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DE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9261" y="446475"/>
            <a:ext cx="904113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23215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0F2A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E433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0F2A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335012" y="0"/>
            <a:ext cx="1668780" cy="1652905"/>
          </a:xfrm>
          <a:custGeom>
            <a:avLst/>
            <a:gdLst/>
            <a:ahLst/>
            <a:cxnLst/>
            <a:rect l="l" t="t" r="r" b="b"/>
            <a:pathLst>
              <a:path w="1668780" h="1652905">
                <a:moveTo>
                  <a:pt x="1465930" y="298678"/>
                </a:moveTo>
                <a:lnTo>
                  <a:pt x="340926" y="298678"/>
                </a:lnTo>
                <a:lnTo>
                  <a:pt x="370963" y="142925"/>
                </a:lnTo>
                <a:lnTo>
                  <a:pt x="404579" y="57980"/>
                </a:lnTo>
                <a:lnTo>
                  <a:pt x="463019" y="14119"/>
                </a:lnTo>
                <a:lnTo>
                  <a:pt x="508422" y="0"/>
                </a:lnTo>
                <a:lnTo>
                  <a:pt x="839881" y="0"/>
                </a:lnTo>
                <a:lnTo>
                  <a:pt x="884577" y="27764"/>
                </a:lnTo>
                <a:lnTo>
                  <a:pt x="904036" y="47033"/>
                </a:lnTo>
                <a:lnTo>
                  <a:pt x="1262219" y="47033"/>
                </a:lnTo>
                <a:lnTo>
                  <a:pt x="1301211" y="79203"/>
                </a:lnTo>
                <a:lnTo>
                  <a:pt x="1427196" y="218565"/>
                </a:lnTo>
                <a:lnTo>
                  <a:pt x="1465930" y="298678"/>
                </a:lnTo>
                <a:close/>
              </a:path>
              <a:path w="1668780" h="1652905">
                <a:moveTo>
                  <a:pt x="1262219" y="47033"/>
                </a:moveTo>
                <a:lnTo>
                  <a:pt x="904036" y="47033"/>
                </a:lnTo>
                <a:lnTo>
                  <a:pt x="956728" y="0"/>
                </a:lnTo>
                <a:lnTo>
                  <a:pt x="1205214" y="0"/>
                </a:lnTo>
                <a:lnTo>
                  <a:pt x="1262219" y="47033"/>
                </a:lnTo>
                <a:close/>
              </a:path>
              <a:path w="1668780" h="1652905">
                <a:moveTo>
                  <a:pt x="378278" y="1429185"/>
                </a:moveTo>
                <a:lnTo>
                  <a:pt x="305731" y="1422862"/>
                </a:lnTo>
                <a:lnTo>
                  <a:pt x="229103" y="1369356"/>
                </a:lnTo>
                <a:lnTo>
                  <a:pt x="113969" y="1254860"/>
                </a:lnTo>
                <a:lnTo>
                  <a:pt x="31921" y="1089114"/>
                </a:lnTo>
                <a:lnTo>
                  <a:pt x="41037" y="918945"/>
                </a:lnTo>
                <a:lnTo>
                  <a:pt x="86619" y="786175"/>
                </a:lnTo>
                <a:lnTo>
                  <a:pt x="113969" y="732624"/>
                </a:lnTo>
                <a:lnTo>
                  <a:pt x="32813" y="668467"/>
                </a:lnTo>
                <a:lnTo>
                  <a:pt x="0" y="610778"/>
                </a:lnTo>
                <a:lnTo>
                  <a:pt x="10343" y="526883"/>
                </a:lnTo>
                <a:lnTo>
                  <a:pt x="58657" y="384109"/>
                </a:lnTo>
                <a:lnTo>
                  <a:pt x="139645" y="267764"/>
                </a:lnTo>
                <a:lnTo>
                  <a:pt x="232577" y="249841"/>
                </a:lnTo>
                <a:lnTo>
                  <a:pt x="309116" y="277695"/>
                </a:lnTo>
                <a:lnTo>
                  <a:pt x="340926" y="298678"/>
                </a:lnTo>
                <a:lnTo>
                  <a:pt x="1465930" y="298678"/>
                </a:lnTo>
                <a:lnTo>
                  <a:pt x="1483428" y="334870"/>
                </a:lnTo>
                <a:lnTo>
                  <a:pt x="1497172" y="414582"/>
                </a:lnTo>
                <a:lnTo>
                  <a:pt x="1495695" y="444161"/>
                </a:lnTo>
                <a:lnTo>
                  <a:pt x="1589524" y="491294"/>
                </a:lnTo>
                <a:lnTo>
                  <a:pt x="1638792" y="537054"/>
                </a:lnTo>
                <a:lnTo>
                  <a:pt x="1659690" y="608482"/>
                </a:lnTo>
                <a:lnTo>
                  <a:pt x="1668410" y="732624"/>
                </a:lnTo>
                <a:lnTo>
                  <a:pt x="1642594" y="867422"/>
                </a:lnTo>
                <a:lnTo>
                  <a:pt x="1575361" y="956612"/>
                </a:lnTo>
                <a:lnTo>
                  <a:pt x="1506121" y="1005923"/>
                </a:lnTo>
                <a:lnTo>
                  <a:pt x="1474284" y="1021087"/>
                </a:lnTo>
                <a:lnTo>
                  <a:pt x="1465730" y="1131148"/>
                </a:lnTo>
                <a:lnTo>
                  <a:pt x="1446003" y="1207230"/>
                </a:lnTo>
                <a:lnTo>
                  <a:pt x="1399914" y="1284785"/>
                </a:lnTo>
                <a:lnTo>
                  <a:pt x="1312273" y="1399270"/>
                </a:lnTo>
                <a:lnTo>
                  <a:pt x="1309492" y="1402130"/>
                </a:lnTo>
                <a:lnTo>
                  <a:pt x="481168" y="1402130"/>
                </a:lnTo>
                <a:lnTo>
                  <a:pt x="378278" y="1429185"/>
                </a:lnTo>
                <a:close/>
              </a:path>
              <a:path w="1668780" h="1652905">
                <a:moveTo>
                  <a:pt x="874808" y="1652865"/>
                </a:moveTo>
                <a:lnTo>
                  <a:pt x="729536" y="1640907"/>
                </a:lnTo>
                <a:lnTo>
                  <a:pt x="585948" y="1593344"/>
                </a:lnTo>
                <a:lnTo>
                  <a:pt x="512214" y="1512404"/>
                </a:lnTo>
                <a:lnTo>
                  <a:pt x="485049" y="1436021"/>
                </a:lnTo>
                <a:lnTo>
                  <a:pt x="481168" y="1402130"/>
                </a:lnTo>
                <a:lnTo>
                  <a:pt x="1309492" y="1402130"/>
                </a:lnTo>
                <a:lnTo>
                  <a:pt x="1213035" y="1501312"/>
                </a:lnTo>
                <a:lnTo>
                  <a:pt x="1154786" y="1531170"/>
                </a:lnTo>
                <a:lnTo>
                  <a:pt x="1085673" y="1531170"/>
                </a:lnTo>
                <a:lnTo>
                  <a:pt x="1019488" y="1608284"/>
                </a:lnTo>
                <a:lnTo>
                  <a:pt x="960329" y="1645420"/>
                </a:lnTo>
                <a:lnTo>
                  <a:pt x="874808" y="1652865"/>
                </a:lnTo>
                <a:close/>
              </a:path>
              <a:path w="1668780" h="1652905">
                <a:moveTo>
                  <a:pt x="1099802" y="1537704"/>
                </a:moveTo>
                <a:lnTo>
                  <a:pt x="1085673" y="1531170"/>
                </a:lnTo>
                <a:lnTo>
                  <a:pt x="1154786" y="1531170"/>
                </a:lnTo>
                <a:lnTo>
                  <a:pt x="1142234" y="1537604"/>
                </a:lnTo>
                <a:lnTo>
                  <a:pt x="1099802" y="1537704"/>
                </a:lnTo>
                <a:close/>
              </a:path>
            </a:pathLst>
          </a:custGeom>
          <a:solidFill>
            <a:srgbClr val="417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946788" y="447399"/>
            <a:ext cx="585470" cy="577215"/>
          </a:xfrm>
          <a:custGeom>
            <a:avLst/>
            <a:gdLst/>
            <a:ahLst/>
            <a:cxnLst/>
            <a:rect l="l" t="t" r="r" b="b"/>
            <a:pathLst>
              <a:path w="585469" h="577215">
                <a:moveTo>
                  <a:pt x="418172" y="576764"/>
                </a:moveTo>
                <a:lnTo>
                  <a:pt x="368983" y="575118"/>
                </a:lnTo>
                <a:lnTo>
                  <a:pt x="319578" y="566509"/>
                </a:lnTo>
                <a:lnTo>
                  <a:pt x="270010" y="551163"/>
                </a:lnTo>
                <a:lnTo>
                  <a:pt x="221392" y="530178"/>
                </a:lnTo>
                <a:lnTo>
                  <a:pt x="174834" y="504650"/>
                </a:lnTo>
                <a:lnTo>
                  <a:pt x="131448" y="475677"/>
                </a:lnTo>
                <a:lnTo>
                  <a:pt x="92346" y="444357"/>
                </a:lnTo>
                <a:lnTo>
                  <a:pt x="58640" y="411786"/>
                </a:lnTo>
                <a:lnTo>
                  <a:pt x="31440" y="379061"/>
                </a:lnTo>
                <a:lnTo>
                  <a:pt x="1009" y="317543"/>
                </a:lnTo>
                <a:lnTo>
                  <a:pt x="0" y="290944"/>
                </a:lnTo>
                <a:lnTo>
                  <a:pt x="7074" y="262399"/>
                </a:lnTo>
                <a:lnTo>
                  <a:pt x="37120" y="199351"/>
                </a:lnTo>
                <a:lnTo>
                  <a:pt x="61229" y="166534"/>
                </a:lnTo>
                <a:lnTo>
                  <a:pt x="92156" y="133978"/>
                </a:lnTo>
                <a:lnTo>
                  <a:pt x="130470" y="102527"/>
                </a:lnTo>
                <a:lnTo>
                  <a:pt x="176740" y="73024"/>
                </a:lnTo>
                <a:lnTo>
                  <a:pt x="231536" y="46310"/>
                </a:lnTo>
                <a:lnTo>
                  <a:pt x="295427" y="23230"/>
                </a:lnTo>
                <a:lnTo>
                  <a:pt x="368983" y="4626"/>
                </a:lnTo>
                <a:lnTo>
                  <a:pt x="411669" y="0"/>
                </a:lnTo>
                <a:lnTo>
                  <a:pt x="450108" y="4034"/>
                </a:lnTo>
                <a:lnTo>
                  <a:pt x="513539" y="36179"/>
                </a:lnTo>
                <a:lnTo>
                  <a:pt x="557854" y="97251"/>
                </a:lnTo>
                <a:lnTo>
                  <a:pt x="572399" y="137445"/>
                </a:lnTo>
                <a:lnTo>
                  <a:pt x="581632" y="183443"/>
                </a:lnTo>
                <a:lnTo>
                  <a:pt x="585375" y="234768"/>
                </a:lnTo>
                <a:lnTo>
                  <a:pt x="583450" y="290944"/>
                </a:lnTo>
                <a:lnTo>
                  <a:pt x="578390" y="346722"/>
                </a:lnTo>
                <a:lnTo>
                  <a:pt x="572211" y="397021"/>
                </a:lnTo>
                <a:lnTo>
                  <a:pt x="563968" y="441615"/>
                </a:lnTo>
                <a:lnTo>
                  <a:pt x="552716" y="480279"/>
                </a:lnTo>
                <a:lnTo>
                  <a:pt x="517393" y="538915"/>
                </a:lnTo>
                <a:lnTo>
                  <a:pt x="458673" y="571129"/>
                </a:lnTo>
                <a:lnTo>
                  <a:pt x="418172" y="576764"/>
                </a:lnTo>
                <a:close/>
              </a:path>
            </a:pathLst>
          </a:custGeom>
          <a:solidFill>
            <a:srgbClr val="F0B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39894" y="356551"/>
            <a:ext cx="1227455" cy="1190625"/>
          </a:xfrm>
          <a:custGeom>
            <a:avLst/>
            <a:gdLst/>
            <a:ahLst/>
            <a:cxnLst/>
            <a:rect l="l" t="t" r="r" b="b"/>
            <a:pathLst>
              <a:path w="1227454" h="1190625">
                <a:moveTo>
                  <a:pt x="430908" y="1190170"/>
                </a:moveTo>
                <a:lnTo>
                  <a:pt x="389521" y="1187035"/>
                </a:lnTo>
                <a:lnTo>
                  <a:pt x="348562" y="1178989"/>
                </a:lnTo>
                <a:lnTo>
                  <a:pt x="308345" y="1165545"/>
                </a:lnTo>
                <a:lnTo>
                  <a:pt x="269184" y="1146219"/>
                </a:lnTo>
                <a:lnTo>
                  <a:pt x="231395" y="1120525"/>
                </a:lnTo>
                <a:lnTo>
                  <a:pt x="195291" y="1087976"/>
                </a:lnTo>
                <a:lnTo>
                  <a:pt x="161187" y="1048088"/>
                </a:lnTo>
                <a:lnTo>
                  <a:pt x="129396" y="1000375"/>
                </a:lnTo>
                <a:lnTo>
                  <a:pt x="103836" y="952547"/>
                </a:lnTo>
                <a:lnTo>
                  <a:pt x="81677" y="902114"/>
                </a:lnTo>
                <a:lnTo>
                  <a:pt x="62706" y="849537"/>
                </a:lnTo>
                <a:lnTo>
                  <a:pt x="46708" y="795276"/>
                </a:lnTo>
                <a:lnTo>
                  <a:pt x="33469" y="739792"/>
                </a:lnTo>
                <a:lnTo>
                  <a:pt x="22776" y="683546"/>
                </a:lnTo>
                <a:lnTo>
                  <a:pt x="14415" y="626998"/>
                </a:lnTo>
                <a:lnTo>
                  <a:pt x="8170" y="570609"/>
                </a:lnTo>
                <a:lnTo>
                  <a:pt x="3829" y="514840"/>
                </a:lnTo>
                <a:lnTo>
                  <a:pt x="1177" y="460151"/>
                </a:lnTo>
                <a:lnTo>
                  <a:pt x="0" y="407004"/>
                </a:lnTo>
                <a:lnTo>
                  <a:pt x="83" y="355858"/>
                </a:lnTo>
                <a:lnTo>
                  <a:pt x="1214" y="307174"/>
                </a:lnTo>
                <a:lnTo>
                  <a:pt x="3178" y="261414"/>
                </a:lnTo>
                <a:lnTo>
                  <a:pt x="5760" y="219038"/>
                </a:lnTo>
                <a:lnTo>
                  <a:pt x="8748" y="180506"/>
                </a:lnTo>
                <a:lnTo>
                  <a:pt x="15080" y="116819"/>
                </a:lnTo>
                <a:lnTo>
                  <a:pt x="36782" y="84810"/>
                </a:lnTo>
                <a:lnTo>
                  <a:pt x="55420" y="80359"/>
                </a:lnTo>
                <a:lnTo>
                  <a:pt x="74909" y="85845"/>
                </a:lnTo>
                <a:lnTo>
                  <a:pt x="147024" y="128034"/>
                </a:lnTo>
                <a:lnTo>
                  <a:pt x="219407" y="18023"/>
                </a:lnTo>
                <a:lnTo>
                  <a:pt x="220475" y="16688"/>
                </a:lnTo>
                <a:lnTo>
                  <a:pt x="221543" y="15086"/>
                </a:lnTo>
                <a:lnTo>
                  <a:pt x="222612" y="13751"/>
                </a:lnTo>
                <a:lnTo>
                  <a:pt x="234977" y="4071"/>
                </a:lnTo>
                <a:lnTo>
                  <a:pt x="249622" y="0"/>
                </a:lnTo>
                <a:lnTo>
                  <a:pt x="264717" y="1735"/>
                </a:lnTo>
                <a:lnTo>
                  <a:pt x="278434" y="9479"/>
                </a:lnTo>
                <a:lnTo>
                  <a:pt x="438690" y="146191"/>
                </a:lnTo>
                <a:lnTo>
                  <a:pt x="592536" y="69824"/>
                </a:lnTo>
                <a:lnTo>
                  <a:pt x="605812" y="65911"/>
                </a:lnTo>
                <a:lnTo>
                  <a:pt x="619212" y="66754"/>
                </a:lnTo>
                <a:lnTo>
                  <a:pt x="631561" y="72002"/>
                </a:lnTo>
                <a:lnTo>
                  <a:pt x="641681" y="81306"/>
                </a:lnTo>
                <a:lnTo>
                  <a:pt x="712995" y="173426"/>
                </a:lnTo>
                <a:lnTo>
                  <a:pt x="901029" y="68756"/>
                </a:lnTo>
                <a:lnTo>
                  <a:pt x="912556" y="64592"/>
                </a:lnTo>
                <a:lnTo>
                  <a:pt x="924533" y="64083"/>
                </a:lnTo>
                <a:lnTo>
                  <a:pt x="936110" y="67179"/>
                </a:lnTo>
                <a:lnTo>
                  <a:pt x="946435" y="73829"/>
                </a:lnTo>
                <a:lnTo>
                  <a:pt x="1111232" y="218819"/>
                </a:lnTo>
                <a:lnTo>
                  <a:pt x="1156104" y="163814"/>
                </a:lnTo>
                <a:lnTo>
                  <a:pt x="1178844" y="149591"/>
                </a:lnTo>
                <a:lnTo>
                  <a:pt x="1203212" y="152366"/>
                </a:lnTo>
                <a:lnTo>
                  <a:pt x="1221721" y="168808"/>
                </a:lnTo>
                <a:lnTo>
                  <a:pt x="1226883" y="195589"/>
                </a:lnTo>
                <a:lnTo>
                  <a:pt x="1221003" y="238484"/>
                </a:lnTo>
                <a:lnTo>
                  <a:pt x="1214170" y="282325"/>
                </a:lnTo>
                <a:lnTo>
                  <a:pt x="1206276" y="326955"/>
                </a:lnTo>
                <a:lnTo>
                  <a:pt x="1197211" y="372219"/>
                </a:lnTo>
                <a:lnTo>
                  <a:pt x="1186866" y="417962"/>
                </a:lnTo>
                <a:lnTo>
                  <a:pt x="1175132" y="464027"/>
                </a:lnTo>
                <a:lnTo>
                  <a:pt x="1161899" y="510259"/>
                </a:lnTo>
                <a:lnTo>
                  <a:pt x="1147060" y="556504"/>
                </a:lnTo>
                <a:lnTo>
                  <a:pt x="1130504" y="602604"/>
                </a:lnTo>
                <a:lnTo>
                  <a:pt x="1112123" y="648405"/>
                </a:lnTo>
                <a:lnTo>
                  <a:pt x="1091807" y="693750"/>
                </a:lnTo>
                <a:lnTo>
                  <a:pt x="1069447" y="738486"/>
                </a:lnTo>
                <a:lnTo>
                  <a:pt x="1044935" y="782455"/>
                </a:lnTo>
                <a:lnTo>
                  <a:pt x="1018161" y="825502"/>
                </a:lnTo>
                <a:lnTo>
                  <a:pt x="989016" y="867472"/>
                </a:lnTo>
                <a:lnTo>
                  <a:pt x="957390" y="908210"/>
                </a:lnTo>
                <a:lnTo>
                  <a:pt x="923176" y="947559"/>
                </a:lnTo>
                <a:lnTo>
                  <a:pt x="886263" y="985364"/>
                </a:lnTo>
                <a:lnTo>
                  <a:pt x="846542" y="1021469"/>
                </a:lnTo>
                <a:lnTo>
                  <a:pt x="799181" y="1058231"/>
                </a:lnTo>
                <a:lnTo>
                  <a:pt x="739703" y="1096715"/>
                </a:lnTo>
                <a:lnTo>
                  <a:pt x="706205" y="1115388"/>
                </a:lnTo>
                <a:lnTo>
                  <a:pt x="670622" y="1133035"/>
                </a:lnTo>
                <a:lnTo>
                  <a:pt x="633266" y="1149171"/>
                </a:lnTo>
                <a:lnTo>
                  <a:pt x="594453" y="1163308"/>
                </a:lnTo>
                <a:lnTo>
                  <a:pt x="554496" y="1174963"/>
                </a:lnTo>
                <a:lnTo>
                  <a:pt x="513710" y="1183648"/>
                </a:lnTo>
                <a:lnTo>
                  <a:pt x="472410" y="1188879"/>
                </a:lnTo>
                <a:lnTo>
                  <a:pt x="430908" y="1190170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0" i="0">
                <a:solidFill>
                  <a:srgbClr val="0F2A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6352" y="9126894"/>
            <a:ext cx="671195" cy="885825"/>
          </a:xfrm>
          <a:custGeom>
            <a:avLst/>
            <a:gdLst/>
            <a:ahLst/>
            <a:cxnLst/>
            <a:rect l="l" t="t" r="r" b="b"/>
            <a:pathLst>
              <a:path w="671194" h="885825">
                <a:moveTo>
                  <a:pt x="483782" y="413740"/>
                </a:moveTo>
                <a:lnTo>
                  <a:pt x="261363" y="413740"/>
                </a:lnTo>
                <a:lnTo>
                  <a:pt x="267516" y="410389"/>
                </a:lnTo>
                <a:lnTo>
                  <a:pt x="269302" y="404475"/>
                </a:lnTo>
                <a:lnTo>
                  <a:pt x="275354" y="382566"/>
                </a:lnTo>
                <a:lnTo>
                  <a:pt x="282352" y="355419"/>
                </a:lnTo>
                <a:lnTo>
                  <a:pt x="290570" y="321401"/>
                </a:lnTo>
                <a:lnTo>
                  <a:pt x="299867" y="280491"/>
                </a:lnTo>
                <a:lnTo>
                  <a:pt x="314008" y="236937"/>
                </a:lnTo>
                <a:lnTo>
                  <a:pt x="336322" y="191062"/>
                </a:lnTo>
                <a:lnTo>
                  <a:pt x="363948" y="145107"/>
                </a:lnTo>
                <a:lnTo>
                  <a:pt x="394026" y="101315"/>
                </a:lnTo>
                <a:lnTo>
                  <a:pt x="423693" y="61926"/>
                </a:lnTo>
                <a:lnTo>
                  <a:pt x="450090" y="29181"/>
                </a:lnTo>
                <a:lnTo>
                  <a:pt x="470356" y="5322"/>
                </a:lnTo>
                <a:lnTo>
                  <a:pt x="471547" y="3745"/>
                </a:lnTo>
                <a:lnTo>
                  <a:pt x="473333" y="2562"/>
                </a:lnTo>
                <a:lnTo>
                  <a:pt x="475318" y="1971"/>
                </a:lnTo>
                <a:lnTo>
                  <a:pt x="481272" y="0"/>
                </a:lnTo>
                <a:lnTo>
                  <a:pt x="498511" y="40720"/>
                </a:lnTo>
                <a:lnTo>
                  <a:pt x="508202" y="85647"/>
                </a:lnTo>
                <a:lnTo>
                  <a:pt x="515646" y="141891"/>
                </a:lnTo>
                <a:lnTo>
                  <a:pt x="518002" y="207492"/>
                </a:lnTo>
                <a:lnTo>
                  <a:pt x="512432" y="280491"/>
                </a:lnTo>
                <a:lnTo>
                  <a:pt x="503820" y="332612"/>
                </a:lnTo>
                <a:lnTo>
                  <a:pt x="494148" y="376658"/>
                </a:lnTo>
                <a:lnTo>
                  <a:pt x="483992" y="413127"/>
                </a:lnTo>
                <a:lnTo>
                  <a:pt x="483782" y="413740"/>
                </a:lnTo>
                <a:close/>
              </a:path>
              <a:path w="671194" h="885825">
                <a:moveTo>
                  <a:pt x="587965" y="541758"/>
                </a:moveTo>
                <a:lnTo>
                  <a:pt x="125393" y="541758"/>
                </a:lnTo>
                <a:lnTo>
                  <a:pt x="133372" y="540828"/>
                </a:lnTo>
                <a:lnTo>
                  <a:pt x="139007" y="535093"/>
                </a:lnTo>
                <a:lnTo>
                  <a:pt x="138706" y="526291"/>
                </a:lnTo>
                <a:lnTo>
                  <a:pt x="106157" y="452404"/>
                </a:lnTo>
                <a:lnTo>
                  <a:pt x="108736" y="406052"/>
                </a:lnTo>
                <a:lnTo>
                  <a:pt x="116121" y="333958"/>
                </a:lnTo>
                <a:lnTo>
                  <a:pt x="124230" y="268543"/>
                </a:lnTo>
                <a:lnTo>
                  <a:pt x="132358" y="211521"/>
                </a:lnTo>
                <a:lnTo>
                  <a:pt x="139800" y="164603"/>
                </a:lnTo>
                <a:lnTo>
                  <a:pt x="146645" y="126152"/>
                </a:lnTo>
                <a:lnTo>
                  <a:pt x="151805" y="121618"/>
                </a:lnTo>
                <a:lnTo>
                  <a:pt x="157164" y="118859"/>
                </a:lnTo>
                <a:lnTo>
                  <a:pt x="190731" y="182280"/>
                </a:lnTo>
                <a:lnTo>
                  <a:pt x="204429" y="225527"/>
                </a:lnTo>
                <a:lnTo>
                  <a:pt x="218294" y="280491"/>
                </a:lnTo>
                <a:lnTo>
                  <a:pt x="227768" y="322923"/>
                </a:lnTo>
                <a:lnTo>
                  <a:pt x="235735" y="357094"/>
                </a:lnTo>
                <a:lnTo>
                  <a:pt x="248661" y="408023"/>
                </a:lnTo>
                <a:lnTo>
                  <a:pt x="261363" y="413740"/>
                </a:lnTo>
                <a:lnTo>
                  <a:pt x="483782" y="413740"/>
                </a:lnTo>
                <a:lnTo>
                  <a:pt x="473928" y="442518"/>
                </a:lnTo>
                <a:lnTo>
                  <a:pt x="472341" y="446657"/>
                </a:lnTo>
                <a:lnTo>
                  <a:pt x="473333" y="450994"/>
                </a:lnTo>
                <a:lnTo>
                  <a:pt x="476595" y="454431"/>
                </a:lnTo>
                <a:lnTo>
                  <a:pt x="480677" y="458484"/>
                </a:lnTo>
                <a:lnTo>
                  <a:pt x="487623" y="458681"/>
                </a:lnTo>
                <a:lnTo>
                  <a:pt x="626414" y="458681"/>
                </a:lnTo>
                <a:lnTo>
                  <a:pt x="612163" y="493031"/>
                </a:lnTo>
                <a:lnTo>
                  <a:pt x="587965" y="541758"/>
                </a:lnTo>
                <a:close/>
              </a:path>
              <a:path w="671194" h="885825">
                <a:moveTo>
                  <a:pt x="216111" y="885825"/>
                </a:moveTo>
                <a:lnTo>
                  <a:pt x="175839" y="862899"/>
                </a:lnTo>
                <a:lnTo>
                  <a:pt x="141927" y="830539"/>
                </a:lnTo>
                <a:lnTo>
                  <a:pt x="111353" y="789955"/>
                </a:lnTo>
                <a:lnTo>
                  <a:pt x="84274" y="743541"/>
                </a:lnTo>
                <a:lnTo>
                  <a:pt x="60844" y="693689"/>
                </a:lnTo>
                <a:lnTo>
                  <a:pt x="41219" y="642792"/>
                </a:lnTo>
                <a:lnTo>
                  <a:pt x="25553" y="593243"/>
                </a:lnTo>
                <a:lnTo>
                  <a:pt x="14002" y="547436"/>
                </a:lnTo>
                <a:lnTo>
                  <a:pt x="6721" y="507762"/>
                </a:lnTo>
                <a:lnTo>
                  <a:pt x="1911" y="460288"/>
                </a:lnTo>
                <a:lnTo>
                  <a:pt x="48" y="413740"/>
                </a:lnTo>
                <a:lnTo>
                  <a:pt x="0" y="355419"/>
                </a:lnTo>
                <a:lnTo>
                  <a:pt x="1322" y="311044"/>
                </a:lnTo>
                <a:lnTo>
                  <a:pt x="3347" y="271621"/>
                </a:lnTo>
                <a:lnTo>
                  <a:pt x="3545" y="267285"/>
                </a:lnTo>
                <a:lnTo>
                  <a:pt x="6125" y="263737"/>
                </a:lnTo>
                <a:lnTo>
                  <a:pt x="10095" y="261963"/>
                </a:lnTo>
                <a:lnTo>
                  <a:pt x="15652" y="259400"/>
                </a:lnTo>
                <a:lnTo>
                  <a:pt x="22400" y="261963"/>
                </a:lnTo>
                <a:lnTo>
                  <a:pt x="24782" y="267679"/>
                </a:lnTo>
                <a:lnTo>
                  <a:pt x="106157" y="452404"/>
                </a:lnTo>
                <a:lnTo>
                  <a:pt x="107446" y="491205"/>
                </a:lnTo>
                <a:lnTo>
                  <a:pt x="118660" y="536147"/>
                </a:lnTo>
                <a:lnTo>
                  <a:pt x="125393" y="541758"/>
                </a:lnTo>
                <a:lnTo>
                  <a:pt x="587965" y="541758"/>
                </a:lnTo>
                <a:lnTo>
                  <a:pt x="577929" y="561968"/>
                </a:lnTo>
                <a:lnTo>
                  <a:pt x="547291" y="610615"/>
                </a:lnTo>
                <a:lnTo>
                  <a:pt x="510190" y="656982"/>
                </a:lnTo>
                <a:lnTo>
                  <a:pt x="468643" y="700553"/>
                </a:lnTo>
                <a:lnTo>
                  <a:pt x="424666" y="740811"/>
                </a:lnTo>
                <a:lnTo>
                  <a:pt x="380274" y="777240"/>
                </a:lnTo>
                <a:lnTo>
                  <a:pt x="337483" y="809323"/>
                </a:lnTo>
                <a:lnTo>
                  <a:pt x="298311" y="836543"/>
                </a:lnTo>
                <a:lnTo>
                  <a:pt x="264772" y="858382"/>
                </a:lnTo>
                <a:lnTo>
                  <a:pt x="219683" y="885628"/>
                </a:lnTo>
                <a:lnTo>
                  <a:pt x="216111" y="885825"/>
                </a:lnTo>
                <a:close/>
              </a:path>
              <a:path w="671194" h="885825">
                <a:moveTo>
                  <a:pt x="626414" y="458681"/>
                </a:moveTo>
                <a:lnTo>
                  <a:pt x="487623" y="458681"/>
                </a:lnTo>
                <a:lnTo>
                  <a:pt x="492188" y="454345"/>
                </a:lnTo>
                <a:lnTo>
                  <a:pt x="651364" y="301385"/>
                </a:lnTo>
                <a:lnTo>
                  <a:pt x="653746" y="299020"/>
                </a:lnTo>
                <a:lnTo>
                  <a:pt x="657318" y="298034"/>
                </a:lnTo>
                <a:lnTo>
                  <a:pt x="660692" y="298428"/>
                </a:lnTo>
                <a:lnTo>
                  <a:pt x="666845" y="299217"/>
                </a:lnTo>
                <a:lnTo>
                  <a:pt x="671013" y="304933"/>
                </a:lnTo>
                <a:lnTo>
                  <a:pt x="670219" y="311044"/>
                </a:lnTo>
                <a:lnTo>
                  <a:pt x="664565" y="341757"/>
                </a:lnTo>
                <a:lnTo>
                  <a:pt x="653995" y="382566"/>
                </a:lnTo>
                <a:lnTo>
                  <a:pt x="637023" y="433110"/>
                </a:lnTo>
                <a:lnTo>
                  <a:pt x="626414" y="458681"/>
                </a:lnTo>
                <a:close/>
              </a:path>
              <a:path w="671194" h="885825">
                <a:moveTo>
                  <a:pt x="125393" y="541758"/>
                </a:moveTo>
                <a:lnTo>
                  <a:pt x="107446" y="491205"/>
                </a:lnTo>
                <a:lnTo>
                  <a:pt x="106157" y="452404"/>
                </a:lnTo>
                <a:lnTo>
                  <a:pt x="138706" y="526291"/>
                </a:lnTo>
                <a:lnTo>
                  <a:pt x="139007" y="535093"/>
                </a:lnTo>
                <a:lnTo>
                  <a:pt x="133372" y="540828"/>
                </a:lnTo>
                <a:lnTo>
                  <a:pt x="125393" y="541758"/>
                </a:lnTo>
                <a:close/>
              </a:path>
            </a:pathLst>
          </a:custGeom>
          <a:solidFill>
            <a:srgbClr val="417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062741" y="8274870"/>
            <a:ext cx="3225800" cy="2012314"/>
          </a:xfrm>
          <a:custGeom>
            <a:avLst/>
            <a:gdLst/>
            <a:ahLst/>
            <a:cxnLst/>
            <a:rect l="l" t="t" r="r" b="b"/>
            <a:pathLst>
              <a:path w="3225800" h="2012315">
                <a:moveTo>
                  <a:pt x="1402107" y="2012125"/>
                </a:moveTo>
                <a:lnTo>
                  <a:pt x="0" y="2012125"/>
                </a:lnTo>
                <a:lnTo>
                  <a:pt x="43032" y="1891205"/>
                </a:lnTo>
                <a:lnTo>
                  <a:pt x="56236" y="1854006"/>
                </a:lnTo>
                <a:lnTo>
                  <a:pt x="69128" y="1817446"/>
                </a:lnTo>
                <a:lnTo>
                  <a:pt x="93772" y="1746393"/>
                </a:lnTo>
                <a:lnTo>
                  <a:pt x="116552" y="1678348"/>
                </a:lnTo>
                <a:lnTo>
                  <a:pt x="137051" y="1613612"/>
                </a:lnTo>
                <a:lnTo>
                  <a:pt x="154857" y="1552490"/>
                </a:lnTo>
                <a:lnTo>
                  <a:pt x="169554" y="1495282"/>
                </a:lnTo>
                <a:lnTo>
                  <a:pt x="180727" y="1442292"/>
                </a:lnTo>
                <a:lnTo>
                  <a:pt x="191029" y="1378557"/>
                </a:lnTo>
                <a:lnTo>
                  <a:pt x="197996" y="1338990"/>
                </a:lnTo>
                <a:lnTo>
                  <a:pt x="205777" y="1298842"/>
                </a:lnTo>
                <a:lnTo>
                  <a:pt x="214388" y="1258181"/>
                </a:lnTo>
                <a:lnTo>
                  <a:pt x="223841" y="1217079"/>
                </a:lnTo>
                <a:lnTo>
                  <a:pt x="234153" y="1175605"/>
                </a:lnTo>
                <a:lnTo>
                  <a:pt x="245335" y="1133828"/>
                </a:lnTo>
                <a:lnTo>
                  <a:pt x="257403" y="1091820"/>
                </a:lnTo>
                <a:lnTo>
                  <a:pt x="270371" y="1049649"/>
                </a:lnTo>
                <a:lnTo>
                  <a:pt x="284253" y="1007386"/>
                </a:lnTo>
                <a:lnTo>
                  <a:pt x="299062" y="965100"/>
                </a:lnTo>
                <a:lnTo>
                  <a:pt x="314814" y="922862"/>
                </a:lnTo>
                <a:lnTo>
                  <a:pt x="331522" y="880741"/>
                </a:lnTo>
                <a:lnTo>
                  <a:pt x="349200" y="838807"/>
                </a:lnTo>
                <a:lnTo>
                  <a:pt x="367862" y="797131"/>
                </a:lnTo>
                <a:lnTo>
                  <a:pt x="387523" y="755781"/>
                </a:lnTo>
                <a:lnTo>
                  <a:pt x="408196" y="714829"/>
                </a:lnTo>
                <a:lnTo>
                  <a:pt x="429896" y="674343"/>
                </a:lnTo>
                <a:lnTo>
                  <a:pt x="452636" y="634394"/>
                </a:lnTo>
                <a:lnTo>
                  <a:pt x="476432" y="595052"/>
                </a:lnTo>
                <a:lnTo>
                  <a:pt x="501297" y="556386"/>
                </a:lnTo>
                <a:lnTo>
                  <a:pt x="527244" y="518467"/>
                </a:lnTo>
                <a:lnTo>
                  <a:pt x="554289" y="481364"/>
                </a:lnTo>
                <a:lnTo>
                  <a:pt x="582446" y="445148"/>
                </a:lnTo>
                <a:lnTo>
                  <a:pt x="611727" y="409887"/>
                </a:lnTo>
                <a:lnTo>
                  <a:pt x="642149" y="375653"/>
                </a:lnTo>
                <a:lnTo>
                  <a:pt x="673724" y="342515"/>
                </a:lnTo>
                <a:lnTo>
                  <a:pt x="706466" y="310543"/>
                </a:lnTo>
                <a:lnTo>
                  <a:pt x="740391" y="279806"/>
                </a:lnTo>
                <a:lnTo>
                  <a:pt x="775512" y="250375"/>
                </a:lnTo>
                <a:lnTo>
                  <a:pt x="811842" y="222320"/>
                </a:lnTo>
                <a:lnTo>
                  <a:pt x="849397" y="195710"/>
                </a:lnTo>
                <a:lnTo>
                  <a:pt x="888190" y="170616"/>
                </a:lnTo>
                <a:lnTo>
                  <a:pt x="928236" y="147107"/>
                </a:lnTo>
                <a:lnTo>
                  <a:pt x="969548" y="125253"/>
                </a:lnTo>
                <a:lnTo>
                  <a:pt x="1012141" y="105125"/>
                </a:lnTo>
                <a:lnTo>
                  <a:pt x="1056029" y="86791"/>
                </a:lnTo>
                <a:lnTo>
                  <a:pt x="1101226" y="70322"/>
                </a:lnTo>
                <a:lnTo>
                  <a:pt x="1147745" y="55789"/>
                </a:lnTo>
                <a:lnTo>
                  <a:pt x="1195602" y="43259"/>
                </a:lnTo>
                <a:lnTo>
                  <a:pt x="1244810" y="32805"/>
                </a:lnTo>
                <a:lnTo>
                  <a:pt x="1295383" y="24495"/>
                </a:lnTo>
                <a:lnTo>
                  <a:pt x="1347336" y="18400"/>
                </a:lnTo>
                <a:lnTo>
                  <a:pt x="1400682" y="14589"/>
                </a:lnTo>
                <a:lnTo>
                  <a:pt x="1574974" y="6717"/>
                </a:lnTo>
                <a:lnTo>
                  <a:pt x="1741252" y="1435"/>
                </a:lnTo>
                <a:lnTo>
                  <a:pt x="1847737" y="0"/>
                </a:lnTo>
                <a:lnTo>
                  <a:pt x="1899690" y="53"/>
                </a:lnTo>
                <a:lnTo>
                  <a:pt x="1950790" y="685"/>
                </a:lnTo>
                <a:lnTo>
                  <a:pt x="2001046" y="1944"/>
                </a:lnTo>
                <a:lnTo>
                  <a:pt x="2050463" y="3880"/>
                </a:lnTo>
                <a:lnTo>
                  <a:pt x="2099048" y="6539"/>
                </a:lnTo>
                <a:lnTo>
                  <a:pt x="2146807" y="9971"/>
                </a:lnTo>
                <a:lnTo>
                  <a:pt x="2193746" y="14225"/>
                </a:lnTo>
                <a:lnTo>
                  <a:pt x="2239873" y="19348"/>
                </a:lnTo>
                <a:lnTo>
                  <a:pt x="2285194" y="25390"/>
                </a:lnTo>
                <a:lnTo>
                  <a:pt x="2329715" y="32399"/>
                </a:lnTo>
                <a:lnTo>
                  <a:pt x="2373442" y="40422"/>
                </a:lnTo>
                <a:lnTo>
                  <a:pt x="2416383" y="49510"/>
                </a:lnTo>
                <a:lnTo>
                  <a:pt x="2458543" y="59710"/>
                </a:lnTo>
                <a:lnTo>
                  <a:pt x="2499929" y="71071"/>
                </a:lnTo>
                <a:lnTo>
                  <a:pt x="2540548" y="83641"/>
                </a:lnTo>
                <a:lnTo>
                  <a:pt x="2580406" y="97468"/>
                </a:lnTo>
                <a:lnTo>
                  <a:pt x="2619510" y="112603"/>
                </a:lnTo>
                <a:lnTo>
                  <a:pt x="2657865" y="129092"/>
                </a:lnTo>
                <a:lnTo>
                  <a:pt x="2695479" y="146984"/>
                </a:lnTo>
                <a:lnTo>
                  <a:pt x="2732358" y="166328"/>
                </a:lnTo>
                <a:lnTo>
                  <a:pt x="2768508" y="187172"/>
                </a:lnTo>
                <a:lnTo>
                  <a:pt x="2803936" y="209566"/>
                </a:lnTo>
                <a:lnTo>
                  <a:pt x="2838648" y="233556"/>
                </a:lnTo>
                <a:lnTo>
                  <a:pt x="2872652" y="259192"/>
                </a:lnTo>
                <a:lnTo>
                  <a:pt x="2905952" y="286523"/>
                </a:lnTo>
                <a:lnTo>
                  <a:pt x="2938557" y="315597"/>
                </a:lnTo>
                <a:lnTo>
                  <a:pt x="2970471" y="346461"/>
                </a:lnTo>
                <a:lnTo>
                  <a:pt x="3001703" y="379166"/>
                </a:lnTo>
                <a:lnTo>
                  <a:pt x="3032258" y="413759"/>
                </a:lnTo>
                <a:lnTo>
                  <a:pt x="3062142" y="450289"/>
                </a:lnTo>
                <a:lnTo>
                  <a:pt x="3091362" y="488804"/>
                </a:lnTo>
                <a:lnTo>
                  <a:pt x="3119926" y="529353"/>
                </a:lnTo>
                <a:lnTo>
                  <a:pt x="3158237" y="591941"/>
                </a:lnTo>
                <a:lnTo>
                  <a:pt x="3192623" y="660627"/>
                </a:lnTo>
                <a:lnTo>
                  <a:pt x="3208403" y="697130"/>
                </a:lnTo>
                <a:lnTo>
                  <a:pt x="3223274" y="735003"/>
                </a:lnTo>
                <a:lnTo>
                  <a:pt x="3225259" y="740569"/>
                </a:lnTo>
                <a:lnTo>
                  <a:pt x="3084711" y="910103"/>
                </a:lnTo>
                <a:lnTo>
                  <a:pt x="1769424" y="910103"/>
                </a:lnTo>
                <a:lnTo>
                  <a:pt x="1749539" y="911331"/>
                </a:lnTo>
                <a:lnTo>
                  <a:pt x="1732757" y="913040"/>
                </a:lnTo>
                <a:lnTo>
                  <a:pt x="1700066" y="915720"/>
                </a:lnTo>
                <a:lnTo>
                  <a:pt x="1684173" y="917298"/>
                </a:lnTo>
                <a:lnTo>
                  <a:pt x="1638383" y="926617"/>
                </a:lnTo>
                <a:lnTo>
                  <a:pt x="1595579" y="949174"/>
                </a:lnTo>
                <a:lnTo>
                  <a:pt x="1555953" y="993150"/>
                </a:lnTo>
                <a:lnTo>
                  <a:pt x="1531338" y="1038545"/>
                </a:lnTo>
                <a:lnTo>
                  <a:pt x="1508393" y="1099238"/>
                </a:lnTo>
                <a:lnTo>
                  <a:pt x="1497492" y="1136254"/>
                </a:lnTo>
                <a:lnTo>
                  <a:pt x="1486963" y="1178249"/>
                </a:lnTo>
                <a:lnTo>
                  <a:pt x="1476927" y="1224999"/>
                </a:lnTo>
                <a:lnTo>
                  <a:pt x="1467277" y="1277333"/>
                </a:lnTo>
                <a:lnTo>
                  <a:pt x="1458058" y="1335380"/>
                </a:lnTo>
                <a:lnTo>
                  <a:pt x="1449277" y="1399442"/>
                </a:lnTo>
                <a:lnTo>
                  <a:pt x="1440942" y="1469821"/>
                </a:lnTo>
                <a:lnTo>
                  <a:pt x="1433060" y="1546822"/>
                </a:lnTo>
                <a:lnTo>
                  <a:pt x="1425637" y="1630747"/>
                </a:lnTo>
                <a:lnTo>
                  <a:pt x="1418680" y="1721898"/>
                </a:lnTo>
                <a:lnTo>
                  <a:pt x="1412198" y="1820579"/>
                </a:lnTo>
                <a:lnTo>
                  <a:pt x="1406196" y="1927093"/>
                </a:lnTo>
                <a:lnTo>
                  <a:pt x="1402107" y="2012125"/>
                </a:lnTo>
                <a:close/>
              </a:path>
              <a:path w="3225800" h="2012315">
                <a:moveTo>
                  <a:pt x="2171103" y="2012125"/>
                </a:moveTo>
                <a:lnTo>
                  <a:pt x="2171406" y="2001968"/>
                </a:lnTo>
                <a:lnTo>
                  <a:pt x="2172336" y="1952939"/>
                </a:lnTo>
                <a:lnTo>
                  <a:pt x="2172658" y="1904645"/>
                </a:lnTo>
                <a:lnTo>
                  <a:pt x="2171551" y="1815087"/>
                </a:lnTo>
                <a:lnTo>
                  <a:pt x="2168305" y="1730592"/>
                </a:lnTo>
                <a:lnTo>
                  <a:pt x="2163038" y="1651039"/>
                </a:lnTo>
                <a:lnTo>
                  <a:pt x="2155864" y="1576309"/>
                </a:lnTo>
                <a:lnTo>
                  <a:pt x="2146899" y="1506284"/>
                </a:lnTo>
                <a:lnTo>
                  <a:pt x="2136259" y="1440844"/>
                </a:lnTo>
                <a:lnTo>
                  <a:pt x="2124058" y="1379870"/>
                </a:lnTo>
                <a:lnTo>
                  <a:pt x="2110413" y="1323243"/>
                </a:lnTo>
                <a:lnTo>
                  <a:pt x="2095439" y="1270843"/>
                </a:lnTo>
                <a:lnTo>
                  <a:pt x="2079252" y="1222551"/>
                </a:lnTo>
                <a:lnTo>
                  <a:pt x="2061888" y="1178073"/>
                </a:lnTo>
                <a:lnTo>
                  <a:pt x="2043700" y="1137816"/>
                </a:lnTo>
                <a:lnTo>
                  <a:pt x="2024566" y="1101134"/>
                </a:lnTo>
                <a:lnTo>
                  <a:pt x="2004682" y="1068083"/>
                </a:lnTo>
                <a:lnTo>
                  <a:pt x="1963121" y="1012399"/>
                </a:lnTo>
                <a:lnTo>
                  <a:pt x="1919942" y="969810"/>
                </a:lnTo>
                <a:lnTo>
                  <a:pt x="1876070" y="939362"/>
                </a:lnTo>
                <a:lnTo>
                  <a:pt x="1832430" y="920102"/>
                </a:lnTo>
                <a:lnTo>
                  <a:pt x="1789944" y="911076"/>
                </a:lnTo>
                <a:lnTo>
                  <a:pt x="1769424" y="910103"/>
                </a:lnTo>
                <a:lnTo>
                  <a:pt x="3084711" y="910103"/>
                </a:lnTo>
                <a:lnTo>
                  <a:pt x="2171103" y="2012125"/>
                </a:lnTo>
                <a:close/>
              </a:path>
            </a:pathLst>
          </a:custGeom>
          <a:solidFill>
            <a:srgbClr val="417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827824" y="8555895"/>
            <a:ext cx="98439" cy="1465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702615" y="8760249"/>
            <a:ext cx="349250" cy="109220"/>
          </a:xfrm>
          <a:custGeom>
            <a:avLst/>
            <a:gdLst/>
            <a:ahLst/>
            <a:cxnLst/>
            <a:rect l="l" t="t" r="r" b="b"/>
            <a:pathLst>
              <a:path w="349250" h="109220">
                <a:moveTo>
                  <a:pt x="183063" y="108643"/>
                </a:moveTo>
                <a:lnTo>
                  <a:pt x="171837" y="108643"/>
                </a:lnTo>
                <a:lnTo>
                  <a:pt x="111028" y="96814"/>
                </a:lnTo>
                <a:lnTo>
                  <a:pt x="60337" y="74800"/>
                </a:lnTo>
                <a:lnTo>
                  <a:pt x="25028" y="53109"/>
                </a:lnTo>
                <a:lnTo>
                  <a:pt x="10362" y="42250"/>
                </a:lnTo>
                <a:lnTo>
                  <a:pt x="0" y="33627"/>
                </a:lnTo>
                <a:lnTo>
                  <a:pt x="16406" y="13796"/>
                </a:lnTo>
                <a:lnTo>
                  <a:pt x="26768" y="22418"/>
                </a:lnTo>
                <a:lnTo>
                  <a:pt x="39127" y="31728"/>
                </a:lnTo>
                <a:lnTo>
                  <a:pt x="71239" y="51627"/>
                </a:lnTo>
                <a:lnTo>
                  <a:pt x="117598" y="72011"/>
                </a:lnTo>
                <a:lnTo>
                  <a:pt x="172701" y="82776"/>
                </a:lnTo>
                <a:lnTo>
                  <a:pt x="239245" y="74140"/>
                </a:lnTo>
                <a:lnTo>
                  <a:pt x="284741" y="49902"/>
                </a:lnTo>
                <a:lnTo>
                  <a:pt x="311132" y="24210"/>
                </a:lnTo>
                <a:lnTo>
                  <a:pt x="320361" y="11209"/>
                </a:lnTo>
                <a:lnTo>
                  <a:pt x="326405" y="0"/>
                </a:lnTo>
                <a:lnTo>
                  <a:pt x="348857" y="12071"/>
                </a:lnTo>
                <a:lnTo>
                  <a:pt x="342812" y="23280"/>
                </a:lnTo>
                <a:lnTo>
                  <a:pt x="332787" y="38073"/>
                </a:lnTo>
                <a:lnTo>
                  <a:pt x="304062" y="67255"/>
                </a:lnTo>
                <a:lnTo>
                  <a:pt x="254775" y="95790"/>
                </a:lnTo>
                <a:lnTo>
                  <a:pt x="183063" y="108643"/>
                </a:lnTo>
                <a:close/>
              </a:path>
            </a:pathLst>
          </a:custGeom>
          <a:solidFill>
            <a:srgbClr val="23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566181" y="8554171"/>
            <a:ext cx="613410" cy="54610"/>
          </a:xfrm>
          <a:custGeom>
            <a:avLst/>
            <a:gdLst/>
            <a:ahLst/>
            <a:cxnLst/>
            <a:rect l="l" t="t" r="r" b="b"/>
            <a:pathLst>
              <a:path w="613409" h="54609">
                <a:moveTo>
                  <a:pt x="29359" y="54321"/>
                </a:moveTo>
                <a:lnTo>
                  <a:pt x="27632" y="54321"/>
                </a:lnTo>
                <a:lnTo>
                  <a:pt x="16757" y="51061"/>
                </a:lnTo>
                <a:lnTo>
                  <a:pt x="7987" y="44405"/>
                </a:lnTo>
                <a:lnTo>
                  <a:pt x="2131" y="35163"/>
                </a:lnTo>
                <a:lnTo>
                  <a:pt x="0" y="24143"/>
                </a:lnTo>
                <a:lnTo>
                  <a:pt x="1807" y="15035"/>
                </a:lnTo>
                <a:lnTo>
                  <a:pt x="6692" y="7544"/>
                </a:lnTo>
                <a:lnTo>
                  <a:pt x="13843" y="2317"/>
                </a:lnTo>
                <a:lnTo>
                  <a:pt x="22451" y="0"/>
                </a:lnTo>
                <a:lnTo>
                  <a:pt x="25905" y="0"/>
                </a:lnTo>
                <a:lnTo>
                  <a:pt x="36766" y="3758"/>
                </a:lnTo>
                <a:lnTo>
                  <a:pt x="45442" y="10670"/>
                </a:lnTo>
                <a:lnTo>
                  <a:pt x="51041" y="20006"/>
                </a:lnTo>
                <a:lnTo>
                  <a:pt x="52673" y="31041"/>
                </a:lnTo>
                <a:lnTo>
                  <a:pt x="50852" y="40135"/>
                </a:lnTo>
                <a:lnTo>
                  <a:pt x="45873" y="47531"/>
                </a:lnTo>
                <a:lnTo>
                  <a:pt x="38466" y="52503"/>
                </a:lnTo>
                <a:lnTo>
                  <a:pt x="29359" y="54321"/>
                </a:lnTo>
                <a:close/>
              </a:path>
              <a:path w="613409" h="54609">
                <a:moveTo>
                  <a:pt x="589775" y="54321"/>
                </a:moveTo>
                <a:lnTo>
                  <a:pt x="588048" y="54321"/>
                </a:lnTo>
                <a:lnTo>
                  <a:pt x="577173" y="51061"/>
                </a:lnTo>
                <a:lnTo>
                  <a:pt x="568403" y="44405"/>
                </a:lnTo>
                <a:lnTo>
                  <a:pt x="562548" y="35163"/>
                </a:lnTo>
                <a:lnTo>
                  <a:pt x="560416" y="24143"/>
                </a:lnTo>
                <a:lnTo>
                  <a:pt x="562102" y="15035"/>
                </a:lnTo>
                <a:lnTo>
                  <a:pt x="566784" y="7544"/>
                </a:lnTo>
                <a:lnTo>
                  <a:pt x="573895" y="2317"/>
                </a:lnTo>
                <a:lnTo>
                  <a:pt x="582867" y="0"/>
                </a:lnTo>
                <a:lnTo>
                  <a:pt x="586321" y="0"/>
                </a:lnTo>
                <a:lnTo>
                  <a:pt x="597182" y="3758"/>
                </a:lnTo>
                <a:lnTo>
                  <a:pt x="605858" y="10670"/>
                </a:lnTo>
                <a:lnTo>
                  <a:pt x="611457" y="20006"/>
                </a:lnTo>
                <a:lnTo>
                  <a:pt x="613090" y="31041"/>
                </a:lnTo>
                <a:lnTo>
                  <a:pt x="611268" y="40135"/>
                </a:lnTo>
                <a:lnTo>
                  <a:pt x="606290" y="47531"/>
                </a:lnTo>
                <a:lnTo>
                  <a:pt x="598882" y="52503"/>
                </a:lnTo>
                <a:lnTo>
                  <a:pt x="589775" y="54321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898229" y="6335239"/>
            <a:ext cx="790575" cy="614045"/>
          </a:xfrm>
          <a:custGeom>
            <a:avLst/>
            <a:gdLst/>
            <a:ahLst/>
            <a:cxnLst/>
            <a:rect l="l" t="t" r="r" b="b"/>
            <a:pathLst>
              <a:path w="790575" h="614045">
                <a:moveTo>
                  <a:pt x="33437" y="613968"/>
                </a:moveTo>
                <a:lnTo>
                  <a:pt x="21734" y="609562"/>
                </a:lnTo>
                <a:lnTo>
                  <a:pt x="11839" y="596009"/>
                </a:lnTo>
                <a:lnTo>
                  <a:pt x="4106" y="572770"/>
                </a:lnTo>
                <a:lnTo>
                  <a:pt x="0" y="533960"/>
                </a:lnTo>
                <a:lnTo>
                  <a:pt x="3204" y="489079"/>
                </a:lnTo>
                <a:lnTo>
                  <a:pt x="12556" y="439634"/>
                </a:lnTo>
                <a:lnTo>
                  <a:pt x="26891" y="387131"/>
                </a:lnTo>
                <a:lnTo>
                  <a:pt x="45045" y="333078"/>
                </a:lnTo>
                <a:lnTo>
                  <a:pt x="65855" y="278980"/>
                </a:lnTo>
                <a:lnTo>
                  <a:pt x="88157" y="226344"/>
                </a:lnTo>
                <a:lnTo>
                  <a:pt x="110788" y="176678"/>
                </a:lnTo>
                <a:lnTo>
                  <a:pt x="132582" y="131488"/>
                </a:lnTo>
                <a:lnTo>
                  <a:pt x="152377" y="92280"/>
                </a:lnTo>
                <a:lnTo>
                  <a:pt x="181487" y="37495"/>
                </a:lnTo>
                <a:lnTo>
                  <a:pt x="181834" y="37151"/>
                </a:lnTo>
                <a:lnTo>
                  <a:pt x="182701" y="35431"/>
                </a:lnTo>
                <a:lnTo>
                  <a:pt x="253418" y="23318"/>
                </a:lnTo>
                <a:lnTo>
                  <a:pt x="298473" y="17106"/>
                </a:lnTo>
                <a:lnTo>
                  <a:pt x="349006" y="11095"/>
                </a:lnTo>
                <a:lnTo>
                  <a:pt x="403409" y="5858"/>
                </a:lnTo>
                <a:lnTo>
                  <a:pt x="460075" y="1969"/>
                </a:lnTo>
                <a:lnTo>
                  <a:pt x="517396" y="0"/>
                </a:lnTo>
                <a:lnTo>
                  <a:pt x="573765" y="523"/>
                </a:lnTo>
                <a:lnTo>
                  <a:pt x="627575" y="4113"/>
                </a:lnTo>
                <a:lnTo>
                  <a:pt x="677219" y="11342"/>
                </a:lnTo>
                <a:lnTo>
                  <a:pt x="730477" y="26250"/>
                </a:lnTo>
                <a:lnTo>
                  <a:pt x="765795" y="45276"/>
                </a:lnTo>
                <a:lnTo>
                  <a:pt x="790482" y="89468"/>
                </a:lnTo>
                <a:lnTo>
                  <a:pt x="783787" y="111527"/>
                </a:lnTo>
                <a:lnTo>
                  <a:pt x="767024" y="131490"/>
                </a:lnTo>
                <a:lnTo>
                  <a:pt x="742160" y="147804"/>
                </a:lnTo>
                <a:lnTo>
                  <a:pt x="711165" y="158915"/>
                </a:lnTo>
                <a:lnTo>
                  <a:pt x="676005" y="163270"/>
                </a:lnTo>
                <a:lnTo>
                  <a:pt x="642480" y="161120"/>
                </a:lnTo>
                <a:lnTo>
                  <a:pt x="598935" y="154468"/>
                </a:lnTo>
                <a:lnTo>
                  <a:pt x="547861" y="144216"/>
                </a:lnTo>
                <a:lnTo>
                  <a:pt x="491748" y="131267"/>
                </a:lnTo>
                <a:lnTo>
                  <a:pt x="433085" y="116522"/>
                </a:lnTo>
                <a:lnTo>
                  <a:pt x="374365" y="100883"/>
                </a:lnTo>
                <a:lnTo>
                  <a:pt x="318076" y="85253"/>
                </a:lnTo>
                <a:lnTo>
                  <a:pt x="266709" y="70533"/>
                </a:lnTo>
                <a:lnTo>
                  <a:pt x="222755" y="57626"/>
                </a:lnTo>
                <a:lnTo>
                  <a:pt x="257085" y="77735"/>
                </a:lnTo>
                <a:lnTo>
                  <a:pt x="299021" y="102847"/>
                </a:lnTo>
                <a:lnTo>
                  <a:pt x="346452" y="132015"/>
                </a:lnTo>
                <a:lnTo>
                  <a:pt x="397266" y="164290"/>
                </a:lnTo>
                <a:lnTo>
                  <a:pt x="449351" y="198725"/>
                </a:lnTo>
                <a:lnTo>
                  <a:pt x="500596" y="234374"/>
                </a:lnTo>
                <a:lnTo>
                  <a:pt x="548890" y="270287"/>
                </a:lnTo>
                <a:lnTo>
                  <a:pt x="592121" y="305518"/>
                </a:lnTo>
                <a:lnTo>
                  <a:pt x="628178" y="339120"/>
                </a:lnTo>
                <a:lnTo>
                  <a:pt x="654950" y="370144"/>
                </a:lnTo>
                <a:lnTo>
                  <a:pt x="672190" y="420670"/>
                </a:lnTo>
                <a:lnTo>
                  <a:pt x="658831" y="440319"/>
                </a:lnTo>
                <a:lnTo>
                  <a:pt x="634758" y="446595"/>
                </a:lnTo>
                <a:lnTo>
                  <a:pt x="601992" y="441443"/>
                </a:lnTo>
                <a:lnTo>
                  <a:pt x="562554" y="426805"/>
                </a:lnTo>
                <a:lnTo>
                  <a:pt x="518465" y="404624"/>
                </a:lnTo>
                <a:lnTo>
                  <a:pt x="471745" y="376844"/>
                </a:lnTo>
                <a:lnTo>
                  <a:pt x="424414" y="345406"/>
                </a:lnTo>
                <a:lnTo>
                  <a:pt x="378494" y="312254"/>
                </a:lnTo>
                <a:lnTo>
                  <a:pt x="336004" y="279331"/>
                </a:lnTo>
                <a:lnTo>
                  <a:pt x="298965" y="248579"/>
                </a:lnTo>
                <a:lnTo>
                  <a:pt x="269398" y="221942"/>
                </a:lnTo>
                <a:lnTo>
                  <a:pt x="236101" y="184692"/>
                </a:lnTo>
                <a:lnTo>
                  <a:pt x="212785" y="147957"/>
                </a:lnTo>
                <a:lnTo>
                  <a:pt x="188943" y="83263"/>
                </a:lnTo>
                <a:lnTo>
                  <a:pt x="185964" y="148883"/>
                </a:lnTo>
                <a:lnTo>
                  <a:pt x="180190" y="212341"/>
                </a:lnTo>
                <a:lnTo>
                  <a:pt x="171974" y="273098"/>
                </a:lnTo>
                <a:lnTo>
                  <a:pt x="161671" y="330619"/>
                </a:lnTo>
                <a:lnTo>
                  <a:pt x="149635" y="384365"/>
                </a:lnTo>
                <a:lnTo>
                  <a:pt x="136220" y="433799"/>
                </a:lnTo>
                <a:lnTo>
                  <a:pt x="121779" y="478384"/>
                </a:lnTo>
                <a:lnTo>
                  <a:pt x="106668" y="517582"/>
                </a:lnTo>
                <a:lnTo>
                  <a:pt x="75848" y="577670"/>
                </a:lnTo>
                <a:lnTo>
                  <a:pt x="46592" y="609763"/>
                </a:lnTo>
                <a:lnTo>
                  <a:pt x="33437" y="613968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67383" y="2211454"/>
            <a:ext cx="13854110" cy="774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978341" y="146677"/>
            <a:ext cx="4714859" cy="19811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3192120" y="4220077"/>
            <a:ext cx="4571999" cy="29908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5010393" y="294199"/>
            <a:ext cx="1857374" cy="95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18366" y="126865"/>
            <a:ext cx="609219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0" i="0">
                <a:solidFill>
                  <a:srgbClr val="0F2A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6668" y="1730328"/>
            <a:ext cx="14780260" cy="207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E433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ro/resource/saptamana-anti-hartuire-prezentare-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8120000">
            <a:off x="4897214" y="6894845"/>
            <a:ext cx="757686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10" dirty="0">
                <a:latin typeface="Noto Sans"/>
                <a:cs typeface="Noto Sans"/>
              </a:rPr>
              <a:t>M</a:t>
            </a:r>
            <a:endParaRPr sz="4300"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 rot="18360000">
            <a:off x="5190395" y="6538305"/>
            <a:ext cx="646107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5" dirty="0">
                <a:latin typeface="Noto Sans"/>
                <a:cs typeface="Noto Sans"/>
              </a:rPr>
              <a:t>o</a:t>
            </a:r>
            <a:endParaRPr sz="430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 rot="18540000">
            <a:off x="5388546" y="6308393"/>
            <a:ext cx="599290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5" dirty="0">
                <a:latin typeface="Noto Sans"/>
                <a:cs typeface="Noto Sans"/>
              </a:rPr>
              <a:t>t</a:t>
            </a:r>
            <a:endParaRPr sz="430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 rot="18720000">
            <a:off x="5539407" y="6125701"/>
            <a:ext cx="602679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5" dirty="0">
                <a:latin typeface="Noto Sans"/>
                <a:cs typeface="Noto Sans"/>
              </a:rPr>
              <a:t>t</a:t>
            </a:r>
            <a:endParaRPr sz="43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 rot="18840000">
            <a:off x="5713263" y="5912497"/>
            <a:ext cx="645100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spc="5" dirty="0">
                <a:latin typeface="Noto Sans"/>
                <a:cs typeface="Noto Sans"/>
              </a:rPr>
              <a:t>o</a:t>
            </a:r>
            <a:endParaRPr sz="43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 rot="19020000">
            <a:off x="5925655" y="5737633"/>
            <a:ext cx="572152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5"/>
              </a:lnSpc>
            </a:pPr>
            <a:r>
              <a:rPr sz="4300" b="1" dirty="0">
                <a:latin typeface="Noto Sans"/>
                <a:cs typeface="Noto Sans"/>
              </a:rPr>
              <a:t>:</a:t>
            </a:r>
            <a:endParaRPr sz="43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 rot="16920000">
            <a:off x="5931661" y="7844676"/>
            <a:ext cx="510888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P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 rot="17220000">
            <a:off x="6005126" y="7617768"/>
            <a:ext cx="47749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r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 rot="17460000">
            <a:off x="6063063" y="7403558"/>
            <a:ext cx="50421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 rot="17760000">
            <a:off x="6162554" y="7172691"/>
            <a:ext cx="500644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v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 rot="18060000">
            <a:off x="6276071" y="6950338"/>
            <a:ext cx="5065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 rot="18360000">
            <a:off x="6413956" y="6723338"/>
            <a:ext cx="52167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n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 rot="18600000">
            <a:off x="6573394" y="6557353"/>
            <a:ext cx="454228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i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 rot="18900000">
            <a:off x="6681243" y="6349675"/>
            <a:ext cx="6097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m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 rot="19440000">
            <a:off x="7077562" y="6040827"/>
            <a:ext cx="524182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B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 rot="20100000">
            <a:off x="7599185" y="5734848"/>
            <a:ext cx="49809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L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 rot="20700000">
            <a:off x="8060041" y="5558342"/>
            <a:ext cx="51396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Y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 rot="20940000">
            <a:off x="8288387" y="5508635"/>
            <a:ext cx="45811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200" dirty="0">
                <a:latin typeface="Noto Sans"/>
                <a:cs typeface="Noto Sans"/>
              </a:rPr>
              <a:t>I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 rot="21180000">
            <a:off x="8482204" y="5467318"/>
            <a:ext cx="55857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N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18691" y="5350107"/>
            <a:ext cx="347980" cy="6191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3400" b="1" dirty="0">
                <a:latin typeface="Noto Sans"/>
                <a:cs typeface="Noto Sans"/>
              </a:rPr>
              <a:t>G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 rot="180000">
            <a:off x="9091574" y="5448153"/>
            <a:ext cx="45482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-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 rot="420000">
            <a:off x="9270237" y="5467875"/>
            <a:ext cx="518841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u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 rot="660000">
            <a:off x="9508840" y="5501556"/>
            <a:ext cx="452487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l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 rot="960000">
            <a:off x="9769429" y="5570727"/>
            <a:ext cx="4856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ș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 rot="1200000">
            <a:off x="9951103" y="5625392"/>
            <a:ext cx="451548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i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 rot="1440000">
            <a:off x="10185644" y="5725629"/>
            <a:ext cx="46697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f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 rot="1740000">
            <a:off x="10358468" y="5824590"/>
            <a:ext cx="508527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o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9" name="object 29"/>
          <p:cNvSpPr txBox="1"/>
          <p:nvPr/>
        </p:nvSpPr>
        <p:spPr>
          <a:xfrm rot="1980000">
            <a:off x="10572841" y="5945194"/>
            <a:ext cx="47668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r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0" name="object 30"/>
          <p:cNvSpPr txBox="1"/>
          <p:nvPr/>
        </p:nvSpPr>
        <p:spPr>
          <a:xfrm rot="2340000">
            <a:off x="10756613" y="6129687"/>
            <a:ext cx="60841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m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1" name="object 31"/>
          <p:cNvSpPr txBox="1"/>
          <p:nvPr/>
        </p:nvSpPr>
        <p:spPr>
          <a:xfrm rot="2700000">
            <a:off x="11057608" y="6360106"/>
            <a:ext cx="50619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2" name="object 32"/>
          <p:cNvSpPr txBox="1"/>
          <p:nvPr/>
        </p:nvSpPr>
        <p:spPr>
          <a:xfrm rot="2940000">
            <a:off x="11214473" y="6503492"/>
            <a:ext cx="45325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l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3" name="object 33"/>
          <p:cNvSpPr txBox="1"/>
          <p:nvPr/>
        </p:nvSpPr>
        <p:spPr>
          <a:xfrm rot="3180000">
            <a:off x="11310580" y="6654888"/>
            <a:ext cx="502908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4" name="object 34"/>
          <p:cNvSpPr txBox="1"/>
          <p:nvPr/>
        </p:nvSpPr>
        <p:spPr>
          <a:xfrm rot="3540000">
            <a:off x="11510837" y="6944329"/>
            <a:ext cx="485931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s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5" name="object 35"/>
          <p:cNvSpPr txBox="1"/>
          <p:nvPr/>
        </p:nvSpPr>
        <p:spPr>
          <a:xfrm rot="3840000">
            <a:off x="11612206" y="7154713"/>
            <a:ext cx="50619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a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6" name="object 36"/>
          <p:cNvSpPr txBox="1"/>
          <p:nvPr/>
        </p:nvSpPr>
        <p:spPr>
          <a:xfrm rot="4080000">
            <a:off x="11718814" y="7334736"/>
            <a:ext cx="45173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l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7" name="object 37"/>
          <p:cNvSpPr txBox="1"/>
          <p:nvPr/>
        </p:nvSpPr>
        <p:spPr>
          <a:xfrm rot="4260000">
            <a:off x="11758482" y="7516681"/>
            <a:ext cx="505531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8" name="object 38"/>
          <p:cNvSpPr txBox="1"/>
          <p:nvPr/>
        </p:nvSpPr>
        <p:spPr>
          <a:xfrm rot="4500000">
            <a:off x="11839943" y="7698417"/>
            <a:ext cx="450089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: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23741" y="2522984"/>
            <a:ext cx="11777980" cy="15017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900" b="1" spc="-30" dirty="0">
                <a:solidFill>
                  <a:srgbClr val="0F2A74"/>
                </a:solidFill>
                <a:latin typeface="Tuffy"/>
                <a:cs typeface="Tuffy"/>
              </a:rPr>
              <a:t>Material</a:t>
            </a:r>
            <a:r>
              <a:rPr sz="2900" b="1" spc="-30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900" b="1" spc="40" dirty="0">
                <a:solidFill>
                  <a:srgbClr val="0F2A74"/>
                </a:solidFill>
                <a:latin typeface="Tuffy"/>
                <a:cs typeface="Tuffy"/>
              </a:rPr>
              <a:t>suport</a:t>
            </a:r>
            <a:r>
              <a:rPr sz="2900" b="1" spc="-295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900" b="1" spc="20" dirty="0">
                <a:solidFill>
                  <a:srgbClr val="0F2A74"/>
                </a:solidFill>
                <a:latin typeface="Tuffy"/>
                <a:cs typeface="Tuffy"/>
              </a:rPr>
              <a:t>pentru</a:t>
            </a:r>
            <a:r>
              <a:rPr sz="2900" b="1" spc="-295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900" b="1" spc="55" dirty="0">
                <a:solidFill>
                  <a:srgbClr val="0F2A74"/>
                </a:solidFill>
                <a:latin typeface="Tuffy"/>
                <a:cs typeface="Tuffy"/>
              </a:rPr>
              <a:t>activități</a:t>
            </a:r>
            <a:r>
              <a:rPr sz="2900" b="1" spc="-295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900" b="1" spc="55" dirty="0">
                <a:solidFill>
                  <a:srgbClr val="0F2A74"/>
                </a:solidFill>
                <a:latin typeface="Tuffy"/>
                <a:cs typeface="Tuffy"/>
              </a:rPr>
              <a:t>cu</a:t>
            </a:r>
            <a:r>
              <a:rPr sz="2900" b="1" spc="-295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900" b="1" spc="-25" dirty="0">
                <a:solidFill>
                  <a:srgbClr val="0F2A74"/>
                </a:solidFill>
                <a:latin typeface="Tuffy"/>
                <a:cs typeface="Tuffy"/>
              </a:rPr>
              <a:t>ELEVII</a:t>
            </a:r>
            <a:r>
              <a:rPr sz="2900" b="1" spc="-295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900" b="1" spc="-30" dirty="0">
                <a:solidFill>
                  <a:srgbClr val="0F2A74"/>
                </a:solidFill>
                <a:latin typeface="Tuffy"/>
                <a:cs typeface="Tuffy"/>
              </a:rPr>
              <a:t>DE</a:t>
            </a:r>
            <a:r>
              <a:rPr sz="2900" b="1" spc="-30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900" b="1" spc="-15" dirty="0">
                <a:solidFill>
                  <a:srgbClr val="0F2A74"/>
                </a:solidFill>
                <a:latin typeface="Tuffy"/>
                <a:cs typeface="Tuffy"/>
              </a:rPr>
              <a:t>NIVEL</a:t>
            </a:r>
            <a:r>
              <a:rPr sz="2900" b="1" spc="-295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900" b="1" spc="-5" dirty="0">
                <a:solidFill>
                  <a:srgbClr val="0F2A74"/>
                </a:solidFill>
                <a:latin typeface="Tuffy"/>
                <a:cs typeface="Tuffy"/>
              </a:rPr>
              <a:t>PRIMAR,</a:t>
            </a:r>
            <a:endParaRPr sz="2900" dirty="0">
              <a:latin typeface="Tuffy"/>
              <a:cs typeface="Tuffy"/>
            </a:endParaRPr>
          </a:p>
          <a:p>
            <a:pPr marL="12700" marR="5080" algn="ctr">
              <a:lnSpc>
                <a:spcPct val="116700"/>
              </a:lnSpc>
            </a:pPr>
            <a:r>
              <a:rPr sz="2700" b="1" spc="-20" dirty="0">
                <a:solidFill>
                  <a:srgbClr val="0F2A74"/>
                </a:solidFill>
                <a:latin typeface="Tuffy"/>
                <a:cs typeface="Tuffy"/>
              </a:rPr>
              <a:t>în</a:t>
            </a:r>
            <a:r>
              <a:rPr sz="2700" b="1" spc="-27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dirty="0">
                <a:solidFill>
                  <a:srgbClr val="0F2A74"/>
                </a:solidFill>
                <a:latin typeface="Tuffy"/>
                <a:cs typeface="Tuffy"/>
              </a:rPr>
              <a:t>cadrul</a:t>
            </a:r>
            <a:r>
              <a:rPr sz="2700" b="1" spc="-27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spc="20" dirty="0">
                <a:solidFill>
                  <a:srgbClr val="0F2A74"/>
                </a:solidFill>
                <a:latin typeface="Tuffy"/>
                <a:cs typeface="Tuffy"/>
              </a:rPr>
              <a:t>Proiectului</a:t>
            </a:r>
            <a:r>
              <a:rPr sz="2700" b="1" spc="-27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spc="30" dirty="0">
                <a:solidFill>
                  <a:srgbClr val="0F2A74"/>
                </a:solidFill>
                <a:latin typeface="Tuffy"/>
                <a:cs typeface="Tuffy"/>
              </a:rPr>
              <a:t>educațional</a:t>
            </a:r>
            <a:r>
              <a:rPr sz="2700" b="1" spc="-27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spc="5" dirty="0">
                <a:solidFill>
                  <a:srgbClr val="0F2A74"/>
                </a:solidFill>
                <a:latin typeface="Tuffy"/>
                <a:cs typeface="Tuffy"/>
              </a:rPr>
              <a:t>privind</a:t>
            </a:r>
            <a:r>
              <a:rPr sz="2700" b="1" spc="-27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spc="5" dirty="0">
                <a:solidFill>
                  <a:srgbClr val="0F2A74"/>
                </a:solidFill>
                <a:latin typeface="Tuffy"/>
                <a:cs typeface="Tuffy"/>
              </a:rPr>
              <a:t>prevenirea</a:t>
            </a:r>
            <a:r>
              <a:rPr sz="2700" b="1" spc="-27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spc="45" dirty="0">
                <a:solidFill>
                  <a:srgbClr val="0F2A74"/>
                </a:solidFill>
                <a:latin typeface="Tuffy"/>
                <a:cs typeface="Tuffy"/>
              </a:rPr>
              <a:t>comportamentelor</a:t>
            </a:r>
            <a:r>
              <a:rPr sz="2700" b="1" spc="-27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spc="40" dirty="0">
                <a:solidFill>
                  <a:srgbClr val="0F2A74"/>
                </a:solidFill>
                <a:latin typeface="Tuffy"/>
                <a:cs typeface="Tuffy"/>
              </a:rPr>
              <a:t>de</a:t>
            </a:r>
            <a:r>
              <a:rPr sz="2700" b="1" spc="-27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spc="45" dirty="0">
                <a:solidFill>
                  <a:srgbClr val="0F2A74"/>
                </a:solidFill>
                <a:latin typeface="Tuffy"/>
                <a:cs typeface="Tuffy"/>
              </a:rPr>
              <a:t>tip  </a:t>
            </a:r>
            <a:r>
              <a:rPr sz="2700" b="1" spc="-30" dirty="0">
                <a:solidFill>
                  <a:srgbClr val="0F2A74"/>
                </a:solidFill>
                <a:latin typeface="Tuffy"/>
                <a:cs typeface="Tuffy"/>
              </a:rPr>
              <a:t>BULLYING </a:t>
            </a:r>
            <a:r>
              <a:rPr sz="2700" b="1" spc="-20" dirty="0">
                <a:solidFill>
                  <a:srgbClr val="0F2A74"/>
                </a:solidFill>
                <a:latin typeface="Tuffy"/>
                <a:cs typeface="Tuffy"/>
              </a:rPr>
              <a:t>în </a:t>
            </a:r>
            <a:r>
              <a:rPr sz="2700" b="1" spc="40" dirty="0">
                <a:solidFill>
                  <a:srgbClr val="0F2A74"/>
                </a:solidFill>
                <a:latin typeface="Tuffy"/>
                <a:cs typeface="Tuffy"/>
              </a:rPr>
              <a:t>mediul</a:t>
            </a:r>
            <a:r>
              <a:rPr sz="2700" b="1" spc="-240" dirty="0">
                <a:solidFill>
                  <a:srgbClr val="0F2A74"/>
                </a:solidFill>
                <a:latin typeface="Tuffy"/>
                <a:cs typeface="Tuffy"/>
              </a:rPr>
              <a:t> </a:t>
            </a:r>
            <a:r>
              <a:rPr sz="2700" b="1" spc="20" dirty="0">
                <a:solidFill>
                  <a:srgbClr val="0F2A74"/>
                </a:solidFill>
                <a:latin typeface="Tuffy"/>
                <a:cs typeface="Tuffy"/>
              </a:rPr>
              <a:t>școlar</a:t>
            </a:r>
            <a:endParaRPr sz="2700" dirty="0">
              <a:latin typeface="Tuffy"/>
              <a:cs typeface="Tuffy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17160" y="3214595"/>
            <a:ext cx="2307590" cy="176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48895" indent="-99060" algn="ctr">
              <a:lnSpc>
                <a:spcPct val="114599"/>
              </a:lnSpc>
              <a:spcBef>
                <a:spcPts val="100"/>
              </a:spcBef>
            </a:pPr>
            <a:r>
              <a:rPr sz="3000" b="1" spc="-5" dirty="0">
                <a:latin typeface="Noto Sans"/>
                <a:cs typeface="Noto Sans"/>
              </a:rPr>
              <a:t>Titlul  proiectului</a:t>
            </a:r>
            <a:r>
              <a:rPr sz="3000" b="1" dirty="0">
                <a:latin typeface="Noto Sans"/>
                <a:cs typeface="Noto Sans"/>
              </a:rPr>
              <a:t>:</a:t>
            </a:r>
            <a:endParaRPr sz="3000" dirty="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4050" b="1" spc="10" dirty="0">
                <a:latin typeface="Noto Sans"/>
                <a:cs typeface="Noto Sans"/>
              </a:rPr>
              <a:t>„</a:t>
            </a:r>
            <a:r>
              <a:rPr sz="4050" b="1" spc="-15" dirty="0">
                <a:latin typeface="Noto Sans"/>
                <a:cs typeface="Noto Sans"/>
              </a:rPr>
              <a:t>ȘCOAL</a:t>
            </a:r>
            <a:r>
              <a:rPr sz="4050" b="1" spc="-10" dirty="0">
                <a:latin typeface="Noto Sans"/>
                <a:cs typeface="Noto Sans"/>
              </a:rPr>
              <a:t>A</a:t>
            </a:r>
            <a:endParaRPr sz="4050" dirty="0">
              <a:latin typeface="Noto Sans"/>
              <a:cs typeface="Noto Sa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33306" y="5054081"/>
            <a:ext cx="3875404" cy="641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50" b="1" spc="-45" dirty="0">
                <a:latin typeface="Noto Sans"/>
                <a:cs typeface="Noto Sans"/>
              </a:rPr>
              <a:t>ANTI-Bullying!”</a:t>
            </a:r>
            <a:endParaRPr sz="4050">
              <a:latin typeface="Noto Sans"/>
              <a:cs typeface="Noto Sans"/>
            </a:endParaRPr>
          </a:p>
        </p:txBody>
      </p:sp>
      <p:sp>
        <p:nvSpPr>
          <p:cNvPr id="43" name="object 43"/>
          <p:cNvSpPr txBox="1"/>
          <p:nvPr/>
        </p:nvSpPr>
        <p:spPr>
          <a:xfrm rot="19800000">
            <a:off x="7323164" y="5869385"/>
            <a:ext cx="546684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U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44" name="object 44"/>
          <p:cNvSpPr txBox="1"/>
          <p:nvPr/>
        </p:nvSpPr>
        <p:spPr>
          <a:xfrm rot="19800000">
            <a:off x="7987699" y="6496337"/>
            <a:ext cx="51954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V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45" name="object 45"/>
          <p:cNvSpPr txBox="1"/>
          <p:nvPr/>
        </p:nvSpPr>
        <p:spPr>
          <a:xfrm rot="20400000">
            <a:off x="7823022" y="5639124"/>
            <a:ext cx="50000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L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46" name="object 46"/>
          <p:cNvSpPr txBox="1"/>
          <p:nvPr/>
        </p:nvSpPr>
        <p:spPr>
          <a:xfrm rot="20400000">
            <a:off x="8233874" y="6382504"/>
            <a:ext cx="498727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47" name="object 47"/>
          <p:cNvSpPr txBox="1"/>
          <p:nvPr/>
        </p:nvSpPr>
        <p:spPr>
          <a:xfrm rot="21000000">
            <a:off x="8477034" y="6311161"/>
            <a:ext cx="52096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R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64380" y="6223444"/>
            <a:ext cx="3206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Noto Sans"/>
                <a:cs typeface="Noto Sans"/>
              </a:rPr>
              <a:t>B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49" name="object 49"/>
          <p:cNvSpPr txBox="1"/>
          <p:nvPr/>
        </p:nvSpPr>
        <p:spPr>
          <a:xfrm rot="660000">
            <a:off x="9052913" y="6317073"/>
            <a:ext cx="52927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A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0" name="object 50"/>
          <p:cNvSpPr txBox="1"/>
          <p:nvPr/>
        </p:nvSpPr>
        <p:spPr>
          <a:xfrm rot="1320000">
            <a:off x="9328735" y="6396401"/>
            <a:ext cx="49714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L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1" name="object 51"/>
          <p:cNvSpPr txBox="1"/>
          <p:nvPr/>
        </p:nvSpPr>
        <p:spPr>
          <a:xfrm rot="1860000">
            <a:off x="9545551" y="6506454"/>
            <a:ext cx="49777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2" name="object 52"/>
          <p:cNvSpPr txBox="1"/>
          <p:nvPr/>
        </p:nvSpPr>
        <p:spPr>
          <a:xfrm rot="20580000">
            <a:off x="8371337" y="7128367"/>
            <a:ext cx="49714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F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3" name="object 53"/>
          <p:cNvSpPr txBox="1"/>
          <p:nvPr/>
        </p:nvSpPr>
        <p:spPr>
          <a:xfrm rot="20940000">
            <a:off x="8576080" y="7080180"/>
            <a:ext cx="456444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200" dirty="0">
                <a:latin typeface="Noto Sans"/>
                <a:cs typeface="Noto Sans"/>
              </a:rPr>
              <a:t>I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4" name="object 54"/>
          <p:cNvSpPr txBox="1"/>
          <p:nvPr/>
        </p:nvSpPr>
        <p:spPr>
          <a:xfrm rot="21360000">
            <a:off x="8747629" y="7052443"/>
            <a:ext cx="502908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Z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5" name="object 55"/>
          <p:cNvSpPr txBox="1"/>
          <p:nvPr/>
        </p:nvSpPr>
        <p:spPr>
          <a:xfrm rot="60000">
            <a:off x="8967069" y="7047576"/>
            <a:ext cx="4579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200" dirty="0">
                <a:latin typeface="Noto Sans"/>
                <a:cs typeface="Noto Sans"/>
              </a:rPr>
              <a:t>I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6" name="object 56"/>
          <p:cNvSpPr txBox="1"/>
          <p:nvPr/>
        </p:nvSpPr>
        <p:spPr>
          <a:xfrm rot="540000">
            <a:off x="9148645" y="7067558"/>
            <a:ext cx="512251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C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7" name="object 57"/>
          <p:cNvSpPr txBox="1"/>
          <p:nvPr/>
        </p:nvSpPr>
        <p:spPr>
          <a:xfrm rot="1020000">
            <a:off x="9407198" y="7127664"/>
            <a:ext cx="49904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8" name="object 58"/>
          <p:cNvSpPr txBox="1"/>
          <p:nvPr/>
        </p:nvSpPr>
        <p:spPr>
          <a:xfrm rot="16740000">
            <a:off x="7982549" y="8471196"/>
            <a:ext cx="49968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59" name="object 59"/>
          <p:cNvSpPr txBox="1"/>
          <p:nvPr/>
        </p:nvSpPr>
        <p:spPr>
          <a:xfrm rot="17940000">
            <a:off x="8034834" y="8162829"/>
            <a:ext cx="598217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M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0" name="object 60"/>
          <p:cNvSpPr txBox="1"/>
          <p:nvPr/>
        </p:nvSpPr>
        <p:spPr>
          <a:xfrm rot="19320000">
            <a:off x="8298921" y="7875739"/>
            <a:ext cx="55337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O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1" name="object 61"/>
          <p:cNvSpPr txBox="1"/>
          <p:nvPr/>
        </p:nvSpPr>
        <p:spPr>
          <a:xfrm rot="20460000">
            <a:off x="8584614" y="7732003"/>
            <a:ext cx="50258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Ț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2" name="object 62"/>
          <p:cNvSpPr txBox="1"/>
          <p:nvPr/>
        </p:nvSpPr>
        <p:spPr>
          <a:xfrm rot="21180000">
            <a:off x="8799478" y="7685963"/>
            <a:ext cx="456034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200" dirty="0">
                <a:latin typeface="Noto Sans"/>
                <a:cs typeface="Noto Sans"/>
              </a:rPr>
              <a:t>I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3" name="object 63"/>
          <p:cNvSpPr txBox="1"/>
          <p:nvPr/>
        </p:nvSpPr>
        <p:spPr>
          <a:xfrm rot="420000">
            <a:off x="8992945" y="7686978"/>
            <a:ext cx="55736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O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4" name="object 64"/>
          <p:cNvSpPr txBox="1"/>
          <p:nvPr/>
        </p:nvSpPr>
        <p:spPr>
          <a:xfrm rot="1740000">
            <a:off x="9320596" y="7798302"/>
            <a:ext cx="5601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N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5" name="object 65"/>
          <p:cNvSpPr txBox="1"/>
          <p:nvPr/>
        </p:nvSpPr>
        <p:spPr>
          <a:xfrm rot="2940000">
            <a:off x="9585646" y="8005862"/>
            <a:ext cx="5296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A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6" name="object 66"/>
          <p:cNvSpPr txBox="1"/>
          <p:nvPr/>
        </p:nvSpPr>
        <p:spPr>
          <a:xfrm rot="3960000">
            <a:off x="9743209" y="8236905"/>
            <a:ext cx="50000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L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7" name="object 67"/>
          <p:cNvSpPr txBox="1"/>
          <p:nvPr/>
        </p:nvSpPr>
        <p:spPr>
          <a:xfrm rot="4860000">
            <a:off x="9809142" y="8471315"/>
            <a:ext cx="49968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dirty="0">
                <a:latin typeface="Noto Sans"/>
                <a:cs typeface="Noto Sans"/>
              </a:rPr>
              <a:t>E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56808" y="9098419"/>
            <a:ext cx="3928745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b="1" spc="15" dirty="0">
                <a:latin typeface="Arimo"/>
                <a:cs typeface="Arimo"/>
              </a:rPr>
              <a:t>Combate</a:t>
            </a:r>
            <a:r>
              <a:rPr sz="2600" b="1" spc="-50" dirty="0">
                <a:latin typeface="Arimo"/>
                <a:cs typeface="Arimo"/>
              </a:rPr>
              <a:t> </a:t>
            </a:r>
            <a:r>
              <a:rPr sz="2600" b="1" spc="15" dirty="0">
                <a:latin typeface="Arimo"/>
                <a:cs typeface="Arimo"/>
              </a:rPr>
              <a:t>BULLYING-UL!</a:t>
            </a:r>
            <a:endParaRPr sz="2600">
              <a:latin typeface="Arimo"/>
              <a:cs typeface="Arimo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601033" y="9158065"/>
            <a:ext cx="2900680" cy="442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b="1" spc="10" dirty="0">
                <a:latin typeface="Arimo"/>
                <a:cs typeface="Arimo"/>
              </a:rPr>
              <a:t>Ajută-ți</a:t>
            </a:r>
            <a:r>
              <a:rPr sz="2700" b="1" spc="-30" dirty="0">
                <a:latin typeface="Arimo"/>
                <a:cs typeface="Arimo"/>
              </a:rPr>
              <a:t> </a:t>
            </a:r>
            <a:r>
              <a:rPr sz="2700" b="1" spc="10" dirty="0">
                <a:latin typeface="Arimo"/>
                <a:cs typeface="Arimo"/>
              </a:rPr>
              <a:t>prietenul!</a:t>
            </a:r>
            <a:endParaRPr sz="2700">
              <a:latin typeface="Arimo"/>
              <a:cs typeface="Arimo"/>
            </a:endParaRPr>
          </a:p>
        </p:txBody>
      </p:sp>
      <p:sp>
        <p:nvSpPr>
          <p:cNvPr id="71" name="object 71"/>
          <p:cNvSpPr txBox="1"/>
          <p:nvPr/>
        </p:nvSpPr>
        <p:spPr>
          <a:xfrm rot="15540000">
            <a:off x="15986187" y="9608717"/>
            <a:ext cx="42484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A</a:t>
            </a:r>
            <a:endParaRPr sz="2700">
              <a:latin typeface="Arimo"/>
              <a:cs typeface="Arimo"/>
            </a:endParaRPr>
          </a:p>
        </p:txBody>
      </p:sp>
      <p:sp>
        <p:nvSpPr>
          <p:cNvPr id="72" name="object 72"/>
          <p:cNvSpPr txBox="1"/>
          <p:nvPr/>
        </p:nvSpPr>
        <p:spPr>
          <a:xfrm rot="16800000">
            <a:off x="15994655" y="9381480"/>
            <a:ext cx="40219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n</a:t>
            </a:r>
            <a:endParaRPr sz="2700">
              <a:latin typeface="Arimo"/>
              <a:cs typeface="Arimo"/>
            </a:endParaRPr>
          </a:p>
        </p:txBody>
      </p:sp>
      <p:sp>
        <p:nvSpPr>
          <p:cNvPr id="73" name="object 73"/>
          <p:cNvSpPr txBox="1"/>
          <p:nvPr/>
        </p:nvSpPr>
        <p:spPr>
          <a:xfrm rot="18480000">
            <a:off x="16116282" y="9113718"/>
            <a:ext cx="394127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ș</a:t>
            </a:r>
            <a:endParaRPr sz="2700">
              <a:latin typeface="Arimo"/>
              <a:cs typeface="Arimo"/>
            </a:endParaRPr>
          </a:p>
        </p:txBody>
      </p:sp>
      <p:sp>
        <p:nvSpPr>
          <p:cNvPr id="74" name="object 74"/>
          <p:cNvSpPr txBox="1"/>
          <p:nvPr/>
        </p:nvSpPr>
        <p:spPr>
          <a:xfrm rot="19560000">
            <a:off x="16253539" y="8982658"/>
            <a:ext cx="39475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c</a:t>
            </a:r>
            <a:endParaRPr sz="2700">
              <a:latin typeface="Arimo"/>
              <a:cs typeface="Arimo"/>
            </a:endParaRPr>
          </a:p>
        </p:txBody>
      </p:sp>
      <p:sp>
        <p:nvSpPr>
          <p:cNvPr id="75" name="object 75"/>
          <p:cNvSpPr txBox="1"/>
          <p:nvPr/>
        </p:nvSpPr>
        <p:spPr>
          <a:xfrm rot="20640000">
            <a:off x="16429916" y="8897316"/>
            <a:ext cx="40219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o</a:t>
            </a:r>
            <a:endParaRPr sz="2700">
              <a:latin typeface="Arimo"/>
              <a:cs typeface="Arimo"/>
            </a:endParaRPr>
          </a:p>
        </p:txBody>
      </p:sp>
      <p:sp>
        <p:nvSpPr>
          <p:cNvPr id="76" name="object 76"/>
          <p:cNvSpPr txBox="1"/>
          <p:nvPr/>
        </p:nvSpPr>
        <p:spPr>
          <a:xfrm rot="21540000">
            <a:off x="16602228" y="8873759"/>
            <a:ext cx="35745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l</a:t>
            </a:r>
            <a:endParaRPr sz="2700">
              <a:latin typeface="Arimo"/>
              <a:cs typeface="Arimo"/>
            </a:endParaRPr>
          </a:p>
        </p:txBody>
      </p:sp>
      <p:sp>
        <p:nvSpPr>
          <p:cNvPr id="77" name="object 77"/>
          <p:cNvSpPr txBox="1"/>
          <p:nvPr/>
        </p:nvSpPr>
        <p:spPr>
          <a:xfrm rot="660000">
            <a:off x="16725943" y="8885811"/>
            <a:ext cx="394127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a</a:t>
            </a:r>
            <a:endParaRPr sz="2700">
              <a:latin typeface="Arimo"/>
              <a:cs typeface="Arimo"/>
            </a:endParaRPr>
          </a:p>
        </p:txBody>
      </p:sp>
      <p:sp>
        <p:nvSpPr>
          <p:cNvPr id="78" name="object 78"/>
          <p:cNvSpPr txBox="1"/>
          <p:nvPr/>
        </p:nvSpPr>
        <p:spPr>
          <a:xfrm rot="1560000">
            <a:off x="16890873" y="8938666"/>
            <a:ext cx="36955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r</a:t>
            </a:r>
            <a:endParaRPr sz="2700">
              <a:latin typeface="Arimo"/>
              <a:cs typeface="Arimo"/>
            </a:endParaRPr>
          </a:p>
        </p:txBody>
      </p:sp>
      <p:sp>
        <p:nvSpPr>
          <p:cNvPr id="79" name="object 79"/>
          <p:cNvSpPr txBox="1"/>
          <p:nvPr/>
        </p:nvSpPr>
        <p:spPr>
          <a:xfrm rot="3000000">
            <a:off x="17077670" y="9098419"/>
            <a:ext cx="394755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2</a:t>
            </a:r>
            <a:endParaRPr sz="2700">
              <a:latin typeface="Arimo"/>
              <a:cs typeface="Arimo"/>
            </a:endParaRPr>
          </a:p>
        </p:txBody>
      </p:sp>
      <p:sp>
        <p:nvSpPr>
          <p:cNvPr id="80" name="object 80"/>
          <p:cNvSpPr txBox="1"/>
          <p:nvPr/>
        </p:nvSpPr>
        <p:spPr>
          <a:xfrm rot="4080000">
            <a:off x="17174168" y="9262156"/>
            <a:ext cx="394127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0</a:t>
            </a:r>
            <a:endParaRPr sz="2700">
              <a:latin typeface="Arimo"/>
              <a:cs typeface="Arimo"/>
            </a:endParaRPr>
          </a:p>
        </p:txBody>
      </p:sp>
      <p:sp>
        <p:nvSpPr>
          <p:cNvPr id="81" name="object 81"/>
          <p:cNvSpPr txBox="1"/>
          <p:nvPr/>
        </p:nvSpPr>
        <p:spPr>
          <a:xfrm rot="5160000">
            <a:off x="17216033" y="9447478"/>
            <a:ext cx="393503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2</a:t>
            </a:r>
            <a:endParaRPr sz="2700">
              <a:latin typeface="Arimo"/>
              <a:cs typeface="Arimo"/>
            </a:endParaRPr>
          </a:p>
        </p:txBody>
      </p:sp>
      <p:sp>
        <p:nvSpPr>
          <p:cNvPr id="82" name="object 82"/>
          <p:cNvSpPr txBox="1"/>
          <p:nvPr/>
        </p:nvSpPr>
        <p:spPr>
          <a:xfrm rot="6240000">
            <a:off x="17199434" y="9636332"/>
            <a:ext cx="392572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dirty="0">
                <a:latin typeface="Arimo"/>
                <a:cs typeface="Arimo"/>
              </a:rPr>
              <a:t>1</a:t>
            </a:r>
            <a:endParaRPr sz="270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061" y="1258662"/>
            <a:ext cx="6801484" cy="7561580"/>
            <a:chOff x="33061" y="1258662"/>
            <a:chExt cx="6801484" cy="7561580"/>
          </a:xfrm>
        </p:grpSpPr>
        <p:sp>
          <p:nvSpPr>
            <p:cNvPr id="3" name="object 3"/>
            <p:cNvSpPr/>
            <p:nvPr/>
          </p:nvSpPr>
          <p:spPr>
            <a:xfrm>
              <a:off x="33061" y="2748433"/>
              <a:ext cx="6422810" cy="5905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31095" y="1258662"/>
              <a:ext cx="1598930" cy="1856739"/>
            </a:xfrm>
            <a:custGeom>
              <a:avLst/>
              <a:gdLst/>
              <a:ahLst/>
              <a:cxnLst/>
              <a:rect l="l" t="t" r="r" b="b"/>
              <a:pathLst>
                <a:path w="1598930" h="1856739">
                  <a:moveTo>
                    <a:pt x="1390253" y="711652"/>
                  </a:moveTo>
                  <a:lnTo>
                    <a:pt x="852528" y="711652"/>
                  </a:lnTo>
                  <a:lnTo>
                    <a:pt x="865924" y="620668"/>
                  </a:lnTo>
                  <a:lnTo>
                    <a:pt x="867172" y="496229"/>
                  </a:lnTo>
                  <a:lnTo>
                    <a:pt x="881001" y="292794"/>
                  </a:lnTo>
                  <a:lnTo>
                    <a:pt x="927290" y="79044"/>
                  </a:lnTo>
                  <a:lnTo>
                    <a:pt x="1024512" y="3685"/>
                  </a:lnTo>
                  <a:lnTo>
                    <a:pt x="1205785" y="0"/>
                  </a:lnTo>
                  <a:lnTo>
                    <a:pt x="1241534" y="4967"/>
                  </a:lnTo>
                  <a:lnTo>
                    <a:pt x="1302842" y="33698"/>
                  </a:lnTo>
                  <a:lnTo>
                    <a:pt x="1351191" y="84180"/>
                  </a:lnTo>
                  <a:lnTo>
                    <a:pt x="1387333" y="152440"/>
                  </a:lnTo>
                  <a:lnTo>
                    <a:pt x="1401062" y="191995"/>
                  </a:lnTo>
                  <a:lnTo>
                    <a:pt x="1412020" y="234504"/>
                  </a:lnTo>
                  <a:lnTo>
                    <a:pt x="1420303" y="279470"/>
                  </a:lnTo>
                  <a:lnTo>
                    <a:pt x="1426005" y="326397"/>
                  </a:lnTo>
                  <a:lnTo>
                    <a:pt x="1429218" y="374789"/>
                  </a:lnTo>
                  <a:lnTo>
                    <a:pt x="1430038" y="424147"/>
                  </a:lnTo>
                  <a:lnTo>
                    <a:pt x="1428559" y="473976"/>
                  </a:lnTo>
                  <a:lnTo>
                    <a:pt x="1424874" y="523779"/>
                  </a:lnTo>
                  <a:lnTo>
                    <a:pt x="1419077" y="573059"/>
                  </a:lnTo>
                  <a:lnTo>
                    <a:pt x="1411263" y="621319"/>
                  </a:lnTo>
                  <a:lnTo>
                    <a:pt x="1401525" y="668064"/>
                  </a:lnTo>
                  <a:lnTo>
                    <a:pt x="1390253" y="711652"/>
                  </a:lnTo>
                  <a:close/>
                </a:path>
                <a:path w="1598930" h="1856739">
                  <a:moveTo>
                    <a:pt x="1525986" y="1224266"/>
                  </a:moveTo>
                  <a:lnTo>
                    <a:pt x="513272" y="1224266"/>
                  </a:lnTo>
                  <a:lnTo>
                    <a:pt x="488199" y="1114885"/>
                  </a:lnTo>
                  <a:lnTo>
                    <a:pt x="461402" y="1032839"/>
                  </a:lnTo>
                  <a:lnTo>
                    <a:pt x="361729" y="664990"/>
                  </a:lnTo>
                  <a:lnTo>
                    <a:pt x="321091" y="370894"/>
                  </a:lnTo>
                  <a:lnTo>
                    <a:pt x="400248" y="245074"/>
                  </a:lnTo>
                  <a:lnTo>
                    <a:pt x="608088" y="190628"/>
                  </a:lnTo>
                  <a:lnTo>
                    <a:pt x="801050" y="243316"/>
                  </a:lnTo>
                  <a:lnTo>
                    <a:pt x="867880" y="425609"/>
                  </a:lnTo>
                  <a:lnTo>
                    <a:pt x="867172" y="496229"/>
                  </a:lnTo>
                  <a:lnTo>
                    <a:pt x="852528" y="711652"/>
                  </a:lnTo>
                  <a:lnTo>
                    <a:pt x="1390253" y="711652"/>
                  </a:lnTo>
                  <a:lnTo>
                    <a:pt x="1376655" y="755016"/>
                  </a:lnTo>
                  <a:lnTo>
                    <a:pt x="1361710" y="794231"/>
                  </a:lnTo>
                  <a:lnTo>
                    <a:pt x="1345219" y="829943"/>
                  </a:lnTo>
                  <a:lnTo>
                    <a:pt x="1307969" y="888869"/>
                  </a:lnTo>
                  <a:lnTo>
                    <a:pt x="1287398" y="911091"/>
                  </a:lnTo>
                  <a:lnTo>
                    <a:pt x="1594340" y="911091"/>
                  </a:lnTo>
                  <a:lnTo>
                    <a:pt x="1598649" y="1074487"/>
                  </a:lnTo>
                  <a:lnTo>
                    <a:pt x="1525986" y="1224266"/>
                  </a:lnTo>
                  <a:close/>
                </a:path>
                <a:path w="1598930" h="1856739">
                  <a:moveTo>
                    <a:pt x="852528" y="711652"/>
                  </a:moveTo>
                  <a:lnTo>
                    <a:pt x="867172" y="496229"/>
                  </a:lnTo>
                  <a:lnTo>
                    <a:pt x="865924" y="620668"/>
                  </a:lnTo>
                  <a:lnTo>
                    <a:pt x="852528" y="711652"/>
                  </a:lnTo>
                  <a:close/>
                </a:path>
                <a:path w="1598930" h="1856739">
                  <a:moveTo>
                    <a:pt x="315397" y="1856733"/>
                  </a:moveTo>
                  <a:lnTo>
                    <a:pt x="271815" y="1853058"/>
                  </a:lnTo>
                  <a:lnTo>
                    <a:pt x="232996" y="1833870"/>
                  </a:lnTo>
                  <a:lnTo>
                    <a:pt x="203433" y="1801457"/>
                  </a:lnTo>
                  <a:lnTo>
                    <a:pt x="187619" y="1758106"/>
                  </a:lnTo>
                  <a:lnTo>
                    <a:pt x="181670" y="1721343"/>
                  </a:lnTo>
                  <a:lnTo>
                    <a:pt x="174565" y="1681065"/>
                  </a:lnTo>
                  <a:lnTo>
                    <a:pt x="166216" y="1637161"/>
                  </a:lnTo>
                  <a:lnTo>
                    <a:pt x="156533" y="1589519"/>
                  </a:lnTo>
                  <a:lnTo>
                    <a:pt x="145427" y="1538027"/>
                  </a:lnTo>
                  <a:lnTo>
                    <a:pt x="132810" y="1482576"/>
                  </a:lnTo>
                  <a:lnTo>
                    <a:pt x="117393" y="1420202"/>
                  </a:lnTo>
                  <a:lnTo>
                    <a:pt x="101469" y="1361774"/>
                  </a:lnTo>
                  <a:lnTo>
                    <a:pt x="85431" y="1307021"/>
                  </a:lnTo>
                  <a:lnTo>
                    <a:pt x="69670" y="1255676"/>
                  </a:lnTo>
                  <a:lnTo>
                    <a:pt x="54578" y="1207469"/>
                  </a:lnTo>
                  <a:lnTo>
                    <a:pt x="40546" y="1162132"/>
                  </a:lnTo>
                  <a:lnTo>
                    <a:pt x="27966" y="1119397"/>
                  </a:lnTo>
                  <a:lnTo>
                    <a:pt x="17230" y="1078993"/>
                  </a:lnTo>
                  <a:lnTo>
                    <a:pt x="8729" y="1040654"/>
                  </a:lnTo>
                  <a:lnTo>
                    <a:pt x="0" y="969091"/>
                  </a:lnTo>
                  <a:lnTo>
                    <a:pt x="554" y="935331"/>
                  </a:lnTo>
                  <a:lnTo>
                    <a:pt x="13459" y="870508"/>
                  </a:lnTo>
                  <a:lnTo>
                    <a:pt x="44704" y="807492"/>
                  </a:lnTo>
                  <a:lnTo>
                    <a:pt x="68182" y="775989"/>
                  </a:lnTo>
                  <a:lnTo>
                    <a:pt x="97421" y="744132"/>
                  </a:lnTo>
                  <a:lnTo>
                    <a:pt x="132810" y="711652"/>
                  </a:lnTo>
                  <a:lnTo>
                    <a:pt x="295380" y="703893"/>
                  </a:lnTo>
                  <a:lnTo>
                    <a:pt x="414706" y="889866"/>
                  </a:lnTo>
                  <a:lnTo>
                    <a:pt x="461402" y="1032839"/>
                  </a:lnTo>
                  <a:lnTo>
                    <a:pt x="513272" y="1224266"/>
                  </a:lnTo>
                  <a:lnTo>
                    <a:pt x="1525986" y="1224266"/>
                  </a:lnTo>
                  <a:lnTo>
                    <a:pt x="1501533" y="1274670"/>
                  </a:lnTo>
                  <a:lnTo>
                    <a:pt x="1287098" y="1370291"/>
                  </a:lnTo>
                  <a:lnTo>
                    <a:pt x="1076103" y="1399117"/>
                  </a:lnTo>
                  <a:lnTo>
                    <a:pt x="974948" y="1400878"/>
                  </a:lnTo>
                  <a:lnTo>
                    <a:pt x="1339299" y="1400878"/>
                  </a:lnTo>
                  <a:lnTo>
                    <a:pt x="1433322" y="1409388"/>
                  </a:lnTo>
                  <a:lnTo>
                    <a:pt x="1479142" y="1456407"/>
                  </a:lnTo>
                  <a:lnTo>
                    <a:pt x="1463827" y="1550657"/>
                  </a:lnTo>
                  <a:lnTo>
                    <a:pt x="1423998" y="1592816"/>
                  </a:lnTo>
                  <a:lnTo>
                    <a:pt x="1370113" y="1614353"/>
                  </a:lnTo>
                  <a:lnTo>
                    <a:pt x="1298082" y="1632171"/>
                  </a:lnTo>
                  <a:lnTo>
                    <a:pt x="1256257" y="1640097"/>
                  </a:lnTo>
                  <a:lnTo>
                    <a:pt x="1211092" y="1647588"/>
                  </a:lnTo>
                  <a:lnTo>
                    <a:pt x="892256" y="1692610"/>
                  </a:lnTo>
                  <a:lnTo>
                    <a:pt x="834861" y="1701663"/>
                  </a:lnTo>
                  <a:lnTo>
                    <a:pt x="777314" y="1711599"/>
                  </a:lnTo>
                  <a:lnTo>
                    <a:pt x="720012" y="1722582"/>
                  </a:lnTo>
                  <a:lnTo>
                    <a:pt x="663354" y="1734776"/>
                  </a:lnTo>
                  <a:lnTo>
                    <a:pt x="607739" y="1748347"/>
                  </a:lnTo>
                  <a:lnTo>
                    <a:pt x="553564" y="1763458"/>
                  </a:lnTo>
                  <a:lnTo>
                    <a:pt x="501230" y="1780275"/>
                  </a:lnTo>
                  <a:lnTo>
                    <a:pt x="451133" y="1798963"/>
                  </a:lnTo>
                  <a:lnTo>
                    <a:pt x="403672" y="1819685"/>
                  </a:lnTo>
                  <a:lnTo>
                    <a:pt x="359247" y="1842607"/>
                  </a:lnTo>
                  <a:lnTo>
                    <a:pt x="315397" y="1856733"/>
                  </a:lnTo>
                  <a:close/>
                </a:path>
                <a:path w="1598930" h="1856739">
                  <a:moveTo>
                    <a:pt x="1594340" y="911091"/>
                  </a:moveTo>
                  <a:lnTo>
                    <a:pt x="1287398" y="911091"/>
                  </a:lnTo>
                  <a:lnTo>
                    <a:pt x="1466890" y="806641"/>
                  </a:lnTo>
                  <a:lnTo>
                    <a:pt x="1559143" y="788845"/>
                  </a:lnTo>
                  <a:lnTo>
                    <a:pt x="1593336" y="873020"/>
                  </a:lnTo>
                  <a:lnTo>
                    <a:pt x="1594340" y="911091"/>
                  </a:lnTo>
                  <a:close/>
                </a:path>
                <a:path w="1598930" h="1856739">
                  <a:moveTo>
                    <a:pt x="513272" y="1224266"/>
                  </a:moveTo>
                  <a:lnTo>
                    <a:pt x="461402" y="1032839"/>
                  </a:lnTo>
                  <a:lnTo>
                    <a:pt x="488199" y="1114885"/>
                  </a:lnTo>
                  <a:lnTo>
                    <a:pt x="513272" y="1224266"/>
                  </a:lnTo>
                  <a:close/>
                </a:path>
                <a:path w="1598930" h="1856739">
                  <a:moveTo>
                    <a:pt x="1339299" y="1400878"/>
                  </a:moveTo>
                  <a:lnTo>
                    <a:pt x="974948" y="1400878"/>
                  </a:lnTo>
                  <a:lnTo>
                    <a:pt x="1072513" y="1399608"/>
                  </a:lnTo>
                  <a:lnTo>
                    <a:pt x="1076103" y="1399117"/>
                  </a:lnTo>
                  <a:lnTo>
                    <a:pt x="1280535" y="1395559"/>
                  </a:lnTo>
                  <a:lnTo>
                    <a:pt x="1339299" y="1400878"/>
                  </a:lnTo>
                  <a:close/>
                </a:path>
                <a:path w="1598930" h="1856739">
                  <a:moveTo>
                    <a:pt x="974948" y="1400878"/>
                  </a:moveTo>
                  <a:lnTo>
                    <a:pt x="1076103" y="1399117"/>
                  </a:lnTo>
                  <a:lnTo>
                    <a:pt x="1072513" y="1399608"/>
                  </a:lnTo>
                  <a:lnTo>
                    <a:pt x="974948" y="1400878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55233" y="7185203"/>
              <a:ext cx="1679575" cy="1635125"/>
            </a:xfrm>
            <a:custGeom>
              <a:avLst/>
              <a:gdLst/>
              <a:ahLst/>
              <a:cxnLst/>
              <a:rect l="l" t="t" r="r" b="b"/>
              <a:pathLst>
                <a:path w="1679575" h="1635125">
                  <a:moveTo>
                    <a:pt x="598218" y="1634577"/>
                  </a:moveTo>
                  <a:lnTo>
                    <a:pt x="556196" y="1632698"/>
                  </a:lnTo>
                  <a:lnTo>
                    <a:pt x="514399" y="1627266"/>
                  </a:lnTo>
                  <a:lnTo>
                    <a:pt x="473002" y="1618012"/>
                  </a:lnTo>
                  <a:lnTo>
                    <a:pt x="432180" y="1604663"/>
                  </a:lnTo>
                  <a:lnTo>
                    <a:pt x="392107" y="1586950"/>
                  </a:lnTo>
                  <a:lnTo>
                    <a:pt x="352959" y="1564601"/>
                  </a:lnTo>
                  <a:lnTo>
                    <a:pt x="314911" y="1537344"/>
                  </a:lnTo>
                  <a:lnTo>
                    <a:pt x="278137" y="1504909"/>
                  </a:lnTo>
                  <a:lnTo>
                    <a:pt x="242811" y="1467025"/>
                  </a:lnTo>
                  <a:lnTo>
                    <a:pt x="209110" y="1423421"/>
                  </a:lnTo>
                  <a:lnTo>
                    <a:pt x="177207" y="1373825"/>
                  </a:lnTo>
                  <a:lnTo>
                    <a:pt x="151541" y="1326921"/>
                  </a:lnTo>
                  <a:lnTo>
                    <a:pt x="128331" y="1278071"/>
                  </a:lnTo>
                  <a:lnTo>
                    <a:pt x="107467" y="1227511"/>
                  </a:lnTo>
                  <a:lnTo>
                    <a:pt x="88840" y="1175477"/>
                  </a:lnTo>
                  <a:lnTo>
                    <a:pt x="72341" y="1122204"/>
                  </a:lnTo>
                  <a:lnTo>
                    <a:pt x="57860" y="1067930"/>
                  </a:lnTo>
                  <a:lnTo>
                    <a:pt x="45288" y="1012890"/>
                  </a:lnTo>
                  <a:lnTo>
                    <a:pt x="34515" y="957320"/>
                  </a:lnTo>
                  <a:lnTo>
                    <a:pt x="25433" y="901457"/>
                  </a:lnTo>
                  <a:lnTo>
                    <a:pt x="17931" y="845537"/>
                  </a:lnTo>
                  <a:lnTo>
                    <a:pt x="11902" y="789795"/>
                  </a:lnTo>
                  <a:lnTo>
                    <a:pt x="7234" y="734469"/>
                  </a:lnTo>
                  <a:lnTo>
                    <a:pt x="3819" y="679793"/>
                  </a:lnTo>
                  <a:lnTo>
                    <a:pt x="1548" y="626005"/>
                  </a:lnTo>
                  <a:lnTo>
                    <a:pt x="311" y="573340"/>
                  </a:lnTo>
                  <a:lnTo>
                    <a:pt x="0" y="522035"/>
                  </a:lnTo>
                  <a:lnTo>
                    <a:pt x="503" y="472325"/>
                  </a:lnTo>
                  <a:lnTo>
                    <a:pt x="1713" y="424447"/>
                  </a:lnTo>
                  <a:lnTo>
                    <a:pt x="3520" y="378637"/>
                  </a:lnTo>
                  <a:lnTo>
                    <a:pt x="5814" y="335132"/>
                  </a:lnTo>
                  <a:lnTo>
                    <a:pt x="8487" y="294166"/>
                  </a:lnTo>
                  <a:lnTo>
                    <a:pt x="11429" y="255977"/>
                  </a:lnTo>
                  <a:lnTo>
                    <a:pt x="17681" y="188872"/>
                  </a:lnTo>
                  <a:lnTo>
                    <a:pt x="30585" y="133929"/>
                  </a:lnTo>
                  <a:lnTo>
                    <a:pt x="75975" y="110358"/>
                  </a:lnTo>
                  <a:lnTo>
                    <a:pt x="102645" y="117892"/>
                  </a:lnTo>
                  <a:lnTo>
                    <a:pt x="201329" y="175830"/>
                  </a:lnTo>
                  <a:lnTo>
                    <a:pt x="300379" y="24751"/>
                  </a:lnTo>
                  <a:lnTo>
                    <a:pt x="301841" y="22918"/>
                  </a:lnTo>
                  <a:lnTo>
                    <a:pt x="303303" y="20718"/>
                  </a:lnTo>
                  <a:lnTo>
                    <a:pt x="304765" y="18884"/>
                  </a:lnTo>
                  <a:lnTo>
                    <a:pt x="321687" y="5592"/>
                  </a:lnTo>
                  <a:lnTo>
                    <a:pt x="341726" y="0"/>
                  </a:lnTo>
                  <a:lnTo>
                    <a:pt x="362383" y="2383"/>
                  </a:lnTo>
                  <a:lnTo>
                    <a:pt x="381154" y="13017"/>
                  </a:lnTo>
                  <a:lnTo>
                    <a:pt x="600453" y="200765"/>
                  </a:lnTo>
                  <a:lnTo>
                    <a:pt x="810980" y="95890"/>
                  </a:lnTo>
                  <a:lnTo>
                    <a:pt x="829146" y="90516"/>
                  </a:lnTo>
                  <a:lnTo>
                    <a:pt x="847484" y="91673"/>
                  </a:lnTo>
                  <a:lnTo>
                    <a:pt x="864383" y="98881"/>
                  </a:lnTo>
                  <a:lnTo>
                    <a:pt x="878231" y="111658"/>
                  </a:lnTo>
                  <a:lnTo>
                    <a:pt x="975819" y="238168"/>
                  </a:lnTo>
                  <a:lnTo>
                    <a:pt x="1233130" y="94424"/>
                  </a:lnTo>
                  <a:lnTo>
                    <a:pt x="1248903" y="88705"/>
                  </a:lnTo>
                  <a:lnTo>
                    <a:pt x="1265294" y="88006"/>
                  </a:lnTo>
                  <a:lnTo>
                    <a:pt x="1281136" y="92258"/>
                  </a:lnTo>
                  <a:lnTo>
                    <a:pt x="1295265" y="101391"/>
                  </a:lnTo>
                  <a:lnTo>
                    <a:pt x="1520777" y="300507"/>
                  </a:lnTo>
                  <a:lnTo>
                    <a:pt x="1582180" y="224967"/>
                  </a:lnTo>
                  <a:lnTo>
                    <a:pt x="1613299" y="205435"/>
                  </a:lnTo>
                  <a:lnTo>
                    <a:pt x="1646645" y="209245"/>
                  </a:lnTo>
                  <a:lnTo>
                    <a:pt x="1671973" y="231826"/>
                  </a:lnTo>
                  <a:lnTo>
                    <a:pt x="1679037" y="268604"/>
                  </a:lnTo>
                  <a:lnTo>
                    <a:pt x="1673279" y="311516"/>
                  </a:lnTo>
                  <a:lnTo>
                    <a:pt x="1666846" y="355152"/>
                  </a:lnTo>
                  <a:lnTo>
                    <a:pt x="1659681" y="399429"/>
                  </a:lnTo>
                  <a:lnTo>
                    <a:pt x="1651724" y="444263"/>
                  </a:lnTo>
                  <a:lnTo>
                    <a:pt x="1642917" y="489570"/>
                  </a:lnTo>
                  <a:lnTo>
                    <a:pt x="1633203" y="535267"/>
                  </a:lnTo>
                  <a:lnTo>
                    <a:pt x="1622523" y="581272"/>
                  </a:lnTo>
                  <a:lnTo>
                    <a:pt x="1610819" y="627500"/>
                  </a:lnTo>
                  <a:lnTo>
                    <a:pt x="1598032" y="673868"/>
                  </a:lnTo>
                  <a:lnTo>
                    <a:pt x="1584104" y="720293"/>
                  </a:lnTo>
                  <a:lnTo>
                    <a:pt x="1568978" y="766692"/>
                  </a:lnTo>
                  <a:lnTo>
                    <a:pt x="1552594" y="812981"/>
                  </a:lnTo>
                  <a:lnTo>
                    <a:pt x="1534894" y="859076"/>
                  </a:lnTo>
                  <a:lnTo>
                    <a:pt x="1515821" y="904895"/>
                  </a:lnTo>
                  <a:lnTo>
                    <a:pt x="1495315" y="950353"/>
                  </a:lnTo>
                  <a:lnTo>
                    <a:pt x="1473319" y="995369"/>
                  </a:lnTo>
                  <a:lnTo>
                    <a:pt x="1449774" y="1039857"/>
                  </a:lnTo>
                  <a:lnTo>
                    <a:pt x="1424623" y="1083736"/>
                  </a:lnTo>
                  <a:lnTo>
                    <a:pt x="1397806" y="1126921"/>
                  </a:lnTo>
                  <a:lnTo>
                    <a:pt x="1369266" y="1169329"/>
                  </a:lnTo>
                  <a:lnTo>
                    <a:pt x="1338944" y="1210876"/>
                  </a:lnTo>
                  <a:lnTo>
                    <a:pt x="1306782" y="1251481"/>
                  </a:lnTo>
                  <a:lnTo>
                    <a:pt x="1272722" y="1291058"/>
                  </a:lnTo>
                  <a:lnTo>
                    <a:pt x="1236705" y="1329525"/>
                  </a:lnTo>
                  <a:lnTo>
                    <a:pt x="1198673" y="1366798"/>
                  </a:lnTo>
                  <a:lnTo>
                    <a:pt x="1158568" y="1402794"/>
                  </a:lnTo>
                  <a:lnTo>
                    <a:pt x="1112291" y="1439748"/>
                  </a:lnTo>
                  <a:lnTo>
                    <a:pt x="1056427" y="1478759"/>
                  </a:lnTo>
                  <a:lnTo>
                    <a:pt x="992374" y="1517658"/>
                  </a:lnTo>
                  <a:lnTo>
                    <a:pt x="957713" y="1536388"/>
                  </a:lnTo>
                  <a:lnTo>
                    <a:pt x="921530" y="1554276"/>
                  </a:lnTo>
                  <a:lnTo>
                    <a:pt x="883998" y="1571053"/>
                  </a:lnTo>
                  <a:lnTo>
                    <a:pt x="845294" y="1586446"/>
                  </a:lnTo>
                  <a:lnTo>
                    <a:pt x="805591" y="1600185"/>
                  </a:lnTo>
                  <a:lnTo>
                    <a:pt x="765064" y="1611999"/>
                  </a:lnTo>
                  <a:lnTo>
                    <a:pt x="723889" y="1621616"/>
                  </a:lnTo>
                  <a:lnTo>
                    <a:pt x="682239" y="1628765"/>
                  </a:lnTo>
                  <a:lnTo>
                    <a:pt x="640291" y="1633176"/>
                  </a:lnTo>
                  <a:lnTo>
                    <a:pt x="598218" y="1634577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17026" y="7733528"/>
              <a:ext cx="732790" cy="770890"/>
            </a:xfrm>
            <a:custGeom>
              <a:avLst/>
              <a:gdLst/>
              <a:ahLst/>
              <a:cxnLst/>
              <a:rect l="l" t="t" r="r" b="b"/>
              <a:pathLst>
                <a:path w="732789" h="770890">
                  <a:moveTo>
                    <a:pt x="112920" y="770880"/>
                  </a:moveTo>
                  <a:lnTo>
                    <a:pt x="195712" y="599011"/>
                  </a:lnTo>
                  <a:lnTo>
                    <a:pt x="209702" y="552296"/>
                  </a:lnTo>
                  <a:lnTo>
                    <a:pt x="211418" y="511554"/>
                  </a:lnTo>
                  <a:lnTo>
                    <a:pt x="212752" y="484576"/>
                  </a:lnTo>
                  <a:lnTo>
                    <a:pt x="215119" y="457856"/>
                  </a:lnTo>
                  <a:lnTo>
                    <a:pt x="218776" y="434204"/>
                  </a:lnTo>
                  <a:lnTo>
                    <a:pt x="231836" y="370873"/>
                  </a:lnTo>
                  <a:lnTo>
                    <a:pt x="242185" y="318133"/>
                  </a:lnTo>
                  <a:lnTo>
                    <a:pt x="249178" y="275338"/>
                  </a:lnTo>
                  <a:lnTo>
                    <a:pt x="252168" y="241842"/>
                  </a:lnTo>
                  <a:lnTo>
                    <a:pt x="246919" y="210233"/>
                  </a:lnTo>
                  <a:lnTo>
                    <a:pt x="231858" y="176509"/>
                  </a:lnTo>
                  <a:lnTo>
                    <a:pt x="210342" y="145142"/>
                  </a:lnTo>
                  <a:lnTo>
                    <a:pt x="185729" y="120605"/>
                  </a:lnTo>
                  <a:lnTo>
                    <a:pt x="161909" y="117454"/>
                  </a:lnTo>
                  <a:lnTo>
                    <a:pt x="131580" y="131770"/>
                  </a:lnTo>
                  <a:lnTo>
                    <a:pt x="96326" y="152087"/>
                  </a:lnTo>
                  <a:lnTo>
                    <a:pt x="57734" y="166940"/>
                  </a:lnTo>
                  <a:lnTo>
                    <a:pt x="17391" y="164863"/>
                  </a:lnTo>
                  <a:lnTo>
                    <a:pt x="0" y="151498"/>
                  </a:lnTo>
                  <a:lnTo>
                    <a:pt x="3242" y="132948"/>
                  </a:lnTo>
                  <a:lnTo>
                    <a:pt x="55357" y="86465"/>
                  </a:lnTo>
                  <a:lnTo>
                    <a:pt x="96094" y="61616"/>
                  </a:lnTo>
                  <a:lnTo>
                    <a:pt x="141194" y="37752"/>
                  </a:lnTo>
                  <a:lnTo>
                    <a:pt x="186589" y="16416"/>
                  </a:lnTo>
                  <a:lnTo>
                    <a:pt x="242640" y="0"/>
                  </a:lnTo>
                  <a:lnTo>
                    <a:pt x="287784" y="2091"/>
                  </a:lnTo>
                  <a:lnTo>
                    <a:pt x="323097" y="17557"/>
                  </a:lnTo>
                  <a:lnTo>
                    <a:pt x="368524" y="68080"/>
                  </a:lnTo>
                  <a:lnTo>
                    <a:pt x="381041" y="105001"/>
                  </a:lnTo>
                  <a:lnTo>
                    <a:pt x="382940" y="149041"/>
                  </a:lnTo>
                  <a:lnTo>
                    <a:pt x="378448" y="200089"/>
                  </a:lnTo>
                  <a:lnTo>
                    <a:pt x="371795" y="258030"/>
                  </a:lnTo>
                  <a:lnTo>
                    <a:pt x="363511" y="299771"/>
                  </a:lnTo>
                  <a:lnTo>
                    <a:pt x="347870" y="353264"/>
                  </a:lnTo>
                  <a:lnTo>
                    <a:pt x="380036" y="299984"/>
                  </a:lnTo>
                  <a:lnTo>
                    <a:pt x="411583" y="249242"/>
                  </a:lnTo>
                  <a:lnTo>
                    <a:pt x="440197" y="205353"/>
                  </a:lnTo>
                  <a:lnTo>
                    <a:pt x="463565" y="172631"/>
                  </a:lnTo>
                  <a:lnTo>
                    <a:pt x="513666" y="145705"/>
                  </a:lnTo>
                  <a:lnTo>
                    <a:pt x="555559" y="152034"/>
                  </a:lnTo>
                  <a:lnTo>
                    <a:pt x="594128" y="170116"/>
                  </a:lnTo>
                  <a:lnTo>
                    <a:pt x="618449" y="195690"/>
                  </a:lnTo>
                  <a:lnTo>
                    <a:pt x="635633" y="221878"/>
                  </a:lnTo>
                  <a:lnTo>
                    <a:pt x="663717" y="259159"/>
                  </a:lnTo>
                  <a:lnTo>
                    <a:pt x="694614" y="301407"/>
                  </a:lnTo>
                  <a:lnTo>
                    <a:pt x="720232" y="342491"/>
                  </a:lnTo>
                  <a:lnTo>
                    <a:pt x="732481" y="376286"/>
                  </a:lnTo>
                  <a:lnTo>
                    <a:pt x="723272" y="396662"/>
                  </a:lnTo>
                  <a:lnTo>
                    <a:pt x="693939" y="403776"/>
                  </a:lnTo>
                  <a:lnTo>
                    <a:pt x="669720" y="394423"/>
                  </a:lnTo>
                  <a:lnTo>
                    <a:pt x="644437" y="374866"/>
                  </a:lnTo>
                  <a:lnTo>
                    <a:pt x="611908" y="351370"/>
                  </a:lnTo>
                  <a:lnTo>
                    <a:pt x="574737" y="320428"/>
                  </a:lnTo>
                  <a:lnTo>
                    <a:pt x="541230" y="284530"/>
                  </a:lnTo>
                  <a:lnTo>
                    <a:pt x="513757" y="258932"/>
                  </a:lnTo>
                  <a:lnTo>
                    <a:pt x="460350" y="305638"/>
                  </a:lnTo>
                  <a:lnTo>
                    <a:pt x="430747" y="346526"/>
                  </a:lnTo>
                  <a:lnTo>
                    <a:pt x="396785" y="393600"/>
                  </a:lnTo>
                  <a:lnTo>
                    <a:pt x="361407" y="442740"/>
                  </a:lnTo>
                  <a:lnTo>
                    <a:pt x="327559" y="489829"/>
                  </a:lnTo>
                  <a:lnTo>
                    <a:pt x="368054" y="450209"/>
                  </a:lnTo>
                  <a:lnTo>
                    <a:pt x="405079" y="419308"/>
                  </a:lnTo>
                  <a:lnTo>
                    <a:pt x="436263" y="400805"/>
                  </a:lnTo>
                  <a:lnTo>
                    <a:pt x="459234" y="398384"/>
                  </a:lnTo>
                  <a:lnTo>
                    <a:pt x="503150" y="417658"/>
                  </a:lnTo>
                  <a:lnTo>
                    <a:pt x="554693" y="444661"/>
                  </a:lnTo>
                  <a:lnTo>
                    <a:pt x="605706" y="475631"/>
                  </a:lnTo>
                  <a:lnTo>
                    <a:pt x="648036" y="506809"/>
                  </a:lnTo>
                  <a:lnTo>
                    <a:pt x="677252" y="564096"/>
                  </a:lnTo>
                  <a:lnTo>
                    <a:pt x="667740" y="605504"/>
                  </a:lnTo>
                  <a:lnTo>
                    <a:pt x="649861" y="648759"/>
                  </a:lnTo>
                  <a:lnTo>
                    <a:pt x="628483" y="683963"/>
                  </a:lnTo>
                  <a:lnTo>
                    <a:pt x="608472" y="701219"/>
                  </a:lnTo>
                  <a:lnTo>
                    <a:pt x="594696" y="690629"/>
                  </a:lnTo>
                  <a:lnTo>
                    <a:pt x="593523" y="653896"/>
                  </a:lnTo>
                  <a:lnTo>
                    <a:pt x="604679" y="624348"/>
                  </a:lnTo>
                  <a:lnTo>
                    <a:pt x="609509" y="597803"/>
                  </a:lnTo>
                  <a:lnTo>
                    <a:pt x="589360" y="570080"/>
                  </a:lnTo>
                  <a:lnTo>
                    <a:pt x="554879" y="541414"/>
                  </a:lnTo>
                  <a:lnTo>
                    <a:pt x="524706" y="519255"/>
                  </a:lnTo>
                  <a:lnTo>
                    <a:pt x="492177" y="510239"/>
                  </a:lnTo>
                  <a:lnTo>
                    <a:pt x="450628" y="520999"/>
                  </a:lnTo>
                  <a:lnTo>
                    <a:pt x="410332" y="541605"/>
                  </a:lnTo>
                  <a:lnTo>
                    <a:pt x="369665" y="571544"/>
                  </a:lnTo>
                  <a:lnTo>
                    <a:pt x="304115" y="631576"/>
                  </a:lnTo>
                  <a:lnTo>
                    <a:pt x="189171" y="742465"/>
                  </a:lnTo>
                  <a:lnTo>
                    <a:pt x="112920" y="770880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40" dirty="0"/>
              <a:t>IMPACTUL</a:t>
            </a:r>
            <a:r>
              <a:rPr spc="-285" dirty="0"/>
              <a:t> </a:t>
            </a:r>
            <a:r>
              <a:rPr spc="-420" dirty="0"/>
              <a:t>H</a:t>
            </a:r>
            <a:r>
              <a:rPr sz="8000" spc="-420" dirty="0">
                <a:latin typeface="Cousine"/>
                <a:cs typeface="Cousine"/>
              </a:rPr>
              <a:t>Ă</a:t>
            </a:r>
            <a:r>
              <a:rPr spc="-420" dirty="0"/>
              <a:t>R</a:t>
            </a:r>
            <a:r>
              <a:rPr sz="8000" spc="-420" dirty="0">
                <a:latin typeface="Cousine"/>
                <a:cs typeface="Cousine"/>
              </a:rPr>
              <a:t>Ț</a:t>
            </a:r>
            <a:r>
              <a:rPr spc="-420" dirty="0"/>
              <a:t>UIRII</a:t>
            </a:r>
            <a:endParaRPr sz="8000">
              <a:latin typeface="Cousine"/>
              <a:cs typeface="Cousin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421228" y="3295710"/>
            <a:ext cx="6866255" cy="6984365"/>
            <a:chOff x="8421228" y="3295710"/>
            <a:chExt cx="6866255" cy="6984365"/>
          </a:xfrm>
        </p:grpSpPr>
        <p:sp>
          <p:nvSpPr>
            <p:cNvPr id="9" name="object 9"/>
            <p:cNvSpPr/>
            <p:nvPr/>
          </p:nvSpPr>
          <p:spPr>
            <a:xfrm>
              <a:off x="8421218" y="3295713"/>
              <a:ext cx="6866255" cy="6985000"/>
            </a:xfrm>
            <a:custGeom>
              <a:avLst/>
              <a:gdLst/>
              <a:ahLst/>
              <a:cxnLst/>
              <a:rect l="l" t="t" r="r" b="b"/>
              <a:pathLst>
                <a:path w="6866255" h="6985000">
                  <a:moveTo>
                    <a:pt x="6866077" y="3373907"/>
                  </a:moveTo>
                  <a:lnTo>
                    <a:pt x="6842176" y="2759748"/>
                  </a:lnTo>
                  <a:lnTo>
                    <a:pt x="6603974" y="2199322"/>
                  </a:lnTo>
                  <a:lnTo>
                    <a:pt x="6143434" y="2080869"/>
                  </a:lnTo>
                  <a:lnTo>
                    <a:pt x="5977356" y="2143201"/>
                  </a:lnTo>
                  <a:lnTo>
                    <a:pt x="6081280" y="1917687"/>
                  </a:lnTo>
                  <a:lnTo>
                    <a:pt x="5818416" y="1449679"/>
                  </a:lnTo>
                  <a:lnTo>
                    <a:pt x="5366474" y="1128826"/>
                  </a:lnTo>
                  <a:lnTo>
                    <a:pt x="4892891" y="1182954"/>
                  </a:lnTo>
                  <a:lnTo>
                    <a:pt x="4519434" y="1383258"/>
                  </a:lnTo>
                  <a:lnTo>
                    <a:pt x="4367898" y="1500873"/>
                  </a:lnTo>
                  <a:lnTo>
                    <a:pt x="4718278" y="672452"/>
                  </a:lnTo>
                  <a:lnTo>
                    <a:pt x="4766081" y="239966"/>
                  </a:lnTo>
                  <a:lnTo>
                    <a:pt x="4449216" y="62725"/>
                  </a:lnTo>
                  <a:lnTo>
                    <a:pt x="3705593" y="0"/>
                  </a:lnTo>
                  <a:lnTo>
                    <a:pt x="3233432" y="499173"/>
                  </a:lnTo>
                  <a:lnTo>
                    <a:pt x="3181477" y="1649514"/>
                  </a:lnTo>
                  <a:lnTo>
                    <a:pt x="3210966" y="1897875"/>
                  </a:lnTo>
                  <a:lnTo>
                    <a:pt x="3173501" y="1806295"/>
                  </a:lnTo>
                  <a:lnTo>
                    <a:pt x="3130499" y="1704936"/>
                  </a:lnTo>
                  <a:lnTo>
                    <a:pt x="3086023" y="1603895"/>
                  </a:lnTo>
                  <a:lnTo>
                    <a:pt x="3040164" y="1503476"/>
                  </a:lnTo>
                  <a:lnTo>
                    <a:pt x="2992958" y="1403997"/>
                  </a:lnTo>
                  <a:lnTo>
                    <a:pt x="2944507" y="1305763"/>
                  </a:lnTo>
                  <a:lnTo>
                    <a:pt x="2894838" y="1209078"/>
                  </a:lnTo>
                  <a:lnTo>
                    <a:pt x="2869577" y="1161427"/>
                  </a:lnTo>
                  <a:lnTo>
                    <a:pt x="2844050" y="1114259"/>
                  </a:lnTo>
                  <a:lnTo>
                    <a:pt x="2818244" y="1067650"/>
                  </a:lnTo>
                  <a:lnTo>
                    <a:pt x="2792184" y="1021626"/>
                  </a:lnTo>
                  <a:lnTo>
                    <a:pt x="2765882" y="976210"/>
                  </a:lnTo>
                  <a:lnTo>
                    <a:pt x="2739326" y="931456"/>
                  </a:lnTo>
                  <a:lnTo>
                    <a:pt x="2712542" y="887399"/>
                  </a:lnTo>
                  <a:lnTo>
                    <a:pt x="2685529" y="844092"/>
                  </a:lnTo>
                  <a:lnTo>
                    <a:pt x="2658313" y="801547"/>
                  </a:lnTo>
                  <a:lnTo>
                    <a:pt x="2630868" y="759815"/>
                  </a:lnTo>
                  <a:lnTo>
                    <a:pt x="2603233" y="718934"/>
                  </a:lnTo>
                  <a:lnTo>
                    <a:pt x="2575407" y="678954"/>
                  </a:lnTo>
                  <a:lnTo>
                    <a:pt x="2547404" y="639902"/>
                  </a:lnTo>
                  <a:lnTo>
                    <a:pt x="2519210" y="601814"/>
                  </a:lnTo>
                  <a:lnTo>
                    <a:pt x="2490863" y="564730"/>
                  </a:lnTo>
                  <a:lnTo>
                    <a:pt x="2462352" y="528701"/>
                  </a:lnTo>
                  <a:lnTo>
                    <a:pt x="2433688" y="493750"/>
                  </a:lnTo>
                  <a:lnTo>
                    <a:pt x="2404872" y="459917"/>
                  </a:lnTo>
                  <a:lnTo>
                    <a:pt x="2375941" y="427253"/>
                  </a:lnTo>
                  <a:lnTo>
                    <a:pt x="2346871" y="395795"/>
                  </a:lnTo>
                  <a:lnTo>
                    <a:pt x="2317686" y="365569"/>
                  </a:lnTo>
                  <a:lnTo>
                    <a:pt x="2288400" y="336626"/>
                  </a:lnTo>
                  <a:lnTo>
                    <a:pt x="2258999" y="308991"/>
                  </a:lnTo>
                  <a:lnTo>
                    <a:pt x="2229523" y="282714"/>
                  </a:lnTo>
                  <a:lnTo>
                    <a:pt x="2199944" y="257822"/>
                  </a:lnTo>
                  <a:lnTo>
                    <a:pt x="2140585" y="212394"/>
                  </a:lnTo>
                  <a:lnTo>
                    <a:pt x="2080983" y="172999"/>
                  </a:lnTo>
                  <a:lnTo>
                    <a:pt x="2021217" y="139954"/>
                  </a:lnTo>
                  <a:lnTo>
                    <a:pt x="1961337" y="113576"/>
                  </a:lnTo>
                  <a:lnTo>
                    <a:pt x="1901418" y="94145"/>
                  </a:lnTo>
                  <a:lnTo>
                    <a:pt x="1841525" y="82003"/>
                  </a:lnTo>
                  <a:lnTo>
                    <a:pt x="1781733" y="77431"/>
                  </a:lnTo>
                  <a:lnTo>
                    <a:pt x="1751888" y="78092"/>
                  </a:lnTo>
                  <a:lnTo>
                    <a:pt x="1692351" y="85483"/>
                  </a:lnTo>
                  <a:lnTo>
                    <a:pt x="1633080" y="101244"/>
                  </a:lnTo>
                  <a:lnTo>
                    <a:pt x="1574126" y="125653"/>
                  </a:lnTo>
                  <a:lnTo>
                    <a:pt x="994219" y="436880"/>
                  </a:lnTo>
                  <a:lnTo>
                    <a:pt x="791438" y="721931"/>
                  </a:lnTo>
                  <a:lnTo>
                    <a:pt x="957262" y="1143977"/>
                  </a:lnTo>
                  <a:lnTo>
                    <a:pt x="1483169" y="1866201"/>
                  </a:lnTo>
                  <a:lnTo>
                    <a:pt x="1295768" y="1792986"/>
                  </a:lnTo>
                  <a:lnTo>
                    <a:pt x="889965" y="1704479"/>
                  </a:lnTo>
                  <a:lnTo>
                    <a:pt x="500329" y="1797494"/>
                  </a:lnTo>
                  <a:lnTo>
                    <a:pt x="361467" y="2268766"/>
                  </a:lnTo>
                  <a:lnTo>
                    <a:pt x="365696" y="2302764"/>
                  </a:lnTo>
                  <a:lnTo>
                    <a:pt x="381038" y="2369756"/>
                  </a:lnTo>
                  <a:lnTo>
                    <a:pt x="405206" y="2435364"/>
                  </a:lnTo>
                  <a:lnTo>
                    <a:pt x="437781" y="2499563"/>
                  </a:lnTo>
                  <a:lnTo>
                    <a:pt x="478320" y="2562326"/>
                  </a:lnTo>
                  <a:lnTo>
                    <a:pt x="501434" y="2593149"/>
                  </a:lnTo>
                  <a:lnTo>
                    <a:pt x="526376" y="2623604"/>
                  </a:lnTo>
                  <a:lnTo>
                    <a:pt x="553097" y="2653665"/>
                  </a:lnTo>
                  <a:lnTo>
                    <a:pt x="581520" y="2683357"/>
                  </a:lnTo>
                  <a:lnTo>
                    <a:pt x="611619" y="2712656"/>
                  </a:lnTo>
                  <a:lnTo>
                    <a:pt x="643318" y="2741561"/>
                  </a:lnTo>
                  <a:lnTo>
                    <a:pt x="676579" y="2770060"/>
                  </a:lnTo>
                  <a:lnTo>
                    <a:pt x="711327" y="2798165"/>
                  </a:lnTo>
                  <a:lnTo>
                    <a:pt x="747522" y="2825864"/>
                  </a:lnTo>
                  <a:lnTo>
                    <a:pt x="785114" y="2853156"/>
                  </a:lnTo>
                  <a:lnTo>
                    <a:pt x="824039" y="2880029"/>
                  </a:lnTo>
                  <a:lnTo>
                    <a:pt x="864235" y="2906484"/>
                  </a:lnTo>
                  <a:lnTo>
                    <a:pt x="905662" y="2932519"/>
                  </a:lnTo>
                  <a:lnTo>
                    <a:pt x="948258" y="2958122"/>
                  </a:lnTo>
                  <a:lnTo>
                    <a:pt x="991971" y="2983293"/>
                  </a:lnTo>
                  <a:lnTo>
                    <a:pt x="1036751" y="3008020"/>
                  </a:lnTo>
                  <a:lnTo>
                    <a:pt x="1082535" y="3032315"/>
                  </a:lnTo>
                  <a:lnTo>
                    <a:pt x="1129271" y="3056153"/>
                  </a:lnTo>
                  <a:lnTo>
                    <a:pt x="1176896" y="3079546"/>
                  </a:lnTo>
                  <a:lnTo>
                    <a:pt x="1225372" y="3102483"/>
                  </a:lnTo>
                  <a:lnTo>
                    <a:pt x="1274635" y="3124962"/>
                  </a:lnTo>
                  <a:lnTo>
                    <a:pt x="1324635" y="3146971"/>
                  </a:lnTo>
                  <a:lnTo>
                    <a:pt x="1375321" y="3168523"/>
                  </a:lnTo>
                  <a:lnTo>
                    <a:pt x="1426616" y="3189592"/>
                  </a:lnTo>
                  <a:lnTo>
                    <a:pt x="1478495" y="3210191"/>
                  </a:lnTo>
                  <a:lnTo>
                    <a:pt x="1530883" y="3230295"/>
                  </a:lnTo>
                  <a:lnTo>
                    <a:pt x="1583728" y="3249930"/>
                  </a:lnTo>
                  <a:lnTo>
                    <a:pt x="1636979" y="3269056"/>
                  </a:lnTo>
                  <a:lnTo>
                    <a:pt x="1690585" y="3287699"/>
                  </a:lnTo>
                  <a:lnTo>
                    <a:pt x="1698942" y="3290519"/>
                  </a:lnTo>
                  <a:lnTo>
                    <a:pt x="497014" y="3412706"/>
                  </a:lnTo>
                  <a:lnTo>
                    <a:pt x="0" y="3951135"/>
                  </a:lnTo>
                  <a:lnTo>
                    <a:pt x="102031" y="4573740"/>
                  </a:lnTo>
                  <a:lnTo>
                    <a:pt x="291503" y="4856899"/>
                  </a:lnTo>
                  <a:lnTo>
                    <a:pt x="708355" y="4868684"/>
                  </a:lnTo>
                  <a:lnTo>
                    <a:pt x="1492504" y="4677143"/>
                  </a:lnTo>
                  <a:lnTo>
                    <a:pt x="1373492" y="4813960"/>
                  </a:lnTo>
                  <a:lnTo>
                    <a:pt x="1177099" y="5136426"/>
                  </a:lnTo>
                  <a:lnTo>
                    <a:pt x="1144231" y="5512549"/>
                  </a:lnTo>
                  <a:lnTo>
                    <a:pt x="1515821" y="5810364"/>
                  </a:lnTo>
                  <a:lnTo>
                    <a:pt x="2038337" y="5934303"/>
                  </a:lnTo>
                  <a:lnTo>
                    <a:pt x="2425319" y="5728627"/>
                  </a:lnTo>
                  <a:lnTo>
                    <a:pt x="2708910" y="5243563"/>
                  </a:lnTo>
                  <a:lnTo>
                    <a:pt x="2459786" y="6313449"/>
                  </a:lnTo>
                  <a:lnTo>
                    <a:pt x="2810103" y="6957542"/>
                  </a:lnTo>
                  <a:lnTo>
                    <a:pt x="2968193" y="6984378"/>
                  </a:lnTo>
                  <a:lnTo>
                    <a:pt x="3734689" y="6984378"/>
                  </a:lnTo>
                  <a:lnTo>
                    <a:pt x="3764775" y="6976440"/>
                  </a:lnTo>
                  <a:lnTo>
                    <a:pt x="3911003" y="6586144"/>
                  </a:lnTo>
                  <a:lnTo>
                    <a:pt x="3983113" y="5782437"/>
                  </a:lnTo>
                  <a:lnTo>
                    <a:pt x="4074452" y="5938672"/>
                  </a:lnTo>
                  <a:lnTo>
                    <a:pt x="4316882" y="6227750"/>
                  </a:lnTo>
                  <a:lnTo>
                    <a:pt x="4662932" y="6380277"/>
                  </a:lnTo>
                  <a:lnTo>
                    <a:pt x="5065166" y="6126823"/>
                  </a:lnTo>
                  <a:lnTo>
                    <a:pt x="5283238" y="5782437"/>
                  </a:lnTo>
                  <a:lnTo>
                    <a:pt x="5351246" y="5675033"/>
                  </a:lnTo>
                  <a:lnTo>
                    <a:pt x="5281168" y="5243754"/>
                  </a:lnTo>
                  <a:lnTo>
                    <a:pt x="5026774" y="4950307"/>
                  </a:lnTo>
                  <a:lnTo>
                    <a:pt x="5641797" y="5349849"/>
                  </a:lnTo>
                  <a:lnTo>
                    <a:pt x="6375768" y="5340324"/>
                  </a:lnTo>
                  <a:lnTo>
                    <a:pt x="6685381" y="4905006"/>
                  </a:lnTo>
                  <a:lnTo>
                    <a:pt x="6762597" y="4615192"/>
                  </a:lnTo>
                  <a:lnTo>
                    <a:pt x="6584010" y="4340644"/>
                  </a:lnTo>
                  <a:lnTo>
                    <a:pt x="6126238" y="3951135"/>
                  </a:lnTo>
                  <a:lnTo>
                    <a:pt x="6283363" y="3907650"/>
                  </a:lnTo>
                  <a:lnTo>
                    <a:pt x="6604889" y="3735895"/>
                  </a:lnTo>
                  <a:lnTo>
                    <a:pt x="6866077" y="33739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78467" y="4898973"/>
              <a:ext cx="4517390" cy="4281805"/>
            </a:xfrm>
            <a:custGeom>
              <a:avLst/>
              <a:gdLst/>
              <a:ahLst/>
              <a:cxnLst/>
              <a:rect l="l" t="t" r="r" b="b"/>
              <a:pathLst>
                <a:path w="4517390" h="4281805">
                  <a:moveTo>
                    <a:pt x="1975218" y="2317623"/>
                  </a:moveTo>
                  <a:lnTo>
                    <a:pt x="1830641" y="2024430"/>
                  </a:lnTo>
                  <a:lnTo>
                    <a:pt x="235534" y="2012797"/>
                  </a:lnTo>
                  <a:lnTo>
                    <a:pt x="1361897" y="2245487"/>
                  </a:lnTo>
                  <a:lnTo>
                    <a:pt x="100279" y="2340902"/>
                  </a:lnTo>
                  <a:lnTo>
                    <a:pt x="341020" y="2428849"/>
                  </a:lnTo>
                  <a:lnTo>
                    <a:pt x="557060" y="2459863"/>
                  </a:lnTo>
                  <a:lnTo>
                    <a:pt x="870610" y="2435466"/>
                  </a:lnTo>
                  <a:lnTo>
                    <a:pt x="1403870" y="2357183"/>
                  </a:lnTo>
                  <a:lnTo>
                    <a:pt x="0" y="2897035"/>
                  </a:lnTo>
                  <a:lnTo>
                    <a:pt x="1364234" y="2499131"/>
                  </a:lnTo>
                  <a:lnTo>
                    <a:pt x="317157" y="3232112"/>
                  </a:lnTo>
                  <a:lnTo>
                    <a:pt x="468515" y="3199028"/>
                  </a:lnTo>
                  <a:lnTo>
                    <a:pt x="636054" y="3124492"/>
                  </a:lnTo>
                  <a:lnTo>
                    <a:pt x="925156" y="2951353"/>
                  </a:lnTo>
                  <a:lnTo>
                    <a:pt x="1441183" y="2622461"/>
                  </a:lnTo>
                  <a:lnTo>
                    <a:pt x="743915" y="3399650"/>
                  </a:lnTo>
                  <a:lnTo>
                    <a:pt x="978395" y="3236836"/>
                  </a:lnTo>
                  <a:lnTo>
                    <a:pt x="1168044" y="3083191"/>
                  </a:lnTo>
                  <a:lnTo>
                    <a:pt x="1413243" y="2849257"/>
                  </a:lnTo>
                  <a:lnTo>
                    <a:pt x="1814309" y="2445613"/>
                  </a:lnTo>
                  <a:lnTo>
                    <a:pt x="1975218" y="2317623"/>
                  </a:lnTo>
                  <a:close/>
                </a:path>
                <a:path w="4517390" h="4281805">
                  <a:moveTo>
                    <a:pt x="2063838" y="1596275"/>
                  </a:moveTo>
                  <a:lnTo>
                    <a:pt x="1548460" y="123329"/>
                  </a:lnTo>
                  <a:lnTo>
                    <a:pt x="1707045" y="1235608"/>
                  </a:lnTo>
                  <a:lnTo>
                    <a:pt x="1200988" y="104711"/>
                  </a:lnTo>
                  <a:lnTo>
                    <a:pt x="1199603" y="355219"/>
                  </a:lnTo>
                  <a:lnTo>
                    <a:pt x="1242377" y="564286"/>
                  </a:lnTo>
                  <a:lnTo>
                    <a:pt x="1368234" y="844892"/>
                  </a:lnTo>
                  <a:lnTo>
                    <a:pt x="1616087" y="1310068"/>
                  </a:lnTo>
                  <a:lnTo>
                    <a:pt x="652957" y="197789"/>
                  </a:lnTo>
                  <a:lnTo>
                    <a:pt x="1471510" y="1319377"/>
                  </a:lnTo>
                  <a:lnTo>
                    <a:pt x="445414" y="598017"/>
                  </a:lnTo>
                  <a:lnTo>
                    <a:pt x="526923" y="726224"/>
                  </a:lnTo>
                  <a:lnTo>
                    <a:pt x="651510" y="855726"/>
                  </a:lnTo>
                  <a:lnTo>
                    <a:pt x="906830" y="1064641"/>
                  </a:lnTo>
                  <a:lnTo>
                    <a:pt x="1380553" y="1431061"/>
                  </a:lnTo>
                  <a:lnTo>
                    <a:pt x="431419" y="1047127"/>
                  </a:lnTo>
                  <a:lnTo>
                    <a:pt x="660615" y="1209421"/>
                  </a:lnTo>
                  <a:lnTo>
                    <a:pt x="865759" y="1333334"/>
                  </a:lnTo>
                  <a:lnTo>
                    <a:pt x="1162735" y="1481670"/>
                  </a:lnTo>
                  <a:lnTo>
                    <a:pt x="1667395" y="1717281"/>
                  </a:lnTo>
                  <a:lnTo>
                    <a:pt x="1842300" y="1826641"/>
                  </a:lnTo>
                  <a:lnTo>
                    <a:pt x="2063838" y="1596275"/>
                  </a:lnTo>
                  <a:close/>
                </a:path>
                <a:path w="4517390" h="4281805">
                  <a:moveTo>
                    <a:pt x="3143567" y="3667252"/>
                  </a:moveTo>
                  <a:lnTo>
                    <a:pt x="3035643" y="3402927"/>
                  </a:lnTo>
                  <a:lnTo>
                    <a:pt x="2927273" y="3184410"/>
                  </a:lnTo>
                  <a:lnTo>
                    <a:pt x="2753322" y="2894342"/>
                  </a:lnTo>
                  <a:lnTo>
                    <a:pt x="2448623" y="2415362"/>
                  </a:lnTo>
                  <a:lnTo>
                    <a:pt x="2357678" y="2226881"/>
                  </a:lnTo>
                  <a:lnTo>
                    <a:pt x="2040521" y="2303665"/>
                  </a:lnTo>
                  <a:lnTo>
                    <a:pt x="1674393" y="3853408"/>
                  </a:lnTo>
                  <a:lnTo>
                    <a:pt x="2150122" y="2810941"/>
                  </a:lnTo>
                  <a:lnTo>
                    <a:pt x="1963559" y="4060507"/>
                  </a:lnTo>
                  <a:lnTo>
                    <a:pt x="2102142" y="3845737"/>
                  </a:lnTo>
                  <a:lnTo>
                    <a:pt x="2180145" y="3642525"/>
                  </a:lnTo>
                  <a:lnTo>
                    <a:pt x="2226246" y="3332429"/>
                  </a:lnTo>
                  <a:lnTo>
                    <a:pt x="2269058" y="2796971"/>
                  </a:lnTo>
                  <a:lnTo>
                    <a:pt x="2485936" y="4281563"/>
                  </a:lnTo>
                  <a:lnTo>
                    <a:pt x="2399652" y="2864459"/>
                  </a:lnTo>
                  <a:lnTo>
                    <a:pt x="2887040" y="4046537"/>
                  </a:lnTo>
                  <a:lnTo>
                    <a:pt x="2888170" y="3891216"/>
                  </a:lnTo>
                  <a:lnTo>
                    <a:pt x="2852356" y="3711460"/>
                  </a:lnTo>
                  <a:lnTo>
                    <a:pt x="2747010" y="3392093"/>
                  </a:lnTo>
                  <a:lnTo>
                    <a:pt x="2539568" y="2817914"/>
                  </a:lnTo>
                  <a:lnTo>
                    <a:pt x="3143567" y="3667252"/>
                  </a:lnTo>
                  <a:close/>
                </a:path>
                <a:path w="4517390" h="4281805">
                  <a:moveTo>
                    <a:pt x="4517136" y="2247823"/>
                  </a:moveTo>
                  <a:lnTo>
                    <a:pt x="2982658" y="1752180"/>
                  </a:lnTo>
                  <a:lnTo>
                    <a:pt x="4435513" y="1731238"/>
                  </a:lnTo>
                  <a:lnTo>
                    <a:pt x="4272597" y="1666163"/>
                  </a:lnTo>
                  <a:lnTo>
                    <a:pt x="4067924" y="1629435"/>
                  </a:lnTo>
                  <a:lnTo>
                    <a:pt x="3686162" y="1607553"/>
                  </a:lnTo>
                  <a:lnTo>
                    <a:pt x="2991993" y="1586966"/>
                  </a:lnTo>
                  <a:lnTo>
                    <a:pt x="4144010" y="1300759"/>
                  </a:lnTo>
                  <a:lnTo>
                    <a:pt x="3819715" y="1305407"/>
                  </a:lnTo>
                  <a:lnTo>
                    <a:pt x="3543516" y="1329258"/>
                  </a:lnTo>
                  <a:lnTo>
                    <a:pt x="3164116" y="1392377"/>
                  </a:lnTo>
                  <a:lnTo>
                    <a:pt x="2530246" y="1514830"/>
                  </a:lnTo>
                  <a:lnTo>
                    <a:pt x="2491740" y="1517472"/>
                  </a:lnTo>
                  <a:lnTo>
                    <a:pt x="3344126" y="705065"/>
                  </a:lnTo>
                  <a:lnTo>
                    <a:pt x="2511590" y="1233271"/>
                  </a:lnTo>
                  <a:lnTo>
                    <a:pt x="3232188" y="421170"/>
                  </a:lnTo>
                  <a:lnTo>
                    <a:pt x="3031921" y="511708"/>
                  </a:lnTo>
                  <a:lnTo>
                    <a:pt x="2880639" y="621868"/>
                  </a:lnTo>
                  <a:lnTo>
                    <a:pt x="2702229" y="823658"/>
                  </a:lnTo>
                  <a:lnTo>
                    <a:pt x="2420645" y="1189062"/>
                  </a:lnTo>
                  <a:lnTo>
                    <a:pt x="2961665" y="18618"/>
                  </a:lnTo>
                  <a:lnTo>
                    <a:pt x="2360003" y="1077366"/>
                  </a:lnTo>
                  <a:lnTo>
                    <a:pt x="2565222" y="0"/>
                  </a:lnTo>
                  <a:lnTo>
                    <a:pt x="2491917" y="110566"/>
                  </a:lnTo>
                  <a:lnTo>
                    <a:pt x="2433472" y="256260"/>
                  </a:lnTo>
                  <a:lnTo>
                    <a:pt x="2359279" y="535012"/>
                  </a:lnTo>
                  <a:lnTo>
                    <a:pt x="2238743" y="1044790"/>
                  </a:lnTo>
                  <a:lnTo>
                    <a:pt x="2201430" y="151257"/>
                  </a:lnTo>
                  <a:lnTo>
                    <a:pt x="2155482" y="390271"/>
                  </a:lnTo>
                  <a:lnTo>
                    <a:pt x="2131174" y="597446"/>
                  </a:lnTo>
                  <a:lnTo>
                    <a:pt x="2120430" y="887514"/>
                  </a:lnTo>
                  <a:lnTo>
                    <a:pt x="2115147" y="1375219"/>
                  </a:lnTo>
                  <a:lnTo>
                    <a:pt x="2091829" y="1554391"/>
                  </a:lnTo>
                  <a:lnTo>
                    <a:pt x="2279853" y="1620812"/>
                  </a:lnTo>
                  <a:lnTo>
                    <a:pt x="2241080" y="1898777"/>
                  </a:lnTo>
                  <a:lnTo>
                    <a:pt x="3728910" y="2927286"/>
                  </a:lnTo>
                  <a:lnTo>
                    <a:pt x="2821749" y="1991855"/>
                  </a:lnTo>
                  <a:lnTo>
                    <a:pt x="4067048" y="2706230"/>
                  </a:lnTo>
                  <a:lnTo>
                    <a:pt x="3897249" y="2471826"/>
                  </a:lnTo>
                  <a:lnTo>
                    <a:pt x="3714331" y="2305697"/>
                  </a:lnTo>
                  <a:lnTo>
                    <a:pt x="3404616" y="2128672"/>
                  </a:lnTo>
                  <a:lnTo>
                    <a:pt x="2854401" y="1861553"/>
                  </a:lnTo>
                  <a:lnTo>
                    <a:pt x="4517136" y="2247823"/>
                  </a:lnTo>
                  <a:close/>
                </a:path>
              </a:pathLst>
            </a:custGeom>
            <a:solidFill>
              <a:srgbClr val="9C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72573" y="5799611"/>
              <a:ext cx="1762760" cy="1758950"/>
            </a:xfrm>
            <a:custGeom>
              <a:avLst/>
              <a:gdLst/>
              <a:ahLst/>
              <a:cxnLst/>
              <a:rect l="l" t="t" r="r" b="b"/>
              <a:pathLst>
                <a:path w="1762759" h="1758950">
                  <a:moveTo>
                    <a:pt x="900993" y="1758634"/>
                  </a:moveTo>
                  <a:lnTo>
                    <a:pt x="857723" y="1758532"/>
                  </a:lnTo>
                  <a:lnTo>
                    <a:pt x="814522" y="1756332"/>
                  </a:lnTo>
                  <a:lnTo>
                    <a:pt x="771484" y="1752012"/>
                  </a:lnTo>
                  <a:lnTo>
                    <a:pt x="728702" y="1745591"/>
                  </a:lnTo>
                  <a:lnTo>
                    <a:pt x="686269" y="1737067"/>
                  </a:lnTo>
                  <a:lnTo>
                    <a:pt x="644326" y="1726485"/>
                  </a:lnTo>
                  <a:lnTo>
                    <a:pt x="602967" y="1713864"/>
                  </a:lnTo>
                  <a:lnTo>
                    <a:pt x="562263" y="1699251"/>
                  </a:lnTo>
                  <a:lnTo>
                    <a:pt x="522308" y="1682642"/>
                  </a:lnTo>
                  <a:lnTo>
                    <a:pt x="483242" y="1664105"/>
                  </a:lnTo>
                  <a:lnTo>
                    <a:pt x="445136" y="1643662"/>
                  </a:lnTo>
                  <a:lnTo>
                    <a:pt x="408062" y="1621380"/>
                  </a:lnTo>
                  <a:lnTo>
                    <a:pt x="372161" y="1597326"/>
                  </a:lnTo>
                  <a:lnTo>
                    <a:pt x="337457" y="1571547"/>
                  </a:lnTo>
                  <a:lnTo>
                    <a:pt x="304069" y="1544085"/>
                  </a:lnTo>
                  <a:lnTo>
                    <a:pt x="272068" y="1515033"/>
                  </a:lnTo>
                  <a:lnTo>
                    <a:pt x="241548" y="1484436"/>
                  </a:lnTo>
                  <a:lnTo>
                    <a:pt x="212558" y="1452384"/>
                  </a:lnTo>
                  <a:lnTo>
                    <a:pt x="185193" y="1418946"/>
                  </a:lnTo>
                  <a:lnTo>
                    <a:pt x="159479" y="1384238"/>
                  </a:lnTo>
                  <a:lnTo>
                    <a:pt x="135533" y="1348279"/>
                  </a:lnTo>
                  <a:lnTo>
                    <a:pt x="113358" y="1311211"/>
                  </a:lnTo>
                  <a:lnTo>
                    <a:pt x="93049" y="1273100"/>
                  </a:lnTo>
                  <a:lnTo>
                    <a:pt x="74630" y="1234016"/>
                  </a:lnTo>
                  <a:lnTo>
                    <a:pt x="58176" y="1194097"/>
                  </a:lnTo>
                  <a:lnTo>
                    <a:pt x="43687" y="1153435"/>
                  </a:lnTo>
                  <a:lnTo>
                    <a:pt x="31213" y="1112100"/>
                  </a:lnTo>
                  <a:lnTo>
                    <a:pt x="20778" y="1070184"/>
                  </a:lnTo>
                  <a:lnTo>
                    <a:pt x="12433" y="1027826"/>
                  </a:lnTo>
                  <a:lnTo>
                    <a:pt x="6179" y="985118"/>
                  </a:lnTo>
                  <a:lnTo>
                    <a:pt x="2041" y="942154"/>
                  </a:lnTo>
                  <a:lnTo>
                    <a:pt x="0" y="899026"/>
                  </a:lnTo>
                  <a:lnTo>
                    <a:pt x="103" y="855850"/>
                  </a:lnTo>
                  <a:lnTo>
                    <a:pt x="2307" y="812744"/>
                  </a:lnTo>
                  <a:lnTo>
                    <a:pt x="6637" y="769800"/>
                  </a:lnTo>
                  <a:lnTo>
                    <a:pt x="13072" y="727111"/>
                  </a:lnTo>
                  <a:lnTo>
                    <a:pt x="21614" y="684770"/>
                  </a:lnTo>
                  <a:lnTo>
                    <a:pt x="32220" y="642919"/>
                  </a:lnTo>
                  <a:lnTo>
                    <a:pt x="44868" y="601651"/>
                  </a:lnTo>
                  <a:lnTo>
                    <a:pt x="59513" y="561036"/>
                  </a:lnTo>
                  <a:lnTo>
                    <a:pt x="76158" y="521167"/>
                  </a:lnTo>
                  <a:lnTo>
                    <a:pt x="94735" y="482187"/>
                  </a:lnTo>
                  <a:lnTo>
                    <a:pt x="115224" y="444164"/>
                  </a:lnTo>
                  <a:lnTo>
                    <a:pt x="137531" y="407172"/>
                  </a:lnTo>
                  <a:lnTo>
                    <a:pt x="161661" y="371348"/>
                  </a:lnTo>
                  <a:lnTo>
                    <a:pt x="187497" y="336721"/>
                  </a:lnTo>
                  <a:lnTo>
                    <a:pt x="215018" y="303405"/>
                  </a:lnTo>
                  <a:lnTo>
                    <a:pt x="244134" y="271474"/>
                  </a:lnTo>
                  <a:lnTo>
                    <a:pt x="274798" y="241020"/>
                  </a:lnTo>
                  <a:lnTo>
                    <a:pt x="306920" y="212094"/>
                  </a:lnTo>
                  <a:lnTo>
                    <a:pt x="340431" y="184789"/>
                  </a:lnTo>
                  <a:lnTo>
                    <a:pt x="375216" y="159131"/>
                  </a:lnTo>
                  <a:lnTo>
                    <a:pt x="411252" y="135237"/>
                  </a:lnTo>
                  <a:lnTo>
                    <a:pt x="448402" y="113110"/>
                  </a:lnTo>
                  <a:lnTo>
                    <a:pt x="486596" y="92845"/>
                  </a:lnTo>
                  <a:lnTo>
                    <a:pt x="525766" y="74467"/>
                  </a:lnTo>
                  <a:lnTo>
                    <a:pt x="565773" y="58049"/>
                  </a:lnTo>
                  <a:lnTo>
                    <a:pt x="606523" y="43592"/>
                  </a:lnTo>
                  <a:lnTo>
                    <a:pt x="647949" y="31145"/>
                  </a:lnTo>
                  <a:lnTo>
                    <a:pt x="689956" y="20733"/>
                  </a:lnTo>
                  <a:lnTo>
                    <a:pt x="732407" y="12405"/>
                  </a:lnTo>
                  <a:lnTo>
                    <a:pt x="775208" y="6165"/>
                  </a:lnTo>
                  <a:lnTo>
                    <a:pt x="818267" y="2037"/>
                  </a:lnTo>
                  <a:lnTo>
                    <a:pt x="861489" y="0"/>
                  </a:lnTo>
                  <a:lnTo>
                    <a:pt x="904759" y="102"/>
                  </a:lnTo>
                  <a:lnTo>
                    <a:pt x="947960" y="2301"/>
                  </a:lnTo>
                  <a:lnTo>
                    <a:pt x="990998" y="6622"/>
                  </a:lnTo>
                  <a:lnTo>
                    <a:pt x="1033780" y="13043"/>
                  </a:lnTo>
                  <a:lnTo>
                    <a:pt x="1076213" y="21567"/>
                  </a:lnTo>
                  <a:lnTo>
                    <a:pt x="1118156" y="32149"/>
                  </a:lnTo>
                  <a:lnTo>
                    <a:pt x="1159515" y="44770"/>
                  </a:lnTo>
                  <a:lnTo>
                    <a:pt x="1200219" y="59383"/>
                  </a:lnTo>
                  <a:lnTo>
                    <a:pt x="1240174" y="75992"/>
                  </a:lnTo>
                  <a:lnTo>
                    <a:pt x="1279240" y="94529"/>
                  </a:lnTo>
                  <a:lnTo>
                    <a:pt x="1317346" y="114972"/>
                  </a:lnTo>
                  <a:lnTo>
                    <a:pt x="1354420" y="137231"/>
                  </a:lnTo>
                  <a:lnTo>
                    <a:pt x="1390321" y="161308"/>
                  </a:lnTo>
                  <a:lnTo>
                    <a:pt x="1425025" y="187087"/>
                  </a:lnTo>
                  <a:lnTo>
                    <a:pt x="1458413" y="214549"/>
                  </a:lnTo>
                  <a:lnTo>
                    <a:pt x="1490414" y="243601"/>
                  </a:lnTo>
                  <a:lnTo>
                    <a:pt x="1520934" y="274198"/>
                  </a:lnTo>
                  <a:lnTo>
                    <a:pt x="1549924" y="306250"/>
                  </a:lnTo>
                  <a:lnTo>
                    <a:pt x="1577289" y="339688"/>
                  </a:lnTo>
                  <a:lnTo>
                    <a:pt x="1603003" y="374396"/>
                  </a:lnTo>
                  <a:lnTo>
                    <a:pt x="1626949" y="410355"/>
                  </a:lnTo>
                  <a:lnTo>
                    <a:pt x="1649124" y="447423"/>
                  </a:lnTo>
                  <a:lnTo>
                    <a:pt x="1669433" y="485534"/>
                  </a:lnTo>
                  <a:lnTo>
                    <a:pt x="1687852" y="524618"/>
                  </a:lnTo>
                  <a:lnTo>
                    <a:pt x="1704306" y="564537"/>
                  </a:lnTo>
                  <a:lnTo>
                    <a:pt x="1718795" y="605199"/>
                  </a:lnTo>
                  <a:lnTo>
                    <a:pt x="1731269" y="646534"/>
                  </a:lnTo>
                  <a:lnTo>
                    <a:pt x="1741704" y="688450"/>
                  </a:lnTo>
                  <a:lnTo>
                    <a:pt x="1750049" y="730808"/>
                  </a:lnTo>
                  <a:lnTo>
                    <a:pt x="1756304" y="773516"/>
                  </a:lnTo>
                  <a:lnTo>
                    <a:pt x="1760441" y="816480"/>
                  </a:lnTo>
                  <a:lnTo>
                    <a:pt x="1762483" y="859608"/>
                  </a:lnTo>
                  <a:lnTo>
                    <a:pt x="1762379" y="902784"/>
                  </a:lnTo>
                  <a:lnTo>
                    <a:pt x="1760176" y="945890"/>
                  </a:lnTo>
                  <a:lnTo>
                    <a:pt x="1755845" y="988834"/>
                  </a:lnTo>
                  <a:lnTo>
                    <a:pt x="1749410" y="1031523"/>
                  </a:lnTo>
                  <a:lnTo>
                    <a:pt x="1740868" y="1073864"/>
                  </a:lnTo>
                  <a:lnTo>
                    <a:pt x="1730262" y="1115715"/>
                  </a:lnTo>
                  <a:lnTo>
                    <a:pt x="1717614" y="1156983"/>
                  </a:lnTo>
                  <a:lnTo>
                    <a:pt x="1702969" y="1197598"/>
                  </a:lnTo>
                  <a:lnTo>
                    <a:pt x="1686324" y="1237467"/>
                  </a:lnTo>
                  <a:lnTo>
                    <a:pt x="1667747" y="1276447"/>
                  </a:lnTo>
                  <a:lnTo>
                    <a:pt x="1647258" y="1314470"/>
                  </a:lnTo>
                  <a:lnTo>
                    <a:pt x="1624951" y="1351462"/>
                  </a:lnTo>
                  <a:lnTo>
                    <a:pt x="1600821" y="1387285"/>
                  </a:lnTo>
                  <a:lnTo>
                    <a:pt x="1574985" y="1421913"/>
                  </a:lnTo>
                  <a:lnTo>
                    <a:pt x="1547464" y="1455229"/>
                  </a:lnTo>
                  <a:lnTo>
                    <a:pt x="1518348" y="1487160"/>
                  </a:lnTo>
                  <a:lnTo>
                    <a:pt x="1487684" y="1517614"/>
                  </a:lnTo>
                  <a:lnTo>
                    <a:pt x="1455562" y="1546540"/>
                  </a:lnTo>
                  <a:lnTo>
                    <a:pt x="1422051" y="1573845"/>
                  </a:lnTo>
                  <a:lnTo>
                    <a:pt x="1387243" y="1599504"/>
                  </a:lnTo>
                  <a:lnTo>
                    <a:pt x="1351230" y="1623397"/>
                  </a:lnTo>
                  <a:lnTo>
                    <a:pt x="1314080" y="1645524"/>
                  </a:lnTo>
                  <a:lnTo>
                    <a:pt x="1275886" y="1665788"/>
                  </a:lnTo>
                  <a:lnTo>
                    <a:pt x="1236716" y="1684167"/>
                  </a:lnTo>
                  <a:lnTo>
                    <a:pt x="1196709" y="1700585"/>
                  </a:lnTo>
                  <a:lnTo>
                    <a:pt x="1155959" y="1715042"/>
                  </a:lnTo>
                  <a:lnTo>
                    <a:pt x="1114533" y="1727489"/>
                  </a:lnTo>
                  <a:lnTo>
                    <a:pt x="1072526" y="1737901"/>
                  </a:lnTo>
                  <a:lnTo>
                    <a:pt x="1030075" y="1746228"/>
                  </a:lnTo>
                  <a:lnTo>
                    <a:pt x="987274" y="1752469"/>
                  </a:lnTo>
                  <a:lnTo>
                    <a:pt x="944215" y="1756597"/>
                  </a:lnTo>
                  <a:lnTo>
                    <a:pt x="900993" y="1758634"/>
                  </a:lnTo>
                  <a:close/>
                </a:path>
              </a:pathLst>
            </a:custGeom>
            <a:solidFill>
              <a:srgbClr val="F9C3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52142" y="6533567"/>
              <a:ext cx="200335" cy="2002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254037" y="6264879"/>
              <a:ext cx="183107" cy="190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17002" y="6946671"/>
              <a:ext cx="183107" cy="1908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720443" y="6911767"/>
              <a:ext cx="183107" cy="1908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31826" y="6481284"/>
              <a:ext cx="183107" cy="1908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39099" y="7270115"/>
              <a:ext cx="183107" cy="1908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61196" y="7056037"/>
              <a:ext cx="183107" cy="1908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975982" y="1428851"/>
            <a:ext cx="235521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180" dirty="0">
                <a:latin typeface="Arial"/>
                <a:cs typeface="Arial"/>
              </a:rPr>
              <a:t>(Bullying)</a:t>
            </a:r>
            <a:endParaRPr sz="3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2078" y="2557687"/>
            <a:ext cx="11550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580" dirty="0">
                <a:solidFill>
                  <a:srgbClr val="E4333A"/>
                </a:solidFill>
                <a:latin typeface="Tuffy"/>
                <a:cs typeface="Tuffy"/>
              </a:rPr>
              <a:t>Cum </a:t>
            </a:r>
            <a:r>
              <a:rPr sz="3600" b="0" spc="385" dirty="0">
                <a:solidFill>
                  <a:srgbClr val="E4333A"/>
                </a:solidFill>
                <a:latin typeface="Tuffy"/>
                <a:cs typeface="Tuffy"/>
              </a:rPr>
              <a:t>crezi </a:t>
            </a:r>
            <a:r>
              <a:rPr sz="3600" b="0" spc="250" dirty="0">
                <a:solidFill>
                  <a:srgbClr val="E4333A"/>
                </a:solidFill>
                <a:latin typeface="Tuffy"/>
                <a:cs typeface="Tuffy"/>
              </a:rPr>
              <a:t>că </a:t>
            </a:r>
            <a:r>
              <a:rPr sz="3600" b="0" spc="310" dirty="0">
                <a:solidFill>
                  <a:srgbClr val="E4333A"/>
                </a:solidFill>
                <a:latin typeface="Tuffy"/>
                <a:cs typeface="Tuffy"/>
              </a:rPr>
              <a:t>se </a:t>
            </a:r>
            <a:r>
              <a:rPr sz="3600" b="0" spc="525" dirty="0">
                <a:solidFill>
                  <a:srgbClr val="E4333A"/>
                </a:solidFill>
                <a:latin typeface="Tuffy"/>
                <a:cs typeface="Tuffy"/>
              </a:rPr>
              <a:t>simte </a:t>
            </a:r>
            <a:r>
              <a:rPr sz="3600" b="0" spc="409" dirty="0">
                <a:solidFill>
                  <a:srgbClr val="E4333A"/>
                </a:solidFill>
                <a:latin typeface="Tuffy"/>
                <a:cs typeface="Tuffy"/>
              </a:rPr>
              <a:t>cineva </a:t>
            </a:r>
            <a:r>
              <a:rPr sz="3600" b="0" spc="385" dirty="0">
                <a:solidFill>
                  <a:srgbClr val="E4333A"/>
                </a:solidFill>
                <a:latin typeface="Tuffy"/>
                <a:cs typeface="Tuffy"/>
              </a:rPr>
              <a:t>care </a:t>
            </a:r>
            <a:r>
              <a:rPr sz="3600" b="0" spc="380" dirty="0">
                <a:solidFill>
                  <a:srgbClr val="E4333A"/>
                </a:solidFill>
                <a:latin typeface="Tuffy"/>
                <a:cs typeface="Tuffy"/>
              </a:rPr>
              <a:t>este</a:t>
            </a:r>
            <a:r>
              <a:rPr sz="3600" b="0" spc="-285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3600" b="0" spc="490" dirty="0">
                <a:solidFill>
                  <a:srgbClr val="E4333A"/>
                </a:solidFill>
                <a:latin typeface="Tuffy"/>
                <a:cs typeface="Tuffy"/>
              </a:rPr>
              <a:t>hărțuit?</a:t>
            </a:r>
            <a:endParaRPr sz="3600">
              <a:latin typeface="Tuffy"/>
              <a:cs typeface="Tuffy"/>
            </a:endParaRPr>
          </a:p>
        </p:txBody>
      </p:sp>
      <p:sp>
        <p:nvSpPr>
          <p:cNvPr id="21" name="object 21"/>
          <p:cNvSpPr txBox="1"/>
          <p:nvPr/>
        </p:nvSpPr>
        <p:spPr>
          <a:xfrm rot="3540000">
            <a:off x="9928221" y="4638210"/>
            <a:ext cx="14149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40" dirty="0">
                <a:latin typeface="Noto Sans"/>
                <a:cs typeface="Noto Sans"/>
              </a:rPr>
              <a:t>J</a:t>
            </a:r>
            <a:r>
              <a:rPr sz="3400" b="1" spc="-240" dirty="0">
                <a:latin typeface="Noto Sans"/>
                <a:cs typeface="Noto Sans"/>
              </a:rPr>
              <a:t>I</a:t>
            </a:r>
            <a:r>
              <a:rPr sz="3400" b="1" spc="-40" dirty="0">
                <a:latin typeface="Noto Sans"/>
                <a:cs typeface="Noto Sans"/>
              </a:rPr>
              <a:t>GN</a:t>
            </a:r>
            <a:r>
              <a:rPr sz="3400" b="1" spc="-240" dirty="0">
                <a:latin typeface="Noto Sans"/>
                <a:cs typeface="Noto Sans"/>
              </a:rPr>
              <a:t>I</a:t>
            </a:r>
            <a:r>
              <a:rPr sz="3400" b="1" dirty="0">
                <a:latin typeface="Noto Sans"/>
                <a:cs typeface="Noto Sans"/>
              </a:rPr>
              <a:t>T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 rot="1740000">
            <a:off x="9389017" y="5614513"/>
            <a:ext cx="1243849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5" dirty="0">
                <a:latin typeface="Noto Sans"/>
                <a:cs typeface="Noto Sans"/>
              </a:rPr>
              <a:t>TR</a:t>
            </a:r>
            <a:r>
              <a:rPr sz="3400" b="1" spc="-204" dirty="0">
                <a:latin typeface="Noto Sans"/>
                <a:cs typeface="Noto Sans"/>
              </a:rPr>
              <a:t>I</a:t>
            </a:r>
            <a:r>
              <a:rPr sz="3400" b="1" spc="-5" dirty="0">
                <a:latin typeface="Noto Sans"/>
                <a:cs typeface="Noto Sans"/>
              </a:rPr>
              <a:t>S</a:t>
            </a:r>
            <a:r>
              <a:rPr sz="3400" b="1" dirty="0">
                <a:latin typeface="Noto Sans"/>
                <a:cs typeface="Noto Sans"/>
              </a:rPr>
              <a:t>T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 rot="21180000">
            <a:off x="8868837" y="6960409"/>
            <a:ext cx="17852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70" dirty="0">
                <a:latin typeface="Noto Sans"/>
                <a:cs typeface="Noto Sans"/>
              </a:rPr>
              <a:t>SPERI</a:t>
            </a:r>
            <a:r>
              <a:rPr sz="5100" b="1" spc="-104" baseline="1633" dirty="0">
                <a:latin typeface="Noto Sans"/>
                <a:cs typeface="Noto Sans"/>
              </a:rPr>
              <a:t>AT</a:t>
            </a:r>
            <a:endParaRPr sz="5100" baseline="1633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 rot="19380000">
            <a:off x="9814093" y="8010204"/>
            <a:ext cx="167951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5100" b="1" spc="-104" baseline="-1633" dirty="0">
                <a:latin typeface="Noto Sans"/>
                <a:cs typeface="Noto Sans"/>
              </a:rPr>
              <a:t>E</a:t>
            </a:r>
            <a:r>
              <a:rPr sz="3400" b="1" spc="-70" dirty="0">
                <a:latin typeface="Noto Sans"/>
                <a:cs typeface="Noto Sans"/>
              </a:rPr>
              <a:t>XCLU</a:t>
            </a:r>
            <a:r>
              <a:rPr sz="5100" b="1" spc="-104" baseline="1633" dirty="0">
                <a:latin typeface="Noto Sans"/>
                <a:cs typeface="Noto Sans"/>
              </a:rPr>
              <a:t>S</a:t>
            </a:r>
            <a:endParaRPr sz="5100" baseline="1633"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 rot="17100000">
            <a:off x="10909229" y="8876744"/>
            <a:ext cx="1715748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40" dirty="0">
                <a:latin typeface="Noto Sans"/>
                <a:cs typeface="Noto Sans"/>
              </a:rPr>
              <a:t>S</a:t>
            </a:r>
            <a:r>
              <a:rPr sz="3400" b="1" spc="-240" dirty="0">
                <a:latin typeface="Noto Sans"/>
                <a:cs typeface="Noto Sans"/>
              </a:rPr>
              <a:t>I</a:t>
            </a:r>
            <a:r>
              <a:rPr sz="3400" b="1" spc="-40" dirty="0">
                <a:latin typeface="Noto Sans"/>
                <a:cs typeface="Noto Sans"/>
              </a:rPr>
              <a:t>NGU</a:t>
            </a:r>
            <a:r>
              <a:rPr sz="5100" b="1" baseline="1633" dirty="0">
                <a:latin typeface="Noto Sans"/>
                <a:cs typeface="Noto Sans"/>
              </a:rPr>
              <a:t>R</a:t>
            </a:r>
            <a:endParaRPr sz="5100" baseline="1633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 rot="5760000">
            <a:off x="11130835" y="4404924"/>
            <a:ext cx="20221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5100" b="1" spc="-112" baseline="1633" dirty="0">
                <a:latin typeface="Noto Sans"/>
                <a:cs typeface="Noto Sans"/>
              </a:rPr>
              <a:t>S</a:t>
            </a:r>
            <a:r>
              <a:rPr sz="3400" b="1" spc="-75" dirty="0">
                <a:latin typeface="Noto Sans"/>
                <a:cs typeface="Noto Sans"/>
              </a:rPr>
              <a:t>UPĂRA</a:t>
            </a:r>
            <a:r>
              <a:rPr sz="5100" b="1" baseline="-1633" dirty="0">
                <a:latin typeface="Noto Sans"/>
                <a:cs typeface="Noto Sans"/>
              </a:rPr>
              <a:t>T</a:t>
            </a:r>
            <a:endParaRPr sz="5100" baseline="-1633"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 rot="18840000">
            <a:off x="12882827" y="5177446"/>
            <a:ext cx="101352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60" dirty="0">
                <a:latin typeface="Noto Sans"/>
                <a:cs typeface="Noto Sans"/>
              </a:rPr>
              <a:t>RĂ</a:t>
            </a:r>
            <a:r>
              <a:rPr sz="3400" b="1" dirty="0">
                <a:latin typeface="Noto Sans"/>
                <a:cs typeface="Noto Sans"/>
              </a:rPr>
              <a:t>U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 rot="20940000">
            <a:off x="13188763" y="6251086"/>
            <a:ext cx="18420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5100" b="1" spc="-82" baseline="-1633" dirty="0">
                <a:latin typeface="Noto Sans"/>
                <a:cs typeface="Noto Sans"/>
              </a:rPr>
              <a:t>C</a:t>
            </a:r>
            <a:r>
              <a:rPr sz="3400" b="1" spc="-55" dirty="0">
                <a:latin typeface="Noto Sans"/>
                <a:cs typeface="Noto Sans"/>
              </a:rPr>
              <a:t>ONFUZ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29" name="object 29"/>
          <p:cNvSpPr txBox="1"/>
          <p:nvPr/>
        </p:nvSpPr>
        <p:spPr>
          <a:xfrm rot="2460000">
            <a:off x="13190466" y="7591041"/>
            <a:ext cx="1398043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20" dirty="0">
                <a:latin typeface="Noto Sans"/>
                <a:cs typeface="Noto Sans"/>
              </a:rPr>
              <a:t>RĂN</a:t>
            </a:r>
            <a:r>
              <a:rPr sz="3400" b="1" spc="-220" dirty="0">
                <a:latin typeface="Noto Sans"/>
                <a:cs typeface="Noto Sans"/>
              </a:rPr>
              <a:t>I</a:t>
            </a:r>
            <a:r>
              <a:rPr sz="3400" b="1" dirty="0">
                <a:latin typeface="Noto Sans"/>
                <a:cs typeface="Noto Sans"/>
              </a:rPr>
              <a:t>T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0" name="object 30"/>
          <p:cNvSpPr txBox="1"/>
          <p:nvPr/>
        </p:nvSpPr>
        <p:spPr>
          <a:xfrm rot="4140000">
            <a:off x="12088778" y="8397490"/>
            <a:ext cx="1597436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sz="3400" b="1" spc="-280" dirty="0">
                <a:latin typeface="Noto Sans"/>
                <a:cs typeface="Noto Sans"/>
              </a:rPr>
              <a:t>I</a:t>
            </a:r>
            <a:r>
              <a:rPr sz="3400" b="1" spc="-80" dirty="0">
                <a:latin typeface="Noto Sans"/>
                <a:cs typeface="Noto Sans"/>
              </a:rPr>
              <a:t>ZOL</a:t>
            </a:r>
            <a:r>
              <a:rPr sz="5100" b="1" spc="-120" baseline="-1633" dirty="0">
                <a:latin typeface="Noto Sans"/>
                <a:cs typeface="Noto Sans"/>
              </a:rPr>
              <a:t>A</a:t>
            </a:r>
            <a:r>
              <a:rPr sz="5100" b="1" baseline="-1633" dirty="0">
                <a:latin typeface="Noto Sans"/>
                <a:cs typeface="Noto Sans"/>
              </a:rPr>
              <a:t>T</a:t>
            </a:r>
            <a:endParaRPr sz="5100" baseline="-1633">
              <a:latin typeface="Noto Sans"/>
              <a:cs typeface="Noto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089141" y="5143499"/>
            <a:ext cx="923924" cy="15049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47297" y="1069703"/>
            <a:ext cx="6635750" cy="8783955"/>
            <a:chOff x="11147297" y="1069703"/>
            <a:chExt cx="6635750" cy="8783955"/>
          </a:xfrm>
        </p:grpSpPr>
        <p:sp>
          <p:nvSpPr>
            <p:cNvPr id="3" name="object 3"/>
            <p:cNvSpPr/>
            <p:nvPr/>
          </p:nvSpPr>
          <p:spPr>
            <a:xfrm>
              <a:off x="11392478" y="2415102"/>
              <a:ext cx="6264218" cy="6113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27687" y="1069703"/>
              <a:ext cx="1924685" cy="2226945"/>
            </a:xfrm>
            <a:custGeom>
              <a:avLst/>
              <a:gdLst/>
              <a:ahLst/>
              <a:cxnLst/>
              <a:rect l="l" t="t" r="r" b="b"/>
              <a:pathLst>
                <a:path w="1924684" h="2226945">
                  <a:moveTo>
                    <a:pt x="847406" y="2226449"/>
                  </a:moveTo>
                  <a:lnTo>
                    <a:pt x="687798" y="2091704"/>
                  </a:lnTo>
                  <a:lnTo>
                    <a:pt x="656892" y="1813352"/>
                  </a:lnTo>
                  <a:lnTo>
                    <a:pt x="687569" y="1538479"/>
                  </a:lnTo>
                  <a:lnTo>
                    <a:pt x="712710" y="1414168"/>
                  </a:lnTo>
                  <a:lnTo>
                    <a:pt x="458989" y="1735699"/>
                  </a:lnTo>
                  <a:lnTo>
                    <a:pt x="311735" y="1870283"/>
                  </a:lnTo>
                  <a:lnTo>
                    <a:pt x="214533" y="1842588"/>
                  </a:lnTo>
                  <a:lnTo>
                    <a:pt x="110972" y="1677281"/>
                  </a:lnTo>
                  <a:lnTo>
                    <a:pt x="134375" y="1477452"/>
                  </a:lnTo>
                  <a:lnTo>
                    <a:pt x="349069" y="1331488"/>
                  </a:lnTo>
                  <a:lnTo>
                    <a:pt x="595149" y="1241996"/>
                  </a:lnTo>
                  <a:lnTo>
                    <a:pt x="712710" y="1211586"/>
                  </a:lnTo>
                  <a:lnTo>
                    <a:pt x="274988" y="1301551"/>
                  </a:lnTo>
                  <a:lnTo>
                    <a:pt x="58570" y="1314403"/>
                  </a:lnTo>
                  <a:lnTo>
                    <a:pt x="0" y="1234720"/>
                  </a:lnTo>
                  <a:lnTo>
                    <a:pt x="35816" y="1047080"/>
                  </a:lnTo>
                  <a:lnTo>
                    <a:pt x="169818" y="892108"/>
                  </a:lnTo>
                  <a:lnTo>
                    <a:pt x="384207" y="871956"/>
                  </a:lnTo>
                  <a:lnTo>
                    <a:pt x="583131" y="913495"/>
                  </a:lnTo>
                  <a:lnTo>
                    <a:pt x="670740" y="943592"/>
                  </a:lnTo>
                  <a:lnTo>
                    <a:pt x="383269" y="738890"/>
                  </a:lnTo>
                  <a:lnTo>
                    <a:pt x="252317" y="612993"/>
                  </a:lnTo>
                  <a:lnTo>
                    <a:pt x="246270" y="514006"/>
                  </a:lnTo>
                  <a:lnTo>
                    <a:pt x="333513" y="390031"/>
                  </a:lnTo>
                  <a:lnTo>
                    <a:pt x="485480" y="364022"/>
                  </a:lnTo>
                  <a:lnTo>
                    <a:pt x="659454" y="506699"/>
                  </a:lnTo>
                  <a:lnTo>
                    <a:pt x="802591" y="687817"/>
                  </a:lnTo>
                  <a:lnTo>
                    <a:pt x="862047" y="777133"/>
                  </a:lnTo>
                  <a:lnTo>
                    <a:pt x="743456" y="350918"/>
                  </a:lnTo>
                  <a:lnTo>
                    <a:pt x="703926" y="127895"/>
                  </a:lnTo>
                  <a:lnTo>
                    <a:pt x="743456" y="35207"/>
                  </a:lnTo>
                  <a:lnTo>
                    <a:pt x="862047" y="0"/>
                  </a:lnTo>
                  <a:lnTo>
                    <a:pt x="1002385" y="105577"/>
                  </a:lnTo>
                  <a:lnTo>
                    <a:pt x="1105572" y="377827"/>
                  </a:lnTo>
                  <a:lnTo>
                    <a:pt x="1169229" y="657766"/>
                  </a:lnTo>
                  <a:lnTo>
                    <a:pt x="1190977" y="786408"/>
                  </a:lnTo>
                  <a:lnTo>
                    <a:pt x="1370358" y="452865"/>
                  </a:lnTo>
                  <a:lnTo>
                    <a:pt x="1489528" y="298259"/>
                  </a:lnTo>
                  <a:lnTo>
                    <a:pt x="1601927" y="283507"/>
                  </a:lnTo>
                  <a:lnTo>
                    <a:pt x="1760993" y="369529"/>
                  </a:lnTo>
                  <a:lnTo>
                    <a:pt x="1815279" y="558221"/>
                  </a:lnTo>
                  <a:lnTo>
                    <a:pt x="1674429" y="812951"/>
                  </a:lnTo>
                  <a:lnTo>
                    <a:pt x="1483527" y="1036836"/>
                  </a:lnTo>
                  <a:lnTo>
                    <a:pt x="1387652" y="1132994"/>
                  </a:lnTo>
                  <a:lnTo>
                    <a:pt x="1709941" y="1162832"/>
                  </a:lnTo>
                  <a:lnTo>
                    <a:pt x="1872324" y="1203288"/>
                  </a:lnTo>
                  <a:lnTo>
                    <a:pt x="1924261" y="1281819"/>
                  </a:lnTo>
                  <a:lnTo>
                    <a:pt x="1915210" y="1425884"/>
                  </a:lnTo>
                  <a:lnTo>
                    <a:pt x="1785875" y="1533780"/>
                  </a:lnTo>
                  <a:lnTo>
                    <a:pt x="1531315" y="1529372"/>
                  </a:lnTo>
                  <a:lnTo>
                    <a:pt x="1282520" y="1478467"/>
                  </a:lnTo>
                  <a:lnTo>
                    <a:pt x="1170480" y="1446874"/>
                  </a:lnTo>
                  <a:lnTo>
                    <a:pt x="1526603" y="1658312"/>
                  </a:lnTo>
                  <a:lnTo>
                    <a:pt x="1689741" y="1785589"/>
                  </a:lnTo>
                  <a:lnTo>
                    <a:pt x="1699883" y="1879825"/>
                  </a:lnTo>
                  <a:lnTo>
                    <a:pt x="1597016" y="1992137"/>
                  </a:lnTo>
                  <a:lnTo>
                    <a:pt x="1422295" y="1995539"/>
                  </a:lnTo>
                  <a:lnTo>
                    <a:pt x="1227762" y="1823115"/>
                  </a:lnTo>
                  <a:lnTo>
                    <a:pt x="1069740" y="1616094"/>
                  </a:lnTo>
                  <a:lnTo>
                    <a:pt x="1004551" y="1515703"/>
                  </a:lnTo>
                  <a:lnTo>
                    <a:pt x="1098450" y="1937037"/>
                  </a:lnTo>
                  <a:lnTo>
                    <a:pt x="1113381" y="2151518"/>
                  </a:lnTo>
                  <a:lnTo>
                    <a:pt x="1034610" y="2225778"/>
                  </a:lnTo>
                  <a:lnTo>
                    <a:pt x="847406" y="2226449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48649" y="1819012"/>
              <a:ext cx="766445" cy="780415"/>
            </a:xfrm>
            <a:custGeom>
              <a:avLst/>
              <a:gdLst/>
              <a:ahLst/>
              <a:cxnLst/>
              <a:rect l="l" t="t" r="r" b="b"/>
              <a:pathLst>
                <a:path w="766444" h="780414">
                  <a:moveTo>
                    <a:pt x="295571" y="780276"/>
                  </a:moveTo>
                  <a:lnTo>
                    <a:pt x="255179" y="775888"/>
                  </a:lnTo>
                  <a:lnTo>
                    <a:pt x="217221" y="764798"/>
                  </a:lnTo>
                  <a:lnTo>
                    <a:pt x="181835" y="747646"/>
                  </a:lnTo>
                  <a:lnTo>
                    <a:pt x="149160" y="725069"/>
                  </a:lnTo>
                  <a:lnTo>
                    <a:pt x="119336" y="697708"/>
                  </a:lnTo>
                  <a:lnTo>
                    <a:pt x="92500" y="666200"/>
                  </a:lnTo>
                  <a:lnTo>
                    <a:pt x="68792" y="631184"/>
                  </a:lnTo>
                  <a:lnTo>
                    <a:pt x="48350" y="593300"/>
                  </a:lnTo>
                  <a:lnTo>
                    <a:pt x="31314" y="553185"/>
                  </a:lnTo>
                  <a:lnTo>
                    <a:pt x="17822" y="511479"/>
                  </a:lnTo>
                  <a:lnTo>
                    <a:pt x="8013" y="468819"/>
                  </a:lnTo>
                  <a:lnTo>
                    <a:pt x="2026" y="425846"/>
                  </a:lnTo>
                  <a:lnTo>
                    <a:pt x="0" y="383197"/>
                  </a:lnTo>
                  <a:lnTo>
                    <a:pt x="2989" y="335086"/>
                  </a:lnTo>
                  <a:lnTo>
                    <a:pt x="11716" y="288770"/>
                  </a:lnTo>
                  <a:lnTo>
                    <a:pt x="25819" y="244607"/>
                  </a:lnTo>
                  <a:lnTo>
                    <a:pt x="44938" y="202955"/>
                  </a:lnTo>
                  <a:lnTo>
                    <a:pt x="68711" y="164171"/>
                  </a:lnTo>
                  <a:lnTo>
                    <a:pt x="96777" y="128611"/>
                  </a:lnTo>
                  <a:lnTo>
                    <a:pt x="128775" y="96633"/>
                  </a:lnTo>
                  <a:lnTo>
                    <a:pt x="164343" y="68595"/>
                  </a:lnTo>
                  <a:lnTo>
                    <a:pt x="203120" y="44853"/>
                  </a:lnTo>
                  <a:lnTo>
                    <a:pt x="244746" y="25766"/>
                  </a:lnTo>
                  <a:lnTo>
                    <a:pt x="288859" y="11689"/>
                  </a:lnTo>
                  <a:lnTo>
                    <a:pt x="335098" y="2981"/>
                  </a:lnTo>
                  <a:lnTo>
                    <a:pt x="383101" y="0"/>
                  </a:lnTo>
                  <a:lnTo>
                    <a:pt x="441468" y="2989"/>
                  </a:lnTo>
                  <a:lnTo>
                    <a:pt x="494760" y="11719"/>
                  </a:lnTo>
                  <a:lnTo>
                    <a:pt x="543047" y="25826"/>
                  </a:lnTo>
                  <a:lnTo>
                    <a:pt x="586400" y="44949"/>
                  </a:lnTo>
                  <a:lnTo>
                    <a:pt x="624890" y="68728"/>
                  </a:lnTo>
                  <a:lnTo>
                    <a:pt x="658587" y="96801"/>
                  </a:lnTo>
                  <a:lnTo>
                    <a:pt x="687562" y="128807"/>
                  </a:lnTo>
                  <a:lnTo>
                    <a:pt x="711885" y="164384"/>
                  </a:lnTo>
                  <a:lnTo>
                    <a:pt x="731628" y="203171"/>
                  </a:lnTo>
                  <a:lnTo>
                    <a:pt x="746860" y="244807"/>
                  </a:lnTo>
                  <a:lnTo>
                    <a:pt x="757653" y="288931"/>
                  </a:lnTo>
                  <a:lnTo>
                    <a:pt x="764077" y="335182"/>
                  </a:lnTo>
                  <a:lnTo>
                    <a:pt x="766203" y="383197"/>
                  </a:lnTo>
                  <a:lnTo>
                    <a:pt x="762505" y="433973"/>
                  </a:lnTo>
                  <a:lnTo>
                    <a:pt x="751788" y="480533"/>
                  </a:lnTo>
                  <a:lnTo>
                    <a:pt x="734618" y="523113"/>
                  </a:lnTo>
                  <a:lnTo>
                    <a:pt x="711562" y="561950"/>
                  </a:lnTo>
                  <a:lnTo>
                    <a:pt x="683184" y="597282"/>
                  </a:lnTo>
                  <a:lnTo>
                    <a:pt x="650052" y="629346"/>
                  </a:lnTo>
                  <a:lnTo>
                    <a:pt x="612731" y="658380"/>
                  </a:lnTo>
                  <a:lnTo>
                    <a:pt x="571787" y="684620"/>
                  </a:lnTo>
                  <a:lnTo>
                    <a:pt x="527786" y="708304"/>
                  </a:lnTo>
                  <a:lnTo>
                    <a:pt x="481294" y="729670"/>
                  </a:lnTo>
                  <a:lnTo>
                    <a:pt x="432877" y="748954"/>
                  </a:lnTo>
                  <a:lnTo>
                    <a:pt x="383101" y="766394"/>
                  </a:lnTo>
                  <a:lnTo>
                    <a:pt x="338258" y="777324"/>
                  </a:lnTo>
                  <a:lnTo>
                    <a:pt x="295571" y="780276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08297" y="7675313"/>
              <a:ext cx="1075055" cy="1582420"/>
            </a:xfrm>
            <a:custGeom>
              <a:avLst/>
              <a:gdLst/>
              <a:ahLst/>
              <a:cxnLst/>
              <a:rect l="l" t="t" r="r" b="b"/>
              <a:pathLst>
                <a:path w="1075055" h="1582420">
                  <a:moveTo>
                    <a:pt x="390410" y="1582310"/>
                  </a:moveTo>
                  <a:lnTo>
                    <a:pt x="137702" y="989470"/>
                  </a:lnTo>
                  <a:lnTo>
                    <a:pt x="18158" y="691179"/>
                  </a:lnTo>
                  <a:lnTo>
                    <a:pt x="0" y="596824"/>
                  </a:lnTo>
                  <a:lnTo>
                    <a:pt x="51449" y="615796"/>
                  </a:lnTo>
                  <a:lnTo>
                    <a:pt x="134571" y="693251"/>
                  </a:lnTo>
                  <a:lnTo>
                    <a:pt x="219080" y="804589"/>
                  </a:lnTo>
                  <a:lnTo>
                    <a:pt x="284674" y="904570"/>
                  </a:lnTo>
                  <a:lnTo>
                    <a:pt x="311050" y="947951"/>
                  </a:lnTo>
                  <a:lnTo>
                    <a:pt x="190544" y="571748"/>
                  </a:lnTo>
                  <a:lnTo>
                    <a:pt x="140182" y="373958"/>
                  </a:lnTo>
                  <a:lnTo>
                    <a:pt x="150791" y="289431"/>
                  </a:lnTo>
                  <a:lnTo>
                    <a:pt x="213195" y="253017"/>
                  </a:lnTo>
                  <a:lnTo>
                    <a:pt x="311060" y="311726"/>
                  </a:lnTo>
                  <a:lnTo>
                    <a:pt x="415546" y="485181"/>
                  </a:lnTo>
                  <a:lnTo>
                    <a:pt x="498720" y="667154"/>
                  </a:lnTo>
                  <a:lnTo>
                    <a:pt x="532652" y="751418"/>
                  </a:lnTo>
                  <a:lnTo>
                    <a:pt x="533892" y="297765"/>
                  </a:lnTo>
                  <a:lnTo>
                    <a:pt x="542572" y="70197"/>
                  </a:lnTo>
                  <a:lnTo>
                    <a:pt x="566132" y="0"/>
                  </a:lnTo>
                  <a:lnTo>
                    <a:pt x="612012" y="18456"/>
                  </a:lnTo>
                  <a:lnTo>
                    <a:pt x="665353" y="162880"/>
                  </a:lnTo>
                  <a:lnTo>
                    <a:pt x="705327" y="428770"/>
                  </a:lnTo>
                  <a:lnTo>
                    <a:pt x="730421" y="684690"/>
                  </a:lnTo>
                  <a:lnTo>
                    <a:pt x="739122" y="799205"/>
                  </a:lnTo>
                  <a:lnTo>
                    <a:pt x="777652" y="474685"/>
                  </a:lnTo>
                  <a:lnTo>
                    <a:pt x="810286" y="308040"/>
                  </a:lnTo>
                  <a:lnTo>
                    <a:pt x="854836" y="246644"/>
                  </a:lnTo>
                  <a:lnTo>
                    <a:pt x="929115" y="237873"/>
                  </a:lnTo>
                  <a:lnTo>
                    <a:pt x="970198" y="353503"/>
                  </a:lnTo>
                  <a:lnTo>
                    <a:pt x="936976" y="607888"/>
                  </a:lnTo>
                  <a:lnTo>
                    <a:pt x="879983" y="862273"/>
                  </a:lnTo>
                  <a:lnTo>
                    <a:pt x="849755" y="977902"/>
                  </a:lnTo>
                  <a:lnTo>
                    <a:pt x="917503" y="809911"/>
                  </a:lnTo>
                  <a:lnTo>
                    <a:pt x="961733" y="723065"/>
                  </a:lnTo>
                  <a:lnTo>
                    <a:pt x="1001928" y="689601"/>
                  </a:lnTo>
                  <a:lnTo>
                    <a:pt x="1057571" y="681756"/>
                  </a:lnTo>
                  <a:lnTo>
                    <a:pt x="1066583" y="683621"/>
                  </a:lnTo>
                  <a:lnTo>
                    <a:pt x="1072177" y="690349"/>
                  </a:lnTo>
                  <a:lnTo>
                    <a:pt x="1074435" y="701661"/>
                  </a:lnTo>
                  <a:lnTo>
                    <a:pt x="1073436" y="717275"/>
                  </a:lnTo>
                  <a:lnTo>
                    <a:pt x="1061990" y="760292"/>
                  </a:lnTo>
                  <a:lnTo>
                    <a:pt x="1038483" y="817158"/>
                  </a:lnTo>
                  <a:lnTo>
                    <a:pt x="1003559" y="885632"/>
                  </a:lnTo>
                  <a:lnTo>
                    <a:pt x="982017" y="923521"/>
                  </a:lnTo>
                  <a:lnTo>
                    <a:pt x="957862" y="963471"/>
                  </a:lnTo>
                  <a:lnTo>
                    <a:pt x="931175" y="1005203"/>
                  </a:lnTo>
                  <a:lnTo>
                    <a:pt x="902036" y="1048436"/>
                  </a:lnTo>
                  <a:lnTo>
                    <a:pt x="870525" y="1092889"/>
                  </a:lnTo>
                  <a:lnTo>
                    <a:pt x="836724" y="1138283"/>
                  </a:lnTo>
                  <a:lnTo>
                    <a:pt x="800712" y="1184338"/>
                  </a:lnTo>
                  <a:lnTo>
                    <a:pt x="762570" y="1230772"/>
                  </a:lnTo>
                  <a:lnTo>
                    <a:pt x="722378" y="1277307"/>
                  </a:lnTo>
                  <a:lnTo>
                    <a:pt x="680217" y="1323661"/>
                  </a:lnTo>
                  <a:lnTo>
                    <a:pt x="636168" y="1369555"/>
                  </a:lnTo>
                  <a:lnTo>
                    <a:pt x="590311" y="1414708"/>
                  </a:lnTo>
                  <a:lnTo>
                    <a:pt x="542726" y="1458840"/>
                  </a:lnTo>
                  <a:lnTo>
                    <a:pt x="493494" y="1501671"/>
                  </a:lnTo>
                  <a:lnTo>
                    <a:pt x="442695" y="1542921"/>
                  </a:lnTo>
                  <a:lnTo>
                    <a:pt x="390410" y="1582310"/>
                  </a:lnTo>
                  <a:close/>
                </a:path>
              </a:pathLst>
            </a:custGeom>
            <a:solidFill>
              <a:srgbClr val="417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47297" y="8043305"/>
              <a:ext cx="1203325" cy="1809750"/>
            </a:xfrm>
            <a:custGeom>
              <a:avLst/>
              <a:gdLst/>
              <a:ahLst/>
              <a:cxnLst/>
              <a:rect l="l" t="t" r="r" b="b"/>
              <a:pathLst>
                <a:path w="1203325" h="1809750">
                  <a:moveTo>
                    <a:pt x="738765" y="1809754"/>
                  </a:moveTo>
                  <a:lnTo>
                    <a:pt x="435215" y="1809754"/>
                  </a:lnTo>
                  <a:lnTo>
                    <a:pt x="439662" y="1777898"/>
                  </a:lnTo>
                  <a:lnTo>
                    <a:pt x="452635" y="1706875"/>
                  </a:lnTo>
                  <a:lnTo>
                    <a:pt x="461334" y="1666608"/>
                  </a:lnTo>
                  <a:lnTo>
                    <a:pt x="471624" y="1622439"/>
                  </a:lnTo>
                  <a:lnTo>
                    <a:pt x="483590" y="1573817"/>
                  </a:lnTo>
                  <a:lnTo>
                    <a:pt x="497318" y="1520194"/>
                  </a:lnTo>
                  <a:lnTo>
                    <a:pt x="512896" y="1461019"/>
                  </a:lnTo>
                  <a:lnTo>
                    <a:pt x="530410" y="1395743"/>
                  </a:lnTo>
                  <a:lnTo>
                    <a:pt x="549946" y="1323817"/>
                  </a:lnTo>
                  <a:lnTo>
                    <a:pt x="565744" y="1255752"/>
                  </a:lnTo>
                  <a:lnTo>
                    <a:pt x="575352" y="1192806"/>
                  </a:lnTo>
                  <a:lnTo>
                    <a:pt x="579783" y="1135318"/>
                  </a:lnTo>
                  <a:lnTo>
                    <a:pt x="580052" y="1083631"/>
                  </a:lnTo>
                  <a:lnTo>
                    <a:pt x="577174" y="1038086"/>
                  </a:lnTo>
                  <a:lnTo>
                    <a:pt x="572163" y="999023"/>
                  </a:lnTo>
                  <a:lnTo>
                    <a:pt x="566033" y="966785"/>
                  </a:lnTo>
                  <a:lnTo>
                    <a:pt x="530067" y="1004537"/>
                  </a:lnTo>
                  <a:lnTo>
                    <a:pt x="492633" y="1040778"/>
                  </a:lnTo>
                  <a:lnTo>
                    <a:pt x="453690" y="1075429"/>
                  </a:lnTo>
                  <a:lnTo>
                    <a:pt x="413200" y="1108410"/>
                  </a:lnTo>
                  <a:lnTo>
                    <a:pt x="347228" y="1155696"/>
                  </a:lnTo>
                  <a:lnTo>
                    <a:pt x="288679" y="1175036"/>
                  </a:lnTo>
                  <a:lnTo>
                    <a:pt x="204648" y="1169649"/>
                  </a:lnTo>
                  <a:lnTo>
                    <a:pt x="62234" y="1142757"/>
                  </a:lnTo>
                  <a:lnTo>
                    <a:pt x="442412" y="993075"/>
                  </a:lnTo>
                  <a:lnTo>
                    <a:pt x="425028" y="992909"/>
                  </a:lnTo>
                  <a:lnTo>
                    <a:pt x="373827" y="986290"/>
                  </a:lnTo>
                  <a:lnTo>
                    <a:pt x="262252" y="957602"/>
                  </a:lnTo>
                  <a:lnTo>
                    <a:pt x="186120" y="906255"/>
                  </a:lnTo>
                  <a:lnTo>
                    <a:pt x="110384" y="794642"/>
                  </a:lnTo>
                  <a:lnTo>
                    <a:pt x="0" y="585159"/>
                  </a:lnTo>
                  <a:lnTo>
                    <a:pt x="549522" y="853993"/>
                  </a:lnTo>
                  <a:lnTo>
                    <a:pt x="539215" y="822870"/>
                  </a:lnTo>
                  <a:lnTo>
                    <a:pt x="520328" y="744365"/>
                  </a:lnTo>
                  <a:lnTo>
                    <a:pt x="512849" y="696785"/>
                  </a:lnTo>
                  <a:lnTo>
                    <a:pt x="507413" y="643519"/>
                  </a:lnTo>
                  <a:lnTo>
                    <a:pt x="504573" y="584470"/>
                  </a:lnTo>
                  <a:lnTo>
                    <a:pt x="504878" y="519537"/>
                  </a:lnTo>
                  <a:lnTo>
                    <a:pt x="508880" y="448622"/>
                  </a:lnTo>
                  <a:lnTo>
                    <a:pt x="527527" y="251753"/>
                  </a:lnTo>
                  <a:lnTo>
                    <a:pt x="553280" y="139399"/>
                  </a:lnTo>
                  <a:lnTo>
                    <a:pt x="603719" y="69500"/>
                  </a:lnTo>
                  <a:lnTo>
                    <a:pt x="696428" y="0"/>
                  </a:lnTo>
                  <a:lnTo>
                    <a:pt x="707687" y="48478"/>
                  </a:lnTo>
                  <a:lnTo>
                    <a:pt x="729027" y="171572"/>
                  </a:lnTo>
                  <a:lnTo>
                    <a:pt x="741794" y="335771"/>
                  </a:lnTo>
                  <a:lnTo>
                    <a:pt x="727334" y="507562"/>
                  </a:lnTo>
                  <a:lnTo>
                    <a:pt x="715427" y="560572"/>
                  </a:lnTo>
                  <a:lnTo>
                    <a:pt x="701932" y="613304"/>
                  </a:lnTo>
                  <a:lnTo>
                    <a:pt x="686850" y="665638"/>
                  </a:lnTo>
                  <a:lnTo>
                    <a:pt x="670180" y="717456"/>
                  </a:lnTo>
                  <a:lnTo>
                    <a:pt x="911496" y="93710"/>
                  </a:lnTo>
                  <a:lnTo>
                    <a:pt x="926605" y="144070"/>
                  </a:lnTo>
                  <a:lnTo>
                    <a:pt x="949175" y="274929"/>
                  </a:lnTo>
                  <a:lnTo>
                    <a:pt x="945074" y="455956"/>
                  </a:lnTo>
                  <a:lnTo>
                    <a:pt x="880167" y="656820"/>
                  </a:lnTo>
                  <a:lnTo>
                    <a:pt x="842690" y="721480"/>
                  </a:lnTo>
                  <a:lnTo>
                    <a:pt x="805443" y="775132"/>
                  </a:lnTo>
                  <a:lnTo>
                    <a:pt x="769070" y="818816"/>
                  </a:lnTo>
                  <a:lnTo>
                    <a:pt x="734215" y="853569"/>
                  </a:lnTo>
                  <a:lnTo>
                    <a:pt x="701522" y="880430"/>
                  </a:lnTo>
                  <a:lnTo>
                    <a:pt x="645202" y="914629"/>
                  </a:lnTo>
                  <a:lnTo>
                    <a:pt x="1203192" y="740353"/>
                  </a:lnTo>
                  <a:lnTo>
                    <a:pt x="1185040" y="799028"/>
                  </a:lnTo>
                  <a:lnTo>
                    <a:pt x="1121212" y="867900"/>
                  </a:lnTo>
                  <a:lnTo>
                    <a:pt x="984314" y="959152"/>
                  </a:lnTo>
                  <a:lnTo>
                    <a:pt x="917115" y="990221"/>
                  </a:lnTo>
                  <a:lnTo>
                    <a:pt x="855136" y="1007425"/>
                  </a:lnTo>
                  <a:lnTo>
                    <a:pt x="798713" y="1013161"/>
                  </a:lnTo>
                  <a:lnTo>
                    <a:pt x="748184" y="1009824"/>
                  </a:lnTo>
                  <a:lnTo>
                    <a:pt x="703887" y="999808"/>
                  </a:lnTo>
                  <a:lnTo>
                    <a:pt x="666158" y="985508"/>
                  </a:lnTo>
                  <a:lnTo>
                    <a:pt x="635336" y="969321"/>
                  </a:lnTo>
                  <a:lnTo>
                    <a:pt x="611756" y="953640"/>
                  </a:lnTo>
                  <a:lnTo>
                    <a:pt x="624828" y="989389"/>
                  </a:lnTo>
                  <a:lnTo>
                    <a:pt x="639307" y="1030886"/>
                  </a:lnTo>
                  <a:lnTo>
                    <a:pt x="654500" y="1077032"/>
                  </a:lnTo>
                  <a:lnTo>
                    <a:pt x="669714" y="1126727"/>
                  </a:lnTo>
                  <a:lnTo>
                    <a:pt x="684256" y="1178872"/>
                  </a:lnTo>
                  <a:lnTo>
                    <a:pt x="697432" y="1232368"/>
                  </a:lnTo>
                  <a:lnTo>
                    <a:pt x="708549" y="1286115"/>
                  </a:lnTo>
                  <a:lnTo>
                    <a:pt x="716912" y="1339014"/>
                  </a:lnTo>
                  <a:lnTo>
                    <a:pt x="721830" y="1389965"/>
                  </a:lnTo>
                  <a:lnTo>
                    <a:pt x="729239" y="1514352"/>
                  </a:lnTo>
                  <a:lnTo>
                    <a:pt x="733473" y="1599542"/>
                  </a:lnTo>
                  <a:lnTo>
                    <a:pt x="736119" y="1684891"/>
                  </a:lnTo>
                  <a:lnTo>
                    <a:pt x="738765" y="1809754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00780" y="348183"/>
            <a:ext cx="5107940" cy="7397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650" spc="-545" dirty="0">
                <a:solidFill>
                  <a:srgbClr val="232153"/>
                </a:solidFill>
                <a:latin typeface="Arial"/>
                <a:cs typeface="Arial"/>
              </a:rPr>
              <a:t>CUM </a:t>
            </a:r>
            <a:r>
              <a:rPr sz="4650" spc="-635" dirty="0">
                <a:solidFill>
                  <a:srgbClr val="232153"/>
                </a:solidFill>
                <a:latin typeface="Arial"/>
                <a:cs typeface="Arial"/>
              </a:rPr>
              <a:t>POATE</a:t>
            </a:r>
            <a:r>
              <a:rPr sz="4650" spc="-459" dirty="0">
                <a:solidFill>
                  <a:srgbClr val="232153"/>
                </a:solidFill>
                <a:latin typeface="Arial"/>
                <a:cs typeface="Arial"/>
              </a:rPr>
              <a:t> </a:t>
            </a:r>
            <a:r>
              <a:rPr sz="4650" spc="-625" dirty="0">
                <a:solidFill>
                  <a:srgbClr val="232153"/>
                </a:solidFill>
                <a:latin typeface="Arial"/>
                <a:cs typeface="Arial"/>
              </a:rPr>
              <a:t>AFECTA</a:t>
            </a:r>
            <a:endParaRPr sz="46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64197" y="341567"/>
            <a:ext cx="8890000" cy="747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50" spc="-505" dirty="0">
                <a:solidFill>
                  <a:srgbClr val="232153"/>
                </a:solidFill>
              </a:rPr>
              <a:t>BULLYING-UL </a:t>
            </a:r>
            <a:r>
              <a:rPr sz="4650" spc="-415" dirty="0">
                <a:solidFill>
                  <a:srgbClr val="232153"/>
                </a:solidFill>
              </a:rPr>
              <a:t>VIA</a:t>
            </a:r>
            <a:r>
              <a:rPr sz="4700" spc="-415" dirty="0">
                <a:solidFill>
                  <a:srgbClr val="232153"/>
                </a:solidFill>
                <a:latin typeface="Noto Sans"/>
                <a:cs typeface="Noto Sans"/>
              </a:rPr>
              <a:t>Ț</a:t>
            </a:r>
            <a:r>
              <a:rPr sz="4650" spc="-415" dirty="0">
                <a:solidFill>
                  <a:srgbClr val="232153"/>
                </a:solidFill>
              </a:rPr>
              <a:t>A </a:t>
            </a:r>
            <a:r>
              <a:rPr sz="4650" spc="-375" dirty="0">
                <a:solidFill>
                  <a:srgbClr val="232153"/>
                </a:solidFill>
              </a:rPr>
              <a:t>DE </a:t>
            </a:r>
            <a:r>
              <a:rPr sz="4650" spc="530" dirty="0">
                <a:solidFill>
                  <a:srgbClr val="232153"/>
                </a:solidFill>
              </a:rPr>
              <a:t>ZI </a:t>
            </a:r>
            <a:r>
              <a:rPr sz="4650" spc="-540" dirty="0">
                <a:solidFill>
                  <a:srgbClr val="232153"/>
                </a:solidFill>
              </a:rPr>
              <a:t>CU</a:t>
            </a:r>
            <a:r>
              <a:rPr sz="4650" spc="-370" dirty="0">
                <a:solidFill>
                  <a:srgbClr val="232153"/>
                </a:solidFill>
              </a:rPr>
              <a:t> </a:t>
            </a:r>
            <a:r>
              <a:rPr sz="4650" spc="275" dirty="0">
                <a:solidFill>
                  <a:srgbClr val="232153"/>
                </a:solidFill>
              </a:rPr>
              <a:t>ZI?</a:t>
            </a:r>
            <a:endParaRPr sz="4650">
              <a:latin typeface="Noto Sans"/>
              <a:cs typeface="Noto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8766" y="6002655"/>
            <a:ext cx="1114425" cy="1114425"/>
            <a:chOff x="208766" y="6002655"/>
            <a:chExt cx="1114425" cy="1114425"/>
          </a:xfrm>
        </p:grpSpPr>
        <p:sp>
          <p:nvSpPr>
            <p:cNvPr id="11" name="object 11"/>
            <p:cNvSpPr/>
            <p:nvPr/>
          </p:nvSpPr>
          <p:spPr>
            <a:xfrm>
              <a:off x="208766" y="6002655"/>
              <a:ext cx="1114425" cy="1114425"/>
            </a:xfrm>
            <a:custGeom>
              <a:avLst/>
              <a:gdLst/>
              <a:ahLst/>
              <a:cxnLst/>
              <a:rect l="l" t="t" r="r" b="b"/>
              <a:pathLst>
                <a:path w="1114425" h="1114425">
                  <a:moveTo>
                    <a:pt x="557117" y="1114228"/>
                  </a:moveTo>
                  <a:lnTo>
                    <a:pt x="509117" y="1112179"/>
                  </a:lnTo>
                  <a:lnTo>
                    <a:pt x="462236" y="1106145"/>
                  </a:lnTo>
                  <a:lnTo>
                    <a:pt x="416645" y="1096294"/>
                  </a:lnTo>
                  <a:lnTo>
                    <a:pt x="372512" y="1082794"/>
                  </a:lnTo>
                  <a:lnTo>
                    <a:pt x="330004" y="1065815"/>
                  </a:lnTo>
                  <a:lnTo>
                    <a:pt x="289291" y="1045525"/>
                  </a:lnTo>
                  <a:lnTo>
                    <a:pt x="250541" y="1022091"/>
                  </a:lnTo>
                  <a:lnTo>
                    <a:pt x="213922" y="995684"/>
                  </a:lnTo>
                  <a:lnTo>
                    <a:pt x="179604" y="966471"/>
                  </a:lnTo>
                  <a:lnTo>
                    <a:pt x="147754" y="934621"/>
                  </a:lnTo>
                  <a:lnTo>
                    <a:pt x="118541" y="900303"/>
                  </a:lnTo>
                  <a:lnTo>
                    <a:pt x="92134" y="863685"/>
                  </a:lnTo>
                  <a:lnTo>
                    <a:pt x="68702" y="824935"/>
                  </a:lnTo>
                  <a:lnTo>
                    <a:pt x="48411" y="784223"/>
                  </a:lnTo>
                  <a:lnTo>
                    <a:pt x="31433" y="741716"/>
                  </a:lnTo>
                  <a:lnTo>
                    <a:pt x="17933" y="697584"/>
                  </a:lnTo>
                  <a:lnTo>
                    <a:pt x="8082" y="651994"/>
                  </a:lnTo>
                  <a:lnTo>
                    <a:pt x="2048" y="605116"/>
                  </a:lnTo>
                  <a:lnTo>
                    <a:pt x="0" y="557117"/>
                  </a:lnTo>
                  <a:lnTo>
                    <a:pt x="2048" y="509118"/>
                  </a:lnTo>
                  <a:lnTo>
                    <a:pt x="8082" y="462238"/>
                  </a:lnTo>
                  <a:lnTo>
                    <a:pt x="17933" y="416648"/>
                  </a:lnTo>
                  <a:lnTo>
                    <a:pt x="31432" y="372514"/>
                  </a:lnTo>
                  <a:lnTo>
                    <a:pt x="48411" y="330007"/>
                  </a:lnTo>
                  <a:lnTo>
                    <a:pt x="68702" y="289294"/>
                  </a:lnTo>
                  <a:lnTo>
                    <a:pt x="92134" y="250544"/>
                  </a:lnTo>
                  <a:lnTo>
                    <a:pt x="118541" y="213925"/>
                  </a:lnTo>
                  <a:lnTo>
                    <a:pt x="147754" y="179606"/>
                  </a:lnTo>
                  <a:lnTo>
                    <a:pt x="179604" y="147756"/>
                  </a:lnTo>
                  <a:lnTo>
                    <a:pt x="213922" y="118543"/>
                  </a:lnTo>
                  <a:lnTo>
                    <a:pt x="250541" y="92136"/>
                  </a:lnTo>
                  <a:lnTo>
                    <a:pt x="289291" y="68703"/>
                  </a:lnTo>
                  <a:lnTo>
                    <a:pt x="330004" y="48412"/>
                  </a:lnTo>
                  <a:lnTo>
                    <a:pt x="372512" y="31433"/>
                  </a:lnTo>
                  <a:lnTo>
                    <a:pt x="416645" y="17934"/>
                  </a:lnTo>
                  <a:lnTo>
                    <a:pt x="462236" y="8083"/>
                  </a:lnTo>
                  <a:lnTo>
                    <a:pt x="509117" y="2048"/>
                  </a:lnTo>
                  <a:lnTo>
                    <a:pt x="557117" y="0"/>
                  </a:lnTo>
                  <a:lnTo>
                    <a:pt x="605117" y="2048"/>
                  </a:lnTo>
                  <a:lnTo>
                    <a:pt x="651996" y="8083"/>
                  </a:lnTo>
                  <a:lnTo>
                    <a:pt x="697586" y="17934"/>
                  </a:lnTo>
                  <a:lnTo>
                    <a:pt x="741719" y="31433"/>
                  </a:lnTo>
                  <a:lnTo>
                    <a:pt x="784227" y="48412"/>
                  </a:lnTo>
                  <a:lnTo>
                    <a:pt x="824940" y="68703"/>
                  </a:lnTo>
                  <a:lnTo>
                    <a:pt x="830974" y="72352"/>
                  </a:lnTo>
                  <a:lnTo>
                    <a:pt x="557117" y="72352"/>
                  </a:lnTo>
                  <a:lnTo>
                    <a:pt x="510497" y="74575"/>
                  </a:lnTo>
                  <a:lnTo>
                    <a:pt x="465117" y="81109"/>
                  </a:lnTo>
                  <a:lnTo>
                    <a:pt x="421181" y="91748"/>
                  </a:lnTo>
                  <a:lnTo>
                    <a:pt x="378894" y="106288"/>
                  </a:lnTo>
                  <a:lnTo>
                    <a:pt x="338460" y="124523"/>
                  </a:lnTo>
                  <a:lnTo>
                    <a:pt x="300085" y="146250"/>
                  </a:lnTo>
                  <a:lnTo>
                    <a:pt x="263973" y="171264"/>
                  </a:lnTo>
                  <a:lnTo>
                    <a:pt x="230328" y="199359"/>
                  </a:lnTo>
                  <a:lnTo>
                    <a:pt x="199356" y="230331"/>
                  </a:lnTo>
                  <a:lnTo>
                    <a:pt x="171261" y="263976"/>
                  </a:lnTo>
                  <a:lnTo>
                    <a:pt x="146248" y="300088"/>
                  </a:lnTo>
                  <a:lnTo>
                    <a:pt x="124522" y="338463"/>
                  </a:lnTo>
                  <a:lnTo>
                    <a:pt x="106287" y="378897"/>
                  </a:lnTo>
                  <a:lnTo>
                    <a:pt x="91747" y="421184"/>
                  </a:lnTo>
                  <a:lnTo>
                    <a:pt x="81109" y="465119"/>
                  </a:lnTo>
                  <a:lnTo>
                    <a:pt x="74575" y="510499"/>
                  </a:lnTo>
                  <a:lnTo>
                    <a:pt x="72352" y="557117"/>
                  </a:lnTo>
                  <a:lnTo>
                    <a:pt x="74575" y="603737"/>
                  </a:lnTo>
                  <a:lnTo>
                    <a:pt x="81109" y="649117"/>
                  </a:lnTo>
                  <a:lnTo>
                    <a:pt x="91747" y="693053"/>
                  </a:lnTo>
                  <a:lnTo>
                    <a:pt x="106287" y="735340"/>
                  </a:lnTo>
                  <a:lnTo>
                    <a:pt x="124522" y="775773"/>
                  </a:lnTo>
                  <a:lnTo>
                    <a:pt x="146248" y="814148"/>
                  </a:lnTo>
                  <a:lnTo>
                    <a:pt x="171261" y="850259"/>
                  </a:lnTo>
                  <a:lnTo>
                    <a:pt x="199356" y="883903"/>
                  </a:lnTo>
                  <a:lnTo>
                    <a:pt x="230328" y="914875"/>
                  </a:lnTo>
                  <a:lnTo>
                    <a:pt x="263973" y="942969"/>
                  </a:lnTo>
                  <a:lnTo>
                    <a:pt x="300085" y="967981"/>
                  </a:lnTo>
                  <a:lnTo>
                    <a:pt x="338460" y="989707"/>
                  </a:lnTo>
                  <a:lnTo>
                    <a:pt x="378894" y="1007942"/>
                  </a:lnTo>
                  <a:lnTo>
                    <a:pt x="421181" y="1022481"/>
                  </a:lnTo>
                  <a:lnTo>
                    <a:pt x="465117" y="1033119"/>
                  </a:lnTo>
                  <a:lnTo>
                    <a:pt x="510497" y="1039653"/>
                  </a:lnTo>
                  <a:lnTo>
                    <a:pt x="557117" y="1041876"/>
                  </a:lnTo>
                  <a:lnTo>
                    <a:pt x="830974" y="1041876"/>
                  </a:lnTo>
                  <a:lnTo>
                    <a:pt x="824940" y="1045525"/>
                  </a:lnTo>
                  <a:lnTo>
                    <a:pt x="784227" y="1065815"/>
                  </a:lnTo>
                  <a:lnTo>
                    <a:pt x="741719" y="1082794"/>
                  </a:lnTo>
                  <a:lnTo>
                    <a:pt x="697586" y="1096294"/>
                  </a:lnTo>
                  <a:lnTo>
                    <a:pt x="651996" y="1106145"/>
                  </a:lnTo>
                  <a:lnTo>
                    <a:pt x="605117" y="1112179"/>
                  </a:lnTo>
                  <a:lnTo>
                    <a:pt x="557117" y="1114228"/>
                  </a:lnTo>
                  <a:close/>
                </a:path>
                <a:path w="1114425" h="1114425">
                  <a:moveTo>
                    <a:pt x="830974" y="1041876"/>
                  </a:moveTo>
                  <a:lnTo>
                    <a:pt x="557117" y="1041876"/>
                  </a:lnTo>
                  <a:lnTo>
                    <a:pt x="603738" y="1039653"/>
                  </a:lnTo>
                  <a:lnTo>
                    <a:pt x="649119" y="1033119"/>
                  </a:lnTo>
                  <a:lnTo>
                    <a:pt x="693056" y="1022481"/>
                  </a:lnTo>
                  <a:lnTo>
                    <a:pt x="735344" y="1007942"/>
                  </a:lnTo>
                  <a:lnTo>
                    <a:pt x="775777" y="989707"/>
                  </a:lnTo>
                  <a:lnTo>
                    <a:pt x="814152" y="967981"/>
                  </a:lnTo>
                  <a:lnTo>
                    <a:pt x="850265" y="942969"/>
                  </a:lnTo>
                  <a:lnTo>
                    <a:pt x="883909" y="914875"/>
                  </a:lnTo>
                  <a:lnTo>
                    <a:pt x="914881" y="883903"/>
                  </a:lnTo>
                  <a:lnTo>
                    <a:pt x="942975" y="850259"/>
                  </a:lnTo>
                  <a:lnTo>
                    <a:pt x="967988" y="814148"/>
                  </a:lnTo>
                  <a:lnTo>
                    <a:pt x="989714" y="775773"/>
                  </a:lnTo>
                  <a:lnTo>
                    <a:pt x="1007949" y="735340"/>
                  </a:lnTo>
                  <a:lnTo>
                    <a:pt x="1022488" y="693053"/>
                  </a:lnTo>
                  <a:lnTo>
                    <a:pt x="1033126" y="649117"/>
                  </a:lnTo>
                  <a:lnTo>
                    <a:pt x="1039659" y="603737"/>
                  </a:lnTo>
                  <a:lnTo>
                    <a:pt x="1041882" y="557117"/>
                  </a:lnTo>
                  <a:lnTo>
                    <a:pt x="1039659" y="510499"/>
                  </a:lnTo>
                  <a:lnTo>
                    <a:pt x="1033126" y="465119"/>
                  </a:lnTo>
                  <a:lnTo>
                    <a:pt x="1022488" y="421184"/>
                  </a:lnTo>
                  <a:lnTo>
                    <a:pt x="1007949" y="378897"/>
                  </a:lnTo>
                  <a:lnTo>
                    <a:pt x="989714" y="338463"/>
                  </a:lnTo>
                  <a:lnTo>
                    <a:pt x="967988" y="300088"/>
                  </a:lnTo>
                  <a:lnTo>
                    <a:pt x="942975" y="263976"/>
                  </a:lnTo>
                  <a:lnTo>
                    <a:pt x="914881" y="230331"/>
                  </a:lnTo>
                  <a:lnTo>
                    <a:pt x="883909" y="199359"/>
                  </a:lnTo>
                  <a:lnTo>
                    <a:pt x="850265" y="171264"/>
                  </a:lnTo>
                  <a:lnTo>
                    <a:pt x="814152" y="146250"/>
                  </a:lnTo>
                  <a:lnTo>
                    <a:pt x="775777" y="124523"/>
                  </a:lnTo>
                  <a:lnTo>
                    <a:pt x="735344" y="106288"/>
                  </a:lnTo>
                  <a:lnTo>
                    <a:pt x="693056" y="91748"/>
                  </a:lnTo>
                  <a:lnTo>
                    <a:pt x="649119" y="81109"/>
                  </a:lnTo>
                  <a:lnTo>
                    <a:pt x="603738" y="74575"/>
                  </a:lnTo>
                  <a:lnTo>
                    <a:pt x="557117" y="72352"/>
                  </a:lnTo>
                  <a:lnTo>
                    <a:pt x="830974" y="72352"/>
                  </a:lnTo>
                  <a:lnTo>
                    <a:pt x="863690" y="92136"/>
                  </a:lnTo>
                  <a:lnTo>
                    <a:pt x="900309" y="118543"/>
                  </a:lnTo>
                  <a:lnTo>
                    <a:pt x="934627" y="147756"/>
                  </a:lnTo>
                  <a:lnTo>
                    <a:pt x="966477" y="179606"/>
                  </a:lnTo>
                  <a:lnTo>
                    <a:pt x="995690" y="213925"/>
                  </a:lnTo>
                  <a:lnTo>
                    <a:pt x="1022098" y="250544"/>
                  </a:lnTo>
                  <a:lnTo>
                    <a:pt x="1045531" y="289294"/>
                  </a:lnTo>
                  <a:lnTo>
                    <a:pt x="1065822" y="330007"/>
                  </a:lnTo>
                  <a:lnTo>
                    <a:pt x="1082801" y="372514"/>
                  </a:lnTo>
                  <a:lnTo>
                    <a:pt x="1096301" y="416648"/>
                  </a:lnTo>
                  <a:lnTo>
                    <a:pt x="1106152" y="462238"/>
                  </a:lnTo>
                  <a:lnTo>
                    <a:pt x="1112186" y="509118"/>
                  </a:lnTo>
                  <a:lnTo>
                    <a:pt x="1114235" y="557117"/>
                  </a:lnTo>
                  <a:lnTo>
                    <a:pt x="1112186" y="605116"/>
                  </a:lnTo>
                  <a:lnTo>
                    <a:pt x="1106152" y="651994"/>
                  </a:lnTo>
                  <a:lnTo>
                    <a:pt x="1096301" y="697584"/>
                  </a:lnTo>
                  <a:lnTo>
                    <a:pt x="1082801" y="741716"/>
                  </a:lnTo>
                  <a:lnTo>
                    <a:pt x="1065822" y="784223"/>
                  </a:lnTo>
                  <a:lnTo>
                    <a:pt x="1045531" y="824935"/>
                  </a:lnTo>
                  <a:lnTo>
                    <a:pt x="1022098" y="863685"/>
                  </a:lnTo>
                  <a:lnTo>
                    <a:pt x="995690" y="900303"/>
                  </a:lnTo>
                  <a:lnTo>
                    <a:pt x="966477" y="934621"/>
                  </a:lnTo>
                  <a:lnTo>
                    <a:pt x="934627" y="966471"/>
                  </a:lnTo>
                  <a:lnTo>
                    <a:pt x="900309" y="995684"/>
                  </a:lnTo>
                  <a:lnTo>
                    <a:pt x="863690" y="1022091"/>
                  </a:lnTo>
                  <a:lnTo>
                    <a:pt x="830974" y="1041876"/>
                  </a:lnTo>
                  <a:close/>
                </a:path>
              </a:pathLst>
            </a:custGeom>
            <a:solidFill>
              <a:srgbClr val="8B9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298" y="6321009"/>
              <a:ext cx="115763" cy="115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2654" y="6321007"/>
              <a:ext cx="115767" cy="1157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8619" y="6590485"/>
              <a:ext cx="635000" cy="269875"/>
            </a:xfrm>
            <a:custGeom>
              <a:avLst/>
              <a:gdLst/>
              <a:ahLst/>
              <a:cxnLst/>
              <a:rect l="l" t="t" r="r" b="b"/>
              <a:pathLst>
                <a:path w="635000" h="269875">
                  <a:moveTo>
                    <a:pt x="602891" y="269680"/>
                  </a:moveTo>
                  <a:lnTo>
                    <a:pt x="592261" y="266505"/>
                  </a:lnTo>
                  <a:lnTo>
                    <a:pt x="583604" y="259576"/>
                  </a:lnTo>
                  <a:lnTo>
                    <a:pt x="578075" y="249500"/>
                  </a:lnTo>
                  <a:lnTo>
                    <a:pt x="558659" y="202800"/>
                  </a:lnTo>
                  <a:lnTo>
                    <a:pt x="531732" y="161393"/>
                  </a:lnTo>
                  <a:lnTo>
                    <a:pt x="498231" y="125968"/>
                  </a:lnTo>
                  <a:lnTo>
                    <a:pt x="459096" y="97214"/>
                  </a:lnTo>
                  <a:lnTo>
                    <a:pt x="415263" y="75822"/>
                  </a:lnTo>
                  <a:lnTo>
                    <a:pt x="367671" y="62481"/>
                  </a:lnTo>
                  <a:lnTo>
                    <a:pt x="317258" y="57881"/>
                  </a:lnTo>
                  <a:lnTo>
                    <a:pt x="266845" y="62481"/>
                  </a:lnTo>
                  <a:lnTo>
                    <a:pt x="219254" y="75822"/>
                  </a:lnTo>
                  <a:lnTo>
                    <a:pt x="175422" y="97214"/>
                  </a:lnTo>
                  <a:lnTo>
                    <a:pt x="136288" y="125968"/>
                  </a:lnTo>
                  <a:lnTo>
                    <a:pt x="102789" y="161393"/>
                  </a:lnTo>
                  <a:lnTo>
                    <a:pt x="75863" y="202800"/>
                  </a:lnTo>
                  <a:lnTo>
                    <a:pt x="56448" y="249500"/>
                  </a:lnTo>
                  <a:lnTo>
                    <a:pt x="50908" y="259575"/>
                  </a:lnTo>
                  <a:lnTo>
                    <a:pt x="42238" y="266502"/>
                  </a:lnTo>
                  <a:lnTo>
                    <a:pt x="31606" y="269677"/>
                  </a:lnTo>
                  <a:lnTo>
                    <a:pt x="20185" y="268497"/>
                  </a:lnTo>
                  <a:lnTo>
                    <a:pt x="10108" y="262963"/>
                  </a:lnTo>
                  <a:lnTo>
                    <a:pt x="3175" y="254299"/>
                  </a:lnTo>
                  <a:lnTo>
                    <a:pt x="0" y="243668"/>
                  </a:lnTo>
                  <a:lnTo>
                    <a:pt x="1193" y="232232"/>
                  </a:lnTo>
                  <a:lnTo>
                    <a:pt x="18672" y="187684"/>
                  </a:lnTo>
                  <a:lnTo>
                    <a:pt x="41809" y="146905"/>
                  </a:lnTo>
                  <a:lnTo>
                    <a:pt x="70069" y="110288"/>
                  </a:lnTo>
                  <a:lnTo>
                    <a:pt x="102917" y="78226"/>
                  </a:lnTo>
                  <a:lnTo>
                    <a:pt x="139819" y="51112"/>
                  </a:lnTo>
                  <a:lnTo>
                    <a:pt x="180239" y="29340"/>
                  </a:lnTo>
                  <a:lnTo>
                    <a:pt x="223643" y="13302"/>
                  </a:lnTo>
                  <a:lnTo>
                    <a:pt x="269495" y="3391"/>
                  </a:lnTo>
                  <a:lnTo>
                    <a:pt x="317263" y="0"/>
                  </a:lnTo>
                  <a:lnTo>
                    <a:pt x="365029" y="3391"/>
                  </a:lnTo>
                  <a:lnTo>
                    <a:pt x="410882" y="13302"/>
                  </a:lnTo>
                  <a:lnTo>
                    <a:pt x="454287" y="29340"/>
                  </a:lnTo>
                  <a:lnTo>
                    <a:pt x="494708" y="51112"/>
                  </a:lnTo>
                  <a:lnTo>
                    <a:pt x="531610" y="78226"/>
                  </a:lnTo>
                  <a:lnTo>
                    <a:pt x="564459" y="110287"/>
                  </a:lnTo>
                  <a:lnTo>
                    <a:pt x="592719" y="146904"/>
                  </a:lnTo>
                  <a:lnTo>
                    <a:pt x="615856" y="187682"/>
                  </a:lnTo>
                  <a:lnTo>
                    <a:pt x="633335" y="232230"/>
                  </a:lnTo>
                  <a:lnTo>
                    <a:pt x="634521" y="243663"/>
                  </a:lnTo>
                  <a:lnTo>
                    <a:pt x="631344" y="254294"/>
                  </a:lnTo>
                  <a:lnTo>
                    <a:pt x="624414" y="262960"/>
                  </a:lnTo>
                  <a:lnTo>
                    <a:pt x="614340" y="268497"/>
                  </a:lnTo>
                  <a:lnTo>
                    <a:pt x="602891" y="269680"/>
                  </a:lnTo>
                  <a:close/>
                </a:path>
              </a:pathLst>
            </a:custGeom>
            <a:solidFill>
              <a:srgbClr val="8B9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01957" y="4193846"/>
            <a:ext cx="1336446" cy="1376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68427" y="2321883"/>
            <a:ext cx="1313180" cy="1228725"/>
            <a:chOff x="168427" y="2321883"/>
            <a:chExt cx="1313180" cy="1228725"/>
          </a:xfrm>
        </p:grpSpPr>
        <p:sp>
          <p:nvSpPr>
            <p:cNvPr id="17" name="object 17"/>
            <p:cNvSpPr/>
            <p:nvPr/>
          </p:nvSpPr>
          <p:spPr>
            <a:xfrm>
              <a:off x="168427" y="2321883"/>
              <a:ext cx="1313180" cy="1228725"/>
            </a:xfrm>
            <a:custGeom>
              <a:avLst/>
              <a:gdLst/>
              <a:ahLst/>
              <a:cxnLst/>
              <a:rect l="l" t="t" r="r" b="b"/>
              <a:pathLst>
                <a:path w="1313180" h="1228725">
                  <a:moveTo>
                    <a:pt x="303618" y="745050"/>
                  </a:moveTo>
                  <a:lnTo>
                    <a:pt x="245835" y="744707"/>
                  </a:lnTo>
                  <a:lnTo>
                    <a:pt x="186611" y="733165"/>
                  </a:lnTo>
                  <a:lnTo>
                    <a:pt x="128407" y="707170"/>
                  </a:lnTo>
                  <a:lnTo>
                    <a:pt x="82103" y="672680"/>
                  </a:lnTo>
                  <a:lnTo>
                    <a:pt x="52188" y="640081"/>
                  </a:lnTo>
                  <a:lnTo>
                    <a:pt x="24922" y="595770"/>
                  </a:lnTo>
                  <a:lnTo>
                    <a:pt x="1785" y="520182"/>
                  </a:lnTo>
                  <a:lnTo>
                    <a:pt x="0" y="459275"/>
                  </a:lnTo>
                  <a:lnTo>
                    <a:pt x="18285" y="390922"/>
                  </a:lnTo>
                  <a:lnTo>
                    <a:pt x="44347" y="347721"/>
                  </a:lnTo>
                  <a:lnTo>
                    <a:pt x="79824" y="311674"/>
                  </a:lnTo>
                  <a:lnTo>
                    <a:pt x="123041" y="283677"/>
                  </a:lnTo>
                  <a:lnTo>
                    <a:pt x="172322" y="264627"/>
                  </a:lnTo>
                  <a:lnTo>
                    <a:pt x="225993" y="255422"/>
                  </a:lnTo>
                  <a:lnTo>
                    <a:pt x="230699" y="232971"/>
                  </a:lnTo>
                  <a:lnTo>
                    <a:pt x="242755" y="195151"/>
                  </a:lnTo>
                  <a:lnTo>
                    <a:pt x="265265" y="148195"/>
                  </a:lnTo>
                  <a:lnTo>
                    <a:pt x="301332" y="98335"/>
                  </a:lnTo>
                  <a:lnTo>
                    <a:pt x="354059" y="51803"/>
                  </a:lnTo>
                  <a:lnTo>
                    <a:pt x="400060" y="25836"/>
                  </a:lnTo>
                  <a:lnTo>
                    <a:pt x="449955" y="8399"/>
                  </a:lnTo>
                  <a:lnTo>
                    <a:pt x="502109" y="0"/>
                  </a:lnTo>
                  <a:lnTo>
                    <a:pt x="554884" y="1145"/>
                  </a:lnTo>
                  <a:lnTo>
                    <a:pt x="606531" y="12222"/>
                  </a:lnTo>
                  <a:lnTo>
                    <a:pt x="655205" y="32776"/>
                  </a:lnTo>
                  <a:lnTo>
                    <a:pt x="699132" y="62043"/>
                  </a:lnTo>
                  <a:lnTo>
                    <a:pt x="736537" y="99265"/>
                  </a:lnTo>
                  <a:lnTo>
                    <a:pt x="1042845" y="99265"/>
                  </a:lnTo>
                  <a:lnTo>
                    <a:pt x="1071819" y="122381"/>
                  </a:lnTo>
                  <a:lnTo>
                    <a:pt x="1109443" y="176817"/>
                  </a:lnTo>
                  <a:lnTo>
                    <a:pt x="1127433" y="229939"/>
                  </a:lnTo>
                  <a:lnTo>
                    <a:pt x="1132795" y="273055"/>
                  </a:lnTo>
                  <a:lnTo>
                    <a:pt x="1132533" y="297474"/>
                  </a:lnTo>
                  <a:lnTo>
                    <a:pt x="1167861" y="299656"/>
                  </a:lnTo>
                  <a:lnTo>
                    <a:pt x="1231325" y="331502"/>
                  </a:lnTo>
                  <a:lnTo>
                    <a:pt x="1275859" y="387487"/>
                  </a:lnTo>
                  <a:lnTo>
                    <a:pt x="1300908" y="454514"/>
                  </a:lnTo>
                  <a:lnTo>
                    <a:pt x="1311282" y="513530"/>
                  </a:lnTo>
                  <a:lnTo>
                    <a:pt x="1312772" y="537396"/>
                  </a:lnTo>
                  <a:lnTo>
                    <a:pt x="1311774" y="561123"/>
                  </a:lnTo>
                  <a:lnTo>
                    <a:pt x="1300267" y="605142"/>
                  </a:lnTo>
                  <a:lnTo>
                    <a:pt x="1277960" y="643005"/>
                  </a:lnTo>
                  <a:lnTo>
                    <a:pt x="1253102" y="670283"/>
                  </a:lnTo>
                  <a:lnTo>
                    <a:pt x="847150" y="670283"/>
                  </a:lnTo>
                  <a:lnTo>
                    <a:pt x="832870" y="689875"/>
                  </a:lnTo>
                  <a:lnTo>
                    <a:pt x="830223" y="692661"/>
                  </a:lnTo>
                  <a:lnTo>
                    <a:pt x="484829" y="692661"/>
                  </a:lnTo>
                  <a:lnTo>
                    <a:pt x="471147" y="699508"/>
                  </a:lnTo>
                  <a:lnTo>
                    <a:pt x="443725" y="711424"/>
                  </a:lnTo>
                  <a:lnTo>
                    <a:pt x="405023" y="725155"/>
                  </a:lnTo>
                  <a:lnTo>
                    <a:pt x="357501" y="737449"/>
                  </a:lnTo>
                  <a:lnTo>
                    <a:pt x="303618" y="745050"/>
                  </a:lnTo>
                  <a:close/>
                </a:path>
                <a:path w="1313180" h="1228725">
                  <a:moveTo>
                    <a:pt x="1042845" y="99265"/>
                  </a:moveTo>
                  <a:lnTo>
                    <a:pt x="736537" y="99265"/>
                  </a:lnTo>
                  <a:lnTo>
                    <a:pt x="761079" y="84964"/>
                  </a:lnTo>
                  <a:lnTo>
                    <a:pt x="800508" y="68034"/>
                  </a:lnTo>
                  <a:lnTo>
                    <a:pt x="852750" y="55346"/>
                  </a:lnTo>
                  <a:lnTo>
                    <a:pt x="915731" y="53771"/>
                  </a:lnTo>
                  <a:lnTo>
                    <a:pt x="943749" y="57160"/>
                  </a:lnTo>
                  <a:lnTo>
                    <a:pt x="982806" y="66681"/>
                  </a:lnTo>
                  <a:lnTo>
                    <a:pt x="1027347" y="86900"/>
                  </a:lnTo>
                  <a:lnTo>
                    <a:pt x="1042845" y="99265"/>
                  </a:lnTo>
                  <a:close/>
                </a:path>
                <a:path w="1313180" h="1228725">
                  <a:moveTo>
                    <a:pt x="1057808" y="755124"/>
                  </a:moveTo>
                  <a:lnTo>
                    <a:pt x="1011240" y="752368"/>
                  </a:lnTo>
                  <a:lnTo>
                    <a:pt x="965781" y="742045"/>
                  </a:lnTo>
                  <a:lnTo>
                    <a:pt x="922541" y="724617"/>
                  </a:lnTo>
                  <a:lnTo>
                    <a:pt x="882627" y="700542"/>
                  </a:lnTo>
                  <a:lnTo>
                    <a:pt x="847150" y="670283"/>
                  </a:lnTo>
                  <a:lnTo>
                    <a:pt x="1253102" y="670283"/>
                  </a:lnTo>
                  <a:lnTo>
                    <a:pt x="1191482" y="717959"/>
                  </a:lnTo>
                  <a:lnTo>
                    <a:pt x="1149126" y="737489"/>
                  </a:lnTo>
                  <a:lnTo>
                    <a:pt x="1104199" y="750042"/>
                  </a:lnTo>
                  <a:lnTo>
                    <a:pt x="1057808" y="755124"/>
                  </a:lnTo>
                  <a:close/>
                </a:path>
                <a:path w="1313180" h="1228725">
                  <a:moveTo>
                    <a:pt x="667026" y="773574"/>
                  </a:moveTo>
                  <a:lnTo>
                    <a:pt x="617459" y="768992"/>
                  </a:lnTo>
                  <a:lnTo>
                    <a:pt x="569415" y="753562"/>
                  </a:lnTo>
                  <a:lnTo>
                    <a:pt x="524626" y="727910"/>
                  </a:lnTo>
                  <a:lnTo>
                    <a:pt x="484829" y="692661"/>
                  </a:lnTo>
                  <a:lnTo>
                    <a:pt x="830223" y="692661"/>
                  </a:lnTo>
                  <a:lnTo>
                    <a:pt x="806653" y="717468"/>
                  </a:lnTo>
                  <a:lnTo>
                    <a:pt x="767992" y="745568"/>
                  </a:lnTo>
                  <a:lnTo>
                    <a:pt x="716380" y="766682"/>
                  </a:lnTo>
                  <a:lnTo>
                    <a:pt x="667026" y="773574"/>
                  </a:lnTo>
                  <a:close/>
                </a:path>
                <a:path w="1313180" h="1228725">
                  <a:moveTo>
                    <a:pt x="359467" y="953087"/>
                  </a:moveTo>
                  <a:lnTo>
                    <a:pt x="345629" y="950516"/>
                  </a:lnTo>
                  <a:lnTo>
                    <a:pt x="334118" y="942481"/>
                  </a:lnTo>
                  <a:lnTo>
                    <a:pt x="326248" y="930712"/>
                  </a:lnTo>
                  <a:lnTo>
                    <a:pt x="323333" y="916937"/>
                  </a:lnTo>
                  <a:lnTo>
                    <a:pt x="323333" y="884230"/>
                  </a:lnTo>
                  <a:lnTo>
                    <a:pt x="326248" y="870213"/>
                  </a:lnTo>
                  <a:lnTo>
                    <a:pt x="334118" y="858962"/>
                  </a:lnTo>
                  <a:lnTo>
                    <a:pt x="345629" y="851308"/>
                  </a:lnTo>
                  <a:lnTo>
                    <a:pt x="359467" y="848080"/>
                  </a:lnTo>
                  <a:lnTo>
                    <a:pt x="373305" y="850651"/>
                  </a:lnTo>
                  <a:lnTo>
                    <a:pt x="384816" y="858685"/>
                  </a:lnTo>
                  <a:lnTo>
                    <a:pt x="392686" y="870455"/>
                  </a:lnTo>
                  <a:lnTo>
                    <a:pt x="395601" y="884230"/>
                  </a:lnTo>
                  <a:lnTo>
                    <a:pt x="395601" y="916937"/>
                  </a:lnTo>
                  <a:lnTo>
                    <a:pt x="392720" y="930954"/>
                  </a:lnTo>
                  <a:lnTo>
                    <a:pt x="384908" y="942205"/>
                  </a:lnTo>
                  <a:lnTo>
                    <a:pt x="373409" y="949859"/>
                  </a:lnTo>
                  <a:lnTo>
                    <a:pt x="359467" y="953087"/>
                  </a:lnTo>
                  <a:close/>
                </a:path>
                <a:path w="1313180" h="1228725">
                  <a:moveTo>
                    <a:pt x="666973" y="1080963"/>
                  </a:moveTo>
                  <a:lnTo>
                    <a:pt x="653135" y="1078392"/>
                  </a:lnTo>
                  <a:lnTo>
                    <a:pt x="641624" y="1070358"/>
                  </a:lnTo>
                  <a:lnTo>
                    <a:pt x="633754" y="1058588"/>
                  </a:lnTo>
                  <a:lnTo>
                    <a:pt x="630839" y="1044813"/>
                  </a:lnTo>
                  <a:lnTo>
                    <a:pt x="630839" y="995876"/>
                  </a:lnTo>
                  <a:lnTo>
                    <a:pt x="633720" y="981720"/>
                  </a:lnTo>
                  <a:lnTo>
                    <a:pt x="641532" y="970424"/>
                  </a:lnTo>
                  <a:lnTo>
                    <a:pt x="653031" y="962816"/>
                  </a:lnTo>
                  <a:lnTo>
                    <a:pt x="666973" y="959726"/>
                  </a:lnTo>
                  <a:lnTo>
                    <a:pt x="680811" y="962297"/>
                  </a:lnTo>
                  <a:lnTo>
                    <a:pt x="692322" y="970331"/>
                  </a:lnTo>
                  <a:lnTo>
                    <a:pt x="700192" y="982101"/>
                  </a:lnTo>
                  <a:lnTo>
                    <a:pt x="703107" y="995876"/>
                  </a:lnTo>
                  <a:lnTo>
                    <a:pt x="703107" y="1044813"/>
                  </a:lnTo>
                  <a:lnTo>
                    <a:pt x="700226" y="1058831"/>
                  </a:lnTo>
                  <a:lnTo>
                    <a:pt x="692414" y="1070081"/>
                  </a:lnTo>
                  <a:lnTo>
                    <a:pt x="680915" y="1077735"/>
                  </a:lnTo>
                  <a:lnTo>
                    <a:pt x="666973" y="1080963"/>
                  </a:lnTo>
                  <a:close/>
                </a:path>
                <a:path w="1313180" h="1228725">
                  <a:moveTo>
                    <a:pt x="907227" y="909079"/>
                  </a:moveTo>
                  <a:lnTo>
                    <a:pt x="871731" y="891853"/>
                  </a:lnTo>
                  <a:lnTo>
                    <a:pt x="867237" y="871070"/>
                  </a:lnTo>
                  <a:lnTo>
                    <a:pt x="868044" y="863819"/>
                  </a:lnTo>
                  <a:lnTo>
                    <a:pt x="869480" y="854966"/>
                  </a:lnTo>
                  <a:lnTo>
                    <a:pt x="872261" y="837260"/>
                  </a:lnTo>
                  <a:lnTo>
                    <a:pt x="873698" y="828407"/>
                  </a:lnTo>
                  <a:lnTo>
                    <a:pt x="879578" y="815389"/>
                  </a:lnTo>
                  <a:lnTo>
                    <a:pt x="890689" y="806705"/>
                  </a:lnTo>
                  <a:lnTo>
                    <a:pt x="904427" y="802540"/>
                  </a:lnTo>
                  <a:lnTo>
                    <a:pt x="918189" y="803078"/>
                  </a:lnTo>
                  <a:lnTo>
                    <a:pt x="944244" y="833540"/>
                  </a:lnTo>
                  <a:lnTo>
                    <a:pt x="944314" y="840584"/>
                  </a:lnTo>
                  <a:lnTo>
                    <a:pt x="943507" y="847834"/>
                  </a:lnTo>
                  <a:lnTo>
                    <a:pt x="942071" y="856687"/>
                  </a:lnTo>
                  <a:lnTo>
                    <a:pt x="939290" y="874393"/>
                  </a:lnTo>
                  <a:lnTo>
                    <a:pt x="937853" y="883246"/>
                  </a:lnTo>
                  <a:lnTo>
                    <a:pt x="932008" y="896161"/>
                  </a:lnTo>
                  <a:lnTo>
                    <a:pt x="920954" y="904856"/>
                  </a:lnTo>
                  <a:lnTo>
                    <a:pt x="907227" y="909079"/>
                  </a:lnTo>
                  <a:close/>
                </a:path>
                <a:path w="1313180" h="1228725">
                  <a:moveTo>
                    <a:pt x="209278" y="1161132"/>
                  </a:moveTo>
                  <a:lnTo>
                    <a:pt x="195440" y="1158561"/>
                  </a:lnTo>
                  <a:lnTo>
                    <a:pt x="183929" y="1150527"/>
                  </a:lnTo>
                  <a:lnTo>
                    <a:pt x="176060" y="1138757"/>
                  </a:lnTo>
                  <a:lnTo>
                    <a:pt x="173144" y="1124982"/>
                  </a:lnTo>
                  <a:lnTo>
                    <a:pt x="173144" y="1096456"/>
                  </a:lnTo>
                  <a:lnTo>
                    <a:pt x="176060" y="1082439"/>
                  </a:lnTo>
                  <a:lnTo>
                    <a:pt x="183929" y="1071188"/>
                  </a:lnTo>
                  <a:lnTo>
                    <a:pt x="195440" y="1063534"/>
                  </a:lnTo>
                  <a:lnTo>
                    <a:pt x="209278" y="1060306"/>
                  </a:lnTo>
                  <a:lnTo>
                    <a:pt x="223116" y="1062877"/>
                  </a:lnTo>
                  <a:lnTo>
                    <a:pt x="234627" y="1070911"/>
                  </a:lnTo>
                  <a:lnTo>
                    <a:pt x="242497" y="1082681"/>
                  </a:lnTo>
                  <a:lnTo>
                    <a:pt x="245412" y="1096456"/>
                  </a:lnTo>
                  <a:lnTo>
                    <a:pt x="245412" y="1124982"/>
                  </a:lnTo>
                  <a:lnTo>
                    <a:pt x="242531" y="1138999"/>
                  </a:lnTo>
                  <a:lnTo>
                    <a:pt x="234719" y="1150250"/>
                  </a:lnTo>
                  <a:lnTo>
                    <a:pt x="223220" y="1157904"/>
                  </a:lnTo>
                  <a:lnTo>
                    <a:pt x="209278" y="1161132"/>
                  </a:lnTo>
                  <a:close/>
                </a:path>
                <a:path w="1313180" h="1228725">
                  <a:moveTo>
                    <a:pt x="476472" y="1228513"/>
                  </a:moveTo>
                  <a:lnTo>
                    <a:pt x="462633" y="1225942"/>
                  </a:lnTo>
                  <a:lnTo>
                    <a:pt x="451123" y="1217908"/>
                  </a:lnTo>
                  <a:lnTo>
                    <a:pt x="443253" y="1206138"/>
                  </a:lnTo>
                  <a:lnTo>
                    <a:pt x="440338" y="1192363"/>
                  </a:lnTo>
                  <a:lnTo>
                    <a:pt x="440338" y="1155722"/>
                  </a:lnTo>
                  <a:lnTo>
                    <a:pt x="443253" y="1141670"/>
                  </a:lnTo>
                  <a:lnTo>
                    <a:pt x="451123" y="1130361"/>
                  </a:lnTo>
                  <a:lnTo>
                    <a:pt x="462633" y="1122696"/>
                  </a:lnTo>
                  <a:lnTo>
                    <a:pt x="476472" y="1119572"/>
                  </a:lnTo>
                  <a:lnTo>
                    <a:pt x="490310" y="1122142"/>
                  </a:lnTo>
                  <a:lnTo>
                    <a:pt x="501821" y="1130177"/>
                  </a:lnTo>
                  <a:lnTo>
                    <a:pt x="509690" y="1141946"/>
                  </a:lnTo>
                  <a:lnTo>
                    <a:pt x="512605" y="1155722"/>
                  </a:lnTo>
                  <a:lnTo>
                    <a:pt x="512605" y="1192363"/>
                  </a:lnTo>
                  <a:lnTo>
                    <a:pt x="509725" y="1206380"/>
                  </a:lnTo>
                  <a:lnTo>
                    <a:pt x="501913" y="1217631"/>
                  </a:lnTo>
                  <a:lnTo>
                    <a:pt x="490414" y="1225285"/>
                  </a:lnTo>
                  <a:lnTo>
                    <a:pt x="476472" y="1228513"/>
                  </a:lnTo>
                  <a:close/>
                </a:path>
                <a:path w="1313180" h="1228725">
                  <a:moveTo>
                    <a:pt x="908848" y="1167280"/>
                  </a:moveTo>
                  <a:lnTo>
                    <a:pt x="895010" y="1164709"/>
                  </a:lnTo>
                  <a:lnTo>
                    <a:pt x="883499" y="1156674"/>
                  </a:lnTo>
                  <a:lnTo>
                    <a:pt x="875629" y="1144905"/>
                  </a:lnTo>
                  <a:lnTo>
                    <a:pt x="872714" y="1131130"/>
                  </a:lnTo>
                  <a:lnTo>
                    <a:pt x="872714" y="1102604"/>
                  </a:lnTo>
                  <a:lnTo>
                    <a:pt x="875629" y="1088586"/>
                  </a:lnTo>
                  <a:lnTo>
                    <a:pt x="883499" y="1077336"/>
                  </a:lnTo>
                  <a:lnTo>
                    <a:pt x="895010" y="1069682"/>
                  </a:lnTo>
                  <a:lnTo>
                    <a:pt x="908848" y="1066454"/>
                  </a:lnTo>
                  <a:lnTo>
                    <a:pt x="922686" y="1069025"/>
                  </a:lnTo>
                  <a:lnTo>
                    <a:pt x="934197" y="1077059"/>
                  </a:lnTo>
                  <a:lnTo>
                    <a:pt x="942067" y="1088828"/>
                  </a:lnTo>
                  <a:lnTo>
                    <a:pt x="944982" y="1102604"/>
                  </a:lnTo>
                  <a:lnTo>
                    <a:pt x="944982" y="1131130"/>
                  </a:lnTo>
                  <a:lnTo>
                    <a:pt x="942101" y="1145147"/>
                  </a:lnTo>
                  <a:lnTo>
                    <a:pt x="934289" y="1156398"/>
                  </a:lnTo>
                  <a:lnTo>
                    <a:pt x="922790" y="1164052"/>
                  </a:lnTo>
                  <a:lnTo>
                    <a:pt x="908848" y="1167280"/>
                  </a:lnTo>
                  <a:close/>
                </a:path>
                <a:path w="1313180" h="1228725">
                  <a:moveTo>
                    <a:pt x="1094187" y="1069405"/>
                  </a:moveTo>
                  <a:lnTo>
                    <a:pt x="1080591" y="1066834"/>
                  </a:lnTo>
                  <a:lnTo>
                    <a:pt x="1068746" y="1058800"/>
                  </a:lnTo>
                  <a:lnTo>
                    <a:pt x="1060588" y="1047030"/>
                  </a:lnTo>
                  <a:lnTo>
                    <a:pt x="1058054" y="1033255"/>
                  </a:lnTo>
                  <a:lnTo>
                    <a:pt x="1061741" y="980137"/>
                  </a:lnTo>
                  <a:lnTo>
                    <a:pt x="1065105" y="966120"/>
                  </a:lnTo>
                  <a:lnTo>
                    <a:pt x="1072618" y="954869"/>
                  </a:lnTo>
                  <a:lnTo>
                    <a:pt x="1083725" y="947215"/>
                  </a:lnTo>
                  <a:lnTo>
                    <a:pt x="1097874" y="943988"/>
                  </a:lnTo>
                  <a:lnTo>
                    <a:pt x="1111471" y="946558"/>
                  </a:lnTo>
                  <a:lnTo>
                    <a:pt x="1123316" y="954593"/>
                  </a:lnTo>
                  <a:lnTo>
                    <a:pt x="1131473" y="966362"/>
                  </a:lnTo>
                  <a:lnTo>
                    <a:pt x="1134008" y="980137"/>
                  </a:lnTo>
                  <a:lnTo>
                    <a:pt x="1130321" y="1033255"/>
                  </a:lnTo>
                  <a:lnTo>
                    <a:pt x="1127060" y="1047272"/>
                  </a:lnTo>
                  <a:lnTo>
                    <a:pt x="1119536" y="1058523"/>
                  </a:lnTo>
                  <a:lnTo>
                    <a:pt x="1108371" y="1066177"/>
                  </a:lnTo>
                  <a:lnTo>
                    <a:pt x="1094187" y="1069405"/>
                  </a:lnTo>
                  <a:close/>
                </a:path>
              </a:pathLst>
            </a:custGeom>
            <a:solidFill>
              <a:srgbClr val="9CC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1513" y="2555665"/>
              <a:ext cx="239395" cy="287655"/>
            </a:xfrm>
            <a:custGeom>
              <a:avLst/>
              <a:gdLst/>
              <a:ahLst/>
              <a:cxnLst/>
              <a:rect l="l" t="t" r="r" b="b"/>
              <a:pathLst>
                <a:path w="239394" h="287655">
                  <a:moveTo>
                    <a:pt x="26793" y="282803"/>
                  </a:moveTo>
                  <a:lnTo>
                    <a:pt x="24335" y="282803"/>
                  </a:lnTo>
                  <a:lnTo>
                    <a:pt x="14829" y="280859"/>
                  </a:lnTo>
                  <a:lnTo>
                    <a:pt x="7466" y="275733"/>
                  </a:lnTo>
                  <a:lnTo>
                    <a:pt x="2454" y="268486"/>
                  </a:lnTo>
                  <a:lnTo>
                    <a:pt x="0" y="260179"/>
                  </a:lnTo>
                  <a:lnTo>
                    <a:pt x="314" y="250899"/>
                  </a:lnTo>
                  <a:lnTo>
                    <a:pt x="39336" y="227614"/>
                  </a:lnTo>
                  <a:lnTo>
                    <a:pt x="77606" y="221781"/>
                  </a:lnTo>
                  <a:lnTo>
                    <a:pt x="95127" y="221078"/>
                  </a:lnTo>
                  <a:lnTo>
                    <a:pt x="116766" y="222281"/>
                  </a:lnTo>
                  <a:lnTo>
                    <a:pt x="158661" y="231972"/>
                  </a:lnTo>
                  <a:lnTo>
                    <a:pt x="192467" y="258212"/>
                  </a:lnTo>
                  <a:lnTo>
                    <a:pt x="191976" y="266081"/>
                  </a:lnTo>
                  <a:lnTo>
                    <a:pt x="189846" y="271245"/>
                  </a:lnTo>
                  <a:lnTo>
                    <a:pt x="95865" y="271245"/>
                  </a:lnTo>
                  <a:lnTo>
                    <a:pt x="81930" y="271860"/>
                  </a:lnTo>
                  <a:lnTo>
                    <a:pt x="66982" y="273766"/>
                  </a:lnTo>
                  <a:lnTo>
                    <a:pt x="50375" y="277055"/>
                  </a:lnTo>
                  <a:lnTo>
                    <a:pt x="31463" y="281820"/>
                  </a:lnTo>
                  <a:lnTo>
                    <a:pt x="29005" y="282557"/>
                  </a:lnTo>
                  <a:lnTo>
                    <a:pt x="26793" y="282803"/>
                  </a:lnTo>
                  <a:close/>
                </a:path>
                <a:path w="239394" h="287655">
                  <a:moveTo>
                    <a:pt x="165920" y="287476"/>
                  </a:moveTo>
                  <a:lnTo>
                    <a:pt x="161987" y="287476"/>
                  </a:lnTo>
                  <a:lnTo>
                    <a:pt x="158300" y="286492"/>
                  </a:lnTo>
                  <a:lnTo>
                    <a:pt x="154613" y="284771"/>
                  </a:lnTo>
                  <a:lnTo>
                    <a:pt x="140352" y="278819"/>
                  </a:lnTo>
                  <a:lnTo>
                    <a:pt x="125884" y="274596"/>
                  </a:lnTo>
                  <a:lnTo>
                    <a:pt x="111093" y="272079"/>
                  </a:lnTo>
                  <a:lnTo>
                    <a:pt x="95865" y="271245"/>
                  </a:lnTo>
                  <a:lnTo>
                    <a:pt x="189846" y="271245"/>
                  </a:lnTo>
                  <a:lnTo>
                    <a:pt x="188457" y="274611"/>
                  </a:lnTo>
                  <a:lnTo>
                    <a:pt x="182451" y="281389"/>
                  </a:lnTo>
                  <a:lnTo>
                    <a:pt x="174692" y="285862"/>
                  </a:lnTo>
                  <a:lnTo>
                    <a:pt x="165920" y="287476"/>
                  </a:lnTo>
                  <a:close/>
                </a:path>
                <a:path w="239394" h="287655">
                  <a:moveTo>
                    <a:pt x="48424" y="78939"/>
                  </a:moveTo>
                  <a:lnTo>
                    <a:pt x="46457" y="78939"/>
                  </a:lnTo>
                  <a:lnTo>
                    <a:pt x="44491" y="78693"/>
                  </a:lnTo>
                  <a:lnTo>
                    <a:pt x="42524" y="78201"/>
                  </a:lnTo>
                  <a:lnTo>
                    <a:pt x="36379" y="76971"/>
                  </a:lnTo>
                  <a:lnTo>
                    <a:pt x="31217" y="73037"/>
                  </a:lnTo>
                  <a:lnTo>
                    <a:pt x="27776" y="67626"/>
                  </a:lnTo>
                  <a:lnTo>
                    <a:pt x="24089" y="61479"/>
                  </a:lnTo>
                  <a:lnTo>
                    <a:pt x="22860" y="54101"/>
                  </a:lnTo>
                  <a:lnTo>
                    <a:pt x="24335" y="47215"/>
                  </a:lnTo>
                  <a:lnTo>
                    <a:pt x="39913" y="5194"/>
                  </a:lnTo>
                  <a:lnTo>
                    <a:pt x="56044" y="0"/>
                  </a:lnTo>
                  <a:lnTo>
                    <a:pt x="58010" y="0"/>
                  </a:lnTo>
                  <a:lnTo>
                    <a:pt x="59977" y="245"/>
                  </a:lnTo>
                  <a:lnTo>
                    <a:pt x="61943" y="737"/>
                  </a:lnTo>
                  <a:lnTo>
                    <a:pt x="68088" y="2213"/>
                  </a:lnTo>
                  <a:lnTo>
                    <a:pt x="73250" y="5901"/>
                  </a:lnTo>
                  <a:lnTo>
                    <a:pt x="76692" y="11312"/>
                  </a:lnTo>
                  <a:lnTo>
                    <a:pt x="80379" y="17460"/>
                  </a:lnTo>
                  <a:lnTo>
                    <a:pt x="81608" y="24837"/>
                  </a:lnTo>
                  <a:lnTo>
                    <a:pt x="80133" y="31723"/>
                  </a:lnTo>
                  <a:lnTo>
                    <a:pt x="73496" y="60249"/>
                  </a:lnTo>
                  <a:lnTo>
                    <a:pt x="70166" y="67838"/>
                  </a:lnTo>
                  <a:lnTo>
                    <a:pt x="64555" y="73744"/>
                  </a:lnTo>
                  <a:lnTo>
                    <a:pt x="57146" y="77575"/>
                  </a:lnTo>
                  <a:lnTo>
                    <a:pt x="48424" y="78939"/>
                  </a:lnTo>
                  <a:close/>
                </a:path>
                <a:path w="239394" h="287655">
                  <a:moveTo>
                    <a:pt x="204020" y="90005"/>
                  </a:moveTo>
                  <a:lnTo>
                    <a:pt x="201808" y="90005"/>
                  </a:lnTo>
                  <a:lnTo>
                    <a:pt x="197383" y="89021"/>
                  </a:lnTo>
                  <a:lnTo>
                    <a:pt x="190747" y="87054"/>
                  </a:lnTo>
                  <a:lnTo>
                    <a:pt x="184847" y="82136"/>
                  </a:lnTo>
                  <a:lnTo>
                    <a:pt x="178210" y="69840"/>
                  </a:lnTo>
                  <a:lnTo>
                    <a:pt x="177719" y="63200"/>
                  </a:lnTo>
                  <a:lnTo>
                    <a:pt x="182539" y="48772"/>
                  </a:lnTo>
                  <a:lnTo>
                    <a:pt x="185185" y="40176"/>
                  </a:lnTo>
                  <a:lnTo>
                    <a:pt x="187601" y="31534"/>
                  </a:lnTo>
                  <a:lnTo>
                    <a:pt x="189763" y="22870"/>
                  </a:lnTo>
                  <a:lnTo>
                    <a:pt x="193124" y="15242"/>
                  </a:lnTo>
                  <a:lnTo>
                    <a:pt x="198766" y="9252"/>
                  </a:lnTo>
                  <a:lnTo>
                    <a:pt x="206113" y="5337"/>
                  </a:lnTo>
                  <a:lnTo>
                    <a:pt x="214590" y="3934"/>
                  </a:lnTo>
                  <a:lnTo>
                    <a:pt x="216802" y="3934"/>
                  </a:lnTo>
                  <a:lnTo>
                    <a:pt x="239336" y="25771"/>
                  </a:lnTo>
                  <a:lnTo>
                    <a:pt x="238925" y="35903"/>
                  </a:lnTo>
                  <a:lnTo>
                    <a:pt x="224415" y="79319"/>
                  </a:lnTo>
                  <a:lnTo>
                    <a:pt x="211832" y="88718"/>
                  </a:lnTo>
                  <a:lnTo>
                    <a:pt x="204020" y="90005"/>
                  </a:lnTo>
                  <a:close/>
                </a:path>
              </a:pathLst>
            </a:custGeom>
            <a:solidFill>
              <a:srgbClr val="176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3269" y="2484660"/>
              <a:ext cx="965200" cy="446405"/>
            </a:xfrm>
            <a:custGeom>
              <a:avLst/>
              <a:gdLst/>
              <a:ahLst/>
              <a:cxnLst/>
              <a:rect l="l" t="t" r="r" b="b"/>
              <a:pathLst>
                <a:path w="965200" h="446405">
                  <a:moveTo>
                    <a:pt x="863381" y="387679"/>
                  </a:moveTo>
                  <a:lnTo>
                    <a:pt x="856049" y="387252"/>
                  </a:lnTo>
                  <a:lnTo>
                    <a:pt x="849873" y="384171"/>
                  </a:lnTo>
                  <a:lnTo>
                    <a:pt x="845172" y="378645"/>
                  </a:lnTo>
                  <a:lnTo>
                    <a:pt x="842776" y="371829"/>
                  </a:lnTo>
                  <a:lnTo>
                    <a:pt x="843513" y="364874"/>
                  </a:lnTo>
                  <a:lnTo>
                    <a:pt x="862041" y="328263"/>
                  </a:lnTo>
                  <a:lnTo>
                    <a:pt x="868382" y="326085"/>
                  </a:lnTo>
                  <a:lnTo>
                    <a:pt x="875714" y="326511"/>
                  </a:lnTo>
                  <a:lnTo>
                    <a:pt x="881890" y="329593"/>
                  </a:lnTo>
                  <a:lnTo>
                    <a:pt x="886591" y="335118"/>
                  </a:lnTo>
                  <a:lnTo>
                    <a:pt x="888987" y="341935"/>
                  </a:lnTo>
                  <a:lnTo>
                    <a:pt x="888250" y="348889"/>
                  </a:lnTo>
                  <a:lnTo>
                    <a:pt x="885815" y="355345"/>
                  </a:lnTo>
                  <a:lnTo>
                    <a:pt x="880853" y="368255"/>
                  </a:lnTo>
                  <a:lnTo>
                    <a:pt x="878418" y="374711"/>
                  </a:lnTo>
                  <a:lnTo>
                    <a:pt x="874819" y="381062"/>
                  </a:lnTo>
                  <a:lnTo>
                    <a:pt x="869722" y="385500"/>
                  </a:lnTo>
                  <a:lnTo>
                    <a:pt x="863381" y="387679"/>
                  </a:lnTo>
                  <a:close/>
                </a:path>
                <a:path w="965200" h="446405">
                  <a:moveTo>
                    <a:pt x="941022" y="357819"/>
                  </a:moveTo>
                  <a:lnTo>
                    <a:pt x="933725" y="357496"/>
                  </a:lnTo>
                  <a:lnTo>
                    <a:pt x="927514" y="354346"/>
                  </a:lnTo>
                  <a:lnTo>
                    <a:pt x="922940" y="348889"/>
                  </a:lnTo>
                  <a:lnTo>
                    <a:pt x="920624" y="342142"/>
                  </a:lnTo>
                  <a:lnTo>
                    <a:pt x="921188" y="335118"/>
                  </a:lnTo>
                  <a:lnTo>
                    <a:pt x="923255" y="328663"/>
                  </a:lnTo>
                  <a:lnTo>
                    <a:pt x="927480" y="315752"/>
                  </a:lnTo>
                  <a:lnTo>
                    <a:pt x="929546" y="309297"/>
                  </a:lnTo>
                  <a:lnTo>
                    <a:pt x="932972" y="302842"/>
                  </a:lnTo>
                  <a:lnTo>
                    <a:pt x="938149" y="298415"/>
                  </a:lnTo>
                  <a:lnTo>
                    <a:pt x="944617" y="296294"/>
                  </a:lnTo>
                  <a:lnTo>
                    <a:pt x="951914" y="296755"/>
                  </a:lnTo>
                  <a:lnTo>
                    <a:pt x="958125" y="299906"/>
                  </a:lnTo>
                  <a:lnTo>
                    <a:pt x="962699" y="305362"/>
                  </a:lnTo>
                  <a:lnTo>
                    <a:pt x="965015" y="312110"/>
                  </a:lnTo>
                  <a:lnTo>
                    <a:pt x="964451" y="319134"/>
                  </a:lnTo>
                  <a:lnTo>
                    <a:pt x="962384" y="325589"/>
                  </a:lnTo>
                  <a:lnTo>
                    <a:pt x="958159" y="338499"/>
                  </a:lnTo>
                  <a:lnTo>
                    <a:pt x="956093" y="344955"/>
                  </a:lnTo>
                  <a:lnTo>
                    <a:pt x="952667" y="351272"/>
                  </a:lnTo>
                  <a:lnTo>
                    <a:pt x="947490" y="355652"/>
                  </a:lnTo>
                  <a:lnTo>
                    <a:pt x="941022" y="357819"/>
                  </a:lnTo>
                  <a:close/>
                </a:path>
                <a:path w="965200" h="446405">
                  <a:moveTo>
                    <a:pt x="910895" y="446103"/>
                  </a:moveTo>
                  <a:lnTo>
                    <a:pt x="903736" y="445780"/>
                  </a:lnTo>
                  <a:lnTo>
                    <a:pt x="897491" y="442630"/>
                  </a:lnTo>
                  <a:lnTo>
                    <a:pt x="893043" y="437173"/>
                  </a:lnTo>
                  <a:lnTo>
                    <a:pt x="890808" y="430426"/>
                  </a:lnTo>
                  <a:lnTo>
                    <a:pt x="891200" y="423402"/>
                  </a:lnTo>
                  <a:lnTo>
                    <a:pt x="892429" y="418730"/>
                  </a:lnTo>
                  <a:lnTo>
                    <a:pt x="893658" y="414303"/>
                  </a:lnTo>
                  <a:lnTo>
                    <a:pt x="894887" y="409631"/>
                  </a:lnTo>
                  <a:lnTo>
                    <a:pt x="898175" y="403210"/>
                  </a:lnTo>
                  <a:lnTo>
                    <a:pt x="903490" y="398841"/>
                  </a:lnTo>
                  <a:lnTo>
                    <a:pt x="910096" y="396732"/>
                  </a:lnTo>
                  <a:lnTo>
                    <a:pt x="917255" y="397089"/>
                  </a:lnTo>
                  <a:lnTo>
                    <a:pt x="923500" y="400240"/>
                  </a:lnTo>
                  <a:lnTo>
                    <a:pt x="927948" y="405696"/>
                  </a:lnTo>
                  <a:lnTo>
                    <a:pt x="930183" y="412443"/>
                  </a:lnTo>
                  <a:lnTo>
                    <a:pt x="929792" y="419467"/>
                  </a:lnTo>
                  <a:lnTo>
                    <a:pt x="928563" y="424140"/>
                  </a:lnTo>
                  <a:lnTo>
                    <a:pt x="927334" y="428566"/>
                  </a:lnTo>
                  <a:lnTo>
                    <a:pt x="926105" y="433239"/>
                  </a:lnTo>
                  <a:lnTo>
                    <a:pt x="922817" y="439556"/>
                  </a:lnTo>
                  <a:lnTo>
                    <a:pt x="917501" y="443936"/>
                  </a:lnTo>
                  <a:lnTo>
                    <a:pt x="910895" y="446103"/>
                  </a:lnTo>
                  <a:close/>
                </a:path>
                <a:path w="965200" h="446405">
                  <a:moveTo>
                    <a:pt x="15217" y="91561"/>
                  </a:moveTo>
                  <a:lnTo>
                    <a:pt x="8503" y="89448"/>
                  </a:lnTo>
                  <a:lnTo>
                    <a:pt x="3149" y="84771"/>
                  </a:lnTo>
                  <a:lnTo>
                    <a:pt x="330" y="78412"/>
                  </a:lnTo>
                  <a:lnTo>
                    <a:pt x="0" y="71361"/>
                  </a:lnTo>
                  <a:lnTo>
                    <a:pt x="2112" y="64610"/>
                  </a:lnTo>
                  <a:lnTo>
                    <a:pt x="5799" y="57479"/>
                  </a:lnTo>
                  <a:lnTo>
                    <a:pt x="9732" y="50347"/>
                  </a:lnTo>
                  <a:lnTo>
                    <a:pt x="13419" y="43215"/>
                  </a:lnTo>
                  <a:lnTo>
                    <a:pt x="18197" y="37859"/>
                  </a:lnTo>
                  <a:lnTo>
                    <a:pt x="24542" y="35039"/>
                  </a:lnTo>
                  <a:lnTo>
                    <a:pt x="31532" y="34708"/>
                  </a:lnTo>
                  <a:lnTo>
                    <a:pt x="38246" y="36822"/>
                  </a:lnTo>
                  <a:lnTo>
                    <a:pt x="43600" y="41498"/>
                  </a:lnTo>
                  <a:lnTo>
                    <a:pt x="46419" y="47857"/>
                  </a:lnTo>
                  <a:lnTo>
                    <a:pt x="46749" y="54908"/>
                  </a:lnTo>
                  <a:lnTo>
                    <a:pt x="44637" y="61659"/>
                  </a:lnTo>
                  <a:lnTo>
                    <a:pt x="40950" y="68791"/>
                  </a:lnTo>
                  <a:lnTo>
                    <a:pt x="37017" y="75922"/>
                  </a:lnTo>
                  <a:lnTo>
                    <a:pt x="33330" y="83054"/>
                  </a:lnTo>
                  <a:lnTo>
                    <a:pt x="28552" y="88410"/>
                  </a:lnTo>
                  <a:lnTo>
                    <a:pt x="22207" y="91231"/>
                  </a:lnTo>
                  <a:lnTo>
                    <a:pt x="15217" y="91561"/>
                  </a:lnTo>
                  <a:close/>
                </a:path>
                <a:path w="965200" h="446405">
                  <a:moveTo>
                    <a:pt x="101706" y="58785"/>
                  </a:moveTo>
                  <a:lnTo>
                    <a:pt x="95027" y="56741"/>
                  </a:lnTo>
                  <a:lnTo>
                    <a:pt x="89604" y="51995"/>
                  </a:lnTo>
                  <a:lnTo>
                    <a:pt x="86854" y="45705"/>
                  </a:lnTo>
                  <a:lnTo>
                    <a:pt x="86593" y="38724"/>
                  </a:lnTo>
                  <a:lnTo>
                    <a:pt x="88636" y="31903"/>
                  </a:lnTo>
                  <a:lnTo>
                    <a:pt x="91440" y="26040"/>
                  </a:lnTo>
                  <a:lnTo>
                    <a:pt x="97140" y="14405"/>
                  </a:lnTo>
                  <a:lnTo>
                    <a:pt x="99944" y="8541"/>
                  </a:lnTo>
                  <a:lnTo>
                    <a:pt x="104549" y="3081"/>
                  </a:lnTo>
                  <a:lnTo>
                    <a:pt x="110974" y="272"/>
                  </a:lnTo>
                  <a:lnTo>
                    <a:pt x="118091" y="0"/>
                  </a:lnTo>
                  <a:lnTo>
                    <a:pt x="124770" y="2147"/>
                  </a:lnTo>
                  <a:lnTo>
                    <a:pt x="130193" y="6893"/>
                  </a:lnTo>
                  <a:lnTo>
                    <a:pt x="132943" y="13183"/>
                  </a:lnTo>
                  <a:lnTo>
                    <a:pt x="133204" y="20165"/>
                  </a:lnTo>
                  <a:lnTo>
                    <a:pt x="131161" y="26985"/>
                  </a:lnTo>
                  <a:lnTo>
                    <a:pt x="128357" y="32849"/>
                  </a:lnTo>
                  <a:lnTo>
                    <a:pt x="122658" y="44483"/>
                  </a:lnTo>
                  <a:lnTo>
                    <a:pt x="119854" y="50347"/>
                  </a:lnTo>
                  <a:lnTo>
                    <a:pt x="115249" y="55773"/>
                  </a:lnTo>
                  <a:lnTo>
                    <a:pt x="108823" y="58524"/>
                  </a:lnTo>
                  <a:lnTo>
                    <a:pt x="101706" y="58785"/>
                  </a:lnTo>
                  <a:close/>
                </a:path>
                <a:path w="965200" h="446405">
                  <a:moveTo>
                    <a:pt x="29681" y="170147"/>
                  </a:moveTo>
                  <a:lnTo>
                    <a:pt x="22760" y="167895"/>
                  </a:lnTo>
                  <a:lnTo>
                    <a:pt x="17579" y="163253"/>
                  </a:lnTo>
                  <a:lnTo>
                    <a:pt x="14494" y="156767"/>
                  </a:lnTo>
                  <a:lnTo>
                    <a:pt x="13945" y="149636"/>
                  </a:lnTo>
                  <a:lnTo>
                    <a:pt x="16369" y="143057"/>
                  </a:lnTo>
                  <a:lnTo>
                    <a:pt x="21200" y="135903"/>
                  </a:lnTo>
                  <a:lnTo>
                    <a:pt x="30956" y="121686"/>
                  </a:lnTo>
                  <a:lnTo>
                    <a:pt x="35788" y="114531"/>
                  </a:lnTo>
                  <a:lnTo>
                    <a:pt x="40738" y="109313"/>
                  </a:lnTo>
                  <a:lnTo>
                    <a:pt x="46818" y="106354"/>
                  </a:lnTo>
                  <a:lnTo>
                    <a:pt x="53590" y="105886"/>
                  </a:lnTo>
                  <a:lnTo>
                    <a:pt x="60614" y="108137"/>
                  </a:lnTo>
                  <a:lnTo>
                    <a:pt x="65795" y="112779"/>
                  </a:lnTo>
                  <a:lnTo>
                    <a:pt x="68880" y="119265"/>
                  </a:lnTo>
                  <a:lnTo>
                    <a:pt x="69429" y="126397"/>
                  </a:lnTo>
                  <a:lnTo>
                    <a:pt x="67005" y="132975"/>
                  </a:lnTo>
                  <a:lnTo>
                    <a:pt x="62174" y="140130"/>
                  </a:lnTo>
                  <a:lnTo>
                    <a:pt x="52418" y="154347"/>
                  </a:lnTo>
                  <a:lnTo>
                    <a:pt x="47586" y="161501"/>
                  </a:lnTo>
                  <a:lnTo>
                    <a:pt x="42601" y="166719"/>
                  </a:lnTo>
                  <a:lnTo>
                    <a:pt x="36464" y="169678"/>
                  </a:lnTo>
                  <a:lnTo>
                    <a:pt x="29681" y="1701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167439" y="8038894"/>
            <a:ext cx="1303871" cy="1348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16029" y="2373615"/>
            <a:ext cx="10109835" cy="6747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8880" marR="1073785" indent="-1741170">
              <a:lnSpc>
                <a:spcPct val="114900"/>
              </a:lnSpc>
              <a:spcBef>
                <a:spcPts val="100"/>
              </a:spcBef>
            </a:pPr>
            <a:r>
              <a:rPr sz="3100" b="0" spc="445" dirty="0">
                <a:solidFill>
                  <a:srgbClr val="E4333A"/>
                </a:solidFill>
                <a:latin typeface="Tuffy"/>
                <a:cs typeface="Tuffy"/>
              </a:rPr>
              <a:t>Hărțuirea </a:t>
            </a:r>
            <a:r>
              <a:rPr sz="3100" b="0" spc="114" dirty="0">
                <a:solidFill>
                  <a:srgbClr val="E4333A"/>
                </a:solidFill>
                <a:latin typeface="Tuffy"/>
                <a:cs typeface="Tuffy"/>
              </a:rPr>
              <a:t>îi </a:t>
            </a:r>
            <a:r>
              <a:rPr sz="3100" b="0" spc="400" dirty="0">
                <a:solidFill>
                  <a:srgbClr val="E4333A"/>
                </a:solidFill>
                <a:latin typeface="Tuffy"/>
                <a:cs typeface="Tuffy"/>
              </a:rPr>
              <a:t>poate </a:t>
            </a:r>
            <a:r>
              <a:rPr sz="3100" b="0" spc="310" dirty="0">
                <a:solidFill>
                  <a:srgbClr val="E4333A"/>
                </a:solidFill>
                <a:latin typeface="Tuffy"/>
                <a:cs typeface="Tuffy"/>
              </a:rPr>
              <a:t>face </a:t>
            </a:r>
            <a:r>
              <a:rPr sz="3100" b="0" spc="375" dirty="0">
                <a:solidFill>
                  <a:srgbClr val="E4333A"/>
                </a:solidFill>
                <a:latin typeface="Tuffy"/>
                <a:cs typeface="Tuffy"/>
              </a:rPr>
              <a:t>pe </a:t>
            </a:r>
            <a:r>
              <a:rPr sz="3100" b="0" spc="459" dirty="0">
                <a:solidFill>
                  <a:srgbClr val="E4333A"/>
                </a:solidFill>
                <a:latin typeface="Tuffy"/>
                <a:cs typeface="Tuffy"/>
              </a:rPr>
              <a:t>oameni </a:t>
            </a:r>
            <a:r>
              <a:rPr sz="3100" b="0" spc="250" dirty="0">
                <a:solidFill>
                  <a:srgbClr val="E4333A"/>
                </a:solidFill>
                <a:latin typeface="Tuffy"/>
                <a:cs typeface="Tuffy"/>
              </a:rPr>
              <a:t>să</a:t>
            </a:r>
            <a:r>
              <a:rPr sz="3100" b="0" spc="-204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3100" b="0" spc="265" dirty="0">
                <a:solidFill>
                  <a:srgbClr val="E4333A"/>
                </a:solidFill>
                <a:latin typeface="Tuffy"/>
                <a:cs typeface="Tuffy"/>
              </a:rPr>
              <a:t>se  </a:t>
            </a:r>
            <a:r>
              <a:rPr sz="3100" b="0" spc="440" dirty="0">
                <a:solidFill>
                  <a:srgbClr val="E4333A"/>
                </a:solidFill>
                <a:latin typeface="Tuffy"/>
                <a:cs typeface="Tuffy"/>
              </a:rPr>
              <a:t>simtă </a:t>
            </a:r>
            <a:r>
              <a:rPr sz="3100" b="0" spc="470" dirty="0">
                <a:solidFill>
                  <a:srgbClr val="E4333A"/>
                </a:solidFill>
                <a:latin typeface="Tuffy"/>
                <a:cs typeface="Tuffy"/>
              </a:rPr>
              <a:t>extrem </a:t>
            </a:r>
            <a:r>
              <a:rPr sz="3100" b="0" spc="375" dirty="0">
                <a:solidFill>
                  <a:srgbClr val="E4333A"/>
                </a:solidFill>
                <a:latin typeface="Tuffy"/>
                <a:cs typeface="Tuffy"/>
              </a:rPr>
              <a:t>de</a:t>
            </a:r>
            <a:r>
              <a:rPr sz="3100" b="0" spc="-10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3100" b="0" spc="434" dirty="0">
                <a:solidFill>
                  <a:srgbClr val="E4333A"/>
                </a:solidFill>
                <a:latin typeface="Tuffy"/>
                <a:cs typeface="Tuffy"/>
              </a:rPr>
              <a:t>triști;</a:t>
            </a:r>
            <a:endParaRPr sz="3100">
              <a:latin typeface="Tuffy"/>
              <a:cs typeface="Tuffy"/>
            </a:endParaRPr>
          </a:p>
          <a:p>
            <a:pPr>
              <a:lnSpc>
                <a:spcPct val="100000"/>
              </a:lnSpc>
            </a:pPr>
            <a:endParaRPr sz="3100">
              <a:latin typeface="Tuffy"/>
              <a:cs typeface="Tuffy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50">
              <a:latin typeface="Tuffy"/>
              <a:cs typeface="Tuffy"/>
            </a:endParaRPr>
          </a:p>
          <a:p>
            <a:pPr marL="12700" marR="5080" indent="914400">
              <a:lnSpc>
                <a:spcPct val="116700"/>
              </a:lnSpc>
            </a:pPr>
            <a:r>
              <a:rPr sz="3000" b="0" spc="395" dirty="0">
                <a:solidFill>
                  <a:srgbClr val="4172B5"/>
                </a:solidFill>
                <a:latin typeface="Tuffy"/>
                <a:cs typeface="Tuffy"/>
              </a:rPr>
              <a:t>Poate </a:t>
            </a:r>
            <a:r>
              <a:rPr sz="3000" b="0" spc="345" dirty="0">
                <a:solidFill>
                  <a:srgbClr val="4172B5"/>
                </a:solidFill>
                <a:latin typeface="Tuffy"/>
                <a:cs typeface="Tuffy"/>
              </a:rPr>
              <a:t>afecta </a:t>
            </a:r>
            <a:r>
              <a:rPr sz="3000" b="0" spc="380" dirty="0">
                <a:solidFill>
                  <a:srgbClr val="4172B5"/>
                </a:solidFill>
                <a:latin typeface="Tuffy"/>
                <a:cs typeface="Tuffy"/>
              </a:rPr>
              <a:t>activitatea </a:t>
            </a:r>
            <a:r>
              <a:rPr sz="3000" b="0" spc="355" dirty="0">
                <a:solidFill>
                  <a:srgbClr val="4172B5"/>
                </a:solidFill>
                <a:latin typeface="Tuffy"/>
                <a:cs typeface="Tuffy"/>
              </a:rPr>
              <a:t>cuiva </a:t>
            </a:r>
            <a:r>
              <a:rPr sz="3000" b="0" spc="409" dirty="0">
                <a:solidFill>
                  <a:srgbClr val="4172B5"/>
                </a:solidFill>
                <a:latin typeface="Tuffy"/>
                <a:cs typeface="Tuffy"/>
              </a:rPr>
              <a:t>la </a:t>
            </a:r>
            <a:r>
              <a:rPr sz="3000" b="0" spc="315" dirty="0">
                <a:solidFill>
                  <a:srgbClr val="4172B5"/>
                </a:solidFill>
                <a:latin typeface="Tuffy"/>
                <a:cs typeface="Tuffy"/>
              </a:rPr>
              <a:t>școală,  </a:t>
            </a:r>
            <a:r>
              <a:rPr sz="3000" b="0" spc="340" dirty="0">
                <a:solidFill>
                  <a:srgbClr val="4172B5"/>
                </a:solidFill>
                <a:latin typeface="Tuffy"/>
                <a:cs typeface="Tuffy"/>
              </a:rPr>
              <a:t>adică </a:t>
            </a:r>
            <a:r>
              <a:rPr sz="3000" b="0" spc="495" dirty="0">
                <a:solidFill>
                  <a:srgbClr val="4172B5"/>
                </a:solidFill>
                <a:latin typeface="Tuffy"/>
                <a:cs typeface="Tuffy"/>
              </a:rPr>
              <a:t>nu </a:t>
            </a:r>
            <a:r>
              <a:rPr sz="3000" b="0" spc="260" dirty="0">
                <a:solidFill>
                  <a:srgbClr val="4172B5"/>
                </a:solidFill>
                <a:latin typeface="Tuffy"/>
                <a:cs typeface="Tuffy"/>
              </a:rPr>
              <a:t>se </a:t>
            </a:r>
            <a:r>
              <a:rPr sz="3000" b="0" spc="520" dirty="0">
                <a:solidFill>
                  <a:srgbClr val="4172B5"/>
                </a:solidFill>
                <a:latin typeface="Tuffy"/>
                <a:cs typeface="Tuffy"/>
              </a:rPr>
              <a:t>mai </a:t>
            </a:r>
            <a:r>
              <a:rPr sz="3000" b="0" spc="390" dirty="0">
                <a:solidFill>
                  <a:srgbClr val="4172B5"/>
                </a:solidFill>
                <a:latin typeface="Tuffy"/>
                <a:cs typeface="Tuffy"/>
              </a:rPr>
              <a:t>poate </a:t>
            </a:r>
            <a:r>
              <a:rPr sz="3000" b="0" spc="370" dirty="0">
                <a:solidFill>
                  <a:srgbClr val="4172B5"/>
                </a:solidFill>
                <a:latin typeface="Tuffy"/>
                <a:cs typeface="Tuffy"/>
              </a:rPr>
              <a:t>concentra </a:t>
            </a:r>
            <a:r>
              <a:rPr sz="3000" b="0" spc="445" dirty="0">
                <a:solidFill>
                  <a:srgbClr val="4172B5"/>
                </a:solidFill>
                <a:latin typeface="Tuffy"/>
                <a:cs typeface="Tuffy"/>
              </a:rPr>
              <a:t>pentru</a:t>
            </a:r>
            <a:r>
              <a:rPr sz="3000" b="0" spc="-535" dirty="0">
                <a:solidFill>
                  <a:srgbClr val="4172B5"/>
                </a:solidFill>
                <a:latin typeface="Tuffy"/>
                <a:cs typeface="Tuffy"/>
              </a:rPr>
              <a:t> </a:t>
            </a:r>
            <a:r>
              <a:rPr sz="3000" b="0" spc="310" dirty="0">
                <a:solidFill>
                  <a:srgbClr val="4172B5"/>
                </a:solidFill>
                <a:latin typeface="Tuffy"/>
                <a:cs typeface="Tuffy"/>
              </a:rPr>
              <a:t>învățare;</a:t>
            </a:r>
            <a:endParaRPr sz="3000">
              <a:latin typeface="Tuffy"/>
              <a:cs typeface="Tuffy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uffy"/>
              <a:cs typeface="Tuffy"/>
            </a:endParaRPr>
          </a:p>
          <a:p>
            <a:pPr marL="954405" marR="946785" algn="ctr">
              <a:lnSpc>
                <a:spcPct val="114900"/>
              </a:lnSpc>
            </a:pPr>
            <a:r>
              <a:rPr sz="3100" b="0" spc="505" dirty="0">
                <a:solidFill>
                  <a:srgbClr val="E4333A"/>
                </a:solidFill>
                <a:latin typeface="Tuffy"/>
                <a:cs typeface="Tuffy"/>
              </a:rPr>
              <a:t>Unii </a:t>
            </a:r>
            <a:r>
              <a:rPr sz="3100" b="0" spc="390" dirty="0">
                <a:solidFill>
                  <a:srgbClr val="E4333A"/>
                </a:solidFill>
                <a:latin typeface="Tuffy"/>
                <a:cs typeface="Tuffy"/>
              </a:rPr>
              <a:t>copii </a:t>
            </a:r>
            <a:r>
              <a:rPr sz="3100" b="0" spc="450" dirty="0">
                <a:solidFill>
                  <a:srgbClr val="E4333A"/>
                </a:solidFill>
                <a:latin typeface="Tuffy"/>
                <a:cs typeface="Tuffy"/>
              </a:rPr>
              <a:t>pot </a:t>
            </a:r>
            <a:r>
              <a:rPr sz="3100" b="0" spc="335" dirty="0">
                <a:solidFill>
                  <a:srgbClr val="E4333A"/>
                </a:solidFill>
                <a:latin typeface="Tuffy"/>
                <a:cs typeface="Tuffy"/>
              </a:rPr>
              <a:t>crede </a:t>
            </a:r>
            <a:r>
              <a:rPr sz="3100" b="0" spc="210" dirty="0">
                <a:solidFill>
                  <a:srgbClr val="E4333A"/>
                </a:solidFill>
                <a:latin typeface="Tuffy"/>
                <a:cs typeface="Tuffy"/>
              </a:rPr>
              <a:t>că </a:t>
            </a:r>
            <a:r>
              <a:rPr sz="3100" b="0" spc="440" dirty="0">
                <a:solidFill>
                  <a:srgbClr val="E4333A"/>
                </a:solidFill>
                <a:latin typeface="Tuffy"/>
                <a:cs typeface="Tuffy"/>
              </a:rPr>
              <a:t>sunt </a:t>
            </a:r>
            <a:r>
              <a:rPr sz="3100" b="0" spc="535" dirty="0">
                <a:solidFill>
                  <a:srgbClr val="E4333A"/>
                </a:solidFill>
                <a:latin typeface="Tuffy"/>
                <a:cs typeface="Tuffy"/>
              </a:rPr>
              <a:t>mai</a:t>
            </a:r>
            <a:r>
              <a:rPr sz="3100" b="0" spc="-409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3100" b="0" spc="484" dirty="0">
                <a:solidFill>
                  <a:srgbClr val="E4333A"/>
                </a:solidFill>
                <a:latin typeface="Tuffy"/>
                <a:cs typeface="Tuffy"/>
              </a:rPr>
              <a:t>puțini  </a:t>
            </a:r>
            <a:r>
              <a:rPr sz="3100" b="0" spc="380" dirty="0">
                <a:solidFill>
                  <a:srgbClr val="E4333A"/>
                </a:solidFill>
                <a:latin typeface="Tuffy"/>
                <a:cs typeface="Tuffy"/>
              </a:rPr>
              <a:t>valoroși, </a:t>
            </a:r>
            <a:r>
              <a:rPr sz="3100" b="0" spc="210" dirty="0">
                <a:solidFill>
                  <a:srgbClr val="E4333A"/>
                </a:solidFill>
                <a:latin typeface="Tuffy"/>
                <a:cs typeface="Tuffy"/>
              </a:rPr>
              <a:t>că </a:t>
            </a:r>
            <a:r>
              <a:rPr sz="3100" b="0" spc="509" dirty="0">
                <a:solidFill>
                  <a:srgbClr val="E4333A"/>
                </a:solidFill>
                <a:latin typeface="Tuffy"/>
                <a:cs typeface="Tuffy"/>
              </a:rPr>
              <a:t>nu </a:t>
            </a:r>
            <a:r>
              <a:rPr sz="3100" b="0" spc="380" dirty="0">
                <a:solidFill>
                  <a:srgbClr val="E4333A"/>
                </a:solidFill>
                <a:latin typeface="Tuffy"/>
                <a:cs typeface="Tuffy"/>
              </a:rPr>
              <a:t>vor </a:t>
            </a:r>
            <a:r>
              <a:rPr sz="3100" b="0" spc="395" dirty="0">
                <a:solidFill>
                  <a:srgbClr val="E4333A"/>
                </a:solidFill>
                <a:latin typeface="Tuffy"/>
                <a:cs typeface="Tuffy"/>
              </a:rPr>
              <a:t>reuși </a:t>
            </a:r>
            <a:r>
              <a:rPr sz="3100" b="0" spc="250" dirty="0">
                <a:solidFill>
                  <a:srgbClr val="E4333A"/>
                </a:solidFill>
                <a:latin typeface="Tuffy"/>
                <a:cs typeface="Tuffy"/>
              </a:rPr>
              <a:t>să </a:t>
            </a:r>
            <a:r>
              <a:rPr sz="3100" b="0" spc="300" dirty="0">
                <a:solidFill>
                  <a:srgbClr val="E4333A"/>
                </a:solidFill>
                <a:latin typeface="Tuffy"/>
                <a:cs typeface="Tuffy"/>
              </a:rPr>
              <a:t>facă </a:t>
            </a:r>
            <a:r>
              <a:rPr sz="3100" b="0" spc="475" dirty="0">
                <a:solidFill>
                  <a:srgbClr val="E4333A"/>
                </a:solidFill>
                <a:latin typeface="Tuffy"/>
                <a:cs typeface="Tuffy"/>
              </a:rPr>
              <a:t>nimic  </a:t>
            </a:r>
            <a:r>
              <a:rPr sz="3100" b="0" spc="425" dirty="0">
                <a:solidFill>
                  <a:srgbClr val="E4333A"/>
                </a:solidFill>
                <a:latin typeface="Tuffy"/>
                <a:cs typeface="Tuffy"/>
              </a:rPr>
              <a:t>bine;</a:t>
            </a:r>
            <a:endParaRPr sz="3100">
              <a:latin typeface="Tuffy"/>
              <a:cs typeface="Tuffy"/>
            </a:endParaRPr>
          </a:p>
          <a:p>
            <a:pPr marL="812165" marR="804545" algn="ctr">
              <a:lnSpc>
                <a:spcPct val="114900"/>
              </a:lnSpc>
              <a:spcBef>
                <a:spcPts val="2560"/>
              </a:spcBef>
            </a:pPr>
            <a:r>
              <a:rPr sz="3100" b="0" spc="450" dirty="0">
                <a:solidFill>
                  <a:srgbClr val="4172B5"/>
                </a:solidFill>
                <a:latin typeface="Tuffy"/>
                <a:cs typeface="Tuffy"/>
              </a:rPr>
              <a:t>Ar </a:t>
            </a:r>
            <a:r>
              <a:rPr sz="3100" b="0" spc="425" dirty="0">
                <a:solidFill>
                  <a:srgbClr val="4172B5"/>
                </a:solidFill>
                <a:latin typeface="Tuffy"/>
                <a:cs typeface="Tuffy"/>
              </a:rPr>
              <a:t>putea </a:t>
            </a:r>
            <a:r>
              <a:rPr sz="3100" b="0" spc="455" dirty="0">
                <a:solidFill>
                  <a:srgbClr val="4172B5"/>
                </a:solidFill>
                <a:latin typeface="Tuffy"/>
                <a:cs typeface="Tuffy"/>
              </a:rPr>
              <a:t>determina </a:t>
            </a:r>
            <a:r>
              <a:rPr sz="3100" b="0" spc="375" dirty="0">
                <a:solidFill>
                  <a:srgbClr val="4172B5"/>
                </a:solidFill>
                <a:latin typeface="Tuffy"/>
                <a:cs typeface="Tuffy"/>
              </a:rPr>
              <a:t>pe </a:t>
            </a:r>
            <a:r>
              <a:rPr sz="3100" b="0" spc="350" dirty="0">
                <a:solidFill>
                  <a:srgbClr val="4172B5"/>
                </a:solidFill>
                <a:latin typeface="Tuffy"/>
                <a:cs typeface="Tuffy"/>
              </a:rPr>
              <a:t>cineva </a:t>
            </a:r>
            <a:r>
              <a:rPr sz="3100" b="0" spc="250" dirty="0">
                <a:solidFill>
                  <a:srgbClr val="4172B5"/>
                </a:solidFill>
                <a:latin typeface="Tuffy"/>
                <a:cs typeface="Tuffy"/>
              </a:rPr>
              <a:t>să </a:t>
            </a:r>
            <a:r>
              <a:rPr sz="3100" b="0" spc="509" dirty="0">
                <a:solidFill>
                  <a:srgbClr val="4172B5"/>
                </a:solidFill>
                <a:latin typeface="Tuffy"/>
                <a:cs typeface="Tuffy"/>
              </a:rPr>
              <a:t>nu</a:t>
            </a:r>
            <a:r>
              <a:rPr sz="3100" b="0" spc="-400" dirty="0">
                <a:solidFill>
                  <a:srgbClr val="4172B5"/>
                </a:solidFill>
                <a:latin typeface="Tuffy"/>
                <a:cs typeface="Tuffy"/>
              </a:rPr>
              <a:t> </a:t>
            </a:r>
            <a:r>
              <a:rPr sz="3100" b="0" spc="535" dirty="0">
                <a:solidFill>
                  <a:srgbClr val="4172B5"/>
                </a:solidFill>
                <a:latin typeface="Tuffy"/>
                <a:cs typeface="Tuffy"/>
              </a:rPr>
              <a:t>mai  </a:t>
            </a:r>
            <a:r>
              <a:rPr sz="3100" b="0" spc="335" dirty="0">
                <a:solidFill>
                  <a:srgbClr val="4172B5"/>
                </a:solidFill>
                <a:latin typeface="Tuffy"/>
                <a:cs typeface="Tuffy"/>
              </a:rPr>
              <a:t>dorească </a:t>
            </a:r>
            <a:r>
              <a:rPr sz="3100" b="0" spc="250" dirty="0">
                <a:solidFill>
                  <a:srgbClr val="4172B5"/>
                </a:solidFill>
                <a:latin typeface="Tuffy"/>
                <a:cs typeface="Tuffy"/>
              </a:rPr>
              <a:t>să </a:t>
            </a:r>
            <a:r>
              <a:rPr sz="3100" b="0" spc="375" dirty="0">
                <a:solidFill>
                  <a:srgbClr val="4172B5"/>
                </a:solidFill>
                <a:latin typeface="Tuffy"/>
                <a:cs typeface="Tuffy"/>
              </a:rPr>
              <a:t>vină </a:t>
            </a:r>
            <a:r>
              <a:rPr sz="3100" b="0" spc="425" dirty="0">
                <a:solidFill>
                  <a:srgbClr val="4172B5"/>
                </a:solidFill>
                <a:latin typeface="Tuffy"/>
                <a:cs typeface="Tuffy"/>
              </a:rPr>
              <a:t>la</a:t>
            </a:r>
            <a:r>
              <a:rPr sz="3100" b="0" spc="120" dirty="0">
                <a:solidFill>
                  <a:srgbClr val="4172B5"/>
                </a:solidFill>
                <a:latin typeface="Tuffy"/>
                <a:cs typeface="Tuffy"/>
              </a:rPr>
              <a:t> </a:t>
            </a:r>
            <a:r>
              <a:rPr sz="3100" b="0" spc="325" dirty="0">
                <a:solidFill>
                  <a:srgbClr val="4172B5"/>
                </a:solidFill>
                <a:latin typeface="Tuffy"/>
                <a:cs typeface="Tuffy"/>
              </a:rPr>
              <a:t>școală.</a:t>
            </a:r>
            <a:endParaRPr sz="3100">
              <a:latin typeface="Tuffy"/>
              <a:cs typeface="Tuff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6317" y="6499718"/>
            <a:ext cx="1677035" cy="2743200"/>
          </a:xfrm>
          <a:custGeom>
            <a:avLst/>
            <a:gdLst/>
            <a:ahLst/>
            <a:cxnLst/>
            <a:rect l="l" t="t" r="r" b="b"/>
            <a:pathLst>
              <a:path w="1677035" h="2743200">
                <a:moveTo>
                  <a:pt x="942884" y="2742723"/>
                </a:moveTo>
                <a:lnTo>
                  <a:pt x="562475" y="2742723"/>
                </a:lnTo>
                <a:lnTo>
                  <a:pt x="568446" y="2613152"/>
                </a:lnTo>
                <a:lnTo>
                  <a:pt x="582282" y="2302458"/>
                </a:lnTo>
                <a:lnTo>
                  <a:pt x="597865" y="1927671"/>
                </a:lnTo>
                <a:lnTo>
                  <a:pt x="609079" y="1605821"/>
                </a:lnTo>
                <a:lnTo>
                  <a:pt x="609662" y="1602321"/>
                </a:lnTo>
                <a:lnTo>
                  <a:pt x="609662" y="1595321"/>
                </a:lnTo>
                <a:lnTo>
                  <a:pt x="580311" y="1587265"/>
                </a:lnTo>
                <a:lnTo>
                  <a:pt x="545144" y="1576838"/>
                </a:lnTo>
                <a:lnTo>
                  <a:pt x="505198" y="1564003"/>
                </a:lnTo>
                <a:lnTo>
                  <a:pt x="461508" y="1548723"/>
                </a:lnTo>
                <a:lnTo>
                  <a:pt x="415110" y="1530960"/>
                </a:lnTo>
                <a:lnTo>
                  <a:pt x="367040" y="1510678"/>
                </a:lnTo>
                <a:lnTo>
                  <a:pt x="318332" y="1487838"/>
                </a:lnTo>
                <a:lnTo>
                  <a:pt x="270023" y="1462403"/>
                </a:lnTo>
                <a:lnTo>
                  <a:pt x="223148" y="1434337"/>
                </a:lnTo>
                <a:lnTo>
                  <a:pt x="178744" y="1403601"/>
                </a:lnTo>
                <a:lnTo>
                  <a:pt x="137845" y="1370158"/>
                </a:lnTo>
                <a:lnTo>
                  <a:pt x="101488" y="1333972"/>
                </a:lnTo>
                <a:lnTo>
                  <a:pt x="70707" y="1295004"/>
                </a:lnTo>
                <a:lnTo>
                  <a:pt x="46539" y="1253218"/>
                </a:lnTo>
                <a:lnTo>
                  <a:pt x="30020" y="1208575"/>
                </a:lnTo>
                <a:lnTo>
                  <a:pt x="15404" y="1144635"/>
                </a:lnTo>
                <a:lnTo>
                  <a:pt x="5750" y="1081471"/>
                </a:lnTo>
                <a:lnTo>
                  <a:pt x="726" y="1019838"/>
                </a:lnTo>
                <a:lnTo>
                  <a:pt x="0" y="960491"/>
                </a:lnTo>
                <a:lnTo>
                  <a:pt x="3237" y="904185"/>
                </a:lnTo>
                <a:lnTo>
                  <a:pt x="10107" y="851675"/>
                </a:lnTo>
                <a:lnTo>
                  <a:pt x="20277" y="803717"/>
                </a:lnTo>
                <a:lnTo>
                  <a:pt x="33414" y="761065"/>
                </a:lnTo>
                <a:lnTo>
                  <a:pt x="49185" y="724475"/>
                </a:lnTo>
                <a:lnTo>
                  <a:pt x="87302" y="672500"/>
                </a:lnTo>
                <a:lnTo>
                  <a:pt x="131967" y="653832"/>
                </a:lnTo>
                <a:lnTo>
                  <a:pt x="156081" y="656779"/>
                </a:lnTo>
                <a:lnTo>
                  <a:pt x="206505" y="680285"/>
                </a:lnTo>
                <a:lnTo>
                  <a:pt x="256897" y="727113"/>
                </a:lnTo>
                <a:lnTo>
                  <a:pt x="280971" y="759213"/>
                </a:lnTo>
                <a:lnTo>
                  <a:pt x="303706" y="797072"/>
                </a:lnTo>
                <a:lnTo>
                  <a:pt x="324657" y="840666"/>
                </a:lnTo>
                <a:lnTo>
                  <a:pt x="343381" y="889972"/>
                </a:lnTo>
                <a:lnTo>
                  <a:pt x="359434" y="944964"/>
                </a:lnTo>
                <a:lnTo>
                  <a:pt x="372371" y="1005620"/>
                </a:lnTo>
                <a:lnTo>
                  <a:pt x="381750" y="1071915"/>
                </a:lnTo>
                <a:lnTo>
                  <a:pt x="387126" y="1143826"/>
                </a:lnTo>
                <a:lnTo>
                  <a:pt x="395202" y="1217334"/>
                </a:lnTo>
                <a:lnTo>
                  <a:pt x="411342" y="1278753"/>
                </a:lnTo>
                <a:lnTo>
                  <a:pt x="433903" y="1329173"/>
                </a:lnTo>
                <a:lnTo>
                  <a:pt x="461239" y="1369683"/>
                </a:lnTo>
                <a:lnTo>
                  <a:pt x="491706" y="1401374"/>
                </a:lnTo>
                <a:lnTo>
                  <a:pt x="523660" y="1425335"/>
                </a:lnTo>
                <a:lnTo>
                  <a:pt x="585447" y="1454428"/>
                </a:lnTo>
                <a:lnTo>
                  <a:pt x="611992" y="1461739"/>
                </a:lnTo>
                <a:lnTo>
                  <a:pt x="612826" y="1399767"/>
                </a:lnTo>
                <a:lnTo>
                  <a:pt x="613506" y="1337565"/>
                </a:lnTo>
                <a:lnTo>
                  <a:pt x="614655" y="1214162"/>
                </a:lnTo>
                <a:lnTo>
                  <a:pt x="615944" y="1094915"/>
                </a:lnTo>
                <a:lnTo>
                  <a:pt x="616800" y="1037909"/>
                </a:lnTo>
                <a:lnTo>
                  <a:pt x="617880" y="983210"/>
                </a:lnTo>
                <a:lnTo>
                  <a:pt x="619249" y="931243"/>
                </a:lnTo>
                <a:lnTo>
                  <a:pt x="620968" y="882431"/>
                </a:lnTo>
                <a:lnTo>
                  <a:pt x="623102" y="837197"/>
                </a:lnTo>
                <a:lnTo>
                  <a:pt x="625713" y="795963"/>
                </a:lnTo>
                <a:lnTo>
                  <a:pt x="632620" y="727191"/>
                </a:lnTo>
                <a:lnTo>
                  <a:pt x="637042" y="700498"/>
                </a:lnTo>
                <a:lnTo>
                  <a:pt x="639098" y="679373"/>
                </a:lnTo>
                <a:lnTo>
                  <a:pt x="634256" y="624929"/>
                </a:lnTo>
                <a:lnTo>
                  <a:pt x="621003" y="557446"/>
                </a:lnTo>
                <a:lnTo>
                  <a:pt x="603571" y="480782"/>
                </a:lnTo>
                <a:lnTo>
                  <a:pt x="594611" y="440215"/>
                </a:lnTo>
                <a:lnTo>
                  <a:pt x="586195" y="398800"/>
                </a:lnTo>
                <a:lnTo>
                  <a:pt x="578850" y="357019"/>
                </a:lnTo>
                <a:lnTo>
                  <a:pt x="573107" y="315357"/>
                </a:lnTo>
                <a:lnTo>
                  <a:pt x="569494" y="274295"/>
                </a:lnTo>
                <a:lnTo>
                  <a:pt x="568540" y="234316"/>
                </a:lnTo>
                <a:lnTo>
                  <a:pt x="570776" y="195901"/>
                </a:lnTo>
                <a:lnTo>
                  <a:pt x="586929" y="125699"/>
                </a:lnTo>
                <a:lnTo>
                  <a:pt x="622188" y="67548"/>
                </a:lnTo>
                <a:lnTo>
                  <a:pt x="680784" y="25308"/>
                </a:lnTo>
                <a:lnTo>
                  <a:pt x="720157" y="11361"/>
                </a:lnTo>
                <a:lnTo>
                  <a:pt x="766952" y="2840"/>
                </a:lnTo>
                <a:lnTo>
                  <a:pt x="822010" y="0"/>
                </a:lnTo>
                <a:lnTo>
                  <a:pt x="870139" y="4150"/>
                </a:lnTo>
                <a:lnTo>
                  <a:pt x="911828" y="14680"/>
                </a:lnTo>
                <a:lnTo>
                  <a:pt x="947565" y="30981"/>
                </a:lnTo>
                <a:lnTo>
                  <a:pt x="1003135" y="78452"/>
                </a:lnTo>
                <a:lnTo>
                  <a:pt x="1040755" y="141680"/>
                </a:lnTo>
                <a:lnTo>
                  <a:pt x="1054055" y="177677"/>
                </a:lnTo>
                <a:lnTo>
                  <a:pt x="1064331" y="215783"/>
                </a:lnTo>
                <a:lnTo>
                  <a:pt x="1072073" y="255387"/>
                </a:lnTo>
                <a:lnTo>
                  <a:pt x="1077768" y="295878"/>
                </a:lnTo>
                <a:lnTo>
                  <a:pt x="1081905" y="336648"/>
                </a:lnTo>
                <a:lnTo>
                  <a:pt x="1084971" y="377084"/>
                </a:lnTo>
                <a:lnTo>
                  <a:pt x="1089847" y="454518"/>
                </a:lnTo>
                <a:lnTo>
                  <a:pt x="1092632" y="490295"/>
                </a:lnTo>
                <a:lnTo>
                  <a:pt x="1096300" y="523298"/>
                </a:lnTo>
                <a:lnTo>
                  <a:pt x="1107394" y="588715"/>
                </a:lnTo>
                <a:lnTo>
                  <a:pt x="1112098" y="630836"/>
                </a:lnTo>
                <a:lnTo>
                  <a:pt x="1115572" y="678495"/>
                </a:lnTo>
                <a:lnTo>
                  <a:pt x="1117941" y="730904"/>
                </a:lnTo>
                <a:lnTo>
                  <a:pt x="1119327" y="787278"/>
                </a:lnTo>
                <a:lnTo>
                  <a:pt x="1119853" y="846831"/>
                </a:lnTo>
                <a:lnTo>
                  <a:pt x="1119641" y="908776"/>
                </a:lnTo>
                <a:lnTo>
                  <a:pt x="1118815" y="972328"/>
                </a:lnTo>
                <a:lnTo>
                  <a:pt x="1147104" y="961441"/>
                </a:lnTo>
                <a:lnTo>
                  <a:pt x="1183698" y="944655"/>
                </a:lnTo>
                <a:lnTo>
                  <a:pt x="1224348" y="921788"/>
                </a:lnTo>
                <a:lnTo>
                  <a:pt x="1264804" y="892656"/>
                </a:lnTo>
                <a:lnTo>
                  <a:pt x="1300817" y="857075"/>
                </a:lnTo>
                <a:lnTo>
                  <a:pt x="1328138" y="814861"/>
                </a:lnTo>
                <a:lnTo>
                  <a:pt x="1342516" y="765831"/>
                </a:lnTo>
                <a:lnTo>
                  <a:pt x="1346578" y="722203"/>
                </a:lnTo>
                <a:lnTo>
                  <a:pt x="1349124" y="673435"/>
                </a:lnTo>
                <a:lnTo>
                  <a:pt x="1352853" y="568259"/>
                </a:lnTo>
                <a:lnTo>
                  <a:pt x="1355627" y="515743"/>
                </a:lnTo>
                <a:lnTo>
                  <a:pt x="1360069" y="465871"/>
                </a:lnTo>
                <a:lnTo>
                  <a:pt x="1366974" y="420586"/>
                </a:lnTo>
                <a:lnTo>
                  <a:pt x="1377139" y="381836"/>
                </a:lnTo>
                <a:lnTo>
                  <a:pt x="1410427" y="331724"/>
                </a:lnTo>
                <a:lnTo>
                  <a:pt x="1435143" y="324253"/>
                </a:lnTo>
                <a:lnTo>
                  <a:pt x="1453412" y="324396"/>
                </a:lnTo>
                <a:lnTo>
                  <a:pt x="1495877" y="328714"/>
                </a:lnTo>
                <a:lnTo>
                  <a:pt x="1542361" y="341559"/>
                </a:lnTo>
                <a:lnTo>
                  <a:pt x="1588211" y="366713"/>
                </a:lnTo>
                <a:lnTo>
                  <a:pt x="1628769" y="407960"/>
                </a:lnTo>
                <a:lnTo>
                  <a:pt x="1659381" y="469084"/>
                </a:lnTo>
                <a:lnTo>
                  <a:pt x="1669502" y="508281"/>
                </a:lnTo>
                <a:lnTo>
                  <a:pt x="1675391" y="553867"/>
                </a:lnTo>
                <a:lnTo>
                  <a:pt x="1676465" y="606313"/>
                </a:lnTo>
                <a:lnTo>
                  <a:pt x="1672143" y="666093"/>
                </a:lnTo>
                <a:lnTo>
                  <a:pt x="1661842" y="733679"/>
                </a:lnTo>
                <a:lnTo>
                  <a:pt x="1644981" y="809545"/>
                </a:lnTo>
                <a:lnTo>
                  <a:pt x="1620978" y="894163"/>
                </a:lnTo>
                <a:lnTo>
                  <a:pt x="1597723" y="959312"/>
                </a:lnTo>
                <a:lnTo>
                  <a:pt x="1571671" y="1015572"/>
                </a:lnTo>
                <a:lnTo>
                  <a:pt x="1543176" y="1063499"/>
                </a:lnTo>
                <a:lnTo>
                  <a:pt x="1512595" y="1103650"/>
                </a:lnTo>
                <a:lnTo>
                  <a:pt x="1480283" y="1136582"/>
                </a:lnTo>
                <a:lnTo>
                  <a:pt x="1446597" y="1162853"/>
                </a:lnTo>
                <a:lnTo>
                  <a:pt x="1411891" y="1183019"/>
                </a:lnTo>
                <a:lnTo>
                  <a:pt x="1376523" y="1197638"/>
                </a:lnTo>
                <a:lnTo>
                  <a:pt x="1305220" y="1212463"/>
                </a:lnTo>
                <a:lnTo>
                  <a:pt x="1269998" y="1213783"/>
                </a:lnTo>
                <a:lnTo>
                  <a:pt x="1235536" y="1211784"/>
                </a:lnTo>
                <a:lnTo>
                  <a:pt x="1202190" y="1207023"/>
                </a:lnTo>
                <a:lnTo>
                  <a:pt x="1170316" y="1200058"/>
                </a:lnTo>
                <a:lnTo>
                  <a:pt x="1140269" y="1191445"/>
                </a:lnTo>
                <a:lnTo>
                  <a:pt x="1112407" y="1181742"/>
                </a:lnTo>
                <a:lnTo>
                  <a:pt x="1109909" y="1243706"/>
                </a:lnTo>
                <a:lnTo>
                  <a:pt x="1100756" y="1458239"/>
                </a:lnTo>
                <a:lnTo>
                  <a:pt x="1093046" y="1613495"/>
                </a:lnTo>
                <a:lnTo>
                  <a:pt x="1074031" y="1799047"/>
                </a:lnTo>
                <a:lnTo>
                  <a:pt x="1028911" y="2135317"/>
                </a:lnTo>
                <a:lnTo>
                  <a:pt x="942884" y="2742723"/>
                </a:lnTo>
                <a:close/>
              </a:path>
            </a:pathLst>
          </a:custGeom>
          <a:solidFill>
            <a:srgbClr val="F0B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2258" y="5270414"/>
            <a:ext cx="754380" cy="1247775"/>
          </a:xfrm>
          <a:custGeom>
            <a:avLst/>
            <a:gdLst/>
            <a:ahLst/>
            <a:cxnLst/>
            <a:rect l="l" t="t" r="r" b="b"/>
            <a:pathLst>
              <a:path w="754379" h="1247775">
                <a:moveTo>
                  <a:pt x="322103" y="1247775"/>
                </a:moveTo>
                <a:lnTo>
                  <a:pt x="281149" y="1162065"/>
                </a:lnTo>
                <a:lnTo>
                  <a:pt x="250657" y="1084010"/>
                </a:lnTo>
                <a:lnTo>
                  <a:pt x="231892" y="1008339"/>
                </a:lnTo>
                <a:lnTo>
                  <a:pt x="227153" y="934181"/>
                </a:lnTo>
                <a:lnTo>
                  <a:pt x="224615" y="888785"/>
                </a:lnTo>
                <a:lnTo>
                  <a:pt x="220055" y="839587"/>
                </a:lnTo>
                <a:lnTo>
                  <a:pt x="212040" y="787893"/>
                </a:lnTo>
                <a:lnTo>
                  <a:pt x="199137" y="735008"/>
                </a:lnTo>
                <a:lnTo>
                  <a:pt x="179913" y="682240"/>
                </a:lnTo>
                <a:lnTo>
                  <a:pt x="152937" y="630894"/>
                </a:lnTo>
                <a:lnTo>
                  <a:pt x="116776" y="582276"/>
                </a:lnTo>
                <a:lnTo>
                  <a:pt x="91226" y="546049"/>
                </a:lnTo>
                <a:lnTo>
                  <a:pt x="69692" y="501389"/>
                </a:lnTo>
                <a:lnTo>
                  <a:pt x="51833" y="450186"/>
                </a:lnTo>
                <a:lnTo>
                  <a:pt x="37306" y="394328"/>
                </a:lnTo>
                <a:lnTo>
                  <a:pt x="25769" y="335706"/>
                </a:lnTo>
                <a:lnTo>
                  <a:pt x="16880" y="276208"/>
                </a:lnTo>
                <a:lnTo>
                  <a:pt x="10296" y="217724"/>
                </a:lnTo>
                <a:lnTo>
                  <a:pt x="5677" y="162142"/>
                </a:lnTo>
                <a:lnTo>
                  <a:pt x="2680" y="111354"/>
                </a:lnTo>
                <a:lnTo>
                  <a:pt x="963" y="67247"/>
                </a:lnTo>
                <a:lnTo>
                  <a:pt x="0" y="5253"/>
                </a:lnTo>
                <a:lnTo>
                  <a:pt x="553" y="3594"/>
                </a:lnTo>
                <a:lnTo>
                  <a:pt x="1660" y="2488"/>
                </a:lnTo>
                <a:lnTo>
                  <a:pt x="3874" y="0"/>
                </a:lnTo>
                <a:lnTo>
                  <a:pt x="7748" y="0"/>
                </a:lnTo>
                <a:lnTo>
                  <a:pt x="10515" y="2211"/>
                </a:lnTo>
                <a:lnTo>
                  <a:pt x="43634" y="34230"/>
                </a:lnTo>
                <a:lnTo>
                  <a:pt x="94399" y="87541"/>
                </a:lnTo>
                <a:lnTo>
                  <a:pt x="124063" y="121223"/>
                </a:lnTo>
                <a:lnTo>
                  <a:pt x="155335" y="159078"/>
                </a:lnTo>
                <a:lnTo>
                  <a:pt x="187282" y="200722"/>
                </a:lnTo>
                <a:lnTo>
                  <a:pt x="218970" y="245773"/>
                </a:lnTo>
                <a:lnTo>
                  <a:pt x="249463" y="293847"/>
                </a:lnTo>
                <a:lnTo>
                  <a:pt x="277828" y="344561"/>
                </a:lnTo>
                <a:lnTo>
                  <a:pt x="303131" y="397530"/>
                </a:lnTo>
                <a:lnTo>
                  <a:pt x="324437" y="452373"/>
                </a:lnTo>
                <a:lnTo>
                  <a:pt x="340812" y="508704"/>
                </a:lnTo>
                <a:lnTo>
                  <a:pt x="351322" y="566142"/>
                </a:lnTo>
                <a:lnTo>
                  <a:pt x="355033" y="624302"/>
                </a:lnTo>
                <a:lnTo>
                  <a:pt x="359864" y="602988"/>
                </a:lnTo>
                <a:lnTo>
                  <a:pt x="378530" y="519065"/>
                </a:lnTo>
                <a:lnTo>
                  <a:pt x="394223" y="465366"/>
                </a:lnTo>
                <a:lnTo>
                  <a:pt x="415396" y="409780"/>
                </a:lnTo>
                <a:lnTo>
                  <a:pt x="442977" y="356763"/>
                </a:lnTo>
                <a:lnTo>
                  <a:pt x="477898" y="310768"/>
                </a:lnTo>
                <a:lnTo>
                  <a:pt x="525929" y="261269"/>
                </a:lnTo>
                <a:lnTo>
                  <a:pt x="571696" y="215812"/>
                </a:lnTo>
                <a:lnTo>
                  <a:pt x="614287" y="174685"/>
                </a:lnTo>
                <a:lnTo>
                  <a:pt x="652792" y="138171"/>
                </a:lnTo>
                <a:lnTo>
                  <a:pt x="686302" y="106557"/>
                </a:lnTo>
                <a:lnTo>
                  <a:pt x="713906" y="80127"/>
                </a:lnTo>
                <a:lnTo>
                  <a:pt x="735802" y="58061"/>
                </a:lnTo>
                <a:lnTo>
                  <a:pt x="737186" y="57508"/>
                </a:lnTo>
                <a:lnTo>
                  <a:pt x="738846" y="57232"/>
                </a:lnTo>
                <a:lnTo>
                  <a:pt x="742167" y="56955"/>
                </a:lnTo>
                <a:lnTo>
                  <a:pt x="745211" y="59444"/>
                </a:lnTo>
                <a:lnTo>
                  <a:pt x="745487" y="62762"/>
                </a:lnTo>
                <a:lnTo>
                  <a:pt x="747897" y="86022"/>
                </a:lnTo>
                <a:lnTo>
                  <a:pt x="750590" y="119097"/>
                </a:lnTo>
                <a:lnTo>
                  <a:pt x="752875" y="160311"/>
                </a:lnTo>
                <a:lnTo>
                  <a:pt x="754060" y="207988"/>
                </a:lnTo>
                <a:lnTo>
                  <a:pt x="753456" y="260453"/>
                </a:lnTo>
                <a:lnTo>
                  <a:pt x="750371" y="316032"/>
                </a:lnTo>
                <a:lnTo>
                  <a:pt x="744113" y="373050"/>
                </a:lnTo>
                <a:lnTo>
                  <a:pt x="733993" y="429830"/>
                </a:lnTo>
                <a:lnTo>
                  <a:pt x="719317" y="484699"/>
                </a:lnTo>
                <a:lnTo>
                  <a:pt x="699397" y="535980"/>
                </a:lnTo>
                <a:lnTo>
                  <a:pt x="673540" y="582000"/>
                </a:lnTo>
                <a:lnTo>
                  <a:pt x="645418" y="621346"/>
                </a:lnTo>
                <a:lnTo>
                  <a:pt x="615080" y="660159"/>
                </a:lnTo>
                <a:lnTo>
                  <a:pt x="583190" y="698594"/>
                </a:lnTo>
                <a:lnTo>
                  <a:pt x="550413" y="736803"/>
                </a:lnTo>
                <a:lnTo>
                  <a:pt x="517413" y="774940"/>
                </a:lnTo>
                <a:lnTo>
                  <a:pt x="484857" y="813158"/>
                </a:lnTo>
                <a:lnTo>
                  <a:pt x="453409" y="851610"/>
                </a:lnTo>
                <a:lnTo>
                  <a:pt x="423733" y="890449"/>
                </a:lnTo>
                <a:lnTo>
                  <a:pt x="396494" y="929830"/>
                </a:lnTo>
                <a:lnTo>
                  <a:pt x="372358" y="969905"/>
                </a:lnTo>
                <a:lnTo>
                  <a:pt x="351989" y="1010828"/>
                </a:lnTo>
                <a:lnTo>
                  <a:pt x="343117" y="1088870"/>
                </a:lnTo>
                <a:lnTo>
                  <a:pt x="337046" y="1139566"/>
                </a:lnTo>
                <a:lnTo>
                  <a:pt x="330976" y="1185129"/>
                </a:lnTo>
                <a:lnTo>
                  <a:pt x="322103" y="1247775"/>
                </a:lnTo>
                <a:close/>
              </a:path>
            </a:pathLst>
          </a:custGeom>
          <a:solidFill>
            <a:srgbClr val="417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416908" y="1500631"/>
            <a:ext cx="1950085" cy="1845945"/>
            <a:chOff x="4416908" y="1500631"/>
            <a:chExt cx="1950085" cy="1845945"/>
          </a:xfrm>
        </p:grpSpPr>
        <p:sp>
          <p:nvSpPr>
            <p:cNvPr id="6" name="object 6"/>
            <p:cNvSpPr/>
            <p:nvPr/>
          </p:nvSpPr>
          <p:spPr>
            <a:xfrm>
              <a:off x="4416908" y="1500631"/>
              <a:ext cx="1950085" cy="1845945"/>
            </a:xfrm>
            <a:custGeom>
              <a:avLst/>
              <a:gdLst/>
              <a:ahLst/>
              <a:cxnLst/>
              <a:rect l="l" t="t" r="r" b="b"/>
              <a:pathLst>
                <a:path w="1950085" h="1845945">
                  <a:moveTo>
                    <a:pt x="809019" y="1845679"/>
                  </a:moveTo>
                  <a:lnTo>
                    <a:pt x="701151" y="1798908"/>
                  </a:lnTo>
                  <a:lnTo>
                    <a:pt x="686206" y="1642333"/>
                  </a:lnTo>
                  <a:lnTo>
                    <a:pt x="735842" y="1329030"/>
                  </a:lnTo>
                  <a:lnTo>
                    <a:pt x="656335" y="1390623"/>
                  </a:lnTo>
                  <a:lnTo>
                    <a:pt x="468690" y="1489114"/>
                  </a:lnTo>
                  <a:lnTo>
                    <a:pt x="249219" y="1495070"/>
                  </a:lnTo>
                  <a:lnTo>
                    <a:pt x="74234" y="1279058"/>
                  </a:lnTo>
                  <a:lnTo>
                    <a:pt x="1071" y="1049126"/>
                  </a:lnTo>
                  <a:lnTo>
                    <a:pt x="0" y="926366"/>
                  </a:lnTo>
                  <a:lnTo>
                    <a:pt x="92006" y="869270"/>
                  </a:lnTo>
                  <a:lnTo>
                    <a:pt x="298074" y="836334"/>
                  </a:lnTo>
                  <a:lnTo>
                    <a:pt x="261718" y="716890"/>
                  </a:lnTo>
                  <a:lnTo>
                    <a:pt x="212585" y="450086"/>
                  </a:lnTo>
                  <a:lnTo>
                    <a:pt x="240578" y="173216"/>
                  </a:lnTo>
                  <a:lnTo>
                    <a:pt x="435599" y="23572"/>
                  </a:lnTo>
                  <a:lnTo>
                    <a:pt x="674759" y="0"/>
                  </a:lnTo>
                  <a:lnTo>
                    <a:pt x="806360" y="36323"/>
                  </a:lnTo>
                  <a:lnTo>
                    <a:pt x="877097" y="172306"/>
                  </a:lnTo>
                  <a:lnTo>
                    <a:pt x="933664" y="447712"/>
                  </a:lnTo>
                  <a:lnTo>
                    <a:pt x="1056096" y="417912"/>
                  </a:lnTo>
                  <a:lnTo>
                    <a:pt x="1337928" y="390822"/>
                  </a:lnTo>
                  <a:lnTo>
                    <a:pt x="1650967" y="459908"/>
                  </a:lnTo>
                  <a:lnTo>
                    <a:pt x="1867018" y="718632"/>
                  </a:lnTo>
                  <a:lnTo>
                    <a:pt x="1949539" y="1016352"/>
                  </a:lnTo>
                  <a:lnTo>
                    <a:pt x="1903052" y="1176895"/>
                  </a:lnTo>
                  <a:lnTo>
                    <a:pt x="1660963" y="1255434"/>
                  </a:lnTo>
                  <a:lnTo>
                    <a:pt x="1156678" y="1307141"/>
                  </a:lnTo>
                  <a:lnTo>
                    <a:pt x="1194260" y="1382789"/>
                  </a:lnTo>
                  <a:lnTo>
                    <a:pt x="1247019" y="1552405"/>
                  </a:lnTo>
                  <a:lnTo>
                    <a:pt x="1224976" y="1729997"/>
                  </a:lnTo>
                  <a:lnTo>
                    <a:pt x="1038150" y="1829572"/>
                  </a:lnTo>
                  <a:lnTo>
                    <a:pt x="809019" y="1845679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36343" y="2176997"/>
              <a:ext cx="426084" cy="540385"/>
            </a:xfrm>
            <a:custGeom>
              <a:avLst/>
              <a:gdLst/>
              <a:ahLst/>
              <a:cxnLst/>
              <a:rect l="l" t="t" r="r" b="b"/>
              <a:pathLst>
                <a:path w="426085" h="540385">
                  <a:moveTo>
                    <a:pt x="280719" y="540059"/>
                  </a:moveTo>
                  <a:lnTo>
                    <a:pt x="234580" y="539067"/>
                  </a:lnTo>
                  <a:lnTo>
                    <a:pt x="184138" y="529180"/>
                  </a:lnTo>
                  <a:lnTo>
                    <a:pt x="134911" y="514876"/>
                  </a:lnTo>
                  <a:lnTo>
                    <a:pt x="92325" y="499696"/>
                  </a:lnTo>
                  <a:lnTo>
                    <a:pt x="56979" y="482029"/>
                  </a:lnTo>
                  <a:lnTo>
                    <a:pt x="10408" y="432785"/>
                  </a:lnTo>
                  <a:lnTo>
                    <a:pt x="0" y="354251"/>
                  </a:lnTo>
                  <a:lnTo>
                    <a:pt x="9856" y="299971"/>
                  </a:lnTo>
                  <a:lnTo>
                    <a:pt x="27472" y="246699"/>
                  </a:lnTo>
                  <a:lnTo>
                    <a:pt x="52150" y="194767"/>
                  </a:lnTo>
                  <a:lnTo>
                    <a:pt x="82114" y="145758"/>
                  </a:lnTo>
                  <a:lnTo>
                    <a:pt x="115586" y="101256"/>
                  </a:lnTo>
                  <a:lnTo>
                    <a:pt x="150788" y="62845"/>
                  </a:lnTo>
                  <a:lnTo>
                    <a:pt x="185943" y="32110"/>
                  </a:lnTo>
                  <a:lnTo>
                    <a:pt x="219272" y="10633"/>
                  </a:lnTo>
                  <a:lnTo>
                    <a:pt x="248998" y="0"/>
                  </a:lnTo>
                  <a:lnTo>
                    <a:pt x="273343" y="1793"/>
                  </a:lnTo>
                  <a:lnTo>
                    <a:pt x="318153" y="30586"/>
                  </a:lnTo>
                  <a:lnTo>
                    <a:pt x="363167" y="85905"/>
                  </a:lnTo>
                  <a:lnTo>
                    <a:pt x="383329" y="124956"/>
                  </a:lnTo>
                  <a:lnTo>
                    <a:pt x="400636" y="172373"/>
                  </a:lnTo>
                  <a:lnTo>
                    <a:pt x="414118" y="228732"/>
                  </a:lnTo>
                  <a:lnTo>
                    <a:pt x="422808" y="294613"/>
                  </a:lnTo>
                  <a:lnTo>
                    <a:pt x="425736" y="370592"/>
                  </a:lnTo>
                  <a:lnTo>
                    <a:pt x="420962" y="418704"/>
                  </a:lnTo>
                  <a:lnTo>
                    <a:pt x="407442" y="459139"/>
                  </a:lnTo>
                  <a:lnTo>
                    <a:pt x="385917" y="491696"/>
                  </a:lnTo>
                  <a:lnTo>
                    <a:pt x="321815" y="532359"/>
                  </a:lnTo>
                  <a:lnTo>
                    <a:pt x="280719" y="540059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9946446" y="346048"/>
            <a:ext cx="6924690" cy="962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3815132"/>
            <a:ext cx="7729855" cy="1231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900" spc="540" dirty="0">
                <a:solidFill>
                  <a:srgbClr val="232153"/>
                </a:solidFill>
              </a:rPr>
              <a:t>ce </a:t>
            </a:r>
            <a:r>
              <a:rPr sz="7900" spc="365" dirty="0">
                <a:solidFill>
                  <a:srgbClr val="232153"/>
                </a:solidFill>
              </a:rPr>
              <a:t>putem</a:t>
            </a:r>
            <a:r>
              <a:rPr sz="7900" spc="1380" dirty="0">
                <a:solidFill>
                  <a:srgbClr val="232153"/>
                </a:solidFill>
              </a:rPr>
              <a:t> </a:t>
            </a:r>
            <a:r>
              <a:rPr sz="7900" spc="335" dirty="0">
                <a:solidFill>
                  <a:srgbClr val="232153"/>
                </a:solidFill>
              </a:rPr>
              <a:t>face?</a:t>
            </a:r>
            <a:endParaRPr sz="7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783" y="350623"/>
            <a:ext cx="18253710" cy="9495790"/>
            <a:chOff x="34783" y="350623"/>
            <a:chExt cx="18253710" cy="9495790"/>
          </a:xfrm>
        </p:grpSpPr>
        <p:sp>
          <p:nvSpPr>
            <p:cNvPr id="3" name="object 3"/>
            <p:cNvSpPr/>
            <p:nvPr/>
          </p:nvSpPr>
          <p:spPr>
            <a:xfrm>
              <a:off x="16702308" y="350623"/>
              <a:ext cx="1071880" cy="1762125"/>
            </a:xfrm>
            <a:custGeom>
              <a:avLst/>
              <a:gdLst/>
              <a:ahLst/>
              <a:cxnLst/>
              <a:rect l="l" t="t" r="r" b="b"/>
              <a:pathLst>
                <a:path w="1071880" h="1762125">
                  <a:moveTo>
                    <a:pt x="766885" y="1762122"/>
                  </a:moveTo>
                  <a:lnTo>
                    <a:pt x="289595" y="1495623"/>
                  </a:lnTo>
                  <a:lnTo>
                    <a:pt x="289595" y="1286259"/>
                  </a:lnTo>
                  <a:lnTo>
                    <a:pt x="292955" y="1145721"/>
                  </a:lnTo>
                  <a:lnTo>
                    <a:pt x="288378" y="1027419"/>
                  </a:lnTo>
                  <a:lnTo>
                    <a:pt x="270735" y="867042"/>
                  </a:lnTo>
                  <a:lnTo>
                    <a:pt x="234898" y="600279"/>
                  </a:lnTo>
                  <a:lnTo>
                    <a:pt x="171959" y="314452"/>
                  </a:lnTo>
                  <a:lnTo>
                    <a:pt x="94128" y="129443"/>
                  </a:lnTo>
                  <a:lnTo>
                    <a:pt x="27957" y="29782"/>
                  </a:lnTo>
                  <a:lnTo>
                    <a:pt x="0" y="0"/>
                  </a:lnTo>
                  <a:lnTo>
                    <a:pt x="251687" y="209887"/>
                  </a:lnTo>
                  <a:lnTo>
                    <a:pt x="382412" y="378087"/>
                  </a:lnTo>
                  <a:lnTo>
                    <a:pt x="434323" y="593014"/>
                  </a:lnTo>
                  <a:lnTo>
                    <a:pt x="449566" y="943081"/>
                  </a:lnTo>
                  <a:lnTo>
                    <a:pt x="461408" y="1227351"/>
                  </a:lnTo>
                  <a:lnTo>
                    <a:pt x="473215" y="1271505"/>
                  </a:lnTo>
                  <a:lnTo>
                    <a:pt x="482283" y="1203882"/>
                  </a:lnTo>
                  <a:lnTo>
                    <a:pt x="485906" y="1152821"/>
                  </a:lnTo>
                  <a:lnTo>
                    <a:pt x="493352" y="792694"/>
                  </a:lnTo>
                  <a:lnTo>
                    <a:pt x="492088" y="586277"/>
                  </a:lnTo>
                  <a:lnTo>
                    <a:pt x="478741" y="455835"/>
                  </a:lnTo>
                  <a:lnTo>
                    <a:pt x="449941" y="323632"/>
                  </a:lnTo>
                  <a:lnTo>
                    <a:pt x="443685" y="292820"/>
                  </a:lnTo>
                  <a:lnTo>
                    <a:pt x="441441" y="270748"/>
                  </a:lnTo>
                  <a:lnTo>
                    <a:pt x="442888" y="256958"/>
                  </a:lnTo>
                  <a:lnTo>
                    <a:pt x="447710" y="250995"/>
                  </a:lnTo>
                  <a:lnTo>
                    <a:pt x="479237" y="275498"/>
                  </a:lnTo>
                  <a:lnTo>
                    <a:pt x="511288" y="322598"/>
                  </a:lnTo>
                  <a:lnTo>
                    <a:pt x="549194" y="390052"/>
                  </a:lnTo>
                  <a:lnTo>
                    <a:pt x="569548" y="430270"/>
                  </a:lnTo>
                  <a:lnTo>
                    <a:pt x="590410" y="474208"/>
                  </a:lnTo>
                  <a:lnTo>
                    <a:pt x="611462" y="521409"/>
                  </a:lnTo>
                  <a:lnTo>
                    <a:pt x="632386" y="571416"/>
                  </a:lnTo>
                  <a:lnTo>
                    <a:pt x="652864" y="623774"/>
                  </a:lnTo>
                  <a:lnTo>
                    <a:pt x="672578" y="678026"/>
                  </a:lnTo>
                  <a:lnTo>
                    <a:pt x="691208" y="733716"/>
                  </a:lnTo>
                  <a:lnTo>
                    <a:pt x="736727" y="995222"/>
                  </a:lnTo>
                  <a:lnTo>
                    <a:pt x="731669" y="1241435"/>
                  </a:lnTo>
                  <a:lnTo>
                    <a:pt x="706381" y="1424359"/>
                  </a:lnTo>
                  <a:lnTo>
                    <a:pt x="691208" y="1495999"/>
                  </a:lnTo>
                  <a:lnTo>
                    <a:pt x="803787" y="1241288"/>
                  </a:lnTo>
                  <a:lnTo>
                    <a:pt x="862699" y="1084928"/>
                  </a:lnTo>
                  <a:lnTo>
                    <a:pt x="887191" y="962609"/>
                  </a:lnTo>
                  <a:lnTo>
                    <a:pt x="896510" y="810020"/>
                  </a:lnTo>
                  <a:lnTo>
                    <a:pt x="901094" y="617164"/>
                  </a:lnTo>
                  <a:lnTo>
                    <a:pt x="900584" y="438792"/>
                  </a:lnTo>
                  <a:lnTo>
                    <a:pt x="898038" y="307710"/>
                  </a:lnTo>
                  <a:lnTo>
                    <a:pt x="896510" y="256725"/>
                  </a:lnTo>
                  <a:lnTo>
                    <a:pt x="1018812" y="482652"/>
                  </a:lnTo>
                  <a:lnTo>
                    <a:pt x="1071326" y="643317"/>
                  </a:lnTo>
                  <a:lnTo>
                    <a:pt x="1064624" y="815540"/>
                  </a:lnTo>
                  <a:lnTo>
                    <a:pt x="1009276" y="1076142"/>
                  </a:lnTo>
                  <a:lnTo>
                    <a:pt x="928413" y="1369175"/>
                  </a:lnTo>
                  <a:lnTo>
                    <a:pt x="849868" y="1584331"/>
                  </a:lnTo>
                  <a:lnTo>
                    <a:pt x="790429" y="1716887"/>
                  </a:lnTo>
                  <a:lnTo>
                    <a:pt x="766885" y="1762122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783" y="2111904"/>
              <a:ext cx="6372209" cy="77342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0056" y="2374669"/>
              <a:ext cx="6124559" cy="74675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63064" y="2111904"/>
              <a:ext cx="6324935" cy="7734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80464" y="328731"/>
            <a:ext cx="86848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3020" algn="l"/>
              </a:tabLst>
            </a:pPr>
            <a:r>
              <a:rPr sz="7900" spc="245" dirty="0">
                <a:solidFill>
                  <a:srgbClr val="232153"/>
                </a:solidFill>
              </a:rPr>
              <a:t>o</a:t>
            </a:r>
            <a:r>
              <a:rPr sz="7900" spc="1000" dirty="0">
                <a:solidFill>
                  <a:srgbClr val="232153"/>
                </a:solidFill>
              </a:rPr>
              <a:t> </a:t>
            </a:r>
            <a:r>
              <a:rPr sz="7900" spc="-210" dirty="0">
                <a:solidFill>
                  <a:srgbClr val="232153"/>
                </a:solidFill>
              </a:rPr>
              <a:t>m</a:t>
            </a:r>
            <a:r>
              <a:rPr sz="8000" spc="-210" dirty="0">
                <a:solidFill>
                  <a:srgbClr val="232153"/>
                </a:solidFill>
                <a:latin typeface="Noto Sans"/>
                <a:cs typeface="Noto Sans"/>
              </a:rPr>
              <a:t>â</a:t>
            </a:r>
            <a:r>
              <a:rPr sz="7900" spc="-210" dirty="0">
                <a:solidFill>
                  <a:srgbClr val="232153"/>
                </a:solidFill>
              </a:rPr>
              <a:t>n</a:t>
            </a:r>
            <a:r>
              <a:rPr sz="8000" spc="-210" dirty="0">
                <a:solidFill>
                  <a:srgbClr val="232153"/>
                </a:solidFill>
                <a:latin typeface="Noto Sans"/>
                <a:cs typeface="Noto Sans"/>
              </a:rPr>
              <a:t>ă	</a:t>
            </a:r>
            <a:r>
              <a:rPr sz="7900" spc="430" dirty="0">
                <a:solidFill>
                  <a:srgbClr val="232153"/>
                </a:solidFill>
              </a:rPr>
              <a:t>de</a:t>
            </a:r>
            <a:r>
              <a:rPr sz="7900" spc="915" dirty="0">
                <a:solidFill>
                  <a:srgbClr val="232153"/>
                </a:solidFill>
              </a:rPr>
              <a:t> </a:t>
            </a:r>
            <a:r>
              <a:rPr sz="7900" spc="894" dirty="0">
                <a:solidFill>
                  <a:srgbClr val="232153"/>
                </a:solidFill>
              </a:rPr>
              <a:t>ajutor</a:t>
            </a:r>
            <a:endParaRPr sz="79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84855" y="0"/>
            <a:ext cx="1071880" cy="1762125"/>
          </a:xfrm>
          <a:custGeom>
            <a:avLst/>
            <a:gdLst/>
            <a:ahLst/>
            <a:cxnLst/>
            <a:rect l="l" t="t" r="r" b="b"/>
            <a:pathLst>
              <a:path w="1071880" h="1762125">
                <a:moveTo>
                  <a:pt x="766885" y="1762122"/>
                </a:moveTo>
                <a:lnTo>
                  <a:pt x="289595" y="1495623"/>
                </a:lnTo>
                <a:lnTo>
                  <a:pt x="289595" y="1286259"/>
                </a:lnTo>
                <a:lnTo>
                  <a:pt x="292955" y="1145721"/>
                </a:lnTo>
                <a:lnTo>
                  <a:pt x="288378" y="1027419"/>
                </a:lnTo>
                <a:lnTo>
                  <a:pt x="270735" y="867042"/>
                </a:lnTo>
                <a:lnTo>
                  <a:pt x="234898" y="600279"/>
                </a:lnTo>
                <a:lnTo>
                  <a:pt x="171959" y="314452"/>
                </a:lnTo>
                <a:lnTo>
                  <a:pt x="94128" y="129443"/>
                </a:lnTo>
                <a:lnTo>
                  <a:pt x="27957" y="29782"/>
                </a:lnTo>
                <a:lnTo>
                  <a:pt x="0" y="0"/>
                </a:lnTo>
                <a:lnTo>
                  <a:pt x="251687" y="209887"/>
                </a:lnTo>
                <a:lnTo>
                  <a:pt x="382412" y="378087"/>
                </a:lnTo>
                <a:lnTo>
                  <a:pt x="434323" y="593014"/>
                </a:lnTo>
                <a:lnTo>
                  <a:pt x="449566" y="943081"/>
                </a:lnTo>
                <a:lnTo>
                  <a:pt x="461408" y="1227351"/>
                </a:lnTo>
                <a:lnTo>
                  <a:pt x="473215" y="1271505"/>
                </a:lnTo>
                <a:lnTo>
                  <a:pt x="482283" y="1203882"/>
                </a:lnTo>
                <a:lnTo>
                  <a:pt x="485906" y="1152821"/>
                </a:lnTo>
                <a:lnTo>
                  <a:pt x="493352" y="792694"/>
                </a:lnTo>
                <a:lnTo>
                  <a:pt x="492088" y="586277"/>
                </a:lnTo>
                <a:lnTo>
                  <a:pt x="478741" y="455835"/>
                </a:lnTo>
                <a:lnTo>
                  <a:pt x="449941" y="323632"/>
                </a:lnTo>
                <a:lnTo>
                  <a:pt x="443685" y="292820"/>
                </a:lnTo>
                <a:lnTo>
                  <a:pt x="441441" y="270748"/>
                </a:lnTo>
                <a:lnTo>
                  <a:pt x="442888" y="256958"/>
                </a:lnTo>
                <a:lnTo>
                  <a:pt x="447710" y="250995"/>
                </a:lnTo>
                <a:lnTo>
                  <a:pt x="479237" y="275498"/>
                </a:lnTo>
                <a:lnTo>
                  <a:pt x="511288" y="322598"/>
                </a:lnTo>
                <a:lnTo>
                  <a:pt x="549194" y="390052"/>
                </a:lnTo>
                <a:lnTo>
                  <a:pt x="569548" y="430270"/>
                </a:lnTo>
                <a:lnTo>
                  <a:pt x="590410" y="474208"/>
                </a:lnTo>
                <a:lnTo>
                  <a:pt x="611462" y="521409"/>
                </a:lnTo>
                <a:lnTo>
                  <a:pt x="632386" y="571416"/>
                </a:lnTo>
                <a:lnTo>
                  <a:pt x="652864" y="623774"/>
                </a:lnTo>
                <a:lnTo>
                  <a:pt x="672578" y="678026"/>
                </a:lnTo>
                <a:lnTo>
                  <a:pt x="691208" y="733716"/>
                </a:lnTo>
                <a:lnTo>
                  <a:pt x="736727" y="995222"/>
                </a:lnTo>
                <a:lnTo>
                  <a:pt x="731669" y="1241435"/>
                </a:lnTo>
                <a:lnTo>
                  <a:pt x="706381" y="1424359"/>
                </a:lnTo>
                <a:lnTo>
                  <a:pt x="691208" y="1495999"/>
                </a:lnTo>
                <a:lnTo>
                  <a:pt x="803787" y="1241288"/>
                </a:lnTo>
                <a:lnTo>
                  <a:pt x="862699" y="1084928"/>
                </a:lnTo>
                <a:lnTo>
                  <a:pt x="887191" y="962609"/>
                </a:lnTo>
                <a:lnTo>
                  <a:pt x="896510" y="810020"/>
                </a:lnTo>
                <a:lnTo>
                  <a:pt x="901094" y="617164"/>
                </a:lnTo>
                <a:lnTo>
                  <a:pt x="900584" y="438792"/>
                </a:lnTo>
                <a:lnTo>
                  <a:pt x="898038" y="307710"/>
                </a:lnTo>
                <a:lnTo>
                  <a:pt x="896510" y="256725"/>
                </a:lnTo>
                <a:lnTo>
                  <a:pt x="1018812" y="482652"/>
                </a:lnTo>
                <a:lnTo>
                  <a:pt x="1071326" y="643317"/>
                </a:lnTo>
                <a:lnTo>
                  <a:pt x="1064624" y="815540"/>
                </a:lnTo>
                <a:lnTo>
                  <a:pt x="1009276" y="1076142"/>
                </a:lnTo>
                <a:lnTo>
                  <a:pt x="928413" y="1369175"/>
                </a:lnTo>
                <a:lnTo>
                  <a:pt x="849868" y="1584331"/>
                </a:lnTo>
                <a:lnTo>
                  <a:pt x="790429" y="1716887"/>
                </a:lnTo>
                <a:lnTo>
                  <a:pt x="766885" y="1762122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28700" y="1908218"/>
            <a:ext cx="16457294" cy="8378825"/>
            <a:chOff x="1028700" y="1908218"/>
            <a:chExt cx="16457294" cy="8378825"/>
          </a:xfrm>
        </p:grpSpPr>
        <p:sp>
          <p:nvSpPr>
            <p:cNvPr id="4" name="object 4"/>
            <p:cNvSpPr/>
            <p:nvPr/>
          </p:nvSpPr>
          <p:spPr>
            <a:xfrm>
              <a:off x="1028700" y="2116430"/>
              <a:ext cx="7848599" cy="81705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08217" y="1908218"/>
              <a:ext cx="8977518" cy="82581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60499" y="323726"/>
            <a:ext cx="86848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3020" algn="l"/>
              </a:tabLst>
            </a:pPr>
            <a:r>
              <a:rPr sz="7900" spc="245" dirty="0">
                <a:solidFill>
                  <a:srgbClr val="232153"/>
                </a:solidFill>
              </a:rPr>
              <a:t>o</a:t>
            </a:r>
            <a:r>
              <a:rPr sz="7900" spc="1000" dirty="0">
                <a:solidFill>
                  <a:srgbClr val="232153"/>
                </a:solidFill>
              </a:rPr>
              <a:t> </a:t>
            </a:r>
            <a:r>
              <a:rPr sz="7900" spc="-210" dirty="0">
                <a:solidFill>
                  <a:srgbClr val="232153"/>
                </a:solidFill>
              </a:rPr>
              <a:t>m</a:t>
            </a:r>
            <a:r>
              <a:rPr sz="8000" spc="-210" dirty="0">
                <a:solidFill>
                  <a:srgbClr val="232153"/>
                </a:solidFill>
                <a:latin typeface="Noto Sans"/>
                <a:cs typeface="Noto Sans"/>
              </a:rPr>
              <a:t>â</a:t>
            </a:r>
            <a:r>
              <a:rPr sz="7900" spc="-210" dirty="0">
                <a:solidFill>
                  <a:srgbClr val="232153"/>
                </a:solidFill>
              </a:rPr>
              <a:t>n</a:t>
            </a:r>
            <a:r>
              <a:rPr sz="8000" spc="-210" dirty="0">
                <a:solidFill>
                  <a:srgbClr val="232153"/>
                </a:solidFill>
                <a:latin typeface="Noto Sans"/>
                <a:cs typeface="Noto Sans"/>
              </a:rPr>
              <a:t>ă	</a:t>
            </a:r>
            <a:r>
              <a:rPr sz="7900" spc="430" dirty="0">
                <a:solidFill>
                  <a:srgbClr val="232153"/>
                </a:solidFill>
              </a:rPr>
              <a:t>de</a:t>
            </a:r>
            <a:r>
              <a:rPr sz="7900" spc="915" dirty="0">
                <a:solidFill>
                  <a:srgbClr val="232153"/>
                </a:solidFill>
              </a:rPr>
              <a:t> </a:t>
            </a:r>
            <a:r>
              <a:rPr sz="7900" spc="894" dirty="0">
                <a:solidFill>
                  <a:srgbClr val="232153"/>
                </a:solidFill>
              </a:rPr>
              <a:t>ajutor</a:t>
            </a:r>
            <a:endParaRPr sz="79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31306" y="951885"/>
            <a:ext cx="7734934" cy="9335135"/>
            <a:chOff x="10031306" y="951885"/>
            <a:chExt cx="7734934" cy="9335135"/>
          </a:xfrm>
        </p:grpSpPr>
        <p:sp>
          <p:nvSpPr>
            <p:cNvPr id="3" name="object 3"/>
            <p:cNvSpPr/>
            <p:nvPr/>
          </p:nvSpPr>
          <p:spPr>
            <a:xfrm>
              <a:off x="10375087" y="1789624"/>
              <a:ext cx="6880585" cy="67099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23433" y="7754628"/>
              <a:ext cx="885825" cy="2532380"/>
            </a:xfrm>
            <a:custGeom>
              <a:avLst/>
              <a:gdLst/>
              <a:ahLst/>
              <a:cxnLst/>
              <a:rect l="l" t="t" r="r" b="b"/>
              <a:pathLst>
                <a:path w="885825" h="2532379">
                  <a:moveTo>
                    <a:pt x="462933" y="963725"/>
                  </a:moveTo>
                  <a:lnTo>
                    <a:pt x="418622" y="963725"/>
                  </a:lnTo>
                  <a:lnTo>
                    <a:pt x="450894" y="540727"/>
                  </a:lnTo>
                  <a:lnTo>
                    <a:pt x="431224" y="520703"/>
                  </a:lnTo>
                  <a:lnTo>
                    <a:pt x="381937" y="462905"/>
                  </a:lnTo>
                  <a:lnTo>
                    <a:pt x="353384" y="424426"/>
                  </a:lnTo>
                  <a:lnTo>
                    <a:pt x="322935" y="379091"/>
                  </a:lnTo>
                  <a:lnTo>
                    <a:pt x="291123" y="326549"/>
                  </a:lnTo>
                  <a:lnTo>
                    <a:pt x="258480" y="266448"/>
                  </a:lnTo>
                  <a:lnTo>
                    <a:pt x="234358" y="208681"/>
                  </a:lnTo>
                  <a:lnTo>
                    <a:pt x="223994" y="158295"/>
                  </a:lnTo>
                  <a:lnTo>
                    <a:pt x="225232" y="115143"/>
                  </a:lnTo>
                  <a:lnTo>
                    <a:pt x="253898" y="49960"/>
                  </a:lnTo>
                  <a:lnTo>
                    <a:pt x="303117" y="11967"/>
                  </a:lnTo>
                  <a:lnTo>
                    <a:pt x="355652" y="0"/>
                  </a:lnTo>
                  <a:lnTo>
                    <a:pt x="377777" y="3411"/>
                  </a:lnTo>
                  <a:lnTo>
                    <a:pt x="415676" y="37744"/>
                  </a:lnTo>
                  <a:lnTo>
                    <a:pt x="447164" y="105156"/>
                  </a:lnTo>
                  <a:lnTo>
                    <a:pt x="459035" y="151544"/>
                  </a:lnTo>
                  <a:lnTo>
                    <a:pt x="469519" y="208937"/>
                  </a:lnTo>
                  <a:lnTo>
                    <a:pt x="479512" y="279247"/>
                  </a:lnTo>
                  <a:lnTo>
                    <a:pt x="484983" y="332741"/>
                  </a:lnTo>
                  <a:lnTo>
                    <a:pt x="488570" y="386292"/>
                  </a:lnTo>
                  <a:lnTo>
                    <a:pt x="490216" y="439958"/>
                  </a:lnTo>
                  <a:lnTo>
                    <a:pt x="489864" y="493794"/>
                  </a:lnTo>
                  <a:lnTo>
                    <a:pt x="734595" y="493794"/>
                  </a:lnTo>
                  <a:lnTo>
                    <a:pt x="690802" y="537679"/>
                  </a:lnTo>
                  <a:lnTo>
                    <a:pt x="634179" y="584962"/>
                  </a:lnTo>
                  <a:lnTo>
                    <a:pt x="582407" y="627330"/>
                  </a:lnTo>
                  <a:lnTo>
                    <a:pt x="500551" y="692874"/>
                  </a:lnTo>
                  <a:lnTo>
                    <a:pt x="474032" y="713827"/>
                  </a:lnTo>
                  <a:lnTo>
                    <a:pt x="473223" y="726731"/>
                  </a:lnTo>
                  <a:lnTo>
                    <a:pt x="472586" y="739807"/>
                  </a:lnTo>
                  <a:lnTo>
                    <a:pt x="472063" y="752997"/>
                  </a:lnTo>
                  <a:lnTo>
                    <a:pt x="471596" y="766245"/>
                  </a:lnTo>
                  <a:lnTo>
                    <a:pt x="469404" y="813104"/>
                  </a:lnTo>
                  <a:lnTo>
                    <a:pt x="467196" y="862547"/>
                  </a:lnTo>
                  <a:lnTo>
                    <a:pt x="464992" y="913941"/>
                  </a:lnTo>
                  <a:lnTo>
                    <a:pt x="462933" y="963725"/>
                  </a:lnTo>
                  <a:close/>
                </a:path>
                <a:path w="885825" h="2532379">
                  <a:moveTo>
                    <a:pt x="734595" y="493794"/>
                  </a:moveTo>
                  <a:lnTo>
                    <a:pt x="489864" y="493794"/>
                  </a:lnTo>
                  <a:lnTo>
                    <a:pt x="513336" y="442091"/>
                  </a:lnTo>
                  <a:lnTo>
                    <a:pt x="544294" y="394330"/>
                  </a:lnTo>
                  <a:lnTo>
                    <a:pt x="580404" y="351769"/>
                  </a:lnTo>
                  <a:lnTo>
                    <a:pt x="619332" y="315665"/>
                  </a:lnTo>
                  <a:lnTo>
                    <a:pt x="658746" y="287276"/>
                  </a:lnTo>
                  <a:lnTo>
                    <a:pt x="696311" y="267857"/>
                  </a:lnTo>
                  <a:lnTo>
                    <a:pt x="729695" y="258667"/>
                  </a:lnTo>
                  <a:lnTo>
                    <a:pt x="756564" y="260962"/>
                  </a:lnTo>
                  <a:lnTo>
                    <a:pt x="779088" y="275752"/>
                  </a:lnTo>
                  <a:lnTo>
                    <a:pt x="793812" y="299742"/>
                  </a:lnTo>
                  <a:lnTo>
                    <a:pt x="800245" y="331160"/>
                  </a:lnTo>
                  <a:lnTo>
                    <a:pt x="797893" y="368236"/>
                  </a:lnTo>
                  <a:lnTo>
                    <a:pt x="786266" y="409196"/>
                  </a:lnTo>
                  <a:lnTo>
                    <a:pt x="764870" y="452272"/>
                  </a:lnTo>
                  <a:lnTo>
                    <a:pt x="734595" y="493794"/>
                  </a:lnTo>
                  <a:close/>
                </a:path>
                <a:path w="885825" h="2532379">
                  <a:moveTo>
                    <a:pt x="432224" y="1640889"/>
                  </a:moveTo>
                  <a:lnTo>
                    <a:pt x="368083" y="1640889"/>
                  </a:lnTo>
                  <a:lnTo>
                    <a:pt x="393048" y="1311145"/>
                  </a:lnTo>
                  <a:lnTo>
                    <a:pt x="371219" y="1285059"/>
                  </a:lnTo>
                  <a:lnTo>
                    <a:pt x="343089" y="1252509"/>
                  </a:lnTo>
                  <a:lnTo>
                    <a:pt x="309893" y="1215544"/>
                  </a:lnTo>
                  <a:lnTo>
                    <a:pt x="272865" y="1176215"/>
                  </a:lnTo>
                  <a:lnTo>
                    <a:pt x="233240" y="1136572"/>
                  </a:lnTo>
                  <a:lnTo>
                    <a:pt x="192252" y="1098665"/>
                  </a:lnTo>
                  <a:lnTo>
                    <a:pt x="151135" y="1064543"/>
                  </a:lnTo>
                  <a:lnTo>
                    <a:pt x="111125" y="1036257"/>
                  </a:lnTo>
                  <a:lnTo>
                    <a:pt x="67024" y="1003190"/>
                  </a:lnTo>
                  <a:lnTo>
                    <a:pt x="33584" y="966916"/>
                  </a:lnTo>
                  <a:lnTo>
                    <a:pt x="11133" y="928570"/>
                  </a:lnTo>
                  <a:lnTo>
                    <a:pt x="0" y="889289"/>
                  </a:lnTo>
                  <a:lnTo>
                    <a:pt x="511" y="850208"/>
                  </a:lnTo>
                  <a:lnTo>
                    <a:pt x="12996" y="812463"/>
                  </a:lnTo>
                  <a:lnTo>
                    <a:pt x="37783" y="777188"/>
                  </a:lnTo>
                  <a:lnTo>
                    <a:pt x="75199" y="745521"/>
                  </a:lnTo>
                  <a:lnTo>
                    <a:pt x="111465" y="727785"/>
                  </a:lnTo>
                  <a:lnTo>
                    <a:pt x="149554" y="721170"/>
                  </a:lnTo>
                  <a:lnTo>
                    <a:pt x="188622" y="724802"/>
                  </a:lnTo>
                  <a:lnTo>
                    <a:pt x="227825" y="737807"/>
                  </a:lnTo>
                  <a:lnTo>
                    <a:pt x="266319" y="759311"/>
                  </a:lnTo>
                  <a:lnTo>
                    <a:pt x="303261" y="788441"/>
                  </a:lnTo>
                  <a:lnTo>
                    <a:pt x="337806" y="824320"/>
                  </a:lnTo>
                  <a:lnTo>
                    <a:pt x="369110" y="866077"/>
                  </a:lnTo>
                  <a:lnTo>
                    <a:pt x="396330" y="912837"/>
                  </a:lnTo>
                  <a:lnTo>
                    <a:pt x="418622" y="963725"/>
                  </a:lnTo>
                  <a:lnTo>
                    <a:pt x="462933" y="963725"/>
                  </a:lnTo>
                  <a:lnTo>
                    <a:pt x="460636" y="1021019"/>
                  </a:lnTo>
                  <a:lnTo>
                    <a:pt x="880273" y="1021019"/>
                  </a:lnTo>
                  <a:lnTo>
                    <a:pt x="866968" y="1042867"/>
                  </a:lnTo>
                  <a:lnTo>
                    <a:pt x="813719" y="1077398"/>
                  </a:lnTo>
                  <a:lnTo>
                    <a:pt x="737944" y="1101469"/>
                  </a:lnTo>
                  <a:lnTo>
                    <a:pt x="651676" y="1123024"/>
                  </a:lnTo>
                  <a:lnTo>
                    <a:pt x="608369" y="1135340"/>
                  </a:lnTo>
                  <a:lnTo>
                    <a:pt x="566953" y="1150006"/>
                  </a:lnTo>
                  <a:lnTo>
                    <a:pt x="528932" y="1168014"/>
                  </a:lnTo>
                  <a:lnTo>
                    <a:pt x="495811" y="1190358"/>
                  </a:lnTo>
                  <a:lnTo>
                    <a:pt x="469093" y="1218030"/>
                  </a:lnTo>
                  <a:lnTo>
                    <a:pt x="450285" y="1252023"/>
                  </a:lnTo>
                  <a:lnTo>
                    <a:pt x="447438" y="1315878"/>
                  </a:lnTo>
                  <a:lnTo>
                    <a:pt x="444341" y="1384243"/>
                  </a:lnTo>
                  <a:lnTo>
                    <a:pt x="441405" y="1448036"/>
                  </a:lnTo>
                  <a:lnTo>
                    <a:pt x="438455" y="1511139"/>
                  </a:lnTo>
                  <a:lnTo>
                    <a:pt x="435331" y="1576778"/>
                  </a:lnTo>
                  <a:lnTo>
                    <a:pt x="432224" y="1640889"/>
                  </a:lnTo>
                  <a:close/>
                </a:path>
                <a:path w="885825" h="2532379">
                  <a:moveTo>
                    <a:pt x="880273" y="1021019"/>
                  </a:moveTo>
                  <a:lnTo>
                    <a:pt x="460636" y="1021019"/>
                  </a:lnTo>
                  <a:lnTo>
                    <a:pt x="486351" y="988155"/>
                  </a:lnTo>
                  <a:lnTo>
                    <a:pt x="519198" y="950755"/>
                  </a:lnTo>
                  <a:lnTo>
                    <a:pt x="557394" y="913941"/>
                  </a:lnTo>
                  <a:lnTo>
                    <a:pt x="599155" y="882831"/>
                  </a:lnTo>
                  <a:lnTo>
                    <a:pt x="642699" y="862547"/>
                  </a:lnTo>
                  <a:lnTo>
                    <a:pt x="682084" y="852896"/>
                  </a:lnTo>
                  <a:lnTo>
                    <a:pt x="722703" y="848081"/>
                  </a:lnTo>
                  <a:lnTo>
                    <a:pt x="762652" y="849337"/>
                  </a:lnTo>
                  <a:lnTo>
                    <a:pt x="800025" y="857899"/>
                  </a:lnTo>
                  <a:lnTo>
                    <a:pt x="859421" y="901889"/>
                  </a:lnTo>
                  <a:lnTo>
                    <a:pt x="877635" y="939787"/>
                  </a:lnTo>
                  <a:lnTo>
                    <a:pt x="885652" y="989934"/>
                  </a:lnTo>
                  <a:lnTo>
                    <a:pt x="881382" y="1019198"/>
                  </a:lnTo>
                  <a:lnTo>
                    <a:pt x="880273" y="1021019"/>
                  </a:lnTo>
                  <a:close/>
                </a:path>
                <a:path w="885825" h="2532379">
                  <a:moveTo>
                    <a:pt x="377053" y="2532358"/>
                  </a:moveTo>
                  <a:lnTo>
                    <a:pt x="301333" y="2532358"/>
                  </a:lnTo>
                  <a:lnTo>
                    <a:pt x="355904" y="1801800"/>
                  </a:lnTo>
                  <a:lnTo>
                    <a:pt x="329204" y="1779844"/>
                  </a:lnTo>
                  <a:lnTo>
                    <a:pt x="257166" y="1719677"/>
                  </a:lnTo>
                  <a:lnTo>
                    <a:pt x="215780" y="1684393"/>
                  </a:lnTo>
                  <a:lnTo>
                    <a:pt x="173453" y="1647595"/>
                  </a:lnTo>
                  <a:lnTo>
                    <a:pt x="132160" y="1610747"/>
                  </a:lnTo>
                  <a:lnTo>
                    <a:pt x="93879" y="1575314"/>
                  </a:lnTo>
                  <a:lnTo>
                    <a:pt x="60586" y="1542758"/>
                  </a:lnTo>
                  <a:lnTo>
                    <a:pt x="35068" y="1508986"/>
                  </a:lnTo>
                  <a:lnTo>
                    <a:pt x="24912" y="1477054"/>
                  </a:lnTo>
                  <a:lnTo>
                    <a:pt x="28020" y="1448036"/>
                  </a:lnTo>
                  <a:lnTo>
                    <a:pt x="42300" y="1423007"/>
                  </a:lnTo>
                  <a:lnTo>
                    <a:pt x="65656" y="1403040"/>
                  </a:lnTo>
                  <a:lnTo>
                    <a:pt x="95992" y="1389208"/>
                  </a:lnTo>
                  <a:lnTo>
                    <a:pt x="131215" y="1382584"/>
                  </a:lnTo>
                  <a:lnTo>
                    <a:pt x="169230" y="1384243"/>
                  </a:lnTo>
                  <a:lnTo>
                    <a:pt x="207941" y="1395257"/>
                  </a:lnTo>
                  <a:lnTo>
                    <a:pt x="243990" y="1418362"/>
                  </a:lnTo>
                  <a:lnTo>
                    <a:pt x="276521" y="1453928"/>
                  </a:lnTo>
                  <a:lnTo>
                    <a:pt x="305365" y="1497960"/>
                  </a:lnTo>
                  <a:lnTo>
                    <a:pt x="330353" y="1546461"/>
                  </a:lnTo>
                  <a:lnTo>
                    <a:pt x="351315" y="1595436"/>
                  </a:lnTo>
                  <a:lnTo>
                    <a:pt x="368083" y="1640889"/>
                  </a:lnTo>
                  <a:lnTo>
                    <a:pt x="432224" y="1640889"/>
                  </a:lnTo>
                  <a:lnTo>
                    <a:pt x="428926" y="1707659"/>
                  </a:lnTo>
                  <a:lnTo>
                    <a:pt x="425655" y="1772493"/>
                  </a:lnTo>
                  <a:lnTo>
                    <a:pt x="422348" y="1836651"/>
                  </a:lnTo>
                  <a:lnTo>
                    <a:pt x="419008" y="1899929"/>
                  </a:lnTo>
                  <a:lnTo>
                    <a:pt x="415644" y="1962122"/>
                  </a:lnTo>
                  <a:lnTo>
                    <a:pt x="412259" y="2023026"/>
                  </a:lnTo>
                  <a:lnTo>
                    <a:pt x="408861" y="2082438"/>
                  </a:lnTo>
                  <a:lnTo>
                    <a:pt x="405454" y="2140153"/>
                  </a:lnTo>
                  <a:lnTo>
                    <a:pt x="402045" y="2195967"/>
                  </a:lnTo>
                  <a:lnTo>
                    <a:pt x="398640" y="2249676"/>
                  </a:lnTo>
                  <a:lnTo>
                    <a:pt x="395244" y="2301077"/>
                  </a:lnTo>
                  <a:lnTo>
                    <a:pt x="391862" y="2349964"/>
                  </a:lnTo>
                  <a:lnTo>
                    <a:pt x="388502" y="2396134"/>
                  </a:lnTo>
                  <a:lnTo>
                    <a:pt x="385169" y="2439383"/>
                  </a:lnTo>
                  <a:lnTo>
                    <a:pt x="381869" y="2479506"/>
                  </a:lnTo>
                  <a:lnTo>
                    <a:pt x="378606" y="2516301"/>
                  </a:lnTo>
                  <a:lnTo>
                    <a:pt x="377053" y="2532358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85266" y="6888093"/>
              <a:ext cx="1880870" cy="2245995"/>
            </a:xfrm>
            <a:custGeom>
              <a:avLst/>
              <a:gdLst/>
              <a:ahLst/>
              <a:cxnLst/>
              <a:rect l="l" t="t" r="r" b="b"/>
              <a:pathLst>
                <a:path w="1880869" h="2245995">
                  <a:moveTo>
                    <a:pt x="31321" y="2214007"/>
                  </a:moveTo>
                  <a:lnTo>
                    <a:pt x="2040" y="2199554"/>
                  </a:lnTo>
                  <a:lnTo>
                    <a:pt x="0" y="2189030"/>
                  </a:lnTo>
                  <a:lnTo>
                    <a:pt x="6597" y="2174003"/>
                  </a:lnTo>
                  <a:lnTo>
                    <a:pt x="43162" y="2130869"/>
                  </a:lnTo>
                  <a:lnTo>
                    <a:pt x="71855" y="2102978"/>
                  </a:lnTo>
                  <a:lnTo>
                    <a:pt x="106639" y="2071013"/>
                  </a:lnTo>
                  <a:lnTo>
                    <a:pt x="146878" y="2035083"/>
                  </a:lnTo>
                  <a:lnTo>
                    <a:pt x="241170" y="1951759"/>
                  </a:lnTo>
                  <a:lnTo>
                    <a:pt x="293950" y="1904580"/>
                  </a:lnTo>
                  <a:lnTo>
                    <a:pt x="349637" y="1853866"/>
                  </a:lnTo>
                  <a:lnTo>
                    <a:pt x="407593" y="1799725"/>
                  </a:lnTo>
                  <a:lnTo>
                    <a:pt x="396555" y="1784200"/>
                  </a:lnTo>
                  <a:lnTo>
                    <a:pt x="376236" y="1754975"/>
                  </a:lnTo>
                  <a:lnTo>
                    <a:pt x="349243" y="1714869"/>
                  </a:lnTo>
                  <a:lnTo>
                    <a:pt x="318184" y="1666702"/>
                  </a:lnTo>
                  <a:lnTo>
                    <a:pt x="285667" y="1613295"/>
                  </a:lnTo>
                  <a:lnTo>
                    <a:pt x="254300" y="1557469"/>
                  </a:lnTo>
                  <a:lnTo>
                    <a:pt x="226691" y="1502042"/>
                  </a:lnTo>
                  <a:lnTo>
                    <a:pt x="205446" y="1449835"/>
                  </a:lnTo>
                  <a:lnTo>
                    <a:pt x="193175" y="1403669"/>
                  </a:lnTo>
                  <a:lnTo>
                    <a:pt x="182656" y="1357634"/>
                  </a:lnTo>
                  <a:lnTo>
                    <a:pt x="167588" y="1309103"/>
                  </a:lnTo>
                  <a:lnTo>
                    <a:pt x="133382" y="1210788"/>
                  </a:lnTo>
                  <a:lnTo>
                    <a:pt x="119033" y="1164120"/>
                  </a:lnTo>
                  <a:lnTo>
                    <a:pt x="109711" y="1121190"/>
                  </a:lnTo>
                  <a:lnTo>
                    <a:pt x="107810" y="1083556"/>
                  </a:lnTo>
                  <a:lnTo>
                    <a:pt x="115725" y="1052778"/>
                  </a:lnTo>
                  <a:lnTo>
                    <a:pt x="135849" y="1030412"/>
                  </a:lnTo>
                  <a:lnTo>
                    <a:pt x="155616" y="1027002"/>
                  </a:lnTo>
                  <a:lnTo>
                    <a:pt x="174383" y="1041249"/>
                  </a:lnTo>
                  <a:lnTo>
                    <a:pt x="208956" y="1110826"/>
                  </a:lnTo>
                  <a:lnTo>
                    <a:pt x="224781" y="1160211"/>
                  </a:lnTo>
                  <a:lnTo>
                    <a:pt x="239645" y="1215366"/>
                  </a:lnTo>
                  <a:lnTo>
                    <a:pt x="253557" y="1273317"/>
                  </a:lnTo>
                  <a:lnTo>
                    <a:pt x="266526" y="1331092"/>
                  </a:lnTo>
                  <a:lnTo>
                    <a:pt x="278562" y="1385720"/>
                  </a:lnTo>
                  <a:lnTo>
                    <a:pt x="289674" y="1434227"/>
                  </a:lnTo>
                  <a:lnTo>
                    <a:pt x="299873" y="1473643"/>
                  </a:lnTo>
                  <a:lnTo>
                    <a:pt x="309167" y="1500995"/>
                  </a:lnTo>
                  <a:lnTo>
                    <a:pt x="451842" y="1756960"/>
                  </a:lnTo>
                  <a:lnTo>
                    <a:pt x="478574" y="1730689"/>
                  </a:lnTo>
                  <a:lnTo>
                    <a:pt x="505510" y="1703729"/>
                  </a:lnTo>
                  <a:lnTo>
                    <a:pt x="532622" y="1676179"/>
                  </a:lnTo>
                  <a:lnTo>
                    <a:pt x="559881" y="1648138"/>
                  </a:lnTo>
                  <a:lnTo>
                    <a:pt x="564230" y="1643154"/>
                  </a:lnTo>
                  <a:lnTo>
                    <a:pt x="566589" y="1641003"/>
                  </a:lnTo>
                  <a:lnTo>
                    <a:pt x="552905" y="1603758"/>
                  </a:lnTo>
                  <a:lnTo>
                    <a:pt x="531511" y="1549288"/>
                  </a:lnTo>
                  <a:lnTo>
                    <a:pt x="505159" y="1488740"/>
                  </a:lnTo>
                  <a:lnTo>
                    <a:pt x="476598" y="1433260"/>
                  </a:lnTo>
                  <a:lnTo>
                    <a:pt x="465811" y="1413031"/>
                  </a:lnTo>
                  <a:lnTo>
                    <a:pt x="451066" y="1382637"/>
                  </a:lnTo>
                  <a:lnTo>
                    <a:pt x="433181" y="1343608"/>
                  </a:lnTo>
                  <a:lnTo>
                    <a:pt x="412973" y="1297477"/>
                  </a:lnTo>
                  <a:lnTo>
                    <a:pt x="391262" y="1245774"/>
                  </a:lnTo>
                  <a:lnTo>
                    <a:pt x="368865" y="1190030"/>
                  </a:lnTo>
                  <a:lnTo>
                    <a:pt x="346601" y="1131778"/>
                  </a:lnTo>
                  <a:lnTo>
                    <a:pt x="325288" y="1072547"/>
                  </a:lnTo>
                  <a:lnTo>
                    <a:pt x="305744" y="1013870"/>
                  </a:lnTo>
                  <a:lnTo>
                    <a:pt x="288787" y="957278"/>
                  </a:lnTo>
                  <a:lnTo>
                    <a:pt x="275236" y="904302"/>
                  </a:lnTo>
                  <a:lnTo>
                    <a:pt x="265908" y="856474"/>
                  </a:lnTo>
                  <a:lnTo>
                    <a:pt x="261623" y="815324"/>
                  </a:lnTo>
                  <a:lnTo>
                    <a:pt x="263197" y="782384"/>
                  </a:lnTo>
                  <a:lnTo>
                    <a:pt x="271450" y="759185"/>
                  </a:lnTo>
                  <a:lnTo>
                    <a:pt x="287200" y="747259"/>
                  </a:lnTo>
                  <a:lnTo>
                    <a:pt x="314029" y="746056"/>
                  </a:lnTo>
                  <a:lnTo>
                    <a:pt x="337313" y="758078"/>
                  </a:lnTo>
                  <a:lnTo>
                    <a:pt x="375107" y="814715"/>
                  </a:lnTo>
                  <a:lnTo>
                    <a:pt x="390547" y="855789"/>
                  </a:lnTo>
                  <a:lnTo>
                    <a:pt x="404302" y="903006"/>
                  </a:lnTo>
                  <a:lnTo>
                    <a:pt x="416839" y="954594"/>
                  </a:lnTo>
                  <a:lnTo>
                    <a:pt x="428622" y="1008783"/>
                  </a:lnTo>
                  <a:lnTo>
                    <a:pt x="440116" y="1063802"/>
                  </a:lnTo>
                  <a:lnTo>
                    <a:pt x="451787" y="1117880"/>
                  </a:lnTo>
                  <a:lnTo>
                    <a:pt x="464100" y="1169247"/>
                  </a:lnTo>
                  <a:lnTo>
                    <a:pt x="480775" y="1226699"/>
                  </a:lnTo>
                  <a:lnTo>
                    <a:pt x="500821" y="1285281"/>
                  </a:lnTo>
                  <a:lnTo>
                    <a:pt x="522966" y="1343178"/>
                  </a:lnTo>
                  <a:lnTo>
                    <a:pt x="545941" y="1398573"/>
                  </a:lnTo>
                  <a:lnTo>
                    <a:pt x="568476" y="1449651"/>
                  </a:lnTo>
                  <a:lnTo>
                    <a:pt x="589299" y="1494596"/>
                  </a:lnTo>
                  <a:lnTo>
                    <a:pt x="607141" y="1531592"/>
                  </a:lnTo>
                  <a:lnTo>
                    <a:pt x="628801" y="1574475"/>
                  </a:lnTo>
                  <a:lnTo>
                    <a:pt x="661496" y="1538074"/>
                  </a:lnTo>
                  <a:lnTo>
                    <a:pt x="693985" y="1501256"/>
                  </a:lnTo>
                  <a:lnTo>
                    <a:pt x="726166" y="1464182"/>
                  </a:lnTo>
                  <a:lnTo>
                    <a:pt x="757935" y="1427012"/>
                  </a:lnTo>
                  <a:lnTo>
                    <a:pt x="789189" y="1389909"/>
                  </a:lnTo>
                  <a:lnTo>
                    <a:pt x="747968" y="1351030"/>
                  </a:lnTo>
                  <a:lnTo>
                    <a:pt x="710851" y="1308290"/>
                  </a:lnTo>
                  <a:lnTo>
                    <a:pt x="678111" y="1262036"/>
                  </a:lnTo>
                  <a:lnTo>
                    <a:pt x="650020" y="1212618"/>
                  </a:lnTo>
                  <a:lnTo>
                    <a:pt x="626462" y="1158148"/>
                  </a:lnTo>
                  <a:lnTo>
                    <a:pt x="611963" y="1119801"/>
                  </a:lnTo>
                  <a:lnTo>
                    <a:pt x="596218" y="1075542"/>
                  </a:lnTo>
                  <a:lnTo>
                    <a:pt x="579653" y="1026494"/>
                  </a:lnTo>
                  <a:lnTo>
                    <a:pt x="562693" y="973780"/>
                  </a:lnTo>
                  <a:lnTo>
                    <a:pt x="545764" y="918524"/>
                  </a:lnTo>
                  <a:lnTo>
                    <a:pt x="529291" y="861847"/>
                  </a:lnTo>
                  <a:lnTo>
                    <a:pt x="513701" y="804874"/>
                  </a:lnTo>
                  <a:lnTo>
                    <a:pt x="499418" y="748726"/>
                  </a:lnTo>
                  <a:lnTo>
                    <a:pt x="486867" y="694527"/>
                  </a:lnTo>
                  <a:lnTo>
                    <a:pt x="476476" y="643399"/>
                  </a:lnTo>
                  <a:lnTo>
                    <a:pt x="468669" y="596466"/>
                  </a:lnTo>
                  <a:lnTo>
                    <a:pt x="463871" y="554849"/>
                  </a:lnTo>
                  <a:lnTo>
                    <a:pt x="462509" y="519673"/>
                  </a:lnTo>
                  <a:lnTo>
                    <a:pt x="465007" y="492060"/>
                  </a:lnTo>
                  <a:lnTo>
                    <a:pt x="471792" y="473132"/>
                  </a:lnTo>
                  <a:lnTo>
                    <a:pt x="483289" y="464013"/>
                  </a:lnTo>
                  <a:lnTo>
                    <a:pt x="499923" y="465826"/>
                  </a:lnTo>
                  <a:lnTo>
                    <a:pt x="552743" y="512222"/>
                  </a:lnTo>
                  <a:lnTo>
                    <a:pt x="576411" y="550683"/>
                  </a:lnTo>
                  <a:lnTo>
                    <a:pt x="598299" y="596868"/>
                  </a:lnTo>
                  <a:lnTo>
                    <a:pt x="618442" y="648939"/>
                  </a:lnTo>
                  <a:lnTo>
                    <a:pt x="636876" y="705058"/>
                  </a:lnTo>
                  <a:lnTo>
                    <a:pt x="653636" y="763386"/>
                  </a:lnTo>
                  <a:lnTo>
                    <a:pt x="668758" y="822086"/>
                  </a:lnTo>
                  <a:lnTo>
                    <a:pt x="682279" y="879319"/>
                  </a:lnTo>
                  <a:lnTo>
                    <a:pt x="694232" y="933246"/>
                  </a:lnTo>
                  <a:lnTo>
                    <a:pt x="713582" y="1023832"/>
                  </a:lnTo>
                  <a:lnTo>
                    <a:pt x="721050" y="1056815"/>
                  </a:lnTo>
                  <a:lnTo>
                    <a:pt x="739461" y="1129091"/>
                  </a:lnTo>
                  <a:lnTo>
                    <a:pt x="758660" y="1180678"/>
                  </a:lnTo>
                  <a:lnTo>
                    <a:pt x="790404" y="1236321"/>
                  </a:lnTo>
                  <a:lnTo>
                    <a:pt x="846449" y="1320765"/>
                  </a:lnTo>
                  <a:lnTo>
                    <a:pt x="879471" y="1280033"/>
                  </a:lnTo>
                  <a:lnTo>
                    <a:pt x="911370" y="1240116"/>
                  </a:lnTo>
                  <a:lnTo>
                    <a:pt x="942006" y="1201303"/>
                  </a:lnTo>
                  <a:lnTo>
                    <a:pt x="971237" y="1163881"/>
                  </a:lnTo>
                  <a:lnTo>
                    <a:pt x="998924" y="1128135"/>
                  </a:lnTo>
                  <a:lnTo>
                    <a:pt x="985596" y="1105648"/>
                  </a:lnTo>
                  <a:lnTo>
                    <a:pt x="967201" y="1074190"/>
                  </a:lnTo>
                  <a:lnTo>
                    <a:pt x="944653" y="1035100"/>
                  </a:lnTo>
                  <a:lnTo>
                    <a:pt x="918868" y="989717"/>
                  </a:lnTo>
                  <a:lnTo>
                    <a:pt x="890759" y="939378"/>
                  </a:lnTo>
                  <a:lnTo>
                    <a:pt x="861241" y="885422"/>
                  </a:lnTo>
                  <a:lnTo>
                    <a:pt x="831229" y="829187"/>
                  </a:lnTo>
                  <a:lnTo>
                    <a:pt x="801637" y="772011"/>
                  </a:lnTo>
                  <a:lnTo>
                    <a:pt x="773381" y="715233"/>
                  </a:lnTo>
                  <a:lnTo>
                    <a:pt x="747374" y="660190"/>
                  </a:lnTo>
                  <a:lnTo>
                    <a:pt x="724531" y="608222"/>
                  </a:lnTo>
                  <a:lnTo>
                    <a:pt x="705767" y="560666"/>
                  </a:lnTo>
                  <a:lnTo>
                    <a:pt x="691997" y="518860"/>
                  </a:lnTo>
                  <a:lnTo>
                    <a:pt x="672993" y="410268"/>
                  </a:lnTo>
                  <a:lnTo>
                    <a:pt x="668405" y="371744"/>
                  </a:lnTo>
                  <a:lnTo>
                    <a:pt x="670900" y="357194"/>
                  </a:lnTo>
                  <a:lnTo>
                    <a:pt x="681003" y="355238"/>
                  </a:lnTo>
                  <a:lnTo>
                    <a:pt x="699243" y="354500"/>
                  </a:lnTo>
                  <a:lnTo>
                    <a:pt x="717858" y="361259"/>
                  </a:lnTo>
                  <a:lnTo>
                    <a:pt x="766829" y="420890"/>
                  </a:lnTo>
                  <a:lnTo>
                    <a:pt x="794788" y="466257"/>
                  </a:lnTo>
                  <a:lnTo>
                    <a:pt x="823465" y="516991"/>
                  </a:lnTo>
                  <a:lnTo>
                    <a:pt x="851660" y="569339"/>
                  </a:lnTo>
                  <a:lnTo>
                    <a:pt x="878177" y="619549"/>
                  </a:lnTo>
                  <a:lnTo>
                    <a:pt x="913779" y="689657"/>
                  </a:lnTo>
                  <a:lnTo>
                    <a:pt x="941815" y="761365"/>
                  </a:lnTo>
                  <a:lnTo>
                    <a:pt x="976833" y="878177"/>
                  </a:lnTo>
                  <a:lnTo>
                    <a:pt x="1033386" y="1083598"/>
                  </a:lnTo>
                  <a:lnTo>
                    <a:pt x="1082775" y="1018006"/>
                  </a:lnTo>
                  <a:lnTo>
                    <a:pt x="1121159" y="966102"/>
                  </a:lnTo>
                  <a:lnTo>
                    <a:pt x="1147062" y="930495"/>
                  </a:lnTo>
                  <a:lnTo>
                    <a:pt x="1159008" y="913797"/>
                  </a:lnTo>
                  <a:lnTo>
                    <a:pt x="1148991" y="890818"/>
                  </a:lnTo>
                  <a:lnTo>
                    <a:pt x="1129820" y="815774"/>
                  </a:lnTo>
                  <a:lnTo>
                    <a:pt x="1117812" y="679502"/>
                  </a:lnTo>
                  <a:lnTo>
                    <a:pt x="1129288" y="472842"/>
                  </a:lnTo>
                  <a:lnTo>
                    <a:pt x="1146665" y="322134"/>
                  </a:lnTo>
                  <a:lnTo>
                    <a:pt x="1154601" y="256575"/>
                  </a:lnTo>
                  <a:lnTo>
                    <a:pt x="1162517" y="197879"/>
                  </a:lnTo>
                  <a:lnTo>
                    <a:pt x="1170775" y="146292"/>
                  </a:lnTo>
                  <a:lnTo>
                    <a:pt x="1179737" y="102064"/>
                  </a:lnTo>
                  <a:lnTo>
                    <a:pt x="1201219" y="36678"/>
                  </a:lnTo>
                  <a:lnTo>
                    <a:pt x="1229857" y="3708"/>
                  </a:lnTo>
                  <a:lnTo>
                    <a:pt x="1247765" y="0"/>
                  </a:lnTo>
                  <a:lnTo>
                    <a:pt x="1268547" y="5140"/>
                  </a:lnTo>
                  <a:lnTo>
                    <a:pt x="1318295" y="39976"/>
                  </a:lnTo>
                  <a:lnTo>
                    <a:pt x="1331443" y="139101"/>
                  </a:lnTo>
                  <a:lnTo>
                    <a:pt x="1304898" y="381276"/>
                  </a:lnTo>
                  <a:lnTo>
                    <a:pt x="1235569" y="845263"/>
                  </a:lnTo>
                  <a:lnTo>
                    <a:pt x="1239450" y="841852"/>
                  </a:lnTo>
                  <a:lnTo>
                    <a:pt x="1244655" y="841689"/>
                  </a:lnTo>
                  <a:lnTo>
                    <a:pt x="1248924" y="844673"/>
                  </a:lnTo>
                  <a:lnTo>
                    <a:pt x="1253719" y="847813"/>
                  </a:lnTo>
                  <a:lnTo>
                    <a:pt x="1255160" y="854521"/>
                  </a:lnTo>
                  <a:lnTo>
                    <a:pt x="1251493" y="859137"/>
                  </a:lnTo>
                  <a:lnTo>
                    <a:pt x="1217147" y="907134"/>
                  </a:lnTo>
                  <a:lnTo>
                    <a:pt x="1224637" y="908829"/>
                  </a:lnTo>
                  <a:lnTo>
                    <a:pt x="1244393" y="913534"/>
                  </a:lnTo>
                  <a:lnTo>
                    <a:pt x="1272340" y="920678"/>
                  </a:lnTo>
                  <a:lnTo>
                    <a:pt x="1304404" y="929689"/>
                  </a:lnTo>
                  <a:lnTo>
                    <a:pt x="1322509" y="929830"/>
                  </a:lnTo>
                  <a:lnTo>
                    <a:pt x="1354866" y="924961"/>
                  </a:lnTo>
                  <a:lnTo>
                    <a:pt x="1398780" y="916156"/>
                  </a:lnTo>
                  <a:lnTo>
                    <a:pt x="1451556" y="904484"/>
                  </a:lnTo>
                  <a:lnTo>
                    <a:pt x="1572916" y="876831"/>
                  </a:lnTo>
                  <a:lnTo>
                    <a:pt x="1636112" y="862991"/>
                  </a:lnTo>
                  <a:lnTo>
                    <a:pt x="1697392" y="850572"/>
                  </a:lnTo>
                  <a:lnTo>
                    <a:pt x="1754062" y="840645"/>
                  </a:lnTo>
                  <a:lnTo>
                    <a:pt x="1803426" y="834281"/>
                  </a:lnTo>
                  <a:lnTo>
                    <a:pt x="1842792" y="832552"/>
                  </a:lnTo>
                  <a:lnTo>
                    <a:pt x="1869463" y="836528"/>
                  </a:lnTo>
                  <a:lnTo>
                    <a:pt x="1880746" y="847283"/>
                  </a:lnTo>
                  <a:lnTo>
                    <a:pt x="1878645" y="874742"/>
                  </a:lnTo>
                  <a:lnTo>
                    <a:pt x="1834770" y="929690"/>
                  </a:lnTo>
                  <a:lnTo>
                    <a:pt x="1794943" y="955083"/>
                  </a:lnTo>
                  <a:lnTo>
                    <a:pt x="1744490" y="977691"/>
                  </a:lnTo>
                  <a:lnTo>
                    <a:pt x="1684382" y="996465"/>
                  </a:lnTo>
                  <a:lnTo>
                    <a:pt x="1615594" y="1010359"/>
                  </a:lnTo>
                  <a:lnTo>
                    <a:pt x="1513077" y="1024349"/>
                  </a:lnTo>
                  <a:lnTo>
                    <a:pt x="1432491" y="1025123"/>
                  </a:lnTo>
                  <a:lnTo>
                    <a:pt x="1332065" y="1009179"/>
                  </a:lnTo>
                  <a:lnTo>
                    <a:pt x="1170026" y="973017"/>
                  </a:lnTo>
                  <a:lnTo>
                    <a:pt x="1076466" y="1104417"/>
                  </a:lnTo>
                  <a:lnTo>
                    <a:pt x="1668772" y="1368681"/>
                  </a:lnTo>
                  <a:lnTo>
                    <a:pt x="1675768" y="1392049"/>
                  </a:lnTo>
                  <a:lnTo>
                    <a:pt x="1664087" y="1410157"/>
                  </a:lnTo>
                  <a:lnTo>
                    <a:pt x="1631727" y="1422710"/>
                  </a:lnTo>
                  <a:lnTo>
                    <a:pt x="1576684" y="1429414"/>
                  </a:lnTo>
                  <a:lnTo>
                    <a:pt x="1496956" y="1429973"/>
                  </a:lnTo>
                  <a:lnTo>
                    <a:pt x="1459425" y="1424479"/>
                  </a:lnTo>
                  <a:lnTo>
                    <a:pt x="1416870" y="1410871"/>
                  </a:lnTo>
                  <a:lnTo>
                    <a:pt x="1370654" y="1390607"/>
                  </a:lnTo>
                  <a:lnTo>
                    <a:pt x="1322136" y="1365144"/>
                  </a:lnTo>
                  <a:lnTo>
                    <a:pt x="1272679" y="1335941"/>
                  </a:lnTo>
                  <a:lnTo>
                    <a:pt x="1223643" y="1304454"/>
                  </a:lnTo>
                  <a:lnTo>
                    <a:pt x="1176390" y="1272143"/>
                  </a:lnTo>
                  <a:lnTo>
                    <a:pt x="1132280" y="1240463"/>
                  </a:lnTo>
                  <a:lnTo>
                    <a:pt x="1092676" y="1210874"/>
                  </a:lnTo>
                  <a:lnTo>
                    <a:pt x="1058938" y="1184833"/>
                  </a:lnTo>
                  <a:lnTo>
                    <a:pt x="1032427" y="1163797"/>
                  </a:lnTo>
                  <a:lnTo>
                    <a:pt x="874679" y="1385681"/>
                  </a:lnTo>
                  <a:lnTo>
                    <a:pt x="958473" y="1425401"/>
                  </a:lnTo>
                  <a:lnTo>
                    <a:pt x="1038834" y="1460325"/>
                  </a:lnTo>
                  <a:lnTo>
                    <a:pt x="1123163" y="1492204"/>
                  </a:lnTo>
                  <a:lnTo>
                    <a:pt x="1201810" y="1513831"/>
                  </a:lnTo>
                  <a:lnTo>
                    <a:pt x="1251818" y="1526115"/>
                  </a:lnTo>
                  <a:lnTo>
                    <a:pt x="1305238" y="1539399"/>
                  </a:lnTo>
                  <a:lnTo>
                    <a:pt x="1359285" y="1553698"/>
                  </a:lnTo>
                  <a:lnTo>
                    <a:pt x="1411177" y="1569028"/>
                  </a:lnTo>
                  <a:lnTo>
                    <a:pt x="1458127" y="1585404"/>
                  </a:lnTo>
                  <a:lnTo>
                    <a:pt x="1497354" y="1602840"/>
                  </a:lnTo>
                  <a:lnTo>
                    <a:pt x="1541501" y="1640956"/>
                  </a:lnTo>
                  <a:lnTo>
                    <a:pt x="1540852" y="1661665"/>
                  </a:lnTo>
                  <a:lnTo>
                    <a:pt x="1526654" y="1679280"/>
                  </a:lnTo>
                  <a:lnTo>
                    <a:pt x="1503951" y="1689984"/>
                  </a:lnTo>
                  <a:lnTo>
                    <a:pt x="1473741" y="1694364"/>
                  </a:lnTo>
                  <a:lnTo>
                    <a:pt x="1437023" y="1693008"/>
                  </a:lnTo>
                  <a:lnTo>
                    <a:pt x="1394794" y="1686504"/>
                  </a:lnTo>
                  <a:lnTo>
                    <a:pt x="1348051" y="1675440"/>
                  </a:lnTo>
                  <a:lnTo>
                    <a:pt x="1297793" y="1660403"/>
                  </a:lnTo>
                  <a:lnTo>
                    <a:pt x="1245016" y="1641981"/>
                  </a:lnTo>
                  <a:lnTo>
                    <a:pt x="1190719" y="1620763"/>
                  </a:lnTo>
                  <a:lnTo>
                    <a:pt x="1135899" y="1597335"/>
                  </a:lnTo>
                  <a:lnTo>
                    <a:pt x="1081555" y="1572287"/>
                  </a:lnTo>
                  <a:lnTo>
                    <a:pt x="1031632" y="1547832"/>
                  </a:lnTo>
                  <a:lnTo>
                    <a:pt x="982675" y="1521611"/>
                  </a:lnTo>
                  <a:lnTo>
                    <a:pt x="934709" y="1493630"/>
                  </a:lnTo>
                  <a:lnTo>
                    <a:pt x="887761" y="1463896"/>
                  </a:lnTo>
                  <a:lnTo>
                    <a:pt x="841854" y="1432418"/>
                  </a:lnTo>
                  <a:lnTo>
                    <a:pt x="736358" y="1580813"/>
                  </a:lnTo>
                  <a:lnTo>
                    <a:pt x="802377" y="1632472"/>
                  </a:lnTo>
                  <a:lnTo>
                    <a:pt x="844745" y="1662721"/>
                  </a:lnTo>
                  <a:lnTo>
                    <a:pt x="890528" y="1692479"/>
                  </a:lnTo>
                  <a:lnTo>
                    <a:pt x="937605" y="1719167"/>
                  </a:lnTo>
                  <a:lnTo>
                    <a:pt x="983858" y="1740208"/>
                  </a:lnTo>
                  <a:lnTo>
                    <a:pt x="1027167" y="1753024"/>
                  </a:lnTo>
                  <a:lnTo>
                    <a:pt x="1110267" y="1767951"/>
                  </a:lnTo>
                  <a:lnTo>
                    <a:pt x="1159442" y="1777367"/>
                  </a:lnTo>
                  <a:lnTo>
                    <a:pt x="1210274" y="1788344"/>
                  </a:lnTo>
                  <a:lnTo>
                    <a:pt x="1260191" y="1801077"/>
                  </a:lnTo>
                  <a:lnTo>
                    <a:pt x="1306621" y="1815759"/>
                  </a:lnTo>
                  <a:lnTo>
                    <a:pt x="1346994" y="1832584"/>
                  </a:lnTo>
                  <a:lnTo>
                    <a:pt x="1399282" y="1873443"/>
                  </a:lnTo>
                  <a:lnTo>
                    <a:pt x="1406055" y="1897865"/>
                  </a:lnTo>
                  <a:lnTo>
                    <a:pt x="1396487" y="1925207"/>
                  </a:lnTo>
                  <a:lnTo>
                    <a:pt x="1349446" y="1982579"/>
                  </a:lnTo>
                  <a:lnTo>
                    <a:pt x="1275872" y="1987260"/>
                  </a:lnTo>
                  <a:lnTo>
                    <a:pt x="1123658" y="1926250"/>
                  </a:lnTo>
                  <a:lnTo>
                    <a:pt x="840699" y="1786550"/>
                  </a:lnTo>
                  <a:lnTo>
                    <a:pt x="685869" y="1629140"/>
                  </a:lnTo>
                  <a:lnTo>
                    <a:pt x="522234" y="1784199"/>
                  </a:lnTo>
                  <a:lnTo>
                    <a:pt x="553011" y="1808177"/>
                  </a:lnTo>
                  <a:lnTo>
                    <a:pt x="632793" y="1865851"/>
                  </a:lnTo>
                  <a:lnTo>
                    <a:pt x="742755" y="1935829"/>
                  </a:lnTo>
                  <a:lnTo>
                    <a:pt x="864072" y="1996719"/>
                  </a:lnTo>
                  <a:lnTo>
                    <a:pt x="909431" y="2015392"/>
                  </a:lnTo>
                  <a:lnTo>
                    <a:pt x="956577" y="2035456"/>
                  </a:lnTo>
                  <a:lnTo>
                    <a:pt x="1003804" y="2056669"/>
                  </a:lnTo>
                  <a:lnTo>
                    <a:pt x="1049408" y="2078789"/>
                  </a:lnTo>
                  <a:lnTo>
                    <a:pt x="1091684" y="2101572"/>
                  </a:lnTo>
                  <a:lnTo>
                    <a:pt x="1128927" y="2124775"/>
                  </a:lnTo>
                  <a:lnTo>
                    <a:pt x="1159432" y="2148158"/>
                  </a:lnTo>
                  <a:lnTo>
                    <a:pt x="1193407" y="2194487"/>
                  </a:lnTo>
                  <a:lnTo>
                    <a:pt x="1193468" y="2216949"/>
                  </a:lnTo>
                  <a:lnTo>
                    <a:pt x="1179972" y="2238618"/>
                  </a:lnTo>
                  <a:lnTo>
                    <a:pt x="1164568" y="2245924"/>
                  </a:lnTo>
                  <a:lnTo>
                    <a:pt x="1141736" y="2245122"/>
                  </a:lnTo>
                  <a:lnTo>
                    <a:pt x="1077346" y="2222541"/>
                  </a:lnTo>
                  <a:lnTo>
                    <a:pt x="1037568" y="2202438"/>
                  </a:lnTo>
                  <a:lnTo>
                    <a:pt x="993923" y="2177578"/>
                  </a:lnTo>
                  <a:lnTo>
                    <a:pt x="947298" y="2148796"/>
                  </a:lnTo>
                  <a:lnTo>
                    <a:pt x="898586" y="2116932"/>
                  </a:lnTo>
                  <a:lnTo>
                    <a:pt x="848677" y="2082823"/>
                  </a:lnTo>
                  <a:lnTo>
                    <a:pt x="798459" y="2047306"/>
                  </a:lnTo>
                  <a:lnTo>
                    <a:pt x="748824" y="2011218"/>
                  </a:lnTo>
                  <a:lnTo>
                    <a:pt x="700661" y="1975399"/>
                  </a:lnTo>
                  <a:lnTo>
                    <a:pt x="654861" y="1940684"/>
                  </a:lnTo>
                  <a:lnTo>
                    <a:pt x="612314" y="1907913"/>
                  </a:lnTo>
                  <a:lnTo>
                    <a:pt x="573909" y="1877921"/>
                  </a:lnTo>
                  <a:lnTo>
                    <a:pt x="540538" y="1851548"/>
                  </a:lnTo>
                  <a:lnTo>
                    <a:pt x="492455" y="1813006"/>
                  </a:lnTo>
                  <a:lnTo>
                    <a:pt x="307427" y="1987952"/>
                  </a:lnTo>
                  <a:lnTo>
                    <a:pt x="110717" y="2177114"/>
                  </a:lnTo>
                  <a:lnTo>
                    <a:pt x="110561" y="2177639"/>
                  </a:lnTo>
                  <a:lnTo>
                    <a:pt x="94882" y="2190032"/>
                  </a:lnTo>
                  <a:lnTo>
                    <a:pt x="65368" y="2206494"/>
                  </a:lnTo>
                  <a:lnTo>
                    <a:pt x="31321" y="2214007"/>
                  </a:lnTo>
                  <a:close/>
                </a:path>
              </a:pathLst>
            </a:custGeom>
            <a:solidFill>
              <a:srgbClr val="417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31306" y="951885"/>
              <a:ext cx="1924685" cy="2226945"/>
            </a:xfrm>
            <a:custGeom>
              <a:avLst/>
              <a:gdLst/>
              <a:ahLst/>
              <a:cxnLst/>
              <a:rect l="l" t="t" r="r" b="b"/>
              <a:pathLst>
                <a:path w="1924684" h="2226945">
                  <a:moveTo>
                    <a:pt x="847379" y="2226449"/>
                  </a:moveTo>
                  <a:lnTo>
                    <a:pt x="687777" y="2091704"/>
                  </a:lnTo>
                  <a:lnTo>
                    <a:pt x="656872" y="1813352"/>
                  </a:lnTo>
                  <a:lnTo>
                    <a:pt x="687548" y="1538479"/>
                  </a:lnTo>
                  <a:lnTo>
                    <a:pt x="712688" y="1414168"/>
                  </a:lnTo>
                  <a:lnTo>
                    <a:pt x="458975" y="1735699"/>
                  </a:lnTo>
                  <a:lnTo>
                    <a:pt x="311725" y="1870283"/>
                  </a:lnTo>
                  <a:lnTo>
                    <a:pt x="214527" y="1842588"/>
                  </a:lnTo>
                  <a:lnTo>
                    <a:pt x="110969" y="1677281"/>
                  </a:lnTo>
                  <a:lnTo>
                    <a:pt x="134371" y="1477452"/>
                  </a:lnTo>
                  <a:lnTo>
                    <a:pt x="349058" y="1331488"/>
                  </a:lnTo>
                  <a:lnTo>
                    <a:pt x="595130" y="1241996"/>
                  </a:lnTo>
                  <a:lnTo>
                    <a:pt x="712688" y="1211586"/>
                  </a:lnTo>
                  <a:lnTo>
                    <a:pt x="274979" y="1301551"/>
                  </a:lnTo>
                  <a:lnTo>
                    <a:pt x="58569" y="1314403"/>
                  </a:lnTo>
                  <a:lnTo>
                    <a:pt x="0" y="1234720"/>
                  </a:lnTo>
                  <a:lnTo>
                    <a:pt x="35815" y="1047080"/>
                  </a:lnTo>
                  <a:lnTo>
                    <a:pt x="169813" y="892108"/>
                  </a:lnTo>
                  <a:lnTo>
                    <a:pt x="384195" y="871956"/>
                  </a:lnTo>
                  <a:lnTo>
                    <a:pt x="583113" y="913495"/>
                  </a:lnTo>
                  <a:lnTo>
                    <a:pt x="670719" y="943592"/>
                  </a:lnTo>
                  <a:lnTo>
                    <a:pt x="383257" y="738890"/>
                  </a:lnTo>
                  <a:lnTo>
                    <a:pt x="252309" y="612993"/>
                  </a:lnTo>
                  <a:lnTo>
                    <a:pt x="246263" y="514006"/>
                  </a:lnTo>
                  <a:lnTo>
                    <a:pt x="333502" y="390031"/>
                  </a:lnTo>
                  <a:lnTo>
                    <a:pt x="485465" y="364022"/>
                  </a:lnTo>
                  <a:lnTo>
                    <a:pt x="659434" y="506699"/>
                  </a:lnTo>
                  <a:lnTo>
                    <a:pt x="802566" y="687817"/>
                  </a:lnTo>
                  <a:lnTo>
                    <a:pt x="862020" y="777133"/>
                  </a:lnTo>
                  <a:lnTo>
                    <a:pt x="743433" y="350918"/>
                  </a:lnTo>
                  <a:lnTo>
                    <a:pt x="703904" y="127895"/>
                  </a:lnTo>
                  <a:lnTo>
                    <a:pt x="743433" y="35207"/>
                  </a:lnTo>
                  <a:lnTo>
                    <a:pt x="862020" y="0"/>
                  </a:lnTo>
                  <a:lnTo>
                    <a:pt x="1002354" y="105577"/>
                  </a:lnTo>
                  <a:lnTo>
                    <a:pt x="1105538" y="377827"/>
                  </a:lnTo>
                  <a:lnTo>
                    <a:pt x="1169193" y="657766"/>
                  </a:lnTo>
                  <a:lnTo>
                    <a:pt x="1190940" y="786408"/>
                  </a:lnTo>
                  <a:lnTo>
                    <a:pt x="1370315" y="452865"/>
                  </a:lnTo>
                  <a:lnTo>
                    <a:pt x="1489481" y="298259"/>
                  </a:lnTo>
                  <a:lnTo>
                    <a:pt x="1601877" y="283507"/>
                  </a:lnTo>
                  <a:lnTo>
                    <a:pt x="1760938" y="369529"/>
                  </a:lnTo>
                  <a:lnTo>
                    <a:pt x="1815222" y="558221"/>
                  </a:lnTo>
                  <a:lnTo>
                    <a:pt x="1674377" y="812951"/>
                  </a:lnTo>
                  <a:lnTo>
                    <a:pt x="1483480" y="1036836"/>
                  </a:lnTo>
                  <a:lnTo>
                    <a:pt x="1387609" y="1132994"/>
                  </a:lnTo>
                  <a:lnTo>
                    <a:pt x="1709888" y="1162832"/>
                  </a:lnTo>
                  <a:lnTo>
                    <a:pt x="1872266" y="1203288"/>
                  </a:lnTo>
                  <a:lnTo>
                    <a:pt x="1924201" y="1281819"/>
                  </a:lnTo>
                  <a:lnTo>
                    <a:pt x="1915150" y="1425884"/>
                  </a:lnTo>
                  <a:lnTo>
                    <a:pt x="1785819" y="1533780"/>
                  </a:lnTo>
                  <a:lnTo>
                    <a:pt x="1531268" y="1529372"/>
                  </a:lnTo>
                  <a:lnTo>
                    <a:pt x="1282480" y="1478467"/>
                  </a:lnTo>
                  <a:lnTo>
                    <a:pt x="1170443" y="1446874"/>
                  </a:lnTo>
                  <a:lnTo>
                    <a:pt x="1526555" y="1658312"/>
                  </a:lnTo>
                  <a:lnTo>
                    <a:pt x="1689689" y="1785589"/>
                  </a:lnTo>
                  <a:lnTo>
                    <a:pt x="1699830" y="1879825"/>
                  </a:lnTo>
                  <a:lnTo>
                    <a:pt x="1596966" y="1992137"/>
                  </a:lnTo>
                  <a:lnTo>
                    <a:pt x="1422250" y="1995539"/>
                  </a:lnTo>
                  <a:lnTo>
                    <a:pt x="1227724" y="1823115"/>
                  </a:lnTo>
                  <a:lnTo>
                    <a:pt x="1069707" y="1616094"/>
                  </a:lnTo>
                  <a:lnTo>
                    <a:pt x="1004519" y="1515703"/>
                  </a:lnTo>
                  <a:lnTo>
                    <a:pt x="1098416" y="1937037"/>
                  </a:lnTo>
                  <a:lnTo>
                    <a:pt x="1113346" y="2151518"/>
                  </a:lnTo>
                  <a:lnTo>
                    <a:pt x="1034578" y="2225778"/>
                  </a:lnTo>
                  <a:lnTo>
                    <a:pt x="847379" y="2226449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52248" y="1701195"/>
              <a:ext cx="766445" cy="780415"/>
            </a:xfrm>
            <a:custGeom>
              <a:avLst/>
              <a:gdLst/>
              <a:ahLst/>
              <a:cxnLst/>
              <a:rect l="l" t="t" r="r" b="b"/>
              <a:pathLst>
                <a:path w="766445" h="780414">
                  <a:moveTo>
                    <a:pt x="295562" y="780276"/>
                  </a:moveTo>
                  <a:lnTo>
                    <a:pt x="255171" y="775888"/>
                  </a:lnTo>
                  <a:lnTo>
                    <a:pt x="217214" y="764798"/>
                  </a:lnTo>
                  <a:lnTo>
                    <a:pt x="181829" y="747646"/>
                  </a:lnTo>
                  <a:lnTo>
                    <a:pt x="149156" y="725069"/>
                  </a:lnTo>
                  <a:lnTo>
                    <a:pt x="119332" y="697708"/>
                  </a:lnTo>
                  <a:lnTo>
                    <a:pt x="92497" y="666200"/>
                  </a:lnTo>
                  <a:lnTo>
                    <a:pt x="68790" y="631184"/>
                  </a:lnTo>
                  <a:lnTo>
                    <a:pt x="48349" y="593300"/>
                  </a:lnTo>
                  <a:lnTo>
                    <a:pt x="31313" y="553185"/>
                  </a:lnTo>
                  <a:lnTo>
                    <a:pt x="17822" y="511479"/>
                  </a:lnTo>
                  <a:lnTo>
                    <a:pt x="8013" y="468819"/>
                  </a:lnTo>
                  <a:lnTo>
                    <a:pt x="2026" y="425846"/>
                  </a:lnTo>
                  <a:lnTo>
                    <a:pt x="0" y="383197"/>
                  </a:lnTo>
                  <a:lnTo>
                    <a:pt x="2989" y="335086"/>
                  </a:lnTo>
                  <a:lnTo>
                    <a:pt x="11715" y="288770"/>
                  </a:lnTo>
                  <a:lnTo>
                    <a:pt x="25818" y="244607"/>
                  </a:lnTo>
                  <a:lnTo>
                    <a:pt x="44937" y="202955"/>
                  </a:lnTo>
                  <a:lnTo>
                    <a:pt x="68709" y="164171"/>
                  </a:lnTo>
                  <a:lnTo>
                    <a:pt x="96774" y="128611"/>
                  </a:lnTo>
                  <a:lnTo>
                    <a:pt x="128771" y="96633"/>
                  </a:lnTo>
                  <a:lnTo>
                    <a:pt x="164338" y="68595"/>
                  </a:lnTo>
                  <a:lnTo>
                    <a:pt x="203114" y="44853"/>
                  </a:lnTo>
                  <a:lnTo>
                    <a:pt x="244739" y="25766"/>
                  </a:lnTo>
                  <a:lnTo>
                    <a:pt x="288850" y="11689"/>
                  </a:lnTo>
                  <a:lnTo>
                    <a:pt x="335087" y="2981"/>
                  </a:lnTo>
                  <a:lnTo>
                    <a:pt x="383089" y="0"/>
                  </a:lnTo>
                  <a:lnTo>
                    <a:pt x="441454" y="2989"/>
                  </a:lnTo>
                  <a:lnTo>
                    <a:pt x="494745" y="11719"/>
                  </a:lnTo>
                  <a:lnTo>
                    <a:pt x="543030" y="25826"/>
                  </a:lnTo>
                  <a:lnTo>
                    <a:pt x="586382" y="44949"/>
                  </a:lnTo>
                  <a:lnTo>
                    <a:pt x="624871" y="68728"/>
                  </a:lnTo>
                  <a:lnTo>
                    <a:pt x="658567" y="96801"/>
                  </a:lnTo>
                  <a:lnTo>
                    <a:pt x="687541" y="128807"/>
                  </a:lnTo>
                  <a:lnTo>
                    <a:pt x="711863" y="164384"/>
                  </a:lnTo>
                  <a:lnTo>
                    <a:pt x="731605" y="203171"/>
                  </a:lnTo>
                  <a:lnTo>
                    <a:pt x="746837" y="244807"/>
                  </a:lnTo>
                  <a:lnTo>
                    <a:pt x="757630" y="288931"/>
                  </a:lnTo>
                  <a:lnTo>
                    <a:pt x="764053" y="335182"/>
                  </a:lnTo>
                  <a:lnTo>
                    <a:pt x="766179" y="383197"/>
                  </a:lnTo>
                  <a:lnTo>
                    <a:pt x="762481" y="433973"/>
                  </a:lnTo>
                  <a:lnTo>
                    <a:pt x="751764" y="480533"/>
                  </a:lnTo>
                  <a:lnTo>
                    <a:pt x="734595" y="523113"/>
                  </a:lnTo>
                  <a:lnTo>
                    <a:pt x="711539" y="561950"/>
                  </a:lnTo>
                  <a:lnTo>
                    <a:pt x="683163" y="597282"/>
                  </a:lnTo>
                  <a:lnTo>
                    <a:pt x="650032" y="629346"/>
                  </a:lnTo>
                  <a:lnTo>
                    <a:pt x="612712" y="658380"/>
                  </a:lnTo>
                  <a:lnTo>
                    <a:pt x="571769" y="684620"/>
                  </a:lnTo>
                  <a:lnTo>
                    <a:pt x="527769" y="708304"/>
                  </a:lnTo>
                  <a:lnTo>
                    <a:pt x="481279" y="729670"/>
                  </a:lnTo>
                  <a:lnTo>
                    <a:pt x="432864" y="748954"/>
                  </a:lnTo>
                  <a:lnTo>
                    <a:pt x="383089" y="766394"/>
                  </a:lnTo>
                  <a:lnTo>
                    <a:pt x="338248" y="777324"/>
                  </a:lnTo>
                  <a:lnTo>
                    <a:pt x="295562" y="780276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751813" y="4077004"/>
            <a:ext cx="1543049" cy="1809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781" y="6076157"/>
            <a:ext cx="1781174" cy="2009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8312078"/>
            <a:ext cx="1447799" cy="1543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75537" y="0"/>
            <a:ext cx="7002780" cy="3780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97685" marR="688340" indent="-1467485">
              <a:lnSpc>
                <a:spcPct val="114799"/>
              </a:lnSpc>
              <a:spcBef>
                <a:spcPts val="95"/>
              </a:spcBef>
              <a:tabLst>
                <a:tab pos="3239135" algn="l"/>
              </a:tabLst>
            </a:pPr>
            <a:r>
              <a:rPr sz="7200" spc="-5" dirty="0">
                <a:solidFill>
                  <a:srgbClr val="232153"/>
                </a:solidFill>
                <a:latin typeface="Noto Sans"/>
                <a:cs typeface="Noto Sans"/>
              </a:rPr>
              <a:t>î</a:t>
            </a:r>
            <a:r>
              <a:rPr sz="7100" spc="110" dirty="0">
                <a:solidFill>
                  <a:srgbClr val="232153"/>
                </a:solidFill>
              </a:rPr>
              <a:t>n</a:t>
            </a:r>
            <a:r>
              <a:rPr sz="7100" spc="840" dirty="0">
                <a:solidFill>
                  <a:srgbClr val="232153"/>
                </a:solidFill>
              </a:rPr>
              <a:t>v</a:t>
            </a:r>
            <a:r>
              <a:rPr sz="7100" spc="-894" dirty="0">
                <a:solidFill>
                  <a:srgbClr val="232153"/>
                </a:solidFill>
              </a:rPr>
              <a:t>a</a:t>
            </a:r>
            <a:r>
              <a:rPr sz="7200" spc="-5" dirty="0">
                <a:solidFill>
                  <a:srgbClr val="232153"/>
                </a:solidFill>
                <a:latin typeface="Noto Sans"/>
                <a:cs typeface="Noto Sans"/>
              </a:rPr>
              <a:t>ță	</a:t>
            </a:r>
            <a:r>
              <a:rPr sz="7100" spc="420" dirty="0">
                <a:solidFill>
                  <a:srgbClr val="232153"/>
                </a:solidFill>
              </a:rPr>
              <a:t>d</a:t>
            </a:r>
            <a:r>
              <a:rPr sz="7100" spc="355" dirty="0">
                <a:solidFill>
                  <a:srgbClr val="232153"/>
                </a:solidFill>
              </a:rPr>
              <a:t>e</a:t>
            </a:r>
            <a:r>
              <a:rPr sz="7100" spc="55" dirty="0">
                <a:solidFill>
                  <a:srgbClr val="232153"/>
                </a:solidFill>
              </a:rPr>
              <a:t>s</a:t>
            </a:r>
            <a:r>
              <a:rPr sz="7100" spc="-155" dirty="0">
                <a:solidFill>
                  <a:srgbClr val="232153"/>
                </a:solidFill>
              </a:rPr>
              <a:t>p</a:t>
            </a:r>
            <a:r>
              <a:rPr sz="7100" spc="1355" dirty="0">
                <a:solidFill>
                  <a:srgbClr val="232153"/>
                </a:solidFill>
              </a:rPr>
              <a:t>r</a:t>
            </a:r>
            <a:r>
              <a:rPr sz="7100" spc="240" dirty="0">
                <a:solidFill>
                  <a:srgbClr val="232153"/>
                </a:solidFill>
              </a:rPr>
              <a:t>e  </a:t>
            </a:r>
            <a:r>
              <a:rPr sz="7100" spc="620" dirty="0">
                <a:solidFill>
                  <a:srgbClr val="232153"/>
                </a:solidFill>
              </a:rPr>
              <a:t>cei </a:t>
            </a:r>
            <a:r>
              <a:rPr sz="7100" spc="215" dirty="0">
                <a:solidFill>
                  <a:srgbClr val="232153"/>
                </a:solidFill>
              </a:rPr>
              <a:t>3</a:t>
            </a:r>
            <a:r>
              <a:rPr sz="7100" spc="1160" dirty="0">
                <a:solidFill>
                  <a:srgbClr val="232153"/>
                </a:solidFill>
              </a:rPr>
              <a:t> </a:t>
            </a:r>
            <a:r>
              <a:rPr sz="7100" spc="-890" dirty="0">
                <a:solidFill>
                  <a:srgbClr val="232153"/>
                </a:solidFill>
              </a:rPr>
              <a:t>a</a:t>
            </a:r>
            <a:endParaRPr sz="71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7100" spc="-5" dirty="0">
                <a:solidFill>
                  <a:srgbClr val="232153"/>
                </a:solidFill>
              </a:rPr>
              <a:t>ai</a:t>
            </a:r>
            <a:r>
              <a:rPr sz="7100" spc="875" dirty="0">
                <a:solidFill>
                  <a:srgbClr val="232153"/>
                </a:solidFill>
              </a:rPr>
              <a:t> </a:t>
            </a:r>
            <a:r>
              <a:rPr sz="7100" spc="425" dirty="0">
                <a:solidFill>
                  <a:srgbClr val="232153"/>
                </a:solidFill>
              </a:rPr>
              <a:t>non-violen</a:t>
            </a:r>
            <a:r>
              <a:rPr sz="7200" spc="425" dirty="0">
                <a:solidFill>
                  <a:srgbClr val="232153"/>
                </a:solidFill>
                <a:latin typeface="Noto Sans"/>
                <a:cs typeface="Noto Sans"/>
              </a:rPr>
              <a:t>ț</a:t>
            </a:r>
            <a:r>
              <a:rPr sz="7100" spc="425" dirty="0">
                <a:solidFill>
                  <a:srgbClr val="232153"/>
                </a:solidFill>
              </a:rPr>
              <a:t>ei</a:t>
            </a:r>
            <a:endParaRPr sz="71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3981" y="3909153"/>
            <a:ext cx="8113395" cy="58883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R="283210" algn="ctr">
              <a:lnSpc>
                <a:spcPct val="100000"/>
              </a:lnSpc>
              <a:spcBef>
                <a:spcPts val="670"/>
              </a:spcBef>
            </a:pPr>
            <a:r>
              <a:rPr sz="3000" b="1" dirty="0">
                <a:solidFill>
                  <a:srgbClr val="E4333A"/>
                </a:solidFill>
                <a:latin typeface="DejaVu Serif"/>
                <a:cs typeface="DejaVu Serif"/>
              </a:rPr>
              <a:t>ASERTIVITATE:</a:t>
            </a:r>
            <a:endParaRPr sz="3000">
              <a:latin typeface="DejaVu Serif"/>
              <a:cs typeface="DejaVu Serif"/>
            </a:endParaRPr>
          </a:p>
          <a:p>
            <a:pPr marL="12700" marR="295910" algn="ctr">
              <a:lnSpc>
                <a:spcPts val="4050"/>
              </a:lnSpc>
              <a:spcBef>
                <a:spcPts val="209"/>
              </a:spcBef>
            </a:pPr>
            <a:r>
              <a:rPr sz="2900" spc="-5" dirty="0">
                <a:latin typeface="DejaVu Serif"/>
                <a:cs typeface="DejaVu Serif"/>
              </a:rPr>
              <a:t>Comunică eficient: Spune ce dorești, ce  simți, ce gândești, dar fără să superi și să  rănești!</a:t>
            </a:r>
            <a:endParaRPr sz="2900">
              <a:latin typeface="DejaVu Serif"/>
              <a:cs typeface="DejaVu Serif"/>
            </a:endParaRPr>
          </a:p>
          <a:p>
            <a:pPr marR="2332990" algn="r">
              <a:lnSpc>
                <a:spcPct val="100000"/>
              </a:lnSpc>
              <a:spcBef>
                <a:spcPts val="2335"/>
              </a:spcBef>
            </a:pPr>
            <a:r>
              <a:rPr sz="2900" b="1" dirty="0">
                <a:solidFill>
                  <a:srgbClr val="E4333A"/>
                </a:solidFill>
                <a:latin typeface="DejaVu Serif"/>
                <a:cs typeface="DejaVu Serif"/>
              </a:rPr>
              <a:t>AUTOCUNOAȘTERE:</a:t>
            </a:r>
            <a:endParaRPr sz="2900">
              <a:latin typeface="DejaVu Serif"/>
              <a:cs typeface="DejaVu Serif"/>
            </a:endParaRPr>
          </a:p>
          <a:p>
            <a:pPr marL="2128520" marR="1012825" indent="-1863089">
              <a:lnSpc>
                <a:spcPct val="114599"/>
              </a:lnSpc>
            </a:pPr>
            <a:r>
              <a:rPr sz="2900" dirty="0">
                <a:latin typeface="DejaVu Serif"/>
                <a:cs typeface="DejaVu Serif"/>
              </a:rPr>
              <a:t>A ști cine ești și ce poți! Ce îți</a:t>
            </a:r>
            <a:r>
              <a:rPr sz="2900" spc="-100" dirty="0">
                <a:latin typeface="DejaVu Serif"/>
                <a:cs typeface="DejaVu Serif"/>
              </a:rPr>
              <a:t> </a:t>
            </a:r>
            <a:r>
              <a:rPr sz="2900" dirty="0">
                <a:latin typeface="DejaVu Serif"/>
                <a:cs typeface="DejaVu Serif"/>
              </a:rPr>
              <a:t>place,  la ce te</a:t>
            </a:r>
            <a:r>
              <a:rPr sz="2900" spc="-20" dirty="0">
                <a:latin typeface="DejaVu Serif"/>
                <a:cs typeface="DejaVu Serif"/>
              </a:rPr>
              <a:t> </a:t>
            </a:r>
            <a:r>
              <a:rPr sz="2900" dirty="0">
                <a:latin typeface="DejaVu Serif"/>
                <a:cs typeface="DejaVu Serif"/>
              </a:rPr>
              <a:t>pricepi?</a:t>
            </a:r>
            <a:endParaRPr sz="2900">
              <a:latin typeface="DejaVu Serif"/>
              <a:cs typeface="DejaVu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DejaVu Serif"/>
              <a:cs typeface="DejaVu Serif"/>
            </a:endParaRPr>
          </a:p>
          <a:p>
            <a:pPr marR="2293620" algn="r">
              <a:lnSpc>
                <a:spcPct val="100000"/>
              </a:lnSpc>
              <a:spcBef>
                <a:spcPts val="5"/>
              </a:spcBef>
            </a:pPr>
            <a:r>
              <a:rPr sz="2900" b="1" spc="-5" dirty="0">
                <a:solidFill>
                  <a:srgbClr val="E4333A"/>
                </a:solidFill>
                <a:latin typeface="DejaVu Serif"/>
                <a:cs typeface="DejaVu Serif"/>
              </a:rPr>
              <a:t>AUTOCONTROL</a:t>
            </a:r>
            <a:r>
              <a:rPr sz="2900" dirty="0">
                <a:solidFill>
                  <a:srgbClr val="E4333A"/>
                </a:solidFill>
                <a:latin typeface="DejaVu Serif"/>
                <a:cs typeface="DejaVu Serif"/>
              </a:rPr>
              <a:t>:</a:t>
            </a:r>
            <a:endParaRPr sz="2900">
              <a:latin typeface="DejaVu Serif"/>
              <a:cs typeface="DejaVu Serif"/>
            </a:endParaRPr>
          </a:p>
          <a:p>
            <a:pPr marL="199390" marR="5080" indent="701675">
              <a:lnSpc>
                <a:spcPct val="116100"/>
              </a:lnSpc>
              <a:spcBef>
                <a:spcPts val="50"/>
              </a:spcBef>
            </a:pPr>
            <a:r>
              <a:rPr sz="2800" spc="-10" dirty="0">
                <a:latin typeface="DejaVu Serif"/>
                <a:cs typeface="DejaVu Serif"/>
              </a:rPr>
              <a:t>Stăpânește-ți emoțiile </a:t>
            </a:r>
            <a:r>
              <a:rPr sz="2800" spc="-5" dirty="0">
                <a:latin typeface="DejaVu Serif"/>
                <a:cs typeface="DejaVu Serif"/>
              </a:rPr>
              <a:t>și </a:t>
            </a:r>
            <a:r>
              <a:rPr sz="2800" spc="-10" dirty="0">
                <a:latin typeface="DejaVu Serif"/>
                <a:cs typeface="DejaVu Serif"/>
              </a:rPr>
              <a:t>controlează-ți  comportamentul! INCEARCĂ </a:t>
            </a:r>
            <a:r>
              <a:rPr sz="2800" spc="-5" dirty="0">
                <a:latin typeface="DejaVu Serif"/>
                <a:cs typeface="DejaVu Serif"/>
              </a:rPr>
              <a:t>și </a:t>
            </a:r>
            <a:r>
              <a:rPr sz="2800" spc="-10" dirty="0">
                <a:latin typeface="DejaVu Serif"/>
                <a:cs typeface="DejaVu Serif"/>
              </a:rPr>
              <a:t>VEI</a:t>
            </a:r>
            <a:r>
              <a:rPr sz="2800" spc="-25" dirty="0">
                <a:latin typeface="DejaVu Serif"/>
                <a:cs typeface="DejaVu Serif"/>
              </a:rPr>
              <a:t> </a:t>
            </a:r>
            <a:r>
              <a:rPr sz="2800" spc="-10" dirty="0">
                <a:latin typeface="DejaVu Serif"/>
                <a:cs typeface="DejaVu Serif"/>
              </a:rPr>
              <a:t>REUȘI!</a:t>
            </a:r>
            <a:endParaRPr sz="28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90455" y="1889975"/>
            <a:ext cx="932815" cy="885825"/>
          </a:xfrm>
          <a:custGeom>
            <a:avLst/>
            <a:gdLst/>
            <a:ahLst/>
            <a:cxnLst/>
            <a:rect l="l" t="t" r="r" b="b"/>
            <a:pathLst>
              <a:path w="932815" h="885825">
                <a:moveTo>
                  <a:pt x="932408" y="340029"/>
                </a:moveTo>
                <a:lnTo>
                  <a:pt x="928141" y="339420"/>
                </a:lnTo>
                <a:lnTo>
                  <a:pt x="930363" y="337248"/>
                </a:lnTo>
                <a:lnTo>
                  <a:pt x="609727" y="290741"/>
                </a:lnTo>
                <a:lnTo>
                  <a:pt x="467410" y="2781"/>
                </a:lnTo>
                <a:lnTo>
                  <a:pt x="466979" y="3657"/>
                </a:lnTo>
                <a:lnTo>
                  <a:pt x="465175" y="0"/>
                </a:lnTo>
                <a:lnTo>
                  <a:pt x="321348" y="290626"/>
                </a:lnTo>
                <a:lnTo>
                  <a:pt x="0" y="337248"/>
                </a:lnTo>
                <a:lnTo>
                  <a:pt x="2768" y="339953"/>
                </a:lnTo>
                <a:lnTo>
                  <a:pt x="2222" y="340029"/>
                </a:lnTo>
                <a:lnTo>
                  <a:pt x="232460" y="564311"/>
                </a:lnTo>
                <a:lnTo>
                  <a:pt x="177698" y="883043"/>
                </a:lnTo>
                <a:lnTo>
                  <a:pt x="180467" y="881595"/>
                </a:lnTo>
                <a:lnTo>
                  <a:pt x="179743" y="885825"/>
                </a:lnTo>
                <a:lnTo>
                  <a:pt x="467410" y="735025"/>
                </a:lnTo>
                <a:lnTo>
                  <a:pt x="754900" y="885825"/>
                </a:lnTo>
                <a:lnTo>
                  <a:pt x="699820" y="566407"/>
                </a:lnTo>
                <a:lnTo>
                  <a:pt x="932408" y="340029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299606" y="3826642"/>
            <a:ext cx="5210175" cy="3742054"/>
            <a:chOff x="6299606" y="3826642"/>
            <a:chExt cx="5210175" cy="3742054"/>
          </a:xfrm>
        </p:grpSpPr>
        <p:sp>
          <p:nvSpPr>
            <p:cNvPr id="4" name="object 4"/>
            <p:cNvSpPr/>
            <p:nvPr/>
          </p:nvSpPr>
          <p:spPr>
            <a:xfrm>
              <a:off x="6299606" y="4091574"/>
              <a:ext cx="5210159" cy="34766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90455" y="3826649"/>
              <a:ext cx="932815" cy="2632075"/>
            </a:xfrm>
            <a:custGeom>
              <a:avLst/>
              <a:gdLst/>
              <a:ahLst/>
              <a:cxnLst/>
              <a:rect l="l" t="t" r="r" b="b"/>
              <a:pathLst>
                <a:path w="932815" h="2632075">
                  <a:moveTo>
                    <a:pt x="932408" y="2085746"/>
                  </a:moveTo>
                  <a:lnTo>
                    <a:pt x="928128" y="2085136"/>
                  </a:lnTo>
                  <a:lnTo>
                    <a:pt x="930363" y="2082952"/>
                  </a:lnTo>
                  <a:lnTo>
                    <a:pt x="609727" y="2036457"/>
                  </a:lnTo>
                  <a:lnTo>
                    <a:pt x="467410" y="1748497"/>
                  </a:lnTo>
                  <a:lnTo>
                    <a:pt x="466979" y="1749361"/>
                  </a:lnTo>
                  <a:lnTo>
                    <a:pt x="465175" y="1745703"/>
                  </a:lnTo>
                  <a:lnTo>
                    <a:pt x="321348" y="2036343"/>
                  </a:lnTo>
                  <a:lnTo>
                    <a:pt x="0" y="2082952"/>
                  </a:lnTo>
                  <a:lnTo>
                    <a:pt x="2781" y="2085670"/>
                  </a:lnTo>
                  <a:lnTo>
                    <a:pt x="2222" y="2085746"/>
                  </a:lnTo>
                  <a:lnTo>
                    <a:pt x="232460" y="2310028"/>
                  </a:lnTo>
                  <a:lnTo>
                    <a:pt x="177698" y="2628747"/>
                  </a:lnTo>
                  <a:lnTo>
                    <a:pt x="180467" y="2627299"/>
                  </a:lnTo>
                  <a:lnTo>
                    <a:pt x="179743" y="2631541"/>
                  </a:lnTo>
                  <a:lnTo>
                    <a:pt x="467410" y="2480741"/>
                  </a:lnTo>
                  <a:lnTo>
                    <a:pt x="754900" y="2631541"/>
                  </a:lnTo>
                  <a:lnTo>
                    <a:pt x="699820" y="2312124"/>
                  </a:lnTo>
                  <a:lnTo>
                    <a:pt x="932408" y="2085746"/>
                  </a:lnTo>
                  <a:close/>
                </a:path>
                <a:path w="932815" h="2632075">
                  <a:moveTo>
                    <a:pt x="932408" y="340029"/>
                  </a:moveTo>
                  <a:lnTo>
                    <a:pt x="928141" y="339420"/>
                  </a:lnTo>
                  <a:lnTo>
                    <a:pt x="930363" y="337248"/>
                  </a:lnTo>
                  <a:lnTo>
                    <a:pt x="609727" y="290741"/>
                  </a:lnTo>
                  <a:lnTo>
                    <a:pt x="467410" y="2781"/>
                  </a:lnTo>
                  <a:lnTo>
                    <a:pt x="466979" y="3657"/>
                  </a:lnTo>
                  <a:lnTo>
                    <a:pt x="465175" y="0"/>
                  </a:lnTo>
                  <a:lnTo>
                    <a:pt x="321348" y="290626"/>
                  </a:lnTo>
                  <a:lnTo>
                    <a:pt x="0" y="337248"/>
                  </a:lnTo>
                  <a:lnTo>
                    <a:pt x="2768" y="339953"/>
                  </a:lnTo>
                  <a:lnTo>
                    <a:pt x="2222" y="340029"/>
                  </a:lnTo>
                  <a:lnTo>
                    <a:pt x="232460" y="564311"/>
                  </a:lnTo>
                  <a:lnTo>
                    <a:pt x="177698" y="883043"/>
                  </a:lnTo>
                  <a:lnTo>
                    <a:pt x="180467" y="881595"/>
                  </a:lnTo>
                  <a:lnTo>
                    <a:pt x="179743" y="885825"/>
                  </a:lnTo>
                  <a:lnTo>
                    <a:pt x="467410" y="735025"/>
                  </a:lnTo>
                  <a:lnTo>
                    <a:pt x="754900" y="885825"/>
                  </a:lnTo>
                  <a:lnTo>
                    <a:pt x="699820" y="566407"/>
                  </a:lnTo>
                  <a:lnTo>
                    <a:pt x="932408" y="340029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61327" y="7253845"/>
            <a:ext cx="932815" cy="885825"/>
          </a:xfrm>
          <a:custGeom>
            <a:avLst/>
            <a:gdLst/>
            <a:ahLst/>
            <a:cxnLst/>
            <a:rect l="l" t="t" r="r" b="b"/>
            <a:pathLst>
              <a:path w="932815" h="885825">
                <a:moveTo>
                  <a:pt x="932421" y="340029"/>
                </a:moveTo>
                <a:lnTo>
                  <a:pt x="928154" y="339420"/>
                </a:lnTo>
                <a:lnTo>
                  <a:pt x="930376" y="337248"/>
                </a:lnTo>
                <a:lnTo>
                  <a:pt x="609739" y="290753"/>
                </a:lnTo>
                <a:lnTo>
                  <a:pt x="467423" y="2794"/>
                </a:lnTo>
                <a:lnTo>
                  <a:pt x="466991" y="3657"/>
                </a:lnTo>
                <a:lnTo>
                  <a:pt x="465188" y="0"/>
                </a:lnTo>
                <a:lnTo>
                  <a:pt x="321348" y="290639"/>
                </a:lnTo>
                <a:lnTo>
                  <a:pt x="0" y="337248"/>
                </a:lnTo>
                <a:lnTo>
                  <a:pt x="2768" y="339953"/>
                </a:lnTo>
                <a:lnTo>
                  <a:pt x="2235" y="340029"/>
                </a:lnTo>
                <a:lnTo>
                  <a:pt x="232473" y="564311"/>
                </a:lnTo>
                <a:lnTo>
                  <a:pt x="177698" y="883043"/>
                </a:lnTo>
                <a:lnTo>
                  <a:pt x="180467" y="881595"/>
                </a:lnTo>
                <a:lnTo>
                  <a:pt x="179755" y="885825"/>
                </a:lnTo>
                <a:lnTo>
                  <a:pt x="467423" y="735037"/>
                </a:lnTo>
                <a:lnTo>
                  <a:pt x="754900" y="885825"/>
                </a:lnTo>
                <a:lnTo>
                  <a:pt x="699833" y="566407"/>
                </a:lnTo>
                <a:lnTo>
                  <a:pt x="932421" y="340029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327" y="8813393"/>
            <a:ext cx="932815" cy="885825"/>
          </a:xfrm>
          <a:custGeom>
            <a:avLst/>
            <a:gdLst/>
            <a:ahLst/>
            <a:cxnLst/>
            <a:rect l="l" t="t" r="r" b="b"/>
            <a:pathLst>
              <a:path w="932815" h="885825">
                <a:moveTo>
                  <a:pt x="932421" y="340029"/>
                </a:moveTo>
                <a:lnTo>
                  <a:pt x="928141" y="339420"/>
                </a:lnTo>
                <a:lnTo>
                  <a:pt x="930376" y="337235"/>
                </a:lnTo>
                <a:lnTo>
                  <a:pt x="609739" y="290741"/>
                </a:lnTo>
                <a:lnTo>
                  <a:pt x="467423" y="2781"/>
                </a:lnTo>
                <a:lnTo>
                  <a:pt x="466991" y="3657"/>
                </a:lnTo>
                <a:lnTo>
                  <a:pt x="465188" y="0"/>
                </a:lnTo>
                <a:lnTo>
                  <a:pt x="321348" y="290626"/>
                </a:lnTo>
                <a:lnTo>
                  <a:pt x="0" y="337235"/>
                </a:lnTo>
                <a:lnTo>
                  <a:pt x="2781" y="339953"/>
                </a:lnTo>
                <a:lnTo>
                  <a:pt x="2235" y="340029"/>
                </a:lnTo>
                <a:lnTo>
                  <a:pt x="232473" y="564311"/>
                </a:lnTo>
                <a:lnTo>
                  <a:pt x="177698" y="883031"/>
                </a:lnTo>
                <a:lnTo>
                  <a:pt x="180467" y="881583"/>
                </a:lnTo>
                <a:lnTo>
                  <a:pt x="179755" y="885825"/>
                </a:lnTo>
                <a:lnTo>
                  <a:pt x="467423" y="735025"/>
                </a:lnTo>
                <a:lnTo>
                  <a:pt x="754900" y="885825"/>
                </a:lnTo>
                <a:lnTo>
                  <a:pt x="699833" y="566407"/>
                </a:lnTo>
                <a:lnTo>
                  <a:pt x="932421" y="340029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34458" y="410632"/>
            <a:ext cx="6087110" cy="1231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900" spc="-710" dirty="0">
                <a:solidFill>
                  <a:srgbClr val="232153"/>
                </a:solidFill>
              </a:rPr>
              <a:t>ASERTIVITATE</a:t>
            </a:r>
            <a:endParaRPr sz="7900"/>
          </a:p>
        </p:txBody>
      </p:sp>
      <p:sp>
        <p:nvSpPr>
          <p:cNvPr id="9" name="object 9"/>
          <p:cNvSpPr txBox="1"/>
          <p:nvPr/>
        </p:nvSpPr>
        <p:spPr>
          <a:xfrm>
            <a:off x="8672210" y="750917"/>
            <a:ext cx="89636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7095" algn="l"/>
                <a:tab pos="6656070" algn="l"/>
              </a:tabLst>
            </a:pPr>
            <a:r>
              <a:rPr sz="3350" spc="25" dirty="0">
                <a:solidFill>
                  <a:srgbClr val="176AB4"/>
                </a:solidFill>
                <a:latin typeface="Arial"/>
                <a:cs typeface="Arial"/>
              </a:rPr>
              <a:t>Comunic</a:t>
            </a:r>
            <a:r>
              <a:rPr sz="3400" b="1" spc="25" dirty="0">
                <a:solidFill>
                  <a:srgbClr val="176AB4"/>
                </a:solidFill>
                <a:latin typeface="Noto Sans"/>
                <a:cs typeface="Noto Sans"/>
              </a:rPr>
              <a:t>ă	</a:t>
            </a:r>
            <a:r>
              <a:rPr sz="3350" spc="340" dirty="0">
                <a:solidFill>
                  <a:srgbClr val="176AB4"/>
                </a:solidFill>
                <a:latin typeface="Arial"/>
                <a:cs typeface="Arial"/>
              </a:rPr>
              <a:t>eficient.</a:t>
            </a:r>
            <a:r>
              <a:rPr sz="3350" spc="430" dirty="0">
                <a:solidFill>
                  <a:srgbClr val="176AB4"/>
                </a:solidFill>
                <a:latin typeface="Arial"/>
                <a:cs typeface="Arial"/>
              </a:rPr>
              <a:t> </a:t>
            </a:r>
            <a:r>
              <a:rPr sz="3350" spc="70" dirty="0">
                <a:solidFill>
                  <a:srgbClr val="176AB4"/>
                </a:solidFill>
                <a:latin typeface="Arial"/>
                <a:cs typeface="Arial"/>
              </a:rPr>
              <a:t>Ac</a:t>
            </a:r>
            <a:r>
              <a:rPr sz="3400" b="1" spc="70" dirty="0">
                <a:solidFill>
                  <a:srgbClr val="176AB4"/>
                </a:solidFill>
                <a:latin typeface="Noto Sans"/>
                <a:cs typeface="Noto Sans"/>
              </a:rPr>
              <a:t>ț</a:t>
            </a:r>
            <a:r>
              <a:rPr sz="3350" spc="70" dirty="0">
                <a:solidFill>
                  <a:srgbClr val="176AB4"/>
                </a:solidFill>
                <a:latin typeface="Arial"/>
                <a:cs typeface="Arial"/>
              </a:rPr>
              <a:t>ioneaz</a:t>
            </a:r>
            <a:r>
              <a:rPr sz="3400" b="1" spc="70" dirty="0">
                <a:solidFill>
                  <a:srgbClr val="176AB4"/>
                </a:solidFill>
                <a:latin typeface="Noto Sans"/>
                <a:cs typeface="Noto Sans"/>
              </a:rPr>
              <a:t>ă	</a:t>
            </a:r>
            <a:r>
              <a:rPr sz="3350" spc="330" dirty="0">
                <a:solidFill>
                  <a:srgbClr val="176AB4"/>
                </a:solidFill>
                <a:latin typeface="Arial"/>
                <a:cs typeface="Arial"/>
              </a:rPr>
              <a:t>inteligent!</a:t>
            </a:r>
            <a:endParaRPr sz="3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30343" y="1805287"/>
            <a:ext cx="7047230" cy="333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algn="ctr">
              <a:lnSpc>
                <a:spcPct val="116900"/>
              </a:lnSpc>
              <a:spcBef>
                <a:spcPts val="100"/>
              </a:spcBef>
            </a:pPr>
            <a:r>
              <a:rPr sz="2600" b="1" spc="-30" dirty="0">
                <a:latin typeface="Noto Sans"/>
                <a:cs typeface="Noto Sans"/>
              </a:rPr>
              <a:t>CINE</a:t>
            </a:r>
            <a:r>
              <a:rPr sz="2600" spc="-30" dirty="0">
                <a:latin typeface="Noto Sans"/>
                <a:cs typeface="Noto Sans"/>
              </a:rPr>
              <a:t>- </a:t>
            </a:r>
            <a:r>
              <a:rPr sz="2600" spc="-5" dirty="0">
                <a:latin typeface="Noto Sans"/>
                <a:cs typeface="Noto Sans"/>
              </a:rPr>
              <a:t>Cine </a:t>
            </a:r>
            <a:r>
              <a:rPr sz="2600" spc="-10" dirty="0">
                <a:latin typeface="Noto Sans"/>
                <a:cs typeface="Noto Sans"/>
              </a:rPr>
              <a:t>cere ajutor? Vrei ca altcineva </a:t>
            </a:r>
            <a:r>
              <a:rPr sz="2600" spc="-5" dirty="0">
                <a:latin typeface="Noto Sans"/>
                <a:cs typeface="Noto Sans"/>
              </a:rPr>
              <a:t>să </a:t>
            </a:r>
            <a:r>
              <a:rPr sz="2600" spc="-10" dirty="0">
                <a:latin typeface="Noto Sans"/>
                <a:cs typeface="Noto Sans"/>
              </a:rPr>
              <a:t>fie  pedepsit pentru </a:t>
            </a:r>
            <a:r>
              <a:rPr sz="2600" dirty="0">
                <a:latin typeface="Noto Sans"/>
                <a:cs typeface="Noto Sans"/>
              </a:rPr>
              <a:t>o </a:t>
            </a:r>
            <a:r>
              <a:rPr sz="2600" spc="-10" dirty="0">
                <a:latin typeface="Noto Sans"/>
                <a:cs typeface="Noto Sans"/>
              </a:rPr>
              <a:t>faptă sau </a:t>
            </a:r>
            <a:r>
              <a:rPr sz="2600" spc="-15" dirty="0">
                <a:latin typeface="Noto Sans"/>
                <a:cs typeface="Noto Sans"/>
              </a:rPr>
              <a:t>tu </a:t>
            </a:r>
            <a:r>
              <a:rPr sz="2600" spc="-10" dirty="0">
                <a:latin typeface="Noto Sans"/>
                <a:cs typeface="Noto Sans"/>
              </a:rPr>
              <a:t>ai nevoie </a:t>
            </a:r>
            <a:r>
              <a:rPr sz="2600" spc="-5" dirty="0">
                <a:latin typeface="Noto Sans"/>
                <a:cs typeface="Noto Sans"/>
              </a:rPr>
              <a:t>de  </a:t>
            </a:r>
            <a:r>
              <a:rPr sz="2600" spc="-10" dirty="0">
                <a:latin typeface="Noto Sans"/>
                <a:cs typeface="Noto Sans"/>
              </a:rPr>
              <a:t>ajutor pentru că </a:t>
            </a:r>
            <a:r>
              <a:rPr sz="2600" spc="-15" dirty="0">
                <a:latin typeface="Noto Sans"/>
                <a:cs typeface="Noto Sans"/>
              </a:rPr>
              <a:t>te simți </a:t>
            </a:r>
            <a:r>
              <a:rPr sz="2600" spc="-10" dirty="0">
                <a:latin typeface="Noto Sans"/>
                <a:cs typeface="Noto Sans"/>
              </a:rPr>
              <a:t>în</a:t>
            </a:r>
            <a:r>
              <a:rPr sz="2600" spc="55" dirty="0">
                <a:latin typeface="Noto Sans"/>
                <a:cs typeface="Noto Sans"/>
              </a:rPr>
              <a:t> </a:t>
            </a:r>
            <a:r>
              <a:rPr sz="2600" spc="-10" dirty="0">
                <a:latin typeface="Noto Sans"/>
                <a:cs typeface="Noto Sans"/>
              </a:rPr>
              <a:t>pericol?</a:t>
            </a:r>
            <a:endParaRPr sz="26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Noto Sans"/>
              <a:cs typeface="Noto Sans"/>
            </a:endParaRPr>
          </a:p>
          <a:p>
            <a:pPr marL="12065" marR="1228090" algn="ctr">
              <a:lnSpc>
                <a:spcPct val="115399"/>
              </a:lnSpc>
            </a:pPr>
            <a:r>
              <a:rPr sz="2600" b="1" spc="-5" dirty="0">
                <a:latin typeface="Noto Sans"/>
                <a:cs typeface="Noto Sans"/>
              </a:rPr>
              <a:t>UNDE</a:t>
            </a:r>
            <a:r>
              <a:rPr sz="2600" spc="-5" dirty="0">
                <a:latin typeface="Noto Sans"/>
                <a:cs typeface="Noto Sans"/>
              </a:rPr>
              <a:t>- </a:t>
            </a:r>
            <a:r>
              <a:rPr sz="2600" spc="-15" dirty="0">
                <a:latin typeface="Noto Sans"/>
                <a:cs typeface="Noto Sans"/>
              </a:rPr>
              <a:t>Unde </a:t>
            </a:r>
            <a:r>
              <a:rPr sz="2600" spc="-20" dirty="0">
                <a:latin typeface="Noto Sans"/>
                <a:cs typeface="Noto Sans"/>
              </a:rPr>
              <a:t>te </a:t>
            </a:r>
            <a:r>
              <a:rPr sz="2600" spc="-30" dirty="0">
                <a:latin typeface="Noto Sans"/>
                <a:cs typeface="Noto Sans"/>
              </a:rPr>
              <a:t>afli, </a:t>
            </a:r>
            <a:r>
              <a:rPr sz="2600" spc="-20" dirty="0">
                <a:latin typeface="Noto Sans"/>
                <a:cs typeface="Noto Sans"/>
              </a:rPr>
              <a:t>simți </a:t>
            </a:r>
            <a:r>
              <a:rPr sz="2600" spc="-15" dirty="0">
                <a:latin typeface="Noto Sans"/>
                <a:cs typeface="Noto Sans"/>
              </a:rPr>
              <a:t>că nu </a:t>
            </a:r>
            <a:r>
              <a:rPr sz="2600" spc="-20" dirty="0">
                <a:latin typeface="Noto Sans"/>
                <a:cs typeface="Noto Sans"/>
              </a:rPr>
              <a:t>ești </a:t>
            </a:r>
            <a:r>
              <a:rPr sz="2600" spc="-15" dirty="0">
                <a:latin typeface="Noto Sans"/>
                <a:cs typeface="Noto Sans"/>
              </a:rPr>
              <a:t>în  </a:t>
            </a:r>
            <a:r>
              <a:rPr sz="2600" spc="-35" dirty="0">
                <a:latin typeface="Noto Sans"/>
                <a:cs typeface="Noto Sans"/>
              </a:rPr>
              <a:t>siguranță? </a:t>
            </a:r>
            <a:r>
              <a:rPr sz="2600" spc="-20" dirty="0">
                <a:latin typeface="Noto Sans"/>
                <a:cs typeface="Noto Sans"/>
              </a:rPr>
              <a:t>Ai vrea </a:t>
            </a:r>
            <a:r>
              <a:rPr sz="2600" spc="-15" dirty="0">
                <a:latin typeface="Noto Sans"/>
                <a:cs typeface="Noto Sans"/>
              </a:rPr>
              <a:t>să </a:t>
            </a:r>
            <a:r>
              <a:rPr sz="2600" spc="-20" dirty="0">
                <a:latin typeface="Noto Sans"/>
                <a:cs typeface="Noto Sans"/>
              </a:rPr>
              <a:t>eviți </a:t>
            </a:r>
            <a:r>
              <a:rPr sz="2600" spc="-15" dirty="0">
                <a:latin typeface="Noto Sans"/>
                <a:cs typeface="Noto Sans"/>
              </a:rPr>
              <a:t>un loc sau </a:t>
            </a:r>
            <a:r>
              <a:rPr sz="2600" spc="-5" dirty="0">
                <a:latin typeface="Noto Sans"/>
                <a:cs typeface="Noto Sans"/>
              </a:rPr>
              <a:t>o  </a:t>
            </a:r>
            <a:r>
              <a:rPr sz="2600" spc="-15" dirty="0">
                <a:latin typeface="Noto Sans"/>
                <a:cs typeface="Noto Sans"/>
              </a:rPr>
              <a:t>persoană</a:t>
            </a:r>
            <a:r>
              <a:rPr sz="2600" spc="-10" dirty="0">
                <a:latin typeface="Noto Sans"/>
                <a:cs typeface="Noto Sans"/>
              </a:rPr>
              <a:t> </a:t>
            </a:r>
            <a:r>
              <a:rPr sz="2600" spc="-20" dirty="0">
                <a:latin typeface="Noto Sans"/>
                <a:cs typeface="Noto Sans"/>
              </a:rPr>
              <a:t>anume?</a:t>
            </a:r>
            <a:endParaRPr sz="26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5619" y="5555926"/>
            <a:ext cx="3549015" cy="547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00" spc="-484" dirty="0">
                <a:solidFill>
                  <a:srgbClr val="232153"/>
                </a:solidFill>
                <a:latin typeface="Arial"/>
                <a:cs typeface="Arial"/>
              </a:rPr>
              <a:t>STEAUA</a:t>
            </a:r>
            <a:r>
              <a:rPr sz="3400" spc="-60" dirty="0">
                <a:solidFill>
                  <a:srgbClr val="232153"/>
                </a:solidFill>
                <a:latin typeface="Arial"/>
                <a:cs typeface="Arial"/>
              </a:rPr>
              <a:t> </a:t>
            </a:r>
            <a:r>
              <a:rPr sz="3400" spc="-390" dirty="0">
                <a:solidFill>
                  <a:srgbClr val="232153"/>
                </a:solidFill>
                <a:latin typeface="Arial"/>
                <a:cs typeface="Arial"/>
              </a:rPr>
              <a:t>CURAJULUI</a:t>
            </a:r>
            <a:endParaRPr sz="3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542019"/>
            <a:ext cx="9382109" cy="4476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213262" y="5487896"/>
            <a:ext cx="668782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399"/>
              </a:lnSpc>
              <a:spcBef>
                <a:spcPts val="100"/>
              </a:spcBef>
            </a:pPr>
            <a:r>
              <a:rPr sz="2600" b="1" spc="-5" dirty="0">
                <a:latin typeface="Noto Sans"/>
                <a:cs typeface="Noto Sans"/>
              </a:rPr>
              <a:t>DE CE</a:t>
            </a:r>
            <a:r>
              <a:rPr sz="2600" spc="-5" dirty="0">
                <a:latin typeface="Noto Sans"/>
                <a:cs typeface="Noto Sans"/>
              </a:rPr>
              <a:t>- </a:t>
            </a:r>
            <a:r>
              <a:rPr sz="2600" spc="-15" dirty="0">
                <a:latin typeface="Noto Sans"/>
                <a:cs typeface="Noto Sans"/>
              </a:rPr>
              <a:t>Crezi că acea </a:t>
            </a:r>
            <a:r>
              <a:rPr sz="2600" spc="-20" dirty="0">
                <a:latin typeface="Noto Sans"/>
                <a:cs typeface="Noto Sans"/>
              </a:rPr>
              <a:t>faptă </a:t>
            </a:r>
            <a:r>
              <a:rPr sz="2600" spc="-15" dirty="0">
                <a:latin typeface="Noto Sans"/>
                <a:cs typeface="Noto Sans"/>
              </a:rPr>
              <a:t>a fost un simplu  </a:t>
            </a:r>
            <a:r>
              <a:rPr sz="2600" spc="-20" dirty="0">
                <a:latin typeface="Noto Sans"/>
                <a:cs typeface="Noto Sans"/>
              </a:rPr>
              <a:t>accident? </a:t>
            </a:r>
            <a:r>
              <a:rPr sz="2600" spc="-15" dirty="0">
                <a:latin typeface="Noto Sans"/>
                <a:cs typeface="Noto Sans"/>
              </a:rPr>
              <a:t>Sau </a:t>
            </a:r>
            <a:r>
              <a:rPr sz="2600" spc="-5" dirty="0">
                <a:latin typeface="Noto Sans"/>
                <a:cs typeface="Noto Sans"/>
              </a:rPr>
              <a:t>o </a:t>
            </a:r>
            <a:r>
              <a:rPr sz="2600" spc="-20" dirty="0">
                <a:latin typeface="Noto Sans"/>
                <a:cs typeface="Noto Sans"/>
              </a:rPr>
              <a:t>altă </a:t>
            </a:r>
            <a:r>
              <a:rPr sz="2600" spc="-15" dirty="0">
                <a:latin typeface="Noto Sans"/>
                <a:cs typeface="Noto Sans"/>
              </a:rPr>
              <a:t>persoană </a:t>
            </a:r>
            <a:r>
              <a:rPr sz="2600" spc="-20" dirty="0">
                <a:latin typeface="Noto Sans"/>
                <a:cs typeface="Noto Sans"/>
              </a:rPr>
              <a:t>încearcă </a:t>
            </a:r>
            <a:r>
              <a:rPr sz="2600" spc="-15" dirty="0">
                <a:latin typeface="Noto Sans"/>
                <a:cs typeface="Noto Sans"/>
              </a:rPr>
              <a:t>să-ți  </a:t>
            </a:r>
            <a:r>
              <a:rPr sz="2600" spc="-20" dirty="0">
                <a:latin typeface="Noto Sans"/>
                <a:cs typeface="Noto Sans"/>
              </a:rPr>
              <a:t>facă </a:t>
            </a:r>
            <a:r>
              <a:rPr sz="2600" spc="-30" dirty="0">
                <a:latin typeface="Noto Sans"/>
                <a:cs typeface="Noto Sans"/>
              </a:rPr>
              <a:t>rău, </a:t>
            </a:r>
            <a:r>
              <a:rPr sz="2600" spc="-15" dirty="0">
                <a:latin typeface="Noto Sans"/>
                <a:cs typeface="Noto Sans"/>
              </a:rPr>
              <a:t>are scopul </a:t>
            </a:r>
            <a:r>
              <a:rPr sz="2600" spc="-10" dirty="0">
                <a:latin typeface="Noto Sans"/>
                <a:cs typeface="Noto Sans"/>
              </a:rPr>
              <a:t>de </a:t>
            </a:r>
            <a:r>
              <a:rPr sz="2600" spc="-15" dirty="0">
                <a:latin typeface="Noto Sans"/>
                <a:cs typeface="Noto Sans"/>
              </a:rPr>
              <a:t>a </a:t>
            </a:r>
            <a:r>
              <a:rPr sz="2600" spc="-20" dirty="0">
                <a:latin typeface="Noto Sans"/>
                <a:cs typeface="Noto Sans"/>
              </a:rPr>
              <a:t>te</a:t>
            </a:r>
            <a:r>
              <a:rPr sz="2600" spc="55" dirty="0">
                <a:latin typeface="Noto Sans"/>
                <a:cs typeface="Noto Sans"/>
              </a:rPr>
              <a:t> </a:t>
            </a:r>
            <a:r>
              <a:rPr sz="2600" spc="-20" dirty="0">
                <a:latin typeface="Noto Sans"/>
                <a:cs typeface="Noto Sans"/>
              </a:rPr>
              <a:t>răni?</a:t>
            </a:r>
            <a:endParaRPr sz="26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1508" y="7479717"/>
            <a:ext cx="11295380" cy="2230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Noto Sans"/>
                <a:cs typeface="Noto Sans"/>
              </a:rPr>
              <a:t>CUM</a:t>
            </a:r>
            <a:r>
              <a:rPr sz="2600" spc="-5" dirty="0">
                <a:latin typeface="Noto Sans"/>
                <a:cs typeface="Noto Sans"/>
              </a:rPr>
              <a:t>- </a:t>
            </a:r>
            <a:r>
              <a:rPr sz="2600" spc="-15" dirty="0">
                <a:latin typeface="Noto Sans"/>
                <a:cs typeface="Noto Sans"/>
              </a:rPr>
              <a:t>Cum </a:t>
            </a:r>
            <a:r>
              <a:rPr sz="2600" spc="-20" dirty="0">
                <a:latin typeface="Noto Sans"/>
                <a:cs typeface="Noto Sans"/>
              </a:rPr>
              <a:t>ai încercat </a:t>
            </a:r>
            <a:r>
              <a:rPr sz="2600" spc="-15" dirty="0">
                <a:latin typeface="Noto Sans"/>
                <a:cs typeface="Noto Sans"/>
              </a:rPr>
              <a:t>să rezolvi </a:t>
            </a:r>
            <a:r>
              <a:rPr sz="2600" spc="-20" dirty="0">
                <a:latin typeface="Noto Sans"/>
                <a:cs typeface="Noto Sans"/>
              </a:rPr>
              <a:t>situația? Simți </a:t>
            </a:r>
            <a:r>
              <a:rPr sz="2600" spc="-15" dirty="0">
                <a:latin typeface="Noto Sans"/>
                <a:cs typeface="Noto Sans"/>
              </a:rPr>
              <a:t>că nu </a:t>
            </a:r>
            <a:r>
              <a:rPr sz="2600" spc="-20" dirty="0">
                <a:latin typeface="Noto Sans"/>
                <a:cs typeface="Noto Sans"/>
              </a:rPr>
              <a:t>te </a:t>
            </a:r>
            <a:r>
              <a:rPr sz="2600" spc="-15" dirty="0">
                <a:latin typeface="Noto Sans"/>
                <a:cs typeface="Noto Sans"/>
              </a:rPr>
              <a:t>poți </a:t>
            </a:r>
            <a:r>
              <a:rPr sz="2600" spc="-20" dirty="0">
                <a:latin typeface="Noto Sans"/>
                <a:cs typeface="Noto Sans"/>
              </a:rPr>
              <a:t>apăra</a:t>
            </a:r>
            <a:r>
              <a:rPr sz="2600" spc="175" dirty="0">
                <a:latin typeface="Noto Sans"/>
                <a:cs typeface="Noto Sans"/>
              </a:rPr>
              <a:t> </a:t>
            </a:r>
            <a:r>
              <a:rPr sz="2600" spc="-40" dirty="0">
                <a:latin typeface="Noto Sans"/>
                <a:cs typeface="Noto Sans"/>
              </a:rPr>
              <a:t>singur?</a:t>
            </a:r>
            <a:endParaRPr sz="26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150">
              <a:latin typeface="Noto Sans"/>
              <a:cs typeface="Noto Sans"/>
            </a:endParaRPr>
          </a:p>
          <a:p>
            <a:pPr marL="850900" marR="662305" indent="-838835">
              <a:lnSpc>
                <a:spcPct val="115399"/>
              </a:lnSpc>
            </a:pPr>
            <a:r>
              <a:rPr sz="2600" b="1" spc="-5" dirty="0">
                <a:latin typeface="Noto Sans"/>
                <a:cs typeface="Noto Sans"/>
              </a:rPr>
              <a:t>CÂND </a:t>
            </a:r>
            <a:r>
              <a:rPr sz="2600" dirty="0">
                <a:latin typeface="Noto Sans"/>
                <a:cs typeface="Noto Sans"/>
              </a:rPr>
              <a:t>- </a:t>
            </a:r>
            <a:r>
              <a:rPr sz="2600" spc="-20" dirty="0">
                <a:latin typeface="Noto Sans"/>
                <a:cs typeface="Noto Sans"/>
              </a:rPr>
              <a:t>Fapta celuilalt </a:t>
            </a:r>
            <a:r>
              <a:rPr sz="2600" spc="-15" dirty="0">
                <a:latin typeface="Noto Sans"/>
                <a:cs typeface="Noto Sans"/>
              </a:rPr>
              <a:t>care </a:t>
            </a:r>
            <a:r>
              <a:rPr sz="2600" spc="-20" dirty="0">
                <a:latin typeface="Noto Sans"/>
                <a:cs typeface="Noto Sans"/>
              </a:rPr>
              <a:t>te deranjează, </a:t>
            </a:r>
            <a:r>
              <a:rPr sz="2600" spc="-10" dirty="0">
                <a:latin typeface="Noto Sans"/>
                <a:cs typeface="Noto Sans"/>
              </a:rPr>
              <a:t>se </a:t>
            </a:r>
            <a:r>
              <a:rPr sz="2600" spc="-20" dirty="0">
                <a:latin typeface="Noto Sans"/>
                <a:cs typeface="Noto Sans"/>
              </a:rPr>
              <a:t>repetă? Aveți conflicte </a:t>
            </a:r>
            <a:r>
              <a:rPr sz="2600" spc="-15" dirty="0">
                <a:latin typeface="Noto Sans"/>
                <a:cs typeface="Noto Sans"/>
              </a:rPr>
              <a:t>în  mod </a:t>
            </a:r>
            <a:r>
              <a:rPr sz="2600" spc="-20" dirty="0">
                <a:latin typeface="Noto Sans"/>
                <a:cs typeface="Noto Sans"/>
              </a:rPr>
              <a:t>constant? Simți </a:t>
            </a:r>
            <a:r>
              <a:rPr sz="2600" spc="-15" dirty="0">
                <a:latin typeface="Noto Sans"/>
                <a:cs typeface="Noto Sans"/>
              </a:rPr>
              <a:t>că </a:t>
            </a:r>
            <a:r>
              <a:rPr sz="2600" spc="-20" dirty="0">
                <a:latin typeface="Noto Sans"/>
                <a:cs typeface="Noto Sans"/>
              </a:rPr>
              <a:t>ești ținta răutăților </a:t>
            </a:r>
            <a:r>
              <a:rPr sz="2600" spc="-15" dirty="0">
                <a:latin typeface="Noto Sans"/>
                <a:cs typeface="Noto Sans"/>
              </a:rPr>
              <a:t>unei</a:t>
            </a:r>
            <a:r>
              <a:rPr sz="2600" spc="105" dirty="0">
                <a:latin typeface="Noto Sans"/>
                <a:cs typeface="Noto Sans"/>
              </a:rPr>
              <a:t> </a:t>
            </a:r>
            <a:r>
              <a:rPr sz="2600" spc="-15" dirty="0">
                <a:latin typeface="Noto Sans"/>
                <a:cs typeface="Noto Sans"/>
              </a:rPr>
              <a:t>persoane?</a:t>
            </a:r>
            <a:endParaRPr sz="26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E9E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0270" y="2152680"/>
            <a:ext cx="5362559" cy="4781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99684" y="1470040"/>
            <a:ext cx="10182209" cy="864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4082" y="399457"/>
            <a:ext cx="78600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900" spc="-1025" dirty="0">
                <a:solidFill>
                  <a:srgbClr val="232153"/>
                </a:solidFill>
              </a:rPr>
              <a:t>AUTOCUNOA</a:t>
            </a:r>
            <a:r>
              <a:rPr sz="8000" spc="-1025" dirty="0">
                <a:solidFill>
                  <a:srgbClr val="232153"/>
                </a:solidFill>
                <a:latin typeface="Noto Sans"/>
                <a:cs typeface="Noto Sans"/>
              </a:rPr>
              <a:t>Ș</a:t>
            </a:r>
            <a:r>
              <a:rPr sz="7900" spc="-1025" dirty="0">
                <a:solidFill>
                  <a:srgbClr val="232153"/>
                </a:solidFill>
              </a:rPr>
              <a:t>TERE</a:t>
            </a:r>
            <a:endParaRPr sz="79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12973" y="750917"/>
            <a:ext cx="60750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spc="170" dirty="0">
                <a:solidFill>
                  <a:srgbClr val="176AB4"/>
                </a:solidFill>
                <a:latin typeface="Arial"/>
                <a:cs typeface="Arial"/>
              </a:rPr>
              <a:t>Cunoa</a:t>
            </a:r>
            <a:r>
              <a:rPr sz="3400" b="1" spc="170" dirty="0">
                <a:solidFill>
                  <a:srgbClr val="176AB4"/>
                </a:solidFill>
                <a:latin typeface="Noto Sans"/>
                <a:cs typeface="Noto Sans"/>
              </a:rPr>
              <a:t>ș</a:t>
            </a:r>
            <a:r>
              <a:rPr sz="3350" spc="170" dirty="0">
                <a:solidFill>
                  <a:srgbClr val="176AB4"/>
                </a:solidFill>
                <a:latin typeface="Arial"/>
                <a:cs typeface="Arial"/>
              </a:rPr>
              <a:t>te-te </a:t>
            </a:r>
            <a:r>
              <a:rPr sz="3400" b="1" spc="25" dirty="0">
                <a:solidFill>
                  <a:srgbClr val="176AB4"/>
                </a:solidFill>
                <a:latin typeface="Noto Sans"/>
                <a:cs typeface="Noto Sans"/>
              </a:rPr>
              <a:t>î</a:t>
            </a:r>
            <a:r>
              <a:rPr sz="3350" spc="25" dirty="0">
                <a:solidFill>
                  <a:srgbClr val="176AB4"/>
                </a:solidFill>
                <a:latin typeface="Arial"/>
                <a:cs typeface="Arial"/>
              </a:rPr>
              <a:t>n </a:t>
            </a:r>
            <a:r>
              <a:rPr sz="3350" spc="285" dirty="0">
                <a:solidFill>
                  <a:srgbClr val="176AB4"/>
                </a:solidFill>
                <a:latin typeface="Arial"/>
                <a:cs typeface="Arial"/>
              </a:rPr>
              <a:t>profunzime</a:t>
            </a:r>
            <a:r>
              <a:rPr sz="3350" spc="65" dirty="0">
                <a:solidFill>
                  <a:srgbClr val="176AB4"/>
                </a:solidFill>
                <a:latin typeface="Arial"/>
                <a:cs typeface="Arial"/>
              </a:rPr>
              <a:t> </a:t>
            </a:r>
            <a:r>
              <a:rPr sz="3350" spc="-20" dirty="0">
                <a:solidFill>
                  <a:srgbClr val="176AB4"/>
                </a:solidFill>
                <a:latin typeface="Arial"/>
                <a:cs typeface="Arial"/>
              </a:rPr>
              <a:t>!</a:t>
            </a:r>
            <a:endParaRPr sz="3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491" y="6628750"/>
            <a:ext cx="6840855" cy="2874010"/>
          </a:xfrm>
          <a:prstGeom prst="rect">
            <a:avLst/>
          </a:prstGeom>
        </p:spPr>
        <p:txBody>
          <a:bodyPr vert="horz" wrap="square" lIns="0" tIns="293370" rIns="0" bIns="0" rtlCol="0">
            <a:spAutoFit/>
          </a:bodyPr>
          <a:lstStyle/>
          <a:p>
            <a:pPr marR="739140" algn="ctr">
              <a:lnSpc>
                <a:spcPct val="100000"/>
              </a:lnSpc>
              <a:spcBef>
                <a:spcPts val="2310"/>
              </a:spcBef>
            </a:pPr>
            <a:r>
              <a:rPr sz="4000" b="1" spc="-5" dirty="0">
                <a:latin typeface="Noto Sans"/>
                <a:cs typeface="Noto Sans"/>
              </a:rPr>
              <a:t>SCUTUL</a:t>
            </a:r>
            <a:r>
              <a:rPr sz="4000" b="1" spc="-20" dirty="0">
                <a:latin typeface="Noto Sans"/>
                <a:cs typeface="Noto Sans"/>
              </a:rPr>
              <a:t> </a:t>
            </a:r>
            <a:r>
              <a:rPr sz="4000" b="1" spc="-70" dirty="0">
                <a:latin typeface="Noto Sans"/>
                <a:cs typeface="Noto Sans"/>
              </a:rPr>
              <a:t>PUTERII</a:t>
            </a:r>
            <a:endParaRPr sz="4000">
              <a:latin typeface="Noto Sans"/>
              <a:cs typeface="Noto Sans"/>
            </a:endParaRPr>
          </a:p>
          <a:p>
            <a:pPr marL="1312545" marR="5080" indent="-1300480">
              <a:lnSpc>
                <a:spcPct val="115799"/>
              </a:lnSpc>
              <a:spcBef>
                <a:spcPts val="1240"/>
              </a:spcBef>
            </a:pPr>
            <a:r>
              <a:rPr sz="3400" b="0" spc="415" dirty="0">
                <a:solidFill>
                  <a:srgbClr val="E4333A"/>
                </a:solidFill>
                <a:latin typeface="Tuffy"/>
                <a:cs typeface="Tuffy"/>
              </a:rPr>
              <a:t>Construiește-ți </a:t>
            </a:r>
            <a:r>
              <a:rPr sz="3400" b="0" spc="509" dirty="0">
                <a:solidFill>
                  <a:srgbClr val="E4333A"/>
                </a:solidFill>
                <a:latin typeface="Tuffy"/>
                <a:cs typeface="Tuffy"/>
              </a:rPr>
              <a:t>propriul</a:t>
            </a:r>
            <a:r>
              <a:rPr sz="3400" b="0" spc="19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3400" b="0" spc="390" dirty="0">
                <a:solidFill>
                  <a:srgbClr val="E4333A"/>
                </a:solidFill>
                <a:latin typeface="Tuffy"/>
                <a:cs typeface="Tuffy"/>
              </a:rPr>
              <a:t>scut,  </a:t>
            </a:r>
            <a:r>
              <a:rPr sz="3400" b="0" spc="425" dirty="0">
                <a:solidFill>
                  <a:srgbClr val="E4333A"/>
                </a:solidFill>
                <a:latin typeface="Tuffy"/>
                <a:cs typeface="Tuffy"/>
              </a:rPr>
              <a:t>descoperind</a:t>
            </a:r>
            <a:r>
              <a:rPr sz="3400" b="0" spc="285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3400" b="0" spc="505" dirty="0">
                <a:solidFill>
                  <a:srgbClr val="E4333A"/>
                </a:solidFill>
                <a:latin typeface="Tuffy"/>
                <a:cs typeface="Tuffy"/>
              </a:rPr>
              <a:t>mereu</a:t>
            </a:r>
            <a:endParaRPr sz="3400">
              <a:latin typeface="Tuffy"/>
              <a:cs typeface="Tuffy"/>
            </a:endParaRPr>
          </a:p>
          <a:p>
            <a:pPr marL="598170">
              <a:lnSpc>
                <a:spcPct val="100000"/>
              </a:lnSpc>
              <a:spcBef>
                <a:spcPts val="645"/>
              </a:spcBef>
            </a:pPr>
            <a:r>
              <a:rPr sz="3400" b="0" spc="425" dirty="0">
                <a:solidFill>
                  <a:srgbClr val="E4333A"/>
                </a:solidFill>
                <a:latin typeface="Tuffy"/>
                <a:cs typeface="Tuffy"/>
              </a:rPr>
              <a:t>calitățile </a:t>
            </a:r>
            <a:r>
              <a:rPr sz="3400" b="0" spc="415" dirty="0">
                <a:solidFill>
                  <a:srgbClr val="E4333A"/>
                </a:solidFill>
                <a:latin typeface="Tuffy"/>
                <a:cs typeface="Tuffy"/>
              </a:rPr>
              <a:t>pe </a:t>
            </a:r>
            <a:r>
              <a:rPr sz="3400" b="0" spc="360" dirty="0">
                <a:solidFill>
                  <a:srgbClr val="E4333A"/>
                </a:solidFill>
                <a:latin typeface="Tuffy"/>
                <a:cs typeface="Tuffy"/>
              </a:rPr>
              <a:t>care </a:t>
            </a:r>
            <a:r>
              <a:rPr sz="3400" b="0" spc="405" dirty="0">
                <a:solidFill>
                  <a:srgbClr val="E4333A"/>
                </a:solidFill>
                <a:latin typeface="Tuffy"/>
                <a:cs typeface="Tuffy"/>
              </a:rPr>
              <a:t>le</a:t>
            </a:r>
            <a:r>
              <a:rPr sz="3400" b="0" spc="-1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3400" b="0" spc="459" dirty="0">
                <a:solidFill>
                  <a:srgbClr val="E4333A"/>
                </a:solidFill>
                <a:latin typeface="Tuffy"/>
                <a:cs typeface="Tuffy"/>
              </a:rPr>
              <a:t>deții!</a:t>
            </a:r>
            <a:endParaRPr sz="3400">
              <a:latin typeface="Tuffy"/>
              <a:cs typeface="Tuffy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83345" y="5742848"/>
            <a:ext cx="1275080" cy="1528445"/>
          </a:xfrm>
          <a:custGeom>
            <a:avLst/>
            <a:gdLst/>
            <a:ahLst/>
            <a:cxnLst/>
            <a:rect l="l" t="t" r="r" b="b"/>
            <a:pathLst>
              <a:path w="1275079" h="1528445">
                <a:moveTo>
                  <a:pt x="19839" y="1506782"/>
                </a:moveTo>
                <a:lnTo>
                  <a:pt x="0" y="1496971"/>
                </a:lnTo>
                <a:lnTo>
                  <a:pt x="161" y="1485078"/>
                </a:lnTo>
                <a:lnTo>
                  <a:pt x="13023" y="1466357"/>
                </a:lnTo>
                <a:lnTo>
                  <a:pt x="37127" y="1441060"/>
                </a:lnTo>
                <a:lnTo>
                  <a:pt x="71016" y="1409433"/>
                </a:lnTo>
                <a:lnTo>
                  <a:pt x="113232" y="1371727"/>
                </a:lnTo>
                <a:lnTo>
                  <a:pt x="162318" y="1328190"/>
                </a:lnTo>
                <a:lnTo>
                  <a:pt x="216816" y="1279072"/>
                </a:lnTo>
                <a:lnTo>
                  <a:pt x="275268" y="1224620"/>
                </a:lnTo>
                <a:lnTo>
                  <a:pt x="261595" y="1205176"/>
                </a:lnTo>
                <a:lnTo>
                  <a:pt x="235774" y="1166931"/>
                </a:lnTo>
                <a:lnTo>
                  <a:pt x="203766" y="1116355"/>
                </a:lnTo>
                <a:lnTo>
                  <a:pt x="171529" y="1059915"/>
                </a:lnTo>
                <a:lnTo>
                  <a:pt x="145023" y="1004081"/>
                </a:lnTo>
                <a:lnTo>
                  <a:pt x="130208" y="955321"/>
                </a:lnTo>
                <a:lnTo>
                  <a:pt x="118307" y="907650"/>
                </a:lnTo>
                <a:lnTo>
                  <a:pt x="84651" y="808015"/>
                </a:lnTo>
                <a:lnTo>
                  <a:pt x="73843" y="763195"/>
                </a:lnTo>
                <a:lnTo>
                  <a:pt x="74346" y="726470"/>
                </a:lnTo>
                <a:lnTo>
                  <a:pt x="91635" y="701411"/>
                </a:lnTo>
                <a:lnTo>
                  <a:pt x="129781" y="728425"/>
                </a:lnTo>
                <a:lnTo>
                  <a:pt x="146565" y="772243"/>
                </a:lnTo>
                <a:lnTo>
                  <a:pt x="161861" y="827168"/>
                </a:lnTo>
                <a:lnTo>
                  <a:pt x="175701" y="886376"/>
                </a:lnTo>
                <a:lnTo>
                  <a:pt x="188112" y="943042"/>
                </a:lnTo>
                <a:lnTo>
                  <a:pt x="199126" y="990341"/>
                </a:lnTo>
                <a:lnTo>
                  <a:pt x="208772" y="1021448"/>
                </a:lnTo>
                <a:lnTo>
                  <a:pt x="305301" y="1195489"/>
                </a:lnTo>
                <a:lnTo>
                  <a:pt x="323445" y="1177594"/>
                </a:lnTo>
                <a:lnTo>
                  <a:pt x="360132" y="1140464"/>
                </a:lnTo>
                <a:lnTo>
                  <a:pt x="381587" y="1117970"/>
                </a:lnTo>
                <a:lnTo>
                  <a:pt x="383188" y="1116504"/>
                </a:lnTo>
                <a:lnTo>
                  <a:pt x="359478" y="1054132"/>
                </a:lnTo>
                <a:lnTo>
                  <a:pt x="341659" y="1012957"/>
                </a:lnTo>
                <a:lnTo>
                  <a:pt x="322339" y="975232"/>
                </a:lnTo>
                <a:lnTo>
                  <a:pt x="310807" y="952877"/>
                </a:lnTo>
                <a:lnTo>
                  <a:pt x="294146" y="916897"/>
                </a:lnTo>
                <a:lnTo>
                  <a:pt x="274060" y="870497"/>
                </a:lnTo>
                <a:lnTo>
                  <a:pt x="252252" y="816879"/>
                </a:lnTo>
                <a:lnTo>
                  <a:pt x="230425" y="759249"/>
                </a:lnTo>
                <a:lnTo>
                  <a:pt x="210283" y="700811"/>
                </a:lnTo>
                <a:lnTo>
                  <a:pt x="193530" y="644768"/>
                </a:lnTo>
                <a:lnTo>
                  <a:pt x="181869" y="594326"/>
                </a:lnTo>
                <a:lnTo>
                  <a:pt x="177003" y="552688"/>
                </a:lnTo>
                <a:lnTo>
                  <a:pt x="180635" y="523059"/>
                </a:lnTo>
                <a:lnTo>
                  <a:pt x="194469" y="508642"/>
                </a:lnTo>
                <a:lnTo>
                  <a:pt x="218842" y="509873"/>
                </a:lnTo>
                <a:lnTo>
                  <a:pt x="255393" y="557691"/>
                </a:lnTo>
                <a:lnTo>
                  <a:pt x="269219" y="598013"/>
                </a:lnTo>
                <a:lnTo>
                  <a:pt x="281176" y="645099"/>
                </a:lnTo>
                <a:lnTo>
                  <a:pt x="292088" y="695816"/>
                </a:lnTo>
                <a:lnTo>
                  <a:pt x="302779" y="747032"/>
                </a:lnTo>
                <a:lnTo>
                  <a:pt x="314073" y="795614"/>
                </a:lnTo>
                <a:lnTo>
                  <a:pt x="331873" y="854592"/>
                </a:lnTo>
                <a:lnTo>
                  <a:pt x="353846" y="913906"/>
                </a:lnTo>
                <a:lnTo>
                  <a:pt x="377089" y="969389"/>
                </a:lnTo>
                <a:lnTo>
                  <a:pt x="398700" y="1016875"/>
                </a:lnTo>
                <a:lnTo>
                  <a:pt x="415777" y="1052198"/>
                </a:lnTo>
                <a:lnTo>
                  <a:pt x="425418" y="1071192"/>
                </a:lnTo>
                <a:lnTo>
                  <a:pt x="453143" y="1040153"/>
                </a:lnTo>
                <a:lnTo>
                  <a:pt x="480623" y="1008715"/>
                </a:lnTo>
                <a:lnTo>
                  <a:pt x="507721" y="977089"/>
                </a:lnTo>
                <a:lnTo>
                  <a:pt x="534302" y="945492"/>
                </a:lnTo>
                <a:lnTo>
                  <a:pt x="506386" y="919072"/>
                </a:lnTo>
                <a:lnTo>
                  <a:pt x="481255" y="890022"/>
                </a:lnTo>
                <a:lnTo>
                  <a:pt x="459094" y="858577"/>
                </a:lnTo>
                <a:lnTo>
                  <a:pt x="440088" y="824977"/>
                </a:lnTo>
                <a:lnTo>
                  <a:pt x="415146" y="764015"/>
                </a:lnTo>
                <a:lnTo>
                  <a:pt x="399464" y="719269"/>
                </a:lnTo>
                <a:lnTo>
                  <a:pt x="382838" y="668193"/>
                </a:lnTo>
                <a:lnTo>
                  <a:pt x="366166" y="613171"/>
                </a:lnTo>
                <a:lnTo>
                  <a:pt x="350347" y="556585"/>
                </a:lnTo>
                <a:lnTo>
                  <a:pt x="336278" y="500821"/>
                </a:lnTo>
                <a:lnTo>
                  <a:pt x="324858" y="448263"/>
                </a:lnTo>
                <a:lnTo>
                  <a:pt x="316984" y="401294"/>
                </a:lnTo>
                <a:lnTo>
                  <a:pt x="313554" y="362299"/>
                </a:lnTo>
                <a:lnTo>
                  <a:pt x="315467" y="333661"/>
                </a:lnTo>
                <a:lnTo>
                  <a:pt x="323620" y="317766"/>
                </a:lnTo>
                <a:lnTo>
                  <a:pt x="338911" y="316996"/>
                </a:lnTo>
                <a:lnTo>
                  <a:pt x="365254" y="336725"/>
                </a:lnTo>
                <a:lnTo>
                  <a:pt x="388983" y="371482"/>
                </a:lnTo>
                <a:lnTo>
                  <a:pt x="410174" y="417497"/>
                </a:lnTo>
                <a:lnTo>
                  <a:pt x="428906" y="471000"/>
                </a:lnTo>
                <a:lnTo>
                  <a:pt x="445255" y="528222"/>
                </a:lnTo>
                <a:lnTo>
                  <a:pt x="459298" y="585394"/>
                </a:lnTo>
                <a:lnTo>
                  <a:pt x="471113" y="638747"/>
                </a:lnTo>
                <a:lnTo>
                  <a:pt x="480777" y="684511"/>
                </a:lnTo>
                <a:lnTo>
                  <a:pt x="488367" y="718916"/>
                </a:lnTo>
                <a:lnTo>
                  <a:pt x="500792" y="768077"/>
                </a:lnTo>
                <a:lnTo>
                  <a:pt x="513769" y="803160"/>
                </a:lnTo>
                <a:lnTo>
                  <a:pt x="535246" y="840993"/>
                </a:lnTo>
                <a:lnTo>
                  <a:pt x="573177" y="898403"/>
                </a:lnTo>
                <a:lnTo>
                  <a:pt x="601087" y="863809"/>
                </a:lnTo>
                <a:lnTo>
                  <a:pt x="627769" y="830159"/>
                </a:lnTo>
                <a:lnTo>
                  <a:pt x="653036" y="797837"/>
                </a:lnTo>
                <a:lnTo>
                  <a:pt x="676702" y="767223"/>
                </a:lnTo>
                <a:lnTo>
                  <a:pt x="663082" y="744059"/>
                </a:lnTo>
                <a:lnTo>
                  <a:pt x="643228" y="709654"/>
                </a:lnTo>
                <a:lnTo>
                  <a:pt x="618837" y="666504"/>
                </a:lnTo>
                <a:lnTo>
                  <a:pt x="591610" y="617107"/>
                </a:lnTo>
                <a:lnTo>
                  <a:pt x="563244" y="563958"/>
                </a:lnTo>
                <a:lnTo>
                  <a:pt x="535438" y="509553"/>
                </a:lnTo>
                <a:lnTo>
                  <a:pt x="509891" y="456390"/>
                </a:lnTo>
                <a:lnTo>
                  <a:pt x="488301" y="406965"/>
                </a:lnTo>
                <a:lnTo>
                  <a:pt x="472367" y="363774"/>
                </a:lnTo>
                <a:lnTo>
                  <a:pt x="455094" y="270556"/>
                </a:lnTo>
                <a:lnTo>
                  <a:pt x="453442" y="246348"/>
                </a:lnTo>
                <a:lnTo>
                  <a:pt x="459550" y="241568"/>
                </a:lnTo>
                <a:lnTo>
                  <a:pt x="474132" y="241096"/>
                </a:lnTo>
                <a:lnTo>
                  <a:pt x="492655" y="250822"/>
                </a:lnTo>
                <a:lnTo>
                  <a:pt x="542690" y="323747"/>
                </a:lnTo>
                <a:lnTo>
                  <a:pt x="569761" y="372941"/>
                </a:lnTo>
                <a:lnTo>
                  <a:pt x="595238" y="421289"/>
                </a:lnTo>
                <a:lnTo>
                  <a:pt x="619321" y="468961"/>
                </a:lnTo>
                <a:lnTo>
                  <a:pt x="638271" y="517727"/>
                </a:lnTo>
                <a:lnTo>
                  <a:pt x="661922" y="597175"/>
                </a:lnTo>
                <a:lnTo>
                  <a:pt x="700102" y="736894"/>
                </a:lnTo>
                <a:lnTo>
                  <a:pt x="733638" y="692229"/>
                </a:lnTo>
                <a:lnTo>
                  <a:pt x="759702" y="656884"/>
                </a:lnTo>
                <a:lnTo>
                  <a:pt x="777292" y="632638"/>
                </a:lnTo>
                <a:lnTo>
                  <a:pt x="785404" y="621267"/>
                </a:lnTo>
                <a:lnTo>
                  <a:pt x="778631" y="605641"/>
                </a:lnTo>
                <a:lnTo>
                  <a:pt x="765692" y="554598"/>
                </a:lnTo>
                <a:lnTo>
                  <a:pt x="757658" y="461891"/>
                </a:lnTo>
                <a:lnTo>
                  <a:pt x="765600" y="321276"/>
                </a:lnTo>
                <a:lnTo>
                  <a:pt x="774700" y="242727"/>
                </a:lnTo>
                <a:lnTo>
                  <a:pt x="782931" y="174113"/>
                </a:lnTo>
                <a:lnTo>
                  <a:pt x="791120" y="116004"/>
                </a:lnTo>
                <a:lnTo>
                  <a:pt x="800094" y="68968"/>
                </a:lnTo>
                <a:lnTo>
                  <a:pt x="823705" y="10397"/>
                </a:lnTo>
                <a:lnTo>
                  <a:pt x="839996" y="0"/>
                </a:lnTo>
                <a:lnTo>
                  <a:pt x="860381" y="2954"/>
                </a:lnTo>
                <a:lnTo>
                  <a:pt x="894082" y="26617"/>
                </a:lnTo>
                <a:lnTo>
                  <a:pt x="902918" y="94048"/>
                </a:lnTo>
                <a:lnTo>
                  <a:pt x="884731" y="258839"/>
                </a:lnTo>
                <a:lnTo>
                  <a:pt x="837364" y="574578"/>
                </a:lnTo>
                <a:lnTo>
                  <a:pt x="839998" y="572255"/>
                </a:lnTo>
                <a:lnTo>
                  <a:pt x="843527" y="572140"/>
                </a:lnTo>
                <a:lnTo>
                  <a:pt x="846419" y="574166"/>
                </a:lnTo>
                <a:lnTo>
                  <a:pt x="849667" y="576299"/>
                </a:lnTo>
                <a:lnTo>
                  <a:pt x="850639" y="580862"/>
                </a:lnTo>
                <a:lnTo>
                  <a:pt x="848149" y="584006"/>
                </a:lnTo>
                <a:lnTo>
                  <a:pt x="824826" y="616688"/>
                </a:lnTo>
                <a:lnTo>
                  <a:pt x="829903" y="617836"/>
                </a:lnTo>
                <a:lnTo>
                  <a:pt x="843293" y="621021"/>
                </a:lnTo>
                <a:lnTo>
                  <a:pt x="862235" y="625860"/>
                </a:lnTo>
                <a:lnTo>
                  <a:pt x="883966" y="631966"/>
                </a:lnTo>
                <a:lnTo>
                  <a:pt x="904908" y="630943"/>
                </a:lnTo>
                <a:lnTo>
                  <a:pt x="944323" y="623464"/>
                </a:lnTo>
                <a:lnTo>
                  <a:pt x="996701" y="611733"/>
                </a:lnTo>
                <a:lnTo>
                  <a:pt x="1056537" y="597953"/>
                </a:lnTo>
                <a:lnTo>
                  <a:pt x="1118320" y="584329"/>
                </a:lnTo>
                <a:lnTo>
                  <a:pt x="1176544" y="573062"/>
                </a:lnTo>
                <a:lnTo>
                  <a:pt x="1225700" y="566358"/>
                </a:lnTo>
                <a:lnTo>
                  <a:pt x="1260281" y="566418"/>
                </a:lnTo>
                <a:lnTo>
                  <a:pt x="1274777" y="575447"/>
                </a:lnTo>
                <a:lnTo>
                  <a:pt x="1270143" y="601716"/>
                </a:lnTo>
                <a:lnTo>
                  <a:pt x="1210231" y="652117"/>
                </a:lnTo>
                <a:lnTo>
                  <a:pt x="1158579" y="672330"/>
                </a:lnTo>
                <a:lnTo>
                  <a:pt x="1094882" y="686608"/>
                </a:lnTo>
                <a:lnTo>
                  <a:pt x="1025367" y="696207"/>
                </a:lnTo>
                <a:lnTo>
                  <a:pt x="970732" y="696796"/>
                </a:lnTo>
                <a:lnTo>
                  <a:pt x="902658" y="686027"/>
                </a:lnTo>
                <a:lnTo>
                  <a:pt x="792827" y="661551"/>
                </a:lnTo>
                <a:lnTo>
                  <a:pt x="729293" y="751025"/>
                </a:lnTo>
                <a:lnTo>
                  <a:pt x="1130655" y="930359"/>
                </a:lnTo>
                <a:lnTo>
                  <a:pt x="1134636" y="949677"/>
                </a:lnTo>
                <a:lnTo>
                  <a:pt x="1118308" y="963348"/>
                </a:lnTo>
                <a:lnTo>
                  <a:pt x="1079020" y="970984"/>
                </a:lnTo>
                <a:lnTo>
                  <a:pt x="1014120" y="972196"/>
                </a:lnTo>
                <a:lnTo>
                  <a:pt x="972556" y="963828"/>
                </a:lnTo>
                <a:lnTo>
                  <a:pt x="923898" y="943235"/>
                </a:lnTo>
                <a:lnTo>
                  <a:pt x="871724" y="914262"/>
                </a:lnTo>
                <a:lnTo>
                  <a:pt x="819609" y="880754"/>
                </a:lnTo>
                <a:lnTo>
                  <a:pt x="771130" y="846554"/>
                </a:lnTo>
                <a:lnTo>
                  <a:pt x="729865" y="815509"/>
                </a:lnTo>
                <a:lnTo>
                  <a:pt x="699389" y="791461"/>
                </a:lnTo>
                <a:lnTo>
                  <a:pt x="592266" y="942549"/>
                </a:lnTo>
                <a:lnTo>
                  <a:pt x="649045" y="969507"/>
                </a:lnTo>
                <a:lnTo>
                  <a:pt x="703500" y="993206"/>
                </a:lnTo>
                <a:lnTo>
                  <a:pt x="760648" y="1014829"/>
                </a:lnTo>
                <a:lnTo>
                  <a:pt x="800601" y="1026121"/>
                </a:lnTo>
                <a:lnTo>
                  <a:pt x="852922" y="1039044"/>
                </a:lnTo>
                <a:lnTo>
                  <a:pt x="910286" y="1053644"/>
                </a:lnTo>
                <a:lnTo>
                  <a:pt x="965370" y="1069972"/>
                </a:lnTo>
                <a:lnTo>
                  <a:pt x="1010849" y="1088075"/>
                </a:lnTo>
                <a:lnTo>
                  <a:pt x="1039400" y="1108001"/>
                </a:lnTo>
                <a:lnTo>
                  <a:pt x="1043699" y="1129799"/>
                </a:lnTo>
                <a:lnTo>
                  <a:pt x="1025920" y="1146516"/>
                </a:lnTo>
                <a:lnTo>
                  <a:pt x="994872" y="1152201"/>
                </a:lnTo>
                <a:lnTo>
                  <a:pt x="953175" y="1148402"/>
                </a:lnTo>
                <a:lnTo>
                  <a:pt x="903455" y="1136668"/>
                </a:lnTo>
                <a:lnTo>
                  <a:pt x="848333" y="1118549"/>
                </a:lnTo>
                <a:lnTo>
                  <a:pt x="790432" y="1095592"/>
                </a:lnTo>
                <a:lnTo>
                  <a:pt x="732376" y="1069348"/>
                </a:lnTo>
                <a:lnTo>
                  <a:pt x="690194" y="1048411"/>
                </a:lnTo>
                <a:lnTo>
                  <a:pt x="649044" y="1025596"/>
                </a:lnTo>
                <a:lnTo>
                  <a:pt x="608959" y="1000914"/>
                </a:lnTo>
                <a:lnTo>
                  <a:pt x="569975" y="974373"/>
                </a:lnTo>
                <a:lnTo>
                  <a:pt x="498334" y="1075420"/>
                </a:lnTo>
                <a:lnTo>
                  <a:pt x="565783" y="1126925"/>
                </a:lnTo>
                <a:lnTo>
                  <a:pt x="609125" y="1155121"/>
                </a:lnTo>
                <a:lnTo>
                  <a:pt x="653630" y="1178536"/>
                </a:lnTo>
                <a:lnTo>
                  <a:pt x="695361" y="1192360"/>
                </a:lnTo>
                <a:lnTo>
                  <a:pt x="732200" y="1198949"/>
                </a:lnTo>
                <a:lnTo>
                  <a:pt x="776515" y="1207132"/>
                </a:lnTo>
                <a:lnTo>
                  <a:pt x="823774" y="1217257"/>
                </a:lnTo>
                <a:lnTo>
                  <a:pt x="869446" y="1229673"/>
                </a:lnTo>
                <a:lnTo>
                  <a:pt x="908998" y="1244728"/>
                </a:lnTo>
                <a:lnTo>
                  <a:pt x="951615" y="1284153"/>
                </a:lnTo>
                <a:lnTo>
                  <a:pt x="945616" y="1309219"/>
                </a:lnTo>
                <a:lnTo>
                  <a:pt x="913679" y="1348291"/>
                </a:lnTo>
                <a:lnTo>
                  <a:pt x="863793" y="1351533"/>
                </a:lnTo>
                <a:lnTo>
                  <a:pt x="760643" y="1310143"/>
                </a:lnTo>
                <a:lnTo>
                  <a:pt x="568914" y="1215316"/>
                </a:lnTo>
                <a:lnTo>
                  <a:pt x="464066" y="1108340"/>
                </a:lnTo>
                <a:lnTo>
                  <a:pt x="353004" y="1213966"/>
                </a:lnTo>
                <a:lnTo>
                  <a:pt x="427896" y="1269434"/>
                </a:lnTo>
                <a:lnTo>
                  <a:pt x="502393" y="1316959"/>
                </a:lnTo>
                <a:lnTo>
                  <a:pt x="584595" y="1358291"/>
                </a:lnTo>
                <a:lnTo>
                  <a:pt x="633515" y="1378635"/>
                </a:lnTo>
                <a:lnTo>
                  <a:pt x="683792" y="1401082"/>
                </a:lnTo>
                <a:lnTo>
                  <a:pt x="730942" y="1424996"/>
                </a:lnTo>
                <a:lnTo>
                  <a:pt x="770481" y="1449743"/>
                </a:lnTo>
                <a:lnTo>
                  <a:pt x="797923" y="1474687"/>
                </a:lnTo>
                <a:lnTo>
                  <a:pt x="808783" y="1499194"/>
                </a:lnTo>
                <a:lnTo>
                  <a:pt x="798578" y="1522626"/>
                </a:lnTo>
                <a:lnTo>
                  <a:pt x="780981" y="1527998"/>
                </a:lnTo>
                <a:lnTo>
                  <a:pt x="752744" y="1521611"/>
                </a:lnTo>
                <a:lnTo>
                  <a:pt x="715902" y="1505385"/>
                </a:lnTo>
                <a:lnTo>
                  <a:pt x="672489" y="1481242"/>
                </a:lnTo>
                <a:lnTo>
                  <a:pt x="624540" y="1451102"/>
                </a:lnTo>
                <a:lnTo>
                  <a:pt x="574090" y="1416887"/>
                </a:lnTo>
                <a:lnTo>
                  <a:pt x="523173" y="1380517"/>
                </a:lnTo>
                <a:lnTo>
                  <a:pt x="473823" y="1343914"/>
                </a:lnTo>
                <a:lnTo>
                  <a:pt x="428076" y="1308999"/>
                </a:lnTo>
                <a:lnTo>
                  <a:pt x="387965" y="1277692"/>
                </a:lnTo>
                <a:lnTo>
                  <a:pt x="355526" y="1251915"/>
                </a:lnTo>
                <a:lnTo>
                  <a:pt x="332792" y="1233589"/>
                </a:lnTo>
                <a:lnTo>
                  <a:pt x="207210" y="1352763"/>
                </a:lnTo>
                <a:lnTo>
                  <a:pt x="73697" y="1481619"/>
                </a:lnTo>
                <a:lnTo>
                  <a:pt x="73591" y="1481976"/>
                </a:lnTo>
                <a:lnTo>
                  <a:pt x="62952" y="1490420"/>
                </a:lnTo>
                <a:lnTo>
                  <a:pt x="42929" y="1501644"/>
                </a:lnTo>
                <a:lnTo>
                  <a:pt x="19839" y="1506782"/>
                </a:lnTo>
                <a:close/>
              </a:path>
            </a:pathLst>
          </a:custGeom>
          <a:solidFill>
            <a:srgbClr val="4172B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DE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22934"/>
            <a:ext cx="18288000" cy="8864600"/>
            <a:chOff x="0" y="1422934"/>
            <a:chExt cx="18288000" cy="8864600"/>
          </a:xfrm>
        </p:grpSpPr>
        <p:sp>
          <p:nvSpPr>
            <p:cNvPr id="4" name="object 4"/>
            <p:cNvSpPr/>
            <p:nvPr/>
          </p:nvSpPr>
          <p:spPr>
            <a:xfrm>
              <a:off x="9144000" y="4310054"/>
              <a:ext cx="9143999" cy="5976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22934"/>
              <a:ext cx="9524999" cy="64960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2391" y="197523"/>
            <a:ext cx="5962015" cy="1231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900" spc="90" dirty="0">
                <a:solidFill>
                  <a:srgbClr val="232153"/>
                </a:solidFill>
              </a:rPr>
              <a:t>AUTOcontrol</a:t>
            </a:r>
            <a:endParaRPr sz="7900"/>
          </a:p>
        </p:txBody>
      </p:sp>
      <p:sp>
        <p:nvSpPr>
          <p:cNvPr id="7" name="object 7"/>
          <p:cNvSpPr txBox="1"/>
          <p:nvPr/>
        </p:nvSpPr>
        <p:spPr>
          <a:xfrm>
            <a:off x="10831354" y="1486438"/>
            <a:ext cx="4050029" cy="133985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860425">
              <a:lnSpc>
                <a:spcPct val="100000"/>
              </a:lnSpc>
              <a:spcBef>
                <a:spcPts val="835"/>
              </a:spcBef>
            </a:pPr>
            <a:r>
              <a:rPr sz="3650" spc="-235" dirty="0">
                <a:solidFill>
                  <a:srgbClr val="176AB4"/>
                </a:solidFill>
                <a:latin typeface="Arial"/>
                <a:cs typeface="Arial"/>
              </a:rPr>
              <a:t>EMO</a:t>
            </a:r>
            <a:r>
              <a:rPr sz="3700" b="1" spc="-235" dirty="0">
                <a:solidFill>
                  <a:srgbClr val="176AB4"/>
                </a:solidFill>
                <a:latin typeface="Noto Sans"/>
                <a:cs typeface="Noto Sans"/>
              </a:rPr>
              <a:t>Ț</a:t>
            </a:r>
            <a:r>
              <a:rPr sz="3650" spc="-235" dirty="0">
                <a:solidFill>
                  <a:srgbClr val="176AB4"/>
                </a:solidFill>
                <a:latin typeface="Arial"/>
                <a:cs typeface="Arial"/>
              </a:rPr>
              <a:t>IILE</a:t>
            </a:r>
            <a:endParaRPr sz="3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3650" spc="-480" dirty="0">
                <a:solidFill>
                  <a:srgbClr val="176AB4"/>
                </a:solidFill>
                <a:latin typeface="Arial"/>
                <a:cs typeface="Arial"/>
              </a:rPr>
              <a:t>POT </a:t>
            </a:r>
            <a:r>
              <a:rPr sz="3650" spc="-15" dirty="0">
                <a:solidFill>
                  <a:srgbClr val="176AB4"/>
                </a:solidFill>
                <a:latin typeface="Arial"/>
                <a:cs typeface="Arial"/>
              </a:rPr>
              <a:t>FI</a:t>
            </a:r>
            <a:r>
              <a:rPr sz="3650" spc="265" dirty="0">
                <a:solidFill>
                  <a:srgbClr val="176AB4"/>
                </a:solidFill>
                <a:latin typeface="Arial"/>
                <a:cs typeface="Arial"/>
              </a:rPr>
              <a:t> </a:t>
            </a:r>
            <a:r>
              <a:rPr sz="3650" spc="-215" dirty="0">
                <a:solidFill>
                  <a:srgbClr val="176AB4"/>
                </a:solidFill>
                <a:latin typeface="Arial"/>
                <a:cs typeface="Arial"/>
              </a:rPr>
              <a:t>ST</a:t>
            </a:r>
            <a:r>
              <a:rPr sz="3700" b="1" spc="-215" dirty="0">
                <a:solidFill>
                  <a:srgbClr val="176AB4"/>
                </a:solidFill>
                <a:latin typeface="Noto Sans"/>
                <a:cs typeface="Noto Sans"/>
              </a:rPr>
              <a:t>Ă</a:t>
            </a:r>
            <a:r>
              <a:rPr sz="3650" spc="-215" dirty="0">
                <a:solidFill>
                  <a:srgbClr val="176AB4"/>
                </a:solidFill>
                <a:latin typeface="Arial"/>
                <a:cs typeface="Arial"/>
              </a:rPr>
              <a:t>P</a:t>
            </a:r>
            <a:r>
              <a:rPr sz="3700" b="1" spc="-215" dirty="0">
                <a:solidFill>
                  <a:srgbClr val="176AB4"/>
                </a:solidFill>
                <a:latin typeface="Noto Sans"/>
                <a:cs typeface="Noto Sans"/>
              </a:rPr>
              <a:t>Â</a:t>
            </a:r>
            <a:r>
              <a:rPr sz="3650" spc="-215" dirty="0">
                <a:solidFill>
                  <a:srgbClr val="176AB4"/>
                </a:solidFill>
                <a:latin typeface="Arial"/>
                <a:cs typeface="Arial"/>
              </a:rPr>
              <a:t>NITE!</a:t>
            </a:r>
            <a:endParaRPr sz="36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95167" y="507391"/>
            <a:ext cx="14880590" cy="9004300"/>
            <a:chOff x="3395167" y="507391"/>
            <a:chExt cx="14880590" cy="9004300"/>
          </a:xfrm>
        </p:grpSpPr>
        <p:sp>
          <p:nvSpPr>
            <p:cNvPr id="9" name="object 9"/>
            <p:cNvSpPr/>
            <p:nvPr/>
          </p:nvSpPr>
          <p:spPr>
            <a:xfrm>
              <a:off x="15064752" y="601593"/>
              <a:ext cx="3211195" cy="3493770"/>
            </a:xfrm>
            <a:custGeom>
              <a:avLst/>
              <a:gdLst/>
              <a:ahLst/>
              <a:cxnLst/>
              <a:rect l="l" t="t" r="r" b="b"/>
              <a:pathLst>
                <a:path w="3211194" h="3493770">
                  <a:moveTo>
                    <a:pt x="2923319" y="3493604"/>
                  </a:moveTo>
                  <a:lnTo>
                    <a:pt x="2877022" y="3482160"/>
                  </a:lnTo>
                  <a:lnTo>
                    <a:pt x="24843" y="1361762"/>
                  </a:lnTo>
                  <a:lnTo>
                    <a:pt x="0" y="1311210"/>
                  </a:lnTo>
                  <a:lnTo>
                    <a:pt x="4891" y="1288056"/>
                  </a:lnTo>
                  <a:lnTo>
                    <a:pt x="38790" y="1254695"/>
                  </a:lnTo>
                  <a:lnTo>
                    <a:pt x="3125745" y="4800"/>
                  </a:lnTo>
                  <a:lnTo>
                    <a:pt x="3146012" y="0"/>
                  </a:lnTo>
                  <a:lnTo>
                    <a:pt x="3152864" y="145"/>
                  </a:lnTo>
                  <a:lnTo>
                    <a:pt x="3176654" y="6631"/>
                  </a:lnTo>
                  <a:lnTo>
                    <a:pt x="3195577" y="21190"/>
                  </a:lnTo>
                  <a:lnTo>
                    <a:pt x="3207672" y="41714"/>
                  </a:lnTo>
                  <a:lnTo>
                    <a:pt x="3210977" y="66092"/>
                  </a:lnTo>
                  <a:lnTo>
                    <a:pt x="2976201" y="3436385"/>
                  </a:lnTo>
                  <a:lnTo>
                    <a:pt x="2945668" y="3485652"/>
                  </a:lnTo>
                  <a:lnTo>
                    <a:pt x="2923319" y="3493604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347473" y="2649983"/>
              <a:ext cx="155742" cy="232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33709" y="2649207"/>
              <a:ext cx="969644" cy="488950"/>
            </a:xfrm>
            <a:custGeom>
              <a:avLst/>
              <a:gdLst/>
              <a:ahLst/>
              <a:cxnLst/>
              <a:rect l="l" t="t" r="r" b="b"/>
              <a:pathLst>
                <a:path w="969644" h="488950">
                  <a:moveTo>
                    <a:pt x="43390" y="84567"/>
                  </a:moveTo>
                  <a:lnTo>
                    <a:pt x="26804" y="80445"/>
                  </a:lnTo>
                  <a:lnTo>
                    <a:pt x="12978" y="69632"/>
                  </a:lnTo>
                  <a:lnTo>
                    <a:pt x="3510" y="54454"/>
                  </a:lnTo>
                  <a:lnTo>
                    <a:pt x="0" y="37240"/>
                  </a:lnTo>
                  <a:lnTo>
                    <a:pt x="3026" y="21602"/>
                  </a:lnTo>
                  <a:lnTo>
                    <a:pt x="11428" y="9892"/>
                  </a:lnTo>
                  <a:lnTo>
                    <a:pt x="24189" y="2545"/>
                  </a:lnTo>
                  <a:lnTo>
                    <a:pt x="40291" y="0"/>
                  </a:lnTo>
                  <a:lnTo>
                    <a:pt x="57519" y="4994"/>
                  </a:lnTo>
                  <a:lnTo>
                    <a:pt x="71188" y="15517"/>
                  </a:lnTo>
                  <a:lnTo>
                    <a:pt x="80062" y="30112"/>
                  </a:lnTo>
                  <a:lnTo>
                    <a:pt x="82907" y="47326"/>
                  </a:lnTo>
                  <a:lnTo>
                    <a:pt x="79021" y="62965"/>
                  </a:lnTo>
                  <a:lnTo>
                    <a:pt x="70994" y="74675"/>
                  </a:lnTo>
                  <a:lnTo>
                    <a:pt x="59045" y="82021"/>
                  </a:lnTo>
                  <a:lnTo>
                    <a:pt x="43390" y="84567"/>
                  </a:lnTo>
                  <a:close/>
                </a:path>
                <a:path w="969644" h="488950">
                  <a:moveTo>
                    <a:pt x="618348" y="465510"/>
                  </a:moveTo>
                  <a:lnTo>
                    <a:pt x="503644" y="465510"/>
                  </a:lnTo>
                  <a:lnTo>
                    <a:pt x="574689" y="457094"/>
                  </a:lnTo>
                  <a:lnTo>
                    <a:pt x="631120" y="435941"/>
                  </a:lnTo>
                  <a:lnTo>
                    <a:pt x="673818" y="408194"/>
                  </a:lnTo>
                  <a:lnTo>
                    <a:pt x="703667" y="379994"/>
                  </a:lnTo>
                  <a:lnTo>
                    <a:pt x="728347" y="346804"/>
                  </a:lnTo>
                  <a:lnTo>
                    <a:pt x="733771" y="336718"/>
                  </a:lnTo>
                  <a:lnTo>
                    <a:pt x="753917" y="347580"/>
                  </a:lnTo>
                  <a:lnTo>
                    <a:pt x="722235" y="394074"/>
                  </a:lnTo>
                  <a:lnTo>
                    <a:pt x="689799" y="425262"/>
                  </a:lnTo>
                  <a:lnTo>
                    <a:pt x="643287" y="455998"/>
                  </a:lnTo>
                  <a:lnTo>
                    <a:pt x="618348" y="465510"/>
                  </a:lnTo>
                  <a:close/>
                </a:path>
                <a:path w="969644" h="488950">
                  <a:moveTo>
                    <a:pt x="504419" y="488785"/>
                  </a:moveTo>
                  <a:lnTo>
                    <a:pt x="492797" y="488785"/>
                  </a:lnTo>
                  <a:lnTo>
                    <a:pt x="486598" y="488009"/>
                  </a:lnTo>
                  <a:lnTo>
                    <a:pt x="422376" y="478480"/>
                  </a:lnTo>
                  <a:lnTo>
                    <a:pt x="363858" y="459360"/>
                  </a:lnTo>
                  <a:lnTo>
                    <a:pt x="313518" y="435542"/>
                  </a:lnTo>
                  <a:lnTo>
                    <a:pt x="273833" y="411918"/>
                  </a:lnTo>
                  <a:lnTo>
                    <a:pt x="236325" y="384821"/>
                  </a:lnTo>
                  <a:lnTo>
                    <a:pt x="227027" y="377063"/>
                  </a:lnTo>
                  <a:lnTo>
                    <a:pt x="241749" y="359218"/>
                  </a:lnTo>
                  <a:lnTo>
                    <a:pt x="251047" y="366977"/>
                  </a:lnTo>
                  <a:lnTo>
                    <a:pt x="263947" y="376845"/>
                  </a:lnTo>
                  <a:lnTo>
                    <a:pt x="298641" y="399935"/>
                  </a:lnTo>
                  <a:lnTo>
                    <a:pt x="350518" y="427865"/>
                  </a:lnTo>
                  <a:lnTo>
                    <a:pt x="414966" y="452258"/>
                  </a:lnTo>
                  <a:lnTo>
                    <a:pt x="487373" y="464734"/>
                  </a:lnTo>
                  <a:lnTo>
                    <a:pt x="492797" y="464734"/>
                  </a:lnTo>
                  <a:lnTo>
                    <a:pt x="498220" y="465510"/>
                  </a:lnTo>
                  <a:lnTo>
                    <a:pt x="618348" y="465510"/>
                  </a:lnTo>
                  <a:lnTo>
                    <a:pt x="581795" y="479450"/>
                  </a:lnTo>
                  <a:lnTo>
                    <a:pt x="504419" y="488785"/>
                  </a:lnTo>
                  <a:close/>
                </a:path>
                <a:path w="969644" h="488950">
                  <a:moveTo>
                    <a:pt x="929805" y="84567"/>
                  </a:moveTo>
                  <a:lnTo>
                    <a:pt x="913219" y="80445"/>
                  </a:lnTo>
                  <a:lnTo>
                    <a:pt x="899393" y="69632"/>
                  </a:lnTo>
                  <a:lnTo>
                    <a:pt x="889925" y="54454"/>
                  </a:lnTo>
                  <a:lnTo>
                    <a:pt x="886414" y="37240"/>
                  </a:lnTo>
                  <a:lnTo>
                    <a:pt x="889441" y="21602"/>
                  </a:lnTo>
                  <a:lnTo>
                    <a:pt x="897843" y="9892"/>
                  </a:lnTo>
                  <a:lnTo>
                    <a:pt x="910604" y="2545"/>
                  </a:lnTo>
                  <a:lnTo>
                    <a:pt x="926706" y="0"/>
                  </a:lnTo>
                  <a:lnTo>
                    <a:pt x="943934" y="4994"/>
                  </a:lnTo>
                  <a:lnTo>
                    <a:pt x="957603" y="15517"/>
                  </a:lnTo>
                  <a:lnTo>
                    <a:pt x="966477" y="30112"/>
                  </a:lnTo>
                  <a:lnTo>
                    <a:pt x="969322" y="47326"/>
                  </a:lnTo>
                  <a:lnTo>
                    <a:pt x="965436" y="62965"/>
                  </a:lnTo>
                  <a:lnTo>
                    <a:pt x="957409" y="74675"/>
                  </a:lnTo>
                  <a:lnTo>
                    <a:pt x="945459" y="82021"/>
                  </a:lnTo>
                  <a:lnTo>
                    <a:pt x="929805" y="84567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85945" y="507391"/>
              <a:ext cx="723265" cy="1250315"/>
            </a:xfrm>
            <a:custGeom>
              <a:avLst/>
              <a:gdLst/>
              <a:ahLst/>
              <a:cxnLst/>
              <a:rect l="l" t="t" r="r" b="b"/>
              <a:pathLst>
                <a:path w="723265" h="1250314">
                  <a:moveTo>
                    <a:pt x="16694" y="1781"/>
                  </a:moveTo>
                  <a:lnTo>
                    <a:pt x="17679" y="1592"/>
                  </a:lnTo>
                  <a:lnTo>
                    <a:pt x="21147" y="0"/>
                  </a:lnTo>
                  <a:lnTo>
                    <a:pt x="25484" y="1231"/>
                  </a:lnTo>
                  <a:lnTo>
                    <a:pt x="27103" y="4737"/>
                  </a:lnTo>
                  <a:lnTo>
                    <a:pt x="223505" y="420875"/>
                  </a:lnTo>
                  <a:lnTo>
                    <a:pt x="263711" y="428249"/>
                  </a:lnTo>
                  <a:lnTo>
                    <a:pt x="317389" y="438745"/>
                  </a:lnTo>
                  <a:lnTo>
                    <a:pt x="374342" y="451050"/>
                  </a:lnTo>
                  <a:lnTo>
                    <a:pt x="424374" y="463851"/>
                  </a:lnTo>
                  <a:lnTo>
                    <a:pt x="459687" y="488170"/>
                  </a:lnTo>
                  <a:lnTo>
                    <a:pt x="461607" y="521636"/>
                  </a:lnTo>
                  <a:lnTo>
                    <a:pt x="437774" y="552535"/>
                  </a:lnTo>
                  <a:lnTo>
                    <a:pt x="395830" y="569153"/>
                  </a:lnTo>
                  <a:lnTo>
                    <a:pt x="361677" y="564545"/>
                  </a:lnTo>
                  <a:lnTo>
                    <a:pt x="325098" y="547078"/>
                  </a:lnTo>
                  <a:lnTo>
                    <a:pt x="289844" y="522782"/>
                  </a:lnTo>
                  <a:lnTo>
                    <a:pt x="259667" y="497687"/>
                  </a:lnTo>
                  <a:lnTo>
                    <a:pt x="333767" y="655097"/>
                  </a:lnTo>
                  <a:lnTo>
                    <a:pt x="371585" y="669152"/>
                  </a:lnTo>
                  <a:lnTo>
                    <a:pt x="423156" y="686102"/>
                  </a:lnTo>
                  <a:lnTo>
                    <a:pt x="479759" y="700965"/>
                  </a:lnTo>
                  <a:lnTo>
                    <a:pt x="532673" y="708762"/>
                  </a:lnTo>
                  <a:lnTo>
                    <a:pt x="585757" y="720653"/>
                  </a:lnTo>
                  <a:lnTo>
                    <a:pt x="621077" y="747600"/>
                  </a:lnTo>
                  <a:lnTo>
                    <a:pt x="635089" y="786114"/>
                  </a:lnTo>
                  <a:lnTo>
                    <a:pt x="624251" y="832707"/>
                  </a:lnTo>
                  <a:lnTo>
                    <a:pt x="596878" y="862909"/>
                  </a:lnTo>
                  <a:lnTo>
                    <a:pt x="557113" y="875342"/>
                  </a:lnTo>
                  <a:lnTo>
                    <a:pt x="509828" y="871479"/>
                  </a:lnTo>
                  <a:lnTo>
                    <a:pt x="459890" y="852794"/>
                  </a:lnTo>
                  <a:lnTo>
                    <a:pt x="412170" y="820758"/>
                  </a:lnTo>
                  <a:lnTo>
                    <a:pt x="507115" y="1022748"/>
                  </a:lnTo>
                  <a:lnTo>
                    <a:pt x="569620" y="1045562"/>
                  </a:lnTo>
                  <a:lnTo>
                    <a:pt x="613721" y="1067680"/>
                  </a:lnTo>
                  <a:lnTo>
                    <a:pt x="665317" y="1099065"/>
                  </a:lnTo>
                  <a:lnTo>
                    <a:pt x="706516" y="1136368"/>
                  </a:lnTo>
                  <a:lnTo>
                    <a:pt x="723185" y="1172798"/>
                  </a:lnTo>
                  <a:lnTo>
                    <a:pt x="721569" y="1205364"/>
                  </a:lnTo>
                  <a:lnTo>
                    <a:pt x="707915" y="1231076"/>
                  </a:lnTo>
                  <a:lnTo>
                    <a:pt x="688471" y="1246943"/>
                  </a:lnTo>
                  <a:lnTo>
                    <a:pt x="669484" y="1249974"/>
                  </a:lnTo>
                  <a:lnTo>
                    <a:pt x="645518" y="1239874"/>
                  </a:lnTo>
                  <a:lnTo>
                    <a:pt x="594758" y="1191984"/>
                  </a:lnTo>
                  <a:lnTo>
                    <a:pt x="561879" y="1149830"/>
                  </a:lnTo>
                  <a:lnTo>
                    <a:pt x="530049" y="1103127"/>
                  </a:lnTo>
                  <a:lnTo>
                    <a:pt x="501619" y="1054225"/>
                  </a:lnTo>
                  <a:lnTo>
                    <a:pt x="502725" y="1113721"/>
                  </a:lnTo>
                  <a:lnTo>
                    <a:pt x="489110" y="1168972"/>
                  </a:lnTo>
                  <a:lnTo>
                    <a:pt x="466624" y="1210588"/>
                  </a:lnTo>
                  <a:lnTo>
                    <a:pt x="441116" y="1229182"/>
                  </a:lnTo>
                  <a:lnTo>
                    <a:pt x="414199" y="1220965"/>
                  </a:lnTo>
                  <a:lnTo>
                    <a:pt x="394609" y="1190642"/>
                  </a:lnTo>
                  <a:lnTo>
                    <a:pt x="387802" y="1143696"/>
                  </a:lnTo>
                  <a:lnTo>
                    <a:pt x="399231" y="1085606"/>
                  </a:lnTo>
                  <a:lnTo>
                    <a:pt x="415859" y="1040913"/>
                  </a:lnTo>
                  <a:lnTo>
                    <a:pt x="430840" y="1002057"/>
                  </a:lnTo>
                  <a:lnTo>
                    <a:pt x="443158" y="970924"/>
                  </a:lnTo>
                  <a:lnTo>
                    <a:pt x="451798" y="949400"/>
                  </a:lnTo>
                  <a:lnTo>
                    <a:pt x="448822" y="943283"/>
                  </a:lnTo>
                  <a:lnTo>
                    <a:pt x="445724" y="937131"/>
                  </a:lnTo>
                  <a:lnTo>
                    <a:pt x="439324" y="924770"/>
                  </a:lnTo>
                  <a:lnTo>
                    <a:pt x="425304" y="897083"/>
                  </a:lnTo>
                  <a:lnTo>
                    <a:pt x="410410" y="867853"/>
                  </a:lnTo>
                  <a:lnTo>
                    <a:pt x="378298" y="805283"/>
                  </a:lnTo>
                  <a:lnTo>
                    <a:pt x="374077" y="833051"/>
                  </a:lnTo>
                  <a:lnTo>
                    <a:pt x="366442" y="865825"/>
                  </a:lnTo>
                  <a:lnTo>
                    <a:pt x="354378" y="898132"/>
                  </a:lnTo>
                  <a:lnTo>
                    <a:pt x="336875" y="924501"/>
                  </a:lnTo>
                  <a:lnTo>
                    <a:pt x="304381" y="951623"/>
                  </a:lnTo>
                  <a:lnTo>
                    <a:pt x="266813" y="966935"/>
                  </a:lnTo>
                  <a:lnTo>
                    <a:pt x="228514" y="962006"/>
                  </a:lnTo>
                  <a:lnTo>
                    <a:pt x="193827" y="928404"/>
                  </a:lnTo>
                  <a:lnTo>
                    <a:pt x="188580" y="899375"/>
                  </a:lnTo>
                  <a:lnTo>
                    <a:pt x="203756" y="869920"/>
                  </a:lnTo>
                  <a:lnTo>
                    <a:pt x="231846" y="839483"/>
                  </a:lnTo>
                  <a:lnTo>
                    <a:pt x="265340" y="807510"/>
                  </a:lnTo>
                  <a:lnTo>
                    <a:pt x="296729" y="773448"/>
                  </a:lnTo>
                  <a:lnTo>
                    <a:pt x="318504" y="736742"/>
                  </a:lnTo>
                  <a:lnTo>
                    <a:pt x="323154" y="696837"/>
                  </a:lnTo>
                  <a:lnTo>
                    <a:pt x="294556" y="640590"/>
                  </a:lnTo>
                  <a:lnTo>
                    <a:pt x="265554" y="583359"/>
                  </a:lnTo>
                  <a:lnTo>
                    <a:pt x="236475" y="525762"/>
                  </a:lnTo>
                  <a:lnTo>
                    <a:pt x="207646" y="468417"/>
                  </a:lnTo>
                  <a:lnTo>
                    <a:pt x="179392" y="411942"/>
                  </a:lnTo>
                  <a:lnTo>
                    <a:pt x="152041" y="356955"/>
                  </a:lnTo>
                  <a:lnTo>
                    <a:pt x="125919" y="304072"/>
                  </a:lnTo>
                  <a:lnTo>
                    <a:pt x="101353" y="253911"/>
                  </a:lnTo>
                  <a:lnTo>
                    <a:pt x="78670" y="207091"/>
                  </a:lnTo>
                  <a:lnTo>
                    <a:pt x="58195" y="164228"/>
                  </a:lnTo>
                  <a:lnTo>
                    <a:pt x="40257" y="125940"/>
                  </a:lnTo>
                  <a:lnTo>
                    <a:pt x="13295" y="65561"/>
                  </a:lnTo>
                  <a:lnTo>
                    <a:pt x="0" y="28907"/>
                  </a:lnTo>
                  <a:lnTo>
                    <a:pt x="471" y="27167"/>
                  </a:lnTo>
                  <a:lnTo>
                    <a:pt x="1377" y="25550"/>
                  </a:lnTo>
                  <a:lnTo>
                    <a:pt x="15237" y="3711"/>
                  </a:lnTo>
                  <a:lnTo>
                    <a:pt x="15748" y="2684"/>
                  </a:lnTo>
                  <a:lnTo>
                    <a:pt x="16694" y="1781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95167" y="8481273"/>
              <a:ext cx="3525520" cy="1030605"/>
            </a:xfrm>
            <a:custGeom>
              <a:avLst/>
              <a:gdLst/>
              <a:ahLst/>
              <a:cxnLst/>
              <a:rect l="l" t="t" r="r" b="b"/>
              <a:pathLst>
                <a:path w="3525520" h="1030604">
                  <a:moveTo>
                    <a:pt x="2879329" y="1030108"/>
                  </a:moveTo>
                  <a:lnTo>
                    <a:pt x="2838779" y="1022072"/>
                  </a:lnTo>
                  <a:lnTo>
                    <a:pt x="2806623" y="999681"/>
                  </a:lnTo>
                  <a:lnTo>
                    <a:pt x="2785439" y="965517"/>
                  </a:lnTo>
                  <a:lnTo>
                    <a:pt x="2777805" y="922159"/>
                  </a:lnTo>
                  <a:lnTo>
                    <a:pt x="2777805" y="693559"/>
                  </a:lnTo>
                  <a:lnTo>
                    <a:pt x="174141" y="693559"/>
                  </a:lnTo>
                  <a:lnTo>
                    <a:pt x="127704" y="686363"/>
                  </a:lnTo>
                  <a:lnTo>
                    <a:pt x="86065" y="667976"/>
                  </a:lnTo>
                  <a:lnTo>
                    <a:pt x="50850" y="640025"/>
                  </a:lnTo>
                  <a:lnTo>
                    <a:pt x="23683" y="604137"/>
                  </a:lnTo>
                  <a:lnTo>
                    <a:pt x="6191" y="561937"/>
                  </a:lnTo>
                  <a:lnTo>
                    <a:pt x="0" y="515054"/>
                  </a:lnTo>
                  <a:lnTo>
                    <a:pt x="6191" y="468171"/>
                  </a:lnTo>
                  <a:lnTo>
                    <a:pt x="23683" y="425971"/>
                  </a:lnTo>
                  <a:lnTo>
                    <a:pt x="50850" y="390083"/>
                  </a:lnTo>
                  <a:lnTo>
                    <a:pt x="86065" y="362132"/>
                  </a:lnTo>
                  <a:lnTo>
                    <a:pt x="127704" y="343745"/>
                  </a:lnTo>
                  <a:lnTo>
                    <a:pt x="174141" y="336549"/>
                  </a:lnTo>
                  <a:lnTo>
                    <a:pt x="2777805" y="336549"/>
                  </a:lnTo>
                  <a:lnTo>
                    <a:pt x="2777805" y="107949"/>
                  </a:lnTo>
                  <a:lnTo>
                    <a:pt x="2785439" y="64591"/>
                  </a:lnTo>
                  <a:lnTo>
                    <a:pt x="2806623" y="30427"/>
                  </a:lnTo>
                  <a:lnTo>
                    <a:pt x="2838779" y="8036"/>
                  </a:lnTo>
                  <a:lnTo>
                    <a:pt x="2879329" y="0"/>
                  </a:lnTo>
                  <a:lnTo>
                    <a:pt x="2899797" y="1719"/>
                  </a:lnTo>
                  <a:lnTo>
                    <a:pt x="2939410" y="15478"/>
                  </a:lnTo>
                  <a:lnTo>
                    <a:pt x="3469436" y="410632"/>
                  </a:lnTo>
                  <a:lnTo>
                    <a:pt x="3510504" y="457816"/>
                  </a:lnTo>
                  <a:lnTo>
                    <a:pt x="3525133" y="515054"/>
                  </a:lnTo>
                  <a:lnTo>
                    <a:pt x="3521388" y="544268"/>
                  </a:lnTo>
                  <a:lnTo>
                    <a:pt x="3493011" y="597405"/>
                  </a:lnTo>
                  <a:lnTo>
                    <a:pt x="2958292" y="1001886"/>
                  </a:lnTo>
                  <a:lnTo>
                    <a:pt x="2919868" y="1022877"/>
                  </a:lnTo>
                  <a:lnTo>
                    <a:pt x="2899797" y="1028278"/>
                  </a:lnTo>
                  <a:lnTo>
                    <a:pt x="2879329" y="1030108"/>
                  </a:lnTo>
                  <a:close/>
                </a:path>
              </a:pathLst>
            </a:custGeom>
            <a:solidFill>
              <a:srgbClr val="54A3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13265" y="1491007"/>
              <a:ext cx="1118235" cy="1339850"/>
            </a:xfrm>
            <a:custGeom>
              <a:avLst/>
              <a:gdLst/>
              <a:ahLst/>
              <a:cxnLst/>
              <a:rect l="l" t="t" r="r" b="b"/>
              <a:pathLst>
                <a:path w="1118234" h="1339850">
                  <a:moveTo>
                    <a:pt x="17401" y="1320991"/>
                  </a:moveTo>
                  <a:lnTo>
                    <a:pt x="0" y="1312386"/>
                  </a:lnTo>
                  <a:lnTo>
                    <a:pt x="1101" y="1299970"/>
                  </a:lnTo>
                  <a:lnTo>
                    <a:pt x="16512" y="1279774"/>
                  </a:lnTo>
                  <a:lnTo>
                    <a:pt x="44326" y="1252125"/>
                  </a:lnTo>
                  <a:lnTo>
                    <a:pt x="82634" y="1217348"/>
                  </a:lnTo>
                  <a:lnTo>
                    <a:pt x="129527" y="1175769"/>
                  </a:lnTo>
                  <a:lnTo>
                    <a:pt x="183098" y="1127714"/>
                  </a:lnTo>
                  <a:lnTo>
                    <a:pt x="241437" y="1073509"/>
                  </a:lnTo>
                  <a:lnTo>
                    <a:pt x="225600" y="1050883"/>
                  </a:lnTo>
                  <a:lnTo>
                    <a:pt x="195926" y="1006146"/>
                  </a:lnTo>
                  <a:lnTo>
                    <a:pt x="161447" y="949102"/>
                  </a:lnTo>
                  <a:lnTo>
                    <a:pt x="131196" y="889554"/>
                  </a:lnTo>
                  <a:lnTo>
                    <a:pt x="114205" y="837308"/>
                  </a:lnTo>
                  <a:lnTo>
                    <a:pt x="100987" y="786758"/>
                  </a:lnTo>
                  <a:lnTo>
                    <a:pt x="82700" y="733798"/>
                  </a:lnTo>
                  <a:lnTo>
                    <a:pt x="67637" y="683843"/>
                  </a:lnTo>
                  <a:lnTo>
                    <a:pt x="64096" y="642308"/>
                  </a:lnTo>
                  <a:lnTo>
                    <a:pt x="80372" y="614605"/>
                  </a:lnTo>
                  <a:lnTo>
                    <a:pt x="118171" y="647936"/>
                  </a:lnTo>
                  <a:lnTo>
                    <a:pt x="134459" y="696533"/>
                  </a:lnTo>
                  <a:lnTo>
                    <a:pt x="149059" y="754505"/>
                  </a:lnTo>
                  <a:lnTo>
                    <a:pt x="162008" y="812914"/>
                  </a:lnTo>
                  <a:lnTo>
                    <a:pt x="173347" y="862827"/>
                  </a:lnTo>
                  <a:lnTo>
                    <a:pt x="183113" y="895308"/>
                  </a:lnTo>
                  <a:lnTo>
                    <a:pt x="267779" y="1047958"/>
                  </a:lnTo>
                  <a:lnTo>
                    <a:pt x="283693" y="1032262"/>
                  </a:lnTo>
                  <a:lnTo>
                    <a:pt x="315870" y="999696"/>
                  </a:lnTo>
                  <a:lnTo>
                    <a:pt x="334688" y="979967"/>
                  </a:lnTo>
                  <a:lnTo>
                    <a:pt x="336093" y="978681"/>
                  </a:lnTo>
                  <a:lnTo>
                    <a:pt x="327981" y="956465"/>
                  </a:lnTo>
                  <a:lnTo>
                    <a:pt x="315297" y="923975"/>
                  </a:lnTo>
                  <a:lnTo>
                    <a:pt x="299668" y="887860"/>
                  </a:lnTo>
                  <a:lnTo>
                    <a:pt x="271324" y="832500"/>
                  </a:lnTo>
                  <a:lnTo>
                    <a:pt x="254663" y="796109"/>
                  </a:lnTo>
                  <a:lnTo>
                    <a:pt x="234729" y="749338"/>
                  </a:lnTo>
                  <a:lnTo>
                    <a:pt x="213509" y="695928"/>
                  </a:lnTo>
                  <a:lnTo>
                    <a:pt x="192993" y="639620"/>
                  </a:lnTo>
                  <a:lnTo>
                    <a:pt x="175170" y="584154"/>
                  </a:lnTo>
                  <a:lnTo>
                    <a:pt x="162027" y="533271"/>
                  </a:lnTo>
                  <a:lnTo>
                    <a:pt x="155553" y="490713"/>
                  </a:lnTo>
                  <a:lnTo>
                    <a:pt x="157737" y="460218"/>
                  </a:lnTo>
                  <a:lnTo>
                    <a:pt x="170568" y="445529"/>
                  </a:lnTo>
                  <a:lnTo>
                    <a:pt x="194671" y="447984"/>
                  </a:lnTo>
                  <a:lnTo>
                    <a:pt x="229448" y="502803"/>
                  </a:lnTo>
                  <a:lnTo>
                    <a:pt x="242278" y="546964"/>
                  </a:lnTo>
                  <a:lnTo>
                    <a:pt x="253506" y="596823"/>
                  </a:lnTo>
                  <a:lnTo>
                    <a:pt x="264211" y="648279"/>
                  </a:lnTo>
                  <a:lnTo>
                    <a:pt x="275472" y="697230"/>
                  </a:lnTo>
                  <a:lnTo>
                    <a:pt x="294728" y="759458"/>
                  </a:lnTo>
                  <a:lnTo>
                    <a:pt x="318520" y="821057"/>
                  </a:lnTo>
                  <a:lnTo>
                    <a:pt x="342451" y="875713"/>
                  </a:lnTo>
                  <a:lnTo>
                    <a:pt x="362121" y="917111"/>
                  </a:lnTo>
                  <a:lnTo>
                    <a:pt x="373133" y="938938"/>
                  </a:lnTo>
                  <a:lnTo>
                    <a:pt x="397450" y="911714"/>
                  </a:lnTo>
                  <a:lnTo>
                    <a:pt x="421553" y="884140"/>
                  </a:lnTo>
                  <a:lnTo>
                    <a:pt x="445321" y="856401"/>
                  </a:lnTo>
                  <a:lnTo>
                    <a:pt x="468634" y="828688"/>
                  </a:lnTo>
                  <a:lnTo>
                    <a:pt x="444149" y="805515"/>
                  </a:lnTo>
                  <a:lnTo>
                    <a:pt x="422107" y="780035"/>
                  </a:lnTo>
                  <a:lnTo>
                    <a:pt x="385999" y="722984"/>
                  </a:lnTo>
                  <a:lnTo>
                    <a:pt x="359266" y="656018"/>
                  </a:lnTo>
                  <a:lnTo>
                    <a:pt x="342466" y="606388"/>
                  </a:lnTo>
                  <a:lnTo>
                    <a:pt x="325110" y="550596"/>
                  </a:lnTo>
                  <a:lnTo>
                    <a:pt x="308497" y="492093"/>
                  </a:lnTo>
                  <a:lnTo>
                    <a:pt x="293930" y="434331"/>
                  </a:lnTo>
                  <a:lnTo>
                    <a:pt x="282706" y="380761"/>
                  </a:lnTo>
                  <a:lnTo>
                    <a:pt x="276127" y="334835"/>
                  </a:lnTo>
                  <a:lnTo>
                    <a:pt x="275492" y="300005"/>
                  </a:lnTo>
                  <a:lnTo>
                    <a:pt x="282102" y="279722"/>
                  </a:lnTo>
                  <a:lnTo>
                    <a:pt x="297257" y="277437"/>
                  </a:lnTo>
                  <a:lnTo>
                    <a:pt x="323088" y="297899"/>
                  </a:lnTo>
                  <a:lnTo>
                    <a:pt x="346027" y="334520"/>
                  </a:lnTo>
                  <a:lnTo>
                    <a:pt x="366172" y="382592"/>
                  </a:lnTo>
                  <a:lnTo>
                    <a:pt x="383618" y="437407"/>
                  </a:lnTo>
                  <a:lnTo>
                    <a:pt x="398462" y="494259"/>
                  </a:lnTo>
                  <a:lnTo>
                    <a:pt x="410800" y="548439"/>
                  </a:lnTo>
                  <a:lnTo>
                    <a:pt x="420729" y="595242"/>
                  </a:lnTo>
                  <a:lnTo>
                    <a:pt x="428344" y="629959"/>
                  </a:lnTo>
                  <a:lnTo>
                    <a:pt x="439243" y="673078"/>
                  </a:lnTo>
                  <a:lnTo>
                    <a:pt x="450624" y="703849"/>
                  </a:lnTo>
                  <a:lnTo>
                    <a:pt x="469463" y="737032"/>
                  </a:lnTo>
                  <a:lnTo>
                    <a:pt x="502732" y="787387"/>
                  </a:lnTo>
                  <a:lnTo>
                    <a:pt x="527211" y="757044"/>
                  </a:lnTo>
                  <a:lnTo>
                    <a:pt x="550614" y="727530"/>
                  </a:lnTo>
                  <a:lnTo>
                    <a:pt x="572776" y="699180"/>
                  </a:lnTo>
                  <a:lnTo>
                    <a:pt x="593533" y="672329"/>
                  </a:lnTo>
                  <a:lnTo>
                    <a:pt x="579895" y="649106"/>
                  </a:lnTo>
                  <a:lnTo>
                    <a:pt x="559710" y="614011"/>
                  </a:lnTo>
                  <a:lnTo>
                    <a:pt x="535022" y="570048"/>
                  </a:lnTo>
                  <a:lnTo>
                    <a:pt x="507876" y="520220"/>
                  </a:lnTo>
                  <a:lnTo>
                    <a:pt x="480314" y="467532"/>
                  </a:lnTo>
                  <a:lnTo>
                    <a:pt x="454380" y="414986"/>
                  </a:lnTo>
                  <a:lnTo>
                    <a:pt x="432118" y="365587"/>
                  </a:lnTo>
                  <a:lnTo>
                    <a:pt x="415573" y="322337"/>
                  </a:lnTo>
                  <a:lnTo>
                    <a:pt x="399160" y="236705"/>
                  </a:lnTo>
                  <a:lnTo>
                    <a:pt x="397712" y="215472"/>
                  </a:lnTo>
                  <a:lnTo>
                    <a:pt x="403069" y="211280"/>
                  </a:lnTo>
                  <a:lnTo>
                    <a:pt x="415859" y="210866"/>
                  </a:lnTo>
                  <a:lnTo>
                    <a:pt x="436938" y="224532"/>
                  </a:lnTo>
                  <a:lnTo>
                    <a:pt x="464204" y="263425"/>
                  </a:lnTo>
                  <a:lnTo>
                    <a:pt x="493854" y="315550"/>
                  </a:lnTo>
                  <a:lnTo>
                    <a:pt x="522081" y="368912"/>
                  </a:lnTo>
                  <a:lnTo>
                    <a:pt x="543204" y="410725"/>
                  </a:lnTo>
                  <a:lnTo>
                    <a:pt x="559825" y="453497"/>
                  </a:lnTo>
                  <a:lnTo>
                    <a:pt x="580569" y="523181"/>
                  </a:lnTo>
                  <a:lnTo>
                    <a:pt x="614057" y="645728"/>
                  </a:lnTo>
                  <a:lnTo>
                    <a:pt x="643471" y="606552"/>
                  </a:lnTo>
                  <a:lnTo>
                    <a:pt x="666332" y="575551"/>
                  </a:lnTo>
                  <a:lnTo>
                    <a:pt x="681760" y="554285"/>
                  </a:lnTo>
                  <a:lnTo>
                    <a:pt x="688875" y="544312"/>
                  </a:lnTo>
                  <a:lnTo>
                    <a:pt x="682934" y="530607"/>
                  </a:lnTo>
                  <a:lnTo>
                    <a:pt x="671585" y="485837"/>
                  </a:lnTo>
                  <a:lnTo>
                    <a:pt x="664539" y="404525"/>
                  </a:lnTo>
                  <a:lnTo>
                    <a:pt x="671505" y="281192"/>
                  </a:lnTo>
                  <a:lnTo>
                    <a:pt x="680548" y="203155"/>
                  </a:lnTo>
                  <a:lnTo>
                    <a:pt x="688730" y="136592"/>
                  </a:lnTo>
                  <a:lnTo>
                    <a:pt x="697135" y="82250"/>
                  </a:lnTo>
                  <a:lnTo>
                    <a:pt x="706845" y="40873"/>
                  </a:lnTo>
                  <a:lnTo>
                    <a:pt x="734513" y="0"/>
                  </a:lnTo>
                  <a:lnTo>
                    <a:pt x="754636" y="1994"/>
                  </a:lnTo>
                  <a:lnTo>
                    <a:pt x="784196" y="22748"/>
                  </a:lnTo>
                  <a:lnTo>
                    <a:pt x="791946" y="81892"/>
                  </a:lnTo>
                  <a:lnTo>
                    <a:pt x="775995" y="226429"/>
                  </a:lnTo>
                  <a:lnTo>
                    <a:pt x="734449" y="503362"/>
                  </a:lnTo>
                  <a:lnTo>
                    <a:pt x="736759" y="501324"/>
                  </a:lnTo>
                  <a:lnTo>
                    <a:pt x="739855" y="501223"/>
                  </a:lnTo>
                  <a:lnTo>
                    <a:pt x="742391" y="503000"/>
                  </a:lnTo>
                  <a:lnTo>
                    <a:pt x="745240" y="504871"/>
                  </a:lnTo>
                  <a:lnTo>
                    <a:pt x="746092" y="508873"/>
                  </a:lnTo>
                  <a:lnTo>
                    <a:pt x="743909" y="511630"/>
                  </a:lnTo>
                  <a:lnTo>
                    <a:pt x="723452" y="540296"/>
                  </a:lnTo>
                  <a:lnTo>
                    <a:pt x="727905" y="541302"/>
                  </a:lnTo>
                  <a:lnTo>
                    <a:pt x="739649" y="544097"/>
                  </a:lnTo>
                  <a:lnTo>
                    <a:pt x="756263" y="548341"/>
                  </a:lnTo>
                  <a:lnTo>
                    <a:pt x="775324" y="553696"/>
                  </a:lnTo>
                  <a:lnTo>
                    <a:pt x="797226" y="552249"/>
                  </a:lnTo>
                  <a:lnTo>
                    <a:pt x="838870" y="543941"/>
                  </a:lnTo>
                  <a:lnTo>
                    <a:pt x="953868" y="517751"/>
                  </a:lnTo>
                  <a:lnTo>
                    <a:pt x="1013465" y="505373"/>
                  </a:lnTo>
                  <a:lnTo>
                    <a:pt x="1065289" y="497141"/>
                  </a:lnTo>
                  <a:lnTo>
                    <a:pt x="1102461" y="495808"/>
                  </a:lnTo>
                  <a:lnTo>
                    <a:pt x="1118103" y="504124"/>
                  </a:lnTo>
                  <a:lnTo>
                    <a:pt x="1079682" y="561090"/>
                  </a:lnTo>
                  <a:lnTo>
                    <a:pt x="1028565" y="585089"/>
                  </a:lnTo>
                  <a:lnTo>
                    <a:pt x="960318" y="601622"/>
                  </a:lnTo>
                  <a:lnTo>
                    <a:pt x="899346" y="610042"/>
                  </a:lnTo>
                  <a:lnTo>
                    <a:pt x="851426" y="610559"/>
                  </a:lnTo>
                  <a:lnTo>
                    <a:pt x="791718" y="601113"/>
                  </a:lnTo>
                  <a:lnTo>
                    <a:pt x="695386" y="579645"/>
                  </a:lnTo>
                  <a:lnTo>
                    <a:pt x="639660" y="658122"/>
                  </a:lnTo>
                  <a:lnTo>
                    <a:pt x="991694" y="815416"/>
                  </a:lnTo>
                  <a:lnTo>
                    <a:pt x="995186" y="832359"/>
                  </a:lnTo>
                  <a:lnTo>
                    <a:pt x="980865" y="844350"/>
                  </a:lnTo>
                  <a:lnTo>
                    <a:pt x="946405" y="851047"/>
                  </a:lnTo>
                  <a:lnTo>
                    <a:pt x="889482" y="852110"/>
                  </a:lnTo>
                  <a:lnTo>
                    <a:pt x="846260" y="842413"/>
                  </a:lnTo>
                  <a:lnTo>
                    <a:pt x="795282" y="818888"/>
                  </a:lnTo>
                  <a:lnTo>
                    <a:pt x="741528" y="786888"/>
                  </a:lnTo>
                  <a:lnTo>
                    <a:pt x="689981" y="751768"/>
                  </a:lnTo>
                  <a:lnTo>
                    <a:pt x="645622" y="718883"/>
                  </a:lnTo>
                  <a:lnTo>
                    <a:pt x="613431" y="693588"/>
                  </a:lnTo>
                  <a:lnTo>
                    <a:pt x="519474" y="826106"/>
                  </a:lnTo>
                  <a:lnTo>
                    <a:pt x="569275" y="849751"/>
                  </a:lnTo>
                  <a:lnTo>
                    <a:pt x="617038" y="870537"/>
                  </a:lnTo>
                  <a:lnTo>
                    <a:pt x="667162" y="889503"/>
                  </a:lnTo>
                  <a:lnTo>
                    <a:pt x="709273" y="901196"/>
                  </a:lnTo>
                  <a:lnTo>
                    <a:pt x="764692" y="914845"/>
                  </a:lnTo>
                  <a:lnTo>
                    <a:pt x="823218" y="930516"/>
                  </a:lnTo>
                  <a:lnTo>
                    <a:pt x="874649" y="948278"/>
                  </a:lnTo>
                  <a:lnTo>
                    <a:pt x="908785" y="968198"/>
                  </a:lnTo>
                  <a:lnTo>
                    <a:pt x="915425" y="990343"/>
                  </a:lnTo>
                  <a:lnTo>
                    <a:pt x="896039" y="1006471"/>
                  </a:lnTo>
                  <a:lnTo>
                    <a:pt x="861332" y="1009738"/>
                  </a:lnTo>
                  <a:lnTo>
                    <a:pt x="814958" y="1002298"/>
                  </a:lnTo>
                  <a:lnTo>
                    <a:pt x="760570" y="986311"/>
                  </a:lnTo>
                  <a:lnTo>
                    <a:pt x="701821" y="963933"/>
                  </a:lnTo>
                  <a:lnTo>
                    <a:pt x="642365" y="937321"/>
                  </a:lnTo>
                  <a:lnTo>
                    <a:pt x="605367" y="918958"/>
                  </a:lnTo>
                  <a:lnTo>
                    <a:pt x="569274" y="898947"/>
                  </a:lnTo>
                  <a:lnTo>
                    <a:pt x="534116" y="877298"/>
                  </a:lnTo>
                  <a:lnTo>
                    <a:pt x="499923" y="854019"/>
                  </a:lnTo>
                  <a:lnTo>
                    <a:pt x="437087" y="942646"/>
                  </a:lnTo>
                  <a:lnTo>
                    <a:pt x="470481" y="969057"/>
                  </a:lnTo>
                  <a:lnTo>
                    <a:pt x="514911" y="1000447"/>
                  </a:lnTo>
                  <a:lnTo>
                    <a:pt x="563631" y="1028578"/>
                  </a:lnTo>
                  <a:lnTo>
                    <a:pt x="609899" y="1045214"/>
                  </a:lnTo>
                  <a:lnTo>
                    <a:pt x="647454" y="1051926"/>
                  </a:lnTo>
                  <a:lnTo>
                    <a:pt x="692833" y="1060521"/>
                  </a:lnTo>
                  <a:lnTo>
                    <a:pt x="740100" y="1071455"/>
                  </a:lnTo>
                  <a:lnTo>
                    <a:pt x="783324" y="1085184"/>
                  </a:lnTo>
                  <a:lnTo>
                    <a:pt x="816570" y="1102165"/>
                  </a:lnTo>
                  <a:lnTo>
                    <a:pt x="833906" y="1122856"/>
                  </a:lnTo>
                  <a:lnTo>
                    <a:pt x="829397" y="1147711"/>
                  </a:lnTo>
                  <a:lnTo>
                    <a:pt x="801385" y="1181981"/>
                  </a:lnTo>
                  <a:lnTo>
                    <a:pt x="757631" y="1184824"/>
                  </a:lnTo>
                  <a:lnTo>
                    <a:pt x="667158" y="1148521"/>
                  </a:lnTo>
                  <a:lnTo>
                    <a:pt x="498992" y="1065349"/>
                  </a:lnTo>
                  <a:lnTo>
                    <a:pt x="407031" y="971521"/>
                  </a:lnTo>
                  <a:lnTo>
                    <a:pt x="309618" y="1064164"/>
                  </a:lnTo>
                  <a:lnTo>
                    <a:pt x="375307" y="1112815"/>
                  </a:lnTo>
                  <a:lnTo>
                    <a:pt x="440648" y="1154499"/>
                  </a:lnTo>
                  <a:lnTo>
                    <a:pt x="512747" y="1190752"/>
                  </a:lnTo>
                  <a:lnTo>
                    <a:pt x="563027" y="1211763"/>
                  </a:lnTo>
                  <a:lnTo>
                    <a:pt x="614036" y="1235159"/>
                  </a:lnTo>
                  <a:lnTo>
                    <a:pt x="659527" y="1260054"/>
                  </a:lnTo>
                  <a:lnTo>
                    <a:pt x="693254" y="1285564"/>
                  </a:lnTo>
                  <a:lnTo>
                    <a:pt x="708971" y="1310804"/>
                  </a:lnTo>
                  <a:lnTo>
                    <a:pt x="700431" y="1334889"/>
                  </a:lnTo>
                  <a:lnTo>
                    <a:pt x="680732" y="1339251"/>
                  </a:lnTo>
                  <a:lnTo>
                    <a:pt x="648110" y="1329247"/>
                  </a:lnTo>
                  <a:lnTo>
                    <a:pt x="605647" y="1307786"/>
                  </a:lnTo>
                  <a:lnTo>
                    <a:pt x="556426" y="1277782"/>
                  </a:lnTo>
                  <a:lnTo>
                    <a:pt x="503533" y="1242145"/>
                  </a:lnTo>
                  <a:lnTo>
                    <a:pt x="450049" y="1203787"/>
                  </a:lnTo>
                  <a:lnTo>
                    <a:pt x="399060" y="1165619"/>
                  </a:lnTo>
                  <a:lnTo>
                    <a:pt x="353648" y="1130554"/>
                  </a:lnTo>
                  <a:lnTo>
                    <a:pt x="316897" y="1101502"/>
                  </a:lnTo>
                  <a:lnTo>
                    <a:pt x="291891" y="1081376"/>
                  </a:lnTo>
                  <a:lnTo>
                    <a:pt x="181743" y="1185902"/>
                  </a:lnTo>
                  <a:lnTo>
                    <a:pt x="64640" y="1298921"/>
                  </a:lnTo>
                  <a:lnTo>
                    <a:pt x="64546" y="1299234"/>
                  </a:lnTo>
                  <a:lnTo>
                    <a:pt x="55215" y="1306640"/>
                  </a:lnTo>
                  <a:lnTo>
                    <a:pt x="37653" y="1316484"/>
                  </a:lnTo>
                  <a:lnTo>
                    <a:pt x="17401" y="1320991"/>
                  </a:lnTo>
                  <a:close/>
                </a:path>
              </a:pathLst>
            </a:custGeom>
            <a:solidFill>
              <a:srgbClr val="417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951" y="6660"/>
            <a:ext cx="15483840" cy="10280650"/>
            <a:chOff x="199951" y="6660"/>
            <a:chExt cx="15483840" cy="10280650"/>
          </a:xfrm>
        </p:grpSpPr>
        <p:sp>
          <p:nvSpPr>
            <p:cNvPr id="3" name="object 3"/>
            <p:cNvSpPr/>
            <p:nvPr/>
          </p:nvSpPr>
          <p:spPr>
            <a:xfrm>
              <a:off x="199951" y="6660"/>
              <a:ext cx="3387666" cy="26972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39201" y="1057542"/>
              <a:ext cx="12944459" cy="92294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42621" y="51003"/>
            <a:ext cx="62998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25" dirty="0">
                <a:latin typeface="Noto Sans"/>
                <a:cs typeface="Noto Sans"/>
              </a:rPr>
              <a:t>Ș</a:t>
            </a:r>
            <a:r>
              <a:rPr sz="5150" spc="-25" dirty="0">
                <a:latin typeface="Arial"/>
                <a:cs typeface="Arial"/>
              </a:rPr>
              <a:t>coala</a:t>
            </a:r>
            <a:r>
              <a:rPr sz="5150" spc="605" dirty="0">
                <a:latin typeface="Arial"/>
                <a:cs typeface="Arial"/>
              </a:rPr>
              <a:t> </a:t>
            </a:r>
            <a:r>
              <a:rPr sz="5150" spc="360" dirty="0">
                <a:latin typeface="Arial"/>
                <a:cs typeface="Arial"/>
              </a:rPr>
              <a:t>anti-bullying</a:t>
            </a:r>
            <a:endParaRPr sz="5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 rot="1320000">
            <a:off x="11398623" y="4675935"/>
            <a:ext cx="582541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S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 rot="1500000">
            <a:off x="11621606" y="4764725"/>
            <a:ext cx="53395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i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 rot="1740000">
            <a:off x="11799582" y="4878085"/>
            <a:ext cx="61112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n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 rot="2040000">
            <a:off x="12072648" y="5034589"/>
            <a:ext cx="57140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c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 rot="2280000">
            <a:off x="12288986" y="5200141"/>
            <a:ext cx="591772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 rot="2520000">
            <a:off x="12507691" y="5371823"/>
            <a:ext cx="559701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r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 rot="2700000">
            <a:off x="12660570" y="5505304"/>
            <a:ext cx="53203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i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 rot="2880000">
            <a:off x="12778185" y="5642145"/>
            <a:ext cx="55448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 rot="3120000">
            <a:off x="12927349" y="5844447"/>
            <a:ext cx="59439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a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 rot="3360000">
            <a:off x="13101831" y="6058050"/>
            <a:ext cx="55448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 rot="3600000">
            <a:off x="13221180" y="6279248"/>
            <a:ext cx="59079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 rot="20100000">
            <a:off x="7478459" y="4279253"/>
            <a:ext cx="62783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G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 rot="20460000">
            <a:off x="7805473" y="4153061"/>
            <a:ext cx="59242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 rot="20820000">
            <a:off x="8098253" y="4062346"/>
            <a:ext cx="61432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n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 rot="21120000">
            <a:off x="8419711" y="4000706"/>
            <a:ext cx="59340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 rot="21420000">
            <a:off x="8698705" y="3971913"/>
            <a:ext cx="562942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r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78383" y="3857653"/>
            <a:ext cx="348615" cy="7213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4000" b="1" dirty="0">
                <a:latin typeface="Noto Sans"/>
                <a:cs typeface="Noto Sans"/>
              </a:rPr>
              <a:t>o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 rot="300000">
            <a:off x="9249416" y="3979372"/>
            <a:ext cx="567961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z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 rot="480000">
            <a:off x="9466082" y="4004749"/>
            <a:ext cx="53474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i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 rot="720000">
            <a:off x="9640713" y="4039160"/>
            <a:ext cx="55474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 rot="960000">
            <a:off x="9874443" y="4104818"/>
            <a:ext cx="59771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a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 rot="1260000">
            <a:off x="10145488" y="4190354"/>
            <a:ext cx="55474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 rot="1500000">
            <a:off x="10364798" y="4293770"/>
            <a:ext cx="59406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29" name="object 29"/>
          <p:cNvSpPr txBox="1"/>
          <p:nvPr/>
        </p:nvSpPr>
        <p:spPr>
          <a:xfrm rot="18720000">
            <a:off x="5492468" y="6281282"/>
            <a:ext cx="61360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B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0" name="object 30"/>
          <p:cNvSpPr txBox="1"/>
          <p:nvPr/>
        </p:nvSpPr>
        <p:spPr>
          <a:xfrm rot="19020000">
            <a:off x="5727002" y="6038183"/>
            <a:ext cx="61360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u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1" name="object 31"/>
          <p:cNvSpPr txBox="1"/>
          <p:nvPr/>
        </p:nvSpPr>
        <p:spPr>
          <a:xfrm rot="19500000">
            <a:off x="6239765" y="5621431"/>
            <a:ext cx="596048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ă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2" name="object 32"/>
          <p:cNvSpPr txBox="1"/>
          <p:nvPr/>
        </p:nvSpPr>
        <p:spPr>
          <a:xfrm rot="19740000">
            <a:off x="6477951" y="5475284"/>
            <a:ext cx="55863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3" name="object 33"/>
          <p:cNvSpPr txBox="1"/>
          <p:nvPr/>
        </p:nvSpPr>
        <p:spPr>
          <a:xfrm rot="19920000">
            <a:off x="6686559" y="5342504"/>
            <a:ext cx="59704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a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4" name="object 34"/>
          <p:cNvSpPr txBox="1"/>
          <p:nvPr/>
        </p:nvSpPr>
        <p:spPr>
          <a:xfrm rot="20100000">
            <a:off x="6943139" y="5223506"/>
            <a:ext cx="55448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5" name="object 35"/>
          <p:cNvSpPr txBox="1"/>
          <p:nvPr/>
        </p:nvSpPr>
        <p:spPr>
          <a:xfrm rot="20340000">
            <a:off x="7161850" y="5119979"/>
            <a:ext cx="59472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6" name="object 36"/>
          <p:cNvSpPr txBox="1"/>
          <p:nvPr/>
        </p:nvSpPr>
        <p:spPr>
          <a:xfrm rot="21120000">
            <a:off x="9569606" y="4942028"/>
            <a:ext cx="60901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R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26144" y="4850143"/>
            <a:ext cx="329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8" name="object 38"/>
          <p:cNvSpPr txBox="1"/>
          <p:nvPr/>
        </p:nvSpPr>
        <p:spPr>
          <a:xfrm rot="360000">
            <a:off x="10182105" y="4933579"/>
            <a:ext cx="569388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s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39" name="object 39"/>
          <p:cNvSpPr txBox="1"/>
          <p:nvPr/>
        </p:nvSpPr>
        <p:spPr>
          <a:xfrm rot="780000">
            <a:off x="10447884" y="4982738"/>
            <a:ext cx="60347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p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0" name="object 40"/>
          <p:cNvSpPr txBox="1"/>
          <p:nvPr/>
        </p:nvSpPr>
        <p:spPr>
          <a:xfrm rot="1200000">
            <a:off x="10748949" y="5074187"/>
            <a:ext cx="595716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1" name="object 41"/>
          <p:cNvSpPr txBox="1"/>
          <p:nvPr/>
        </p:nvSpPr>
        <p:spPr>
          <a:xfrm rot="1620000">
            <a:off x="11015060" y="5189596"/>
            <a:ext cx="575236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c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2" name="object 42"/>
          <p:cNvSpPr txBox="1"/>
          <p:nvPr/>
        </p:nvSpPr>
        <p:spPr>
          <a:xfrm rot="1980000">
            <a:off x="11231784" y="5312242"/>
            <a:ext cx="55654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3" name="object 43"/>
          <p:cNvSpPr txBox="1"/>
          <p:nvPr/>
        </p:nvSpPr>
        <p:spPr>
          <a:xfrm rot="20280000">
            <a:off x="8087704" y="5676189"/>
            <a:ext cx="60692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C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4" name="object 44"/>
          <p:cNvSpPr txBox="1"/>
          <p:nvPr/>
        </p:nvSpPr>
        <p:spPr>
          <a:xfrm rot="21120000">
            <a:off x="8403240" y="5588875"/>
            <a:ext cx="60901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u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5" name="object 45"/>
          <p:cNvSpPr txBox="1"/>
          <p:nvPr/>
        </p:nvSpPr>
        <p:spPr>
          <a:xfrm rot="240000">
            <a:off x="8709899" y="5579472"/>
            <a:ext cx="559701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r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6" name="object 46"/>
          <p:cNvSpPr txBox="1"/>
          <p:nvPr/>
        </p:nvSpPr>
        <p:spPr>
          <a:xfrm rot="960000">
            <a:off x="8956607" y="5627371"/>
            <a:ext cx="59505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a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7" name="object 47"/>
          <p:cNvSpPr txBox="1"/>
          <p:nvPr/>
        </p:nvSpPr>
        <p:spPr>
          <a:xfrm rot="1560000">
            <a:off x="9202866" y="5711321"/>
            <a:ext cx="532798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j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8" name="object 48"/>
          <p:cNvSpPr txBox="1"/>
          <p:nvPr/>
        </p:nvSpPr>
        <p:spPr>
          <a:xfrm rot="18540000">
            <a:off x="6137243" y="7598756"/>
            <a:ext cx="60108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P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49" name="object 49"/>
          <p:cNvSpPr txBox="1"/>
          <p:nvPr/>
        </p:nvSpPr>
        <p:spPr>
          <a:xfrm rot="18780000">
            <a:off x="6346108" y="7359261"/>
            <a:ext cx="59805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o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0" name="object 50"/>
          <p:cNvSpPr txBox="1"/>
          <p:nvPr/>
        </p:nvSpPr>
        <p:spPr>
          <a:xfrm rot="18960000">
            <a:off x="6544120" y="7191495"/>
            <a:ext cx="531288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l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1" name="object 51"/>
          <p:cNvSpPr txBox="1"/>
          <p:nvPr/>
        </p:nvSpPr>
        <p:spPr>
          <a:xfrm rot="19080000">
            <a:off x="6657557" y="7085705"/>
            <a:ext cx="531288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i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2" name="object 52"/>
          <p:cNvSpPr txBox="1"/>
          <p:nvPr/>
        </p:nvSpPr>
        <p:spPr>
          <a:xfrm rot="19260000">
            <a:off x="6787023" y="6963015"/>
            <a:ext cx="55680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3" name="object 53"/>
          <p:cNvSpPr txBox="1"/>
          <p:nvPr/>
        </p:nvSpPr>
        <p:spPr>
          <a:xfrm rot="19440000">
            <a:off x="6975074" y="6803094"/>
            <a:ext cx="591446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4" name="object 54"/>
          <p:cNvSpPr txBox="1"/>
          <p:nvPr/>
        </p:nvSpPr>
        <p:spPr>
          <a:xfrm rot="19680000">
            <a:off x="7206421" y="6655544"/>
            <a:ext cx="558112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ț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5" name="object 55"/>
          <p:cNvSpPr txBox="1"/>
          <p:nvPr/>
        </p:nvSpPr>
        <p:spPr>
          <a:xfrm rot="19860000">
            <a:off x="7411688" y="6520874"/>
            <a:ext cx="59307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6" name="object 56"/>
          <p:cNvSpPr txBox="1"/>
          <p:nvPr/>
        </p:nvSpPr>
        <p:spPr>
          <a:xfrm rot="60000">
            <a:off x="9317252" y="6446715"/>
            <a:ext cx="6076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C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7" name="object 57"/>
          <p:cNvSpPr txBox="1"/>
          <p:nvPr/>
        </p:nvSpPr>
        <p:spPr>
          <a:xfrm rot="600000">
            <a:off x="9638766" y="6480042"/>
            <a:ext cx="59905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o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8" name="object 58"/>
          <p:cNvSpPr txBox="1"/>
          <p:nvPr/>
        </p:nvSpPr>
        <p:spPr>
          <a:xfrm rot="1080000">
            <a:off x="9942275" y="6558164"/>
            <a:ext cx="60108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o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59" name="object 59"/>
          <p:cNvSpPr txBox="1"/>
          <p:nvPr/>
        </p:nvSpPr>
        <p:spPr>
          <a:xfrm rot="1560000">
            <a:off x="10232188" y="6681163"/>
            <a:ext cx="60762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p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0" name="object 60"/>
          <p:cNvSpPr txBox="1"/>
          <p:nvPr/>
        </p:nvSpPr>
        <p:spPr>
          <a:xfrm rot="2100000">
            <a:off x="10506404" y="6841672"/>
            <a:ext cx="591446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1" name="object 61"/>
          <p:cNvSpPr txBox="1"/>
          <p:nvPr/>
        </p:nvSpPr>
        <p:spPr>
          <a:xfrm rot="2520000">
            <a:off x="10729530" y="7007738"/>
            <a:ext cx="559169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r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2" name="object 62"/>
          <p:cNvSpPr txBox="1"/>
          <p:nvPr/>
        </p:nvSpPr>
        <p:spPr>
          <a:xfrm rot="2940000">
            <a:off x="10898467" y="7200711"/>
            <a:ext cx="596048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a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3" name="object 63"/>
          <p:cNvSpPr txBox="1"/>
          <p:nvPr/>
        </p:nvSpPr>
        <p:spPr>
          <a:xfrm rot="3360000">
            <a:off x="11078267" y="7415037"/>
            <a:ext cx="56050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r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4" name="object 64"/>
          <p:cNvSpPr txBox="1"/>
          <p:nvPr/>
        </p:nvSpPr>
        <p:spPr>
          <a:xfrm rot="3780000">
            <a:off x="11194523" y="7644934"/>
            <a:ext cx="59340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5" name="object 65"/>
          <p:cNvSpPr txBox="1"/>
          <p:nvPr/>
        </p:nvSpPr>
        <p:spPr>
          <a:xfrm rot="17880000">
            <a:off x="4484784" y="6805537"/>
            <a:ext cx="58316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S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6" name="object 66"/>
          <p:cNvSpPr txBox="1"/>
          <p:nvPr/>
        </p:nvSpPr>
        <p:spPr>
          <a:xfrm rot="18120000">
            <a:off x="4620020" y="6546197"/>
            <a:ext cx="60347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o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7" name="object 67"/>
          <p:cNvSpPr txBox="1"/>
          <p:nvPr/>
        </p:nvSpPr>
        <p:spPr>
          <a:xfrm rot="18240000">
            <a:off x="4782193" y="6348127"/>
            <a:ext cx="53147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l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8" name="object 68"/>
          <p:cNvSpPr txBox="1"/>
          <p:nvPr/>
        </p:nvSpPr>
        <p:spPr>
          <a:xfrm rot="18360000">
            <a:off x="4870504" y="6221038"/>
            <a:ext cx="53203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i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69" name="object 69"/>
          <p:cNvSpPr txBox="1"/>
          <p:nvPr/>
        </p:nvSpPr>
        <p:spPr>
          <a:xfrm rot="18540000">
            <a:off x="4978929" y="6031132"/>
            <a:ext cx="603473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d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0" name="object 70"/>
          <p:cNvSpPr txBox="1"/>
          <p:nvPr/>
        </p:nvSpPr>
        <p:spPr>
          <a:xfrm rot="18780000">
            <a:off x="5186423" y="5792466"/>
            <a:ext cx="59704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a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1" name="object 71"/>
          <p:cNvSpPr txBox="1"/>
          <p:nvPr/>
        </p:nvSpPr>
        <p:spPr>
          <a:xfrm rot="18960000">
            <a:off x="5392360" y="5599217"/>
            <a:ext cx="559701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r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2" name="object 72"/>
          <p:cNvSpPr txBox="1"/>
          <p:nvPr/>
        </p:nvSpPr>
        <p:spPr>
          <a:xfrm rot="19140000">
            <a:off x="5545382" y="5467329"/>
            <a:ext cx="53474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i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3" name="object 73"/>
          <p:cNvSpPr txBox="1"/>
          <p:nvPr/>
        </p:nvSpPr>
        <p:spPr>
          <a:xfrm rot="19260000">
            <a:off x="5676149" y="5344491"/>
            <a:ext cx="557326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4" name="object 74"/>
          <p:cNvSpPr txBox="1"/>
          <p:nvPr/>
        </p:nvSpPr>
        <p:spPr>
          <a:xfrm rot="19260000">
            <a:off x="5977539" y="5816189"/>
            <a:ext cx="611480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n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5" name="object 75"/>
          <p:cNvSpPr txBox="1"/>
          <p:nvPr/>
        </p:nvSpPr>
        <p:spPr>
          <a:xfrm rot="19440000">
            <a:off x="5863912" y="5181686"/>
            <a:ext cx="597047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a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6" name="object 76"/>
          <p:cNvSpPr txBox="1"/>
          <p:nvPr/>
        </p:nvSpPr>
        <p:spPr>
          <a:xfrm rot="19620000">
            <a:off x="6100671" y="5030677"/>
            <a:ext cx="555512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t</a:t>
            </a:r>
            <a:endParaRPr sz="4000">
              <a:latin typeface="Noto Sans"/>
              <a:cs typeface="Noto Sans"/>
            </a:endParaRPr>
          </a:p>
        </p:txBody>
      </p:sp>
      <p:sp>
        <p:nvSpPr>
          <p:cNvPr id="77" name="object 77"/>
          <p:cNvSpPr txBox="1"/>
          <p:nvPr/>
        </p:nvSpPr>
        <p:spPr>
          <a:xfrm rot="19800000">
            <a:off x="6304152" y="4893579"/>
            <a:ext cx="591446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sz="4000" b="1" dirty="0">
                <a:latin typeface="Noto Sans"/>
                <a:cs typeface="Noto Sans"/>
              </a:rPr>
              <a:t>e</a:t>
            </a:r>
            <a:endParaRPr sz="4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095" y="1258656"/>
            <a:ext cx="1598930" cy="1856739"/>
          </a:xfrm>
          <a:custGeom>
            <a:avLst/>
            <a:gdLst/>
            <a:ahLst/>
            <a:cxnLst/>
            <a:rect l="l" t="t" r="r" b="b"/>
            <a:pathLst>
              <a:path w="1598930" h="1856739">
                <a:moveTo>
                  <a:pt x="1390253" y="711652"/>
                </a:moveTo>
                <a:lnTo>
                  <a:pt x="852528" y="711652"/>
                </a:lnTo>
                <a:lnTo>
                  <a:pt x="865924" y="620668"/>
                </a:lnTo>
                <a:lnTo>
                  <a:pt x="867172" y="496229"/>
                </a:lnTo>
                <a:lnTo>
                  <a:pt x="881001" y="292794"/>
                </a:lnTo>
                <a:lnTo>
                  <a:pt x="927290" y="79044"/>
                </a:lnTo>
                <a:lnTo>
                  <a:pt x="1024512" y="3685"/>
                </a:lnTo>
                <a:lnTo>
                  <a:pt x="1205785" y="0"/>
                </a:lnTo>
                <a:lnTo>
                  <a:pt x="1241534" y="4967"/>
                </a:lnTo>
                <a:lnTo>
                  <a:pt x="1302842" y="33698"/>
                </a:lnTo>
                <a:lnTo>
                  <a:pt x="1351191" y="84180"/>
                </a:lnTo>
                <a:lnTo>
                  <a:pt x="1387333" y="152440"/>
                </a:lnTo>
                <a:lnTo>
                  <a:pt x="1401062" y="191995"/>
                </a:lnTo>
                <a:lnTo>
                  <a:pt x="1412020" y="234504"/>
                </a:lnTo>
                <a:lnTo>
                  <a:pt x="1420303" y="279470"/>
                </a:lnTo>
                <a:lnTo>
                  <a:pt x="1426005" y="326397"/>
                </a:lnTo>
                <a:lnTo>
                  <a:pt x="1429218" y="374789"/>
                </a:lnTo>
                <a:lnTo>
                  <a:pt x="1430038" y="424147"/>
                </a:lnTo>
                <a:lnTo>
                  <a:pt x="1428559" y="473976"/>
                </a:lnTo>
                <a:lnTo>
                  <a:pt x="1424874" y="523779"/>
                </a:lnTo>
                <a:lnTo>
                  <a:pt x="1419077" y="573059"/>
                </a:lnTo>
                <a:lnTo>
                  <a:pt x="1411263" y="621319"/>
                </a:lnTo>
                <a:lnTo>
                  <a:pt x="1401525" y="668064"/>
                </a:lnTo>
                <a:lnTo>
                  <a:pt x="1390253" y="711652"/>
                </a:lnTo>
                <a:close/>
              </a:path>
              <a:path w="1598930" h="1856739">
                <a:moveTo>
                  <a:pt x="1525986" y="1224266"/>
                </a:moveTo>
                <a:lnTo>
                  <a:pt x="513272" y="1224266"/>
                </a:lnTo>
                <a:lnTo>
                  <a:pt x="488199" y="1114885"/>
                </a:lnTo>
                <a:lnTo>
                  <a:pt x="461402" y="1032839"/>
                </a:lnTo>
                <a:lnTo>
                  <a:pt x="361729" y="664990"/>
                </a:lnTo>
                <a:lnTo>
                  <a:pt x="321091" y="370894"/>
                </a:lnTo>
                <a:lnTo>
                  <a:pt x="400248" y="245074"/>
                </a:lnTo>
                <a:lnTo>
                  <a:pt x="608088" y="190628"/>
                </a:lnTo>
                <a:lnTo>
                  <a:pt x="801050" y="243316"/>
                </a:lnTo>
                <a:lnTo>
                  <a:pt x="867880" y="425609"/>
                </a:lnTo>
                <a:lnTo>
                  <a:pt x="867172" y="496229"/>
                </a:lnTo>
                <a:lnTo>
                  <a:pt x="852528" y="711652"/>
                </a:lnTo>
                <a:lnTo>
                  <a:pt x="1390253" y="711652"/>
                </a:lnTo>
                <a:lnTo>
                  <a:pt x="1376655" y="755016"/>
                </a:lnTo>
                <a:lnTo>
                  <a:pt x="1361710" y="794231"/>
                </a:lnTo>
                <a:lnTo>
                  <a:pt x="1345219" y="829943"/>
                </a:lnTo>
                <a:lnTo>
                  <a:pt x="1307969" y="888869"/>
                </a:lnTo>
                <a:lnTo>
                  <a:pt x="1287398" y="911091"/>
                </a:lnTo>
                <a:lnTo>
                  <a:pt x="1594340" y="911091"/>
                </a:lnTo>
                <a:lnTo>
                  <a:pt x="1598649" y="1074487"/>
                </a:lnTo>
                <a:lnTo>
                  <a:pt x="1525986" y="1224266"/>
                </a:lnTo>
                <a:close/>
              </a:path>
              <a:path w="1598930" h="1856739">
                <a:moveTo>
                  <a:pt x="852528" y="711652"/>
                </a:moveTo>
                <a:lnTo>
                  <a:pt x="867172" y="496229"/>
                </a:lnTo>
                <a:lnTo>
                  <a:pt x="865924" y="620668"/>
                </a:lnTo>
                <a:lnTo>
                  <a:pt x="852528" y="711652"/>
                </a:lnTo>
                <a:close/>
              </a:path>
              <a:path w="1598930" h="1856739">
                <a:moveTo>
                  <a:pt x="315397" y="1856733"/>
                </a:moveTo>
                <a:lnTo>
                  <a:pt x="271815" y="1853058"/>
                </a:lnTo>
                <a:lnTo>
                  <a:pt x="232996" y="1833870"/>
                </a:lnTo>
                <a:lnTo>
                  <a:pt x="203433" y="1801457"/>
                </a:lnTo>
                <a:lnTo>
                  <a:pt x="187619" y="1758106"/>
                </a:lnTo>
                <a:lnTo>
                  <a:pt x="181670" y="1721343"/>
                </a:lnTo>
                <a:lnTo>
                  <a:pt x="174565" y="1681065"/>
                </a:lnTo>
                <a:lnTo>
                  <a:pt x="166216" y="1637161"/>
                </a:lnTo>
                <a:lnTo>
                  <a:pt x="156533" y="1589519"/>
                </a:lnTo>
                <a:lnTo>
                  <a:pt x="145427" y="1538027"/>
                </a:lnTo>
                <a:lnTo>
                  <a:pt x="132810" y="1482576"/>
                </a:lnTo>
                <a:lnTo>
                  <a:pt x="117393" y="1420202"/>
                </a:lnTo>
                <a:lnTo>
                  <a:pt x="101469" y="1361774"/>
                </a:lnTo>
                <a:lnTo>
                  <a:pt x="85431" y="1307021"/>
                </a:lnTo>
                <a:lnTo>
                  <a:pt x="69670" y="1255676"/>
                </a:lnTo>
                <a:lnTo>
                  <a:pt x="54578" y="1207469"/>
                </a:lnTo>
                <a:lnTo>
                  <a:pt x="40546" y="1162132"/>
                </a:lnTo>
                <a:lnTo>
                  <a:pt x="27966" y="1119397"/>
                </a:lnTo>
                <a:lnTo>
                  <a:pt x="17230" y="1078993"/>
                </a:lnTo>
                <a:lnTo>
                  <a:pt x="8729" y="1040654"/>
                </a:lnTo>
                <a:lnTo>
                  <a:pt x="0" y="969091"/>
                </a:lnTo>
                <a:lnTo>
                  <a:pt x="554" y="935331"/>
                </a:lnTo>
                <a:lnTo>
                  <a:pt x="13459" y="870508"/>
                </a:lnTo>
                <a:lnTo>
                  <a:pt x="44704" y="807492"/>
                </a:lnTo>
                <a:lnTo>
                  <a:pt x="68182" y="775989"/>
                </a:lnTo>
                <a:lnTo>
                  <a:pt x="97421" y="744132"/>
                </a:lnTo>
                <a:lnTo>
                  <a:pt x="132810" y="711652"/>
                </a:lnTo>
                <a:lnTo>
                  <a:pt x="295380" y="703893"/>
                </a:lnTo>
                <a:lnTo>
                  <a:pt x="414706" y="889866"/>
                </a:lnTo>
                <a:lnTo>
                  <a:pt x="461402" y="1032839"/>
                </a:lnTo>
                <a:lnTo>
                  <a:pt x="513272" y="1224266"/>
                </a:lnTo>
                <a:lnTo>
                  <a:pt x="1525986" y="1224266"/>
                </a:lnTo>
                <a:lnTo>
                  <a:pt x="1501533" y="1274670"/>
                </a:lnTo>
                <a:lnTo>
                  <a:pt x="1287098" y="1370291"/>
                </a:lnTo>
                <a:lnTo>
                  <a:pt x="1076103" y="1399117"/>
                </a:lnTo>
                <a:lnTo>
                  <a:pt x="974948" y="1400878"/>
                </a:lnTo>
                <a:lnTo>
                  <a:pt x="1339299" y="1400878"/>
                </a:lnTo>
                <a:lnTo>
                  <a:pt x="1433322" y="1409388"/>
                </a:lnTo>
                <a:lnTo>
                  <a:pt x="1479142" y="1456407"/>
                </a:lnTo>
                <a:lnTo>
                  <a:pt x="1463827" y="1550657"/>
                </a:lnTo>
                <a:lnTo>
                  <a:pt x="1423998" y="1592816"/>
                </a:lnTo>
                <a:lnTo>
                  <a:pt x="1370113" y="1614353"/>
                </a:lnTo>
                <a:lnTo>
                  <a:pt x="1298082" y="1632171"/>
                </a:lnTo>
                <a:lnTo>
                  <a:pt x="1256257" y="1640097"/>
                </a:lnTo>
                <a:lnTo>
                  <a:pt x="1211092" y="1647588"/>
                </a:lnTo>
                <a:lnTo>
                  <a:pt x="892256" y="1692610"/>
                </a:lnTo>
                <a:lnTo>
                  <a:pt x="834861" y="1701663"/>
                </a:lnTo>
                <a:lnTo>
                  <a:pt x="777314" y="1711599"/>
                </a:lnTo>
                <a:lnTo>
                  <a:pt x="720012" y="1722582"/>
                </a:lnTo>
                <a:lnTo>
                  <a:pt x="663354" y="1734776"/>
                </a:lnTo>
                <a:lnTo>
                  <a:pt x="607739" y="1748347"/>
                </a:lnTo>
                <a:lnTo>
                  <a:pt x="553564" y="1763458"/>
                </a:lnTo>
                <a:lnTo>
                  <a:pt x="501230" y="1780275"/>
                </a:lnTo>
                <a:lnTo>
                  <a:pt x="451133" y="1798963"/>
                </a:lnTo>
                <a:lnTo>
                  <a:pt x="403672" y="1819685"/>
                </a:lnTo>
                <a:lnTo>
                  <a:pt x="359247" y="1842607"/>
                </a:lnTo>
                <a:lnTo>
                  <a:pt x="315397" y="1856733"/>
                </a:lnTo>
                <a:close/>
              </a:path>
              <a:path w="1598930" h="1856739">
                <a:moveTo>
                  <a:pt x="1594340" y="911091"/>
                </a:moveTo>
                <a:lnTo>
                  <a:pt x="1287398" y="911091"/>
                </a:lnTo>
                <a:lnTo>
                  <a:pt x="1466890" y="806641"/>
                </a:lnTo>
                <a:lnTo>
                  <a:pt x="1559143" y="788845"/>
                </a:lnTo>
                <a:lnTo>
                  <a:pt x="1593336" y="873020"/>
                </a:lnTo>
                <a:lnTo>
                  <a:pt x="1594340" y="911091"/>
                </a:lnTo>
                <a:close/>
              </a:path>
              <a:path w="1598930" h="1856739">
                <a:moveTo>
                  <a:pt x="513272" y="1224266"/>
                </a:moveTo>
                <a:lnTo>
                  <a:pt x="461402" y="1032839"/>
                </a:lnTo>
                <a:lnTo>
                  <a:pt x="488199" y="1114885"/>
                </a:lnTo>
                <a:lnTo>
                  <a:pt x="513272" y="1224266"/>
                </a:lnTo>
                <a:close/>
              </a:path>
              <a:path w="1598930" h="1856739">
                <a:moveTo>
                  <a:pt x="1339299" y="1400878"/>
                </a:moveTo>
                <a:lnTo>
                  <a:pt x="974948" y="1400878"/>
                </a:lnTo>
                <a:lnTo>
                  <a:pt x="1072513" y="1399608"/>
                </a:lnTo>
                <a:lnTo>
                  <a:pt x="1076103" y="1399117"/>
                </a:lnTo>
                <a:lnTo>
                  <a:pt x="1280535" y="1395559"/>
                </a:lnTo>
                <a:lnTo>
                  <a:pt x="1339299" y="1400878"/>
                </a:lnTo>
                <a:close/>
              </a:path>
              <a:path w="1598930" h="1856739">
                <a:moveTo>
                  <a:pt x="974948" y="1400878"/>
                </a:moveTo>
                <a:lnTo>
                  <a:pt x="1076103" y="1399117"/>
                </a:lnTo>
                <a:lnTo>
                  <a:pt x="1072513" y="1399608"/>
                </a:lnTo>
                <a:lnTo>
                  <a:pt x="974948" y="1400878"/>
                </a:lnTo>
                <a:close/>
              </a:path>
            </a:pathLst>
          </a:custGeom>
          <a:solidFill>
            <a:srgbClr val="23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9583" y="5685375"/>
            <a:ext cx="3385820" cy="3286125"/>
          </a:xfrm>
          <a:custGeom>
            <a:avLst/>
            <a:gdLst/>
            <a:ahLst/>
            <a:cxnLst/>
            <a:rect l="l" t="t" r="r" b="b"/>
            <a:pathLst>
              <a:path w="3385820" h="3286125">
                <a:moveTo>
                  <a:pt x="1230970" y="3285622"/>
                </a:moveTo>
                <a:lnTo>
                  <a:pt x="1189318" y="3285574"/>
                </a:lnTo>
                <a:lnTo>
                  <a:pt x="1147707" y="3283911"/>
                </a:lnTo>
                <a:lnTo>
                  <a:pt x="1106179" y="3280569"/>
                </a:lnTo>
                <a:lnTo>
                  <a:pt x="1064776" y="3275481"/>
                </a:lnTo>
                <a:lnTo>
                  <a:pt x="1023540" y="3268585"/>
                </a:lnTo>
                <a:lnTo>
                  <a:pt x="982512" y="3259815"/>
                </a:lnTo>
                <a:lnTo>
                  <a:pt x="941735" y="3249107"/>
                </a:lnTo>
                <a:lnTo>
                  <a:pt x="901248" y="3236397"/>
                </a:lnTo>
                <a:lnTo>
                  <a:pt x="861096" y="3221620"/>
                </a:lnTo>
                <a:lnTo>
                  <a:pt x="821318" y="3204712"/>
                </a:lnTo>
                <a:lnTo>
                  <a:pt x="781958" y="3185608"/>
                </a:lnTo>
                <a:lnTo>
                  <a:pt x="743056" y="3164244"/>
                </a:lnTo>
                <a:lnTo>
                  <a:pt x="704654" y="3140555"/>
                </a:lnTo>
                <a:lnTo>
                  <a:pt x="666794" y="3114477"/>
                </a:lnTo>
                <a:lnTo>
                  <a:pt x="629518" y="3085946"/>
                </a:lnTo>
                <a:lnTo>
                  <a:pt x="592867" y="3054896"/>
                </a:lnTo>
                <a:lnTo>
                  <a:pt x="556883" y="3021264"/>
                </a:lnTo>
                <a:lnTo>
                  <a:pt x="521608" y="2984985"/>
                </a:lnTo>
                <a:lnTo>
                  <a:pt x="487083" y="2945994"/>
                </a:lnTo>
                <a:lnTo>
                  <a:pt x="453351" y="2904228"/>
                </a:lnTo>
                <a:lnTo>
                  <a:pt x="420452" y="2859621"/>
                </a:lnTo>
                <a:lnTo>
                  <a:pt x="388429" y="2812109"/>
                </a:lnTo>
                <a:lnTo>
                  <a:pt x="357324" y="2761628"/>
                </a:lnTo>
                <a:lnTo>
                  <a:pt x="331321" y="2715929"/>
                </a:lnTo>
                <a:lnTo>
                  <a:pt x="306536" y="2669231"/>
                </a:lnTo>
                <a:lnTo>
                  <a:pt x="282941" y="2621592"/>
                </a:lnTo>
                <a:lnTo>
                  <a:pt x="260512" y="2573065"/>
                </a:lnTo>
                <a:lnTo>
                  <a:pt x="239221" y="2523708"/>
                </a:lnTo>
                <a:lnTo>
                  <a:pt x="219043" y="2473577"/>
                </a:lnTo>
                <a:lnTo>
                  <a:pt x="199953" y="2422726"/>
                </a:lnTo>
                <a:lnTo>
                  <a:pt x="181923" y="2371213"/>
                </a:lnTo>
                <a:lnTo>
                  <a:pt x="164928" y="2319093"/>
                </a:lnTo>
                <a:lnTo>
                  <a:pt x="148943" y="2266422"/>
                </a:lnTo>
                <a:lnTo>
                  <a:pt x="133940" y="2213256"/>
                </a:lnTo>
                <a:lnTo>
                  <a:pt x="119895" y="2159650"/>
                </a:lnTo>
                <a:lnTo>
                  <a:pt x="106781" y="2105661"/>
                </a:lnTo>
                <a:lnTo>
                  <a:pt x="94572" y="2051345"/>
                </a:lnTo>
                <a:lnTo>
                  <a:pt x="83242" y="1996757"/>
                </a:lnTo>
                <a:lnTo>
                  <a:pt x="72766" y="1941954"/>
                </a:lnTo>
                <a:lnTo>
                  <a:pt x="63117" y="1886991"/>
                </a:lnTo>
                <a:lnTo>
                  <a:pt x="54269" y="1831925"/>
                </a:lnTo>
                <a:lnTo>
                  <a:pt x="46197" y="1776811"/>
                </a:lnTo>
                <a:lnTo>
                  <a:pt x="38874" y="1721704"/>
                </a:lnTo>
                <a:lnTo>
                  <a:pt x="32274" y="1666662"/>
                </a:lnTo>
                <a:lnTo>
                  <a:pt x="26372" y="1611740"/>
                </a:lnTo>
                <a:lnTo>
                  <a:pt x="21142" y="1556993"/>
                </a:lnTo>
                <a:lnTo>
                  <a:pt x="16557" y="1502479"/>
                </a:lnTo>
                <a:lnTo>
                  <a:pt x="12591" y="1448251"/>
                </a:lnTo>
                <a:lnTo>
                  <a:pt x="9220" y="1394368"/>
                </a:lnTo>
                <a:lnTo>
                  <a:pt x="6415" y="1340884"/>
                </a:lnTo>
                <a:lnTo>
                  <a:pt x="4153" y="1287855"/>
                </a:lnTo>
                <a:lnTo>
                  <a:pt x="2406" y="1235338"/>
                </a:lnTo>
                <a:lnTo>
                  <a:pt x="1149" y="1183388"/>
                </a:lnTo>
                <a:lnTo>
                  <a:pt x="355" y="1132061"/>
                </a:lnTo>
                <a:lnTo>
                  <a:pt x="0" y="1081413"/>
                </a:lnTo>
                <a:lnTo>
                  <a:pt x="56" y="1031501"/>
                </a:lnTo>
                <a:lnTo>
                  <a:pt x="498" y="982379"/>
                </a:lnTo>
                <a:lnTo>
                  <a:pt x="1299" y="934103"/>
                </a:lnTo>
                <a:lnTo>
                  <a:pt x="2435" y="886731"/>
                </a:lnTo>
                <a:lnTo>
                  <a:pt x="3879" y="840317"/>
                </a:lnTo>
                <a:lnTo>
                  <a:pt x="5604" y="794918"/>
                </a:lnTo>
                <a:lnTo>
                  <a:pt x="7586" y="750589"/>
                </a:lnTo>
                <a:lnTo>
                  <a:pt x="9798" y="707387"/>
                </a:lnTo>
                <a:lnTo>
                  <a:pt x="12213" y="665366"/>
                </a:lnTo>
                <a:lnTo>
                  <a:pt x="14807" y="624584"/>
                </a:lnTo>
                <a:lnTo>
                  <a:pt x="17553" y="585096"/>
                </a:lnTo>
                <a:lnTo>
                  <a:pt x="20425" y="546959"/>
                </a:lnTo>
                <a:lnTo>
                  <a:pt x="26444" y="474957"/>
                </a:lnTo>
                <a:lnTo>
                  <a:pt x="32655" y="409025"/>
                </a:lnTo>
                <a:lnTo>
                  <a:pt x="41880" y="322490"/>
                </a:lnTo>
                <a:lnTo>
                  <a:pt x="55795" y="278570"/>
                </a:lnTo>
                <a:lnTo>
                  <a:pt x="83860" y="245688"/>
                </a:lnTo>
                <a:lnTo>
                  <a:pt x="121478" y="226216"/>
                </a:lnTo>
                <a:lnTo>
                  <a:pt x="164048" y="222525"/>
                </a:lnTo>
                <a:lnTo>
                  <a:pt x="206972" y="236984"/>
                </a:lnTo>
                <a:lnTo>
                  <a:pt x="405967" y="353450"/>
                </a:lnTo>
                <a:lnTo>
                  <a:pt x="605699" y="49755"/>
                </a:lnTo>
                <a:lnTo>
                  <a:pt x="608647" y="46070"/>
                </a:lnTo>
                <a:lnTo>
                  <a:pt x="611595" y="41647"/>
                </a:lnTo>
                <a:lnTo>
                  <a:pt x="614543" y="37961"/>
                </a:lnTo>
                <a:lnTo>
                  <a:pt x="648665" y="11241"/>
                </a:lnTo>
                <a:lnTo>
                  <a:pt x="689074" y="0"/>
                </a:lnTo>
                <a:lnTo>
                  <a:pt x="730727" y="4791"/>
                </a:lnTo>
                <a:lnTo>
                  <a:pt x="768580" y="26167"/>
                </a:lnTo>
                <a:lnTo>
                  <a:pt x="1210791" y="403574"/>
                </a:lnTo>
                <a:lnTo>
                  <a:pt x="1635314" y="192757"/>
                </a:lnTo>
                <a:lnTo>
                  <a:pt x="1671946" y="181954"/>
                </a:lnTo>
                <a:lnTo>
                  <a:pt x="1708924" y="184280"/>
                </a:lnTo>
                <a:lnTo>
                  <a:pt x="1742999" y="198769"/>
                </a:lnTo>
                <a:lnTo>
                  <a:pt x="1770925" y="224453"/>
                </a:lnTo>
                <a:lnTo>
                  <a:pt x="1967709" y="478760"/>
                </a:lnTo>
                <a:lnTo>
                  <a:pt x="2486570" y="189808"/>
                </a:lnTo>
                <a:lnTo>
                  <a:pt x="2518377" y="178314"/>
                </a:lnTo>
                <a:lnTo>
                  <a:pt x="2551428" y="176909"/>
                </a:lnTo>
                <a:lnTo>
                  <a:pt x="2583373" y="185455"/>
                </a:lnTo>
                <a:lnTo>
                  <a:pt x="2611864" y="203814"/>
                </a:lnTo>
                <a:lnTo>
                  <a:pt x="3066604" y="604071"/>
                </a:lnTo>
                <a:lnTo>
                  <a:pt x="3190423" y="452224"/>
                </a:lnTo>
                <a:lnTo>
                  <a:pt x="3224526" y="423506"/>
                </a:lnTo>
                <a:lnTo>
                  <a:pt x="3262986" y="411396"/>
                </a:lnTo>
                <a:lnTo>
                  <a:pt x="3301949" y="414179"/>
                </a:lnTo>
                <a:lnTo>
                  <a:pt x="3337561" y="430140"/>
                </a:lnTo>
                <a:lnTo>
                  <a:pt x="3365965" y="457564"/>
                </a:lnTo>
                <a:lnTo>
                  <a:pt x="3383307" y="494736"/>
                </a:lnTo>
                <a:lnTo>
                  <a:pt x="3385733" y="539942"/>
                </a:lnTo>
                <a:lnTo>
                  <a:pt x="3380090" y="582880"/>
                </a:lnTo>
                <a:lnTo>
                  <a:pt x="3374122" y="626203"/>
                </a:lnTo>
                <a:lnTo>
                  <a:pt x="3367813" y="669889"/>
                </a:lnTo>
                <a:lnTo>
                  <a:pt x="3361150" y="713919"/>
                </a:lnTo>
                <a:lnTo>
                  <a:pt x="3354118" y="758270"/>
                </a:lnTo>
                <a:lnTo>
                  <a:pt x="3346701" y="802922"/>
                </a:lnTo>
                <a:lnTo>
                  <a:pt x="3338885" y="847854"/>
                </a:lnTo>
                <a:lnTo>
                  <a:pt x="3330656" y="893046"/>
                </a:lnTo>
                <a:lnTo>
                  <a:pt x="3321998" y="938475"/>
                </a:lnTo>
                <a:lnTo>
                  <a:pt x="3312898" y="984121"/>
                </a:lnTo>
                <a:lnTo>
                  <a:pt x="3303340" y="1029963"/>
                </a:lnTo>
                <a:lnTo>
                  <a:pt x="3293310" y="1075981"/>
                </a:lnTo>
                <a:lnTo>
                  <a:pt x="3282792" y="1122153"/>
                </a:lnTo>
                <a:lnTo>
                  <a:pt x="3271774" y="1168458"/>
                </a:lnTo>
                <a:lnTo>
                  <a:pt x="3260238" y="1214876"/>
                </a:lnTo>
                <a:lnTo>
                  <a:pt x="3248172" y="1261385"/>
                </a:lnTo>
                <a:lnTo>
                  <a:pt x="3235560" y="1307964"/>
                </a:lnTo>
                <a:lnTo>
                  <a:pt x="3222388" y="1354593"/>
                </a:lnTo>
                <a:lnTo>
                  <a:pt x="3208640" y="1401250"/>
                </a:lnTo>
                <a:lnTo>
                  <a:pt x="3194303" y="1447915"/>
                </a:lnTo>
                <a:lnTo>
                  <a:pt x="3179361" y="1494567"/>
                </a:lnTo>
                <a:lnTo>
                  <a:pt x="3163800" y="1541185"/>
                </a:lnTo>
                <a:lnTo>
                  <a:pt x="3147606" y="1587747"/>
                </a:lnTo>
                <a:lnTo>
                  <a:pt x="3130762" y="1634233"/>
                </a:lnTo>
                <a:lnTo>
                  <a:pt x="3113256" y="1680622"/>
                </a:lnTo>
                <a:lnTo>
                  <a:pt x="3095071" y="1726893"/>
                </a:lnTo>
                <a:lnTo>
                  <a:pt x="3076194" y="1773024"/>
                </a:lnTo>
                <a:lnTo>
                  <a:pt x="3056610" y="1818996"/>
                </a:lnTo>
                <a:lnTo>
                  <a:pt x="3036304" y="1864787"/>
                </a:lnTo>
                <a:lnTo>
                  <a:pt x="3015261" y="1910376"/>
                </a:lnTo>
                <a:lnTo>
                  <a:pt x="2993467" y="1955742"/>
                </a:lnTo>
                <a:lnTo>
                  <a:pt x="2970907" y="2000865"/>
                </a:lnTo>
                <a:lnTo>
                  <a:pt x="2947566" y="2045722"/>
                </a:lnTo>
                <a:lnTo>
                  <a:pt x="2923429" y="2090295"/>
                </a:lnTo>
                <a:lnTo>
                  <a:pt x="2898483" y="2134560"/>
                </a:lnTo>
                <a:lnTo>
                  <a:pt x="2872712" y="2178498"/>
                </a:lnTo>
                <a:lnTo>
                  <a:pt x="2846101" y="2222087"/>
                </a:lnTo>
                <a:lnTo>
                  <a:pt x="2818636" y="2265307"/>
                </a:lnTo>
                <a:lnTo>
                  <a:pt x="2790303" y="2308136"/>
                </a:lnTo>
                <a:lnTo>
                  <a:pt x="2761086" y="2350555"/>
                </a:lnTo>
                <a:lnTo>
                  <a:pt x="2730970" y="2392540"/>
                </a:lnTo>
                <a:lnTo>
                  <a:pt x="2699942" y="2434073"/>
                </a:lnTo>
                <a:lnTo>
                  <a:pt x="2667986" y="2475131"/>
                </a:lnTo>
                <a:lnTo>
                  <a:pt x="2635088" y="2515694"/>
                </a:lnTo>
                <a:lnTo>
                  <a:pt x="2601233" y="2555742"/>
                </a:lnTo>
                <a:lnTo>
                  <a:pt x="2566406" y="2595252"/>
                </a:lnTo>
                <a:lnTo>
                  <a:pt x="2530593" y="2634204"/>
                </a:lnTo>
                <a:lnTo>
                  <a:pt x="2493779" y="2672577"/>
                </a:lnTo>
                <a:lnTo>
                  <a:pt x="2455949" y="2710350"/>
                </a:lnTo>
                <a:lnTo>
                  <a:pt x="2417089" y="2747502"/>
                </a:lnTo>
                <a:lnTo>
                  <a:pt x="2377184" y="2784013"/>
                </a:lnTo>
                <a:lnTo>
                  <a:pt x="2336219" y="2819861"/>
                </a:lnTo>
                <a:lnTo>
                  <a:pt x="2293002" y="2855537"/>
                </a:lnTo>
                <a:lnTo>
                  <a:pt x="2244780" y="2892744"/>
                </a:lnTo>
                <a:lnTo>
                  <a:pt x="2191887" y="2930967"/>
                </a:lnTo>
                <a:lnTo>
                  <a:pt x="2134656" y="2969689"/>
                </a:lnTo>
                <a:lnTo>
                  <a:pt x="2073420" y="3008395"/>
                </a:lnTo>
                <a:lnTo>
                  <a:pt x="2008514" y="3046570"/>
                </a:lnTo>
                <a:lnTo>
                  <a:pt x="1974789" y="3065297"/>
                </a:lnTo>
                <a:lnTo>
                  <a:pt x="1940272" y="3083698"/>
                </a:lnTo>
                <a:lnTo>
                  <a:pt x="1905003" y="3101708"/>
                </a:lnTo>
                <a:lnTo>
                  <a:pt x="1869025" y="3119262"/>
                </a:lnTo>
                <a:lnTo>
                  <a:pt x="1832380" y="3136297"/>
                </a:lnTo>
                <a:lnTo>
                  <a:pt x="1795109" y="3152748"/>
                </a:lnTo>
                <a:lnTo>
                  <a:pt x="1757255" y="3168550"/>
                </a:lnTo>
                <a:lnTo>
                  <a:pt x="1718857" y="3183639"/>
                </a:lnTo>
                <a:lnTo>
                  <a:pt x="1679960" y="3197950"/>
                </a:lnTo>
                <a:lnTo>
                  <a:pt x="1640603" y="3211420"/>
                </a:lnTo>
                <a:lnTo>
                  <a:pt x="1600829" y="3223983"/>
                </a:lnTo>
                <a:lnTo>
                  <a:pt x="1560679" y="3235575"/>
                </a:lnTo>
                <a:lnTo>
                  <a:pt x="1520196" y="3246132"/>
                </a:lnTo>
                <a:lnTo>
                  <a:pt x="1479421" y="3255588"/>
                </a:lnTo>
                <a:lnTo>
                  <a:pt x="1438395" y="3263881"/>
                </a:lnTo>
                <a:lnTo>
                  <a:pt x="1397161" y="3270944"/>
                </a:lnTo>
                <a:lnTo>
                  <a:pt x="1355759" y="3276715"/>
                </a:lnTo>
                <a:lnTo>
                  <a:pt x="1314232" y="3281127"/>
                </a:lnTo>
                <a:lnTo>
                  <a:pt x="1272622" y="3284118"/>
                </a:lnTo>
                <a:lnTo>
                  <a:pt x="1230970" y="3285622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89120" y="1057920"/>
            <a:ext cx="732790" cy="770890"/>
          </a:xfrm>
          <a:custGeom>
            <a:avLst/>
            <a:gdLst/>
            <a:ahLst/>
            <a:cxnLst/>
            <a:rect l="l" t="t" r="r" b="b"/>
            <a:pathLst>
              <a:path w="732790" h="770889">
                <a:moveTo>
                  <a:pt x="112920" y="770880"/>
                </a:moveTo>
                <a:lnTo>
                  <a:pt x="195712" y="599011"/>
                </a:lnTo>
                <a:lnTo>
                  <a:pt x="209702" y="552296"/>
                </a:lnTo>
                <a:lnTo>
                  <a:pt x="211418" y="511554"/>
                </a:lnTo>
                <a:lnTo>
                  <a:pt x="212752" y="484576"/>
                </a:lnTo>
                <a:lnTo>
                  <a:pt x="215119" y="457856"/>
                </a:lnTo>
                <a:lnTo>
                  <a:pt x="218776" y="434204"/>
                </a:lnTo>
                <a:lnTo>
                  <a:pt x="231836" y="370873"/>
                </a:lnTo>
                <a:lnTo>
                  <a:pt x="242185" y="318133"/>
                </a:lnTo>
                <a:lnTo>
                  <a:pt x="249178" y="275338"/>
                </a:lnTo>
                <a:lnTo>
                  <a:pt x="252168" y="241842"/>
                </a:lnTo>
                <a:lnTo>
                  <a:pt x="246919" y="210233"/>
                </a:lnTo>
                <a:lnTo>
                  <a:pt x="231858" y="176509"/>
                </a:lnTo>
                <a:lnTo>
                  <a:pt x="210342" y="145142"/>
                </a:lnTo>
                <a:lnTo>
                  <a:pt x="185729" y="120605"/>
                </a:lnTo>
                <a:lnTo>
                  <a:pt x="161909" y="117454"/>
                </a:lnTo>
                <a:lnTo>
                  <a:pt x="131580" y="131770"/>
                </a:lnTo>
                <a:lnTo>
                  <a:pt x="96326" y="152087"/>
                </a:lnTo>
                <a:lnTo>
                  <a:pt x="57734" y="166940"/>
                </a:lnTo>
                <a:lnTo>
                  <a:pt x="17391" y="164863"/>
                </a:lnTo>
                <a:lnTo>
                  <a:pt x="0" y="151498"/>
                </a:lnTo>
                <a:lnTo>
                  <a:pt x="3242" y="132948"/>
                </a:lnTo>
                <a:lnTo>
                  <a:pt x="55357" y="86465"/>
                </a:lnTo>
                <a:lnTo>
                  <a:pt x="96094" y="61616"/>
                </a:lnTo>
                <a:lnTo>
                  <a:pt x="141194" y="37752"/>
                </a:lnTo>
                <a:lnTo>
                  <a:pt x="186589" y="16416"/>
                </a:lnTo>
                <a:lnTo>
                  <a:pt x="242640" y="0"/>
                </a:lnTo>
                <a:lnTo>
                  <a:pt x="287784" y="2091"/>
                </a:lnTo>
                <a:lnTo>
                  <a:pt x="323097" y="17557"/>
                </a:lnTo>
                <a:lnTo>
                  <a:pt x="368524" y="68080"/>
                </a:lnTo>
                <a:lnTo>
                  <a:pt x="381041" y="105001"/>
                </a:lnTo>
                <a:lnTo>
                  <a:pt x="382940" y="149041"/>
                </a:lnTo>
                <a:lnTo>
                  <a:pt x="378448" y="200089"/>
                </a:lnTo>
                <a:lnTo>
                  <a:pt x="371795" y="258030"/>
                </a:lnTo>
                <a:lnTo>
                  <a:pt x="363511" y="299771"/>
                </a:lnTo>
                <a:lnTo>
                  <a:pt x="347870" y="353264"/>
                </a:lnTo>
                <a:lnTo>
                  <a:pt x="380036" y="299984"/>
                </a:lnTo>
                <a:lnTo>
                  <a:pt x="411583" y="249242"/>
                </a:lnTo>
                <a:lnTo>
                  <a:pt x="440197" y="205353"/>
                </a:lnTo>
                <a:lnTo>
                  <a:pt x="463565" y="172631"/>
                </a:lnTo>
                <a:lnTo>
                  <a:pt x="513666" y="145705"/>
                </a:lnTo>
                <a:lnTo>
                  <a:pt x="555559" y="152034"/>
                </a:lnTo>
                <a:lnTo>
                  <a:pt x="594128" y="170116"/>
                </a:lnTo>
                <a:lnTo>
                  <a:pt x="618449" y="195690"/>
                </a:lnTo>
                <a:lnTo>
                  <a:pt x="635633" y="221878"/>
                </a:lnTo>
                <a:lnTo>
                  <a:pt x="663717" y="259159"/>
                </a:lnTo>
                <a:lnTo>
                  <a:pt x="694614" y="301407"/>
                </a:lnTo>
                <a:lnTo>
                  <a:pt x="720232" y="342491"/>
                </a:lnTo>
                <a:lnTo>
                  <a:pt x="732481" y="376286"/>
                </a:lnTo>
                <a:lnTo>
                  <a:pt x="723272" y="396662"/>
                </a:lnTo>
                <a:lnTo>
                  <a:pt x="693939" y="403776"/>
                </a:lnTo>
                <a:lnTo>
                  <a:pt x="669720" y="394423"/>
                </a:lnTo>
                <a:lnTo>
                  <a:pt x="644437" y="374866"/>
                </a:lnTo>
                <a:lnTo>
                  <a:pt x="611908" y="351370"/>
                </a:lnTo>
                <a:lnTo>
                  <a:pt x="574737" y="320428"/>
                </a:lnTo>
                <a:lnTo>
                  <a:pt x="541230" y="284530"/>
                </a:lnTo>
                <a:lnTo>
                  <a:pt x="513757" y="258932"/>
                </a:lnTo>
                <a:lnTo>
                  <a:pt x="460350" y="305638"/>
                </a:lnTo>
                <a:lnTo>
                  <a:pt x="430747" y="346526"/>
                </a:lnTo>
                <a:lnTo>
                  <a:pt x="396785" y="393600"/>
                </a:lnTo>
                <a:lnTo>
                  <a:pt x="361407" y="442740"/>
                </a:lnTo>
                <a:lnTo>
                  <a:pt x="327559" y="489829"/>
                </a:lnTo>
                <a:lnTo>
                  <a:pt x="368054" y="450209"/>
                </a:lnTo>
                <a:lnTo>
                  <a:pt x="405079" y="419308"/>
                </a:lnTo>
                <a:lnTo>
                  <a:pt x="436263" y="400805"/>
                </a:lnTo>
                <a:lnTo>
                  <a:pt x="459234" y="398384"/>
                </a:lnTo>
                <a:lnTo>
                  <a:pt x="503150" y="417658"/>
                </a:lnTo>
                <a:lnTo>
                  <a:pt x="554693" y="444661"/>
                </a:lnTo>
                <a:lnTo>
                  <a:pt x="605706" y="475631"/>
                </a:lnTo>
                <a:lnTo>
                  <a:pt x="648036" y="506809"/>
                </a:lnTo>
                <a:lnTo>
                  <a:pt x="677252" y="564096"/>
                </a:lnTo>
                <a:lnTo>
                  <a:pt x="667740" y="605504"/>
                </a:lnTo>
                <a:lnTo>
                  <a:pt x="649861" y="648759"/>
                </a:lnTo>
                <a:lnTo>
                  <a:pt x="628483" y="683963"/>
                </a:lnTo>
                <a:lnTo>
                  <a:pt x="608472" y="701219"/>
                </a:lnTo>
                <a:lnTo>
                  <a:pt x="594696" y="690629"/>
                </a:lnTo>
                <a:lnTo>
                  <a:pt x="593523" y="653896"/>
                </a:lnTo>
                <a:lnTo>
                  <a:pt x="604679" y="624348"/>
                </a:lnTo>
                <a:lnTo>
                  <a:pt x="609509" y="597803"/>
                </a:lnTo>
                <a:lnTo>
                  <a:pt x="589360" y="570080"/>
                </a:lnTo>
                <a:lnTo>
                  <a:pt x="554879" y="541414"/>
                </a:lnTo>
                <a:lnTo>
                  <a:pt x="524706" y="519255"/>
                </a:lnTo>
                <a:lnTo>
                  <a:pt x="492177" y="510239"/>
                </a:lnTo>
                <a:lnTo>
                  <a:pt x="450628" y="520999"/>
                </a:lnTo>
                <a:lnTo>
                  <a:pt x="410332" y="541605"/>
                </a:lnTo>
                <a:lnTo>
                  <a:pt x="369665" y="571544"/>
                </a:lnTo>
                <a:lnTo>
                  <a:pt x="304115" y="631576"/>
                </a:lnTo>
                <a:lnTo>
                  <a:pt x="189171" y="742465"/>
                </a:lnTo>
                <a:lnTo>
                  <a:pt x="112920" y="770880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0735" y="2715822"/>
            <a:ext cx="6086490" cy="2790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1670" y="6390176"/>
            <a:ext cx="5496560" cy="2136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400"/>
              </a:lnSpc>
              <a:spcBef>
                <a:spcPts val="90"/>
              </a:spcBef>
            </a:pPr>
            <a:r>
              <a:rPr sz="2950" b="1" spc="15" dirty="0">
                <a:solidFill>
                  <a:srgbClr val="E4333A"/>
                </a:solidFill>
                <a:latin typeface="Noto Sans"/>
                <a:cs typeface="Noto Sans"/>
              </a:rPr>
              <a:t>Respectul </a:t>
            </a:r>
            <a:r>
              <a:rPr sz="2950" b="1" spc="20" dirty="0">
                <a:latin typeface="Noto Sans"/>
                <a:cs typeface="Noto Sans"/>
              </a:rPr>
              <a:t>înseamnă </a:t>
            </a:r>
            <a:r>
              <a:rPr sz="2950" b="1" spc="15" dirty="0">
                <a:latin typeface="Noto Sans"/>
                <a:cs typeface="Noto Sans"/>
              </a:rPr>
              <a:t>să te  comporți </a:t>
            </a:r>
            <a:r>
              <a:rPr sz="2950" b="1" spc="20" dirty="0">
                <a:latin typeface="Noto Sans"/>
                <a:cs typeface="Noto Sans"/>
              </a:rPr>
              <a:t>frumos cu </a:t>
            </a:r>
            <a:r>
              <a:rPr sz="2950" b="1" spc="15" dirty="0">
                <a:latin typeface="Noto Sans"/>
                <a:cs typeface="Noto Sans"/>
              </a:rPr>
              <a:t>cineva</a:t>
            </a:r>
            <a:r>
              <a:rPr sz="2950" b="1" spc="-60" dirty="0">
                <a:latin typeface="Noto Sans"/>
                <a:cs typeface="Noto Sans"/>
              </a:rPr>
              <a:t> </a:t>
            </a:r>
            <a:r>
              <a:rPr sz="2950" b="1" spc="10" dirty="0">
                <a:latin typeface="Noto Sans"/>
                <a:cs typeface="Noto Sans"/>
              </a:rPr>
              <a:t>și  </a:t>
            </a:r>
            <a:r>
              <a:rPr sz="2950" b="1" spc="15" dirty="0">
                <a:latin typeface="Noto Sans"/>
                <a:cs typeface="Noto Sans"/>
              </a:rPr>
              <a:t>să </a:t>
            </a:r>
            <a:r>
              <a:rPr sz="2950" b="1" spc="10" dirty="0">
                <a:latin typeface="Noto Sans"/>
                <a:cs typeface="Noto Sans"/>
              </a:rPr>
              <a:t>îți </a:t>
            </a:r>
            <a:r>
              <a:rPr sz="2950" b="1" spc="15" dirty="0">
                <a:latin typeface="Noto Sans"/>
                <a:cs typeface="Noto Sans"/>
              </a:rPr>
              <a:t>pese </a:t>
            </a:r>
            <a:r>
              <a:rPr sz="2950" b="1" spc="20" dirty="0">
                <a:latin typeface="Noto Sans"/>
                <a:cs typeface="Noto Sans"/>
              </a:rPr>
              <a:t>de </a:t>
            </a:r>
            <a:r>
              <a:rPr sz="2950" b="1" spc="15" dirty="0">
                <a:latin typeface="Noto Sans"/>
                <a:cs typeface="Noto Sans"/>
              </a:rPr>
              <a:t>sentimentele  persoanei</a:t>
            </a:r>
            <a:r>
              <a:rPr sz="2950" b="1" dirty="0">
                <a:latin typeface="Noto Sans"/>
                <a:cs typeface="Noto Sans"/>
              </a:rPr>
              <a:t> </a:t>
            </a:r>
            <a:r>
              <a:rPr sz="2950" b="1" spc="15" dirty="0">
                <a:latin typeface="Noto Sans"/>
                <a:cs typeface="Noto Sans"/>
              </a:rPr>
              <a:t>respective.</a:t>
            </a:r>
            <a:endParaRPr sz="295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9931" y="6372546"/>
            <a:ext cx="2518410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9885">
              <a:lnSpc>
                <a:spcPct val="118200"/>
              </a:lnSpc>
              <a:spcBef>
                <a:spcPts val="95"/>
              </a:spcBef>
            </a:pPr>
            <a:r>
              <a:rPr sz="3650" spc="-155" dirty="0">
                <a:solidFill>
                  <a:srgbClr val="FFFFFF"/>
                </a:solidFill>
                <a:latin typeface="Arial"/>
                <a:cs typeface="Arial"/>
              </a:rPr>
              <a:t>Ce </a:t>
            </a:r>
            <a:r>
              <a:rPr sz="3650" spc="335" dirty="0">
                <a:solidFill>
                  <a:srgbClr val="FFFFFF"/>
                </a:solidFill>
                <a:latin typeface="Arial"/>
                <a:cs typeface="Arial"/>
              </a:rPr>
              <a:t>este  </a:t>
            </a:r>
            <a:r>
              <a:rPr sz="3650" spc="-7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50" spc="-2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50" spc="-58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50" spc="-49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50" spc="-2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50" spc="-5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50" spc="-26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50" spc="-38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50" spc="-79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50" spc="-19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07901" y="6718175"/>
            <a:ext cx="5551170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5080" indent="-432434">
              <a:lnSpc>
                <a:spcPct val="116399"/>
              </a:lnSpc>
              <a:spcBef>
                <a:spcPts val="100"/>
              </a:spcBef>
            </a:pPr>
            <a:r>
              <a:rPr sz="2900" b="1" spc="-5" dirty="0">
                <a:latin typeface="Noto Sans"/>
                <a:cs typeface="Noto Sans"/>
              </a:rPr>
              <a:t>Te poți </a:t>
            </a:r>
            <a:r>
              <a:rPr sz="2900" b="1" spc="-45" dirty="0">
                <a:latin typeface="Noto Sans"/>
                <a:cs typeface="Noto Sans"/>
              </a:rPr>
              <a:t>gândi </a:t>
            </a:r>
            <a:r>
              <a:rPr sz="2900" b="1" spc="-5" dirty="0">
                <a:latin typeface="Noto Sans"/>
                <a:cs typeface="Noto Sans"/>
              </a:rPr>
              <a:t>la un exemplu în  care să-ți arăți</a:t>
            </a:r>
            <a:r>
              <a:rPr sz="2900" b="1" spc="-40" dirty="0">
                <a:latin typeface="Noto Sans"/>
                <a:cs typeface="Noto Sans"/>
              </a:rPr>
              <a:t> </a:t>
            </a:r>
            <a:r>
              <a:rPr sz="2900" b="1" spc="-5" dirty="0">
                <a:latin typeface="Noto Sans"/>
                <a:cs typeface="Noto Sans"/>
              </a:rPr>
              <a:t>respectul?</a:t>
            </a:r>
            <a:endParaRPr sz="2900">
              <a:latin typeface="Noto Sans"/>
              <a:cs typeface="Noto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48219" y="7959899"/>
            <a:ext cx="4109720" cy="2327275"/>
          </a:xfrm>
          <a:custGeom>
            <a:avLst/>
            <a:gdLst/>
            <a:ahLst/>
            <a:cxnLst/>
            <a:rect l="l" t="t" r="r" b="b"/>
            <a:pathLst>
              <a:path w="4109719" h="2327275">
                <a:moveTo>
                  <a:pt x="1270680" y="627116"/>
                </a:moveTo>
                <a:lnTo>
                  <a:pt x="1582087" y="1659538"/>
                </a:lnTo>
                <a:lnTo>
                  <a:pt x="1399676" y="1686497"/>
                </a:lnTo>
                <a:lnTo>
                  <a:pt x="1160079" y="1756151"/>
                </a:lnTo>
                <a:lnTo>
                  <a:pt x="761554" y="1847388"/>
                </a:lnTo>
                <a:lnTo>
                  <a:pt x="324431" y="1882272"/>
                </a:lnTo>
                <a:lnTo>
                  <a:pt x="123464" y="1739231"/>
                </a:lnTo>
                <a:lnTo>
                  <a:pt x="11404" y="1393304"/>
                </a:lnTo>
                <a:lnTo>
                  <a:pt x="4075" y="1357897"/>
                </a:lnTo>
                <a:lnTo>
                  <a:pt x="313" y="1323162"/>
                </a:lnTo>
                <a:lnTo>
                  <a:pt x="0" y="1289115"/>
                </a:lnTo>
                <a:lnTo>
                  <a:pt x="3015" y="1255766"/>
                </a:lnTo>
                <a:lnTo>
                  <a:pt x="18561" y="1191215"/>
                </a:lnTo>
                <a:lnTo>
                  <a:pt x="46000" y="1129611"/>
                </a:lnTo>
                <a:lnTo>
                  <a:pt x="84383" y="1071055"/>
                </a:lnTo>
                <a:lnTo>
                  <a:pt x="132759" y="1015647"/>
                </a:lnTo>
                <a:lnTo>
                  <a:pt x="160399" y="989155"/>
                </a:lnTo>
                <a:lnTo>
                  <a:pt x="190180" y="963489"/>
                </a:lnTo>
                <a:lnTo>
                  <a:pt x="221985" y="938660"/>
                </a:lnTo>
                <a:lnTo>
                  <a:pt x="255695" y="914681"/>
                </a:lnTo>
                <a:lnTo>
                  <a:pt x="291191" y="891565"/>
                </a:lnTo>
                <a:lnTo>
                  <a:pt x="328355" y="869325"/>
                </a:lnTo>
                <a:lnTo>
                  <a:pt x="367067" y="847973"/>
                </a:lnTo>
                <a:lnTo>
                  <a:pt x="407209" y="827521"/>
                </a:lnTo>
                <a:lnTo>
                  <a:pt x="448662" y="807982"/>
                </a:lnTo>
                <a:lnTo>
                  <a:pt x="491308" y="789370"/>
                </a:lnTo>
                <a:lnTo>
                  <a:pt x="535027" y="771696"/>
                </a:lnTo>
                <a:lnTo>
                  <a:pt x="579702" y="754973"/>
                </a:lnTo>
                <a:lnTo>
                  <a:pt x="625213" y="739214"/>
                </a:lnTo>
                <a:lnTo>
                  <a:pt x="671441" y="724431"/>
                </a:lnTo>
                <a:lnTo>
                  <a:pt x="718268" y="710637"/>
                </a:lnTo>
                <a:lnTo>
                  <a:pt x="765575" y="697845"/>
                </a:lnTo>
                <a:lnTo>
                  <a:pt x="813244" y="686067"/>
                </a:lnTo>
                <a:lnTo>
                  <a:pt x="861155" y="675316"/>
                </a:lnTo>
                <a:lnTo>
                  <a:pt x="909190" y="665604"/>
                </a:lnTo>
                <a:lnTo>
                  <a:pt x="957231" y="656944"/>
                </a:lnTo>
                <a:lnTo>
                  <a:pt x="1005158" y="649349"/>
                </a:lnTo>
                <a:lnTo>
                  <a:pt x="1052852" y="642831"/>
                </a:lnTo>
                <a:lnTo>
                  <a:pt x="1100196" y="637403"/>
                </a:lnTo>
                <a:lnTo>
                  <a:pt x="1147070" y="633078"/>
                </a:lnTo>
                <a:lnTo>
                  <a:pt x="1193355" y="629868"/>
                </a:lnTo>
                <a:lnTo>
                  <a:pt x="1238933" y="627785"/>
                </a:lnTo>
                <a:lnTo>
                  <a:pt x="1270680" y="627116"/>
                </a:lnTo>
                <a:close/>
              </a:path>
              <a:path w="4109719" h="2327275">
                <a:moveTo>
                  <a:pt x="2176069" y="69632"/>
                </a:moveTo>
                <a:lnTo>
                  <a:pt x="2762585" y="2014130"/>
                </a:lnTo>
                <a:lnTo>
                  <a:pt x="2567138" y="2125605"/>
                </a:lnTo>
                <a:lnTo>
                  <a:pt x="2425161" y="2224562"/>
                </a:lnTo>
                <a:lnTo>
                  <a:pt x="2260744" y="2327100"/>
                </a:lnTo>
                <a:lnTo>
                  <a:pt x="720756" y="2327100"/>
                </a:lnTo>
                <a:lnTo>
                  <a:pt x="712880" y="2029548"/>
                </a:lnTo>
                <a:lnTo>
                  <a:pt x="1024107" y="1795680"/>
                </a:lnTo>
                <a:lnTo>
                  <a:pt x="1160079" y="1756151"/>
                </a:lnTo>
                <a:lnTo>
                  <a:pt x="1582087" y="1659538"/>
                </a:lnTo>
                <a:lnTo>
                  <a:pt x="1270680" y="627116"/>
                </a:lnTo>
                <a:lnTo>
                  <a:pt x="1283685" y="626843"/>
                </a:lnTo>
                <a:lnTo>
                  <a:pt x="1327493" y="627053"/>
                </a:lnTo>
                <a:lnTo>
                  <a:pt x="1370237" y="628429"/>
                </a:lnTo>
                <a:lnTo>
                  <a:pt x="1411800" y="630984"/>
                </a:lnTo>
                <a:lnTo>
                  <a:pt x="1452061" y="634729"/>
                </a:lnTo>
                <a:lnTo>
                  <a:pt x="1490903" y="639677"/>
                </a:lnTo>
                <a:lnTo>
                  <a:pt x="1563853" y="653235"/>
                </a:lnTo>
                <a:lnTo>
                  <a:pt x="1629700" y="671757"/>
                </a:lnTo>
                <a:lnTo>
                  <a:pt x="1687494" y="695346"/>
                </a:lnTo>
                <a:lnTo>
                  <a:pt x="1713075" y="709071"/>
                </a:lnTo>
                <a:lnTo>
                  <a:pt x="1535309" y="119717"/>
                </a:lnTo>
                <a:lnTo>
                  <a:pt x="1846469" y="16836"/>
                </a:lnTo>
                <a:lnTo>
                  <a:pt x="2176069" y="69632"/>
                </a:lnTo>
                <a:close/>
              </a:path>
              <a:path w="4109719" h="2327275">
                <a:moveTo>
                  <a:pt x="1582087" y="1659538"/>
                </a:moveTo>
                <a:lnTo>
                  <a:pt x="1160079" y="1756151"/>
                </a:lnTo>
                <a:lnTo>
                  <a:pt x="1399676" y="1686497"/>
                </a:lnTo>
                <a:lnTo>
                  <a:pt x="1582087" y="1659538"/>
                </a:lnTo>
                <a:close/>
              </a:path>
              <a:path w="4109719" h="2327275">
                <a:moveTo>
                  <a:pt x="1535309" y="119717"/>
                </a:moveTo>
                <a:lnTo>
                  <a:pt x="1713075" y="709071"/>
                </a:lnTo>
                <a:lnTo>
                  <a:pt x="1408618" y="424909"/>
                </a:lnTo>
                <a:lnTo>
                  <a:pt x="1321028" y="258080"/>
                </a:lnTo>
                <a:lnTo>
                  <a:pt x="1462810" y="143688"/>
                </a:lnTo>
                <a:lnTo>
                  <a:pt x="1535309" y="119717"/>
                </a:lnTo>
                <a:close/>
              </a:path>
              <a:path w="4109719" h="2327275">
                <a:moveTo>
                  <a:pt x="4104544" y="2070168"/>
                </a:moveTo>
                <a:lnTo>
                  <a:pt x="4109458" y="2113674"/>
                </a:lnTo>
                <a:lnTo>
                  <a:pt x="4106238" y="2157139"/>
                </a:lnTo>
                <a:lnTo>
                  <a:pt x="4095107" y="2199320"/>
                </a:lnTo>
                <a:lnTo>
                  <a:pt x="4076290" y="2238972"/>
                </a:lnTo>
                <a:lnTo>
                  <a:pt x="4050008" y="2274851"/>
                </a:lnTo>
                <a:lnTo>
                  <a:pt x="4016487" y="2305714"/>
                </a:lnTo>
                <a:lnTo>
                  <a:pt x="3981249" y="2327100"/>
                </a:lnTo>
                <a:lnTo>
                  <a:pt x="2278049" y="2327100"/>
                </a:lnTo>
                <a:lnTo>
                  <a:pt x="2425161" y="2224562"/>
                </a:lnTo>
                <a:lnTo>
                  <a:pt x="2762585" y="2014130"/>
                </a:lnTo>
                <a:lnTo>
                  <a:pt x="2176069" y="69632"/>
                </a:lnTo>
                <a:lnTo>
                  <a:pt x="2286987" y="87399"/>
                </a:lnTo>
                <a:lnTo>
                  <a:pt x="2594732" y="443767"/>
                </a:lnTo>
                <a:lnTo>
                  <a:pt x="2772265" y="832207"/>
                </a:lnTo>
                <a:lnTo>
                  <a:pt x="2834229" y="1025414"/>
                </a:lnTo>
                <a:lnTo>
                  <a:pt x="2623214" y="325827"/>
                </a:lnTo>
                <a:lnTo>
                  <a:pt x="2585097" y="140368"/>
                </a:lnTo>
                <a:lnTo>
                  <a:pt x="2648817" y="25165"/>
                </a:lnTo>
                <a:lnTo>
                  <a:pt x="2838611" y="0"/>
                </a:lnTo>
                <a:lnTo>
                  <a:pt x="2855621" y="835"/>
                </a:lnTo>
                <a:lnTo>
                  <a:pt x="2907383" y="22593"/>
                </a:lnTo>
                <a:lnTo>
                  <a:pt x="2942607" y="52065"/>
                </a:lnTo>
                <a:lnTo>
                  <a:pt x="2978503" y="92508"/>
                </a:lnTo>
                <a:lnTo>
                  <a:pt x="3015156" y="143059"/>
                </a:lnTo>
                <a:lnTo>
                  <a:pt x="3052652" y="202860"/>
                </a:lnTo>
                <a:lnTo>
                  <a:pt x="3071743" y="235960"/>
                </a:lnTo>
                <a:lnTo>
                  <a:pt x="3091077" y="271049"/>
                </a:lnTo>
                <a:lnTo>
                  <a:pt x="3110663" y="308020"/>
                </a:lnTo>
                <a:lnTo>
                  <a:pt x="3130514" y="346765"/>
                </a:lnTo>
                <a:lnTo>
                  <a:pt x="3171051" y="429149"/>
                </a:lnTo>
                <a:lnTo>
                  <a:pt x="3442131" y="1015275"/>
                </a:lnTo>
                <a:lnTo>
                  <a:pt x="3492751" y="1120235"/>
                </a:lnTo>
                <a:lnTo>
                  <a:pt x="3545153" y="1224978"/>
                </a:lnTo>
                <a:lnTo>
                  <a:pt x="3572048" y="1276999"/>
                </a:lnTo>
                <a:lnTo>
                  <a:pt x="3599422" y="1328643"/>
                </a:lnTo>
                <a:lnTo>
                  <a:pt x="3627283" y="1379803"/>
                </a:lnTo>
                <a:lnTo>
                  <a:pt x="3655643" y="1430371"/>
                </a:lnTo>
                <a:lnTo>
                  <a:pt x="3684513" y="1480239"/>
                </a:lnTo>
                <a:lnTo>
                  <a:pt x="3713903" y="1529300"/>
                </a:lnTo>
                <a:lnTo>
                  <a:pt x="3743824" y="1577446"/>
                </a:lnTo>
                <a:lnTo>
                  <a:pt x="3774286" y="1624570"/>
                </a:lnTo>
                <a:lnTo>
                  <a:pt x="3805301" y="1670564"/>
                </a:lnTo>
                <a:lnTo>
                  <a:pt x="3836878" y="1715320"/>
                </a:lnTo>
                <a:lnTo>
                  <a:pt x="3869029" y="1758732"/>
                </a:lnTo>
                <a:lnTo>
                  <a:pt x="3901764" y="1800690"/>
                </a:lnTo>
                <a:lnTo>
                  <a:pt x="3935094" y="1841089"/>
                </a:lnTo>
                <a:lnTo>
                  <a:pt x="3969030" y="1879820"/>
                </a:lnTo>
                <a:lnTo>
                  <a:pt x="4003581" y="1916776"/>
                </a:lnTo>
                <a:lnTo>
                  <a:pt x="4038760" y="1951848"/>
                </a:lnTo>
                <a:lnTo>
                  <a:pt x="4069418" y="1988011"/>
                </a:lnTo>
                <a:lnTo>
                  <a:pt x="4091272" y="2027866"/>
                </a:lnTo>
                <a:lnTo>
                  <a:pt x="4104544" y="2070168"/>
                </a:lnTo>
                <a:close/>
              </a:path>
              <a:path w="4109719" h="2327275">
                <a:moveTo>
                  <a:pt x="2762585" y="2014130"/>
                </a:moveTo>
                <a:lnTo>
                  <a:pt x="2425161" y="2224562"/>
                </a:lnTo>
                <a:lnTo>
                  <a:pt x="2567138" y="2125605"/>
                </a:lnTo>
                <a:lnTo>
                  <a:pt x="2762585" y="2014130"/>
                </a:lnTo>
                <a:close/>
              </a:path>
              <a:path w="4109719" h="2327275">
                <a:moveTo>
                  <a:pt x="2623214" y="325827"/>
                </a:moveTo>
                <a:lnTo>
                  <a:pt x="2834229" y="1025414"/>
                </a:lnTo>
                <a:lnTo>
                  <a:pt x="2775285" y="838815"/>
                </a:lnTo>
                <a:lnTo>
                  <a:pt x="2772265" y="832207"/>
                </a:lnTo>
                <a:lnTo>
                  <a:pt x="2647037" y="441740"/>
                </a:lnTo>
                <a:lnTo>
                  <a:pt x="2623214" y="325827"/>
                </a:lnTo>
                <a:close/>
              </a:path>
              <a:path w="4109719" h="2327275">
                <a:moveTo>
                  <a:pt x="2834229" y="1025414"/>
                </a:moveTo>
                <a:lnTo>
                  <a:pt x="2772265" y="832207"/>
                </a:lnTo>
                <a:lnTo>
                  <a:pt x="2775285" y="838815"/>
                </a:lnTo>
                <a:lnTo>
                  <a:pt x="2834229" y="1025414"/>
                </a:lnTo>
                <a:close/>
              </a:path>
            </a:pathLst>
          </a:custGeom>
          <a:solidFill>
            <a:srgbClr val="23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668603" y="8604213"/>
            <a:ext cx="2905760" cy="110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2250">
              <a:lnSpc>
                <a:spcPct val="115799"/>
              </a:lnSpc>
              <a:spcBef>
                <a:spcPts val="100"/>
              </a:spcBef>
            </a:pPr>
            <a:r>
              <a:rPr sz="3050" b="1" spc="-5" dirty="0">
                <a:solidFill>
                  <a:srgbClr val="F46699"/>
                </a:solidFill>
                <a:latin typeface="Noto Sans"/>
                <a:cs typeface="Noto Sans"/>
              </a:rPr>
              <a:t>Să ai </a:t>
            </a:r>
            <a:r>
              <a:rPr sz="3050" b="1" spc="-45" dirty="0">
                <a:solidFill>
                  <a:srgbClr val="F46699"/>
                </a:solidFill>
                <a:latin typeface="Noto Sans"/>
                <a:cs typeface="Noto Sans"/>
              </a:rPr>
              <a:t>grije </a:t>
            </a:r>
            <a:r>
              <a:rPr sz="3050" b="1" spc="-5" dirty="0">
                <a:solidFill>
                  <a:srgbClr val="F46699"/>
                </a:solidFill>
                <a:latin typeface="Noto Sans"/>
                <a:cs typeface="Noto Sans"/>
              </a:rPr>
              <a:t>de  lucrurile</a:t>
            </a:r>
            <a:r>
              <a:rPr sz="3050" b="1" spc="-75" dirty="0">
                <a:solidFill>
                  <a:srgbClr val="F46699"/>
                </a:solidFill>
                <a:latin typeface="Noto Sans"/>
                <a:cs typeface="Noto Sans"/>
              </a:rPr>
              <a:t> </a:t>
            </a:r>
            <a:r>
              <a:rPr sz="3050" b="1" spc="-5" dirty="0">
                <a:solidFill>
                  <a:srgbClr val="F46699"/>
                </a:solidFill>
                <a:latin typeface="Noto Sans"/>
                <a:cs typeface="Noto Sans"/>
              </a:rPr>
              <a:t>cuiva.</a:t>
            </a:r>
            <a:endParaRPr sz="305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14349" y="738981"/>
            <a:ext cx="13598525" cy="109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950" spc="85" dirty="0">
                <a:solidFill>
                  <a:srgbClr val="232153"/>
                </a:solidFill>
              </a:rPr>
              <a:t>Alege </a:t>
            </a:r>
            <a:r>
              <a:rPr sz="6950" spc="545" dirty="0">
                <a:solidFill>
                  <a:srgbClr val="232153"/>
                </a:solidFill>
              </a:rPr>
              <a:t>respectul, </a:t>
            </a:r>
            <a:r>
              <a:rPr sz="6950" spc="280" dirty="0">
                <a:solidFill>
                  <a:srgbClr val="232153"/>
                </a:solidFill>
              </a:rPr>
              <a:t>nu </a:t>
            </a:r>
            <a:r>
              <a:rPr sz="6950" spc="155" dirty="0">
                <a:solidFill>
                  <a:srgbClr val="232153"/>
                </a:solidFill>
              </a:rPr>
              <a:t>h</a:t>
            </a:r>
            <a:r>
              <a:rPr sz="7050" spc="155" dirty="0">
                <a:solidFill>
                  <a:srgbClr val="232153"/>
                </a:solidFill>
                <a:latin typeface="Cousine"/>
                <a:cs typeface="Cousine"/>
              </a:rPr>
              <a:t>ă</a:t>
            </a:r>
            <a:r>
              <a:rPr sz="6950" spc="155" dirty="0">
                <a:solidFill>
                  <a:srgbClr val="232153"/>
                </a:solidFill>
              </a:rPr>
              <a:t>r</a:t>
            </a:r>
            <a:r>
              <a:rPr sz="7050" spc="155" dirty="0">
                <a:solidFill>
                  <a:srgbClr val="232153"/>
                </a:solidFill>
                <a:latin typeface="Cousine"/>
                <a:cs typeface="Cousine"/>
              </a:rPr>
              <a:t>ț</a:t>
            </a:r>
            <a:r>
              <a:rPr sz="6950" spc="155" dirty="0">
                <a:solidFill>
                  <a:srgbClr val="232153"/>
                </a:solidFill>
              </a:rPr>
              <a:t>iurea</a:t>
            </a:r>
            <a:r>
              <a:rPr sz="6950" spc="565" dirty="0">
                <a:solidFill>
                  <a:srgbClr val="232153"/>
                </a:solidFill>
              </a:rPr>
              <a:t> </a:t>
            </a:r>
            <a:r>
              <a:rPr sz="6950" spc="-45" dirty="0">
                <a:solidFill>
                  <a:srgbClr val="232153"/>
                </a:solidFill>
              </a:rPr>
              <a:t>!</a:t>
            </a:r>
            <a:endParaRPr sz="6950">
              <a:latin typeface="Cousine"/>
              <a:cs typeface="Cousin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41102" y="1822694"/>
            <a:ext cx="9630410" cy="327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07075">
              <a:lnSpc>
                <a:spcPct val="100000"/>
              </a:lnSpc>
              <a:spcBef>
                <a:spcPts val="100"/>
              </a:spcBef>
            </a:pPr>
            <a:r>
              <a:rPr sz="4250" spc="195" dirty="0">
                <a:solidFill>
                  <a:srgbClr val="E4333A"/>
                </a:solidFill>
                <a:latin typeface="Arial"/>
                <a:cs typeface="Arial"/>
              </a:rPr>
              <a:t>(Bullying)</a:t>
            </a:r>
            <a:endParaRPr sz="4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85"/>
              </a:spcBef>
            </a:pPr>
            <a:r>
              <a:rPr sz="3250" b="1" spc="10" dirty="0">
                <a:latin typeface="Noto Sans"/>
                <a:cs typeface="Noto Sans"/>
              </a:rPr>
              <a:t>Definiția </a:t>
            </a:r>
            <a:r>
              <a:rPr sz="3250" b="1" spc="15" dirty="0">
                <a:latin typeface="Noto Sans"/>
                <a:cs typeface="Noto Sans"/>
              </a:rPr>
              <a:t>din </a:t>
            </a:r>
            <a:r>
              <a:rPr sz="3250" b="1" spc="10" dirty="0">
                <a:latin typeface="Noto Sans"/>
                <a:cs typeface="Noto Sans"/>
              </a:rPr>
              <a:t>dicționar </a:t>
            </a:r>
            <a:r>
              <a:rPr sz="3250" b="1" spc="20" dirty="0">
                <a:latin typeface="Noto Sans"/>
                <a:cs typeface="Noto Sans"/>
              </a:rPr>
              <a:t>a </a:t>
            </a:r>
            <a:r>
              <a:rPr sz="3250" b="1" spc="10" dirty="0">
                <a:latin typeface="Noto Sans"/>
                <a:cs typeface="Noto Sans"/>
              </a:rPr>
              <a:t>respectului</a:t>
            </a:r>
            <a:r>
              <a:rPr sz="3250" b="1" spc="-30" dirty="0">
                <a:latin typeface="Noto Sans"/>
                <a:cs typeface="Noto Sans"/>
              </a:rPr>
              <a:t> </a:t>
            </a:r>
            <a:r>
              <a:rPr sz="3250" b="1" spc="10" dirty="0">
                <a:latin typeface="Noto Sans"/>
                <a:cs typeface="Noto Sans"/>
              </a:rPr>
              <a:t>este:</a:t>
            </a:r>
            <a:endParaRPr sz="3250">
              <a:latin typeface="Noto Sans"/>
              <a:cs typeface="Noto Sans"/>
            </a:endParaRPr>
          </a:p>
          <a:p>
            <a:pPr marL="12065" marR="5080" algn="ctr">
              <a:lnSpc>
                <a:spcPct val="117300"/>
              </a:lnSpc>
            </a:pPr>
            <a:r>
              <a:rPr sz="3250" b="1" spc="15" dirty="0">
                <a:latin typeface="Noto Sans"/>
                <a:cs typeface="Noto Sans"/>
              </a:rPr>
              <a:t>„atitudine sau sentiment de stimă, de  </a:t>
            </a:r>
            <a:r>
              <a:rPr sz="3250" b="1" spc="10" dirty="0">
                <a:latin typeface="Noto Sans"/>
                <a:cs typeface="Noto Sans"/>
              </a:rPr>
              <a:t>considerație </a:t>
            </a:r>
            <a:r>
              <a:rPr sz="3250" b="1" spc="15" dirty="0">
                <a:latin typeface="Noto Sans"/>
                <a:cs typeface="Noto Sans"/>
              </a:rPr>
              <a:t>sau de </a:t>
            </a:r>
            <a:r>
              <a:rPr sz="3250" b="1" spc="10" dirty="0">
                <a:latin typeface="Noto Sans"/>
                <a:cs typeface="Noto Sans"/>
              </a:rPr>
              <a:t>prețuire deosebită față </a:t>
            </a:r>
            <a:r>
              <a:rPr sz="3250" b="1" spc="15" dirty="0">
                <a:latin typeface="Noto Sans"/>
                <a:cs typeface="Noto Sans"/>
              </a:rPr>
              <a:t>de  </a:t>
            </a:r>
            <a:r>
              <a:rPr sz="3250" b="1" spc="10" dirty="0">
                <a:latin typeface="Noto Sans"/>
                <a:cs typeface="Noto Sans"/>
              </a:rPr>
              <a:t>cineva </a:t>
            </a:r>
            <a:r>
              <a:rPr sz="3250" b="1" spc="15" dirty="0">
                <a:latin typeface="Noto Sans"/>
                <a:cs typeface="Noto Sans"/>
              </a:rPr>
              <a:t>sau de</a:t>
            </a:r>
            <a:r>
              <a:rPr sz="3250" b="1" spc="-20" dirty="0">
                <a:latin typeface="Noto Sans"/>
                <a:cs typeface="Noto Sans"/>
              </a:rPr>
              <a:t> </a:t>
            </a:r>
            <a:r>
              <a:rPr sz="3250" b="1" spc="15" dirty="0">
                <a:latin typeface="Noto Sans"/>
                <a:cs typeface="Noto Sans"/>
              </a:rPr>
              <a:t>ceva”</a:t>
            </a:r>
            <a:endParaRPr sz="3250">
              <a:latin typeface="Noto Sans"/>
              <a:cs typeface="Noto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16733" y="8323888"/>
            <a:ext cx="2282190" cy="1963420"/>
            <a:chOff x="7516733" y="8323888"/>
            <a:chExt cx="2282190" cy="1963420"/>
          </a:xfrm>
        </p:grpSpPr>
        <p:sp>
          <p:nvSpPr>
            <p:cNvPr id="14" name="object 14"/>
            <p:cNvSpPr/>
            <p:nvPr/>
          </p:nvSpPr>
          <p:spPr>
            <a:xfrm>
              <a:off x="7516733" y="8323888"/>
              <a:ext cx="2282190" cy="1424940"/>
            </a:xfrm>
            <a:custGeom>
              <a:avLst/>
              <a:gdLst/>
              <a:ahLst/>
              <a:cxnLst/>
              <a:rect l="l" t="t" r="r" b="b"/>
              <a:pathLst>
                <a:path w="2282190" h="1424940">
                  <a:moveTo>
                    <a:pt x="1059614" y="1364177"/>
                  </a:moveTo>
                  <a:lnTo>
                    <a:pt x="885804" y="1329953"/>
                  </a:lnTo>
                  <a:lnTo>
                    <a:pt x="717222" y="1227329"/>
                  </a:lnTo>
                  <a:lnTo>
                    <a:pt x="474856" y="1024724"/>
                  </a:lnTo>
                  <a:lnTo>
                    <a:pt x="425698" y="979309"/>
                  </a:lnTo>
                  <a:lnTo>
                    <a:pt x="380006" y="931053"/>
                  </a:lnTo>
                  <a:lnTo>
                    <a:pt x="337656" y="880384"/>
                  </a:lnTo>
                  <a:lnTo>
                    <a:pt x="298524" y="827728"/>
                  </a:lnTo>
                  <a:lnTo>
                    <a:pt x="262485" y="773512"/>
                  </a:lnTo>
                  <a:lnTo>
                    <a:pt x="229415" y="718161"/>
                  </a:lnTo>
                  <a:lnTo>
                    <a:pt x="199189" y="662104"/>
                  </a:lnTo>
                  <a:lnTo>
                    <a:pt x="171683" y="605765"/>
                  </a:lnTo>
                  <a:lnTo>
                    <a:pt x="146773" y="549572"/>
                  </a:lnTo>
                  <a:lnTo>
                    <a:pt x="124334" y="493951"/>
                  </a:lnTo>
                  <a:lnTo>
                    <a:pt x="104242" y="439328"/>
                  </a:lnTo>
                  <a:lnTo>
                    <a:pt x="86372" y="386130"/>
                  </a:lnTo>
                  <a:lnTo>
                    <a:pt x="70600" y="334784"/>
                  </a:lnTo>
                  <a:lnTo>
                    <a:pt x="56802" y="285716"/>
                  </a:lnTo>
                  <a:lnTo>
                    <a:pt x="44853" y="239352"/>
                  </a:lnTo>
                  <a:lnTo>
                    <a:pt x="34629" y="196119"/>
                  </a:lnTo>
                  <a:lnTo>
                    <a:pt x="26005" y="156444"/>
                  </a:lnTo>
                  <a:lnTo>
                    <a:pt x="13061" y="89472"/>
                  </a:lnTo>
                  <a:lnTo>
                    <a:pt x="5026" y="41847"/>
                  </a:lnTo>
                  <a:lnTo>
                    <a:pt x="2538" y="26356"/>
                  </a:lnTo>
                  <a:lnTo>
                    <a:pt x="904" y="16982"/>
                  </a:lnTo>
                  <a:lnTo>
                    <a:pt x="0" y="14151"/>
                  </a:lnTo>
                  <a:lnTo>
                    <a:pt x="2395" y="14130"/>
                  </a:lnTo>
                  <a:lnTo>
                    <a:pt x="42593" y="9172"/>
                  </a:lnTo>
                  <a:lnTo>
                    <a:pt x="93856" y="4354"/>
                  </a:lnTo>
                  <a:lnTo>
                    <a:pt x="161850" y="726"/>
                  </a:lnTo>
                  <a:lnTo>
                    <a:pt x="201361" y="0"/>
                  </a:lnTo>
                  <a:lnTo>
                    <a:pt x="244142" y="341"/>
                  </a:lnTo>
                  <a:lnTo>
                    <a:pt x="289889" y="2008"/>
                  </a:lnTo>
                  <a:lnTo>
                    <a:pt x="338297" y="5256"/>
                  </a:lnTo>
                  <a:lnTo>
                    <a:pt x="389062" y="10343"/>
                  </a:lnTo>
                  <a:lnTo>
                    <a:pt x="441880" y="17525"/>
                  </a:lnTo>
                  <a:lnTo>
                    <a:pt x="496447" y="27060"/>
                  </a:lnTo>
                  <a:lnTo>
                    <a:pt x="552457" y="39204"/>
                  </a:lnTo>
                  <a:lnTo>
                    <a:pt x="609608" y="54215"/>
                  </a:lnTo>
                  <a:lnTo>
                    <a:pt x="667594" y="72349"/>
                  </a:lnTo>
                  <a:lnTo>
                    <a:pt x="726111" y="93863"/>
                  </a:lnTo>
                  <a:lnTo>
                    <a:pt x="784855" y="119014"/>
                  </a:lnTo>
                  <a:lnTo>
                    <a:pt x="843522" y="148060"/>
                  </a:lnTo>
                  <a:lnTo>
                    <a:pt x="901808" y="181256"/>
                  </a:lnTo>
                  <a:lnTo>
                    <a:pt x="959407" y="218860"/>
                  </a:lnTo>
                  <a:lnTo>
                    <a:pt x="1016016" y="261129"/>
                  </a:lnTo>
                  <a:lnTo>
                    <a:pt x="1071331" y="308319"/>
                  </a:lnTo>
                  <a:lnTo>
                    <a:pt x="1301654" y="647748"/>
                  </a:lnTo>
                  <a:lnTo>
                    <a:pt x="1365017" y="990379"/>
                  </a:lnTo>
                  <a:lnTo>
                    <a:pt x="1343122" y="1255295"/>
                  </a:lnTo>
                  <a:lnTo>
                    <a:pt x="1317667" y="1361582"/>
                  </a:lnTo>
                  <a:lnTo>
                    <a:pt x="1059614" y="1364177"/>
                  </a:lnTo>
                  <a:close/>
                </a:path>
                <a:path w="2282190" h="1424940">
                  <a:moveTo>
                    <a:pt x="1454005" y="1424452"/>
                  </a:moveTo>
                  <a:lnTo>
                    <a:pt x="1439335" y="1349770"/>
                  </a:lnTo>
                  <a:lnTo>
                    <a:pt x="1429603" y="1157643"/>
                  </a:lnTo>
                  <a:lnTo>
                    <a:pt x="1476227" y="895953"/>
                  </a:lnTo>
                  <a:lnTo>
                    <a:pt x="1630623" y="612578"/>
                  </a:lnTo>
                  <a:lnTo>
                    <a:pt x="1771524" y="446150"/>
                  </a:lnTo>
                  <a:lnTo>
                    <a:pt x="1886352" y="361002"/>
                  </a:lnTo>
                  <a:lnTo>
                    <a:pt x="2036185" y="330428"/>
                  </a:lnTo>
                  <a:lnTo>
                    <a:pt x="2282098" y="327723"/>
                  </a:lnTo>
                  <a:lnTo>
                    <a:pt x="2281759" y="383693"/>
                  </a:lnTo>
                  <a:lnTo>
                    <a:pt x="2271253" y="526326"/>
                  </a:lnTo>
                  <a:lnTo>
                    <a:pt x="2236346" y="717713"/>
                  </a:lnTo>
                  <a:lnTo>
                    <a:pt x="2162803" y="919941"/>
                  </a:lnTo>
                  <a:lnTo>
                    <a:pt x="2045844" y="1139137"/>
                  </a:lnTo>
                  <a:lnTo>
                    <a:pt x="1933025" y="1264755"/>
                  </a:lnTo>
                  <a:lnTo>
                    <a:pt x="1757895" y="1344094"/>
                  </a:lnTo>
                  <a:lnTo>
                    <a:pt x="1454005" y="1424452"/>
                  </a:lnTo>
                  <a:close/>
                </a:path>
              </a:pathLst>
            </a:custGeom>
            <a:solidFill>
              <a:srgbClr val="BED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94169" y="8747409"/>
              <a:ext cx="1305560" cy="1539875"/>
            </a:xfrm>
            <a:custGeom>
              <a:avLst/>
              <a:gdLst/>
              <a:ahLst/>
              <a:cxnLst/>
              <a:rect l="l" t="t" r="r" b="b"/>
              <a:pathLst>
                <a:path w="1305559" h="1539875">
                  <a:moveTo>
                    <a:pt x="842554" y="1539590"/>
                  </a:moveTo>
                  <a:lnTo>
                    <a:pt x="764982" y="1539590"/>
                  </a:lnTo>
                  <a:lnTo>
                    <a:pt x="765909" y="1516538"/>
                  </a:lnTo>
                  <a:lnTo>
                    <a:pt x="768553" y="1467665"/>
                  </a:lnTo>
                  <a:lnTo>
                    <a:pt x="771992" y="1418511"/>
                  </a:lnTo>
                  <a:lnTo>
                    <a:pt x="771757" y="1407685"/>
                  </a:lnTo>
                  <a:lnTo>
                    <a:pt x="769109" y="1354485"/>
                  </a:lnTo>
                  <a:lnTo>
                    <a:pt x="764830" y="1303521"/>
                  </a:lnTo>
                  <a:lnTo>
                    <a:pt x="757704" y="1241809"/>
                  </a:lnTo>
                  <a:lnTo>
                    <a:pt x="747014" y="1170766"/>
                  </a:lnTo>
                  <a:lnTo>
                    <a:pt x="740108" y="1132187"/>
                  </a:lnTo>
                  <a:lnTo>
                    <a:pt x="732044" y="1091806"/>
                  </a:lnTo>
                  <a:lnTo>
                    <a:pt x="722730" y="1049800"/>
                  </a:lnTo>
                  <a:lnTo>
                    <a:pt x="712078" y="1006346"/>
                  </a:lnTo>
                  <a:lnTo>
                    <a:pt x="699997" y="961621"/>
                  </a:lnTo>
                  <a:lnTo>
                    <a:pt x="686399" y="915801"/>
                  </a:lnTo>
                  <a:lnTo>
                    <a:pt x="671194" y="869064"/>
                  </a:lnTo>
                  <a:lnTo>
                    <a:pt x="654292" y="821586"/>
                  </a:lnTo>
                  <a:lnTo>
                    <a:pt x="635604" y="773545"/>
                  </a:lnTo>
                  <a:lnTo>
                    <a:pt x="615040" y="725117"/>
                  </a:lnTo>
                  <a:lnTo>
                    <a:pt x="592510" y="676480"/>
                  </a:lnTo>
                  <a:lnTo>
                    <a:pt x="567926" y="627810"/>
                  </a:lnTo>
                  <a:lnTo>
                    <a:pt x="541197" y="579284"/>
                  </a:lnTo>
                  <a:lnTo>
                    <a:pt x="512234" y="531080"/>
                  </a:lnTo>
                  <a:lnTo>
                    <a:pt x="480947" y="483373"/>
                  </a:lnTo>
                  <a:lnTo>
                    <a:pt x="447248" y="436342"/>
                  </a:lnTo>
                  <a:lnTo>
                    <a:pt x="411046" y="390162"/>
                  </a:lnTo>
                  <a:lnTo>
                    <a:pt x="372251" y="345012"/>
                  </a:lnTo>
                  <a:lnTo>
                    <a:pt x="330775" y="301067"/>
                  </a:lnTo>
                  <a:lnTo>
                    <a:pt x="286528" y="258506"/>
                  </a:lnTo>
                  <a:lnTo>
                    <a:pt x="239420" y="217504"/>
                  </a:lnTo>
                  <a:lnTo>
                    <a:pt x="189361" y="178238"/>
                  </a:lnTo>
                  <a:lnTo>
                    <a:pt x="136263" y="140887"/>
                  </a:lnTo>
                  <a:lnTo>
                    <a:pt x="80035" y="105626"/>
                  </a:lnTo>
                  <a:lnTo>
                    <a:pt x="20588" y="72632"/>
                  </a:lnTo>
                  <a:lnTo>
                    <a:pt x="8787" y="63197"/>
                  </a:lnTo>
                  <a:lnTo>
                    <a:pt x="1706" y="50123"/>
                  </a:lnTo>
                  <a:lnTo>
                    <a:pt x="0" y="35303"/>
                  </a:lnTo>
                  <a:lnTo>
                    <a:pt x="4321" y="20629"/>
                  </a:lnTo>
                  <a:lnTo>
                    <a:pt x="13628" y="8804"/>
                  </a:lnTo>
                  <a:lnTo>
                    <a:pt x="26495" y="1709"/>
                  </a:lnTo>
                  <a:lnTo>
                    <a:pt x="41249" y="0"/>
                  </a:lnTo>
                  <a:lnTo>
                    <a:pt x="56222" y="4329"/>
                  </a:lnTo>
                  <a:lnTo>
                    <a:pt x="107868" y="32625"/>
                  </a:lnTo>
                  <a:lnTo>
                    <a:pt x="157223" y="62526"/>
                  </a:lnTo>
                  <a:lnTo>
                    <a:pt x="204339" y="93930"/>
                  </a:lnTo>
                  <a:lnTo>
                    <a:pt x="249268" y="126735"/>
                  </a:lnTo>
                  <a:lnTo>
                    <a:pt x="292061" y="160842"/>
                  </a:lnTo>
                  <a:lnTo>
                    <a:pt x="332771" y="196148"/>
                  </a:lnTo>
                  <a:lnTo>
                    <a:pt x="371451" y="232552"/>
                  </a:lnTo>
                  <a:lnTo>
                    <a:pt x="408151" y="269953"/>
                  </a:lnTo>
                  <a:lnTo>
                    <a:pt x="442924" y="308251"/>
                  </a:lnTo>
                  <a:lnTo>
                    <a:pt x="475822" y="347343"/>
                  </a:lnTo>
                  <a:lnTo>
                    <a:pt x="506897" y="387128"/>
                  </a:lnTo>
                  <a:lnTo>
                    <a:pt x="536201" y="427506"/>
                  </a:lnTo>
                  <a:lnTo>
                    <a:pt x="563786" y="468375"/>
                  </a:lnTo>
                  <a:lnTo>
                    <a:pt x="589704" y="509634"/>
                  </a:lnTo>
                  <a:lnTo>
                    <a:pt x="614008" y="551182"/>
                  </a:lnTo>
                  <a:lnTo>
                    <a:pt x="636748" y="592917"/>
                  </a:lnTo>
                  <a:lnTo>
                    <a:pt x="657977" y="634739"/>
                  </a:lnTo>
                  <a:lnTo>
                    <a:pt x="677748" y="676545"/>
                  </a:lnTo>
                  <a:lnTo>
                    <a:pt x="696112" y="718236"/>
                  </a:lnTo>
                  <a:lnTo>
                    <a:pt x="713121" y="759709"/>
                  </a:lnTo>
                  <a:lnTo>
                    <a:pt x="728828" y="800864"/>
                  </a:lnTo>
                  <a:lnTo>
                    <a:pt x="743283" y="841599"/>
                  </a:lnTo>
                  <a:lnTo>
                    <a:pt x="756540" y="881813"/>
                  </a:lnTo>
                  <a:lnTo>
                    <a:pt x="768650" y="921405"/>
                  </a:lnTo>
                  <a:lnTo>
                    <a:pt x="779666" y="960273"/>
                  </a:lnTo>
                  <a:lnTo>
                    <a:pt x="789639" y="998317"/>
                  </a:lnTo>
                  <a:lnTo>
                    <a:pt x="798621" y="1035436"/>
                  </a:lnTo>
                  <a:lnTo>
                    <a:pt x="813823" y="1106491"/>
                  </a:lnTo>
                  <a:lnTo>
                    <a:pt x="892859" y="1106491"/>
                  </a:lnTo>
                  <a:lnTo>
                    <a:pt x="878336" y="1182601"/>
                  </a:lnTo>
                  <a:lnTo>
                    <a:pt x="870716" y="1230297"/>
                  </a:lnTo>
                  <a:lnTo>
                    <a:pt x="864081" y="1278012"/>
                  </a:lnTo>
                  <a:lnTo>
                    <a:pt x="858367" y="1325703"/>
                  </a:lnTo>
                  <a:lnTo>
                    <a:pt x="853513" y="1373327"/>
                  </a:lnTo>
                  <a:lnTo>
                    <a:pt x="849456" y="1420840"/>
                  </a:lnTo>
                  <a:lnTo>
                    <a:pt x="849456" y="1432482"/>
                  </a:lnTo>
                  <a:lnTo>
                    <a:pt x="847907" y="1438692"/>
                  </a:lnTo>
                  <a:lnTo>
                    <a:pt x="844635" y="1493458"/>
                  </a:lnTo>
                  <a:lnTo>
                    <a:pt x="842554" y="1539590"/>
                  </a:lnTo>
                  <a:close/>
                </a:path>
                <a:path w="1305559" h="1539875">
                  <a:moveTo>
                    <a:pt x="892859" y="1106491"/>
                  </a:moveTo>
                  <a:lnTo>
                    <a:pt x="813823" y="1106491"/>
                  </a:lnTo>
                  <a:lnTo>
                    <a:pt x="823642" y="1060217"/>
                  </a:lnTo>
                  <a:lnTo>
                    <a:pt x="834547" y="1014068"/>
                  </a:lnTo>
                  <a:lnTo>
                    <a:pt x="846592" y="968081"/>
                  </a:lnTo>
                  <a:lnTo>
                    <a:pt x="859831" y="922289"/>
                  </a:lnTo>
                  <a:lnTo>
                    <a:pt x="874320" y="876729"/>
                  </a:lnTo>
                  <a:lnTo>
                    <a:pt x="890113" y="831437"/>
                  </a:lnTo>
                  <a:lnTo>
                    <a:pt x="907265" y="786446"/>
                  </a:lnTo>
                  <a:lnTo>
                    <a:pt x="925832" y="741792"/>
                  </a:lnTo>
                  <a:lnTo>
                    <a:pt x="945868" y="697512"/>
                  </a:lnTo>
                  <a:lnTo>
                    <a:pt x="967428" y="653639"/>
                  </a:lnTo>
                  <a:lnTo>
                    <a:pt x="990566" y="610210"/>
                  </a:lnTo>
                  <a:lnTo>
                    <a:pt x="1015339" y="567259"/>
                  </a:lnTo>
                  <a:lnTo>
                    <a:pt x="1041800" y="524823"/>
                  </a:lnTo>
                  <a:lnTo>
                    <a:pt x="1070004" y="482936"/>
                  </a:lnTo>
                  <a:lnTo>
                    <a:pt x="1100007" y="441633"/>
                  </a:lnTo>
                  <a:lnTo>
                    <a:pt x="1131864" y="400950"/>
                  </a:lnTo>
                  <a:lnTo>
                    <a:pt x="1165628" y="360923"/>
                  </a:lnTo>
                  <a:lnTo>
                    <a:pt x="1201356" y="321585"/>
                  </a:lnTo>
                  <a:lnTo>
                    <a:pt x="1239102" y="282974"/>
                  </a:lnTo>
                  <a:lnTo>
                    <a:pt x="1266892" y="272011"/>
                  </a:lnTo>
                  <a:lnTo>
                    <a:pt x="1281477" y="275006"/>
                  </a:lnTo>
                  <a:lnTo>
                    <a:pt x="1294101" y="283750"/>
                  </a:lnTo>
                  <a:lnTo>
                    <a:pt x="1302368" y="296703"/>
                  </a:lnTo>
                  <a:lnTo>
                    <a:pt x="1305043" y="311110"/>
                  </a:lnTo>
                  <a:lnTo>
                    <a:pt x="1302054" y="325227"/>
                  </a:lnTo>
                  <a:lnTo>
                    <a:pt x="1293327" y="337306"/>
                  </a:lnTo>
                  <a:lnTo>
                    <a:pt x="1255121" y="376451"/>
                  </a:lnTo>
                  <a:lnTo>
                    <a:pt x="1219087" y="416434"/>
                  </a:lnTo>
                  <a:lnTo>
                    <a:pt x="1185164" y="457212"/>
                  </a:lnTo>
                  <a:lnTo>
                    <a:pt x="1153288" y="498742"/>
                  </a:lnTo>
                  <a:lnTo>
                    <a:pt x="1123398" y="540981"/>
                  </a:lnTo>
                  <a:lnTo>
                    <a:pt x="1095430" y="583886"/>
                  </a:lnTo>
                  <a:lnTo>
                    <a:pt x="1069321" y="627413"/>
                  </a:lnTo>
                  <a:lnTo>
                    <a:pt x="1045011" y="671519"/>
                  </a:lnTo>
                  <a:lnTo>
                    <a:pt x="1022435" y="716162"/>
                  </a:lnTo>
                  <a:lnTo>
                    <a:pt x="1001531" y="761298"/>
                  </a:lnTo>
                  <a:lnTo>
                    <a:pt x="982237" y="806884"/>
                  </a:lnTo>
                  <a:lnTo>
                    <a:pt x="964491" y="852877"/>
                  </a:lnTo>
                  <a:lnTo>
                    <a:pt x="948229" y="899234"/>
                  </a:lnTo>
                  <a:lnTo>
                    <a:pt x="933389" y="945911"/>
                  </a:lnTo>
                  <a:lnTo>
                    <a:pt x="919909" y="992867"/>
                  </a:lnTo>
                  <a:lnTo>
                    <a:pt x="907727" y="1040056"/>
                  </a:lnTo>
                  <a:lnTo>
                    <a:pt x="896778" y="1087437"/>
                  </a:lnTo>
                  <a:lnTo>
                    <a:pt x="892859" y="1106491"/>
                  </a:lnTo>
                  <a:close/>
                </a:path>
              </a:pathLst>
            </a:custGeom>
            <a:solidFill>
              <a:srgbClr val="6F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41006"/>
            <a:ext cx="3449320" cy="2646045"/>
            <a:chOff x="0" y="7641006"/>
            <a:chExt cx="3449320" cy="2646045"/>
          </a:xfrm>
        </p:grpSpPr>
        <p:sp>
          <p:nvSpPr>
            <p:cNvPr id="3" name="object 3"/>
            <p:cNvSpPr/>
            <p:nvPr/>
          </p:nvSpPr>
          <p:spPr>
            <a:xfrm>
              <a:off x="0" y="7641006"/>
              <a:ext cx="3449320" cy="2646045"/>
            </a:xfrm>
            <a:custGeom>
              <a:avLst/>
              <a:gdLst/>
              <a:ahLst/>
              <a:cxnLst/>
              <a:rect l="l" t="t" r="r" b="b"/>
              <a:pathLst>
                <a:path w="3449320" h="2646045">
                  <a:moveTo>
                    <a:pt x="2617590" y="2645990"/>
                  </a:moveTo>
                  <a:lnTo>
                    <a:pt x="543403" y="2645990"/>
                  </a:lnTo>
                  <a:lnTo>
                    <a:pt x="533100" y="2631462"/>
                  </a:lnTo>
                  <a:lnTo>
                    <a:pt x="504512" y="2590242"/>
                  </a:lnTo>
                  <a:lnTo>
                    <a:pt x="476222" y="2548496"/>
                  </a:lnTo>
                  <a:lnTo>
                    <a:pt x="448267" y="2506238"/>
                  </a:lnTo>
                  <a:lnTo>
                    <a:pt x="420684" y="2463486"/>
                  </a:lnTo>
                  <a:lnTo>
                    <a:pt x="393510" y="2420257"/>
                  </a:lnTo>
                  <a:lnTo>
                    <a:pt x="366783" y="2376565"/>
                  </a:lnTo>
                  <a:lnTo>
                    <a:pt x="340540" y="2332428"/>
                  </a:lnTo>
                  <a:lnTo>
                    <a:pt x="314818" y="2287862"/>
                  </a:lnTo>
                  <a:lnTo>
                    <a:pt x="289656" y="2242884"/>
                  </a:lnTo>
                  <a:lnTo>
                    <a:pt x="265089" y="2197510"/>
                  </a:lnTo>
                  <a:lnTo>
                    <a:pt x="241155" y="2151756"/>
                  </a:lnTo>
                  <a:lnTo>
                    <a:pt x="217891" y="2105638"/>
                  </a:lnTo>
                  <a:lnTo>
                    <a:pt x="195336" y="2059174"/>
                  </a:lnTo>
                  <a:lnTo>
                    <a:pt x="173525" y="2012379"/>
                  </a:lnTo>
                  <a:lnTo>
                    <a:pt x="152497" y="1965270"/>
                  </a:lnTo>
                  <a:lnTo>
                    <a:pt x="132289" y="1917863"/>
                  </a:lnTo>
                  <a:lnTo>
                    <a:pt x="112938" y="1870174"/>
                  </a:lnTo>
                  <a:lnTo>
                    <a:pt x="94480" y="1822221"/>
                  </a:lnTo>
                  <a:lnTo>
                    <a:pt x="76955" y="1774019"/>
                  </a:lnTo>
                  <a:lnTo>
                    <a:pt x="60398" y="1725585"/>
                  </a:lnTo>
                  <a:lnTo>
                    <a:pt x="44847" y="1676935"/>
                  </a:lnTo>
                  <a:lnTo>
                    <a:pt x="30340" y="1628086"/>
                  </a:lnTo>
                  <a:lnTo>
                    <a:pt x="16914" y="1579053"/>
                  </a:lnTo>
                  <a:lnTo>
                    <a:pt x="4605" y="1529854"/>
                  </a:lnTo>
                  <a:lnTo>
                    <a:pt x="0" y="1509476"/>
                  </a:lnTo>
                  <a:lnTo>
                    <a:pt x="0" y="694027"/>
                  </a:lnTo>
                  <a:lnTo>
                    <a:pt x="16742" y="634446"/>
                  </a:lnTo>
                  <a:lnTo>
                    <a:pt x="32761" y="585194"/>
                  </a:lnTo>
                  <a:lnTo>
                    <a:pt x="50644" y="536102"/>
                  </a:lnTo>
                  <a:lnTo>
                    <a:pt x="74038" y="478894"/>
                  </a:lnTo>
                  <a:lnTo>
                    <a:pt x="98813" y="425487"/>
                  </a:lnTo>
                  <a:lnTo>
                    <a:pt x="124904" y="375782"/>
                  </a:lnTo>
                  <a:lnTo>
                    <a:pt x="152247" y="329680"/>
                  </a:lnTo>
                  <a:lnTo>
                    <a:pt x="180778" y="287079"/>
                  </a:lnTo>
                  <a:lnTo>
                    <a:pt x="210433" y="247880"/>
                  </a:lnTo>
                  <a:lnTo>
                    <a:pt x="241147" y="211982"/>
                  </a:lnTo>
                  <a:lnTo>
                    <a:pt x="272856" y="179286"/>
                  </a:lnTo>
                  <a:lnTo>
                    <a:pt x="305496" y="149691"/>
                  </a:lnTo>
                  <a:lnTo>
                    <a:pt x="339004" y="123097"/>
                  </a:lnTo>
                  <a:lnTo>
                    <a:pt x="373314" y="99404"/>
                  </a:lnTo>
                  <a:lnTo>
                    <a:pt x="408362" y="78512"/>
                  </a:lnTo>
                  <a:lnTo>
                    <a:pt x="444085" y="60320"/>
                  </a:lnTo>
                  <a:lnTo>
                    <a:pt x="480418" y="44730"/>
                  </a:lnTo>
                  <a:lnTo>
                    <a:pt x="517297" y="31639"/>
                  </a:lnTo>
                  <a:lnTo>
                    <a:pt x="554657" y="20949"/>
                  </a:lnTo>
                  <a:lnTo>
                    <a:pt x="592435" y="12560"/>
                  </a:lnTo>
                  <a:lnTo>
                    <a:pt x="630567" y="6370"/>
                  </a:lnTo>
                  <a:lnTo>
                    <a:pt x="668987" y="2280"/>
                  </a:lnTo>
                  <a:lnTo>
                    <a:pt x="707633" y="190"/>
                  </a:lnTo>
                  <a:lnTo>
                    <a:pt x="746439" y="0"/>
                  </a:lnTo>
                  <a:lnTo>
                    <a:pt x="785342" y="1609"/>
                  </a:lnTo>
                  <a:lnTo>
                    <a:pt x="824277" y="4917"/>
                  </a:lnTo>
                  <a:lnTo>
                    <a:pt x="863181" y="9825"/>
                  </a:lnTo>
                  <a:lnTo>
                    <a:pt x="901988" y="16231"/>
                  </a:lnTo>
                  <a:lnTo>
                    <a:pt x="940635" y="24037"/>
                  </a:lnTo>
                  <a:lnTo>
                    <a:pt x="979058" y="33142"/>
                  </a:lnTo>
                  <a:lnTo>
                    <a:pt x="1017192" y="43445"/>
                  </a:lnTo>
                  <a:lnTo>
                    <a:pt x="1054973" y="54847"/>
                  </a:lnTo>
                  <a:lnTo>
                    <a:pt x="1092338" y="67247"/>
                  </a:lnTo>
                  <a:lnTo>
                    <a:pt x="1129221" y="80546"/>
                  </a:lnTo>
                  <a:lnTo>
                    <a:pt x="1165559" y="94643"/>
                  </a:lnTo>
                  <a:lnTo>
                    <a:pt x="1201287" y="109437"/>
                  </a:lnTo>
                  <a:lnTo>
                    <a:pt x="1236342" y="124830"/>
                  </a:lnTo>
                  <a:lnTo>
                    <a:pt x="1304172" y="157009"/>
                  </a:lnTo>
                  <a:lnTo>
                    <a:pt x="1368538" y="190377"/>
                  </a:lnTo>
                  <a:lnTo>
                    <a:pt x="1428924" y="224135"/>
                  </a:lnTo>
                  <a:lnTo>
                    <a:pt x="1484819" y="257480"/>
                  </a:lnTo>
                  <a:lnTo>
                    <a:pt x="1535707" y="289612"/>
                  </a:lnTo>
                  <a:lnTo>
                    <a:pt x="1581075" y="319729"/>
                  </a:lnTo>
                  <a:lnTo>
                    <a:pt x="1601529" y="333782"/>
                  </a:lnTo>
                  <a:lnTo>
                    <a:pt x="1642716" y="355321"/>
                  </a:lnTo>
                  <a:lnTo>
                    <a:pt x="1686841" y="366091"/>
                  </a:lnTo>
                  <a:lnTo>
                    <a:pt x="3288133" y="366091"/>
                  </a:lnTo>
                  <a:lnTo>
                    <a:pt x="3293881" y="375782"/>
                  </a:lnTo>
                  <a:lnTo>
                    <a:pt x="3319972" y="425487"/>
                  </a:lnTo>
                  <a:lnTo>
                    <a:pt x="3344747" y="478894"/>
                  </a:lnTo>
                  <a:lnTo>
                    <a:pt x="3368141" y="536102"/>
                  </a:lnTo>
                  <a:lnTo>
                    <a:pt x="3384569" y="581596"/>
                  </a:lnTo>
                  <a:lnTo>
                    <a:pt x="3399035" y="627229"/>
                  </a:lnTo>
                  <a:lnTo>
                    <a:pt x="3411578" y="672989"/>
                  </a:lnTo>
                  <a:lnTo>
                    <a:pt x="3422238" y="718862"/>
                  </a:lnTo>
                  <a:lnTo>
                    <a:pt x="3431052" y="764835"/>
                  </a:lnTo>
                  <a:lnTo>
                    <a:pt x="3438060" y="810895"/>
                  </a:lnTo>
                  <a:lnTo>
                    <a:pt x="3443299" y="857029"/>
                  </a:lnTo>
                  <a:lnTo>
                    <a:pt x="3446809" y="903225"/>
                  </a:lnTo>
                  <a:lnTo>
                    <a:pt x="3448629" y="949469"/>
                  </a:lnTo>
                  <a:lnTo>
                    <a:pt x="3448796" y="995747"/>
                  </a:lnTo>
                  <a:lnTo>
                    <a:pt x="3447350" y="1042048"/>
                  </a:lnTo>
                  <a:lnTo>
                    <a:pt x="3444329" y="1088357"/>
                  </a:lnTo>
                  <a:lnTo>
                    <a:pt x="3439772" y="1134663"/>
                  </a:lnTo>
                  <a:lnTo>
                    <a:pt x="3433717" y="1180951"/>
                  </a:lnTo>
                  <a:lnTo>
                    <a:pt x="3426204" y="1227209"/>
                  </a:lnTo>
                  <a:lnTo>
                    <a:pt x="3417270" y="1273423"/>
                  </a:lnTo>
                  <a:lnTo>
                    <a:pt x="3406955" y="1319582"/>
                  </a:lnTo>
                  <a:lnTo>
                    <a:pt x="3395297" y="1365671"/>
                  </a:lnTo>
                  <a:lnTo>
                    <a:pt x="3382334" y="1411677"/>
                  </a:lnTo>
                  <a:lnTo>
                    <a:pt x="3368106" y="1457589"/>
                  </a:lnTo>
                  <a:lnTo>
                    <a:pt x="3352651" y="1503391"/>
                  </a:lnTo>
                  <a:lnTo>
                    <a:pt x="3336008" y="1549072"/>
                  </a:lnTo>
                  <a:lnTo>
                    <a:pt x="3318215" y="1594619"/>
                  </a:lnTo>
                  <a:lnTo>
                    <a:pt x="3299310" y="1640018"/>
                  </a:lnTo>
                  <a:lnTo>
                    <a:pt x="3279334" y="1685256"/>
                  </a:lnTo>
                  <a:lnTo>
                    <a:pt x="3258323" y="1730320"/>
                  </a:lnTo>
                  <a:lnTo>
                    <a:pt x="3236318" y="1775198"/>
                  </a:lnTo>
                  <a:lnTo>
                    <a:pt x="3213356" y="1819876"/>
                  </a:lnTo>
                  <a:lnTo>
                    <a:pt x="3189476" y="1864340"/>
                  </a:lnTo>
                  <a:lnTo>
                    <a:pt x="3164717" y="1908579"/>
                  </a:lnTo>
                  <a:lnTo>
                    <a:pt x="3139118" y="1952579"/>
                  </a:lnTo>
                  <a:lnTo>
                    <a:pt x="3112716" y="1996327"/>
                  </a:lnTo>
                  <a:lnTo>
                    <a:pt x="3085552" y="2039810"/>
                  </a:lnTo>
                  <a:lnTo>
                    <a:pt x="3057662" y="2083015"/>
                  </a:lnTo>
                  <a:lnTo>
                    <a:pt x="3029087" y="2125929"/>
                  </a:lnTo>
                  <a:lnTo>
                    <a:pt x="2999864" y="2168538"/>
                  </a:lnTo>
                  <a:lnTo>
                    <a:pt x="2970033" y="2210830"/>
                  </a:lnTo>
                  <a:lnTo>
                    <a:pt x="2939632" y="2252792"/>
                  </a:lnTo>
                  <a:lnTo>
                    <a:pt x="2908699" y="2294410"/>
                  </a:lnTo>
                  <a:lnTo>
                    <a:pt x="2877274" y="2335672"/>
                  </a:lnTo>
                  <a:lnTo>
                    <a:pt x="2845394" y="2376565"/>
                  </a:lnTo>
                  <a:lnTo>
                    <a:pt x="2813099" y="2417075"/>
                  </a:lnTo>
                  <a:lnTo>
                    <a:pt x="2780428" y="2457190"/>
                  </a:lnTo>
                  <a:lnTo>
                    <a:pt x="2747418" y="2496896"/>
                  </a:lnTo>
                  <a:lnTo>
                    <a:pt x="2714108" y="2536180"/>
                  </a:lnTo>
                  <a:lnTo>
                    <a:pt x="2680538" y="2575030"/>
                  </a:lnTo>
                  <a:lnTo>
                    <a:pt x="2646746" y="2613432"/>
                  </a:lnTo>
                  <a:lnTo>
                    <a:pt x="2617590" y="2645990"/>
                  </a:lnTo>
                  <a:close/>
                </a:path>
                <a:path w="3449320" h="2646045">
                  <a:moveTo>
                    <a:pt x="3288133" y="366091"/>
                  </a:moveTo>
                  <a:lnTo>
                    <a:pt x="1731944" y="366091"/>
                  </a:lnTo>
                  <a:lnTo>
                    <a:pt x="1776069" y="355321"/>
                  </a:lnTo>
                  <a:lnTo>
                    <a:pt x="1817256" y="333782"/>
                  </a:lnTo>
                  <a:lnTo>
                    <a:pt x="1859673" y="304972"/>
                  </a:lnTo>
                  <a:lnTo>
                    <a:pt x="1907865" y="273747"/>
                  </a:lnTo>
                  <a:lnTo>
                    <a:pt x="1961320" y="240909"/>
                  </a:lnTo>
                  <a:lnTo>
                    <a:pt x="2019525" y="207257"/>
                  </a:lnTo>
                  <a:lnTo>
                    <a:pt x="2081965" y="173594"/>
                  </a:lnTo>
                  <a:lnTo>
                    <a:pt x="2148127" y="140721"/>
                  </a:lnTo>
                  <a:lnTo>
                    <a:pt x="2217498" y="109437"/>
                  </a:lnTo>
                  <a:lnTo>
                    <a:pt x="2253227" y="94643"/>
                  </a:lnTo>
                  <a:lnTo>
                    <a:pt x="2289564" y="80546"/>
                  </a:lnTo>
                  <a:lnTo>
                    <a:pt x="2326448" y="67247"/>
                  </a:lnTo>
                  <a:lnTo>
                    <a:pt x="2363812" y="54847"/>
                  </a:lnTo>
                  <a:lnTo>
                    <a:pt x="2401593" y="43445"/>
                  </a:lnTo>
                  <a:lnTo>
                    <a:pt x="2439728" y="33142"/>
                  </a:lnTo>
                  <a:lnTo>
                    <a:pt x="2478150" y="24037"/>
                  </a:lnTo>
                  <a:lnTo>
                    <a:pt x="2516797" y="16231"/>
                  </a:lnTo>
                  <a:lnTo>
                    <a:pt x="2555605" y="9825"/>
                  </a:lnTo>
                  <a:lnTo>
                    <a:pt x="2594508" y="4917"/>
                  </a:lnTo>
                  <a:lnTo>
                    <a:pt x="2633443" y="1609"/>
                  </a:lnTo>
                  <a:lnTo>
                    <a:pt x="2672346" y="0"/>
                  </a:lnTo>
                  <a:lnTo>
                    <a:pt x="2711153" y="190"/>
                  </a:lnTo>
                  <a:lnTo>
                    <a:pt x="2749798" y="2280"/>
                  </a:lnTo>
                  <a:lnTo>
                    <a:pt x="2788219" y="6370"/>
                  </a:lnTo>
                  <a:lnTo>
                    <a:pt x="2826350" y="12560"/>
                  </a:lnTo>
                  <a:lnTo>
                    <a:pt x="2864128" y="20949"/>
                  </a:lnTo>
                  <a:lnTo>
                    <a:pt x="2901489" y="31639"/>
                  </a:lnTo>
                  <a:lnTo>
                    <a:pt x="2938368" y="44730"/>
                  </a:lnTo>
                  <a:lnTo>
                    <a:pt x="2974700" y="60320"/>
                  </a:lnTo>
                  <a:lnTo>
                    <a:pt x="3010423" y="78512"/>
                  </a:lnTo>
                  <a:lnTo>
                    <a:pt x="3045472" y="99404"/>
                  </a:lnTo>
                  <a:lnTo>
                    <a:pt x="3079782" y="123097"/>
                  </a:lnTo>
                  <a:lnTo>
                    <a:pt x="3113289" y="149691"/>
                  </a:lnTo>
                  <a:lnTo>
                    <a:pt x="3145929" y="179286"/>
                  </a:lnTo>
                  <a:lnTo>
                    <a:pt x="3177639" y="211982"/>
                  </a:lnTo>
                  <a:lnTo>
                    <a:pt x="3208353" y="247880"/>
                  </a:lnTo>
                  <a:lnTo>
                    <a:pt x="3238007" y="287079"/>
                  </a:lnTo>
                  <a:lnTo>
                    <a:pt x="3266538" y="329680"/>
                  </a:lnTo>
                  <a:lnTo>
                    <a:pt x="3288133" y="366091"/>
                  </a:lnTo>
                  <a:close/>
                </a:path>
              </a:pathLst>
            </a:custGeom>
            <a:solidFill>
              <a:srgbClr val="F0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9076" y="8603004"/>
              <a:ext cx="1260475" cy="619760"/>
            </a:xfrm>
            <a:custGeom>
              <a:avLst/>
              <a:gdLst/>
              <a:ahLst/>
              <a:cxnLst/>
              <a:rect l="l" t="t" r="r" b="b"/>
              <a:pathLst>
                <a:path w="1260474" h="619759">
                  <a:moveTo>
                    <a:pt x="56481" y="110213"/>
                  </a:moveTo>
                  <a:lnTo>
                    <a:pt x="34749" y="104825"/>
                  </a:lnTo>
                  <a:lnTo>
                    <a:pt x="16767" y="90729"/>
                  </a:lnTo>
                  <a:lnTo>
                    <a:pt x="4522" y="71023"/>
                  </a:lnTo>
                  <a:lnTo>
                    <a:pt x="0" y="48808"/>
                  </a:lnTo>
                  <a:lnTo>
                    <a:pt x="3910" y="28561"/>
                  </a:lnTo>
                  <a:lnTo>
                    <a:pt x="14806" y="13186"/>
                  </a:lnTo>
                  <a:lnTo>
                    <a:pt x="31439" y="3419"/>
                  </a:lnTo>
                  <a:lnTo>
                    <a:pt x="52559" y="0"/>
                  </a:lnTo>
                  <a:lnTo>
                    <a:pt x="74487" y="5387"/>
                  </a:lnTo>
                  <a:lnTo>
                    <a:pt x="92664" y="19484"/>
                  </a:lnTo>
                  <a:lnTo>
                    <a:pt x="104517" y="39189"/>
                  </a:lnTo>
                  <a:lnTo>
                    <a:pt x="107471" y="61404"/>
                  </a:lnTo>
                  <a:lnTo>
                    <a:pt x="102482" y="81983"/>
                  </a:lnTo>
                  <a:lnTo>
                    <a:pt x="92272" y="97322"/>
                  </a:lnTo>
                  <a:lnTo>
                    <a:pt x="76914" y="106904"/>
                  </a:lnTo>
                  <a:lnTo>
                    <a:pt x="56481" y="110213"/>
                  </a:lnTo>
                  <a:close/>
                </a:path>
                <a:path w="1260474" h="619759">
                  <a:moveTo>
                    <a:pt x="633062" y="619555"/>
                  </a:moveTo>
                  <a:lnTo>
                    <a:pt x="533251" y="612642"/>
                  </a:lnTo>
                  <a:lnTo>
                    <a:pt x="467050" y="596725"/>
                  </a:lnTo>
                  <a:lnTo>
                    <a:pt x="404820" y="559553"/>
                  </a:lnTo>
                  <a:lnTo>
                    <a:pt x="316923" y="488874"/>
                  </a:lnTo>
                  <a:lnTo>
                    <a:pt x="960183" y="457384"/>
                  </a:lnTo>
                  <a:lnTo>
                    <a:pt x="941834" y="484384"/>
                  </a:lnTo>
                  <a:lnTo>
                    <a:pt x="883992" y="542898"/>
                  </a:lnTo>
                  <a:lnTo>
                    <a:pt x="782465" y="599198"/>
                  </a:lnTo>
                  <a:lnTo>
                    <a:pt x="633062" y="619555"/>
                  </a:lnTo>
                  <a:close/>
                </a:path>
                <a:path w="1260474" h="619759">
                  <a:moveTo>
                    <a:pt x="1208858" y="110213"/>
                  </a:moveTo>
                  <a:lnTo>
                    <a:pt x="1187126" y="104825"/>
                  </a:lnTo>
                  <a:lnTo>
                    <a:pt x="1169145" y="90729"/>
                  </a:lnTo>
                  <a:lnTo>
                    <a:pt x="1156900" y="71023"/>
                  </a:lnTo>
                  <a:lnTo>
                    <a:pt x="1152377" y="48808"/>
                  </a:lnTo>
                  <a:lnTo>
                    <a:pt x="1156287" y="28561"/>
                  </a:lnTo>
                  <a:lnTo>
                    <a:pt x="1167184" y="13186"/>
                  </a:lnTo>
                  <a:lnTo>
                    <a:pt x="1183817" y="3419"/>
                  </a:lnTo>
                  <a:lnTo>
                    <a:pt x="1204936" y="0"/>
                  </a:lnTo>
                  <a:lnTo>
                    <a:pt x="1226864" y="5387"/>
                  </a:lnTo>
                  <a:lnTo>
                    <a:pt x="1245042" y="19484"/>
                  </a:lnTo>
                  <a:lnTo>
                    <a:pt x="1256894" y="39189"/>
                  </a:lnTo>
                  <a:lnTo>
                    <a:pt x="1259848" y="61404"/>
                  </a:lnTo>
                  <a:lnTo>
                    <a:pt x="1254860" y="81983"/>
                  </a:lnTo>
                  <a:lnTo>
                    <a:pt x="1244649" y="97322"/>
                  </a:lnTo>
                  <a:lnTo>
                    <a:pt x="1229291" y="106904"/>
                  </a:lnTo>
                  <a:lnTo>
                    <a:pt x="1208858" y="110213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7218" y="8603004"/>
              <a:ext cx="202565" cy="303530"/>
            </a:xfrm>
            <a:custGeom>
              <a:avLst/>
              <a:gdLst/>
              <a:ahLst/>
              <a:cxnLst/>
              <a:rect l="l" t="t" r="r" b="b"/>
              <a:pathLst>
                <a:path w="202565" h="303529">
                  <a:moveTo>
                    <a:pt x="202391" y="303086"/>
                  </a:moveTo>
                  <a:lnTo>
                    <a:pt x="0" y="303086"/>
                  </a:lnTo>
                  <a:lnTo>
                    <a:pt x="0" y="108638"/>
                  </a:lnTo>
                  <a:lnTo>
                    <a:pt x="11264" y="52142"/>
                  </a:lnTo>
                  <a:lnTo>
                    <a:pt x="38929" y="19188"/>
                  </a:lnTo>
                  <a:lnTo>
                    <a:pt x="73800" y="3800"/>
                  </a:lnTo>
                  <a:lnTo>
                    <a:pt x="106687" y="0"/>
                  </a:lnTo>
                  <a:lnTo>
                    <a:pt x="137857" y="4182"/>
                  </a:lnTo>
                  <a:lnTo>
                    <a:pt x="168953" y="19287"/>
                  </a:lnTo>
                  <a:lnTo>
                    <a:pt x="192843" y="49153"/>
                  </a:lnTo>
                  <a:lnTo>
                    <a:pt x="202391" y="97617"/>
                  </a:lnTo>
                  <a:lnTo>
                    <a:pt x="202391" y="303086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9076" y="8603004"/>
              <a:ext cx="1260475" cy="632460"/>
            </a:xfrm>
            <a:custGeom>
              <a:avLst/>
              <a:gdLst/>
              <a:ahLst/>
              <a:cxnLst/>
              <a:rect l="l" t="t" r="r" b="b"/>
              <a:pathLst>
                <a:path w="1260474" h="632459">
                  <a:moveTo>
                    <a:pt x="56481" y="110213"/>
                  </a:moveTo>
                  <a:lnTo>
                    <a:pt x="34749" y="104825"/>
                  </a:lnTo>
                  <a:lnTo>
                    <a:pt x="16767" y="90729"/>
                  </a:lnTo>
                  <a:lnTo>
                    <a:pt x="4522" y="71023"/>
                  </a:lnTo>
                  <a:lnTo>
                    <a:pt x="0" y="48808"/>
                  </a:lnTo>
                  <a:lnTo>
                    <a:pt x="3910" y="28561"/>
                  </a:lnTo>
                  <a:lnTo>
                    <a:pt x="14806" y="13186"/>
                  </a:lnTo>
                  <a:lnTo>
                    <a:pt x="31439" y="3419"/>
                  </a:lnTo>
                  <a:lnTo>
                    <a:pt x="52559" y="0"/>
                  </a:lnTo>
                  <a:lnTo>
                    <a:pt x="74487" y="5387"/>
                  </a:lnTo>
                  <a:lnTo>
                    <a:pt x="92664" y="19484"/>
                  </a:lnTo>
                  <a:lnTo>
                    <a:pt x="104517" y="39189"/>
                  </a:lnTo>
                  <a:lnTo>
                    <a:pt x="107471" y="61404"/>
                  </a:lnTo>
                  <a:lnTo>
                    <a:pt x="102482" y="81983"/>
                  </a:lnTo>
                  <a:lnTo>
                    <a:pt x="92272" y="97322"/>
                  </a:lnTo>
                  <a:lnTo>
                    <a:pt x="76914" y="106904"/>
                  </a:lnTo>
                  <a:lnTo>
                    <a:pt x="56481" y="110213"/>
                  </a:lnTo>
                  <a:close/>
                </a:path>
                <a:path w="1260474" h="632459">
                  <a:moveTo>
                    <a:pt x="792044" y="607747"/>
                  </a:moveTo>
                  <a:lnTo>
                    <a:pt x="633846" y="607747"/>
                  </a:lnTo>
                  <a:lnTo>
                    <a:pt x="688426" y="607085"/>
                  </a:lnTo>
                  <a:lnTo>
                    <a:pt x="740069" y="599434"/>
                  </a:lnTo>
                  <a:lnTo>
                    <a:pt x="788662" y="584791"/>
                  </a:lnTo>
                  <a:lnTo>
                    <a:pt x="834092" y="563158"/>
                  </a:lnTo>
                  <a:lnTo>
                    <a:pt x="876246" y="534534"/>
                  </a:lnTo>
                  <a:lnTo>
                    <a:pt x="909401" y="504791"/>
                  </a:lnTo>
                  <a:lnTo>
                    <a:pt x="946296" y="459476"/>
                  </a:lnTo>
                  <a:lnTo>
                    <a:pt x="956261" y="441640"/>
                  </a:lnTo>
                  <a:lnTo>
                    <a:pt x="976657" y="452661"/>
                  </a:lnTo>
                  <a:lnTo>
                    <a:pt x="952657" y="490338"/>
                  </a:lnTo>
                  <a:lnTo>
                    <a:pt x="896053" y="548409"/>
                  </a:lnTo>
                  <a:lnTo>
                    <a:pt x="852408" y="579220"/>
                  </a:lnTo>
                  <a:lnTo>
                    <a:pt x="797971" y="606037"/>
                  </a:lnTo>
                  <a:lnTo>
                    <a:pt x="792044" y="607747"/>
                  </a:lnTo>
                  <a:close/>
                </a:path>
                <a:path w="1260474" h="632459">
                  <a:moveTo>
                    <a:pt x="655027" y="632151"/>
                  </a:moveTo>
                  <a:lnTo>
                    <a:pt x="647967" y="632151"/>
                  </a:lnTo>
                  <a:lnTo>
                    <a:pt x="640906" y="631364"/>
                  </a:lnTo>
                  <a:lnTo>
                    <a:pt x="633062" y="631364"/>
                  </a:lnTo>
                  <a:lnTo>
                    <a:pt x="561641" y="621763"/>
                  </a:lnTo>
                  <a:lnTo>
                    <a:pt x="495298" y="602372"/>
                  </a:lnTo>
                  <a:lnTo>
                    <a:pt x="436036" y="577182"/>
                  </a:lnTo>
                  <a:lnTo>
                    <a:pt x="385857" y="550189"/>
                  </a:lnTo>
                  <a:lnTo>
                    <a:pt x="346767" y="525385"/>
                  </a:lnTo>
                  <a:lnTo>
                    <a:pt x="309863" y="498321"/>
                  </a:lnTo>
                  <a:lnTo>
                    <a:pt x="300449" y="490448"/>
                  </a:lnTo>
                  <a:lnTo>
                    <a:pt x="315354" y="472342"/>
                  </a:lnTo>
                  <a:lnTo>
                    <a:pt x="324768" y="480214"/>
                  </a:lnTo>
                  <a:lnTo>
                    <a:pt x="333573" y="487114"/>
                  </a:lnTo>
                  <a:lnTo>
                    <a:pt x="395369" y="528261"/>
                  </a:lnTo>
                  <a:lnTo>
                    <a:pt x="443942" y="554495"/>
                  </a:lnTo>
                  <a:lnTo>
                    <a:pt x="501352" y="579158"/>
                  </a:lnTo>
                  <a:lnTo>
                    <a:pt x="565390" y="598245"/>
                  </a:lnTo>
                  <a:lnTo>
                    <a:pt x="633846" y="607747"/>
                  </a:lnTo>
                  <a:lnTo>
                    <a:pt x="792044" y="607747"/>
                  </a:lnTo>
                  <a:lnTo>
                    <a:pt x="732318" y="624975"/>
                  </a:lnTo>
                  <a:lnTo>
                    <a:pt x="655027" y="632151"/>
                  </a:lnTo>
                  <a:close/>
                </a:path>
                <a:path w="1260474" h="632459">
                  <a:moveTo>
                    <a:pt x="1208858" y="110213"/>
                  </a:moveTo>
                  <a:lnTo>
                    <a:pt x="1187126" y="104825"/>
                  </a:lnTo>
                  <a:lnTo>
                    <a:pt x="1169145" y="90729"/>
                  </a:lnTo>
                  <a:lnTo>
                    <a:pt x="1156900" y="71023"/>
                  </a:lnTo>
                  <a:lnTo>
                    <a:pt x="1152377" y="48808"/>
                  </a:lnTo>
                  <a:lnTo>
                    <a:pt x="1156287" y="28561"/>
                  </a:lnTo>
                  <a:lnTo>
                    <a:pt x="1167184" y="13186"/>
                  </a:lnTo>
                  <a:lnTo>
                    <a:pt x="1183817" y="3419"/>
                  </a:lnTo>
                  <a:lnTo>
                    <a:pt x="1204936" y="0"/>
                  </a:lnTo>
                  <a:lnTo>
                    <a:pt x="1226864" y="5387"/>
                  </a:lnTo>
                  <a:lnTo>
                    <a:pt x="1245042" y="19484"/>
                  </a:lnTo>
                  <a:lnTo>
                    <a:pt x="1256894" y="39189"/>
                  </a:lnTo>
                  <a:lnTo>
                    <a:pt x="1259848" y="61404"/>
                  </a:lnTo>
                  <a:lnTo>
                    <a:pt x="1254860" y="81983"/>
                  </a:lnTo>
                  <a:lnTo>
                    <a:pt x="1244649" y="97322"/>
                  </a:lnTo>
                  <a:lnTo>
                    <a:pt x="1229291" y="106904"/>
                  </a:lnTo>
                  <a:lnTo>
                    <a:pt x="1208858" y="110213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981866" y="643508"/>
            <a:ext cx="3306445" cy="3049270"/>
            <a:chOff x="14981866" y="643508"/>
            <a:chExt cx="3306445" cy="3049270"/>
          </a:xfrm>
        </p:grpSpPr>
        <p:sp>
          <p:nvSpPr>
            <p:cNvPr id="8" name="object 8"/>
            <p:cNvSpPr/>
            <p:nvPr/>
          </p:nvSpPr>
          <p:spPr>
            <a:xfrm>
              <a:off x="14981866" y="643508"/>
              <a:ext cx="3306445" cy="3049270"/>
            </a:xfrm>
            <a:custGeom>
              <a:avLst/>
              <a:gdLst/>
              <a:ahLst/>
              <a:cxnLst/>
              <a:rect l="l" t="t" r="r" b="b"/>
              <a:pathLst>
                <a:path w="3306444" h="3049270">
                  <a:moveTo>
                    <a:pt x="3306132" y="3049187"/>
                  </a:moveTo>
                  <a:lnTo>
                    <a:pt x="147110" y="2630208"/>
                  </a:lnTo>
                  <a:lnTo>
                    <a:pt x="102561" y="2618019"/>
                  </a:lnTo>
                  <a:lnTo>
                    <a:pt x="64214" y="2595403"/>
                  </a:lnTo>
                  <a:lnTo>
                    <a:pt x="33430" y="2564205"/>
                  </a:lnTo>
                  <a:lnTo>
                    <a:pt x="11572" y="2526266"/>
                  </a:lnTo>
                  <a:lnTo>
                    <a:pt x="0" y="2483430"/>
                  </a:lnTo>
                  <a:lnTo>
                    <a:pt x="75" y="2437539"/>
                  </a:lnTo>
                  <a:lnTo>
                    <a:pt x="530126" y="463590"/>
                  </a:lnTo>
                  <a:lnTo>
                    <a:pt x="550618" y="416900"/>
                  </a:lnTo>
                  <a:lnTo>
                    <a:pt x="583108" y="379070"/>
                  </a:lnTo>
                  <a:lnTo>
                    <a:pt x="624958" y="352147"/>
                  </a:lnTo>
                  <a:lnTo>
                    <a:pt x="673530" y="338174"/>
                  </a:lnTo>
                  <a:lnTo>
                    <a:pt x="3306132" y="0"/>
                  </a:lnTo>
                  <a:lnTo>
                    <a:pt x="3306132" y="3049187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991" y="1324306"/>
              <a:ext cx="197485" cy="295910"/>
            </a:xfrm>
            <a:custGeom>
              <a:avLst/>
              <a:gdLst/>
              <a:ahLst/>
              <a:cxnLst/>
              <a:rect l="l" t="t" r="r" b="b"/>
              <a:pathLst>
                <a:path w="197484" h="295909">
                  <a:moveTo>
                    <a:pt x="196953" y="295365"/>
                  </a:moveTo>
                  <a:lnTo>
                    <a:pt x="0" y="295365"/>
                  </a:lnTo>
                  <a:lnTo>
                    <a:pt x="0" y="106331"/>
                  </a:lnTo>
                  <a:lnTo>
                    <a:pt x="10933" y="51376"/>
                  </a:lnTo>
                  <a:lnTo>
                    <a:pt x="37779" y="19085"/>
                  </a:lnTo>
                  <a:lnTo>
                    <a:pt x="71602" y="3834"/>
                  </a:lnTo>
                  <a:lnTo>
                    <a:pt x="103468" y="0"/>
                  </a:lnTo>
                  <a:lnTo>
                    <a:pt x="133774" y="4047"/>
                  </a:lnTo>
                  <a:lnTo>
                    <a:pt x="164165" y="18744"/>
                  </a:lnTo>
                  <a:lnTo>
                    <a:pt x="187579" y="47925"/>
                  </a:lnTo>
                  <a:lnTo>
                    <a:pt x="196953" y="95425"/>
                  </a:lnTo>
                  <a:lnTo>
                    <a:pt x="196953" y="295365"/>
                  </a:lnTo>
                  <a:close/>
                </a:path>
              </a:pathLst>
            </a:custGeom>
            <a:solidFill>
              <a:srgbClr val="F0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91478" y="1324306"/>
              <a:ext cx="1231265" cy="618490"/>
            </a:xfrm>
            <a:custGeom>
              <a:avLst/>
              <a:gdLst/>
              <a:ahLst/>
              <a:cxnLst/>
              <a:rect l="l" t="t" r="r" b="b"/>
              <a:pathLst>
                <a:path w="1231265" h="618489">
                  <a:moveTo>
                    <a:pt x="55364" y="107240"/>
                  </a:moveTo>
                  <a:lnTo>
                    <a:pt x="34078" y="102085"/>
                  </a:lnTo>
                  <a:lnTo>
                    <a:pt x="16450" y="88495"/>
                  </a:lnTo>
                  <a:lnTo>
                    <a:pt x="4438" y="69283"/>
                  </a:lnTo>
                  <a:lnTo>
                    <a:pt x="0" y="47258"/>
                  </a:lnTo>
                  <a:lnTo>
                    <a:pt x="3857" y="27221"/>
                  </a:lnTo>
                  <a:lnTo>
                    <a:pt x="14521" y="12382"/>
                  </a:lnTo>
                  <a:lnTo>
                    <a:pt x="30632" y="3166"/>
                  </a:lnTo>
                  <a:lnTo>
                    <a:pt x="50826" y="0"/>
                  </a:lnTo>
                  <a:lnTo>
                    <a:pt x="72864" y="5665"/>
                  </a:lnTo>
                  <a:lnTo>
                    <a:pt x="90308" y="18744"/>
                  </a:lnTo>
                  <a:lnTo>
                    <a:pt x="101625" y="37446"/>
                  </a:lnTo>
                  <a:lnTo>
                    <a:pt x="105284" y="59981"/>
                  </a:lnTo>
                  <a:lnTo>
                    <a:pt x="100547" y="80018"/>
                  </a:lnTo>
                  <a:lnTo>
                    <a:pt x="90535" y="94857"/>
                  </a:lnTo>
                  <a:lnTo>
                    <a:pt x="75417" y="104073"/>
                  </a:lnTo>
                  <a:lnTo>
                    <a:pt x="55364" y="107240"/>
                  </a:lnTo>
                  <a:close/>
                </a:path>
                <a:path w="1231265" h="618489">
                  <a:moveTo>
                    <a:pt x="782211" y="590730"/>
                  </a:moveTo>
                  <a:lnTo>
                    <a:pt x="618997" y="590730"/>
                  </a:lnTo>
                  <a:lnTo>
                    <a:pt x="694089" y="587640"/>
                  </a:lnTo>
                  <a:lnTo>
                    <a:pt x="757693" y="572653"/>
                  </a:lnTo>
                  <a:lnTo>
                    <a:pt x="810321" y="549466"/>
                  </a:lnTo>
                  <a:lnTo>
                    <a:pt x="852483" y="521774"/>
                  </a:lnTo>
                  <a:lnTo>
                    <a:pt x="884689" y="493272"/>
                  </a:lnTo>
                  <a:lnTo>
                    <a:pt x="921278" y="448623"/>
                  </a:lnTo>
                  <a:lnTo>
                    <a:pt x="933034" y="428052"/>
                  </a:lnTo>
                  <a:lnTo>
                    <a:pt x="956632" y="440775"/>
                  </a:lnTo>
                  <a:lnTo>
                    <a:pt x="930652" y="481218"/>
                  </a:lnTo>
                  <a:lnTo>
                    <a:pt x="872224" y="539836"/>
                  </a:lnTo>
                  <a:lnTo>
                    <a:pt x="840827" y="561924"/>
                  </a:lnTo>
                  <a:lnTo>
                    <a:pt x="802068" y="583052"/>
                  </a:lnTo>
                  <a:lnTo>
                    <a:pt x="782211" y="590730"/>
                  </a:lnTo>
                  <a:close/>
                </a:path>
                <a:path w="1231265" h="618489">
                  <a:moveTo>
                    <a:pt x="639872" y="617994"/>
                  </a:moveTo>
                  <a:lnTo>
                    <a:pt x="632612" y="617994"/>
                  </a:lnTo>
                  <a:lnTo>
                    <a:pt x="625351" y="617086"/>
                  </a:lnTo>
                  <a:lnTo>
                    <a:pt x="618090" y="617086"/>
                  </a:lnTo>
                  <a:lnTo>
                    <a:pt x="548007" y="607550"/>
                  </a:lnTo>
                  <a:lnTo>
                    <a:pt x="482973" y="588539"/>
                  </a:lnTo>
                  <a:lnTo>
                    <a:pt x="424925" y="563932"/>
                  </a:lnTo>
                  <a:lnTo>
                    <a:pt x="375800" y="537608"/>
                  </a:lnTo>
                  <a:lnTo>
                    <a:pt x="337534" y="513446"/>
                  </a:lnTo>
                  <a:lnTo>
                    <a:pt x="301330" y="487125"/>
                  </a:lnTo>
                  <a:lnTo>
                    <a:pt x="290438" y="478037"/>
                  </a:lnTo>
                  <a:lnTo>
                    <a:pt x="307683" y="457134"/>
                  </a:lnTo>
                  <a:lnTo>
                    <a:pt x="318575" y="466222"/>
                  </a:lnTo>
                  <a:lnTo>
                    <a:pt x="327214" y="473310"/>
                  </a:lnTo>
                  <a:lnTo>
                    <a:pt x="387472" y="513700"/>
                  </a:lnTo>
                  <a:lnTo>
                    <a:pt x="434739" y="539245"/>
                  </a:lnTo>
                  <a:lnTo>
                    <a:pt x="490533" y="563185"/>
                  </a:lnTo>
                  <a:lnTo>
                    <a:pt x="552677" y="581639"/>
                  </a:lnTo>
                  <a:lnTo>
                    <a:pt x="618997" y="590730"/>
                  </a:lnTo>
                  <a:lnTo>
                    <a:pt x="782211" y="590730"/>
                  </a:lnTo>
                  <a:lnTo>
                    <a:pt x="755772" y="600952"/>
                  </a:lnTo>
                  <a:lnTo>
                    <a:pt x="701765" y="613356"/>
                  </a:lnTo>
                  <a:lnTo>
                    <a:pt x="639872" y="617994"/>
                  </a:lnTo>
                  <a:close/>
                </a:path>
                <a:path w="1231265" h="618489">
                  <a:moveTo>
                    <a:pt x="1180815" y="107240"/>
                  </a:moveTo>
                  <a:lnTo>
                    <a:pt x="1159528" y="102085"/>
                  </a:lnTo>
                  <a:lnTo>
                    <a:pt x="1141900" y="88495"/>
                  </a:lnTo>
                  <a:lnTo>
                    <a:pt x="1129889" y="69283"/>
                  </a:lnTo>
                  <a:lnTo>
                    <a:pt x="1125450" y="47258"/>
                  </a:lnTo>
                  <a:lnTo>
                    <a:pt x="1129307" y="27221"/>
                  </a:lnTo>
                  <a:lnTo>
                    <a:pt x="1139972" y="12382"/>
                  </a:lnTo>
                  <a:lnTo>
                    <a:pt x="1156082" y="3166"/>
                  </a:lnTo>
                  <a:lnTo>
                    <a:pt x="1176277" y="0"/>
                  </a:lnTo>
                  <a:lnTo>
                    <a:pt x="1198315" y="5665"/>
                  </a:lnTo>
                  <a:lnTo>
                    <a:pt x="1215758" y="18744"/>
                  </a:lnTo>
                  <a:lnTo>
                    <a:pt x="1227075" y="37446"/>
                  </a:lnTo>
                  <a:lnTo>
                    <a:pt x="1230734" y="59981"/>
                  </a:lnTo>
                  <a:lnTo>
                    <a:pt x="1225997" y="80018"/>
                  </a:lnTo>
                  <a:lnTo>
                    <a:pt x="1215985" y="94857"/>
                  </a:lnTo>
                  <a:lnTo>
                    <a:pt x="1200867" y="104073"/>
                  </a:lnTo>
                  <a:lnTo>
                    <a:pt x="1180815" y="107240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71299" y="3727399"/>
            <a:ext cx="926465" cy="1399540"/>
          </a:xfrm>
          <a:custGeom>
            <a:avLst/>
            <a:gdLst/>
            <a:ahLst/>
            <a:cxnLst/>
            <a:rect l="l" t="t" r="r" b="b"/>
            <a:pathLst>
              <a:path w="926464" h="1399539">
                <a:moveTo>
                  <a:pt x="141954" y="1399402"/>
                </a:moveTo>
                <a:lnTo>
                  <a:pt x="123716" y="1396288"/>
                </a:lnTo>
                <a:lnTo>
                  <a:pt x="121344" y="1384696"/>
                </a:lnTo>
                <a:lnTo>
                  <a:pt x="129930" y="1362153"/>
                </a:lnTo>
                <a:lnTo>
                  <a:pt x="147819" y="1329471"/>
                </a:lnTo>
                <a:lnTo>
                  <a:pt x="173356" y="1287463"/>
                </a:lnTo>
                <a:lnTo>
                  <a:pt x="204886" y="1236944"/>
                </a:lnTo>
                <a:lnTo>
                  <a:pt x="240755" y="1178725"/>
                </a:lnTo>
                <a:lnTo>
                  <a:pt x="279307" y="1113621"/>
                </a:lnTo>
                <a:lnTo>
                  <a:pt x="258684" y="1097330"/>
                </a:lnTo>
                <a:lnTo>
                  <a:pt x="219406" y="1064675"/>
                </a:lnTo>
                <a:lnTo>
                  <a:pt x="172390" y="1022126"/>
                </a:lnTo>
                <a:lnTo>
                  <a:pt x="128555" y="976155"/>
                </a:lnTo>
                <a:lnTo>
                  <a:pt x="98821" y="933235"/>
                </a:lnTo>
                <a:lnTo>
                  <a:pt x="72995" y="890835"/>
                </a:lnTo>
                <a:lnTo>
                  <a:pt x="41882" y="847616"/>
                </a:lnTo>
                <a:lnTo>
                  <a:pt x="14533" y="806258"/>
                </a:lnTo>
                <a:lnTo>
                  <a:pt x="0" y="769437"/>
                </a:lnTo>
                <a:lnTo>
                  <a:pt x="7333" y="739831"/>
                </a:lnTo>
                <a:lnTo>
                  <a:pt x="26234" y="737241"/>
                </a:lnTo>
                <a:lnTo>
                  <a:pt x="50932" y="759911"/>
                </a:lnTo>
                <a:lnTo>
                  <a:pt x="79032" y="799703"/>
                </a:lnTo>
                <a:lnTo>
                  <a:pt x="108138" y="848479"/>
                </a:lnTo>
                <a:lnTo>
                  <a:pt x="135857" y="898100"/>
                </a:lnTo>
                <a:lnTo>
                  <a:pt x="159793" y="940429"/>
                </a:lnTo>
                <a:lnTo>
                  <a:pt x="177550" y="967328"/>
                </a:lnTo>
                <a:lnTo>
                  <a:pt x="296422" y="1083247"/>
                </a:lnTo>
                <a:lnTo>
                  <a:pt x="306691" y="1064660"/>
                </a:lnTo>
                <a:lnTo>
                  <a:pt x="327229" y="1026324"/>
                </a:lnTo>
                <a:lnTo>
                  <a:pt x="339054" y="1003282"/>
                </a:lnTo>
                <a:lnTo>
                  <a:pt x="339988" y="1001732"/>
                </a:lnTo>
                <a:lnTo>
                  <a:pt x="326534" y="983721"/>
                </a:lnTo>
                <a:lnTo>
                  <a:pt x="306108" y="957604"/>
                </a:lnTo>
                <a:lnTo>
                  <a:pt x="282006" y="928988"/>
                </a:lnTo>
                <a:lnTo>
                  <a:pt x="257524" y="903480"/>
                </a:lnTo>
                <a:lnTo>
                  <a:pt x="238637" y="883644"/>
                </a:lnTo>
                <a:lnTo>
                  <a:pt x="209461" y="850105"/>
                </a:lnTo>
                <a:lnTo>
                  <a:pt x="173885" y="806790"/>
                </a:lnTo>
                <a:lnTo>
                  <a:pt x="135797" y="757628"/>
                </a:lnTo>
                <a:lnTo>
                  <a:pt x="99084" y="706548"/>
                </a:lnTo>
                <a:lnTo>
                  <a:pt x="67634" y="657478"/>
                </a:lnTo>
                <a:lnTo>
                  <a:pt x="45335" y="614347"/>
                </a:lnTo>
                <a:lnTo>
                  <a:pt x="36075" y="581083"/>
                </a:lnTo>
                <a:lnTo>
                  <a:pt x="43742" y="561614"/>
                </a:lnTo>
                <a:lnTo>
                  <a:pt x="70261" y="558432"/>
                </a:lnTo>
                <a:lnTo>
                  <a:pt x="97404" y="578409"/>
                </a:lnTo>
                <a:lnTo>
                  <a:pt x="124960" y="615157"/>
                </a:lnTo>
                <a:lnTo>
                  <a:pt x="152725" y="662288"/>
                </a:lnTo>
                <a:lnTo>
                  <a:pt x="180489" y="713414"/>
                </a:lnTo>
                <a:lnTo>
                  <a:pt x="208046" y="762147"/>
                </a:lnTo>
                <a:lnTo>
                  <a:pt x="242565" y="813533"/>
                </a:lnTo>
                <a:lnTo>
                  <a:pt x="281057" y="863118"/>
                </a:lnTo>
                <a:lnTo>
                  <a:pt x="317787" y="906352"/>
                </a:lnTo>
                <a:lnTo>
                  <a:pt x="347018" y="938680"/>
                </a:lnTo>
                <a:lnTo>
                  <a:pt x="363015" y="955551"/>
                </a:lnTo>
                <a:lnTo>
                  <a:pt x="377825" y="924203"/>
                </a:lnTo>
                <a:lnTo>
                  <a:pt x="392344" y="892594"/>
                </a:lnTo>
                <a:lnTo>
                  <a:pt x="406513" y="860926"/>
                </a:lnTo>
                <a:lnTo>
                  <a:pt x="420273" y="829404"/>
                </a:lnTo>
                <a:lnTo>
                  <a:pt x="391600" y="814958"/>
                </a:lnTo>
                <a:lnTo>
                  <a:pt x="364532" y="797751"/>
                </a:lnTo>
                <a:lnTo>
                  <a:pt x="316027" y="755638"/>
                </a:lnTo>
                <a:lnTo>
                  <a:pt x="273388" y="701967"/>
                </a:lnTo>
                <a:lnTo>
                  <a:pt x="244540" y="661374"/>
                </a:lnTo>
                <a:lnTo>
                  <a:pt x="213507" y="615327"/>
                </a:lnTo>
                <a:lnTo>
                  <a:pt x="182417" y="566613"/>
                </a:lnTo>
                <a:lnTo>
                  <a:pt x="153396" y="518019"/>
                </a:lnTo>
                <a:lnTo>
                  <a:pt x="128570" y="472332"/>
                </a:lnTo>
                <a:lnTo>
                  <a:pt x="110067" y="432341"/>
                </a:lnTo>
                <a:lnTo>
                  <a:pt x="100013" y="400831"/>
                </a:lnTo>
                <a:lnTo>
                  <a:pt x="100534" y="380592"/>
                </a:lnTo>
                <a:lnTo>
                  <a:pt x="113758" y="374409"/>
                </a:lnTo>
                <a:lnTo>
                  <a:pt x="142922" y="386026"/>
                </a:lnTo>
                <a:lnTo>
                  <a:pt x="173840" y="413123"/>
                </a:lnTo>
                <a:lnTo>
                  <a:pt x="205320" y="451392"/>
                </a:lnTo>
                <a:lnTo>
                  <a:pt x="236169" y="496526"/>
                </a:lnTo>
                <a:lnTo>
                  <a:pt x="265195" y="544218"/>
                </a:lnTo>
                <a:lnTo>
                  <a:pt x="291205" y="590158"/>
                </a:lnTo>
                <a:lnTo>
                  <a:pt x="313006" y="630040"/>
                </a:lnTo>
                <a:lnTo>
                  <a:pt x="329407" y="659556"/>
                </a:lnTo>
                <a:lnTo>
                  <a:pt x="351093" y="695824"/>
                </a:lnTo>
                <a:lnTo>
                  <a:pt x="369861" y="720731"/>
                </a:lnTo>
                <a:lnTo>
                  <a:pt x="396098" y="745812"/>
                </a:lnTo>
                <a:lnTo>
                  <a:pt x="440188" y="782603"/>
                </a:lnTo>
                <a:lnTo>
                  <a:pt x="454299" y="748374"/>
                </a:lnTo>
                <a:lnTo>
                  <a:pt x="467650" y="715191"/>
                </a:lnTo>
                <a:lnTo>
                  <a:pt x="480185" y="683402"/>
                </a:lnTo>
                <a:lnTo>
                  <a:pt x="491845" y="653357"/>
                </a:lnTo>
                <a:lnTo>
                  <a:pt x="470018" y="633069"/>
                </a:lnTo>
                <a:lnTo>
                  <a:pt x="436960" y="601703"/>
                </a:lnTo>
                <a:lnTo>
                  <a:pt x="396491" y="562361"/>
                </a:lnTo>
                <a:lnTo>
                  <a:pt x="352435" y="518145"/>
                </a:lnTo>
                <a:lnTo>
                  <a:pt x="308612" y="472156"/>
                </a:lnTo>
                <a:lnTo>
                  <a:pt x="268843" y="427497"/>
                </a:lnTo>
                <a:lnTo>
                  <a:pt x="236952" y="387268"/>
                </a:lnTo>
                <a:lnTo>
                  <a:pt x="216759" y="354573"/>
                </a:lnTo>
                <a:lnTo>
                  <a:pt x="195774" y="309762"/>
                </a:lnTo>
                <a:lnTo>
                  <a:pt x="188675" y="290841"/>
                </a:lnTo>
                <a:lnTo>
                  <a:pt x="192429" y="285577"/>
                </a:lnTo>
                <a:lnTo>
                  <a:pt x="204001" y="281737"/>
                </a:lnTo>
                <a:lnTo>
                  <a:pt x="226975" y="288459"/>
                </a:lnTo>
                <a:lnTo>
                  <a:pt x="262464" y="316450"/>
                </a:lnTo>
                <a:lnTo>
                  <a:pt x="303730" y="355832"/>
                </a:lnTo>
                <a:lnTo>
                  <a:pt x="344033" y="396725"/>
                </a:lnTo>
                <a:lnTo>
                  <a:pt x="374704" y="429037"/>
                </a:lnTo>
                <a:lnTo>
                  <a:pt x="401524" y="463440"/>
                </a:lnTo>
                <a:lnTo>
                  <a:pt x="439430" y="521206"/>
                </a:lnTo>
                <a:lnTo>
                  <a:pt x="503358" y="623603"/>
                </a:lnTo>
                <a:lnTo>
                  <a:pt x="519574" y="580003"/>
                </a:lnTo>
                <a:lnTo>
                  <a:pt x="532026" y="545614"/>
                </a:lnTo>
                <a:lnTo>
                  <a:pt x="540336" y="522092"/>
                </a:lnTo>
                <a:lnTo>
                  <a:pt x="544123" y="511094"/>
                </a:lnTo>
                <a:lnTo>
                  <a:pt x="534968" y="500236"/>
                </a:lnTo>
                <a:lnTo>
                  <a:pt x="512422" y="462588"/>
                </a:lnTo>
                <a:lnTo>
                  <a:pt x="483866" y="390536"/>
                </a:lnTo>
                <a:lnTo>
                  <a:pt x="456681" y="276468"/>
                </a:lnTo>
                <a:lnTo>
                  <a:pt x="443715" y="203038"/>
                </a:lnTo>
                <a:lnTo>
                  <a:pt x="433084" y="140278"/>
                </a:lnTo>
                <a:lnTo>
                  <a:pt x="425980" y="88572"/>
                </a:lnTo>
                <a:lnTo>
                  <a:pt x="423596" y="48307"/>
                </a:lnTo>
                <a:lnTo>
                  <a:pt x="427123" y="19867"/>
                </a:lnTo>
                <a:lnTo>
                  <a:pt x="437754" y="3636"/>
                </a:lnTo>
                <a:lnTo>
                  <a:pt x="456681" y="0"/>
                </a:lnTo>
                <a:lnTo>
                  <a:pt x="489331" y="10872"/>
                </a:lnTo>
                <a:lnTo>
                  <a:pt x="512499" y="62569"/>
                </a:lnTo>
                <a:lnTo>
                  <a:pt x="537243" y="198357"/>
                </a:lnTo>
                <a:lnTo>
                  <a:pt x="574619" y="461503"/>
                </a:lnTo>
                <a:lnTo>
                  <a:pt x="576175" y="459023"/>
                </a:lnTo>
                <a:lnTo>
                  <a:pt x="578976" y="458094"/>
                </a:lnTo>
                <a:lnTo>
                  <a:pt x="581776" y="459023"/>
                </a:lnTo>
                <a:lnTo>
                  <a:pt x="584888" y="459953"/>
                </a:lnTo>
                <a:lnTo>
                  <a:pt x="586755" y="463363"/>
                </a:lnTo>
                <a:lnTo>
                  <a:pt x="585511" y="466462"/>
                </a:lnTo>
                <a:lnTo>
                  <a:pt x="574619" y="498076"/>
                </a:lnTo>
                <a:lnTo>
                  <a:pt x="578961" y="497786"/>
                </a:lnTo>
                <a:lnTo>
                  <a:pt x="590451" y="497146"/>
                </a:lnTo>
                <a:lnTo>
                  <a:pt x="606783" y="496507"/>
                </a:lnTo>
                <a:lnTo>
                  <a:pt x="625653" y="496217"/>
                </a:lnTo>
                <a:lnTo>
                  <a:pt x="649520" y="486885"/>
                </a:lnTo>
                <a:lnTo>
                  <a:pt x="693473" y="463234"/>
                </a:lnTo>
                <a:lnTo>
                  <a:pt x="749249" y="431782"/>
                </a:lnTo>
                <a:lnTo>
                  <a:pt x="808585" y="399045"/>
                </a:lnTo>
                <a:lnTo>
                  <a:pt x="863218" y="371539"/>
                </a:lnTo>
                <a:lnTo>
                  <a:pt x="904885" y="355783"/>
                </a:lnTo>
                <a:lnTo>
                  <a:pt x="925322" y="358292"/>
                </a:lnTo>
                <a:lnTo>
                  <a:pt x="926285" y="386584"/>
                </a:lnTo>
                <a:lnTo>
                  <a:pt x="905717" y="420513"/>
                </a:lnTo>
                <a:lnTo>
                  <a:pt x="865546" y="456186"/>
                </a:lnTo>
                <a:lnTo>
                  <a:pt x="807695" y="489708"/>
                </a:lnTo>
                <a:lnTo>
                  <a:pt x="754283" y="513878"/>
                </a:lnTo>
                <a:lnTo>
                  <a:pt x="710645" y="527327"/>
                </a:lnTo>
                <a:lnTo>
                  <a:pt x="653528" y="534906"/>
                </a:lnTo>
                <a:lnTo>
                  <a:pt x="559682" y="541468"/>
                </a:lnTo>
                <a:lnTo>
                  <a:pt x="530120" y="627942"/>
                </a:lnTo>
                <a:lnTo>
                  <a:pt x="894515" y="675673"/>
                </a:lnTo>
                <a:lnTo>
                  <a:pt x="902314" y="690138"/>
                </a:lnTo>
                <a:lnTo>
                  <a:pt x="892492" y="704924"/>
                </a:lnTo>
                <a:lnTo>
                  <a:pt x="862833" y="720348"/>
                </a:lnTo>
                <a:lnTo>
                  <a:pt x="811118" y="736731"/>
                </a:lnTo>
                <a:lnTo>
                  <a:pt x="768994" y="739617"/>
                </a:lnTo>
                <a:lnTo>
                  <a:pt x="716023" y="732025"/>
                </a:lnTo>
                <a:lnTo>
                  <a:pt x="658211" y="717476"/>
                </a:lnTo>
                <a:lnTo>
                  <a:pt x="601565" y="699493"/>
                </a:lnTo>
                <a:lnTo>
                  <a:pt x="552094" y="681595"/>
                </a:lnTo>
                <a:lnTo>
                  <a:pt x="515806" y="667304"/>
                </a:lnTo>
                <a:lnTo>
                  <a:pt x="466016" y="813287"/>
                </a:lnTo>
                <a:lnTo>
                  <a:pt x="480734" y="815742"/>
                </a:lnTo>
                <a:lnTo>
                  <a:pt x="517945" y="821307"/>
                </a:lnTo>
                <a:lnTo>
                  <a:pt x="567233" y="827278"/>
                </a:lnTo>
                <a:lnTo>
                  <a:pt x="618185" y="830954"/>
                </a:lnTo>
                <a:lnTo>
                  <a:pt x="659837" y="830185"/>
                </a:lnTo>
                <a:lnTo>
                  <a:pt x="714179" y="827590"/>
                </a:lnTo>
                <a:lnTo>
                  <a:pt x="771909" y="825995"/>
                </a:lnTo>
                <a:lnTo>
                  <a:pt x="823727" y="828222"/>
                </a:lnTo>
                <a:lnTo>
                  <a:pt x="860331" y="837095"/>
                </a:lnTo>
                <a:lnTo>
                  <a:pt x="872421" y="855439"/>
                </a:lnTo>
                <a:lnTo>
                  <a:pt x="859098" y="875360"/>
                </a:lnTo>
                <a:lnTo>
                  <a:pt x="828279" y="887731"/>
                </a:lnTo>
                <a:lnTo>
                  <a:pt x="783889" y="893523"/>
                </a:lnTo>
                <a:lnTo>
                  <a:pt x="729853" y="893711"/>
                </a:lnTo>
                <a:lnTo>
                  <a:pt x="670095" y="889267"/>
                </a:lnTo>
                <a:lnTo>
                  <a:pt x="608538" y="881164"/>
                </a:lnTo>
                <a:lnTo>
                  <a:pt x="569742" y="874481"/>
                </a:lnTo>
                <a:lnTo>
                  <a:pt x="531326" y="866055"/>
                </a:lnTo>
                <a:lnTo>
                  <a:pt x="493318" y="855885"/>
                </a:lnTo>
                <a:lnTo>
                  <a:pt x="455747" y="843971"/>
                </a:lnTo>
                <a:lnTo>
                  <a:pt x="422451" y="941603"/>
                </a:lnTo>
                <a:lnTo>
                  <a:pt x="460143" y="956582"/>
                </a:lnTo>
                <a:lnTo>
                  <a:pt x="509271" y="973101"/>
                </a:lnTo>
                <a:lnTo>
                  <a:pt x="561433" y="985494"/>
                </a:lnTo>
                <a:lnTo>
                  <a:pt x="608227" y="988094"/>
                </a:lnTo>
                <a:lnTo>
                  <a:pt x="651272" y="983257"/>
                </a:lnTo>
                <a:lnTo>
                  <a:pt x="703541" y="978326"/>
                </a:lnTo>
                <a:lnTo>
                  <a:pt x="756622" y="976510"/>
                </a:lnTo>
                <a:lnTo>
                  <a:pt x="802105" y="981023"/>
                </a:lnTo>
                <a:lnTo>
                  <a:pt x="831580" y="995075"/>
                </a:lnTo>
                <a:lnTo>
                  <a:pt x="836635" y="1021878"/>
                </a:lnTo>
                <a:lnTo>
                  <a:pt x="820366" y="1060635"/>
                </a:lnTo>
                <a:lnTo>
                  <a:pt x="781167" y="1075072"/>
                </a:lnTo>
                <a:lnTo>
                  <a:pt x="688638" y="1066553"/>
                </a:lnTo>
                <a:lnTo>
                  <a:pt x="512383" y="1036445"/>
                </a:lnTo>
                <a:lnTo>
                  <a:pt x="402846" y="976007"/>
                </a:lnTo>
                <a:lnTo>
                  <a:pt x="339054" y="1086656"/>
                </a:lnTo>
                <a:lnTo>
                  <a:pt x="412299" y="1113117"/>
                </a:lnTo>
                <a:lnTo>
                  <a:pt x="483331" y="1133336"/>
                </a:lnTo>
                <a:lnTo>
                  <a:pt x="559060" y="1146785"/>
                </a:lnTo>
                <a:lnTo>
                  <a:pt x="610711" y="1152279"/>
                </a:lnTo>
                <a:lnTo>
                  <a:pt x="663675" y="1159745"/>
                </a:lnTo>
                <a:lnTo>
                  <a:pt x="712006" y="1170069"/>
                </a:lnTo>
                <a:lnTo>
                  <a:pt x="749757" y="1184138"/>
                </a:lnTo>
                <a:lnTo>
                  <a:pt x="770981" y="1202840"/>
                </a:lnTo>
                <a:lnTo>
                  <a:pt x="769731" y="1227060"/>
                </a:lnTo>
                <a:lnTo>
                  <a:pt x="752921" y="1236363"/>
                </a:lnTo>
                <a:lnTo>
                  <a:pt x="720397" y="1236098"/>
                </a:lnTo>
                <a:lnTo>
                  <a:pt x="675766" y="1228078"/>
                </a:lnTo>
                <a:lnTo>
                  <a:pt x="622638" y="1214117"/>
                </a:lnTo>
                <a:lnTo>
                  <a:pt x="564622" y="1196027"/>
                </a:lnTo>
                <a:lnTo>
                  <a:pt x="505328" y="1175622"/>
                </a:lnTo>
                <a:lnTo>
                  <a:pt x="448363" y="1154715"/>
                </a:lnTo>
                <a:lnTo>
                  <a:pt x="397337" y="1135119"/>
                </a:lnTo>
                <a:lnTo>
                  <a:pt x="355860" y="1118647"/>
                </a:lnTo>
                <a:lnTo>
                  <a:pt x="327540" y="1107112"/>
                </a:lnTo>
                <a:lnTo>
                  <a:pt x="255346" y="1232019"/>
                </a:lnTo>
                <a:lnTo>
                  <a:pt x="179106" y="1366534"/>
                </a:lnTo>
                <a:lnTo>
                  <a:pt x="179106" y="1366844"/>
                </a:lnTo>
                <a:lnTo>
                  <a:pt x="172596" y="1376108"/>
                </a:lnTo>
                <a:lnTo>
                  <a:pt x="159229" y="1389818"/>
                </a:lnTo>
                <a:lnTo>
                  <a:pt x="141954" y="1399402"/>
                </a:lnTo>
                <a:close/>
              </a:path>
            </a:pathLst>
          </a:custGeom>
          <a:solidFill>
            <a:srgbClr val="417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983" y="2204727"/>
            <a:ext cx="773430" cy="1196340"/>
          </a:xfrm>
          <a:custGeom>
            <a:avLst/>
            <a:gdLst/>
            <a:ahLst/>
            <a:cxnLst/>
            <a:rect l="l" t="t" r="r" b="b"/>
            <a:pathLst>
              <a:path w="773430" h="1196339">
                <a:moveTo>
                  <a:pt x="323890" y="626650"/>
                </a:moveTo>
                <a:lnTo>
                  <a:pt x="277877" y="593043"/>
                </a:lnTo>
                <a:lnTo>
                  <a:pt x="252280" y="563805"/>
                </a:lnTo>
                <a:lnTo>
                  <a:pt x="227076" y="529121"/>
                </a:lnTo>
                <a:lnTo>
                  <a:pt x="202821" y="489694"/>
                </a:lnTo>
                <a:lnTo>
                  <a:pt x="180073" y="446228"/>
                </a:lnTo>
                <a:lnTo>
                  <a:pt x="159386" y="399428"/>
                </a:lnTo>
                <a:lnTo>
                  <a:pt x="141318" y="349995"/>
                </a:lnTo>
                <a:lnTo>
                  <a:pt x="126425" y="298635"/>
                </a:lnTo>
                <a:lnTo>
                  <a:pt x="115263" y="246051"/>
                </a:lnTo>
                <a:lnTo>
                  <a:pt x="108388" y="192947"/>
                </a:lnTo>
                <a:lnTo>
                  <a:pt x="106356" y="140025"/>
                </a:lnTo>
                <a:lnTo>
                  <a:pt x="109724" y="87991"/>
                </a:lnTo>
                <a:lnTo>
                  <a:pt x="119049" y="37548"/>
                </a:lnTo>
                <a:lnTo>
                  <a:pt x="154240" y="2691"/>
                </a:lnTo>
                <a:lnTo>
                  <a:pt x="185164" y="0"/>
                </a:lnTo>
                <a:lnTo>
                  <a:pt x="229130" y="37548"/>
                </a:lnTo>
                <a:lnTo>
                  <a:pt x="303311" y="123253"/>
                </a:lnTo>
                <a:lnTo>
                  <a:pt x="326763" y="156742"/>
                </a:lnTo>
                <a:lnTo>
                  <a:pt x="346454" y="196248"/>
                </a:lnTo>
                <a:lnTo>
                  <a:pt x="362480" y="240361"/>
                </a:lnTo>
                <a:lnTo>
                  <a:pt x="374933" y="287673"/>
                </a:lnTo>
                <a:lnTo>
                  <a:pt x="383911" y="336773"/>
                </a:lnTo>
                <a:lnTo>
                  <a:pt x="389506" y="386253"/>
                </a:lnTo>
                <a:lnTo>
                  <a:pt x="391815" y="434703"/>
                </a:lnTo>
                <a:lnTo>
                  <a:pt x="390931" y="480715"/>
                </a:lnTo>
                <a:lnTo>
                  <a:pt x="386949" y="522878"/>
                </a:lnTo>
                <a:lnTo>
                  <a:pt x="370071" y="590024"/>
                </a:lnTo>
                <a:lnTo>
                  <a:pt x="341939" y="624866"/>
                </a:lnTo>
                <a:lnTo>
                  <a:pt x="323890" y="626650"/>
                </a:lnTo>
                <a:close/>
              </a:path>
              <a:path w="773430" h="1196339">
                <a:moveTo>
                  <a:pt x="591725" y="953232"/>
                </a:moveTo>
                <a:lnTo>
                  <a:pt x="562986" y="941410"/>
                </a:lnTo>
                <a:lnTo>
                  <a:pt x="541210" y="887841"/>
                </a:lnTo>
                <a:lnTo>
                  <a:pt x="514769" y="777557"/>
                </a:lnTo>
                <a:lnTo>
                  <a:pt x="509356" y="737018"/>
                </a:lnTo>
                <a:lnTo>
                  <a:pt x="510055" y="692872"/>
                </a:lnTo>
                <a:lnTo>
                  <a:pt x="516132" y="646325"/>
                </a:lnTo>
                <a:lnTo>
                  <a:pt x="526856" y="598585"/>
                </a:lnTo>
                <a:lnTo>
                  <a:pt x="541492" y="550857"/>
                </a:lnTo>
                <a:lnTo>
                  <a:pt x="559308" y="504350"/>
                </a:lnTo>
                <a:lnTo>
                  <a:pt x="579570" y="460271"/>
                </a:lnTo>
                <a:lnTo>
                  <a:pt x="601545" y="419826"/>
                </a:lnTo>
                <a:lnTo>
                  <a:pt x="624501" y="384222"/>
                </a:lnTo>
                <a:lnTo>
                  <a:pt x="670421" y="332369"/>
                </a:lnTo>
                <a:lnTo>
                  <a:pt x="711465" y="314368"/>
                </a:lnTo>
                <a:lnTo>
                  <a:pt x="728325" y="321079"/>
                </a:lnTo>
                <a:lnTo>
                  <a:pt x="753734" y="372057"/>
                </a:lnTo>
                <a:lnTo>
                  <a:pt x="763010" y="409771"/>
                </a:lnTo>
                <a:lnTo>
                  <a:pt x="769426" y="452139"/>
                </a:lnTo>
                <a:lnTo>
                  <a:pt x="772812" y="498280"/>
                </a:lnTo>
                <a:lnTo>
                  <a:pt x="773000" y="547318"/>
                </a:lnTo>
                <a:lnTo>
                  <a:pt x="769821" y="598373"/>
                </a:lnTo>
                <a:lnTo>
                  <a:pt x="763106" y="650566"/>
                </a:lnTo>
                <a:lnTo>
                  <a:pt x="752686" y="703019"/>
                </a:lnTo>
                <a:lnTo>
                  <a:pt x="738391" y="754853"/>
                </a:lnTo>
                <a:lnTo>
                  <a:pt x="720054" y="805190"/>
                </a:lnTo>
                <a:lnTo>
                  <a:pt x="697504" y="853151"/>
                </a:lnTo>
                <a:lnTo>
                  <a:pt x="670572" y="897856"/>
                </a:lnTo>
                <a:lnTo>
                  <a:pt x="639091" y="938428"/>
                </a:lnTo>
                <a:lnTo>
                  <a:pt x="591725" y="953232"/>
                </a:lnTo>
                <a:close/>
              </a:path>
              <a:path w="773430" h="1196339">
                <a:moveTo>
                  <a:pt x="488406" y="1196100"/>
                </a:moveTo>
                <a:lnTo>
                  <a:pt x="416426" y="1183511"/>
                </a:lnTo>
                <a:lnTo>
                  <a:pt x="375682" y="1170153"/>
                </a:lnTo>
                <a:lnTo>
                  <a:pt x="332921" y="1152407"/>
                </a:lnTo>
                <a:lnTo>
                  <a:pt x="289008" y="1130513"/>
                </a:lnTo>
                <a:lnTo>
                  <a:pt x="244807" y="1104713"/>
                </a:lnTo>
                <a:lnTo>
                  <a:pt x="201185" y="1075248"/>
                </a:lnTo>
                <a:lnTo>
                  <a:pt x="159004" y="1042358"/>
                </a:lnTo>
                <a:lnTo>
                  <a:pt x="119130" y="1006285"/>
                </a:lnTo>
                <a:lnTo>
                  <a:pt x="82428" y="967268"/>
                </a:lnTo>
                <a:lnTo>
                  <a:pt x="49763" y="925550"/>
                </a:lnTo>
                <a:lnTo>
                  <a:pt x="21998" y="881371"/>
                </a:lnTo>
                <a:lnTo>
                  <a:pt x="0" y="834971"/>
                </a:lnTo>
                <a:lnTo>
                  <a:pt x="8116" y="786003"/>
                </a:lnTo>
                <a:lnTo>
                  <a:pt x="31635" y="765665"/>
                </a:lnTo>
                <a:lnTo>
                  <a:pt x="89286" y="770341"/>
                </a:lnTo>
                <a:lnTo>
                  <a:pt x="199802" y="796417"/>
                </a:lnTo>
                <a:lnTo>
                  <a:pt x="238466" y="809845"/>
                </a:lnTo>
                <a:lnTo>
                  <a:pt x="277589" y="830358"/>
                </a:lnTo>
                <a:lnTo>
                  <a:pt x="316425" y="856756"/>
                </a:lnTo>
                <a:lnTo>
                  <a:pt x="354267" y="887878"/>
                </a:lnTo>
                <a:lnTo>
                  <a:pt x="390252" y="922413"/>
                </a:lnTo>
                <a:lnTo>
                  <a:pt x="423750" y="959273"/>
                </a:lnTo>
                <a:lnTo>
                  <a:pt x="453976" y="997221"/>
                </a:lnTo>
                <a:lnTo>
                  <a:pt x="480183" y="1035059"/>
                </a:lnTo>
                <a:lnTo>
                  <a:pt x="501625" y="1071588"/>
                </a:lnTo>
                <a:lnTo>
                  <a:pt x="527227" y="1135919"/>
                </a:lnTo>
                <a:lnTo>
                  <a:pt x="529894" y="1161323"/>
                </a:lnTo>
                <a:lnTo>
                  <a:pt x="524811" y="1180621"/>
                </a:lnTo>
                <a:lnTo>
                  <a:pt x="511231" y="1192613"/>
                </a:lnTo>
                <a:lnTo>
                  <a:pt x="488406" y="1196100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45301" y="1020757"/>
            <a:ext cx="3968115" cy="809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150" spc="310" dirty="0">
                <a:solidFill>
                  <a:srgbClr val="000000"/>
                </a:solidFill>
              </a:rPr>
              <a:t>Bibliografie:</a:t>
            </a:r>
            <a:endParaRPr sz="5150"/>
          </a:p>
        </p:txBody>
      </p:sp>
      <p:sp>
        <p:nvSpPr>
          <p:cNvPr id="14" name="object 14"/>
          <p:cNvSpPr/>
          <p:nvPr/>
        </p:nvSpPr>
        <p:spPr>
          <a:xfrm>
            <a:off x="913159" y="6048880"/>
            <a:ext cx="773430" cy="1196340"/>
          </a:xfrm>
          <a:custGeom>
            <a:avLst/>
            <a:gdLst/>
            <a:ahLst/>
            <a:cxnLst/>
            <a:rect l="l" t="t" r="r" b="b"/>
            <a:pathLst>
              <a:path w="773430" h="1196340">
                <a:moveTo>
                  <a:pt x="323890" y="626650"/>
                </a:moveTo>
                <a:lnTo>
                  <a:pt x="277877" y="593043"/>
                </a:lnTo>
                <a:lnTo>
                  <a:pt x="252280" y="563805"/>
                </a:lnTo>
                <a:lnTo>
                  <a:pt x="227076" y="529121"/>
                </a:lnTo>
                <a:lnTo>
                  <a:pt x="202821" y="489694"/>
                </a:lnTo>
                <a:lnTo>
                  <a:pt x="180073" y="446228"/>
                </a:lnTo>
                <a:lnTo>
                  <a:pt x="159386" y="399428"/>
                </a:lnTo>
                <a:lnTo>
                  <a:pt x="141318" y="349995"/>
                </a:lnTo>
                <a:lnTo>
                  <a:pt x="126425" y="298635"/>
                </a:lnTo>
                <a:lnTo>
                  <a:pt x="115263" y="246051"/>
                </a:lnTo>
                <a:lnTo>
                  <a:pt x="108388" y="192947"/>
                </a:lnTo>
                <a:lnTo>
                  <a:pt x="106356" y="140025"/>
                </a:lnTo>
                <a:lnTo>
                  <a:pt x="109724" y="87991"/>
                </a:lnTo>
                <a:lnTo>
                  <a:pt x="119049" y="37548"/>
                </a:lnTo>
                <a:lnTo>
                  <a:pt x="154240" y="2691"/>
                </a:lnTo>
                <a:lnTo>
                  <a:pt x="185164" y="0"/>
                </a:lnTo>
                <a:lnTo>
                  <a:pt x="229130" y="37548"/>
                </a:lnTo>
                <a:lnTo>
                  <a:pt x="303311" y="123253"/>
                </a:lnTo>
                <a:lnTo>
                  <a:pt x="326763" y="156742"/>
                </a:lnTo>
                <a:lnTo>
                  <a:pt x="346454" y="196248"/>
                </a:lnTo>
                <a:lnTo>
                  <a:pt x="362480" y="240361"/>
                </a:lnTo>
                <a:lnTo>
                  <a:pt x="374933" y="287673"/>
                </a:lnTo>
                <a:lnTo>
                  <a:pt x="383911" y="336773"/>
                </a:lnTo>
                <a:lnTo>
                  <a:pt x="389506" y="386253"/>
                </a:lnTo>
                <a:lnTo>
                  <a:pt x="391815" y="434703"/>
                </a:lnTo>
                <a:lnTo>
                  <a:pt x="390931" y="480715"/>
                </a:lnTo>
                <a:lnTo>
                  <a:pt x="386949" y="522878"/>
                </a:lnTo>
                <a:lnTo>
                  <a:pt x="370071" y="590024"/>
                </a:lnTo>
                <a:lnTo>
                  <a:pt x="341939" y="624866"/>
                </a:lnTo>
                <a:lnTo>
                  <a:pt x="323890" y="626650"/>
                </a:lnTo>
                <a:close/>
              </a:path>
              <a:path w="773430" h="1196340">
                <a:moveTo>
                  <a:pt x="591725" y="953232"/>
                </a:moveTo>
                <a:lnTo>
                  <a:pt x="562986" y="941410"/>
                </a:lnTo>
                <a:lnTo>
                  <a:pt x="541210" y="887841"/>
                </a:lnTo>
                <a:lnTo>
                  <a:pt x="514769" y="777557"/>
                </a:lnTo>
                <a:lnTo>
                  <a:pt x="509356" y="737018"/>
                </a:lnTo>
                <a:lnTo>
                  <a:pt x="510055" y="692872"/>
                </a:lnTo>
                <a:lnTo>
                  <a:pt x="516132" y="646325"/>
                </a:lnTo>
                <a:lnTo>
                  <a:pt x="526856" y="598585"/>
                </a:lnTo>
                <a:lnTo>
                  <a:pt x="541492" y="550857"/>
                </a:lnTo>
                <a:lnTo>
                  <a:pt x="559308" y="504350"/>
                </a:lnTo>
                <a:lnTo>
                  <a:pt x="579570" y="460271"/>
                </a:lnTo>
                <a:lnTo>
                  <a:pt x="601545" y="419826"/>
                </a:lnTo>
                <a:lnTo>
                  <a:pt x="624501" y="384222"/>
                </a:lnTo>
                <a:lnTo>
                  <a:pt x="670421" y="332369"/>
                </a:lnTo>
                <a:lnTo>
                  <a:pt x="711465" y="314368"/>
                </a:lnTo>
                <a:lnTo>
                  <a:pt x="728325" y="321079"/>
                </a:lnTo>
                <a:lnTo>
                  <a:pt x="753734" y="372057"/>
                </a:lnTo>
                <a:lnTo>
                  <a:pt x="763010" y="409771"/>
                </a:lnTo>
                <a:lnTo>
                  <a:pt x="769426" y="452139"/>
                </a:lnTo>
                <a:lnTo>
                  <a:pt x="772812" y="498280"/>
                </a:lnTo>
                <a:lnTo>
                  <a:pt x="773000" y="547318"/>
                </a:lnTo>
                <a:lnTo>
                  <a:pt x="769821" y="598373"/>
                </a:lnTo>
                <a:lnTo>
                  <a:pt x="763106" y="650566"/>
                </a:lnTo>
                <a:lnTo>
                  <a:pt x="752686" y="703019"/>
                </a:lnTo>
                <a:lnTo>
                  <a:pt x="738391" y="754853"/>
                </a:lnTo>
                <a:lnTo>
                  <a:pt x="720054" y="805190"/>
                </a:lnTo>
                <a:lnTo>
                  <a:pt x="697504" y="853151"/>
                </a:lnTo>
                <a:lnTo>
                  <a:pt x="670572" y="897856"/>
                </a:lnTo>
                <a:lnTo>
                  <a:pt x="639091" y="938428"/>
                </a:lnTo>
                <a:lnTo>
                  <a:pt x="591725" y="953232"/>
                </a:lnTo>
                <a:close/>
              </a:path>
              <a:path w="773430" h="1196340">
                <a:moveTo>
                  <a:pt x="488406" y="1196100"/>
                </a:moveTo>
                <a:lnTo>
                  <a:pt x="416426" y="1183511"/>
                </a:lnTo>
                <a:lnTo>
                  <a:pt x="375682" y="1170153"/>
                </a:lnTo>
                <a:lnTo>
                  <a:pt x="332921" y="1152407"/>
                </a:lnTo>
                <a:lnTo>
                  <a:pt x="289008" y="1130513"/>
                </a:lnTo>
                <a:lnTo>
                  <a:pt x="244807" y="1104713"/>
                </a:lnTo>
                <a:lnTo>
                  <a:pt x="201185" y="1075248"/>
                </a:lnTo>
                <a:lnTo>
                  <a:pt x="159004" y="1042358"/>
                </a:lnTo>
                <a:lnTo>
                  <a:pt x="119130" y="1006285"/>
                </a:lnTo>
                <a:lnTo>
                  <a:pt x="82428" y="967268"/>
                </a:lnTo>
                <a:lnTo>
                  <a:pt x="49763" y="925550"/>
                </a:lnTo>
                <a:lnTo>
                  <a:pt x="21998" y="881371"/>
                </a:lnTo>
                <a:lnTo>
                  <a:pt x="0" y="834971"/>
                </a:lnTo>
                <a:lnTo>
                  <a:pt x="8116" y="786003"/>
                </a:lnTo>
                <a:lnTo>
                  <a:pt x="31635" y="765665"/>
                </a:lnTo>
                <a:lnTo>
                  <a:pt x="89286" y="770341"/>
                </a:lnTo>
                <a:lnTo>
                  <a:pt x="199802" y="796417"/>
                </a:lnTo>
                <a:lnTo>
                  <a:pt x="238466" y="809845"/>
                </a:lnTo>
                <a:lnTo>
                  <a:pt x="277589" y="830358"/>
                </a:lnTo>
                <a:lnTo>
                  <a:pt x="316425" y="856756"/>
                </a:lnTo>
                <a:lnTo>
                  <a:pt x="354267" y="887878"/>
                </a:lnTo>
                <a:lnTo>
                  <a:pt x="390252" y="922413"/>
                </a:lnTo>
                <a:lnTo>
                  <a:pt x="423750" y="959273"/>
                </a:lnTo>
                <a:lnTo>
                  <a:pt x="453976" y="997221"/>
                </a:lnTo>
                <a:lnTo>
                  <a:pt x="480183" y="1035059"/>
                </a:lnTo>
                <a:lnTo>
                  <a:pt x="501625" y="1071588"/>
                </a:lnTo>
                <a:lnTo>
                  <a:pt x="527227" y="1135919"/>
                </a:lnTo>
                <a:lnTo>
                  <a:pt x="529894" y="1161323"/>
                </a:lnTo>
                <a:lnTo>
                  <a:pt x="524811" y="1180621"/>
                </a:lnTo>
                <a:lnTo>
                  <a:pt x="511231" y="1192613"/>
                </a:lnTo>
                <a:lnTo>
                  <a:pt x="488406" y="1196100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942375" y="2529336"/>
            <a:ext cx="14380844" cy="466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Noto Sans"/>
                <a:cs typeface="Noto Sans"/>
              </a:rPr>
              <a:t>Şuhani Simona, (2020), Brăţara prieteniei, Editura</a:t>
            </a:r>
            <a:r>
              <a:rPr sz="3200" b="1" spc="-15" dirty="0">
                <a:latin typeface="Noto Sans"/>
                <a:cs typeface="Noto Sans"/>
              </a:rPr>
              <a:t> </a:t>
            </a:r>
            <a:r>
              <a:rPr sz="3200" b="1" spc="-5" dirty="0">
                <a:latin typeface="Noto Sans"/>
                <a:cs typeface="Noto Sans"/>
              </a:rPr>
              <a:t>Bucureşti.</a:t>
            </a:r>
            <a:endParaRPr sz="32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400">
              <a:latin typeface="Noto Sans"/>
              <a:cs typeface="Noto Sans"/>
            </a:endParaRPr>
          </a:p>
          <a:p>
            <a:pPr marL="12700" marR="5080">
              <a:lnSpc>
                <a:spcPct val="114900"/>
              </a:lnSpc>
            </a:pPr>
            <a:r>
              <a:rPr sz="3100" b="1" spc="-40" dirty="0">
                <a:latin typeface="Noto Sans"/>
                <a:cs typeface="Noto Sans"/>
              </a:rPr>
              <a:t>Szeghy </a:t>
            </a:r>
            <a:r>
              <a:rPr sz="3100" b="1" spc="-5" dirty="0">
                <a:latin typeface="Noto Sans"/>
                <a:cs typeface="Noto Sans"/>
              </a:rPr>
              <a:t>Karolina, (2018), Marea carte </a:t>
            </a:r>
            <a:r>
              <a:rPr sz="3100" b="1" dirty="0">
                <a:latin typeface="Noto Sans"/>
                <a:cs typeface="Noto Sans"/>
              </a:rPr>
              <a:t>a </a:t>
            </a:r>
            <a:r>
              <a:rPr sz="3100" b="1" spc="-25" dirty="0">
                <a:latin typeface="Noto Sans"/>
                <a:cs typeface="Noto Sans"/>
              </a:rPr>
              <a:t>gândurilor </a:t>
            </a:r>
            <a:r>
              <a:rPr sz="3100" b="1" spc="-5" dirty="0">
                <a:latin typeface="Noto Sans"/>
                <a:cs typeface="Noto Sans"/>
              </a:rPr>
              <a:t>pozitive, Poveşti pentru  dezvoltarea viziunii pozitive, Editura Aquilla, Oradea.</a:t>
            </a:r>
            <a:endParaRPr sz="31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750">
              <a:latin typeface="Noto Sans"/>
              <a:cs typeface="Noto Sans"/>
            </a:endParaRPr>
          </a:p>
          <a:p>
            <a:pPr marL="12700" marR="172085">
              <a:lnSpc>
                <a:spcPct val="115199"/>
              </a:lnSpc>
            </a:pPr>
            <a:r>
              <a:rPr sz="3200" b="1" spc="-5" dirty="0">
                <a:latin typeface="Noto Sans"/>
                <a:cs typeface="Noto Sans"/>
              </a:rPr>
              <a:t>https://</a:t>
            </a:r>
            <a:r>
              <a:rPr sz="3200" b="1" spc="-5" dirty="0">
                <a:latin typeface="Noto Sans"/>
                <a:cs typeface="Noto Sans"/>
                <a:hlinkClick r:id="rId2"/>
              </a:rPr>
              <a:t>www.twinkl.ro/resource/saptamana-anti-hartuire-prezentare- </a:t>
            </a:r>
            <a:r>
              <a:rPr sz="3200" b="1" spc="-5" dirty="0">
                <a:latin typeface="Noto Sans"/>
                <a:cs typeface="Noto Sans"/>
              </a:rPr>
              <a:t> </a:t>
            </a:r>
            <a:r>
              <a:rPr sz="3200" b="1" spc="-10" dirty="0">
                <a:latin typeface="Noto Sans"/>
                <a:cs typeface="Noto Sans"/>
              </a:rPr>
              <a:t>powerpoint-ro-t-c-7811</a:t>
            </a:r>
            <a:endParaRPr sz="3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41006"/>
            <a:ext cx="3449320" cy="2646045"/>
            <a:chOff x="0" y="7641006"/>
            <a:chExt cx="3449320" cy="2646045"/>
          </a:xfrm>
        </p:grpSpPr>
        <p:sp>
          <p:nvSpPr>
            <p:cNvPr id="3" name="object 3"/>
            <p:cNvSpPr/>
            <p:nvPr/>
          </p:nvSpPr>
          <p:spPr>
            <a:xfrm>
              <a:off x="0" y="7641006"/>
              <a:ext cx="3449320" cy="2646045"/>
            </a:xfrm>
            <a:custGeom>
              <a:avLst/>
              <a:gdLst/>
              <a:ahLst/>
              <a:cxnLst/>
              <a:rect l="l" t="t" r="r" b="b"/>
              <a:pathLst>
                <a:path w="3449320" h="2646045">
                  <a:moveTo>
                    <a:pt x="2617593" y="2645987"/>
                  </a:moveTo>
                  <a:lnTo>
                    <a:pt x="543401" y="2645987"/>
                  </a:lnTo>
                  <a:lnTo>
                    <a:pt x="533100" y="2631462"/>
                  </a:lnTo>
                  <a:lnTo>
                    <a:pt x="504512" y="2590242"/>
                  </a:lnTo>
                  <a:lnTo>
                    <a:pt x="476222" y="2548496"/>
                  </a:lnTo>
                  <a:lnTo>
                    <a:pt x="448267" y="2506238"/>
                  </a:lnTo>
                  <a:lnTo>
                    <a:pt x="420684" y="2463486"/>
                  </a:lnTo>
                  <a:lnTo>
                    <a:pt x="393510" y="2420257"/>
                  </a:lnTo>
                  <a:lnTo>
                    <a:pt x="366783" y="2376565"/>
                  </a:lnTo>
                  <a:lnTo>
                    <a:pt x="340540" y="2332428"/>
                  </a:lnTo>
                  <a:lnTo>
                    <a:pt x="314818" y="2287862"/>
                  </a:lnTo>
                  <a:lnTo>
                    <a:pt x="289656" y="2242884"/>
                  </a:lnTo>
                  <a:lnTo>
                    <a:pt x="265089" y="2197510"/>
                  </a:lnTo>
                  <a:lnTo>
                    <a:pt x="241155" y="2151756"/>
                  </a:lnTo>
                  <a:lnTo>
                    <a:pt x="217891" y="2105638"/>
                  </a:lnTo>
                  <a:lnTo>
                    <a:pt x="195336" y="2059174"/>
                  </a:lnTo>
                  <a:lnTo>
                    <a:pt x="173525" y="2012379"/>
                  </a:lnTo>
                  <a:lnTo>
                    <a:pt x="152497" y="1965270"/>
                  </a:lnTo>
                  <a:lnTo>
                    <a:pt x="132289" y="1917863"/>
                  </a:lnTo>
                  <a:lnTo>
                    <a:pt x="112938" y="1870174"/>
                  </a:lnTo>
                  <a:lnTo>
                    <a:pt x="94480" y="1822221"/>
                  </a:lnTo>
                  <a:lnTo>
                    <a:pt x="76955" y="1774019"/>
                  </a:lnTo>
                  <a:lnTo>
                    <a:pt x="60398" y="1725585"/>
                  </a:lnTo>
                  <a:lnTo>
                    <a:pt x="44847" y="1676935"/>
                  </a:lnTo>
                  <a:lnTo>
                    <a:pt x="30340" y="1628086"/>
                  </a:lnTo>
                  <a:lnTo>
                    <a:pt x="16914" y="1579053"/>
                  </a:lnTo>
                  <a:lnTo>
                    <a:pt x="4605" y="1529854"/>
                  </a:lnTo>
                  <a:lnTo>
                    <a:pt x="0" y="1509476"/>
                  </a:lnTo>
                  <a:lnTo>
                    <a:pt x="0" y="694027"/>
                  </a:lnTo>
                  <a:lnTo>
                    <a:pt x="16742" y="634446"/>
                  </a:lnTo>
                  <a:lnTo>
                    <a:pt x="32761" y="585194"/>
                  </a:lnTo>
                  <a:lnTo>
                    <a:pt x="50644" y="536102"/>
                  </a:lnTo>
                  <a:lnTo>
                    <a:pt x="74038" y="478894"/>
                  </a:lnTo>
                  <a:lnTo>
                    <a:pt x="98813" y="425487"/>
                  </a:lnTo>
                  <a:lnTo>
                    <a:pt x="124904" y="375782"/>
                  </a:lnTo>
                  <a:lnTo>
                    <a:pt x="152247" y="329680"/>
                  </a:lnTo>
                  <a:lnTo>
                    <a:pt x="180778" y="287079"/>
                  </a:lnTo>
                  <a:lnTo>
                    <a:pt x="210433" y="247880"/>
                  </a:lnTo>
                  <a:lnTo>
                    <a:pt x="241147" y="211982"/>
                  </a:lnTo>
                  <a:lnTo>
                    <a:pt x="272856" y="179286"/>
                  </a:lnTo>
                  <a:lnTo>
                    <a:pt x="305496" y="149691"/>
                  </a:lnTo>
                  <a:lnTo>
                    <a:pt x="339004" y="123097"/>
                  </a:lnTo>
                  <a:lnTo>
                    <a:pt x="373314" y="99404"/>
                  </a:lnTo>
                  <a:lnTo>
                    <a:pt x="408362" y="78512"/>
                  </a:lnTo>
                  <a:lnTo>
                    <a:pt x="444085" y="60320"/>
                  </a:lnTo>
                  <a:lnTo>
                    <a:pt x="480418" y="44730"/>
                  </a:lnTo>
                  <a:lnTo>
                    <a:pt x="517297" y="31639"/>
                  </a:lnTo>
                  <a:lnTo>
                    <a:pt x="554657" y="20949"/>
                  </a:lnTo>
                  <a:lnTo>
                    <a:pt x="592435" y="12560"/>
                  </a:lnTo>
                  <a:lnTo>
                    <a:pt x="630567" y="6370"/>
                  </a:lnTo>
                  <a:lnTo>
                    <a:pt x="668987" y="2280"/>
                  </a:lnTo>
                  <a:lnTo>
                    <a:pt x="707633" y="190"/>
                  </a:lnTo>
                  <a:lnTo>
                    <a:pt x="746439" y="0"/>
                  </a:lnTo>
                  <a:lnTo>
                    <a:pt x="785342" y="1609"/>
                  </a:lnTo>
                  <a:lnTo>
                    <a:pt x="824277" y="4917"/>
                  </a:lnTo>
                  <a:lnTo>
                    <a:pt x="863181" y="9825"/>
                  </a:lnTo>
                  <a:lnTo>
                    <a:pt x="901988" y="16231"/>
                  </a:lnTo>
                  <a:lnTo>
                    <a:pt x="940635" y="24037"/>
                  </a:lnTo>
                  <a:lnTo>
                    <a:pt x="979058" y="33142"/>
                  </a:lnTo>
                  <a:lnTo>
                    <a:pt x="1017192" y="43445"/>
                  </a:lnTo>
                  <a:lnTo>
                    <a:pt x="1054973" y="54847"/>
                  </a:lnTo>
                  <a:lnTo>
                    <a:pt x="1092338" y="67247"/>
                  </a:lnTo>
                  <a:lnTo>
                    <a:pt x="1129221" y="80546"/>
                  </a:lnTo>
                  <a:lnTo>
                    <a:pt x="1165559" y="94643"/>
                  </a:lnTo>
                  <a:lnTo>
                    <a:pt x="1201287" y="109437"/>
                  </a:lnTo>
                  <a:lnTo>
                    <a:pt x="1236342" y="124830"/>
                  </a:lnTo>
                  <a:lnTo>
                    <a:pt x="1304172" y="157009"/>
                  </a:lnTo>
                  <a:lnTo>
                    <a:pt x="1368538" y="190377"/>
                  </a:lnTo>
                  <a:lnTo>
                    <a:pt x="1428924" y="224135"/>
                  </a:lnTo>
                  <a:lnTo>
                    <a:pt x="1484819" y="257480"/>
                  </a:lnTo>
                  <a:lnTo>
                    <a:pt x="1535707" y="289612"/>
                  </a:lnTo>
                  <a:lnTo>
                    <a:pt x="1581075" y="319729"/>
                  </a:lnTo>
                  <a:lnTo>
                    <a:pt x="1601529" y="333782"/>
                  </a:lnTo>
                  <a:lnTo>
                    <a:pt x="1642716" y="355321"/>
                  </a:lnTo>
                  <a:lnTo>
                    <a:pt x="1686841" y="366091"/>
                  </a:lnTo>
                  <a:lnTo>
                    <a:pt x="3288133" y="366091"/>
                  </a:lnTo>
                  <a:lnTo>
                    <a:pt x="3293881" y="375782"/>
                  </a:lnTo>
                  <a:lnTo>
                    <a:pt x="3319972" y="425487"/>
                  </a:lnTo>
                  <a:lnTo>
                    <a:pt x="3344747" y="478894"/>
                  </a:lnTo>
                  <a:lnTo>
                    <a:pt x="3368141" y="536102"/>
                  </a:lnTo>
                  <a:lnTo>
                    <a:pt x="3384569" y="581596"/>
                  </a:lnTo>
                  <a:lnTo>
                    <a:pt x="3399035" y="627229"/>
                  </a:lnTo>
                  <a:lnTo>
                    <a:pt x="3411578" y="672989"/>
                  </a:lnTo>
                  <a:lnTo>
                    <a:pt x="3422238" y="718862"/>
                  </a:lnTo>
                  <a:lnTo>
                    <a:pt x="3431052" y="764835"/>
                  </a:lnTo>
                  <a:lnTo>
                    <a:pt x="3438060" y="810895"/>
                  </a:lnTo>
                  <a:lnTo>
                    <a:pt x="3443299" y="857029"/>
                  </a:lnTo>
                  <a:lnTo>
                    <a:pt x="3446809" y="903225"/>
                  </a:lnTo>
                  <a:lnTo>
                    <a:pt x="3448629" y="949469"/>
                  </a:lnTo>
                  <a:lnTo>
                    <a:pt x="3448796" y="995747"/>
                  </a:lnTo>
                  <a:lnTo>
                    <a:pt x="3447350" y="1042048"/>
                  </a:lnTo>
                  <a:lnTo>
                    <a:pt x="3444329" y="1088357"/>
                  </a:lnTo>
                  <a:lnTo>
                    <a:pt x="3439772" y="1134663"/>
                  </a:lnTo>
                  <a:lnTo>
                    <a:pt x="3433717" y="1180951"/>
                  </a:lnTo>
                  <a:lnTo>
                    <a:pt x="3426204" y="1227209"/>
                  </a:lnTo>
                  <a:lnTo>
                    <a:pt x="3417270" y="1273423"/>
                  </a:lnTo>
                  <a:lnTo>
                    <a:pt x="3406955" y="1319582"/>
                  </a:lnTo>
                  <a:lnTo>
                    <a:pt x="3395297" y="1365671"/>
                  </a:lnTo>
                  <a:lnTo>
                    <a:pt x="3382334" y="1411677"/>
                  </a:lnTo>
                  <a:lnTo>
                    <a:pt x="3368106" y="1457589"/>
                  </a:lnTo>
                  <a:lnTo>
                    <a:pt x="3352651" y="1503391"/>
                  </a:lnTo>
                  <a:lnTo>
                    <a:pt x="3336008" y="1549072"/>
                  </a:lnTo>
                  <a:lnTo>
                    <a:pt x="3318215" y="1594619"/>
                  </a:lnTo>
                  <a:lnTo>
                    <a:pt x="3299310" y="1640018"/>
                  </a:lnTo>
                  <a:lnTo>
                    <a:pt x="3279334" y="1685256"/>
                  </a:lnTo>
                  <a:lnTo>
                    <a:pt x="3258323" y="1730320"/>
                  </a:lnTo>
                  <a:lnTo>
                    <a:pt x="3236318" y="1775198"/>
                  </a:lnTo>
                  <a:lnTo>
                    <a:pt x="3213356" y="1819876"/>
                  </a:lnTo>
                  <a:lnTo>
                    <a:pt x="3189476" y="1864340"/>
                  </a:lnTo>
                  <a:lnTo>
                    <a:pt x="3164717" y="1908579"/>
                  </a:lnTo>
                  <a:lnTo>
                    <a:pt x="3139118" y="1952579"/>
                  </a:lnTo>
                  <a:lnTo>
                    <a:pt x="3112716" y="1996327"/>
                  </a:lnTo>
                  <a:lnTo>
                    <a:pt x="3085552" y="2039810"/>
                  </a:lnTo>
                  <a:lnTo>
                    <a:pt x="3057662" y="2083015"/>
                  </a:lnTo>
                  <a:lnTo>
                    <a:pt x="3029087" y="2125929"/>
                  </a:lnTo>
                  <a:lnTo>
                    <a:pt x="2999864" y="2168538"/>
                  </a:lnTo>
                  <a:lnTo>
                    <a:pt x="2970033" y="2210830"/>
                  </a:lnTo>
                  <a:lnTo>
                    <a:pt x="2939632" y="2252792"/>
                  </a:lnTo>
                  <a:lnTo>
                    <a:pt x="2908699" y="2294410"/>
                  </a:lnTo>
                  <a:lnTo>
                    <a:pt x="2877274" y="2335672"/>
                  </a:lnTo>
                  <a:lnTo>
                    <a:pt x="2845394" y="2376565"/>
                  </a:lnTo>
                  <a:lnTo>
                    <a:pt x="2813099" y="2417075"/>
                  </a:lnTo>
                  <a:lnTo>
                    <a:pt x="2780428" y="2457190"/>
                  </a:lnTo>
                  <a:lnTo>
                    <a:pt x="2747418" y="2496896"/>
                  </a:lnTo>
                  <a:lnTo>
                    <a:pt x="2714108" y="2536180"/>
                  </a:lnTo>
                  <a:lnTo>
                    <a:pt x="2680538" y="2575030"/>
                  </a:lnTo>
                  <a:lnTo>
                    <a:pt x="2646746" y="2613432"/>
                  </a:lnTo>
                  <a:lnTo>
                    <a:pt x="2617593" y="2645987"/>
                  </a:lnTo>
                  <a:close/>
                </a:path>
                <a:path w="3449320" h="2646045">
                  <a:moveTo>
                    <a:pt x="3288133" y="366091"/>
                  </a:moveTo>
                  <a:lnTo>
                    <a:pt x="1731944" y="366091"/>
                  </a:lnTo>
                  <a:lnTo>
                    <a:pt x="1776069" y="355321"/>
                  </a:lnTo>
                  <a:lnTo>
                    <a:pt x="1817256" y="333782"/>
                  </a:lnTo>
                  <a:lnTo>
                    <a:pt x="1859673" y="304972"/>
                  </a:lnTo>
                  <a:lnTo>
                    <a:pt x="1907865" y="273747"/>
                  </a:lnTo>
                  <a:lnTo>
                    <a:pt x="1961320" y="240909"/>
                  </a:lnTo>
                  <a:lnTo>
                    <a:pt x="2019525" y="207257"/>
                  </a:lnTo>
                  <a:lnTo>
                    <a:pt x="2081965" y="173594"/>
                  </a:lnTo>
                  <a:lnTo>
                    <a:pt x="2148127" y="140721"/>
                  </a:lnTo>
                  <a:lnTo>
                    <a:pt x="2217498" y="109437"/>
                  </a:lnTo>
                  <a:lnTo>
                    <a:pt x="2253227" y="94643"/>
                  </a:lnTo>
                  <a:lnTo>
                    <a:pt x="2289564" y="80546"/>
                  </a:lnTo>
                  <a:lnTo>
                    <a:pt x="2326448" y="67247"/>
                  </a:lnTo>
                  <a:lnTo>
                    <a:pt x="2363812" y="54847"/>
                  </a:lnTo>
                  <a:lnTo>
                    <a:pt x="2401593" y="43445"/>
                  </a:lnTo>
                  <a:lnTo>
                    <a:pt x="2439728" y="33142"/>
                  </a:lnTo>
                  <a:lnTo>
                    <a:pt x="2478150" y="24037"/>
                  </a:lnTo>
                  <a:lnTo>
                    <a:pt x="2516797" y="16231"/>
                  </a:lnTo>
                  <a:lnTo>
                    <a:pt x="2555605" y="9825"/>
                  </a:lnTo>
                  <a:lnTo>
                    <a:pt x="2594508" y="4917"/>
                  </a:lnTo>
                  <a:lnTo>
                    <a:pt x="2633443" y="1609"/>
                  </a:lnTo>
                  <a:lnTo>
                    <a:pt x="2672346" y="0"/>
                  </a:lnTo>
                  <a:lnTo>
                    <a:pt x="2711153" y="190"/>
                  </a:lnTo>
                  <a:lnTo>
                    <a:pt x="2749798" y="2280"/>
                  </a:lnTo>
                  <a:lnTo>
                    <a:pt x="2788219" y="6370"/>
                  </a:lnTo>
                  <a:lnTo>
                    <a:pt x="2826350" y="12560"/>
                  </a:lnTo>
                  <a:lnTo>
                    <a:pt x="2864128" y="20949"/>
                  </a:lnTo>
                  <a:lnTo>
                    <a:pt x="2901489" y="31639"/>
                  </a:lnTo>
                  <a:lnTo>
                    <a:pt x="2938368" y="44730"/>
                  </a:lnTo>
                  <a:lnTo>
                    <a:pt x="2974700" y="60320"/>
                  </a:lnTo>
                  <a:lnTo>
                    <a:pt x="3010423" y="78512"/>
                  </a:lnTo>
                  <a:lnTo>
                    <a:pt x="3045472" y="99404"/>
                  </a:lnTo>
                  <a:lnTo>
                    <a:pt x="3079782" y="123097"/>
                  </a:lnTo>
                  <a:lnTo>
                    <a:pt x="3113289" y="149691"/>
                  </a:lnTo>
                  <a:lnTo>
                    <a:pt x="3145929" y="179286"/>
                  </a:lnTo>
                  <a:lnTo>
                    <a:pt x="3177639" y="211982"/>
                  </a:lnTo>
                  <a:lnTo>
                    <a:pt x="3208353" y="247880"/>
                  </a:lnTo>
                  <a:lnTo>
                    <a:pt x="3238007" y="287079"/>
                  </a:lnTo>
                  <a:lnTo>
                    <a:pt x="3266538" y="329680"/>
                  </a:lnTo>
                  <a:lnTo>
                    <a:pt x="3288133" y="366091"/>
                  </a:lnTo>
                  <a:close/>
                </a:path>
              </a:pathLst>
            </a:custGeom>
            <a:solidFill>
              <a:srgbClr val="F0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9076" y="8603004"/>
              <a:ext cx="1260475" cy="619760"/>
            </a:xfrm>
            <a:custGeom>
              <a:avLst/>
              <a:gdLst/>
              <a:ahLst/>
              <a:cxnLst/>
              <a:rect l="l" t="t" r="r" b="b"/>
              <a:pathLst>
                <a:path w="1260474" h="619759">
                  <a:moveTo>
                    <a:pt x="56481" y="110213"/>
                  </a:moveTo>
                  <a:lnTo>
                    <a:pt x="34749" y="104825"/>
                  </a:lnTo>
                  <a:lnTo>
                    <a:pt x="16767" y="90729"/>
                  </a:lnTo>
                  <a:lnTo>
                    <a:pt x="4522" y="71023"/>
                  </a:lnTo>
                  <a:lnTo>
                    <a:pt x="0" y="48808"/>
                  </a:lnTo>
                  <a:lnTo>
                    <a:pt x="3910" y="28561"/>
                  </a:lnTo>
                  <a:lnTo>
                    <a:pt x="14806" y="13186"/>
                  </a:lnTo>
                  <a:lnTo>
                    <a:pt x="31439" y="3419"/>
                  </a:lnTo>
                  <a:lnTo>
                    <a:pt x="52559" y="0"/>
                  </a:lnTo>
                  <a:lnTo>
                    <a:pt x="74487" y="5387"/>
                  </a:lnTo>
                  <a:lnTo>
                    <a:pt x="92664" y="19484"/>
                  </a:lnTo>
                  <a:lnTo>
                    <a:pt x="104517" y="39189"/>
                  </a:lnTo>
                  <a:lnTo>
                    <a:pt x="107471" y="61404"/>
                  </a:lnTo>
                  <a:lnTo>
                    <a:pt x="102482" y="81983"/>
                  </a:lnTo>
                  <a:lnTo>
                    <a:pt x="92272" y="97322"/>
                  </a:lnTo>
                  <a:lnTo>
                    <a:pt x="76914" y="106904"/>
                  </a:lnTo>
                  <a:lnTo>
                    <a:pt x="56481" y="110213"/>
                  </a:lnTo>
                  <a:close/>
                </a:path>
                <a:path w="1260474" h="619759">
                  <a:moveTo>
                    <a:pt x="633062" y="619555"/>
                  </a:moveTo>
                  <a:lnTo>
                    <a:pt x="533251" y="612642"/>
                  </a:lnTo>
                  <a:lnTo>
                    <a:pt x="467050" y="596725"/>
                  </a:lnTo>
                  <a:lnTo>
                    <a:pt x="404820" y="559553"/>
                  </a:lnTo>
                  <a:lnTo>
                    <a:pt x="316923" y="488874"/>
                  </a:lnTo>
                  <a:lnTo>
                    <a:pt x="960183" y="457384"/>
                  </a:lnTo>
                  <a:lnTo>
                    <a:pt x="941834" y="484384"/>
                  </a:lnTo>
                  <a:lnTo>
                    <a:pt x="883992" y="542898"/>
                  </a:lnTo>
                  <a:lnTo>
                    <a:pt x="782465" y="599198"/>
                  </a:lnTo>
                  <a:lnTo>
                    <a:pt x="633062" y="619555"/>
                  </a:lnTo>
                  <a:close/>
                </a:path>
                <a:path w="1260474" h="619759">
                  <a:moveTo>
                    <a:pt x="1208858" y="110213"/>
                  </a:moveTo>
                  <a:lnTo>
                    <a:pt x="1187126" y="104825"/>
                  </a:lnTo>
                  <a:lnTo>
                    <a:pt x="1169145" y="90729"/>
                  </a:lnTo>
                  <a:lnTo>
                    <a:pt x="1156900" y="71023"/>
                  </a:lnTo>
                  <a:lnTo>
                    <a:pt x="1152377" y="48808"/>
                  </a:lnTo>
                  <a:lnTo>
                    <a:pt x="1156287" y="28561"/>
                  </a:lnTo>
                  <a:lnTo>
                    <a:pt x="1167184" y="13186"/>
                  </a:lnTo>
                  <a:lnTo>
                    <a:pt x="1183817" y="3419"/>
                  </a:lnTo>
                  <a:lnTo>
                    <a:pt x="1204936" y="0"/>
                  </a:lnTo>
                  <a:lnTo>
                    <a:pt x="1226864" y="5387"/>
                  </a:lnTo>
                  <a:lnTo>
                    <a:pt x="1245042" y="19484"/>
                  </a:lnTo>
                  <a:lnTo>
                    <a:pt x="1256894" y="39189"/>
                  </a:lnTo>
                  <a:lnTo>
                    <a:pt x="1259848" y="61404"/>
                  </a:lnTo>
                  <a:lnTo>
                    <a:pt x="1254860" y="81983"/>
                  </a:lnTo>
                  <a:lnTo>
                    <a:pt x="1244649" y="97322"/>
                  </a:lnTo>
                  <a:lnTo>
                    <a:pt x="1229291" y="106904"/>
                  </a:lnTo>
                  <a:lnTo>
                    <a:pt x="1208858" y="110213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7218" y="8603004"/>
              <a:ext cx="202565" cy="303530"/>
            </a:xfrm>
            <a:custGeom>
              <a:avLst/>
              <a:gdLst/>
              <a:ahLst/>
              <a:cxnLst/>
              <a:rect l="l" t="t" r="r" b="b"/>
              <a:pathLst>
                <a:path w="202565" h="303529">
                  <a:moveTo>
                    <a:pt x="202391" y="303086"/>
                  </a:moveTo>
                  <a:lnTo>
                    <a:pt x="0" y="303086"/>
                  </a:lnTo>
                  <a:lnTo>
                    <a:pt x="0" y="108638"/>
                  </a:lnTo>
                  <a:lnTo>
                    <a:pt x="11264" y="52142"/>
                  </a:lnTo>
                  <a:lnTo>
                    <a:pt x="38929" y="19188"/>
                  </a:lnTo>
                  <a:lnTo>
                    <a:pt x="73800" y="3800"/>
                  </a:lnTo>
                  <a:lnTo>
                    <a:pt x="106687" y="0"/>
                  </a:lnTo>
                  <a:lnTo>
                    <a:pt x="137857" y="4182"/>
                  </a:lnTo>
                  <a:lnTo>
                    <a:pt x="168953" y="19287"/>
                  </a:lnTo>
                  <a:lnTo>
                    <a:pt x="192843" y="49153"/>
                  </a:lnTo>
                  <a:lnTo>
                    <a:pt x="202391" y="97617"/>
                  </a:lnTo>
                  <a:lnTo>
                    <a:pt x="202391" y="303086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9076" y="8603004"/>
              <a:ext cx="1260475" cy="632460"/>
            </a:xfrm>
            <a:custGeom>
              <a:avLst/>
              <a:gdLst/>
              <a:ahLst/>
              <a:cxnLst/>
              <a:rect l="l" t="t" r="r" b="b"/>
              <a:pathLst>
                <a:path w="1260474" h="632459">
                  <a:moveTo>
                    <a:pt x="56481" y="110213"/>
                  </a:moveTo>
                  <a:lnTo>
                    <a:pt x="34749" y="104825"/>
                  </a:lnTo>
                  <a:lnTo>
                    <a:pt x="16767" y="90729"/>
                  </a:lnTo>
                  <a:lnTo>
                    <a:pt x="4522" y="71023"/>
                  </a:lnTo>
                  <a:lnTo>
                    <a:pt x="0" y="48808"/>
                  </a:lnTo>
                  <a:lnTo>
                    <a:pt x="3910" y="28561"/>
                  </a:lnTo>
                  <a:lnTo>
                    <a:pt x="14806" y="13186"/>
                  </a:lnTo>
                  <a:lnTo>
                    <a:pt x="31439" y="3419"/>
                  </a:lnTo>
                  <a:lnTo>
                    <a:pt x="52559" y="0"/>
                  </a:lnTo>
                  <a:lnTo>
                    <a:pt x="74487" y="5387"/>
                  </a:lnTo>
                  <a:lnTo>
                    <a:pt x="92664" y="19484"/>
                  </a:lnTo>
                  <a:lnTo>
                    <a:pt x="104517" y="39189"/>
                  </a:lnTo>
                  <a:lnTo>
                    <a:pt x="107471" y="61404"/>
                  </a:lnTo>
                  <a:lnTo>
                    <a:pt x="102482" y="81983"/>
                  </a:lnTo>
                  <a:lnTo>
                    <a:pt x="92272" y="97322"/>
                  </a:lnTo>
                  <a:lnTo>
                    <a:pt x="76914" y="106904"/>
                  </a:lnTo>
                  <a:lnTo>
                    <a:pt x="56481" y="110213"/>
                  </a:lnTo>
                  <a:close/>
                </a:path>
                <a:path w="1260474" h="632459">
                  <a:moveTo>
                    <a:pt x="792044" y="607747"/>
                  </a:moveTo>
                  <a:lnTo>
                    <a:pt x="633846" y="607747"/>
                  </a:lnTo>
                  <a:lnTo>
                    <a:pt x="688426" y="607085"/>
                  </a:lnTo>
                  <a:lnTo>
                    <a:pt x="740069" y="599434"/>
                  </a:lnTo>
                  <a:lnTo>
                    <a:pt x="788662" y="584791"/>
                  </a:lnTo>
                  <a:lnTo>
                    <a:pt x="834092" y="563158"/>
                  </a:lnTo>
                  <a:lnTo>
                    <a:pt x="876246" y="534534"/>
                  </a:lnTo>
                  <a:lnTo>
                    <a:pt x="909401" y="504791"/>
                  </a:lnTo>
                  <a:lnTo>
                    <a:pt x="946296" y="459476"/>
                  </a:lnTo>
                  <a:lnTo>
                    <a:pt x="956261" y="441640"/>
                  </a:lnTo>
                  <a:lnTo>
                    <a:pt x="976657" y="452661"/>
                  </a:lnTo>
                  <a:lnTo>
                    <a:pt x="952657" y="490338"/>
                  </a:lnTo>
                  <a:lnTo>
                    <a:pt x="896053" y="548409"/>
                  </a:lnTo>
                  <a:lnTo>
                    <a:pt x="852408" y="579220"/>
                  </a:lnTo>
                  <a:lnTo>
                    <a:pt x="797971" y="606037"/>
                  </a:lnTo>
                  <a:lnTo>
                    <a:pt x="792044" y="607747"/>
                  </a:lnTo>
                  <a:close/>
                </a:path>
                <a:path w="1260474" h="632459">
                  <a:moveTo>
                    <a:pt x="655027" y="632151"/>
                  </a:moveTo>
                  <a:lnTo>
                    <a:pt x="647967" y="632151"/>
                  </a:lnTo>
                  <a:lnTo>
                    <a:pt x="640906" y="631364"/>
                  </a:lnTo>
                  <a:lnTo>
                    <a:pt x="633062" y="631364"/>
                  </a:lnTo>
                  <a:lnTo>
                    <a:pt x="561641" y="621763"/>
                  </a:lnTo>
                  <a:lnTo>
                    <a:pt x="495298" y="602372"/>
                  </a:lnTo>
                  <a:lnTo>
                    <a:pt x="436036" y="577182"/>
                  </a:lnTo>
                  <a:lnTo>
                    <a:pt x="385857" y="550189"/>
                  </a:lnTo>
                  <a:lnTo>
                    <a:pt x="346767" y="525385"/>
                  </a:lnTo>
                  <a:lnTo>
                    <a:pt x="309863" y="498321"/>
                  </a:lnTo>
                  <a:lnTo>
                    <a:pt x="300449" y="490448"/>
                  </a:lnTo>
                  <a:lnTo>
                    <a:pt x="315354" y="472342"/>
                  </a:lnTo>
                  <a:lnTo>
                    <a:pt x="324768" y="480214"/>
                  </a:lnTo>
                  <a:lnTo>
                    <a:pt x="333573" y="487114"/>
                  </a:lnTo>
                  <a:lnTo>
                    <a:pt x="395369" y="528261"/>
                  </a:lnTo>
                  <a:lnTo>
                    <a:pt x="443942" y="554495"/>
                  </a:lnTo>
                  <a:lnTo>
                    <a:pt x="501352" y="579158"/>
                  </a:lnTo>
                  <a:lnTo>
                    <a:pt x="565390" y="598245"/>
                  </a:lnTo>
                  <a:lnTo>
                    <a:pt x="633846" y="607747"/>
                  </a:lnTo>
                  <a:lnTo>
                    <a:pt x="792044" y="607747"/>
                  </a:lnTo>
                  <a:lnTo>
                    <a:pt x="732318" y="624975"/>
                  </a:lnTo>
                  <a:lnTo>
                    <a:pt x="655027" y="632151"/>
                  </a:lnTo>
                  <a:close/>
                </a:path>
                <a:path w="1260474" h="632459">
                  <a:moveTo>
                    <a:pt x="1208858" y="110213"/>
                  </a:moveTo>
                  <a:lnTo>
                    <a:pt x="1187126" y="104825"/>
                  </a:lnTo>
                  <a:lnTo>
                    <a:pt x="1169145" y="90729"/>
                  </a:lnTo>
                  <a:lnTo>
                    <a:pt x="1156900" y="71023"/>
                  </a:lnTo>
                  <a:lnTo>
                    <a:pt x="1152377" y="48808"/>
                  </a:lnTo>
                  <a:lnTo>
                    <a:pt x="1156287" y="28561"/>
                  </a:lnTo>
                  <a:lnTo>
                    <a:pt x="1167184" y="13186"/>
                  </a:lnTo>
                  <a:lnTo>
                    <a:pt x="1183817" y="3419"/>
                  </a:lnTo>
                  <a:lnTo>
                    <a:pt x="1204936" y="0"/>
                  </a:lnTo>
                  <a:lnTo>
                    <a:pt x="1226864" y="5387"/>
                  </a:lnTo>
                  <a:lnTo>
                    <a:pt x="1245042" y="19484"/>
                  </a:lnTo>
                  <a:lnTo>
                    <a:pt x="1256894" y="39189"/>
                  </a:lnTo>
                  <a:lnTo>
                    <a:pt x="1259848" y="61404"/>
                  </a:lnTo>
                  <a:lnTo>
                    <a:pt x="1254860" y="81983"/>
                  </a:lnTo>
                  <a:lnTo>
                    <a:pt x="1244649" y="97322"/>
                  </a:lnTo>
                  <a:lnTo>
                    <a:pt x="1229291" y="106904"/>
                  </a:lnTo>
                  <a:lnTo>
                    <a:pt x="1208858" y="110213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981866" y="643505"/>
            <a:ext cx="3306445" cy="3049270"/>
            <a:chOff x="14981866" y="643505"/>
            <a:chExt cx="3306445" cy="3049270"/>
          </a:xfrm>
        </p:grpSpPr>
        <p:sp>
          <p:nvSpPr>
            <p:cNvPr id="8" name="object 8"/>
            <p:cNvSpPr/>
            <p:nvPr/>
          </p:nvSpPr>
          <p:spPr>
            <a:xfrm>
              <a:off x="14981866" y="643505"/>
              <a:ext cx="3306445" cy="3049270"/>
            </a:xfrm>
            <a:custGeom>
              <a:avLst/>
              <a:gdLst/>
              <a:ahLst/>
              <a:cxnLst/>
              <a:rect l="l" t="t" r="r" b="b"/>
              <a:pathLst>
                <a:path w="3306444" h="3049270">
                  <a:moveTo>
                    <a:pt x="3306132" y="3049187"/>
                  </a:moveTo>
                  <a:lnTo>
                    <a:pt x="147110" y="2630208"/>
                  </a:lnTo>
                  <a:lnTo>
                    <a:pt x="102561" y="2618019"/>
                  </a:lnTo>
                  <a:lnTo>
                    <a:pt x="64214" y="2595403"/>
                  </a:lnTo>
                  <a:lnTo>
                    <a:pt x="33430" y="2564205"/>
                  </a:lnTo>
                  <a:lnTo>
                    <a:pt x="11572" y="2526266"/>
                  </a:lnTo>
                  <a:lnTo>
                    <a:pt x="0" y="2483430"/>
                  </a:lnTo>
                  <a:lnTo>
                    <a:pt x="75" y="2437539"/>
                  </a:lnTo>
                  <a:lnTo>
                    <a:pt x="530126" y="463590"/>
                  </a:lnTo>
                  <a:lnTo>
                    <a:pt x="550618" y="416900"/>
                  </a:lnTo>
                  <a:lnTo>
                    <a:pt x="583108" y="379070"/>
                  </a:lnTo>
                  <a:lnTo>
                    <a:pt x="624958" y="352147"/>
                  </a:lnTo>
                  <a:lnTo>
                    <a:pt x="673530" y="338174"/>
                  </a:lnTo>
                  <a:lnTo>
                    <a:pt x="3306132" y="0"/>
                  </a:lnTo>
                  <a:lnTo>
                    <a:pt x="3306132" y="3049187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16991" y="1324303"/>
              <a:ext cx="197485" cy="295910"/>
            </a:xfrm>
            <a:custGeom>
              <a:avLst/>
              <a:gdLst/>
              <a:ahLst/>
              <a:cxnLst/>
              <a:rect l="l" t="t" r="r" b="b"/>
              <a:pathLst>
                <a:path w="197484" h="295909">
                  <a:moveTo>
                    <a:pt x="196953" y="295365"/>
                  </a:moveTo>
                  <a:lnTo>
                    <a:pt x="0" y="295365"/>
                  </a:lnTo>
                  <a:lnTo>
                    <a:pt x="0" y="106331"/>
                  </a:lnTo>
                  <a:lnTo>
                    <a:pt x="10933" y="51376"/>
                  </a:lnTo>
                  <a:lnTo>
                    <a:pt x="37779" y="19085"/>
                  </a:lnTo>
                  <a:lnTo>
                    <a:pt x="71602" y="3834"/>
                  </a:lnTo>
                  <a:lnTo>
                    <a:pt x="103468" y="0"/>
                  </a:lnTo>
                  <a:lnTo>
                    <a:pt x="133774" y="4047"/>
                  </a:lnTo>
                  <a:lnTo>
                    <a:pt x="164165" y="18744"/>
                  </a:lnTo>
                  <a:lnTo>
                    <a:pt x="187579" y="47925"/>
                  </a:lnTo>
                  <a:lnTo>
                    <a:pt x="196953" y="95425"/>
                  </a:lnTo>
                  <a:lnTo>
                    <a:pt x="196953" y="295365"/>
                  </a:lnTo>
                  <a:close/>
                </a:path>
              </a:pathLst>
            </a:custGeom>
            <a:solidFill>
              <a:srgbClr val="F0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91478" y="1324303"/>
              <a:ext cx="1231265" cy="618490"/>
            </a:xfrm>
            <a:custGeom>
              <a:avLst/>
              <a:gdLst/>
              <a:ahLst/>
              <a:cxnLst/>
              <a:rect l="l" t="t" r="r" b="b"/>
              <a:pathLst>
                <a:path w="1231265" h="618489">
                  <a:moveTo>
                    <a:pt x="55364" y="107240"/>
                  </a:moveTo>
                  <a:lnTo>
                    <a:pt x="34078" y="102085"/>
                  </a:lnTo>
                  <a:lnTo>
                    <a:pt x="16450" y="88495"/>
                  </a:lnTo>
                  <a:lnTo>
                    <a:pt x="4438" y="69283"/>
                  </a:lnTo>
                  <a:lnTo>
                    <a:pt x="0" y="47258"/>
                  </a:lnTo>
                  <a:lnTo>
                    <a:pt x="3857" y="27221"/>
                  </a:lnTo>
                  <a:lnTo>
                    <a:pt x="14521" y="12382"/>
                  </a:lnTo>
                  <a:lnTo>
                    <a:pt x="30632" y="3166"/>
                  </a:lnTo>
                  <a:lnTo>
                    <a:pt x="50826" y="0"/>
                  </a:lnTo>
                  <a:lnTo>
                    <a:pt x="72864" y="5665"/>
                  </a:lnTo>
                  <a:lnTo>
                    <a:pt x="90308" y="18744"/>
                  </a:lnTo>
                  <a:lnTo>
                    <a:pt x="101625" y="37446"/>
                  </a:lnTo>
                  <a:lnTo>
                    <a:pt x="105284" y="59981"/>
                  </a:lnTo>
                  <a:lnTo>
                    <a:pt x="100547" y="80018"/>
                  </a:lnTo>
                  <a:lnTo>
                    <a:pt x="90535" y="94857"/>
                  </a:lnTo>
                  <a:lnTo>
                    <a:pt x="75417" y="104073"/>
                  </a:lnTo>
                  <a:lnTo>
                    <a:pt x="55364" y="107240"/>
                  </a:lnTo>
                  <a:close/>
                </a:path>
                <a:path w="1231265" h="618489">
                  <a:moveTo>
                    <a:pt x="782211" y="590730"/>
                  </a:moveTo>
                  <a:lnTo>
                    <a:pt x="618997" y="590730"/>
                  </a:lnTo>
                  <a:lnTo>
                    <a:pt x="694089" y="587640"/>
                  </a:lnTo>
                  <a:lnTo>
                    <a:pt x="757693" y="572653"/>
                  </a:lnTo>
                  <a:lnTo>
                    <a:pt x="810321" y="549466"/>
                  </a:lnTo>
                  <a:lnTo>
                    <a:pt x="852483" y="521774"/>
                  </a:lnTo>
                  <a:lnTo>
                    <a:pt x="884689" y="493272"/>
                  </a:lnTo>
                  <a:lnTo>
                    <a:pt x="921278" y="448623"/>
                  </a:lnTo>
                  <a:lnTo>
                    <a:pt x="933034" y="428052"/>
                  </a:lnTo>
                  <a:lnTo>
                    <a:pt x="956632" y="440775"/>
                  </a:lnTo>
                  <a:lnTo>
                    <a:pt x="930652" y="481218"/>
                  </a:lnTo>
                  <a:lnTo>
                    <a:pt x="872224" y="539836"/>
                  </a:lnTo>
                  <a:lnTo>
                    <a:pt x="840827" y="561924"/>
                  </a:lnTo>
                  <a:lnTo>
                    <a:pt x="802068" y="583052"/>
                  </a:lnTo>
                  <a:lnTo>
                    <a:pt x="782211" y="590730"/>
                  </a:lnTo>
                  <a:close/>
                </a:path>
                <a:path w="1231265" h="618489">
                  <a:moveTo>
                    <a:pt x="639872" y="617994"/>
                  </a:moveTo>
                  <a:lnTo>
                    <a:pt x="632612" y="617994"/>
                  </a:lnTo>
                  <a:lnTo>
                    <a:pt x="625351" y="617086"/>
                  </a:lnTo>
                  <a:lnTo>
                    <a:pt x="618090" y="617086"/>
                  </a:lnTo>
                  <a:lnTo>
                    <a:pt x="548007" y="607550"/>
                  </a:lnTo>
                  <a:lnTo>
                    <a:pt x="482973" y="588539"/>
                  </a:lnTo>
                  <a:lnTo>
                    <a:pt x="424925" y="563932"/>
                  </a:lnTo>
                  <a:lnTo>
                    <a:pt x="375800" y="537608"/>
                  </a:lnTo>
                  <a:lnTo>
                    <a:pt x="337534" y="513446"/>
                  </a:lnTo>
                  <a:lnTo>
                    <a:pt x="301330" y="487125"/>
                  </a:lnTo>
                  <a:lnTo>
                    <a:pt x="290438" y="478037"/>
                  </a:lnTo>
                  <a:lnTo>
                    <a:pt x="307683" y="457134"/>
                  </a:lnTo>
                  <a:lnTo>
                    <a:pt x="318575" y="466222"/>
                  </a:lnTo>
                  <a:lnTo>
                    <a:pt x="327214" y="473310"/>
                  </a:lnTo>
                  <a:lnTo>
                    <a:pt x="387472" y="513700"/>
                  </a:lnTo>
                  <a:lnTo>
                    <a:pt x="434739" y="539245"/>
                  </a:lnTo>
                  <a:lnTo>
                    <a:pt x="490533" y="563185"/>
                  </a:lnTo>
                  <a:lnTo>
                    <a:pt x="552677" y="581639"/>
                  </a:lnTo>
                  <a:lnTo>
                    <a:pt x="618997" y="590730"/>
                  </a:lnTo>
                  <a:lnTo>
                    <a:pt x="782211" y="590730"/>
                  </a:lnTo>
                  <a:lnTo>
                    <a:pt x="755772" y="600952"/>
                  </a:lnTo>
                  <a:lnTo>
                    <a:pt x="701765" y="613356"/>
                  </a:lnTo>
                  <a:lnTo>
                    <a:pt x="639872" y="617994"/>
                  </a:lnTo>
                  <a:close/>
                </a:path>
                <a:path w="1231265" h="618489">
                  <a:moveTo>
                    <a:pt x="1180815" y="107240"/>
                  </a:moveTo>
                  <a:lnTo>
                    <a:pt x="1159528" y="102085"/>
                  </a:lnTo>
                  <a:lnTo>
                    <a:pt x="1141900" y="88495"/>
                  </a:lnTo>
                  <a:lnTo>
                    <a:pt x="1129889" y="69283"/>
                  </a:lnTo>
                  <a:lnTo>
                    <a:pt x="1125450" y="47258"/>
                  </a:lnTo>
                  <a:lnTo>
                    <a:pt x="1129307" y="27221"/>
                  </a:lnTo>
                  <a:lnTo>
                    <a:pt x="1139972" y="12382"/>
                  </a:lnTo>
                  <a:lnTo>
                    <a:pt x="1156082" y="3166"/>
                  </a:lnTo>
                  <a:lnTo>
                    <a:pt x="1176277" y="0"/>
                  </a:lnTo>
                  <a:lnTo>
                    <a:pt x="1198315" y="5665"/>
                  </a:lnTo>
                  <a:lnTo>
                    <a:pt x="1215758" y="18744"/>
                  </a:lnTo>
                  <a:lnTo>
                    <a:pt x="1227075" y="37446"/>
                  </a:lnTo>
                  <a:lnTo>
                    <a:pt x="1230734" y="59981"/>
                  </a:lnTo>
                  <a:lnTo>
                    <a:pt x="1225997" y="80018"/>
                  </a:lnTo>
                  <a:lnTo>
                    <a:pt x="1215985" y="94857"/>
                  </a:lnTo>
                  <a:lnTo>
                    <a:pt x="1200867" y="104073"/>
                  </a:lnTo>
                  <a:lnTo>
                    <a:pt x="1180815" y="107240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3002829" y="3043605"/>
            <a:ext cx="708660" cy="667385"/>
          </a:xfrm>
          <a:custGeom>
            <a:avLst/>
            <a:gdLst/>
            <a:ahLst/>
            <a:cxnLst/>
            <a:rect l="l" t="t" r="r" b="b"/>
            <a:pathLst>
              <a:path w="708660" h="667385">
                <a:moveTo>
                  <a:pt x="642492" y="658506"/>
                </a:moveTo>
                <a:lnTo>
                  <a:pt x="636406" y="667091"/>
                </a:lnTo>
                <a:lnTo>
                  <a:pt x="623021" y="658700"/>
                </a:lnTo>
                <a:lnTo>
                  <a:pt x="600659" y="627236"/>
                </a:lnTo>
                <a:lnTo>
                  <a:pt x="569382" y="578324"/>
                </a:lnTo>
                <a:lnTo>
                  <a:pt x="529252" y="517587"/>
                </a:lnTo>
                <a:lnTo>
                  <a:pt x="473121" y="543107"/>
                </a:lnTo>
                <a:lnTo>
                  <a:pt x="429843" y="558667"/>
                </a:lnTo>
                <a:lnTo>
                  <a:pt x="392084" y="565667"/>
                </a:lnTo>
                <a:lnTo>
                  <a:pt x="356474" y="569701"/>
                </a:lnTo>
                <a:lnTo>
                  <a:pt x="319582" y="576102"/>
                </a:lnTo>
                <a:lnTo>
                  <a:pt x="288445" y="577092"/>
                </a:lnTo>
                <a:lnTo>
                  <a:pt x="270101" y="564894"/>
                </a:lnTo>
                <a:lnTo>
                  <a:pt x="285626" y="548992"/>
                </a:lnTo>
                <a:lnTo>
                  <a:pt x="334342" y="541274"/>
                </a:lnTo>
                <a:lnTo>
                  <a:pt x="390657" y="537566"/>
                </a:lnTo>
                <a:lnTo>
                  <a:pt x="428979" y="533698"/>
                </a:lnTo>
                <a:lnTo>
                  <a:pt x="517835" y="501319"/>
                </a:lnTo>
                <a:lnTo>
                  <a:pt x="510799" y="491468"/>
                </a:lnTo>
                <a:lnTo>
                  <a:pt x="503553" y="481518"/>
                </a:lnTo>
                <a:lnTo>
                  <a:pt x="496128" y="471481"/>
                </a:lnTo>
                <a:lnTo>
                  <a:pt x="488553" y="461373"/>
                </a:lnTo>
                <a:lnTo>
                  <a:pt x="487826" y="460436"/>
                </a:lnTo>
                <a:lnTo>
                  <a:pt x="487182" y="459734"/>
                </a:lnTo>
                <a:lnTo>
                  <a:pt x="486614" y="458873"/>
                </a:lnTo>
                <a:lnTo>
                  <a:pt x="474041" y="461332"/>
                </a:lnTo>
                <a:lnTo>
                  <a:pt x="455584" y="465367"/>
                </a:lnTo>
                <a:lnTo>
                  <a:pt x="434938" y="470671"/>
                </a:lnTo>
                <a:lnTo>
                  <a:pt x="415797" y="476936"/>
                </a:lnTo>
                <a:lnTo>
                  <a:pt x="382032" y="486983"/>
                </a:lnTo>
                <a:lnTo>
                  <a:pt x="324947" y="500518"/>
                </a:lnTo>
                <a:lnTo>
                  <a:pt x="261902" y="511564"/>
                </a:lnTo>
                <a:lnTo>
                  <a:pt x="210258" y="514141"/>
                </a:lnTo>
                <a:lnTo>
                  <a:pt x="187376" y="502272"/>
                </a:lnTo>
                <a:lnTo>
                  <a:pt x="199434" y="482807"/>
                </a:lnTo>
                <a:lnTo>
                  <a:pt x="234887" y="473822"/>
                </a:lnTo>
                <a:lnTo>
                  <a:pt x="282473" y="470358"/>
                </a:lnTo>
                <a:lnTo>
                  <a:pt x="330929" y="467458"/>
                </a:lnTo>
                <a:lnTo>
                  <a:pt x="374734" y="460710"/>
                </a:lnTo>
                <a:lnTo>
                  <a:pt x="417153" y="450795"/>
                </a:lnTo>
                <a:lnTo>
                  <a:pt x="450857" y="441266"/>
                </a:lnTo>
                <a:lnTo>
                  <a:pt x="468519" y="435675"/>
                </a:lnTo>
                <a:lnTo>
                  <a:pt x="456035" y="420348"/>
                </a:lnTo>
                <a:lnTo>
                  <a:pt x="443344" y="405107"/>
                </a:lnTo>
                <a:lnTo>
                  <a:pt x="430538" y="390031"/>
                </a:lnTo>
                <a:lnTo>
                  <a:pt x="417705" y="375201"/>
                </a:lnTo>
                <a:lnTo>
                  <a:pt x="403224" y="386343"/>
                </a:lnTo>
                <a:lnTo>
                  <a:pt x="387718" y="395982"/>
                </a:lnTo>
                <a:lnTo>
                  <a:pt x="320236" y="418315"/>
                </a:lnTo>
                <a:lnTo>
                  <a:pt x="267435" y="426981"/>
                </a:lnTo>
                <a:lnTo>
                  <a:pt x="207782" y="433987"/>
                </a:lnTo>
                <a:lnTo>
                  <a:pt x="153335" y="436849"/>
                </a:lnTo>
                <a:lnTo>
                  <a:pt x="116152" y="433081"/>
                </a:lnTo>
                <a:lnTo>
                  <a:pt x="108289" y="420197"/>
                </a:lnTo>
                <a:lnTo>
                  <a:pt x="142976" y="398930"/>
                </a:lnTo>
                <a:lnTo>
                  <a:pt x="201204" y="387531"/>
                </a:lnTo>
                <a:lnTo>
                  <a:pt x="262901" y="382396"/>
                </a:lnTo>
                <a:lnTo>
                  <a:pt x="307993" y="379917"/>
                </a:lnTo>
                <a:lnTo>
                  <a:pt x="331981" y="377739"/>
                </a:lnTo>
                <a:lnTo>
                  <a:pt x="349408" y="374256"/>
                </a:lnTo>
                <a:lnTo>
                  <a:pt x="368760" y="366985"/>
                </a:lnTo>
                <a:lnTo>
                  <a:pt x="398527" y="353445"/>
                </a:lnTo>
                <a:lnTo>
                  <a:pt x="384388" y="337767"/>
                </a:lnTo>
                <a:lnTo>
                  <a:pt x="370601" y="322737"/>
                </a:lnTo>
                <a:lnTo>
                  <a:pt x="357330" y="308469"/>
                </a:lnTo>
                <a:lnTo>
                  <a:pt x="344741" y="295080"/>
                </a:lnTo>
                <a:lnTo>
                  <a:pt x="315234" y="306515"/>
                </a:lnTo>
                <a:lnTo>
                  <a:pt x="267962" y="323868"/>
                </a:lnTo>
                <a:lnTo>
                  <a:pt x="213312" y="342243"/>
                </a:lnTo>
                <a:lnTo>
                  <a:pt x="161666" y="356746"/>
                </a:lnTo>
                <a:lnTo>
                  <a:pt x="123409" y="362480"/>
                </a:lnTo>
                <a:lnTo>
                  <a:pt x="95198" y="362192"/>
                </a:lnTo>
                <a:lnTo>
                  <a:pt x="83720" y="361166"/>
                </a:lnTo>
                <a:lnTo>
                  <a:pt x="81935" y="357943"/>
                </a:lnTo>
                <a:lnTo>
                  <a:pt x="82804" y="351061"/>
                </a:lnTo>
                <a:lnTo>
                  <a:pt x="115035" y="329638"/>
                </a:lnTo>
                <a:lnTo>
                  <a:pt x="176385" y="307600"/>
                </a:lnTo>
                <a:lnTo>
                  <a:pt x="224839" y="294568"/>
                </a:lnTo>
                <a:lnTo>
                  <a:pt x="263874" y="289372"/>
                </a:lnTo>
                <a:lnTo>
                  <a:pt x="332266" y="281837"/>
                </a:lnTo>
                <a:lnTo>
                  <a:pt x="313824" y="262769"/>
                </a:lnTo>
                <a:lnTo>
                  <a:pt x="299195" y="247902"/>
                </a:lnTo>
                <a:lnTo>
                  <a:pt x="289139" y="237840"/>
                </a:lnTo>
                <a:lnTo>
                  <a:pt x="284412" y="233185"/>
                </a:lnTo>
                <a:lnTo>
                  <a:pt x="276576" y="235203"/>
                </a:lnTo>
                <a:lnTo>
                  <a:pt x="251666" y="237482"/>
                </a:lnTo>
                <a:lnTo>
                  <a:pt x="207581" y="234359"/>
                </a:lnTo>
                <a:lnTo>
                  <a:pt x="142219" y="220171"/>
                </a:lnTo>
                <a:lnTo>
                  <a:pt x="74488" y="201088"/>
                </a:lnTo>
                <a:lnTo>
                  <a:pt x="26453" y="185209"/>
                </a:lnTo>
                <a:lnTo>
                  <a:pt x="0" y="151992"/>
                </a:lnTo>
                <a:lnTo>
                  <a:pt x="13620" y="137928"/>
                </a:lnTo>
                <a:lnTo>
                  <a:pt x="45910" y="138795"/>
                </a:lnTo>
                <a:lnTo>
                  <a:pt x="121845" y="159591"/>
                </a:lnTo>
                <a:lnTo>
                  <a:pt x="266400" y="205315"/>
                </a:lnTo>
                <a:lnTo>
                  <a:pt x="265507" y="203906"/>
                </a:lnTo>
                <a:lnTo>
                  <a:pt x="265717" y="202240"/>
                </a:lnTo>
                <a:lnTo>
                  <a:pt x="266884" y="201033"/>
                </a:lnTo>
                <a:lnTo>
                  <a:pt x="268127" y="199666"/>
                </a:lnTo>
                <a:lnTo>
                  <a:pt x="270340" y="199550"/>
                </a:lnTo>
                <a:lnTo>
                  <a:pt x="271629" y="200952"/>
                </a:lnTo>
                <a:lnTo>
                  <a:pt x="285214" y="214334"/>
                </a:lnTo>
                <a:lnTo>
                  <a:pt x="286132" y="212036"/>
                </a:lnTo>
                <a:lnTo>
                  <a:pt x="288628" y="205986"/>
                </a:lnTo>
                <a:lnTo>
                  <a:pt x="292314" y="197452"/>
                </a:lnTo>
                <a:lnTo>
                  <a:pt x="296804" y="187702"/>
                </a:lnTo>
                <a:lnTo>
                  <a:pt x="297007" y="152857"/>
                </a:lnTo>
                <a:lnTo>
                  <a:pt x="292811" y="89075"/>
                </a:lnTo>
                <a:lnTo>
                  <a:pt x="291292" y="27680"/>
                </a:lnTo>
                <a:lnTo>
                  <a:pt x="299532" y="0"/>
                </a:lnTo>
                <a:lnTo>
                  <a:pt x="314322" y="6483"/>
                </a:lnTo>
                <a:lnTo>
                  <a:pt x="326719" y="25398"/>
                </a:lnTo>
                <a:lnTo>
                  <a:pt x="335192" y="54798"/>
                </a:lnTo>
                <a:lnTo>
                  <a:pt x="338213" y="92734"/>
                </a:lnTo>
                <a:lnTo>
                  <a:pt x="337515" y="126088"/>
                </a:lnTo>
                <a:lnTo>
                  <a:pt x="333704" y="151785"/>
                </a:lnTo>
                <a:lnTo>
                  <a:pt x="323560" y="182947"/>
                </a:lnTo>
                <a:lnTo>
                  <a:pt x="303863" y="232696"/>
                </a:lnTo>
                <a:lnTo>
                  <a:pt x="341078" y="269182"/>
                </a:lnTo>
                <a:lnTo>
                  <a:pt x="455222" y="94067"/>
                </a:lnTo>
                <a:lnTo>
                  <a:pt x="464581" y="93635"/>
                </a:lnTo>
                <a:lnTo>
                  <a:pt x="469772" y="102318"/>
                </a:lnTo>
                <a:lnTo>
                  <a:pt x="470414" y="121333"/>
                </a:lnTo>
                <a:lnTo>
                  <a:pt x="466127" y="151896"/>
                </a:lnTo>
                <a:lnTo>
                  <a:pt x="449592" y="186625"/>
                </a:lnTo>
                <a:lnTo>
                  <a:pt x="418628" y="225569"/>
                </a:lnTo>
                <a:lnTo>
                  <a:pt x="384334" y="261260"/>
                </a:lnTo>
                <a:lnTo>
                  <a:pt x="357807" y="286230"/>
                </a:lnTo>
                <a:lnTo>
                  <a:pt x="420661" y="347766"/>
                </a:lnTo>
                <a:lnTo>
                  <a:pt x="452744" y="299305"/>
                </a:lnTo>
                <a:lnTo>
                  <a:pt x="482799" y="238802"/>
                </a:lnTo>
                <a:lnTo>
                  <a:pt x="502406" y="194018"/>
                </a:lnTo>
                <a:lnTo>
                  <a:pt x="523166" y="158177"/>
                </a:lnTo>
                <a:lnTo>
                  <a:pt x="542264" y="149730"/>
                </a:lnTo>
                <a:lnTo>
                  <a:pt x="549561" y="170126"/>
                </a:lnTo>
                <a:lnTo>
                  <a:pt x="540089" y="204526"/>
                </a:lnTo>
                <a:lnTo>
                  <a:pt x="518793" y="246949"/>
                </a:lnTo>
                <a:lnTo>
                  <a:pt x="490619" y="291410"/>
                </a:lnTo>
                <a:lnTo>
                  <a:pt x="463863" y="327284"/>
                </a:lnTo>
                <a:lnTo>
                  <a:pt x="433921" y="360599"/>
                </a:lnTo>
                <a:lnTo>
                  <a:pt x="475958" y="401753"/>
                </a:lnTo>
                <a:lnTo>
                  <a:pt x="513506" y="364993"/>
                </a:lnTo>
                <a:lnTo>
                  <a:pt x="545549" y="317939"/>
                </a:lnTo>
                <a:lnTo>
                  <a:pt x="558549" y="280934"/>
                </a:lnTo>
                <a:lnTo>
                  <a:pt x="576074" y="238976"/>
                </a:lnTo>
                <a:lnTo>
                  <a:pt x="596721" y="209297"/>
                </a:lnTo>
                <a:lnTo>
                  <a:pt x="619084" y="209128"/>
                </a:lnTo>
                <a:lnTo>
                  <a:pt x="635022" y="227030"/>
                </a:lnTo>
                <a:lnTo>
                  <a:pt x="632810" y="250694"/>
                </a:lnTo>
                <a:lnTo>
                  <a:pt x="605679" y="296048"/>
                </a:lnTo>
                <a:lnTo>
                  <a:pt x="546857" y="379018"/>
                </a:lnTo>
                <a:lnTo>
                  <a:pt x="488835" y="420291"/>
                </a:lnTo>
                <a:lnTo>
                  <a:pt x="530071" y="480295"/>
                </a:lnTo>
                <a:lnTo>
                  <a:pt x="561691" y="449256"/>
                </a:lnTo>
                <a:lnTo>
                  <a:pt x="589556" y="417812"/>
                </a:lnTo>
                <a:lnTo>
                  <a:pt x="615093" y="382289"/>
                </a:lnTo>
                <a:lnTo>
                  <a:pt x="638945" y="344312"/>
                </a:lnTo>
                <a:lnTo>
                  <a:pt x="664674" y="309591"/>
                </a:lnTo>
                <a:lnTo>
                  <a:pt x="688886" y="289156"/>
                </a:lnTo>
                <a:lnTo>
                  <a:pt x="708183" y="294040"/>
                </a:lnTo>
                <a:lnTo>
                  <a:pt x="704278" y="315485"/>
                </a:lnTo>
                <a:lnTo>
                  <a:pt x="679339" y="350165"/>
                </a:lnTo>
                <a:lnTo>
                  <a:pt x="641791" y="391580"/>
                </a:lnTo>
                <a:lnTo>
                  <a:pt x="600062" y="433231"/>
                </a:lnTo>
                <a:lnTo>
                  <a:pt x="562577" y="468619"/>
                </a:lnTo>
                <a:lnTo>
                  <a:pt x="537763" y="491244"/>
                </a:lnTo>
                <a:lnTo>
                  <a:pt x="584266" y="559073"/>
                </a:lnTo>
                <a:lnTo>
                  <a:pt x="634718" y="631346"/>
                </a:lnTo>
                <a:lnTo>
                  <a:pt x="634878" y="631422"/>
                </a:lnTo>
                <a:lnTo>
                  <a:pt x="638043" y="637046"/>
                </a:lnTo>
                <a:lnTo>
                  <a:pt x="641809" y="647282"/>
                </a:lnTo>
                <a:lnTo>
                  <a:pt x="642492" y="658506"/>
                </a:lnTo>
                <a:close/>
              </a:path>
            </a:pathLst>
          </a:custGeom>
          <a:solidFill>
            <a:srgbClr val="417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522" y="836233"/>
            <a:ext cx="773430" cy="1196340"/>
          </a:xfrm>
          <a:custGeom>
            <a:avLst/>
            <a:gdLst/>
            <a:ahLst/>
            <a:cxnLst/>
            <a:rect l="l" t="t" r="r" b="b"/>
            <a:pathLst>
              <a:path w="773430" h="1196339">
                <a:moveTo>
                  <a:pt x="323890" y="626650"/>
                </a:moveTo>
                <a:lnTo>
                  <a:pt x="277877" y="593043"/>
                </a:lnTo>
                <a:lnTo>
                  <a:pt x="252280" y="563805"/>
                </a:lnTo>
                <a:lnTo>
                  <a:pt x="227076" y="529121"/>
                </a:lnTo>
                <a:lnTo>
                  <a:pt x="202821" y="489694"/>
                </a:lnTo>
                <a:lnTo>
                  <a:pt x="180073" y="446228"/>
                </a:lnTo>
                <a:lnTo>
                  <a:pt x="159386" y="399428"/>
                </a:lnTo>
                <a:lnTo>
                  <a:pt x="141318" y="349995"/>
                </a:lnTo>
                <a:lnTo>
                  <a:pt x="126425" y="298635"/>
                </a:lnTo>
                <a:lnTo>
                  <a:pt x="115263" y="246051"/>
                </a:lnTo>
                <a:lnTo>
                  <a:pt x="108388" y="192947"/>
                </a:lnTo>
                <a:lnTo>
                  <a:pt x="106356" y="140025"/>
                </a:lnTo>
                <a:lnTo>
                  <a:pt x="109724" y="87991"/>
                </a:lnTo>
                <a:lnTo>
                  <a:pt x="119049" y="37548"/>
                </a:lnTo>
                <a:lnTo>
                  <a:pt x="154240" y="2691"/>
                </a:lnTo>
                <a:lnTo>
                  <a:pt x="185164" y="0"/>
                </a:lnTo>
                <a:lnTo>
                  <a:pt x="229130" y="37548"/>
                </a:lnTo>
                <a:lnTo>
                  <a:pt x="303311" y="123253"/>
                </a:lnTo>
                <a:lnTo>
                  <a:pt x="326763" y="156742"/>
                </a:lnTo>
                <a:lnTo>
                  <a:pt x="346454" y="196248"/>
                </a:lnTo>
                <a:lnTo>
                  <a:pt x="362480" y="240361"/>
                </a:lnTo>
                <a:lnTo>
                  <a:pt x="374933" y="287673"/>
                </a:lnTo>
                <a:lnTo>
                  <a:pt x="383911" y="336773"/>
                </a:lnTo>
                <a:lnTo>
                  <a:pt x="389506" y="386253"/>
                </a:lnTo>
                <a:lnTo>
                  <a:pt x="391815" y="434703"/>
                </a:lnTo>
                <a:lnTo>
                  <a:pt x="390931" y="480715"/>
                </a:lnTo>
                <a:lnTo>
                  <a:pt x="386949" y="522878"/>
                </a:lnTo>
                <a:lnTo>
                  <a:pt x="370071" y="590024"/>
                </a:lnTo>
                <a:lnTo>
                  <a:pt x="341939" y="624866"/>
                </a:lnTo>
                <a:lnTo>
                  <a:pt x="323890" y="626650"/>
                </a:lnTo>
                <a:close/>
              </a:path>
              <a:path w="773430" h="1196339">
                <a:moveTo>
                  <a:pt x="591725" y="953232"/>
                </a:moveTo>
                <a:lnTo>
                  <a:pt x="562986" y="941410"/>
                </a:lnTo>
                <a:lnTo>
                  <a:pt x="541210" y="887841"/>
                </a:lnTo>
                <a:lnTo>
                  <a:pt x="514769" y="777557"/>
                </a:lnTo>
                <a:lnTo>
                  <a:pt x="509356" y="737018"/>
                </a:lnTo>
                <a:lnTo>
                  <a:pt x="510055" y="692872"/>
                </a:lnTo>
                <a:lnTo>
                  <a:pt x="516132" y="646325"/>
                </a:lnTo>
                <a:lnTo>
                  <a:pt x="526856" y="598585"/>
                </a:lnTo>
                <a:lnTo>
                  <a:pt x="541492" y="550857"/>
                </a:lnTo>
                <a:lnTo>
                  <a:pt x="559308" y="504350"/>
                </a:lnTo>
                <a:lnTo>
                  <a:pt x="579570" y="460271"/>
                </a:lnTo>
                <a:lnTo>
                  <a:pt x="601545" y="419826"/>
                </a:lnTo>
                <a:lnTo>
                  <a:pt x="624501" y="384222"/>
                </a:lnTo>
                <a:lnTo>
                  <a:pt x="670421" y="332369"/>
                </a:lnTo>
                <a:lnTo>
                  <a:pt x="711465" y="314368"/>
                </a:lnTo>
                <a:lnTo>
                  <a:pt x="728325" y="321079"/>
                </a:lnTo>
                <a:lnTo>
                  <a:pt x="753734" y="372057"/>
                </a:lnTo>
                <a:lnTo>
                  <a:pt x="763010" y="409771"/>
                </a:lnTo>
                <a:lnTo>
                  <a:pt x="769426" y="452139"/>
                </a:lnTo>
                <a:lnTo>
                  <a:pt x="772812" y="498280"/>
                </a:lnTo>
                <a:lnTo>
                  <a:pt x="773000" y="547318"/>
                </a:lnTo>
                <a:lnTo>
                  <a:pt x="769821" y="598373"/>
                </a:lnTo>
                <a:lnTo>
                  <a:pt x="763106" y="650566"/>
                </a:lnTo>
                <a:lnTo>
                  <a:pt x="752686" y="703019"/>
                </a:lnTo>
                <a:lnTo>
                  <a:pt x="738391" y="754853"/>
                </a:lnTo>
                <a:lnTo>
                  <a:pt x="720054" y="805190"/>
                </a:lnTo>
                <a:lnTo>
                  <a:pt x="697504" y="853151"/>
                </a:lnTo>
                <a:lnTo>
                  <a:pt x="670572" y="897856"/>
                </a:lnTo>
                <a:lnTo>
                  <a:pt x="639091" y="938428"/>
                </a:lnTo>
                <a:lnTo>
                  <a:pt x="591725" y="953232"/>
                </a:lnTo>
                <a:close/>
              </a:path>
              <a:path w="773430" h="1196339">
                <a:moveTo>
                  <a:pt x="488406" y="1196100"/>
                </a:moveTo>
                <a:lnTo>
                  <a:pt x="416426" y="1183511"/>
                </a:lnTo>
                <a:lnTo>
                  <a:pt x="375682" y="1170153"/>
                </a:lnTo>
                <a:lnTo>
                  <a:pt x="332921" y="1152407"/>
                </a:lnTo>
                <a:lnTo>
                  <a:pt x="289008" y="1130513"/>
                </a:lnTo>
                <a:lnTo>
                  <a:pt x="244807" y="1104713"/>
                </a:lnTo>
                <a:lnTo>
                  <a:pt x="201185" y="1075248"/>
                </a:lnTo>
                <a:lnTo>
                  <a:pt x="159004" y="1042358"/>
                </a:lnTo>
                <a:lnTo>
                  <a:pt x="119130" y="1006285"/>
                </a:lnTo>
                <a:lnTo>
                  <a:pt x="82428" y="967268"/>
                </a:lnTo>
                <a:lnTo>
                  <a:pt x="49763" y="925550"/>
                </a:lnTo>
                <a:lnTo>
                  <a:pt x="21998" y="881371"/>
                </a:lnTo>
                <a:lnTo>
                  <a:pt x="0" y="834971"/>
                </a:lnTo>
                <a:lnTo>
                  <a:pt x="8116" y="786003"/>
                </a:lnTo>
                <a:lnTo>
                  <a:pt x="31635" y="765665"/>
                </a:lnTo>
                <a:lnTo>
                  <a:pt x="89286" y="770341"/>
                </a:lnTo>
                <a:lnTo>
                  <a:pt x="199802" y="796417"/>
                </a:lnTo>
                <a:lnTo>
                  <a:pt x="238466" y="809845"/>
                </a:lnTo>
                <a:lnTo>
                  <a:pt x="277589" y="830358"/>
                </a:lnTo>
                <a:lnTo>
                  <a:pt x="316425" y="856756"/>
                </a:lnTo>
                <a:lnTo>
                  <a:pt x="354267" y="887878"/>
                </a:lnTo>
                <a:lnTo>
                  <a:pt x="390252" y="922413"/>
                </a:lnTo>
                <a:lnTo>
                  <a:pt x="423750" y="959273"/>
                </a:lnTo>
                <a:lnTo>
                  <a:pt x="453976" y="997221"/>
                </a:lnTo>
                <a:lnTo>
                  <a:pt x="480183" y="1035059"/>
                </a:lnTo>
                <a:lnTo>
                  <a:pt x="501625" y="1071588"/>
                </a:lnTo>
                <a:lnTo>
                  <a:pt x="527227" y="1135919"/>
                </a:lnTo>
                <a:lnTo>
                  <a:pt x="529894" y="1161323"/>
                </a:lnTo>
                <a:lnTo>
                  <a:pt x="524811" y="1180621"/>
                </a:lnTo>
                <a:lnTo>
                  <a:pt x="511231" y="1192613"/>
                </a:lnTo>
                <a:lnTo>
                  <a:pt x="488406" y="1196100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53515" y="1033962"/>
            <a:ext cx="3751579" cy="7937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5000" dirty="0"/>
          </a:p>
        </p:txBody>
      </p:sp>
      <p:sp>
        <p:nvSpPr>
          <p:cNvPr id="15" name="object 15"/>
          <p:cNvSpPr/>
          <p:nvPr/>
        </p:nvSpPr>
        <p:spPr>
          <a:xfrm>
            <a:off x="913159" y="6048850"/>
            <a:ext cx="773430" cy="1196340"/>
          </a:xfrm>
          <a:custGeom>
            <a:avLst/>
            <a:gdLst/>
            <a:ahLst/>
            <a:cxnLst/>
            <a:rect l="l" t="t" r="r" b="b"/>
            <a:pathLst>
              <a:path w="773430" h="1196340">
                <a:moveTo>
                  <a:pt x="323890" y="626650"/>
                </a:moveTo>
                <a:lnTo>
                  <a:pt x="277877" y="593043"/>
                </a:lnTo>
                <a:lnTo>
                  <a:pt x="252280" y="563805"/>
                </a:lnTo>
                <a:lnTo>
                  <a:pt x="227076" y="529121"/>
                </a:lnTo>
                <a:lnTo>
                  <a:pt x="202821" y="489694"/>
                </a:lnTo>
                <a:lnTo>
                  <a:pt x="180073" y="446228"/>
                </a:lnTo>
                <a:lnTo>
                  <a:pt x="159386" y="399428"/>
                </a:lnTo>
                <a:lnTo>
                  <a:pt x="141318" y="349995"/>
                </a:lnTo>
                <a:lnTo>
                  <a:pt x="126425" y="298635"/>
                </a:lnTo>
                <a:lnTo>
                  <a:pt x="115263" y="246051"/>
                </a:lnTo>
                <a:lnTo>
                  <a:pt x="108388" y="192947"/>
                </a:lnTo>
                <a:lnTo>
                  <a:pt x="106356" y="140025"/>
                </a:lnTo>
                <a:lnTo>
                  <a:pt x="109724" y="87991"/>
                </a:lnTo>
                <a:lnTo>
                  <a:pt x="119049" y="37548"/>
                </a:lnTo>
                <a:lnTo>
                  <a:pt x="154240" y="2691"/>
                </a:lnTo>
                <a:lnTo>
                  <a:pt x="185164" y="0"/>
                </a:lnTo>
                <a:lnTo>
                  <a:pt x="229130" y="37548"/>
                </a:lnTo>
                <a:lnTo>
                  <a:pt x="303311" y="123253"/>
                </a:lnTo>
                <a:lnTo>
                  <a:pt x="326763" y="156742"/>
                </a:lnTo>
                <a:lnTo>
                  <a:pt x="346454" y="196248"/>
                </a:lnTo>
                <a:lnTo>
                  <a:pt x="362480" y="240361"/>
                </a:lnTo>
                <a:lnTo>
                  <a:pt x="374933" y="287673"/>
                </a:lnTo>
                <a:lnTo>
                  <a:pt x="383911" y="336773"/>
                </a:lnTo>
                <a:lnTo>
                  <a:pt x="389506" y="386253"/>
                </a:lnTo>
                <a:lnTo>
                  <a:pt x="391815" y="434703"/>
                </a:lnTo>
                <a:lnTo>
                  <a:pt x="390931" y="480715"/>
                </a:lnTo>
                <a:lnTo>
                  <a:pt x="386949" y="522878"/>
                </a:lnTo>
                <a:lnTo>
                  <a:pt x="370071" y="590024"/>
                </a:lnTo>
                <a:lnTo>
                  <a:pt x="341939" y="624866"/>
                </a:lnTo>
                <a:lnTo>
                  <a:pt x="323890" y="626650"/>
                </a:lnTo>
                <a:close/>
              </a:path>
              <a:path w="773430" h="1196340">
                <a:moveTo>
                  <a:pt x="591725" y="953232"/>
                </a:moveTo>
                <a:lnTo>
                  <a:pt x="562986" y="941410"/>
                </a:lnTo>
                <a:lnTo>
                  <a:pt x="541210" y="887841"/>
                </a:lnTo>
                <a:lnTo>
                  <a:pt x="514769" y="777557"/>
                </a:lnTo>
                <a:lnTo>
                  <a:pt x="509356" y="737018"/>
                </a:lnTo>
                <a:lnTo>
                  <a:pt x="510055" y="692872"/>
                </a:lnTo>
                <a:lnTo>
                  <a:pt x="516132" y="646325"/>
                </a:lnTo>
                <a:lnTo>
                  <a:pt x="526856" y="598585"/>
                </a:lnTo>
                <a:lnTo>
                  <a:pt x="541492" y="550857"/>
                </a:lnTo>
                <a:lnTo>
                  <a:pt x="559308" y="504350"/>
                </a:lnTo>
                <a:lnTo>
                  <a:pt x="579570" y="460271"/>
                </a:lnTo>
                <a:lnTo>
                  <a:pt x="601545" y="419826"/>
                </a:lnTo>
                <a:lnTo>
                  <a:pt x="624501" y="384222"/>
                </a:lnTo>
                <a:lnTo>
                  <a:pt x="670421" y="332369"/>
                </a:lnTo>
                <a:lnTo>
                  <a:pt x="711465" y="314368"/>
                </a:lnTo>
                <a:lnTo>
                  <a:pt x="728325" y="321079"/>
                </a:lnTo>
                <a:lnTo>
                  <a:pt x="753734" y="372057"/>
                </a:lnTo>
                <a:lnTo>
                  <a:pt x="763010" y="409771"/>
                </a:lnTo>
                <a:lnTo>
                  <a:pt x="769426" y="452139"/>
                </a:lnTo>
                <a:lnTo>
                  <a:pt x="772812" y="498280"/>
                </a:lnTo>
                <a:lnTo>
                  <a:pt x="773000" y="547318"/>
                </a:lnTo>
                <a:lnTo>
                  <a:pt x="769821" y="598373"/>
                </a:lnTo>
                <a:lnTo>
                  <a:pt x="763106" y="650566"/>
                </a:lnTo>
                <a:lnTo>
                  <a:pt x="752686" y="703019"/>
                </a:lnTo>
                <a:lnTo>
                  <a:pt x="738391" y="754853"/>
                </a:lnTo>
                <a:lnTo>
                  <a:pt x="720054" y="805190"/>
                </a:lnTo>
                <a:lnTo>
                  <a:pt x="697504" y="853151"/>
                </a:lnTo>
                <a:lnTo>
                  <a:pt x="670572" y="897856"/>
                </a:lnTo>
                <a:lnTo>
                  <a:pt x="639091" y="938428"/>
                </a:lnTo>
                <a:lnTo>
                  <a:pt x="591725" y="953232"/>
                </a:lnTo>
                <a:close/>
              </a:path>
              <a:path w="773430" h="1196340">
                <a:moveTo>
                  <a:pt x="488406" y="1196100"/>
                </a:moveTo>
                <a:lnTo>
                  <a:pt x="416426" y="1183511"/>
                </a:lnTo>
                <a:lnTo>
                  <a:pt x="375682" y="1170153"/>
                </a:lnTo>
                <a:lnTo>
                  <a:pt x="332921" y="1152407"/>
                </a:lnTo>
                <a:lnTo>
                  <a:pt x="289008" y="1130513"/>
                </a:lnTo>
                <a:lnTo>
                  <a:pt x="244807" y="1104713"/>
                </a:lnTo>
                <a:lnTo>
                  <a:pt x="201185" y="1075248"/>
                </a:lnTo>
                <a:lnTo>
                  <a:pt x="159004" y="1042358"/>
                </a:lnTo>
                <a:lnTo>
                  <a:pt x="119130" y="1006285"/>
                </a:lnTo>
                <a:lnTo>
                  <a:pt x="82428" y="967268"/>
                </a:lnTo>
                <a:lnTo>
                  <a:pt x="49763" y="925550"/>
                </a:lnTo>
                <a:lnTo>
                  <a:pt x="21998" y="881371"/>
                </a:lnTo>
                <a:lnTo>
                  <a:pt x="0" y="834971"/>
                </a:lnTo>
                <a:lnTo>
                  <a:pt x="8116" y="786003"/>
                </a:lnTo>
                <a:lnTo>
                  <a:pt x="31635" y="765665"/>
                </a:lnTo>
                <a:lnTo>
                  <a:pt x="89286" y="770341"/>
                </a:lnTo>
                <a:lnTo>
                  <a:pt x="199802" y="796417"/>
                </a:lnTo>
                <a:lnTo>
                  <a:pt x="238466" y="809845"/>
                </a:lnTo>
                <a:lnTo>
                  <a:pt x="277589" y="830358"/>
                </a:lnTo>
                <a:lnTo>
                  <a:pt x="316425" y="856756"/>
                </a:lnTo>
                <a:lnTo>
                  <a:pt x="354267" y="887878"/>
                </a:lnTo>
                <a:lnTo>
                  <a:pt x="390252" y="922413"/>
                </a:lnTo>
                <a:lnTo>
                  <a:pt x="423750" y="959273"/>
                </a:lnTo>
                <a:lnTo>
                  <a:pt x="453976" y="997221"/>
                </a:lnTo>
                <a:lnTo>
                  <a:pt x="480183" y="1035059"/>
                </a:lnTo>
                <a:lnTo>
                  <a:pt x="501625" y="1071588"/>
                </a:lnTo>
                <a:lnTo>
                  <a:pt x="527227" y="1135919"/>
                </a:lnTo>
                <a:lnTo>
                  <a:pt x="529894" y="1161323"/>
                </a:lnTo>
                <a:lnTo>
                  <a:pt x="524811" y="1180621"/>
                </a:lnTo>
                <a:lnTo>
                  <a:pt x="511231" y="1192613"/>
                </a:lnTo>
                <a:lnTo>
                  <a:pt x="488406" y="1196100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75398" y="8497018"/>
            <a:ext cx="702945" cy="678815"/>
          </a:xfrm>
          <a:custGeom>
            <a:avLst/>
            <a:gdLst/>
            <a:ahLst/>
            <a:cxnLst/>
            <a:rect l="l" t="t" r="r" b="b"/>
            <a:pathLst>
              <a:path w="702945" h="678815">
                <a:moveTo>
                  <a:pt x="624066" y="670290"/>
                </a:moveTo>
                <a:lnTo>
                  <a:pt x="617678" y="678654"/>
                </a:lnTo>
                <a:lnTo>
                  <a:pt x="604600" y="669791"/>
                </a:lnTo>
                <a:lnTo>
                  <a:pt x="583372" y="637552"/>
                </a:lnTo>
                <a:lnTo>
                  <a:pt x="553855" y="587558"/>
                </a:lnTo>
                <a:lnTo>
                  <a:pt x="515911" y="525431"/>
                </a:lnTo>
                <a:lnTo>
                  <a:pt x="458907" y="548938"/>
                </a:lnTo>
                <a:lnTo>
                  <a:pt x="415103" y="562949"/>
                </a:lnTo>
                <a:lnTo>
                  <a:pt x="377119" y="568602"/>
                </a:lnTo>
                <a:lnTo>
                  <a:pt x="341388" y="571366"/>
                </a:lnTo>
                <a:lnTo>
                  <a:pt x="304291" y="576450"/>
                </a:lnTo>
                <a:lnTo>
                  <a:pt x="273139" y="576332"/>
                </a:lnTo>
                <a:lnTo>
                  <a:pt x="255241" y="563489"/>
                </a:lnTo>
                <a:lnTo>
                  <a:pt x="271322" y="548149"/>
                </a:lnTo>
                <a:lnTo>
                  <a:pt x="320281" y="542169"/>
                </a:lnTo>
                <a:lnTo>
                  <a:pt x="376692" y="540468"/>
                </a:lnTo>
                <a:lnTo>
                  <a:pt x="415128" y="537965"/>
                </a:lnTo>
                <a:lnTo>
                  <a:pt x="505080" y="508767"/>
                </a:lnTo>
                <a:lnTo>
                  <a:pt x="498398" y="498673"/>
                </a:lnTo>
                <a:lnTo>
                  <a:pt x="491511" y="488471"/>
                </a:lnTo>
                <a:lnTo>
                  <a:pt x="484448" y="478177"/>
                </a:lnTo>
                <a:lnTo>
                  <a:pt x="477237" y="467805"/>
                </a:lnTo>
                <a:lnTo>
                  <a:pt x="476544" y="466843"/>
                </a:lnTo>
                <a:lnTo>
                  <a:pt x="475925" y="466119"/>
                </a:lnTo>
                <a:lnTo>
                  <a:pt x="475389" y="465238"/>
                </a:lnTo>
                <a:lnTo>
                  <a:pt x="462737" y="467248"/>
                </a:lnTo>
                <a:lnTo>
                  <a:pt x="444147" y="470624"/>
                </a:lnTo>
                <a:lnTo>
                  <a:pt x="423325" y="475190"/>
                </a:lnTo>
                <a:lnTo>
                  <a:pt x="403974" y="480771"/>
                </a:lnTo>
                <a:lnTo>
                  <a:pt x="369873" y="489609"/>
                </a:lnTo>
                <a:lnTo>
                  <a:pt x="312342" y="501105"/>
                </a:lnTo>
                <a:lnTo>
                  <a:pt x="248944" y="509901"/>
                </a:lnTo>
                <a:lnTo>
                  <a:pt x="197242" y="510640"/>
                </a:lnTo>
                <a:lnTo>
                  <a:pt x="174796" y="497963"/>
                </a:lnTo>
                <a:lnTo>
                  <a:pt x="187538" y="478940"/>
                </a:lnTo>
                <a:lnTo>
                  <a:pt x="223289" y="471221"/>
                </a:lnTo>
                <a:lnTo>
                  <a:pt x="270968" y="469453"/>
                </a:lnTo>
                <a:lnTo>
                  <a:pt x="319496" y="468279"/>
                </a:lnTo>
                <a:lnTo>
                  <a:pt x="363514" y="463094"/>
                </a:lnTo>
                <a:lnTo>
                  <a:pt x="406259" y="454694"/>
                </a:lnTo>
                <a:lnTo>
                  <a:pt x="440281" y="446370"/>
                </a:lnTo>
                <a:lnTo>
                  <a:pt x="458131" y="441411"/>
                </a:lnTo>
                <a:lnTo>
                  <a:pt x="446199" y="425650"/>
                </a:lnTo>
                <a:lnTo>
                  <a:pt x="434059" y="409967"/>
                </a:lnTo>
                <a:lnTo>
                  <a:pt x="421797" y="394445"/>
                </a:lnTo>
                <a:lnTo>
                  <a:pt x="409500" y="379167"/>
                </a:lnTo>
                <a:lnTo>
                  <a:pt x="394632" y="389788"/>
                </a:lnTo>
                <a:lnTo>
                  <a:pt x="378793" y="398869"/>
                </a:lnTo>
                <a:lnTo>
                  <a:pt x="310559" y="418786"/>
                </a:lnTo>
                <a:lnTo>
                  <a:pt x="257483" y="425568"/>
                </a:lnTo>
                <a:lnTo>
                  <a:pt x="197618" y="430448"/>
                </a:lnTo>
                <a:lnTo>
                  <a:pt x="143104" y="431371"/>
                </a:lnTo>
                <a:lnTo>
                  <a:pt x="106078" y="426282"/>
                </a:lnTo>
                <a:lnTo>
                  <a:pt x="98679" y="413127"/>
                </a:lnTo>
                <a:lnTo>
                  <a:pt x="134101" y="393107"/>
                </a:lnTo>
                <a:lnTo>
                  <a:pt x="192697" y="383788"/>
                </a:lnTo>
                <a:lnTo>
                  <a:pt x="254538" y="380850"/>
                </a:lnTo>
                <a:lnTo>
                  <a:pt x="299689" y="379977"/>
                </a:lnTo>
                <a:lnTo>
                  <a:pt x="323740" y="378654"/>
                </a:lnTo>
                <a:lnTo>
                  <a:pt x="341280" y="375793"/>
                </a:lnTo>
                <a:lnTo>
                  <a:pt x="360879" y="369215"/>
                </a:lnTo>
                <a:lnTo>
                  <a:pt x="391108" y="356743"/>
                </a:lnTo>
                <a:lnTo>
                  <a:pt x="377536" y="340572"/>
                </a:lnTo>
                <a:lnTo>
                  <a:pt x="364292" y="325061"/>
                </a:lnTo>
                <a:lnTo>
                  <a:pt x="351537" y="310330"/>
                </a:lnTo>
                <a:lnTo>
                  <a:pt x="339433" y="296501"/>
                </a:lnTo>
                <a:lnTo>
                  <a:pt x="309537" y="306880"/>
                </a:lnTo>
                <a:lnTo>
                  <a:pt x="261678" y="322540"/>
                </a:lnTo>
                <a:lnTo>
                  <a:pt x="206408" y="338959"/>
                </a:lnTo>
                <a:lnTo>
                  <a:pt x="154279" y="351615"/>
                </a:lnTo>
                <a:lnTo>
                  <a:pt x="115843" y="355984"/>
                </a:lnTo>
                <a:lnTo>
                  <a:pt x="87660" y="354693"/>
                </a:lnTo>
                <a:lnTo>
                  <a:pt x="76225" y="353260"/>
                </a:lnTo>
                <a:lnTo>
                  <a:pt x="74556" y="349975"/>
                </a:lnTo>
                <a:lnTo>
                  <a:pt x="75670" y="343128"/>
                </a:lnTo>
                <a:lnTo>
                  <a:pt x="108643" y="322865"/>
                </a:lnTo>
                <a:lnTo>
                  <a:pt x="170737" y="303024"/>
                </a:lnTo>
                <a:lnTo>
                  <a:pt x="219624" y="291724"/>
                </a:lnTo>
                <a:lnTo>
                  <a:pt x="258819" y="287920"/>
                </a:lnTo>
                <a:lnTo>
                  <a:pt x="327436" y="282823"/>
                </a:lnTo>
                <a:lnTo>
                  <a:pt x="309685" y="263111"/>
                </a:lnTo>
                <a:lnTo>
                  <a:pt x="295594" y="247733"/>
                </a:lnTo>
                <a:lnTo>
                  <a:pt x="285902" y="237319"/>
                </a:lnTo>
                <a:lnTo>
                  <a:pt x="281344" y="232499"/>
                </a:lnTo>
                <a:lnTo>
                  <a:pt x="273441" y="234237"/>
                </a:lnTo>
                <a:lnTo>
                  <a:pt x="248465" y="235628"/>
                </a:lnTo>
                <a:lnTo>
                  <a:pt x="204519" y="230939"/>
                </a:lnTo>
                <a:lnTo>
                  <a:pt x="139703" y="214435"/>
                </a:lnTo>
                <a:lnTo>
                  <a:pt x="72694" y="192954"/>
                </a:lnTo>
                <a:lnTo>
                  <a:pt x="25255" y="175376"/>
                </a:lnTo>
                <a:lnTo>
                  <a:pt x="0" y="141239"/>
                </a:lnTo>
                <a:lnTo>
                  <a:pt x="14111" y="127669"/>
                </a:lnTo>
                <a:lnTo>
                  <a:pt x="46350" y="129684"/>
                </a:lnTo>
                <a:lnTo>
                  <a:pt x="121497" y="153168"/>
                </a:lnTo>
                <a:lnTo>
                  <a:pt x="264334" y="204006"/>
                </a:lnTo>
                <a:lnTo>
                  <a:pt x="263492" y="202566"/>
                </a:lnTo>
                <a:lnTo>
                  <a:pt x="263762" y="200909"/>
                </a:lnTo>
                <a:lnTo>
                  <a:pt x="264971" y="199744"/>
                </a:lnTo>
                <a:lnTo>
                  <a:pt x="266262" y="198423"/>
                </a:lnTo>
                <a:lnTo>
                  <a:pt x="268477" y="198385"/>
                </a:lnTo>
                <a:lnTo>
                  <a:pt x="269715" y="199832"/>
                </a:lnTo>
                <a:lnTo>
                  <a:pt x="282815" y="213689"/>
                </a:lnTo>
                <a:lnTo>
                  <a:pt x="283815" y="211425"/>
                </a:lnTo>
                <a:lnTo>
                  <a:pt x="286524" y="205467"/>
                </a:lnTo>
                <a:lnTo>
                  <a:pt x="290512" y="197070"/>
                </a:lnTo>
                <a:lnTo>
                  <a:pt x="295346" y="187486"/>
                </a:lnTo>
                <a:lnTo>
                  <a:pt x="296789" y="152670"/>
                </a:lnTo>
                <a:lnTo>
                  <a:pt x="294864" y="88779"/>
                </a:lnTo>
                <a:lnTo>
                  <a:pt x="295531" y="27370"/>
                </a:lnTo>
                <a:lnTo>
                  <a:pt x="304749" y="0"/>
                </a:lnTo>
                <a:lnTo>
                  <a:pt x="319300" y="7005"/>
                </a:lnTo>
                <a:lnTo>
                  <a:pt x="331016" y="26349"/>
                </a:lnTo>
                <a:lnTo>
                  <a:pt x="338438" y="56032"/>
                </a:lnTo>
                <a:lnTo>
                  <a:pt x="340108" y="94052"/>
                </a:lnTo>
                <a:lnTo>
                  <a:pt x="338223" y="127359"/>
                </a:lnTo>
                <a:lnTo>
                  <a:pt x="333501" y="152904"/>
                </a:lnTo>
                <a:lnTo>
                  <a:pt x="322254" y="183686"/>
                </a:lnTo>
                <a:lnTo>
                  <a:pt x="300799" y="232702"/>
                </a:lnTo>
                <a:lnTo>
                  <a:pt x="336693" y="270490"/>
                </a:lnTo>
                <a:lnTo>
                  <a:pt x="456995" y="99547"/>
                </a:lnTo>
                <a:lnTo>
                  <a:pt x="466363" y="99447"/>
                </a:lnTo>
                <a:lnTo>
                  <a:pt x="471242" y="108310"/>
                </a:lnTo>
                <a:lnTo>
                  <a:pt x="465836" y="157727"/>
                </a:lnTo>
                <a:lnTo>
                  <a:pt x="448076" y="191845"/>
                </a:lnTo>
                <a:lnTo>
                  <a:pt x="415746" y="229663"/>
                </a:lnTo>
                <a:lnTo>
                  <a:pt x="380203" y="264111"/>
                </a:lnTo>
                <a:lnTo>
                  <a:pt x="352805" y="288122"/>
                </a:lnTo>
                <a:lnTo>
                  <a:pt x="413430" y="351855"/>
                </a:lnTo>
                <a:lnTo>
                  <a:pt x="447217" y="304566"/>
                </a:lnTo>
                <a:lnTo>
                  <a:pt x="479406" y="245171"/>
                </a:lnTo>
                <a:lnTo>
                  <a:pt x="500593" y="201113"/>
                </a:lnTo>
                <a:lnTo>
                  <a:pt x="522615" y="166033"/>
                </a:lnTo>
                <a:lnTo>
                  <a:pt x="542002" y="158271"/>
                </a:lnTo>
                <a:lnTo>
                  <a:pt x="548569" y="178913"/>
                </a:lnTo>
                <a:lnTo>
                  <a:pt x="537878" y="212955"/>
                </a:lnTo>
                <a:lnTo>
                  <a:pt x="515087" y="254593"/>
                </a:lnTo>
                <a:lnTo>
                  <a:pt x="485349" y="298024"/>
                </a:lnTo>
                <a:lnTo>
                  <a:pt x="457333" y="332923"/>
                </a:lnTo>
                <a:lnTo>
                  <a:pt x="426225" y="365152"/>
                </a:lnTo>
                <a:lnTo>
                  <a:pt x="466771" y="407775"/>
                </a:lnTo>
                <a:lnTo>
                  <a:pt x="505604" y="372374"/>
                </a:lnTo>
                <a:lnTo>
                  <a:pt x="539300" y="326490"/>
                </a:lnTo>
                <a:lnTo>
                  <a:pt x="553609" y="289971"/>
                </a:lnTo>
                <a:lnTo>
                  <a:pt x="572616" y="248663"/>
                </a:lnTo>
                <a:lnTo>
                  <a:pt x="594305" y="219738"/>
                </a:lnTo>
                <a:lnTo>
                  <a:pt x="616660" y="220364"/>
                </a:lnTo>
                <a:lnTo>
                  <a:pt x="631951" y="238821"/>
                </a:lnTo>
                <a:lnTo>
                  <a:pt x="628899" y="262392"/>
                </a:lnTo>
                <a:lnTo>
                  <a:pt x="600171" y="306752"/>
                </a:lnTo>
                <a:lnTo>
                  <a:pt x="538434" y="387577"/>
                </a:lnTo>
                <a:lnTo>
                  <a:pt x="478981" y="426760"/>
                </a:lnTo>
                <a:lnTo>
                  <a:pt x="518056" y="488192"/>
                </a:lnTo>
                <a:lnTo>
                  <a:pt x="550760" y="458298"/>
                </a:lnTo>
                <a:lnTo>
                  <a:pt x="579726" y="427865"/>
                </a:lnTo>
                <a:lnTo>
                  <a:pt x="606511" y="393274"/>
                </a:lnTo>
                <a:lnTo>
                  <a:pt x="631699" y="356169"/>
                </a:lnTo>
                <a:lnTo>
                  <a:pt x="658647" y="322385"/>
                </a:lnTo>
                <a:lnTo>
                  <a:pt x="683570" y="302824"/>
                </a:lnTo>
                <a:lnTo>
                  <a:pt x="702682" y="308392"/>
                </a:lnTo>
                <a:lnTo>
                  <a:pt x="698016" y="329685"/>
                </a:lnTo>
                <a:lnTo>
                  <a:pt x="671859" y="363455"/>
                </a:lnTo>
                <a:lnTo>
                  <a:pt x="632862" y="403508"/>
                </a:lnTo>
                <a:lnTo>
                  <a:pt x="589677" y="443648"/>
                </a:lnTo>
                <a:lnTo>
                  <a:pt x="550957" y="477680"/>
                </a:lnTo>
                <a:lnTo>
                  <a:pt x="525353" y="499409"/>
                </a:lnTo>
                <a:lnTo>
                  <a:pt x="569415" y="568849"/>
                </a:lnTo>
                <a:lnTo>
                  <a:pt x="617263" y="642871"/>
                </a:lnTo>
                <a:lnTo>
                  <a:pt x="617420" y="642953"/>
                </a:lnTo>
                <a:lnTo>
                  <a:pt x="620383" y="648685"/>
                </a:lnTo>
                <a:lnTo>
                  <a:pt x="623783" y="659049"/>
                </a:lnTo>
                <a:lnTo>
                  <a:pt x="624066" y="670290"/>
                </a:lnTo>
                <a:close/>
              </a:path>
            </a:pathLst>
          </a:custGeom>
          <a:solidFill>
            <a:srgbClr val="4172B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01244" y="336031"/>
            <a:ext cx="957580" cy="904875"/>
            <a:chOff x="16601244" y="336031"/>
            <a:chExt cx="957580" cy="904875"/>
          </a:xfrm>
        </p:grpSpPr>
        <p:sp>
          <p:nvSpPr>
            <p:cNvPr id="3" name="object 3"/>
            <p:cNvSpPr/>
            <p:nvPr/>
          </p:nvSpPr>
          <p:spPr>
            <a:xfrm>
              <a:off x="16601244" y="336031"/>
              <a:ext cx="957580" cy="904875"/>
            </a:xfrm>
            <a:custGeom>
              <a:avLst/>
              <a:gdLst/>
              <a:ahLst/>
              <a:cxnLst/>
              <a:rect l="l" t="t" r="r" b="b"/>
              <a:pathLst>
                <a:path w="957580" h="904875">
                  <a:moveTo>
                    <a:pt x="397154" y="904328"/>
                  </a:moveTo>
                  <a:lnTo>
                    <a:pt x="344201" y="881412"/>
                  </a:lnTo>
                  <a:lnTo>
                    <a:pt x="336864" y="804695"/>
                  </a:lnTo>
                  <a:lnTo>
                    <a:pt x="361231" y="651185"/>
                  </a:lnTo>
                  <a:lnTo>
                    <a:pt x="322200" y="681364"/>
                  </a:lnTo>
                  <a:lnTo>
                    <a:pt x="230084" y="729622"/>
                  </a:lnTo>
                  <a:lnTo>
                    <a:pt x="122343" y="732541"/>
                  </a:lnTo>
                  <a:lnTo>
                    <a:pt x="36442" y="626701"/>
                  </a:lnTo>
                  <a:lnTo>
                    <a:pt x="525" y="514041"/>
                  </a:lnTo>
                  <a:lnTo>
                    <a:pt x="0" y="453892"/>
                  </a:lnTo>
                  <a:lnTo>
                    <a:pt x="45166" y="425917"/>
                  </a:lnTo>
                  <a:lnTo>
                    <a:pt x="146327" y="409779"/>
                  </a:lnTo>
                  <a:lnTo>
                    <a:pt x="128479" y="351255"/>
                  </a:lnTo>
                  <a:lnTo>
                    <a:pt x="104360" y="220529"/>
                  </a:lnTo>
                  <a:lnTo>
                    <a:pt x="118102" y="84871"/>
                  </a:lnTo>
                  <a:lnTo>
                    <a:pt x="213839" y="11549"/>
                  </a:lnTo>
                  <a:lnTo>
                    <a:pt x="331244" y="0"/>
                  </a:lnTo>
                  <a:lnTo>
                    <a:pt x="395848" y="17797"/>
                  </a:lnTo>
                  <a:lnTo>
                    <a:pt x="430574" y="84425"/>
                  </a:lnTo>
                  <a:lnTo>
                    <a:pt x="458343" y="219365"/>
                  </a:lnTo>
                  <a:lnTo>
                    <a:pt x="518446" y="204764"/>
                  </a:lnTo>
                  <a:lnTo>
                    <a:pt x="656800" y="191491"/>
                  </a:lnTo>
                  <a:lnTo>
                    <a:pt x="810473" y="225341"/>
                  </a:lnTo>
                  <a:lnTo>
                    <a:pt x="916534" y="352109"/>
                  </a:lnTo>
                  <a:lnTo>
                    <a:pt x="957044" y="497983"/>
                  </a:lnTo>
                  <a:lnTo>
                    <a:pt x="934223" y="576644"/>
                  </a:lnTo>
                  <a:lnTo>
                    <a:pt x="815380" y="615126"/>
                  </a:lnTo>
                  <a:lnTo>
                    <a:pt x="567822" y="640461"/>
                  </a:lnTo>
                  <a:lnTo>
                    <a:pt x="586272" y="677526"/>
                  </a:lnTo>
                  <a:lnTo>
                    <a:pt x="612172" y="760633"/>
                  </a:lnTo>
                  <a:lnTo>
                    <a:pt x="601350" y="847648"/>
                  </a:lnTo>
                  <a:lnTo>
                    <a:pt x="509636" y="896437"/>
                  </a:lnTo>
                  <a:lnTo>
                    <a:pt x="397154" y="904328"/>
                  </a:lnTo>
                  <a:close/>
                </a:path>
              </a:pathLst>
            </a:custGeom>
            <a:solidFill>
              <a:srgbClr val="417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905518" y="668309"/>
              <a:ext cx="208915" cy="264160"/>
            </a:xfrm>
            <a:custGeom>
              <a:avLst/>
              <a:gdLst/>
              <a:ahLst/>
              <a:cxnLst/>
              <a:rect l="l" t="t" r="r" b="b"/>
              <a:pathLst>
                <a:path w="208915" h="264159">
                  <a:moveTo>
                    <a:pt x="137618" y="263734"/>
                  </a:moveTo>
                  <a:lnTo>
                    <a:pt x="90206" y="258404"/>
                  </a:lnTo>
                  <a:lnTo>
                    <a:pt x="45134" y="243958"/>
                  </a:lnTo>
                  <a:lnTo>
                    <a:pt x="14280" y="224636"/>
                  </a:lnTo>
                  <a:lnTo>
                    <a:pt x="0" y="194122"/>
                  </a:lnTo>
                  <a:lnTo>
                    <a:pt x="4650" y="146098"/>
                  </a:lnTo>
                  <a:lnTo>
                    <a:pt x="28880" y="88383"/>
                  </a:lnTo>
                  <a:lnTo>
                    <a:pt x="65142" y="38902"/>
                  </a:lnTo>
                  <a:lnTo>
                    <a:pt x="103495" y="6494"/>
                  </a:lnTo>
                  <a:lnTo>
                    <a:pt x="133998" y="0"/>
                  </a:lnTo>
                  <a:lnTo>
                    <a:pt x="158830" y="16738"/>
                  </a:lnTo>
                  <a:lnTo>
                    <a:pt x="183187" y="50284"/>
                  </a:lnTo>
                  <a:lnTo>
                    <a:pt x="201652" y="103863"/>
                  </a:lnTo>
                  <a:lnTo>
                    <a:pt x="208809" y="180700"/>
                  </a:lnTo>
                  <a:lnTo>
                    <a:pt x="199828" y="224086"/>
                  </a:lnTo>
                  <a:lnTo>
                    <a:pt x="175128" y="252029"/>
                  </a:lnTo>
                  <a:lnTo>
                    <a:pt x="137618" y="263734"/>
                  </a:lnTo>
                  <a:close/>
                </a:path>
              </a:pathLst>
            </a:custGeom>
            <a:solidFill>
              <a:srgbClr val="F0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6762384" y="8472586"/>
            <a:ext cx="961390" cy="1571625"/>
          </a:xfrm>
          <a:custGeom>
            <a:avLst/>
            <a:gdLst/>
            <a:ahLst/>
            <a:cxnLst/>
            <a:rect l="l" t="t" r="r" b="b"/>
            <a:pathLst>
              <a:path w="961390" h="1571625">
                <a:moveTo>
                  <a:pt x="688164" y="1571621"/>
                </a:moveTo>
                <a:lnTo>
                  <a:pt x="259868" y="1333933"/>
                </a:lnTo>
                <a:lnTo>
                  <a:pt x="259868" y="1147203"/>
                </a:lnTo>
                <a:lnTo>
                  <a:pt x="262883" y="1021858"/>
                </a:lnTo>
                <a:lnTo>
                  <a:pt x="258776" y="916346"/>
                </a:lnTo>
                <a:lnTo>
                  <a:pt x="242944" y="773307"/>
                </a:lnTo>
                <a:lnTo>
                  <a:pt x="210786" y="535383"/>
                </a:lnTo>
                <a:lnTo>
                  <a:pt x="154307" y="280457"/>
                </a:lnTo>
                <a:lnTo>
                  <a:pt x="84465" y="115449"/>
                </a:lnTo>
                <a:lnTo>
                  <a:pt x="25087" y="26562"/>
                </a:lnTo>
                <a:lnTo>
                  <a:pt x="0" y="0"/>
                </a:lnTo>
                <a:lnTo>
                  <a:pt x="225851" y="187196"/>
                </a:lnTo>
                <a:lnTo>
                  <a:pt x="343157" y="337212"/>
                </a:lnTo>
                <a:lnTo>
                  <a:pt x="389740" y="528904"/>
                </a:lnTo>
                <a:lnTo>
                  <a:pt x="403418" y="841125"/>
                </a:lnTo>
                <a:lnTo>
                  <a:pt x="414045" y="1094664"/>
                </a:lnTo>
                <a:lnTo>
                  <a:pt x="424640" y="1134044"/>
                </a:lnTo>
                <a:lnTo>
                  <a:pt x="432776" y="1073732"/>
                </a:lnTo>
                <a:lnTo>
                  <a:pt x="436028" y="1028191"/>
                </a:lnTo>
                <a:lnTo>
                  <a:pt x="442709" y="706996"/>
                </a:lnTo>
                <a:lnTo>
                  <a:pt x="441575" y="522895"/>
                </a:lnTo>
                <a:lnTo>
                  <a:pt x="429598" y="406556"/>
                </a:lnTo>
                <a:lnTo>
                  <a:pt x="403754" y="288644"/>
                </a:lnTo>
                <a:lnTo>
                  <a:pt x="397698" y="258285"/>
                </a:lnTo>
                <a:lnTo>
                  <a:pt x="396152" y="237726"/>
                </a:lnTo>
                <a:lnTo>
                  <a:pt x="398709" y="226388"/>
                </a:lnTo>
                <a:lnTo>
                  <a:pt x="404962" y="223691"/>
                </a:lnTo>
                <a:lnTo>
                  <a:pt x="414505" y="229055"/>
                </a:lnTo>
                <a:lnTo>
                  <a:pt x="441833" y="261650"/>
                </a:lnTo>
                <a:lnTo>
                  <a:pt x="477438" y="319538"/>
                </a:lnTo>
                <a:lnTo>
                  <a:pt x="497327" y="356518"/>
                </a:lnTo>
                <a:lnTo>
                  <a:pt x="518066" y="398082"/>
                </a:lnTo>
                <a:lnTo>
                  <a:pt x="539246" y="443652"/>
                </a:lnTo>
                <a:lnTo>
                  <a:pt x="560462" y="492648"/>
                </a:lnTo>
                <a:lnTo>
                  <a:pt x="581307" y="544490"/>
                </a:lnTo>
                <a:lnTo>
                  <a:pt x="601374" y="598599"/>
                </a:lnTo>
                <a:lnTo>
                  <a:pt x="620256" y="654395"/>
                </a:lnTo>
                <a:lnTo>
                  <a:pt x="661102" y="887630"/>
                </a:lnTo>
                <a:lnTo>
                  <a:pt x="656563" y="1107225"/>
                </a:lnTo>
                <a:lnTo>
                  <a:pt x="633871" y="1270373"/>
                </a:lnTo>
                <a:lnTo>
                  <a:pt x="620256" y="1334268"/>
                </a:lnTo>
                <a:lnTo>
                  <a:pt x="721278" y="1107094"/>
                </a:lnTo>
                <a:lnTo>
                  <a:pt x="774143" y="967638"/>
                </a:lnTo>
                <a:lnTo>
                  <a:pt x="796121" y="858542"/>
                </a:lnTo>
                <a:lnTo>
                  <a:pt x="804484" y="722449"/>
                </a:lnTo>
                <a:lnTo>
                  <a:pt x="808596" y="550443"/>
                </a:lnTo>
                <a:lnTo>
                  <a:pt x="808139" y="391354"/>
                </a:lnTo>
                <a:lnTo>
                  <a:pt x="805855" y="274443"/>
                </a:lnTo>
                <a:lnTo>
                  <a:pt x="804484" y="228971"/>
                </a:lnTo>
                <a:lnTo>
                  <a:pt x="914231" y="430473"/>
                </a:lnTo>
                <a:lnTo>
                  <a:pt x="961355" y="573769"/>
                </a:lnTo>
                <a:lnTo>
                  <a:pt x="955340" y="727373"/>
                </a:lnTo>
                <a:lnTo>
                  <a:pt x="905674" y="959801"/>
                </a:lnTo>
                <a:lnTo>
                  <a:pt x="833112" y="1221155"/>
                </a:lnTo>
                <a:lnTo>
                  <a:pt x="762629" y="1413051"/>
                </a:lnTo>
                <a:lnTo>
                  <a:pt x="709291" y="1531276"/>
                </a:lnTo>
                <a:lnTo>
                  <a:pt x="688164" y="1571621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700" y="3004148"/>
            <a:ext cx="5657880" cy="565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6702" y="2646858"/>
            <a:ext cx="161925" cy="283210"/>
          </a:xfrm>
          <a:custGeom>
            <a:avLst/>
            <a:gdLst/>
            <a:ahLst/>
            <a:cxnLst/>
            <a:rect l="l" t="t" r="r" b="b"/>
            <a:pathLst>
              <a:path w="161925" h="283210">
                <a:moveTo>
                  <a:pt x="19873" y="282731"/>
                </a:moveTo>
                <a:lnTo>
                  <a:pt x="16009" y="282731"/>
                </a:lnTo>
                <a:lnTo>
                  <a:pt x="12127" y="282578"/>
                </a:lnTo>
                <a:lnTo>
                  <a:pt x="3517" y="281894"/>
                </a:lnTo>
                <a:lnTo>
                  <a:pt x="0" y="277796"/>
                </a:lnTo>
                <a:lnTo>
                  <a:pt x="758" y="268432"/>
                </a:lnTo>
                <a:lnTo>
                  <a:pt x="4870" y="264912"/>
                </a:lnTo>
                <a:lnTo>
                  <a:pt x="9608" y="265325"/>
                </a:lnTo>
                <a:lnTo>
                  <a:pt x="34371" y="264887"/>
                </a:lnTo>
                <a:lnTo>
                  <a:pt x="80571" y="250080"/>
                </a:lnTo>
                <a:lnTo>
                  <a:pt x="118098" y="218381"/>
                </a:lnTo>
                <a:lnTo>
                  <a:pt x="140208" y="175488"/>
                </a:lnTo>
                <a:lnTo>
                  <a:pt x="144579" y="151304"/>
                </a:lnTo>
                <a:lnTo>
                  <a:pt x="144151" y="126737"/>
                </a:lnTo>
                <a:lnTo>
                  <a:pt x="129221" y="80893"/>
                </a:lnTo>
                <a:lnTo>
                  <a:pt x="97272" y="43654"/>
                </a:lnTo>
                <a:lnTo>
                  <a:pt x="54044" y="21715"/>
                </a:lnTo>
                <a:lnTo>
                  <a:pt x="24954" y="17002"/>
                </a:lnTo>
                <a:lnTo>
                  <a:pt x="21436" y="12905"/>
                </a:lnTo>
                <a:lnTo>
                  <a:pt x="22195" y="3545"/>
                </a:lnTo>
                <a:lnTo>
                  <a:pt x="26290" y="0"/>
                </a:lnTo>
                <a:lnTo>
                  <a:pt x="31045" y="433"/>
                </a:lnTo>
                <a:lnTo>
                  <a:pt x="84562" y="15418"/>
                </a:lnTo>
                <a:lnTo>
                  <a:pt x="128129" y="49703"/>
                </a:lnTo>
                <a:lnTo>
                  <a:pt x="155290" y="97852"/>
                </a:lnTo>
                <a:lnTo>
                  <a:pt x="161663" y="152668"/>
                </a:lnTo>
                <a:lnTo>
                  <a:pt x="156695" y="180158"/>
                </a:lnTo>
                <a:lnTo>
                  <a:pt x="131563" y="228912"/>
                </a:lnTo>
                <a:lnTo>
                  <a:pt x="91390" y="263534"/>
                </a:lnTo>
                <a:lnTo>
                  <a:pt x="44862" y="280549"/>
                </a:lnTo>
                <a:lnTo>
                  <a:pt x="19873" y="282731"/>
                </a:lnTo>
                <a:close/>
              </a:path>
            </a:pathLst>
          </a:custGeom>
          <a:solidFill>
            <a:srgbClr val="4275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91386" y="2942424"/>
            <a:ext cx="29845" cy="36830"/>
          </a:xfrm>
          <a:custGeom>
            <a:avLst/>
            <a:gdLst/>
            <a:ahLst/>
            <a:cxnLst/>
            <a:rect l="l" t="t" r="r" b="b"/>
            <a:pathLst>
              <a:path w="29845" h="36830">
                <a:moveTo>
                  <a:pt x="711" y="36512"/>
                </a:moveTo>
                <a:lnTo>
                  <a:pt x="228" y="36334"/>
                </a:lnTo>
                <a:lnTo>
                  <a:pt x="0" y="36233"/>
                </a:lnTo>
                <a:lnTo>
                  <a:pt x="165" y="36449"/>
                </a:lnTo>
                <a:lnTo>
                  <a:pt x="419" y="36512"/>
                </a:lnTo>
                <a:lnTo>
                  <a:pt x="558" y="36525"/>
                </a:lnTo>
                <a:lnTo>
                  <a:pt x="711" y="36512"/>
                </a:lnTo>
                <a:close/>
              </a:path>
              <a:path w="29845" h="36830">
                <a:moveTo>
                  <a:pt x="29286" y="6223"/>
                </a:moveTo>
                <a:lnTo>
                  <a:pt x="28384" y="6705"/>
                </a:lnTo>
                <a:lnTo>
                  <a:pt x="27368" y="7010"/>
                </a:lnTo>
                <a:lnTo>
                  <a:pt x="23101" y="7061"/>
                </a:lnTo>
                <a:lnTo>
                  <a:pt x="20408" y="4838"/>
                </a:lnTo>
                <a:lnTo>
                  <a:pt x="19773" y="1854"/>
                </a:lnTo>
                <a:lnTo>
                  <a:pt x="18719" y="1498"/>
                </a:lnTo>
                <a:lnTo>
                  <a:pt x="17792" y="838"/>
                </a:lnTo>
                <a:lnTo>
                  <a:pt x="17043" y="0"/>
                </a:lnTo>
                <a:lnTo>
                  <a:pt x="16967" y="1016"/>
                </a:lnTo>
                <a:lnTo>
                  <a:pt x="16560" y="1930"/>
                </a:lnTo>
                <a:lnTo>
                  <a:pt x="15938" y="2717"/>
                </a:lnTo>
                <a:lnTo>
                  <a:pt x="16598" y="3797"/>
                </a:lnTo>
                <a:lnTo>
                  <a:pt x="17259" y="5943"/>
                </a:lnTo>
                <a:lnTo>
                  <a:pt x="17119" y="7493"/>
                </a:lnTo>
                <a:lnTo>
                  <a:pt x="16548" y="8851"/>
                </a:lnTo>
                <a:lnTo>
                  <a:pt x="18757" y="9385"/>
                </a:lnTo>
                <a:lnTo>
                  <a:pt x="20561" y="11036"/>
                </a:lnTo>
                <a:lnTo>
                  <a:pt x="21247" y="13258"/>
                </a:lnTo>
                <a:lnTo>
                  <a:pt x="21767" y="13741"/>
                </a:lnTo>
                <a:lnTo>
                  <a:pt x="22199" y="14325"/>
                </a:lnTo>
                <a:lnTo>
                  <a:pt x="22504" y="14998"/>
                </a:lnTo>
                <a:lnTo>
                  <a:pt x="22910" y="14617"/>
                </a:lnTo>
                <a:lnTo>
                  <a:pt x="23380" y="14312"/>
                </a:lnTo>
                <a:lnTo>
                  <a:pt x="24879" y="13970"/>
                </a:lnTo>
                <a:lnTo>
                  <a:pt x="25806" y="14160"/>
                </a:lnTo>
                <a:lnTo>
                  <a:pt x="26543" y="14630"/>
                </a:lnTo>
                <a:lnTo>
                  <a:pt x="27178" y="14566"/>
                </a:lnTo>
                <a:lnTo>
                  <a:pt x="28625" y="9017"/>
                </a:lnTo>
                <a:lnTo>
                  <a:pt x="29286" y="6223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4637" y="3024266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621" y="1585"/>
                </a:moveTo>
                <a:lnTo>
                  <a:pt x="227" y="1262"/>
                </a:lnTo>
                <a:lnTo>
                  <a:pt x="0" y="1143"/>
                </a:lnTo>
                <a:lnTo>
                  <a:pt x="175" y="786"/>
                </a:lnTo>
                <a:lnTo>
                  <a:pt x="351" y="0"/>
                </a:lnTo>
                <a:lnTo>
                  <a:pt x="355" y="357"/>
                </a:lnTo>
                <a:lnTo>
                  <a:pt x="299" y="709"/>
                </a:lnTo>
                <a:lnTo>
                  <a:pt x="432" y="1266"/>
                </a:lnTo>
                <a:lnTo>
                  <a:pt x="556" y="1406"/>
                </a:lnTo>
                <a:lnTo>
                  <a:pt x="621" y="1585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85494" y="2962278"/>
            <a:ext cx="31115" cy="44450"/>
          </a:xfrm>
          <a:custGeom>
            <a:avLst/>
            <a:gdLst/>
            <a:ahLst/>
            <a:cxnLst/>
            <a:rect l="l" t="t" r="r" b="b"/>
            <a:pathLst>
              <a:path w="31115" h="44450">
                <a:moveTo>
                  <a:pt x="6297" y="43943"/>
                </a:moveTo>
                <a:lnTo>
                  <a:pt x="6138" y="42626"/>
                </a:lnTo>
                <a:lnTo>
                  <a:pt x="5860" y="41920"/>
                </a:lnTo>
                <a:lnTo>
                  <a:pt x="5479" y="41295"/>
                </a:lnTo>
                <a:lnTo>
                  <a:pt x="5714" y="40237"/>
                </a:lnTo>
                <a:lnTo>
                  <a:pt x="5714" y="39115"/>
                </a:lnTo>
                <a:lnTo>
                  <a:pt x="4648" y="35676"/>
                </a:lnTo>
                <a:lnTo>
                  <a:pt x="2728" y="34065"/>
                </a:lnTo>
                <a:lnTo>
                  <a:pt x="496" y="33576"/>
                </a:lnTo>
                <a:lnTo>
                  <a:pt x="642" y="32772"/>
                </a:lnTo>
                <a:lnTo>
                  <a:pt x="646" y="31931"/>
                </a:lnTo>
                <a:lnTo>
                  <a:pt x="364" y="30600"/>
                </a:lnTo>
                <a:lnTo>
                  <a:pt x="0" y="29716"/>
                </a:lnTo>
                <a:lnTo>
                  <a:pt x="1092" y="31055"/>
                </a:lnTo>
                <a:lnTo>
                  <a:pt x="2746" y="31914"/>
                </a:lnTo>
                <a:lnTo>
                  <a:pt x="5543" y="31880"/>
                </a:lnTo>
                <a:lnTo>
                  <a:pt x="6404" y="31638"/>
                </a:lnTo>
                <a:lnTo>
                  <a:pt x="7184" y="31246"/>
                </a:lnTo>
                <a:lnTo>
                  <a:pt x="8233" y="31293"/>
                </a:lnTo>
                <a:lnTo>
                  <a:pt x="10264" y="30770"/>
                </a:lnTo>
                <a:lnTo>
                  <a:pt x="11365" y="29729"/>
                </a:lnTo>
                <a:lnTo>
                  <a:pt x="11982" y="28445"/>
                </a:lnTo>
                <a:lnTo>
                  <a:pt x="14873" y="27706"/>
                </a:lnTo>
                <a:lnTo>
                  <a:pt x="16990" y="25074"/>
                </a:lnTo>
                <a:lnTo>
                  <a:pt x="16908" y="21980"/>
                </a:lnTo>
                <a:lnTo>
                  <a:pt x="16805" y="21160"/>
                </a:lnTo>
                <a:lnTo>
                  <a:pt x="19569" y="20594"/>
                </a:lnTo>
                <a:lnTo>
                  <a:pt x="21308" y="17950"/>
                </a:lnTo>
                <a:lnTo>
                  <a:pt x="20378" y="13572"/>
                </a:lnTo>
                <a:lnTo>
                  <a:pt x="19157" y="12348"/>
                </a:lnTo>
                <a:lnTo>
                  <a:pt x="17654" y="11744"/>
                </a:lnTo>
                <a:lnTo>
                  <a:pt x="19663" y="10605"/>
                </a:lnTo>
                <a:lnTo>
                  <a:pt x="21021" y="8475"/>
                </a:lnTo>
                <a:lnTo>
                  <a:pt x="20974" y="4675"/>
                </a:lnTo>
                <a:lnTo>
                  <a:pt x="20545" y="3430"/>
                </a:lnTo>
                <a:lnTo>
                  <a:pt x="19830" y="2401"/>
                </a:lnTo>
                <a:lnTo>
                  <a:pt x="21175" y="3294"/>
                </a:lnTo>
                <a:lnTo>
                  <a:pt x="22872" y="3655"/>
                </a:lnTo>
                <a:lnTo>
                  <a:pt x="26337" y="2758"/>
                </a:lnTo>
                <a:lnTo>
                  <a:pt x="27687" y="1530"/>
                </a:lnTo>
                <a:lnTo>
                  <a:pt x="28398" y="0"/>
                </a:lnTo>
                <a:lnTo>
                  <a:pt x="28963" y="467"/>
                </a:lnTo>
                <a:lnTo>
                  <a:pt x="28963" y="837"/>
                </a:lnTo>
                <a:lnTo>
                  <a:pt x="29306" y="1942"/>
                </a:lnTo>
                <a:lnTo>
                  <a:pt x="29893" y="2652"/>
                </a:lnTo>
                <a:lnTo>
                  <a:pt x="30574" y="3243"/>
                </a:lnTo>
                <a:lnTo>
                  <a:pt x="28989" y="8212"/>
                </a:lnTo>
                <a:lnTo>
                  <a:pt x="27194" y="13083"/>
                </a:lnTo>
                <a:lnTo>
                  <a:pt x="25266" y="17891"/>
                </a:lnTo>
                <a:lnTo>
                  <a:pt x="24637" y="18528"/>
                </a:lnTo>
                <a:lnTo>
                  <a:pt x="24294" y="19366"/>
                </a:lnTo>
                <a:lnTo>
                  <a:pt x="13237" y="43144"/>
                </a:lnTo>
                <a:lnTo>
                  <a:pt x="12110" y="42260"/>
                </a:lnTo>
                <a:lnTo>
                  <a:pt x="10649" y="41809"/>
                </a:lnTo>
                <a:lnTo>
                  <a:pt x="7946" y="42379"/>
                </a:lnTo>
                <a:lnTo>
                  <a:pt x="6999" y="43072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88072" y="2895802"/>
            <a:ext cx="13335" cy="19685"/>
          </a:xfrm>
          <a:custGeom>
            <a:avLst/>
            <a:gdLst/>
            <a:ahLst/>
            <a:cxnLst/>
            <a:rect l="l" t="t" r="r" b="b"/>
            <a:pathLst>
              <a:path w="13334" h="19685">
                <a:moveTo>
                  <a:pt x="1155" y="952"/>
                </a:moveTo>
                <a:lnTo>
                  <a:pt x="723" y="673"/>
                </a:lnTo>
                <a:lnTo>
                  <a:pt x="342" y="355"/>
                </a:lnTo>
                <a:lnTo>
                  <a:pt x="0" y="0"/>
                </a:lnTo>
                <a:lnTo>
                  <a:pt x="355" y="520"/>
                </a:lnTo>
                <a:lnTo>
                  <a:pt x="609" y="1104"/>
                </a:lnTo>
                <a:lnTo>
                  <a:pt x="800" y="1727"/>
                </a:lnTo>
                <a:lnTo>
                  <a:pt x="914" y="1460"/>
                </a:lnTo>
                <a:lnTo>
                  <a:pt x="990" y="1181"/>
                </a:lnTo>
                <a:lnTo>
                  <a:pt x="1155" y="952"/>
                </a:lnTo>
                <a:close/>
              </a:path>
              <a:path w="13334" h="19685">
                <a:moveTo>
                  <a:pt x="12763" y="17932"/>
                </a:moveTo>
                <a:lnTo>
                  <a:pt x="12306" y="17475"/>
                </a:lnTo>
                <a:lnTo>
                  <a:pt x="11925" y="16929"/>
                </a:lnTo>
                <a:lnTo>
                  <a:pt x="11633" y="16344"/>
                </a:lnTo>
                <a:lnTo>
                  <a:pt x="10909" y="16649"/>
                </a:lnTo>
                <a:lnTo>
                  <a:pt x="10287" y="16789"/>
                </a:lnTo>
                <a:lnTo>
                  <a:pt x="10007" y="17195"/>
                </a:lnTo>
                <a:lnTo>
                  <a:pt x="10287" y="18224"/>
                </a:lnTo>
                <a:lnTo>
                  <a:pt x="10299" y="18961"/>
                </a:lnTo>
                <a:lnTo>
                  <a:pt x="10210" y="19685"/>
                </a:lnTo>
                <a:lnTo>
                  <a:pt x="10744" y="19431"/>
                </a:lnTo>
                <a:lnTo>
                  <a:pt x="11328" y="19227"/>
                </a:lnTo>
                <a:lnTo>
                  <a:pt x="12153" y="19202"/>
                </a:lnTo>
                <a:lnTo>
                  <a:pt x="12268" y="18732"/>
                </a:lnTo>
                <a:lnTo>
                  <a:pt x="12471" y="18313"/>
                </a:lnTo>
                <a:lnTo>
                  <a:pt x="12763" y="17932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46007" y="3065277"/>
            <a:ext cx="36830" cy="52705"/>
          </a:xfrm>
          <a:custGeom>
            <a:avLst/>
            <a:gdLst/>
            <a:ahLst/>
            <a:cxnLst/>
            <a:rect l="l" t="t" r="r" b="b"/>
            <a:pathLst>
              <a:path w="36829" h="52705">
                <a:moveTo>
                  <a:pt x="12329" y="32653"/>
                </a:moveTo>
                <a:lnTo>
                  <a:pt x="11973" y="32398"/>
                </a:lnTo>
                <a:lnTo>
                  <a:pt x="11583" y="32216"/>
                </a:lnTo>
                <a:lnTo>
                  <a:pt x="11155" y="32118"/>
                </a:lnTo>
                <a:lnTo>
                  <a:pt x="11065" y="31183"/>
                </a:lnTo>
                <a:lnTo>
                  <a:pt x="10208" y="28097"/>
                </a:lnTo>
                <a:lnTo>
                  <a:pt x="7968" y="26290"/>
                </a:lnTo>
                <a:lnTo>
                  <a:pt x="5406" y="25976"/>
                </a:lnTo>
                <a:lnTo>
                  <a:pt x="6614" y="24518"/>
                </a:lnTo>
                <a:lnTo>
                  <a:pt x="6939" y="23221"/>
                </a:lnTo>
                <a:lnTo>
                  <a:pt x="7016" y="22163"/>
                </a:lnTo>
                <a:lnTo>
                  <a:pt x="6224" y="19340"/>
                </a:lnTo>
                <a:lnTo>
                  <a:pt x="5530" y="18320"/>
                </a:lnTo>
                <a:lnTo>
                  <a:pt x="4630" y="17568"/>
                </a:lnTo>
                <a:lnTo>
                  <a:pt x="4742" y="16441"/>
                </a:lnTo>
                <a:lnTo>
                  <a:pt x="4211" y="13899"/>
                </a:lnTo>
                <a:lnTo>
                  <a:pt x="2681" y="12475"/>
                </a:lnTo>
                <a:lnTo>
                  <a:pt x="835" y="12042"/>
                </a:lnTo>
                <a:lnTo>
                  <a:pt x="338" y="11634"/>
                </a:lnTo>
                <a:lnTo>
                  <a:pt x="64" y="11459"/>
                </a:lnTo>
                <a:lnTo>
                  <a:pt x="0" y="10971"/>
                </a:lnTo>
                <a:lnTo>
                  <a:pt x="2133" y="10006"/>
                </a:lnTo>
                <a:lnTo>
                  <a:pt x="3414" y="7749"/>
                </a:lnTo>
                <a:lnTo>
                  <a:pt x="2784" y="5024"/>
                </a:lnTo>
                <a:lnTo>
                  <a:pt x="2574" y="4722"/>
                </a:lnTo>
                <a:lnTo>
                  <a:pt x="2411" y="4390"/>
                </a:lnTo>
                <a:lnTo>
                  <a:pt x="4052" y="3953"/>
                </a:lnTo>
                <a:lnTo>
                  <a:pt x="5157" y="2393"/>
                </a:lnTo>
                <a:lnTo>
                  <a:pt x="4858" y="522"/>
                </a:lnTo>
                <a:lnTo>
                  <a:pt x="4626" y="0"/>
                </a:lnTo>
                <a:lnTo>
                  <a:pt x="5552" y="284"/>
                </a:lnTo>
                <a:lnTo>
                  <a:pt x="6537" y="369"/>
                </a:lnTo>
                <a:lnTo>
                  <a:pt x="7641" y="369"/>
                </a:lnTo>
                <a:lnTo>
                  <a:pt x="7736" y="522"/>
                </a:lnTo>
                <a:lnTo>
                  <a:pt x="7959" y="769"/>
                </a:lnTo>
                <a:lnTo>
                  <a:pt x="8229" y="994"/>
                </a:lnTo>
                <a:lnTo>
                  <a:pt x="7766" y="2231"/>
                </a:lnTo>
                <a:lnTo>
                  <a:pt x="7873" y="4390"/>
                </a:lnTo>
                <a:lnTo>
                  <a:pt x="8555" y="6852"/>
                </a:lnTo>
                <a:lnTo>
                  <a:pt x="9848" y="8280"/>
                </a:lnTo>
                <a:lnTo>
                  <a:pt x="11468" y="9079"/>
                </a:lnTo>
                <a:lnTo>
                  <a:pt x="10932" y="10414"/>
                </a:lnTo>
                <a:lnTo>
                  <a:pt x="10846" y="12042"/>
                </a:lnTo>
                <a:lnTo>
                  <a:pt x="11798" y="15128"/>
                </a:lnTo>
                <a:lnTo>
                  <a:pt x="12993" y="16475"/>
                </a:lnTo>
                <a:lnTo>
                  <a:pt x="14488" y="17257"/>
                </a:lnTo>
                <a:lnTo>
                  <a:pt x="14545" y="17568"/>
                </a:lnTo>
                <a:lnTo>
                  <a:pt x="15260" y="20598"/>
                </a:lnTo>
                <a:lnTo>
                  <a:pt x="13691" y="20598"/>
                </a:lnTo>
                <a:lnTo>
                  <a:pt x="10063" y="21423"/>
                </a:lnTo>
                <a:lnTo>
                  <a:pt x="8997" y="23111"/>
                </a:lnTo>
                <a:lnTo>
                  <a:pt x="9037" y="23693"/>
                </a:lnTo>
                <a:lnTo>
                  <a:pt x="9767" y="26826"/>
                </a:lnTo>
                <a:lnTo>
                  <a:pt x="11579" y="27948"/>
                </a:lnTo>
                <a:lnTo>
                  <a:pt x="21718" y="27948"/>
                </a:lnTo>
                <a:lnTo>
                  <a:pt x="22807" y="31829"/>
                </a:lnTo>
                <a:lnTo>
                  <a:pt x="23188" y="32139"/>
                </a:lnTo>
                <a:lnTo>
                  <a:pt x="14612" y="32139"/>
                </a:lnTo>
                <a:lnTo>
                  <a:pt x="12599" y="32556"/>
                </a:lnTo>
                <a:lnTo>
                  <a:pt x="12329" y="32653"/>
                </a:lnTo>
                <a:close/>
              </a:path>
              <a:path w="36829" h="52705">
                <a:moveTo>
                  <a:pt x="7641" y="369"/>
                </a:moveTo>
                <a:lnTo>
                  <a:pt x="6537" y="369"/>
                </a:lnTo>
                <a:lnTo>
                  <a:pt x="7544" y="212"/>
                </a:lnTo>
                <a:lnTo>
                  <a:pt x="7641" y="369"/>
                </a:lnTo>
                <a:close/>
              </a:path>
              <a:path w="36829" h="52705">
                <a:moveTo>
                  <a:pt x="21718" y="27948"/>
                </a:moveTo>
                <a:lnTo>
                  <a:pt x="11579" y="27948"/>
                </a:lnTo>
                <a:lnTo>
                  <a:pt x="15208" y="27119"/>
                </a:lnTo>
                <a:lnTo>
                  <a:pt x="16343" y="25325"/>
                </a:lnTo>
                <a:lnTo>
                  <a:pt x="15606" y="22163"/>
                </a:lnTo>
                <a:lnTo>
                  <a:pt x="15483" y="21708"/>
                </a:lnTo>
                <a:lnTo>
                  <a:pt x="13691" y="20598"/>
                </a:lnTo>
                <a:lnTo>
                  <a:pt x="15260" y="20598"/>
                </a:lnTo>
                <a:lnTo>
                  <a:pt x="15340" y="20938"/>
                </a:lnTo>
                <a:lnTo>
                  <a:pt x="18875" y="23111"/>
                </a:lnTo>
                <a:lnTo>
                  <a:pt x="23335" y="23111"/>
                </a:lnTo>
                <a:lnTo>
                  <a:pt x="22477" y="23693"/>
                </a:lnTo>
                <a:lnTo>
                  <a:pt x="21409" y="26290"/>
                </a:lnTo>
                <a:lnTo>
                  <a:pt x="21486" y="27119"/>
                </a:lnTo>
                <a:lnTo>
                  <a:pt x="21718" y="27948"/>
                </a:lnTo>
                <a:close/>
              </a:path>
              <a:path w="36829" h="52705">
                <a:moveTo>
                  <a:pt x="24827" y="21725"/>
                </a:moveTo>
                <a:lnTo>
                  <a:pt x="24234" y="21725"/>
                </a:lnTo>
                <a:lnTo>
                  <a:pt x="24855" y="21631"/>
                </a:lnTo>
                <a:close/>
              </a:path>
              <a:path w="36829" h="52705">
                <a:moveTo>
                  <a:pt x="23335" y="23111"/>
                </a:moveTo>
                <a:lnTo>
                  <a:pt x="18875" y="23111"/>
                </a:lnTo>
                <a:lnTo>
                  <a:pt x="22978" y="22154"/>
                </a:lnTo>
                <a:lnTo>
                  <a:pt x="23458" y="21954"/>
                </a:lnTo>
                <a:lnTo>
                  <a:pt x="23934" y="21708"/>
                </a:lnTo>
                <a:lnTo>
                  <a:pt x="24234" y="21725"/>
                </a:lnTo>
                <a:lnTo>
                  <a:pt x="24827" y="21725"/>
                </a:lnTo>
                <a:lnTo>
                  <a:pt x="24731" y="22163"/>
                </a:lnTo>
                <a:lnTo>
                  <a:pt x="23335" y="23111"/>
                </a:lnTo>
                <a:close/>
              </a:path>
              <a:path w="36829" h="52705">
                <a:moveTo>
                  <a:pt x="29823" y="47165"/>
                </a:moveTo>
                <a:lnTo>
                  <a:pt x="15499" y="47165"/>
                </a:lnTo>
                <a:lnTo>
                  <a:pt x="17448" y="46864"/>
                </a:lnTo>
                <a:lnTo>
                  <a:pt x="18708" y="45155"/>
                </a:lnTo>
                <a:lnTo>
                  <a:pt x="18416" y="43310"/>
                </a:lnTo>
                <a:lnTo>
                  <a:pt x="20811" y="42536"/>
                </a:lnTo>
                <a:lnTo>
                  <a:pt x="22332" y="40156"/>
                </a:lnTo>
                <a:lnTo>
                  <a:pt x="21402" y="35603"/>
                </a:lnTo>
                <a:lnTo>
                  <a:pt x="19779" y="34120"/>
                </a:lnTo>
                <a:lnTo>
                  <a:pt x="17829" y="33754"/>
                </a:lnTo>
                <a:lnTo>
                  <a:pt x="16426" y="32653"/>
                </a:lnTo>
                <a:lnTo>
                  <a:pt x="14612" y="32139"/>
                </a:lnTo>
                <a:lnTo>
                  <a:pt x="23188" y="32139"/>
                </a:lnTo>
                <a:lnTo>
                  <a:pt x="24958" y="33580"/>
                </a:lnTo>
                <a:lnTo>
                  <a:pt x="27430" y="33963"/>
                </a:lnTo>
                <a:lnTo>
                  <a:pt x="25870" y="35565"/>
                </a:lnTo>
                <a:lnTo>
                  <a:pt x="25159" y="37907"/>
                </a:lnTo>
                <a:lnTo>
                  <a:pt x="26282" y="41967"/>
                </a:lnTo>
                <a:lnTo>
                  <a:pt x="27455" y="43357"/>
                </a:lnTo>
                <a:lnTo>
                  <a:pt x="28942" y="44177"/>
                </a:lnTo>
                <a:lnTo>
                  <a:pt x="28981" y="44436"/>
                </a:lnTo>
                <a:lnTo>
                  <a:pt x="29823" y="47165"/>
                </a:lnTo>
                <a:close/>
              </a:path>
              <a:path w="36829" h="52705">
                <a:moveTo>
                  <a:pt x="18828" y="49703"/>
                </a:moveTo>
                <a:lnTo>
                  <a:pt x="17150" y="49389"/>
                </a:lnTo>
                <a:lnTo>
                  <a:pt x="14179" y="48772"/>
                </a:lnTo>
                <a:lnTo>
                  <a:pt x="14599" y="48224"/>
                </a:lnTo>
                <a:lnTo>
                  <a:pt x="14903" y="47905"/>
                </a:lnTo>
                <a:lnTo>
                  <a:pt x="15130" y="47544"/>
                </a:lnTo>
                <a:lnTo>
                  <a:pt x="15273" y="47165"/>
                </a:lnTo>
                <a:lnTo>
                  <a:pt x="15499" y="47165"/>
                </a:lnTo>
                <a:lnTo>
                  <a:pt x="29823" y="47165"/>
                </a:lnTo>
                <a:lnTo>
                  <a:pt x="29949" y="47573"/>
                </a:lnTo>
                <a:lnTo>
                  <a:pt x="31752" y="48717"/>
                </a:lnTo>
                <a:lnTo>
                  <a:pt x="22045" y="48717"/>
                </a:lnTo>
                <a:lnTo>
                  <a:pt x="19423" y="49435"/>
                </a:lnTo>
                <a:lnTo>
                  <a:pt x="18828" y="49703"/>
                </a:lnTo>
                <a:close/>
              </a:path>
              <a:path w="36829" h="52705">
                <a:moveTo>
                  <a:pt x="36816" y="52219"/>
                </a:moveTo>
                <a:lnTo>
                  <a:pt x="33187" y="51858"/>
                </a:lnTo>
                <a:lnTo>
                  <a:pt x="29576" y="51433"/>
                </a:lnTo>
                <a:lnTo>
                  <a:pt x="26003" y="50898"/>
                </a:lnTo>
                <a:lnTo>
                  <a:pt x="24384" y="49389"/>
                </a:lnTo>
                <a:lnTo>
                  <a:pt x="22045" y="48717"/>
                </a:lnTo>
                <a:lnTo>
                  <a:pt x="31752" y="48717"/>
                </a:lnTo>
                <a:lnTo>
                  <a:pt x="32879" y="49431"/>
                </a:lnTo>
                <a:lnTo>
                  <a:pt x="35929" y="49431"/>
                </a:lnTo>
                <a:lnTo>
                  <a:pt x="36105" y="50273"/>
                </a:lnTo>
                <a:lnTo>
                  <a:pt x="36383" y="50902"/>
                </a:lnTo>
                <a:lnTo>
                  <a:pt x="36691" y="51433"/>
                </a:lnTo>
                <a:lnTo>
                  <a:pt x="36816" y="52219"/>
                </a:lnTo>
                <a:close/>
              </a:path>
              <a:path w="36829" h="52705">
                <a:moveTo>
                  <a:pt x="35929" y="49431"/>
                </a:moveTo>
                <a:lnTo>
                  <a:pt x="32879" y="49431"/>
                </a:lnTo>
                <a:lnTo>
                  <a:pt x="35916" y="49146"/>
                </a:lnTo>
                <a:lnTo>
                  <a:pt x="35929" y="49431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23086" y="280622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0" y="3183"/>
                </a:moveTo>
                <a:lnTo>
                  <a:pt x="723" y="2286"/>
                </a:lnTo>
                <a:lnTo>
                  <a:pt x="1096" y="1190"/>
                </a:lnTo>
                <a:lnTo>
                  <a:pt x="1070" y="0"/>
                </a:lnTo>
                <a:lnTo>
                  <a:pt x="1589" y="918"/>
                </a:lnTo>
                <a:lnTo>
                  <a:pt x="2304" y="1717"/>
                </a:lnTo>
                <a:lnTo>
                  <a:pt x="3187" y="2295"/>
                </a:lnTo>
                <a:lnTo>
                  <a:pt x="2733" y="2592"/>
                </a:lnTo>
                <a:lnTo>
                  <a:pt x="1987" y="2605"/>
                </a:lnTo>
                <a:lnTo>
                  <a:pt x="1036" y="2762"/>
                </a:lnTo>
                <a:lnTo>
                  <a:pt x="0" y="3183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3913" y="3033826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1679" y="981"/>
                </a:moveTo>
                <a:lnTo>
                  <a:pt x="1349" y="731"/>
                </a:lnTo>
                <a:lnTo>
                  <a:pt x="0" y="646"/>
                </a:lnTo>
                <a:lnTo>
                  <a:pt x="471" y="488"/>
                </a:lnTo>
                <a:lnTo>
                  <a:pt x="908" y="272"/>
                </a:lnTo>
                <a:lnTo>
                  <a:pt x="1298" y="0"/>
                </a:lnTo>
                <a:lnTo>
                  <a:pt x="1679" y="981"/>
                </a:lnTo>
                <a:close/>
              </a:path>
              <a:path w="3809" h="3175">
                <a:moveTo>
                  <a:pt x="2661" y="2097"/>
                </a:moveTo>
                <a:lnTo>
                  <a:pt x="2467" y="1989"/>
                </a:lnTo>
                <a:lnTo>
                  <a:pt x="1726" y="1100"/>
                </a:lnTo>
                <a:lnTo>
                  <a:pt x="2467" y="1577"/>
                </a:lnTo>
                <a:lnTo>
                  <a:pt x="2661" y="2097"/>
                </a:lnTo>
                <a:close/>
              </a:path>
              <a:path w="3809" h="3175">
                <a:moveTo>
                  <a:pt x="2921" y="2796"/>
                </a:moveTo>
                <a:lnTo>
                  <a:pt x="2661" y="2097"/>
                </a:lnTo>
                <a:lnTo>
                  <a:pt x="3465" y="2546"/>
                </a:lnTo>
                <a:lnTo>
                  <a:pt x="3277" y="2618"/>
                </a:lnTo>
                <a:lnTo>
                  <a:pt x="2921" y="279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56601" y="3029393"/>
            <a:ext cx="26670" cy="3810"/>
          </a:xfrm>
          <a:custGeom>
            <a:avLst/>
            <a:gdLst/>
            <a:ahLst/>
            <a:cxnLst/>
            <a:rect l="l" t="t" r="r" b="b"/>
            <a:pathLst>
              <a:path w="26670" h="3810">
                <a:moveTo>
                  <a:pt x="660" y="3403"/>
                </a:moveTo>
                <a:lnTo>
                  <a:pt x="558" y="3225"/>
                </a:lnTo>
                <a:lnTo>
                  <a:pt x="444" y="3060"/>
                </a:lnTo>
                <a:lnTo>
                  <a:pt x="381" y="2870"/>
                </a:lnTo>
                <a:lnTo>
                  <a:pt x="0" y="3124"/>
                </a:lnTo>
                <a:lnTo>
                  <a:pt x="241" y="3187"/>
                </a:lnTo>
                <a:lnTo>
                  <a:pt x="431" y="3314"/>
                </a:lnTo>
                <a:lnTo>
                  <a:pt x="660" y="3403"/>
                </a:lnTo>
                <a:close/>
              </a:path>
              <a:path w="26670" h="3810">
                <a:moveTo>
                  <a:pt x="26606" y="0"/>
                </a:moveTo>
                <a:lnTo>
                  <a:pt x="25920" y="292"/>
                </a:lnTo>
                <a:lnTo>
                  <a:pt x="25311" y="482"/>
                </a:lnTo>
                <a:lnTo>
                  <a:pt x="24701" y="533"/>
                </a:lnTo>
                <a:lnTo>
                  <a:pt x="24091" y="533"/>
                </a:lnTo>
                <a:lnTo>
                  <a:pt x="24498" y="1524"/>
                </a:lnTo>
                <a:lnTo>
                  <a:pt x="24561" y="2349"/>
                </a:lnTo>
                <a:lnTo>
                  <a:pt x="24460" y="2590"/>
                </a:lnTo>
                <a:lnTo>
                  <a:pt x="24447" y="2844"/>
                </a:lnTo>
                <a:lnTo>
                  <a:pt x="26606" y="0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07011" y="310097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749" y="2308"/>
                </a:moveTo>
                <a:lnTo>
                  <a:pt x="0" y="1976"/>
                </a:lnTo>
                <a:lnTo>
                  <a:pt x="496" y="1385"/>
                </a:lnTo>
                <a:lnTo>
                  <a:pt x="873" y="718"/>
                </a:lnTo>
                <a:lnTo>
                  <a:pt x="1139" y="0"/>
                </a:lnTo>
                <a:lnTo>
                  <a:pt x="1537" y="51"/>
                </a:lnTo>
                <a:lnTo>
                  <a:pt x="2343" y="34"/>
                </a:lnTo>
                <a:lnTo>
                  <a:pt x="2446" y="280"/>
                </a:lnTo>
                <a:lnTo>
                  <a:pt x="1675" y="765"/>
                </a:lnTo>
                <a:lnTo>
                  <a:pt x="1049" y="1449"/>
                </a:lnTo>
                <a:lnTo>
                  <a:pt x="749" y="2308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2550" y="293817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71" y="701"/>
                </a:moveTo>
                <a:lnTo>
                  <a:pt x="0" y="497"/>
                </a:lnTo>
                <a:lnTo>
                  <a:pt x="111" y="340"/>
                </a:lnTo>
                <a:lnTo>
                  <a:pt x="299" y="0"/>
                </a:lnTo>
                <a:lnTo>
                  <a:pt x="171" y="701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5022" y="2698585"/>
            <a:ext cx="27940" cy="17145"/>
          </a:xfrm>
          <a:custGeom>
            <a:avLst/>
            <a:gdLst/>
            <a:ahLst/>
            <a:cxnLst/>
            <a:rect l="l" t="t" r="r" b="b"/>
            <a:pathLst>
              <a:path w="27940" h="17144">
                <a:moveTo>
                  <a:pt x="26742" y="4229"/>
                </a:moveTo>
                <a:lnTo>
                  <a:pt x="12333" y="4229"/>
                </a:lnTo>
                <a:lnTo>
                  <a:pt x="15649" y="3145"/>
                </a:lnTo>
                <a:lnTo>
                  <a:pt x="16518" y="1577"/>
                </a:lnTo>
                <a:lnTo>
                  <a:pt x="16283" y="0"/>
                </a:lnTo>
                <a:lnTo>
                  <a:pt x="17679" y="2588"/>
                </a:lnTo>
                <a:lnTo>
                  <a:pt x="20794" y="3855"/>
                </a:lnTo>
                <a:lnTo>
                  <a:pt x="27167" y="3855"/>
                </a:lnTo>
                <a:lnTo>
                  <a:pt x="26742" y="4229"/>
                </a:lnTo>
                <a:close/>
              </a:path>
              <a:path w="27940" h="17144">
                <a:moveTo>
                  <a:pt x="27167" y="3855"/>
                </a:moveTo>
                <a:lnTo>
                  <a:pt x="20794" y="3855"/>
                </a:lnTo>
                <a:lnTo>
                  <a:pt x="24444" y="2550"/>
                </a:lnTo>
                <a:lnTo>
                  <a:pt x="25129" y="2125"/>
                </a:lnTo>
                <a:lnTo>
                  <a:pt x="25708" y="1598"/>
                </a:lnTo>
                <a:lnTo>
                  <a:pt x="26110" y="2478"/>
                </a:lnTo>
                <a:lnTo>
                  <a:pt x="26839" y="3090"/>
                </a:lnTo>
                <a:lnTo>
                  <a:pt x="27717" y="3370"/>
                </a:lnTo>
                <a:lnTo>
                  <a:pt x="27167" y="3855"/>
                </a:lnTo>
                <a:close/>
              </a:path>
              <a:path w="27940" h="17144">
                <a:moveTo>
                  <a:pt x="20812" y="7336"/>
                </a:moveTo>
                <a:lnTo>
                  <a:pt x="3508" y="7336"/>
                </a:lnTo>
                <a:lnTo>
                  <a:pt x="6966" y="6758"/>
                </a:lnTo>
                <a:lnTo>
                  <a:pt x="8675" y="4573"/>
                </a:lnTo>
                <a:lnTo>
                  <a:pt x="8700" y="2125"/>
                </a:lnTo>
                <a:lnTo>
                  <a:pt x="9064" y="2019"/>
                </a:lnTo>
                <a:lnTo>
                  <a:pt x="9476" y="1844"/>
                </a:lnTo>
                <a:lnTo>
                  <a:pt x="9870" y="1632"/>
                </a:lnTo>
                <a:lnTo>
                  <a:pt x="10495" y="3315"/>
                </a:lnTo>
                <a:lnTo>
                  <a:pt x="12333" y="4229"/>
                </a:lnTo>
                <a:lnTo>
                  <a:pt x="26742" y="4229"/>
                </a:lnTo>
                <a:lnTo>
                  <a:pt x="25883" y="5572"/>
                </a:lnTo>
                <a:lnTo>
                  <a:pt x="25658" y="6758"/>
                </a:lnTo>
                <a:lnTo>
                  <a:pt x="23771" y="6758"/>
                </a:lnTo>
                <a:lnTo>
                  <a:pt x="20812" y="7336"/>
                </a:lnTo>
                <a:close/>
              </a:path>
              <a:path w="27940" h="17144">
                <a:moveTo>
                  <a:pt x="0" y="8947"/>
                </a:moveTo>
                <a:lnTo>
                  <a:pt x="711" y="8327"/>
                </a:lnTo>
                <a:lnTo>
                  <a:pt x="1289" y="7570"/>
                </a:lnTo>
                <a:lnTo>
                  <a:pt x="1675" y="6716"/>
                </a:lnTo>
                <a:lnTo>
                  <a:pt x="2553" y="7102"/>
                </a:lnTo>
                <a:lnTo>
                  <a:pt x="3508" y="7336"/>
                </a:lnTo>
                <a:lnTo>
                  <a:pt x="20812" y="7336"/>
                </a:lnTo>
                <a:lnTo>
                  <a:pt x="19247" y="7642"/>
                </a:lnTo>
                <a:lnTo>
                  <a:pt x="18561" y="8662"/>
                </a:lnTo>
                <a:lnTo>
                  <a:pt x="1824" y="8662"/>
                </a:lnTo>
                <a:lnTo>
                  <a:pt x="0" y="8947"/>
                </a:lnTo>
                <a:close/>
              </a:path>
              <a:path w="27940" h="17144">
                <a:moveTo>
                  <a:pt x="25609" y="7013"/>
                </a:moveTo>
                <a:lnTo>
                  <a:pt x="24714" y="6805"/>
                </a:lnTo>
                <a:lnTo>
                  <a:pt x="23771" y="6758"/>
                </a:lnTo>
                <a:lnTo>
                  <a:pt x="25658" y="6758"/>
                </a:lnTo>
                <a:lnTo>
                  <a:pt x="25609" y="7013"/>
                </a:lnTo>
                <a:close/>
              </a:path>
              <a:path w="27940" h="17144">
                <a:moveTo>
                  <a:pt x="3846" y="11957"/>
                </a:moveTo>
                <a:lnTo>
                  <a:pt x="3753" y="11081"/>
                </a:lnTo>
                <a:lnTo>
                  <a:pt x="3547" y="9878"/>
                </a:lnTo>
                <a:lnTo>
                  <a:pt x="1824" y="8662"/>
                </a:lnTo>
                <a:lnTo>
                  <a:pt x="18561" y="8662"/>
                </a:lnTo>
                <a:lnTo>
                  <a:pt x="16934" y="11081"/>
                </a:lnTo>
                <a:lnTo>
                  <a:pt x="17030" y="11561"/>
                </a:lnTo>
                <a:lnTo>
                  <a:pt x="6134" y="11561"/>
                </a:lnTo>
                <a:lnTo>
                  <a:pt x="3911" y="11931"/>
                </a:lnTo>
                <a:close/>
              </a:path>
              <a:path w="27940" h="17144">
                <a:moveTo>
                  <a:pt x="9159" y="14635"/>
                </a:moveTo>
                <a:lnTo>
                  <a:pt x="8195" y="12739"/>
                </a:lnTo>
                <a:lnTo>
                  <a:pt x="6134" y="11561"/>
                </a:lnTo>
                <a:lnTo>
                  <a:pt x="17030" y="11561"/>
                </a:lnTo>
                <a:lnTo>
                  <a:pt x="17279" y="12803"/>
                </a:lnTo>
                <a:lnTo>
                  <a:pt x="13644" y="12803"/>
                </a:lnTo>
                <a:lnTo>
                  <a:pt x="10054" y="14091"/>
                </a:lnTo>
                <a:lnTo>
                  <a:pt x="9596" y="14346"/>
                </a:lnTo>
                <a:lnTo>
                  <a:pt x="9159" y="14635"/>
                </a:lnTo>
                <a:close/>
              </a:path>
              <a:path w="27940" h="17144">
                <a:moveTo>
                  <a:pt x="18078" y="16072"/>
                </a:moveTo>
                <a:lnTo>
                  <a:pt x="16994" y="14137"/>
                </a:lnTo>
                <a:lnTo>
                  <a:pt x="13644" y="12803"/>
                </a:lnTo>
                <a:lnTo>
                  <a:pt x="17279" y="12803"/>
                </a:lnTo>
                <a:lnTo>
                  <a:pt x="17808" y="15447"/>
                </a:lnTo>
                <a:lnTo>
                  <a:pt x="18078" y="16072"/>
                </a:lnTo>
                <a:close/>
              </a:path>
              <a:path w="27940" h="17144">
                <a:moveTo>
                  <a:pt x="18260" y="16397"/>
                </a:moveTo>
                <a:lnTo>
                  <a:pt x="18138" y="16212"/>
                </a:lnTo>
                <a:lnTo>
                  <a:pt x="18078" y="16072"/>
                </a:lnTo>
                <a:lnTo>
                  <a:pt x="18260" y="16397"/>
                </a:lnTo>
                <a:close/>
              </a:path>
              <a:path w="27940" h="17144">
                <a:moveTo>
                  <a:pt x="18579" y="16883"/>
                </a:moveTo>
                <a:lnTo>
                  <a:pt x="18260" y="16397"/>
                </a:lnTo>
                <a:lnTo>
                  <a:pt x="18579" y="16883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9113" y="307402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31" y="1224"/>
                </a:moveTo>
                <a:lnTo>
                  <a:pt x="569" y="990"/>
                </a:lnTo>
                <a:lnTo>
                  <a:pt x="291" y="786"/>
                </a:lnTo>
                <a:lnTo>
                  <a:pt x="0" y="603"/>
                </a:lnTo>
                <a:lnTo>
                  <a:pt x="402" y="437"/>
                </a:lnTo>
                <a:lnTo>
                  <a:pt x="779" y="238"/>
                </a:lnTo>
                <a:lnTo>
                  <a:pt x="1126" y="0"/>
                </a:lnTo>
                <a:lnTo>
                  <a:pt x="985" y="395"/>
                </a:lnTo>
                <a:lnTo>
                  <a:pt x="886" y="803"/>
                </a:lnTo>
                <a:lnTo>
                  <a:pt x="831" y="1224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79569" y="26202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9" y="136"/>
                </a:moveTo>
                <a:lnTo>
                  <a:pt x="107" y="25"/>
                </a:lnTo>
                <a:lnTo>
                  <a:pt x="278" y="42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14568" y="30188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28" y="552"/>
                </a:moveTo>
                <a:lnTo>
                  <a:pt x="274" y="446"/>
                </a:lnTo>
                <a:lnTo>
                  <a:pt x="162" y="289"/>
                </a:lnTo>
                <a:lnTo>
                  <a:pt x="0" y="199"/>
                </a:lnTo>
                <a:lnTo>
                  <a:pt x="141" y="153"/>
                </a:lnTo>
                <a:lnTo>
                  <a:pt x="385" y="0"/>
                </a:lnTo>
                <a:lnTo>
                  <a:pt x="398" y="365"/>
                </a:lnTo>
                <a:lnTo>
                  <a:pt x="428" y="552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94650" y="2659557"/>
            <a:ext cx="76835" cy="57785"/>
          </a:xfrm>
          <a:custGeom>
            <a:avLst/>
            <a:gdLst/>
            <a:ahLst/>
            <a:cxnLst/>
            <a:rect l="l" t="t" r="r" b="b"/>
            <a:pathLst>
              <a:path w="76834" h="57785">
                <a:moveTo>
                  <a:pt x="12890" y="2654"/>
                </a:moveTo>
                <a:lnTo>
                  <a:pt x="11582" y="2133"/>
                </a:lnTo>
                <a:lnTo>
                  <a:pt x="10452" y="1231"/>
                </a:lnTo>
                <a:lnTo>
                  <a:pt x="9690" y="0"/>
                </a:lnTo>
                <a:lnTo>
                  <a:pt x="9766" y="317"/>
                </a:lnTo>
                <a:lnTo>
                  <a:pt x="9791" y="1041"/>
                </a:lnTo>
                <a:lnTo>
                  <a:pt x="9639" y="1714"/>
                </a:lnTo>
                <a:lnTo>
                  <a:pt x="9385" y="2349"/>
                </a:lnTo>
                <a:lnTo>
                  <a:pt x="10185" y="2540"/>
                </a:lnTo>
                <a:lnTo>
                  <a:pt x="10922" y="2908"/>
                </a:lnTo>
                <a:lnTo>
                  <a:pt x="11569" y="3403"/>
                </a:lnTo>
                <a:lnTo>
                  <a:pt x="11963" y="3086"/>
                </a:lnTo>
                <a:lnTo>
                  <a:pt x="12890" y="2654"/>
                </a:lnTo>
                <a:close/>
              </a:path>
              <a:path w="76834" h="57785">
                <a:moveTo>
                  <a:pt x="19418" y="17754"/>
                </a:moveTo>
                <a:lnTo>
                  <a:pt x="18567" y="16852"/>
                </a:lnTo>
                <a:lnTo>
                  <a:pt x="17970" y="15697"/>
                </a:lnTo>
                <a:lnTo>
                  <a:pt x="17576" y="13360"/>
                </a:lnTo>
                <a:lnTo>
                  <a:pt x="17678" y="12357"/>
                </a:lnTo>
                <a:lnTo>
                  <a:pt x="17957" y="11430"/>
                </a:lnTo>
                <a:lnTo>
                  <a:pt x="17932" y="10883"/>
                </a:lnTo>
                <a:lnTo>
                  <a:pt x="17221" y="11493"/>
                </a:lnTo>
                <a:lnTo>
                  <a:pt x="16408" y="11988"/>
                </a:lnTo>
                <a:lnTo>
                  <a:pt x="14478" y="12268"/>
                </a:lnTo>
                <a:lnTo>
                  <a:pt x="13589" y="12065"/>
                </a:lnTo>
                <a:lnTo>
                  <a:pt x="12763" y="11709"/>
                </a:lnTo>
                <a:lnTo>
                  <a:pt x="11899" y="12877"/>
                </a:lnTo>
                <a:lnTo>
                  <a:pt x="10629" y="13754"/>
                </a:lnTo>
                <a:lnTo>
                  <a:pt x="8204" y="14135"/>
                </a:lnTo>
                <a:lnTo>
                  <a:pt x="7835" y="14579"/>
                </a:lnTo>
                <a:lnTo>
                  <a:pt x="7391" y="14947"/>
                </a:lnTo>
                <a:lnTo>
                  <a:pt x="6540" y="15201"/>
                </a:lnTo>
                <a:lnTo>
                  <a:pt x="6045" y="16802"/>
                </a:lnTo>
                <a:lnTo>
                  <a:pt x="4826" y="18148"/>
                </a:lnTo>
                <a:lnTo>
                  <a:pt x="2070" y="18846"/>
                </a:lnTo>
                <a:lnTo>
                  <a:pt x="1117" y="18707"/>
                </a:lnTo>
                <a:lnTo>
                  <a:pt x="215" y="18402"/>
                </a:lnTo>
                <a:lnTo>
                  <a:pt x="203" y="18770"/>
                </a:lnTo>
                <a:lnTo>
                  <a:pt x="0" y="19443"/>
                </a:lnTo>
                <a:lnTo>
                  <a:pt x="355" y="19316"/>
                </a:lnTo>
                <a:lnTo>
                  <a:pt x="1905" y="19050"/>
                </a:lnTo>
                <a:lnTo>
                  <a:pt x="3314" y="19913"/>
                </a:lnTo>
                <a:lnTo>
                  <a:pt x="3937" y="21259"/>
                </a:lnTo>
                <a:lnTo>
                  <a:pt x="4470" y="18694"/>
                </a:lnTo>
                <a:lnTo>
                  <a:pt x="6527" y="16611"/>
                </a:lnTo>
                <a:lnTo>
                  <a:pt x="11976" y="15709"/>
                </a:lnTo>
                <a:lnTo>
                  <a:pt x="14554" y="16967"/>
                </a:lnTo>
                <a:lnTo>
                  <a:pt x="15951" y="19151"/>
                </a:lnTo>
                <a:lnTo>
                  <a:pt x="16522" y="18669"/>
                </a:lnTo>
                <a:lnTo>
                  <a:pt x="17221" y="18326"/>
                </a:lnTo>
                <a:lnTo>
                  <a:pt x="18211" y="18300"/>
                </a:lnTo>
                <a:lnTo>
                  <a:pt x="18529" y="18402"/>
                </a:lnTo>
                <a:lnTo>
                  <a:pt x="18796" y="18135"/>
                </a:lnTo>
                <a:lnTo>
                  <a:pt x="19418" y="17754"/>
                </a:lnTo>
                <a:close/>
              </a:path>
              <a:path w="76834" h="57785">
                <a:moveTo>
                  <a:pt x="24599" y="3124"/>
                </a:moveTo>
                <a:lnTo>
                  <a:pt x="23914" y="2667"/>
                </a:lnTo>
                <a:lnTo>
                  <a:pt x="23329" y="2057"/>
                </a:lnTo>
                <a:lnTo>
                  <a:pt x="22885" y="1358"/>
                </a:lnTo>
                <a:lnTo>
                  <a:pt x="21907" y="1739"/>
                </a:lnTo>
                <a:lnTo>
                  <a:pt x="20650" y="1943"/>
                </a:lnTo>
                <a:lnTo>
                  <a:pt x="19939" y="1917"/>
                </a:lnTo>
                <a:lnTo>
                  <a:pt x="19253" y="1803"/>
                </a:lnTo>
                <a:lnTo>
                  <a:pt x="18072" y="2578"/>
                </a:lnTo>
                <a:lnTo>
                  <a:pt x="17018" y="2895"/>
                </a:lnTo>
                <a:lnTo>
                  <a:pt x="18364" y="3606"/>
                </a:lnTo>
                <a:lnTo>
                  <a:pt x="19405" y="4851"/>
                </a:lnTo>
                <a:lnTo>
                  <a:pt x="19723" y="6946"/>
                </a:lnTo>
                <a:lnTo>
                  <a:pt x="19570" y="7861"/>
                </a:lnTo>
                <a:lnTo>
                  <a:pt x="20256" y="7505"/>
                </a:lnTo>
                <a:lnTo>
                  <a:pt x="20904" y="7391"/>
                </a:lnTo>
                <a:lnTo>
                  <a:pt x="21386" y="7454"/>
                </a:lnTo>
                <a:lnTo>
                  <a:pt x="21996" y="7188"/>
                </a:lnTo>
                <a:lnTo>
                  <a:pt x="22085" y="5461"/>
                </a:lnTo>
                <a:lnTo>
                  <a:pt x="23063" y="3949"/>
                </a:lnTo>
                <a:lnTo>
                  <a:pt x="24599" y="3124"/>
                </a:lnTo>
                <a:close/>
              </a:path>
              <a:path w="76834" h="57785">
                <a:moveTo>
                  <a:pt x="28968" y="17919"/>
                </a:moveTo>
                <a:lnTo>
                  <a:pt x="28841" y="17932"/>
                </a:lnTo>
                <a:lnTo>
                  <a:pt x="28968" y="17919"/>
                </a:lnTo>
                <a:close/>
              </a:path>
              <a:path w="76834" h="57785">
                <a:moveTo>
                  <a:pt x="41732" y="16840"/>
                </a:moveTo>
                <a:lnTo>
                  <a:pt x="41643" y="16662"/>
                </a:lnTo>
                <a:lnTo>
                  <a:pt x="41529" y="16916"/>
                </a:lnTo>
                <a:lnTo>
                  <a:pt x="41490" y="17081"/>
                </a:lnTo>
                <a:lnTo>
                  <a:pt x="41732" y="16840"/>
                </a:lnTo>
                <a:close/>
              </a:path>
              <a:path w="76834" h="57785">
                <a:moveTo>
                  <a:pt x="76517" y="52006"/>
                </a:moveTo>
                <a:lnTo>
                  <a:pt x="74701" y="51066"/>
                </a:lnTo>
                <a:lnTo>
                  <a:pt x="73329" y="49326"/>
                </a:lnTo>
                <a:lnTo>
                  <a:pt x="72847" y="46075"/>
                </a:lnTo>
                <a:lnTo>
                  <a:pt x="72999" y="45008"/>
                </a:lnTo>
                <a:lnTo>
                  <a:pt x="73355" y="44030"/>
                </a:lnTo>
                <a:lnTo>
                  <a:pt x="72021" y="43294"/>
                </a:lnTo>
                <a:lnTo>
                  <a:pt x="70929" y="42125"/>
                </a:lnTo>
                <a:lnTo>
                  <a:pt x="70078" y="39763"/>
                </a:lnTo>
                <a:lnTo>
                  <a:pt x="69964" y="38912"/>
                </a:lnTo>
                <a:lnTo>
                  <a:pt x="70002" y="38100"/>
                </a:lnTo>
                <a:lnTo>
                  <a:pt x="69240" y="38696"/>
                </a:lnTo>
                <a:lnTo>
                  <a:pt x="68338" y="39141"/>
                </a:lnTo>
                <a:lnTo>
                  <a:pt x="66192" y="39484"/>
                </a:lnTo>
                <a:lnTo>
                  <a:pt x="65125" y="39331"/>
                </a:lnTo>
                <a:lnTo>
                  <a:pt x="64160" y="38950"/>
                </a:lnTo>
                <a:lnTo>
                  <a:pt x="63855" y="39662"/>
                </a:lnTo>
                <a:lnTo>
                  <a:pt x="63398" y="40271"/>
                </a:lnTo>
                <a:lnTo>
                  <a:pt x="62801" y="40779"/>
                </a:lnTo>
                <a:lnTo>
                  <a:pt x="66167" y="40970"/>
                </a:lnTo>
                <a:lnTo>
                  <a:pt x="68897" y="43662"/>
                </a:lnTo>
                <a:lnTo>
                  <a:pt x="69113" y="50660"/>
                </a:lnTo>
                <a:lnTo>
                  <a:pt x="66255" y="53670"/>
                </a:lnTo>
                <a:lnTo>
                  <a:pt x="62026" y="53797"/>
                </a:lnTo>
                <a:lnTo>
                  <a:pt x="60909" y="53581"/>
                </a:lnTo>
                <a:lnTo>
                  <a:pt x="60731" y="54533"/>
                </a:lnTo>
                <a:lnTo>
                  <a:pt x="60325" y="55422"/>
                </a:lnTo>
                <a:lnTo>
                  <a:pt x="59766" y="56184"/>
                </a:lnTo>
                <a:lnTo>
                  <a:pt x="60223" y="57124"/>
                </a:lnTo>
                <a:lnTo>
                  <a:pt x="60350" y="57658"/>
                </a:lnTo>
                <a:lnTo>
                  <a:pt x="60960" y="56045"/>
                </a:lnTo>
                <a:lnTo>
                  <a:pt x="62318" y="54762"/>
                </a:lnTo>
                <a:lnTo>
                  <a:pt x="66014" y="54140"/>
                </a:lnTo>
                <a:lnTo>
                  <a:pt x="67754" y="54940"/>
                </a:lnTo>
                <a:lnTo>
                  <a:pt x="68846" y="56311"/>
                </a:lnTo>
                <a:lnTo>
                  <a:pt x="68999" y="54051"/>
                </a:lnTo>
                <a:lnTo>
                  <a:pt x="70599" y="52070"/>
                </a:lnTo>
                <a:lnTo>
                  <a:pt x="74256" y="51473"/>
                </a:lnTo>
                <a:lnTo>
                  <a:pt x="75501" y="51803"/>
                </a:lnTo>
                <a:lnTo>
                  <a:pt x="76517" y="52476"/>
                </a:lnTo>
                <a:lnTo>
                  <a:pt x="76517" y="5200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9850" y="28202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424" y="1466"/>
                </a:moveTo>
                <a:lnTo>
                  <a:pt x="295" y="1270"/>
                </a:lnTo>
                <a:lnTo>
                  <a:pt x="0" y="926"/>
                </a:lnTo>
                <a:lnTo>
                  <a:pt x="501" y="284"/>
                </a:lnTo>
                <a:lnTo>
                  <a:pt x="993" y="242"/>
                </a:lnTo>
                <a:lnTo>
                  <a:pt x="1893" y="0"/>
                </a:lnTo>
                <a:lnTo>
                  <a:pt x="925" y="990"/>
                </a:lnTo>
                <a:lnTo>
                  <a:pt x="424" y="146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16509" y="2643355"/>
            <a:ext cx="21590" cy="28575"/>
          </a:xfrm>
          <a:custGeom>
            <a:avLst/>
            <a:gdLst/>
            <a:ahLst/>
            <a:cxnLst/>
            <a:rect l="l" t="t" r="r" b="b"/>
            <a:pathLst>
              <a:path w="21590" h="28575">
                <a:moveTo>
                  <a:pt x="18832" y="28386"/>
                </a:moveTo>
                <a:lnTo>
                  <a:pt x="17435" y="26133"/>
                </a:lnTo>
                <a:lnTo>
                  <a:pt x="14741" y="24849"/>
                </a:lnTo>
                <a:lnTo>
                  <a:pt x="10611" y="25661"/>
                </a:lnTo>
                <a:lnTo>
                  <a:pt x="9437" y="26333"/>
                </a:lnTo>
                <a:lnTo>
                  <a:pt x="8542" y="27247"/>
                </a:lnTo>
                <a:lnTo>
                  <a:pt x="9771" y="25954"/>
                </a:lnTo>
                <a:lnTo>
                  <a:pt x="10418" y="24186"/>
                </a:lnTo>
                <a:lnTo>
                  <a:pt x="9694" y="21359"/>
                </a:lnTo>
                <a:lnTo>
                  <a:pt x="9064" y="20552"/>
                </a:lnTo>
                <a:lnTo>
                  <a:pt x="8306" y="19910"/>
                </a:lnTo>
                <a:lnTo>
                  <a:pt x="10632" y="19017"/>
                </a:lnTo>
                <a:lnTo>
                  <a:pt x="12260" y="16760"/>
                </a:lnTo>
                <a:lnTo>
                  <a:pt x="12076" y="10830"/>
                </a:lnTo>
                <a:lnTo>
                  <a:pt x="9283" y="8220"/>
                </a:lnTo>
                <a:lnTo>
                  <a:pt x="5350" y="8335"/>
                </a:lnTo>
                <a:lnTo>
                  <a:pt x="4271" y="8628"/>
                </a:lnTo>
                <a:lnTo>
                  <a:pt x="3401" y="6937"/>
                </a:lnTo>
                <a:lnTo>
                  <a:pt x="1842" y="5691"/>
                </a:lnTo>
                <a:lnTo>
                  <a:pt x="0" y="5241"/>
                </a:lnTo>
                <a:lnTo>
                  <a:pt x="839" y="4335"/>
                </a:lnTo>
                <a:lnTo>
                  <a:pt x="1375" y="3183"/>
                </a:lnTo>
                <a:lnTo>
                  <a:pt x="1516" y="1938"/>
                </a:lnTo>
                <a:lnTo>
                  <a:pt x="2270" y="1440"/>
                </a:lnTo>
                <a:lnTo>
                  <a:pt x="2883" y="765"/>
                </a:lnTo>
                <a:lnTo>
                  <a:pt x="3341" y="0"/>
                </a:lnTo>
                <a:lnTo>
                  <a:pt x="4026" y="106"/>
                </a:lnTo>
                <a:lnTo>
                  <a:pt x="4386" y="55"/>
                </a:lnTo>
                <a:lnTo>
                  <a:pt x="4275" y="1355"/>
                </a:lnTo>
                <a:lnTo>
                  <a:pt x="4990" y="5576"/>
                </a:lnTo>
                <a:lnTo>
                  <a:pt x="8383" y="7978"/>
                </a:lnTo>
                <a:lnTo>
                  <a:pt x="12706" y="7255"/>
                </a:lnTo>
                <a:lnTo>
                  <a:pt x="13387" y="6988"/>
                </a:lnTo>
                <a:lnTo>
                  <a:pt x="14012" y="6648"/>
                </a:lnTo>
                <a:lnTo>
                  <a:pt x="13246" y="7672"/>
                </a:lnTo>
                <a:lnTo>
                  <a:pt x="12873" y="8990"/>
                </a:lnTo>
                <a:lnTo>
                  <a:pt x="13468" y="12985"/>
                </a:lnTo>
                <a:lnTo>
                  <a:pt x="15880" y="14783"/>
                </a:lnTo>
                <a:lnTo>
                  <a:pt x="18523" y="14533"/>
                </a:lnTo>
                <a:lnTo>
                  <a:pt x="19406" y="14971"/>
                </a:lnTo>
                <a:lnTo>
                  <a:pt x="20404" y="15166"/>
                </a:lnTo>
                <a:lnTo>
                  <a:pt x="21419" y="15119"/>
                </a:lnTo>
                <a:lnTo>
                  <a:pt x="19427" y="16518"/>
                </a:lnTo>
                <a:lnTo>
                  <a:pt x="18283" y="18945"/>
                </a:lnTo>
                <a:lnTo>
                  <a:pt x="18977" y="23132"/>
                </a:lnTo>
                <a:lnTo>
                  <a:pt x="19864" y="24509"/>
                </a:lnTo>
                <a:lnTo>
                  <a:pt x="21072" y="25483"/>
                </a:lnTo>
                <a:lnTo>
                  <a:pt x="19941" y="26150"/>
                </a:lnTo>
                <a:lnTo>
                  <a:pt x="19170" y="27170"/>
                </a:lnTo>
                <a:lnTo>
                  <a:pt x="18832" y="2838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10095" y="306389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0" y="1619"/>
                </a:moveTo>
                <a:lnTo>
                  <a:pt x="227" y="1113"/>
                </a:lnTo>
                <a:lnTo>
                  <a:pt x="317" y="565"/>
                </a:lnTo>
                <a:lnTo>
                  <a:pt x="274" y="0"/>
                </a:lnTo>
                <a:lnTo>
                  <a:pt x="801" y="335"/>
                </a:lnTo>
                <a:lnTo>
                  <a:pt x="1088" y="467"/>
                </a:lnTo>
                <a:lnTo>
                  <a:pt x="651" y="782"/>
                </a:lnTo>
                <a:lnTo>
                  <a:pt x="308" y="1190"/>
                </a:lnTo>
                <a:lnTo>
                  <a:pt x="0" y="1619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03512" y="264680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1396" y="1351"/>
                </a:moveTo>
                <a:lnTo>
                  <a:pt x="972" y="1071"/>
                </a:lnTo>
                <a:lnTo>
                  <a:pt x="509" y="862"/>
                </a:lnTo>
                <a:lnTo>
                  <a:pt x="0" y="794"/>
                </a:lnTo>
                <a:lnTo>
                  <a:pt x="364" y="578"/>
                </a:lnTo>
                <a:lnTo>
                  <a:pt x="946" y="0"/>
                </a:lnTo>
                <a:lnTo>
                  <a:pt x="989" y="246"/>
                </a:lnTo>
                <a:lnTo>
                  <a:pt x="955" y="484"/>
                </a:lnTo>
                <a:lnTo>
                  <a:pt x="1118" y="964"/>
                </a:lnTo>
                <a:lnTo>
                  <a:pt x="1285" y="1134"/>
                </a:lnTo>
                <a:lnTo>
                  <a:pt x="1396" y="1351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51111" y="310882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1833" y="1543"/>
                </a:moveTo>
                <a:lnTo>
                  <a:pt x="0" y="225"/>
                </a:lnTo>
                <a:lnTo>
                  <a:pt x="621" y="289"/>
                </a:lnTo>
                <a:lnTo>
                  <a:pt x="1263" y="250"/>
                </a:lnTo>
                <a:lnTo>
                  <a:pt x="1897" y="68"/>
                </a:lnTo>
                <a:lnTo>
                  <a:pt x="2039" y="0"/>
                </a:lnTo>
                <a:lnTo>
                  <a:pt x="1876" y="480"/>
                </a:lnTo>
                <a:lnTo>
                  <a:pt x="1833" y="1011"/>
                </a:lnTo>
                <a:lnTo>
                  <a:pt x="1833" y="1543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99361" y="29699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29" y="386"/>
                </a:moveTo>
                <a:lnTo>
                  <a:pt x="231" y="250"/>
                </a:lnTo>
                <a:lnTo>
                  <a:pt x="0" y="25"/>
                </a:lnTo>
                <a:lnTo>
                  <a:pt x="359" y="0"/>
                </a:lnTo>
                <a:lnTo>
                  <a:pt x="329" y="259"/>
                </a:lnTo>
                <a:lnTo>
                  <a:pt x="329" y="38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88719" y="2618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" y="38"/>
                </a:move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69729" y="31203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092" y="1156"/>
                </a:moveTo>
                <a:lnTo>
                  <a:pt x="0" y="573"/>
                </a:lnTo>
                <a:lnTo>
                  <a:pt x="355" y="429"/>
                </a:lnTo>
                <a:lnTo>
                  <a:pt x="963" y="0"/>
                </a:lnTo>
                <a:lnTo>
                  <a:pt x="908" y="199"/>
                </a:lnTo>
                <a:lnTo>
                  <a:pt x="908" y="607"/>
                </a:lnTo>
                <a:lnTo>
                  <a:pt x="1036" y="871"/>
                </a:lnTo>
                <a:lnTo>
                  <a:pt x="1092" y="115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59410" y="30706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5" y="208"/>
                </a:moveTo>
                <a:lnTo>
                  <a:pt x="68" y="174"/>
                </a:lnTo>
                <a:lnTo>
                  <a:pt x="269" y="0"/>
                </a:lnTo>
                <a:lnTo>
                  <a:pt x="205" y="208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1935" y="263276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527"/>
                </a:moveTo>
                <a:lnTo>
                  <a:pt x="107" y="361"/>
                </a:lnTo>
                <a:lnTo>
                  <a:pt x="269" y="0"/>
                </a:lnTo>
                <a:lnTo>
                  <a:pt x="419" y="102"/>
                </a:lnTo>
                <a:lnTo>
                  <a:pt x="591" y="178"/>
                </a:lnTo>
                <a:lnTo>
                  <a:pt x="753" y="267"/>
                </a:lnTo>
                <a:lnTo>
                  <a:pt x="625" y="301"/>
                </a:lnTo>
                <a:lnTo>
                  <a:pt x="496" y="276"/>
                </a:lnTo>
                <a:lnTo>
                  <a:pt x="231" y="365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10603" y="3022193"/>
            <a:ext cx="5080" cy="14604"/>
          </a:xfrm>
          <a:custGeom>
            <a:avLst/>
            <a:gdLst/>
            <a:ahLst/>
            <a:cxnLst/>
            <a:rect l="l" t="t" r="r" b="b"/>
            <a:pathLst>
              <a:path w="5079" h="14605">
                <a:moveTo>
                  <a:pt x="317" y="14465"/>
                </a:moveTo>
                <a:lnTo>
                  <a:pt x="292" y="14249"/>
                </a:lnTo>
                <a:lnTo>
                  <a:pt x="241" y="14033"/>
                </a:lnTo>
                <a:lnTo>
                  <a:pt x="254" y="13804"/>
                </a:lnTo>
                <a:lnTo>
                  <a:pt x="88" y="14008"/>
                </a:lnTo>
                <a:lnTo>
                  <a:pt x="101" y="14224"/>
                </a:lnTo>
                <a:lnTo>
                  <a:pt x="228" y="14338"/>
                </a:lnTo>
                <a:lnTo>
                  <a:pt x="317" y="14465"/>
                </a:lnTo>
                <a:close/>
              </a:path>
              <a:path w="5079" h="14605">
                <a:moveTo>
                  <a:pt x="4940" y="1016"/>
                </a:moveTo>
                <a:lnTo>
                  <a:pt x="4851" y="685"/>
                </a:lnTo>
                <a:lnTo>
                  <a:pt x="4787" y="355"/>
                </a:lnTo>
                <a:lnTo>
                  <a:pt x="4762" y="0"/>
                </a:lnTo>
                <a:lnTo>
                  <a:pt x="4572" y="355"/>
                </a:lnTo>
                <a:lnTo>
                  <a:pt x="4343" y="660"/>
                </a:lnTo>
                <a:lnTo>
                  <a:pt x="4051" y="939"/>
                </a:lnTo>
                <a:lnTo>
                  <a:pt x="4648" y="965"/>
                </a:lnTo>
                <a:lnTo>
                  <a:pt x="4940" y="101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25456" y="307289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255" y="973"/>
                </a:moveTo>
                <a:lnTo>
                  <a:pt x="856" y="735"/>
                </a:lnTo>
                <a:lnTo>
                  <a:pt x="441" y="535"/>
                </a:lnTo>
                <a:lnTo>
                  <a:pt x="0" y="391"/>
                </a:lnTo>
                <a:lnTo>
                  <a:pt x="308" y="301"/>
                </a:lnTo>
                <a:lnTo>
                  <a:pt x="509" y="119"/>
                </a:lnTo>
                <a:lnTo>
                  <a:pt x="753" y="0"/>
                </a:lnTo>
                <a:lnTo>
                  <a:pt x="869" y="361"/>
                </a:lnTo>
                <a:lnTo>
                  <a:pt x="1032" y="680"/>
                </a:lnTo>
                <a:lnTo>
                  <a:pt x="1255" y="973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24062" y="301040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2583" y="3532"/>
                </a:moveTo>
                <a:lnTo>
                  <a:pt x="1906" y="2677"/>
                </a:lnTo>
                <a:lnTo>
                  <a:pt x="1006" y="2019"/>
                </a:lnTo>
                <a:lnTo>
                  <a:pt x="0" y="1589"/>
                </a:lnTo>
                <a:lnTo>
                  <a:pt x="1289" y="1241"/>
                </a:lnTo>
                <a:lnTo>
                  <a:pt x="2176" y="692"/>
                </a:lnTo>
                <a:lnTo>
                  <a:pt x="2908" y="0"/>
                </a:lnTo>
                <a:lnTo>
                  <a:pt x="2793" y="437"/>
                </a:lnTo>
                <a:lnTo>
                  <a:pt x="2827" y="1381"/>
                </a:lnTo>
                <a:lnTo>
                  <a:pt x="3123" y="1985"/>
                </a:lnTo>
                <a:lnTo>
                  <a:pt x="3517" y="2503"/>
                </a:lnTo>
                <a:lnTo>
                  <a:pt x="2831" y="3141"/>
                </a:lnTo>
                <a:lnTo>
                  <a:pt x="2583" y="3532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74711" y="299100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2441" y="1067"/>
                </a:moveTo>
                <a:lnTo>
                  <a:pt x="3041" y="0"/>
                </a:lnTo>
                <a:lnTo>
                  <a:pt x="3401" y="488"/>
                </a:lnTo>
                <a:lnTo>
                  <a:pt x="3611" y="701"/>
                </a:lnTo>
                <a:lnTo>
                  <a:pt x="2441" y="1067"/>
                </a:lnTo>
                <a:close/>
              </a:path>
              <a:path w="3809" h="3810">
                <a:moveTo>
                  <a:pt x="875" y="2348"/>
                </a:moveTo>
                <a:lnTo>
                  <a:pt x="993" y="2150"/>
                </a:lnTo>
                <a:lnTo>
                  <a:pt x="2133" y="1164"/>
                </a:lnTo>
                <a:lnTo>
                  <a:pt x="2441" y="1067"/>
                </a:lnTo>
                <a:lnTo>
                  <a:pt x="1319" y="2150"/>
                </a:lnTo>
                <a:lnTo>
                  <a:pt x="875" y="2348"/>
                </a:lnTo>
                <a:close/>
              </a:path>
              <a:path w="3809" h="3810">
                <a:moveTo>
                  <a:pt x="389" y="3621"/>
                </a:moveTo>
                <a:lnTo>
                  <a:pt x="158" y="3013"/>
                </a:lnTo>
                <a:lnTo>
                  <a:pt x="0" y="2737"/>
                </a:lnTo>
                <a:lnTo>
                  <a:pt x="875" y="2348"/>
                </a:lnTo>
                <a:lnTo>
                  <a:pt x="389" y="3621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07785" y="3131265"/>
            <a:ext cx="31750" cy="8890"/>
          </a:xfrm>
          <a:custGeom>
            <a:avLst/>
            <a:gdLst/>
            <a:ahLst/>
            <a:cxnLst/>
            <a:rect l="l" t="t" r="r" b="b"/>
            <a:pathLst>
              <a:path w="31750" h="8889">
                <a:moveTo>
                  <a:pt x="29015" y="8331"/>
                </a:moveTo>
                <a:lnTo>
                  <a:pt x="22212" y="8331"/>
                </a:lnTo>
                <a:lnTo>
                  <a:pt x="16677" y="8063"/>
                </a:lnTo>
                <a:lnTo>
                  <a:pt x="11181" y="7659"/>
                </a:lnTo>
                <a:lnTo>
                  <a:pt x="10748" y="7536"/>
                </a:lnTo>
                <a:lnTo>
                  <a:pt x="3414" y="7034"/>
                </a:lnTo>
                <a:lnTo>
                  <a:pt x="0" y="6605"/>
                </a:lnTo>
                <a:lnTo>
                  <a:pt x="406" y="6257"/>
                </a:lnTo>
                <a:lnTo>
                  <a:pt x="1075" y="5436"/>
                </a:lnTo>
                <a:lnTo>
                  <a:pt x="1790" y="5606"/>
                </a:lnTo>
                <a:lnTo>
                  <a:pt x="3041" y="5530"/>
                </a:lnTo>
                <a:lnTo>
                  <a:pt x="3795" y="5207"/>
                </a:lnTo>
                <a:lnTo>
                  <a:pt x="4481" y="4773"/>
                </a:lnTo>
                <a:lnTo>
                  <a:pt x="5624" y="5691"/>
                </a:lnTo>
                <a:lnTo>
                  <a:pt x="7068" y="6257"/>
                </a:lnTo>
                <a:lnTo>
                  <a:pt x="12162" y="6201"/>
                </a:lnTo>
                <a:lnTo>
                  <a:pt x="14976" y="3438"/>
                </a:lnTo>
                <a:lnTo>
                  <a:pt x="15126" y="0"/>
                </a:lnTo>
                <a:lnTo>
                  <a:pt x="15974" y="208"/>
                </a:lnTo>
                <a:lnTo>
                  <a:pt x="16870" y="242"/>
                </a:lnTo>
                <a:lnTo>
                  <a:pt x="17774" y="89"/>
                </a:lnTo>
                <a:lnTo>
                  <a:pt x="17782" y="1156"/>
                </a:lnTo>
                <a:lnTo>
                  <a:pt x="18618" y="4544"/>
                </a:lnTo>
                <a:lnTo>
                  <a:pt x="21329" y="6359"/>
                </a:lnTo>
                <a:lnTo>
                  <a:pt x="24187" y="6078"/>
                </a:lnTo>
                <a:lnTo>
                  <a:pt x="25219" y="7353"/>
                </a:lnTo>
                <a:lnTo>
                  <a:pt x="26791" y="8161"/>
                </a:lnTo>
                <a:lnTo>
                  <a:pt x="29366" y="7902"/>
                </a:lnTo>
                <a:lnTo>
                  <a:pt x="30081" y="7587"/>
                </a:lnTo>
                <a:lnTo>
                  <a:pt x="30728" y="7162"/>
                </a:lnTo>
                <a:lnTo>
                  <a:pt x="30913" y="7549"/>
                </a:lnTo>
                <a:lnTo>
                  <a:pt x="31401" y="824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54375" y="306371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645" y="1980"/>
                </a:moveTo>
                <a:lnTo>
                  <a:pt x="1135" y="1640"/>
                </a:lnTo>
                <a:lnTo>
                  <a:pt x="586" y="1360"/>
                </a:lnTo>
                <a:lnTo>
                  <a:pt x="0" y="1181"/>
                </a:lnTo>
                <a:lnTo>
                  <a:pt x="826" y="939"/>
                </a:lnTo>
                <a:lnTo>
                  <a:pt x="1559" y="535"/>
                </a:lnTo>
                <a:lnTo>
                  <a:pt x="2180" y="0"/>
                </a:lnTo>
                <a:lnTo>
                  <a:pt x="1863" y="603"/>
                </a:lnTo>
                <a:lnTo>
                  <a:pt x="1679" y="1262"/>
                </a:lnTo>
                <a:lnTo>
                  <a:pt x="1645" y="1980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73863" y="2749695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162" y="1338"/>
                </a:moveTo>
                <a:lnTo>
                  <a:pt x="235" y="782"/>
                </a:lnTo>
                <a:lnTo>
                  <a:pt x="154" y="310"/>
                </a:lnTo>
                <a:lnTo>
                  <a:pt x="55" y="170"/>
                </a:lnTo>
                <a:lnTo>
                  <a:pt x="0" y="0"/>
                </a:lnTo>
                <a:lnTo>
                  <a:pt x="355" y="59"/>
                </a:lnTo>
                <a:lnTo>
                  <a:pt x="539" y="59"/>
                </a:lnTo>
                <a:lnTo>
                  <a:pt x="338" y="459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43177" y="305048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59" y="314"/>
                </a:moveTo>
                <a:lnTo>
                  <a:pt x="449" y="246"/>
                </a:lnTo>
                <a:lnTo>
                  <a:pt x="252" y="165"/>
                </a:lnTo>
                <a:lnTo>
                  <a:pt x="34" y="136"/>
                </a:lnTo>
                <a:lnTo>
                  <a:pt x="359" y="38"/>
                </a:lnTo>
                <a:lnTo>
                  <a:pt x="531" y="0"/>
                </a:lnTo>
                <a:lnTo>
                  <a:pt x="659" y="314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9425" y="3063168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963" y="2231"/>
                </a:moveTo>
                <a:lnTo>
                  <a:pt x="783" y="1415"/>
                </a:lnTo>
                <a:lnTo>
                  <a:pt x="449" y="667"/>
                </a:lnTo>
                <a:lnTo>
                  <a:pt x="0" y="0"/>
                </a:lnTo>
                <a:lnTo>
                  <a:pt x="484" y="539"/>
                </a:lnTo>
                <a:lnTo>
                  <a:pt x="1045" y="998"/>
                </a:lnTo>
                <a:lnTo>
                  <a:pt x="1670" y="1351"/>
                </a:lnTo>
                <a:lnTo>
                  <a:pt x="1388" y="1606"/>
                </a:lnTo>
                <a:lnTo>
                  <a:pt x="963" y="2231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48715" y="3059010"/>
            <a:ext cx="80010" cy="80645"/>
          </a:xfrm>
          <a:custGeom>
            <a:avLst/>
            <a:gdLst/>
            <a:ahLst/>
            <a:cxnLst/>
            <a:rect l="l" t="t" r="r" b="b"/>
            <a:pathLst>
              <a:path w="80009" h="80644">
                <a:moveTo>
                  <a:pt x="3962" y="79946"/>
                </a:moveTo>
                <a:lnTo>
                  <a:pt x="2349" y="79565"/>
                </a:lnTo>
                <a:lnTo>
                  <a:pt x="774" y="78384"/>
                </a:lnTo>
                <a:lnTo>
                  <a:pt x="609" y="79032"/>
                </a:lnTo>
                <a:lnTo>
                  <a:pt x="355" y="79641"/>
                </a:lnTo>
                <a:lnTo>
                  <a:pt x="0" y="80175"/>
                </a:lnTo>
                <a:lnTo>
                  <a:pt x="3962" y="79946"/>
                </a:lnTo>
                <a:close/>
              </a:path>
              <a:path w="80009" h="80644">
                <a:moveTo>
                  <a:pt x="5041" y="79883"/>
                </a:moveTo>
                <a:lnTo>
                  <a:pt x="3962" y="79946"/>
                </a:lnTo>
                <a:lnTo>
                  <a:pt x="4406" y="80060"/>
                </a:lnTo>
                <a:lnTo>
                  <a:pt x="5041" y="79883"/>
                </a:lnTo>
                <a:close/>
              </a:path>
              <a:path w="80009" h="80644">
                <a:moveTo>
                  <a:pt x="17640" y="78486"/>
                </a:moveTo>
                <a:lnTo>
                  <a:pt x="14859" y="77863"/>
                </a:lnTo>
                <a:lnTo>
                  <a:pt x="12687" y="75526"/>
                </a:lnTo>
                <a:lnTo>
                  <a:pt x="12522" y="72974"/>
                </a:lnTo>
                <a:lnTo>
                  <a:pt x="12509" y="71920"/>
                </a:lnTo>
                <a:lnTo>
                  <a:pt x="12293" y="71691"/>
                </a:lnTo>
                <a:lnTo>
                  <a:pt x="12204" y="71539"/>
                </a:lnTo>
                <a:lnTo>
                  <a:pt x="12065" y="71970"/>
                </a:lnTo>
                <a:lnTo>
                  <a:pt x="11658" y="72567"/>
                </a:lnTo>
                <a:lnTo>
                  <a:pt x="11734" y="72974"/>
                </a:lnTo>
                <a:lnTo>
                  <a:pt x="12433" y="75806"/>
                </a:lnTo>
                <a:lnTo>
                  <a:pt x="10795" y="78498"/>
                </a:lnTo>
                <a:lnTo>
                  <a:pt x="7823" y="79235"/>
                </a:lnTo>
                <a:lnTo>
                  <a:pt x="7543" y="79171"/>
                </a:lnTo>
                <a:lnTo>
                  <a:pt x="7277" y="79197"/>
                </a:lnTo>
                <a:lnTo>
                  <a:pt x="6743" y="79425"/>
                </a:lnTo>
                <a:lnTo>
                  <a:pt x="5041" y="79883"/>
                </a:lnTo>
                <a:lnTo>
                  <a:pt x="5943" y="79832"/>
                </a:lnTo>
                <a:lnTo>
                  <a:pt x="11836" y="79286"/>
                </a:lnTo>
                <a:lnTo>
                  <a:pt x="12204" y="79235"/>
                </a:lnTo>
                <a:lnTo>
                  <a:pt x="17640" y="78486"/>
                </a:lnTo>
                <a:close/>
              </a:path>
              <a:path w="80009" h="80644">
                <a:moveTo>
                  <a:pt x="47967" y="1498"/>
                </a:moveTo>
                <a:lnTo>
                  <a:pt x="47802" y="838"/>
                </a:lnTo>
                <a:lnTo>
                  <a:pt x="47764" y="0"/>
                </a:lnTo>
                <a:lnTo>
                  <a:pt x="47396" y="279"/>
                </a:lnTo>
                <a:lnTo>
                  <a:pt x="46913" y="571"/>
                </a:lnTo>
                <a:lnTo>
                  <a:pt x="46278" y="838"/>
                </a:lnTo>
                <a:lnTo>
                  <a:pt x="47967" y="1498"/>
                </a:lnTo>
                <a:close/>
              </a:path>
              <a:path w="80009" h="80644">
                <a:moveTo>
                  <a:pt x="50152" y="3708"/>
                </a:moveTo>
                <a:lnTo>
                  <a:pt x="48488" y="1701"/>
                </a:lnTo>
                <a:lnTo>
                  <a:pt x="47967" y="1498"/>
                </a:lnTo>
                <a:lnTo>
                  <a:pt x="48247" y="2667"/>
                </a:lnTo>
                <a:lnTo>
                  <a:pt x="50076" y="3759"/>
                </a:lnTo>
                <a:close/>
              </a:path>
              <a:path w="80009" h="80644">
                <a:moveTo>
                  <a:pt x="72212" y="36525"/>
                </a:moveTo>
                <a:lnTo>
                  <a:pt x="72110" y="35306"/>
                </a:lnTo>
                <a:lnTo>
                  <a:pt x="69621" y="35407"/>
                </a:lnTo>
                <a:lnTo>
                  <a:pt x="71043" y="35737"/>
                </a:lnTo>
                <a:lnTo>
                  <a:pt x="72212" y="36525"/>
                </a:lnTo>
                <a:close/>
              </a:path>
              <a:path w="80009" h="80644">
                <a:moveTo>
                  <a:pt x="79400" y="60490"/>
                </a:moveTo>
                <a:lnTo>
                  <a:pt x="76796" y="59842"/>
                </a:lnTo>
                <a:lnTo>
                  <a:pt x="74752" y="57645"/>
                </a:lnTo>
                <a:lnTo>
                  <a:pt x="74307" y="53289"/>
                </a:lnTo>
                <a:lnTo>
                  <a:pt x="74739" y="51828"/>
                </a:lnTo>
                <a:lnTo>
                  <a:pt x="75539" y="50609"/>
                </a:lnTo>
                <a:lnTo>
                  <a:pt x="73329" y="49657"/>
                </a:lnTo>
                <a:lnTo>
                  <a:pt x="72771" y="48895"/>
                </a:lnTo>
                <a:lnTo>
                  <a:pt x="71742" y="47536"/>
                </a:lnTo>
                <a:lnTo>
                  <a:pt x="71666" y="46139"/>
                </a:lnTo>
                <a:lnTo>
                  <a:pt x="71602" y="44996"/>
                </a:lnTo>
                <a:lnTo>
                  <a:pt x="71323" y="45135"/>
                </a:lnTo>
                <a:lnTo>
                  <a:pt x="71081" y="45326"/>
                </a:lnTo>
                <a:lnTo>
                  <a:pt x="68084" y="46139"/>
                </a:lnTo>
                <a:lnTo>
                  <a:pt x="65328" y="44577"/>
                </a:lnTo>
                <a:lnTo>
                  <a:pt x="63868" y="39268"/>
                </a:lnTo>
                <a:lnTo>
                  <a:pt x="65443" y="36525"/>
                </a:lnTo>
                <a:lnTo>
                  <a:pt x="69380" y="35458"/>
                </a:lnTo>
                <a:lnTo>
                  <a:pt x="69557" y="35420"/>
                </a:lnTo>
                <a:lnTo>
                  <a:pt x="68541" y="35458"/>
                </a:lnTo>
                <a:lnTo>
                  <a:pt x="65481" y="32766"/>
                </a:lnTo>
                <a:lnTo>
                  <a:pt x="65227" y="28905"/>
                </a:lnTo>
                <a:lnTo>
                  <a:pt x="65189" y="27774"/>
                </a:lnTo>
                <a:lnTo>
                  <a:pt x="65468" y="26670"/>
                </a:lnTo>
                <a:lnTo>
                  <a:pt x="66078" y="25615"/>
                </a:lnTo>
                <a:lnTo>
                  <a:pt x="64490" y="24574"/>
                </a:lnTo>
                <a:lnTo>
                  <a:pt x="63347" y="22885"/>
                </a:lnTo>
                <a:lnTo>
                  <a:pt x="62979" y="19265"/>
                </a:lnTo>
                <a:lnTo>
                  <a:pt x="63436" y="17754"/>
                </a:lnTo>
                <a:lnTo>
                  <a:pt x="64160" y="16713"/>
                </a:lnTo>
                <a:lnTo>
                  <a:pt x="64287" y="16522"/>
                </a:lnTo>
                <a:lnTo>
                  <a:pt x="62585" y="16713"/>
                </a:lnTo>
                <a:lnTo>
                  <a:pt x="60985" y="15621"/>
                </a:lnTo>
                <a:lnTo>
                  <a:pt x="60464" y="13081"/>
                </a:lnTo>
                <a:lnTo>
                  <a:pt x="60642" y="12280"/>
                </a:lnTo>
                <a:lnTo>
                  <a:pt x="61036" y="11595"/>
                </a:lnTo>
                <a:lnTo>
                  <a:pt x="60858" y="11239"/>
                </a:lnTo>
                <a:lnTo>
                  <a:pt x="60629" y="10909"/>
                </a:lnTo>
                <a:lnTo>
                  <a:pt x="60375" y="9791"/>
                </a:lnTo>
                <a:lnTo>
                  <a:pt x="60350" y="8851"/>
                </a:lnTo>
                <a:lnTo>
                  <a:pt x="60490" y="8166"/>
                </a:lnTo>
                <a:lnTo>
                  <a:pt x="61010" y="7162"/>
                </a:lnTo>
                <a:lnTo>
                  <a:pt x="60566" y="7734"/>
                </a:lnTo>
                <a:lnTo>
                  <a:pt x="59918" y="8242"/>
                </a:lnTo>
                <a:lnTo>
                  <a:pt x="57302" y="8851"/>
                </a:lnTo>
                <a:lnTo>
                  <a:pt x="55486" y="7734"/>
                </a:lnTo>
                <a:lnTo>
                  <a:pt x="54800" y="4851"/>
                </a:lnTo>
                <a:lnTo>
                  <a:pt x="55156" y="3797"/>
                </a:lnTo>
                <a:lnTo>
                  <a:pt x="55841" y="3009"/>
                </a:lnTo>
                <a:lnTo>
                  <a:pt x="54991" y="2984"/>
                </a:lnTo>
                <a:lnTo>
                  <a:pt x="54165" y="2781"/>
                </a:lnTo>
                <a:lnTo>
                  <a:pt x="53390" y="2425"/>
                </a:lnTo>
                <a:lnTo>
                  <a:pt x="53035" y="2781"/>
                </a:lnTo>
                <a:lnTo>
                  <a:pt x="52501" y="3175"/>
                </a:lnTo>
                <a:lnTo>
                  <a:pt x="50152" y="3746"/>
                </a:lnTo>
                <a:lnTo>
                  <a:pt x="50774" y="9791"/>
                </a:lnTo>
                <a:lnTo>
                  <a:pt x="48158" y="13004"/>
                </a:lnTo>
                <a:lnTo>
                  <a:pt x="43992" y="13423"/>
                </a:lnTo>
                <a:lnTo>
                  <a:pt x="43459" y="13385"/>
                </a:lnTo>
                <a:lnTo>
                  <a:pt x="42938" y="13322"/>
                </a:lnTo>
                <a:lnTo>
                  <a:pt x="42646" y="13919"/>
                </a:lnTo>
                <a:lnTo>
                  <a:pt x="42545" y="14084"/>
                </a:lnTo>
                <a:lnTo>
                  <a:pt x="42633" y="14554"/>
                </a:lnTo>
                <a:lnTo>
                  <a:pt x="42646" y="14884"/>
                </a:lnTo>
                <a:lnTo>
                  <a:pt x="43370" y="14554"/>
                </a:lnTo>
                <a:lnTo>
                  <a:pt x="44157" y="14338"/>
                </a:lnTo>
                <a:lnTo>
                  <a:pt x="45123" y="14262"/>
                </a:lnTo>
                <a:lnTo>
                  <a:pt x="45351" y="14287"/>
                </a:lnTo>
                <a:lnTo>
                  <a:pt x="45783" y="14084"/>
                </a:lnTo>
                <a:lnTo>
                  <a:pt x="48247" y="13423"/>
                </a:lnTo>
                <a:lnTo>
                  <a:pt x="49479" y="13081"/>
                </a:lnTo>
                <a:lnTo>
                  <a:pt x="53124" y="15125"/>
                </a:lnTo>
                <a:lnTo>
                  <a:pt x="54267" y="19265"/>
                </a:lnTo>
                <a:lnTo>
                  <a:pt x="54229" y="21310"/>
                </a:lnTo>
                <a:lnTo>
                  <a:pt x="56057" y="22110"/>
                </a:lnTo>
                <a:lnTo>
                  <a:pt x="57442" y="23774"/>
                </a:lnTo>
                <a:lnTo>
                  <a:pt x="57873" y="26517"/>
                </a:lnTo>
                <a:lnTo>
                  <a:pt x="57848" y="27165"/>
                </a:lnTo>
                <a:lnTo>
                  <a:pt x="57873" y="27914"/>
                </a:lnTo>
                <a:lnTo>
                  <a:pt x="58775" y="28905"/>
                </a:lnTo>
                <a:lnTo>
                  <a:pt x="59448" y="30365"/>
                </a:lnTo>
                <a:lnTo>
                  <a:pt x="59550" y="34645"/>
                </a:lnTo>
                <a:lnTo>
                  <a:pt x="58000" y="36944"/>
                </a:lnTo>
                <a:lnTo>
                  <a:pt x="55753" y="38023"/>
                </a:lnTo>
                <a:lnTo>
                  <a:pt x="58978" y="38138"/>
                </a:lnTo>
                <a:lnTo>
                  <a:pt x="61722" y="40576"/>
                </a:lnTo>
                <a:lnTo>
                  <a:pt x="62115" y="44488"/>
                </a:lnTo>
                <a:lnTo>
                  <a:pt x="62014" y="45326"/>
                </a:lnTo>
                <a:lnTo>
                  <a:pt x="61950" y="45694"/>
                </a:lnTo>
                <a:lnTo>
                  <a:pt x="62738" y="46139"/>
                </a:lnTo>
                <a:lnTo>
                  <a:pt x="63309" y="46850"/>
                </a:lnTo>
                <a:lnTo>
                  <a:pt x="63550" y="47739"/>
                </a:lnTo>
                <a:lnTo>
                  <a:pt x="63957" y="48183"/>
                </a:lnTo>
                <a:lnTo>
                  <a:pt x="64300" y="48691"/>
                </a:lnTo>
                <a:lnTo>
                  <a:pt x="64490" y="49593"/>
                </a:lnTo>
                <a:lnTo>
                  <a:pt x="64427" y="50139"/>
                </a:lnTo>
                <a:lnTo>
                  <a:pt x="64846" y="49936"/>
                </a:lnTo>
                <a:lnTo>
                  <a:pt x="65278" y="49771"/>
                </a:lnTo>
                <a:lnTo>
                  <a:pt x="69088" y="48895"/>
                </a:lnTo>
                <a:lnTo>
                  <a:pt x="72402" y="50965"/>
                </a:lnTo>
                <a:lnTo>
                  <a:pt x="73444" y="55448"/>
                </a:lnTo>
                <a:lnTo>
                  <a:pt x="73342" y="56629"/>
                </a:lnTo>
                <a:lnTo>
                  <a:pt x="72961" y="57696"/>
                </a:lnTo>
                <a:lnTo>
                  <a:pt x="74002" y="58648"/>
                </a:lnTo>
                <a:lnTo>
                  <a:pt x="74752" y="59931"/>
                </a:lnTo>
                <a:lnTo>
                  <a:pt x="74942" y="61150"/>
                </a:lnTo>
                <a:lnTo>
                  <a:pt x="75044" y="62433"/>
                </a:lnTo>
                <a:lnTo>
                  <a:pt x="77952" y="61150"/>
                </a:lnTo>
                <a:lnTo>
                  <a:pt x="79400" y="60490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74996" y="3073336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69">
                <a:moveTo>
                  <a:pt x="4211" y="13666"/>
                </a:moveTo>
                <a:lnTo>
                  <a:pt x="3315" y="12089"/>
                </a:lnTo>
                <a:lnTo>
                  <a:pt x="1773" y="10983"/>
                </a:lnTo>
                <a:lnTo>
                  <a:pt x="0" y="10677"/>
                </a:lnTo>
                <a:lnTo>
                  <a:pt x="1178" y="9649"/>
                </a:lnTo>
                <a:lnTo>
                  <a:pt x="1914" y="8161"/>
                </a:lnTo>
                <a:lnTo>
                  <a:pt x="1683" y="5933"/>
                </a:lnTo>
                <a:lnTo>
                  <a:pt x="1259" y="4952"/>
                </a:lnTo>
                <a:lnTo>
                  <a:pt x="2874" y="4612"/>
                </a:lnTo>
                <a:lnTo>
                  <a:pt x="4056" y="3196"/>
                </a:lnTo>
                <a:lnTo>
                  <a:pt x="3906" y="952"/>
                </a:lnTo>
                <a:lnTo>
                  <a:pt x="3410" y="0"/>
                </a:lnTo>
                <a:lnTo>
                  <a:pt x="4296" y="807"/>
                </a:lnTo>
                <a:lnTo>
                  <a:pt x="5393" y="1372"/>
                </a:lnTo>
                <a:lnTo>
                  <a:pt x="6618" y="1606"/>
                </a:lnTo>
                <a:lnTo>
                  <a:pt x="6850" y="2274"/>
                </a:lnTo>
                <a:lnTo>
                  <a:pt x="7209" y="2852"/>
                </a:lnTo>
                <a:lnTo>
                  <a:pt x="7664" y="3345"/>
                </a:lnTo>
                <a:lnTo>
                  <a:pt x="6974" y="4157"/>
                </a:lnTo>
                <a:lnTo>
                  <a:pt x="6635" y="5245"/>
                </a:lnTo>
                <a:lnTo>
                  <a:pt x="7432" y="8140"/>
                </a:lnTo>
                <a:lnTo>
                  <a:pt x="9287" y="9185"/>
                </a:lnTo>
                <a:lnTo>
                  <a:pt x="11082" y="8696"/>
                </a:lnTo>
                <a:lnTo>
                  <a:pt x="11356" y="8560"/>
                </a:lnTo>
                <a:lnTo>
                  <a:pt x="11695" y="8888"/>
                </a:lnTo>
                <a:lnTo>
                  <a:pt x="12457" y="9432"/>
                </a:lnTo>
                <a:lnTo>
                  <a:pt x="12320" y="10116"/>
                </a:lnTo>
                <a:lnTo>
                  <a:pt x="12282" y="10830"/>
                </a:lnTo>
                <a:lnTo>
                  <a:pt x="12389" y="11557"/>
                </a:lnTo>
                <a:lnTo>
                  <a:pt x="9073" y="9487"/>
                </a:lnTo>
                <a:lnTo>
                  <a:pt x="7484" y="10915"/>
                </a:lnTo>
                <a:lnTo>
                  <a:pt x="4211" y="1366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71161" y="3096987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2433" y="3086"/>
                </a:moveTo>
                <a:lnTo>
                  <a:pt x="1949" y="1925"/>
                </a:lnTo>
                <a:lnTo>
                  <a:pt x="1096" y="1028"/>
                </a:lnTo>
                <a:lnTo>
                  <a:pt x="0" y="514"/>
                </a:lnTo>
                <a:lnTo>
                  <a:pt x="376" y="144"/>
                </a:lnTo>
                <a:lnTo>
                  <a:pt x="826" y="140"/>
                </a:lnTo>
                <a:lnTo>
                  <a:pt x="1696" y="0"/>
                </a:lnTo>
                <a:lnTo>
                  <a:pt x="2227" y="688"/>
                </a:lnTo>
                <a:lnTo>
                  <a:pt x="2883" y="1270"/>
                </a:lnTo>
                <a:lnTo>
                  <a:pt x="3637" y="1704"/>
                </a:lnTo>
                <a:lnTo>
                  <a:pt x="3170" y="2112"/>
                </a:lnTo>
                <a:lnTo>
                  <a:pt x="2767" y="2571"/>
                </a:lnTo>
                <a:lnTo>
                  <a:pt x="2433" y="308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10301" y="30183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" y="446"/>
                </a:moveTo>
                <a:lnTo>
                  <a:pt x="38" y="306"/>
                </a:lnTo>
                <a:lnTo>
                  <a:pt x="0" y="148"/>
                </a:lnTo>
                <a:lnTo>
                  <a:pt x="4" y="0"/>
                </a:lnTo>
                <a:lnTo>
                  <a:pt x="214" y="204"/>
                </a:lnTo>
                <a:lnTo>
                  <a:pt x="128" y="399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86473" y="3128663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4">
                <a:moveTo>
                  <a:pt x="1032" y="4161"/>
                </a:moveTo>
                <a:lnTo>
                  <a:pt x="441" y="4076"/>
                </a:lnTo>
                <a:lnTo>
                  <a:pt x="0" y="4174"/>
                </a:lnTo>
                <a:lnTo>
                  <a:pt x="655" y="2928"/>
                </a:lnTo>
                <a:lnTo>
                  <a:pt x="869" y="1457"/>
                </a:lnTo>
                <a:lnTo>
                  <a:pt x="479" y="0"/>
                </a:lnTo>
                <a:lnTo>
                  <a:pt x="818" y="51"/>
                </a:lnTo>
                <a:lnTo>
                  <a:pt x="1520" y="0"/>
                </a:lnTo>
                <a:lnTo>
                  <a:pt x="1015" y="1049"/>
                </a:lnTo>
                <a:lnTo>
                  <a:pt x="762" y="2231"/>
                </a:lnTo>
                <a:lnTo>
                  <a:pt x="891" y="3472"/>
                </a:lnTo>
                <a:lnTo>
                  <a:pt x="1032" y="4161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15826" y="307181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0" y="1423"/>
                </a:moveTo>
                <a:lnTo>
                  <a:pt x="128" y="1117"/>
                </a:lnTo>
                <a:lnTo>
                  <a:pt x="788" y="854"/>
                </a:lnTo>
                <a:lnTo>
                  <a:pt x="1353" y="484"/>
                </a:lnTo>
                <a:lnTo>
                  <a:pt x="1837" y="0"/>
                </a:lnTo>
                <a:lnTo>
                  <a:pt x="2060" y="344"/>
                </a:lnTo>
                <a:lnTo>
                  <a:pt x="2613" y="901"/>
                </a:lnTo>
                <a:lnTo>
                  <a:pt x="2150" y="875"/>
                </a:lnTo>
                <a:lnTo>
                  <a:pt x="1229" y="969"/>
                </a:lnTo>
                <a:lnTo>
                  <a:pt x="599" y="1164"/>
                </a:lnTo>
                <a:lnTo>
                  <a:pt x="0" y="1423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11755" y="27220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47" y="327"/>
                </a:moveTo>
                <a:lnTo>
                  <a:pt x="115" y="148"/>
                </a:lnTo>
                <a:lnTo>
                  <a:pt x="235" y="0"/>
                </a:lnTo>
                <a:lnTo>
                  <a:pt x="347" y="327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00105" y="3028759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0" y="1776"/>
                </a:moveTo>
                <a:lnTo>
                  <a:pt x="291" y="1236"/>
                </a:lnTo>
                <a:lnTo>
                  <a:pt x="479" y="654"/>
                </a:lnTo>
                <a:lnTo>
                  <a:pt x="548" y="34"/>
                </a:lnTo>
                <a:lnTo>
                  <a:pt x="1006" y="106"/>
                </a:lnTo>
                <a:lnTo>
                  <a:pt x="1962" y="0"/>
                </a:lnTo>
                <a:lnTo>
                  <a:pt x="1790" y="514"/>
                </a:lnTo>
                <a:lnTo>
                  <a:pt x="1769" y="790"/>
                </a:lnTo>
                <a:lnTo>
                  <a:pt x="1096" y="1003"/>
                </a:lnTo>
                <a:lnTo>
                  <a:pt x="509" y="1334"/>
                </a:lnTo>
                <a:lnTo>
                  <a:pt x="0" y="177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15199" y="3027234"/>
            <a:ext cx="75565" cy="32384"/>
          </a:xfrm>
          <a:custGeom>
            <a:avLst/>
            <a:gdLst/>
            <a:ahLst/>
            <a:cxnLst/>
            <a:rect l="l" t="t" r="r" b="b"/>
            <a:pathLst>
              <a:path w="75565" h="32385">
                <a:moveTo>
                  <a:pt x="2146" y="29730"/>
                </a:moveTo>
                <a:lnTo>
                  <a:pt x="1955" y="28041"/>
                </a:lnTo>
                <a:lnTo>
                  <a:pt x="1384" y="29425"/>
                </a:lnTo>
                <a:lnTo>
                  <a:pt x="177" y="30568"/>
                </a:lnTo>
                <a:lnTo>
                  <a:pt x="101" y="31369"/>
                </a:lnTo>
                <a:lnTo>
                  <a:pt x="0" y="31750"/>
                </a:lnTo>
                <a:lnTo>
                  <a:pt x="431" y="31800"/>
                </a:lnTo>
                <a:lnTo>
                  <a:pt x="635" y="31864"/>
                </a:lnTo>
                <a:lnTo>
                  <a:pt x="825" y="30975"/>
                </a:lnTo>
                <a:lnTo>
                  <a:pt x="1371" y="30213"/>
                </a:lnTo>
                <a:lnTo>
                  <a:pt x="2146" y="29730"/>
                </a:lnTo>
                <a:close/>
              </a:path>
              <a:path w="75565" h="32385">
                <a:moveTo>
                  <a:pt x="3759" y="24676"/>
                </a:moveTo>
                <a:lnTo>
                  <a:pt x="2641" y="24676"/>
                </a:lnTo>
                <a:lnTo>
                  <a:pt x="1549" y="24409"/>
                </a:lnTo>
                <a:lnTo>
                  <a:pt x="596" y="23888"/>
                </a:lnTo>
                <a:lnTo>
                  <a:pt x="1117" y="24511"/>
                </a:lnTo>
                <a:lnTo>
                  <a:pt x="1549" y="25209"/>
                </a:lnTo>
                <a:lnTo>
                  <a:pt x="2019" y="27597"/>
                </a:lnTo>
                <a:lnTo>
                  <a:pt x="2540" y="26022"/>
                </a:lnTo>
                <a:lnTo>
                  <a:pt x="3759" y="24676"/>
                </a:lnTo>
                <a:close/>
              </a:path>
              <a:path w="75565" h="32385">
                <a:moveTo>
                  <a:pt x="26835" y="20269"/>
                </a:moveTo>
                <a:lnTo>
                  <a:pt x="26263" y="20002"/>
                </a:lnTo>
                <a:lnTo>
                  <a:pt x="25730" y="19646"/>
                </a:lnTo>
                <a:lnTo>
                  <a:pt x="25260" y="19227"/>
                </a:lnTo>
                <a:lnTo>
                  <a:pt x="25158" y="19481"/>
                </a:lnTo>
                <a:lnTo>
                  <a:pt x="25654" y="19926"/>
                </a:lnTo>
                <a:lnTo>
                  <a:pt x="26060" y="20472"/>
                </a:lnTo>
                <a:lnTo>
                  <a:pt x="26390" y="21094"/>
                </a:lnTo>
                <a:lnTo>
                  <a:pt x="26670" y="20535"/>
                </a:lnTo>
                <a:lnTo>
                  <a:pt x="26835" y="20269"/>
                </a:lnTo>
                <a:close/>
              </a:path>
              <a:path w="75565" h="32385">
                <a:moveTo>
                  <a:pt x="62611" y="9118"/>
                </a:moveTo>
                <a:lnTo>
                  <a:pt x="61429" y="9347"/>
                </a:lnTo>
                <a:lnTo>
                  <a:pt x="60490" y="9461"/>
                </a:lnTo>
                <a:lnTo>
                  <a:pt x="60020" y="9461"/>
                </a:lnTo>
                <a:lnTo>
                  <a:pt x="59702" y="10464"/>
                </a:lnTo>
                <a:lnTo>
                  <a:pt x="58953" y="11328"/>
                </a:lnTo>
                <a:lnTo>
                  <a:pt x="57213" y="11861"/>
                </a:lnTo>
                <a:lnTo>
                  <a:pt x="56578" y="11798"/>
                </a:lnTo>
                <a:lnTo>
                  <a:pt x="55981" y="11633"/>
                </a:lnTo>
                <a:lnTo>
                  <a:pt x="55499" y="12166"/>
                </a:lnTo>
                <a:lnTo>
                  <a:pt x="54927" y="12623"/>
                </a:lnTo>
                <a:lnTo>
                  <a:pt x="54267" y="12992"/>
                </a:lnTo>
                <a:lnTo>
                  <a:pt x="56083" y="13030"/>
                </a:lnTo>
                <a:lnTo>
                  <a:pt x="57619" y="14020"/>
                </a:lnTo>
                <a:lnTo>
                  <a:pt x="58470" y="15481"/>
                </a:lnTo>
                <a:lnTo>
                  <a:pt x="59194" y="15557"/>
                </a:lnTo>
                <a:lnTo>
                  <a:pt x="59880" y="15748"/>
                </a:lnTo>
                <a:lnTo>
                  <a:pt x="60528" y="16040"/>
                </a:lnTo>
                <a:lnTo>
                  <a:pt x="60439" y="15544"/>
                </a:lnTo>
                <a:lnTo>
                  <a:pt x="60159" y="11963"/>
                </a:lnTo>
                <a:lnTo>
                  <a:pt x="62611" y="9118"/>
                </a:lnTo>
                <a:close/>
              </a:path>
              <a:path w="75565" h="32385">
                <a:moveTo>
                  <a:pt x="75209" y="8064"/>
                </a:moveTo>
                <a:lnTo>
                  <a:pt x="74790" y="7315"/>
                </a:lnTo>
                <a:lnTo>
                  <a:pt x="74587" y="6337"/>
                </a:lnTo>
                <a:lnTo>
                  <a:pt x="74688" y="5295"/>
                </a:lnTo>
                <a:lnTo>
                  <a:pt x="71348" y="6019"/>
                </a:lnTo>
                <a:lnTo>
                  <a:pt x="67957" y="4089"/>
                </a:lnTo>
                <a:lnTo>
                  <a:pt x="66916" y="520"/>
                </a:lnTo>
                <a:lnTo>
                  <a:pt x="66840" y="0"/>
                </a:lnTo>
                <a:lnTo>
                  <a:pt x="66357" y="850"/>
                </a:lnTo>
                <a:lnTo>
                  <a:pt x="66611" y="1689"/>
                </a:lnTo>
                <a:lnTo>
                  <a:pt x="67310" y="5219"/>
                </a:lnTo>
                <a:lnTo>
                  <a:pt x="64985" y="8648"/>
                </a:lnTo>
                <a:lnTo>
                  <a:pt x="64858" y="8674"/>
                </a:lnTo>
                <a:lnTo>
                  <a:pt x="69456" y="8318"/>
                </a:lnTo>
                <a:lnTo>
                  <a:pt x="72110" y="10109"/>
                </a:lnTo>
                <a:lnTo>
                  <a:pt x="73113" y="12738"/>
                </a:lnTo>
                <a:lnTo>
                  <a:pt x="73126" y="10947"/>
                </a:lnTo>
                <a:lnTo>
                  <a:pt x="73901" y="9271"/>
                </a:lnTo>
                <a:lnTo>
                  <a:pt x="75209" y="8064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24558" y="2624517"/>
            <a:ext cx="52705" cy="73025"/>
          </a:xfrm>
          <a:custGeom>
            <a:avLst/>
            <a:gdLst/>
            <a:ahLst/>
            <a:cxnLst/>
            <a:rect l="l" t="t" r="r" b="b"/>
            <a:pathLst>
              <a:path w="52704" h="73025">
                <a:moveTo>
                  <a:pt x="23164" y="32550"/>
                </a:moveTo>
                <a:lnTo>
                  <a:pt x="22999" y="32435"/>
                </a:lnTo>
                <a:lnTo>
                  <a:pt x="22326" y="28460"/>
                </a:lnTo>
                <a:lnTo>
                  <a:pt x="22313" y="26847"/>
                </a:lnTo>
                <a:lnTo>
                  <a:pt x="22364" y="26479"/>
                </a:lnTo>
                <a:lnTo>
                  <a:pt x="22796" y="25400"/>
                </a:lnTo>
                <a:lnTo>
                  <a:pt x="21983" y="26847"/>
                </a:lnTo>
                <a:lnTo>
                  <a:pt x="20624" y="27965"/>
                </a:lnTo>
                <a:lnTo>
                  <a:pt x="18935" y="28460"/>
                </a:lnTo>
                <a:lnTo>
                  <a:pt x="18846" y="30175"/>
                </a:lnTo>
                <a:lnTo>
                  <a:pt x="17995" y="31750"/>
                </a:lnTo>
                <a:lnTo>
                  <a:pt x="16586" y="32804"/>
                </a:lnTo>
                <a:lnTo>
                  <a:pt x="19685" y="32550"/>
                </a:lnTo>
                <a:lnTo>
                  <a:pt x="23164" y="32550"/>
                </a:lnTo>
                <a:close/>
              </a:path>
              <a:path w="52704" h="73025">
                <a:moveTo>
                  <a:pt x="23393" y="2349"/>
                </a:moveTo>
                <a:lnTo>
                  <a:pt x="23266" y="1828"/>
                </a:lnTo>
                <a:lnTo>
                  <a:pt x="23241" y="1282"/>
                </a:lnTo>
                <a:lnTo>
                  <a:pt x="21920" y="1574"/>
                </a:lnTo>
                <a:lnTo>
                  <a:pt x="20612" y="1054"/>
                </a:lnTo>
                <a:lnTo>
                  <a:pt x="19837" y="0"/>
                </a:lnTo>
                <a:lnTo>
                  <a:pt x="19939" y="228"/>
                </a:lnTo>
                <a:lnTo>
                  <a:pt x="20015" y="749"/>
                </a:lnTo>
                <a:lnTo>
                  <a:pt x="20891" y="1371"/>
                </a:lnTo>
                <a:lnTo>
                  <a:pt x="21259" y="1765"/>
                </a:lnTo>
                <a:lnTo>
                  <a:pt x="22047" y="1727"/>
                </a:lnTo>
                <a:lnTo>
                  <a:pt x="22783" y="1917"/>
                </a:lnTo>
                <a:lnTo>
                  <a:pt x="23393" y="2349"/>
                </a:lnTo>
                <a:close/>
              </a:path>
              <a:path w="52704" h="73025">
                <a:moveTo>
                  <a:pt x="26492" y="54229"/>
                </a:moveTo>
                <a:lnTo>
                  <a:pt x="24841" y="54775"/>
                </a:lnTo>
                <a:lnTo>
                  <a:pt x="24117" y="54800"/>
                </a:lnTo>
                <a:lnTo>
                  <a:pt x="23406" y="54724"/>
                </a:lnTo>
                <a:lnTo>
                  <a:pt x="23228" y="54775"/>
                </a:lnTo>
                <a:lnTo>
                  <a:pt x="21120" y="55130"/>
                </a:lnTo>
                <a:lnTo>
                  <a:pt x="19113" y="54330"/>
                </a:lnTo>
                <a:lnTo>
                  <a:pt x="17818" y="52857"/>
                </a:lnTo>
                <a:lnTo>
                  <a:pt x="17627" y="52959"/>
                </a:lnTo>
                <a:lnTo>
                  <a:pt x="17475" y="53111"/>
                </a:lnTo>
                <a:lnTo>
                  <a:pt x="17272" y="53187"/>
                </a:lnTo>
                <a:lnTo>
                  <a:pt x="17322" y="53340"/>
                </a:lnTo>
                <a:lnTo>
                  <a:pt x="17424" y="53467"/>
                </a:lnTo>
                <a:lnTo>
                  <a:pt x="17767" y="55473"/>
                </a:lnTo>
                <a:lnTo>
                  <a:pt x="16560" y="57188"/>
                </a:lnTo>
                <a:lnTo>
                  <a:pt x="12903" y="57848"/>
                </a:lnTo>
                <a:lnTo>
                  <a:pt x="11912" y="57175"/>
                </a:lnTo>
                <a:lnTo>
                  <a:pt x="11150" y="56654"/>
                </a:lnTo>
                <a:lnTo>
                  <a:pt x="10934" y="55473"/>
                </a:lnTo>
                <a:lnTo>
                  <a:pt x="10833" y="53936"/>
                </a:lnTo>
                <a:lnTo>
                  <a:pt x="9918" y="55460"/>
                </a:lnTo>
                <a:lnTo>
                  <a:pt x="8382" y="56654"/>
                </a:lnTo>
                <a:lnTo>
                  <a:pt x="5702" y="57175"/>
                </a:lnTo>
                <a:lnTo>
                  <a:pt x="4953" y="57162"/>
                </a:lnTo>
                <a:lnTo>
                  <a:pt x="4229" y="57061"/>
                </a:lnTo>
                <a:lnTo>
                  <a:pt x="4508" y="58801"/>
                </a:lnTo>
                <a:lnTo>
                  <a:pt x="3924" y="60528"/>
                </a:lnTo>
                <a:lnTo>
                  <a:pt x="2603" y="61633"/>
                </a:lnTo>
                <a:lnTo>
                  <a:pt x="2514" y="63525"/>
                </a:lnTo>
                <a:lnTo>
                  <a:pt x="1524" y="65239"/>
                </a:lnTo>
                <a:lnTo>
                  <a:pt x="0" y="66294"/>
                </a:lnTo>
                <a:lnTo>
                  <a:pt x="190" y="66255"/>
                </a:lnTo>
                <a:lnTo>
                  <a:pt x="368" y="66167"/>
                </a:lnTo>
                <a:lnTo>
                  <a:pt x="1028" y="66167"/>
                </a:lnTo>
                <a:lnTo>
                  <a:pt x="1308" y="66255"/>
                </a:lnTo>
                <a:lnTo>
                  <a:pt x="1752" y="66357"/>
                </a:lnTo>
                <a:lnTo>
                  <a:pt x="1905" y="66141"/>
                </a:lnTo>
                <a:lnTo>
                  <a:pt x="2159" y="65786"/>
                </a:lnTo>
                <a:lnTo>
                  <a:pt x="2400" y="65519"/>
                </a:lnTo>
                <a:lnTo>
                  <a:pt x="3213" y="63411"/>
                </a:lnTo>
                <a:lnTo>
                  <a:pt x="5067" y="61760"/>
                </a:lnTo>
                <a:lnTo>
                  <a:pt x="11049" y="60782"/>
                </a:lnTo>
                <a:lnTo>
                  <a:pt x="14427" y="63195"/>
                </a:lnTo>
                <a:lnTo>
                  <a:pt x="15290" y="68402"/>
                </a:lnTo>
                <a:lnTo>
                  <a:pt x="14897" y="70002"/>
                </a:lnTo>
                <a:lnTo>
                  <a:pt x="14058" y="71297"/>
                </a:lnTo>
                <a:lnTo>
                  <a:pt x="14935" y="71462"/>
                </a:lnTo>
                <a:lnTo>
                  <a:pt x="15697" y="71958"/>
                </a:lnTo>
                <a:lnTo>
                  <a:pt x="16205" y="72707"/>
                </a:lnTo>
                <a:lnTo>
                  <a:pt x="15836" y="71259"/>
                </a:lnTo>
                <a:lnTo>
                  <a:pt x="16014" y="69786"/>
                </a:lnTo>
                <a:lnTo>
                  <a:pt x="16662" y="68516"/>
                </a:lnTo>
                <a:lnTo>
                  <a:pt x="16852" y="66357"/>
                </a:lnTo>
                <a:lnTo>
                  <a:pt x="16979" y="65519"/>
                </a:lnTo>
                <a:lnTo>
                  <a:pt x="19164" y="63080"/>
                </a:lnTo>
                <a:lnTo>
                  <a:pt x="25488" y="62153"/>
                </a:lnTo>
                <a:lnTo>
                  <a:pt x="26314" y="62699"/>
                </a:lnTo>
                <a:lnTo>
                  <a:pt x="26200" y="62153"/>
                </a:lnTo>
                <a:lnTo>
                  <a:pt x="25933" y="60782"/>
                </a:lnTo>
                <a:lnTo>
                  <a:pt x="25349" y="57848"/>
                </a:lnTo>
                <a:lnTo>
                  <a:pt x="25057" y="56362"/>
                </a:lnTo>
                <a:lnTo>
                  <a:pt x="25882" y="55130"/>
                </a:lnTo>
                <a:lnTo>
                  <a:pt x="26111" y="54800"/>
                </a:lnTo>
                <a:lnTo>
                  <a:pt x="26492" y="54229"/>
                </a:lnTo>
                <a:close/>
              </a:path>
              <a:path w="52704" h="73025">
                <a:moveTo>
                  <a:pt x="28714" y="64795"/>
                </a:moveTo>
                <a:lnTo>
                  <a:pt x="28511" y="64135"/>
                </a:lnTo>
                <a:lnTo>
                  <a:pt x="26314" y="62699"/>
                </a:lnTo>
                <a:lnTo>
                  <a:pt x="26339" y="62852"/>
                </a:lnTo>
                <a:lnTo>
                  <a:pt x="28714" y="64795"/>
                </a:lnTo>
                <a:close/>
              </a:path>
              <a:path w="52704" h="73025">
                <a:moveTo>
                  <a:pt x="28714" y="52666"/>
                </a:moveTo>
                <a:lnTo>
                  <a:pt x="27368" y="52920"/>
                </a:lnTo>
                <a:lnTo>
                  <a:pt x="26492" y="54229"/>
                </a:lnTo>
                <a:lnTo>
                  <a:pt x="28194" y="53670"/>
                </a:lnTo>
                <a:lnTo>
                  <a:pt x="28714" y="52666"/>
                </a:lnTo>
                <a:close/>
              </a:path>
              <a:path w="52704" h="73025">
                <a:moveTo>
                  <a:pt x="30124" y="45707"/>
                </a:moveTo>
                <a:lnTo>
                  <a:pt x="29908" y="45999"/>
                </a:lnTo>
                <a:lnTo>
                  <a:pt x="29933" y="46177"/>
                </a:lnTo>
                <a:lnTo>
                  <a:pt x="30124" y="45707"/>
                </a:lnTo>
                <a:close/>
              </a:path>
              <a:path w="52704" h="73025">
                <a:moveTo>
                  <a:pt x="30734" y="67157"/>
                </a:moveTo>
                <a:lnTo>
                  <a:pt x="30492" y="67157"/>
                </a:lnTo>
                <a:lnTo>
                  <a:pt x="30734" y="67208"/>
                </a:lnTo>
                <a:close/>
              </a:path>
              <a:path w="52704" h="73025">
                <a:moveTo>
                  <a:pt x="31699" y="52158"/>
                </a:moveTo>
                <a:lnTo>
                  <a:pt x="31038" y="51346"/>
                </a:lnTo>
                <a:lnTo>
                  <a:pt x="30568" y="50380"/>
                </a:lnTo>
                <a:lnTo>
                  <a:pt x="29933" y="46177"/>
                </a:lnTo>
                <a:lnTo>
                  <a:pt x="29654" y="46888"/>
                </a:lnTo>
                <a:lnTo>
                  <a:pt x="28663" y="48069"/>
                </a:lnTo>
                <a:lnTo>
                  <a:pt x="29629" y="50863"/>
                </a:lnTo>
                <a:lnTo>
                  <a:pt x="28714" y="52666"/>
                </a:lnTo>
                <a:lnTo>
                  <a:pt x="31191" y="52184"/>
                </a:lnTo>
                <a:lnTo>
                  <a:pt x="31699" y="52158"/>
                </a:lnTo>
                <a:close/>
              </a:path>
              <a:path w="52704" h="73025">
                <a:moveTo>
                  <a:pt x="31737" y="65112"/>
                </a:moveTo>
                <a:lnTo>
                  <a:pt x="28854" y="64909"/>
                </a:lnTo>
                <a:lnTo>
                  <a:pt x="28714" y="64795"/>
                </a:lnTo>
                <a:lnTo>
                  <a:pt x="29438" y="67119"/>
                </a:lnTo>
                <a:lnTo>
                  <a:pt x="30314" y="67119"/>
                </a:lnTo>
                <a:lnTo>
                  <a:pt x="30746" y="67119"/>
                </a:lnTo>
                <a:lnTo>
                  <a:pt x="30911" y="66433"/>
                </a:lnTo>
                <a:lnTo>
                  <a:pt x="31242" y="65786"/>
                </a:lnTo>
                <a:lnTo>
                  <a:pt x="31737" y="65112"/>
                </a:lnTo>
                <a:close/>
              </a:path>
              <a:path w="52704" h="73025">
                <a:moveTo>
                  <a:pt x="38163" y="37287"/>
                </a:moveTo>
                <a:lnTo>
                  <a:pt x="37680" y="34836"/>
                </a:lnTo>
                <a:lnTo>
                  <a:pt x="37592" y="34366"/>
                </a:lnTo>
                <a:lnTo>
                  <a:pt x="37465" y="33007"/>
                </a:lnTo>
                <a:lnTo>
                  <a:pt x="36207" y="33007"/>
                </a:lnTo>
                <a:lnTo>
                  <a:pt x="35026" y="32562"/>
                </a:lnTo>
                <a:lnTo>
                  <a:pt x="34099" y="31750"/>
                </a:lnTo>
                <a:lnTo>
                  <a:pt x="33121" y="33020"/>
                </a:lnTo>
                <a:lnTo>
                  <a:pt x="31686" y="33959"/>
                </a:lnTo>
                <a:lnTo>
                  <a:pt x="26390" y="34836"/>
                </a:lnTo>
                <a:lnTo>
                  <a:pt x="23190" y="32562"/>
                </a:lnTo>
                <a:lnTo>
                  <a:pt x="19685" y="32550"/>
                </a:lnTo>
                <a:lnTo>
                  <a:pt x="22517" y="34480"/>
                </a:lnTo>
                <a:lnTo>
                  <a:pt x="23368" y="37287"/>
                </a:lnTo>
                <a:lnTo>
                  <a:pt x="27051" y="37287"/>
                </a:lnTo>
                <a:lnTo>
                  <a:pt x="38163" y="37287"/>
                </a:lnTo>
                <a:close/>
              </a:path>
              <a:path w="52704" h="73025">
                <a:moveTo>
                  <a:pt x="46253" y="41643"/>
                </a:moveTo>
                <a:lnTo>
                  <a:pt x="45948" y="40690"/>
                </a:lnTo>
                <a:lnTo>
                  <a:pt x="45758" y="40208"/>
                </a:lnTo>
                <a:lnTo>
                  <a:pt x="45504" y="39433"/>
                </a:lnTo>
                <a:lnTo>
                  <a:pt x="45313" y="39497"/>
                </a:lnTo>
                <a:lnTo>
                  <a:pt x="41744" y="40208"/>
                </a:lnTo>
                <a:lnTo>
                  <a:pt x="38290" y="37909"/>
                </a:lnTo>
                <a:lnTo>
                  <a:pt x="38188" y="37401"/>
                </a:lnTo>
                <a:lnTo>
                  <a:pt x="27165" y="37401"/>
                </a:lnTo>
                <a:lnTo>
                  <a:pt x="30086" y="40119"/>
                </a:lnTo>
                <a:lnTo>
                  <a:pt x="30175" y="42938"/>
                </a:lnTo>
                <a:lnTo>
                  <a:pt x="30124" y="45707"/>
                </a:lnTo>
                <a:lnTo>
                  <a:pt x="32194" y="42938"/>
                </a:lnTo>
                <a:lnTo>
                  <a:pt x="36563" y="42291"/>
                </a:lnTo>
                <a:lnTo>
                  <a:pt x="37592" y="42443"/>
                </a:lnTo>
                <a:lnTo>
                  <a:pt x="38519" y="42786"/>
                </a:lnTo>
                <a:lnTo>
                  <a:pt x="39027" y="42291"/>
                </a:lnTo>
                <a:lnTo>
                  <a:pt x="39458" y="41846"/>
                </a:lnTo>
                <a:lnTo>
                  <a:pt x="40678" y="41173"/>
                </a:lnTo>
                <a:lnTo>
                  <a:pt x="43586" y="40690"/>
                </a:lnTo>
                <a:lnTo>
                  <a:pt x="45021" y="40995"/>
                </a:lnTo>
                <a:lnTo>
                  <a:pt x="46253" y="41643"/>
                </a:lnTo>
                <a:close/>
              </a:path>
              <a:path w="52704" h="73025">
                <a:moveTo>
                  <a:pt x="52158" y="69888"/>
                </a:moveTo>
                <a:lnTo>
                  <a:pt x="51511" y="64770"/>
                </a:lnTo>
                <a:lnTo>
                  <a:pt x="50634" y="65227"/>
                </a:lnTo>
                <a:lnTo>
                  <a:pt x="49657" y="65532"/>
                </a:lnTo>
                <a:lnTo>
                  <a:pt x="45986" y="65646"/>
                </a:lnTo>
                <a:lnTo>
                  <a:pt x="43700" y="64185"/>
                </a:lnTo>
                <a:lnTo>
                  <a:pt x="42583" y="62014"/>
                </a:lnTo>
                <a:lnTo>
                  <a:pt x="41097" y="61988"/>
                </a:lnTo>
                <a:lnTo>
                  <a:pt x="39751" y="61048"/>
                </a:lnTo>
                <a:lnTo>
                  <a:pt x="38900" y="57772"/>
                </a:lnTo>
                <a:lnTo>
                  <a:pt x="39992" y="55943"/>
                </a:lnTo>
                <a:lnTo>
                  <a:pt x="41935" y="55460"/>
                </a:lnTo>
                <a:lnTo>
                  <a:pt x="42202" y="55473"/>
                </a:lnTo>
                <a:lnTo>
                  <a:pt x="41821" y="54927"/>
                </a:lnTo>
                <a:lnTo>
                  <a:pt x="41529" y="54317"/>
                </a:lnTo>
                <a:lnTo>
                  <a:pt x="41376" y="53632"/>
                </a:lnTo>
                <a:lnTo>
                  <a:pt x="40513" y="53340"/>
                </a:lnTo>
                <a:lnTo>
                  <a:pt x="40106" y="53124"/>
                </a:lnTo>
                <a:lnTo>
                  <a:pt x="39319" y="53746"/>
                </a:lnTo>
                <a:lnTo>
                  <a:pt x="38366" y="54190"/>
                </a:lnTo>
                <a:lnTo>
                  <a:pt x="37134" y="54356"/>
                </a:lnTo>
                <a:lnTo>
                  <a:pt x="37871" y="55181"/>
                </a:lnTo>
                <a:lnTo>
                  <a:pt x="38430" y="56197"/>
                </a:lnTo>
                <a:lnTo>
                  <a:pt x="39065" y="59397"/>
                </a:lnTo>
                <a:lnTo>
                  <a:pt x="38442" y="61379"/>
                </a:lnTo>
                <a:lnTo>
                  <a:pt x="37198" y="62839"/>
                </a:lnTo>
                <a:lnTo>
                  <a:pt x="39687" y="63169"/>
                </a:lnTo>
                <a:lnTo>
                  <a:pt x="41795" y="65049"/>
                </a:lnTo>
                <a:lnTo>
                  <a:pt x="42278" y="67945"/>
                </a:lnTo>
                <a:lnTo>
                  <a:pt x="42291" y="68529"/>
                </a:lnTo>
                <a:lnTo>
                  <a:pt x="42887" y="67995"/>
                </a:lnTo>
                <a:lnTo>
                  <a:pt x="43599" y="67551"/>
                </a:lnTo>
                <a:lnTo>
                  <a:pt x="47345" y="66217"/>
                </a:lnTo>
                <a:lnTo>
                  <a:pt x="50546" y="67386"/>
                </a:lnTo>
                <a:lnTo>
                  <a:pt x="52158" y="69888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66825" y="3026752"/>
            <a:ext cx="40640" cy="30480"/>
          </a:xfrm>
          <a:custGeom>
            <a:avLst/>
            <a:gdLst/>
            <a:ahLst/>
            <a:cxnLst/>
            <a:rect l="l" t="t" r="r" b="b"/>
            <a:pathLst>
              <a:path w="40640" h="30480">
                <a:moveTo>
                  <a:pt x="2781" y="330"/>
                </a:moveTo>
                <a:lnTo>
                  <a:pt x="2336" y="279"/>
                </a:lnTo>
                <a:lnTo>
                  <a:pt x="1524" y="0"/>
                </a:lnTo>
                <a:lnTo>
                  <a:pt x="1079" y="431"/>
                </a:lnTo>
                <a:lnTo>
                  <a:pt x="584" y="812"/>
                </a:lnTo>
                <a:lnTo>
                  <a:pt x="0" y="1104"/>
                </a:lnTo>
                <a:lnTo>
                  <a:pt x="203" y="1320"/>
                </a:lnTo>
                <a:lnTo>
                  <a:pt x="889" y="1409"/>
                </a:lnTo>
                <a:lnTo>
                  <a:pt x="1549" y="1612"/>
                </a:lnTo>
                <a:lnTo>
                  <a:pt x="2159" y="1892"/>
                </a:lnTo>
                <a:lnTo>
                  <a:pt x="2298" y="1346"/>
                </a:lnTo>
                <a:lnTo>
                  <a:pt x="2781" y="330"/>
                </a:lnTo>
                <a:close/>
              </a:path>
              <a:path w="40640" h="30480">
                <a:moveTo>
                  <a:pt x="36880" y="20713"/>
                </a:moveTo>
                <a:lnTo>
                  <a:pt x="34594" y="21158"/>
                </a:lnTo>
                <a:lnTo>
                  <a:pt x="33540" y="20815"/>
                </a:lnTo>
                <a:lnTo>
                  <a:pt x="32626" y="20510"/>
                </a:lnTo>
                <a:lnTo>
                  <a:pt x="32499" y="20472"/>
                </a:lnTo>
                <a:lnTo>
                  <a:pt x="31038" y="19138"/>
                </a:lnTo>
                <a:lnTo>
                  <a:pt x="30213" y="19469"/>
                </a:lnTo>
                <a:lnTo>
                  <a:pt x="26504" y="20510"/>
                </a:lnTo>
                <a:lnTo>
                  <a:pt x="23101" y="18732"/>
                </a:lnTo>
                <a:lnTo>
                  <a:pt x="21907" y="15595"/>
                </a:lnTo>
                <a:lnTo>
                  <a:pt x="21882" y="17957"/>
                </a:lnTo>
                <a:lnTo>
                  <a:pt x="20586" y="20053"/>
                </a:lnTo>
                <a:lnTo>
                  <a:pt x="18605" y="21170"/>
                </a:lnTo>
                <a:lnTo>
                  <a:pt x="19418" y="21742"/>
                </a:lnTo>
                <a:lnTo>
                  <a:pt x="20116" y="22453"/>
                </a:lnTo>
                <a:lnTo>
                  <a:pt x="20612" y="23342"/>
                </a:lnTo>
                <a:lnTo>
                  <a:pt x="20980" y="22390"/>
                </a:lnTo>
                <a:lnTo>
                  <a:pt x="21729" y="21602"/>
                </a:lnTo>
                <a:lnTo>
                  <a:pt x="24587" y="20815"/>
                </a:lnTo>
                <a:lnTo>
                  <a:pt x="26454" y="21856"/>
                </a:lnTo>
                <a:lnTo>
                  <a:pt x="27228" y="24625"/>
                </a:lnTo>
                <a:lnTo>
                  <a:pt x="26987" y="25615"/>
                </a:lnTo>
                <a:lnTo>
                  <a:pt x="26441" y="26416"/>
                </a:lnTo>
                <a:lnTo>
                  <a:pt x="26797" y="26276"/>
                </a:lnTo>
                <a:lnTo>
                  <a:pt x="30137" y="25577"/>
                </a:lnTo>
                <a:lnTo>
                  <a:pt x="33210" y="27254"/>
                </a:lnTo>
                <a:lnTo>
                  <a:pt x="34404" y="30086"/>
                </a:lnTo>
                <a:lnTo>
                  <a:pt x="34632" y="30048"/>
                </a:lnTo>
                <a:lnTo>
                  <a:pt x="34836" y="29946"/>
                </a:lnTo>
                <a:lnTo>
                  <a:pt x="35280" y="29946"/>
                </a:lnTo>
                <a:lnTo>
                  <a:pt x="35458" y="30022"/>
                </a:lnTo>
                <a:lnTo>
                  <a:pt x="35674" y="30048"/>
                </a:lnTo>
                <a:lnTo>
                  <a:pt x="35140" y="29184"/>
                </a:lnTo>
                <a:lnTo>
                  <a:pt x="34772" y="28206"/>
                </a:lnTo>
                <a:lnTo>
                  <a:pt x="34569" y="25577"/>
                </a:lnTo>
                <a:lnTo>
                  <a:pt x="34417" y="23622"/>
                </a:lnTo>
                <a:lnTo>
                  <a:pt x="36499" y="21158"/>
                </a:lnTo>
                <a:lnTo>
                  <a:pt x="36880" y="20713"/>
                </a:lnTo>
                <a:close/>
              </a:path>
              <a:path w="40640" h="30480">
                <a:moveTo>
                  <a:pt x="37820" y="20472"/>
                </a:moveTo>
                <a:lnTo>
                  <a:pt x="37007" y="20561"/>
                </a:lnTo>
                <a:lnTo>
                  <a:pt x="36880" y="20713"/>
                </a:lnTo>
                <a:lnTo>
                  <a:pt x="37541" y="20586"/>
                </a:lnTo>
                <a:lnTo>
                  <a:pt x="37820" y="20472"/>
                </a:lnTo>
                <a:close/>
              </a:path>
              <a:path w="40640" h="30480">
                <a:moveTo>
                  <a:pt x="40500" y="20154"/>
                </a:moveTo>
                <a:lnTo>
                  <a:pt x="39941" y="20193"/>
                </a:lnTo>
                <a:lnTo>
                  <a:pt x="39420" y="20078"/>
                </a:lnTo>
                <a:lnTo>
                  <a:pt x="38925" y="19862"/>
                </a:lnTo>
                <a:lnTo>
                  <a:pt x="38265" y="20269"/>
                </a:lnTo>
                <a:lnTo>
                  <a:pt x="37820" y="20472"/>
                </a:lnTo>
                <a:lnTo>
                  <a:pt x="40208" y="20193"/>
                </a:lnTo>
                <a:lnTo>
                  <a:pt x="40500" y="20154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75594" y="273315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398" y="752"/>
                </a:moveTo>
                <a:lnTo>
                  <a:pt x="0" y="442"/>
                </a:lnTo>
                <a:lnTo>
                  <a:pt x="184" y="310"/>
                </a:lnTo>
                <a:lnTo>
                  <a:pt x="342" y="148"/>
                </a:lnTo>
                <a:lnTo>
                  <a:pt x="514" y="0"/>
                </a:lnTo>
                <a:lnTo>
                  <a:pt x="398" y="752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86736" y="3053651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103" y="4110"/>
                </a:moveTo>
                <a:lnTo>
                  <a:pt x="1435" y="3885"/>
                </a:lnTo>
                <a:lnTo>
                  <a:pt x="723" y="3787"/>
                </a:lnTo>
                <a:lnTo>
                  <a:pt x="0" y="3787"/>
                </a:lnTo>
                <a:lnTo>
                  <a:pt x="891" y="2724"/>
                </a:lnTo>
                <a:lnTo>
                  <a:pt x="1409" y="1398"/>
                </a:lnTo>
                <a:lnTo>
                  <a:pt x="1499" y="0"/>
                </a:lnTo>
                <a:lnTo>
                  <a:pt x="2180" y="641"/>
                </a:lnTo>
                <a:lnTo>
                  <a:pt x="3088" y="969"/>
                </a:lnTo>
                <a:lnTo>
                  <a:pt x="4061" y="892"/>
                </a:lnTo>
                <a:lnTo>
                  <a:pt x="3105" y="1751"/>
                </a:lnTo>
                <a:lnTo>
                  <a:pt x="2424" y="2864"/>
                </a:lnTo>
                <a:lnTo>
                  <a:pt x="2103" y="4110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26713" y="303447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52" y="382"/>
                </a:moveTo>
                <a:lnTo>
                  <a:pt x="308" y="293"/>
                </a:lnTo>
                <a:lnTo>
                  <a:pt x="29" y="280"/>
                </a:lnTo>
                <a:lnTo>
                  <a:pt x="269" y="144"/>
                </a:lnTo>
                <a:lnTo>
                  <a:pt x="544" y="0"/>
                </a:lnTo>
                <a:lnTo>
                  <a:pt x="625" y="144"/>
                </a:lnTo>
                <a:lnTo>
                  <a:pt x="758" y="250"/>
                </a:lnTo>
                <a:lnTo>
                  <a:pt x="852" y="382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6843" y="30470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09"/>
                </a:moveTo>
                <a:lnTo>
                  <a:pt x="81" y="420"/>
                </a:lnTo>
                <a:lnTo>
                  <a:pt x="102" y="267"/>
                </a:lnTo>
                <a:lnTo>
                  <a:pt x="261" y="178"/>
                </a:lnTo>
                <a:lnTo>
                  <a:pt x="424" y="110"/>
                </a:lnTo>
                <a:lnTo>
                  <a:pt x="574" y="0"/>
                </a:lnTo>
                <a:lnTo>
                  <a:pt x="359" y="225"/>
                </a:lnTo>
                <a:lnTo>
                  <a:pt x="0" y="709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02274" y="294322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22" y="476"/>
                </a:moveTo>
                <a:lnTo>
                  <a:pt x="192" y="136"/>
                </a:lnTo>
                <a:lnTo>
                  <a:pt x="0" y="0"/>
                </a:lnTo>
                <a:lnTo>
                  <a:pt x="214" y="51"/>
                </a:lnTo>
                <a:lnTo>
                  <a:pt x="449" y="8"/>
                </a:lnTo>
                <a:lnTo>
                  <a:pt x="676" y="25"/>
                </a:lnTo>
                <a:lnTo>
                  <a:pt x="629" y="178"/>
                </a:lnTo>
                <a:lnTo>
                  <a:pt x="544" y="318"/>
                </a:lnTo>
                <a:lnTo>
                  <a:pt x="522" y="476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62578" y="2590099"/>
            <a:ext cx="99695" cy="59055"/>
          </a:xfrm>
          <a:custGeom>
            <a:avLst/>
            <a:gdLst/>
            <a:ahLst/>
            <a:cxnLst/>
            <a:rect l="l" t="t" r="r" b="b"/>
            <a:pathLst>
              <a:path w="99695" h="59055">
                <a:moveTo>
                  <a:pt x="52765" y="8128"/>
                </a:moveTo>
                <a:lnTo>
                  <a:pt x="47976" y="8128"/>
                </a:lnTo>
                <a:lnTo>
                  <a:pt x="51630" y="7366"/>
                </a:lnTo>
                <a:lnTo>
                  <a:pt x="52647" y="5842"/>
                </a:lnTo>
                <a:lnTo>
                  <a:pt x="52739" y="5207"/>
                </a:lnTo>
                <a:lnTo>
                  <a:pt x="52097" y="2032"/>
                </a:lnTo>
                <a:lnTo>
                  <a:pt x="51178" y="1372"/>
                </a:lnTo>
                <a:lnTo>
                  <a:pt x="53129" y="1143"/>
                </a:lnTo>
                <a:lnTo>
                  <a:pt x="53943" y="508"/>
                </a:lnTo>
                <a:lnTo>
                  <a:pt x="54637" y="0"/>
                </a:lnTo>
                <a:lnTo>
                  <a:pt x="57537" y="2159"/>
                </a:lnTo>
                <a:lnTo>
                  <a:pt x="58951" y="3302"/>
                </a:lnTo>
                <a:lnTo>
                  <a:pt x="58304" y="3429"/>
                </a:lnTo>
                <a:lnTo>
                  <a:pt x="54611" y="4572"/>
                </a:lnTo>
                <a:lnTo>
                  <a:pt x="52765" y="8128"/>
                </a:lnTo>
                <a:close/>
              </a:path>
              <a:path w="99695" h="59055">
                <a:moveTo>
                  <a:pt x="48507" y="1143"/>
                </a:moveTo>
                <a:lnTo>
                  <a:pt x="48759" y="935"/>
                </a:lnTo>
                <a:lnTo>
                  <a:pt x="48944" y="635"/>
                </a:lnTo>
                <a:lnTo>
                  <a:pt x="49500" y="935"/>
                </a:lnTo>
                <a:lnTo>
                  <a:pt x="48507" y="1143"/>
                </a:lnTo>
                <a:close/>
              </a:path>
              <a:path w="99695" h="59055">
                <a:moveTo>
                  <a:pt x="50970" y="1397"/>
                </a:moveTo>
                <a:lnTo>
                  <a:pt x="49886" y="1143"/>
                </a:lnTo>
                <a:lnTo>
                  <a:pt x="49500" y="935"/>
                </a:lnTo>
                <a:lnTo>
                  <a:pt x="50328" y="762"/>
                </a:lnTo>
                <a:lnTo>
                  <a:pt x="51178" y="1372"/>
                </a:lnTo>
                <a:lnTo>
                  <a:pt x="50970" y="1397"/>
                </a:lnTo>
                <a:close/>
              </a:path>
              <a:path w="99695" h="59055">
                <a:moveTo>
                  <a:pt x="46056" y="11454"/>
                </a:moveTo>
                <a:lnTo>
                  <a:pt x="45392" y="7747"/>
                </a:lnTo>
                <a:lnTo>
                  <a:pt x="44052" y="6477"/>
                </a:lnTo>
                <a:lnTo>
                  <a:pt x="42389" y="5842"/>
                </a:lnTo>
                <a:lnTo>
                  <a:pt x="43220" y="5207"/>
                </a:lnTo>
                <a:lnTo>
                  <a:pt x="43859" y="4318"/>
                </a:lnTo>
                <a:lnTo>
                  <a:pt x="44279" y="3429"/>
                </a:lnTo>
                <a:lnTo>
                  <a:pt x="44574" y="3429"/>
                </a:lnTo>
                <a:lnTo>
                  <a:pt x="45255" y="3302"/>
                </a:lnTo>
                <a:lnTo>
                  <a:pt x="45757" y="3048"/>
                </a:lnTo>
                <a:lnTo>
                  <a:pt x="46228" y="2921"/>
                </a:lnTo>
                <a:lnTo>
                  <a:pt x="45864" y="3556"/>
                </a:lnTo>
                <a:lnTo>
                  <a:pt x="45684" y="4318"/>
                </a:lnTo>
                <a:lnTo>
                  <a:pt x="46202" y="6858"/>
                </a:lnTo>
                <a:lnTo>
                  <a:pt x="47976" y="8128"/>
                </a:lnTo>
                <a:lnTo>
                  <a:pt x="52765" y="8128"/>
                </a:lnTo>
                <a:lnTo>
                  <a:pt x="53485" y="10668"/>
                </a:lnTo>
                <a:lnTo>
                  <a:pt x="51107" y="10668"/>
                </a:lnTo>
                <a:lnTo>
                  <a:pt x="46074" y="11430"/>
                </a:lnTo>
                <a:close/>
              </a:path>
              <a:path w="99695" h="59055">
                <a:moveTo>
                  <a:pt x="35960" y="8763"/>
                </a:moveTo>
                <a:lnTo>
                  <a:pt x="32939" y="8763"/>
                </a:lnTo>
                <a:lnTo>
                  <a:pt x="34901" y="8128"/>
                </a:lnTo>
                <a:lnTo>
                  <a:pt x="35693" y="7620"/>
                </a:lnTo>
                <a:lnTo>
                  <a:pt x="36358" y="6985"/>
                </a:lnTo>
                <a:lnTo>
                  <a:pt x="36606" y="7112"/>
                </a:lnTo>
                <a:lnTo>
                  <a:pt x="37120" y="7239"/>
                </a:lnTo>
                <a:lnTo>
                  <a:pt x="36113" y="8382"/>
                </a:lnTo>
                <a:lnTo>
                  <a:pt x="35960" y="8763"/>
                </a:lnTo>
                <a:close/>
              </a:path>
              <a:path w="99695" h="59055">
                <a:moveTo>
                  <a:pt x="38372" y="15494"/>
                </a:moveTo>
                <a:lnTo>
                  <a:pt x="26993" y="15494"/>
                </a:lnTo>
                <a:lnTo>
                  <a:pt x="29872" y="14986"/>
                </a:lnTo>
                <a:lnTo>
                  <a:pt x="31722" y="12446"/>
                </a:lnTo>
                <a:lnTo>
                  <a:pt x="31208" y="9271"/>
                </a:lnTo>
                <a:lnTo>
                  <a:pt x="31007" y="9017"/>
                </a:lnTo>
                <a:lnTo>
                  <a:pt x="30853" y="8636"/>
                </a:lnTo>
                <a:lnTo>
                  <a:pt x="31872" y="8763"/>
                </a:lnTo>
                <a:lnTo>
                  <a:pt x="35960" y="8763"/>
                </a:lnTo>
                <a:lnTo>
                  <a:pt x="35756" y="9271"/>
                </a:lnTo>
                <a:lnTo>
                  <a:pt x="35868" y="11557"/>
                </a:lnTo>
                <a:lnTo>
                  <a:pt x="36319" y="14097"/>
                </a:lnTo>
                <a:lnTo>
                  <a:pt x="38372" y="15494"/>
                </a:lnTo>
                <a:close/>
              </a:path>
              <a:path w="99695" h="59055">
                <a:moveTo>
                  <a:pt x="70681" y="28829"/>
                </a:moveTo>
                <a:lnTo>
                  <a:pt x="61616" y="28829"/>
                </a:lnTo>
                <a:lnTo>
                  <a:pt x="65279" y="28321"/>
                </a:lnTo>
                <a:lnTo>
                  <a:pt x="66429" y="26797"/>
                </a:lnTo>
                <a:lnTo>
                  <a:pt x="66493" y="26416"/>
                </a:lnTo>
                <a:lnTo>
                  <a:pt x="66298" y="24892"/>
                </a:lnTo>
                <a:lnTo>
                  <a:pt x="67391" y="24257"/>
                </a:lnTo>
                <a:lnTo>
                  <a:pt x="68057" y="23241"/>
                </a:lnTo>
                <a:lnTo>
                  <a:pt x="68105" y="21971"/>
                </a:lnTo>
                <a:lnTo>
                  <a:pt x="67980" y="21209"/>
                </a:lnTo>
                <a:lnTo>
                  <a:pt x="67905" y="20955"/>
                </a:lnTo>
                <a:lnTo>
                  <a:pt x="68226" y="20320"/>
                </a:lnTo>
                <a:lnTo>
                  <a:pt x="68342" y="18796"/>
                </a:lnTo>
                <a:lnTo>
                  <a:pt x="68804" y="17780"/>
                </a:lnTo>
                <a:lnTo>
                  <a:pt x="68960" y="17145"/>
                </a:lnTo>
                <a:lnTo>
                  <a:pt x="69001" y="16510"/>
                </a:lnTo>
                <a:lnTo>
                  <a:pt x="68590" y="14478"/>
                </a:lnTo>
                <a:lnTo>
                  <a:pt x="67896" y="13462"/>
                </a:lnTo>
                <a:lnTo>
                  <a:pt x="67005" y="12827"/>
                </a:lnTo>
                <a:lnTo>
                  <a:pt x="66996" y="11303"/>
                </a:lnTo>
                <a:lnTo>
                  <a:pt x="66808" y="10795"/>
                </a:lnTo>
                <a:lnTo>
                  <a:pt x="66551" y="10414"/>
                </a:lnTo>
                <a:lnTo>
                  <a:pt x="66572" y="10287"/>
                </a:lnTo>
                <a:lnTo>
                  <a:pt x="66851" y="10287"/>
                </a:lnTo>
                <a:lnTo>
                  <a:pt x="68616" y="11938"/>
                </a:lnTo>
                <a:lnTo>
                  <a:pt x="70578" y="13843"/>
                </a:lnTo>
                <a:lnTo>
                  <a:pt x="71901" y="15240"/>
                </a:lnTo>
                <a:lnTo>
                  <a:pt x="72000" y="16510"/>
                </a:lnTo>
                <a:lnTo>
                  <a:pt x="72548" y="19812"/>
                </a:lnTo>
                <a:lnTo>
                  <a:pt x="75085" y="21844"/>
                </a:lnTo>
                <a:lnTo>
                  <a:pt x="77972" y="21844"/>
                </a:lnTo>
                <a:lnTo>
                  <a:pt x="78386" y="22352"/>
                </a:lnTo>
                <a:lnTo>
                  <a:pt x="77068" y="22352"/>
                </a:lnTo>
                <a:lnTo>
                  <a:pt x="72694" y="23114"/>
                </a:lnTo>
                <a:lnTo>
                  <a:pt x="70375" y="26289"/>
                </a:lnTo>
                <a:lnTo>
                  <a:pt x="70492" y="27686"/>
                </a:lnTo>
                <a:lnTo>
                  <a:pt x="70681" y="28829"/>
                </a:lnTo>
                <a:close/>
              </a:path>
              <a:path w="99695" h="59055">
                <a:moveTo>
                  <a:pt x="53738" y="11557"/>
                </a:moveTo>
                <a:lnTo>
                  <a:pt x="52521" y="10922"/>
                </a:lnTo>
                <a:lnTo>
                  <a:pt x="51107" y="10668"/>
                </a:lnTo>
                <a:lnTo>
                  <a:pt x="53485" y="10668"/>
                </a:lnTo>
                <a:lnTo>
                  <a:pt x="53738" y="11557"/>
                </a:lnTo>
                <a:close/>
              </a:path>
              <a:path w="99695" h="59055">
                <a:moveTo>
                  <a:pt x="43698" y="15098"/>
                </a:moveTo>
                <a:lnTo>
                  <a:pt x="43657" y="14859"/>
                </a:lnTo>
                <a:lnTo>
                  <a:pt x="46056" y="11454"/>
                </a:lnTo>
                <a:lnTo>
                  <a:pt x="46165" y="12065"/>
                </a:lnTo>
                <a:lnTo>
                  <a:pt x="46124" y="12446"/>
                </a:lnTo>
                <a:lnTo>
                  <a:pt x="44390" y="14986"/>
                </a:lnTo>
                <a:lnTo>
                  <a:pt x="43698" y="15098"/>
                </a:lnTo>
                <a:close/>
              </a:path>
              <a:path w="99695" h="59055">
                <a:moveTo>
                  <a:pt x="19229" y="14097"/>
                </a:moveTo>
                <a:lnTo>
                  <a:pt x="15439" y="14097"/>
                </a:lnTo>
                <a:lnTo>
                  <a:pt x="17345" y="13843"/>
                </a:lnTo>
                <a:lnTo>
                  <a:pt x="18039" y="13462"/>
                </a:lnTo>
                <a:lnTo>
                  <a:pt x="18660" y="13081"/>
                </a:lnTo>
                <a:lnTo>
                  <a:pt x="19229" y="14097"/>
                </a:lnTo>
                <a:close/>
              </a:path>
              <a:path w="99695" h="59055">
                <a:moveTo>
                  <a:pt x="0" y="32004"/>
                </a:moveTo>
                <a:lnTo>
                  <a:pt x="1353" y="30607"/>
                </a:lnTo>
                <a:lnTo>
                  <a:pt x="1969" y="28829"/>
                </a:lnTo>
                <a:lnTo>
                  <a:pt x="1946" y="28321"/>
                </a:lnTo>
                <a:lnTo>
                  <a:pt x="1679" y="26797"/>
                </a:lnTo>
                <a:lnTo>
                  <a:pt x="1932" y="26797"/>
                </a:lnTo>
                <a:lnTo>
                  <a:pt x="3932" y="26289"/>
                </a:lnTo>
                <a:lnTo>
                  <a:pt x="5389" y="25019"/>
                </a:lnTo>
                <a:lnTo>
                  <a:pt x="6228" y="23495"/>
                </a:lnTo>
                <a:lnTo>
                  <a:pt x="6678" y="23241"/>
                </a:lnTo>
                <a:lnTo>
                  <a:pt x="7102" y="23114"/>
                </a:lnTo>
                <a:lnTo>
                  <a:pt x="7501" y="22860"/>
                </a:lnTo>
                <a:lnTo>
                  <a:pt x="8426" y="22860"/>
                </a:lnTo>
                <a:lnTo>
                  <a:pt x="9613" y="22733"/>
                </a:lnTo>
                <a:lnTo>
                  <a:pt x="10264" y="22352"/>
                </a:lnTo>
                <a:lnTo>
                  <a:pt x="10881" y="22098"/>
                </a:lnTo>
                <a:lnTo>
                  <a:pt x="12766" y="22098"/>
                </a:lnTo>
                <a:lnTo>
                  <a:pt x="14265" y="20574"/>
                </a:lnTo>
                <a:lnTo>
                  <a:pt x="14162" y="17780"/>
                </a:lnTo>
                <a:lnTo>
                  <a:pt x="14265" y="15494"/>
                </a:lnTo>
                <a:lnTo>
                  <a:pt x="14081" y="14478"/>
                </a:lnTo>
                <a:lnTo>
                  <a:pt x="13485" y="13208"/>
                </a:lnTo>
                <a:lnTo>
                  <a:pt x="14402" y="13716"/>
                </a:lnTo>
                <a:lnTo>
                  <a:pt x="15439" y="14097"/>
                </a:lnTo>
                <a:lnTo>
                  <a:pt x="19229" y="14097"/>
                </a:lnTo>
                <a:lnTo>
                  <a:pt x="19869" y="15240"/>
                </a:lnTo>
                <a:lnTo>
                  <a:pt x="22340" y="16510"/>
                </a:lnTo>
                <a:lnTo>
                  <a:pt x="43938" y="16510"/>
                </a:lnTo>
                <a:lnTo>
                  <a:pt x="44175" y="17907"/>
                </a:lnTo>
                <a:lnTo>
                  <a:pt x="32742" y="17907"/>
                </a:lnTo>
                <a:lnTo>
                  <a:pt x="27528" y="18796"/>
                </a:lnTo>
                <a:lnTo>
                  <a:pt x="26140" y="19685"/>
                </a:lnTo>
                <a:lnTo>
                  <a:pt x="25181" y="20955"/>
                </a:lnTo>
                <a:lnTo>
                  <a:pt x="23446" y="21717"/>
                </a:lnTo>
                <a:lnTo>
                  <a:pt x="22385" y="22987"/>
                </a:lnTo>
                <a:lnTo>
                  <a:pt x="19239" y="22987"/>
                </a:lnTo>
                <a:lnTo>
                  <a:pt x="18079" y="23368"/>
                </a:lnTo>
                <a:lnTo>
                  <a:pt x="17272" y="23368"/>
                </a:lnTo>
                <a:lnTo>
                  <a:pt x="15182" y="23495"/>
                </a:lnTo>
                <a:lnTo>
                  <a:pt x="13839" y="24892"/>
                </a:lnTo>
                <a:lnTo>
                  <a:pt x="13824" y="28448"/>
                </a:lnTo>
                <a:lnTo>
                  <a:pt x="15066" y="29718"/>
                </a:lnTo>
                <a:lnTo>
                  <a:pt x="15854" y="29845"/>
                </a:lnTo>
                <a:lnTo>
                  <a:pt x="15490" y="29845"/>
                </a:lnTo>
                <a:lnTo>
                  <a:pt x="13850" y="30099"/>
                </a:lnTo>
                <a:lnTo>
                  <a:pt x="13010" y="30607"/>
                </a:lnTo>
                <a:lnTo>
                  <a:pt x="12444" y="31115"/>
                </a:lnTo>
                <a:lnTo>
                  <a:pt x="10821" y="31115"/>
                </a:lnTo>
                <a:lnTo>
                  <a:pt x="8233" y="31496"/>
                </a:lnTo>
                <a:lnTo>
                  <a:pt x="2467" y="31496"/>
                </a:lnTo>
                <a:lnTo>
                  <a:pt x="261" y="31877"/>
                </a:lnTo>
                <a:lnTo>
                  <a:pt x="0" y="32004"/>
                </a:lnTo>
                <a:close/>
              </a:path>
              <a:path w="99695" h="59055">
                <a:moveTo>
                  <a:pt x="43830" y="15875"/>
                </a:moveTo>
                <a:lnTo>
                  <a:pt x="38932" y="15875"/>
                </a:lnTo>
                <a:lnTo>
                  <a:pt x="43698" y="15098"/>
                </a:lnTo>
                <a:lnTo>
                  <a:pt x="43830" y="15875"/>
                </a:lnTo>
                <a:close/>
              </a:path>
              <a:path w="99695" h="59055">
                <a:moveTo>
                  <a:pt x="43938" y="16510"/>
                </a:moveTo>
                <a:lnTo>
                  <a:pt x="22340" y="16510"/>
                </a:lnTo>
                <a:lnTo>
                  <a:pt x="25588" y="16002"/>
                </a:lnTo>
                <a:lnTo>
                  <a:pt x="26723" y="15494"/>
                </a:lnTo>
                <a:lnTo>
                  <a:pt x="26864" y="15367"/>
                </a:lnTo>
                <a:lnTo>
                  <a:pt x="26993" y="15494"/>
                </a:lnTo>
                <a:lnTo>
                  <a:pt x="38372" y="15494"/>
                </a:lnTo>
                <a:lnTo>
                  <a:pt x="38932" y="15875"/>
                </a:lnTo>
                <a:lnTo>
                  <a:pt x="43830" y="15875"/>
                </a:lnTo>
                <a:lnTo>
                  <a:pt x="43938" y="16510"/>
                </a:lnTo>
                <a:close/>
              </a:path>
              <a:path w="99695" h="59055">
                <a:moveTo>
                  <a:pt x="59618" y="24384"/>
                </a:moveTo>
                <a:lnTo>
                  <a:pt x="48258" y="24384"/>
                </a:lnTo>
                <a:lnTo>
                  <a:pt x="55417" y="23114"/>
                </a:lnTo>
                <a:lnTo>
                  <a:pt x="57829" y="19812"/>
                </a:lnTo>
                <a:lnTo>
                  <a:pt x="57272" y="16510"/>
                </a:lnTo>
                <a:lnTo>
                  <a:pt x="57149" y="15875"/>
                </a:lnTo>
                <a:lnTo>
                  <a:pt x="57036" y="15494"/>
                </a:lnTo>
                <a:lnTo>
                  <a:pt x="57645" y="15875"/>
                </a:lnTo>
                <a:lnTo>
                  <a:pt x="58985" y="16129"/>
                </a:lnTo>
                <a:lnTo>
                  <a:pt x="58981" y="16891"/>
                </a:lnTo>
                <a:lnTo>
                  <a:pt x="58527" y="17780"/>
                </a:lnTo>
                <a:lnTo>
                  <a:pt x="58274" y="18796"/>
                </a:lnTo>
                <a:lnTo>
                  <a:pt x="58716" y="21209"/>
                </a:lnTo>
                <a:lnTo>
                  <a:pt x="59482" y="22352"/>
                </a:lnTo>
                <a:lnTo>
                  <a:pt x="60523" y="23114"/>
                </a:lnTo>
                <a:lnTo>
                  <a:pt x="59859" y="23749"/>
                </a:lnTo>
                <a:lnTo>
                  <a:pt x="59618" y="24384"/>
                </a:lnTo>
                <a:close/>
              </a:path>
              <a:path w="99695" h="59055">
                <a:moveTo>
                  <a:pt x="36816" y="23749"/>
                </a:moveTo>
                <a:lnTo>
                  <a:pt x="36130" y="20193"/>
                </a:lnTo>
                <a:lnTo>
                  <a:pt x="32742" y="17907"/>
                </a:lnTo>
                <a:lnTo>
                  <a:pt x="44175" y="17907"/>
                </a:lnTo>
                <a:lnTo>
                  <a:pt x="44865" y="21971"/>
                </a:lnTo>
                <a:lnTo>
                  <a:pt x="46294" y="22987"/>
                </a:lnTo>
                <a:lnTo>
                  <a:pt x="40723" y="22987"/>
                </a:lnTo>
                <a:lnTo>
                  <a:pt x="37210" y="23622"/>
                </a:lnTo>
                <a:lnTo>
                  <a:pt x="36816" y="23749"/>
                </a:lnTo>
                <a:close/>
              </a:path>
              <a:path w="99695" h="59055">
                <a:moveTo>
                  <a:pt x="78593" y="22606"/>
                </a:moveTo>
                <a:lnTo>
                  <a:pt x="77068" y="22352"/>
                </a:lnTo>
                <a:lnTo>
                  <a:pt x="78386" y="22352"/>
                </a:lnTo>
                <a:lnTo>
                  <a:pt x="78593" y="22606"/>
                </a:lnTo>
                <a:close/>
              </a:path>
              <a:path w="99695" h="59055">
                <a:moveTo>
                  <a:pt x="21608" y="24892"/>
                </a:moveTo>
                <a:lnTo>
                  <a:pt x="20802" y="23622"/>
                </a:lnTo>
                <a:lnTo>
                  <a:pt x="19239" y="22987"/>
                </a:lnTo>
                <a:lnTo>
                  <a:pt x="22385" y="22987"/>
                </a:lnTo>
                <a:lnTo>
                  <a:pt x="22173" y="23241"/>
                </a:lnTo>
                <a:lnTo>
                  <a:pt x="21608" y="24892"/>
                </a:lnTo>
                <a:close/>
              </a:path>
              <a:path w="99695" h="59055">
                <a:moveTo>
                  <a:pt x="44613" y="36830"/>
                </a:moveTo>
                <a:lnTo>
                  <a:pt x="38512" y="36830"/>
                </a:lnTo>
                <a:lnTo>
                  <a:pt x="42993" y="35941"/>
                </a:lnTo>
                <a:lnTo>
                  <a:pt x="44519" y="33782"/>
                </a:lnTo>
                <a:lnTo>
                  <a:pt x="44622" y="33020"/>
                </a:lnTo>
                <a:lnTo>
                  <a:pt x="44471" y="32004"/>
                </a:lnTo>
                <a:lnTo>
                  <a:pt x="44359" y="30607"/>
                </a:lnTo>
                <a:lnTo>
                  <a:pt x="44430" y="28829"/>
                </a:lnTo>
                <a:lnTo>
                  <a:pt x="43842" y="25273"/>
                </a:lnTo>
                <a:lnTo>
                  <a:pt x="40723" y="22987"/>
                </a:lnTo>
                <a:lnTo>
                  <a:pt x="46294" y="22987"/>
                </a:lnTo>
                <a:lnTo>
                  <a:pt x="48258" y="24384"/>
                </a:lnTo>
                <a:lnTo>
                  <a:pt x="59618" y="24384"/>
                </a:lnTo>
                <a:lnTo>
                  <a:pt x="59591" y="25527"/>
                </a:lnTo>
                <a:lnTo>
                  <a:pt x="56385" y="25527"/>
                </a:lnTo>
                <a:lnTo>
                  <a:pt x="50585" y="27051"/>
                </a:lnTo>
                <a:lnTo>
                  <a:pt x="48910" y="28702"/>
                </a:lnTo>
                <a:lnTo>
                  <a:pt x="48241" y="30861"/>
                </a:lnTo>
                <a:lnTo>
                  <a:pt x="45538" y="32258"/>
                </a:lnTo>
                <a:lnTo>
                  <a:pt x="44184" y="35560"/>
                </a:lnTo>
                <a:lnTo>
                  <a:pt x="44613" y="36830"/>
                </a:lnTo>
                <a:close/>
              </a:path>
              <a:path w="99695" h="59055">
                <a:moveTo>
                  <a:pt x="17692" y="23495"/>
                </a:moveTo>
                <a:lnTo>
                  <a:pt x="17478" y="23495"/>
                </a:lnTo>
                <a:lnTo>
                  <a:pt x="17272" y="23368"/>
                </a:lnTo>
                <a:lnTo>
                  <a:pt x="18079" y="23368"/>
                </a:lnTo>
                <a:lnTo>
                  <a:pt x="17692" y="23495"/>
                </a:lnTo>
                <a:close/>
              </a:path>
              <a:path w="99695" h="59055">
                <a:moveTo>
                  <a:pt x="60956" y="31750"/>
                </a:moveTo>
                <a:lnTo>
                  <a:pt x="60881" y="31242"/>
                </a:lnTo>
                <a:lnTo>
                  <a:pt x="59966" y="27686"/>
                </a:lnTo>
                <a:lnTo>
                  <a:pt x="56385" y="25527"/>
                </a:lnTo>
                <a:lnTo>
                  <a:pt x="59591" y="25527"/>
                </a:lnTo>
                <a:lnTo>
                  <a:pt x="59902" y="27559"/>
                </a:lnTo>
                <a:lnTo>
                  <a:pt x="61616" y="28829"/>
                </a:lnTo>
                <a:lnTo>
                  <a:pt x="70681" y="28829"/>
                </a:lnTo>
                <a:lnTo>
                  <a:pt x="70828" y="29718"/>
                </a:lnTo>
                <a:lnTo>
                  <a:pt x="67686" y="29718"/>
                </a:lnTo>
                <a:lnTo>
                  <a:pt x="62892" y="30480"/>
                </a:lnTo>
                <a:lnTo>
                  <a:pt x="61830" y="30988"/>
                </a:lnTo>
                <a:lnTo>
                  <a:pt x="60956" y="31750"/>
                </a:lnTo>
                <a:close/>
              </a:path>
              <a:path w="99695" h="59055">
                <a:moveTo>
                  <a:pt x="72126" y="38481"/>
                </a:moveTo>
                <a:lnTo>
                  <a:pt x="71070" y="32131"/>
                </a:lnTo>
                <a:lnTo>
                  <a:pt x="67686" y="29718"/>
                </a:lnTo>
                <a:lnTo>
                  <a:pt x="70828" y="29718"/>
                </a:lnTo>
                <a:lnTo>
                  <a:pt x="71143" y="31623"/>
                </a:lnTo>
                <a:lnTo>
                  <a:pt x="71949" y="32893"/>
                </a:lnTo>
                <a:lnTo>
                  <a:pt x="73050" y="33782"/>
                </a:lnTo>
                <a:lnTo>
                  <a:pt x="72557" y="34671"/>
                </a:lnTo>
                <a:lnTo>
                  <a:pt x="72210" y="35560"/>
                </a:lnTo>
                <a:lnTo>
                  <a:pt x="72249" y="36957"/>
                </a:lnTo>
                <a:lnTo>
                  <a:pt x="72407" y="37338"/>
                </a:lnTo>
                <a:lnTo>
                  <a:pt x="72450" y="37846"/>
                </a:lnTo>
                <a:lnTo>
                  <a:pt x="72126" y="38481"/>
                </a:lnTo>
                <a:close/>
              </a:path>
              <a:path w="99695" h="59055">
                <a:moveTo>
                  <a:pt x="16643" y="29972"/>
                </a:moveTo>
                <a:lnTo>
                  <a:pt x="15854" y="29845"/>
                </a:lnTo>
                <a:lnTo>
                  <a:pt x="16073" y="29845"/>
                </a:lnTo>
                <a:lnTo>
                  <a:pt x="16643" y="29972"/>
                </a:lnTo>
                <a:close/>
              </a:path>
              <a:path w="99695" h="59055">
                <a:moveTo>
                  <a:pt x="12303" y="31242"/>
                </a:moveTo>
                <a:lnTo>
                  <a:pt x="11583" y="31115"/>
                </a:lnTo>
                <a:lnTo>
                  <a:pt x="12444" y="31115"/>
                </a:lnTo>
                <a:lnTo>
                  <a:pt x="12303" y="31242"/>
                </a:lnTo>
                <a:close/>
              </a:path>
              <a:path w="99695" h="59055">
                <a:moveTo>
                  <a:pt x="29610" y="44704"/>
                </a:moveTo>
                <a:lnTo>
                  <a:pt x="29531" y="44450"/>
                </a:lnTo>
                <a:lnTo>
                  <a:pt x="29445" y="43815"/>
                </a:lnTo>
                <a:lnTo>
                  <a:pt x="30146" y="42926"/>
                </a:lnTo>
                <a:lnTo>
                  <a:pt x="30397" y="42037"/>
                </a:lnTo>
                <a:lnTo>
                  <a:pt x="30473" y="41148"/>
                </a:lnTo>
                <a:lnTo>
                  <a:pt x="30026" y="38608"/>
                </a:lnTo>
                <a:lnTo>
                  <a:pt x="29130" y="37465"/>
                </a:lnTo>
                <a:lnTo>
                  <a:pt x="27957" y="36703"/>
                </a:lnTo>
                <a:lnTo>
                  <a:pt x="29075" y="35814"/>
                </a:lnTo>
                <a:lnTo>
                  <a:pt x="29794" y="34417"/>
                </a:lnTo>
                <a:lnTo>
                  <a:pt x="30064" y="33020"/>
                </a:lnTo>
                <a:lnTo>
                  <a:pt x="31080" y="32639"/>
                </a:lnTo>
                <a:lnTo>
                  <a:pt x="31971" y="32131"/>
                </a:lnTo>
                <a:lnTo>
                  <a:pt x="32669" y="31369"/>
                </a:lnTo>
                <a:lnTo>
                  <a:pt x="33175" y="32893"/>
                </a:lnTo>
                <a:lnTo>
                  <a:pt x="34250" y="34036"/>
                </a:lnTo>
                <a:lnTo>
                  <a:pt x="35625" y="34798"/>
                </a:lnTo>
                <a:lnTo>
                  <a:pt x="36769" y="36068"/>
                </a:lnTo>
                <a:lnTo>
                  <a:pt x="38512" y="36830"/>
                </a:lnTo>
                <a:lnTo>
                  <a:pt x="44613" y="36830"/>
                </a:lnTo>
                <a:lnTo>
                  <a:pt x="45127" y="38354"/>
                </a:lnTo>
                <a:lnTo>
                  <a:pt x="40504" y="38354"/>
                </a:lnTo>
                <a:lnTo>
                  <a:pt x="34751" y="39370"/>
                </a:lnTo>
                <a:lnTo>
                  <a:pt x="33020" y="40640"/>
                </a:lnTo>
                <a:lnTo>
                  <a:pt x="32121" y="42545"/>
                </a:lnTo>
                <a:lnTo>
                  <a:pt x="30913" y="42799"/>
                </a:lnTo>
                <a:lnTo>
                  <a:pt x="29987" y="43561"/>
                </a:lnTo>
                <a:lnTo>
                  <a:pt x="29610" y="44704"/>
                </a:lnTo>
                <a:close/>
              </a:path>
              <a:path w="99695" h="59055">
                <a:moveTo>
                  <a:pt x="5886" y="34036"/>
                </a:moveTo>
                <a:lnTo>
                  <a:pt x="4588" y="32385"/>
                </a:lnTo>
                <a:lnTo>
                  <a:pt x="2467" y="31496"/>
                </a:lnTo>
                <a:lnTo>
                  <a:pt x="8233" y="31496"/>
                </a:lnTo>
                <a:lnTo>
                  <a:pt x="6768" y="32639"/>
                </a:lnTo>
                <a:lnTo>
                  <a:pt x="5886" y="34036"/>
                </a:lnTo>
                <a:close/>
              </a:path>
              <a:path w="99695" h="59055">
                <a:moveTo>
                  <a:pt x="55952" y="45593"/>
                </a:moveTo>
                <a:lnTo>
                  <a:pt x="55374" y="45085"/>
                </a:lnTo>
                <a:lnTo>
                  <a:pt x="55057" y="44958"/>
                </a:lnTo>
                <a:lnTo>
                  <a:pt x="54590" y="44069"/>
                </a:lnTo>
                <a:lnTo>
                  <a:pt x="53828" y="43307"/>
                </a:lnTo>
                <a:lnTo>
                  <a:pt x="52919" y="42799"/>
                </a:lnTo>
                <a:lnTo>
                  <a:pt x="53305" y="42799"/>
                </a:lnTo>
                <a:lnTo>
                  <a:pt x="55588" y="42037"/>
                </a:lnTo>
                <a:lnTo>
                  <a:pt x="57088" y="40386"/>
                </a:lnTo>
                <a:lnTo>
                  <a:pt x="57700" y="38481"/>
                </a:lnTo>
                <a:lnTo>
                  <a:pt x="58051" y="38227"/>
                </a:lnTo>
                <a:lnTo>
                  <a:pt x="58690" y="37719"/>
                </a:lnTo>
                <a:lnTo>
                  <a:pt x="59277" y="41402"/>
                </a:lnTo>
                <a:lnTo>
                  <a:pt x="61592" y="43053"/>
                </a:lnTo>
                <a:lnTo>
                  <a:pt x="60313" y="43053"/>
                </a:lnTo>
                <a:lnTo>
                  <a:pt x="57255" y="43561"/>
                </a:lnTo>
                <a:lnTo>
                  <a:pt x="56351" y="44450"/>
                </a:lnTo>
                <a:lnTo>
                  <a:pt x="55952" y="45593"/>
                </a:lnTo>
                <a:close/>
              </a:path>
              <a:path w="99695" h="59055">
                <a:moveTo>
                  <a:pt x="44523" y="46101"/>
                </a:moveTo>
                <a:lnTo>
                  <a:pt x="44518" y="44450"/>
                </a:lnTo>
                <a:lnTo>
                  <a:pt x="43897" y="40767"/>
                </a:lnTo>
                <a:lnTo>
                  <a:pt x="40504" y="38354"/>
                </a:lnTo>
                <a:lnTo>
                  <a:pt x="45127" y="38354"/>
                </a:lnTo>
                <a:lnTo>
                  <a:pt x="45812" y="40386"/>
                </a:lnTo>
                <a:lnTo>
                  <a:pt x="47239" y="41783"/>
                </a:lnTo>
                <a:lnTo>
                  <a:pt x="48957" y="42545"/>
                </a:lnTo>
                <a:lnTo>
                  <a:pt x="47701" y="42926"/>
                </a:lnTo>
                <a:lnTo>
                  <a:pt x="46703" y="43815"/>
                </a:lnTo>
                <a:lnTo>
                  <a:pt x="46129" y="44958"/>
                </a:lnTo>
                <a:lnTo>
                  <a:pt x="45508" y="45212"/>
                </a:lnTo>
                <a:lnTo>
                  <a:pt x="44977" y="45593"/>
                </a:lnTo>
                <a:lnTo>
                  <a:pt x="44523" y="46101"/>
                </a:lnTo>
                <a:close/>
              </a:path>
              <a:path w="99695" h="59055">
                <a:moveTo>
                  <a:pt x="71718" y="39998"/>
                </a:moveTo>
                <a:lnTo>
                  <a:pt x="71803" y="39116"/>
                </a:lnTo>
                <a:lnTo>
                  <a:pt x="72126" y="38481"/>
                </a:lnTo>
                <a:lnTo>
                  <a:pt x="72163" y="39370"/>
                </a:lnTo>
                <a:lnTo>
                  <a:pt x="71718" y="39998"/>
                </a:lnTo>
                <a:close/>
              </a:path>
              <a:path w="99695" h="59055">
                <a:moveTo>
                  <a:pt x="85010" y="47879"/>
                </a:moveTo>
                <a:lnTo>
                  <a:pt x="77038" y="47879"/>
                </a:lnTo>
                <a:lnTo>
                  <a:pt x="82586" y="45974"/>
                </a:lnTo>
                <a:lnTo>
                  <a:pt x="84089" y="44450"/>
                </a:lnTo>
                <a:lnTo>
                  <a:pt x="84698" y="42418"/>
                </a:lnTo>
                <a:lnTo>
                  <a:pt x="85987" y="41910"/>
                </a:lnTo>
                <a:lnTo>
                  <a:pt x="86649" y="40894"/>
                </a:lnTo>
                <a:lnTo>
                  <a:pt x="86754" y="39243"/>
                </a:lnTo>
                <a:lnTo>
                  <a:pt x="88099" y="40767"/>
                </a:lnTo>
                <a:lnTo>
                  <a:pt x="90143" y="41529"/>
                </a:lnTo>
                <a:lnTo>
                  <a:pt x="92503" y="41529"/>
                </a:lnTo>
                <a:lnTo>
                  <a:pt x="92747" y="41910"/>
                </a:lnTo>
                <a:lnTo>
                  <a:pt x="91428" y="41910"/>
                </a:lnTo>
                <a:lnTo>
                  <a:pt x="87122" y="42672"/>
                </a:lnTo>
                <a:lnTo>
                  <a:pt x="84693" y="45974"/>
                </a:lnTo>
                <a:lnTo>
                  <a:pt x="85010" y="47879"/>
                </a:lnTo>
                <a:close/>
              </a:path>
              <a:path w="99695" h="59055">
                <a:moveTo>
                  <a:pt x="72605" y="43815"/>
                </a:moveTo>
                <a:lnTo>
                  <a:pt x="62661" y="43815"/>
                </a:lnTo>
                <a:lnTo>
                  <a:pt x="69824" y="42672"/>
                </a:lnTo>
                <a:lnTo>
                  <a:pt x="71718" y="39998"/>
                </a:lnTo>
                <a:lnTo>
                  <a:pt x="71843" y="41529"/>
                </a:lnTo>
                <a:lnTo>
                  <a:pt x="72605" y="43815"/>
                </a:lnTo>
                <a:close/>
              </a:path>
              <a:path w="99695" h="59055">
                <a:moveTo>
                  <a:pt x="92503" y="41529"/>
                </a:moveTo>
                <a:lnTo>
                  <a:pt x="90143" y="41529"/>
                </a:lnTo>
                <a:lnTo>
                  <a:pt x="92259" y="41148"/>
                </a:lnTo>
                <a:lnTo>
                  <a:pt x="92503" y="41529"/>
                </a:lnTo>
                <a:close/>
              </a:path>
              <a:path w="99695" h="59055">
                <a:moveTo>
                  <a:pt x="92829" y="42037"/>
                </a:moveTo>
                <a:lnTo>
                  <a:pt x="92139" y="41910"/>
                </a:lnTo>
                <a:lnTo>
                  <a:pt x="92747" y="41910"/>
                </a:lnTo>
                <a:lnTo>
                  <a:pt x="92829" y="42037"/>
                </a:lnTo>
                <a:close/>
              </a:path>
              <a:path w="99695" h="59055">
                <a:moveTo>
                  <a:pt x="61980" y="48260"/>
                </a:moveTo>
                <a:lnTo>
                  <a:pt x="62344" y="47625"/>
                </a:lnTo>
                <a:lnTo>
                  <a:pt x="62537" y="46863"/>
                </a:lnTo>
                <a:lnTo>
                  <a:pt x="62066" y="44323"/>
                </a:lnTo>
                <a:lnTo>
                  <a:pt x="60313" y="43053"/>
                </a:lnTo>
                <a:lnTo>
                  <a:pt x="61592" y="43053"/>
                </a:lnTo>
                <a:lnTo>
                  <a:pt x="62661" y="43815"/>
                </a:lnTo>
                <a:lnTo>
                  <a:pt x="72605" y="43815"/>
                </a:lnTo>
                <a:lnTo>
                  <a:pt x="73324" y="45974"/>
                </a:lnTo>
                <a:lnTo>
                  <a:pt x="75552" y="47117"/>
                </a:lnTo>
                <a:lnTo>
                  <a:pt x="66919" y="47117"/>
                </a:lnTo>
                <a:lnTo>
                  <a:pt x="63089" y="47752"/>
                </a:lnTo>
                <a:lnTo>
                  <a:pt x="61980" y="48260"/>
                </a:lnTo>
                <a:close/>
              </a:path>
              <a:path w="99695" h="59055">
                <a:moveTo>
                  <a:pt x="70993" y="51943"/>
                </a:moveTo>
                <a:lnTo>
                  <a:pt x="69957" y="49022"/>
                </a:lnTo>
                <a:lnTo>
                  <a:pt x="66919" y="47117"/>
                </a:lnTo>
                <a:lnTo>
                  <a:pt x="75552" y="47117"/>
                </a:lnTo>
                <a:lnTo>
                  <a:pt x="77038" y="47879"/>
                </a:lnTo>
                <a:lnTo>
                  <a:pt x="85010" y="47879"/>
                </a:lnTo>
                <a:lnTo>
                  <a:pt x="85285" y="49530"/>
                </a:lnTo>
                <a:lnTo>
                  <a:pt x="81365" y="49530"/>
                </a:lnTo>
                <a:lnTo>
                  <a:pt x="76824" y="50419"/>
                </a:lnTo>
                <a:lnTo>
                  <a:pt x="75958" y="50800"/>
                </a:lnTo>
                <a:lnTo>
                  <a:pt x="75581" y="51054"/>
                </a:lnTo>
                <a:lnTo>
                  <a:pt x="73517" y="51054"/>
                </a:lnTo>
                <a:lnTo>
                  <a:pt x="72013" y="51435"/>
                </a:lnTo>
                <a:lnTo>
                  <a:pt x="70993" y="51943"/>
                </a:lnTo>
                <a:close/>
              </a:path>
              <a:path w="99695" h="59055">
                <a:moveTo>
                  <a:pt x="85186" y="58928"/>
                </a:moveTo>
                <a:lnTo>
                  <a:pt x="85627" y="57785"/>
                </a:lnTo>
                <a:lnTo>
                  <a:pt x="85674" y="56007"/>
                </a:lnTo>
                <a:lnTo>
                  <a:pt x="84822" y="51816"/>
                </a:lnTo>
                <a:lnTo>
                  <a:pt x="81365" y="49530"/>
                </a:lnTo>
                <a:lnTo>
                  <a:pt x="85285" y="49530"/>
                </a:lnTo>
                <a:lnTo>
                  <a:pt x="85876" y="53086"/>
                </a:lnTo>
                <a:lnTo>
                  <a:pt x="89256" y="55499"/>
                </a:lnTo>
                <a:lnTo>
                  <a:pt x="90828" y="55499"/>
                </a:lnTo>
                <a:lnTo>
                  <a:pt x="87757" y="56007"/>
                </a:lnTo>
                <a:lnTo>
                  <a:pt x="86133" y="57277"/>
                </a:lnTo>
                <a:lnTo>
                  <a:pt x="85186" y="58928"/>
                </a:lnTo>
                <a:close/>
              </a:path>
              <a:path w="99695" h="59055">
                <a:moveTo>
                  <a:pt x="95282" y="54384"/>
                </a:moveTo>
                <a:lnTo>
                  <a:pt x="96988" y="52959"/>
                </a:lnTo>
                <a:lnTo>
                  <a:pt x="97828" y="50927"/>
                </a:lnTo>
                <a:lnTo>
                  <a:pt x="99178" y="53594"/>
                </a:lnTo>
                <a:lnTo>
                  <a:pt x="98612" y="53721"/>
                </a:lnTo>
                <a:lnTo>
                  <a:pt x="98077" y="53975"/>
                </a:lnTo>
                <a:lnTo>
                  <a:pt x="97762" y="54229"/>
                </a:lnTo>
                <a:lnTo>
                  <a:pt x="96410" y="54229"/>
                </a:lnTo>
                <a:lnTo>
                  <a:pt x="95282" y="54384"/>
                </a:lnTo>
                <a:close/>
              </a:path>
              <a:path w="99695" h="59055">
                <a:moveTo>
                  <a:pt x="75204" y="51308"/>
                </a:moveTo>
                <a:lnTo>
                  <a:pt x="74382" y="51054"/>
                </a:lnTo>
                <a:lnTo>
                  <a:pt x="75581" y="51054"/>
                </a:lnTo>
                <a:lnTo>
                  <a:pt x="75204" y="51308"/>
                </a:lnTo>
                <a:close/>
              </a:path>
              <a:path w="99695" h="59055">
                <a:moveTo>
                  <a:pt x="97605" y="54356"/>
                </a:moveTo>
                <a:lnTo>
                  <a:pt x="97023" y="54229"/>
                </a:lnTo>
                <a:lnTo>
                  <a:pt x="97762" y="54229"/>
                </a:lnTo>
                <a:lnTo>
                  <a:pt x="97605" y="54356"/>
                </a:lnTo>
                <a:close/>
              </a:path>
              <a:path w="99695" h="59055">
                <a:moveTo>
                  <a:pt x="94339" y="54624"/>
                </a:moveTo>
                <a:lnTo>
                  <a:pt x="94564" y="54483"/>
                </a:lnTo>
                <a:lnTo>
                  <a:pt x="95282" y="54384"/>
                </a:lnTo>
                <a:lnTo>
                  <a:pt x="94339" y="54624"/>
                </a:lnTo>
                <a:close/>
              </a:path>
              <a:path w="99695" h="59055">
                <a:moveTo>
                  <a:pt x="92803" y="56007"/>
                </a:moveTo>
                <a:lnTo>
                  <a:pt x="91848" y="55626"/>
                </a:lnTo>
                <a:lnTo>
                  <a:pt x="90828" y="55499"/>
                </a:lnTo>
                <a:lnTo>
                  <a:pt x="89256" y="55499"/>
                </a:lnTo>
                <a:lnTo>
                  <a:pt x="94339" y="54624"/>
                </a:lnTo>
                <a:lnTo>
                  <a:pt x="93557" y="55118"/>
                </a:lnTo>
                <a:lnTo>
                  <a:pt x="92803" y="56007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70556" y="2716340"/>
            <a:ext cx="6985" cy="8255"/>
          </a:xfrm>
          <a:custGeom>
            <a:avLst/>
            <a:gdLst/>
            <a:ahLst/>
            <a:cxnLst/>
            <a:rect l="l" t="t" r="r" b="b"/>
            <a:pathLst>
              <a:path w="6984" h="8255">
                <a:moveTo>
                  <a:pt x="6541" y="8144"/>
                </a:moveTo>
                <a:lnTo>
                  <a:pt x="5312" y="6452"/>
                </a:lnTo>
                <a:lnTo>
                  <a:pt x="3294" y="5372"/>
                </a:lnTo>
                <a:lnTo>
                  <a:pt x="1041" y="5432"/>
                </a:lnTo>
                <a:lnTo>
                  <a:pt x="745" y="4986"/>
                </a:lnTo>
                <a:lnTo>
                  <a:pt x="0" y="4237"/>
                </a:lnTo>
                <a:lnTo>
                  <a:pt x="1657" y="3447"/>
                </a:lnTo>
                <a:lnTo>
                  <a:pt x="2711" y="1849"/>
                </a:lnTo>
                <a:lnTo>
                  <a:pt x="2784" y="0"/>
                </a:lnTo>
                <a:lnTo>
                  <a:pt x="3367" y="467"/>
                </a:lnTo>
                <a:lnTo>
                  <a:pt x="4035" y="820"/>
                </a:lnTo>
                <a:lnTo>
                  <a:pt x="4759" y="1041"/>
                </a:lnTo>
                <a:lnTo>
                  <a:pt x="4669" y="1751"/>
                </a:lnTo>
                <a:lnTo>
                  <a:pt x="4742" y="3885"/>
                </a:lnTo>
                <a:lnTo>
                  <a:pt x="5504" y="5453"/>
                </a:lnTo>
                <a:lnTo>
                  <a:pt x="6682" y="6592"/>
                </a:lnTo>
                <a:lnTo>
                  <a:pt x="6541" y="8144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857266" y="298884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891" y="1500"/>
                </a:moveTo>
                <a:lnTo>
                  <a:pt x="604" y="1394"/>
                </a:lnTo>
                <a:lnTo>
                  <a:pt x="0" y="1245"/>
                </a:lnTo>
                <a:lnTo>
                  <a:pt x="197" y="850"/>
                </a:lnTo>
                <a:lnTo>
                  <a:pt x="351" y="437"/>
                </a:lnTo>
                <a:lnTo>
                  <a:pt x="462" y="0"/>
                </a:lnTo>
                <a:lnTo>
                  <a:pt x="535" y="531"/>
                </a:lnTo>
                <a:lnTo>
                  <a:pt x="664" y="1041"/>
                </a:lnTo>
                <a:lnTo>
                  <a:pt x="891" y="1500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23851" y="3033214"/>
            <a:ext cx="16510" cy="17145"/>
          </a:xfrm>
          <a:custGeom>
            <a:avLst/>
            <a:gdLst/>
            <a:ahLst/>
            <a:cxnLst/>
            <a:rect l="l" t="t" r="r" b="b"/>
            <a:pathLst>
              <a:path w="16509" h="17144">
                <a:moveTo>
                  <a:pt x="1786" y="16777"/>
                </a:moveTo>
                <a:lnTo>
                  <a:pt x="1208" y="16616"/>
                </a:lnTo>
                <a:lnTo>
                  <a:pt x="0" y="16535"/>
                </a:lnTo>
                <a:lnTo>
                  <a:pt x="783" y="15659"/>
                </a:lnTo>
                <a:lnTo>
                  <a:pt x="1310" y="14584"/>
                </a:lnTo>
                <a:lnTo>
                  <a:pt x="1537" y="13432"/>
                </a:lnTo>
                <a:lnTo>
                  <a:pt x="2420" y="13581"/>
                </a:lnTo>
                <a:lnTo>
                  <a:pt x="3345" y="13568"/>
                </a:lnTo>
                <a:lnTo>
                  <a:pt x="7479" y="12365"/>
                </a:lnTo>
                <a:lnTo>
                  <a:pt x="9326" y="9032"/>
                </a:lnTo>
                <a:lnTo>
                  <a:pt x="8148" y="5028"/>
                </a:lnTo>
                <a:lnTo>
                  <a:pt x="7745" y="4305"/>
                </a:lnTo>
                <a:lnTo>
                  <a:pt x="7231" y="3693"/>
                </a:lnTo>
                <a:lnTo>
                  <a:pt x="7822" y="3825"/>
                </a:lnTo>
                <a:lnTo>
                  <a:pt x="10358" y="3630"/>
                </a:lnTo>
                <a:lnTo>
                  <a:pt x="12063" y="2031"/>
                </a:lnTo>
                <a:lnTo>
                  <a:pt x="12569" y="0"/>
                </a:lnTo>
                <a:lnTo>
                  <a:pt x="13323" y="1606"/>
                </a:lnTo>
                <a:lnTo>
                  <a:pt x="14728" y="2754"/>
                </a:lnTo>
                <a:lnTo>
                  <a:pt x="16386" y="3230"/>
                </a:lnTo>
                <a:lnTo>
                  <a:pt x="16227" y="3515"/>
                </a:lnTo>
                <a:lnTo>
                  <a:pt x="16073" y="4148"/>
                </a:lnTo>
                <a:lnTo>
                  <a:pt x="14839" y="5555"/>
                </a:lnTo>
                <a:lnTo>
                  <a:pt x="14231" y="7455"/>
                </a:lnTo>
                <a:lnTo>
                  <a:pt x="14539" y="9415"/>
                </a:lnTo>
                <a:lnTo>
                  <a:pt x="13952" y="9190"/>
                </a:lnTo>
                <a:lnTo>
                  <a:pt x="13323" y="9075"/>
                </a:lnTo>
                <a:lnTo>
                  <a:pt x="11125" y="9530"/>
                </a:lnTo>
                <a:lnTo>
                  <a:pt x="10118" y="10847"/>
                </a:lnTo>
                <a:lnTo>
                  <a:pt x="10050" y="12339"/>
                </a:lnTo>
                <a:lnTo>
                  <a:pt x="9518" y="12560"/>
                </a:lnTo>
                <a:lnTo>
                  <a:pt x="8610" y="13228"/>
                </a:lnTo>
                <a:lnTo>
                  <a:pt x="7715" y="13096"/>
                </a:lnTo>
                <a:lnTo>
                  <a:pt x="6785" y="13130"/>
                </a:lnTo>
                <a:lnTo>
                  <a:pt x="4005" y="13916"/>
                </a:lnTo>
                <a:lnTo>
                  <a:pt x="2583" y="15187"/>
                </a:lnTo>
                <a:lnTo>
                  <a:pt x="1786" y="16777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39270" y="2559544"/>
            <a:ext cx="43180" cy="25400"/>
          </a:xfrm>
          <a:custGeom>
            <a:avLst/>
            <a:gdLst/>
            <a:ahLst/>
            <a:cxnLst/>
            <a:rect l="l" t="t" r="r" b="b"/>
            <a:pathLst>
              <a:path w="43179" h="25400">
                <a:moveTo>
                  <a:pt x="23484" y="25393"/>
                </a:moveTo>
                <a:lnTo>
                  <a:pt x="23733" y="24479"/>
                </a:lnTo>
                <a:lnTo>
                  <a:pt x="23810" y="23519"/>
                </a:lnTo>
                <a:lnTo>
                  <a:pt x="23403" y="22413"/>
                </a:lnTo>
                <a:lnTo>
                  <a:pt x="25695" y="21134"/>
                </a:lnTo>
                <a:lnTo>
                  <a:pt x="27087" y="18571"/>
                </a:lnTo>
                <a:lnTo>
                  <a:pt x="26380" y="13551"/>
                </a:lnTo>
                <a:lnTo>
                  <a:pt x="24902" y="11727"/>
                </a:lnTo>
                <a:lnTo>
                  <a:pt x="22940" y="10826"/>
                </a:lnTo>
                <a:lnTo>
                  <a:pt x="21993" y="9100"/>
                </a:lnTo>
                <a:lnTo>
                  <a:pt x="20314" y="7893"/>
                </a:lnTo>
                <a:lnTo>
                  <a:pt x="18373" y="7536"/>
                </a:lnTo>
                <a:lnTo>
                  <a:pt x="16947" y="5496"/>
                </a:lnTo>
                <a:lnTo>
                  <a:pt x="14419" y="4348"/>
                </a:lnTo>
                <a:lnTo>
                  <a:pt x="8692" y="5377"/>
                </a:lnTo>
                <a:lnTo>
                  <a:pt x="6494" y="8025"/>
                </a:lnTo>
                <a:lnTo>
                  <a:pt x="6404" y="11039"/>
                </a:lnTo>
                <a:lnTo>
                  <a:pt x="6027" y="11064"/>
                </a:lnTo>
                <a:lnTo>
                  <a:pt x="4588" y="11379"/>
                </a:lnTo>
                <a:lnTo>
                  <a:pt x="3431" y="12042"/>
                </a:lnTo>
                <a:lnTo>
                  <a:pt x="3585" y="11532"/>
                </a:lnTo>
                <a:lnTo>
                  <a:pt x="3572" y="9870"/>
                </a:lnTo>
                <a:lnTo>
                  <a:pt x="2985" y="8620"/>
                </a:lnTo>
                <a:lnTo>
                  <a:pt x="2052" y="7723"/>
                </a:lnTo>
                <a:lnTo>
                  <a:pt x="2411" y="7081"/>
                </a:lnTo>
                <a:lnTo>
                  <a:pt x="2608" y="6346"/>
                </a:lnTo>
                <a:lnTo>
                  <a:pt x="2476" y="5568"/>
                </a:lnTo>
                <a:lnTo>
                  <a:pt x="2514" y="4692"/>
                </a:lnTo>
                <a:lnTo>
                  <a:pt x="2416" y="3842"/>
                </a:lnTo>
                <a:lnTo>
                  <a:pt x="1722" y="1772"/>
                </a:lnTo>
                <a:lnTo>
                  <a:pt x="959" y="748"/>
                </a:lnTo>
                <a:lnTo>
                  <a:pt x="0" y="0"/>
                </a:lnTo>
                <a:lnTo>
                  <a:pt x="8186" y="811"/>
                </a:lnTo>
                <a:lnTo>
                  <a:pt x="16176" y="2265"/>
                </a:lnTo>
                <a:lnTo>
                  <a:pt x="23934" y="4301"/>
                </a:lnTo>
                <a:lnTo>
                  <a:pt x="23754" y="4901"/>
                </a:lnTo>
                <a:lnTo>
                  <a:pt x="23767" y="7077"/>
                </a:lnTo>
                <a:lnTo>
                  <a:pt x="25288" y="8569"/>
                </a:lnTo>
                <a:lnTo>
                  <a:pt x="28685" y="8543"/>
                </a:lnTo>
                <a:lnTo>
                  <a:pt x="29923" y="7498"/>
                </a:lnTo>
                <a:lnTo>
                  <a:pt x="30321" y="6104"/>
                </a:lnTo>
                <a:lnTo>
                  <a:pt x="34533" y="7515"/>
                </a:lnTo>
                <a:lnTo>
                  <a:pt x="33701" y="8382"/>
                </a:lnTo>
                <a:lnTo>
                  <a:pt x="33333" y="9640"/>
                </a:lnTo>
                <a:lnTo>
                  <a:pt x="34331" y="12607"/>
                </a:lnTo>
                <a:lnTo>
                  <a:pt x="36242" y="13555"/>
                </a:lnTo>
                <a:lnTo>
                  <a:pt x="39489" y="12480"/>
                </a:lnTo>
                <a:lnTo>
                  <a:pt x="40337" y="11064"/>
                </a:lnTo>
                <a:lnTo>
                  <a:pt x="40247" y="9589"/>
                </a:lnTo>
                <a:lnTo>
                  <a:pt x="41691" y="10154"/>
                </a:lnTo>
                <a:lnTo>
                  <a:pt x="41652" y="10397"/>
                </a:lnTo>
                <a:lnTo>
                  <a:pt x="41790" y="11366"/>
                </a:lnTo>
                <a:lnTo>
                  <a:pt x="42167" y="12084"/>
                </a:lnTo>
                <a:lnTo>
                  <a:pt x="42642" y="12726"/>
                </a:lnTo>
                <a:lnTo>
                  <a:pt x="40714" y="13219"/>
                </a:lnTo>
                <a:lnTo>
                  <a:pt x="39185" y="14511"/>
                </a:lnTo>
                <a:lnTo>
                  <a:pt x="38371" y="16190"/>
                </a:lnTo>
                <a:lnTo>
                  <a:pt x="37480" y="16445"/>
                </a:lnTo>
                <a:lnTo>
                  <a:pt x="36019" y="15566"/>
                </a:lnTo>
                <a:lnTo>
                  <a:pt x="34224" y="15243"/>
                </a:lnTo>
                <a:lnTo>
                  <a:pt x="28925" y="16582"/>
                </a:lnTo>
                <a:lnTo>
                  <a:pt x="26800" y="20135"/>
                </a:lnTo>
                <a:lnTo>
                  <a:pt x="27742" y="23744"/>
                </a:lnTo>
                <a:lnTo>
                  <a:pt x="26419" y="23803"/>
                </a:lnTo>
                <a:lnTo>
                  <a:pt x="24872" y="24305"/>
                </a:lnTo>
                <a:lnTo>
                  <a:pt x="24114" y="24794"/>
                </a:lnTo>
                <a:close/>
              </a:path>
            </a:pathLst>
          </a:custGeom>
          <a:solidFill>
            <a:srgbClr val="62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7089581" y="2526855"/>
            <a:ext cx="888365" cy="1084580"/>
            <a:chOff x="7089581" y="2526855"/>
            <a:chExt cx="888365" cy="1084580"/>
          </a:xfrm>
        </p:grpSpPr>
        <p:sp>
          <p:nvSpPr>
            <p:cNvPr id="64" name="object 64"/>
            <p:cNvSpPr/>
            <p:nvPr/>
          </p:nvSpPr>
          <p:spPr>
            <a:xfrm>
              <a:off x="7089712" y="2526867"/>
              <a:ext cx="884555" cy="612140"/>
            </a:xfrm>
            <a:custGeom>
              <a:avLst/>
              <a:gdLst/>
              <a:ahLst/>
              <a:cxnLst/>
              <a:rect l="l" t="t" r="r" b="b"/>
              <a:pathLst>
                <a:path w="884554" h="612139">
                  <a:moveTo>
                    <a:pt x="10248" y="404774"/>
                  </a:moveTo>
                  <a:lnTo>
                    <a:pt x="9982" y="405130"/>
                  </a:lnTo>
                  <a:lnTo>
                    <a:pt x="10045" y="405307"/>
                  </a:lnTo>
                  <a:lnTo>
                    <a:pt x="10248" y="404774"/>
                  </a:lnTo>
                  <a:close/>
                </a:path>
                <a:path w="884554" h="612139">
                  <a:moveTo>
                    <a:pt x="47244" y="546100"/>
                  </a:moveTo>
                  <a:lnTo>
                    <a:pt x="47205" y="545553"/>
                  </a:lnTo>
                  <a:lnTo>
                    <a:pt x="46405" y="547090"/>
                  </a:lnTo>
                  <a:lnTo>
                    <a:pt x="47244" y="546100"/>
                  </a:lnTo>
                  <a:close/>
                </a:path>
                <a:path w="884554" h="612139">
                  <a:moveTo>
                    <a:pt x="76085" y="556082"/>
                  </a:moveTo>
                  <a:lnTo>
                    <a:pt x="75590" y="553275"/>
                  </a:lnTo>
                  <a:lnTo>
                    <a:pt x="75361" y="553720"/>
                  </a:lnTo>
                  <a:lnTo>
                    <a:pt x="76085" y="556082"/>
                  </a:lnTo>
                  <a:close/>
                </a:path>
                <a:path w="884554" h="612139">
                  <a:moveTo>
                    <a:pt x="80416" y="534593"/>
                  </a:moveTo>
                  <a:close/>
                </a:path>
                <a:path w="884554" h="612139">
                  <a:moveTo>
                    <a:pt x="82207" y="533400"/>
                  </a:moveTo>
                  <a:lnTo>
                    <a:pt x="81610" y="533400"/>
                  </a:lnTo>
                  <a:lnTo>
                    <a:pt x="80416" y="534593"/>
                  </a:lnTo>
                  <a:lnTo>
                    <a:pt x="82207" y="533400"/>
                  </a:lnTo>
                  <a:close/>
                </a:path>
                <a:path w="884554" h="612139">
                  <a:moveTo>
                    <a:pt x="83134" y="589280"/>
                  </a:moveTo>
                  <a:lnTo>
                    <a:pt x="83121" y="589140"/>
                  </a:lnTo>
                  <a:lnTo>
                    <a:pt x="83045" y="589280"/>
                  </a:lnTo>
                  <a:close/>
                </a:path>
                <a:path w="884554" h="612139">
                  <a:moveTo>
                    <a:pt x="85090" y="500380"/>
                  </a:moveTo>
                  <a:lnTo>
                    <a:pt x="84975" y="498195"/>
                  </a:lnTo>
                  <a:lnTo>
                    <a:pt x="84340" y="499097"/>
                  </a:lnTo>
                  <a:lnTo>
                    <a:pt x="84366" y="501230"/>
                  </a:lnTo>
                  <a:lnTo>
                    <a:pt x="85090" y="500380"/>
                  </a:lnTo>
                  <a:close/>
                </a:path>
                <a:path w="884554" h="612139">
                  <a:moveTo>
                    <a:pt x="96367" y="560070"/>
                  </a:moveTo>
                  <a:lnTo>
                    <a:pt x="95148" y="560070"/>
                  </a:lnTo>
                  <a:lnTo>
                    <a:pt x="96227" y="561340"/>
                  </a:lnTo>
                  <a:lnTo>
                    <a:pt x="96367" y="560070"/>
                  </a:lnTo>
                  <a:close/>
                </a:path>
                <a:path w="884554" h="612139">
                  <a:moveTo>
                    <a:pt x="102349" y="591820"/>
                  </a:moveTo>
                  <a:close/>
                </a:path>
                <a:path w="884554" h="612139">
                  <a:moveTo>
                    <a:pt x="106540" y="604520"/>
                  </a:moveTo>
                  <a:close/>
                </a:path>
                <a:path w="884554" h="612139">
                  <a:moveTo>
                    <a:pt x="125234" y="491490"/>
                  </a:moveTo>
                  <a:close/>
                </a:path>
                <a:path w="884554" h="612139">
                  <a:moveTo>
                    <a:pt x="125717" y="574814"/>
                  </a:moveTo>
                  <a:lnTo>
                    <a:pt x="125590" y="574040"/>
                  </a:lnTo>
                  <a:lnTo>
                    <a:pt x="125717" y="574814"/>
                  </a:lnTo>
                  <a:close/>
                </a:path>
                <a:path w="884554" h="612139">
                  <a:moveTo>
                    <a:pt x="126250" y="410210"/>
                  </a:moveTo>
                  <a:lnTo>
                    <a:pt x="126111" y="409867"/>
                  </a:lnTo>
                  <a:lnTo>
                    <a:pt x="125920" y="410210"/>
                  </a:lnTo>
                  <a:lnTo>
                    <a:pt x="125971" y="410908"/>
                  </a:lnTo>
                  <a:lnTo>
                    <a:pt x="126250" y="410210"/>
                  </a:lnTo>
                  <a:close/>
                </a:path>
                <a:path w="884554" h="612139">
                  <a:moveTo>
                    <a:pt x="126263" y="576580"/>
                  </a:moveTo>
                  <a:lnTo>
                    <a:pt x="125717" y="574814"/>
                  </a:lnTo>
                  <a:lnTo>
                    <a:pt x="126009" y="576580"/>
                  </a:lnTo>
                  <a:lnTo>
                    <a:pt x="126174" y="576707"/>
                  </a:lnTo>
                  <a:lnTo>
                    <a:pt x="126263" y="576580"/>
                  </a:lnTo>
                  <a:close/>
                </a:path>
                <a:path w="884554" h="612139">
                  <a:moveTo>
                    <a:pt x="129781" y="586740"/>
                  </a:moveTo>
                  <a:lnTo>
                    <a:pt x="129768" y="586536"/>
                  </a:lnTo>
                  <a:lnTo>
                    <a:pt x="129717" y="586740"/>
                  </a:lnTo>
                  <a:close/>
                </a:path>
                <a:path w="884554" h="612139">
                  <a:moveTo>
                    <a:pt x="129857" y="590550"/>
                  </a:moveTo>
                  <a:lnTo>
                    <a:pt x="129679" y="588010"/>
                  </a:lnTo>
                  <a:lnTo>
                    <a:pt x="129540" y="589280"/>
                  </a:lnTo>
                  <a:lnTo>
                    <a:pt x="129286" y="589280"/>
                  </a:lnTo>
                  <a:lnTo>
                    <a:pt x="128879" y="590550"/>
                  </a:lnTo>
                  <a:lnTo>
                    <a:pt x="129857" y="590550"/>
                  </a:lnTo>
                  <a:close/>
                </a:path>
                <a:path w="884554" h="612139">
                  <a:moveTo>
                    <a:pt x="130835" y="592543"/>
                  </a:moveTo>
                  <a:lnTo>
                    <a:pt x="130759" y="591756"/>
                  </a:lnTo>
                  <a:lnTo>
                    <a:pt x="129997" y="590550"/>
                  </a:lnTo>
                  <a:lnTo>
                    <a:pt x="129857" y="590550"/>
                  </a:lnTo>
                  <a:lnTo>
                    <a:pt x="129946" y="591820"/>
                  </a:lnTo>
                  <a:lnTo>
                    <a:pt x="130835" y="592543"/>
                  </a:lnTo>
                  <a:close/>
                </a:path>
                <a:path w="884554" h="612139">
                  <a:moveTo>
                    <a:pt x="136690" y="577850"/>
                  </a:moveTo>
                  <a:lnTo>
                    <a:pt x="136067" y="577850"/>
                  </a:lnTo>
                  <a:lnTo>
                    <a:pt x="133718" y="579120"/>
                  </a:lnTo>
                  <a:lnTo>
                    <a:pt x="135877" y="579120"/>
                  </a:lnTo>
                  <a:lnTo>
                    <a:pt x="136690" y="577850"/>
                  </a:lnTo>
                  <a:close/>
                </a:path>
                <a:path w="884554" h="612139">
                  <a:moveTo>
                    <a:pt x="145719" y="543560"/>
                  </a:moveTo>
                  <a:close/>
                </a:path>
                <a:path w="884554" h="612139">
                  <a:moveTo>
                    <a:pt x="147980" y="604520"/>
                  </a:moveTo>
                  <a:lnTo>
                    <a:pt x="145694" y="601980"/>
                  </a:lnTo>
                  <a:lnTo>
                    <a:pt x="143954" y="601980"/>
                  </a:lnTo>
                  <a:lnTo>
                    <a:pt x="146291" y="604520"/>
                  </a:lnTo>
                  <a:lnTo>
                    <a:pt x="147980" y="604520"/>
                  </a:lnTo>
                  <a:close/>
                </a:path>
                <a:path w="884554" h="612139">
                  <a:moveTo>
                    <a:pt x="148247" y="570230"/>
                  </a:moveTo>
                  <a:lnTo>
                    <a:pt x="145338" y="568960"/>
                  </a:lnTo>
                  <a:lnTo>
                    <a:pt x="142963" y="567690"/>
                  </a:lnTo>
                  <a:lnTo>
                    <a:pt x="142392" y="565150"/>
                  </a:lnTo>
                  <a:lnTo>
                    <a:pt x="141579" y="563880"/>
                  </a:lnTo>
                  <a:lnTo>
                    <a:pt x="141058" y="562610"/>
                  </a:lnTo>
                  <a:lnTo>
                    <a:pt x="140957" y="559587"/>
                  </a:lnTo>
                  <a:lnTo>
                    <a:pt x="141084" y="558800"/>
                  </a:lnTo>
                  <a:lnTo>
                    <a:pt x="141427" y="557580"/>
                  </a:lnTo>
                  <a:lnTo>
                    <a:pt x="141389" y="557098"/>
                  </a:lnTo>
                  <a:lnTo>
                    <a:pt x="141274" y="556260"/>
                  </a:lnTo>
                  <a:lnTo>
                    <a:pt x="141465" y="556260"/>
                  </a:lnTo>
                  <a:lnTo>
                    <a:pt x="141947" y="554990"/>
                  </a:lnTo>
                  <a:lnTo>
                    <a:pt x="141071" y="553720"/>
                  </a:lnTo>
                  <a:lnTo>
                    <a:pt x="139649" y="553720"/>
                  </a:lnTo>
                  <a:lnTo>
                    <a:pt x="140017" y="556260"/>
                  </a:lnTo>
                  <a:lnTo>
                    <a:pt x="138607" y="557530"/>
                  </a:lnTo>
                  <a:lnTo>
                    <a:pt x="133845" y="558800"/>
                  </a:lnTo>
                  <a:lnTo>
                    <a:pt x="131508" y="558800"/>
                  </a:lnTo>
                  <a:lnTo>
                    <a:pt x="130962" y="557530"/>
                  </a:lnTo>
                  <a:lnTo>
                    <a:pt x="130416" y="556260"/>
                  </a:lnTo>
                  <a:lnTo>
                    <a:pt x="128600" y="556260"/>
                  </a:lnTo>
                  <a:lnTo>
                    <a:pt x="127469" y="557530"/>
                  </a:lnTo>
                  <a:lnTo>
                    <a:pt x="119100" y="557530"/>
                  </a:lnTo>
                  <a:lnTo>
                    <a:pt x="117259" y="556260"/>
                  </a:lnTo>
                  <a:lnTo>
                    <a:pt x="115989" y="554990"/>
                  </a:lnTo>
                  <a:lnTo>
                    <a:pt x="115354" y="557530"/>
                  </a:lnTo>
                  <a:lnTo>
                    <a:pt x="113995" y="558800"/>
                  </a:lnTo>
                  <a:lnTo>
                    <a:pt x="109016" y="560070"/>
                  </a:lnTo>
                  <a:lnTo>
                    <a:pt x="105765" y="557530"/>
                  </a:lnTo>
                  <a:lnTo>
                    <a:pt x="103949" y="551180"/>
                  </a:lnTo>
                  <a:lnTo>
                    <a:pt x="104851" y="549910"/>
                  </a:lnTo>
                  <a:lnTo>
                    <a:pt x="105740" y="548640"/>
                  </a:lnTo>
                  <a:lnTo>
                    <a:pt x="110921" y="547370"/>
                  </a:lnTo>
                  <a:lnTo>
                    <a:pt x="113030" y="547370"/>
                  </a:lnTo>
                  <a:lnTo>
                    <a:pt x="114503" y="548640"/>
                  </a:lnTo>
                  <a:lnTo>
                    <a:pt x="114681" y="548640"/>
                  </a:lnTo>
                  <a:lnTo>
                    <a:pt x="115036" y="547370"/>
                  </a:lnTo>
                  <a:lnTo>
                    <a:pt x="115519" y="547370"/>
                  </a:lnTo>
                  <a:lnTo>
                    <a:pt x="115722" y="546100"/>
                  </a:lnTo>
                  <a:lnTo>
                    <a:pt x="116039" y="546100"/>
                  </a:lnTo>
                  <a:lnTo>
                    <a:pt x="116395" y="544830"/>
                  </a:lnTo>
                  <a:lnTo>
                    <a:pt x="113665" y="546100"/>
                  </a:lnTo>
                  <a:lnTo>
                    <a:pt x="110972" y="544830"/>
                  </a:lnTo>
                  <a:lnTo>
                    <a:pt x="110045" y="542290"/>
                  </a:lnTo>
                  <a:lnTo>
                    <a:pt x="109016" y="544830"/>
                  </a:lnTo>
                  <a:lnTo>
                    <a:pt x="107061" y="546100"/>
                  </a:lnTo>
                  <a:lnTo>
                    <a:pt x="102171" y="546100"/>
                  </a:lnTo>
                  <a:lnTo>
                    <a:pt x="101092" y="544830"/>
                  </a:lnTo>
                  <a:lnTo>
                    <a:pt x="94195" y="544830"/>
                  </a:lnTo>
                  <a:lnTo>
                    <a:pt x="93294" y="546100"/>
                  </a:lnTo>
                  <a:lnTo>
                    <a:pt x="89115" y="547370"/>
                  </a:lnTo>
                  <a:lnTo>
                    <a:pt x="85813" y="544830"/>
                  </a:lnTo>
                  <a:lnTo>
                    <a:pt x="84569" y="541020"/>
                  </a:lnTo>
                  <a:lnTo>
                    <a:pt x="84658" y="539750"/>
                  </a:lnTo>
                  <a:lnTo>
                    <a:pt x="84099" y="539750"/>
                  </a:lnTo>
                  <a:lnTo>
                    <a:pt x="81953" y="541020"/>
                  </a:lnTo>
                  <a:lnTo>
                    <a:pt x="80124" y="539750"/>
                  </a:lnTo>
                  <a:lnTo>
                    <a:pt x="79209" y="535940"/>
                  </a:lnTo>
                  <a:lnTo>
                    <a:pt x="80314" y="534670"/>
                  </a:lnTo>
                  <a:lnTo>
                    <a:pt x="77038" y="534670"/>
                  </a:lnTo>
                  <a:lnTo>
                    <a:pt x="75272" y="533400"/>
                  </a:lnTo>
                  <a:lnTo>
                    <a:pt x="73990" y="532130"/>
                  </a:lnTo>
                  <a:lnTo>
                    <a:pt x="69570" y="532130"/>
                  </a:lnTo>
                  <a:lnTo>
                    <a:pt x="68491" y="529590"/>
                  </a:lnTo>
                  <a:lnTo>
                    <a:pt x="68719" y="530860"/>
                  </a:lnTo>
                  <a:lnTo>
                    <a:pt x="69024" y="532130"/>
                  </a:lnTo>
                  <a:lnTo>
                    <a:pt x="68745" y="533400"/>
                  </a:lnTo>
                  <a:lnTo>
                    <a:pt x="68097" y="534670"/>
                  </a:lnTo>
                  <a:lnTo>
                    <a:pt x="68884" y="534670"/>
                  </a:lnTo>
                  <a:lnTo>
                    <a:pt x="69811" y="533400"/>
                  </a:lnTo>
                  <a:lnTo>
                    <a:pt x="73660" y="533400"/>
                  </a:lnTo>
                  <a:lnTo>
                    <a:pt x="76060" y="535940"/>
                  </a:lnTo>
                  <a:lnTo>
                    <a:pt x="76339" y="539750"/>
                  </a:lnTo>
                  <a:lnTo>
                    <a:pt x="76288" y="541197"/>
                  </a:lnTo>
                  <a:lnTo>
                    <a:pt x="74345" y="543560"/>
                  </a:lnTo>
                  <a:lnTo>
                    <a:pt x="69253" y="543560"/>
                  </a:lnTo>
                  <a:lnTo>
                    <a:pt x="69443" y="544830"/>
                  </a:lnTo>
                  <a:lnTo>
                    <a:pt x="68846" y="546100"/>
                  </a:lnTo>
                  <a:lnTo>
                    <a:pt x="67703" y="547370"/>
                  </a:lnTo>
                  <a:lnTo>
                    <a:pt x="69011" y="548640"/>
                  </a:lnTo>
                  <a:lnTo>
                    <a:pt x="70167" y="548640"/>
                  </a:lnTo>
                  <a:lnTo>
                    <a:pt x="71031" y="549910"/>
                  </a:lnTo>
                  <a:lnTo>
                    <a:pt x="73266" y="549910"/>
                  </a:lnTo>
                  <a:lnTo>
                    <a:pt x="75222" y="551180"/>
                  </a:lnTo>
                  <a:lnTo>
                    <a:pt x="75590" y="553275"/>
                  </a:lnTo>
                  <a:lnTo>
                    <a:pt x="77355" y="549910"/>
                  </a:lnTo>
                  <a:lnTo>
                    <a:pt x="84328" y="548640"/>
                  </a:lnTo>
                  <a:lnTo>
                    <a:pt x="87985" y="549910"/>
                  </a:lnTo>
                  <a:lnTo>
                    <a:pt x="89484" y="554990"/>
                  </a:lnTo>
                  <a:lnTo>
                    <a:pt x="89255" y="557530"/>
                  </a:lnTo>
                  <a:lnTo>
                    <a:pt x="88544" y="558800"/>
                  </a:lnTo>
                  <a:lnTo>
                    <a:pt x="89446" y="558800"/>
                  </a:lnTo>
                  <a:lnTo>
                    <a:pt x="90208" y="560070"/>
                  </a:lnTo>
                  <a:lnTo>
                    <a:pt x="90766" y="561340"/>
                  </a:lnTo>
                  <a:lnTo>
                    <a:pt x="91338" y="560070"/>
                  </a:lnTo>
                  <a:lnTo>
                    <a:pt x="94157" y="560070"/>
                  </a:lnTo>
                  <a:lnTo>
                    <a:pt x="92024" y="558800"/>
                  </a:lnTo>
                  <a:lnTo>
                    <a:pt x="90766" y="553720"/>
                  </a:lnTo>
                  <a:lnTo>
                    <a:pt x="92405" y="551180"/>
                  </a:lnTo>
                  <a:lnTo>
                    <a:pt x="97777" y="549910"/>
                  </a:lnTo>
                  <a:lnTo>
                    <a:pt x="100507" y="551180"/>
                  </a:lnTo>
                  <a:lnTo>
                    <a:pt x="101447" y="554990"/>
                  </a:lnTo>
                  <a:lnTo>
                    <a:pt x="101269" y="556260"/>
                  </a:lnTo>
                  <a:lnTo>
                    <a:pt x="100888" y="557530"/>
                  </a:lnTo>
                  <a:lnTo>
                    <a:pt x="103085" y="557530"/>
                  </a:lnTo>
                  <a:lnTo>
                    <a:pt x="105156" y="558800"/>
                  </a:lnTo>
                  <a:lnTo>
                    <a:pt x="106273" y="562610"/>
                  </a:lnTo>
                  <a:lnTo>
                    <a:pt x="106095" y="563880"/>
                  </a:lnTo>
                  <a:lnTo>
                    <a:pt x="105486" y="565150"/>
                  </a:lnTo>
                  <a:lnTo>
                    <a:pt x="105930" y="565150"/>
                  </a:lnTo>
                  <a:lnTo>
                    <a:pt x="105981" y="566420"/>
                  </a:lnTo>
                  <a:lnTo>
                    <a:pt x="106210" y="567690"/>
                  </a:lnTo>
                  <a:lnTo>
                    <a:pt x="104889" y="568960"/>
                  </a:lnTo>
                  <a:lnTo>
                    <a:pt x="101447" y="570230"/>
                  </a:lnTo>
                  <a:lnTo>
                    <a:pt x="100050" y="568960"/>
                  </a:lnTo>
                  <a:lnTo>
                    <a:pt x="99529" y="567690"/>
                  </a:lnTo>
                  <a:lnTo>
                    <a:pt x="99237" y="570230"/>
                  </a:lnTo>
                  <a:lnTo>
                    <a:pt x="96710" y="572770"/>
                  </a:lnTo>
                  <a:lnTo>
                    <a:pt x="90970" y="574040"/>
                  </a:lnTo>
                  <a:lnTo>
                    <a:pt x="88747" y="572770"/>
                  </a:lnTo>
                  <a:lnTo>
                    <a:pt x="87490" y="570230"/>
                  </a:lnTo>
                  <a:lnTo>
                    <a:pt x="86004" y="570230"/>
                  </a:lnTo>
                  <a:lnTo>
                    <a:pt x="85610" y="571500"/>
                  </a:lnTo>
                  <a:lnTo>
                    <a:pt x="84747" y="571500"/>
                  </a:lnTo>
                  <a:lnTo>
                    <a:pt x="84963" y="572770"/>
                  </a:lnTo>
                  <a:lnTo>
                    <a:pt x="85534" y="574040"/>
                  </a:lnTo>
                  <a:lnTo>
                    <a:pt x="84442" y="576580"/>
                  </a:lnTo>
                  <a:lnTo>
                    <a:pt x="80822" y="577850"/>
                  </a:lnTo>
                  <a:lnTo>
                    <a:pt x="78994" y="576580"/>
                  </a:lnTo>
                  <a:lnTo>
                    <a:pt x="78752" y="575310"/>
                  </a:lnTo>
                  <a:lnTo>
                    <a:pt x="78524" y="574040"/>
                  </a:lnTo>
                  <a:lnTo>
                    <a:pt x="78105" y="574040"/>
                  </a:lnTo>
                  <a:lnTo>
                    <a:pt x="75196" y="575310"/>
                  </a:lnTo>
                  <a:lnTo>
                    <a:pt x="72377" y="574040"/>
                  </a:lnTo>
                  <a:lnTo>
                    <a:pt x="71551" y="571512"/>
                  </a:lnTo>
                  <a:lnTo>
                    <a:pt x="65608" y="571512"/>
                  </a:lnTo>
                  <a:lnTo>
                    <a:pt x="71539" y="571500"/>
                  </a:lnTo>
                  <a:lnTo>
                    <a:pt x="70713" y="568960"/>
                  </a:lnTo>
                  <a:lnTo>
                    <a:pt x="72174" y="566420"/>
                  </a:lnTo>
                  <a:lnTo>
                    <a:pt x="75641" y="565150"/>
                  </a:lnTo>
                  <a:lnTo>
                    <a:pt x="77241" y="565150"/>
                  </a:lnTo>
                  <a:lnTo>
                    <a:pt x="76695" y="563880"/>
                  </a:lnTo>
                  <a:lnTo>
                    <a:pt x="76327" y="563880"/>
                  </a:lnTo>
                  <a:lnTo>
                    <a:pt x="76174" y="561340"/>
                  </a:lnTo>
                  <a:lnTo>
                    <a:pt x="76454" y="560070"/>
                  </a:lnTo>
                  <a:lnTo>
                    <a:pt x="76987" y="558800"/>
                  </a:lnTo>
                  <a:lnTo>
                    <a:pt x="76733" y="558800"/>
                  </a:lnTo>
                  <a:lnTo>
                    <a:pt x="76530" y="557580"/>
                  </a:lnTo>
                  <a:lnTo>
                    <a:pt x="76085" y="556082"/>
                  </a:lnTo>
                  <a:lnTo>
                    <a:pt x="76111" y="556260"/>
                  </a:lnTo>
                  <a:lnTo>
                    <a:pt x="74282" y="558800"/>
                  </a:lnTo>
                  <a:lnTo>
                    <a:pt x="70840" y="560070"/>
                  </a:lnTo>
                  <a:lnTo>
                    <a:pt x="67576" y="560070"/>
                  </a:lnTo>
                  <a:lnTo>
                    <a:pt x="63207" y="561340"/>
                  </a:lnTo>
                  <a:lnTo>
                    <a:pt x="60363" y="558800"/>
                  </a:lnTo>
                  <a:lnTo>
                    <a:pt x="60121" y="557530"/>
                  </a:lnTo>
                  <a:lnTo>
                    <a:pt x="59880" y="556260"/>
                  </a:lnTo>
                  <a:lnTo>
                    <a:pt x="59639" y="554990"/>
                  </a:lnTo>
                  <a:lnTo>
                    <a:pt x="59512" y="554990"/>
                  </a:lnTo>
                  <a:lnTo>
                    <a:pt x="59410" y="556260"/>
                  </a:lnTo>
                  <a:lnTo>
                    <a:pt x="58381" y="556260"/>
                  </a:lnTo>
                  <a:lnTo>
                    <a:pt x="57531" y="554990"/>
                  </a:lnTo>
                  <a:lnTo>
                    <a:pt x="56743" y="554990"/>
                  </a:lnTo>
                  <a:lnTo>
                    <a:pt x="56248" y="556260"/>
                  </a:lnTo>
                  <a:lnTo>
                    <a:pt x="55232" y="557530"/>
                  </a:lnTo>
                  <a:lnTo>
                    <a:pt x="52400" y="557530"/>
                  </a:lnTo>
                  <a:lnTo>
                    <a:pt x="51079" y="556260"/>
                  </a:lnTo>
                  <a:lnTo>
                    <a:pt x="50596" y="554990"/>
                  </a:lnTo>
                  <a:lnTo>
                    <a:pt x="49047" y="553720"/>
                  </a:lnTo>
                  <a:lnTo>
                    <a:pt x="47815" y="552462"/>
                  </a:lnTo>
                  <a:lnTo>
                    <a:pt x="46647" y="548640"/>
                  </a:lnTo>
                  <a:lnTo>
                    <a:pt x="46253" y="547370"/>
                  </a:lnTo>
                  <a:lnTo>
                    <a:pt x="46405" y="547090"/>
                  </a:lnTo>
                  <a:lnTo>
                    <a:pt x="45110" y="548640"/>
                  </a:lnTo>
                  <a:lnTo>
                    <a:pt x="40716" y="548640"/>
                  </a:lnTo>
                  <a:lnTo>
                    <a:pt x="39306" y="547370"/>
                  </a:lnTo>
                  <a:lnTo>
                    <a:pt x="38328" y="547370"/>
                  </a:lnTo>
                  <a:lnTo>
                    <a:pt x="36525" y="546100"/>
                  </a:lnTo>
                  <a:lnTo>
                    <a:pt x="34975" y="544830"/>
                  </a:lnTo>
                  <a:lnTo>
                    <a:pt x="34023" y="543560"/>
                  </a:lnTo>
                  <a:lnTo>
                    <a:pt x="30441" y="543560"/>
                  </a:lnTo>
                  <a:lnTo>
                    <a:pt x="29997" y="544830"/>
                  </a:lnTo>
                  <a:lnTo>
                    <a:pt x="29006" y="546100"/>
                  </a:lnTo>
                  <a:lnTo>
                    <a:pt x="27635" y="547370"/>
                  </a:lnTo>
                  <a:lnTo>
                    <a:pt x="31153" y="552424"/>
                  </a:lnTo>
                  <a:lnTo>
                    <a:pt x="34988" y="556247"/>
                  </a:lnTo>
                  <a:lnTo>
                    <a:pt x="39090" y="561340"/>
                  </a:lnTo>
                  <a:lnTo>
                    <a:pt x="39446" y="561340"/>
                  </a:lnTo>
                  <a:lnTo>
                    <a:pt x="40360" y="560070"/>
                  </a:lnTo>
                  <a:lnTo>
                    <a:pt x="39751" y="557530"/>
                  </a:lnTo>
                  <a:lnTo>
                    <a:pt x="41567" y="554990"/>
                  </a:lnTo>
                  <a:lnTo>
                    <a:pt x="47028" y="553720"/>
                  </a:lnTo>
                  <a:lnTo>
                    <a:pt x="49631" y="556247"/>
                  </a:lnTo>
                  <a:lnTo>
                    <a:pt x="50444" y="560895"/>
                  </a:lnTo>
                  <a:lnTo>
                    <a:pt x="50431" y="561428"/>
                  </a:lnTo>
                  <a:lnTo>
                    <a:pt x="49237" y="562610"/>
                  </a:lnTo>
                  <a:lnTo>
                    <a:pt x="47205" y="563880"/>
                  </a:lnTo>
                  <a:lnTo>
                    <a:pt x="47637" y="565150"/>
                  </a:lnTo>
                  <a:lnTo>
                    <a:pt x="47117" y="567690"/>
                  </a:lnTo>
                  <a:lnTo>
                    <a:pt x="45961" y="568960"/>
                  </a:lnTo>
                  <a:lnTo>
                    <a:pt x="48869" y="571500"/>
                  </a:lnTo>
                  <a:lnTo>
                    <a:pt x="50368" y="572770"/>
                  </a:lnTo>
                  <a:lnTo>
                    <a:pt x="51206" y="571512"/>
                  </a:lnTo>
                  <a:lnTo>
                    <a:pt x="55283" y="571512"/>
                  </a:lnTo>
                  <a:lnTo>
                    <a:pt x="56896" y="572770"/>
                  </a:lnTo>
                  <a:lnTo>
                    <a:pt x="57772" y="574040"/>
                  </a:lnTo>
                  <a:lnTo>
                    <a:pt x="58394" y="572770"/>
                  </a:lnTo>
                  <a:lnTo>
                    <a:pt x="59321" y="572770"/>
                  </a:lnTo>
                  <a:lnTo>
                    <a:pt x="63144" y="571512"/>
                  </a:lnTo>
                  <a:lnTo>
                    <a:pt x="65951" y="572770"/>
                  </a:lnTo>
                  <a:lnTo>
                    <a:pt x="67043" y="576580"/>
                  </a:lnTo>
                  <a:lnTo>
                    <a:pt x="66903" y="577850"/>
                  </a:lnTo>
                  <a:lnTo>
                    <a:pt x="70637" y="577850"/>
                  </a:lnTo>
                  <a:lnTo>
                    <a:pt x="73037" y="580390"/>
                  </a:lnTo>
                  <a:lnTo>
                    <a:pt x="73380" y="584200"/>
                  </a:lnTo>
                  <a:lnTo>
                    <a:pt x="71983" y="586740"/>
                  </a:lnTo>
                  <a:lnTo>
                    <a:pt x="69964" y="588010"/>
                  </a:lnTo>
                  <a:lnTo>
                    <a:pt x="72085" y="589280"/>
                  </a:lnTo>
                  <a:lnTo>
                    <a:pt x="73113" y="589280"/>
                  </a:lnTo>
                  <a:lnTo>
                    <a:pt x="72923" y="586740"/>
                  </a:lnTo>
                  <a:lnTo>
                    <a:pt x="74968" y="584200"/>
                  </a:lnTo>
                  <a:lnTo>
                    <a:pt x="77711" y="584200"/>
                  </a:lnTo>
                  <a:lnTo>
                    <a:pt x="76631" y="582930"/>
                  </a:lnTo>
                  <a:lnTo>
                    <a:pt x="75806" y="582930"/>
                  </a:lnTo>
                  <a:lnTo>
                    <a:pt x="75438" y="579120"/>
                  </a:lnTo>
                  <a:lnTo>
                    <a:pt x="76746" y="577850"/>
                  </a:lnTo>
                  <a:lnTo>
                    <a:pt x="80454" y="577850"/>
                  </a:lnTo>
                  <a:lnTo>
                    <a:pt x="82130" y="579120"/>
                  </a:lnTo>
                  <a:lnTo>
                    <a:pt x="82562" y="582930"/>
                  </a:lnTo>
                  <a:lnTo>
                    <a:pt x="81343" y="584200"/>
                  </a:lnTo>
                  <a:lnTo>
                    <a:pt x="81534" y="584200"/>
                  </a:lnTo>
                  <a:lnTo>
                    <a:pt x="82981" y="586740"/>
                  </a:lnTo>
                  <a:lnTo>
                    <a:pt x="83121" y="589140"/>
                  </a:lnTo>
                  <a:lnTo>
                    <a:pt x="83858" y="588010"/>
                  </a:lnTo>
                  <a:lnTo>
                    <a:pt x="87083" y="588010"/>
                  </a:lnTo>
                  <a:lnTo>
                    <a:pt x="86461" y="586740"/>
                  </a:lnTo>
                  <a:lnTo>
                    <a:pt x="87452" y="584200"/>
                  </a:lnTo>
                  <a:lnTo>
                    <a:pt x="89801" y="582930"/>
                  </a:lnTo>
                  <a:lnTo>
                    <a:pt x="90385" y="582930"/>
                  </a:lnTo>
                  <a:lnTo>
                    <a:pt x="90932" y="584200"/>
                  </a:lnTo>
                  <a:lnTo>
                    <a:pt x="90589" y="582930"/>
                  </a:lnTo>
                  <a:lnTo>
                    <a:pt x="90246" y="581660"/>
                  </a:lnTo>
                  <a:lnTo>
                    <a:pt x="91744" y="577850"/>
                  </a:lnTo>
                  <a:lnTo>
                    <a:pt x="97688" y="577850"/>
                  </a:lnTo>
                  <a:lnTo>
                    <a:pt x="97383" y="576580"/>
                  </a:lnTo>
                  <a:lnTo>
                    <a:pt x="97282" y="574040"/>
                  </a:lnTo>
                  <a:lnTo>
                    <a:pt x="98729" y="572770"/>
                  </a:lnTo>
                  <a:lnTo>
                    <a:pt x="102336" y="572770"/>
                  </a:lnTo>
                  <a:lnTo>
                    <a:pt x="102958" y="574040"/>
                  </a:lnTo>
                  <a:lnTo>
                    <a:pt x="103327" y="572770"/>
                  </a:lnTo>
                  <a:lnTo>
                    <a:pt x="103695" y="571512"/>
                  </a:lnTo>
                  <a:lnTo>
                    <a:pt x="104825" y="570230"/>
                  </a:lnTo>
                  <a:lnTo>
                    <a:pt x="105968" y="568960"/>
                  </a:lnTo>
                  <a:lnTo>
                    <a:pt x="113017" y="568960"/>
                  </a:lnTo>
                  <a:lnTo>
                    <a:pt x="114325" y="571500"/>
                  </a:lnTo>
                  <a:lnTo>
                    <a:pt x="114947" y="571500"/>
                  </a:lnTo>
                  <a:lnTo>
                    <a:pt x="114884" y="570230"/>
                  </a:lnTo>
                  <a:lnTo>
                    <a:pt x="114757" y="568960"/>
                  </a:lnTo>
                  <a:lnTo>
                    <a:pt x="114642" y="567690"/>
                  </a:lnTo>
                  <a:lnTo>
                    <a:pt x="117094" y="565150"/>
                  </a:lnTo>
                  <a:lnTo>
                    <a:pt x="121043" y="563880"/>
                  </a:lnTo>
                  <a:lnTo>
                    <a:pt x="121742" y="565150"/>
                  </a:lnTo>
                  <a:lnTo>
                    <a:pt x="122389" y="565150"/>
                  </a:lnTo>
                  <a:lnTo>
                    <a:pt x="122199" y="563880"/>
                  </a:lnTo>
                  <a:lnTo>
                    <a:pt x="122097" y="561238"/>
                  </a:lnTo>
                  <a:lnTo>
                    <a:pt x="123431" y="560070"/>
                  </a:lnTo>
                  <a:lnTo>
                    <a:pt x="127152" y="560070"/>
                  </a:lnTo>
                  <a:lnTo>
                    <a:pt x="128612" y="561238"/>
                  </a:lnTo>
                  <a:lnTo>
                    <a:pt x="128727" y="561428"/>
                  </a:lnTo>
                  <a:lnTo>
                    <a:pt x="128892" y="565150"/>
                  </a:lnTo>
                  <a:lnTo>
                    <a:pt x="127444" y="566420"/>
                  </a:lnTo>
                  <a:lnTo>
                    <a:pt x="125247" y="566420"/>
                  </a:lnTo>
                  <a:lnTo>
                    <a:pt x="125958" y="567690"/>
                  </a:lnTo>
                  <a:lnTo>
                    <a:pt x="126428" y="568960"/>
                  </a:lnTo>
                  <a:lnTo>
                    <a:pt x="126555" y="570230"/>
                  </a:lnTo>
                  <a:lnTo>
                    <a:pt x="127520" y="567690"/>
                  </a:lnTo>
                  <a:lnTo>
                    <a:pt x="129095" y="567690"/>
                  </a:lnTo>
                  <a:lnTo>
                    <a:pt x="134391" y="566420"/>
                  </a:lnTo>
                  <a:lnTo>
                    <a:pt x="137477" y="568960"/>
                  </a:lnTo>
                  <a:lnTo>
                    <a:pt x="138290" y="575310"/>
                  </a:lnTo>
                  <a:lnTo>
                    <a:pt x="136690" y="577850"/>
                  </a:lnTo>
                  <a:lnTo>
                    <a:pt x="139509" y="577850"/>
                  </a:lnTo>
                  <a:lnTo>
                    <a:pt x="139420" y="576580"/>
                  </a:lnTo>
                  <a:lnTo>
                    <a:pt x="139268" y="576580"/>
                  </a:lnTo>
                  <a:lnTo>
                    <a:pt x="139052" y="574040"/>
                  </a:lnTo>
                  <a:lnTo>
                    <a:pt x="141135" y="571512"/>
                  </a:lnTo>
                  <a:lnTo>
                    <a:pt x="147180" y="571500"/>
                  </a:lnTo>
                  <a:lnTo>
                    <a:pt x="147510" y="570230"/>
                  </a:lnTo>
                  <a:lnTo>
                    <a:pt x="148247" y="570230"/>
                  </a:lnTo>
                  <a:close/>
                </a:path>
                <a:path w="884554" h="612139">
                  <a:moveTo>
                    <a:pt x="153390" y="518160"/>
                  </a:moveTo>
                  <a:lnTo>
                    <a:pt x="151066" y="518160"/>
                  </a:lnTo>
                  <a:lnTo>
                    <a:pt x="151701" y="520700"/>
                  </a:lnTo>
                  <a:lnTo>
                    <a:pt x="151879" y="520700"/>
                  </a:lnTo>
                  <a:lnTo>
                    <a:pt x="151955" y="521970"/>
                  </a:lnTo>
                  <a:lnTo>
                    <a:pt x="152336" y="519493"/>
                  </a:lnTo>
                  <a:lnTo>
                    <a:pt x="152400" y="519353"/>
                  </a:lnTo>
                  <a:lnTo>
                    <a:pt x="153390" y="518160"/>
                  </a:lnTo>
                  <a:close/>
                </a:path>
                <a:path w="884554" h="612139">
                  <a:moveTo>
                    <a:pt x="170078" y="485140"/>
                  </a:moveTo>
                  <a:lnTo>
                    <a:pt x="169938" y="485140"/>
                  </a:lnTo>
                  <a:lnTo>
                    <a:pt x="169252" y="486410"/>
                  </a:lnTo>
                  <a:lnTo>
                    <a:pt x="170078" y="485140"/>
                  </a:lnTo>
                  <a:close/>
                </a:path>
                <a:path w="884554" h="612139">
                  <a:moveTo>
                    <a:pt x="175437" y="590956"/>
                  </a:moveTo>
                  <a:lnTo>
                    <a:pt x="174612" y="588010"/>
                  </a:lnTo>
                  <a:lnTo>
                    <a:pt x="173837" y="587451"/>
                  </a:lnTo>
                  <a:lnTo>
                    <a:pt x="173888" y="588010"/>
                  </a:lnTo>
                  <a:lnTo>
                    <a:pt x="174929" y="590550"/>
                  </a:lnTo>
                  <a:lnTo>
                    <a:pt x="175437" y="590956"/>
                  </a:lnTo>
                  <a:close/>
                </a:path>
                <a:path w="884554" h="612139">
                  <a:moveTo>
                    <a:pt x="177126" y="488226"/>
                  </a:moveTo>
                  <a:lnTo>
                    <a:pt x="176885" y="486410"/>
                  </a:lnTo>
                  <a:lnTo>
                    <a:pt x="176377" y="486143"/>
                  </a:lnTo>
                  <a:lnTo>
                    <a:pt x="176390" y="486410"/>
                  </a:lnTo>
                  <a:lnTo>
                    <a:pt x="176860" y="487680"/>
                  </a:lnTo>
                  <a:lnTo>
                    <a:pt x="177126" y="488226"/>
                  </a:lnTo>
                  <a:close/>
                </a:path>
                <a:path w="884554" h="612139">
                  <a:moveTo>
                    <a:pt x="180225" y="557530"/>
                  </a:moveTo>
                  <a:lnTo>
                    <a:pt x="178663" y="557530"/>
                  </a:lnTo>
                  <a:lnTo>
                    <a:pt x="179412" y="558800"/>
                  </a:lnTo>
                  <a:lnTo>
                    <a:pt x="180225" y="557530"/>
                  </a:lnTo>
                  <a:close/>
                </a:path>
                <a:path w="884554" h="612139">
                  <a:moveTo>
                    <a:pt x="190474" y="566420"/>
                  </a:moveTo>
                  <a:lnTo>
                    <a:pt x="189052" y="565150"/>
                  </a:lnTo>
                  <a:lnTo>
                    <a:pt x="187960" y="563880"/>
                  </a:lnTo>
                  <a:lnTo>
                    <a:pt x="187388" y="562610"/>
                  </a:lnTo>
                  <a:lnTo>
                    <a:pt x="187375" y="565150"/>
                  </a:lnTo>
                  <a:lnTo>
                    <a:pt x="185216" y="567690"/>
                  </a:lnTo>
                  <a:lnTo>
                    <a:pt x="180390" y="567690"/>
                  </a:lnTo>
                  <a:lnTo>
                    <a:pt x="179755" y="568960"/>
                  </a:lnTo>
                  <a:lnTo>
                    <a:pt x="179019" y="568960"/>
                  </a:lnTo>
                  <a:lnTo>
                    <a:pt x="179133" y="570230"/>
                  </a:lnTo>
                  <a:lnTo>
                    <a:pt x="179324" y="571512"/>
                  </a:lnTo>
                  <a:lnTo>
                    <a:pt x="179070" y="572770"/>
                  </a:lnTo>
                  <a:lnTo>
                    <a:pt x="182067" y="572770"/>
                  </a:lnTo>
                  <a:lnTo>
                    <a:pt x="188264" y="572770"/>
                  </a:lnTo>
                  <a:lnTo>
                    <a:pt x="187909" y="571512"/>
                  </a:lnTo>
                  <a:lnTo>
                    <a:pt x="188607" y="570230"/>
                  </a:lnTo>
                  <a:lnTo>
                    <a:pt x="190119" y="568960"/>
                  </a:lnTo>
                  <a:lnTo>
                    <a:pt x="190195" y="566420"/>
                  </a:lnTo>
                  <a:lnTo>
                    <a:pt x="190474" y="566420"/>
                  </a:lnTo>
                  <a:close/>
                </a:path>
                <a:path w="884554" h="612139">
                  <a:moveTo>
                    <a:pt x="191300" y="600710"/>
                  </a:moveTo>
                  <a:close/>
                </a:path>
                <a:path w="884554" h="612139">
                  <a:moveTo>
                    <a:pt x="191477" y="479996"/>
                  </a:moveTo>
                  <a:lnTo>
                    <a:pt x="191211" y="480288"/>
                  </a:lnTo>
                  <a:lnTo>
                    <a:pt x="191477" y="480060"/>
                  </a:lnTo>
                  <a:close/>
                </a:path>
                <a:path w="884554" h="612139">
                  <a:moveTo>
                    <a:pt x="201904" y="604520"/>
                  </a:moveTo>
                  <a:lnTo>
                    <a:pt x="201688" y="604520"/>
                  </a:lnTo>
                  <a:lnTo>
                    <a:pt x="201599" y="603250"/>
                  </a:lnTo>
                  <a:lnTo>
                    <a:pt x="200939" y="601980"/>
                  </a:lnTo>
                  <a:lnTo>
                    <a:pt x="200520" y="600735"/>
                  </a:lnTo>
                  <a:lnTo>
                    <a:pt x="200393" y="598170"/>
                  </a:lnTo>
                  <a:lnTo>
                    <a:pt x="200736" y="596900"/>
                  </a:lnTo>
                  <a:lnTo>
                    <a:pt x="201371" y="596900"/>
                  </a:lnTo>
                  <a:lnTo>
                    <a:pt x="201218" y="595630"/>
                  </a:lnTo>
                  <a:lnTo>
                    <a:pt x="200952" y="595630"/>
                  </a:lnTo>
                  <a:lnTo>
                    <a:pt x="200253" y="596900"/>
                  </a:lnTo>
                  <a:lnTo>
                    <a:pt x="199415" y="596900"/>
                  </a:lnTo>
                  <a:lnTo>
                    <a:pt x="196596" y="598170"/>
                  </a:lnTo>
                  <a:lnTo>
                    <a:pt x="194741" y="596900"/>
                  </a:lnTo>
                  <a:lnTo>
                    <a:pt x="193357" y="595630"/>
                  </a:lnTo>
                  <a:lnTo>
                    <a:pt x="193332" y="598170"/>
                  </a:lnTo>
                  <a:lnTo>
                    <a:pt x="196456" y="598170"/>
                  </a:lnTo>
                  <a:lnTo>
                    <a:pt x="197993" y="599440"/>
                  </a:lnTo>
                  <a:lnTo>
                    <a:pt x="198056" y="603250"/>
                  </a:lnTo>
                  <a:lnTo>
                    <a:pt x="196570" y="604520"/>
                  </a:lnTo>
                  <a:lnTo>
                    <a:pt x="192836" y="604520"/>
                  </a:lnTo>
                  <a:lnTo>
                    <a:pt x="191312" y="603250"/>
                  </a:lnTo>
                  <a:lnTo>
                    <a:pt x="191274" y="600735"/>
                  </a:lnTo>
                  <a:lnTo>
                    <a:pt x="190322" y="601980"/>
                  </a:lnTo>
                  <a:lnTo>
                    <a:pt x="189052" y="603250"/>
                  </a:lnTo>
                  <a:lnTo>
                    <a:pt x="184010" y="603250"/>
                  </a:lnTo>
                  <a:lnTo>
                    <a:pt x="182372" y="601980"/>
                  </a:lnTo>
                  <a:lnTo>
                    <a:pt x="180733" y="600710"/>
                  </a:lnTo>
                  <a:lnTo>
                    <a:pt x="180555" y="599440"/>
                  </a:lnTo>
                  <a:lnTo>
                    <a:pt x="180187" y="596900"/>
                  </a:lnTo>
                  <a:lnTo>
                    <a:pt x="180276" y="595630"/>
                  </a:lnTo>
                  <a:lnTo>
                    <a:pt x="180530" y="594360"/>
                  </a:lnTo>
                  <a:lnTo>
                    <a:pt x="177076" y="594360"/>
                  </a:lnTo>
                  <a:lnTo>
                    <a:pt x="176466" y="591820"/>
                  </a:lnTo>
                  <a:lnTo>
                    <a:pt x="175437" y="590956"/>
                  </a:lnTo>
                  <a:lnTo>
                    <a:pt x="176377" y="594360"/>
                  </a:lnTo>
                  <a:lnTo>
                    <a:pt x="174244" y="598170"/>
                  </a:lnTo>
                  <a:lnTo>
                    <a:pt x="168262" y="599440"/>
                  </a:lnTo>
                  <a:lnTo>
                    <a:pt x="165785" y="599440"/>
                  </a:lnTo>
                  <a:lnTo>
                    <a:pt x="164211" y="596900"/>
                  </a:lnTo>
                  <a:lnTo>
                    <a:pt x="161556" y="596900"/>
                  </a:lnTo>
                  <a:lnTo>
                    <a:pt x="159245" y="595630"/>
                  </a:lnTo>
                  <a:lnTo>
                    <a:pt x="158407" y="593090"/>
                  </a:lnTo>
                  <a:lnTo>
                    <a:pt x="157924" y="593090"/>
                  </a:lnTo>
                  <a:lnTo>
                    <a:pt x="157607" y="591820"/>
                  </a:lnTo>
                  <a:lnTo>
                    <a:pt x="157441" y="591820"/>
                  </a:lnTo>
                  <a:lnTo>
                    <a:pt x="154940" y="590550"/>
                  </a:lnTo>
                  <a:lnTo>
                    <a:pt x="152984" y="588010"/>
                  </a:lnTo>
                  <a:lnTo>
                    <a:pt x="152222" y="581660"/>
                  </a:lnTo>
                  <a:lnTo>
                    <a:pt x="154800" y="579120"/>
                  </a:lnTo>
                  <a:lnTo>
                    <a:pt x="162001" y="577850"/>
                  </a:lnTo>
                  <a:lnTo>
                    <a:pt x="165277" y="580390"/>
                  </a:lnTo>
                  <a:lnTo>
                    <a:pt x="165709" y="584200"/>
                  </a:lnTo>
                  <a:lnTo>
                    <a:pt x="165747" y="585470"/>
                  </a:lnTo>
                  <a:lnTo>
                    <a:pt x="166204" y="585470"/>
                  </a:lnTo>
                  <a:lnTo>
                    <a:pt x="166700" y="586740"/>
                  </a:lnTo>
                  <a:lnTo>
                    <a:pt x="167525" y="586740"/>
                  </a:lnTo>
                  <a:lnTo>
                    <a:pt x="171043" y="585470"/>
                  </a:lnTo>
                  <a:lnTo>
                    <a:pt x="173837" y="587451"/>
                  </a:lnTo>
                  <a:lnTo>
                    <a:pt x="173837" y="585470"/>
                  </a:lnTo>
                  <a:lnTo>
                    <a:pt x="173939" y="584200"/>
                  </a:lnTo>
                  <a:lnTo>
                    <a:pt x="174409" y="582930"/>
                  </a:lnTo>
                  <a:lnTo>
                    <a:pt x="173723" y="582930"/>
                  </a:lnTo>
                  <a:lnTo>
                    <a:pt x="173253" y="581660"/>
                  </a:lnTo>
                  <a:lnTo>
                    <a:pt x="173024" y="579120"/>
                  </a:lnTo>
                  <a:lnTo>
                    <a:pt x="173228" y="577850"/>
                  </a:lnTo>
                  <a:lnTo>
                    <a:pt x="169506" y="577850"/>
                  </a:lnTo>
                  <a:lnTo>
                    <a:pt x="166370" y="575310"/>
                  </a:lnTo>
                  <a:lnTo>
                    <a:pt x="165950" y="568960"/>
                  </a:lnTo>
                  <a:lnTo>
                    <a:pt x="167144" y="566420"/>
                  </a:lnTo>
                  <a:lnTo>
                    <a:pt x="169011" y="565150"/>
                  </a:lnTo>
                  <a:lnTo>
                    <a:pt x="168833" y="565150"/>
                  </a:lnTo>
                  <a:lnTo>
                    <a:pt x="166776" y="563880"/>
                  </a:lnTo>
                  <a:lnTo>
                    <a:pt x="165049" y="562610"/>
                  </a:lnTo>
                  <a:lnTo>
                    <a:pt x="164249" y="561340"/>
                  </a:lnTo>
                  <a:lnTo>
                    <a:pt x="163207" y="560070"/>
                  </a:lnTo>
                  <a:lnTo>
                    <a:pt x="162471" y="558800"/>
                  </a:lnTo>
                  <a:lnTo>
                    <a:pt x="162331" y="557580"/>
                  </a:lnTo>
                  <a:lnTo>
                    <a:pt x="162255" y="556082"/>
                  </a:lnTo>
                  <a:lnTo>
                    <a:pt x="162750" y="554990"/>
                  </a:lnTo>
                  <a:lnTo>
                    <a:pt x="163715" y="553720"/>
                  </a:lnTo>
                  <a:lnTo>
                    <a:pt x="163398" y="553720"/>
                  </a:lnTo>
                  <a:lnTo>
                    <a:pt x="163118" y="552450"/>
                  </a:lnTo>
                  <a:lnTo>
                    <a:pt x="160286" y="552450"/>
                  </a:lnTo>
                  <a:lnTo>
                    <a:pt x="158102" y="549910"/>
                  </a:lnTo>
                  <a:lnTo>
                    <a:pt x="157772" y="546100"/>
                  </a:lnTo>
                  <a:lnTo>
                    <a:pt x="159143" y="543560"/>
                  </a:lnTo>
                  <a:lnTo>
                    <a:pt x="161124" y="543560"/>
                  </a:lnTo>
                  <a:lnTo>
                    <a:pt x="159232" y="542290"/>
                  </a:lnTo>
                  <a:lnTo>
                    <a:pt x="157619" y="541020"/>
                  </a:lnTo>
                  <a:lnTo>
                    <a:pt x="156718" y="539750"/>
                  </a:lnTo>
                  <a:lnTo>
                    <a:pt x="155041" y="539750"/>
                  </a:lnTo>
                  <a:lnTo>
                    <a:pt x="153606" y="538480"/>
                  </a:lnTo>
                  <a:lnTo>
                    <a:pt x="153301" y="535940"/>
                  </a:lnTo>
                  <a:lnTo>
                    <a:pt x="153898" y="534670"/>
                  </a:lnTo>
                  <a:lnTo>
                    <a:pt x="154838" y="533400"/>
                  </a:lnTo>
                  <a:lnTo>
                    <a:pt x="153479" y="533400"/>
                  </a:lnTo>
                  <a:lnTo>
                    <a:pt x="152425" y="532130"/>
                  </a:lnTo>
                  <a:lnTo>
                    <a:pt x="151587" y="528320"/>
                  </a:lnTo>
                  <a:lnTo>
                    <a:pt x="151841" y="527050"/>
                  </a:lnTo>
                  <a:lnTo>
                    <a:pt x="152565" y="525792"/>
                  </a:lnTo>
                  <a:lnTo>
                    <a:pt x="152273" y="524510"/>
                  </a:lnTo>
                  <a:lnTo>
                    <a:pt x="151777" y="527050"/>
                  </a:lnTo>
                  <a:lnTo>
                    <a:pt x="149656" y="529590"/>
                  </a:lnTo>
                  <a:lnTo>
                    <a:pt x="146862" y="529590"/>
                  </a:lnTo>
                  <a:lnTo>
                    <a:pt x="146227" y="532130"/>
                  </a:lnTo>
                  <a:lnTo>
                    <a:pt x="143675" y="534670"/>
                  </a:lnTo>
                  <a:lnTo>
                    <a:pt x="138125" y="534670"/>
                  </a:lnTo>
                  <a:lnTo>
                    <a:pt x="135991" y="533400"/>
                  </a:lnTo>
                  <a:lnTo>
                    <a:pt x="134823" y="532130"/>
                  </a:lnTo>
                  <a:lnTo>
                    <a:pt x="133019" y="532130"/>
                  </a:lnTo>
                  <a:lnTo>
                    <a:pt x="131419" y="530860"/>
                  </a:lnTo>
                  <a:lnTo>
                    <a:pt x="130594" y="529590"/>
                  </a:lnTo>
                  <a:lnTo>
                    <a:pt x="128079" y="528320"/>
                  </a:lnTo>
                  <a:lnTo>
                    <a:pt x="125857" y="527050"/>
                  </a:lnTo>
                  <a:lnTo>
                    <a:pt x="124764" y="523240"/>
                  </a:lnTo>
                  <a:lnTo>
                    <a:pt x="124968" y="521970"/>
                  </a:lnTo>
                  <a:lnTo>
                    <a:pt x="125171" y="520700"/>
                  </a:lnTo>
                  <a:lnTo>
                    <a:pt x="126961" y="518160"/>
                  </a:lnTo>
                  <a:lnTo>
                    <a:pt x="128143" y="518160"/>
                  </a:lnTo>
                  <a:lnTo>
                    <a:pt x="130759" y="516890"/>
                  </a:lnTo>
                  <a:lnTo>
                    <a:pt x="133997" y="516890"/>
                  </a:lnTo>
                  <a:lnTo>
                    <a:pt x="135280" y="515620"/>
                  </a:lnTo>
                  <a:lnTo>
                    <a:pt x="138798" y="515620"/>
                  </a:lnTo>
                  <a:lnTo>
                    <a:pt x="140677" y="516890"/>
                  </a:lnTo>
                  <a:lnTo>
                    <a:pt x="142925" y="516890"/>
                  </a:lnTo>
                  <a:lnTo>
                    <a:pt x="149250" y="516890"/>
                  </a:lnTo>
                  <a:lnTo>
                    <a:pt x="154432" y="516890"/>
                  </a:lnTo>
                  <a:lnTo>
                    <a:pt x="160515" y="515620"/>
                  </a:lnTo>
                  <a:lnTo>
                    <a:pt x="163537" y="518160"/>
                  </a:lnTo>
                  <a:lnTo>
                    <a:pt x="163957" y="521970"/>
                  </a:lnTo>
                  <a:lnTo>
                    <a:pt x="164998" y="523240"/>
                  </a:lnTo>
                  <a:lnTo>
                    <a:pt x="165709" y="524510"/>
                  </a:lnTo>
                  <a:lnTo>
                    <a:pt x="165811" y="527050"/>
                  </a:lnTo>
                  <a:lnTo>
                    <a:pt x="165430" y="528320"/>
                  </a:lnTo>
                  <a:lnTo>
                    <a:pt x="164871" y="529590"/>
                  </a:lnTo>
                  <a:lnTo>
                    <a:pt x="164719" y="529590"/>
                  </a:lnTo>
                  <a:lnTo>
                    <a:pt x="164553" y="530860"/>
                  </a:lnTo>
                  <a:lnTo>
                    <a:pt x="169913" y="530860"/>
                  </a:lnTo>
                  <a:lnTo>
                    <a:pt x="172910" y="533400"/>
                  </a:lnTo>
                  <a:lnTo>
                    <a:pt x="172986" y="538480"/>
                  </a:lnTo>
                  <a:lnTo>
                    <a:pt x="172605" y="539750"/>
                  </a:lnTo>
                  <a:lnTo>
                    <a:pt x="171919" y="541020"/>
                  </a:lnTo>
                  <a:lnTo>
                    <a:pt x="175780" y="541020"/>
                  </a:lnTo>
                  <a:lnTo>
                    <a:pt x="176847" y="544830"/>
                  </a:lnTo>
                  <a:lnTo>
                    <a:pt x="175818" y="547370"/>
                  </a:lnTo>
                  <a:lnTo>
                    <a:pt x="173761" y="547370"/>
                  </a:lnTo>
                  <a:lnTo>
                    <a:pt x="173901" y="549910"/>
                  </a:lnTo>
                  <a:lnTo>
                    <a:pt x="173494" y="551180"/>
                  </a:lnTo>
                  <a:lnTo>
                    <a:pt x="172808" y="552450"/>
                  </a:lnTo>
                  <a:lnTo>
                    <a:pt x="173964" y="552450"/>
                  </a:lnTo>
                  <a:lnTo>
                    <a:pt x="174942" y="553720"/>
                  </a:lnTo>
                  <a:lnTo>
                    <a:pt x="175653" y="554990"/>
                  </a:lnTo>
                  <a:lnTo>
                    <a:pt x="175653" y="553720"/>
                  </a:lnTo>
                  <a:lnTo>
                    <a:pt x="176542" y="551180"/>
                  </a:lnTo>
                  <a:lnTo>
                    <a:pt x="181660" y="551180"/>
                  </a:lnTo>
                  <a:lnTo>
                    <a:pt x="182753" y="554990"/>
                  </a:lnTo>
                  <a:lnTo>
                    <a:pt x="181749" y="557530"/>
                  </a:lnTo>
                  <a:lnTo>
                    <a:pt x="184365" y="557530"/>
                  </a:lnTo>
                  <a:lnTo>
                    <a:pt x="186156" y="558800"/>
                  </a:lnTo>
                  <a:lnTo>
                    <a:pt x="186956" y="560070"/>
                  </a:lnTo>
                  <a:lnTo>
                    <a:pt x="186321" y="558800"/>
                  </a:lnTo>
                  <a:lnTo>
                    <a:pt x="185864" y="557530"/>
                  </a:lnTo>
                  <a:lnTo>
                    <a:pt x="185508" y="553720"/>
                  </a:lnTo>
                  <a:lnTo>
                    <a:pt x="186512" y="552462"/>
                  </a:lnTo>
                  <a:lnTo>
                    <a:pt x="188201" y="551180"/>
                  </a:lnTo>
                  <a:lnTo>
                    <a:pt x="185089" y="551180"/>
                  </a:lnTo>
                  <a:lnTo>
                    <a:pt x="182562" y="548640"/>
                  </a:lnTo>
                  <a:lnTo>
                    <a:pt x="182473" y="547370"/>
                  </a:lnTo>
                  <a:lnTo>
                    <a:pt x="182372" y="543471"/>
                  </a:lnTo>
                  <a:lnTo>
                    <a:pt x="181013" y="542290"/>
                  </a:lnTo>
                  <a:lnTo>
                    <a:pt x="179908" y="541020"/>
                  </a:lnTo>
                  <a:lnTo>
                    <a:pt x="179222" y="538480"/>
                  </a:lnTo>
                  <a:lnTo>
                    <a:pt x="179222" y="537210"/>
                  </a:lnTo>
                  <a:lnTo>
                    <a:pt x="179387" y="535940"/>
                  </a:lnTo>
                  <a:lnTo>
                    <a:pt x="178879" y="535940"/>
                  </a:lnTo>
                  <a:lnTo>
                    <a:pt x="178485" y="534670"/>
                  </a:lnTo>
                  <a:lnTo>
                    <a:pt x="178384" y="533400"/>
                  </a:lnTo>
                  <a:lnTo>
                    <a:pt x="178142" y="533400"/>
                  </a:lnTo>
                  <a:lnTo>
                    <a:pt x="177901" y="532130"/>
                  </a:lnTo>
                  <a:lnTo>
                    <a:pt x="177609" y="529590"/>
                  </a:lnTo>
                  <a:lnTo>
                    <a:pt x="178079" y="528320"/>
                  </a:lnTo>
                  <a:lnTo>
                    <a:pt x="178981" y="527050"/>
                  </a:lnTo>
                  <a:lnTo>
                    <a:pt x="178346" y="525792"/>
                  </a:lnTo>
                  <a:lnTo>
                    <a:pt x="177939" y="525780"/>
                  </a:lnTo>
                  <a:lnTo>
                    <a:pt x="177863" y="523240"/>
                  </a:lnTo>
                  <a:lnTo>
                    <a:pt x="177342" y="521970"/>
                  </a:lnTo>
                  <a:lnTo>
                    <a:pt x="176276" y="521970"/>
                  </a:lnTo>
                  <a:lnTo>
                    <a:pt x="175437" y="523240"/>
                  </a:lnTo>
                  <a:lnTo>
                    <a:pt x="170116" y="523240"/>
                  </a:lnTo>
                  <a:lnTo>
                    <a:pt x="167716" y="521970"/>
                  </a:lnTo>
                  <a:lnTo>
                    <a:pt x="167652" y="520839"/>
                  </a:lnTo>
                  <a:lnTo>
                    <a:pt x="167538" y="516686"/>
                  </a:lnTo>
                  <a:lnTo>
                    <a:pt x="168135" y="515620"/>
                  </a:lnTo>
                  <a:lnTo>
                    <a:pt x="169240" y="514350"/>
                  </a:lnTo>
                  <a:lnTo>
                    <a:pt x="168833" y="514350"/>
                  </a:lnTo>
                  <a:lnTo>
                    <a:pt x="168567" y="513080"/>
                  </a:lnTo>
                  <a:lnTo>
                    <a:pt x="168478" y="511810"/>
                  </a:lnTo>
                  <a:lnTo>
                    <a:pt x="164769" y="511810"/>
                  </a:lnTo>
                  <a:lnTo>
                    <a:pt x="162902" y="510540"/>
                  </a:lnTo>
                  <a:lnTo>
                    <a:pt x="162128" y="508000"/>
                  </a:lnTo>
                  <a:lnTo>
                    <a:pt x="162636" y="506730"/>
                  </a:lnTo>
                  <a:lnTo>
                    <a:pt x="161696" y="508000"/>
                  </a:lnTo>
                  <a:lnTo>
                    <a:pt x="159270" y="508000"/>
                  </a:lnTo>
                  <a:lnTo>
                    <a:pt x="158089" y="509270"/>
                  </a:lnTo>
                  <a:lnTo>
                    <a:pt x="156337" y="510540"/>
                  </a:lnTo>
                  <a:lnTo>
                    <a:pt x="151917" y="510540"/>
                  </a:lnTo>
                  <a:lnTo>
                    <a:pt x="150914" y="509270"/>
                  </a:lnTo>
                  <a:lnTo>
                    <a:pt x="148145" y="509270"/>
                  </a:lnTo>
                  <a:lnTo>
                    <a:pt x="147523" y="508000"/>
                  </a:lnTo>
                  <a:lnTo>
                    <a:pt x="144500" y="508000"/>
                  </a:lnTo>
                  <a:lnTo>
                    <a:pt x="141998" y="506730"/>
                  </a:lnTo>
                  <a:lnTo>
                    <a:pt x="141478" y="501650"/>
                  </a:lnTo>
                  <a:lnTo>
                    <a:pt x="141376" y="500329"/>
                  </a:lnTo>
                  <a:lnTo>
                    <a:pt x="143306" y="497840"/>
                  </a:lnTo>
                  <a:lnTo>
                    <a:pt x="141909" y="497840"/>
                  </a:lnTo>
                  <a:lnTo>
                    <a:pt x="141185" y="495300"/>
                  </a:lnTo>
                  <a:lnTo>
                    <a:pt x="141198" y="494030"/>
                  </a:lnTo>
                  <a:lnTo>
                    <a:pt x="138823" y="494030"/>
                  </a:lnTo>
                  <a:lnTo>
                    <a:pt x="137896" y="492760"/>
                  </a:lnTo>
                  <a:lnTo>
                    <a:pt x="137629" y="492760"/>
                  </a:lnTo>
                  <a:lnTo>
                    <a:pt x="137769" y="497840"/>
                  </a:lnTo>
                  <a:lnTo>
                    <a:pt x="135102" y="500380"/>
                  </a:lnTo>
                  <a:lnTo>
                    <a:pt x="131089" y="500380"/>
                  </a:lnTo>
                  <a:lnTo>
                    <a:pt x="131572" y="501650"/>
                  </a:lnTo>
                  <a:lnTo>
                    <a:pt x="131356" y="504190"/>
                  </a:lnTo>
                  <a:lnTo>
                    <a:pt x="130632" y="505460"/>
                  </a:lnTo>
                  <a:lnTo>
                    <a:pt x="130517" y="506730"/>
                  </a:lnTo>
                  <a:lnTo>
                    <a:pt x="130810" y="506730"/>
                  </a:lnTo>
                  <a:lnTo>
                    <a:pt x="131724" y="509270"/>
                  </a:lnTo>
                  <a:lnTo>
                    <a:pt x="130263" y="513080"/>
                  </a:lnTo>
                  <a:lnTo>
                    <a:pt x="125514" y="513080"/>
                  </a:lnTo>
                  <a:lnTo>
                    <a:pt x="125679" y="514350"/>
                  </a:lnTo>
                  <a:lnTo>
                    <a:pt x="126072" y="518160"/>
                  </a:lnTo>
                  <a:lnTo>
                    <a:pt x="123342" y="521970"/>
                  </a:lnTo>
                  <a:lnTo>
                    <a:pt x="117309" y="521970"/>
                  </a:lnTo>
                  <a:lnTo>
                    <a:pt x="115125" y="520700"/>
                  </a:lnTo>
                  <a:lnTo>
                    <a:pt x="113855" y="519430"/>
                  </a:lnTo>
                  <a:lnTo>
                    <a:pt x="113385" y="519430"/>
                  </a:lnTo>
                  <a:lnTo>
                    <a:pt x="112915" y="518160"/>
                  </a:lnTo>
                  <a:lnTo>
                    <a:pt x="111925" y="518160"/>
                  </a:lnTo>
                  <a:lnTo>
                    <a:pt x="108673" y="519430"/>
                  </a:lnTo>
                  <a:lnTo>
                    <a:pt x="106070" y="516890"/>
                  </a:lnTo>
                  <a:lnTo>
                    <a:pt x="105359" y="514350"/>
                  </a:lnTo>
                  <a:lnTo>
                    <a:pt x="104330" y="513080"/>
                  </a:lnTo>
                  <a:lnTo>
                    <a:pt x="99275" y="513080"/>
                  </a:lnTo>
                  <a:lnTo>
                    <a:pt x="101358" y="519112"/>
                  </a:lnTo>
                  <a:lnTo>
                    <a:pt x="101422" y="519493"/>
                  </a:lnTo>
                  <a:lnTo>
                    <a:pt x="99542" y="523240"/>
                  </a:lnTo>
                  <a:lnTo>
                    <a:pt x="95453" y="524510"/>
                  </a:lnTo>
                  <a:lnTo>
                    <a:pt x="94195" y="524510"/>
                  </a:lnTo>
                  <a:lnTo>
                    <a:pt x="94805" y="528320"/>
                  </a:lnTo>
                  <a:lnTo>
                    <a:pt x="93459" y="530860"/>
                  </a:lnTo>
                  <a:lnTo>
                    <a:pt x="90932" y="532130"/>
                  </a:lnTo>
                  <a:lnTo>
                    <a:pt x="91224" y="532130"/>
                  </a:lnTo>
                  <a:lnTo>
                    <a:pt x="91427" y="533400"/>
                  </a:lnTo>
                  <a:lnTo>
                    <a:pt x="92113" y="533400"/>
                  </a:lnTo>
                  <a:lnTo>
                    <a:pt x="92671" y="532130"/>
                  </a:lnTo>
                  <a:lnTo>
                    <a:pt x="101282" y="532130"/>
                  </a:lnTo>
                  <a:lnTo>
                    <a:pt x="102260" y="533400"/>
                  </a:lnTo>
                  <a:lnTo>
                    <a:pt x="104622" y="533400"/>
                  </a:lnTo>
                  <a:lnTo>
                    <a:pt x="104152" y="532130"/>
                  </a:lnTo>
                  <a:lnTo>
                    <a:pt x="103352" y="528320"/>
                  </a:lnTo>
                  <a:lnTo>
                    <a:pt x="104990" y="525780"/>
                  </a:lnTo>
                  <a:lnTo>
                    <a:pt x="112141" y="525780"/>
                  </a:lnTo>
                  <a:lnTo>
                    <a:pt x="116281" y="524510"/>
                  </a:lnTo>
                  <a:lnTo>
                    <a:pt x="119926" y="525780"/>
                  </a:lnTo>
                  <a:lnTo>
                    <a:pt x="121805" y="532130"/>
                  </a:lnTo>
                  <a:lnTo>
                    <a:pt x="120472" y="535940"/>
                  </a:lnTo>
                  <a:lnTo>
                    <a:pt x="117919" y="537210"/>
                  </a:lnTo>
                  <a:lnTo>
                    <a:pt x="118656" y="537210"/>
                  </a:lnTo>
                  <a:lnTo>
                    <a:pt x="118948" y="538480"/>
                  </a:lnTo>
                  <a:lnTo>
                    <a:pt x="119316" y="538480"/>
                  </a:lnTo>
                  <a:lnTo>
                    <a:pt x="119735" y="537210"/>
                  </a:lnTo>
                  <a:lnTo>
                    <a:pt x="122021" y="537210"/>
                  </a:lnTo>
                  <a:lnTo>
                    <a:pt x="123774" y="538480"/>
                  </a:lnTo>
                  <a:lnTo>
                    <a:pt x="124256" y="541020"/>
                  </a:lnTo>
                  <a:lnTo>
                    <a:pt x="124028" y="542290"/>
                  </a:lnTo>
                  <a:lnTo>
                    <a:pt x="123545" y="542290"/>
                  </a:lnTo>
                  <a:lnTo>
                    <a:pt x="124472" y="543560"/>
                  </a:lnTo>
                  <a:lnTo>
                    <a:pt x="125349" y="543560"/>
                  </a:lnTo>
                  <a:lnTo>
                    <a:pt x="126072" y="544830"/>
                  </a:lnTo>
                  <a:lnTo>
                    <a:pt x="126923" y="543560"/>
                  </a:lnTo>
                  <a:lnTo>
                    <a:pt x="132537" y="543560"/>
                  </a:lnTo>
                  <a:lnTo>
                    <a:pt x="135623" y="546100"/>
                  </a:lnTo>
                  <a:lnTo>
                    <a:pt x="135953" y="548640"/>
                  </a:lnTo>
                  <a:lnTo>
                    <a:pt x="136677" y="549910"/>
                  </a:lnTo>
                  <a:lnTo>
                    <a:pt x="137756" y="549910"/>
                  </a:lnTo>
                  <a:lnTo>
                    <a:pt x="137337" y="546100"/>
                  </a:lnTo>
                  <a:lnTo>
                    <a:pt x="139700" y="543560"/>
                  </a:lnTo>
                  <a:lnTo>
                    <a:pt x="143967" y="542290"/>
                  </a:lnTo>
                  <a:lnTo>
                    <a:pt x="144881" y="542290"/>
                  </a:lnTo>
                  <a:lnTo>
                    <a:pt x="145669" y="543471"/>
                  </a:lnTo>
                  <a:lnTo>
                    <a:pt x="145122" y="541020"/>
                  </a:lnTo>
                  <a:lnTo>
                    <a:pt x="146113" y="539750"/>
                  </a:lnTo>
                  <a:lnTo>
                    <a:pt x="149669" y="538480"/>
                  </a:lnTo>
                  <a:lnTo>
                    <a:pt x="151561" y="539750"/>
                  </a:lnTo>
                  <a:lnTo>
                    <a:pt x="152463" y="542290"/>
                  </a:lnTo>
                  <a:lnTo>
                    <a:pt x="152171" y="543560"/>
                  </a:lnTo>
                  <a:lnTo>
                    <a:pt x="151536" y="543560"/>
                  </a:lnTo>
                  <a:lnTo>
                    <a:pt x="151638" y="544830"/>
                  </a:lnTo>
                  <a:lnTo>
                    <a:pt x="151790" y="544830"/>
                  </a:lnTo>
                  <a:lnTo>
                    <a:pt x="152374" y="546100"/>
                  </a:lnTo>
                  <a:lnTo>
                    <a:pt x="151447" y="548640"/>
                  </a:lnTo>
                  <a:lnTo>
                    <a:pt x="149783" y="548640"/>
                  </a:lnTo>
                  <a:lnTo>
                    <a:pt x="149669" y="549910"/>
                  </a:lnTo>
                  <a:lnTo>
                    <a:pt x="149428" y="551180"/>
                  </a:lnTo>
                  <a:lnTo>
                    <a:pt x="151739" y="551180"/>
                  </a:lnTo>
                  <a:lnTo>
                    <a:pt x="153670" y="553720"/>
                  </a:lnTo>
                  <a:lnTo>
                    <a:pt x="154520" y="557098"/>
                  </a:lnTo>
                  <a:lnTo>
                    <a:pt x="154533" y="558800"/>
                  </a:lnTo>
                  <a:lnTo>
                    <a:pt x="154114" y="558800"/>
                  </a:lnTo>
                  <a:lnTo>
                    <a:pt x="154889" y="560070"/>
                  </a:lnTo>
                  <a:lnTo>
                    <a:pt x="155321" y="561238"/>
                  </a:lnTo>
                  <a:lnTo>
                    <a:pt x="155397" y="563880"/>
                  </a:lnTo>
                  <a:lnTo>
                    <a:pt x="155143" y="565150"/>
                  </a:lnTo>
                  <a:lnTo>
                    <a:pt x="154698" y="566420"/>
                  </a:lnTo>
                  <a:lnTo>
                    <a:pt x="157632" y="566420"/>
                  </a:lnTo>
                  <a:lnTo>
                    <a:pt x="159943" y="568960"/>
                  </a:lnTo>
                  <a:lnTo>
                    <a:pt x="160223" y="575310"/>
                  </a:lnTo>
                  <a:lnTo>
                    <a:pt x="157568" y="577850"/>
                  </a:lnTo>
                  <a:lnTo>
                    <a:pt x="150190" y="577850"/>
                  </a:lnTo>
                  <a:lnTo>
                    <a:pt x="149491" y="579120"/>
                  </a:lnTo>
                  <a:lnTo>
                    <a:pt x="148158" y="579120"/>
                  </a:lnTo>
                  <a:lnTo>
                    <a:pt x="147459" y="580390"/>
                  </a:lnTo>
                  <a:lnTo>
                    <a:pt x="145300" y="580390"/>
                  </a:lnTo>
                  <a:lnTo>
                    <a:pt x="145923" y="581660"/>
                  </a:lnTo>
                  <a:lnTo>
                    <a:pt x="146418" y="582930"/>
                  </a:lnTo>
                  <a:lnTo>
                    <a:pt x="147548" y="586740"/>
                  </a:lnTo>
                  <a:lnTo>
                    <a:pt x="145402" y="590550"/>
                  </a:lnTo>
                  <a:lnTo>
                    <a:pt x="141820" y="591820"/>
                  </a:lnTo>
                  <a:lnTo>
                    <a:pt x="140766" y="593051"/>
                  </a:lnTo>
                  <a:lnTo>
                    <a:pt x="138887" y="594360"/>
                  </a:lnTo>
                  <a:lnTo>
                    <a:pt x="133070" y="594360"/>
                  </a:lnTo>
                  <a:lnTo>
                    <a:pt x="130835" y="592543"/>
                  </a:lnTo>
                  <a:lnTo>
                    <a:pt x="130810" y="595630"/>
                  </a:lnTo>
                  <a:lnTo>
                    <a:pt x="130568" y="595630"/>
                  </a:lnTo>
                  <a:lnTo>
                    <a:pt x="132245" y="596900"/>
                  </a:lnTo>
                  <a:lnTo>
                    <a:pt x="133540" y="598170"/>
                  </a:lnTo>
                  <a:lnTo>
                    <a:pt x="134099" y="601980"/>
                  </a:lnTo>
                  <a:lnTo>
                    <a:pt x="132143" y="604520"/>
                  </a:lnTo>
                  <a:lnTo>
                    <a:pt x="126644" y="605790"/>
                  </a:lnTo>
                  <a:lnTo>
                    <a:pt x="124142" y="603250"/>
                  </a:lnTo>
                  <a:lnTo>
                    <a:pt x="123710" y="599440"/>
                  </a:lnTo>
                  <a:lnTo>
                    <a:pt x="123863" y="599440"/>
                  </a:lnTo>
                  <a:lnTo>
                    <a:pt x="124129" y="598170"/>
                  </a:lnTo>
                  <a:lnTo>
                    <a:pt x="122339" y="598170"/>
                  </a:lnTo>
                  <a:lnTo>
                    <a:pt x="121018" y="596900"/>
                  </a:lnTo>
                  <a:lnTo>
                    <a:pt x="120942" y="595630"/>
                  </a:lnTo>
                  <a:lnTo>
                    <a:pt x="120865" y="594360"/>
                  </a:lnTo>
                  <a:lnTo>
                    <a:pt x="120777" y="591756"/>
                  </a:lnTo>
                  <a:lnTo>
                    <a:pt x="121894" y="590550"/>
                  </a:lnTo>
                  <a:lnTo>
                    <a:pt x="123672" y="589280"/>
                  </a:lnTo>
                  <a:lnTo>
                    <a:pt x="123355" y="589280"/>
                  </a:lnTo>
                  <a:lnTo>
                    <a:pt x="123126" y="588010"/>
                  </a:lnTo>
                  <a:lnTo>
                    <a:pt x="123126" y="586740"/>
                  </a:lnTo>
                  <a:lnTo>
                    <a:pt x="122859" y="585470"/>
                  </a:lnTo>
                  <a:lnTo>
                    <a:pt x="124218" y="584200"/>
                  </a:lnTo>
                  <a:lnTo>
                    <a:pt x="127914" y="582930"/>
                  </a:lnTo>
                  <a:lnTo>
                    <a:pt x="129578" y="584200"/>
                  </a:lnTo>
                  <a:lnTo>
                    <a:pt x="129768" y="586536"/>
                  </a:lnTo>
                  <a:lnTo>
                    <a:pt x="130035" y="585470"/>
                  </a:lnTo>
                  <a:lnTo>
                    <a:pt x="131368" y="582930"/>
                  </a:lnTo>
                  <a:lnTo>
                    <a:pt x="133261" y="581660"/>
                  </a:lnTo>
                  <a:lnTo>
                    <a:pt x="133489" y="580390"/>
                  </a:lnTo>
                  <a:lnTo>
                    <a:pt x="133718" y="579120"/>
                  </a:lnTo>
                  <a:lnTo>
                    <a:pt x="129082" y="579120"/>
                  </a:lnTo>
                  <a:lnTo>
                    <a:pt x="126174" y="576707"/>
                  </a:lnTo>
                  <a:lnTo>
                    <a:pt x="124726" y="579120"/>
                  </a:lnTo>
                  <a:lnTo>
                    <a:pt x="120650" y="580390"/>
                  </a:lnTo>
                  <a:lnTo>
                    <a:pt x="119214" y="580390"/>
                  </a:lnTo>
                  <a:lnTo>
                    <a:pt x="118059" y="579120"/>
                  </a:lnTo>
                  <a:lnTo>
                    <a:pt x="117563" y="582930"/>
                  </a:lnTo>
                  <a:lnTo>
                    <a:pt x="114935" y="585470"/>
                  </a:lnTo>
                  <a:lnTo>
                    <a:pt x="109143" y="585470"/>
                  </a:lnTo>
                  <a:lnTo>
                    <a:pt x="109143" y="591820"/>
                  </a:lnTo>
                  <a:lnTo>
                    <a:pt x="107861" y="593051"/>
                  </a:lnTo>
                  <a:lnTo>
                    <a:pt x="105981" y="594360"/>
                  </a:lnTo>
                  <a:lnTo>
                    <a:pt x="104990" y="594360"/>
                  </a:lnTo>
                  <a:lnTo>
                    <a:pt x="105219" y="598170"/>
                  </a:lnTo>
                  <a:lnTo>
                    <a:pt x="103136" y="600710"/>
                  </a:lnTo>
                  <a:lnTo>
                    <a:pt x="97599" y="600710"/>
                  </a:lnTo>
                  <a:lnTo>
                    <a:pt x="95199" y="598170"/>
                  </a:lnTo>
                  <a:lnTo>
                    <a:pt x="94919" y="594360"/>
                  </a:lnTo>
                  <a:lnTo>
                    <a:pt x="94843" y="593051"/>
                  </a:lnTo>
                  <a:lnTo>
                    <a:pt x="96913" y="590550"/>
                  </a:lnTo>
                  <a:lnTo>
                    <a:pt x="101536" y="590550"/>
                  </a:lnTo>
                  <a:lnTo>
                    <a:pt x="102311" y="591756"/>
                  </a:lnTo>
                  <a:lnTo>
                    <a:pt x="102235" y="590550"/>
                  </a:lnTo>
                  <a:lnTo>
                    <a:pt x="102006" y="589280"/>
                  </a:lnTo>
                  <a:lnTo>
                    <a:pt x="103314" y="588010"/>
                  </a:lnTo>
                  <a:lnTo>
                    <a:pt x="107022" y="586740"/>
                  </a:lnTo>
                  <a:lnTo>
                    <a:pt x="108699" y="588010"/>
                  </a:lnTo>
                  <a:lnTo>
                    <a:pt x="109143" y="591820"/>
                  </a:lnTo>
                  <a:lnTo>
                    <a:pt x="109143" y="585470"/>
                  </a:lnTo>
                  <a:lnTo>
                    <a:pt x="108762" y="585470"/>
                  </a:lnTo>
                  <a:lnTo>
                    <a:pt x="106273" y="582930"/>
                  </a:lnTo>
                  <a:lnTo>
                    <a:pt x="105384" y="580390"/>
                  </a:lnTo>
                  <a:lnTo>
                    <a:pt x="104521" y="580390"/>
                  </a:lnTo>
                  <a:lnTo>
                    <a:pt x="103809" y="579120"/>
                  </a:lnTo>
                  <a:lnTo>
                    <a:pt x="103339" y="577850"/>
                  </a:lnTo>
                  <a:lnTo>
                    <a:pt x="102755" y="579120"/>
                  </a:lnTo>
                  <a:lnTo>
                    <a:pt x="99987" y="579120"/>
                  </a:lnTo>
                  <a:lnTo>
                    <a:pt x="100380" y="580390"/>
                  </a:lnTo>
                  <a:lnTo>
                    <a:pt x="101371" y="584200"/>
                  </a:lnTo>
                  <a:lnTo>
                    <a:pt x="99847" y="586740"/>
                  </a:lnTo>
                  <a:lnTo>
                    <a:pt x="95923" y="588010"/>
                  </a:lnTo>
                  <a:lnTo>
                    <a:pt x="94653" y="588010"/>
                  </a:lnTo>
                  <a:lnTo>
                    <a:pt x="93560" y="586740"/>
                  </a:lnTo>
                  <a:lnTo>
                    <a:pt x="93586" y="588010"/>
                  </a:lnTo>
                  <a:lnTo>
                    <a:pt x="92710" y="589280"/>
                  </a:lnTo>
                  <a:lnTo>
                    <a:pt x="90817" y="590550"/>
                  </a:lnTo>
                  <a:lnTo>
                    <a:pt x="90538" y="590550"/>
                  </a:lnTo>
                  <a:lnTo>
                    <a:pt x="90957" y="591756"/>
                  </a:lnTo>
                  <a:lnTo>
                    <a:pt x="91008" y="594360"/>
                  </a:lnTo>
                  <a:lnTo>
                    <a:pt x="90779" y="594360"/>
                  </a:lnTo>
                  <a:lnTo>
                    <a:pt x="90449" y="595630"/>
                  </a:lnTo>
                  <a:lnTo>
                    <a:pt x="90982" y="595630"/>
                  </a:lnTo>
                  <a:lnTo>
                    <a:pt x="91300" y="596900"/>
                  </a:lnTo>
                  <a:lnTo>
                    <a:pt x="91160" y="598170"/>
                  </a:lnTo>
                  <a:lnTo>
                    <a:pt x="90830" y="598170"/>
                  </a:lnTo>
                  <a:lnTo>
                    <a:pt x="95935" y="600710"/>
                  </a:lnTo>
                  <a:lnTo>
                    <a:pt x="101168" y="603250"/>
                  </a:lnTo>
                  <a:lnTo>
                    <a:pt x="106451" y="604494"/>
                  </a:lnTo>
                  <a:lnTo>
                    <a:pt x="106375" y="603250"/>
                  </a:lnTo>
                  <a:lnTo>
                    <a:pt x="106616" y="603250"/>
                  </a:lnTo>
                  <a:lnTo>
                    <a:pt x="106972" y="601980"/>
                  </a:lnTo>
                  <a:lnTo>
                    <a:pt x="106553" y="601980"/>
                  </a:lnTo>
                  <a:lnTo>
                    <a:pt x="106210" y="600710"/>
                  </a:lnTo>
                  <a:lnTo>
                    <a:pt x="105524" y="598170"/>
                  </a:lnTo>
                  <a:lnTo>
                    <a:pt x="106540" y="596900"/>
                  </a:lnTo>
                  <a:lnTo>
                    <a:pt x="110121" y="595630"/>
                  </a:lnTo>
                  <a:lnTo>
                    <a:pt x="112001" y="596900"/>
                  </a:lnTo>
                  <a:lnTo>
                    <a:pt x="112560" y="599440"/>
                  </a:lnTo>
                  <a:lnTo>
                    <a:pt x="114528" y="599440"/>
                  </a:lnTo>
                  <a:lnTo>
                    <a:pt x="116243" y="600710"/>
                  </a:lnTo>
                  <a:lnTo>
                    <a:pt x="116840" y="601980"/>
                  </a:lnTo>
                  <a:lnTo>
                    <a:pt x="119786" y="601980"/>
                  </a:lnTo>
                  <a:lnTo>
                    <a:pt x="122047" y="604494"/>
                  </a:lnTo>
                  <a:lnTo>
                    <a:pt x="122123" y="608330"/>
                  </a:lnTo>
                  <a:lnTo>
                    <a:pt x="121869" y="608330"/>
                  </a:lnTo>
                  <a:lnTo>
                    <a:pt x="140830" y="612140"/>
                  </a:lnTo>
                  <a:lnTo>
                    <a:pt x="139192" y="610870"/>
                  </a:lnTo>
                  <a:lnTo>
                    <a:pt x="138023" y="609600"/>
                  </a:lnTo>
                  <a:lnTo>
                    <a:pt x="137960" y="605790"/>
                  </a:lnTo>
                  <a:lnTo>
                    <a:pt x="137960" y="604494"/>
                  </a:lnTo>
                  <a:lnTo>
                    <a:pt x="140144" y="601980"/>
                  </a:lnTo>
                  <a:lnTo>
                    <a:pt x="143954" y="601980"/>
                  </a:lnTo>
                  <a:lnTo>
                    <a:pt x="143713" y="596900"/>
                  </a:lnTo>
                  <a:lnTo>
                    <a:pt x="145872" y="594360"/>
                  </a:lnTo>
                  <a:lnTo>
                    <a:pt x="151168" y="594360"/>
                  </a:lnTo>
                  <a:lnTo>
                    <a:pt x="151765" y="593090"/>
                  </a:lnTo>
                  <a:lnTo>
                    <a:pt x="154317" y="593090"/>
                  </a:lnTo>
                  <a:lnTo>
                    <a:pt x="155981" y="594360"/>
                  </a:lnTo>
                  <a:lnTo>
                    <a:pt x="156337" y="598170"/>
                  </a:lnTo>
                  <a:lnTo>
                    <a:pt x="155232" y="599440"/>
                  </a:lnTo>
                  <a:lnTo>
                    <a:pt x="153670" y="600710"/>
                  </a:lnTo>
                  <a:lnTo>
                    <a:pt x="153200" y="601980"/>
                  </a:lnTo>
                  <a:lnTo>
                    <a:pt x="151396" y="604520"/>
                  </a:lnTo>
                  <a:lnTo>
                    <a:pt x="147980" y="604520"/>
                  </a:lnTo>
                  <a:lnTo>
                    <a:pt x="147904" y="608330"/>
                  </a:lnTo>
                  <a:lnTo>
                    <a:pt x="149961" y="608330"/>
                  </a:lnTo>
                  <a:lnTo>
                    <a:pt x="151879" y="609600"/>
                  </a:lnTo>
                  <a:lnTo>
                    <a:pt x="152463" y="612140"/>
                  </a:lnTo>
                  <a:lnTo>
                    <a:pt x="156235" y="612140"/>
                  </a:lnTo>
                  <a:lnTo>
                    <a:pt x="156006" y="610870"/>
                  </a:lnTo>
                  <a:lnTo>
                    <a:pt x="155333" y="609600"/>
                  </a:lnTo>
                  <a:lnTo>
                    <a:pt x="156324" y="607060"/>
                  </a:lnTo>
                  <a:lnTo>
                    <a:pt x="159829" y="605790"/>
                  </a:lnTo>
                  <a:lnTo>
                    <a:pt x="161632" y="607060"/>
                  </a:lnTo>
                  <a:lnTo>
                    <a:pt x="162242" y="608317"/>
                  </a:lnTo>
                  <a:lnTo>
                    <a:pt x="164109" y="608330"/>
                  </a:lnTo>
                  <a:lnTo>
                    <a:pt x="165773" y="609600"/>
                  </a:lnTo>
                  <a:lnTo>
                    <a:pt x="166814" y="610870"/>
                  </a:lnTo>
                  <a:lnTo>
                    <a:pt x="167411" y="610870"/>
                  </a:lnTo>
                  <a:lnTo>
                    <a:pt x="168071" y="609600"/>
                  </a:lnTo>
                  <a:lnTo>
                    <a:pt x="169900" y="609600"/>
                  </a:lnTo>
                  <a:lnTo>
                    <a:pt x="170903" y="610870"/>
                  </a:lnTo>
                  <a:lnTo>
                    <a:pt x="172681" y="610870"/>
                  </a:lnTo>
                  <a:lnTo>
                    <a:pt x="171691" y="609600"/>
                  </a:lnTo>
                  <a:lnTo>
                    <a:pt x="171005" y="608330"/>
                  </a:lnTo>
                  <a:lnTo>
                    <a:pt x="170726" y="605790"/>
                  </a:lnTo>
                  <a:lnTo>
                    <a:pt x="170586" y="604520"/>
                  </a:lnTo>
                  <a:lnTo>
                    <a:pt x="172593" y="601980"/>
                  </a:lnTo>
                  <a:lnTo>
                    <a:pt x="177965" y="601980"/>
                  </a:lnTo>
                  <a:lnTo>
                    <a:pt x="180251" y="603250"/>
                  </a:lnTo>
                  <a:lnTo>
                    <a:pt x="180733" y="605790"/>
                  </a:lnTo>
                  <a:lnTo>
                    <a:pt x="181521" y="605790"/>
                  </a:lnTo>
                  <a:lnTo>
                    <a:pt x="183807" y="604520"/>
                  </a:lnTo>
                  <a:lnTo>
                    <a:pt x="185674" y="605790"/>
                  </a:lnTo>
                  <a:lnTo>
                    <a:pt x="186309" y="608317"/>
                  </a:lnTo>
                  <a:lnTo>
                    <a:pt x="201904" y="604520"/>
                  </a:lnTo>
                  <a:close/>
                </a:path>
                <a:path w="884554" h="612139">
                  <a:moveTo>
                    <a:pt x="211150" y="567486"/>
                  </a:moveTo>
                  <a:lnTo>
                    <a:pt x="211010" y="565454"/>
                  </a:lnTo>
                  <a:lnTo>
                    <a:pt x="210832" y="566420"/>
                  </a:lnTo>
                  <a:lnTo>
                    <a:pt x="211150" y="567486"/>
                  </a:lnTo>
                  <a:close/>
                </a:path>
                <a:path w="884554" h="612139">
                  <a:moveTo>
                    <a:pt x="224332" y="561428"/>
                  </a:moveTo>
                  <a:lnTo>
                    <a:pt x="224193" y="561238"/>
                  </a:lnTo>
                  <a:lnTo>
                    <a:pt x="224332" y="561428"/>
                  </a:lnTo>
                  <a:close/>
                </a:path>
                <a:path w="884554" h="612139">
                  <a:moveTo>
                    <a:pt x="227609" y="593090"/>
                  </a:moveTo>
                  <a:lnTo>
                    <a:pt x="227203" y="591820"/>
                  </a:lnTo>
                  <a:lnTo>
                    <a:pt x="227584" y="589280"/>
                  </a:lnTo>
                  <a:lnTo>
                    <a:pt x="225615" y="589280"/>
                  </a:lnTo>
                  <a:lnTo>
                    <a:pt x="223786" y="588010"/>
                  </a:lnTo>
                  <a:lnTo>
                    <a:pt x="223088" y="585470"/>
                  </a:lnTo>
                  <a:lnTo>
                    <a:pt x="223354" y="584200"/>
                  </a:lnTo>
                  <a:lnTo>
                    <a:pt x="219506" y="584200"/>
                  </a:lnTo>
                  <a:lnTo>
                    <a:pt x="216230" y="581660"/>
                  </a:lnTo>
                  <a:lnTo>
                    <a:pt x="215785" y="577850"/>
                  </a:lnTo>
                  <a:lnTo>
                    <a:pt x="213880" y="576580"/>
                  </a:lnTo>
                  <a:lnTo>
                    <a:pt x="212547" y="575310"/>
                  </a:lnTo>
                  <a:lnTo>
                    <a:pt x="212471" y="571500"/>
                  </a:lnTo>
                  <a:lnTo>
                    <a:pt x="212585" y="570230"/>
                  </a:lnTo>
                  <a:lnTo>
                    <a:pt x="212026" y="570230"/>
                  </a:lnTo>
                  <a:lnTo>
                    <a:pt x="211696" y="569239"/>
                  </a:lnTo>
                  <a:lnTo>
                    <a:pt x="211150" y="567486"/>
                  </a:lnTo>
                  <a:lnTo>
                    <a:pt x="211340" y="570230"/>
                  </a:lnTo>
                  <a:lnTo>
                    <a:pt x="209664" y="572770"/>
                  </a:lnTo>
                  <a:lnTo>
                    <a:pt x="207365" y="574040"/>
                  </a:lnTo>
                  <a:lnTo>
                    <a:pt x="206489" y="575310"/>
                  </a:lnTo>
                  <a:lnTo>
                    <a:pt x="205181" y="575310"/>
                  </a:lnTo>
                  <a:lnTo>
                    <a:pt x="201447" y="576580"/>
                  </a:lnTo>
                  <a:lnTo>
                    <a:pt x="199339" y="576580"/>
                  </a:lnTo>
                  <a:lnTo>
                    <a:pt x="197777" y="575310"/>
                  </a:lnTo>
                  <a:lnTo>
                    <a:pt x="197180" y="576580"/>
                  </a:lnTo>
                  <a:lnTo>
                    <a:pt x="196138" y="576580"/>
                  </a:lnTo>
                  <a:lnTo>
                    <a:pt x="192138" y="577850"/>
                  </a:lnTo>
                  <a:lnTo>
                    <a:pt x="189331" y="576580"/>
                  </a:lnTo>
                  <a:lnTo>
                    <a:pt x="188620" y="574040"/>
                  </a:lnTo>
                  <a:lnTo>
                    <a:pt x="183591" y="574040"/>
                  </a:lnTo>
                  <a:lnTo>
                    <a:pt x="185115" y="575310"/>
                  </a:lnTo>
                  <a:lnTo>
                    <a:pt x="185445" y="579120"/>
                  </a:lnTo>
                  <a:lnTo>
                    <a:pt x="185432" y="580390"/>
                  </a:lnTo>
                  <a:lnTo>
                    <a:pt x="185140" y="581660"/>
                  </a:lnTo>
                  <a:lnTo>
                    <a:pt x="186194" y="582930"/>
                  </a:lnTo>
                  <a:lnTo>
                    <a:pt x="186867" y="584200"/>
                  </a:lnTo>
                  <a:lnTo>
                    <a:pt x="186982" y="587451"/>
                  </a:lnTo>
                  <a:lnTo>
                    <a:pt x="186905" y="588276"/>
                  </a:lnTo>
                  <a:lnTo>
                    <a:pt x="186524" y="589280"/>
                  </a:lnTo>
                  <a:lnTo>
                    <a:pt x="185686" y="590550"/>
                  </a:lnTo>
                  <a:lnTo>
                    <a:pt x="186042" y="590550"/>
                  </a:lnTo>
                  <a:lnTo>
                    <a:pt x="187985" y="589280"/>
                  </a:lnTo>
                  <a:lnTo>
                    <a:pt x="189801" y="590550"/>
                  </a:lnTo>
                  <a:lnTo>
                    <a:pt x="191160" y="591820"/>
                  </a:lnTo>
                  <a:lnTo>
                    <a:pt x="191122" y="589280"/>
                  </a:lnTo>
                  <a:lnTo>
                    <a:pt x="192887" y="586740"/>
                  </a:lnTo>
                  <a:lnTo>
                    <a:pt x="197866" y="585470"/>
                  </a:lnTo>
                  <a:lnTo>
                    <a:pt x="200177" y="586740"/>
                  </a:lnTo>
                  <a:lnTo>
                    <a:pt x="201574" y="588010"/>
                  </a:lnTo>
                  <a:lnTo>
                    <a:pt x="201803" y="588010"/>
                  </a:lnTo>
                  <a:lnTo>
                    <a:pt x="202399" y="586740"/>
                  </a:lnTo>
                  <a:lnTo>
                    <a:pt x="203365" y="586740"/>
                  </a:lnTo>
                  <a:lnTo>
                    <a:pt x="204546" y="585470"/>
                  </a:lnTo>
                  <a:lnTo>
                    <a:pt x="208610" y="585470"/>
                  </a:lnTo>
                  <a:lnTo>
                    <a:pt x="209753" y="586740"/>
                  </a:lnTo>
                  <a:lnTo>
                    <a:pt x="212344" y="586740"/>
                  </a:lnTo>
                  <a:lnTo>
                    <a:pt x="214706" y="588010"/>
                  </a:lnTo>
                  <a:lnTo>
                    <a:pt x="215671" y="591756"/>
                  </a:lnTo>
                  <a:lnTo>
                    <a:pt x="215747" y="593090"/>
                  </a:lnTo>
                  <a:lnTo>
                    <a:pt x="216306" y="593090"/>
                  </a:lnTo>
                  <a:lnTo>
                    <a:pt x="216433" y="590550"/>
                  </a:lnTo>
                  <a:lnTo>
                    <a:pt x="217843" y="589280"/>
                  </a:lnTo>
                  <a:lnTo>
                    <a:pt x="222707" y="588010"/>
                  </a:lnTo>
                  <a:lnTo>
                    <a:pt x="225437" y="589280"/>
                  </a:lnTo>
                  <a:lnTo>
                    <a:pt x="226275" y="593090"/>
                  </a:lnTo>
                  <a:lnTo>
                    <a:pt x="226123" y="594360"/>
                  </a:lnTo>
                  <a:lnTo>
                    <a:pt x="227609" y="593090"/>
                  </a:lnTo>
                  <a:close/>
                </a:path>
                <a:path w="884554" h="612139">
                  <a:moveTo>
                    <a:pt x="228523" y="588010"/>
                  </a:moveTo>
                  <a:lnTo>
                    <a:pt x="227584" y="589280"/>
                  </a:lnTo>
                  <a:lnTo>
                    <a:pt x="228193" y="589280"/>
                  </a:lnTo>
                  <a:lnTo>
                    <a:pt x="228523" y="588010"/>
                  </a:lnTo>
                  <a:close/>
                </a:path>
                <a:path w="884554" h="612139">
                  <a:moveTo>
                    <a:pt x="237807" y="557098"/>
                  </a:moveTo>
                  <a:lnTo>
                    <a:pt x="235991" y="556260"/>
                  </a:lnTo>
                  <a:lnTo>
                    <a:pt x="234746" y="556666"/>
                  </a:lnTo>
                  <a:lnTo>
                    <a:pt x="235978" y="557530"/>
                  </a:lnTo>
                  <a:lnTo>
                    <a:pt x="237807" y="557098"/>
                  </a:lnTo>
                  <a:close/>
                </a:path>
                <a:path w="884554" h="612139">
                  <a:moveTo>
                    <a:pt x="238671" y="579120"/>
                  </a:moveTo>
                  <a:lnTo>
                    <a:pt x="238188" y="579120"/>
                  </a:lnTo>
                  <a:lnTo>
                    <a:pt x="237858" y="577850"/>
                  </a:lnTo>
                  <a:lnTo>
                    <a:pt x="237731" y="574814"/>
                  </a:lnTo>
                  <a:lnTo>
                    <a:pt x="237934" y="574040"/>
                  </a:lnTo>
                  <a:lnTo>
                    <a:pt x="238582" y="572770"/>
                  </a:lnTo>
                  <a:lnTo>
                    <a:pt x="238417" y="572770"/>
                  </a:lnTo>
                  <a:lnTo>
                    <a:pt x="238404" y="571500"/>
                  </a:lnTo>
                  <a:lnTo>
                    <a:pt x="237794" y="571500"/>
                  </a:lnTo>
                  <a:lnTo>
                    <a:pt x="237312" y="570230"/>
                  </a:lnTo>
                  <a:lnTo>
                    <a:pt x="236931" y="570230"/>
                  </a:lnTo>
                  <a:lnTo>
                    <a:pt x="236321" y="568960"/>
                  </a:lnTo>
                  <a:lnTo>
                    <a:pt x="235839" y="568960"/>
                  </a:lnTo>
                  <a:lnTo>
                    <a:pt x="235445" y="567690"/>
                  </a:lnTo>
                  <a:lnTo>
                    <a:pt x="235381" y="566420"/>
                  </a:lnTo>
                  <a:lnTo>
                    <a:pt x="232791" y="566420"/>
                  </a:lnTo>
                  <a:lnTo>
                    <a:pt x="230289" y="565150"/>
                  </a:lnTo>
                  <a:lnTo>
                    <a:pt x="229565" y="562610"/>
                  </a:lnTo>
                  <a:lnTo>
                    <a:pt x="229603" y="561340"/>
                  </a:lnTo>
                  <a:lnTo>
                    <a:pt x="229069" y="562610"/>
                  </a:lnTo>
                  <a:lnTo>
                    <a:pt x="225818" y="562610"/>
                  </a:lnTo>
                  <a:lnTo>
                    <a:pt x="224332" y="561428"/>
                  </a:lnTo>
                  <a:lnTo>
                    <a:pt x="224688" y="565150"/>
                  </a:lnTo>
                  <a:lnTo>
                    <a:pt x="224586" y="567690"/>
                  </a:lnTo>
                  <a:lnTo>
                    <a:pt x="224167" y="568960"/>
                  </a:lnTo>
                  <a:lnTo>
                    <a:pt x="224942" y="568960"/>
                  </a:lnTo>
                  <a:lnTo>
                    <a:pt x="225386" y="570128"/>
                  </a:lnTo>
                  <a:lnTo>
                    <a:pt x="225463" y="570534"/>
                  </a:lnTo>
                  <a:lnTo>
                    <a:pt x="225539" y="571500"/>
                  </a:lnTo>
                  <a:lnTo>
                    <a:pt x="226021" y="571500"/>
                  </a:lnTo>
                  <a:lnTo>
                    <a:pt x="226250" y="572770"/>
                  </a:lnTo>
                  <a:lnTo>
                    <a:pt x="226212" y="571500"/>
                  </a:lnTo>
                  <a:lnTo>
                    <a:pt x="226225" y="570128"/>
                  </a:lnTo>
                  <a:lnTo>
                    <a:pt x="227584" y="568960"/>
                  </a:lnTo>
                  <a:lnTo>
                    <a:pt x="231317" y="568960"/>
                  </a:lnTo>
                  <a:lnTo>
                    <a:pt x="232841" y="570230"/>
                  </a:lnTo>
                  <a:lnTo>
                    <a:pt x="232905" y="574040"/>
                  </a:lnTo>
                  <a:lnTo>
                    <a:pt x="231419" y="575310"/>
                  </a:lnTo>
                  <a:lnTo>
                    <a:pt x="228561" y="575310"/>
                  </a:lnTo>
                  <a:lnTo>
                    <a:pt x="228777" y="576580"/>
                  </a:lnTo>
                  <a:lnTo>
                    <a:pt x="229120" y="579120"/>
                  </a:lnTo>
                  <a:lnTo>
                    <a:pt x="228206" y="581660"/>
                  </a:lnTo>
                  <a:lnTo>
                    <a:pt x="226593" y="582930"/>
                  </a:lnTo>
                  <a:lnTo>
                    <a:pt x="229514" y="582930"/>
                  </a:lnTo>
                  <a:lnTo>
                    <a:pt x="230098" y="585470"/>
                  </a:lnTo>
                  <a:lnTo>
                    <a:pt x="229946" y="586740"/>
                  </a:lnTo>
                  <a:lnTo>
                    <a:pt x="230974" y="586740"/>
                  </a:lnTo>
                  <a:lnTo>
                    <a:pt x="233959" y="585470"/>
                  </a:lnTo>
                  <a:lnTo>
                    <a:pt x="236131" y="585470"/>
                  </a:lnTo>
                  <a:lnTo>
                    <a:pt x="237680" y="586740"/>
                  </a:lnTo>
                  <a:lnTo>
                    <a:pt x="238302" y="586740"/>
                  </a:lnTo>
                  <a:lnTo>
                    <a:pt x="237731" y="585470"/>
                  </a:lnTo>
                  <a:lnTo>
                    <a:pt x="237363" y="585470"/>
                  </a:lnTo>
                  <a:lnTo>
                    <a:pt x="237248" y="581660"/>
                  </a:lnTo>
                  <a:lnTo>
                    <a:pt x="237782" y="580390"/>
                  </a:lnTo>
                  <a:lnTo>
                    <a:pt x="238671" y="579120"/>
                  </a:lnTo>
                  <a:close/>
                </a:path>
                <a:path w="884554" h="612139">
                  <a:moveTo>
                    <a:pt x="241160" y="496570"/>
                  </a:moveTo>
                  <a:lnTo>
                    <a:pt x="241122" y="495300"/>
                  </a:lnTo>
                  <a:lnTo>
                    <a:pt x="241046" y="495147"/>
                  </a:lnTo>
                  <a:lnTo>
                    <a:pt x="240766" y="494030"/>
                  </a:lnTo>
                  <a:lnTo>
                    <a:pt x="240512" y="494030"/>
                  </a:lnTo>
                  <a:lnTo>
                    <a:pt x="239877" y="491490"/>
                  </a:lnTo>
                  <a:lnTo>
                    <a:pt x="240741" y="490220"/>
                  </a:lnTo>
                  <a:lnTo>
                    <a:pt x="239674" y="490220"/>
                  </a:lnTo>
                  <a:lnTo>
                    <a:pt x="238150" y="487680"/>
                  </a:lnTo>
                  <a:lnTo>
                    <a:pt x="238099" y="485140"/>
                  </a:lnTo>
                  <a:lnTo>
                    <a:pt x="238086" y="483870"/>
                  </a:lnTo>
                  <a:lnTo>
                    <a:pt x="239560" y="482600"/>
                  </a:lnTo>
                  <a:lnTo>
                    <a:pt x="240868" y="482600"/>
                  </a:lnTo>
                  <a:lnTo>
                    <a:pt x="239636" y="481330"/>
                  </a:lnTo>
                  <a:lnTo>
                    <a:pt x="239153" y="480060"/>
                  </a:lnTo>
                  <a:lnTo>
                    <a:pt x="199326" y="479996"/>
                  </a:lnTo>
                  <a:lnTo>
                    <a:pt x="199466" y="480060"/>
                  </a:lnTo>
                  <a:lnTo>
                    <a:pt x="200164" y="482561"/>
                  </a:lnTo>
                  <a:lnTo>
                    <a:pt x="200152" y="483870"/>
                  </a:lnTo>
                  <a:lnTo>
                    <a:pt x="201041" y="483870"/>
                  </a:lnTo>
                  <a:lnTo>
                    <a:pt x="201701" y="485140"/>
                  </a:lnTo>
                  <a:lnTo>
                    <a:pt x="201841" y="485990"/>
                  </a:lnTo>
                  <a:lnTo>
                    <a:pt x="201803" y="487680"/>
                  </a:lnTo>
                  <a:lnTo>
                    <a:pt x="202704" y="487680"/>
                  </a:lnTo>
                  <a:lnTo>
                    <a:pt x="203022" y="486410"/>
                  </a:lnTo>
                  <a:lnTo>
                    <a:pt x="203847" y="486410"/>
                  </a:lnTo>
                  <a:lnTo>
                    <a:pt x="204901" y="485140"/>
                  </a:lnTo>
                  <a:lnTo>
                    <a:pt x="204457" y="485140"/>
                  </a:lnTo>
                  <a:lnTo>
                    <a:pt x="204343" y="483870"/>
                  </a:lnTo>
                  <a:lnTo>
                    <a:pt x="204254" y="482561"/>
                  </a:lnTo>
                  <a:lnTo>
                    <a:pt x="205562" y="481330"/>
                  </a:lnTo>
                  <a:lnTo>
                    <a:pt x="208038" y="480060"/>
                  </a:lnTo>
                  <a:lnTo>
                    <a:pt x="208584" y="481330"/>
                  </a:lnTo>
                  <a:lnTo>
                    <a:pt x="211378" y="481330"/>
                  </a:lnTo>
                  <a:lnTo>
                    <a:pt x="212877" y="482561"/>
                  </a:lnTo>
                  <a:lnTo>
                    <a:pt x="212966" y="486410"/>
                  </a:lnTo>
                  <a:lnTo>
                    <a:pt x="211493" y="487680"/>
                  </a:lnTo>
                  <a:lnTo>
                    <a:pt x="209257" y="487680"/>
                  </a:lnTo>
                  <a:lnTo>
                    <a:pt x="209410" y="490220"/>
                  </a:lnTo>
                  <a:lnTo>
                    <a:pt x="208013" y="491490"/>
                  </a:lnTo>
                  <a:lnTo>
                    <a:pt x="206133" y="492760"/>
                  </a:lnTo>
                  <a:lnTo>
                    <a:pt x="206984" y="492760"/>
                  </a:lnTo>
                  <a:lnTo>
                    <a:pt x="207606" y="494030"/>
                  </a:lnTo>
                  <a:lnTo>
                    <a:pt x="207822" y="497840"/>
                  </a:lnTo>
                  <a:lnTo>
                    <a:pt x="206794" y="499097"/>
                  </a:lnTo>
                  <a:lnTo>
                    <a:pt x="205206" y="500380"/>
                  </a:lnTo>
                  <a:lnTo>
                    <a:pt x="207784" y="500380"/>
                  </a:lnTo>
                  <a:lnTo>
                    <a:pt x="209880" y="501650"/>
                  </a:lnTo>
                  <a:lnTo>
                    <a:pt x="209969" y="508000"/>
                  </a:lnTo>
                  <a:lnTo>
                    <a:pt x="207759" y="509270"/>
                  </a:lnTo>
                  <a:lnTo>
                    <a:pt x="204673" y="510540"/>
                  </a:lnTo>
                  <a:lnTo>
                    <a:pt x="204393" y="509270"/>
                  </a:lnTo>
                  <a:lnTo>
                    <a:pt x="204089" y="509270"/>
                  </a:lnTo>
                  <a:lnTo>
                    <a:pt x="204508" y="513080"/>
                  </a:lnTo>
                  <a:lnTo>
                    <a:pt x="202145" y="515620"/>
                  </a:lnTo>
                  <a:lnTo>
                    <a:pt x="198323" y="516890"/>
                  </a:lnTo>
                  <a:lnTo>
                    <a:pt x="197815" y="516890"/>
                  </a:lnTo>
                  <a:lnTo>
                    <a:pt x="197942" y="518160"/>
                  </a:lnTo>
                  <a:lnTo>
                    <a:pt x="198920" y="516890"/>
                  </a:lnTo>
                  <a:lnTo>
                    <a:pt x="200088" y="516890"/>
                  </a:lnTo>
                  <a:lnTo>
                    <a:pt x="203796" y="515620"/>
                  </a:lnTo>
                  <a:lnTo>
                    <a:pt x="205981" y="516890"/>
                  </a:lnTo>
                  <a:lnTo>
                    <a:pt x="207251" y="519430"/>
                  </a:lnTo>
                  <a:lnTo>
                    <a:pt x="207822" y="518160"/>
                  </a:lnTo>
                  <a:lnTo>
                    <a:pt x="208876" y="516890"/>
                  </a:lnTo>
                  <a:lnTo>
                    <a:pt x="212026" y="515620"/>
                  </a:lnTo>
                  <a:lnTo>
                    <a:pt x="213753" y="516890"/>
                  </a:lnTo>
                  <a:lnTo>
                    <a:pt x="215011" y="518160"/>
                  </a:lnTo>
                  <a:lnTo>
                    <a:pt x="215125" y="516890"/>
                  </a:lnTo>
                  <a:lnTo>
                    <a:pt x="220294" y="510540"/>
                  </a:lnTo>
                  <a:lnTo>
                    <a:pt x="220662" y="510540"/>
                  </a:lnTo>
                  <a:lnTo>
                    <a:pt x="220535" y="508000"/>
                  </a:lnTo>
                  <a:lnTo>
                    <a:pt x="221348" y="506730"/>
                  </a:lnTo>
                  <a:lnTo>
                    <a:pt x="222592" y="505460"/>
                  </a:lnTo>
                  <a:lnTo>
                    <a:pt x="222300" y="505460"/>
                  </a:lnTo>
                  <a:lnTo>
                    <a:pt x="221907" y="504190"/>
                  </a:lnTo>
                  <a:lnTo>
                    <a:pt x="222427" y="502920"/>
                  </a:lnTo>
                  <a:lnTo>
                    <a:pt x="223431" y="501650"/>
                  </a:lnTo>
                  <a:lnTo>
                    <a:pt x="222923" y="501650"/>
                  </a:lnTo>
                  <a:lnTo>
                    <a:pt x="222402" y="502920"/>
                  </a:lnTo>
                  <a:lnTo>
                    <a:pt x="219062" y="502920"/>
                  </a:lnTo>
                  <a:lnTo>
                    <a:pt x="216585" y="500380"/>
                  </a:lnTo>
                  <a:lnTo>
                    <a:pt x="216230" y="496570"/>
                  </a:lnTo>
                  <a:lnTo>
                    <a:pt x="216369" y="496570"/>
                  </a:lnTo>
                  <a:lnTo>
                    <a:pt x="216611" y="495300"/>
                  </a:lnTo>
                  <a:lnTo>
                    <a:pt x="215849" y="495300"/>
                  </a:lnTo>
                  <a:lnTo>
                    <a:pt x="214591" y="494030"/>
                  </a:lnTo>
                  <a:lnTo>
                    <a:pt x="213588" y="492760"/>
                  </a:lnTo>
                  <a:lnTo>
                    <a:pt x="212547" y="488950"/>
                  </a:lnTo>
                  <a:lnTo>
                    <a:pt x="214185" y="486410"/>
                  </a:lnTo>
                  <a:lnTo>
                    <a:pt x="218960" y="485140"/>
                  </a:lnTo>
                  <a:lnTo>
                    <a:pt x="221043" y="486410"/>
                  </a:lnTo>
                  <a:lnTo>
                    <a:pt x="222199" y="487680"/>
                  </a:lnTo>
                  <a:lnTo>
                    <a:pt x="223050" y="486410"/>
                  </a:lnTo>
                  <a:lnTo>
                    <a:pt x="227507" y="486410"/>
                  </a:lnTo>
                  <a:lnTo>
                    <a:pt x="228206" y="485140"/>
                  </a:lnTo>
                  <a:lnTo>
                    <a:pt x="230886" y="485140"/>
                  </a:lnTo>
                  <a:lnTo>
                    <a:pt x="232498" y="486410"/>
                  </a:lnTo>
                  <a:lnTo>
                    <a:pt x="232702" y="490220"/>
                  </a:lnTo>
                  <a:lnTo>
                    <a:pt x="232244" y="490220"/>
                  </a:lnTo>
                  <a:lnTo>
                    <a:pt x="231597" y="491363"/>
                  </a:lnTo>
                  <a:lnTo>
                    <a:pt x="231736" y="494030"/>
                  </a:lnTo>
                  <a:lnTo>
                    <a:pt x="229844" y="496570"/>
                  </a:lnTo>
                  <a:lnTo>
                    <a:pt x="226288" y="496570"/>
                  </a:lnTo>
                  <a:lnTo>
                    <a:pt x="226402" y="497840"/>
                  </a:lnTo>
                  <a:lnTo>
                    <a:pt x="226428" y="499198"/>
                  </a:lnTo>
                  <a:lnTo>
                    <a:pt x="225513" y="500380"/>
                  </a:lnTo>
                  <a:lnTo>
                    <a:pt x="223951" y="501650"/>
                  </a:lnTo>
                  <a:lnTo>
                    <a:pt x="224434" y="501650"/>
                  </a:lnTo>
                  <a:lnTo>
                    <a:pt x="226187" y="500380"/>
                  </a:lnTo>
                  <a:lnTo>
                    <a:pt x="227634" y="501650"/>
                  </a:lnTo>
                  <a:lnTo>
                    <a:pt x="228371" y="502920"/>
                  </a:lnTo>
                  <a:lnTo>
                    <a:pt x="229717" y="502920"/>
                  </a:lnTo>
                  <a:lnTo>
                    <a:pt x="229997" y="501650"/>
                  </a:lnTo>
                  <a:lnTo>
                    <a:pt x="230632" y="500380"/>
                  </a:lnTo>
                  <a:lnTo>
                    <a:pt x="231267" y="499110"/>
                  </a:lnTo>
                  <a:lnTo>
                    <a:pt x="237045" y="499110"/>
                  </a:lnTo>
                  <a:lnTo>
                    <a:pt x="238315" y="500380"/>
                  </a:lnTo>
                  <a:lnTo>
                    <a:pt x="238252" y="499110"/>
                  </a:lnTo>
                  <a:lnTo>
                    <a:pt x="239344" y="496570"/>
                  </a:lnTo>
                  <a:lnTo>
                    <a:pt x="241160" y="496570"/>
                  </a:lnTo>
                  <a:close/>
                </a:path>
                <a:path w="884554" h="612139">
                  <a:moveTo>
                    <a:pt x="241998" y="489178"/>
                  </a:moveTo>
                  <a:lnTo>
                    <a:pt x="240741" y="490220"/>
                  </a:lnTo>
                  <a:lnTo>
                    <a:pt x="241808" y="490220"/>
                  </a:lnTo>
                  <a:lnTo>
                    <a:pt x="241998" y="489178"/>
                  </a:lnTo>
                  <a:close/>
                </a:path>
                <a:path w="884554" h="612139">
                  <a:moveTo>
                    <a:pt x="242290" y="488950"/>
                  </a:moveTo>
                  <a:lnTo>
                    <a:pt x="242049" y="488950"/>
                  </a:lnTo>
                  <a:lnTo>
                    <a:pt x="241998" y="489178"/>
                  </a:lnTo>
                  <a:lnTo>
                    <a:pt x="242290" y="488950"/>
                  </a:lnTo>
                  <a:close/>
                </a:path>
                <a:path w="884554" h="612139">
                  <a:moveTo>
                    <a:pt x="249745" y="588010"/>
                  </a:moveTo>
                  <a:lnTo>
                    <a:pt x="249504" y="586879"/>
                  </a:lnTo>
                  <a:lnTo>
                    <a:pt x="249555" y="587451"/>
                  </a:lnTo>
                  <a:lnTo>
                    <a:pt x="249707" y="588010"/>
                  </a:lnTo>
                  <a:close/>
                </a:path>
                <a:path w="884554" h="612139">
                  <a:moveTo>
                    <a:pt x="249961" y="589013"/>
                  </a:moveTo>
                  <a:lnTo>
                    <a:pt x="249948" y="588010"/>
                  </a:lnTo>
                  <a:lnTo>
                    <a:pt x="249745" y="588010"/>
                  </a:lnTo>
                  <a:lnTo>
                    <a:pt x="249961" y="589013"/>
                  </a:lnTo>
                  <a:close/>
                </a:path>
                <a:path w="884554" h="612139">
                  <a:moveTo>
                    <a:pt x="250291" y="590550"/>
                  </a:moveTo>
                  <a:lnTo>
                    <a:pt x="249961" y="589013"/>
                  </a:lnTo>
                  <a:lnTo>
                    <a:pt x="249859" y="589280"/>
                  </a:lnTo>
                  <a:lnTo>
                    <a:pt x="249669" y="590550"/>
                  </a:lnTo>
                  <a:lnTo>
                    <a:pt x="250291" y="590550"/>
                  </a:lnTo>
                  <a:close/>
                </a:path>
                <a:path w="884554" h="612139">
                  <a:moveTo>
                    <a:pt x="251028" y="495300"/>
                  </a:moveTo>
                  <a:lnTo>
                    <a:pt x="251015" y="495147"/>
                  </a:lnTo>
                  <a:lnTo>
                    <a:pt x="250913" y="495300"/>
                  </a:lnTo>
                  <a:close/>
                </a:path>
                <a:path w="884554" h="612139">
                  <a:moveTo>
                    <a:pt x="266560" y="482561"/>
                  </a:moveTo>
                  <a:lnTo>
                    <a:pt x="265823" y="481330"/>
                  </a:lnTo>
                  <a:lnTo>
                    <a:pt x="264731" y="481330"/>
                  </a:lnTo>
                  <a:lnTo>
                    <a:pt x="266560" y="482561"/>
                  </a:lnTo>
                  <a:close/>
                </a:path>
                <a:path w="884554" h="612139">
                  <a:moveTo>
                    <a:pt x="266941" y="593051"/>
                  </a:moveTo>
                  <a:lnTo>
                    <a:pt x="266573" y="592912"/>
                  </a:lnTo>
                  <a:lnTo>
                    <a:pt x="266801" y="593090"/>
                  </a:lnTo>
                  <a:lnTo>
                    <a:pt x="266941" y="593051"/>
                  </a:lnTo>
                  <a:close/>
                </a:path>
                <a:path w="884554" h="612139">
                  <a:moveTo>
                    <a:pt x="266966" y="580390"/>
                  </a:moveTo>
                  <a:lnTo>
                    <a:pt x="266712" y="579120"/>
                  </a:lnTo>
                  <a:lnTo>
                    <a:pt x="266484" y="579120"/>
                  </a:lnTo>
                  <a:lnTo>
                    <a:pt x="266128" y="577850"/>
                  </a:lnTo>
                  <a:lnTo>
                    <a:pt x="266065" y="576580"/>
                  </a:lnTo>
                  <a:lnTo>
                    <a:pt x="264553" y="576580"/>
                  </a:lnTo>
                  <a:lnTo>
                    <a:pt x="263347" y="574040"/>
                  </a:lnTo>
                  <a:lnTo>
                    <a:pt x="262420" y="571512"/>
                  </a:lnTo>
                  <a:lnTo>
                    <a:pt x="262509" y="570128"/>
                  </a:lnTo>
                  <a:lnTo>
                    <a:pt x="262902" y="568960"/>
                  </a:lnTo>
                  <a:lnTo>
                    <a:pt x="261200" y="567690"/>
                  </a:lnTo>
                  <a:lnTo>
                    <a:pt x="259842" y="566420"/>
                  </a:lnTo>
                  <a:lnTo>
                    <a:pt x="259283" y="563880"/>
                  </a:lnTo>
                  <a:lnTo>
                    <a:pt x="256438" y="562610"/>
                  </a:lnTo>
                  <a:lnTo>
                    <a:pt x="254304" y="561340"/>
                  </a:lnTo>
                  <a:lnTo>
                    <a:pt x="254165" y="557530"/>
                  </a:lnTo>
                  <a:lnTo>
                    <a:pt x="252958" y="556260"/>
                  </a:lnTo>
                  <a:lnTo>
                    <a:pt x="252082" y="554990"/>
                  </a:lnTo>
                  <a:lnTo>
                    <a:pt x="252018" y="554291"/>
                  </a:lnTo>
                  <a:lnTo>
                    <a:pt x="251904" y="551180"/>
                  </a:lnTo>
                  <a:lnTo>
                    <a:pt x="251231" y="551180"/>
                  </a:lnTo>
                  <a:lnTo>
                    <a:pt x="250698" y="549910"/>
                  </a:lnTo>
                  <a:lnTo>
                    <a:pt x="250317" y="548640"/>
                  </a:lnTo>
                  <a:lnTo>
                    <a:pt x="250596" y="547370"/>
                  </a:lnTo>
                  <a:lnTo>
                    <a:pt x="249186" y="547370"/>
                  </a:lnTo>
                  <a:lnTo>
                    <a:pt x="248056" y="546100"/>
                  </a:lnTo>
                  <a:lnTo>
                    <a:pt x="247777" y="544830"/>
                  </a:lnTo>
                  <a:lnTo>
                    <a:pt x="247510" y="543560"/>
                  </a:lnTo>
                  <a:lnTo>
                    <a:pt x="247332" y="543560"/>
                  </a:lnTo>
                  <a:lnTo>
                    <a:pt x="245452" y="544830"/>
                  </a:lnTo>
                  <a:lnTo>
                    <a:pt x="243598" y="543560"/>
                  </a:lnTo>
                  <a:lnTo>
                    <a:pt x="242697" y="539750"/>
                  </a:lnTo>
                  <a:lnTo>
                    <a:pt x="243446" y="538480"/>
                  </a:lnTo>
                  <a:lnTo>
                    <a:pt x="244779" y="537210"/>
                  </a:lnTo>
                  <a:lnTo>
                    <a:pt x="244792" y="535940"/>
                  </a:lnTo>
                  <a:lnTo>
                    <a:pt x="245122" y="535940"/>
                  </a:lnTo>
                  <a:lnTo>
                    <a:pt x="245732" y="534670"/>
                  </a:lnTo>
                  <a:lnTo>
                    <a:pt x="241719" y="534670"/>
                  </a:lnTo>
                  <a:lnTo>
                    <a:pt x="240957" y="535940"/>
                  </a:lnTo>
                  <a:lnTo>
                    <a:pt x="238696" y="535940"/>
                  </a:lnTo>
                  <a:lnTo>
                    <a:pt x="238937" y="537210"/>
                  </a:lnTo>
                  <a:lnTo>
                    <a:pt x="239115" y="537210"/>
                  </a:lnTo>
                  <a:lnTo>
                    <a:pt x="239382" y="539750"/>
                  </a:lnTo>
                  <a:lnTo>
                    <a:pt x="238658" y="542290"/>
                  </a:lnTo>
                  <a:lnTo>
                    <a:pt x="237388" y="543560"/>
                  </a:lnTo>
                  <a:lnTo>
                    <a:pt x="238887" y="543560"/>
                  </a:lnTo>
                  <a:lnTo>
                    <a:pt x="241376" y="544830"/>
                  </a:lnTo>
                  <a:lnTo>
                    <a:pt x="243319" y="547370"/>
                  </a:lnTo>
                  <a:lnTo>
                    <a:pt x="244081" y="553720"/>
                  </a:lnTo>
                  <a:lnTo>
                    <a:pt x="241515" y="556247"/>
                  </a:lnTo>
                  <a:lnTo>
                    <a:pt x="237807" y="557098"/>
                  </a:lnTo>
                  <a:lnTo>
                    <a:pt x="238709" y="557530"/>
                  </a:lnTo>
                  <a:lnTo>
                    <a:pt x="239395" y="560070"/>
                  </a:lnTo>
                  <a:lnTo>
                    <a:pt x="243636" y="560070"/>
                  </a:lnTo>
                  <a:lnTo>
                    <a:pt x="245122" y="561340"/>
                  </a:lnTo>
                  <a:lnTo>
                    <a:pt x="248158" y="561340"/>
                  </a:lnTo>
                  <a:lnTo>
                    <a:pt x="249682" y="562610"/>
                  </a:lnTo>
                  <a:lnTo>
                    <a:pt x="249631" y="565454"/>
                  </a:lnTo>
                  <a:lnTo>
                    <a:pt x="249415" y="566420"/>
                  </a:lnTo>
                  <a:lnTo>
                    <a:pt x="249008" y="566420"/>
                  </a:lnTo>
                  <a:lnTo>
                    <a:pt x="250024" y="567690"/>
                  </a:lnTo>
                  <a:lnTo>
                    <a:pt x="250825" y="567690"/>
                  </a:lnTo>
                  <a:lnTo>
                    <a:pt x="251345" y="570128"/>
                  </a:lnTo>
                  <a:lnTo>
                    <a:pt x="251485" y="571500"/>
                  </a:lnTo>
                  <a:lnTo>
                    <a:pt x="252272" y="570230"/>
                  </a:lnTo>
                  <a:lnTo>
                    <a:pt x="253517" y="568960"/>
                  </a:lnTo>
                  <a:lnTo>
                    <a:pt x="257810" y="567690"/>
                  </a:lnTo>
                  <a:lnTo>
                    <a:pt x="260311" y="570230"/>
                  </a:lnTo>
                  <a:lnTo>
                    <a:pt x="260972" y="575310"/>
                  </a:lnTo>
                  <a:lnTo>
                    <a:pt x="259016" y="577850"/>
                  </a:lnTo>
                  <a:lnTo>
                    <a:pt x="255854" y="579120"/>
                  </a:lnTo>
                  <a:lnTo>
                    <a:pt x="255473" y="577850"/>
                  </a:lnTo>
                  <a:lnTo>
                    <a:pt x="255092" y="577850"/>
                  </a:lnTo>
                  <a:lnTo>
                    <a:pt x="254723" y="579120"/>
                  </a:lnTo>
                  <a:lnTo>
                    <a:pt x="252615" y="579120"/>
                  </a:lnTo>
                  <a:lnTo>
                    <a:pt x="251447" y="577850"/>
                  </a:lnTo>
                  <a:lnTo>
                    <a:pt x="250825" y="576580"/>
                  </a:lnTo>
                  <a:lnTo>
                    <a:pt x="250685" y="577850"/>
                  </a:lnTo>
                  <a:lnTo>
                    <a:pt x="250215" y="579120"/>
                  </a:lnTo>
                  <a:lnTo>
                    <a:pt x="249516" y="580390"/>
                  </a:lnTo>
                  <a:lnTo>
                    <a:pt x="250050" y="581660"/>
                  </a:lnTo>
                  <a:lnTo>
                    <a:pt x="250405" y="581660"/>
                  </a:lnTo>
                  <a:lnTo>
                    <a:pt x="250520" y="584200"/>
                  </a:lnTo>
                  <a:lnTo>
                    <a:pt x="250101" y="585470"/>
                  </a:lnTo>
                  <a:lnTo>
                    <a:pt x="249478" y="586536"/>
                  </a:lnTo>
                  <a:lnTo>
                    <a:pt x="249491" y="586727"/>
                  </a:lnTo>
                  <a:lnTo>
                    <a:pt x="251498" y="584200"/>
                  </a:lnTo>
                  <a:lnTo>
                    <a:pt x="258140" y="581660"/>
                  </a:lnTo>
                  <a:lnTo>
                    <a:pt x="261493" y="584200"/>
                  </a:lnTo>
                  <a:lnTo>
                    <a:pt x="262826" y="589280"/>
                  </a:lnTo>
                  <a:lnTo>
                    <a:pt x="262216" y="591820"/>
                  </a:lnTo>
                  <a:lnTo>
                    <a:pt x="260870" y="593090"/>
                  </a:lnTo>
                  <a:lnTo>
                    <a:pt x="263880" y="591820"/>
                  </a:lnTo>
                  <a:lnTo>
                    <a:pt x="266573" y="592912"/>
                  </a:lnTo>
                  <a:lnTo>
                    <a:pt x="265188" y="591820"/>
                  </a:lnTo>
                  <a:lnTo>
                    <a:pt x="263575" y="590550"/>
                  </a:lnTo>
                  <a:lnTo>
                    <a:pt x="262915" y="584200"/>
                  </a:lnTo>
                  <a:lnTo>
                    <a:pt x="264515" y="581660"/>
                  </a:lnTo>
                  <a:lnTo>
                    <a:pt x="266966" y="580390"/>
                  </a:lnTo>
                  <a:close/>
                </a:path>
                <a:path w="884554" h="612139">
                  <a:moveTo>
                    <a:pt x="273062" y="519493"/>
                  </a:moveTo>
                  <a:lnTo>
                    <a:pt x="272796" y="518160"/>
                  </a:lnTo>
                  <a:lnTo>
                    <a:pt x="272656" y="518160"/>
                  </a:lnTo>
                  <a:lnTo>
                    <a:pt x="271526" y="519430"/>
                  </a:lnTo>
                  <a:lnTo>
                    <a:pt x="270484" y="518160"/>
                  </a:lnTo>
                  <a:lnTo>
                    <a:pt x="269760" y="518160"/>
                  </a:lnTo>
                  <a:lnTo>
                    <a:pt x="269786" y="520700"/>
                  </a:lnTo>
                  <a:lnTo>
                    <a:pt x="273062" y="519493"/>
                  </a:lnTo>
                  <a:close/>
                </a:path>
                <a:path w="884554" h="612139">
                  <a:moveTo>
                    <a:pt x="274764" y="520700"/>
                  </a:moveTo>
                  <a:lnTo>
                    <a:pt x="273240" y="519430"/>
                  </a:lnTo>
                  <a:lnTo>
                    <a:pt x="273062" y="519493"/>
                  </a:lnTo>
                  <a:lnTo>
                    <a:pt x="273291" y="520700"/>
                  </a:lnTo>
                  <a:lnTo>
                    <a:pt x="274764" y="520700"/>
                  </a:lnTo>
                  <a:close/>
                </a:path>
                <a:path w="884554" h="612139">
                  <a:moveTo>
                    <a:pt x="277507" y="466090"/>
                  </a:moveTo>
                  <a:lnTo>
                    <a:pt x="277456" y="465899"/>
                  </a:lnTo>
                  <a:lnTo>
                    <a:pt x="277329" y="466013"/>
                  </a:lnTo>
                  <a:lnTo>
                    <a:pt x="277266" y="466369"/>
                  </a:lnTo>
                  <a:lnTo>
                    <a:pt x="277507" y="466090"/>
                  </a:lnTo>
                  <a:close/>
                </a:path>
                <a:path w="884554" h="612139">
                  <a:moveTo>
                    <a:pt x="293547" y="515213"/>
                  </a:moveTo>
                  <a:lnTo>
                    <a:pt x="293268" y="514350"/>
                  </a:lnTo>
                  <a:lnTo>
                    <a:pt x="292366" y="514007"/>
                  </a:lnTo>
                  <a:lnTo>
                    <a:pt x="292404" y="514350"/>
                  </a:lnTo>
                  <a:lnTo>
                    <a:pt x="293547" y="515213"/>
                  </a:lnTo>
                  <a:close/>
                </a:path>
                <a:path w="884554" h="612139">
                  <a:moveTo>
                    <a:pt x="319620" y="568960"/>
                  </a:moveTo>
                  <a:lnTo>
                    <a:pt x="319443" y="568960"/>
                  </a:lnTo>
                  <a:lnTo>
                    <a:pt x="319290" y="569239"/>
                  </a:lnTo>
                  <a:lnTo>
                    <a:pt x="319620" y="568960"/>
                  </a:lnTo>
                  <a:close/>
                </a:path>
                <a:path w="884554" h="612139">
                  <a:moveTo>
                    <a:pt x="319938" y="492760"/>
                  </a:moveTo>
                  <a:lnTo>
                    <a:pt x="319290" y="494030"/>
                  </a:lnTo>
                  <a:lnTo>
                    <a:pt x="319938" y="492760"/>
                  </a:lnTo>
                  <a:close/>
                </a:path>
                <a:path w="884554" h="612139">
                  <a:moveTo>
                    <a:pt x="323024" y="593090"/>
                  </a:moveTo>
                  <a:lnTo>
                    <a:pt x="321449" y="591820"/>
                  </a:lnTo>
                  <a:lnTo>
                    <a:pt x="321424" y="589013"/>
                  </a:lnTo>
                  <a:lnTo>
                    <a:pt x="321754" y="588010"/>
                  </a:lnTo>
                  <a:lnTo>
                    <a:pt x="322427" y="588010"/>
                  </a:lnTo>
                  <a:lnTo>
                    <a:pt x="320103" y="586740"/>
                  </a:lnTo>
                  <a:lnTo>
                    <a:pt x="318096" y="585470"/>
                  </a:lnTo>
                  <a:lnTo>
                    <a:pt x="317271" y="582930"/>
                  </a:lnTo>
                  <a:lnTo>
                    <a:pt x="317182" y="581660"/>
                  </a:lnTo>
                  <a:lnTo>
                    <a:pt x="315544" y="581660"/>
                  </a:lnTo>
                  <a:lnTo>
                    <a:pt x="314248" y="580390"/>
                  </a:lnTo>
                  <a:lnTo>
                    <a:pt x="312940" y="574040"/>
                  </a:lnTo>
                  <a:lnTo>
                    <a:pt x="314921" y="571512"/>
                  </a:lnTo>
                  <a:lnTo>
                    <a:pt x="318223" y="570230"/>
                  </a:lnTo>
                  <a:lnTo>
                    <a:pt x="318757" y="570230"/>
                  </a:lnTo>
                  <a:lnTo>
                    <a:pt x="319290" y="569239"/>
                  </a:lnTo>
                  <a:lnTo>
                    <a:pt x="318160" y="570230"/>
                  </a:lnTo>
                  <a:lnTo>
                    <a:pt x="310908" y="570230"/>
                  </a:lnTo>
                  <a:lnTo>
                    <a:pt x="307924" y="567690"/>
                  </a:lnTo>
                  <a:lnTo>
                    <a:pt x="307873" y="562610"/>
                  </a:lnTo>
                  <a:lnTo>
                    <a:pt x="307962" y="561238"/>
                  </a:lnTo>
                  <a:lnTo>
                    <a:pt x="309118" y="560070"/>
                  </a:lnTo>
                  <a:lnTo>
                    <a:pt x="310997" y="558800"/>
                  </a:lnTo>
                  <a:lnTo>
                    <a:pt x="308444" y="558800"/>
                  </a:lnTo>
                  <a:lnTo>
                    <a:pt x="305866" y="557530"/>
                  </a:lnTo>
                  <a:lnTo>
                    <a:pt x="304266" y="556260"/>
                  </a:lnTo>
                  <a:lnTo>
                    <a:pt x="302234" y="554990"/>
                  </a:lnTo>
                  <a:lnTo>
                    <a:pt x="300532" y="553720"/>
                  </a:lnTo>
                  <a:lnTo>
                    <a:pt x="299466" y="549910"/>
                  </a:lnTo>
                  <a:lnTo>
                    <a:pt x="299554" y="548640"/>
                  </a:lnTo>
                  <a:lnTo>
                    <a:pt x="300012" y="547370"/>
                  </a:lnTo>
                  <a:lnTo>
                    <a:pt x="298780" y="547370"/>
                  </a:lnTo>
                  <a:lnTo>
                    <a:pt x="297789" y="546100"/>
                  </a:lnTo>
                  <a:lnTo>
                    <a:pt x="297294" y="544830"/>
                  </a:lnTo>
                  <a:lnTo>
                    <a:pt x="297332" y="543560"/>
                  </a:lnTo>
                  <a:lnTo>
                    <a:pt x="294106" y="543560"/>
                  </a:lnTo>
                  <a:lnTo>
                    <a:pt x="291338" y="541020"/>
                  </a:lnTo>
                  <a:lnTo>
                    <a:pt x="290842" y="538480"/>
                  </a:lnTo>
                  <a:lnTo>
                    <a:pt x="289420" y="537210"/>
                  </a:lnTo>
                  <a:lnTo>
                    <a:pt x="288264" y="537210"/>
                  </a:lnTo>
                  <a:lnTo>
                    <a:pt x="287858" y="533400"/>
                  </a:lnTo>
                  <a:lnTo>
                    <a:pt x="289179" y="532130"/>
                  </a:lnTo>
                  <a:lnTo>
                    <a:pt x="291820" y="530860"/>
                  </a:lnTo>
                  <a:lnTo>
                    <a:pt x="292544" y="532130"/>
                  </a:lnTo>
                  <a:lnTo>
                    <a:pt x="293166" y="532130"/>
                  </a:lnTo>
                  <a:lnTo>
                    <a:pt x="294132" y="530860"/>
                  </a:lnTo>
                  <a:lnTo>
                    <a:pt x="301358" y="530860"/>
                  </a:lnTo>
                  <a:lnTo>
                    <a:pt x="300875" y="529590"/>
                  </a:lnTo>
                  <a:lnTo>
                    <a:pt x="300494" y="529590"/>
                  </a:lnTo>
                  <a:lnTo>
                    <a:pt x="300278" y="528320"/>
                  </a:lnTo>
                  <a:lnTo>
                    <a:pt x="294881" y="528320"/>
                  </a:lnTo>
                  <a:lnTo>
                    <a:pt x="294005" y="525780"/>
                  </a:lnTo>
                  <a:lnTo>
                    <a:pt x="293217" y="527050"/>
                  </a:lnTo>
                  <a:lnTo>
                    <a:pt x="291871" y="528320"/>
                  </a:lnTo>
                  <a:lnTo>
                    <a:pt x="289331" y="529590"/>
                  </a:lnTo>
                  <a:lnTo>
                    <a:pt x="287680" y="529590"/>
                  </a:lnTo>
                  <a:lnTo>
                    <a:pt x="287261" y="532130"/>
                  </a:lnTo>
                  <a:lnTo>
                    <a:pt x="285330" y="533400"/>
                  </a:lnTo>
                  <a:lnTo>
                    <a:pt x="281927" y="533400"/>
                  </a:lnTo>
                  <a:lnTo>
                    <a:pt x="282067" y="534111"/>
                  </a:lnTo>
                  <a:lnTo>
                    <a:pt x="282092" y="535940"/>
                  </a:lnTo>
                  <a:lnTo>
                    <a:pt x="283260" y="537210"/>
                  </a:lnTo>
                  <a:lnTo>
                    <a:pt x="284187" y="538480"/>
                  </a:lnTo>
                  <a:lnTo>
                    <a:pt x="285089" y="541020"/>
                  </a:lnTo>
                  <a:lnTo>
                    <a:pt x="284924" y="542290"/>
                  </a:lnTo>
                  <a:lnTo>
                    <a:pt x="284327" y="544830"/>
                  </a:lnTo>
                  <a:lnTo>
                    <a:pt x="286143" y="544830"/>
                  </a:lnTo>
                  <a:lnTo>
                    <a:pt x="286816" y="546100"/>
                  </a:lnTo>
                  <a:lnTo>
                    <a:pt x="292404" y="546100"/>
                  </a:lnTo>
                  <a:lnTo>
                    <a:pt x="295148" y="548640"/>
                  </a:lnTo>
                  <a:lnTo>
                    <a:pt x="295211" y="553720"/>
                  </a:lnTo>
                  <a:lnTo>
                    <a:pt x="293636" y="556260"/>
                  </a:lnTo>
                  <a:lnTo>
                    <a:pt x="291388" y="557530"/>
                  </a:lnTo>
                  <a:lnTo>
                    <a:pt x="291604" y="557530"/>
                  </a:lnTo>
                  <a:lnTo>
                    <a:pt x="291884" y="560070"/>
                  </a:lnTo>
                  <a:lnTo>
                    <a:pt x="290982" y="562610"/>
                  </a:lnTo>
                  <a:lnTo>
                    <a:pt x="289458" y="563880"/>
                  </a:lnTo>
                  <a:lnTo>
                    <a:pt x="290652" y="563880"/>
                  </a:lnTo>
                  <a:lnTo>
                    <a:pt x="294754" y="562610"/>
                  </a:lnTo>
                  <a:lnTo>
                    <a:pt x="298323" y="565150"/>
                  </a:lnTo>
                  <a:lnTo>
                    <a:pt x="299351" y="568960"/>
                  </a:lnTo>
                  <a:lnTo>
                    <a:pt x="299326" y="570230"/>
                  </a:lnTo>
                  <a:lnTo>
                    <a:pt x="300761" y="570230"/>
                  </a:lnTo>
                  <a:lnTo>
                    <a:pt x="301891" y="571500"/>
                  </a:lnTo>
                  <a:lnTo>
                    <a:pt x="302171" y="572770"/>
                  </a:lnTo>
                  <a:lnTo>
                    <a:pt x="302539" y="572770"/>
                  </a:lnTo>
                  <a:lnTo>
                    <a:pt x="302856" y="574040"/>
                  </a:lnTo>
                  <a:lnTo>
                    <a:pt x="304901" y="574040"/>
                  </a:lnTo>
                  <a:lnTo>
                    <a:pt x="306578" y="575310"/>
                  </a:lnTo>
                  <a:lnTo>
                    <a:pt x="306844" y="577596"/>
                  </a:lnTo>
                  <a:lnTo>
                    <a:pt x="306755" y="577850"/>
                  </a:lnTo>
                  <a:lnTo>
                    <a:pt x="306565" y="579120"/>
                  </a:lnTo>
                  <a:lnTo>
                    <a:pt x="307428" y="580390"/>
                  </a:lnTo>
                  <a:lnTo>
                    <a:pt x="308051" y="580390"/>
                  </a:lnTo>
                  <a:lnTo>
                    <a:pt x="308140" y="581660"/>
                  </a:lnTo>
                  <a:lnTo>
                    <a:pt x="308152" y="582930"/>
                  </a:lnTo>
                  <a:lnTo>
                    <a:pt x="308013" y="584200"/>
                  </a:lnTo>
                  <a:lnTo>
                    <a:pt x="309791" y="584200"/>
                  </a:lnTo>
                  <a:lnTo>
                    <a:pt x="311251" y="585470"/>
                  </a:lnTo>
                  <a:lnTo>
                    <a:pt x="312686" y="591820"/>
                  </a:lnTo>
                  <a:lnTo>
                    <a:pt x="310743" y="594360"/>
                  </a:lnTo>
                  <a:lnTo>
                    <a:pt x="305993" y="595630"/>
                  </a:lnTo>
                  <a:lnTo>
                    <a:pt x="299859" y="595630"/>
                  </a:lnTo>
                  <a:lnTo>
                    <a:pt x="299300" y="596900"/>
                  </a:lnTo>
                  <a:lnTo>
                    <a:pt x="297129" y="596900"/>
                  </a:lnTo>
                  <a:lnTo>
                    <a:pt x="300405" y="598170"/>
                  </a:lnTo>
                  <a:lnTo>
                    <a:pt x="302006" y="603250"/>
                  </a:lnTo>
                  <a:lnTo>
                    <a:pt x="301383" y="605790"/>
                  </a:lnTo>
                  <a:lnTo>
                    <a:pt x="299948" y="607060"/>
                  </a:lnTo>
                  <a:lnTo>
                    <a:pt x="302704" y="608317"/>
                  </a:lnTo>
                  <a:lnTo>
                    <a:pt x="307924" y="608330"/>
                  </a:lnTo>
                  <a:lnTo>
                    <a:pt x="307632" y="607060"/>
                  </a:lnTo>
                  <a:lnTo>
                    <a:pt x="306590" y="603250"/>
                  </a:lnTo>
                  <a:lnTo>
                    <a:pt x="308749" y="599440"/>
                  </a:lnTo>
                  <a:lnTo>
                    <a:pt x="315417" y="599440"/>
                  </a:lnTo>
                  <a:lnTo>
                    <a:pt x="316103" y="598170"/>
                  </a:lnTo>
                  <a:lnTo>
                    <a:pt x="316966" y="598170"/>
                  </a:lnTo>
                  <a:lnTo>
                    <a:pt x="318604" y="596900"/>
                  </a:lnTo>
                  <a:lnTo>
                    <a:pt x="319760" y="596900"/>
                  </a:lnTo>
                  <a:lnTo>
                    <a:pt x="319557" y="595630"/>
                  </a:lnTo>
                  <a:lnTo>
                    <a:pt x="320903" y="593090"/>
                  </a:lnTo>
                  <a:lnTo>
                    <a:pt x="323024" y="593090"/>
                  </a:lnTo>
                  <a:close/>
                </a:path>
                <a:path w="884554" h="612139">
                  <a:moveTo>
                    <a:pt x="327736" y="492760"/>
                  </a:moveTo>
                  <a:lnTo>
                    <a:pt x="327507" y="492442"/>
                  </a:lnTo>
                  <a:lnTo>
                    <a:pt x="327533" y="492760"/>
                  </a:lnTo>
                  <a:lnTo>
                    <a:pt x="327736" y="492760"/>
                  </a:lnTo>
                  <a:close/>
                </a:path>
                <a:path w="884554" h="612139">
                  <a:moveTo>
                    <a:pt x="334911" y="528320"/>
                  </a:moveTo>
                  <a:lnTo>
                    <a:pt x="332511" y="525780"/>
                  </a:lnTo>
                  <a:lnTo>
                    <a:pt x="332778" y="527050"/>
                  </a:lnTo>
                  <a:lnTo>
                    <a:pt x="333768" y="528320"/>
                  </a:lnTo>
                  <a:lnTo>
                    <a:pt x="334911" y="528320"/>
                  </a:lnTo>
                  <a:close/>
                </a:path>
                <a:path w="884554" h="612139">
                  <a:moveTo>
                    <a:pt x="336169" y="533057"/>
                  </a:moveTo>
                  <a:lnTo>
                    <a:pt x="335140" y="529590"/>
                  </a:lnTo>
                  <a:lnTo>
                    <a:pt x="335051" y="528320"/>
                  </a:lnTo>
                  <a:lnTo>
                    <a:pt x="334911" y="528320"/>
                  </a:lnTo>
                  <a:lnTo>
                    <a:pt x="335127" y="532130"/>
                  </a:lnTo>
                  <a:lnTo>
                    <a:pt x="334886" y="532130"/>
                  </a:lnTo>
                  <a:lnTo>
                    <a:pt x="336169" y="533057"/>
                  </a:lnTo>
                  <a:close/>
                </a:path>
                <a:path w="884554" h="612139">
                  <a:moveTo>
                    <a:pt x="336702" y="533552"/>
                  </a:moveTo>
                  <a:lnTo>
                    <a:pt x="336638" y="533400"/>
                  </a:lnTo>
                  <a:lnTo>
                    <a:pt x="336169" y="533057"/>
                  </a:lnTo>
                  <a:lnTo>
                    <a:pt x="336270" y="533400"/>
                  </a:lnTo>
                  <a:lnTo>
                    <a:pt x="336702" y="533552"/>
                  </a:lnTo>
                  <a:close/>
                </a:path>
                <a:path w="884554" h="612139">
                  <a:moveTo>
                    <a:pt x="357797" y="592226"/>
                  </a:moveTo>
                  <a:lnTo>
                    <a:pt x="357530" y="588276"/>
                  </a:lnTo>
                  <a:lnTo>
                    <a:pt x="357441" y="587908"/>
                  </a:lnTo>
                  <a:lnTo>
                    <a:pt x="357479" y="591820"/>
                  </a:lnTo>
                  <a:lnTo>
                    <a:pt x="357797" y="592226"/>
                  </a:lnTo>
                  <a:close/>
                </a:path>
                <a:path w="884554" h="612139">
                  <a:moveTo>
                    <a:pt x="358876" y="500329"/>
                  </a:moveTo>
                  <a:close/>
                </a:path>
                <a:path w="884554" h="612139">
                  <a:moveTo>
                    <a:pt x="359384" y="523240"/>
                  </a:moveTo>
                  <a:lnTo>
                    <a:pt x="358444" y="523240"/>
                  </a:lnTo>
                  <a:lnTo>
                    <a:pt x="356997" y="521970"/>
                  </a:lnTo>
                  <a:lnTo>
                    <a:pt x="355828" y="516890"/>
                  </a:lnTo>
                  <a:lnTo>
                    <a:pt x="356654" y="515620"/>
                  </a:lnTo>
                  <a:lnTo>
                    <a:pt x="358368" y="513080"/>
                  </a:lnTo>
                  <a:lnTo>
                    <a:pt x="357809" y="513080"/>
                  </a:lnTo>
                  <a:lnTo>
                    <a:pt x="357352" y="511810"/>
                  </a:lnTo>
                  <a:lnTo>
                    <a:pt x="356641" y="510540"/>
                  </a:lnTo>
                  <a:lnTo>
                    <a:pt x="357060" y="508000"/>
                  </a:lnTo>
                  <a:lnTo>
                    <a:pt x="357974" y="506730"/>
                  </a:lnTo>
                  <a:lnTo>
                    <a:pt x="357073" y="506730"/>
                  </a:lnTo>
                  <a:lnTo>
                    <a:pt x="356755" y="505460"/>
                  </a:lnTo>
                  <a:lnTo>
                    <a:pt x="356768" y="504190"/>
                  </a:lnTo>
                  <a:lnTo>
                    <a:pt x="356489" y="504190"/>
                  </a:lnTo>
                  <a:lnTo>
                    <a:pt x="356235" y="505460"/>
                  </a:lnTo>
                  <a:lnTo>
                    <a:pt x="354063" y="505460"/>
                  </a:lnTo>
                  <a:lnTo>
                    <a:pt x="352412" y="504190"/>
                  </a:lnTo>
                  <a:lnTo>
                    <a:pt x="352069" y="500380"/>
                  </a:lnTo>
                  <a:lnTo>
                    <a:pt x="352933" y="499110"/>
                  </a:lnTo>
                  <a:lnTo>
                    <a:pt x="354228" y="499110"/>
                  </a:lnTo>
                  <a:lnTo>
                    <a:pt x="353923" y="497840"/>
                  </a:lnTo>
                  <a:lnTo>
                    <a:pt x="353428" y="497840"/>
                  </a:lnTo>
                  <a:lnTo>
                    <a:pt x="352717" y="499097"/>
                  </a:lnTo>
                  <a:lnTo>
                    <a:pt x="350939" y="500380"/>
                  </a:lnTo>
                  <a:lnTo>
                    <a:pt x="345909" y="500380"/>
                  </a:lnTo>
                  <a:lnTo>
                    <a:pt x="344970" y="499110"/>
                  </a:lnTo>
                  <a:lnTo>
                    <a:pt x="344347" y="500380"/>
                  </a:lnTo>
                  <a:lnTo>
                    <a:pt x="343217" y="501650"/>
                  </a:lnTo>
                  <a:lnTo>
                    <a:pt x="341363" y="501650"/>
                  </a:lnTo>
                  <a:lnTo>
                    <a:pt x="341312" y="502920"/>
                  </a:lnTo>
                  <a:lnTo>
                    <a:pt x="341109" y="502920"/>
                  </a:lnTo>
                  <a:lnTo>
                    <a:pt x="340728" y="504190"/>
                  </a:lnTo>
                  <a:lnTo>
                    <a:pt x="341337" y="502920"/>
                  </a:lnTo>
                  <a:lnTo>
                    <a:pt x="345503" y="502920"/>
                  </a:lnTo>
                  <a:lnTo>
                    <a:pt x="347891" y="505460"/>
                  </a:lnTo>
                  <a:lnTo>
                    <a:pt x="348259" y="510540"/>
                  </a:lnTo>
                  <a:lnTo>
                    <a:pt x="346163" y="513080"/>
                  </a:lnTo>
                  <a:lnTo>
                    <a:pt x="350647" y="513080"/>
                  </a:lnTo>
                  <a:lnTo>
                    <a:pt x="353390" y="515620"/>
                  </a:lnTo>
                  <a:lnTo>
                    <a:pt x="353275" y="521373"/>
                  </a:lnTo>
                  <a:lnTo>
                    <a:pt x="353136" y="521970"/>
                  </a:lnTo>
                  <a:lnTo>
                    <a:pt x="354888" y="521970"/>
                  </a:lnTo>
                  <a:lnTo>
                    <a:pt x="356743" y="523240"/>
                  </a:lnTo>
                  <a:lnTo>
                    <a:pt x="357936" y="524510"/>
                  </a:lnTo>
                  <a:lnTo>
                    <a:pt x="358571" y="524510"/>
                  </a:lnTo>
                  <a:lnTo>
                    <a:pt x="359384" y="523240"/>
                  </a:lnTo>
                  <a:close/>
                </a:path>
                <a:path w="884554" h="612139">
                  <a:moveTo>
                    <a:pt x="362127" y="498297"/>
                  </a:moveTo>
                  <a:lnTo>
                    <a:pt x="360616" y="499097"/>
                  </a:lnTo>
                  <a:lnTo>
                    <a:pt x="359498" y="499110"/>
                  </a:lnTo>
                  <a:lnTo>
                    <a:pt x="358876" y="500329"/>
                  </a:lnTo>
                  <a:lnTo>
                    <a:pt x="361632" y="499110"/>
                  </a:lnTo>
                  <a:lnTo>
                    <a:pt x="362127" y="498297"/>
                  </a:lnTo>
                  <a:close/>
                </a:path>
                <a:path w="884554" h="612139">
                  <a:moveTo>
                    <a:pt x="365404" y="523760"/>
                  </a:moveTo>
                  <a:lnTo>
                    <a:pt x="362940" y="524510"/>
                  </a:lnTo>
                  <a:lnTo>
                    <a:pt x="362331" y="524510"/>
                  </a:lnTo>
                  <a:lnTo>
                    <a:pt x="362724" y="525780"/>
                  </a:lnTo>
                  <a:lnTo>
                    <a:pt x="363512" y="524510"/>
                  </a:lnTo>
                  <a:lnTo>
                    <a:pt x="364464" y="524510"/>
                  </a:lnTo>
                  <a:lnTo>
                    <a:pt x="365404" y="523760"/>
                  </a:lnTo>
                  <a:close/>
                </a:path>
                <a:path w="884554" h="612139">
                  <a:moveTo>
                    <a:pt x="365785" y="581660"/>
                  </a:moveTo>
                  <a:lnTo>
                    <a:pt x="363969" y="580390"/>
                  </a:lnTo>
                  <a:lnTo>
                    <a:pt x="362419" y="575310"/>
                  </a:lnTo>
                  <a:lnTo>
                    <a:pt x="363029" y="572770"/>
                  </a:lnTo>
                  <a:lnTo>
                    <a:pt x="364451" y="571500"/>
                  </a:lnTo>
                  <a:lnTo>
                    <a:pt x="361708" y="571500"/>
                  </a:lnTo>
                  <a:lnTo>
                    <a:pt x="360680" y="570230"/>
                  </a:lnTo>
                  <a:lnTo>
                    <a:pt x="361391" y="572770"/>
                  </a:lnTo>
                  <a:lnTo>
                    <a:pt x="359905" y="575310"/>
                  </a:lnTo>
                  <a:lnTo>
                    <a:pt x="356501" y="576580"/>
                  </a:lnTo>
                  <a:lnTo>
                    <a:pt x="354977" y="576580"/>
                  </a:lnTo>
                  <a:lnTo>
                    <a:pt x="355371" y="577850"/>
                  </a:lnTo>
                  <a:lnTo>
                    <a:pt x="355638" y="577850"/>
                  </a:lnTo>
                  <a:lnTo>
                    <a:pt x="355955" y="581660"/>
                  </a:lnTo>
                  <a:lnTo>
                    <a:pt x="354876" y="582930"/>
                  </a:lnTo>
                  <a:lnTo>
                    <a:pt x="353098" y="584200"/>
                  </a:lnTo>
                  <a:lnTo>
                    <a:pt x="355612" y="585470"/>
                  </a:lnTo>
                  <a:lnTo>
                    <a:pt x="357441" y="587908"/>
                  </a:lnTo>
                  <a:lnTo>
                    <a:pt x="357403" y="585470"/>
                  </a:lnTo>
                  <a:lnTo>
                    <a:pt x="360311" y="581660"/>
                  </a:lnTo>
                  <a:lnTo>
                    <a:pt x="365785" y="581660"/>
                  </a:lnTo>
                  <a:close/>
                </a:path>
                <a:path w="884554" h="612139">
                  <a:moveTo>
                    <a:pt x="367131" y="523240"/>
                  </a:moveTo>
                  <a:lnTo>
                    <a:pt x="366064" y="523240"/>
                  </a:lnTo>
                  <a:lnTo>
                    <a:pt x="365404" y="523760"/>
                  </a:lnTo>
                  <a:lnTo>
                    <a:pt x="367131" y="523240"/>
                  </a:lnTo>
                  <a:close/>
                </a:path>
                <a:path w="884554" h="612139">
                  <a:moveTo>
                    <a:pt x="368388" y="582688"/>
                  </a:moveTo>
                  <a:lnTo>
                    <a:pt x="367576" y="581660"/>
                  </a:lnTo>
                  <a:lnTo>
                    <a:pt x="365785" y="581660"/>
                  </a:lnTo>
                  <a:lnTo>
                    <a:pt x="367588" y="582930"/>
                  </a:lnTo>
                  <a:lnTo>
                    <a:pt x="368388" y="582688"/>
                  </a:lnTo>
                  <a:close/>
                </a:path>
                <a:path w="884554" h="612139">
                  <a:moveTo>
                    <a:pt x="370624" y="591820"/>
                  </a:moveTo>
                  <a:lnTo>
                    <a:pt x="370586" y="588276"/>
                  </a:lnTo>
                  <a:lnTo>
                    <a:pt x="369989" y="589140"/>
                  </a:lnTo>
                  <a:lnTo>
                    <a:pt x="370090" y="590956"/>
                  </a:lnTo>
                  <a:lnTo>
                    <a:pt x="370243" y="592315"/>
                  </a:lnTo>
                  <a:lnTo>
                    <a:pt x="370624" y="591820"/>
                  </a:lnTo>
                  <a:close/>
                </a:path>
                <a:path w="884554" h="612139">
                  <a:moveTo>
                    <a:pt x="373291" y="598170"/>
                  </a:moveTo>
                  <a:lnTo>
                    <a:pt x="371665" y="596900"/>
                  </a:lnTo>
                  <a:lnTo>
                    <a:pt x="371068" y="595630"/>
                  </a:lnTo>
                  <a:lnTo>
                    <a:pt x="370484" y="594360"/>
                  </a:lnTo>
                  <a:lnTo>
                    <a:pt x="370243" y="592315"/>
                  </a:lnTo>
                  <a:lnTo>
                    <a:pt x="367715" y="595630"/>
                  </a:lnTo>
                  <a:lnTo>
                    <a:pt x="360451" y="595630"/>
                  </a:lnTo>
                  <a:lnTo>
                    <a:pt x="357797" y="592226"/>
                  </a:lnTo>
                  <a:lnTo>
                    <a:pt x="357936" y="594360"/>
                  </a:lnTo>
                  <a:lnTo>
                    <a:pt x="355193" y="596900"/>
                  </a:lnTo>
                  <a:lnTo>
                    <a:pt x="348322" y="596900"/>
                  </a:lnTo>
                  <a:lnTo>
                    <a:pt x="347091" y="595630"/>
                  </a:lnTo>
                  <a:lnTo>
                    <a:pt x="345528" y="595630"/>
                  </a:lnTo>
                  <a:lnTo>
                    <a:pt x="344170" y="594360"/>
                  </a:lnTo>
                  <a:lnTo>
                    <a:pt x="343903" y="593090"/>
                  </a:lnTo>
                  <a:lnTo>
                    <a:pt x="342315" y="593090"/>
                  </a:lnTo>
                  <a:lnTo>
                    <a:pt x="341045" y="591820"/>
                  </a:lnTo>
                  <a:lnTo>
                    <a:pt x="341020" y="590550"/>
                  </a:lnTo>
                  <a:lnTo>
                    <a:pt x="341096" y="589013"/>
                  </a:lnTo>
                  <a:lnTo>
                    <a:pt x="341490" y="588010"/>
                  </a:lnTo>
                  <a:lnTo>
                    <a:pt x="342239" y="586740"/>
                  </a:lnTo>
                  <a:lnTo>
                    <a:pt x="341363" y="586740"/>
                  </a:lnTo>
                  <a:lnTo>
                    <a:pt x="340690" y="585470"/>
                  </a:lnTo>
                  <a:lnTo>
                    <a:pt x="340309" y="584200"/>
                  </a:lnTo>
                  <a:lnTo>
                    <a:pt x="340258" y="582930"/>
                  </a:lnTo>
                  <a:lnTo>
                    <a:pt x="336003" y="582930"/>
                  </a:lnTo>
                  <a:lnTo>
                    <a:pt x="333019" y="580390"/>
                  </a:lnTo>
                  <a:lnTo>
                    <a:pt x="332994" y="576580"/>
                  </a:lnTo>
                  <a:lnTo>
                    <a:pt x="330517" y="576580"/>
                  </a:lnTo>
                  <a:lnTo>
                    <a:pt x="330403" y="579120"/>
                  </a:lnTo>
                  <a:lnTo>
                    <a:pt x="330034" y="579120"/>
                  </a:lnTo>
                  <a:lnTo>
                    <a:pt x="330796" y="582930"/>
                  </a:lnTo>
                  <a:lnTo>
                    <a:pt x="329234" y="585470"/>
                  </a:lnTo>
                  <a:lnTo>
                    <a:pt x="326390" y="586740"/>
                  </a:lnTo>
                  <a:lnTo>
                    <a:pt x="327367" y="588010"/>
                  </a:lnTo>
                  <a:lnTo>
                    <a:pt x="328066" y="589280"/>
                  </a:lnTo>
                  <a:lnTo>
                    <a:pt x="328193" y="591820"/>
                  </a:lnTo>
                  <a:lnTo>
                    <a:pt x="326758" y="593090"/>
                  </a:lnTo>
                  <a:lnTo>
                    <a:pt x="324612" y="593090"/>
                  </a:lnTo>
                  <a:lnTo>
                    <a:pt x="326275" y="594360"/>
                  </a:lnTo>
                  <a:lnTo>
                    <a:pt x="326478" y="596900"/>
                  </a:lnTo>
                  <a:lnTo>
                    <a:pt x="328231" y="596900"/>
                  </a:lnTo>
                  <a:lnTo>
                    <a:pt x="328358" y="594360"/>
                  </a:lnTo>
                  <a:lnTo>
                    <a:pt x="330212" y="591820"/>
                  </a:lnTo>
                  <a:lnTo>
                    <a:pt x="336550" y="590550"/>
                  </a:lnTo>
                  <a:lnTo>
                    <a:pt x="340156" y="591820"/>
                  </a:lnTo>
                  <a:lnTo>
                    <a:pt x="341350" y="596900"/>
                  </a:lnTo>
                  <a:lnTo>
                    <a:pt x="341287" y="598170"/>
                  </a:lnTo>
                  <a:lnTo>
                    <a:pt x="343293" y="598170"/>
                  </a:lnTo>
                  <a:lnTo>
                    <a:pt x="344182" y="599440"/>
                  </a:lnTo>
                  <a:lnTo>
                    <a:pt x="346265" y="599440"/>
                  </a:lnTo>
                  <a:lnTo>
                    <a:pt x="348145" y="600710"/>
                  </a:lnTo>
                  <a:lnTo>
                    <a:pt x="348805" y="601980"/>
                  </a:lnTo>
                  <a:lnTo>
                    <a:pt x="348792" y="603250"/>
                  </a:lnTo>
                  <a:lnTo>
                    <a:pt x="349897" y="603250"/>
                  </a:lnTo>
                  <a:lnTo>
                    <a:pt x="350291" y="604520"/>
                  </a:lnTo>
                  <a:lnTo>
                    <a:pt x="350697" y="603250"/>
                  </a:lnTo>
                  <a:lnTo>
                    <a:pt x="352031" y="603250"/>
                  </a:lnTo>
                  <a:lnTo>
                    <a:pt x="352539" y="601980"/>
                  </a:lnTo>
                  <a:lnTo>
                    <a:pt x="356069" y="601980"/>
                  </a:lnTo>
                  <a:lnTo>
                    <a:pt x="356895" y="603250"/>
                  </a:lnTo>
                  <a:lnTo>
                    <a:pt x="357314" y="603250"/>
                  </a:lnTo>
                  <a:lnTo>
                    <a:pt x="357746" y="600710"/>
                  </a:lnTo>
                  <a:lnTo>
                    <a:pt x="359498" y="599440"/>
                  </a:lnTo>
                  <a:lnTo>
                    <a:pt x="362267" y="598170"/>
                  </a:lnTo>
                  <a:lnTo>
                    <a:pt x="362724" y="598170"/>
                  </a:lnTo>
                  <a:lnTo>
                    <a:pt x="363613" y="596900"/>
                  </a:lnTo>
                  <a:lnTo>
                    <a:pt x="368655" y="596900"/>
                  </a:lnTo>
                  <a:lnTo>
                    <a:pt x="370522" y="598170"/>
                  </a:lnTo>
                  <a:lnTo>
                    <a:pt x="371221" y="599440"/>
                  </a:lnTo>
                  <a:lnTo>
                    <a:pt x="371563" y="599440"/>
                  </a:lnTo>
                  <a:lnTo>
                    <a:pt x="371906" y="598170"/>
                  </a:lnTo>
                  <a:lnTo>
                    <a:pt x="373291" y="598170"/>
                  </a:lnTo>
                  <a:close/>
                </a:path>
                <a:path w="884554" h="612139">
                  <a:moveTo>
                    <a:pt x="377418" y="570230"/>
                  </a:moveTo>
                  <a:lnTo>
                    <a:pt x="376885" y="568960"/>
                  </a:lnTo>
                  <a:lnTo>
                    <a:pt x="376440" y="568960"/>
                  </a:lnTo>
                  <a:lnTo>
                    <a:pt x="376047" y="567690"/>
                  </a:lnTo>
                  <a:lnTo>
                    <a:pt x="376123" y="567486"/>
                  </a:lnTo>
                  <a:lnTo>
                    <a:pt x="376237" y="566420"/>
                  </a:lnTo>
                  <a:lnTo>
                    <a:pt x="375615" y="565150"/>
                  </a:lnTo>
                  <a:lnTo>
                    <a:pt x="375234" y="563880"/>
                  </a:lnTo>
                  <a:lnTo>
                    <a:pt x="375348" y="561340"/>
                  </a:lnTo>
                  <a:lnTo>
                    <a:pt x="371856" y="561340"/>
                  </a:lnTo>
                  <a:lnTo>
                    <a:pt x="370789" y="557530"/>
                  </a:lnTo>
                  <a:lnTo>
                    <a:pt x="371805" y="554990"/>
                  </a:lnTo>
                  <a:lnTo>
                    <a:pt x="373773" y="554291"/>
                  </a:lnTo>
                  <a:lnTo>
                    <a:pt x="372275" y="548640"/>
                  </a:lnTo>
                  <a:lnTo>
                    <a:pt x="373303" y="546100"/>
                  </a:lnTo>
                  <a:lnTo>
                    <a:pt x="374332" y="544830"/>
                  </a:lnTo>
                  <a:lnTo>
                    <a:pt x="375361" y="543560"/>
                  </a:lnTo>
                  <a:lnTo>
                    <a:pt x="373532" y="544830"/>
                  </a:lnTo>
                  <a:lnTo>
                    <a:pt x="371805" y="543560"/>
                  </a:lnTo>
                  <a:lnTo>
                    <a:pt x="371348" y="539750"/>
                  </a:lnTo>
                  <a:lnTo>
                    <a:pt x="371817" y="538480"/>
                  </a:lnTo>
                  <a:lnTo>
                    <a:pt x="372630" y="538480"/>
                  </a:lnTo>
                  <a:lnTo>
                    <a:pt x="372592" y="537210"/>
                  </a:lnTo>
                  <a:lnTo>
                    <a:pt x="372897" y="535940"/>
                  </a:lnTo>
                  <a:lnTo>
                    <a:pt x="373456" y="534670"/>
                  </a:lnTo>
                  <a:lnTo>
                    <a:pt x="373024" y="534670"/>
                  </a:lnTo>
                  <a:lnTo>
                    <a:pt x="372567" y="535940"/>
                  </a:lnTo>
                  <a:lnTo>
                    <a:pt x="372084" y="535940"/>
                  </a:lnTo>
                  <a:lnTo>
                    <a:pt x="372237" y="537210"/>
                  </a:lnTo>
                  <a:lnTo>
                    <a:pt x="371208" y="538480"/>
                  </a:lnTo>
                  <a:lnTo>
                    <a:pt x="367728" y="539750"/>
                  </a:lnTo>
                  <a:lnTo>
                    <a:pt x="365925" y="538480"/>
                  </a:lnTo>
                  <a:lnTo>
                    <a:pt x="365480" y="535940"/>
                  </a:lnTo>
                  <a:lnTo>
                    <a:pt x="363245" y="535940"/>
                  </a:lnTo>
                  <a:lnTo>
                    <a:pt x="361365" y="533400"/>
                  </a:lnTo>
                  <a:lnTo>
                    <a:pt x="360667" y="530860"/>
                  </a:lnTo>
                  <a:lnTo>
                    <a:pt x="359486" y="530860"/>
                  </a:lnTo>
                  <a:lnTo>
                    <a:pt x="358965" y="529590"/>
                  </a:lnTo>
                  <a:lnTo>
                    <a:pt x="358787" y="530860"/>
                  </a:lnTo>
                  <a:lnTo>
                    <a:pt x="358533" y="530860"/>
                  </a:lnTo>
                  <a:lnTo>
                    <a:pt x="358228" y="532130"/>
                  </a:lnTo>
                  <a:lnTo>
                    <a:pt x="358597" y="532130"/>
                  </a:lnTo>
                  <a:lnTo>
                    <a:pt x="358711" y="533552"/>
                  </a:lnTo>
                  <a:lnTo>
                    <a:pt x="358736" y="534797"/>
                  </a:lnTo>
                  <a:lnTo>
                    <a:pt x="358381" y="535940"/>
                  </a:lnTo>
                  <a:lnTo>
                    <a:pt x="360235" y="535940"/>
                  </a:lnTo>
                  <a:lnTo>
                    <a:pt x="362864" y="537210"/>
                  </a:lnTo>
                  <a:lnTo>
                    <a:pt x="364426" y="542290"/>
                  </a:lnTo>
                  <a:lnTo>
                    <a:pt x="362902" y="544830"/>
                  </a:lnTo>
                  <a:lnTo>
                    <a:pt x="358686" y="546100"/>
                  </a:lnTo>
                  <a:lnTo>
                    <a:pt x="357136" y="546100"/>
                  </a:lnTo>
                  <a:lnTo>
                    <a:pt x="355917" y="544830"/>
                  </a:lnTo>
                  <a:lnTo>
                    <a:pt x="355206" y="546100"/>
                  </a:lnTo>
                  <a:lnTo>
                    <a:pt x="354368" y="546100"/>
                  </a:lnTo>
                  <a:lnTo>
                    <a:pt x="349910" y="547370"/>
                  </a:lnTo>
                  <a:lnTo>
                    <a:pt x="346303" y="544830"/>
                  </a:lnTo>
                  <a:lnTo>
                    <a:pt x="344500" y="538480"/>
                  </a:lnTo>
                  <a:lnTo>
                    <a:pt x="346011" y="535940"/>
                  </a:lnTo>
                  <a:lnTo>
                    <a:pt x="348780" y="534670"/>
                  </a:lnTo>
                  <a:lnTo>
                    <a:pt x="348602" y="533400"/>
                  </a:lnTo>
                  <a:lnTo>
                    <a:pt x="348729" y="533057"/>
                  </a:lnTo>
                  <a:lnTo>
                    <a:pt x="348830" y="532130"/>
                  </a:lnTo>
                  <a:lnTo>
                    <a:pt x="348361" y="532130"/>
                  </a:lnTo>
                  <a:lnTo>
                    <a:pt x="347980" y="530860"/>
                  </a:lnTo>
                  <a:lnTo>
                    <a:pt x="347522" y="530860"/>
                  </a:lnTo>
                  <a:lnTo>
                    <a:pt x="346773" y="532130"/>
                  </a:lnTo>
                  <a:lnTo>
                    <a:pt x="345325" y="533400"/>
                  </a:lnTo>
                  <a:lnTo>
                    <a:pt x="339928" y="534670"/>
                  </a:lnTo>
                  <a:lnTo>
                    <a:pt x="336702" y="533552"/>
                  </a:lnTo>
                  <a:lnTo>
                    <a:pt x="337807" y="535940"/>
                  </a:lnTo>
                  <a:lnTo>
                    <a:pt x="337934" y="537210"/>
                  </a:lnTo>
                  <a:lnTo>
                    <a:pt x="338455" y="538480"/>
                  </a:lnTo>
                  <a:lnTo>
                    <a:pt x="338874" y="538480"/>
                  </a:lnTo>
                  <a:lnTo>
                    <a:pt x="339255" y="539750"/>
                  </a:lnTo>
                  <a:lnTo>
                    <a:pt x="339255" y="541020"/>
                  </a:lnTo>
                  <a:lnTo>
                    <a:pt x="341147" y="541020"/>
                  </a:lnTo>
                  <a:lnTo>
                    <a:pt x="342798" y="542290"/>
                  </a:lnTo>
                  <a:lnTo>
                    <a:pt x="343179" y="546100"/>
                  </a:lnTo>
                  <a:lnTo>
                    <a:pt x="341833" y="547370"/>
                  </a:lnTo>
                  <a:lnTo>
                    <a:pt x="338823" y="547370"/>
                  </a:lnTo>
                  <a:lnTo>
                    <a:pt x="341452" y="548640"/>
                  </a:lnTo>
                  <a:lnTo>
                    <a:pt x="343509" y="551180"/>
                  </a:lnTo>
                  <a:lnTo>
                    <a:pt x="343750" y="554291"/>
                  </a:lnTo>
                  <a:lnTo>
                    <a:pt x="343712" y="555193"/>
                  </a:lnTo>
                  <a:lnTo>
                    <a:pt x="343293" y="556260"/>
                  </a:lnTo>
                  <a:lnTo>
                    <a:pt x="342392" y="557530"/>
                  </a:lnTo>
                  <a:lnTo>
                    <a:pt x="341972" y="560070"/>
                  </a:lnTo>
                  <a:lnTo>
                    <a:pt x="340296" y="561340"/>
                  </a:lnTo>
                  <a:lnTo>
                    <a:pt x="335800" y="561340"/>
                  </a:lnTo>
                  <a:lnTo>
                    <a:pt x="333806" y="560070"/>
                  </a:lnTo>
                  <a:lnTo>
                    <a:pt x="332981" y="558800"/>
                  </a:lnTo>
                  <a:lnTo>
                    <a:pt x="331470" y="558800"/>
                  </a:lnTo>
                  <a:lnTo>
                    <a:pt x="330161" y="557580"/>
                  </a:lnTo>
                  <a:lnTo>
                    <a:pt x="329044" y="556260"/>
                  </a:lnTo>
                  <a:lnTo>
                    <a:pt x="326809" y="556260"/>
                  </a:lnTo>
                  <a:lnTo>
                    <a:pt x="324967" y="553720"/>
                  </a:lnTo>
                  <a:lnTo>
                    <a:pt x="323545" y="548640"/>
                  </a:lnTo>
                  <a:lnTo>
                    <a:pt x="325564" y="544830"/>
                  </a:lnTo>
                  <a:lnTo>
                    <a:pt x="328904" y="543560"/>
                  </a:lnTo>
                  <a:lnTo>
                    <a:pt x="327634" y="543560"/>
                  </a:lnTo>
                  <a:lnTo>
                    <a:pt x="326580" y="542290"/>
                  </a:lnTo>
                  <a:lnTo>
                    <a:pt x="325856" y="541020"/>
                  </a:lnTo>
                  <a:lnTo>
                    <a:pt x="322630" y="542290"/>
                  </a:lnTo>
                  <a:lnTo>
                    <a:pt x="319303" y="541020"/>
                  </a:lnTo>
                  <a:lnTo>
                    <a:pt x="318147" y="535940"/>
                  </a:lnTo>
                  <a:lnTo>
                    <a:pt x="318173" y="534670"/>
                  </a:lnTo>
                  <a:lnTo>
                    <a:pt x="315277" y="534670"/>
                  </a:lnTo>
                  <a:lnTo>
                    <a:pt x="312102" y="533400"/>
                  </a:lnTo>
                  <a:lnTo>
                    <a:pt x="310883" y="530860"/>
                  </a:lnTo>
                  <a:lnTo>
                    <a:pt x="309905" y="532130"/>
                  </a:lnTo>
                  <a:lnTo>
                    <a:pt x="306730" y="532130"/>
                  </a:lnTo>
                  <a:lnTo>
                    <a:pt x="306819" y="533400"/>
                  </a:lnTo>
                  <a:lnTo>
                    <a:pt x="306578" y="534670"/>
                  </a:lnTo>
                  <a:lnTo>
                    <a:pt x="306222" y="534670"/>
                  </a:lnTo>
                  <a:lnTo>
                    <a:pt x="307911" y="535940"/>
                  </a:lnTo>
                  <a:lnTo>
                    <a:pt x="309245" y="537210"/>
                  </a:lnTo>
                  <a:lnTo>
                    <a:pt x="310172" y="541020"/>
                  </a:lnTo>
                  <a:lnTo>
                    <a:pt x="309841" y="542290"/>
                  </a:lnTo>
                  <a:lnTo>
                    <a:pt x="308965" y="543560"/>
                  </a:lnTo>
                  <a:lnTo>
                    <a:pt x="309803" y="544830"/>
                  </a:lnTo>
                  <a:lnTo>
                    <a:pt x="310578" y="544830"/>
                  </a:lnTo>
                  <a:lnTo>
                    <a:pt x="311188" y="546100"/>
                  </a:lnTo>
                  <a:lnTo>
                    <a:pt x="312724" y="546100"/>
                  </a:lnTo>
                  <a:lnTo>
                    <a:pt x="312648" y="544830"/>
                  </a:lnTo>
                  <a:lnTo>
                    <a:pt x="314096" y="542290"/>
                  </a:lnTo>
                  <a:lnTo>
                    <a:pt x="317817" y="542290"/>
                  </a:lnTo>
                  <a:lnTo>
                    <a:pt x="319392" y="543560"/>
                  </a:lnTo>
                  <a:lnTo>
                    <a:pt x="319544" y="547370"/>
                  </a:lnTo>
                  <a:lnTo>
                    <a:pt x="318109" y="549910"/>
                  </a:lnTo>
                  <a:lnTo>
                    <a:pt x="316915" y="549910"/>
                  </a:lnTo>
                  <a:lnTo>
                    <a:pt x="318084" y="551180"/>
                  </a:lnTo>
                  <a:lnTo>
                    <a:pt x="318274" y="554291"/>
                  </a:lnTo>
                  <a:lnTo>
                    <a:pt x="318185" y="555193"/>
                  </a:lnTo>
                  <a:lnTo>
                    <a:pt x="317576" y="556260"/>
                  </a:lnTo>
                  <a:lnTo>
                    <a:pt x="316407" y="557530"/>
                  </a:lnTo>
                  <a:lnTo>
                    <a:pt x="319062" y="558800"/>
                  </a:lnTo>
                  <a:lnTo>
                    <a:pt x="320941" y="561238"/>
                  </a:lnTo>
                  <a:lnTo>
                    <a:pt x="321056" y="566420"/>
                  </a:lnTo>
                  <a:lnTo>
                    <a:pt x="321068" y="567690"/>
                  </a:lnTo>
                  <a:lnTo>
                    <a:pt x="319620" y="568960"/>
                  </a:lnTo>
                  <a:lnTo>
                    <a:pt x="321779" y="568960"/>
                  </a:lnTo>
                  <a:lnTo>
                    <a:pt x="322414" y="570230"/>
                  </a:lnTo>
                  <a:lnTo>
                    <a:pt x="322821" y="568960"/>
                  </a:lnTo>
                  <a:lnTo>
                    <a:pt x="325005" y="568960"/>
                  </a:lnTo>
                  <a:lnTo>
                    <a:pt x="326110" y="570230"/>
                  </a:lnTo>
                  <a:lnTo>
                    <a:pt x="326796" y="570230"/>
                  </a:lnTo>
                  <a:lnTo>
                    <a:pt x="327152" y="568960"/>
                  </a:lnTo>
                  <a:lnTo>
                    <a:pt x="328358" y="567690"/>
                  </a:lnTo>
                  <a:lnTo>
                    <a:pt x="332117" y="566420"/>
                  </a:lnTo>
                  <a:lnTo>
                    <a:pt x="334111" y="566420"/>
                  </a:lnTo>
                  <a:lnTo>
                    <a:pt x="335368" y="567690"/>
                  </a:lnTo>
                  <a:lnTo>
                    <a:pt x="335800" y="566420"/>
                  </a:lnTo>
                  <a:lnTo>
                    <a:pt x="337566" y="563880"/>
                  </a:lnTo>
                  <a:lnTo>
                    <a:pt x="340550" y="562610"/>
                  </a:lnTo>
                  <a:lnTo>
                    <a:pt x="342011" y="562610"/>
                  </a:lnTo>
                  <a:lnTo>
                    <a:pt x="342823" y="561340"/>
                  </a:lnTo>
                  <a:lnTo>
                    <a:pt x="345592" y="561340"/>
                  </a:lnTo>
                  <a:lnTo>
                    <a:pt x="347141" y="563880"/>
                  </a:lnTo>
                  <a:lnTo>
                    <a:pt x="347116" y="565150"/>
                  </a:lnTo>
                  <a:lnTo>
                    <a:pt x="347586" y="566420"/>
                  </a:lnTo>
                  <a:lnTo>
                    <a:pt x="347954" y="566420"/>
                  </a:lnTo>
                  <a:lnTo>
                    <a:pt x="348881" y="570128"/>
                  </a:lnTo>
                  <a:lnTo>
                    <a:pt x="348780" y="570534"/>
                  </a:lnTo>
                  <a:lnTo>
                    <a:pt x="347865" y="572770"/>
                  </a:lnTo>
                  <a:lnTo>
                    <a:pt x="345782" y="574040"/>
                  </a:lnTo>
                  <a:lnTo>
                    <a:pt x="345833" y="575310"/>
                  </a:lnTo>
                  <a:lnTo>
                    <a:pt x="346697" y="574040"/>
                  </a:lnTo>
                  <a:lnTo>
                    <a:pt x="351243" y="574040"/>
                  </a:lnTo>
                  <a:lnTo>
                    <a:pt x="351104" y="572770"/>
                  </a:lnTo>
                  <a:lnTo>
                    <a:pt x="350367" y="570534"/>
                  </a:lnTo>
                  <a:lnTo>
                    <a:pt x="350316" y="570128"/>
                  </a:lnTo>
                  <a:lnTo>
                    <a:pt x="351764" y="567690"/>
                  </a:lnTo>
                  <a:lnTo>
                    <a:pt x="355536" y="566420"/>
                  </a:lnTo>
                  <a:lnTo>
                    <a:pt x="356641" y="566420"/>
                  </a:lnTo>
                  <a:lnTo>
                    <a:pt x="357644" y="567690"/>
                  </a:lnTo>
                  <a:lnTo>
                    <a:pt x="357378" y="566420"/>
                  </a:lnTo>
                  <a:lnTo>
                    <a:pt x="357174" y="566420"/>
                  </a:lnTo>
                  <a:lnTo>
                    <a:pt x="357022" y="563880"/>
                  </a:lnTo>
                  <a:lnTo>
                    <a:pt x="357568" y="561428"/>
                  </a:lnTo>
                  <a:lnTo>
                    <a:pt x="357670" y="561238"/>
                  </a:lnTo>
                  <a:lnTo>
                    <a:pt x="358609" y="560070"/>
                  </a:lnTo>
                  <a:lnTo>
                    <a:pt x="352005" y="560070"/>
                  </a:lnTo>
                  <a:lnTo>
                    <a:pt x="349440" y="561340"/>
                  </a:lnTo>
                  <a:lnTo>
                    <a:pt x="347548" y="560070"/>
                  </a:lnTo>
                  <a:lnTo>
                    <a:pt x="346456" y="557530"/>
                  </a:lnTo>
                  <a:lnTo>
                    <a:pt x="347459" y="554990"/>
                  </a:lnTo>
                  <a:lnTo>
                    <a:pt x="349440" y="554990"/>
                  </a:lnTo>
                  <a:lnTo>
                    <a:pt x="349313" y="549910"/>
                  </a:lnTo>
                  <a:lnTo>
                    <a:pt x="352221" y="547370"/>
                  </a:lnTo>
                  <a:lnTo>
                    <a:pt x="358571" y="547370"/>
                  </a:lnTo>
                  <a:lnTo>
                    <a:pt x="359448" y="546100"/>
                  </a:lnTo>
                  <a:lnTo>
                    <a:pt x="364655" y="546100"/>
                  </a:lnTo>
                  <a:lnTo>
                    <a:pt x="366966" y="547370"/>
                  </a:lnTo>
                  <a:lnTo>
                    <a:pt x="367030" y="551180"/>
                  </a:lnTo>
                  <a:lnTo>
                    <a:pt x="366788" y="552450"/>
                  </a:lnTo>
                  <a:lnTo>
                    <a:pt x="367474" y="552450"/>
                  </a:lnTo>
                  <a:lnTo>
                    <a:pt x="367944" y="553720"/>
                  </a:lnTo>
                  <a:lnTo>
                    <a:pt x="368096" y="555193"/>
                  </a:lnTo>
                  <a:lnTo>
                    <a:pt x="367982" y="556945"/>
                  </a:lnTo>
                  <a:lnTo>
                    <a:pt x="367792" y="557530"/>
                  </a:lnTo>
                  <a:lnTo>
                    <a:pt x="366991" y="558800"/>
                  </a:lnTo>
                  <a:lnTo>
                    <a:pt x="368820" y="560070"/>
                  </a:lnTo>
                  <a:lnTo>
                    <a:pt x="370103" y="562610"/>
                  </a:lnTo>
                  <a:lnTo>
                    <a:pt x="370370" y="566420"/>
                  </a:lnTo>
                  <a:lnTo>
                    <a:pt x="369735" y="567690"/>
                  </a:lnTo>
                  <a:lnTo>
                    <a:pt x="368617" y="568960"/>
                  </a:lnTo>
                  <a:lnTo>
                    <a:pt x="375399" y="568960"/>
                  </a:lnTo>
                  <a:lnTo>
                    <a:pt x="376567" y="570230"/>
                  </a:lnTo>
                  <a:lnTo>
                    <a:pt x="377418" y="570230"/>
                  </a:lnTo>
                  <a:close/>
                </a:path>
                <a:path w="884554" h="612139">
                  <a:moveTo>
                    <a:pt x="377571" y="556247"/>
                  </a:moveTo>
                  <a:lnTo>
                    <a:pt x="377253" y="554990"/>
                  </a:lnTo>
                  <a:lnTo>
                    <a:pt x="375386" y="553720"/>
                  </a:lnTo>
                  <a:lnTo>
                    <a:pt x="373773" y="554291"/>
                  </a:lnTo>
                  <a:lnTo>
                    <a:pt x="373964" y="554990"/>
                  </a:lnTo>
                  <a:lnTo>
                    <a:pt x="377571" y="556247"/>
                  </a:lnTo>
                  <a:close/>
                </a:path>
                <a:path w="884554" h="612139">
                  <a:moveTo>
                    <a:pt x="382016" y="556260"/>
                  </a:moveTo>
                  <a:lnTo>
                    <a:pt x="381584" y="554990"/>
                  </a:lnTo>
                  <a:lnTo>
                    <a:pt x="381254" y="554990"/>
                  </a:lnTo>
                  <a:lnTo>
                    <a:pt x="377571" y="556260"/>
                  </a:lnTo>
                  <a:lnTo>
                    <a:pt x="377875" y="557530"/>
                  </a:lnTo>
                  <a:lnTo>
                    <a:pt x="378942" y="557530"/>
                  </a:lnTo>
                  <a:lnTo>
                    <a:pt x="380276" y="556260"/>
                  </a:lnTo>
                  <a:lnTo>
                    <a:pt x="382016" y="556260"/>
                  </a:lnTo>
                  <a:close/>
                </a:path>
                <a:path w="884554" h="612139">
                  <a:moveTo>
                    <a:pt x="392442" y="548640"/>
                  </a:moveTo>
                  <a:lnTo>
                    <a:pt x="391287" y="547801"/>
                  </a:lnTo>
                  <a:lnTo>
                    <a:pt x="392201" y="548640"/>
                  </a:lnTo>
                  <a:lnTo>
                    <a:pt x="392442" y="548640"/>
                  </a:lnTo>
                  <a:close/>
                </a:path>
                <a:path w="884554" h="612139">
                  <a:moveTo>
                    <a:pt x="395173" y="511810"/>
                  </a:moveTo>
                  <a:lnTo>
                    <a:pt x="393255" y="511810"/>
                  </a:lnTo>
                  <a:lnTo>
                    <a:pt x="393280" y="513080"/>
                  </a:lnTo>
                  <a:lnTo>
                    <a:pt x="394284" y="513080"/>
                  </a:lnTo>
                  <a:lnTo>
                    <a:pt x="395173" y="511810"/>
                  </a:lnTo>
                  <a:close/>
                </a:path>
                <a:path w="884554" h="612139">
                  <a:moveTo>
                    <a:pt x="395757" y="595630"/>
                  </a:moveTo>
                  <a:lnTo>
                    <a:pt x="393433" y="594360"/>
                  </a:lnTo>
                  <a:lnTo>
                    <a:pt x="391782" y="591820"/>
                  </a:lnTo>
                  <a:lnTo>
                    <a:pt x="391820" y="587451"/>
                  </a:lnTo>
                  <a:lnTo>
                    <a:pt x="391985" y="586740"/>
                  </a:lnTo>
                  <a:lnTo>
                    <a:pt x="392468" y="586740"/>
                  </a:lnTo>
                  <a:lnTo>
                    <a:pt x="391198" y="585470"/>
                  </a:lnTo>
                  <a:lnTo>
                    <a:pt x="390194" y="584200"/>
                  </a:lnTo>
                  <a:lnTo>
                    <a:pt x="389763" y="582930"/>
                  </a:lnTo>
                  <a:lnTo>
                    <a:pt x="386588" y="582930"/>
                  </a:lnTo>
                  <a:lnTo>
                    <a:pt x="383832" y="580390"/>
                  </a:lnTo>
                  <a:lnTo>
                    <a:pt x="383082" y="577850"/>
                  </a:lnTo>
                  <a:lnTo>
                    <a:pt x="382422" y="577850"/>
                  </a:lnTo>
                  <a:lnTo>
                    <a:pt x="381609" y="579120"/>
                  </a:lnTo>
                  <a:lnTo>
                    <a:pt x="375869" y="579120"/>
                  </a:lnTo>
                  <a:lnTo>
                    <a:pt x="374738" y="580390"/>
                  </a:lnTo>
                  <a:lnTo>
                    <a:pt x="373430" y="580390"/>
                  </a:lnTo>
                  <a:lnTo>
                    <a:pt x="372757" y="581660"/>
                  </a:lnTo>
                  <a:lnTo>
                    <a:pt x="371970" y="581660"/>
                  </a:lnTo>
                  <a:lnTo>
                    <a:pt x="368388" y="582688"/>
                  </a:lnTo>
                  <a:lnTo>
                    <a:pt x="370560" y="585470"/>
                  </a:lnTo>
                  <a:lnTo>
                    <a:pt x="370586" y="588276"/>
                  </a:lnTo>
                  <a:lnTo>
                    <a:pt x="372529" y="585470"/>
                  </a:lnTo>
                  <a:lnTo>
                    <a:pt x="379755" y="585470"/>
                  </a:lnTo>
                  <a:lnTo>
                    <a:pt x="382981" y="588010"/>
                  </a:lnTo>
                  <a:lnTo>
                    <a:pt x="383616" y="594360"/>
                  </a:lnTo>
                  <a:lnTo>
                    <a:pt x="382384" y="595630"/>
                  </a:lnTo>
                  <a:lnTo>
                    <a:pt x="380403" y="598170"/>
                  </a:lnTo>
                  <a:lnTo>
                    <a:pt x="382739" y="598170"/>
                  </a:lnTo>
                  <a:lnTo>
                    <a:pt x="384479" y="600710"/>
                  </a:lnTo>
                  <a:lnTo>
                    <a:pt x="384822" y="605790"/>
                  </a:lnTo>
                  <a:lnTo>
                    <a:pt x="383489" y="608317"/>
                  </a:lnTo>
                  <a:lnTo>
                    <a:pt x="381431" y="609600"/>
                  </a:lnTo>
                  <a:lnTo>
                    <a:pt x="386562" y="608330"/>
                  </a:lnTo>
                  <a:lnTo>
                    <a:pt x="389102" y="608330"/>
                  </a:lnTo>
                  <a:lnTo>
                    <a:pt x="387616" y="607060"/>
                  </a:lnTo>
                  <a:lnTo>
                    <a:pt x="386410" y="605790"/>
                  </a:lnTo>
                  <a:lnTo>
                    <a:pt x="385089" y="600710"/>
                  </a:lnTo>
                  <a:lnTo>
                    <a:pt x="386930" y="598170"/>
                  </a:lnTo>
                  <a:lnTo>
                    <a:pt x="391604" y="596900"/>
                  </a:lnTo>
                  <a:lnTo>
                    <a:pt x="393166" y="596900"/>
                  </a:lnTo>
                  <a:lnTo>
                    <a:pt x="394462" y="598170"/>
                  </a:lnTo>
                  <a:lnTo>
                    <a:pt x="394550" y="596900"/>
                  </a:lnTo>
                  <a:lnTo>
                    <a:pt x="395008" y="595630"/>
                  </a:lnTo>
                  <a:lnTo>
                    <a:pt x="395757" y="595630"/>
                  </a:lnTo>
                  <a:close/>
                </a:path>
                <a:path w="884554" h="612139">
                  <a:moveTo>
                    <a:pt x="396544" y="534797"/>
                  </a:moveTo>
                  <a:lnTo>
                    <a:pt x="395617" y="535940"/>
                  </a:lnTo>
                  <a:lnTo>
                    <a:pt x="396405" y="535940"/>
                  </a:lnTo>
                  <a:lnTo>
                    <a:pt x="396544" y="534797"/>
                  </a:lnTo>
                  <a:close/>
                </a:path>
                <a:path w="884554" h="612139">
                  <a:moveTo>
                    <a:pt x="397179" y="533552"/>
                  </a:moveTo>
                  <a:lnTo>
                    <a:pt x="397141" y="533006"/>
                  </a:lnTo>
                  <a:lnTo>
                    <a:pt x="396735" y="533400"/>
                  </a:lnTo>
                  <a:lnTo>
                    <a:pt x="396544" y="534797"/>
                  </a:lnTo>
                  <a:lnTo>
                    <a:pt x="396659" y="534670"/>
                  </a:lnTo>
                  <a:lnTo>
                    <a:pt x="397179" y="533552"/>
                  </a:lnTo>
                  <a:close/>
                </a:path>
                <a:path w="884554" h="612139">
                  <a:moveTo>
                    <a:pt x="397789" y="510540"/>
                  </a:moveTo>
                  <a:lnTo>
                    <a:pt x="396621" y="510540"/>
                  </a:lnTo>
                  <a:lnTo>
                    <a:pt x="395173" y="511810"/>
                  </a:lnTo>
                  <a:lnTo>
                    <a:pt x="396684" y="511810"/>
                  </a:lnTo>
                  <a:lnTo>
                    <a:pt x="397789" y="510540"/>
                  </a:lnTo>
                  <a:close/>
                </a:path>
                <a:path w="884554" h="612139">
                  <a:moveTo>
                    <a:pt x="399580" y="520738"/>
                  </a:moveTo>
                  <a:lnTo>
                    <a:pt x="396976" y="523240"/>
                  </a:lnTo>
                  <a:lnTo>
                    <a:pt x="397002" y="524510"/>
                  </a:lnTo>
                  <a:lnTo>
                    <a:pt x="397141" y="524510"/>
                  </a:lnTo>
                  <a:lnTo>
                    <a:pt x="399300" y="521970"/>
                  </a:lnTo>
                  <a:lnTo>
                    <a:pt x="399580" y="520738"/>
                  </a:lnTo>
                  <a:close/>
                </a:path>
                <a:path w="884554" h="612139">
                  <a:moveTo>
                    <a:pt x="399935" y="532130"/>
                  </a:moveTo>
                  <a:lnTo>
                    <a:pt x="398246" y="530860"/>
                  </a:lnTo>
                  <a:lnTo>
                    <a:pt x="397103" y="529590"/>
                  </a:lnTo>
                  <a:lnTo>
                    <a:pt x="397002" y="524510"/>
                  </a:lnTo>
                  <a:lnTo>
                    <a:pt x="392849" y="524510"/>
                  </a:lnTo>
                  <a:lnTo>
                    <a:pt x="392163" y="525780"/>
                  </a:lnTo>
                  <a:lnTo>
                    <a:pt x="390537" y="528320"/>
                  </a:lnTo>
                  <a:lnTo>
                    <a:pt x="387642" y="528320"/>
                  </a:lnTo>
                  <a:lnTo>
                    <a:pt x="387273" y="529590"/>
                  </a:lnTo>
                  <a:lnTo>
                    <a:pt x="386549" y="530860"/>
                  </a:lnTo>
                  <a:lnTo>
                    <a:pt x="384530" y="530860"/>
                  </a:lnTo>
                  <a:lnTo>
                    <a:pt x="384213" y="532130"/>
                  </a:lnTo>
                  <a:lnTo>
                    <a:pt x="383628" y="532130"/>
                  </a:lnTo>
                  <a:lnTo>
                    <a:pt x="382968" y="533400"/>
                  </a:lnTo>
                  <a:lnTo>
                    <a:pt x="384530" y="533400"/>
                  </a:lnTo>
                  <a:lnTo>
                    <a:pt x="385610" y="535940"/>
                  </a:lnTo>
                  <a:lnTo>
                    <a:pt x="385686" y="537210"/>
                  </a:lnTo>
                  <a:lnTo>
                    <a:pt x="385699" y="538480"/>
                  </a:lnTo>
                  <a:lnTo>
                    <a:pt x="385546" y="539750"/>
                  </a:lnTo>
                  <a:lnTo>
                    <a:pt x="387019" y="539750"/>
                  </a:lnTo>
                  <a:lnTo>
                    <a:pt x="388239" y="541020"/>
                  </a:lnTo>
                  <a:lnTo>
                    <a:pt x="388874" y="543394"/>
                  </a:lnTo>
                  <a:lnTo>
                    <a:pt x="388835" y="544118"/>
                  </a:lnTo>
                  <a:lnTo>
                    <a:pt x="388721" y="544830"/>
                  </a:lnTo>
                  <a:lnTo>
                    <a:pt x="388315" y="546100"/>
                  </a:lnTo>
                  <a:lnTo>
                    <a:pt x="390690" y="547370"/>
                  </a:lnTo>
                  <a:lnTo>
                    <a:pt x="391287" y="547801"/>
                  </a:lnTo>
                  <a:lnTo>
                    <a:pt x="389445" y="546100"/>
                  </a:lnTo>
                  <a:lnTo>
                    <a:pt x="389382" y="539750"/>
                  </a:lnTo>
                  <a:lnTo>
                    <a:pt x="390969" y="537210"/>
                  </a:lnTo>
                  <a:lnTo>
                    <a:pt x="393255" y="535940"/>
                  </a:lnTo>
                  <a:lnTo>
                    <a:pt x="391858" y="535940"/>
                  </a:lnTo>
                  <a:lnTo>
                    <a:pt x="390652" y="534670"/>
                  </a:lnTo>
                  <a:lnTo>
                    <a:pt x="389991" y="532130"/>
                  </a:lnTo>
                  <a:lnTo>
                    <a:pt x="391172" y="529590"/>
                  </a:lnTo>
                  <a:lnTo>
                    <a:pt x="394817" y="529590"/>
                  </a:lnTo>
                  <a:lnTo>
                    <a:pt x="396595" y="530860"/>
                  </a:lnTo>
                  <a:lnTo>
                    <a:pt x="397141" y="533006"/>
                  </a:lnTo>
                  <a:lnTo>
                    <a:pt x="398068" y="532130"/>
                  </a:lnTo>
                  <a:lnTo>
                    <a:pt x="399935" y="532130"/>
                  </a:lnTo>
                  <a:close/>
                </a:path>
                <a:path w="884554" h="612139">
                  <a:moveTo>
                    <a:pt x="401472" y="558800"/>
                  </a:moveTo>
                  <a:lnTo>
                    <a:pt x="399656" y="557530"/>
                  </a:lnTo>
                  <a:lnTo>
                    <a:pt x="400837" y="558800"/>
                  </a:lnTo>
                  <a:lnTo>
                    <a:pt x="401472" y="558800"/>
                  </a:lnTo>
                  <a:close/>
                </a:path>
                <a:path w="884554" h="612139">
                  <a:moveTo>
                    <a:pt x="415340" y="499198"/>
                  </a:moveTo>
                  <a:close/>
                </a:path>
                <a:path w="884554" h="612139">
                  <a:moveTo>
                    <a:pt x="421906" y="596900"/>
                  </a:moveTo>
                  <a:lnTo>
                    <a:pt x="421487" y="596900"/>
                  </a:lnTo>
                  <a:lnTo>
                    <a:pt x="421182" y="595630"/>
                  </a:lnTo>
                  <a:lnTo>
                    <a:pt x="420839" y="593090"/>
                  </a:lnTo>
                  <a:lnTo>
                    <a:pt x="421055" y="591820"/>
                  </a:lnTo>
                  <a:lnTo>
                    <a:pt x="421576" y="591820"/>
                  </a:lnTo>
                  <a:lnTo>
                    <a:pt x="421119" y="590550"/>
                  </a:lnTo>
                  <a:lnTo>
                    <a:pt x="420751" y="590550"/>
                  </a:lnTo>
                  <a:lnTo>
                    <a:pt x="420471" y="589280"/>
                  </a:lnTo>
                  <a:lnTo>
                    <a:pt x="419481" y="591820"/>
                  </a:lnTo>
                  <a:lnTo>
                    <a:pt x="417449" y="593090"/>
                  </a:lnTo>
                  <a:lnTo>
                    <a:pt x="411391" y="593090"/>
                  </a:lnTo>
                  <a:lnTo>
                    <a:pt x="408254" y="590550"/>
                  </a:lnTo>
                  <a:lnTo>
                    <a:pt x="407860" y="584200"/>
                  </a:lnTo>
                  <a:lnTo>
                    <a:pt x="408990" y="582930"/>
                  </a:lnTo>
                  <a:lnTo>
                    <a:pt x="410806" y="581660"/>
                  </a:lnTo>
                  <a:lnTo>
                    <a:pt x="409295" y="580390"/>
                  </a:lnTo>
                  <a:lnTo>
                    <a:pt x="408228" y="579120"/>
                  </a:lnTo>
                  <a:lnTo>
                    <a:pt x="407771" y="574040"/>
                  </a:lnTo>
                  <a:lnTo>
                    <a:pt x="408927" y="571500"/>
                  </a:lnTo>
                  <a:lnTo>
                    <a:pt x="410819" y="570230"/>
                  </a:lnTo>
                  <a:lnTo>
                    <a:pt x="409168" y="570230"/>
                  </a:lnTo>
                  <a:lnTo>
                    <a:pt x="407784" y="568960"/>
                  </a:lnTo>
                  <a:lnTo>
                    <a:pt x="407022" y="567690"/>
                  </a:lnTo>
                  <a:lnTo>
                    <a:pt x="406996" y="568960"/>
                  </a:lnTo>
                  <a:lnTo>
                    <a:pt x="406107" y="570230"/>
                  </a:lnTo>
                  <a:lnTo>
                    <a:pt x="402882" y="571500"/>
                  </a:lnTo>
                  <a:lnTo>
                    <a:pt x="401002" y="570230"/>
                  </a:lnTo>
                  <a:lnTo>
                    <a:pt x="399935" y="567690"/>
                  </a:lnTo>
                  <a:lnTo>
                    <a:pt x="400951" y="565150"/>
                  </a:lnTo>
                  <a:lnTo>
                    <a:pt x="403758" y="563880"/>
                  </a:lnTo>
                  <a:lnTo>
                    <a:pt x="404787" y="565150"/>
                  </a:lnTo>
                  <a:lnTo>
                    <a:pt x="405485" y="565150"/>
                  </a:lnTo>
                  <a:lnTo>
                    <a:pt x="405409" y="563880"/>
                  </a:lnTo>
                  <a:lnTo>
                    <a:pt x="404507" y="562610"/>
                  </a:lnTo>
                  <a:lnTo>
                    <a:pt x="403974" y="561428"/>
                  </a:lnTo>
                  <a:lnTo>
                    <a:pt x="403910" y="558800"/>
                  </a:lnTo>
                  <a:lnTo>
                    <a:pt x="401472" y="558800"/>
                  </a:lnTo>
                  <a:lnTo>
                    <a:pt x="402361" y="562610"/>
                  </a:lnTo>
                  <a:lnTo>
                    <a:pt x="401256" y="563880"/>
                  </a:lnTo>
                  <a:lnTo>
                    <a:pt x="397649" y="565150"/>
                  </a:lnTo>
                  <a:lnTo>
                    <a:pt x="395820" y="563880"/>
                  </a:lnTo>
                  <a:lnTo>
                    <a:pt x="394931" y="560070"/>
                  </a:lnTo>
                  <a:lnTo>
                    <a:pt x="396036" y="558800"/>
                  </a:lnTo>
                  <a:lnTo>
                    <a:pt x="397840" y="558800"/>
                  </a:lnTo>
                  <a:lnTo>
                    <a:pt x="399567" y="557580"/>
                  </a:lnTo>
                  <a:lnTo>
                    <a:pt x="398170" y="556260"/>
                  </a:lnTo>
                  <a:lnTo>
                    <a:pt x="397878" y="552424"/>
                  </a:lnTo>
                  <a:lnTo>
                    <a:pt x="398018" y="551180"/>
                  </a:lnTo>
                  <a:lnTo>
                    <a:pt x="398297" y="549910"/>
                  </a:lnTo>
                  <a:lnTo>
                    <a:pt x="396227" y="549910"/>
                  </a:lnTo>
                  <a:lnTo>
                    <a:pt x="395630" y="548640"/>
                  </a:lnTo>
                  <a:lnTo>
                    <a:pt x="392442" y="548640"/>
                  </a:lnTo>
                  <a:lnTo>
                    <a:pt x="392557" y="553720"/>
                  </a:lnTo>
                  <a:lnTo>
                    <a:pt x="391414" y="556260"/>
                  </a:lnTo>
                  <a:lnTo>
                    <a:pt x="389686" y="556260"/>
                  </a:lnTo>
                  <a:lnTo>
                    <a:pt x="390563" y="557530"/>
                  </a:lnTo>
                  <a:lnTo>
                    <a:pt x="391236" y="558800"/>
                  </a:lnTo>
                  <a:lnTo>
                    <a:pt x="391426" y="560070"/>
                  </a:lnTo>
                  <a:lnTo>
                    <a:pt x="393331" y="561340"/>
                  </a:lnTo>
                  <a:lnTo>
                    <a:pt x="394716" y="562610"/>
                  </a:lnTo>
                  <a:lnTo>
                    <a:pt x="395173" y="567690"/>
                  </a:lnTo>
                  <a:lnTo>
                    <a:pt x="394284" y="568960"/>
                  </a:lnTo>
                  <a:lnTo>
                    <a:pt x="392747" y="570230"/>
                  </a:lnTo>
                  <a:lnTo>
                    <a:pt x="394208" y="571500"/>
                  </a:lnTo>
                  <a:lnTo>
                    <a:pt x="395325" y="572770"/>
                  </a:lnTo>
                  <a:lnTo>
                    <a:pt x="395782" y="574040"/>
                  </a:lnTo>
                  <a:lnTo>
                    <a:pt x="397979" y="574040"/>
                  </a:lnTo>
                  <a:lnTo>
                    <a:pt x="400075" y="575310"/>
                  </a:lnTo>
                  <a:lnTo>
                    <a:pt x="401370" y="576580"/>
                  </a:lnTo>
                  <a:lnTo>
                    <a:pt x="403606" y="577850"/>
                  </a:lnTo>
                  <a:lnTo>
                    <a:pt x="405396" y="579120"/>
                  </a:lnTo>
                  <a:lnTo>
                    <a:pt x="406069" y="584200"/>
                  </a:lnTo>
                  <a:lnTo>
                    <a:pt x="405485" y="585470"/>
                  </a:lnTo>
                  <a:lnTo>
                    <a:pt x="404368" y="586740"/>
                  </a:lnTo>
                  <a:lnTo>
                    <a:pt x="404660" y="588010"/>
                  </a:lnTo>
                  <a:lnTo>
                    <a:pt x="404837" y="588010"/>
                  </a:lnTo>
                  <a:lnTo>
                    <a:pt x="404926" y="591820"/>
                  </a:lnTo>
                  <a:lnTo>
                    <a:pt x="402869" y="594360"/>
                  </a:lnTo>
                  <a:lnTo>
                    <a:pt x="400037" y="595630"/>
                  </a:lnTo>
                  <a:lnTo>
                    <a:pt x="400532" y="595630"/>
                  </a:lnTo>
                  <a:lnTo>
                    <a:pt x="400926" y="596900"/>
                  </a:lnTo>
                  <a:lnTo>
                    <a:pt x="401142" y="598170"/>
                  </a:lnTo>
                  <a:lnTo>
                    <a:pt x="402653" y="598170"/>
                  </a:lnTo>
                  <a:lnTo>
                    <a:pt x="406895" y="596900"/>
                  </a:lnTo>
                  <a:lnTo>
                    <a:pt x="409867" y="599440"/>
                  </a:lnTo>
                  <a:lnTo>
                    <a:pt x="410603" y="601980"/>
                  </a:lnTo>
                  <a:lnTo>
                    <a:pt x="411149" y="601980"/>
                  </a:lnTo>
                  <a:lnTo>
                    <a:pt x="411645" y="600735"/>
                  </a:lnTo>
                  <a:lnTo>
                    <a:pt x="412826" y="599440"/>
                  </a:lnTo>
                  <a:lnTo>
                    <a:pt x="416090" y="598170"/>
                  </a:lnTo>
                  <a:lnTo>
                    <a:pt x="417614" y="599440"/>
                  </a:lnTo>
                  <a:lnTo>
                    <a:pt x="419074" y="599440"/>
                  </a:lnTo>
                  <a:lnTo>
                    <a:pt x="419747" y="598170"/>
                  </a:lnTo>
                  <a:lnTo>
                    <a:pt x="420725" y="598170"/>
                  </a:lnTo>
                  <a:lnTo>
                    <a:pt x="421906" y="596900"/>
                  </a:lnTo>
                  <a:close/>
                </a:path>
                <a:path w="884554" h="612139">
                  <a:moveTo>
                    <a:pt x="437337" y="520700"/>
                  </a:moveTo>
                  <a:lnTo>
                    <a:pt x="435470" y="520700"/>
                  </a:lnTo>
                  <a:lnTo>
                    <a:pt x="435203" y="521195"/>
                  </a:lnTo>
                  <a:lnTo>
                    <a:pt x="437337" y="520700"/>
                  </a:lnTo>
                  <a:close/>
                </a:path>
                <a:path w="884554" h="612139">
                  <a:moveTo>
                    <a:pt x="437730" y="543560"/>
                  </a:moveTo>
                  <a:lnTo>
                    <a:pt x="437680" y="543394"/>
                  </a:lnTo>
                  <a:lnTo>
                    <a:pt x="437565" y="543560"/>
                  </a:lnTo>
                  <a:lnTo>
                    <a:pt x="437375" y="544118"/>
                  </a:lnTo>
                  <a:lnTo>
                    <a:pt x="437730" y="543560"/>
                  </a:lnTo>
                  <a:close/>
                </a:path>
                <a:path w="884554" h="612139">
                  <a:moveTo>
                    <a:pt x="438353" y="520700"/>
                  </a:moveTo>
                  <a:lnTo>
                    <a:pt x="438277" y="519430"/>
                  </a:lnTo>
                  <a:lnTo>
                    <a:pt x="437337" y="520700"/>
                  </a:lnTo>
                  <a:lnTo>
                    <a:pt x="438353" y="520700"/>
                  </a:lnTo>
                  <a:close/>
                </a:path>
                <a:path w="884554" h="612139">
                  <a:moveTo>
                    <a:pt x="439000" y="518160"/>
                  </a:moveTo>
                  <a:lnTo>
                    <a:pt x="438696" y="516153"/>
                  </a:lnTo>
                  <a:lnTo>
                    <a:pt x="438162" y="516890"/>
                  </a:lnTo>
                  <a:lnTo>
                    <a:pt x="438213" y="519353"/>
                  </a:lnTo>
                  <a:lnTo>
                    <a:pt x="439000" y="518160"/>
                  </a:lnTo>
                  <a:close/>
                </a:path>
                <a:path w="884554" h="612139">
                  <a:moveTo>
                    <a:pt x="440537" y="514350"/>
                  </a:moveTo>
                  <a:lnTo>
                    <a:pt x="440385" y="514350"/>
                  </a:lnTo>
                  <a:lnTo>
                    <a:pt x="440169" y="513080"/>
                  </a:lnTo>
                  <a:lnTo>
                    <a:pt x="439737" y="514350"/>
                  </a:lnTo>
                  <a:lnTo>
                    <a:pt x="438429" y="514350"/>
                  </a:lnTo>
                  <a:lnTo>
                    <a:pt x="438696" y="516153"/>
                  </a:lnTo>
                  <a:lnTo>
                    <a:pt x="439089" y="515620"/>
                  </a:lnTo>
                  <a:lnTo>
                    <a:pt x="440537" y="514350"/>
                  </a:lnTo>
                  <a:close/>
                </a:path>
                <a:path w="884554" h="612139">
                  <a:moveTo>
                    <a:pt x="440804" y="533400"/>
                  </a:moveTo>
                  <a:lnTo>
                    <a:pt x="437286" y="533400"/>
                  </a:lnTo>
                  <a:lnTo>
                    <a:pt x="434200" y="530860"/>
                  </a:lnTo>
                  <a:lnTo>
                    <a:pt x="433654" y="525780"/>
                  </a:lnTo>
                  <a:lnTo>
                    <a:pt x="428040" y="525780"/>
                  </a:lnTo>
                  <a:lnTo>
                    <a:pt x="429526" y="527050"/>
                  </a:lnTo>
                  <a:lnTo>
                    <a:pt x="430085" y="530860"/>
                  </a:lnTo>
                  <a:lnTo>
                    <a:pt x="432930" y="532130"/>
                  </a:lnTo>
                  <a:lnTo>
                    <a:pt x="435038" y="534593"/>
                  </a:lnTo>
                  <a:lnTo>
                    <a:pt x="435127" y="535940"/>
                  </a:lnTo>
                  <a:lnTo>
                    <a:pt x="435152" y="537210"/>
                  </a:lnTo>
                  <a:lnTo>
                    <a:pt x="435991" y="538480"/>
                  </a:lnTo>
                  <a:lnTo>
                    <a:pt x="436689" y="539750"/>
                  </a:lnTo>
                  <a:lnTo>
                    <a:pt x="437680" y="543394"/>
                  </a:lnTo>
                  <a:lnTo>
                    <a:pt x="438467" y="542290"/>
                  </a:lnTo>
                  <a:lnTo>
                    <a:pt x="437819" y="541020"/>
                  </a:lnTo>
                  <a:lnTo>
                    <a:pt x="437375" y="539750"/>
                  </a:lnTo>
                  <a:lnTo>
                    <a:pt x="437121" y="535940"/>
                  </a:lnTo>
                  <a:lnTo>
                    <a:pt x="438569" y="534670"/>
                  </a:lnTo>
                  <a:lnTo>
                    <a:pt x="440804" y="533400"/>
                  </a:lnTo>
                  <a:close/>
                </a:path>
                <a:path w="884554" h="612139">
                  <a:moveTo>
                    <a:pt x="444893" y="544830"/>
                  </a:moveTo>
                  <a:lnTo>
                    <a:pt x="444106" y="544830"/>
                  </a:lnTo>
                  <a:lnTo>
                    <a:pt x="443953" y="546100"/>
                  </a:lnTo>
                  <a:lnTo>
                    <a:pt x="443064" y="547370"/>
                  </a:lnTo>
                  <a:lnTo>
                    <a:pt x="439953" y="548640"/>
                  </a:lnTo>
                  <a:lnTo>
                    <a:pt x="438073" y="547370"/>
                  </a:lnTo>
                  <a:lnTo>
                    <a:pt x="437134" y="544830"/>
                  </a:lnTo>
                  <a:lnTo>
                    <a:pt x="437375" y="544118"/>
                  </a:lnTo>
                  <a:lnTo>
                    <a:pt x="436156" y="546100"/>
                  </a:lnTo>
                  <a:lnTo>
                    <a:pt x="432689" y="546100"/>
                  </a:lnTo>
                  <a:lnTo>
                    <a:pt x="434086" y="547370"/>
                  </a:lnTo>
                  <a:lnTo>
                    <a:pt x="435063" y="548640"/>
                  </a:lnTo>
                  <a:lnTo>
                    <a:pt x="435165" y="549910"/>
                  </a:lnTo>
                  <a:lnTo>
                    <a:pt x="435851" y="549910"/>
                  </a:lnTo>
                  <a:lnTo>
                    <a:pt x="439293" y="549910"/>
                  </a:lnTo>
                  <a:lnTo>
                    <a:pt x="444144" y="549910"/>
                  </a:lnTo>
                  <a:lnTo>
                    <a:pt x="443814" y="548640"/>
                  </a:lnTo>
                  <a:lnTo>
                    <a:pt x="443598" y="547801"/>
                  </a:lnTo>
                  <a:lnTo>
                    <a:pt x="443585" y="547090"/>
                  </a:lnTo>
                  <a:lnTo>
                    <a:pt x="443979" y="546100"/>
                  </a:lnTo>
                  <a:lnTo>
                    <a:pt x="444893" y="544830"/>
                  </a:lnTo>
                  <a:close/>
                </a:path>
                <a:path w="884554" h="612139">
                  <a:moveTo>
                    <a:pt x="448106" y="466090"/>
                  </a:moveTo>
                  <a:lnTo>
                    <a:pt x="446544" y="466090"/>
                  </a:lnTo>
                  <a:lnTo>
                    <a:pt x="446176" y="466763"/>
                  </a:lnTo>
                  <a:lnTo>
                    <a:pt x="448106" y="466090"/>
                  </a:lnTo>
                  <a:close/>
                </a:path>
                <a:path w="884554" h="612139">
                  <a:moveTo>
                    <a:pt x="459955" y="580390"/>
                  </a:moveTo>
                  <a:lnTo>
                    <a:pt x="458901" y="580390"/>
                  </a:lnTo>
                  <a:lnTo>
                    <a:pt x="458508" y="579120"/>
                  </a:lnTo>
                  <a:lnTo>
                    <a:pt x="458127" y="577850"/>
                  </a:lnTo>
                  <a:lnTo>
                    <a:pt x="457682" y="575310"/>
                  </a:lnTo>
                  <a:lnTo>
                    <a:pt x="457885" y="574040"/>
                  </a:lnTo>
                  <a:lnTo>
                    <a:pt x="458431" y="572770"/>
                  </a:lnTo>
                  <a:lnTo>
                    <a:pt x="457542" y="572770"/>
                  </a:lnTo>
                  <a:lnTo>
                    <a:pt x="456882" y="571512"/>
                  </a:lnTo>
                  <a:lnTo>
                    <a:pt x="456653" y="570534"/>
                  </a:lnTo>
                  <a:lnTo>
                    <a:pt x="456526" y="570128"/>
                  </a:lnTo>
                  <a:lnTo>
                    <a:pt x="455968" y="568960"/>
                  </a:lnTo>
                  <a:lnTo>
                    <a:pt x="455472" y="568960"/>
                  </a:lnTo>
                  <a:lnTo>
                    <a:pt x="455066" y="566420"/>
                  </a:lnTo>
                  <a:lnTo>
                    <a:pt x="455333" y="565150"/>
                  </a:lnTo>
                  <a:lnTo>
                    <a:pt x="452755" y="565150"/>
                  </a:lnTo>
                  <a:lnTo>
                    <a:pt x="450494" y="563880"/>
                  </a:lnTo>
                  <a:lnTo>
                    <a:pt x="449973" y="562610"/>
                  </a:lnTo>
                  <a:lnTo>
                    <a:pt x="449440" y="561340"/>
                  </a:lnTo>
                  <a:lnTo>
                    <a:pt x="448792" y="561340"/>
                  </a:lnTo>
                  <a:lnTo>
                    <a:pt x="446595" y="562610"/>
                  </a:lnTo>
                  <a:lnTo>
                    <a:pt x="444741" y="561340"/>
                  </a:lnTo>
                  <a:lnTo>
                    <a:pt x="443750" y="557530"/>
                  </a:lnTo>
                  <a:lnTo>
                    <a:pt x="444817" y="556260"/>
                  </a:lnTo>
                  <a:lnTo>
                    <a:pt x="446811" y="554990"/>
                  </a:lnTo>
                  <a:lnTo>
                    <a:pt x="446798" y="554291"/>
                  </a:lnTo>
                  <a:lnTo>
                    <a:pt x="446684" y="552424"/>
                  </a:lnTo>
                  <a:lnTo>
                    <a:pt x="446824" y="551180"/>
                  </a:lnTo>
                  <a:lnTo>
                    <a:pt x="440829" y="551180"/>
                  </a:lnTo>
                  <a:lnTo>
                    <a:pt x="440855" y="554990"/>
                  </a:lnTo>
                  <a:lnTo>
                    <a:pt x="439839" y="556247"/>
                  </a:lnTo>
                  <a:lnTo>
                    <a:pt x="438454" y="556260"/>
                  </a:lnTo>
                  <a:lnTo>
                    <a:pt x="439928" y="557530"/>
                  </a:lnTo>
                  <a:lnTo>
                    <a:pt x="441071" y="558800"/>
                  </a:lnTo>
                  <a:lnTo>
                    <a:pt x="441566" y="561340"/>
                  </a:lnTo>
                  <a:lnTo>
                    <a:pt x="442963" y="562610"/>
                  </a:lnTo>
                  <a:lnTo>
                    <a:pt x="443928" y="563880"/>
                  </a:lnTo>
                  <a:lnTo>
                    <a:pt x="444563" y="567690"/>
                  </a:lnTo>
                  <a:lnTo>
                    <a:pt x="443661" y="570230"/>
                  </a:lnTo>
                  <a:lnTo>
                    <a:pt x="442010" y="571500"/>
                  </a:lnTo>
                  <a:lnTo>
                    <a:pt x="443064" y="572770"/>
                  </a:lnTo>
                  <a:lnTo>
                    <a:pt x="443738" y="574040"/>
                  </a:lnTo>
                  <a:lnTo>
                    <a:pt x="443801" y="577850"/>
                  </a:lnTo>
                  <a:lnTo>
                    <a:pt x="443395" y="579120"/>
                  </a:lnTo>
                  <a:lnTo>
                    <a:pt x="442671" y="580390"/>
                  </a:lnTo>
                  <a:lnTo>
                    <a:pt x="445389" y="580390"/>
                  </a:lnTo>
                  <a:lnTo>
                    <a:pt x="446481" y="579120"/>
                  </a:lnTo>
                  <a:lnTo>
                    <a:pt x="451853" y="579120"/>
                  </a:lnTo>
                  <a:lnTo>
                    <a:pt x="454355" y="580390"/>
                  </a:lnTo>
                  <a:lnTo>
                    <a:pt x="455383" y="582930"/>
                  </a:lnTo>
                  <a:lnTo>
                    <a:pt x="456920" y="582930"/>
                  </a:lnTo>
                  <a:lnTo>
                    <a:pt x="459955" y="580390"/>
                  </a:lnTo>
                  <a:close/>
                </a:path>
                <a:path w="884554" h="612139">
                  <a:moveTo>
                    <a:pt x="462749" y="511149"/>
                  </a:moveTo>
                  <a:lnTo>
                    <a:pt x="462610" y="510540"/>
                  </a:lnTo>
                  <a:lnTo>
                    <a:pt x="462343" y="507796"/>
                  </a:lnTo>
                  <a:lnTo>
                    <a:pt x="461733" y="509270"/>
                  </a:lnTo>
                  <a:lnTo>
                    <a:pt x="459486" y="509270"/>
                  </a:lnTo>
                  <a:lnTo>
                    <a:pt x="459676" y="510540"/>
                  </a:lnTo>
                  <a:lnTo>
                    <a:pt x="462381" y="510540"/>
                  </a:lnTo>
                  <a:lnTo>
                    <a:pt x="462749" y="511149"/>
                  </a:lnTo>
                  <a:close/>
                </a:path>
                <a:path w="884554" h="612139">
                  <a:moveTo>
                    <a:pt x="462788" y="506730"/>
                  </a:moveTo>
                  <a:lnTo>
                    <a:pt x="462711" y="506425"/>
                  </a:lnTo>
                  <a:lnTo>
                    <a:pt x="462305" y="506679"/>
                  </a:lnTo>
                  <a:lnTo>
                    <a:pt x="462343" y="507796"/>
                  </a:lnTo>
                  <a:lnTo>
                    <a:pt x="462788" y="506730"/>
                  </a:lnTo>
                  <a:close/>
                </a:path>
                <a:path w="884554" h="612139">
                  <a:moveTo>
                    <a:pt x="463156" y="511810"/>
                  </a:moveTo>
                  <a:lnTo>
                    <a:pt x="462749" y="511149"/>
                  </a:lnTo>
                  <a:lnTo>
                    <a:pt x="462915" y="511810"/>
                  </a:lnTo>
                  <a:lnTo>
                    <a:pt x="463156" y="511810"/>
                  </a:lnTo>
                  <a:close/>
                </a:path>
                <a:path w="884554" h="612139">
                  <a:moveTo>
                    <a:pt x="490334" y="514350"/>
                  </a:moveTo>
                  <a:close/>
                </a:path>
                <a:path w="884554" h="612139">
                  <a:moveTo>
                    <a:pt x="491820" y="529526"/>
                  </a:moveTo>
                  <a:lnTo>
                    <a:pt x="491566" y="529590"/>
                  </a:lnTo>
                  <a:lnTo>
                    <a:pt x="489826" y="530860"/>
                  </a:lnTo>
                  <a:lnTo>
                    <a:pt x="490296" y="530860"/>
                  </a:lnTo>
                  <a:lnTo>
                    <a:pt x="491782" y="529590"/>
                  </a:lnTo>
                  <a:close/>
                </a:path>
                <a:path w="884554" h="612139">
                  <a:moveTo>
                    <a:pt x="492061" y="510540"/>
                  </a:moveTo>
                  <a:lnTo>
                    <a:pt x="490550" y="510540"/>
                  </a:lnTo>
                  <a:lnTo>
                    <a:pt x="489127" y="509270"/>
                  </a:lnTo>
                  <a:lnTo>
                    <a:pt x="488213" y="506730"/>
                  </a:lnTo>
                  <a:lnTo>
                    <a:pt x="488746" y="505460"/>
                  </a:lnTo>
                  <a:lnTo>
                    <a:pt x="489280" y="504190"/>
                  </a:lnTo>
                  <a:lnTo>
                    <a:pt x="491134" y="504190"/>
                  </a:lnTo>
                  <a:lnTo>
                    <a:pt x="490918" y="502920"/>
                  </a:lnTo>
                  <a:lnTo>
                    <a:pt x="488657" y="502920"/>
                  </a:lnTo>
                  <a:lnTo>
                    <a:pt x="487883" y="501650"/>
                  </a:lnTo>
                  <a:lnTo>
                    <a:pt x="487260" y="502920"/>
                  </a:lnTo>
                  <a:lnTo>
                    <a:pt x="486029" y="504190"/>
                  </a:lnTo>
                  <a:lnTo>
                    <a:pt x="482434" y="505460"/>
                  </a:lnTo>
                  <a:lnTo>
                    <a:pt x="480580" y="504190"/>
                  </a:lnTo>
                  <a:lnTo>
                    <a:pt x="479450" y="502920"/>
                  </a:lnTo>
                  <a:lnTo>
                    <a:pt x="479475" y="505485"/>
                  </a:lnTo>
                  <a:lnTo>
                    <a:pt x="477316" y="508000"/>
                  </a:lnTo>
                  <a:lnTo>
                    <a:pt x="472300" y="508000"/>
                  </a:lnTo>
                  <a:lnTo>
                    <a:pt x="472478" y="509270"/>
                  </a:lnTo>
                  <a:lnTo>
                    <a:pt x="472782" y="511810"/>
                  </a:lnTo>
                  <a:lnTo>
                    <a:pt x="470979" y="514350"/>
                  </a:lnTo>
                  <a:lnTo>
                    <a:pt x="468477" y="514350"/>
                  </a:lnTo>
                  <a:lnTo>
                    <a:pt x="469125" y="515620"/>
                  </a:lnTo>
                  <a:lnTo>
                    <a:pt x="469607" y="515620"/>
                  </a:lnTo>
                  <a:lnTo>
                    <a:pt x="469988" y="518160"/>
                  </a:lnTo>
                  <a:lnTo>
                    <a:pt x="469709" y="519430"/>
                  </a:lnTo>
                  <a:lnTo>
                    <a:pt x="469112" y="520700"/>
                  </a:lnTo>
                  <a:lnTo>
                    <a:pt x="471081" y="521970"/>
                  </a:lnTo>
                  <a:lnTo>
                    <a:pt x="472592" y="523240"/>
                  </a:lnTo>
                  <a:lnTo>
                    <a:pt x="472744" y="525780"/>
                  </a:lnTo>
                  <a:lnTo>
                    <a:pt x="473024" y="525780"/>
                  </a:lnTo>
                  <a:lnTo>
                    <a:pt x="473227" y="527050"/>
                  </a:lnTo>
                  <a:lnTo>
                    <a:pt x="475462" y="528320"/>
                  </a:lnTo>
                  <a:lnTo>
                    <a:pt x="477177" y="529590"/>
                  </a:lnTo>
                  <a:lnTo>
                    <a:pt x="477735" y="533006"/>
                  </a:lnTo>
                  <a:lnTo>
                    <a:pt x="477672" y="534670"/>
                  </a:lnTo>
                  <a:lnTo>
                    <a:pt x="478993" y="534670"/>
                  </a:lnTo>
                  <a:lnTo>
                    <a:pt x="480009" y="537210"/>
                  </a:lnTo>
                  <a:lnTo>
                    <a:pt x="480949" y="541020"/>
                  </a:lnTo>
                  <a:lnTo>
                    <a:pt x="480098" y="543560"/>
                  </a:lnTo>
                  <a:lnTo>
                    <a:pt x="478421" y="544830"/>
                  </a:lnTo>
                  <a:lnTo>
                    <a:pt x="480136" y="544830"/>
                  </a:lnTo>
                  <a:lnTo>
                    <a:pt x="481647" y="546100"/>
                  </a:lnTo>
                  <a:lnTo>
                    <a:pt x="482625" y="547370"/>
                  </a:lnTo>
                  <a:lnTo>
                    <a:pt x="482841" y="546100"/>
                  </a:lnTo>
                  <a:lnTo>
                    <a:pt x="484060" y="544830"/>
                  </a:lnTo>
                  <a:lnTo>
                    <a:pt x="487921" y="544830"/>
                  </a:lnTo>
                  <a:lnTo>
                    <a:pt x="487133" y="543560"/>
                  </a:lnTo>
                  <a:lnTo>
                    <a:pt x="486638" y="542290"/>
                  </a:lnTo>
                  <a:lnTo>
                    <a:pt x="486702" y="539750"/>
                  </a:lnTo>
                  <a:lnTo>
                    <a:pt x="486867" y="539750"/>
                  </a:lnTo>
                  <a:lnTo>
                    <a:pt x="486448" y="538480"/>
                  </a:lnTo>
                  <a:lnTo>
                    <a:pt x="486092" y="538480"/>
                  </a:lnTo>
                  <a:lnTo>
                    <a:pt x="485432" y="535940"/>
                  </a:lnTo>
                  <a:lnTo>
                    <a:pt x="486486" y="534670"/>
                  </a:lnTo>
                  <a:lnTo>
                    <a:pt x="488670" y="533400"/>
                  </a:lnTo>
                  <a:lnTo>
                    <a:pt x="489432" y="533400"/>
                  </a:lnTo>
                  <a:lnTo>
                    <a:pt x="489623" y="532130"/>
                  </a:lnTo>
                  <a:lnTo>
                    <a:pt x="489800" y="530974"/>
                  </a:lnTo>
                  <a:lnTo>
                    <a:pt x="484936" y="532130"/>
                  </a:lnTo>
                  <a:lnTo>
                    <a:pt x="481584" y="529590"/>
                  </a:lnTo>
                  <a:lnTo>
                    <a:pt x="480822" y="524510"/>
                  </a:lnTo>
                  <a:lnTo>
                    <a:pt x="481012" y="523240"/>
                  </a:lnTo>
                  <a:lnTo>
                    <a:pt x="481431" y="521970"/>
                  </a:lnTo>
                  <a:lnTo>
                    <a:pt x="480631" y="521970"/>
                  </a:lnTo>
                  <a:lnTo>
                    <a:pt x="480326" y="520700"/>
                  </a:lnTo>
                  <a:lnTo>
                    <a:pt x="478828" y="520700"/>
                  </a:lnTo>
                  <a:lnTo>
                    <a:pt x="477647" y="519493"/>
                  </a:lnTo>
                  <a:lnTo>
                    <a:pt x="477570" y="519353"/>
                  </a:lnTo>
                  <a:lnTo>
                    <a:pt x="476567" y="515620"/>
                  </a:lnTo>
                  <a:lnTo>
                    <a:pt x="478243" y="511810"/>
                  </a:lnTo>
                  <a:lnTo>
                    <a:pt x="486664" y="511810"/>
                  </a:lnTo>
                  <a:lnTo>
                    <a:pt x="488962" y="513080"/>
                  </a:lnTo>
                  <a:lnTo>
                    <a:pt x="490258" y="514273"/>
                  </a:lnTo>
                  <a:lnTo>
                    <a:pt x="490220" y="513080"/>
                  </a:lnTo>
                  <a:lnTo>
                    <a:pt x="490956" y="511810"/>
                  </a:lnTo>
                  <a:lnTo>
                    <a:pt x="492061" y="510540"/>
                  </a:lnTo>
                  <a:close/>
                </a:path>
                <a:path w="884554" h="612139">
                  <a:moveTo>
                    <a:pt x="492404" y="518160"/>
                  </a:moveTo>
                  <a:lnTo>
                    <a:pt x="491451" y="516890"/>
                  </a:lnTo>
                  <a:lnTo>
                    <a:pt x="491540" y="518160"/>
                  </a:lnTo>
                  <a:lnTo>
                    <a:pt x="492404" y="518160"/>
                  </a:lnTo>
                  <a:close/>
                </a:path>
                <a:path w="884554" h="612139">
                  <a:moveTo>
                    <a:pt x="495719" y="519430"/>
                  </a:moveTo>
                  <a:lnTo>
                    <a:pt x="493826" y="518160"/>
                  </a:lnTo>
                  <a:lnTo>
                    <a:pt x="492404" y="518160"/>
                  </a:lnTo>
                  <a:lnTo>
                    <a:pt x="493788" y="519430"/>
                  </a:lnTo>
                  <a:lnTo>
                    <a:pt x="495719" y="519430"/>
                  </a:lnTo>
                  <a:close/>
                </a:path>
                <a:path w="884554" h="612139">
                  <a:moveTo>
                    <a:pt x="500354" y="516686"/>
                  </a:moveTo>
                  <a:lnTo>
                    <a:pt x="499783" y="516890"/>
                  </a:lnTo>
                  <a:lnTo>
                    <a:pt x="498589" y="518934"/>
                  </a:lnTo>
                  <a:lnTo>
                    <a:pt x="500354" y="516890"/>
                  </a:lnTo>
                  <a:lnTo>
                    <a:pt x="500354" y="516686"/>
                  </a:lnTo>
                  <a:close/>
                </a:path>
                <a:path w="884554" h="612139">
                  <a:moveTo>
                    <a:pt x="507314" y="546557"/>
                  </a:moveTo>
                  <a:lnTo>
                    <a:pt x="507174" y="546100"/>
                  </a:lnTo>
                  <a:lnTo>
                    <a:pt x="506653" y="545655"/>
                  </a:lnTo>
                  <a:lnTo>
                    <a:pt x="506704" y="546100"/>
                  </a:lnTo>
                  <a:lnTo>
                    <a:pt x="507314" y="546557"/>
                  </a:lnTo>
                  <a:close/>
                </a:path>
                <a:path w="884554" h="612139">
                  <a:moveTo>
                    <a:pt x="519049" y="509270"/>
                  </a:moveTo>
                  <a:lnTo>
                    <a:pt x="518693" y="506679"/>
                  </a:lnTo>
                  <a:lnTo>
                    <a:pt x="518718" y="509714"/>
                  </a:lnTo>
                  <a:lnTo>
                    <a:pt x="519049" y="509270"/>
                  </a:lnTo>
                  <a:close/>
                </a:path>
                <a:path w="884554" h="612139">
                  <a:moveTo>
                    <a:pt x="532155" y="575310"/>
                  </a:moveTo>
                  <a:lnTo>
                    <a:pt x="531533" y="574040"/>
                  </a:lnTo>
                  <a:lnTo>
                    <a:pt x="531050" y="574040"/>
                  </a:lnTo>
                  <a:lnTo>
                    <a:pt x="530517" y="571512"/>
                  </a:lnTo>
                  <a:lnTo>
                    <a:pt x="530390" y="570128"/>
                  </a:lnTo>
                  <a:lnTo>
                    <a:pt x="529056" y="568960"/>
                  </a:lnTo>
                  <a:lnTo>
                    <a:pt x="527900" y="567690"/>
                  </a:lnTo>
                  <a:lnTo>
                    <a:pt x="526732" y="563880"/>
                  </a:lnTo>
                  <a:lnTo>
                    <a:pt x="527786" y="561340"/>
                  </a:lnTo>
                  <a:lnTo>
                    <a:pt x="529856" y="560070"/>
                  </a:lnTo>
                  <a:lnTo>
                    <a:pt x="526757" y="560070"/>
                  </a:lnTo>
                  <a:lnTo>
                    <a:pt x="523722" y="558800"/>
                  </a:lnTo>
                  <a:lnTo>
                    <a:pt x="522541" y="556260"/>
                  </a:lnTo>
                  <a:lnTo>
                    <a:pt x="520928" y="554990"/>
                  </a:lnTo>
                  <a:lnTo>
                    <a:pt x="519684" y="553720"/>
                  </a:lnTo>
                  <a:lnTo>
                    <a:pt x="519163" y="551180"/>
                  </a:lnTo>
                  <a:lnTo>
                    <a:pt x="519163" y="549910"/>
                  </a:lnTo>
                  <a:lnTo>
                    <a:pt x="517753" y="549910"/>
                  </a:lnTo>
                  <a:lnTo>
                    <a:pt x="516432" y="548640"/>
                  </a:lnTo>
                  <a:lnTo>
                    <a:pt x="516089" y="547370"/>
                  </a:lnTo>
                  <a:lnTo>
                    <a:pt x="515759" y="546100"/>
                  </a:lnTo>
                  <a:lnTo>
                    <a:pt x="515937" y="546100"/>
                  </a:lnTo>
                  <a:lnTo>
                    <a:pt x="516420" y="544830"/>
                  </a:lnTo>
                  <a:lnTo>
                    <a:pt x="516356" y="543560"/>
                  </a:lnTo>
                  <a:lnTo>
                    <a:pt x="516483" y="543560"/>
                  </a:lnTo>
                  <a:lnTo>
                    <a:pt x="514921" y="542290"/>
                  </a:lnTo>
                  <a:lnTo>
                    <a:pt x="513600" y="541020"/>
                  </a:lnTo>
                  <a:lnTo>
                    <a:pt x="512914" y="539750"/>
                  </a:lnTo>
                  <a:lnTo>
                    <a:pt x="510768" y="539750"/>
                  </a:lnTo>
                  <a:lnTo>
                    <a:pt x="509104" y="537210"/>
                  </a:lnTo>
                  <a:lnTo>
                    <a:pt x="508635" y="534606"/>
                  </a:lnTo>
                  <a:lnTo>
                    <a:pt x="508508" y="533006"/>
                  </a:lnTo>
                  <a:lnTo>
                    <a:pt x="509041" y="530860"/>
                  </a:lnTo>
                  <a:lnTo>
                    <a:pt x="510260" y="529590"/>
                  </a:lnTo>
                  <a:lnTo>
                    <a:pt x="507276" y="529590"/>
                  </a:lnTo>
                  <a:lnTo>
                    <a:pt x="504482" y="528320"/>
                  </a:lnTo>
                  <a:lnTo>
                    <a:pt x="503478" y="525780"/>
                  </a:lnTo>
                  <a:lnTo>
                    <a:pt x="501497" y="525780"/>
                  </a:lnTo>
                  <a:lnTo>
                    <a:pt x="499732" y="523240"/>
                  </a:lnTo>
                  <a:lnTo>
                    <a:pt x="498322" y="519493"/>
                  </a:lnTo>
                  <a:lnTo>
                    <a:pt x="498335" y="519353"/>
                  </a:lnTo>
                  <a:lnTo>
                    <a:pt x="498589" y="518934"/>
                  </a:lnTo>
                  <a:lnTo>
                    <a:pt x="498157" y="519430"/>
                  </a:lnTo>
                  <a:lnTo>
                    <a:pt x="495719" y="519430"/>
                  </a:lnTo>
                  <a:lnTo>
                    <a:pt x="496125" y="524510"/>
                  </a:lnTo>
                  <a:lnTo>
                    <a:pt x="495503" y="525780"/>
                  </a:lnTo>
                  <a:lnTo>
                    <a:pt x="494499" y="525780"/>
                  </a:lnTo>
                  <a:lnTo>
                    <a:pt x="494322" y="527050"/>
                  </a:lnTo>
                  <a:lnTo>
                    <a:pt x="493712" y="528320"/>
                  </a:lnTo>
                  <a:lnTo>
                    <a:pt x="492772" y="528320"/>
                  </a:lnTo>
                  <a:lnTo>
                    <a:pt x="491820" y="529526"/>
                  </a:lnTo>
                  <a:lnTo>
                    <a:pt x="497293" y="528320"/>
                  </a:lnTo>
                  <a:lnTo>
                    <a:pt x="500545" y="529590"/>
                  </a:lnTo>
                  <a:lnTo>
                    <a:pt x="501345" y="533400"/>
                  </a:lnTo>
                  <a:lnTo>
                    <a:pt x="503250" y="534670"/>
                  </a:lnTo>
                  <a:lnTo>
                    <a:pt x="504736" y="535940"/>
                  </a:lnTo>
                  <a:lnTo>
                    <a:pt x="505587" y="539750"/>
                  </a:lnTo>
                  <a:lnTo>
                    <a:pt x="504990" y="542290"/>
                  </a:lnTo>
                  <a:lnTo>
                    <a:pt x="503770" y="543560"/>
                  </a:lnTo>
                  <a:lnTo>
                    <a:pt x="505675" y="544830"/>
                  </a:lnTo>
                  <a:lnTo>
                    <a:pt x="506653" y="545655"/>
                  </a:lnTo>
                  <a:lnTo>
                    <a:pt x="506323" y="542290"/>
                  </a:lnTo>
                  <a:lnTo>
                    <a:pt x="507669" y="541020"/>
                  </a:lnTo>
                  <a:lnTo>
                    <a:pt x="511378" y="541020"/>
                  </a:lnTo>
                  <a:lnTo>
                    <a:pt x="513029" y="542290"/>
                  </a:lnTo>
                  <a:lnTo>
                    <a:pt x="513410" y="546100"/>
                  </a:lnTo>
                  <a:lnTo>
                    <a:pt x="512064" y="547370"/>
                  </a:lnTo>
                  <a:lnTo>
                    <a:pt x="508355" y="547370"/>
                  </a:lnTo>
                  <a:lnTo>
                    <a:pt x="507314" y="546557"/>
                  </a:lnTo>
                  <a:lnTo>
                    <a:pt x="507898" y="548640"/>
                  </a:lnTo>
                  <a:lnTo>
                    <a:pt x="507885" y="549910"/>
                  </a:lnTo>
                  <a:lnTo>
                    <a:pt x="507695" y="551180"/>
                  </a:lnTo>
                  <a:lnTo>
                    <a:pt x="509231" y="552424"/>
                  </a:lnTo>
                  <a:lnTo>
                    <a:pt x="510413" y="553720"/>
                  </a:lnTo>
                  <a:lnTo>
                    <a:pt x="510743" y="556260"/>
                  </a:lnTo>
                  <a:lnTo>
                    <a:pt x="511098" y="556260"/>
                  </a:lnTo>
                  <a:lnTo>
                    <a:pt x="511263" y="557098"/>
                  </a:lnTo>
                  <a:lnTo>
                    <a:pt x="511225" y="560070"/>
                  </a:lnTo>
                  <a:lnTo>
                    <a:pt x="510959" y="560070"/>
                  </a:lnTo>
                  <a:lnTo>
                    <a:pt x="512457" y="561340"/>
                  </a:lnTo>
                  <a:lnTo>
                    <a:pt x="513753" y="561340"/>
                  </a:lnTo>
                  <a:lnTo>
                    <a:pt x="514527" y="562610"/>
                  </a:lnTo>
                  <a:lnTo>
                    <a:pt x="516267" y="563880"/>
                  </a:lnTo>
                  <a:lnTo>
                    <a:pt x="517639" y="565150"/>
                  </a:lnTo>
                  <a:lnTo>
                    <a:pt x="518172" y="567486"/>
                  </a:lnTo>
                  <a:lnTo>
                    <a:pt x="518274" y="568960"/>
                  </a:lnTo>
                  <a:lnTo>
                    <a:pt x="522820" y="571500"/>
                  </a:lnTo>
                  <a:lnTo>
                    <a:pt x="527443" y="572770"/>
                  </a:lnTo>
                  <a:lnTo>
                    <a:pt x="532155" y="575310"/>
                  </a:lnTo>
                  <a:close/>
                </a:path>
                <a:path w="884554" h="612139">
                  <a:moveTo>
                    <a:pt x="540092" y="493636"/>
                  </a:moveTo>
                  <a:lnTo>
                    <a:pt x="539940" y="493496"/>
                  </a:lnTo>
                  <a:lnTo>
                    <a:pt x="540092" y="493636"/>
                  </a:lnTo>
                  <a:close/>
                </a:path>
                <a:path w="884554" h="612139">
                  <a:moveTo>
                    <a:pt x="545350" y="571500"/>
                  </a:moveTo>
                  <a:lnTo>
                    <a:pt x="544093" y="571500"/>
                  </a:lnTo>
                  <a:lnTo>
                    <a:pt x="544372" y="572770"/>
                  </a:lnTo>
                  <a:lnTo>
                    <a:pt x="544791" y="572770"/>
                  </a:lnTo>
                  <a:lnTo>
                    <a:pt x="545350" y="571500"/>
                  </a:lnTo>
                  <a:close/>
                </a:path>
                <a:path w="884554" h="612139">
                  <a:moveTo>
                    <a:pt x="545668" y="78955"/>
                  </a:moveTo>
                  <a:lnTo>
                    <a:pt x="545630" y="78740"/>
                  </a:lnTo>
                  <a:lnTo>
                    <a:pt x="545388" y="78740"/>
                  </a:lnTo>
                  <a:lnTo>
                    <a:pt x="545668" y="78955"/>
                  </a:lnTo>
                  <a:close/>
                </a:path>
                <a:path w="884554" h="612139">
                  <a:moveTo>
                    <a:pt x="546379" y="491490"/>
                  </a:moveTo>
                  <a:lnTo>
                    <a:pt x="544868" y="494030"/>
                  </a:lnTo>
                  <a:lnTo>
                    <a:pt x="545211" y="494030"/>
                  </a:lnTo>
                  <a:lnTo>
                    <a:pt x="546379" y="491490"/>
                  </a:lnTo>
                  <a:close/>
                </a:path>
                <a:path w="884554" h="612139">
                  <a:moveTo>
                    <a:pt x="546938" y="570128"/>
                  </a:moveTo>
                  <a:lnTo>
                    <a:pt x="546582" y="570230"/>
                  </a:lnTo>
                  <a:lnTo>
                    <a:pt x="545350" y="571500"/>
                  </a:lnTo>
                  <a:lnTo>
                    <a:pt x="546252" y="571500"/>
                  </a:lnTo>
                  <a:lnTo>
                    <a:pt x="546938" y="570128"/>
                  </a:lnTo>
                  <a:close/>
                </a:path>
                <a:path w="884554" h="612139">
                  <a:moveTo>
                    <a:pt x="547878" y="579970"/>
                  </a:moveTo>
                  <a:lnTo>
                    <a:pt x="546519" y="579120"/>
                  </a:lnTo>
                  <a:lnTo>
                    <a:pt x="545376" y="577850"/>
                  </a:lnTo>
                  <a:lnTo>
                    <a:pt x="545185" y="577850"/>
                  </a:lnTo>
                  <a:lnTo>
                    <a:pt x="545045" y="579120"/>
                  </a:lnTo>
                  <a:lnTo>
                    <a:pt x="545871" y="579120"/>
                  </a:lnTo>
                  <a:lnTo>
                    <a:pt x="546214" y="580390"/>
                  </a:lnTo>
                  <a:lnTo>
                    <a:pt x="546849" y="580390"/>
                  </a:lnTo>
                  <a:lnTo>
                    <a:pt x="547878" y="579970"/>
                  </a:lnTo>
                  <a:close/>
                </a:path>
                <a:path w="884554" h="612139">
                  <a:moveTo>
                    <a:pt x="551205" y="579666"/>
                  </a:moveTo>
                  <a:lnTo>
                    <a:pt x="549960" y="579120"/>
                  </a:lnTo>
                  <a:lnTo>
                    <a:pt x="547878" y="579970"/>
                  </a:lnTo>
                  <a:lnTo>
                    <a:pt x="548538" y="580390"/>
                  </a:lnTo>
                  <a:lnTo>
                    <a:pt x="551205" y="579666"/>
                  </a:lnTo>
                  <a:close/>
                </a:path>
                <a:path w="884554" h="612139">
                  <a:moveTo>
                    <a:pt x="559511" y="580390"/>
                  </a:moveTo>
                  <a:lnTo>
                    <a:pt x="559066" y="579120"/>
                  </a:lnTo>
                  <a:lnTo>
                    <a:pt x="558685" y="579120"/>
                  </a:lnTo>
                  <a:lnTo>
                    <a:pt x="558292" y="577850"/>
                  </a:lnTo>
                  <a:lnTo>
                    <a:pt x="558215" y="576580"/>
                  </a:lnTo>
                  <a:lnTo>
                    <a:pt x="556501" y="575310"/>
                  </a:lnTo>
                  <a:lnTo>
                    <a:pt x="555129" y="574040"/>
                  </a:lnTo>
                  <a:lnTo>
                    <a:pt x="554075" y="570534"/>
                  </a:lnTo>
                  <a:lnTo>
                    <a:pt x="554012" y="570128"/>
                  </a:lnTo>
                  <a:lnTo>
                    <a:pt x="554304" y="568960"/>
                  </a:lnTo>
                  <a:lnTo>
                    <a:pt x="554621" y="567690"/>
                  </a:lnTo>
                  <a:lnTo>
                    <a:pt x="556082" y="566420"/>
                  </a:lnTo>
                  <a:lnTo>
                    <a:pt x="553834" y="565150"/>
                  </a:lnTo>
                  <a:lnTo>
                    <a:pt x="551891" y="563880"/>
                  </a:lnTo>
                  <a:lnTo>
                    <a:pt x="551192" y="561340"/>
                  </a:lnTo>
                  <a:lnTo>
                    <a:pt x="548855" y="560070"/>
                  </a:lnTo>
                  <a:lnTo>
                    <a:pt x="547001" y="558800"/>
                  </a:lnTo>
                  <a:lnTo>
                    <a:pt x="546455" y="556247"/>
                  </a:lnTo>
                  <a:lnTo>
                    <a:pt x="545020" y="554990"/>
                  </a:lnTo>
                  <a:lnTo>
                    <a:pt x="543941" y="553720"/>
                  </a:lnTo>
                  <a:lnTo>
                    <a:pt x="543179" y="549910"/>
                  </a:lnTo>
                  <a:lnTo>
                    <a:pt x="543382" y="548640"/>
                  </a:lnTo>
                  <a:lnTo>
                    <a:pt x="543966" y="547370"/>
                  </a:lnTo>
                  <a:lnTo>
                    <a:pt x="541985" y="547370"/>
                  </a:lnTo>
                  <a:lnTo>
                    <a:pt x="540321" y="544830"/>
                  </a:lnTo>
                  <a:lnTo>
                    <a:pt x="539902" y="543560"/>
                  </a:lnTo>
                  <a:lnTo>
                    <a:pt x="539470" y="542290"/>
                  </a:lnTo>
                  <a:lnTo>
                    <a:pt x="539407" y="541020"/>
                  </a:lnTo>
                  <a:lnTo>
                    <a:pt x="538505" y="541020"/>
                  </a:lnTo>
                  <a:lnTo>
                    <a:pt x="537819" y="539750"/>
                  </a:lnTo>
                  <a:lnTo>
                    <a:pt x="537324" y="537210"/>
                  </a:lnTo>
                  <a:lnTo>
                    <a:pt x="537298" y="535940"/>
                  </a:lnTo>
                  <a:lnTo>
                    <a:pt x="534555" y="535940"/>
                  </a:lnTo>
                  <a:lnTo>
                    <a:pt x="532155" y="534670"/>
                  </a:lnTo>
                  <a:lnTo>
                    <a:pt x="531368" y="530974"/>
                  </a:lnTo>
                  <a:lnTo>
                    <a:pt x="531329" y="529526"/>
                  </a:lnTo>
                  <a:lnTo>
                    <a:pt x="529882" y="528320"/>
                  </a:lnTo>
                  <a:lnTo>
                    <a:pt x="528726" y="527050"/>
                  </a:lnTo>
                  <a:lnTo>
                    <a:pt x="528256" y="524510"/>
                  </a:lnTo>
                  <a:lnTo>
                    <a:pt x="528231" y="523240"/>
                  </a:lnTo>
                  <a:lnTo>
                    <a:pt x="526478" y="523240"/>
                  </a:lnTo>
                  <a:lnTo>
                    <a:pt x="524967" y="521970"/>
                  </a:lnTo>
                  <a:lnTo>
                    <a:pt x="523722" y="518160"/>
                  </a:lnTo>
                  <a:lnTo>
                    <a:pt x="525297" y="514350"/>
                  </a:lnTo>
                  <a:lnTo>
                    <a:pt x="529920" y="514350"/>
                  </a:lnTo>
                  <a:lnTo>
                    <a:pt x="530669" y="513080"/>
                  </a:lnTo>
                  <a:lnTo>
                    <a:pt x="531583" y="513080"/>
                  </a:lnTo>
                  <a:lnTo>
                    <a:pt x="534644" y="511810"/>
                  </a:lnTo>
                  <a:lnTo>
                    <a:pt x="536613" y="513080"/>
                  </a:lnTo>
                  <a:lnTo>
                    <a:pt x="538035" y="514350"/>
                  </a:lnTo>
                  <a:lnTo>
                    <a:pt x="540372" y="514350"/>
                  </a:lnTo>
                  <a:lnTo>
                    <a:pt x="542417" y="515620"/>
                  </a:lnTo>
                  <a:lnTo>
                    <a:pt x="542975" y="518934"/>
                  </a:lnTo>
                  <a:lnTo>
                    <a:pt x="543039" y="519493"/>
                  </a:lnTo>
                  <a:lnTo>
                    <a:pt x="542353" y="521970"/>
                  </a:lnTo>
                  <a:lnTo>
                    <a:pt x="541172" y="521970"/>
                  </a:lnTo>
                  <a:lnTo>
                    <a:pt x="541235" y="523240"/>
                  </a:lnTo>
                  <a:lnTo>
                    <a:pt x="541362" y="523240"/>
                  </a:lnTo>
                  <a:lnTo>
                    <a:pt x="541324" y="524510"/>
                  </a:lnTo>
                  <a:lnTo>
                    <a:pt x="542785" y="525780"/>
                  </a:lnTo>
                  <a:lnTo>
                    <a:pt x="543915" y="527050"/>
                  </a:lnTo>
                  <a:lnTo>
                    <a:pt x="544487" y="529590"/>
                  </a:lnTo>
                  <a:lnTo>
                    <a:pt x="544436" y="530860"/>
                  </a:lnTo>
                  <a:lnTo>
                    <a:pt x="546646" y="530860"/>
                  </a:lnTo>
                  <a:lnTo>
                    <a:pt x="548538" y="532130"/>
                  </a:lnTo>
                  <a:lnTo>
                    <a:pt x="549211" y="534593"/>
                  </a:lnTo>
                  <a:lnTo>
                    <a:pt x="549275" y="535940"/>
                  </a:lnTo>
                  <a:lnTo>
                    <a:pt x="550646" y="535940"/>
                  </a:lnTo>
                  <a:lnTo>
                    <a:pt x="551738" y="537210"/>
                  </a:lnTo>
                  <a:lnTo>
                    <a:pt x="552310" y="539750"/>
                  </a:lnTo>
                  <a:lnTo>
                    <a:pt x="554570" y="539750"/>
                  </a:lnTo>
                  <a:lnTo>
                    <a:pt x="554355" y="537210"/>
                  </a:lnTo>
                  <a:lnTo>
                    <a:pt x="555574" y="535940"/>
                  </a:lnTo>
                  <a:lnTo>
                    <a:pt x="557834" y="535940"/>
                  </a:lnTo>
                  <a:lnTo>
                    <a:pt x="557149" y="534593"/>
                  </a:lnTo>
                  <a:lnTo>
                    <a:pt x="556729" y="533552"/>
                  </a:lnTo>
                  <a:lnTo>
                    <a:pt x="556221" y="532130"/>
                  </a:lnTo>
                  <a:lnTo>
                    <a:pt x="556323" y="530860"/>
                  </a:lnTo>
                  <a:lnTo>
                    <a:pt x="556615" y="529590"/>
                  </a:lnTo>
                  <a:lnTo>
                    <a:pt x="554304" y="529590"/>
                  </a:lnTo>
                  <a:lnTo>
                    <a:pt x="552373" y="527050"/>
                  </a:lnTo>
                  <a:lnTo>
                    <a:pt x="551649" y="524510"/>
                  </a:lnTo>
                  <a:lnTo>
                    <a:pt x="551637" y="523240"/>
                  </a:lnTo>
                  <a:lnTo>
                    <a:pt x="550964" y="521970"/>
                  </a:lnTo>
                  <a:lnTo>
                    <a:pt x="550405" y="521970"/>
                  </a:lnTo>
                  <a:lnTo>
                    <a:pt x="549833" y="519430"/>
                  </a:lnTo>
                  <a:lnTo>
                    <a:pt x="549884" y="518160"/>
                  </a:lnTo>
                  <a:lnTo>
                    <a:pt x="549084" y="516890"/>
                  </a:lnTo>
                  <a:lnTo>
                    <a:pt x="548411" y="516890"/>
                  </a:lnTo>
                  <a:lnTo>
                    <a:pt x="547446" y="513080"/>
                  </a:lnTo>
                  <a:lnTo>
                    <a:pt x="548652" y="510540"/>
                  </a:lnTo>
                  <a:lnTo>
                    <a:pt x="550773" y="509270"/>
                  </a:lnTo>
                  <a:lnTo>
                    <a:pt x="550951" y="509270"/>
                  </a:lnTo>
                  <a:lnTo>
                    <a:pt x="551713" y="508000"/>
                  </a:lnTo>
                  <a:lnTo>
                    <a:pt x="552818" y="506730"/>
                  </a:lnTo>
                  <a:lnTo>
                    <a:pt x="550557" y="506730"/>
                  </a:lnTo>
                  <a:lnTo>
                    <a:pt x="548449" y="505460"/>
                  </a:lnTo>
                  <a:lnTo>
                    <a:pt x="547484" y="502920"/>
                  </a:lnTo>
                  <a:lnTo>
                    <a:pt x="547674" y="501650"/>
                  </a:lnTo>
                  <a:lnTo>
                    <a:pt x="548182" y="500380"/>
                  </a:lnTo>
                  <a:lnTo>
                    <a:pt x="547027" y="499110"/>
                  </a:lnTo>
                  <a:lnTo>
                    <a:pt x="546100" y="499110"/>
                  </a:lnTo>
                  <a:lnTo>
                    <a:pt x="544868" y="494030"/>
                  </a:lnTo>
                  <a:lnTo>
                    <a:pt x="541642" y="494030"/>
                  </a:lnTo>
                  <a:lnTo>
                    <a:pt x="542061" y="495300"/>
                  </a:lnTo>
                  <a:lnTo>
                    <a:pt x="542302" y="495300"/>
                  </a:lnTo>
                  <a:lnTo>
                    <a:pt x="542569" y="496570"/>
                  </a:lnTo>
                  <a:lnTo>
                    <a:pt x="542785" y="496570"/>
                  </a:lnTo>
                  <a:lnTo>
                    <a:pt x="542988" y="498411"/>
                  </a:lnTo>
                  <a:lnTo>
                    <a:pt x="543026" y="499198"/>
                  </a:lnTo>
                  <a:lnTo>
                    <a:pt x="542417" y="500380"/>
                  </a:lnTo>
                  <a:lnTo>
                    <a:pt x="541299" y="500380"/>
                  </a:lnTo>
                  <a:lnTo>
                    <a:pt x="540753" y="501650"/>
                  </a:lnTo>
                  <a:lnTo>
                    <a:pt x="539305" y="501650"/>
                  </a:lnTo>
                  <a:lnTo>
                    <a:pt x="539927" y="504190"/>
                  </a:lnTo>
                  <a:lnTo>
                    <a:pt x="538238" y="506730"/>
                  </a:lnTo>
                  <a:lnTo>
                    <a:pt x="533565" y="508000"/>
                  </a:lnTo>
                  <a:lnTo>
                    <a:pt x="531622" y="508000"/>
                  </a:lnTo>
                  <a:lnTo>
                    <a:pt x="530453" y="506730"/>
                  </a:lnTo>
                  <a:lnTo>
                    <a:pt x="529856" y="506730"/>
                  </a:lnTo>
                  <a:lnTo>
                    <a:pt x="529120" y="508000"/>
                  </a:lnTo>
                  <a:lnTo>
                    <a:pt x="525437" y="508000"/>
                  </a:lnTo>
                  <a:lnTo>
                    <a:pt x="525475" y="510540"/>
                  </a:lnTo>
                  <a:lnTo>
                    <a:pt x="524002" y="511810"/>
                  </a:lnTo>
                  <a:lnTo>
                    <a:pt x="520280" y="511810"/>
                  </a:lnTo>
                  <a:lnTo>
                    <a:pt x="518731" y="510540"/>
                  </a:lnTo>
                  <a:lnTo>
                    <a:pt x="518718" y="509714"/>
                  </a:lnTo>
                  <a:lnTo>
                    <a:pt x="517169" y="511810"/>
                  </a:lnTo>
                  <a:lnTo>
                    <a:pt x="512876" y="511810"/>
                  </a:lnTo>
                  <a:lnTo>
                    <a:pt x="516077" y="514350"/>
                  </a:lnTo>
                  <a:lnTo>
                    <a:pt x="516915" y="518160"/>
                  </a:lnTo>
                  <a:lnTo>
                    <a:pt x="516877" y="519430"/>
                  </a:lnTo>
                  <a:lnTo>
                    <a:pt x="516661" y="519430"/>
                  </a:lnTo>
                  <a:lnTo>
                    <a:pt x="517271" y="520700"/>
                  </a:lnTo>
                  <a:lnTo>
                    <a:pt x="517702" y="520700"/>
                  </a:lnTo>
                  <a:lnTo>
                    <a:pt x="517791" y="521373"/>
                  </a:lnTo>
                  <a:lnTo>
                    <a:pt x="517677" y="523240"/>
                  </a:lnTo>
                  <a:lnTo>
                    <a:pt x="517398" y="523240"/>
                  </a:lnTo>
                  <a:lnTo>
                    <a:pt x="517423" y="524510"/>
                  </a:lnTo>
                  <a:lnTo>
                    <a:pt x="520230" y="524510"/>
                  </a:lnTo>
                  <a:lnTo>
                    <a:pt x="522541" y="525780"/>
                  </a:lnTo>
                  <a:lnTo>
                    <a:pt x="522630" y="530860"/>
                  </a:lnTo>
                  <a:lnTo>
                    <a:pt x="522185" y="530860"/>
                  </a:lnTo>
                  <a:lnTo>
                    <a:pt x="521525" y="532130"/>
                  </a:lnTo>
                  <a:lnTo>
                    <a:pt x="522173" y="533400"/>
                  </a:lnTo>
                  <a:lnTo>
                    <a:pt x="525894" y="533400"/>
                  </a:lnTo>
                  <a:lnTo>
                    <a:pt x="528345" y="535940"/>
                  </a:lnTo>
                  <a:lnTo>
                    <a:pt x="529488" y="541020"/>
                  </a:lnTo>
                  <a:lnTo>
                    <a:pt x="528942" y="542290"/>
                  </a:lnTo>
                  <a:lnTo>
                    <a:pt x="527761" y="544830"/>
                  </a:lnTo>
                  <a:lnTo>
                    <a:pt x="529437" y="544830"/>
                  </a:lnTo>
                  <a:lnTo>
                    <a:pt x="532523" y="543560"/>
                  </a:lnTo>
                  <a:lnTo>
                    <a:pt x="535089" y="546100"/>
                  </a:lnTo>
                  <a:lnTo>
                    <a:pt x="535520" y="548640"/>
                  </a:lnTo>
                  <a:lnTo>
                    <a:pt x="536994" y="548640"/>
                  </a:lnTo>
                  <a:lnTo>
                    <a:pt x="538137" y="549910"/>
                  </a:lnTo>
                  <a:lnTo>
                    <a:pt x="538213" y="553720"/>
                  </a:lnTo>
                  <a:lnTo>
                    <a:pt x="536765" y="554990"/>
                  </a:lnTo>
                  <a:lnTo>
                    <a:pt x="534911" y="554990"/>
                  </a:lnTo>
                  <a:lnTo>
                    <a:pt x="534504" y="556260"/>
                  </a:lnTo>
                  <a:lnTo>
                    <a:pt x="533552" y="557530"/>
                  </a:lnTo>
                  <a:lnTo>
                    <a:pt x="532180" y="558800"/>
                  </a:lnTo>
                  <a:lnTo>
                    <a:pt x="535241" y="558800"/>
                  </a:lnTo>
                  <a:lnTo>
                    <a:pt x="538276" y="560070"/>
                  </a:lnTo>
                  <a:lnTo>
                    <a:pt x="539242" y="563880"/>
                  </a:lnTo>
                  <a:lnTo>
                    <a:pt x="539318" y="565150"/>
                  </a:lnTo>
                  <a:lnTo>
                    <a:pt x="540778" y="565150"/>
                  </a:lnTo>
                  <a:lnTo>
                    <a:pt x="541388" y="566420"/>
                  </a:lnTo>
                  <a:lnTo>
                    <a:pt x="541896" y="565150"/>
                  </a:lnTo>
                  <a:lnTo>
                    <a:pt x="542556" y="565150"/>
                  </a:lnTo>
                  <a:lnTo>
                    <a:pt x="545211" y="563880"/>
                  </a:lnTo>
                  <a:lnTo>
                    <a:pt x="546938" y="565150"/>
                  </a:lnTo>
                  <a:lnTo>
                    <a:pt x="547408" y="568286"/>
                  </a:lnTo>
                  <a:lnTo>
                    <a:pt x="547370" y="569239"/>
                  </a:lnTo>
                  <a:lnTo>
                    <a:pt x="546938" y="570128"/>
                  </a:lnTo>
                  <a:lnTo>
                    <a:pt x="551027" y="568960"/>
                  </a:lnTo>
                  <a:lnTo>
                    <a:pt x="553720" y="570230"/>
                  </a:lnTo>
                  <a:lnTo>
                    <a:pt x="554964" y="576580"/>
                  </a:lnTo>
                  <a:lnTo>
                    <a:pt x="553275" y="579120"/>
                  </a:lnTo>
                  <a:lnTo>
                    <a:pt x="551205" y="579666"/>
                  </a:lnTo>
                  <a:lnTo>
                    <a:pt x="552805" y="580390"/>
                  </a:lnTo>
                  <a:lnTo>
                    <a:pt x="554189" y="582930"/>
                  </a:lnTo>
                  <a:lnTo>
                    <a:pt x="557479" y="582930"/>
                  </a:lnTo>
                  <a:lnTo>
                    <a:pt x="559142" y="584200"/>
                  </a:lnTo>
                  <a:lnTo>
                    <a:pt x="558787" y="582930"/>
                  </a:lnTo>
                  <a:lnTo>
                    <a:pt x="558965" y="581660"/>
                  </a:lnTo>
                  <a:lnTo>
                    <a:pt x="559511" y="580390"/>
                  </a:lnTo>
                  <a:close/>
                </a:path>
                <a:path w="884554" h="612139">
                  <a:moveTo>
                    <a:pt x="587324" y="474980"/>
                  </a:moveTo>
                  <a:lnTo>
                    <a:pt x="586232" y="474980"/>
                  </a:lnTo>
                  <a:lnTo>
                    <a:pt x="586016" y="475437"/>
                  </a:lnTo>
                  <a:lnTo>
                    <a:pt x="587324" y="474980"/>
                  </a:lnTo>
                  <a:close/>
                </a:path>
                <a:path w="884554" h="612139">
                  <a:moveTo>
                    <a:pt x="588594" y="485178"/>
                  </a:moveTo>
                  <a:lnTo>
                    <a:pt x="587502" y="486410"/>
                  </a:lnTo>
                  <a:lnTo>
                    <a:pt x="587717" y="487362"/>
                  </a:lnTo>
                  <a:lnTo>
                    <a:pt x="588594" y="485178"/>
                  </a:lnTo>
                  <a:close/>
                </a:path>
                <a:path w="884554" h="612139">
                  <a:moveTo>
                    <a:pt x="589267" y="518160"/>
                  </a:moveTo>
                  <a:lnTo>
                    <a:pt x="588619" y="518160"/>
                  </a:lnTo>
                  <a:lnTo>
                    <a:pt x="587819" y="519430"/>
                  </a:lnTo>
                  <a:lnTo>
                    <a:pt x="589267" y="518160"/>
                  </a:lnTo>
                  <a:close/>
                </a:path>
                <a:path w="884554" h="612139">
                  <a:moveTo>
                    <a:pt x="594918" y="488950"/>
                  </a:moveTo>
                  <a:lnTo>
                    <a:pt x="594804" y="488442"/>
                  </a:lnTo>
                  <a:lnTo>
                    <a:pt x="594499" y="488950"/>
                  </a:lnTo>
                  <a:lnTo>
                    <a:pt x="594588" y="489318"/>
                  </a:lnTo>
                  <a:lnTo>
                    <a:pt x="594918" y="488950"/>
                  </a:lnTo>
                  <a:close/>
                </a:path>
                <a:path w="884554" h="612139">
                  <a:moveTo>
                    <a:pt x="600646" y="539750"/>
                  </a:moveTo>
                  <a:lnTo>
                    <a:pt x="599821" y="539750"/>
                  </a:lnTo>
                  <a:lnTo>
                    <a:pt x="598424" y="541020"/>
                  </a:lnTo>
                  <a:lnTo>
                    <a:pt x="598398" y="541197"/>
                  </a:lnTo>
                  <a:lnTo>
                    <a:pt x="598830" y="541020"/>
                  </a:lnTo>
                  <a:lnTo>
                    <a:pt x="600646" y="539750"/>
                  </a:lnTo>
                  <a:close/>
                </a:path>
                <a:path w="884554" h="612139">
                  <a:moveTo>
                    <a:pt x="612876" y="114274"/>
                  </a:moveTo>
                  <a:lnTo>
                    <a:pt x="611378" y="113030"/>
                  </a:lnTo>
                  <a:lnTo>
                    <a:pt x="609942" y="113030"/>
                  </a:lnTo>
                  <a:lnTo>
                    <a:pt x="612800" y="114300"/>
                  </a:lnTo>
                  <a:close/>
                </a:path>
                <a:path w="884554" h="612139">
                  <a:moveTo>
                    <a:pt x="614667" y="560070"/>
                  </a:moveTo>
                  <a:lnTo>
                    <a:pt x="614616" y="559879"/>
                  </a:lnTo>
                  <a:lnTo>
                    <a:pt x="614172" y="560895"/>
                  </a:lnTo>
                  <a:lnTo>
                    <a:pt x="614667" y="560070"/>
                  </a:lnTo>
                  <a:close/>
                </a:path>
                <a:path w="884554" h="612139">
                  <a:moveTo>
                    <a:pt x="623112" y="20485"/>
                  </a:moveTo>
                  <a:lnTo>
                    <a:pt x="623062" y="20320"/>
                  </a:lnTo>
                  <a:lnTo>
                    <a:pt x="622706" y="20320"/>
                  </a:lnTo>
                  <a:lnTo>
                    <a:pt x="623112" y="20485"/>
                  </a:lnTo>
                  <a:close/>
                </a:path>
                <a:path w="884554" h="612139">
                  <a:moveTo>
                    <a:pt x="628675" y="461010"/>
                  </a:moveTo>
                  <a:lnTo>
                    <a:pt x="628510" y="460336"/>
                  </a:lnTo>
                  <a:lnTo>
                    <a:pt x="627964" y="461010"/>
                  </a:lnTo>
                  <a:lnTo>
                    <a:pt x="628243" y="462038"/>
                  </a:lnTo>
                  <a:lnTo>
                    <a:pt x="628675" y="461010"/>
                  </a:lnTo>
                  <a:close/>
                </a:path>
                <a:path w="884554" h="612139">
                  <a:moveTo>
                    <a:pt x="629031" y="570534"/>
                  </a:moveTo>
                  <a:lnTo>
                    <a:pt x="628243" y="568286"/>
                  </a:lnTo>
                  <a:lnTo>
                    <a:pt x="628637" y="570230"/>
                  </a:lnTo>
                  <a:lnTo>
                    <a:pt x="629031" y="570534"/>
                  </a:lnTo>
                  <a:close/>
                </a:path>
                <a:path w="884554" h="612139">
                  <a:moveTo>
                    <a:pt x="629805" y="81661"/>
                  </a:moveTo>
                  <a:lnTo>
                    <a:pt x="627684" y="82550"/>
                  </a:lnTo>
                  <a:lnTo>
                    <a:pt x="626757" y="84048"/>
                  </a:lnTo>
                  <a:lnTo>
                    <a:pt x="627888" y="83820"/>
                  </a:lnTo>
                  <a:lnTo>
                    <a:pt x="629805" y="81661"/>
                  </a:lnTo>
                  <a:close/>
                </a:path>
                <a:path w="884554" h="612139">
                  <a:moveTo>
                    <a:pt x="630008" y="496570"/>
                  </a:moveTo>
                  <a:lnTo>
                    <a:pt x="628675" y="496570"/>
                  </a:lnTo>
                  <a:lnTo>
                    <a:pt x="627938" y="495300"/>
                  </a:lnTo>
                  <a:lnTo>
                    <a:pt x="627278" y="495300"/>
                  </a:lnTo>
                  <a:lnTo>
                    <a:pt x="627430" y="496570"/>
                  </a:lnTo>
                  <a:lnTo>
                    <a:pt x="626948" y="497840"/>
                  </a:lnTo>
                  <a:lnTo>
                    <a:pt x="627761" y="497840"/>
                  </a:lnTo>
                  <a:lnTo>
                    <a:pt x="630008" y="496570"/>
                  </a:lnTo>
                  <a:close/>
                </a:path>
                <a:path w="884554" h="612139">
                  <a:moveTo>
                    <a:pt x="630707" y="561340"/>
                  </a:moveTo>
                  <a:lnTo>
                    <a:pt x="629373" y="560070"/>
                  </a:lnTo>
                  <a:lnTo>
                    <a:pt x="628180" y="560070"/>
                  </a:lnTo>
                  <a:lnTo>
                    <a:pt x="627278" y="558800"/>
                  </a:lnTo>
                  <a:lnTo>
                    <a:pt x="623862" y="560070"/>
                  </a:lnTo>
                  <a:lnTo>
                    <a:pt x="622134" y="558800"/>
                  </a:lnTo>
                  <a:lnTo>
                    <a:pt x="620407" y="557530"/>
                  </a:lnTo>
                  <a:lnTo>
                    <a:pt x="619150" y="553720"/>
                  </a:lnTo>
                  <a:lnTo>
                    <a:pt x="619201" y="552424"/>
                  </a:lnTo>
                  <a:lnTo>
                    <a:pt x="619493" y="551180"/>
                  </a:lnTo>
                  <a:lnTo>
                    <a:pt x="617753" y="549910"/>
                  </a:lnTo>
                  <a:lnTo>
                    <a:pt x="616343" y="548640"/>
                  </a:lnTo>
                  <a:lnTo>
                    <a:pt x="614807" y="543560"/>
                  </a:lnTo>
                  <a:lnTo>
                    <a:pt x="616851" y="539750"/>
                  </a:lnTo>
                  <a:lnTo>
                    <a:pt x="620826" y="538480"/>
                  </a:lnTo>
                  <a:lnTo>
                    <a:pt x="621766" y="538480"/>
                  </a:lnTo>
                  <a:lnTo>
                    <a:pt x="621982" y="537210"/>
                  </a:lnTo>
                  <a:lnTo>
                    <a:pt x="622681" y="537210"/>
                  </a:lnTo>
                  <a:lnTo>
                    <a:pt x="622401" y="535940"/>
                  </a:lnTo>
                  <a:lnTo>
                    <a:pt x="621042" y="535940"/>
                  </a:lnTo>
                  <a:lnTo>
                    <a:pt x="617245" y="537210"/>
                  </a:lnTo>
                  <a:lnTo>
                    <a:pt x="614095" y="534670"/>
                  </a:lnTo>
                  <a:lnTo>
                    <a:pt x="612990" y="532130"/>
                  </a:lnTo>
                  <a:lnTo>
                    <a:pt x="612394" y="532130"/>
                  </a:lnTo>
                  <a:lnTo>
                    <a:pt x="611695" y="533400"/>
                  </a:lnTo>
                  <a:lnTo>
                    <a:pt x="608990" y="533400"/>
                  </a:lnTo>
                  <a:lnTo>
                    <a:pt x="609396" y="535940"/>
                  </a:lnTo>
                  <a:lnTo>
                    <a:pt x="608228" y="537210"/>
                  </a:lnTo>
                  <a:lnTo>
                    <a:pt x="604723" y="538480"/>
                  </a:lnTo>
                  <a:lnTo>
                    <a:pt x="603135" y="537210"/>
                  </a:lnTo>
                  <a:lnTo>
                    <a:pt x="602589" y="535940"/>
                  </a:lnTo>
                  <a:lnTo>
                    <a:pt x="602145" y="535940"/>
                  </a:lnTo>
                  <a:lnTo>
                    <a:pt x="601573" y="537210"/>
                  </a:lnTo>
                  <a:lnTo>
                    <a:pt x="600925" y="537210"/>
                  </a:lnTo>
                  <a:lnTo>
                    <a:pt x="600646" y="539750"/>
                  </a:lnTo>
                  <a:lnTo>
                    <a:pt x="605015" y="539750"/>
                  </a:lnTo>
                  <a:lnTo>
                    <a:pt x="606196" y="541020"/>
                  </a:lnTo>
                  <a:lnTo>
                    <a:pt x="609790" y="541020"/>
                  </a:lnTo>
                  <a:lnTo>
                    <a:pt x="610336" y="544830"/>
                  </a:lnTo>
                  <a:lnTo>
                    <a:pt x="610069" y="544830"/>
                  </a:lnTo>
                  <a:lnTo>
                    <a:pt x="609523" y="546100"/>
                  </a:lnTo>
                  <a:lnTo>
                    <a:pt x="609879" y="546100"/>
                  </a:lnTo>
                  <a:lnTo>
                    <a:pt x="610806" y="549910"/>
                  </a:lnTo>
                  <a:lnTo>
                    <a:pt x="610577" y="551180"/>
                  </a:lnTo>
                  <a:lnTo>
                    <a:pt x="609828" y="552424"/>
                  </a:lnTo>
                  <a:lnTo>
                    <a:pt x="611847" y="553720"/>
                  </a:lnTo>
                  <a:lnTo>
                    <a:pt x="613448" y="554990"/>
                  </a:lnTo>
                  <a:lnTo>
                    <a:pt x="614616" y="559879"/>
                  </a:lnTo>
                  <a:lnTo>
                    <a:pt x="615099" y="558800"/>
                  </a:lnTo>
                  <a:lnTo>
                    <a:pt x="618731" y="558800"/>
                  </a:lnTo>
                  <a:lnTo>
                    <a:pt x="620534" y="560070"/>
                  </a:lnTo>
                  <a:lnTo>
                    <a:pt x="620966" y="561340"/>
                  </a:lnTo>
                  <a:lnTo>
                    <a:pt x="622935" y="562610"/>
                  </a:lnTo>
                  <a:lnTo>
                    <a:pt x="624573" y="563880"/>
                  </a:lnTo>
                  <a:lnTo>
                    <a:pt x="625233" y="566420"/>
                  </a:lnTo>
                  <a:lnTo>
                    <a:pt x="626770" y="566420"/>
                  </a:lnTo>
                  <a:lnTo>
                    <a:pt x="628040" y="567690"/>
                  </a:lnTo>
                  <a:lnTo>
                    <a:pt x="628243" y="568286"/>
                  </a:lnTo>
                  <a:lnTo>
                    <a:pt x="627621" y="565150"/>
                  </a:lnTo>
                  <a:lnTo>
                    <a:pt x="628700" y="562610"/>
                  </a:lnTo>
                  <a:lnTo>
                    <a:pt x="630707" y="561340"/>
                  </a:lnTo>
                  <a:close/>
                </a:path>
                <a:path w="884554" h="612139">
                  <a:moveTo>
                    <a:pt x="631431" y="579577"/>
                  </a:moveTo>
                  <a:lnTo>
                    <a:pt x="630936" y="577850"/>
                  </a:lnTo>
                  <a:lnTo>
                    <a:pt x="630618" y="577596"/>
                  </a:lnTo>
                  <a:lnTo>
                    <a:pt x="630910" y="579120"/>
                  </a:lnTo>
                  <a:lnTo>
                    <a:pt x="631431" y="579577"/>
                  </a:lnTo>
                  <a:close/>
                </a:path>
                <a:path w="884554" h="612139">
                  <a:moveTo>
                    <a:pt x="632231" y="572770"/>
                  </a:moveTo>
                  <a:lnTo>
                    <a:pt x="630237" y="571512"/>
                  </a:lnTo>
                  <a:lnTo>
                    <a:pt x="629031" y="570534"/>
                  </a:lnTo>
                  <a:lnTo>
                    <a:pt x="629361" y="571500"/>
                  </a:lnTo>
                  <a:lnTo>
                    <a:pt x="627862" y="574040"/>
                  </a:lnTo>
                  <a:lnTo>
                    <a:pt x="624903" y="575310"/>
                  </a:lnTo>
                  <a:lnTo>
                    <a:pt x="624357" y="575310"/>
                  </a:lnTo>
                  <a:lnTo>
                    <a:pt x="624497" y="576580"/>
                  </a:lnTo>
                  <a:lnTo>
                    <a:pt x="627773" y="575310"/>
                  </a:lnTo>
                  <a:lnTo>
                    <a:pt x="630618" y="577596"/>
                  </a:lnTo>
                  <a:lnTo>
                    <a:pt x="630186" y="575310"/>
                  </a:lnTo>
                  <a:lnTo>
                    <a:pt x="630923" y="574040"/>
                  </a:lnTo>
                  <a:lnTo>
                    <a:pt x="632231" y="572770"/>
                  </a:lnTo>
                  <a:close/>
                </a:path>
                <a:path w="884554" h="612139">
                  <a:moveTo>
                    <a:pt x="633603" y="440690"/>
                  </a:moveTo>
                  <a:lnTo>
                    <a:pt x="633463" y="440474"/>
                  </a:lnTo>
                  <a:lnTo>
                    <a:pt x="633476" y="440690"/>
                  </a:lnTo>
                  <a:lnTo>
                    <a:pt x="633603" y="440690"/>
                  </a:lnTo>
                  <a:close/>
                </a:path>
                <a:path w="884554" h="612139">
                  <a:moveTo>
                    <a:pt x="634555" y="64770"/>
                  </a:moveTo>
                  <a:lnTo>
                    <a:pt x="634098" y="63500"/>
                  </a:lnTo>
                  <a:lnTo>
                    <a:pt x="633920" y="63500"/>
                  </a:lnTo>
                  <a:lnTo>
                    <a:pt x="633323" y="64770"/>
                  </a:lnTo>
                  <a:lnTo>
                    <a:pt x="634555" y="64770"/>
                  </a:lnTo>
                  <a:close/>
                </a:path>
                <a:path w="884554" h="612139">
                  <a:moveTo>
                    <a:pt x="638975" y="556260"/>
                  </a:moveTo>
                  <a:lnTo>
                    <a:pt x="638911" y="555193"/>
                  </a:lnTo>
                  <a:lnTo>
                    <a:pt x="638556" y="556082"/>
                  </a:lnTo>
                  <a:lnTo>
                    <a:pt x="638606" y="556666"/>
                  </a:lnTo>
                  <a:lnTo>
                    <a:pt x="638695" y="556945"/>
                  </a:lnTo>
                  <a:lnTo>
                    <a:pt x="638975" y="556260"/>
                  </a:lnTo>
                  <a:close/>
                </a:path>
                <a:path w="884554" h="612139">
                  <a:moveTo>
                    <a:pt x="641286" y="534670"/>
                  </a:moveTo>
                  <a:lnTo>
                    <a:pt x="640778" y="534670"/>
                  </a:lnTo>
                  <a:lnTo>
                    <a:pt x="639813" y="533400"/>
                  </a:lnTo>
                  <a:lnTo>
                    <a:pt x="638340" y="533400"/>
                  </a:lnTo>
                  <a:lnTo>
                    <a:pt x="637222" y="534670"/>
                  </a:lnTo>
                  <a:lnTo>
                    <a:pt x="634403" y="535940"/>
                  </a:lnTo>
                  <a:lnTo>
                    <a:pt x="632929" y="534670"/>
                  </a:lnTo>
                  <a:lnTo>
                    <a:pt x="631215" y="534670"/>
                  </a:lnTo>
                  <a:lnTo>
                    <a:pt x="630745" y="535940"/>
                  </a:lnTo>
                  <a:lnTo>
                    <a:pt x="632320" y="538480"/>
                  </a:lnTo>
                  <a:lnTo>
                    <a:pt x="633272" y="541020"/>
                  </a:lnTo>
                  <a:lnTo>
                    <a:pt x="633222" y="542290"/>
                  </a:lnTo>
                  <a:lnTo>
                    <a:pt x="632841" y="543560"/>
                  </a:lnTo>
                  <a:lnTo>
                    <a:pt x="633514" y="543560"/>
                  </a:lnTo>
                  <a:lnTo>
                    <a:pt x="634288" y="542290"/>
                  </a:lnTo>
                  <a:lnTo>
                    <a:pt x="638505" y="542290"/>
                  </a:lnTo>
                  <a:lnTo>
                    <a:pt x="640003" y="542874"/>
                  </a:lnTo>
                  <a:lnTo>
                    <a:pt x="639864" y="542290"/>
                  </a:lnTo>
                  <a:lnTo>
                    <a:pt x="639013" y="538480"/>
                  </a:lnTo>
                  <a:lnTo>
                    <a:pt x="641286" y="534670"/>
                  </a:lnTo>
                  <a:close/>
                </a:path>
                <a:path w="884554" h="612139">
                  <a:moveTo>
                    <a:pt x="642099" y="545325"/>
                  </a:moveTo>
                  <a:lnTo>
                    <a:pt x="641756" y="543560"/>
                  </a:lnTo>
                  <a:lnTo>
                    <a:pt x="640003" y="542874"/>
                  </a:lnTo>
                  <a:lnTo>
                    <a:pt x="640156" y="543560"/>
                  </a:lnTo>
                  <a:lnTo>
                    <a:pt x="641438" y="544830"/>
                  </a:lnTo>
                  <a:lnTo>
                    <a:pt x="642099" y="545325"/>
                  </a:lnTo>
                  <a:close/>
                </a:path>
                <a:path w="884554" h="612139">
                  <a:moveTo>
                    <a:pt x="644093" y="534111"/>
                  </a:moveTo>
                  <a:lnTo>
                    <a:pt x="641286" y="534670"/>
                  </a:lnTo>
                  <a:lnTo>
                    <a:pt x="643775" y="534670"/>
                  </a:lnTo>
                  <a:lnTo>
                    <a:pt x="644093" y="534111"/>
                  </a:lnTo>
                  <a:close/>
                </a:path>
                <a:path w="884554" h="612139">
                  <a:moveTo>
                    <a:pt x="645121" y="552450"/>
                  </a:moveTo>
                  <a:lnTo>
                    <a:pt x="644245" y="551180"/>
                  </a:lnTo>
                  <a:lnTo>
                    <a:pt x="643572" y="549910"/>
                  </a:lnTo>
                  <a:lnTo>
                    <a:pt x="642950" y="548640"/>
                  </a:lnTo>
                  <a:lnTo>
                    <a:pt x="642975" y="547090"/>
                  </a:lnTo>
                  <a:lnTo>
                    <a:pt x="643089" y="546100"/>
                  </a:lnTo>
                  <a:lnTo>
                    <a:pt x="642099" y="545325"/>
                  </a:lnTo>
                  <a:lnTo>
                    <a:pt x="642975" y="549910"/>
                  </a:lnTo>
                  <a:lnTo>
                    <a:pt x="641426" y="552424"/>
                  </a:lnTo>
                  <a:lnTo>
                    <a:pt x="638810" y="553720"/>
                  </a:lnTo>
                  <a:lnTo>
                    <a:pt x="638911" y="555193"/>
                  </a:lnTo>
                  <a:lnTo>
                    <a:pt x="639495" y="553720"/>
                  </a:lnTo>
                  <a:lnTo>
                    <a:pt x="644448" y="553720"/>
                  </a:lnTo>
                  <a:lnTo>
                    <a:pt x="644702" y="552450"/>
                  </a:lnTo>
                  <a:lnTo>
                    <a:pt x="645121" y="552450"/>
                  </a:lnTo>
                  <a:close/>
                </a:path>
                <a:path w="884554" h="612139">
                  <a:moveTo>
                    <a:pt x="653707" y="482600"/>
                  </a:moveTo>
                  <a:lnTo>
                    <a:pt x="653554" y="481914"/>
                  </a:lnTo>
                  <a:lnTo>
                    <a:pt x="653567" y="482600"/>
                  </a:lnTo>
                  <a:lnTo>
                    <a:pt x="653707" y="482600"/>
                  </a:lnTo>
                  <a:close/>
                </a:path>
                <a:path w="884554" h="612139">
                  <a:moveTo>
                    <a:pt x="654380" y="556945"/>
                  </a:moveTo>
                  <a:lnTo>
                    <a:pt x="654265" y="555536"/>
                  </a:lnTo>
                  <a:lnTo>
                    <a:pt x="652526" y="558800"/>
                  </a:lnTo>
                  <a:lnTo>
                    <a:pt x="652754" y="559587"/>
                  </a:lnTo>
                  <a:lnTo>
                    <a:pt x="654380" y="557580"/>
                  </a:lnTo>
                  <a:lnTo>
                    <a:pt x="654380" y="556945"/>
                  </a:lnTo>
                  <a:close/>
                </a:path>
                <a:path w="884554" h="612139">
                  <a:moveTo>
                    <a:pt x="659345" y="566420"/>
                  </a:moveTo>
                  <a:lnTo>
                    <a:pt x="656666" y="566420"/>
                  </a:lnTo>
                  <a:lnTo>
                    <a:pt x="654291" y="565150"/>
                  </a:lnTo>
                  <a:lnTo>
                    <a:pt x="652754" y="559587"/>
                  </a:lnTo>
                  <a:lnTo>
                    <a:pt x="652360" y="560070"/>
                  </a:lnTo>
                  <a:lnTo>
                    <a:pt x="647877" y="560070"/>
                  </a:lnTo>
                  <a:lnTo>
                    <a:pt x="646353" y="558800"/>
                  </a:lnTo>
                  <a:lnTo>
                    <a:pt x="645350" y="557530"/>
                  </a:lnTo>
                  <a:lnTo>
                    <a:pt x="644982" y="558800"/>
                  </a:lnTo>
                  <a:lnTo>
                    <a:pt x="644271" y="560070"/>
                  </a:lnTo>
                  <a:lnTo>
                    <a:pt x="639584" y="560070"/>
                  </a:lnTo>
                  <a:lnTo>
                    <a:pt x="638695" y="556945"/>
                  </a:lnTo>
                  <a:lnTo>
                    <a:pt x="637933" y="558800"/>
                  </a:lnTo>
                  <a:lnTo>
                    <a:pt x="636155" y="560070"/>
                  </a:lnTo>
                  <a:lnTo>
                    <a:pt x="638530" y="560070"/>
                  </a:lnTo>
                  <a:lnTo>
                    <a:pt x="640499" y="562610"/>
                  </a:lnTo>
                  <a:lnTo>
                    <a:pt x="641134" y="565150"/>
                  </a:lnTo>
                  <a:lnTo>
                    <a:pt x="641159" y="566420"/>
                  </a:lnTo>
                  <a:lnTo>
                    <a:pt x="644486" y="566420"/>
                  </a:lnTo>
                  <a:lnTo>
                    <a:pt x="644969" y="568960"/>
                  </a:lnTo>
                  <a:lnTo>
                    <a:pt x="645756" y="567690"/>
                  </a:lnTo>
                  <a:lnTo>
                    <a:pt x="649020" y="567690"/>
                  </a:lnTo>
                  <a:lnTo>
                    <a:pt x="650151" y="568960"/>
                  </a:lnTo>
                  <a:lnTo>
                    <a:pt x="652094" y="568960"/>
                  </a:lnTo>
                  <a:lnTo>
                    <a:pt x="653694" y="570230"/>
                  </a:lnTo>
                  <a:lnTo>
                    <a:pt x="654431" y="572770"/>
                  </a:lnTo>
                  <a:lnTo>
                    <a:pt x="654685" y="570534"/>
                  </a:lnTo>
                  <a:lnTo>
                    <a:pt x="654786" y="570128"/>
                  </a:lnTo>
                  <a:lnTo>
                    <a:pt x="656615" y="567690"/>
                  </a:lnTo>
                  <a:lnTo>
                    <a:pt x="659345" y="566420"/>
                  </a:lnTo>
                  <a:close/>
                </a:path>
                <a:path w="884554" h="612139">
                  <a:moveTo>
                    <a:pt x="664095" y="510540"/>
                  </a:moveTo>
                  <a:lnTo>
                    <a:pt x="661670" y="509270"/>
                  </a:lnTo>
                  <a:lnTo>
                    <a:pt x="660730" y="506730"/>
                  </a:lnTo>
                  <a:lnTo>
                    <a:pt x="660577" y="508000"/>
                  </a:lnTo>
                  <a:lnTo>
                    <a:pt x="659993" y="508000"/>
                  </a:lnTo>
                  <a:lnTo>
                    <a:pt x="659117" y="509270"/>
                  </a:lnTo>
                  <a:lnTo>
                    <a:pt x="660082" y="509270"/>
                  </a:lnTo>
                  <a:lnTo>
                    <a:pt x="660717" y="510540"/>
                  </a:lnTo>
                  <a:lnTo>
                    <a:pt x="661136" y="511810"/>
                  </a:lnTo>
                  <a:lnTo>
                    <a:pt x="661517" y="511810"/>
                  </a:lnTo>
                  <a:lnTo>
                    <a:pt x="661911" y="510540"/>
                  </a:lnTo>
                  <a:lnTo>
                    <a:pt x="664095" y="510540"/>
                  </a:lnTo>
                  <a:close/>
                </a:path>
                <a:path w="884554" h="612139">
                  <a:moveTo>
                    <a:pt x="665924" y="129895"/>
                  </a:moveTo>
                  <a:lnTo>
                    <a:pt x="664997" y="130810"/>
                  </a:lnTo>
                  <a:lnTo>
                    <a:pt x="665162" y="131978"/>
                  </a:lnTo>
                  <a:lnTo>
                    <a:pt x="665924" y="129895"/>
                  </a:lnTo>
                  <a:close/>
                </a:path>
                <a:path w="884554" h="612139">
                  <a:moveTo>
                    <a:pt x="666623" y="565150"/>
                  </a:moveTo>
                  <a:lnTo>
                    <a:pt x="664451" y="565150"/>
                  </a:lnTo>
                  <a:lnTo>
                    <a:pt x="663689" y="566420"/>
                  </a:lnTo>
                  <a:lnTo>
                    <a:pt x="664298" y="566420"/>
                  </a:lnTo>
                  <a:lnTo>
                    <a:pt x="666343" y="568502"/>
                  </a:lnTo>
                  <a:lnTo>
                    <a:pt x="666076" y="567690"/>
                  </a:lnTo>
                  <a:lnTo>
                    <a:pt x="666623" y="565150"/>
                  </a:lnTo>
                  <a:close/>
                </a:path>
                <a:path w="884554" h="612139">
                  <a:moveTo>
                    <a:pt x="667321" y="571512"/>
                  </a:moveTo>
                  <a:lnTo>
                    <a:pt x="666788" y="568960"/>
                  </a:lnTo>
                  <a:lnTo>
                    <a:pt x="666343" y="568502"/>
                  </a:lnTo>
                  <a:lnTo>
                    <a:pt x="667296" y="571500"/>
                  </a:lnTo>
                  <a:close/>
                </a:path>
                <a:path w="884554" h="612139">
                  <a:moveTo>
                    <a:pt x="667372" y="101638"/>
                  </a:moveTo>
                  <a:lnTo>
                    <a:pt x="666699" y="102870"/>
                  </a:lnTo>
                  <a:lnTo>
                    <a:pt x="666940" y="103517"/>
                  </a:lnTo>
                  <a:lnTo>
                    <a:pt x="667372" y="102870"/>
                  </a:lnTo>
                  <a:lnTo>
                    <a:pt x="667372" y="101638"/>
                  </a:lnTo>
                  <a:close/>
                </a:path>
                <a:path w="884554" h="612139">
                  <a:moveTo>
                    <a:pt x="667626" y="45720"/>
                  </a:moveTo>
                  <a:lnTo>
                    <a:pt x="667080" y="46990"/>
                  </a:lnTo>
                  <a:lnTo>
                    <a:pt x="667207" y="46990"/>
                  </a:lnTo>
                  <a:lnTo>
                    <a:pt x="667626" y="45720"/>
                  </a:lnTo>
                  <a:close/>
                </a:path>
                <a:path w="884554" h="612139">
                  <a:moveTo>
                    <a:pt x="667715" y="563880"/>
                  </a:moveTo>
                  <a:lnTo>
                    <a:pt x="666623" y="565150"/>
                  </a:lnTo>
                  <a:lnTo>
                    <a:pt x="667156" y="565150"/>
                  </a:lnTo>
                  <a:lnTo>
                    <a:pt x="667715" y="563880"/>
                  </a:lnTo>
                  <a:close/>
                </a:path>
                <a:path w="884554" h="612139">
                  <a:moveTo>
                    <a:pt x="670915" y="500380"/>
                  </a:moveTo>
                  <a:lnTo>
                    <a:pt x="669112" y="497840"/>
                  </a:lnTo>
                  <a:lnTo>
                    <a:pt x="668769" y="497840"/>
                  </a:lnTo>
                  <a:lnTo>
                    <a:pt x="669150" y="499097"/>
                  </a:lnTo>
                  <a:lnTo>
                    <a:pt x="670610" y="500380"/>
                  </a:lnTo>
                  <a:lnTo>
                    <a:pt x="670915" y="500380"/>
                  </a:lnTo>
                  <a:close/>
                </a:path>
                <a:path w="884554" h="612139">
                  <a:moveTo>
                    <a:pt x="671436" y="519493"/>
                  </a:moveTo>
                  <a:lnTo>
                    <a:pt x="671410" y="519112"/>
                  </a:lnTo>
                  <a:lnTo>
                    <a:pt x="670344" y="520700"/>
                  </a:lnTo>
                  <a:lnTo>
                    <a:pt x="670369" y="520839"/>
                  </a:lnTo>
                  <a:lnTo>
                    <a:pt x="671436" y="519493"/>
                  </a:lnTo>
                  <a:close/>
                </a:path>
                <a:path w="884554" h="612139">
                  <a:moveTo>
                    <a:pt x="672134" y="500380"/>
                  </a:moveTo>
                  <a:lnTo>
                    <a:pt x="670915" y="500380"/>
                  </a:lnTo>
                  <a:lnTo>
                    <a:pt x="671817" y="501650"/>
                  </a:lnTo>
                  <a:lnTo>
                    <a:pt x="671957" y="501650"/>
                  </a:lnTo>
                  <a:lnTo>
                    <a:pt x="672134" y="500380"/>
                  </a:lnTo>
                  <a:close/>
                </a:path>
                <a:path w="884554" h="612139">
                  <a:moveTo>
                    <a:pt x="674344" y="43180"/>
                  </a:moveTo>
                  <a:lnTo>
                    <a:pt x="671576" y="44450"/>
                  </a:lnTo>
                  <a:lnTo>
                    <a:pt x="673265" y="44450"/>
                  </a:lnTo>
                  <a:lnTo>
                    <a:pt x="674344" y="43180"/>
                  </a:lnTo>
                  <a:close/>
                </a:path>
                <a:path w="884554" h="612139">
                  <a:moveTo>
                    <a:pt x="676986" y="513080"/>
                  </a:moveTo>
                  <a:lnTo>
                    <a:pt x="673950" y="514350"/>
                  </a:lnTo>
                  <a:lnTo>
                    <a:pt x="671093" y="511810"/>
                  </a:lnTo>
                  <a:lnTo>
                    <a:pt x="670217" y="509270"/>
                  </a:lnTo>
                  <a:lnTo>
                    <a:pt x="669290" y="509270"/>
                  </a:lnTo>
                  <a:lnTo>
                    <a:pt x="668121" y="510540"/>
                  </a:lnTo>
                  <a:lnTo>
                    <a:pt x="665810" y="510540"/>
                  </a:lnTo>
                  <a:lnTo>
                    <a:pt x="669455" y="511810"/>
                  </a:lnTo>
                  <a:lnTo>
                    <a:pt x="671410" y="519112"/>
                  </a:lnTo>
                  <a:lnTo>
                    <a:pt x="672058" y="518160"/>
                  </a:lnTo>
                  <a:lnTo>
                    <a:pt x="674865" y="516890"/>
                  </a:lnTo>
                  <a:lnTo>
                    <a:pt x="675157" y="515620"/>
                  </a:lnTo>
                  <a:lnTo>
                    <a:pt x="675919" y="514350"/>
                  </a:lnTo>
                  <a:lnTo>
                    <a:pt x="676986" y="513080"/>
                  </a:lnTo>
                  <a:close/>
                </a:path>
                <a:path w="884554" h="612139">
                  <a:moveTo>
                    <a:pt x="681037" y="575094"/>
                  </a:moveTo>
                  <a:lnTo>
                    <a:pt x="679462" y="574433"/>
                  </a:lnTo>
                  <a:lnTo>
                    <a:pt x="680288" y="575310"/>
                  </a:lnTo>
                  <a:lnTo>
                    <a:pt x="681037" y="575094"/>
                  </a:lnTo>
                  <a:close/>
                </a:path>
                <a:path w="884554" h="612139">
                  <a:moveTo>
                    <a:pt x="681278" y="486410"/>
                  </a:moveTo>
                  <a:lnTo>
                    <a:pt x="681253" y="485990"/>
                  </a:lnTo>
                  <a:lnTo>
                    <a:pt x="680656" y="486410"/>
                  </a:lnTo>
                  <a:lnTo>
                    <a:pt x="679348" y="487680"/>
                  </a:lnTo>
                  <a:lnTo>
                    <a:pt x="680326" y="487680"/>
                  </a:lnTo>
                  <a:lnTo>
                    <a:pt x="681278" y="486410"/>
                  </a:lnTo>
                  <a:close/>
                </a:path>
                <a:path w="884554" h="612139">
                  <a:moveTo>
                    <a:pt x="682485" y="485140"/>
                  </a:moveTo>
                  <a:lnTo>
                    <a:pt x="682371" y="483870"/>
                  </a:lnTo>
                  <a:lnTo>
                    <a:pt x="681062" y="483870"/>
                  </a:lnTo>
                  <a:lnTo>
                    <a:pt x="681253" y="485990"/>
                  </a:lnTo>
                  <a:lnTo>
                    <a:pt x="682485" y="485140"/>
                  </a:lnTo>
                  <a:close/>
                </a:path>
                <a:path w="884554" h="612139">
                  <a:moveTo>
                    <a:pt x="690359" y="48260"/>
                  </a:moveTo>
                  <a:lnTo>
                    <a:pt x="690295" y="47917"/>
                  </a:lnTo>
                  <a:lnTo>
                    <a:pt x="690118" y="48260"/>
                  </a:lnTo>
                  <a:lnTo>
                    <a:pt x="690168" y="48450"/>
                  </a:lnTo>
                  <a:lnTo>
                    <a:pt x="690359" y="48260"/>
                  </a:lnTo>
                  <a:close/>
                </a:path>
                <a:path w="884554" h="612139">
                  <a:moveTo>
                    <a:pt x="693191" y="463537"/>
                  </a:moveTo>
                  <a:lnTo>
                    <a:pt x="692696" y="462280"/>
                  </a:lnTo>
                  <a:lnTo>
                    <a:pt x="691159" y="461581"/>
                  </a:lnTo>
                  <a:lnTo>
                    <a:pt x="693191" y="463537"/>
                  </a:lnTo>
                  <a:close/>
                </a:path>
                <a:path w="884554" h="612139">
                  <a:moveTo>
                    <a:pt x="693712" y="466013"/>
                  </a:moveTo>
                  <a:close/>
                </a:path>
                <a:path w="884554" h="612139">
                  <a:moveTo>
                    <a:pt x="696912" y="462280"/>
                  </a:moveTo>
                  <a:lnTo>
                    <a:pt x="696290" y="462280"/>
                  </a:lnTo>
                  <a:lnTo>
                    <a:pt x="693204" y="463550"/>
                  </a:lnTo>
                  <a:lnTo>
                    <a:pt x="693699" y="464820"/>
                  </a:lnTo>
                  <a:lnTo>
                    <a:pt x="693712" y="466013"/>
                  </a:lnTo>
                  <a:lnTo>
                    <a:pt x="694182" y="464820"/>
                  </a:lnTo>
                  <a:lnTo>
                    <a:pt x="695350" y="463550"/>
                  </a:lnTo>
                  <a:lnTo>
                    <a:pt x="696912" y="462280"/>
                  </a:lnTo>
                  <a:close/>
                </a:path>
                <a:path w="884554" h="612139">
                  <a:moveTo>
                    <a:pt x="698652" y="90170"/>
                  </a:moveTo>
                  <a:lnTo>
                    <a:pt x="698588" y="88900"/>
                  </a:lnTo>
                  <a:lnTo>
                    <a:pt x="698538" y="88074"/>
                  </a:lnTo>
                  <a:lnTo>
                    <a:pt x="697992" y="88900"/>
                  </a:lnTo>
                  <a:lnTo>
                    <a:pt x="698474" y="88900"/>
                  </a:lnTo>
                  <a:lnTo>
                    <a:pt x="698652" y="90170"/>
                  </a:lnTo>
                  <a:close/>
                </a:path>
                <a:path w="884554" h="612139">
                  <a:moveTo>
                    <a:pt x="699262" y="86410"/>
                  </a:moveTo>
                  <a:lnTo>
                    <a:pt x="698525" y="87630"/>
                  </a:lnTo>
                  <a:lnTo>
                    <a:pt x="698538" y="88074"/>
                  </a:lnTo>
                  <a:lnTo>
                    <a:pt x="698855" y="87630"/>
                  </a:lnTo>
                  <a:lnTo>
                    <a:pt x="699262" y="86410"/>
                  </a:lnTo>
                  <a:close/>
                </a:path>
                <a:path w="884554" h="612139">
                  <a:moveTo>
                    <a:pt x="704088" y="494030"/>
                  </a:moveTo>
                  <a:lnTo>
                    <a:pt x="703592" y="493687"/>
                  </a:lnTo>
                  <a:lnTo>
                    <a:pt x="703770" y="494030"/>
                  </a:lnTo>
                  <a:lnTo>
                    <a:pt x="704088" y="494030"/>
                  </a:lnTo>
                  <a:close/>
                </a:path>
                <a:path w="884554" h="612139">
                  <a:moveTo>
                    <a:pt x="704773" y="441960"/>
                  </a:moveTo>
                  <a:lnTo>
                    <a:pt x="704557" y="441960"/>
                  </a:lnTo>
                  <a:lnTo>
                    <a:pt x="703503" y="443230"/>
                  </a:lnTo>
                  <a:lnTo>
                    <a:pt x="703592" y="443547"/>
                  </a:lnTo>
                  <a:lnTo>
                    <a:pt x="704151" y="443230"/>
                  </a:lnTo>
                  <a:lnTo>
                    <a:pt x="704773" y="441960"/>
                  </a:lnTo>
                  <a:close/>
                </a:path>
                <a:path w="884554" h="612139">
                  <a:moveTo>
                    <a:pt x="707072" y="264160"/>
                  </a:moveTo>
                  <a:lnTo>
                    <a:pt x="706945" y="263931"/>
                  </a:lnTo>
                  <a:lnTo>
                    <a:pt x="706996" y="264160"/>
                  </a:lnTo>
                  <a:close/>
                </a:path>
                <a:path w="884554" h="612139">
                  <a:moveTo>
                    <a:pt x="711644" y="383540"/>
                  </a:moveTo>
                  <a:lnTo>
                    <a:pt x="711161" y="383540"/>
                  </a:lnTo>
                  <a:lnTo>
                    <a:pt x="710882" y="384238"/>
                  </a:lnTo>
                  <a:lnTo>
                    <a:pt x="711644" y="383540"/>
                  </a:lnTo>
                  <a:close/>
                </a:path>
                <a:path w="884554" h="612139">
                  <a:moveTo>
                    <a:pt x="713041" y="395249"/>
                  </a:moveTo>
                  <a:lnTo>
                    <a:pt x="712431" y="396240"/>
                  </a:lnTo>
                  <a:lnTo>
                    <a:pt x="712635" y="396240"/>
                  </a:lnTo>
                  <a:lnTo>
                    <a:pt x="713041" y="395249"/>
                  </a:lnTo>
                  <a:close/>
                </a:path>
                <a:path w="884554" h="612139">
                  <a:moveTo>
                    <a:pt x="713092" y="359194"/>
                  </a:moveTo>
                  <a:lnTo>
                    <a:pt x="712495" y="359410"/>
                  </a:lnTo>
                  <a:lnTo>
                    <a:pt x="713003" y="359410"/>
                  </a:lnTo>
                  <a:lnTo>
                    <a:pt x="713092" y="359194"/>
                  </a:lnTo>
                  <a:close/>
                </a:path>
                <a:path w="884554" h="612139">
                  <a:moveTo>
                    <a:pt x="716584" y="122097"/>
                  </a:moveTo>
                  <a:lnTo>
                    <a:pt x="716546" y="121920"/>
                  </a:lnTo>
                  <a:lnTo>
                    <a:pt x="716394" y="121920"/>
                  </a:lnTo>
                  <a:lnTo>
                    <a:pt x="716584" y="122097"/>
                  </a:lnTo>
                  <a:close/>
                </a:path>
                <a:path w="884554" h="612139">
                  <a:moveTo>
                    <a:pt x="718400" y="463270"/>
                  </a:moveTo>
                  <a:lnTo>
                    <a:pt x="717867" y="463537"/>
                  </a:lnTo>
                  <a:lnTo>
                    <a:pt x="716838" y="465010"/>
                  </a:lnTo>
                  <a:lnTo>
                    <a:pt x="717334" y="464820"/>
                  </a:lnTo>
                  <a:lnTo>
                    <a:pt x="718400" y="463270"/>
                  </a:lnTo>
                  <a:close/>
                </a:path>
                <a:path w="884554" h="612139">
                  <a:moveTo>
                    <a:pt x="718705" y="368300"/>
                  </a:moveTo>
                  <a:lnTo>
                    <a:pt x="718273" y="365760"/>
                  </a:lnTo>
                  <a:lnTo>
                    <a:pt x="718096" y="365760"/>
                  </a:lnTo>
                  <a:lnTo>
                    <a:pt x="718527" y="368490"/>
                  </a:lnTo>
                  <a:lnTo>
                    <a:pt x="718705" y="368300"/>
                  </a:lnTo>
                  <a:close/>
                </a:path>
                <a:path w="884554" h="612139">
                  <a:moveTo>
                    <a:pt x="721182" y="505460"/>
                  </a:moveTo>
                  <a:lnTo>
                    <a:pt x="720572" y="502539"/>
                  </a:lnTo>
                  <a:lnTo>
                    <a:pt x="720445" y="502920"/>
                  </a:lnTo>
                  <a:lnTo>
                    <a:pt x="721156" y="505485"/>
                  </a:lnTo>
                  <a:close/>
                </a:path>
                <a:path w="884554" h="612139">
                  <a:moveTo>
                    <a:pt x="723150" y="499110"/>
                  </a:moveTo>
                  <a:lnTo>
                    <a:pt x="722147" y="499110"/>
                  </a:lnTo>
                  <a:lnTo>
                    <a:pt x="721347" y="497840"/>
                  </a:lnTo>
                  <a:lnTo>
                    <a:pt x="721042" y="496570"/>
                  </a:lnTo>
                  <a:lnTo>
                    <a:pt x="720737" y="495300"/>
                  </a:lnTo>
                  <a:lnTo>
                    <a:pt x="720826" y="494030"/>
                  </a:lnTo>
                  <a:lnTo>
                    <a:pt x="721067" y="494030"/>
                  </a:lnTo>
                  <a:lnTo>
                    <a:pt x="718451" y="492760"/>
                  </a:lnTo>
                  <a:lnTo>
                    <a:pt x="716229" y="491490"/>
                  </a:lnTo>
                  <a:lnTo>
                    <a:pt x="715556" y="488950"/>
                  </a:lnTo>
                  <a:lnTo>
                    <a:pt x="715035" y="488950"/>
                  </a:lnTo>
                  <a:lnTo>
                    <a:pt x="714629" y="487680"/>
                  </a:lnTo>
                  <a:lnTo>
                    <a:pt x="714286" y="487680"/>
                  </a:lnTo>
                  <a:lnTo>
                    <a:pt x="714336" y="491490"/>
                  </a:lnTo>
                  <a:lnTo>
                    <a:pt x="711733" y="494030"/>
                  </a:lnTo>
                  <a:lnTo>
                    <a:pt x="704088" y="494030"/>
                  </a:lnTo>
                  <a:lnTo>
                    <a:pt x="705434" y="497687"/>
                  </a:lnTo>
                  <a:lnTo>
                    <a:pt x="705408" y="499198"/>
                  </a:lnTo>
                  <a:lnTo>
                    <a:pt x="705027" y="500380"/>
                  </a:lnTo>
                  <a:lnTo>
                    <a:pt x="707542" y="500380"/>
                  </a:lnTo>
                  <a:lnTo>
                    <a:pt x="708875" y="499110"/>
                  </a:lnTo>
                  <a:lnTo>
                    <a:pt x="710374" y="499110"/>
                  </a:lnTo>
                  <a:lnTo>
                    <a:pt x="711085" y="497840"/>
                  </a:lnTo>
                  <a:lnTo>
                    <a:pt x="711911" y="497840"/>
                  </a:lnTo>
                  <a:lnTo>
                    <a:pt x="716368" y="496570"/>
                  </a:lnTo>
                  <a:lnTo>
                    <a:pt x="719861" y="499097"/>
                  </a:lnTo>
                  <a:lnTo>
                    <a:pt x="720572" y="502539"/>
                  </a:lnTo>
                  <a:lnTo>
                    <a:pt x="721309" y="500380"/>
                  </a:lnTo>
                  <a:lnTo>
                    <a:pt x="723150" y="499110"/>
                  </a:lnTo>
                  <a:close/>
                </a:path>
                <a:path w="884554" h="612139">
                  <a:moveTo>
                    <a:pt x="724128" y="369570"/>
                  </a:moveTo>
                  <a:lnTo>
                    <a:pt x="723785" y="369570"/>
                  </a:lnTo>
                  <a:lnTo>
                    <a:pt x="720331" y="370751"/>
                  </a:lnTo>
                  <a:lnTo>
                    <a:pt x="724128" y="369570"/>
                  </a:lnTo>
                  <a:close/>
                </a:path>
                <a:path w="884554" h="612139">
                  <a:moveTo>
                    <a:pt x="729513" y="432333"/>
                  </a:moveTo>
                  <a:lnTo>
                    <a:pt x="729018" y="429260"/>
                  </a:lnTo>
                  <a:lnTo>
                    <a:pt x="728916" y="429120"/>
                  </a:lnTo>
                  <a:lnTo>
                    <a:pt x="728827" y="429260"/>
                  </a:lnTo>
                  <a:lnTo>
                    <a:pt x="729513" y="432333"/>
                  </a:lnTo>
                  <a:close/>
                </a:path>
                <a:path w="884554" h="612139">
                  <a:moveTo>
                    <a:pt x="729996" y="552678"/>
                  </a:moveTo>
                  <a:lnTo>
                    <a:pt x="724763" y="553720"/>
                  </a:lnTo>
                  <a:lnTo>
                    <a:pt x="723061" y="552462"/>
                  </a:lnTo>
                  <a:lnTo>
                    <a:pt x="724446" y="557098"/>
                  </a:lnTo>
                  <a:lnTo>
                    <a:pt x="724535" y="557580"/>
                  </a:lnTo>
                  <a:lnTo>
                    <a:pt x="723023" y="560070"/>
                  </a:lnTo>
                  <a:lnTo>
                    <a:pt x="720229" y="561340"/>
                  </a:lnTo>
                  <a:lnTo>
                    <a:pt x="721017" y="561340"/>
                  </a:lnTo>
                  <a:lnTo>
                    <a:pt x="721436" y="562610"/>
                  </a:lnTo>
                  <a:lnTo>
                    <a:pt x="724065" y="562610"/>
                  </a:lnTo>
                  <a:lnTo>
                    <a:pt x="728027" y="561340"/>
                  </a:lnTo>
                  <a:lnTo>
                    <a:pt x="729970" y="560070"/>
                  </a:lnTo>
                  <a:lnTo>
                    <a:pt x="729589" y="558800"/>
                  </a:lnTo>
                  <a:lnTo>
                    <a:pt x="729348" y="557580"/>
                  </a:lnTo>
                  <a:lnTo>
                    <a:pt x="729005" y="553720"/>
                  </a:lnTo>
                  <a:lnTo>
                    <a:pt x="729996" y="552678"/>
                  </a:lnTo>
                  <a:close/>
                </a:path>
                <a:path w="884554" h="612139">
                  <a:moveTo>
                    <a:pt x="731050" y="119380"/>
                  </a:moveTo>
                  <a:lnTo>
                    <a:pt x="729145" y="118110"/>
                  </a:lnTo>
                  <a:lnTo>
                    <a:pt x="727976" y="115582"/>
                  </a:lnTo>
                  <a:lnTo>
                    <a:pt x="728294" y="117589"/>
                  </a:lnTo>
                  <a:lnTo>
                    <a:pt x="728332" y="119380"/>
                  </a:lnTo>
                  <a:lnTo>
                    <a:pt x="731050" y="119380"/>
                  </a:lnTo>
                  <a:close/>
                </a:path>
                <a:path w="884554" h="612139">
                  <a:moveTo>
                    <a:pt x="732180" y="551180"/>
                  </a:moveTo>
                  <a:lnTo>
                    <a:pt x="731431" y="551180"/>
                  </a:lnTo>
                  <a:lnTo>
                    <a:pt x="729996" y="552678"/>
                  </a:lnTo>
                  <a:lnTo>
                    <a:pt x="731088" y="552462"/>
                  </a:lnTo>
                  <a:lnTo>
                    <a:pt x="732180" y="551180"/>
                  </a:lnTo>
                  <a:close/>
                </a:path>
                <a:path w="884554" h="612139">
                  <a:moveTo>
                    <a:pt x="732523" y="170180"/>
                  </a:moveTo>
                  <a:close/>
                </a:path>
                <a:path w="884554" h="612139">
                  <a:moveTo>
                    <a:pt x="736079" y="342798"/>
                  </a:moveTo>
                  <a:lnTo>
                    <a:pt x="735749" y="342900"/>
                  </a:lnTo>
                  <a:lnTo>
                    <a:pt x="736028" y="342900"/>
                  </a:lnTo>
                  <a:close/>
                </a:path>
                <a:path w="884554" h="612139">
                  <a:moveTo>
                    <a:pt x="737146" y="135890"/>
                  </a:moveTo>
                  <a:lnTo>
                    <a:pt x="736777" y="135890"/>
                  </a:lnTo>
                  <a:lnTo>
                    <a:pt x="736384" y="137033"/>
                  </a:lnTo>
                  <a:lnTo>
                    <a:pt x="737146" y="135890"/>
                  </a:lnTo>
                  <a:close/>
                </a:path>
                <a:path w="884554" h="612139">
                  <a:moveTo>
                    <a:pt x="737311" y="551180"/>
                  </a:moveTo>
                  <a:lnTo>
                    <a:pt x="736511" y="548640"/>
                  </a:lnTo>
                  <a:lnTo>
                    <a:pt x="736574" y="547370"/>
                  </a:lnTo>
                  <a:lnTo>
                    <a:pt x="733552" y="547370"/>
                  </a:lnTo>
                  <a:lnTo>
                    <a:pt x="733183" y="549910"/>
                  </a:lnTo>
                  <a:lnTo>
                    <a:pt x="732180" y="551180"/>
                  </a:lnTo>
                  <a:lnTo>
                    <a:pt x="737311" y="551180"/>
                  </a:lnTo>
                  <a:close/>
                </a:path>
                <a:path w="884554" h="612139">
                  <a:moveTo>
                    <a:pt x="738835" y="427710"/>
                  </a:moveTo>
                  <a:lnTo>
                    <a:pt x="738657" y="426720"/>
                  </a:lnTo>
                  <a:lnTo>
                    <a:pt x="736346" y="425615"/>
                  </a:lnTo>
                  <a:lnTo>
                    <a:pt x="736676" y="426720"/>
                  </a:lnTo>
                  <a:lnTo>
                    <a:pt x="738835" y="427710"/>
                  </a:lnTo>
                  <a:close/>
                </a:path>
                <a:path w="884554" h="612139">
                  <a:moveTo>
                    <a:pt x="739203" y="505460"/>
                  </a:moveTo>
                  <a:lnTo>
                    <a:pt x="738606" y="505460"/>
                  </a:lnTo>
                  <a:lnTo>
                    <a:pt x="737997" y="506730"/>
                  </a:lnTo>
                  <a:lnTo>
                    <a:pt x="739203" y="505460"/>
                  </a:lnTo>
                  <a:close/>
                </a:path>
                <a:path w="884554" h="612139">
                  <a:moveTo>
                    <a:pt x="739216" y="552450"/>
                  </a:moveTo>
                  <a:lnTo>
                    <a:pt x="738632" y="551180"/>
                  </a:lnTo>
                  <a:lnTo>
                    <a:pt x="737311" y="551180"/>
                  </a:lnTo>
                  <a:lnTo>
                    <a:pt x="738847" y="552450"/>
                  </a:lnTo>
                  <a:lnTo>
                    <a:pt x="739216" y="552450"/>
                  </a:lnTo>
                  <a:close/>
                </a:path>
                <a:path w="884554" h="612139">
                  <a:moveTo>
                    <a:pt x="740168" y="134620"/>
                  </a:moveTo>
                  <a:lnTo>
                    <a:pt x="737069" y="134620"/>
                  </a:lnTo>
                  <a:lnTo>
                    <a:pt x="737146" y="135890"/>
                  </a:lnTo>
                  <a:lnTo>
                    <a:pt x="738390" y="135890"/>
                  </a:lnTo>
                  <a:lnTo>
                    <a:pt x="740168" y="134620"/>
                  </a:lnTo>
                  <a:close/>
                </a:path>
                <a:path w="884554" h="612139">
                  <a:moveTo>
                    <a:pt x="740625" y="552450"/>
                  </a:moveTo>
                  <a:lnTo>
                    <a:pt x="739216" y="552450"/>
                  </a:lnTo>
                  <a:lnTo>
                    <a:pt x="739800" y="553720"/>
                  </a:lnTo>
                  <a:lnTo>
                    <a:pt x="740625" y="552450"/>
                  </a:lnTo>
                  <a:close/>
                </a:path>
                <a:path w="884554" h="612139">
                  <a:moveTo>
                    <a:pt x="741184" y="318770"/>
                  </a:moveTo>
                  <a:lnTo>
                    <a:pt x="740892" y="318770"/>
                  </a:lnTo>
                  <a:lnTo>
                    <a:pt x="740029" y="320040"/>
                  </a:lnTo>
                  <a:lnTo>
                    <a:pt x="739775" y="320128"/>
                  </a:lnTo>
                  <a:lnTo>
                    <a:pt x="740156" y="320040"/>
                  </a:lnTo>
                  <a:lnTo>
                    <a:pt x="741184" y="318770"/>
                  </a:lnTo>
                  <a:close/>
                </a:path>
                <a:path w="884554" h="612139">
                  <a:moveTo>
                    <a:pt x="742111" y="542290"/>
                  </a:moveTo>
                  <a:lnTo>
                    <a:pt x="741159" y="542290"/>
                  </a:lnTo>
                  <a:lnTo>
                    <a:pt x="741146" y="543560"/>
                  </a:lnTo>
                  <a:lnTo>
                    <a:pt x="742111" y="542290"/>
                  </a:lnTo>
                  <a:close/>
                </a:path>
                <a:path w="884554" h="612139">
                  <a:moveTo>
                    <a:pt x="743343" y="336550"/>
                  </a:moveTo>
                  <a:lnTo>
                    <a:pt x="743127" y="335127"/>
                  </a:lnTo>
                  <a:lnTo>
                    <a:pt x="742200" y="336550"/>
                  </a:lnTo>
                  <a:lnTo>
                    <a:pt x="742289" y="337616"/>
                  </a:lnTo>
                  <a:lnTo>
                    <a:pt x="743343" y="336550"/>
                  </a:lnTo>
                  <a:close/>
                </a:path>
                <a:path w="884554" h="612139">
                  <a:moveTo>
                    <a:pt x="745502" y="448310"/>
                  </a:moveTo>
                  <a:lnTo>
                    <a:pt x="743585" y="447040"/>
                  </a:lnTo>
                  <a:lnTo>
                    <a:pt x="741667" y="447040"/>
                  </a:lnTo>
                  <a:lnTo>
                    <a:pt x="743153" y="448310"/>
                  </a:lnTo>
                  <a:lnTo>
                    <a:pt x="745502" y="448310"/>
                  </a:lnTo>
                  <a:close/>
                </a:path>
                <a:path w="884554" h="612139">
                  <a:moveTo>
                    <a:pt x="747090" y="448310"/>
                  </a:moveTo>
                  <a:lnTo>
                    <a:pt x="745502" y="448310"/>
                  </a:lnTo>
                  <a:lnTo>
                    <a:pt x="746747" y="449580"/>
                  </a:lnTo>
                  <a:lnTo>
                    <a:pt x="747090" y="448310"/>
                  </a:lnTo>
                  <a:close/>
                </a:path>
                <a:path w="884554" h="612139">
                  <a:moveTo>
                    <a:pt x="748207" y="327609"/>
                  </a:moveTo>
                  <a:lnTo>
                    <a:pt x="748068" y="327698"/>
                  </a:lnTo>
                  <a:lnTo>
                    <a:pt x="748207" y="327609"/>
                  </a:lnTo>
                  <a:close/>
                </a:path>
                <a:path w="884554" h="612139">
                  <a:moveTo>
                    <a:pt x="750557" y="123405"/>
                  </a:moveTo>
                  <a:lnTo>
                    <a:pt x="750506" y="123190"/>
                  </a:lnTo>
                  <a:lnTo>
                    <a:pt x="750379" y="123126"/>
                  </a:lnTo>
                  <a:lnTo>
                    <a:pt x="750557" y="123405"/>
                  </a:lnTo>
                  <a:close/>
                </a:path>
                <a:path w="884554" h="612139">
                  <a:moveTo>
                    <a:pt x="750633" y="394970"/>
                  </a:moveTo>
                  <a:lnTo>
                    <a:pt x="749439" y="392430"/>
                  </a:lnTo>
                  <a:lnTo>
                    <a:pt x="748995" y="392430"/>
                  </a:lnTo>
                  <a:lnTo>
                    <a:pt x="748487" y="393700"/>
                  </a:lnTo>
                  <a:lnTo>
                    <a:pt x="748258" y="393700"/>
                  </a:lnTo>
                  <a:lnTo>
                    <a:pt x="748652" y="394970"/>
                  </a:lnTo>
                  <a:lnTo>
                    <a:pt x="750633" y="394970"/>
                  </a:lnTo>
                  <a:close/>
                </a:path>
                <a:path w="884554" h="612139">
                  <a:moveTo>
                    <a:pt x="754773" y="384810"/>
                  </a:moveTo>
                  <a:lnTo>
                    <a:pt x="749274" y="384810"/>
                  </a:lnTo>
                  <a:lnTo>
                    <a:pt x="747153" y="386080"/>
                  </a:lnTo>
                  <a:lnTo>
                    <a:pt x="748271" y="386080"/>
                  </a:lnTo>
                  <a:lnTo>
                    <a:pt x="748944" y="387350"/>
                  </a:lnTo>
                  <a:lnTo>
                    <a:pt x="749515" y="387350"/>
                  </a:lnTo>
                  <a:lnTo>
                    <a:pt x="750138" y="386080"/>
                  </a:lnTo>
                  <a:lnTo>
                    <a:pt x="750989" y="386080"/>
                  </a:lnTo>
                  <a:lnTo>
                    <a:pt x="754773" y="384810"/>
                  </a:lnTo>
                  <a:close/>
                </a:path>
                <a:path w="884554" h="612139">
                  <a:moveTo>
                    <a:pt x="756742" y="497840"/>
                  </a:moveTo>
                  <a:lnTo>
                    <a:pt x="756640" y="496646"/>
                  </a:lnTo>
                  <a:lnTo>
                    <a:pt x="756107" y="497687"/>
                  </a:lnTo>
                  <a:lnTo>
                    <a:pt x="756234" y="498411"/>
                  </a:lnTo>
                  <a:lnTo>
                    <a:pt x="756742" y="497840"/>
                  </a:lnTo>
                  <a:close/>
                </a:path>
                <a:path w="884554" h="612139">
                  <a:moveTo>
                    <a:pt x="760044" y="468630"/>
                  </a:moveTo>
                  <a:lnTo>
                    <a:pt x="759828" y="467741"/>
                  </a:lnTo>
                  <a:lnTo>
                    <a:pt x="759637" y="468630"/>
                  </a:lnTo>
                  <a:lnTo>
                    <a:pt x="759663" y="469087"/>
                  </a:lnTo>
                  <a:lnTo>
                    <a:pt x="760044" y="468630"/>
                  </a:lnTo>
                  <a:close/>
                </a:path>
                <a:path w="884554" h="612139">
                  <a:moveTo>
                    <a:pt x="760349" y="466090"/>
                  </a:moveTo>
                  <a:lnTo>
                    <a:pt x="759421" y="466090"/>
                  </a:lnTo>
                  <a:lnTo>
                    <a:pt x="759828" y="467741"/>
                  </a:lnTo>
                  <a:lnTo>
                    <a:pt x="759904" y="467360"/>
                  </a:lnTo>
                  <a:lnTo>
                    <a:pt x="760349" y="466090"/>
                  </a:lnTo>
                  <a:close/>
                </a:path>
                <a:path w="884554" h="612139">
                  <a:moveTo>
                    <a:pt x="763104" y="90170"/>
                  </a:moveTo>
                  <a:lnTo>
                    <a:pt x="762482" y="87934"/>
                  </a:lnTo>
                  <a:lnTo>
                    <a:pt x="761834" y="88900"/>
                  </a:lnTo>
                  <a:lnTo>
                    <a:pt x="762546" y="91147"/>
                  </a:lnTo>
                  <a:lnTo>
                    <a:pt x="763104" y="90170"/>
                  </a:lnTo>
                  <a:close/>
                </a:path>
                <a:path w="884554" h="612139">
                  <a:moveTo>
                    <a:pt x="763752" y="534606"/>
                  </a:moveTo>
                  <a:close/>
                </a:path>
                <a:path w="884554" h="612139">
                  <a:moveTo>
                    <a:pt x="765594" y="248920"/>
                  </a:moveTo>
                  <a:lnTo>
                    <a:pt x="765416" y="248920"/>
                  </a:lnTo>
                  <a:lnTo>
                    <a:pt x="764730" y="250190"/>
                  </a:lnTo>
                  <a:lnTo>
                    <a:pt x="765556" y="250190"/>
                  </a:lnTo>
                  <a:lnTo>
                    <a:pt x="765594" y="248920"/>
                  </a:lnTo>
                  <a:close/>
                </a:path>
                <a:path w="884554" h="612139">
                  <a:moveTo>
                    <a:pt x="766457" y="247167"/>
                  </a:moveTo>
                  <a:lnTo>
                    <a:pt x="766178" y="247650"/>
                  </a:lnTo>
                  <a:lnTo>
                    <a:pt x="766419" y="247650"/>
                  </a:lnTo>
                  <a:lnTo>
                    <a:pt x="766457" y="247167"/>
                  </a:lnTo>
                  <a:close/>
                </a:path>
                <a:path w="884554" h="612139">
                  <a:moveTo>
                    <a:pt x="768997" y="142240"/>
                  </a:moveTo>
                  <a:lnTo>
                    <a:pt x="768794" y="141706"/>
                  </a:lnTo>
                  <a:lnTo>
                    <a:pt x="768934" y="142240"/>
                  </a:lnTo>
                  <a:close/>
                </a:path>
                <a:path w="884554" h="612139">
                  <a:moveTo>
                    <a:pt x="770305" y="313690"/>
                  </a:moveTo>
                  <a:lnTo>
                    <a:pt x="768680" y="312420"/>
                  </a:lnTo>
                  <a:lnTo>
                    <a:pt x="768527" y="312420"/>
                  </a:lnTo>
                  <a:lnTo>
                    <a:pt x="769581" y="313690"/>
                  </a:lnTo>
                  <a:lnTo>
                    <a:pt x="770305" y="313690"/>
                  </a:lnTo>
                  <a:close/>
                </a:path>
                <a:path w="884554" h="612139">
                  <a:moveTo>
                    <a:pt x="770686" y="163830"/>
                  </a:moveTo>
                  <a:lnTo>
                    <a:pt x="769645" y="160680"/>
                  </a:lnTo>
                  <a:lnTo>
                    <a:pt x="770216" y="163830"/>
                  </a:lnTo>
                  <a:lnTo>
                    <a:pt x="770686" y="163830"/>
                  </a:lnTo>
                  <a:close/>
                </a:path>
                <a:path w="884554" h="612139">
                  <a:moveTo>
                    <a:pt x="771715" y="204470"/>
                  </a:moveTo>
                  <a:lnTo>
                    <a:pt x="771042" y="204470"/>
                  </a:lnTo>
                  <a:lnTo>
                    <a:pt x="770737" y="205308"/>
                  </a:lnTo>
                  <a:lnTo>
                    <a:pt x="771715" y="204470"/>
                  </a:lnTo>
                  <a:close/>
                </a:path>
                <a:path w="884554" h="612139">
                  <a:moveTo>
                    <a:pt x="771982" y="527050"/>
                  </a:moveTo>
                  <a:lnTo>
                    <a:pt x="771588" y="524510"/>
                  </a:lnTo>
                  <a:lnTo>
                    <a:pt x="771766" y="524179"/>
                  </a:lnTo>
                  <a:lnTo>
                    <a:pt x="771182" y="524510"/>
                  </a:lnTo>
                  <a:lnTo>
                    <a:pt x="770915" y="527050"/>
                  </a:lnTo>
                  <a:lnTo>
                    <a:pt x="768515" y="529590"/>
                  </a:lnTo>
                  <a:lnTo>
                    <a:pt x="762279" y="529590"/>
                  </a:lnTo>
                  <a:lnTo>
                    <a:pt x="759587" y="527050"/>
                  </a:lnTo>
                  <a:lnTo>
                    <a:pt x="759548" y="525780"/>
                  </a:lnTo>
                  <a:lnTo>
                    <a:pt x="759460" y="521970"/>
                  </a:lnTo>
                  <a:lnTo>
                    <a:pt x="760133" y="520700"/>
                  </a:lnTo>
                  <a:lnTo>
                    <a:pt x="761187" y="519493"/>
                  </a:lnTo>
                  <a:lnTo>
                    <a:pt x="761174" y="518934"/>
                  </a:lnTo>
                  <a:lnTo>
                    <a:pt x="761060" y="518160"/>
                  </a:lnTo>
                  <a:lnTo>
                    <a:pt x="761352" y="516890"/>
                  </a:lnTo>
                  <a:lnTo>
                    <a:pt x="762025" y="515620"/>
                  </a:lnTo>
                  <a:lnTo>
                    <a:pt x="760818" y="515620"/>
                  </a:lnTo>
                  <a:lnTo>
                    <a:pt x="756539" y="516890"/>
                  </a:lnTo>
                  <a:lnTo>
                    <a:pt x="753376" y="514350"/>
                  </a:lnTo>
                  <a:lnTo>
                    <a:pt x="752932" y="508000"/>
                  </a:lnTo>
                  <a:lnTo>
                    <a:pt x="752881" y="506679"/>
                  </a:lnTo>
                  <a:lnTo>
                    <a:pt x="754989" y="504190"/>
                  </a:lnTo>
                  <a:lnTo>
                    <a:pt x="758037" y="502920"/>
                  </a:lnTo>
                  <a:lnTo>
                    <a:pt x="757656" y="502920"/>
                  </a:lnTo>
                  <a:lnTo>
                    <a:pt x="757313" y="501650"/>
                  </a:lnTo>
                  <a:lnTo>
                    <a:pt x="756234" y="498411"/>
                  </a:lnTo>
                  <a:lnTo>
                    <a:pt x="754519" y="500380"/>
                  </a:lnTo>
                  <a:lnTo>
                    <a:pt x="749769" y="501650"/>
                  </a:lnTo>
                  <a:lnTo>
                    <a:pt x="748372" y="501650"/>
                  </a:lnTo>
                  <a:lnTo>
                    <a:pt x="747166" y="500380"/>
                  </a:lnTo>
                  <a:lnTo>
                    <a:pt x="746785" y="501650"/>
                  </a:lnTo>
                  <a:lnTo>
                    <a:pt x="743280" y="501650"/>
                  </a:lnTo>
                  <a:lnTo>
                    <a:pt x="740702" y="500380"/>
                  </a:lnTo>
                  <a:lnTo>
                    <a:pt x="740156" y="496570"/>
                  </a:lnTo>
                  <a:lnTo>
                    <a:pt x="740321" y="495300"/>
                  </a:lnTo>
                  <a:lnTo>
                    <a:pt x="739978" y="496481"/>
                  </a:lnTo>
                  <a:lnTo>
                    <a:pt x="739343" y="497840"/>
                  </a:lnTo>
                  <a:lnTo>
                    <a:pt x="738530" y="497840"/>
                  </a:lnTo>
                  <a:lnTo>
                    <a:pt x="739203" y="499097"/>
                  </a:lnTo>
                  <a:lnTo>
                    <a:pt x="739635" y="500329"/>
                  </a:lnTo>
                  <a:lnTo>
                    <a:pt x="739902" y="502920"/>
                  </a:lnTo>
                  <a:lnTo>
                    <a:pt x="739203" y="505460"/>
                  </a:lnTo>
                  <a:lnTo>
                    <a:pt x="743127" y="505460"/>
                  </a:lnTo>
                  <a:lnTo>
                    <a:pt x="746188" y="506730"/>
                  </a:lnTo>
                  <a:lnTo>
                    <a:pt x="747407" y="509270"/>
                  </a:lnTo>
                  <a:lnTo>
                    <a:pt x="749160" y="509270"/>
                  </a:lnTo>
                  <a:lnTo>
                    <a:pt x="750963" y="510540"/>
                  </a:lnTo>
                  <a:lnTo>
                    <a:pt x="751941" y="513080"/>
                  </a:lnTo>
                  <a:lnTo>
                    <a:pt x="751014" y="515620"/>
                  </a:lnTo>
                  <a:lnTo>
                    <a:pt x="749490" y="515620"/>
                  </a:lnTo>
                  <a:lnTo>
                    <a:pt x="750100" y="518160"/>
                  </a:lnTo>
                  <a:lnTo>
                    <a:pt x="749439" y="519353"/>
                  </a:lnTo>
                  <a:lnTo>
                    <a:pt x="749312" y="519493"/>
                  </a:lnTo>
                  <a:lnTo>
                    <a:pt x="747903" y="520700"/>
                  </a:lnTo>
                  <a:lnTo>
                    <a:pt x="747750" y="523240"/>
                  </a:lnTo>
                  <a:lnTo>
                    <a:pt x="746429" y="524510"/>
                  </a:lnTo>
                  <a:lnTo>
                    <a:pt x="743089" y="525780"/>
                  </a:lnTo>
                  <a:lnTo>
                    <a:pt x="734390" y="525780"/>
                  </a:lnTo>
                  <a:lnTo>
                    <a:pt x="731380" y="523240"/>
                  </a:lnTo>
                  <a:lnTo>
                    <a:pt x="731329" y="516686"/>
                  </a:lnTo>
                  <a:lnTo>
                    <a:pt x="732739" y="514350"/>
                  </a:lnTo>
                  <a:lnTo>
                    <a:pt x="734974" y="513080"/>
                  </a:lnTo>
                  <a:lnTo>
                    <a:pt x="734695" y="511810"/>
                  </a:lnTo>
                  <a:lnTo>
                    <a:pt x="734479" y="510540"/>
                  </a:lnTo>
                  <a:lnTo>
                    <a:pt x="735139" y="509270"/>
                  </a:lnTo>
                  <a:lnTo>
                    <a:pt x="736523" y="508000"/>
                  </a:lnTo>
                  <a:lnTo>
                    <a:pt x="732332" y="508000"/>
                  </a:lnTo>
                  <a:lnTo>
                    <a:pt x="731545" y="509270"/>
                  </a:lnTo>
                  <a:lnTo>
                    <a:pt x="730542" y="510540"/>
                  </a:lnTo>
                  <a:lnTo>
                    <a:pt x="725855" y="511810"/>
                  </a:lnTo>
                  <a:lnTo>
                    <a:pt x="722198" y="509270"/>
                  </a:lnTo>
                  <a:lnTo>
                    <a:pt x="721156" y="505485"/>
                  </a:lnTo>
                  <a:lnTo>
                    <a:pt x="719988" y="508000"/>
                  </a:lnTo>
                  <a:lnTo>
                    <a:pt x="717816" y="509270"/>
                  </a:lnTo>
                  <a:lnTo>
                    <a:pt x="718400" y="510540"/>
                  </a:lnTo>
                  <a:lnTo>
                    <a:pt x="718845" y="511810"/>
                  </a:lnTo>
                  <a:lnTo>
                    <a:pt x="719112" y="513080"/>
                  </a:lnTo>
                  <a:lnTo>
                    <a:pt x="719950" y="514350"/>
                  </a:lnTo>
                  <a:lnTo>
                    <a:pt x="720572" y="514350"/>
                  </a:lnTo>
                  <a:lnTo>
                    <a:pt x="721029" y="516890"/>
                  </a:lnTo>
                  <a:lnTo>
                    <a:pt x="719848" y="519430"/>
                  </a:lnTo>
                  <a:lnTo>
                    <a:pt x="721537" y="519430"/>
                  </a:lnTo>
                  <a:lnTo>
                    <a:pt x="722782" y="520700"/>
                  </a:lnTo>
                  <a:lnTo>
                    <a:pt x="723519" y="520700"/>
                  </a:lnTo>
                  <a:lnTo>
                    <a:pt x="724217" y="521970"/>
                  </a:lnTo>
                  <a:lnTo>
                    <a:pt x="725233" y="521970"/>
                  </a:lnTo>
                  <a:lnTo>
                    <a:pt x="727290" y="520700"/>
                  </a:lnTo>
                  <a:lnTo>
                    <a:pt x="729068" y="521970"/>
                  </a:lnTo>
                  <a:lnTo>
                    <a:pt x="729843" y="525780"/>
                  </a:lnTo>
                  <a:lnTo>
                    <a:pt x="728662" y="527050"/>
                  </a:lnTo>
                  <a:lnTo>
                    <a:pt x="726808" y="528320"/>
                  </a:lnTo>
                  <a:lnTo>
                    <a:pt x="726528" y="528320"/>
                  </a:lnTo>
                  <a:lnTo>
                    <a:pt x="726211" y="529590"/>
                  </a:lnTo>
                  <a:lnTo>
                    <a:pt x="725843" y="529590"/>
                  </a:lnTo>
                  <a:lnTo>
                    <a:pt x="725322" y="532130"/>
                  </a:lnTo>
                  <a:lnTo>
                    <a:pt x="723671" y="533400"/>
                  </a:lnTo>
                  <a:lnTo>
                    <a:pt x="719937" y="534670"/>
                  </a:lnTo>
                  <a:lnTo>
                    <a:pt x="717321" y="534670"/>
                  </a:lnTo>
                  <a:lnTo>
                    <a:pt x="717372" y="537210"/>
                  </a:lnTo>
                  <a:lnTo>
                    <a:pt x="715200" y="538480"/>
                  </a:lnTo>
                  <a:lnTo>
                    <a:pt x="710933" y="539750"/>
                  </a:lnTo>
                  <a:lnTo>
                    <a:pt x="709612" y="538480"/>
                  </a:lnTo>
                  <a:lnTo>
                    <a:pt x="708672" y="537210"/>
                  </a:lnTo>
                  <a:lnTo>
                    <a:pt x="708215" y="537210"/>
                  </a:lnTo>
                  <a:lnTo>
                    <a:pt x="707732" y="538480"/>
                  </a:lnTo>
                  <a:lnTo>
                    <a:pt x="707199" y="538480"/>
                  </a:lnTo>
                  <a:lnTo>
                    <a:pt x="707732" y="541020"/>
                  </a:lnTo>
                  <a:lnTo>
                    <a:pt x="705459" y="544830"/>
                  </a:lnTo>
                  <a:lnTo>
                    <a:pt x="699300" y="546100"/>
                  </a:lnTo>
                  <a:lnTo>
                    <a:pt x="696671" y="544830"/>
                  </a:lnTo>
                  <a:lnTo>
                    <a:pt x="695248" y="542290"/>
                  </a:lnTo>
                  <a:lnTo>
                    <a:pt x="693115" y="542290"/>
                  </a:lnTo>
                  <a:lnTo>
                    <a:pt x="691324" y="541020"/>
                  </a:lnTo>
                  <a:lnTo>
                    <a:pt x="690067" y="535940"/>
                  </a:lnTo>
                  <a:lnTo>
                    <a:pt x="690613" y="533400"/>
                  </a:lnTo>
                  <a:lnTo>
                    <a:pt x="691972" y="532130"/>
                  </a:lnTo>
                  <a:lnTo>
                    <a:pt x="689178" y="532130"/>
                  </a:lnTo>
                  <a:lnTo>
                    <a:pt x="686600" y="530860"/>
                  </a:lnTo>
                  <a:lnTo>
                    <a:pt x="685723" y="528320"/>
                  </a:lnTo>
                  <a:lnTo>
                    <a:pt x="681570" y="528320"/>
                  </a:lnTo>
                  <a:lnTo>
                    <a:pt x="680288" y="527050"/>
                  </a:lnTo>
                  <a:lnTo>
                    <a:pt x="680072" y="527050"/>
                  </a:lnTo>
                  <a:lnTo>
                    <a:pt x="680186" y="528320"/>
                  </a:lnTo>
                  <a:lnTo>
                    <a:pt x="680339" y="528320"/>
                  </a:lnTo>
                  <a:lnTo>
                    <a:pt x="680593" y="529526"/>
                  </a:lnTo>
                  <a:lnTo>
                    <a:pt x="680224" y="530860"/>
                  </a:lnTo>
                  <a:lnTo>
                    <a:pt x="680402" y="532130"/>
                  </a:lnTo>
                  <a:lnTo>
                    <a:pt x="680034" y="533400"/>
                  </a:lnTo>
                  <a:lnTo>
                    <a:pt x="679221" y="534670"/>
                  </a:lnTo>
                  <a:lnTo>
                    <a:pt x="683348" y="534670"/>
                  </a:lnTo>
                  <a:lnTo>
                    <a:pt x="686511" y="537210"/>
                  </a:lnTo>
                  <a:lnTo>
                    <a:pt x="686841" y="541020"/>
                  </a:lnTo>
                  <a:lnTo>
                    <a:pt x="686739" y="542874"/>
                  </a:lnTo>
                  <a:lnTo>
                    <a:pt x="686028" y="544830"/>
                  </a:lnTo>
                  <a:lnTo>
                    <a:pt x="684479" y="546100"/>
                  </a:lnTo>
                  <a:lnTo>
                    <a:pt x="686485" y="546100"/>
                  </a:lnTo>
                  <a:lnTo>
                    <a:pt x="688149" y="548640"/>
                  </a:lnTo>
                  <a:lnTo>
                    <a:pt x="688873" y="551180"/>
                  </a:lnTo>
                  <a:lnTo>
                    <a:pt x="689229" y="551180"/>
                  </a:lnTo>
                  <a:lnTo>
                    <a:pt x="691197" y="549910"/>
                  </a:lnTo>
                  <a:lnTo>
                    <a:pt x="693064" y="551180"/>
                  </a:lnTo>
                  <a:lnTo>
                    <a:pt x="694067" y="554990"/>
                  </a:lnTo>
                  <a:lnTo>
                    <a:pt x="693013" y="556247"/>
                  </a:lnTo>
                  <a:lnTo>
                    <a:pt x="689864" y="557530"/>
                  </a:lnTo>
                  <a:lnTo>
                    <a:pt x="688467" y="557530"/>
                  </a:lnTo>
                  <a:lnTo>
                    <a:pt x="687654" y="556260"/>
                  </a:lnTo>
                  <a:lnTo>
                    <a:pt x="686841" y="557530"/>
                  </a:lnTo>
                  <a:lnTo>
                    <a:pt x="685698" y="557530"/>
                  </a:lnTo>
                  <a:lnTo>
                    <a:pt x="681024" y="560070"/>
                  </a:lnTo>
                  <a:lnTo>
                    <a:pt x="677595" y="557530"/>
                  </a:lnTo>
                  <a:lnTo>
                    <a:pt x="676376" y="554990"/>
                  </a:lnTo>
                  <a:lnTo>
                    <a:pt x="674319" y="554990"/>
                  </a:lnTo>
                  <a:lnTo>
                    <a:pt x="672528" y="553720"/>
                  </a:lnTo>
                  <a:lnTo>
                    <a:pt x="671855" y="551180"/>
                  </a:lnTo>
                  <a:lnTo>
                    <a:pt x="669467" y="551180"/>
                  </a:lnTo>
                  <a:lnTo>
                    <a:pt x="667499" y="548640"/>
                  </a:lnTo>
                  <a:lnTo>
                    <a:pt x="666635" y="544118"/>
                  </a:lnTo>
                  <a:lnTo>
                    <a:pt x="666610" y="543394"/>
                  </a:lnTo>
                  <a:lnTo>
                    <a:pt x="667194" y="542290"/>
                  </a:lnTo>
                  <a:lnTo>
                    <a:pt x="668578" y="541020"/>
                  </a:lnTo>
                  <a:lnTo>
                    <a:pt x="666102" y="539750"/>
                  </a:lnTo>
                  <a:lnTo>
                    <a:pt x="663943" y="538480"/>
                  </a:lnTo>
                  <a:lnTo>
                    <a:pt x="662914" y="534670"/>
                  </a:lnTo>
                  <a:lnTo>
                    <a:pt x="662228" y="532130"/>
                  </a:lnTo>
                  <a:lnTo>
                    <a:pt x="664260" y="528320"/>
                  </a:lnTo>
                  <a:lnTo>
                    <a:pt x="668108" y="528320"/>
                  </a:lnTo>
                  <a:lnTo>
                    <a:pt x="668870" y="527050"/>
                  </a:lnTo>
                  <a:lnTo>
                    <a:pt x="670039" y="525792"/>
                  </a:lnTo>
                  <a:lnTo>
                    <a:pt x="671499" y="524510"/>
                  </a:lnTo>
                  <a:lnTo>
                    <a:pt x="671093" y="524510"/>
                  </a:lnTo>
                  <a:lnTo>
                    <a:pt x="670369" y="520839"/>
                  </a:lnTo>
                  <a:lnTo>
                    <a:pt x="669493" y="521970"/>
                  </a:lnTo>
                  <a:lnTo>
                    <a:pt x="665454" y="523240"/>
                  </a:lnTo>
                  <a:lnTo>
                    <a:pt x="664349" y="523240"/>
                  </a:lnTo>
                  <a:lnTo>
                    <a:pt x="664260" y="527050"/>
                  </a:lnTo>
                  <a:lnTo>
                    <a:pt x="662406" y="529590"/>
                  </a:lnTo>
                  <a:lnTo>
                    <a:pt x="659117" y="529590"/>
                  </a:lnTo>
                  <a:lnTo>
                    <a:pt x="658317" y="532130"/>
                  </a:lnTo>
                  <a:lnTo>
                    <a:pt x="656285" y="533400"/>
                  </a:lnTo>
                  <a:lnTo>
                    <a:pt x="650786" y="534670"/>
                  </a:lnTo>
                  <a:lnTo>
                    <a:pt x="649465" y="533400"/>
                  </a:lnTo>
                  <a:lnTo>
                    <a:pt x="648131" y="532130"/>
                  </a:lnTo>
                  <a:lnTo>
                    <a:pt x="647344" y="529590"/>
                  </a:lnTo>
                  <a:lnTo>
                    <a:pt x="646366" y="529590"/>
                  </a:lnTo>
                  <a:lnTo>
                    <a:pt x="645807" y="530860"/>
                  </a:lnTo>
                  <a:lnTo>
                    <a:pt x="645198" y="530860"/>
                  </a:lnTo>
                  <a:lnTo>
                    <a:pt x="645236" y="532130"/>
                  </a:lnTo>
                  <a:lnTo>
                    <a:pt x="644093" y="534111"/>
                  </a:lnTo>
                  <a:lnTo>
                    <a:pt x="647738" y="533400"/>
                  </a:lnTo>
                  <a:lnTo>
                    <a:pt x="650544" y="534670"/>
                  </a:lnTo>
                  <a:lnTo>
                    <a:pt x="651903" y="537210"/>
                  </a:lnTo>
                  <a:lnTo>
                    <a:pt x="653478" y="537210"/>
                  </a:lnTo>
                  <a:lnTo>
                    <a:pt x="654799" y="538480"/>
                  </a:lnTo>
                  <a:lnTo>
                    <a:pt x="655535" y="539750"/>
                  </a:lnTo>
                  <a:lnTo>
                    <a:pt x="658114" y="541020"/>
                  </a:lnTo>
                  <a:lnTo>
                    <a:pt x="660400" y="542290"/>
                  </a:lnTo>
                  <a:lnTo>
                    <a:pt x="662178" y="548640"/>
                  </a:lnTo>
                  <a:lnTo>
                    <a:pt x="660184" y="552424"/>
                  </a:lnTo>
                  <a:lnTo>
                    <a:pt x="655713" y="553720"/>
                  </a:lnTo>
                  <a:lnTo>
                    <a:pt x="654723" y="553720"/>
                  </a:lnTo>
                  <a:lnTo>
                    <a:pt x="653770" y="552450"/>
                  </a:lnTo>
                  <a:lnTo>
                    <a:pt x="654164" y="553720"/>
                  </a:lnTo>
                  <a:lnTo>
                    <a:pt x="654265" y="555536"/>
                  </a:lnTo>
                  <a:lnTo>
                    <a:pt x="654558" y="554990"/>
                  </a:lnTo>
                  <a:lnTo>
                    <a:pt x="658698" y="553720"/>
                  </a:lnTo>
                  <a:lnTo>
                    <a:pt x="659980" y="553720"/>
                  </a:lnTo>
                  <a:lnTo>
                    <a:pt x="660869" y="552450"/>
                  </a:lnTo>
                  <a:lnTo>
                    <a:pt x="662038" y="552450"/>
                  </a:lnTo>
                  <a:lnTo>
                    <a:pt x="666940" y="551180"/>
                  </a:lnTo>
                  <a:lnTo>
                    <a:pt x="670394" y="553720"/>
                  </a:lnTo>
                  <a:lnTo>
                    <a:pt x="671525" y="560070"/>
                  </a:lnTo>
                  <a:lnTo>
                    <a:pt x="670801" y="561340"/>
                  </a:lnTo>
                  <a:lnTo>
                    <a:pt x="669340" y="562610"/>
                  </a:lnTo>
                  <a:lnTo>
                    <a:pt x="672719" y="562610"/>
                  </a:lnTo>
                  <a:lnTo>
                    <a:pt x="675487" y="563880"/>
                  </a:lnTo>
                  <a:lnTo>
                    <a:pt x="676973" y="568960"/>
                  </a:lnTo>
                  <a:lnTo>
                    <a:pt x="675411" y="571500"/>
                  </a:lnTo>
                  <a:lnTo>
                    <a:pt x="670064" y="572770"/>
                  </a:lnTo>
                  <a:lnTo>
                    <a:pt x="667321" y="571512"/>
                  </a:lnTo>
                  <a:lnTo>
                    <a:pt x="668121" y="575310"/>
                  </a:lnTo>
                  <a:lnTo>
                    <a:pt x="665835" y="579120"/>
                  </a:lnTo>
                  <a:lnTo>
                    <a:pt x="659091" y="580390"/>
                  </a:lnTo>
                  <a:lnTo>
                    <a:pt x="655967" y="579120"/>
                  </a:lnTo>
                  <a:lnTo>
                    <a:pt x="654837" y="575310"/>
                  </a:lnTo>
                  <a:lnTo>
                    <a:pt x="654532" y="577850"/>
                  </a:lnTo>
                  <a:lnTo>
                    <a:pt x="652754" y="580390"/>
                  </a:lnTo>
                  <a:lnTo>
                    <a:pt x="648131" y="581660"/>
                  </a:lnTo>
                  <a:lnTo>
                    <a:pt x="646087" y="581660"/>
                  </a:lnTo>
                  <a:lnTo>
                    <a:pt x="644499" y="580390"/>
                  </a:lnTo>
                  <a:lnTo>
                    <a:pt x="643661" y="581660"/>
                  </a:lnTo>
                  <a:lnTo>
                    <a:pt x="642404" y="582930"/>
                  </a:lnTo>
                  <a:lnTo>
                    <a:pt x="635647" y="582930"/>
                  </a:lnTo>
                  <a:lnTo>
                    <a:pt x="634047" y="580390"/>
                  </a:lnTo>
                  <a:lnTo>
                    <a:pt x="632320" y="580390"/>
                  </a:lnTo>
                  <a:lnTo>
                    <a:pt x="631431" y="579577"/>
                  </a:lnTo>
                  <a:lnTo>
                    <a:pt x="632739" y="584200"/>
                  </a:lnTo>
                  <a:lnTo>
                    <a:pt x="631228" y="586740"/>
                  </a:lnTo>
                  <a:lnTo>
                    <a:pt x="628421" y="589280"/>
                  </a:lnTo>
                  <a:lnTo>
                    <a:pt x="630974" y="589280"/>
                  </a:lnTo>
                  <a:lnTo>
                    <a:pt x="631901" y="590550"/>
                  </a:lnTo>
                  <a:lnTo>
                    <a:pt x="637362" y="590550"/>
                  </a:lnTo>
                  <a:lnTo>
                    <a:pt x="642785" y="589280"/>
                  </a:lnTo>
                  <a:lnTo>
                    <a:pt x="648119" y="589280"/>
                  </a:lnTo>
                  <a:lnTo>
                    <a:pt x="648512" y="586740"/>
                  </a:lnTo>
                  <a:lnTo>
                    <a:pt x="650252" y="584200"/>
                  </a:lnTo>
                  <a:lnTo>
                    <a:pt x="655815" y="582930"/>
                  </a:lnTo>
                  <a:lnTo>
                    <a:pt x="658914" y="584200"/>
                  </a:lnTo>
                  <a:lnTo>
                    <a:pt x="660349" y="586740"/>
                  </a:lnTo>
                  <a:lnTo>
                    <a:pt x="662165" y="586740"/>
                  </a:lnTo>
                  <a:lnTo>
                    <a:pt x="663943" y="585470"/>
                  </a:lnTo>
                  <a:lnTo>
                    <a:pt x="665734" y="585470"/>
                  </a:lnTo>
                  <a:lnTo>
                    <a:pt x="666267" y="584200"/>
                  </a:lnTo>
                  <a:lnTo>
                    <a:pt x="667626" y="582930"/>
                  </a:lnTo>
                  <a:lnTo>
                    <a:pt x="669988" y="581660"/>
                  </a:lnTo>
                  <a:lnTo>
                    <a:pt x="670915" y="581660"/>
                  </a:lnTo>
                  <a:lnTo>
                    <a:pt x="670826" y="580390"/>
                  </a:lnTo>
                  <a:lnTo>
                    <a:pt x="670737" y="579120"/>
                  </a:lnTo>
                  <a:lnTo>
                    <a:pt x="672617" y="576580"/>
                  </a:lnTo>
                  <a:lnTo>
                    <a:pt x="678522" y="574040"/>
                  </a:lnTo>
                  <a:lnTo>
                    <a:pt x="679462" y="574433"/>
                  </a:lnTo>
                  <a:lnTo>
                    <a:pt x="679081" y="574040"/>
                  </a:lnTo>
                  <a:lnTo>
                    <a:pt x="677875" y="572770"/>
                  </a:lnTo>
                  <a:lnTo>
                    <a:pt x="677519" y="567690"/>
                  </a:lnTo>
                  <a:lnTo>
                    <a:pt x="678522" y="566420"/>
                  </a:lnTo>
                  <a:lnTo>
                    <a:pt x="680085" y="565150"/>
                  </a:lnTo>
                  <a:lnTo>
                    <a:pt x="680097" y="562610"/>
                  </a:lnTo>
                  <a:lnTo>
                    <a:pt x="681951" y="560070"/>
                  </a:lnTo>
                  <a:lnTo>
                    <a:pt x="687438" y="558800"/>
                  </a:lnTo>
                  <a:lnTo>
                    <a:pt x="690130" y="560070"/>
                  </a:lnTo>
                  <a:lnTo>
                    <a:pt x="691730" y="561340"/>
                  </a:lnTo>
                  <a:lnTo>
                    <a:pt x="695350" y="561340"/>
                  </a:lnTo>
                  <a:lnTo>
                    <a:pt x="696556" y="562610"/>
                  </a:lnTo>
                  <a:lnTo>
                    <a:pt x="698144" y="563880"/>
                  </a:lnTo>
                  <a:lnTo>
                    <a:pt x="699122" y="565150"/>
                  </a:lnTo>
                  <a:lnTo>
                    <a:pt x="699706" y="568286"/>
                  </a:lnTo>
                  <a:lnTo>
                    <a:pt x="699719" y="569239"/>
                  </a:lnTo>
                  <a:lnTo>
                    <a:pt x="699376" y="570230"/>
                  </a:lnTo>
                  <a:lnTo>
                    <a:pt x="698131" y="571500"/>
                  </a:lnTo>
                  <a:lnTo>
                    <a:pt x="697865" y="572770"/>
                  </a:lnTo>
                  <a:lnTo>
                    <a:pt x="697572" y="572770"/>
                  </a:lnTo>
                  <a:lnTo>
                    <a:pt x="696645" y="574040"/>
                  </a:lnTo>
                  <a:lnTo>
                    <a:pt x="695553" y="574040"/>
                  </a:lnTo>
                  <a:lnTo>
                    <a:pt x="691807" y="575310"/>
                  </a:lnTo>
                  <a:lnTo>
                    <a:pt x="689406" y="574040"/>
                  </a:lnTo>
                  <a:lnTo>
                    <a:pt x="687933" y="571512"/>
                  </a:lnTo>
                  <a:lnTo>
                    <a:pt x="687006" y="571500"/>
                  </a:lnTo>
                  <a:lnTo>
                    <a:pt x="686219" y="574040"/>
                  </a:lnTo>
                  <a:lnTo>
                    <a:pt x="684822" y="574040"/>
                  </a:lnTo>
                  <a:lnTo>
                    <a:pt x="681037" y="575094"/>
                  </a:lnTo>
                  <a:lnTo>
                    <a:pt x="681520" y="575310"/>
                  </a:lnTo>
                  <a:lnTo>
                    <a:pt x="683031" y="577850"/>
                  </a:lnTo>
                  <a:lnTo>
                    <a:pt x="686993" y="577850"/>
                  </a:lnTo>
                  <a:lnTo>
                    <a:pt x="687730" y="579120"/>
                  </a:lnTo>
                  <a:lnTo>
                    <a:pt x="698207" y="575310"/>
                  </a:lnTo>
                  <a:lnTo>
                    <a:pt x="701662" y="574040"/>
                  </a:lnTo>
                  <a:lnTo>
                    <a:pt x="708456" y="570230"/>
                  </a:lnTo>
                  <a:lnTo>
                    <a:pt x="715124" y="567690"/>
                  </a:lnTo>
                  <a:lnTo>
                    <a:pt x="715162" y="566420"/>
                  </a:lnTo>
                  <a:lnTo>
                    <a:pt x="715479" y="565150"/>
                  </a:lnTo>
                  <a:lnTo>
                    <a:pt x="716026" y="565150"/>
                  </a:lnTo>
                  <a:lnTo>
                    <a:pt x="715949" y="563880"/>
                  </a:lnTo>
                  <a:lnTo>
                    <a:pt x="716826" y="561340"/>
                  </a:lnTo>
                  <a:lnTo>
                    <a:pt x="716648" y="561340"/>
                  </a:lnTo>
                  <a:lnTo>
                    <a:pt x="716305" y="562610"/>
                  </a:lnTo>
                  <a:lnTo>
                    <a:pt x="714819" y="565150"/>
                  </a:lnTo>
                  <a:lnTo>
                    <a:pt x="709460" y="565150"/>
                  </a:lnTo>
                  <a:lnTo>
                    <a:pt x="708291" y="563880"/>
                  </a:lnTo>
                  <a:lnTo>
                    <a:pt x="705878" y="562610"/>
                  </a:lnTo>
                  <a:lnTo>
                    <a:pt x="703783" y="561340"/>
                  </a:lnTo>
                  <a:lnTo>
                    <a:pt x="702983" y="558800"/>
                  </a:lnTo>
                  <a:lnTo>
                    <a:pt x="701763" y="557530"/>
                  </a:lnTo>
                  <a:lnTo>
                    <a:pt x="700963" y="556260"/>
                  </a:lnTo>
                  <a:lnTo>
                    <a:pt x="700557" y="549910"/>
                  </a:lnTo>
                  <a:lnTo>
                    <a:pt x="703262" y="547370"/>
                  </a:lnTo>
                  <a:lnTo>
                    <a:pt x="709803" y="547370"/>
                  </a:lnTo>
                  <a:lnTo>
                    <a:pt x="712393" y="548640"/>
                  </a:lnTo>
                  <a:lnTo>
                    <a:pt x="713447" y="551180"/>
                  </a:lnTo>
                  <a:lnTo>
                    <a:pt x="715645" y="551180"/>
                  </a:lnTo>
                  <a:lnTo>
                    <a:pt x="716318" y="552450"/>
                  </a:lnTo>
                  <a:lnTo>
                    <a:pt x="717118" y="552450"/>
                  </a:lnTo>
                  <a:lnTo>
                    <a:pt x="720280" y="551180"/>
                  </a:lnTo>
                  <a:lnTo>
                    <a:pt x="723011" y="552424"/>
                  </a:lnTo>
                  <a:lnTo>
                    <a:pt x="721309" y="551180"/>
                  </a:lnTo>
                  <a:lnTo>
                    <a:pt x="720521" y="547370"/>
                  </a:lnTo>
                  <a:lnTo>
                    <a:pt x="720496" y="546100"/>
                  </a:lnTo>
                  <a:lnTo>
                    <a:pt x="720115" y="546100"/>
                  </a:lnTo>
                  <a:lnTo>
                    <a:pt x="719670" y="547370"/>
                  </a:lnTo>
                  <a:lnTo>
                    <a:pt x="715454" y="547370"/>
                  </a:lnTo>
                  <a:lnTo>
                    <a:pt x="714362" y="543560"/>
                  </a:lnTo>
                  <a:lnTo>
                    <a:pt x="715352" y="541020"/>
                  </a:lnTo>
                  <a:lnTo>
                    <a:pt x="718921" y="539750"/>
                  </a:lnTo>
                  <a:lnTo>
                    <a:pt x="720801" y="541020"/>
                  </a:lnTo>
                  <a:lnTo>
                    <a:pt x="721372" y="543560"/>
                  </a:lnTo>
                  <a:lnTo>
                    <a:pt x="722287" y="541020"/>
                  </a:lnTo>
                  <a:lnTo>
                    <a:pt x="723849" y="541020"/>
                  </a:lnTo>
                  <a:lnTo>
                    <a:pt x="726389" y="539750"/>
                  </a:lnTo>
                  <a:lnTo>
                    <a:pt x="727557" y="539750"/>
                  </a:lnTo>
                  <a:lnTo>
                    <a:pt x="727913" y="537210"/>
                  </a:lnTo>
                  <a:lnTo>
                    <a:pt x="729894" y="534670"/>
                  </a:lnTo>
                  <a:lnTo>
                    <a:pt x="737196" y="534670"/>
                  </a:lnTo>
                  <a:lnTo>
                    <a:pt x="737692" y="532130"/>
                  </a:lnTo>
                  <a:lnTo>
                    <a:pt x="740079" y="529590"/>
                  </a:lnTo>
                  <a:lnTo>
                    <a:pt x="746772" y="529590"/>
                  </a:lnTo>
                  <a:lnTo>
                    <a:pt x="749935" y="532130"/>
                  </a:lnTo>
                  <a:lnTo>
                    <a:pt x="750506" y="539750"/>
                  </a:lnTo>
                  <a:lnTo>
                    <a:pt x="747788" y="542290"/>
                  </a:lnTo>
                  <a:lnTo>
                    <a:pt x="742111" y="542290"/>
                  </a:lnTo>
                  <a:lnTo>
                    <a:pt x="743051" y="543560"/>
                  </a:lnTo>
                  <a:lnTo>
                    <a:pt x="746086" y="543560"/>
                  </a:lnTo>
                  <a:lnTo>
                    <a:pt x="747864" y="544830"/>
                  </a:lnTo>
                  <a:lnTo>
                    <a:pt x="748385" y="547370"/>
                  </a:lnTo>
                  <a:lnTo>
                    <a:pt x="750760" y="544830"/>
                  </a:lnTo>
                  <a:lnTo>
                    <a:pt x="755383" y="542290"/>
                  </a:lnTo>
                  <a:lnTo>
                    <a:pt x="755281" y="541020"/>
                  </a:lnTo>
                  <a:lnTo>
                    <a:pt x="755129" y="541020"/>
                  </a:lnTo>
                  <a:lnTo>
                    <a:pt x="754659" y="538480"/>
                  </a:lnTo>
                  <a:lnTo>
                    <a:pt x="755688" y="537210"/>
                  </a:lnTo>
                  <a:lnTo>
                    <a:pt x="757453" y="535940"/>
                  </a:lnTo>
                  <a:lnTo>
                    <a:pt x="757186" y="535940"/>
                  </a:lnTo>
                  <a:lnTo>
                    <a:pt x="756589" y="533400"/>
                  </a:lnTo>
                  <a:lnTo>
                    <a:pt x="757618" y="532130"/>
                  </a:lnTo>
                  <a:lnTo>
                    <a:pt x="761199" y="530860"/>
                  </a:lnTo>
                  <a:lnTo>
                    <a:pt x="763066" y="532130"/>
                  </a:lnTo>
                  <a:lnTo>
                    <a:pt x="763727" y="533400"/>
                  </a:lnTo>
                  <a:lnTo>
                    <a:pt x="763752" y="534606"/>
                  </a:lnTo>
                  <a:lnTo>
                    <a:pt x="767905" y="530860"/>
                  </a:lnTo>
                  <a:lnTo>
                    <a:pt x="769289" y="529590"/>
                  </a:lnTo>
                  <a:lnTo>
                    <a:pt x="771982" y="527050"/>
                  </a:lnTo>
                  <a:close/>
                </a:path>
                <a:path w="884554" h="612139">
                  <a:moveTo>
                    <a:pt x="774407" y="521373"/>
                  </a:moveTo>
                  <a:lnTo>
                    <a:pt x="772947" y="521970"/>
                  </a:lnTo>
                  <a:lnTo>
                    <a:pt x="771766" y="524179"/>
                  </a:lnTo>
                  <a:lnTo>
                    <a:pt x="773468" y="523240"/>
                  </a:lnTo>
                  <a:lnTo>
                    <a:pt x="774407" y="521373"/>
                  </a:lnTo>
                  <a:close/>
                </a:path>
                <a:path w="884554" h="612139">
                  <a:moveTo>
                    <a:pt x="775093" y="247078"/>
                  </a:moveTo>
                  <a:lnTo>
                    <a:pt x="774966" y="246380"/>
                  </a:lnTo>
                  <a:lnTo>
                    <a:pt x="773709" y="245757"/>
                  </a:lnTo>
                  <a:lnTo>
                    <a:pt x="774014" y="246380"/>
                  </a:lnTo>
                  <a:lnTo>
                    <a:pt x="775093" y="247078"/>
                  </a:lnTo>
                  <a:close/>
                </a:path>
                <a:path w="884554" h="612139">
                  <a:moveTo>
                    <a:pt x="775436" y="232410"/>
                  </a:moveTo>
                  <a:close/>
                </a:path>
                <a:path w="884554" h="612139">
                  <a:moveTo>
                    <a:pt x="775766" y="405307"/>
                  </a:moveTo>
                  <a:lnTo>
                    <a:pt x="775754" y="404774"/>
                  </a:lnTo>
                  <a:lnTo>
                    <a:pt x="775500" y="403936"/>
                  </a:lnTo>
                  <a:lnTo>
                    <a:pt x="774725" y="405130"/>
                  </a:lnTo>
                  <a:lnTo>
                    <a:pt x="775042" y="406654"/>
                  </a:lnTo>
                  <a:lnTo>
                    <a:pt x="775766" y="405307"/>
                  </a:lnTo>
                  <a:close/>
                </a:path>
                <a:path w="884554" h="612139">
                  <a:moveTo>
                    <a:pt x="777125" y="299072"/>
                  </a:moveTo>
                  <a:lnTo>
                    <a:pt x="776427" y="298450"/>
                  </a:lnTo>
                  <a:lnTo>
                    <a:pt x="775538" y="298450"/>
                  </a:lnTo>
                  <a:lnTo>
                    <a:pt x="775030" y="299707"/>
                  </a:lnTo>
                  <a:lnTo>
                    <a:pt x="777125" y="299072"/>
                  </a:lnTo>
                  <a:close/>
                </a:path>
                <a:path w="884554" h="612139">
                  <a:moveTo>
                    <a:pt x="779348" y="497687"/>
                  </a:moveTo>
                  <a:lnTo>
                    <a:pt x="778116" y="496570"/>
                  </a:lnTo>
                  <a:lnTo>
                    <a:pt x="776668" y="496912"/>
                  </a:lnTo>
                  <a:lnTo>
                    <a:pt x="778624" y="497840"/>
                  </a:lnTo>
                  <a:lnTo>
                    <a:pt x="779348" y="497687"/>
                  </a:lnTo>
                  <a:close/>
                </a:path>
                <a:path w="884554" h="612139">
                  <a:moveTo>
                    <a:pt x="779703" y="298958"/>
                  </a:moveTo>
                  <a:lnTo>
                    <a:pt x="779170" y="298450"/>
                  </a:lnTo>
                  <a:lnTo>
                    <a:pt x="777125" y="299072"/>
                  </a:lnTo>
                  <a:lnTo>
                    <a:pt x="777862" y="299720"/>
                  </a:lnTo>
                  <a:lnTo>
                    <a:pt x="779703" y="298958"/>
                  </a:lnTo>
                  <a:close/>
                </a:path>
                <a:path w="884554" h="612139">
                  <a:moveTo>
                    <a:pt x="780897" y="334010"/>
                  </a:moveTo>
                  <a:lnTo>
                    <a:pt x="780732" y="333527"/>
                  </a:lnTo>
                  <a:lnTo>
                    <a:pt x="780834" y="334010"/>
                  </a:lnTo>
                  <a:close/>
                </a:path>
                <a:path w="884554" h="612139">
                  <a:moveTo>
                    <a:pt x="781177" y="334010"/>
                  </a:moveTo>
                  <a:lnTo>
                    <a:pt x="780897" y="334010"/>
                  </a:lnTo>
                  <a:lnTo>
                    <a:pt x="781088" y="334518"/>
                  </a:lnTo>
                  <a:lnTo>
                    <a:pt x="781177" y="334010"/>
                  </a:lnTo>
                  <a:close/>
                </a:path>
                <a:path w="884554" h="612139">
                  <a:moveTo>
                    <a:pt x="781354" y="335280"/>
                  </a:moveTo>
                  <a:lnTo>
                    <a:pt x="781088" y="334518"/>
                  </a:lnTo>
                  <a:lnTo>
                    <a:pt x="780961" y="335280"/>
                  </a:lnTo>
                  <a:lnTo>
                    <a:pt x="780834" y="335280"/>
                  </a:lnTo>
                  <a:lnTo>
                    <a:pt x="780999" y="336245"/>
                  </a:lnTo>
                  <a:lnTo>
                    <a:pt x="781354" y="335280"/>
                  </a:lnTo>
                  <a:close/>
                </a:path>
                <a:path w="884554" h="612139">
                  <a:moveTo>
                    <a:pt x="781672" y="245110"/>
                  </a:moveTo>
                  <a:lnTo>
                    <a:pt x="781545" y="243522"/>
                  </a:lnTo>
                  <a:lnTo>
                    <a:pt x="781215" y="243840"/>
                  </a:lnTo>
                  <a:lnTo>
                    <a:pt x="781253" y="245516"/>
                  </a:lnTo>
                  <a:lnTo>
                    <a:pt x="781672" y="245110"/>
                  </a:lnTo>
                  <a:close/>
                </a:path>
                <a:path w="884554" h="612139">
                  <a:moveTo>
                    <a:pt x="782320" y="139700"/>
                  </a:moveTo>
                  <a:lnTo>
                    <a:pt x="781380" y="140970"/>
                  </a:lnTo>
                  <a:lnTo>
                    <a:pt x="781672" y="140970"/>
                  </a:lnTo>
                  <a:lnTo>
                    <a:pt x="782320" y="139700"/>
                  </a:lnTo>
                  <a:close/>
                </a:path>
                <a:path w="884554" h="612139">
                  <a:moveTo>
                    <a:pt x="784225" y="73660"/>
                  </a:moveTo>
                  <a:lnTo>
                    <a:pt x="784021" y="73456"/>
                  </a:lnTo>
                  <a:lnTo>
                    <a:pt x="784047" y="73660"/>
                  </a:lnTo>
                  <a:lnTo>
                    <a:pt x="784225" y="73660"/>
                  </a:lnTo>
                  <a:close/>
                </a:path>
                <a:path w="884554" h="612139">
                  <a:moveTo>
                    <a:pt x="784682" y="435610"/>
                  </a:moveTo>
                  <a:lnTo>
                    <a:pt x="783145" y="435610"/>
                  </a:lnTo>
                  <a:lnTo>
                    <a:pt x="781862" y="434340"/>
                  </a:lnTo>
                  <a:lnTo>
                    <a:pt x="780897" y="433070"/>
                  </a:lnTo>
                  <a:lnTo>
                    <a:pt x="780275" y="434340"/>
                  </a:lnTo>
                  <a:lnTo>
                    <a:pt x="779195" y="435610"/>
                  </a:lnTo>
                  <a:lnTo>
                    <a:pt x="775093" y="436880"/>
                  </a:lnTo>
                  <a:lnTo>
                    <a:pt x="772337" y="435610"/>
                  </a:lnTo>
                  <a:lnTo>
                    <a:pt x="770890" y="429260"/>
                  </a:lnTo>
                  <a:lnTo>
                    <a:pt x="772464" y="426720"/>
                  </a:lnTo>
                  <a:lnTo>
                    <a:pt x="776668" y="425450"/>
                  </a:lnTo>
                  <a:lnTo>
                    <a:pt x="778179" y="426720"/>
                  </a:lnTo>
                  <a:lnTo>
                    <a:pt x="779373" y="426720"/>
                  </a:lnTo>
                  <a:lnTo>
                    <a:pt x="779932" y="425450"/>
                  </a:lnTo>
                  <a:lnTo>
                    <a:pt x="781418" y="424180"/>
                  </a:lnTo>
                  <a:lnTo>
                    <a:pt x="783361" y="422910"/>
                  </a:lnTo>
                  <a:lnTo>
                    <a:pt x="781685" y="422910"/>
                  </a:lnTo>
                  <a:lnTo>
                    <a:pt x="780110" y="421640"/>
                  </a:lnTo>
                  <a:lnTo>
                    <a:pt x="777557" y="421640"/>
                  </a:lnTo>
                  <a:lnTo>
                    <a:pt x="774763" y="422910"/>
                  </a:lnTo>
                  <a:lnTo>
                    <a:pt x="773150" y="420370"/>
                  </a:lnTo>
                  <a:lnTo>
                    <a:pt x="772858" y="417830"/>
                  </a:lnTo>
                  <a:lnTo>
                    <a:pt x="774255" y="415290"/>
                  </a:lnTo>
                  <a:lnTo>
                    <a:pt x="776947" y="415290"/>
                  </a:lnTo>
                  <a:lnTo>
                    <a:pt x="777113" y="414020"/>
                  </a:lnTo>
                  <a:lnTo>
                    <a:pt x="777798" y="412750"/>
                  </a:lnTo>
                  <a:lnTo>
                    <a:pt x="778840" y="411480"/>
                  </a:lnTo>
                  <a:lnTo>
                    <a:pt x="777189" y="411480"/>
                  </a:lnTo>
                  <a:lnTo>
                    <a:pt x="775792" y="410210"/>
                  </a:lnTo>
                  <a:lnTo>
                    <a:pt x="775042" y="406654"/>
                  </a:lnTo>
                  <a:lnTo>
                    <a:pt x="773836" y="408940"/>
                  </a:lnTo>
                  <a:lnTo>
                    <a:pt x="769962" y="410210"/>
                  </a:lnTo>
                  <a:lnTo>
                    <a:pt x="769302" y="410210"/>
                  </a:lnTo>
                  <a:lnTo>
                    <a:pt x="770077" y="414020"/>
                  </a:lnTo>
                  <a:lnTo>
                    <a:pt x="768908" y="416560"/>
                  </a:lnTo>
                  <a:lnTo>
                    <a:pt x="766864" y="417830"/>
                  </a:lnTo>
                  <a:lnTo>
                    <a:pt x="766546" y="419100"/>
                  </a:lnTo>
                  <a:lnTo>
                    <a:pt x="766038" y="420370"/>
                  </a:lnTo>
                  <a:lnTo>
                    <a:pt x="765340" y="420370"/>
                  </a:lnTo>
                  <a:lnTo>
                    <a:pt x="766864" y="421640"/>
                  </a:lnTo>
                  <a:lnTo>
                    <a:pt x="768057" y="422910"/>
                  </a:lnTo>
                  <a:lnTo>
                    <a:pt x="768972" y="426720"/>
                  </a:lnTo>
                  <a:lnTo>
                    <a:pt x="768692" y="427990"/>
                  </a:lnTo>
                  <a:lnTo>
                    <a:pt x="767892" y="429260"/>
                  </a:lnTo>
                  <a:lnTo>
                    <a:pt x="768540" y="430530"/>
                  </a:lnTo>
                  <a:lnTo>
                    <a:pt x="769073" y="430530"/>
                  </a:lnTo>
                  <a:lnTo>
                    <a:pt x="769848" y="434340"/>
                  </a:lnTo>
                  <a:lnTo>
                    <a:pt x="768121" y="436880"/>
                  </a:lnTo>
                  <a:lnTo>
                    <a:pt x="764387" y="438150"/>
                  </a:lnTo>
                  <a:lnTo>
                    <a:pt x="762533" y="438150"/>
                  </a:lnTo>
                  <a:lnTo>
                    <a:pt x="761530" y="439420"/>
                  </a:lnTo>
                  <a:lnTo>
                    <a:pt x="759625" y="440690"/>
                  </a:lnTo>
                  <a:lnTo>
                    <a:pt x="756869" y="440690"/>
                  </a:lnTo>
                  <a:lnTo>
                    <a:pt x="756754" y="443547"/>
                  </a:lnTo>
                  <a:lnTo>
                    <a:pt x="755738" y="445770"/>
                  </a:lnTo>
                  <a:lnTo>
                    <a:pt x="753859" y="445770"/>
                  </a:lnTo>
                  <a:lnTo>
                    <a:pt x="755332" y="447040"/>
                  </a:lnTo>
                  <a:lnTo>
                    <a:pt x="756437" y="448310"/>
                  </a:lnTo>
                  <a:lnTo>
                    <a:pt x="756742" y="452120"/>
                  </a:lnTo>
                  <a:lnTo>
                    <a:pt x="755662" y="454660"/>
                  </a:lnTo>
                  <a:lnTo>
                    <a:pt x="753999" y="454660"/>
                  </a:lnTo>
                  <a:lnTo>
                    <a:pt x="753579" y="455930"/>
                  </a:lnTo>
                  <a:lnTo>
                    <a:pt x="752856" y="457200"/>
                  </a:lnTo>
                  <a:lnTo>
                    <a:pt x="750290" y="457200"/>
                  </a:lnTo>
                  <a:lnTo>
                    <a:pt x="748715" y="455930"/>
                  </a:lnTo>
                  <a:lnTo>
                    <a:pt x="748017" y="454660"/>
                  </a:lnTo>
                  <a:lnTo>
                    <a:pt x="747598" y="457200"/>
                  </a:lnTo>
                  <a:lnTo>
                    <a:pt x="746150" y="458470"/>
                  </a:lnTo>
                  <a:lnTo>
                    <a:pt x="744194" y="459740"/>
                  </a:lnTo>
                  <a:lnTo>
                    <a:pt x="744943" y="459740"/>
                  </a:lnTo>
                  <a:lnTo>
                    <a:pt x="745604" y="461010"/>
                  </a:lnTo>
                  <a:lnTo>
                    <a:pt x="746074" y="462280"/>
                  </a:lnTo>
                  <a:lnTo>
                    <a:pt x="747776" y="461010"/>
                  </a:lnTo>
                  <a:lnTo>
                    <a:pt x="749528" y="462280"/>
                  </a:lnTo>
                  <a:lnTo>
                    <a:pt x="750112" y="463537"/>
                  </a:lnTo>
                  <a:lnTo>
                    <a:pt x="751192" y="464820"/>
                  </a:lnTo>
                  <a:lnTo>
                    <a:pt x="752005" y="466090"/>
                  </a:lnTo>
                  <a:lnTo>
                    <a:pt x="752449" y="467360"/>
                  </a:lnTo>
                  <a:lnTo>
                    <a:pt x="752322" y="468630"/>
                  </a:lnTo>
                  <a:lnTo>
                    <a:pt x="752081" y="469900"/>
                  </a:lnTo>
                  <a:lnTo>
                    <a:pt x="752259" y="469900"/>
                  </a:lnTo>
                  <a:lnTo>
                    <a:pt x="752284" y="471170"/>
                  </a:lnTo>
                  <a:lnTo>
                    <a:pt x="751814" y="472440"/>
                  </a:lnTo>
                  <a:lnTo>
                    <a:pt x="751116" y="473710"/>
                  </a:lnTo>
                  <a:lnTo>
                    <a:pt x="751598" y="474980"/>
                  </a:lnTo>
                  <a:lnTo>
                    <a:pt x="751928" y="474980"/>
                  </a:lnTo>
                  <a:lnTo>
                    <a:pt x="752119" y="477520"/>
                  </a:lnTo>
                  <a:lnTo>
                    <a:pt x="751814" y="478790"/>
                  </a:lnTo>
                  <a:lnTo>
                    <a:pt x="751217" y="480060"/>
                  </a:lnTo>
                  <a:lnTo>
                    <a:pt x="751408" y="480060"/>
                  </a:lnTo>
                  <a:lnTo>
                    <a:pt x="755065" y="478790"/>
                  </a:lnTo>
                  <a:lnTo>
                    <a:pt x="758545" y="481330"/>
                  </a:lnTo>
                  <a:lnTo>
                    <a:pt x="759841" y="487680"/>
                  </a:lnTo>
                  <a:lnTo>
                    <a:pt x="758774" y="490220"/>
                  </a:lnTo>
                  <a:lnTo>
                    <a:pt x="756907" y="491413"/>
                  </a:lnTo>
                  <a:lnTo>
                    <a:pt x="756780" y="493687"/>
                  </a:lnTo>
                  <a:lnTo>
                    <a:pt x="756742" y="494030"/>
                  </a:lnTo>
                  <a:lnTo>
                    <a:pt x="756437" y="494030"/>
                  </a:lnTo>
                  <a:lnTo>
                    <a:pt x="756640" y="496646"/>
                  </a:lnTo>
                  <a:lnTo>
                    <a:pt x="757986" y="494030"/>
                  </a:lnTo>
                  <a:lnTo>
                    <a:pt x="764933" y="492760"/>
                  </a:lnTo>
                  <a:lnTo>
                    <a:pt x="768604" y="494030"/>
                  </a:lnTo>
                  <a:lnTo>
                    <a:pt x="769823" y="497687"/>
                  </a:lnTo>
                  <a:lnTo>
                    <a:pt x="769937" y="499097"/>
                  </a:lnTo>
                  <a:lnTo>
                    <a:pt x="771105" y="497840"/>
                  </a:lnTo>
                  <a:lnTo>
                    <a:pt x="772833" y="497840"/>
                  </a:lnTo>
                  <a:lnTo>
                    <a:pt x="776668" y="496912"/>
                  </a:lnTo>
                  <a:lnTo>
                    <a:pt x="775931" y="496570"/>
                  </a:lnTo>
                  <a:lnTo>
                    <a:pt x="774496" y="494030"/>
                  </a:lnTo>
                  <a:lnTo>
                    <a:pt x="769213" y="494030"/>
                  </a:lnTo>
                  <a:lnTo>
                    <a:pt x="767626" y="492760"/>
                  </a:lnTo>
                  <a:lnTo>
                    <a:pt x="766051" y="491490"/>
                  </a:lnTo>
                  <a:lnTo>
                    <a:pt x="765886" y="489318"/>
                  </a:lnTo>
                  <a:lnTo>
                    <a:pt x="765771" y="485990"/>
                  </a:lnTo>
                  <a:lnTo>
                    <a:pt x="766000" y="485140"/>
                  </a:lnTo>
                  <a:lnTo>
                    <a:pt x="766635" y="485140"/>
                  </a:lnTo>
                  <a:lnTo>
                    <a:pt x="764222" y="483870"/>
                  </a:lnTo>
                  <a:lnTo>
                    <a:pt x="762292" y="481330"/>
                  </a:lnTo>
                  <a:lnTo>
                    <a:pt x="761822" y="478790"/>
                  </a:lnTo>
                  <a:lnTo>
                    <a:pt x="761580" y="477520"/>
                  </a:lnTo>
                  <a:lnTo>
                    <a:pt x="762012" y="476250"/>
                  </a:lnTo>
                  <a:lnTo>
                    <a:pt x="762939" y="474980"/>
                  </a:lnTo>
                  <a:lnTo>
                    <a:pt x="761034" y="473710"/>
                  </a:lnTo>
                  <a:lnTo>
                    <a:pt x="759726" y="471170"/>
                  </a:lnTo>
                  <a:lnTo>
                    <a:pt x="759663" y="469087"/>
                  </a:lnTo>
                  <a:lnTo>
                    <a:pt x="759002" y="469900"/>
                  </a:lnTo>
                  <a:lnTo>
                    <a:pt x="757212" y="471170"/>
                  </a:lnTo>
                  <a:lnTo>
                    <a:pt x="755421" y="471170"/>
                  </a:lnTo>
                  <a:lnTo>
                    <a:pt x="753554" y="469900"/>
                  </a:lnTo>
                  <a:lnTo>
                    <a:pt x="752525" y="467360"/>
                  </a:lnTo>
                  <a:lnTo>
                    <a:pt x="753579" y="464820"/>
                  </a:lnTo>
                  <a:lnTo>
                    <a:pt x="757059" y="464820"/>
                  </a:lnTo>
                  <a:lnTo>
                    <a:pt x="756158" y="463550"/>
                  </a:lnTo>
                  <a:lnTo>
                    <a:pt x="755497" y="462280"/>
                  </a:lnTo>
                  <a:lnTo>
                    <a:pt x="755243" y="461010"/>
                  </a:lnTo>
                  <a:lnTo>
                    <a:pt x="754468" y="457200"/>
                  </a:lnTo>
                  <a:lnTo>
                    <a:pt x="756754" y="454660"/>
                  </a:lnTo>
                  <a:lnTo>
                    <a:pt x="761847" y="453390"/>
                  </a:lnTo>
                  <a:lnTo>
                    <a:pt x="764654" y="453390"/>
                  </a:lnTo>
                  <a:lnTo>
                    <a:pt x="764806" y="452120"/>
                  </a:lnTo>
                  <a:lnTo>
                    <a:pt x="766203" y="449580"/>
                  </a:lnTo>
                  <a:lnTo>
                    <a:pt x="770420" y="449580"/>
                  </a:lnTo>
                  <a:lnTo>
                    <a:pt x="770458" y="448310"/>
                  </a:lnTo>
                  <a:lnTo>
                    <a:pt x="770775" y="447040"/>
                  </a:lnTo>
                  <a:lnTo>
                    <a:pt x="771258" y="447040"/>
                  </a:lnTo>
                  <a:lnTo>
                    <a:pt x="771067" y="445770"/>
                  </a:lnTo>
                  <a:lnTo>
                    <a:pt x="770902" y="445770"/>
                  </a:lnTo>
                  <a:lnTo>
                    <a:pt x="769708" y="441960"/>
                  </a:lnTo>
                  <a:lnTo>
                    <a:pt x="771652" y="438150"/>
                  </a:lnTo>
                  <a:lnTo>
                    <a:pt x="777049" y="436880"/>
                  </a:lnTo>
                  <a:lnTo>
                    <a:pt x="779030" y="436880"/>
                  </a:lnTo>
                  <a:lnTo>
                    <a:pt x="780605" y="438150"/>
                  </a:lnTo>
                  <a:lnTo>
                    <a:pt x="782243" y="438150"/>
                  </a:lnTo>
                  <a:lnTo>
                    <a:pt x="782688" y="436880"/>
                  </a:lnTo>
                  <a:lnTo>
                    <a:pt x="783539" y="436880"/>
                  </a:lnTo>
                  <a:lnTo>
                    <a:pt x="784682" y="435610"/>
                  </a:lnTo>
                  <a:close/>
                </a:path>
                <a:path w="884554" h="612139">
                  <a:moveTo>
                    <a:pt x="785647" y="499110"/>
                  </a:moveTo>
                  <a:lnTo>
                    <a:pt x="784923" y="496570"/>
                  </a:lnTo>
                  <a:lnTo>
                    <a:pt x="779348" y="497687"/>
                  </a:lnTo>
                  <a:lnTo>
                    <a:pt x="780897" y="499097"/>
                  </a:lnTo>
                  <a:lnTo>
                    <a:pt x="781431" y="502920"/>
                  </a:lnTo>
                  <a:lnTo>
                    <a:pt x="781697" y="502920"/>
                  </a:lnTo>
                  <a:lnTo>
                    <a:pt x="782256" y="501650"/>
                  </a:lnTo>
                  <a:lnTo>
                    <a:pt x="783907" y="499110"/>
                  </a:lnTo>
                  <a:lnTo>
                    <a:pt x="785647" y="499110"/>
                  </a:lnTo>
                  <a:close/>
                </a:path>
                <a:path w="884554" h="612139">
                  <a:moveTo>
                    <a:pt x="787222" y="492760"/>
                  </a:moveTo>
                  <a:lnTo>
                    <a:pt x="786904" y="491363"/>
                  </a:lnTo>
                  <a:lnTo>
                    <a:pt x="786307" y="491490"/>
                  </a:lnTo>
                  <a:lnTo>
                    <a:pt x="784567" y="495300"/>
                  </a:lnTo>
                  <a:lnTo>
                    <a:pt x="784923" y="496570"/>
                  </a:lnTo>
                  <a:lnTo>
                    <a:pt x="787222" y="492760"/>
                  </a:lnTo>
                  <a:close/>
                </a:path>
                <a:path w="884554" h="612139">
                  <a:moveTo>
                    <a:pt x="788009" y="509270"/>
                  </a:moveTo>
                  <a:lnTo>
                    <a:pt x="783882" y="509270"/>
                  </a:lnTo>
                  <a:lnTo>
                    <a:pt x="782878" y="508000"/>
                  </a:lnTo>
                  <a:lnTo>
                    <a:pt x="782345" y="509270"/>
                  </a:lnTo>
                  <a:lnTo>
                    <a:pt x="780872" y="510540"/>
                  </a:lnTo>
                  <a:lnTo>
                    <a:pt x="777494" y="511810"/>
                  </a:lnTo>
                  <a:lnTo>
                    <a:pt x="776135" y="510540"/>
                  </a:lnTo>
                  <a:lnTo>
                    <a:pt x="773391" y="510540"/>
                  </a:lnTo>
                  <a:lnTo>
                    <a:pt x="771855" y="509270"/>
                  </a:lnTo>
                  <a:lnTo>
                    <a:pt x="770763" y="509270"/>
                  </a:lnTo>
                  <a:lnTo>
                    <a:pt x="771055" y="510540"/>
                  </a:lnTo>
                  <a:lnTo>
                    <a:pt x="770699" y="511810"/>
                  </a:lnTo>
                  <a:lnTo>
                    <a:pt x="769937" y="513080"/>
                  </a:lnTo>
                  <a:lnTo>
                    <a:pt x="772007" y="513080"/>
                  </a:lnTo>
                  <a:lnTo>
                    <a:pt x="773671" y="515620"/>
                  </a:lnTo>
                  <a:lnTo>
                    <a:pt x="774750" y="520700"/>
                  </a:lnTo>
                  <a:lnTo>
                    <a:pt x="774407" y="521373"/>
                  </a:lnTo>
                  <a:lnTo>
                    <a:pt x="776071" y="520700"/>
                  </a:lnTo>
                  <a:lnTo>
                    <a:pt x="777468" y="520700"/>
                  </a:lnTo>
                  <a:lnTo>
                    <a:pt x="781126" y="516890"/>
                  </a:lnTo>
                  <a:lnTo>
                    <a:pt x="784644" y="513080"/>
                  </a:lnTo>
                  <a:lnTo>
                    <a:pt x="785761" y="511810"/>
                  </a:lnTo>
                  <a:lnTo>
                    <a:pt x="788009" y="509270"/>
                  </a:lnTo>
                  <a:close/>
                </a:path>
                <a:path w="884554" h="612139">
                  <a:moveTo>
                    <a:pt x="797039" y="496481"/>
                  </a:moveTo>
                  <a:close/>
                </a:path>
                <a:path w="884554" h="612139">
                  <a:moveTo>
                    <a:pt x="797064" y="153746"/>
                  </a:moveTo>
                  <a:close/>
                </a:path>
                <a:path w="884554" h="612139">
                  <a:moveTo>
                    <a:pt x="797179" y="367030"/>
                  </a:moveTo>
                  <a:lnTo>
                    <a:pt x="796721" y="365760"/>
                  </a:lnTo>
                  <a:lnTo>
                    <a:pt x="796505" y="363232"/>
                  </a:lnTo>
                  <a:lnTo>
                    <a:pt x="795591" y="364490"/>
                  </a:lnTo>
                  <a:lnTo>
                    <a:pt x="791286" y="364490"/>
                  </a:lnTo>
                  <a:lnTo>
                    <a:pt x="791298" y="365760"/>
                  </a:lnTo>
                  <a:lnTo>
                    <a:pt x="795134" y="365760"/>
                  </a:lnTo>
                  <a:lnTo>
                    <a:pt x="796721" y="367030"/>
                  </a:lnTo>
                  <a:lnTo>
                    <a:pt x="797179" y="367030"/>
                  </a:lnTo>
                  <a:close/>
                </a:path>
                <a:path w="884554" h="612139">
                  <a:moveTo>
                    <a:pt x="797433" y="361950"/>
                  </a:moveTo>
                  <a:lnTo>
                    <a:pt x="797064" y="359879"/>
                  </a:lnTo>
                  <a:lnTo>
                    <a:pt x="796290" y="360680"/>
                  </a:lnTo>
                  <a:lnTo>
                    <a:pt x="796505" y="363232"/>
                  </a:lnTo>
                  <a:lnTo>
                    <a:pt x="797433" y="361950"/>
                  </a:lnTo>
                  <a:close/>
                </a:path>
                <a:path w="884554" h="612139">
                  <a:moveTo>
                    <a:pt x="801928" y="205524"/>
                  </a:moveTo>
                  <a:lnTo>
                    <a:pt x="801763" y="205740"/>
                  </a:lnTo>
                  <a:lnTo>
                    <a:pt x="801928" y="205740"/>
                  </a:lnTo>
                  <a:lnTo>
                    <a:pt x="801928" y="205524"/>
                  </a:lnTo>
                  <a:close/>
                </a:path>
                <a:path w="884554" h="612139">
                  <a:moveTo>
                    <a:pt x="801966" y="143510"/>
                  </a:moveTo>
                  <a:lnTo>
                    <a:pt x="800823" y="144780"/>
                  </a:lnTo>
                  <a:lnTo>
                    <a:pt x="801878" y="146050"/>
                  </a:lnTo>
                  <a:lnTo>
                    <a:pt x="801966" y="143510"/>
                  </a:lnTo>
                  <a:close/>
                </a:path>
                <a:path w="884554" h="612139">
                  <a:moveTo>
                    <a:pt x="802868" y="141884"/>
                  </a:moveTo>
                  <a:lnTo>
                    <a:pt x="802119" y="142240"/>
                  </a:lnTo>
                  <a:lnTo>
                    <a:pt x="801966" y="143510"/>
                  </a:lnTo>
                  <a:lnTo>
                    <a:pt x="802868" y="141884"/>
                  </a:lnTo>
                  <a:close/>
                </a:path>
                <a:path w="884554" h="612139">
                  <a:moveTo>
                    <a:pt x="804837" y="140970"/>
                  </a:moveTo>
                  <a:lnTo>
                    <a:pt x="803376" y="140970"/>
                  </a:lnTo>
                  <a:lnTo>
                    <a:pt x="802868" y="141884"/>
                  </a:lnTo>
                  <a:lnTo>
                    <a:pt x="804837" y="140970"/>
                  </a:lnTo>
                  <a:close/>
                </a:path>
                <a:path w="884554" h="612139">
                  <a:moveTo>
                    <a:pt x="806907" y="140970"/>
                  </a:moveTo>
                  <a:lnTo>
                    <a:pt x="806742" y="139750"/>
                  </a:lnTo>
                  <a:lnTo>
                    <a:pt x="804837" y="140970"/>
                  </a:lnTo>
                  <a:lnTo>
                    <a:pt x="806907" y="140970"/>
                  </a:lnTo>
                  <a:close/>
                </a:path>
                <a:path w="884554" h="612139">
                  <a:moveTo>
                    <a:pt x="807224" y="138112"/>
                  </a:moveTo>
                  <a:lnTo>
                    <a:pt x="807059" y="138430"/>
                  </a:lnTo>
                  <a:lnTo>
                    <a:pt x="806742" y="139700"/>
                  </a:lnTo>
                  <a:lnTo>
                    <a:pt x="807224" y="138112"/>
                  </a:lnTo>
                  <a:close/>
                </a:path>
                <a:path w="884554" h="612139">
                  <a:moveTo>
                    <a:pt x="807758" y="137160"/>
                  </a:moveTo>
                  <a:lnTo>
                    <a:pt x="807466" y="137160"/>
                  </a:lnTo>
                  <a:lnTo>
                    <a:pt x="807224" y="138112"/>
                  </a:lnTo>
                  <a:lnTo>
                    <a:pt x="807758" y="137160"/>
                  </a:lnTo>
                  <a:close/>
                </a:path>
                <a:path w="884554" h="612139">
                  <a:moveTo>
                    <a:pt x="807935" y="120650"/>
                  </a:moveTo>
                  <a:lnTo>
                    <a:pt x="807288" y="117589"/>
                  </a:lnTo>
                  <a:lnTo>
                    <a:pt x="806919" y="118110"/>
                  </a:lnTo>
                  <a:lnTo>
                    <a:pt x="807808" y="120815"/>
                  </a:lnTo>
                  <a:lnTo>
                    <a:pt x="807935" y="120650"/>
                  </a:lnTo>
                  <a:close/>
                </a:path>
                <a:path w="884554" h="612139">
                  <a:moveTo>
                    <a:pt x="810272" y="158750"/>
                  </a:moveTo>
                  <a:lnTo>
                    <a:pt x="809625" y="157480"/>
                  </a:lnTo>
                  <a:lnTo>
                    <a:pt x="809167" y="157480"/>
                  </a:lnTo>
                  <a:lnTo>
                    <a:pt x="808939" y="156210"/>
                  </a:lnTo>
                  <a:lnTo>
                    <a:pt x="808494" y="157480"/>
                  </a:lnTo>
                  <a:lnTo>
                    <a:pt x="807631" y="157480"/>
                  </a:lnTo>
                  <a:lnTo>
                    <a:pt x="804633" y="158750"/>
                  </a:lnTo>
                  <a:lnTo>
                    <a:pt x="810272" y="158750"/>
                  </a:lnTo>
                  <a:close/>
                </a:path>
                <a:path w="884554" h="612139">
                  <a:moveTo>
                    <a:pt x="812850" y="210019"/>
                  </a:moveTo>
                  <a:lnTo>
                    <a:pt x="812825" y="209143"/>
                  </a:lnTo>
                  <a:lnTo>
                    <a:pt x="812622" y="207899"/>
                  </a:lnTo>
                  <a:lnTo>
                    <a:pt x="812406" y="208280"/>
                  </a:lnTo>
                  <a:lnTo>
                    <a:pt x="812850" y="210019"/>
                  </a:lnTo>
                  <a:close/>
                </a:path>
                <a:path w="884554" h="612139">
                  <a:moveTo>
                    <a:pt x="813358" y="212090"/>
                  </a:moveTo>
                  <a:lnTo>
                    <a:pt x="812850" y="210019"/>
                  </a:lnTo>
                  <a:lnTo>
                    <a:pt x="812761" y="210820"/>
                  </a:lnTo>
                  <a:lnTo>
                    <a:pt x="812419" y="212090"/>
                  </a:lnTo>
                  <a:lnTo>
                    <a:pt x="813358" y="212090"/>
                  </a:lnTo>
                  <a:close/>
                </a:path>
                <a:path w="884554" h="612139">
                  <a:moveTo>
                    <a:pt x="814031" y="181610"/>
                  </a:moveTo>
                  <a:lnTo>
                    <a:pt x="813993" y="180263"/>
                  </a:lnTo>
                  <a:lnTo>
                    <a:pt x="813790" y="180340"/>
                  </a:lnTo>
                  <a:lnTo>
                    <a:pt x="811504" y="182880"/>
                  </a:lnTo>
                  <a:lnTo>
                    <a:pt x="811707" y="184150"/>
                  </a:lnTo>
                  <a:lnTo>
                    <a:pt x="811847" y="184150"/>
                  </a:lnTo>
                  <a:lnTo>
                    <a:pt x="814031" y="181610"/>
                  </a:lnTo>
                  <a:close/>
                </a:path>
                <a:path w="884554" h="612139">
                  <a:moveTo>
                    <a:pt x="814133" y="53340"/>
                  </a:moveTo>
                  <a:lnTo>
                    <a:pt x="809371" y="50800"/>
                  </a:lnTo>
                  <a:lnTo>
                    <a:pt x="804443" y="48260"/>
                  </a:lnTo>
                  <a:lnTo>
                    <a:pt x="799363" y="45720"/>
                  </a:lnTo>
                  <a:lnTo>
                    <a:pt x="798372" y="45720"/>
                  </a:lnTo>
                  <a:lnTo>
                    <a:pt x="799363" y="46990"/>
                  </a:lnTo>
                  <a:lnTo>
                    <a:pt x="800100" y="48260"/>
                  </a:lnTo>
                  <a:lnTo>
                    <a:pt x="800989" y="53340"/>
                  </a:lnTo>
                  <a:lnTo>
                    <a:pt x="798715" y="57150"/>
                  </a:lnTo>
                  <a:lnTo>
                    <a:pt x="795261" y="57150"/>
                  </a:lnTo>
                  <a:lnTo>
                    <a:pt x="794385" y="59690"/>
                  </a:lnTo>
                  <a:lnTo>
                    <a:pt x="792683" y="60960"/>
                  </a:lnTo>
                  <a:lnTo>
                    <a:pt x="787273" y="60960"/>
                  </a:lnTo>
                  <a:lnTo>
                    <a:pt x="785939" y="59690"/>
                  </a:lnTo>
                  <a:lnTo>
                    <a:pt x="785520" y="60960"/>
                  </a:lnTo>
                  <a:lnTo>
                    <a:pt x="783158" y="60960"/>
                  </a:lnTo>
                  <a:lnTo>
                    <a:pt x="783793" y="63500"/>
                  </a:lnTo>
                  <a:lnTo>
                    <a:pt x="782129" y="66040"/>
                  </a:lnTo>
                  <a:lnTo>
                    <a:pt x="775970" y="68580"/>
                  </a:lnTo>
                  <a:lnTo>
                    <a:pt x="772553" y="67310"/>
                  </a:lnTo>
                  <a:lnTo>
                    <a:pt x="771093" y="62230"/>
                  </a:lnTo>
                  <a:lnTo>
                    <a:pt x="771118" y="60960"/>
                  </a:lnTo>
                  <a:lnTo>
                    <a:pt x="771474" y="59690"/>
                  </a:lnTo>
                  <a:lnTo>
                    <a:pt x="771017" y="60960"/>
                  </a:lnTo>
                  <a:lnTo>
                    <a:pt x="767753" y="60960"/>
                  </a:lnTo>
                  <a:lnTo>
                    <a:pt x="767270" y="62230"/>
                  </a:lnTo>
                  <a:lnTo>
                    <a:pt x="764108" y="62230"/>
                  </a:lnTo>
                  <a:lnTo>
                    <a:pt x="763346" y="60960"/>
                  </a:lnTo>
                  <a:lnTo>
                    <a:pt x="761733" y="60960"/>
                  </a:lnTo>
                  <a:lnTo>
                    <a:pt x="760285" y="59690"/>
                  </a:lnTo>
                  <a:lnTo>
                    <a:pt x="759714" y="55880"/>
                  </a:lnTo>
                  <a:lnTo>
                    <a:pt x="760958" y="54610"/>
                  </a:lnTo>
                  <a:lnTo>
                    <a:pt x="763790" y="54610"/>
                  </a:lnTo>
                  <a:lnTo>
                    <a:pt x="764006" y="53340"/>
                  </a:lnTo>
                  <a:lnTo>
                    <a:pt x="764679" y="53340"/>
                  </a:lnTo>
                  <a:lnTo>
                    <a:pt x="764438" y="52070"/>
                  </a:lnTo>
                  <a:lnTo>
                    <a:pt x="763358" y="52070"/>
                  </a:lnTo>
                  <a:lnTo>
                    <a:pt x="762736" y="50800"/>
                  </a:lnTo>
                  <a:lnTo>
                    <a:pt x="762190" y="50800"/>
                  </a:lnTo>
                  <a:lnTo>
                    <a:pt x="761644" y="52070"/>
                  </a:lnTo>
                  <a:lnTo>
                    <a:pt x="760056" y="54610"/>
                  </a:lnTo>
                  <a:lnTo>
                    <a:pt x="754621" y="55880"/>
                  </a:lnTo>
                  <a:lnTo>
                    <a:pt x="751319" y="53340"/>
                  </a:lnTo>
                  <a:lnTo>
                    <a:pt x="750595" y="50800"/>
                  </a:lnTo>
                  <a:lnTo>
                    <a:pt x="750239" y="49530"/>
                  </a:lnTo>
                  <a:lnTo>
                    <a:pt x="750277" y="48260"/>
                  </a:lnTo>
                  <a:lnTo>
                    <a:pt x="745845" y="48260"/>
                  </a:lnTo>
                  <a:lnTo>
                    <a:pt x="744893" y="49530"/>
                  </a:lnTo>
                  <a:lnTo>
                    <a:pt x="741286" y="49530"/>
                  </a:lnTo>
                  <a:lnTo>
                    <a:pt x="740181" y="48260"/>
                  </a:lnTo>
                  <a:lnTo>
                    <a:pt x="739724" y="49530"/>
                  </a:lnTo>
                  <a:lnTo>
                    <a:pt x="734809" y="49530"/>
                  </a:lnTo>
                  <a:lnTo>
                    <a:pt x="734085" y="45720"/>
                  </a:lnTo>
                  <a:lnTo>
                    <a:pt x="734961" y="44450"/>
                  </a:lnTo>
                  <a:lnTo>
                    <a:pt x="736384" y="43180"/>
                  </a:lnTo>
                  <a:lnTo>
                    <a:pt x="736346" y="41910"/>
                  </a:lnTo>
                  <a:lnTo>
                    <a:pt x="733209" y="43180"/>
                  </a:lnTo>
                  <a:lnTo>
                    <a:pt x="730288" y="40640"/>
                  </a:lnTo>
                  <a:lnTo>
                    <a:pt x="729284" y="35560"/>
                  </a:lnTo>
                  <a:lnTo>
                    <a:pt x="730313" y="33020"/>
                  </a:lnTo>
                  <a:lnTo>
                    <a:pt x="732142" y="31750"/>
                  </a:lnTo>
                  <a:lnTo>
                    <a:pt x="726554" y="31750"/>
                  </a:lnTo>
                  <a:lnTo>
                    <a:pt x="727036" y="33020"/>
                  </a:lnTo>
                  <a:lnTo>
                    <a:pt x="727443" y="33020"/>
                  </a:lnTo>
                  <a:lnTo>
                    <a:pt x="728230" y="35560"/>
                  </a:lnTo>
                  <a:lnTo>
                    <a:pt x="727265" y="36830"/>
                  </a:lnTo>
                  <a:lnTo>
                    <a:pt x="725055" y="38100"/>
                  </a:lnTo>
                  <a:lnTo>
                    <a:pt x="724154" y="38100"/>
                  </a:lnTo>
                  <a:lnTo>
                    <a:pt x="723861" y="39370"/>
                  </a:lnTo>
                  <a:lnTo>
                    <a:pt x="723366" y="39370"/>
                  </a:lnTo>
                  <a:lnTo>
                    <a:pt x="722718" y="40640"/>
                  </a:lnTo>
                  <a:lnTo>
                    <a:pt x="725500" y="40640"/>
                  </a:lnTo>
                  <a:lnTo>
                    <a:pt x="727570" y="43180"/>
                  </a:lnTo>
                  <a:lnTo>
                    <a:pt x="727621" y="50800"/>
                  </a:lnTo>
                  <a:lnTo>
                    <a:pt x="724700" y="53340"/>
                  </a:lnTo>
                  <a:lnTo>
                    <a:pt x="719620" y="53340"/>
                  </a:lnTo>
                  <a:lnTo>
                    <a:pt x="722299" y="54610"/>
                  </a:lnTo>
                  <a:lnTo>
                    <a:pt x="722871" y="57150"/>
                  </a:lnTo>
                  <a:lnTo>
                    <a:pt x="725335" y="57150"/>
                  </a:lnTo>
                  <a:lnTo>
                    <a:pt x="727392" y="55880"/>
                  </a:lnTo>
                  <a:lnTo>
                    <a:pt x="729234" y="55880"/>
                  </a:lnTo>
                  <a:lnTo>
                    <a:pt x="729183" y="54610"/>
                  </a:lnTo>
                  <a:lnTo>
                    <a:pt x="730605" y="52070"/>
                  </a:lnTo>
                  <a:lnTo>
                    <a:pt x="735609" y="50800"/>
                  </a:lnTo>
                  <a:lnTo>
                    <a:pt x="738339" y="52070"/>
                  </a:lnTo>
                  <a:lnTo>
                    <a:pt x="739533" y="57150"/>
                  </a:lnTo>
                  <a:lnTo>
                    <a:pt x="738771" y="59690"/>
                  </a:lnTo>
                  <a:lnTo>
                    <a:pt x="737247" y="59690"/>
                  </a:lnTo>
                  <a:lnTo>
                    <a:pt x="739673" y="60960"/>
                  </a:lnTo>
                  <a:lnTo>
                    <a:pt x="741845" y="62230"/>
                  </a:lnTo>
                  <a:lnTo>
                    <a:pt x="743407" y="67310"/>
                  </a:lnTo>
                  <a:lnTo>
                    <a:pt x="742899" y="68580"/>
                  </a:lnTo>
                  <a:lnTo>
                    <a:pt x="741527" y="71120"/>
                  </a:lnTo>
                  <a:lnTo>
                    <a:pt x="741743" y="71120"/>
                  </a:lnTo>
                  <a:lnTo>
                    <a:pt x="741743" y="72390"/>
                  </a:lnTo>
                  <a:lnTo>
                    <a:pt x="742823" y="72390"/>
                  </a:lnTo>
                  <a:lnTo>
                    <a:pt x="743610" y="71120"/>
                  </a:lnTo>
                  <a:lnTo>
                    <a:pt x="743610" y="68580"/>
                  </a:lnTo>
                  <a:lnTo>
                    <a:pt x="745832" y="66040"/>
                  </a:lnTo>
                  <a:lnTo>
                    <a:pt x="750023" y="64770"/>
                  </a:lnTo>
                  <a:lnTo>
                    <a:pt x="755154" y="64770"/>
                  </a:lnTo>
                  <a:lnTo>
                    <a:pt x="755142" y="62230"/>
                  </a:lnTo>
                  <a:lnTo>
                    <a:pt x="756640" y="60960"/>
                  </a:lnTo>
                  <a:lnTo>
                    <a:pt x="760361" y="60960"/>
                  </a:lnTo>
                  <a:lnTo>
                    <a:pt x="761885" y="62230"/>
                  </a:lnTo>
                  <a:lnTo>
                    <a:pt x="761911" y="64770"/>
                  </a:lnTo>
                  <a:lnTo>
                    <a:pt x="760818" y="66040"/>
                  </a:lnTo>
                  <a:lnTo>
                    <a:pt x="759371" y="67310"/>
                  </a:lnTo>
                  <a:lnTo>
                    <a:pt x="760133" y="67310"/>
                  </a:lnTo>
                  <a:lnTo>
                    <a:pt x="760704" y="68580"/>
                  </a:lnTo>
                  <a:lnTo>
                    <a:pt x="761072" y="71120"/>
                  </a:lnTo>
                  <a:lnTo>
                    <a:pt x="761034" y="72390"/>
                  </a:lnTo>
                  <a:lnTo>
                    <a:pt x="760869" y="72390"/>
                  </a:lnTo>
                  <a:lnTo>
                    <a:pt x="761428" y="73660"/>
                  </a:lnTo>
                  <a:lnTo>
                    <a:pt x="761834" y="74930"/>
                  </a:lnTo>
                  <a:lnTo>
                    <a:pt x="762482" y="78740"/>
                  </a:lnTo>
                  <a:lnTo>
                    <a:pt x="759980" y="82550"/>
                  </a:lnTo>
                  <a:lnTo>
                    <a:pt x="758507" y="82550"/>
                  </a:lnTo>
                  <a:lnTo>
                    <a:pt x="761352" y="83820"/>
                  </a:lnTo>
                  <a:lnTo>
                    <a:pt x="762482" y="87934"/>
                  </a:lnTo>
                  <a:lnTo>
                    <a:pt x="763562" y="86360"/>
                  </a:lnTo>
                  <a:lnTo>
                    <a:pt x="766813" y="85090"/>
                  </a:lnTo>
                  <a:lnTo>
                    <a:pt x="766965" y="85090"/>
                  </a:lnTo>
                  <a:lnTo>
                    <a:pt x="766318" y="82550"/>
                  </a:lnTo>
                  <a:lnTo>
                    <a:pt x="767295" y="80010"/>
                  </a:lnTo>
                  <a:lnTo>
                    <a:pt x="769239" y="77470"/>
                  </a:lnTo>
                  <a:lnTo>
                    <a:pt x="769353" y="76200"/>
                  </a:lnTo>
                  <a:lnTo>
                    <a:pt x="770953" y="73660"/>
                  </a:lnTo>
                  <a:lnTo>
                    <a:pt x="778002" y="73660"/>
                  </a:lnTo>
                  <a:lnTo>
                    <a:pt x="778713" y="72390"/>
                  </a:lnTo>
                  <a:lnTo>
                    <a:pt x="782878" y="72390"/>
                  </a:lnTo>
                  <a:lnTo>
                    <a:pt x="784021" y="73456"/>
                  </a:lnTo>
                  <a:lnTo>
                    <a:pt x="783399" y="69850"/>
                  </a:lnTo>
                  <a:lnTo>
                    <a:pt x="784352" y="68580"/>
                  </a:lnTo>
                  <a:lnTo>
                    <a:pt x="785304" y="67310"/>
                  </a:lnTo>
                  <a:lnTo>
                    <a:pt x="789851" y="66040"/>
                  </a:lnTo>
                  <a:lnTo>
                    <a:pt x="791514" y="67310"/>
                  </a:lnTo>
                  <a:lnTo>
                    <a:pt x="792581" y="68580"/>
                  </a:lnTo>
                  <a:lnTo>
                    <a:pt x="793445" y="67310"/>
                  </a:lnTo>
                  <a:lnTo>
                    <a:pt x="798601" y="67310"/>
                  </a:lnTo>
                  <a:lnTo>
                    <a:pt x="798220" y="66040"/>
                  </a:lnTo>
                  <a:lnTo>
                    <a:pt x="797458" y="63500"/>
                  </a:lnTo>
                  <a:lnTo>
                    <a:pt x="799338" y="59690"/>
                  </a:lnTo>
                  <a:lnTo>
                    <a:pt x="804125" y="58420"/>
                  </a:lnTo>
                  <a:lnTo>
                    <a:pt x="808024" y="58420"/>
                  </a:lnTo>
                  <a:lnTo>
                    <a:pt x="808494" y="57150"/>
                  </a:lnTo>
                  <a:lnTo>
                    <a:pt x="810425" y="57150"/>
                  </a:lnTo>
                  <a:lnTo>
                    <a:pt x="811123" y="55880"/>
                  </a:lnTo>
                  <a:lnTo>
                    <a:pt x="812431" y="54610"/>
                  </a:lnTo>
                  <a:lnTo>
                    <a:pt x="814133" y="53340"/>
                  </a:lnTo>
                  <a:close/>
                </a:path>
                <a:path w="884554" h="612139">
                  <a:moveTo>
                    <a:pt x="815873" y="228600"/>
                  </a:moveTo>
                  <a:lnTo>
                    <a:pt x="815733" y="228104"/>
                  </a:lnTo>
                  <a:lnTo>
                    <a:pt x="814463" y="229870"/>
                  </a:lnTo>
                  <a:lnTo>
                    <a:pt x="814679" y="231140"/>
                  </a:lnTo>
                  <a:lnTo>
                    <a:pt x="815873" y="228600"/>
                  </a:lnTo>
                  <a:close/>
                </a:path>
                <a:path w="884554" h="612139">
                  <a:moveTo>
                    <a:pt x="816851" y="204470"/>
                  </a:moveTo>
                  <a:lnTo>
                    <a:pt x="816559" y="204470"/>
                  </a:lnTo>
                  <a:lnTo>
                    <a:pt x="816698" y="205740"/>
                  </a:lnTo>
                  <a:lnTo>
                    <a:pt x="816851" y="204470"/>
                  </a:lnTo>
                  <a:close/>
                </a:path>
                <a:path w="884554" h="612139">
                  <a:moveTo>
                    <a:pt x="833678" y="275590"/>
                  </a:moveTo>
                  <a:close/>
                </a:path>
                <a:path w="884554" h="612139">
                  <a:moveTo>
                    <a:pt x="835520" y="394970"/>
                  </a:moveTo>
                  <a:lnTo>
                    <a:pt x="834288" y="394970"/>
                  </a:lnTo>
                  <a:lnTo>
                    <a:pt x="833259" y="393700"/>
                  </a:lnTo>
                  <a:lnTo>
                    <a:pt x="832561" y="392430"/>
                  </a:lnTo>
                  <a:lnTo>
                    <a:pt x="832040" y="393700"/>
                  </a:lnTo>
                  <a:lnTo>
                    <a:pt x="828268" y="393700"/>
                  </a:lnTo>
                  <a:lnTo>
                    <a:pt x="824649" y="392430"/>
                  </a:lnTo>
                  <a:lnTo>
                    <a:pt x="823328" y="387350"/>
                  </a:lnTo>
                  <a:lnTo>
                    <a:pt x="823417" y="386080"/>
                  </a:lnTo>
                  <a:lnTo>
                    <a:pt x="823849" y="384810"/>
                  </a:lnTo>
                  <a:lnTo>
                    <a:pt x="823226" y="384810"/>
                  </a:lnTo>
                  <a:lnTo>
                    <a:pt x="822693" y="383540"/>
                  </a:lnTo>
                  <a:lnTo>
                    <a:pt x="822236" y="383540"/>
                  </a:lnTo>
                  <a:lnTo>
                    <a:pt x="821575" y="386080"/>
                  </a:lnTo>
                  <a:lnTo>
                    <a:pt x="819619" y="387350"/>
                  </a:lnTo>
                  <a:lnTo>
                    <a:pt x="817156" y="388620"/>
                  </a:lnTo>
                  <a:lnTo>
                    <a:pt x="817206" y="389890"/>
                  </a:lnTo>
                  <a:lnTo>
                    <a:pt x="816546" y="389890"/>
                  </a:lnTo>
                  <a:lnTo>
                    <a:pt x="815568" y="391160"/>
                  </a:lnTo>
                  <a:lnTo>
                    <a:pt x="815809" y="391160"/>
                  </a:lnTo>
                  <a:lnTo>
                    <a:pt x="816089" y="394970"/>
                  </a:lnTo>
                  <a:lnTo>
                    <a:pt x="814057" y="397510"/>
                  </a:lnTo>
                  <a:lnTo>
                    <a:pt x="810983" y="397510"/>
                  </a:lnTo>
                  <a:lnTo>
                    <a:pt x="810361" y="398780"/>
                  </a:lnTo>
                  <a:lnTo>
                    <a:pt x="809485" y="398780"/>
                  </a:lnTo>
                  <a:lnTo>
                    <a:pt x="807643" y="400050"/>
                  </a:lnTo>
                  <a:lnTo>
                    <a:pt x="806119" y="400050"/>
                  </a:lnTo>
                  <a:lnTo>
                    <a:pt x="805980" y="401320"/>
                  </a:lnTo>
                  <a:lnTo>
                    <a:pt x="807567" y="402590"/>
                  </a:lnTo>
                  <a:lnTo>
                    <a:pt x="808609" y="403860"/>
                  </a:lnTo>
                  <a:lnTo>
                    <a:pt x="808672" y="408940"/>
                  </a:lnTo>
                  <a:lnTo>
                    <a:pt x="806742" y="411480"/>
                  </a:lnTo>
                  <a:lnTo>
                    <a:pt x="804075" y="412750"/>
                  </a:lnTo>
                  <a:lnTo>
                    <a:pt x="803529" y="414020"/>
                  </a:lnTo>
                  <a:lnTo>
                    <a:pt x="801839" y="416560"/>
                  </a:lnTo>
                  <a:lnTo>
                    <a:pt x="795921" y="417830"/>
                  </a:lnTo>
                  <a:lnTo>
                    <a:pt x="792314" y="415290"/>
                  </a:lnTo>
                  <a:lnTo>
                    <a:pt x="790981" y="411480"/>
                  </a:lnTo>
                  <a:lnTo>
                    <a:pt x="791095" y="410210"/>
                  </a:lnTo>
                  <a:lnTo>
                    <a:pt x="791540" y="408940"/>
                  </a:lnTo>
                  <a:lnTo>
                    <a:pt x="791159" y="407670"/>
                  </a:lnTo>
                  <a:lnTo>
                    <a:pt x="790841" y="407670"/>
                  </a:lnTo>
                  <a:lnTo>
                    <a:pt x="789940" y="403860"/>
                  </a:lnTo>
                  <a:lnTo>
                    <a:pt x="790524" y="402590"/>
                  </a:lnTo>
                  <a:lnTo>
                    <a:pt x="791108" y="401320"/>
                  </a:lnTo>
                  <a:lnTo>
                    <a:pt x="793330" y="400050"/>
                  </a:lnTo>
                  <a:lnTo>
                    <a:pt x="792848" y="396240"/>
                  </a:lnTo>
                  <a:lnTo>
                    <a:pt x="794905" y="393700"/>
                  </a:lnTo>
                  <a:lnTo>
                    <a:pt x="798055" y="392430"/>
                  </a:lnTo>
                  <a:lnTo>
                    <a:pt x="796950" y="391160"/>
                  </a:lnTo>
                  <a:lnTo>
                    <a:pt x="796099" y="389890"/>
                  </a:lnTo>
                  <a:lnTo>
                    <a:pt x="795261" y="387350"/>
                  </a:lnTo>
                  <a:lnTo>
                    <a:pt x="795807" y="384810"/>
                  </a:lnTo>
                  <a:lnTo>
                    <a:pt x="797001" y="383540"/>
                  </a:lnTo>
                  <a:lnTo>
                    <a:pt x="796124" y="379730"/>
                  </a:lnTo>
                  <a:lnTo>
                    <a:pt x="797598" y="377190"/>
                  </a:lnTo>
                  <a:lnTo>
                    <a:pt x="800303" y="375920"/>
                  </a:lnTo>
                  <a:lnTo>
                    <a:pt x="799769" y="374650"/>
                  </a:lnTo>
                  <a:lnTo>
                    <a:pt x="799376" y="374650"/>
                  </a:lnTo>
                  <a:lnTo>
                    <a:pt x="799096" y="373380"/>
                  </a:lnTo>
                  <a:lnTo>
                    <a:pt x="798245" y="375920"/>
                  </a:lnTo>
                  <a:lnTo>
                    <a:pt x="796086" y="377190"/>
                  </a:lnTo>
                  <a:lnTo>
                    <a:pt x="790168" y="377190"/>
                  </a:lnTo>
                  <a:lnTo>
                    <a:pt x="787412" y="374650"/>
                  </a:lnTo>
                  <a:lnTo>
                    <a:pt x="787387" y="370751"/>
                  </a:lnTo>
                  <a:lnTo>
                    <a:pt x="787844" y="369570"/>
                  </a:lnTo>
                  <a:lnTo>
                    <a:pt x="788644" y="368300"/>
                  </a:lnTo>
                  <a:lnTo>
                    <a:pt x="786739" y="368300"/>
                  </a:lnTo>
                  <a:lnTo>
                    <a:pt x="785990" y="367030"/>
                  </a:lnTo>
                  <a:lnTo>
                    <a:pt x="786117" y="368300"/>
                  </a:lnTo>
                  <a:lnTo>
                    <a:pt x="786942" y="370840"/>
                  </a:lnTo>
                  <a:lnTo>
                    <a:pt x="785266" y="374650"/>
                  </a:lnTo>
                  <a:lnTo>
                    <a:pt x="782320" y="375920"/>
                  </a:lnTo>
                  <a:lnTo>
                    <a:pt x="782167" y="377190"/>
                  </a:lnTo>
                  <a:lnTo>
                    <a:pt x="782993" y="377190"/>
                  </a:lnTo>
                  <a:lnTo>
                    <a:pt x="783602" y="378460"/>
                  </a:lnTo>
                  <a:lnTo>
                    <a:pt x="783920" y="382270"/>
                  </a:lnTo>
                  <a:lnTo>
                    <a:pt x="782688" y="383540"/>
                  </a:lnTo>
                  <a:lnTo>
                    <a:pt x="780834" y="384810"/>
                  </a:lnTo>
                  <a:lnTo>
                    <a:pt x="781964" y="384810"/>
                  </a:lnTo>
                  <a:lnTo>
                    <a:pt x="784898" y="383540"/>
                  </a:lnTo>
                  <a:lnTo>
                    <a:pt x="787717" y="386080"/>
                  </a:lnTo>
                  <a:lnTo>
                    <a:pt x="789343" y="391160"/>
                  </a:lnTo>
                  <a:lnTo>
                    <a:pt x="787857" y="393700"/>
                  </a:lnTo>
                  <a:lnTo>
                    <a:pt x="784377" y="394970"/>
                  </a:lnTo>
                  <a:lnTo>
                    <a:pt x="785901" y="394970"/>
                  </a:lnTo>
                  <a:lnTo>
                    <a:pt x="787692" y="396240"/>
                  </a:lnTo>
                  <a:lnTo>
                    <a:pt x="788454" y="400050"/>
                  </a:lnTo>
                  <a:lnTo>
                    <a:pt x="787298" y="401320"/>
                  </a:lnTo>
                  <a:lnTo>
                    <a:pt x="783653" y="402590"/>
                  </a:lnTo>
                  <a:lnTo>
                    <a:pt x="781862" y="401320"/>
                  </a:lnTo>
                  <a:lnTo>
                    <a:pt x="781088" y="397510"/>
                  </a:lnTo>
                  <a:lnTo>
                    <a:pt x="782256" y="394970"/>
                  </a:lnTo>
                  <a:lnTo>
                    <a:pt x="782053" y="394970"/>
                  </a:lnTo>
                  <a:lnTo>
                    <a:pt x="781164" y="396240"/>
                  </a:lnTo>
                  <a:lnTo>
                    <a:pt x="780110" y="396240"/>
                  </a:lnTo>
                  <a:lnTo>
                    <a:pt x="779272" y="397510"/>
                  </a:lnTo>
                  <a:lnTo>
                    <a:pt x="776109" y="397510"/>
                  </a:lnTo>
                  <a:lnTo>
                    <a:pt x="776224" y="400050"/>
                  </a:lnTo>
                  <a:lnTo>
                    <a:pt x="775855" y="401320"/>
                  </a:lnTo>
                  <a:lnTo>
                    <a:pt x="775093" y="402590"/>
                  </a:lnTo>
                  <a:lnTo>
                    <a:pt x="775500" y="403936"/>
                  </a:lnTo>
                  <a:lnTo>
                    <a:pt x="776389" y="402590"/>
                  </a:lnTo>
                  <a:lnTo>
                    <a:pt x="781786" y="401320"/>
                  </a:lnTo>
                  <a:lnTo>
                    <a:pt x="784491" y="403860"/>
                  </a:lnTo>
                  <a:lnTo>
                    <a:pt x="785482" y="407670"/>
                  </a:lnTo>
                  <a:lnTo>
                    <a:pt x="785114" y="408940"/>
                  </a:lnTo>
                  <a:lnTo>
                    <a:pt x="784326" y="410210"/>
                  </a:lnTo>
                  <a:lnTo>
                    <a:pt x="786790" y="410210"/>
                  </a:lnTo>
                  <a:lnTo>
                    <a:pt x="788974" y="411480"/>
                  </a:lnTo>
                  <a:lnTo>
                    <a:pt x="789774" y="414020"/>
                  </a:lnTo>
                  <a:lnTo>
                    <a:pt x="791197" y="415290"/>
                  </a:lnTo>
                  <a:lnTo>
                    <a:pt x="792226" y="416560"/>
                  </a:lnTo>
                  <a:lnTo>
                    <a:pt x="792276" y="419100"/>
                  </a:lnTo>
                  <a:lnTo>
                    <a:pt x="794258" y="419100"/>
                  </a:lnTo>
                  <a:lnTo>
                    <a:pt x="795782" y="421640"/>
                  </a:lnTo>
                  <a:lnTo>
                    <a:pt x="796480" y="425450"/>
                  </a:lnTo>
                  <a:lnTo>
                    <a:pt x="795896" y="427990"/>
                  </a:lnTo>
                  <a:lnTo>
                    <a:pt x="794740" y="429260"/>
                  </a:lnTo>
                  <a:lnTo>
                    <a:pt x="795985" y="429260"/>
                  </a:lnTo>
                  <a:lnTo>
                    <a:pt x="796963" y="430530"/>
                  </a:lnTo>
                  <a:lnTo>
                    <a:pt x="798283" y="435610"/>
                  </a:lnTo>
                  <a:lnTo>
                    <a:pt x="796175" y="439420"/>
                  </a:lnTo>
                  <a:lnTo>
                    <a:pt x="792365" y="440690"/>
                  </a:lnTo>
                  <a:lnTo>
                    <a:pt x="791781" y="440690"/>
                  </a:lnTo>
                  <a:lnTo>
                    <a:pt x="791641" y="443230"/>
                  </a:lnTo>
                  <a:lnTo>
                    <a:pt x="790143" y="444500"/>
                  </a:lnTo>
                  <a:lnTo>
                    <a:pt x="787349" y="445770"/>
                  </a:lnTo>
                  <a:lnTo>
                    <a:pt x="786307" y="444500"/>
                  </a:lnTo>
                  <a:lnTo>
                    <a:pt x="786130" y="447040"/>
                  </a:lnTo>
                  <a:lnTo>
                    <a:pt x="785101" y="448310"/>
                  </a:lnTo>
                  <a:lnTo>
                    <a:pt x="783551" y="449580"/>
                  </a:lnTo>
                  <a:lnTo>
                    <a:pt x="783501" y="452120"/>
                  </a:lnTo>
                  <a:lnTo>
                    <a:pt x="781977" y="454660"/>
                  </a:lnTo>
                  <a:lnTo>
                    <a:pt x="779691" y="455930"/>
                  </a:lnTo>
                  <a:lnTo>
                    <a:pt x="780516" y="455930"/>
                  </a:lnTo>
                  <a:lnTo>
                    <a:pt x="781202" y="457200"/>
                  </a:lnTo>
                  <a:lnTo>
                    <a:pt x="782002" y="459740"/>
                  </a:lnTo>
                  <a:lnTo>
                    <a:pt x="780973" y="461010"/>
                  </a:lnTo>
                  <a:lnTo>
                    <a:pt x="778700" y="462280"/>
                  </a:lnTo>
                  <a:lnTo>
                    <a:pt x="777748" y="462280"/>
                  </a:lnTo>
                  <a:lnTo>
                    <a:pt x="777214" y="463550"/>
                  </a:lnTo>
                  <a:lnTo>
                    <a:pt x="775512" y="466090"/>
                  </a:lnTo>
                  <a:lnTo>
                    <a:pt x="773328" y="466090"/>
                  </a:lnTo>
                  <a:lnTo>
                    <a:pt x="773925" y="467360"/>
                  </a:lnTo>
                  <a:lnTo>
                    <a:pt x="774877" y="469900"/>
                  </a:lnTo>
                  <a:lnTo>
                    <a:pt x="774433" y="472440"/>
                  </a:lnTo>
                  <a:lnTo>
                    <a:pt x="773264" y="473710"/>
                  </a:lnTo>
                  <a:lnTo>
                    <a:pt x="773696" y="474980"/>
                  </a:lnTo>
                  <a:lnTo>
                    <a:pt x="775322" y="474980"/>
                  </a:lnTo>
                  <a:lnTo>
                    <a:pt x="776478" y="476250"/>
                  </a:lnTo>
                  <a:lnTo>
                    <a:pt x="776935" y="478790"/>
                  </a:lnTo>
                  <a:lnTo>
                    <a:pt x="776897" y="480060"/>
                  </a:lnTo>
                  <a:lnTo>
                    <a:pt x="780872" y="480060"/>
                  </a:lnTo>
                  <a:lnTo>
                    <a:pt x="783043" y="482561"/>
                  </a:lnTo>
                  <a:lnTo>
                    <a:pt x="783221" y="485140"/>
                  </a:lnTo>
                  <a:lnTo>
                    <a:pt x="784821" y="485140"/>
                  </a:lnTo>
                  <a:lnTo>
                    <a:pt x="786066" y="487680"/>
                  </a:lnTo>
                  <a:lnTo>
                    <a:pt x="786904" y="491363"/>
                  </a:lnTo>
                  <a:lnTo>
                    <a:pt x="792505" y="490220"/>
                  </a:lnTo>
                  <a:lnTo>
                    <a:pt x="795782" y="491477"/>
                  </a:lnTo>
                  <a:lnTo>
                    <a:pt x="796937" y="495147"/>
                  </a:lnTo>
                  <a:lnTo>
                    <a:pt x="797039" y="496481"/>
                  </a:lnTo>
                  <a:lnTo>
                    <a:pt x="798791" y="494030"/>
                  </a:lnTo>
                  <a:lnTo>
                    <a:pt x="800531" y="491490"/>
                  </a:lnTo>
                  <a:lnTo>
                    <a:pt x="801382" y="490220"/>
                  </a:lnTo>
                  <a:lnTo>
                    <a:pt x="802233" y="488950"/>
                  </a:lnTo>
                  <a:lnTo>
                    <a:pt x="800468" y="488950"/>
                  </a:lnTo>
                  <a:lnTo>
                    <a:pt x="799223" y="486410"/>
                  </a:lnTo>
                  <a:lnTo>
                    <a:pt x="799299" y="483870"/>
                  </a:lnTo>
                  <a:lnTo>
                    <a:pt x="798703" y="483870"/>
                  </a:lnTo>
                  <a:lnTo>
                    <a:pt x="798017" y="485140"/>
                  </a:lnTo>
                  <a:lnTo>
                    <a:pt x="794867" y="485140"/>
                  </a:lnTo>
                  <a:lnTo>
                    <a:pt x="793838" y="483870"/>
                  </a:lnTo>
                  <a:lnTo>
                    <a:pt x="793394" y="483870"/>
                  </a:lnTo>
                  <a:lnTo>
                    <a:pt x="792949" y="485140"/>
                  </a:lnTo>
                  <a:lnTo>
                    <a:pt x="788847" y="485140"/>
                  </a:lnTo>
                  <a:lnTo>
                    <a:pt x="785837" y="481330"/>
                  </a:lnTo>
                  <a:lnTo>
                    <a:pt x="785698" y="476250"/>
                  </a:lnTo>
                  <a:lnTo>
                    <a:pt x="786485" y="474980"/>
                  </a:lnTo>
                  <a:lnTo>
                    <a:pt x="787768" y="473710"/>
                  </a:lnTo>
                  <a:lnTo>
                    <a:pt x="785634" y="472440"/>
                  </a:lnTo>
                  <a:lnTo>
                    <a:pt x="783932" y="471170"/>
                  </a:lnTo>
                  <a:lnTo>
                    <a:pt x="782688" y="464820"/>
                  </a:lnTo>
                  <a:lnTo>
                    <a:pt x="784961" y="461010"/>
                  </a:lnTo>
                  <a:lnTo>
                    <a:pt x="791032" y="459740"/>
                  </a:lnTo>
                  <a:lnTo>
                    <a:pt x="793496" y="461010"/>
                  </a:lnTo>
                  <a:lnTo>
                    <a:pt x="794994" y="463550"/>
                  </a:lnTo>
                  <a:lnTo>
                    <a:pt x="794689" y="462280"/>
                  </a:lnTo>
                  <a:lnTo>
                    <a:pt x="794512" y="462280"/>
                  </a:lnTo>
                  <a:lnTo>
                    <a:pt x="794499" y="459740"/>
                  </a:lnTo>
                  <a:lnTo>
                    <a:pt x="794486" y="458470"/>
                  </a:lnTo>
                  <a:lnTo>
                    <a:pt x="795350" y="457200"/>
                  </a:lnTo>
                  <a:lnTo>
                    <a:pt x="796696" y="455930"/>
                  </a:lnTo>
                  <a:lnTo>
                    <a:pt x="796925" y="455930"/>
                  </a:lnTo>
                  <a:lnTo>
                    <a:pt x="796518" y="454660"/>
                  </a:lnTo>
                  <a:lnTo>
                    <a:pt x="796201" y="454660"/>
                  </a:lnTo>
                  <a:lnTo>
                    <a:pt x="795997" y="452120"/>
                  </a:lnTo>
                  <a:lnTo>
                    <a:pt x="797394" y="450850"/>
                  </a:lnTo>
                  <a:lnTo>
                    <a:pt x="801065" y="450850"/>
                  </a:lnTo>
                  <a:lnTo>
                    <a:pt x="799820" y="449580"/>
                  </a:lnTo>
                  <a:lnTo>
                    <a:pt x="798830" y="448310"/>
                  </a:lnTo>
                  <a:lnTo>
                    <a:pt x="798068" y="445770"/>
                  </a:lnTo>
                  <a:lnTo>
                    <a:pt x="797293" y="443230"/>
                  </a:lnTo>
                  <a:lnTo>
                    <a:pt x="799236" y="440690"/>
                  </a:lnTo>
                  <a:lnTo>
                    <a:pt x="803148" y="439420"/>
                  </a:lnTo>
                  <a:lnTo>
                    <a:pt x="804049" y="439420"/>
                  </a:lnTo>
                  <a:lnTo>
                    <a:pt x="804341" y="438150"/>
                  </a:lnTo>
                  <a:lnTo>
                    <a:pt x="804824" y="436880"/>
                  </a:lnTo>
                  <a:lnTo>
                    <a:pt x="805459" y="436880"/>
                  </a:lnTo>
                  <a:lnTo>
                    <a:pt x="805624" y="435610"/>
                  </a:lnTo>
                  <a:lnTo>
                    <a:pt x="805967" y="435610"/>
                  </a:lnTo>
                  <a:lnTo>
                    <a:pt x="806424" y="434340"/>
                  </a:lnTo>
                  <a:lnTo>
                    <a:pt x="804570" y="434340"/>
                  </a:lnTo>
                  <a:lnTo>
                    <a:pt x="803236" y="431800"/>
                  </a:lnTo>
                  <a:lnTo>
                    <a:pt x="803122" y="427990"/>
                  </a:lnTo>
                  <a:lnTo>
                    <a:pt x="804773" y="425450"/>
                  </a:lnTo>
                  <a:lnTo>
                    <a:pt x="806983" y="425450"/>
                  </a:lnTo>
                  <a:lnTo>
                    <a:pt x="806551" y="424180"/>
                  </a:lnTo>
                  <a:lnTo>
                    <a:pt x="806196" y="424180"/>
                  </a:lnTo>
                  <a:lnTo>
                    <a:pt x="805053" y="420370"/>
                  </a:lnTo>
                  <a:lnTo>
                    <a:pt x="805929" y="417830"/>
                  </a:lnTo>
                  <a:lnTo>
                    <a:pt x="806373" y="416560"/>
                  </a:lnTo>
                  <a:lnTo>
                    <a:pt x="808964" y="415290"/>
                  </a:lnTo>
                  <a:lnTo>
                    <a:pt x="808355" y="412750"/>
                  </a:lnTo>
                  <a:lnTo>
                    <a:pt x="810006" y="410210"/>
                  </a:lnTo>
                  <a:lnTo>
                    <a:pt x="814349" y="408940"/>
                  </a:lnTo>
                  <a:lnTo>
                    <a:pt x="815949" y="410210"/>
                  </a:lnTo>
                  <a:lnTo>
                    <a:pt x="817130" y="411480"/>
                  </a:lnTo>
                  <a:lnTo>
                    <a:pt x="817054" y="408940"/>
                  </a:lnTo>
                  <a:lnTo>
                    <a:pt x="817016" y="407670"/>
                  </a:lnTo>
                  <a:lnTo>
                    <a:pt x="818718" y="405130"/>
                  </a:lnTo>
                  <a:lnTo>
                    <a:pt x="821372" y="405130"/>
                  </a:lnTo>
                  <a:lnTo>
                    <a:pt x="821753" y="403860"/>
                  </a:lnTo>
                  <a:lnTo>
                    <a:pt x="821969" y="403860"/>
                  </a:lnTo>
                  <a:lnTo>
                    <a:pt x="822921" y="402590"/>
                  </a:lnTo>
                  <a:lnTo>
                    <a:pt x="824547" y="401320"/>
                  </a:lnTo>
                  <a:lnTo>
                    <a:pt x="828078" y="401320"/>
                  </a:lnTo>
                  <a:lnTo>
                    <a:pt x="828687" y="400050"/>
                  </a:lnTo>
                  <a:lnTo>
                    <a:pt x="829691" y="398780"/>
                  </a:lnTo>
                  <a:lnTo>
                    <a:pt x="832396" y="397510"/>
                  </a:lnTo>
                  <a:lnTo>
                    <a:pt x="833818" y="398780"/>
                  </a:lnTo>
                  <a:lnTo>
                    <a:pt x="834999" y="398780"/>
                  </a:lnTo>
                  <a:lnTo>
                    <a:pt x="835164" y="397510"/>
                  </a:lnTo>
                  <a:lnTo>
                    <a:pt x="835367" y="396240"/>
                  </a:lnTo>
                  <a:lnTo>
                    <a:pt x="835520" y="394970"/>
                  </a:lnTo>
                  <a:close/>
                </a:path>
                <a:path w="884554" h="612139">
                  <a:moveTo>
                    <a:pt x="836752" y="370840"/>
                  </a:moveTo>
                  <a:lnTo>
                    <a:pt x="834771" y="370840"/>
                  </a:lnTo>
                  <a:lnTo>
                    <a:pt x="833869" y="372110"/>
                  </a:lnTo>
                  <a:lnTo>
                    <a:pt x="829195" y="372110"/>
                  </a:lnTo>
                  <a:lnTo>
                    <a:pt x="828459" y="373380"/>
                  </a:lnTo>
                  <a:lnTo>
                    <a:pt x="827290" y="374650"/>
                  </a:lnTo>
                  <a:lnTo>
                    <a:pt x="826998" y="374650"/>
                  </a:lnTo>
                  <a:lnTo>
                    <a:pt x="828776" y="375920"/>
                  </a:lnTo>
                  <a:lnTo>
                    <a:pt x="829868" y="377190"/>
                  </a:lnTo>
                  <a:lnTo>
                    <a:pt x="830694" y="375920"/>
                  </a:lnTo>
                  <a:lnTo>
                    <a:pt x="831773" y="375920"/>
                  </a:lnTo>
                  <a:lnTo>
                    <a:pt x="834288" y="374650"/>
                  </a:lnTo>
                  <a:lnTo>
                    <a:pt x="835533" y="374650"/>
                  </a:lnTo>
                  <a:lnTo>
                    <a:pt x="836663" y="375920"/>
                  </a:lnTo>
                  <a:lnTo>
                    <a:pt x="836752" y="370840"/>
                  </a:lnTo>
                  <a:close/>
                </a:path>
                <a:path w="884554" h="612139">
                  <a:moveTo>
                    <a:pt x="839419" y="198526"/>
                  </a:moveTo>
                  <a:lnTo>
                    <a:pt x="838873" y="198120"/>
                  </a:lnTo>
                  <a:lnTo>
                    <a:pt x="838225" y="194310"/>
                  </a:lnTo>
                  <a:lnTo>
                    <a:pt x="838276" y="193040"/>
                  </a:lnTo>
                  <a:lnTo>
                    <a:pt x="838441" y="193040"/>
                  </a:lnTo>
                  <a:lnTo>
                    <a:pt x="836790" y="191770"/>
                  </a:lnTo>
                  <a:lnTo>
                    <a:pt x="835456" y="190500"/>
                  </a:lnTo>
                  <a:lnTo>
                    <a:pt x="835025" y="187960"/>
                  </a:lnTo>
                  <a:lnTo>
                    <a:pt x="835101" y="186690"/>
                  </a:lnTo>
                  <a:lnTo>
                    <a:pt x="833945" y="186690"/>
                  </a:lnTo>
                  <a:lnTo>
                    <a:pt x="832802" y="185420"/>
                  </a:lnTo>
                  <a:lnTo>
                    <a:pt x="832396" y="182880"/>
                  </a:lnTo>
                  <a:lnTo>
                    <a:pt x="832700" y="181610"/>
                  </a:lnTo>
                  <a:lnTo>
                    <a:pt x="828763" y="182880"/>
                  </a:lnTo>
                  <a:lnTo>
                    <a:pt x="825296" y="180340"/>
                  </a:lnTo>
                  <a:lnTo>
                    <a:pt x="824763" y="177800"/>
                  </a:lnTo>
                  <a:lnTo>
                    <a:pt x="824242" y="175260"/>
                  </a:lnTo>
                  <a:lnTo>
                    <a:pt x="824649" y="172720"/>
                  </a:lnTo>
                  <a:lnTo>
                    <a:pt x="825588" y="171450"/>
                  </a:lnTo>
                  <a:lnTo>
                    <a:pt x="824458" y="171450"/>
                  </a:lnTo>
                  <a:lnTo>
                    <a:pt x="823531" y="170180"/>
                  </a:lnTo>
                  <a:lnTo>
                    <a:pt x="823023" y="167640"/>
                  </a:lnTo>
                  <a:lnTo>
                    <a:pt x="824255" y="165100"/>
                  </a:lnTo>
                  <a:lnTo>
                    <a:pt x="827938" y="165100"/>
                  </a:lnTo>
                  <a:lnTo>
                    <a:pt x="829665" y="166370"/>
                  </a:lnTo>
                  <a:lnTo>
                    <a:pt x="830033" y="167640"/>
                  </a:lnTo>
                  <a:lnTo>
                    <a:pt x="829945" y="168910"/>
                  </a:lnTo>
                  <a:lnTo>
                    <a:pt x="830605" y="168910"/>
                  </a:lnTo>
                  <a:lnTo>
                    <a:pt x="830554" y="166370"/>
                  </a:lnTo>
                  <a:lnTo>
                    <a:pt x="831392" y="165100"/>
                  </a:lnTo>
                  <a:lnTo>
                    <a:pt x="832637" y="163830"/>
                  </a:lnTo>
                  <a:lnTo>
                    <a:pt x="832446" y="163830"/>
                  </a:lnTo>
                  <a:lnTo>
                    <a:pt x="830326" y="165100"/>
                  </a:lnTo>
                  <a:lnTo>
                    <a:pt x="828408" y="163830"/>
                  </a:lnTo>
                  <a:lnTo>
                    <a:pt x="827087" y="162560"/>
                  </a:lnTo>
                  <a:lnTo>
                    <a:pt x="825157" y="163830"/>
                  </a:lnTo>
                  <a:lnTo>
                    <a:pt x="823239" y="162560"/>
                  </a:lnTo>
                  <a:lnTo>
                    <a:pt x="822210" y="158750"/>
                  </a:lnTo>
                  <a:lnTo>
                    <a:pt x="822553" y="158750"/>
                  </a:lnTo>
                  <a:lnTo>
                    <a:pt x="823379" y="157480"/>
                  </a:lnTo>
                  <a:lnTo>
                    <a:pt x="822312" y="157480"/>
                  </a:lnTo>
                  <a:lnTo>
                    <a:pt x="821931" y="158750"/>
                  </a:lnTo>
                  <a:lnTo>
                    <a:pt x="821118" y="160020"/>
                  </a:lnTo>
                  <a:lnTo>
                    <a:pt x="821397" y="160020"/>
                  </a:lnTo>
                  <a:lnTo>
                    <a:pt x="822642" y="161290"/>
                  </a:lnTo>
                  <a:lnTo>
                    <a:pt x="823455" y="163830"/>
                  </a:lnTo>
                  <a:lnTo>
                    <a:pt x="822375" y="166370"/>
                  </a:lnTo>
                  <a:lnTo>
                    <a:pt x="818769" y="167640"/>
                  </a:lnTo>
                  <a:lnTo>
                    <a:pt x="816927" y="166370"/>
                  </a:lnTo>
                  <a:lnTo>
                    <a:pt x="816165" y="162560"/>
                  </a:lnTo>
                  <a:lnTo>
                    <a:pt x="816571" y="162560"/>
                  </a:lnTo>
                  <a:lnTo>
                    <a:pt x="817359" y="161290"/>
                  </a:lnTo>
                  <a:lnTo>
                    <a:pt x="813219" y="161290"/>
                  </a:lnTo>
                  <a:lnTo>
                    <a:pt x="813523" y="162560"/>
                  </a:lnTo>
                  <a:lnTo>
                    <a:pt x="814044" y="165100"/>
                  </a:lnTo>
                  <a:lnTo>
                    <a:pt x="812152" y="167640"/>
                  </a:lnTo>
                  <a:lnTo>
                    <a:pt x="808951" y="168910"/>
                  </a:lnTo>
                  <a:lnTo>
                    <a:pt x="808799" y="168910"/>
                  </a:lnTo>
                  <a:lnTo>
                    <a:pt x="809498" y="170180"/>
                  </a:lnTo>
                  <a:lnTo>
                    <a:pt x="810272" y="171450"/>
                  </a:lnTo>
                  <a:lnTo>
                    <a:pt x="810171" y="172720"/>
                  </a:lnTo>
                  <a:lnTo>
                    <a:pt x="809790" y="173990"/>
                  </a:lnTo>
                  <a:lnTo>
                    <a:pt x="812076" y="173990"/>
                  </a:lnTo>
                  <a:lnTo>
                    <a:pt x="813879" y="176530"/>
                  </a:lnTo>
                  <a:lnTo>
                    <a:pt x="813993" y="180263"/>
                  </a:lnTo>
                  <a:lnTo>
                    <a:pt x="817105" y="179070"/>
                  </a:lnTo>
                  <a:lnTo>
                    <a:pt x="817765" y="179070"/>
                  </a:lnTo>
                  <a:lnTo>
                    <a:pt x="818515" y="177800"/>
                  </a:lnTo>
                  <a:lnTo>
                    <a:pt x="822134" y="177800"/>
                  </a:lnTo>
                  <a:lnTo>
                    <a:pt x="824712" y="179070"/>
                  </a:lnTo>
                  <a:lnTo>
                    <a:pt x="825322" y="182880"/>
                  </a:lnTo>
                  <a:lnTo>
                    <a:pt x="825157" y="184150"/>
                  </a:lnTo>
                  <a:lnTo>
                    <a:pt x="824877" y="184150"/>
                  </a:lnTo>
                  <a:lnTo>
                    <a:pt x="825398" y="185420"/>
                  </a:lnTo>
                  <a:lnTo>
                    <a:pt x="825804" y="185420"/>
                  </a:lnTo>
                  <a:lnTo>
                    <a:pt x="826096" y="186690"/>
                  </a:lnTo>
                  <a:lnTo>
                    <a:pt x="831989" y="186690"/>
                  </a:lnTo>
                  <a:lnTo>
                    <a:pt x="835025" y="189230"/>
                  </a:lnTo>
                  <a:lnTo>
                    <a:pt x="835240" y="195580"/>
                  </a:lnTo>
                  <a:lnTo>
                    <a:pt x="832396" y="199390"/>
                  </a:lnTo>
                  <a:lnTo>
                    <a:pt x="826922" y="199390"/>
                  </a:lnTo>
                  <a:lnTo>
                    <a:pt x="825233" y="198120"/>
                  </a:lnTo>
                  <a:lnTo>
                    <a:pt x="824001" y="196850"/>
                  </a:lnTo>
                  <a:lnTo>
                    <a:pt x="824179" y="198120"/>
                  </a:lnTo>
                  <a:lnTo>
                    <a:pt x="824318" y="198120"/>
                  </a:lnTo>
                  <a:lnTo>
                    <a:pt x="824420" y="201930"/>
                  </a:lnTo>
                  <a:lnTo>
                    <a:pt x="822286" y="204470"/>
                  </a:lnTo>
                  <a:lnTo>
                    <a:pt x="819429" y="205740"/>
                  </a:lnTo>
                  <a:lnTo>
                    <a:pt x="820953" y="205740"/>
                  </a:lnTo>
                  <a:lnTo>
                    <a:pt x="822274" y="207010"/>
                  </a:lnTo>
                  <a:lnTo>
                    <a:pt x="823734" y="210820"/>
                  </a:lnTo>
                  <a:lnTo>
                    <a:pt x="822350" y="213360"/>
                  </a:lnTo>
                  <a:lnTo>
                    <a:pt x="819124" y="214630"/>
                  </a:lnTo>
                  <a:lnTo>
                    <a:pt x="817930" y="214630"/>
                  </a:lnTo>
                  <a:lnTo>
                    <a:pt x="818235" y="215900"/>
                  </a:lnTo>
                  <a:lnTo>
                    <a:pt x="819492" y="218440"/>
                  </a:lnTo>
                  <a:lnTo>
                    <a:pt x="817854" y="222250"/>
                  </a:lnTo>
                  <a:lnTo>
                    <a:pt x="814171" y="223520"/>
                  </a:lnTo>
                  <a:lnTo>
                    <a:pt x="813104" y="223520"/>
                  </a:lnTo>
                  <a:lnTo>
                    <a:pt x="813092" y="224790"/>
                  </a:lnTo>
                  <a:lnTo>
                    <a:pt x="814158" y="224790"/>
                  </a:lnTo>
                  <a:lnTo>
                    <a:pt x="815136" y="226060"/>
                  </a:lnTo>
                  <a:lnTo>
                    <a:pt x="815733" y="228104"/>
                  </a:lnTo>
                  <a:lnTo>
                    <a:pt x="816305" y="227330"/>
                  </a:lnTo>
                  <a:lnTo>
                    <a:pt x="819988" y="226060"/>
                  </a:lnTo>
                  <a:lnTo>
                    <a:pt x="820889" y="227330"/>
                  </a:lnTo>
                  <a:lnTo>
                    <a:pt x="822096" y="227330"/>
                  </a:lnTo>
                  <a:lnTo>
                    <a:pt x="823544" y="226060"/>
                  </a:lnTo>
                  <a:lnTo>
                    <a:pt x="824826" y="226060"/>
                  </a:lnTo>
                  <a:lnTo>
                    <a:pt x="825995" y="227330"/>
                  </a:lnTo>
                  <a:lnTo>
                    <a:pt x="826528" y="226060"/>
                  </a:lnTo>
                  <a:lnTo>
                    <a:pt x="827773" y="226060"/>
                  </a:lnTo>
                  <a:lnTo>
                    <a:pt x="825969" y="224790"/>
                  </a:lnTo>
                  <a:lnTo>
                    <a:pt x="824661" y="223520"/>
                  </a:lnTo>
                  <a:lnTo>
                    <a:pt x="824509" y="218440"/>
                  </a:lnTo>
                  <a:lnTo>
                    <a:pt x="826693" y="217170"/>
                  </a:lnTo>
                  <a:lnTo>
                    <a:pt x="829462" y="215900"/>
                  </a:lnTo>
                  <a:lnTo>
                    <a:pt x="830592" y="215900"/>
                  </a:lnTo>
                  <a:lnTo>
                    <a:pt x="831913" y="214630"/>
                  </a:lnTo>
                  <a:lnTo>
                    <a:pt x="837018" y="214630"/>
                  </a:lnTo>
                  <a:lnTo>
                    <a:pt x="836536" y="213360"/>
                  </a:lnTo>
                  <a:lnTo>
                    <a:pt x="836345" y="212458"/>
                  </a:lnTo>
                  <a:lnTo>
                    <a:pt x="836282" y="210820"/>
                  </a:lnTo>
                  <a:lnTo>
                    <a:pt x="834301" y="210820"/>
                  </a:lnTo>
                  <a:lnTo>
                    <a:pt x="832662" y="209550"/>
                  </a:lnTo>
                  <a:lnTo>
                    <a:pt x="832446" y="207010"/>
                  </a:lnTo>
                  <a:lnTo>
                    <a:pt x="832573" y="207010"/>
                  </a:lnTo>
                  <a:lnTo>
                    <a:pt x="832777" y="205740"/>
                  </a:lnTo>
                  <a:lnTo>
                    <a:pt x="832027" y="205740"/>
                  </a:lnTo>
                  <a:lnTo>
                    <a:pt x="831342" y="201930"/>
                  </a:lnTo>
                  <a:lnTo>
                    <a:pt x="833107" y="199390"/>
                  </a:lnTo>
                  <a:lnTo>
                    <a:pt x="838568" y="198120"/>
                  </a:lnTo>
                  <a:lnTo>
                    <a:pt x="839419" y="198526"/>
                  </a:lnTo>
                  <a:close/>
                </a:path>
                <a:path w="884554" h="612139">
                  <a:moveTo>
                    <a:pt x="841324" y="199974"/>
                  </a:moveTo>
                  <a:lnTo>
                    <a:pt x="841209" y="199390"/>
                  </a:lnTo>
                  <a:lnTo>
                    <a:pt x="839419" y="198526"/>
                  </a:lnTo>
                  <a:lnTo>
                    <a:pt x="841324" y="199974"/>
                  </a:lnTo>
                  <a:close/>
                </a:path>
                <a:path w="884554" h="612139">
                  <a:moveTo>
                    <a:pt x="844003" y="280911"/>
                  </a:moveTo>
                  <a:lnTo>
                    <a:pt x="843775" y="280670"/>
                  </a:lnTo>
                  <a:lnTo>
                    <a:pt x="844003" y="280911"/>
                  </a:lnTo>
                  <a:close/>
                </a:path>
                <a:path w="884554" h="612139">
                  <a:moveTo>
                    <a:pt x="845299" y="281940"/>
                  </a:moveTo>
                  <a:lnTo>
                    <a:pt x="844003" y="280911"/>
                  </a:lnTo>
                  <a:lnTo>
                    <a:pt x="844956" y="281940"/>
                  </a:lnTo>
                  <a:lnTo>
                    <a:pt x="845299" y="281940"/>
                  </a:lnTo>
                  <a:close/>
                </a:path>
                <a:path w="884554" h="612139">
                  <a:moveTo>
                    <a:pt x="848144" y="281368"/>
                  </a:moveTo>
                  <a:lnTo>
                    <a:pt x="846366" y="281940"/>
                  </a:lnTo>
                  <a:lnTo>
                    <a:pt x="845299" y="281940"/>
                  </a:lnTo>
                  <a:lnTo>
                    <a:pt x="846455" y="284480"/>
                  </a:lnTo>
                  <a:lnTo>
                    <a:pt x="846721" y="287020"/>
                  </a:lnTo>
                  <a:lnTo>
                    <a:pt x="846378" y="288290"/>
                  </a:lnTo>
                  <a:lnTo>
                    <a:pt x="846810" y="288290"/>
                  </a:lnTo>
                  <a:lnTo>
                    <a:pt x="847217" y="287020"/>
                  </a:lnTo>
                  <a:lnTo>
                    <a:pt x="847458" y="287020"/>
                  </a:lnTo>
                  <a:lnTo>
                    <a:pt x="846772" y="284480"/>
                  </a:lnTo>
                  <a:lnTo>
                    <a:pt x="848144" y="281368"/>
                  </a:lnTo>
                  <a:close/>
                </a:path>
                <a:path w="884554" h="612139">
                  <a:moveTo>
                    <a:pt x="850315" y="280670"/>
                  </a:moveTo>
                  <a:lnTo>
                    <a:pt x="848448" y="280670"/>
                  </a:lnTo>
                  <a:lnTo>
                    <a:pt x="848144" y="281368"/>
                  </a:lnTo>
                  <a:lnTo>
                    <a:pt x="850315" y="280670"/>
                  </a:lnTo>
                  <a:close/>
                </a:path>
                <a:path w="884554" h="612139">
                  <a:moveTo>
                    <a:pt x="856818" y="92494"/>
                  </a:moveTo>
                  <a:close/>
                </a:path>
                <a:path w="884554" h="612139">
                  <a:moveTo>
                    <a:pt x="858570" y="251917"/>
                  </a:moveTo>
                  <a:lnTo>
                    <a:pt x="858012" y="252730"/>
                  </a:lnTo>
                  <a:lnTo>
                    <a:pt x="858100" y="252996"/>
                  </a:lnTo>
                  <a:lnTo>
                    <a:pt x="858367" y="252730"/>
                  </a:lnTo>
                  <a:lnTo>
                    <a:pt x="858570" y="251917"/>
                  </a:lnTo>
                  <a:close/>
                </a:path>
                <a:path w="884554" h="612139">
                  <a:moveTo>
                    <a:pt x="861707" y="209550"/>
                  </a:moveTo>
                  <a:lnTo>
                    <a:pt x="861695" y="209143"/>
                  </a:lnTo>
                  <a:lnTo>
                    <a:pt x="861110" y="210350"/>
                  </a:lnTo>
                  <a:lnTo>
                    <a:pt x="861707" y="209550"/>
                  </a:lnTo>
                  <a:close/>
                </a:path>
                <a:path w="884554" h="612139">
                  <a:moveTo>
                    <a:pt x="864895" y="260350"/>
                  </a:moveTo>
                  <a:lnTo>
                    <a:pt x="862406" y="260350"/>
                  </a:lnTo>
                  <a:lnTo>
                    <a:pt x="860145" y="259080"/>
                  </a:lnTo>
                  <a:lnTo>
                    <a:pt x="858100" y="252996"/>
                  </a:lnTo>
                  <a:lnTo>
                    <a:pt x="855865" y="255270"/>
                  </a:lnTo>
                  <a:lnTo>
                    <a:pt x="849172" y="255270"/>
                  </a:lnTo>
                  <a:lnTo>
                    <a:pt x="846150" y="252730"/>
                  </a:lnTo>
                  <a:lnTo>
                    <a:pt x="846124" y="247078"/>
                  </a:lnTo>
                  <a:lnTo>
                    <a:pt x="846264" y="246380"/>
                  </a:lnTo>
                  <a:lnTo>
                    <a:pt x="846658" y="246380"/>
                  </a:lnTo>
                  <a:lnTo>
                    <a:pt x="846289" y="245110"/>
                  </a:lnTo>
                  <a:lnTo>
                    <a:pt x="845985" y="245110"/>
                  </a:lnTo>
                  <a:lnTo>
                    <a:pt x="845566" y="242570"/>
                  </a:lnTo>
                  <a:lnTo>
                    <a:pt x="845972" y="242570"/>
                  </a:lnTo>
                  <a:lnTo>
                    <a:pt x="846759" y="241300"/>
                  </a:lnTo>
                  <a:lnTo>
                    <a:pt x="844931" y="240030"/>
                  </a:lnTo>
                  <a:lnTo>
                    <a:pt x="844194" y="239433"/>
                  </a:lnTo>
                  <a:lnTo>
                    <a:pt x="844194" y="251460"/>
                  </a:lnTo>
                  <a:lnTo>
                    <a:pt x="842784" y="252730"/>
                  </a:lnTo>
                  <a:lnTo>
                    <a:pt x="840638" y="254000"/>
                  </a:lnTo>
                  <a:lnTo>
                    <a:pt x="839952" y="255270"/>
                  </a:lnTo>
                  <a:lnTo>
                    <a:pt x="839114" y="255270"/>
                  </a:lnTo>
                  <a:lnTo>
                    <a:pt x="834707" y="256540"/>
                  </a:lnTo>
                  <a:lnTo>
                    <a:pt x="830935" y="255270"/>
                  </a:lnTo>
                  <a:lnTo>
                    <a:pt x="828471" y="248920"/>
                  </a:lnTo>
                  <a:lnTo>
                    <a:pt x="830237" y="245110"/>
                  </a:lnTo>
                  <a:lnTo>
                    <a:pt x="835990" y="242570"/>
                  </a:lnTo>
                  <a:lnTo>
                    <a:pt x="838466" y="242570"/>
                  </a:lnTo>
                  <a:lnTo>
                    <a:pt x="840206" y="245110"/>
                  </a:lnTo>
                  <a:lnTo>
                    <a:pt x="842060" y="245110"/>
                  </a:lnTo>
                  <a:lnTo>
                    <a:pt x="843534" y="246380"/>
                  </a:lnTo>
                  <a:lnTo>
                    <a:pt x="843826" y="248793"/>
                  </a:lnTo>
                  <a:lnTo>
                    <a:pt x="844194" y="251460"/>
                  </a:lnTo>
                  <a:lnTo>
                    <a:pt x="844194" y="239433"/>
                  </a:lnTo>
                  <a:lnTo>
                    <a:pt x="843368" y="238760"/>
                  </a:lnTo>
                  <a:lnTo>
                    <a:pt x="841489" y="233680"/>
                  </a:lnTo>
                  <a:lnTo>
                    <a:pt x="843318" y="229870"/>
                  </a:lnTo>
                  <a:lnTo>
                    <a:pt x="850176" y="227330"/>
                  </a:lnTo>
                  <a:lnTo>
                    <a:pt x="853922" y="229870"/>
                  </a:lnTo>
                  <a:lnTo>
                    <a:pt x="855662" y="234950"/>
                  </a:lnTo>
                  <a:lnTo>
                    <a:pt x="855548" y="236220"/>
                  </a:lnTo>
                  <a:lnTo>
                    <a:pt x="854925" y="237490"/>
                  </a:lnTo>
                  <a:lnTo>
                    <a:pt x="856170" y="237490"/>
                  </a:lnTo>
                  <a:lnTo>
                    <a:pt x="856005" y="236220"/>
                  </a:lnTo>
                  <a:lnTo>
                    <a:pt x="855967" y="234950"/>
                  </a:lnTo>
                  <a:lnTo>
                    <a:pt x="856094" y="234950"/>
                  </a:lnTo>
                  <a:lnTo>
                    <a:pt x="856284" y="233680"/>
                  </a:lnTo>
                  <a:lnTo>
                    <a:pt x="856107" y="233680"/>
                  </a:lnTo>
                  <a:lnTo>
                    <a:pt x="855967" y="232410"/>
                  </a:lnTo>
                  <a:lnTo>
                    <a:pt x="855357" y="228600"/>
                  </a:lnTo>
                  <a:lnTo>
                    <a:pt x="857846" y="226060"/>
                  </a:lnTo>
                  <a:lnTo>
                    <a:pt x="861644" y="224790"/>
                  </a:lnTo>
                  <a:lnTo>
                    <a:pt x="862050" y="224790"/>
                  </a:lnTo>
                  <a:lnTo>
                    <a:pt x="862215" y="223520"/>
                  </a:lnTo>
                  <a:lnTo>
                    <a:pt x="860971" y="222250"/>
                  </a:lnTo>
                  <a:lnTo>
                    <a:pt x="860005" y="220980"/>
                  </a:lnTo>
                  <a:lnTo>
                    <a:pt x="859332" y="217170"/>
                  </a:lnTo>
                  <a:lnTo>
                    <a:pt x="860132" y="214630"/>
                  </a:lnTo>
                  <a:lnTo>
                    <a:pt x="861644" y="213360"/>
                  </a:lnTo>
                  <a:lnTo>
                    <a:pt x="861428" y="213360"/>
                  </a:lnTo>
                  <a:lnTo>
                    <a:pt x="861250" y="212090"/>
                  </a:lnTo>
                  <a:lnTo>
                    <a:pt x="860882" y="210820"/>
                  </a:lnTo>
                  <a:lnTo>
                    <a:pt x="861110" y="210350"/>
                  </a:lnTo>
                  <a:lnTo>
                    <a:pt x="858862" y="213360"/>
                  </a:lnTo>
                  <a:lnTo>
                    <a:pt x="853871" y="213360"/>
                  </a:lnTo>
                  <a:lnTo>
                    <a:pt x="852589" y="212090"/>
                  </a:lnTo>
                  <a:lnTo>
                    <a:pt x="851014" y="212090"/>
                  </a:lnTo>
                  <a:lnTo>
                    <a:pt x="850430" y="213360"/>
                  </a:lnTo>
                  <a:lnTo>
                    <a:pt x="849591" y="213360"/>
                  </a:lnTo>
                  <a:lnTo>
                    <a:pt x="848842" y="214630"/>
                  </a:lnTo>
                  <a:lnTo>
                    <a:pt x="847598" y="215900"/>
                  </a:lnTo>
                  <a:lnTo>
                    <a:pt x="845693" y="215900"/>
                  </a:lnTo>
                  <a:lnTo>
                    <a:pt x="845477" y="217170"/>
                  </a:lnTo>
                  <a:lnTo>
                    <a:pt x="846061" y="217170"/>
                  </a:lnTo>
                  <a:lnTo>
                    <a:pt x="846518" y="218440"/>
                  </a:lnTo>
                  <a:lnTo>
                    <a:pt x="848067" y="222250"/>
                  </a:lnTo>
                  <a:lnTo>
                    <a:pt x="846302" y="226060"/>
                  </a:lnTo>
                  <a:lnTo>
                    <a:pt x="841032" y="227330"/>
                  </a:lnTo>
                  <a:lnTo>
                    <a:pt x="833793" y="227330"/>
                  </a:lnTo>
                  <a:lnTo>
                    <a:pt x="834923" y="228600"/>
                  </a:lnTo>
                  <a:lnTo>
                    <a:pt x="835761" y="229870"/>
                  </a:lnTo>
                  <a:lnTo>
                    <a:pt x="836422" y="233680"/>
                  </a:lnTo>
                  <a:lnTo>
                    <a:pt x="835456" y="236220"/>
                  </a:lnTo>
                  <a:lnTo>
                    <a:pt x="833716" y="237490"/>
                  </a:lnTo>
                  <a:lnTo>
                    <a:pt x="833120" y="240030"/>
                  </a:lnTo>
                  <a:lnTo>
                    <a:pt x="830580" y="242570"/>
                  </a:lnTo>
                  <a:lnTo>
                    <a:pt x="824280" y="242570"/>
                  </a:lnTo>
                  <a:lnTo>
                    <a:pt x="821575" y="240030"/>
                  </a:lnTo>
                  <a:lnTo>
                    <a:pt x="820877" y="237490"/>
                  </a:lnTo>
                  <a:lnTo>
                    <a:pt x="820089" y="237490"/>
                  </a:lnTo>
                  <a:lnTo>
                    <a:pt x="819759" y="236220"/>
                  </a:lnTo>
                  <a:lnTo>
                    <a:pt x="817397" y="236220"/>
                  </a:lnTo>
                  <a:lnTo>
                    <a:pt x="815327" y="234950"/>
                  </a:lnTo>
                  <a:lnTo>
                    <a:pt x="814679" y="231140"/>
                  </a:lnTo>
                  <a:lnTo>
                    <a:pt x="809307" y="231140"/>
                  </a:lnTo>
                  <a:lnTo>
                    <a:pt x="808748" y="228600"/>
                  </a:lnTo>
                  <a:lnTo>
                    <a:pt x="808799" y="227330"/>
                  </a:lnTo>
                  <a:lnTo>
                    <a:pt x="808507" y="227330"/>
                  </a:lnTo>
                  <a:lnTo>
                    <a:pt x="807910" y="228600"/>
                  </a:lnTo>
                  <a:lnTo>
                    <a:pt x="806437" y="229870"/>
                  </a:lnTo>
                  <a:lnTo>
                    <a:pt x="804481" y="231140"/>
                  </a:lnTo>
                  <a:lnTo>
                    <a:pt x="806932" y="231140"/>
                  </a:lnTo>
                  <a:lnTo>
                    <a:pt x="807415" y="232410"/>
                  </a:lnTo>
                  <a:lnTo>
                    <a:pt x="808469" y="233680"/>
                  </a:lnTo>
                  <a:lnTo>
                    <a:pt x="809218" y="234950"/>
                  </a:lnTo>
                  <a:lnTo>
                    <a:pt x="809548" y="237490"/>
                  </a:lnTo>
                  <a:lnTo>
                    <a:pt x="809218" y="238760"/>
                  </a:lnTo>
                  <a:lnTo>
                    <a:pt x="810564" y="238760"/>
                  </a:lnTo>
                  <a:lnTo>
                    <a:pt x="811669" y="240030"/>
                  </a:lnTo>
                  <a:lnTo>
                    <a:pt x="813384" y="245110"/>
                  </a:lnTo>
                  <a:lnTo>
                    <a:pt x="811720" y="248920"/>
                  </a:lnTo>
                  <a:lnTo>
                    <a:pt x="807580" y="250190"/>
                  </a:lnTo>
                  <a:lnTo>
                    <a:pt x="805827" y="250190"/>
                  </a:lnTo>
                  <a:lnTo>
                    <a:pt x="806348" y="252730"/>
                  </a:lnTo>
                  <a:lnTo>
                    <a:pt x="805294" y="254000"/>
                  </a:lnTo>
                  <a:lnTo>
                    <a:pt x="801700" y="255270"/>
                  </a:lnTo>
                  <a:lnTo>
                    <a:pt x="799846" y="254000"/>
                  </a:lnTo>
                  <a:lnTo>
                    <a:pt x="798868" y="250190"/>
                  </a:lnTo>
                  <a:lnTo>
                    <a:pt x="799934" y="248920"/>
                  </a:lnTo>
                  <a:lnTo>
                    <a:pt x="801751" y="247650"/>
                  </a:lnTo>
                  <a:lnTo>
                    <a:pt x="801268" y="247650"/>
                  </a:lnTo>
                  <a:lnTo>
                    <a:pt x="800862" y="246380"/>
                  </a:lnTo>
                  <a:lnTo>
                    <a:pt x="799909" y="243840"/>
                  </a:lnTo>
                  <a:lnTo>
                    <a:pt x="800214" y="242570"/>
                  </a:lnTo>
                  <a:lnTo>
                    <a:pt x="801192" y="241300"/>
                  </a:lnTo>
                  <a:lnTo>
                    <a:pt x="800925" y="240030"/>
                  </a:lnTo>
                  <a:lnTo>
                    <a:pt x="800531" y="240030"/>
                  </a:lnTo>
                  <a:lnTo>
                    <a:pt x="800112" y="241300"/>
                  </a:lnTo>
                  <a:lnTo>
                    <a:pt x="798982" y="241300"/>
                  </a:lnTo>
                  <a:lnTo>
                    <a:pt x="798372" y="240030"/>
                  </a:lnTo>
                  <a:lnTo>
                    <a:pt x="796836" y="240030"/>
                  </a:lnTo>
                  <a:lnTo>
                    <a:pt x="793521" y="241300"/>
                  </a:lnTo>
                  <a:lnTo>
                    <a:pt x="790930" y="238760"/>
                  </a:lnTo>
                  <a:lnTo>
                    <a:pt x="790460" y="236220"/>
                  </a:lnTo>
                  <a:lnTo>
                    <a:pt x="790003" y="233680"/>
                  </a:lnTo>
                  <a:lnTo>
                    <a:pt x="791845" y="231140"/>
                  </a:lnTo>
                  <a:lnTo>
                    <a:pt x="796975" y="231140"/>
                  </a:lnTo>
                  <a:lnTo>
                    <a:pt x="799172" y="232410"/>
                  </a:lnTo>
                  <a:lnTo>
                    <a:pt x="800023" y="233680"/>
                  </a:lnTo>
                  <a:lnTo>
                    <a:pt x="801077" y="233680"/>
                  </a:lnTo>
                  <a:lnTo>
                    <a:pt x="801319" y="232410"/>
                  </a:lnTo>
                  <a:lnTo>
                    <a:pt x="802043" y="231140"/>
                  </a:lnTo>
                  <a:lnTo>
                    <a:pt x="801204" y="231140"/>
                  </a:lnTo>
                  <a:lnTo>
                    <a:pt x="799465" y="229870"/>
                  </a:lnTo>
                  <a:lnTo>
                    <a:pt x="798283" y="228600"/>
                  </a:lnTo>
                  <a:lnTo>
                    <a:pt x="796759" y="228600"/>
                  </a:lnTo>
                  <a:lnTo>
                    <a:pt x="795743" y="226060"/>
                  </a:lnTo>
                  <a:lnTo>
                    <a:pt x="795667" y="223520"/>
                  </a:lnTo>
                  <a:lnTo>
                    <a:pt x="795934" y="222250"/>
                  </a:lnTo>
                  <a:lnTo>
                    <a:pt x="793864" y="222250"/>
                  </a:lnTo>
                  <a:lnTo>
                    <a:pt x="794829" y="224790"/>
                  </a:lnTo>
                  <a:lnTo>
                    <a:pt x="793483" y="228600"/>
                  </a:lnTo>
                  <a:lnTo>
                    <a:pt x="788263" y="229870"/>
                  </a:lnTo>
                  <a:lnTo>
                    <a:pt x="785393" y="228600"/>
                  </a:lnTo>
                  <a:lnTo>
                    <a:pt x="784225" y="226060"/>
                  </a:lnTo>
                  <a:lnTo>
                    <a:pt x="784148" y="224790"/>
                  </a:lnTo>
                  <a:lnTo>
                    <a:pt x="783704" y="224790"/>
                  </a:lnTo>
                  <a:lnTo>
                    <a:pt x="783323" y="226060"/>
                  </a:lnTo>
                  <a:lnTo>
                    <a:pt x="783831" y="226060"/>
                  </a:lnTo>
                  <a:lnTo>
                    <a:pt x="784225" y="227330"/>
                  </a:lnTo>
                  <a:lnTo>
                    <a:pt x="784669" y="228600"/>
                  </a:lnTo>
                  <a:lnTo>
                    <a:pt x="784923" y="228600"/>
                  </a:lnTo>
                  <a:lnTo>
                    <a:pt x="785495" y="232410"/>
                  </a:lnTo>
                  <a:lnTo>
                    <a:pt x="783653" y="234950"/>
                  </a:lnTo>
                  <a:lnTo>
                    <a:pt x="779564" y="236220"/>
                  </a:lnTo>
                  <a:lnTo>
                    <a:pt x="778243" y="234950"/>
                  </a:lnTo>
                  <a:lnTo>
                    <a:pt x="777201" y="234950"/>
                  </a:lnTo>
                  <a:lnTo>
                    <a:pt x="777963" y="237490"/>
                  </a:lnTo>
                  <a:lnTo>
                    <a:pt x="776617" y="240030"/>
                  </a:lnTo>
                  <a:lnTo>
                    <a:pt x="779703" y="240030"/>
                  </a:lnTo>
                  <a:lnTo>
                    <a:pt x="781342" y="241300"/>
                  </a:lnTo>
                  <a:lnTo>
                    <a:pt x="781545" y="243522"/>
                  </a:lnTo>
                  <a:lnTo>
                    <a:pt x="783907" y="241300"/>
                  </a:lnTo>
                  <a:lnTo>
                    <a:pt x="790740" y="241300"/>
                  </a:lnTo>
                  <a:lnTo>
                    <a:pt x="793584" y="243840"/>
                  </a:lnTo>
                  <a:lnTo>
                    <a:pt x="793686" y="247650"/>
                  </a:lnTo>
                  <a:lnTo>
                    <a:pt x="794753" y="248920"/>
                  </a:lnTo>
                  <a:lnTo>
                    <a:pt x="795566" y="250190"/>
                  </a:lnTo>
                  <a:lnTo>
                    <a:pt x="795820" y="251460"/>
                  </a:lnTo>
                  <a:lnTo>
                    <a:pt x="795883" y="251917"/>
                  </a:lnTo>
                  <a:lnTo>
                    <a:pt x="795870" y="252730"/>
                  </a:lnTo>
                  <a:lnTo>
                    <a:pt x="795578" y="254000"/>
                  </a:lnTo>
                  <a:lnTo>
                    <a:pt x="796074" y="255270"/>
                  </a:lnTo>
                  <a:lnTo>
                    <a:pt x="796467" y="255270"/>
                  </a:lnTo>
                  <a:lnTo>
                    <a:pt x="796810" y="259080"/>
                  </a:lnTo>
                  <a:lnTo>
                    <a:pt x="794766" y="261620"/>
                  </a:lnTo>
                  <a:lnTo>
                    <a:pt x="788797" y="261620"/>
                  </a:lnTo>
                  <a:lnTo>
                    <a:pt x="787768" y="260350"/>
                  </a:lnTo>
                  <a:lnTo>
                    <a:pt x="787374" y="261620"/>
                  </a:lnTo>
                  <a:lnTo>
                    <a:pt x="786587" y="261620"/>
                  </a:lnTo>
                  <a:lnTo>
                    <a:pt x="783691" y="262890"/>
                  </a:lnTo>
                  <a:lnTo>
                    <a:pt x="784212" y="262890"/>
                  </a:lnTo>
                  <a:lnTo>
                    <a:pt x="785317" y="264160"/>
                  </a:lnTo>
                  <a:lnTo>
                    <a:pt x="787628" y="264160"/>
                  </a:lnTo>
                  <a:lnTo>
                    <a:pt x="788187" y="266700"/>
                  </a:lnTo>
                  <a:lnTo>
                    <a:pt x="788390" y="266700"/>
                  </a:lnTo>
                  <a:lnTo>
                    <a:pt x="788530" y="267970"/>
                  </a:lnTo>
                  <a:lnTo>
                    <a:pt x="788962" y="270510"/>
                  </a:lnTo>
                  <a:lnTo>
                    <a:pt x="788250" y="271780"/>
                  </a:lnTo>
                  <a:lnTo>
                    <a:pt x="786904" y="273050"/>
                  </a:lnTo>
                  <a:lnTo>
                    <a:pt x="787044" y="274320"/>
                  </a:lnTo>
                  <a:lnTo>
                    <a:pt x="787107" y="275590"/>
                  </a:lnTo>
                  <a:lnTo>
                    <a:pt x="786257" y="276860"/>
                  </a:lnTo>
                  <a:lnTo>
                    <a:pt x="785012" y="278130"/>
                  </a:lnTo>
                  <a:lnTo>
                    <a:pt x="784771" y="279400"/>
                  </a:lnTo>
                  <a:lnTo>
                    <a:pt x="784999" y="279400"/>
                  </a:lnTo>
                  <a:lnTo>
                    <a:pt x="786104" y="281940"/>
                  </a:lnTo>
                  <a:lnTo>
                    <a:pt x="784694" y="285750"/>
                  </a:lnTo>
                  <a:lnTo>
                    <a:pt x="781939" y="287020"/>
                  </a:lnTo>
                  <a:lnTo>
                    <a:pt x="782129" y="287020"/>
                  </a:lnTo>
                  <a:lnTo>
                    <a:pt x="782281" y="288290"/>
                  </a:lnTo>
                  <a:lnTo>
                    <a:pt x="782510" y="290830"/>
                  </a:lnTo>
                  <a:lnTo>
                    <a:pt x="781761" y="292100"/>
                  </a:lnTo>
                  <a:lnTo>
                    <a:pt x="780491" y="293370"/>
                  </a:lnTo>
                  <a:lnTo>
                    <a:pt x="780808" y="293370"/>
                  </a:lnTo>
                  <a:lnTo>
                    <a:pt x="781062" y="294640"/>
                  </a:lnTo>
                  <a:lnTo>
                    <a:pt x="781850" y="295910"/>
                  </a:lnTo>
                  <a:lnTo>
                    <a:pt x="780948" y="298450"/>
                  </a:lnTo>
                  <a:lnTo>
                    <a:pt x="779703" y="298958"/>
                  </a:lnTo>
                  <a:lnTo>
                    <a:pt x="781773" y="300990"/>
                  </a:lnTo>
                  <a:lnTo>
                    <a:pt x="782256" y="303530"/>
                  </a:lnTo>
                  <a:lnTo>
                    <a:pt x="786345" y="303530"/>
                  </a:lnTo>
                  <a:lnTo>
                    <a:pt x="787895" y="304800"/>
                  </a:lnTo>
                  <a:lnTo>
                    <a:pt x="787996" y="308610"/>
                  </a:lnTo>
                  <a:lnTo>
                    <a:pt x="786523" y="309880"/>
                  </a:lnTo>
                  <a:lnTo>
                    <a:pt x="783056" y="309880"/>
                  </a:lnTo>
                  <a:lnTo>
                    <a:pt x="781748" y="308610"/>
                  </a:lnTo>
                  <a:lnTo>
                    <a:pt x="781367" y="307340"/>
                  </a:lnTo>
                  <a:lnTo>
                    <a:pt x="780757" y="307340"/>
                  </a:lnTo>
                  <a:lnTo>
                    <a:pt x="779830" y="308610"/>
                  </a:lnTo>
                  <a:lnTo>
                    <a:pt x="778776" y="308610"/>
                  </a:lnTo>
                  <a:lnTo>
                    <a:pt x="778344" y="311150"/>
                  </a:lnTo>
                  <a:lnTo>
                    <a:pt x="776897" y="312420"/>
                  </a:lnTo>
                  <a:lnTo>
                    <a:pt x="772591" y="313690"/>
                  </a:lnTo>
                  <a:lnTo>
                    <a:pt x="770394" y="313690"/>
                  </a:lnTo>
                  <a:lnTo>
                    <a:pt x="771512" y="318770"/>
                  </a:lnTo>
                  <a:lnTo>
                    <a:pt x="769505" y="322580"/>
                  </a:lnTo>
                  <a:lnTo>
                    <a:pt x="764641" y="322580"/>
                  </a:lnTo>
                  <a:lnTo>
                    <a:pt x="764247" y="323850"/>
                  </a:lnTo>
                  <a:lnTo>
                    <a:pt x="763600" y="325120"/>
                  </a:lnTo>
                  <a:lnTo>
                    <a:pt x="762762" y="325120"/>
                  </a:lnTo>
                  <a:lnTo>
                    <a:pt x="764743" y="326390"/>
                  </a:lnTo>
                  <a:lnTo>
                    <a:pt x="766419" y="327609"/>
                  </a:lnTo>
                  <a:lnTo>
                    <a:pt x="767702" y="331470"/>
                  </a:lnTo>
                  <a:lnTo>
                    <a:pt x="766089" y="334010"/>
                  </a:lnTo>
                  <a:lnTo>
                    <a:pt x="762469" y="335280"/>
                  </a:lnTo>
                  <a:lnTo>
                    <a:pt x="760349" y="335280"/>
                  </a:lnTo>
                  <a:lnTo>
                    <a:pt x="760133" y="336550"/>
                  </a:lnTo>
                  <a:lnTo>
                    <a:pt x="763803" y="336550"/>
                  </a:lnTo>
                  <a:lnTo>
                    <a:pt x="765695" y="337820"/>
                  </a:lnTo>
                  <a:lnTo>
                    <a:pt x="766787" y="340360"/>
                  </a:lnTo>
                  <a:lnTo>
                    <a:pt x="765784" y="342900"/>
                  </a:lnTo>
                  <a:lnTo>
                    <a:pt x="764006" y="342900"/>
                  </a:lnTo>
                  <a:lnTo>
                    <a:pt x="763701" y="344170"/>
                  </a:lnTo>
                  <a:lnTo>
                    <a:pt x="763092" y="345440"/>
                  </a:lnTo>
                  <a:lnTo>
                    <a:pt x="762228" y="346710"/>
                  </a:lnTo>
                  <a:lnTo>
                    <a:pt x="762990" y="346710"/>
                  </a:lnTo>
                  <a:lnTo>
                    <a:pt x="763562" y="347980"/>
                  </a:lnTo>
                  <a:lnTo>
                    <a:pt x="764019" y="350520"/>
                  </a:lnTo>
                  <a:lnTo>
                    <a:pt x="762774" y="351790"/>
                  </a:lnTo>
                  <a:lnTo>
                    <a:pt x="760171" y="351790"/>
                  </a:lnTo>
                  <a:lnTo>
                    <a:pt x="759574" y="353060"/>
                  </a:lnTo>
                  <a:lnTo>
                    <a:pt x="754113" y="353060"/>
                  </a:lnTo>
                  <a:lnTo>
                    <a:pt x="753059" y="350520"/>
                  </a:lnTo>
                  <a:lnTo>
                    <a:pt x="750633" y="350520"/>
                  </a:lnTo>
                  <a:lnTo>
                    <a:pt x="748525" y="349250"/>
                  </a:lnTo>
                  <a:lnTo>
                    <a:pt x="747814" y="345440"/>
                  </a:lnTo>
                  <a:lnTo>
                    <a:pt x="745007" y="344170"/>
                  </a:lnTo>
                  <a:lnTo>
                    <a:pt x="744042" y="343623"/>
                  </a:lnTo>
                  <a:lnTo>
                    <a:pt x="744042" y="347980"/>
                  </a:lnTo>
                  <a:lnTo>
                    <a:pt x="742810" y="350520"/>
                  </a:lnTo>
                  <a:lnTo>
                    <a:pt x="740676" y="351790"/>
                  </a:lnTo>
                  <a:lnTo>
                    <a:pt x="740092" y="353060"/>
                  </a:lnTo>
                  <a:lnTo>
                    <a:pt x="738987" y="354330"/>
                  </a:lnTo>
                  <a:lnTo>
                    <a:pt x="734009" y="354330"/>
                  </a:lnTo>
                  <a:lnTo>
                    <a:pt x="732790" y="353060"/>
                  </a:lnTo>
                  <a:lnTo>
                    <a:pt x="731608" y="353060"/>
                  </a:lnTo>
                  <a:lnTo>
                    <a:pt x="728179" y="354330"/>
                  </a:lnTo>
                  <a:lnTo>
                    <a:pt x="725576" y="353110"/>
                  </a:lnTo>
                  <a:lnTo>
                    <a:pt x="725576" y="356870"/>
                  </a:lnTo>
                  <a:lnTo>
                    <a:pt x="724204" y="359410"/>
                  </a:lnTo>
                  <a:lnTo>
                    <a:pt x="720496" y="359410"/>
                  </a:lnTo>
                  <a:lnTo>
                    <a:pt x="718858" y="358140"/>
                  </a:lnTo>
                  <a:lnTo>
                    <a:pt x="718515" y="354330"/>
                  </a:lnTo>
                  <a:lnTo>
                    <a:pt x="719886" y="353060"/>
                  </a:lnTo>
                  <a:lnTo>
                    <a:pt x="723595" y="351790"/>
                  </a:lnTo>
                  <a:lnTo>
                    <a:pt x="725233" y="353060"/>
                  </a:lnTo>
                  <a:lnTo>
                    <a:pt x="725576" y="356870"/>
                  </a:lnTo>
                  <a:lnTo>
                    <a:pt x="725576" y="353110"/>
                  </a:lnTo>
                  <a:lnTo>
                    <a:pt x="725157" y="351790"/>
                  </a:lnTo>
                  <a:lnTo>
                    <a:pt x="724827" y="350520"/>
                  </a:lnTo>
                  <a:lnTo>
                    <a:pt x="724509" y="349250"/>
                  </a:lnTo>
                  <a:lnTo>
                    <a:pt x="724192" y="347980"/>
                  </a:lnTo>
                  <a:lnTo>
                    <a:pt x="725843" y="344170"/>
                  </a:lnTo>
                  <a:lnTo>
                    <a:pt x="731850" y="344170"/>
                  </a:lnTo>
                  <a:lnTo>
                    <a:pt x="733044" y="345440"/>
                  </a:lnTo>
                  <a:lnTo>
                    <a:pt x="734034" y="345440"/>
                  </a:lnTo>
                  <a:lnTo>
                    <a:pt x="734631" y="344170"/>
                  </a:lnTo>
                  <a:lnTo>
                    <a:pt x="735749" y="342900"/>
                  </a:lnTo>
                  <a:lnTo>
                    <a:pt x="732358" y="342900"/>
                  </a:lnTo>
                  <a:lnTo>
                    <a:pt x="730618" y="341630"/>
                  </a:lnTo>
                  <a:lnTo>
                    <a:pt x="729996" y="337820"/>
                  </a:lnTo>
                  <a:lnTo>
                    <a:pt x="731227" y="336550"/>
                  </a:lnTo>
                  <a:lnTo>
                    <a:pt x="734910" y="336550"/>
                  </a:lnTo>
                  <a:lnTo>
                    <a:pt x="736650" y="337820"/>
                  </a:lnTo>
                  <a:lnTo>
                    <a:pt x="737260" y="340360"/>
                  </a:lnTo>
                  <a:lnTo>
                    <a:pt x="736079" y="342798"/>
                  </a:lnTo>
                  <a:lnTo>
                    <a:pt x="739990" y="341630"/>
                  </a:lnTo>
                  <a:lnTo>
                    <a:pt x="742734" y="342900"/>
                  </a:lnTo>
                  <a:lnTo>
                    <a:pt x="744042" y="347980"/>
                  </a:lnTo>
                  <a:lnTo>
                    <a:pt x="744042" y="343623"/>
                  </a:lnTo>
                  <a:lnTo>
                    <a:pt x="742772" y="342900"/>
                  </a:lnTo>
                  <a:lnTo>
                    <a:pt x="742657" y="341630"/>
                  </a:lnTo>
                  <a:lnTo>
                    <a:pt x="742429" y="339090"/>
                  </a:lnTo>
                  <a:lnTo>
                    <a:pt x="742289" y="337616"/>
                  </a:lnTo>
                  <a:lnTo>
                    <a:pt x="742099" y="337820"/>
                  </a:lnTo>
                  <a:lnTo>
                    <a:pt x="740270" y="337820"/>
                  </a:lnTo>
                  <a:lnTo>
                    <a:pt x="738428" y="339090"/>
                  </a:lnTo>
                  <a:lnTo>
                    <a:pt x="736701" y="337820"/>
                  </a:lnTo>
                  <a:lnTo>
                    <a:pt x="736498" y="336550"/>
                  </a:lnTo>
                  <a:lnTo>
                    <a:pt x="736295" y="335280"/>
                  </a:lnTo>
                  <a:lnTo>
                    <a:pt x="736092" y="334010"/>
                  </a:lnTo>
                  <a:lnTo>
                    <a:pt x="737336" y="331470"/>
                  </a:lnTo>
                  <a:lnTo>
                    <a:pt x="741019" y="331470"/>
                  </a:lnTo>
                  <a:lnTo>
                    <a:pt x="742746" y="332740"/>
                  </a:lnTo>
                  <a:lnTo>
                    <a:pt x="743127" y="335127"/>
                  </a:lnTo>
                  <a:lnTo>
                    <a:pt x="744702" y="332740"/>
                  </a:lnTo>
                  <a:lnTo>
                    <a:pt x="748284" y="332740"/>
                  </a:lnTo>
                  <a:lnTo>
                    <a:pt x="747953" y="331470"/>
                  </a:lnTo>
                  <a:lnTo>
                    <a:pt x="747153" y="330200"/>
                  </a:lnTo>
                  <a:lnTo>
                    <a:pt x="747623" y="328930"/>
                  </a:lnTo>
                  <a:lnTo>
                    <a:pt x="748068" y="327698"/>
                  </a:lnTo>
                  <a:lnTo>
                    <a:pt x="744689" y="328930"/>
                  </a:lnTo>
                  <a:lnTo>
                    <a:pt x="740638" y="328930"/>
                  </a:lnTo>
                  <a:lnTo>
                    <a:pt x="738352" y="327698"/>
                  </a:lnTo>
                  <a:lnTo>
                    <a:pt x="737184" y="322580"/>
                  </a:lnTo>
                  <a:lnTo>
                    <a:pt x="738136" y="321310"/>
                  </a:lnTo>
                  <a:lnTo>
                    <a:pt x="739775" y="320128"/>
                  </a:lnTo>
                  <a:lnTo>
                    <a:pt x="735088" y="321310"/>
                  </a:lnTo>
                  <a:lnTo>
                    <a:pt x="733082" y="320040"/>
                  </a:lnTo>
                  <a:lnTo>
                    <a:pt x="732701" y="318770"/>
                  </a:lnTo>
                  <a:lnTo>
                    <a:pt x="732320" y="317500"/>
                  </a:lnTo>
                  <a:lnTo>
                    <a:pt x="731812" y="317500"/>
                  </a:lnTo>
                  <a:lnTo>
                    <a:pt x="731037" y="318770"/>
                  </a:lnTo>
                  <a:lnTo>
                    <a:pt x="728268" y="318770"/>
                  </a:lnTo>
                  <a:lnTo>
                    <a:pt x="726694" y="317627"/>
                  </a:lnTo>
                  <a:lnTo>
                    <a:pt x="726694" y="327609"/>
                  </a:lnTo>
                  <a:lnTo>
                    <a:pt x="725766" y="328930"/>
                  </a:lnTo>
                  <a:lnTo>
                    <a:pt x="723582" y="330200"/>
                  </a:lnTo>
                  <a:lnTo>
                    <a:pt x="723112" y="330200"/>
                  </a:lnTo>
                  <a:lnTo>
                    <a:pt x="723328" y="332740"/>
                  </a:lnTo>
                  <a:lnTo>
                    <a:pt x="721969" y="334010"/>
                  </a:lnTo>
                  <a:lnTo>
                    <a:pt x="718908" y="335280"/>
                  </a:lnTo>
                  <a:lnTo>
                    <a:pt x="717854" y="334010"/>
                  </a:lnTo>
                  <a:lnTo>
                    <a:pt x="715403" y="334010"/>
                  </a:lnTo>
                  <a:lnTo>
                    <a:pt x="713689" y="332740"/>
                  </a:lnTo>
                  <a:lnTo>
                    <a:pt x="713359" y="331266"/>
                  </a:lnTo>
                  <a:lnTo>
                    <a:pt x="713359" y="339090"/>
                  </a:lnTo>
                  <a:lnTo>
                    <a:pt x="711860" y="341630"/>
                  </a:lnTo>
                  <a:lnTo>
                    <a:pt x="708139" y="341630"/>
                  </a:lnTo>
                  <a:lnTo>
                    <a:pt x="706615" y="339090"/>
                  </a:lnTo>
                  <a:lnTo>
                    <a:pt x="706602" y="337820"/>
                  </a:lnTo>
                  <a:lnTo>
                    <a:pt x="706577" y="335280"/>
                  </a:lnTo>
                  <a:lnTo>
                    <a:pt x="708063" y="334010"/>
                  </a:lnTo>
                  <a:lnTo>
                    <a:pt x="704659" y="334010"/>
                  </a:lnTo>
                  <a:lnTo>
                    <a:pt x="704875" y="335280"/>
                  </a:lnTo>
                  <a:lnTo>
                    <a:pt x="703884" y="336550"/>
                  </a:lnTo>
                  <a:lnTo>
                    <a:pt x="700417" y="337820"/>
                  </a:lnTo>
                  <a:lnTo>
                    <a:pt x="699274" y="337032"/>
                  </a:lnTo>
                  <a:lnTo>
                    <a:pt x="699274" y="346710"/>
                  </a:lnTo>
                  <a:lnTo>
                    <a:pt x="697903" y="347980"/>
                  </a:lnTo>
                  <a:lnTo>
                    <a:pt x="696887" y="348335"/>
                  </a:lnTo>
                  <a:lnTo>
                    <a:pt x="696887" y="384810"/>
                  </a:lnTo>
                  <a:lnTo>
                    <a:pt x="695756" y="387350"/>
                  </a:lnTo>
                  <a:lnTo>
                    <a:pt x="692137" y="387350"/>
                  </a:lnTo>
                  <a:lnTo>
                    <a:pt x="690321" y="386080"/>
                  </a:lnTo>
                  <a:lnTo>
                    <a:pt x="689457" y="383540"/>
                  </a:lnTo>
                  <a:lnTo>
                    <a:pt x="690575" y="381000"/>
                  </a:lnTo>
                  <a:lnTo>
                    <a:pt x="696023" y="381000"/>
                  </a:lnTo>
                  <a:lnTo>
                    <a:pt x="696455" y="383540"/>
                  </a:lnTo>
                  <a:lnTo>
                    <a:pt x="696887" y="384810"/>
                  </a:lnTo>
                  <a:lnTo>
                    <a:pt x="696887" y="348335"/>
                  </a:lnTo>
                  <a:lnTo>
                    <a:pt x="694194" y="349250"/>
                  </a:lnTo>
                  <a:lnTo>
                    <a:pt x="692556" y="347980"/>
                  </a:lnTo>
                  <a:lnTo>
                    <a:pt x="692213" y="344170"/>
                  </a:lnTo>
                  <a:lnTo>
                    <a:pt x="692899" y="342900"/>
                  </a:lnTo>
                  <a:lnTo>
                    <a:pt x="693572" y="341630"/>
                  </a:lnTo>
                  <a:lnTo>
                    <a:pt x="697293" y="341630"/>
                  </a:lnTo>
                  <a:lnTo>
                    <a:pt x="698931" y="342900"/>
                  </a:lnTo>
                  <a:lnTo>
                    <a:pt x="699274" y="346710"/>
                  </a:lnTo>
                  <a:lnTo>
                    <a:pt x="699274" y="337032"/>
                  </a:lnTo>
                  <a:lnTo>
                    <a:pt x="698576" y="336550"/>
                  </a:lnTo>
                  <a:lnTo>
                    <a:pt x="697649" y="334010"/>
                  </a:lnTo>
                  <a:lnTo>
                    <a:pt x="698728" y="331470"/>
                  </a:lnTo>
                  <a:lnTo>
                    <a:pt x="701522" y="330200"/>
                  </a:lnTo>
                  <a:lnTo>
                    <a:pt x="702500" y="331470"/>
                  </a:lnTo>
                  <a:lnTo>
                    <a:pt x="703287" y="331470"/>
                  </a:lnTo>
                  <a:lnTo>
                    <a:pt x="703059" y="330200"/>
                  </a:lnTo>
                  <a:lnTo>
                    <a:pt x="704253" y="327660"/>
                  </a:lnTo>
                  <a:lnTo>
                    <a:pt x="707885" y="327660"/>
                  </a:lnTo>
                  <a:lnTo>
                    <a:pt x="709625" y="328930"/>
                  </a:lnTo>
                  <a:lnTo>
                    <a:pt x="710247" y="332740"/>
                  </a:lnTo>
                  <a:lnTo>
                    <a:pt x="709002" y="334010"/>
                  </a:lnTo>
                  <a:lnTo>
                    <a:pt x="711784" y="334010"/>
                  </a:lnTo>
                  <a:lnTo>
                    <a:pt x="713308" y="335280"/>
                  </a:lnTo>
                  <a:lnTo>
                    <a:pt x="713359" y="339090"/>
                  </a:lnTo>
                  <a:lnTo>
                    <a:pt x="713359" y="331266"/>
                  </a:lnTo>
                  <a:lnTo>
                    <a:pt x="712838" y="328930"/>
                  </a:lnTo>
                  <a:lnTo>
                    <a:pt x="713955" y="327660"/>
                  </a:lnTo>
                  <a:lnTo>
                    <a:pt x="717118" y="326390"/>
                  </a:lnTo>
                  <a:lnTo>
                    <a:pt x="718464" y="327660"/>
                  </a:lnTo>
                  <a:lnTo>
                    <a:pt x="719721" y="327660"/>
                  </a:lnTo>
                  <a:lnTo>
                    <a:pt x="719112" y="326390"/>
                  </a:lnTo>
                  <a:lnTo>
                    <a:pt x="720039" y="323850"/>
                  </a:lnTo>
                  <a:lnTo>
                    <a:pt x="723557" y="322580"/>
                  </a:lnTo>
                  <a:lnTo>
                    <a:pt x="725487" y="323850"/>
                  </a:lnTo>
                  <a:lnTo>
                    <a:pt x="726694" y="327609"/>
                  </a:lnTo>
                  <a:lnTo>
                    <a:pt x="726694" y="317627"/>
                  </a:lnTo>
                  <a:lnTo>
                    <a:pt x="726528" y="317500"/>
                  </a:lnTo>
                  <a:lnTo>
                    <a:pt x="725906" y="313690"/>
                  </a:lnTo>
                  <a:lnTo>
                    <a:pt x="727138" y="312420"/>
                  </a:lnTo>
                  <a:lnTo>
                    <a:pt x="731697" y="312420"/>
                  </a:lnTo>
                  <a:lnTo>
                    <a:pt x="732409" y="313690"/>
                  </a:lnTo>
                  <a:lnTo>
                    <a:pt x="733120" y="312420"/>
                  </a:lnTo>
                  <a:lnTo>
                    <a:pt x="734593" y="311150"/>
                  </a:lnTo>
                  <a:lnTo>
                    <a:pt x="739241" y="309880"/>
                  </a:lnTo>
                  <a:lnTo>
                    <a:pt x="741692" y="312420"/>
                  </a:lnTo>
                  <a:lnTo>
                    <a:pt x="742200" y="317500"/>
                  </a:lnTo>
                  <a:lnTo>
                    <a:pt x="741184" y="318770"/>
                  </a:lnTo>
                  <a:lnTo>
                    <a:pt x="743369" y="318770"/>
                  </a:lnTo>
                  <a:lnTo>
                    <a:pt x="743419" y="317500"/>
                  </a:lnTo>
                  <a:lnTo>
                    <a:pt x="744359" y="316230"/>
                  </a:lnTo>
                  <a:lnTo>
                    <a:pt x="747649" y="314960"/>
                  </a:lnTo>
                  <a:lnTo>
                    <a:pt x="749490" y="316230"/>
                  </a:lnTo>
                  <a:lnTo>
                    <a:pt x="750328" y="320040"/>
                  </a:lnTo>
                  <a:lnTo>
                    <a:pt x="749731" y="321310"/>
                  </a:lnTo>
                  <a:lnTo>
                    <a:pt x="748601" y="321310"/>
                  </a:lnTo>
                  <a:lnTo>
                    <a:pt x="748741" y="322580"/>
                  </a:lnTo>
                  <a:lnTo>
                    <a:pt x="749033" y="322580"/>
                  </a:lnTo>
                  <a:lnTo>
                    <a:pt x="749757" y="325120"/>
                  </a:lnTo>
                  <a:lnTo>
                    <a:pt x="748207" y="327609"/>
                  </a:lnTo>
                  <a:lnTo>
                    <a:pt x="751611" y="326390"/>
                  </a:lnTo>
                  <a:lnTo>
                    <a:pt x="753465" y="327609"/>
                  </a:lnTo>
                  <a:lnTo>
                    <a:pt x="754748" y="331470"/>
                  </a:lnTo>
                  <a:lnTo>
                    <a:pt x="753808" y="332740"/>
                  </a:lnTo>
                  <a:lnTo>
                    <a:pt x="751954" y="334010"/>
                  </a:lnTo>
                  <a:lnTo>
                    <a:pt x="753033" y="334010"/>
                  </a:lnTo>
                  <a:lnTo>
                    <a:pt x="754024" y="335280"/>
                  </a:lnTo>
                  <a:lnTo>
                    <a:pt x="754519" y="336550"/>
                  </a:lnTo>
                  <a:lnTo>
                    <a:pt x="755446" y="336550"/>
                  </a:lnTo>
                  <a:lnTo>
                    <a:pt x="754735" y="335280"/>
                  </a:lnTo>
                  <a:lnTo>
                    <a:pt x="754265" y="335280"/>
                  </a:lnTo>
                  <a:lnTo>
                    <a:pt x="754227" y="332740"/>
                  </a:lnTo>
                  <a:lnTo>
                    <a:pt x="755535" y="330200"/>
                  </a:lnTo>
                  <a:lnTo>
                    <a:pt x="757212" y="330200"/>
                  </a:lnTo>
                  <a:lnTo>
                    <a:pt x="757199" y="328930"/>
                  </a:lnTo>
                  <a:lnTo>
                    <a:pt x="757732" y="327698"/>
                  </a:lnTo>
                  <a:lnTo>
                    <a:pt x="758736" y="326390"/>
                  </a:lnTo>
                  <a:lnTo>
                    <a:pt x="755840" y="326390"/>
                  </a:lnTo>
                  <a:lnTo>
                    <a:pt x="753300" y="325120"/>
                  </a:lnTo>
                  <a:lnTo>
                    <a:pt x="752386" y="318770"/>
                  </a:lnTo>
                  <a:lnTo>
                    <a:pt x="753478" y="317500"/>
                  </a:lnTo>
                  <a:lnTo>
                    <a:pt x="755396" y="316230"/>
                  </a:lnTo>
                  <a:lnTo>
                    <a:pt x="755281" y="314960"/>
                  </a:lnTo>
                  <a:lnTo>
                    <a:pt x="755065" y="312420"/>
                  </a:lnTo>
                  <a:lnTo>
                    <a:pt x="756285" y="311150"/>
                  </a:lnTo>
                  <a:lnTo>
                    <a:pt x="757516" y="309880"/>
                  </a:lnTo>
                  <a:lnTo>
                    <a:pt x="761542" y="308610"/>
                  </a:lnTo>
                  <a:lnTo>
                    <a:pt x="762762" y="308610"/>
                  </a:lnTo>
                  <a:lnTo>
                    <a:pt x="762000" y="306070"/>
                  </a:lnTo>
                  <a:lnTo>
                    <a:pt x="762787" y="304800"/>
                  </a:lnTo>
                  <a:lnTo>
                    <a:pt x="763574" y="303530"/>
                  </a:lnTo>
                  <a:lnTo>
                    <a:pt x="767219" y="302260"/>
                  </a:lnTo>
                  <a:lnTo>
                    <a:pt x="764324" y="299720"/>
                  </a:lnTo>
                  <a:lnTo>
                    <a:pt x="763244" y="293370"/>
                  </a:lnTo>
                  <a:lnTo>
                    <a:pt x="765467" y="290830"/>
                  </a:lnTo>
                  <a:lnTo>
                    <a:pt x="769302" y="289560"/>
                  </a:lnTo>
                  <a:lnTo>
                    <a:pt x="770267" y="289560"/>
                  </a:lnTo>
                  <a:lnTo>
                    <a:pt x="770128" y="288290"/>
                  </a:lnTo>
                  <a:lnTo>
                    <a:pt x="770509" y="287020"/>
                  </a:lnTo>
                  <a:lnTo>
                    <a:pt x="771194" y="285750"/>
                  </a:lnTo>
                  <a:lnTo>
                    <a:pt x="770877" y="285750"/>
                  </a:lnTo>
                  <a:lnTo>
                    <a:pt x="770597" y="284480"/>
                  </a:lnTo>
                  <a:lnTo>
                    <a:pt x="769912" y="281940"/>
                  </a:lnTo>
                  <a:lnTo>
                    <a:pt x="771080" y="279400"/>
                  </a:lnTo>
                  <a:lnTo>
                    <a:pt x="773074" y="278130"/>
                  </a:lnTo>
                  <a:lnTo>
                    <a:pt x="772883" y="278130"/>
                  </a:lnTo>
                  <a:lnTo>
                    <a:pt x="772325" y="274320"/>
                  </a:lnTo>
                  <a:lnTo>
                    <a:pt x="774128" y="271780"/>
                  </a:lnTo>
                  <a:lnTo>
                    <a:pt x="776947" y="270510"/>
                  </a:lnTo>
                  <a:lnTo>
                    <a:pt x="776732" y="270510"/>
                  </a:lnTo>
                  <a:lnTo>
                    <a:pt x="776109" y="266700"/>
                  </a:lnTo>
                  <a:lnTo>
                    <a:pt x="778332" y="264160"/>
                  </a:lnTo>
                  <a:lnTo>
                    <a:pt x="782942" y="262890"/>
                  </a:lnTo>
                  <a:lnTo>
                    <a:pt x="783691" y="262890"/>
                  </a:lnTo>
                  <a:lnTo>
                    <a:pt x="781862" y="261620"/>
                  </a:lnTo>
                  <a:lnTo>
                    <a:pt x="781126" y="257810"/>
                  </a:lnTo>
                  <a:lnTo>
                    <a:pt x="781646" y="256540"/>
                  </a:lnTo>
                  <a:lnTo>
                    <a:pt x="782637" y="256540"/>
                  </a:lnTo>
                  <a:lnTo>
                    <a:pt x="782307" y="255270"/>
                  </a:lnTo>
                  <a:lnTo>
                    <a:pt x="782015" y="255270"/>
                  </a:lnTo>
                  <a:lnTo>
                    <a:pt x="781367" y="252996"/>
                  </a:lnTo>
                  <a:lnTo>
                    <a:pt x="781367" y="251917"/>
                  </a:lnTo>
                  <a:lnTo>
                    <a:pt x="781431" y="251460"/>
                  </a:lnTo>
                  <a:lnTo>
                    <a:pt x="782078" y="250190"/>
                  </a:lnTo>
                  <a:lnTo>
                    <a:pt x="781621" y="248920"/>
                  </a:lnTo>
                  <a:lnTo>
                    <a:pt x="781329" y="248920"/>
                  </a:lnTo>
                  <a:lnTo>
                    <a:pt x="781304" y="247650"/>
                  </a:lnTo>
                  <a:lnTo>
                    <a:pt x="781253" y="245516"/>
                  </a:lnTo>
                  <a:lnTo>
                    <a:pt x="780389" y="246380"/>
                  </a:lnTo>
                  <a:lnTo>
                    <a:pt x="778052" y="246380"/>
                  </a:lnTo>
                  <a:lnTo>
                    <a:pt x="775944" y="247650"/>
                  </a:lnTo>
                  <a:lnTo>
                    <a:pt x="775093" y="247078"/>
                  </a:lnTo>
                  <a:lnTo>
                    <a:pt x="775855" y="251460"/>
                  </a:lnTo>
                  <a:lnTo>
                    <a:pt x="774255" y="254000"/>
                  </a:lnTo>
                  <a:lnTo>
                    <a:pt x="771842" y="255270"/>
                  </a:lnTo>
                  <a:lnTo>
                    <a:pt x="771804" y="256540"/>
                  </a:lnTo>
                  <a:lnTo>
                    <a:pt x="770750" y="257810"/>
                  </a:lnTo>
                  <a:lnTo>
                    <a:pt x="769200" y="257810"/>
                  </a:lnTo>
                  <a:lnTo>
                    <a:pt x="769899" y="259080"/>
                  </a:lnTo>
                  <a:lnTo>
                    <a:pt x="770509" y="259080"/>
                  </a:lnTo>
                  <a:lnTo>
                    <a:pt x="771563" y="262890"/>
                  </a:lnTo>
                  <a:lnTo>
                    <a:pt x="770750" y="264160"/>
                  </a:lnTo>
                  <a:lnTo>
                    <a:pt x="769048" y="265430"/>
                  </a:lnTo>
                  <a:lnTo>
                    <a:pt x="769886" y="266700"/>
                  </a:lnTo>
                  <a:lnTo>
                    <a:pt x="770483" y="267970"/>
                  </a:lnTo>
                  <a:lnTo>
                    <a:pt x="770851" y="271780"/>
                  </a:lnTo>
                  <a:lnTo>
                    <a:pt x="768819" y="274320"/>
                  </a:lnTo>
                  <a:lnTo>
                    <a:pt x="764895" y="274320"/>
                  </a:lnTo>
                  <a:lnTo>
                    <a:pt x="765086" y="276860"/>
                  </a:lnTo>
                  <a:lnTo>
                    <a:pt x="763371" y="279400"/>
                  </a:lnTo>
                  <a:lnTo>
                    <a:pt x="761314" y="279400"/>
                  </a:lnTo>
                  <a:lnTo>
                    <a:pt x="761314" y="288290"/>
                  </a:lnTo>
                  <a:lnTo>
                    <a:pt x="760272" y="290830"/>
                  </a:lnTo>
                  <a:lnTo>
                    <a:pt x="758228" y="292100"/>
                  </a:lnTo>
                  <a:lnTo>
                    <a:pt x="758393" y="293370"/>
                  </a:lnTo>
                  <a:lnTo>
                    <a:pt x="757859" y="294640"/>
                  </a:lnTo>
                  <a:lnTo>
                    <a:pt x="756932" y="295910"/>
                  </a:lnTo>
                  <a:lnTo>
                    <a:pt x="756843" y="297180"/>
                  </a:lnTo>
                  <a:lnTo>
                    <a:pt x="756259" y="297180"/>
                  </a:lnTo>
                  <a:lnTo>
                    <a:pt x="756323" y="298450"/>
                  </a:lnTo>
                  <a:lnTo>
                    <a:pt x="756958" y="300990"/>
                  </a:lnTo>
                  <a:lnTo>
                    <a:pt x="755294" y="303530"/>
                  </a:lnTo>
                  <a:lnTo>
                    <a:pt x="750976" y="304800"/>
                  </a:lnTo>
                  <a:lnTo>
                    <a:pt x="749401" y="303530"/>
                  </a:lnTo>
                  <a:lnTo>
                    <a:pt x="748220" y="302260"/>
                  </a:lnTo>
                  <a:lnTo>
                    <a:pt x="747649" y="303530"/>
                  </a:lnTo>
                  <a:lnTo>
                    <a:pt x="743572" y="303530"/>
                  </a:lnTo>
                  <a:lnTo>
                    <a:pt x="745490" y="304800"/>
                  </a:lnTo>
                  <a:lnTo>
                    <a:pt x="746709" y="307340"/>
                  </a:lnTo>
                  <a:lnTo>
                    <a:pt x="745769" y="309880"/>
                  </a:lnTo>
                  <a:lnTo>
                    <a:pt x="742251" y="311150"/>
                  </a:lnTo>
                  <a:lnTo>
                    <a:pt x="740333" y="309880"/>
                  </a:lnTo>
                  <a:lnTo>
                    <a:pt x="739927" y="308610"/>
                  </a:lnTo>
                  <a:lnTo>
                    <a:pt x="739114" y="306070"/>
                  </a:lnTo>
                  <a:lnTo>
                    <a:pt x="740054" y="304800"/>
                  </a:lnTo>
                  <a:lnTo>
                    <a:pt x="741807" y="303530"/>
                  </a:lnTo>
                  <a:lnTo>
                    <a:pt x="743534" y="303530"/>
                  </a:lnTo>
                  <a:lnTo>
                    <a:pt x="740943" y="302260"/>
                  </a:lnTo>
                  <a:lnTo>
                    <a:pt x="740257" y="298450"/>
                  </a:lnTo>
                  <a:lnTo>
                    <a:pt x="740029" y="297180"/>
                  </a:lnTo>
                  <a:lnTo>
                    <a:pt x="741870" y="294640"/>
                  </a:lnTo>
                  <a:lnTo>
                    <a:pt x="745020" y="293370"/>
                  </a:lnTo>
                  <a:lnTo>
                    <a:pt x="745807" y="293370"/>
                  </a:lnTo>
                  <a:lnTo>
                    <a:pt x="745985" y="292100"/>
                  </a:lnTo>
                  <a:lnTo>
                    <a:pt x="746925" y="290830"/>
                  </a:lnTo>
                  <a:lnTo>
                    <a:pt x="748677" y="290830"/>
                  </a:lnTo>
                  <a:lnTo>
                    <a:pt x="749122" y="289560"/>
                  </a:lnTo>
                  <a:lnTo>
                    <a:pt x="749858" y="289560"/>
                  </a:lnTo>
                  <a:lnTo>
                    <a:pt x="750862" y="288290"/>
                  </a:lnTo>
                  <a:lnTo>
                    <a:pt x="750671" y="285750"/>
                  </a:lnTo>
                  <a:lnTo>
                    <a:pt x="751903" y="284480"/>
                  </a:lnTo>
                  <a:lnTo>
                    <a:pt x="754329" y="283210"/>
                  </a:lnTo>
                  <a:lnTo>
                    <a:pt x="756754" y="281940"/>
                  </a:lnTo>
                  <a:lnTo>
                    <a:pt x="759612" y="283210"/>
                  </a:lnTo>
                  <a:lnTo>
                    <a:pt x="761314" y="288290"/>
                  </a:lnTo>
                  <a:lnTo>
                    <a:pt x="761314" y="279400"/>
                  </a:lnTo>
                  <a:lnTo>
                    <a:pt x="758063" y="279400"/>
                  </a:lnTo>
                  <a:lnTo>
                    <a:pt x="755472" y="278130"/>
                  </a:lnTo>
                  <a:lnTo>
                    <a:pt x="754964" y="275590"/>
                  </a:lnTo>
                  <a:lnTo>
                    <a:pt x="755027" y="274320"/>
                  </a:lnTo>
                  <a:lnTo>
                    <a:pt x="750925" y="274320"/>
                  </a:lnTo>
                  <a:lnTo>
                    <a:pt x="748309" y="275590"/>
                  </a:lnTo>
                  <a:lnTo>
                    <a:pt x="747661" y="275120"/>
                  </a:lnTo>
                  <a:lnTo>
                    <a:pt x="747661" y="289560"/>
                  </a:lnTo>
                  <a:lnTo>
                    <a:pt x="746188" y="290830"/>
                  </a:lnTo>
                  <a:lnTo>
                    <a:pt x="742467" y="290830"/>
                  </a:lnTo>
                  <a:lnTo>
                    <a:pt x="740918" y="289560"/>
                  </a:lnTo>
                  <a:lnTo>
                    <a:pt x="740816" y="285750"/>
                  </a:lnTo>
                  <a:lnTo>
                    <a:pt x="742289" y="284480"/>
                  </a:lnTo>
                  <a:lnTo>
                    <a:pt x="746010" y="284480"/>
                  </a:lnTo>
                  <a:lnTo>
                    <a:pt x="747560" y="285750"/>
                  </a:lnTo>
                  <a:lnTo>
                    <a:pt x="747661" y="289560"/>
                  </a:lnTo>
                  <a:lnTo>
                    <a:pt x="747661" y="275120"/>
                  </a:lnTo>
                  <a:lnTo>
                    <a:pt x="746569" y="274320"/>
                  </a:lnTo>
                  <a:lnTo>
                    <a:pt x="745959" y="270510"/>
                  </a:lnTo>
                  <a:lnTo>
                    <a:pt x="747191" y="267970"/>
                  </a:lnTo>
                  <a:lnTo>
                    <a:pt x="750976" y="267970"/>
                  </a:lnTo>
                  <a:lnTo>
                    <a:pt x="751700" y="269240"/>
                  </a:lnTo>
                  <a:lnTo>
                    <a:pt x="752119" y="267970"/>
                  </a:lnTo>
                  <a:lnTo>
                    <a:pt x="756526" y="267970"/>
                  </a:lnTo>
                  <a:lnTo>
                    <a:pt x="757186" y="270510"/>
                  </a:lnTo>
                  <a:lnTo>
                    <a:pt x="757631" y="269240"/>
                  </a:lnTo>
                  <a:lnTo>
                    <a:pt x="758380" y="267970"/>
                  </a:lnTo>
                  <a:lnTo>
                    <a:pt x="760768" y="267970"/>
                  </a:lnTo>
                  <a:lnTo>
                    <a:pt x="761034" y="266700"/>
                  </a:lnTo>
                  <a:lnTo>
                    <a:pt x="761707" y="266700"/>
                  </a:lnTo>
                  <a:lnTo>
                    <a:pt x="762647" y="265430"/>
                  </a:lnTo>
                  <a:lnTo>
                    <a:pt x="762457" y="265430"/>
                  </a:lnTo>
                  <a:lnTo>
                    <a:pt x="762127" y="264160"/>
                  </a:lnTo>
                  <a:lnTo>
                    <a:pt x="761542" y="265430"/>
                  </a:lnTo>
                  <a:lnTo>
                    <a:pt x="758952" y="265430"/>
                  </a:lnTo>
                  <a:lnTo>
                    <a:pt x="758520" y="266700"/>
                  </a:lnTo>
                  <a:lnTo>
                    <a:pt x="754265" y="266700"/>
                  </a:lnTo>
                  <a:lnTo>
                    <a:pt x="753008" y="262890"/>
                  </a:lnTo>
                  <a:lnTo>
                    <a:pt x="753910" y="260350"/>
                  </a:lnTo>
                  <a:lnTo>
                    <a:pt x="757301" y="260350"/>
                  </a:lnTo>
                  <a:lnTo>
                    <a:pt x="757897" y="259080"/>
                  </a:lnTo>
                  <a:lnTo>
                    <a:pt x="762406" y="259080"/>
                  </a:lnTo>
                  <a:lnTo>
                    <a:pt x="761466" y="257810"/>
                  </a:lnTo>
                  <a:lnTo>
                    <a:pt x="760768" y="256540"/>
                  </a:lnTo>
                  <a:lnTo>
                    <a:pt x="760323" y="254000"/>
                  </a:lnTo>
                  <a:lnTo>
                    <a:pt x="760095" y="252730"/>
                  </a:lnTo>
                  <a:lnTo>
                    <a:pt x="761936" y="250190"/>
                  </a:lnTo>
                  <a:lnTo>
                    <a:pt x="762063" y="250190"/>
                  </a:lnTo>
                  <a:lnTo>
                    <a:pt x="760234" y="248920"/>
                  </a:lnTo>
                  <a:lnTo>
                    <a:pt x="759663" y="246380"/>
                  </a:lnTo>
                  <a:lnTo>
                    <a:pt x="759371" y="245110"/>
                  </a:lnTo>
                  <a:lnTo>
                    <a:pt x="760488" y="243840"/>
                  </a:lnTo>
                  <a:lnTo>
                    <a:pt x="764120" y="242570"/>
                  </a:lnTo>
                  <a:lnTo>
                    <a:pt x="765937" y="243840"/>
                  </a:lnTo>
                  <a:lnTo>
                    <a:pt x="766533" y="246380"/>
                  </a:lnTo>
                  <a:lnTo>
                    <a:pt x="766457" y="247167"/>
                  </a:lnTo>
                  <a:lnTo>
                    <a:pt x="766902" y="246380"/>
                  </a:lnTo>
                  <a:lnTo>
                    <a:pt x="768096" y="245110"/>
                  </a:lnTo>
                  <a:lnTo>
                    <a:pt x="772375" y="245110"/>
                  </a:lnTo>
                  <a:lnTo>
                    <a:pt x="773709" y="245757"/>
                  </a:lnTo>
                  <a:lnTo>
                    <a:pt x="773391" y="245110"/>
                  </a:lnTo>
                  <a:lnTo>
                    <a:pt x="772756" y="243840"/>
                  </a:lnTo>
                  <a:lnTo>
                    <a:pt x="773201" y="242570"/>
                  </a:lnTo>
                  <a:lnTo>
                    <a:pt x="773658" y="241300"/>
                  </a:lnTo>
                  <a:lnTo>
                    <a:pt x="776084" y="241300"/>
                  </a:lnTo>
                  <a:lnTo>
                    <a:pt x="776579" y="240030"/>
                  </a:lnTo>
                  <a:lnTo>
                    <a:pt x="771448" y="241300"/>
                  </a:lnTo>
                  <a:lnTo>
                    <a:pt x="768591" y="240030"/>
                  </a:lnTo>
                  <a:lnTo>
                    <a:pt x="766775" y="234950"/>
                  </a:lnTo>
                  <a:lnTo>
                    <a:pt x="768172" y="232410"/>
                  </a:lnTo>
                  <a:lnTo>
                    <a:pt x="772452" y="231140"/>
                  </a:lnTo>
                  <a:lnTo>
                    <a:pt x="774141" y="231140"/>
                  </a:lnTo>
                  <a:lnTo>
                    <a:pt x="775335" y="232295"/>
                  </a:lnTo>
                  <a:lnTo>
                    <a:pt x="775182" y="231140"/>
                  </a:lnTo>
                  <a:lnTo>
                    <a:pt x="774941" y="229870"/>
                  </a:lnTo>
                  <a:lnTo>
                    <a:pt x="775233" y="228600"/>
                  </a:lnTo>
                  <a:lnTo>
                    <a:pt x="775817" y="228600"/>
                  </a:lnTo>
                  <a:lnTo>
                    <a:pt x="773823" y="227330"/>
                  </a:lnTo>
                  <a:lnTo>
                    <a:pt x="772337" y="226060"/>
                  </a:lnTo>
                  <a:lnTo>
                    <a:pt x="772198" y="220980"/>
                  </a:lnTo>
                  <a:lnTo>
                    <a:pt x="774382" y="218440"/>
                  </a:lnTo>
                  <a:lnTo>
                    <a:pt x="779957" y="218440"/>
                  </a:lnTo>
                  <a:lnTo>
                    <a:pt x="780897" y="219710"/>
                  </a:lnTo>
                  <a:lnTo>
                    <a:pt x="781354" y="219710"/>
                  </a:lnTo>
                  <a:lnTo>
                    <a:pt x="781253" y="218440"/>
                  </a:lnTo>
                  <a:lnTo>
                    <a:pt x="781151" y="217170"/>
                  </a:lnTo>
                  <a:lnTo>
                    <a:pt x="782523" y="215900"/>
                  </a:lnTo>
                  <a:lnTo>
                    <a:pt x="786231" y="215900"/>
                  </a:lnTo>
                  <a:lnTo>
                    <a:pt x="787869" y="217170"/>
                  </a:lnTo>
                  <a:lnTo>
                    <a:pt x="788073" y="218440"/>
                  </a:lnTo>
                  <a:lnTo>
                    <a:pt x="787920" y="219710"/>
                  </a:lnTo>
                  <a:lnTo>
                    <a:pt x="789914" y="219710"/>
                  </a:lnTo>
                  <a:lnTo>
                    <a:pt x="788987" y="217170"/>
                  </a:lnTo>
                  <a:lnTo>
                    <a:pt x="790384" y="214630"/>
                  </a:lnTo>
                  <a:lnTo>
                    <a:pt x="795616" y="212090"/>
                  </a:lnTo>
                  <a:lnTo>
                    <a:pt x="798487" y="213360"/>
                  </a:lnTo>
                  <a:lnTo>
                    <a:pt x="799668" y="217170"/>
                  </a:lnTo>
                  <a:lnTo>
                    <a:pt x="799668" y="218440"/>
                  </a:lnTo>
                  <a:lnTo>
                    <a:pt x="805027" y="218440"/>
                  </a:lnTo>
                  <a:lnTo>
                    <a:pt x="806170" y="219710"/>
                  </a:lnTo>
                  <a:lnTo>
                    <a:pt x="806704" y="220980"/>
                  </a:lnTo>
                  <a:lnTo>
                    <a:pt x="807478" y="220980"/>
                  </a:lnTo>
                  <a:lnTo>
                    <a:pt x="807186" y="219710"/>
                  </a:lnTo>
                  <a:lnTo>
                    <a:pt x="806488" y="218440"/>
                  </a:lnTo>
                  <a:lnTo>
                    <a:pt x="806538" y="217170"/>
                  </a:lnTo>
                  <a:lnTo>
                    <a:pt x="806970" y="215900"/>
                  </a:lnTo>
                  <a:lnTo>
                    <a:pt x="803821" y="215900"/>
                  </a:lnTo>
                  <a:lnTo>
                    <a:pt x="801001" y="213360"/>
                  </a:lnTo>
                  <a:lnTo>
                    <a:pt x="800430" y="209550"/>
                  </a:lnTo>
                  <a:lnTo>
                    <a:pt x="800595" y="208280"/>
                  </a:lnTo>
                  <a:lnTo>
                    <a:pt x="799719" y="209550"/>
                  </a:lnTo>
                  <a:lnTo>
                    <a:pt x="794473" y="209550"/>
                  </a:lnTo>
                  <a:lnTo>
                    <a:pt x="793737" y="210820"/>
                  </a:lnTo>
                  <a:lnTo>
                    <a:pt x="792721" y="210820"/>
                  </a:lnTo>
                  <a:lnTo>
                    <a:pt x="788746" y="212090"/>
                  </a:lnTo>
                  <a:lnTo>
                    <a:pt x="786155" y="209550"/>
                  </a:lnTo>
                  <a:lnTo>
                    <a:pt x="785253" y="204470"/>
                  </a:lnTo>
                  <a:lnTo>
                    <a:pt x="786955" y="201930"/>
                  </a:lnTo>
                  <a:lnTo>
                    <a:pt x="784364" y="201930"/>
                  </a:lnTo>
                  <a:lnTo>
                    <a:pt x="782624" y="200660"/>
                  </a:lnTo>
                  <a:lnTo>
                    <a:pt x="782307" y="199390"/>
                  </a:lnTo>
                  <a:lnTo>
                    <a:pt x="782116" y="197802"/>
                  </a:lnTo>
                  <a:lnTo>
                    <a:pt x="782116" y="208280"/>
                  </a:lnTo>
                  <a:lnTo>
                    <a:pt x="781177" y="210820"/>
                  </a:lnTo>
                  <a:lnTo>
                    <a:pt x="778065" y="212090"/>
                  </a:lnTo>
                  <a:lnTo>
                    <a:pt x="776617" y="210820"/>
                  </a:lnTo>
                  <a:lnTo>
                    <a:pt x="775754" y="209550"/>
                  </a:lnTo>
                  <a:lnTo>
                    <a:pt x="775525" y="209550"/>
                  </a:lnTo>
                  <a:lnTo>
                    <a:pt x="775335" y="210820"/>
                  </a:lnTo>
                  <a:lnTo>
                    <a:pt x="773328" y="210820"/>
                  </a:lnTo>
                  <a:lnTo>
                    <a:pt x="771398" y="209550"/>
                  </a:lnTo>
                  <a:lnTo>
                    <a:pt x="770763" y="208280"/>
                  </a:lnTo>
                  <a:lnTo>
                    <a:pt x="770483" y="207721"/>
                  </a:lnTo>
                  <a:lnTo>
                    <a:pt x="770483" y="213360"/>
                  </a:lnTo>
                  <a:lnTo>
                    <a:pt x="769302" y="214630"/>
                  </a:lnTo>
                  <a:lnTo>
                    <a:pt x="765644" y="215900"/>
                  </a:lnTo>
                  <a:lnTo>
                    <a:pt x="763866" y="214630"/>
                  </a:lnTo>
                  <a:lnTo>
                    <a:pt x="763511" y="212090"/>
                  </a:lnTo>
                  <a:lnTo>
                    <a:pt x="763143" y="210820"/>
                  </a:lnTo>
                  <a:lnTo>
                    <a:pt x="764336" y="209550"/>
                  </a:lnTo>
                  <a:lnTo>
                    <a:pt x="767981" y="208280"/>
                  </a:lnTo>
                  <a:lnTo>
                    <a:pt x="769759" y="209550"/>
                  </a:lnTo>
                  <a:lnTo>
                    <a:pt x="770483" y="213360"/>
                  </a:lnTo>
                  <a:lnTo>
                    <a:pt x="770483" y="207721"/>
                  </a:lnTo>
                  <a:lnTo>
                    <a:pt x="770128" y="207010"/>
                  </a:lnTo>
                  <a:lnTo>
                    <a:pt x="770585" y="205740"/>
                  </a:lnTo>
                  <a:lnTo>
                    <a:pt x="770737" y="205308"/>
                  </a:lnTo>
                  <a:lnTo>
                    <a:pt x="770242" y="205740"/>
                  </a:lnTo>
                  <a:lnTo>
                    <a:pt x="766521" y="205740"/>
                  </a:lnTo>
                  <a:lnTo>
                    <a:pt x="764971" y="204470"/>
                  </a:lnTo>
                  <a:lnTo>
                    <a:pt x="764933" y="203200"/>
                  </a:lnTo>
                  <a:lnTo>
                    <a:pt x="764870" y="200660"/>
                  </a:lnTo>
                  <a:lnTo>
                    <a:pt x="766343" y="199390"/>
                  </a:lnTo>
                  <a:lnTo>
                    <a:pt x="770064" y="199390"/>
                  </a:lnTo>
                  <a:lnTo>
                    <a:pt x="771613" y="200660"/>
                  </a:lnTo>
                  <a:lnTo>
                    <a:pt x="771715" y="204470"/>
                  </a:lnTo>
                  <a:lnTo>
                    <a:pt x="774052" y="204470"/>
                  </a:lnTo>
                  <a:lnTo>
                    <a:pt x="774039" y="201930"/>
                  </a:lnTo>
                  <a:lnTo>
                    <a:pt x="775182" y="200660"/>
                  </a:lnTo>
                  <a:lnTo>
                    <a:pt x="778725" y="200660"/>
                  </a:lnTo>
                  <a:lnTo>
                    <a:pt x="780440" y="201930"/>
                  </a:lnTo>
                  <a:lnTo>
                    <a:pt x="780808" y="204470"/>
                  </a:lnTo>
                  <a:lnTo>
                    <a:pt x="780643" y="204470"/>
                  </a:lnTo>
                  <a:lnTo>
                    <a:pt x="780364" y="205740"/>
                  </a:lnTo>
                  <a:lnTo>
                    <a:pt x="781291" y="205740"/>
                  </a:lnTo>
                  <a:lnTo>
                    <a:pt x="782116" y="208280"/>
                  </a:lnTo>
                  <a:lnTo>
                    <a:pt x="782116" y="197802"/>
                  </a:lnTo>
                  <a:lnTo>
                    <a:pt x="782002" y="196850"/>
                  </a:lnTo>
                  <a:lnTo>
                    <a:pt x="783234" y="195580"/>
                  </a:lnTo>
                  <a:lnTo>
                    <a:pt x="786917" y="194310"/>
                  </a:lnTo>
                  <a:lnTo>
                    <a:pt x="788657" y="195580"/>
                  </a:lnTo>
                  <a:lnTo>
                    <a:pt x="789266" y="199390"/>
                  </a:lnTo>
                  <a:lnTo>
                    <a:pt x="788035" y="201930"/>
                  </a:lnTo>
                  <a:lnTo>
                    <a:pt x="789482" y="201930"/>
                  </a:lnTo>
                  <a:lnTo>
                    <a:pt x="789673" y="200660"/>
                  </a:lnTo>
                  <a:lnTo>
                    <a:pt x="790270" y="200660"/>
                  </a:lnTo>
                  <a:lnTo>
                    <a:pt x="790765" y="198120"/>
                  </a:lnTo>
                  <a:lnTo>
                    <a:pt x="792365" y="196850"/>
                  </a:lnTo>
                  <a:lnTo>
                    <a:pt x="794435" y="196850"/>
                  </a:lnTo>
                  <a:lnTo>
                    <a:pt x="794854" y="195580"/>
                  </a:lnTo>
                  <a:lnTo>
                    <a:pt x="795743" y="194310"/>
                  </a:lnTo>
                  <a:lnTo>
                    <a:pt x="796988" y="194310"/>
                  </a:lnTo>
                  <a:lnTo>
                    <a:pt x="796950" y="193040"/>
                  </a:lnTo>
                  <a:lnTo>
                    <a:pt x="796709" y="193040"/>
                  </a:lnTo>
                  <a:lnTo>
                    <a:pt x="796963" y="191770"/>
                  </a:lnTo>
                  <a:lnTo>
                    <a:pt x="797458" y="190500"/>
                  </a:lnTo>
                  <a:lnTo>
                    <a:pt x="796696" y="191770"/>
                  </a:lnTo>
                  <a:lnTo>
                    <a:pt x="795642" y="191770"/>
                  </a:lnTo>
                  <a:lnTo>
                    <a:pt x="791629" y="193040"/>
                  </a:lnTo>
                  <a:lnTo>
                    <a:pt x="789076" y="190500"/>
                  </a:lnTo>
                  <a:lnTo>
                    <a:pt x="788670" y="187960"/>
                  </a:lnTo>
                  <a:lnTo>
                    <a:pt x="788238" y="185420"/>
                  </a:lnTo>
                  <a:lnTo>
                    <a:pt x="790130" y="182880"/>
                  </a:lnTo>
                  <a:lnTo>
                    <a:pt x="792873" y="182880"/>
                  </a:lnTo>
                  <a:lnTo>
                    <a:pt x="795616" y="181610"/>
                  </a:lnTo>
                  <a:lnTo>
                    <a:pt x="798169" y="184150"/>
                  </a:lnTo>
                  <a:lnTo>
                    <a:pt x="798741" y="187960"/>
                  </a:lnTo>
                  <a:lnTo>
                    <a:pt x="798449" y="189230"/>
                  </a:lnTo>
                  <a:lnTo>
                    <a:pt x="798664" y="189230"/>
                  </a:lnTo>
                  <a:lnTo>
                    <a:pt x="799642" y="187960"/>
                  </a:lnTo>
                  <a:lnTo>
                    <a:pt x="803579" y="186690"/>
                  </a:lnTo>
                  <a:lnTo>
                    <a:pt x="806221" y="189230"/>
                  </a:lnTo>
                  <a:lnTo>
                    <a:pt x="807212" y="194310"/>
                  </a:lnTo>
                  <a:lnTo>
                    <a:pt x="805954" y="195580"/>
                  </a:lnTo>
                  <a:lnTo>
                    <a:pt x="803910" y="196850"/>
                  </a:lnTo>
                  <a:lnTo>
                    <a:pt x="804456" y="199390"/>
                  </a:lnTo>
                  <a:lnTo>
                    <a:pt x="803338" y="201930"/>
                  </a:lnTo>
                  <a:lnTo>
                    <a:pt x="801179" y="203200"/>
                  </a:lnTo>
                  <a:lnTo>
                    <a:pt x="801598" y="203200"/>
                  </a:lnTo>
                  <a:lnTo>
                    <a:pt x="801903" y="204470"/>
                  </a:lnTo>
                  <a:lnTo>
                    <a:pt x="801928" y="205524"/>
                  </a:lnTo>
                  <a:lnTo>
                    <a:pt x="802716" y="204470"/>
                  </a:lnTo>
                  <a:lnTo>
                    <a:pt x="804087" y="204470"/>
                  </a:lnTo>
                  <a:lnTo>
                    <a:pt x="809104" y="203200"/>
                  </a:lnTo>
                  <a:lnTo>
                    <a:pt x="812241" y="205740"/>
                  </a:lnTo>
                  <a:lnTo>
                    <a:pt x="812622" y="207899"/>
                  </a:lnTo>
                  <a:lnTo>
                    <a:pt x="813803" y="205740"/>
                  </a:lnTo>
                  <a:lnTo>
                    <a:pt x="816559" y="204470"/>
                  </a:lnTo>
                  <a:lnTo>
                    <a:pt x="814247" y="204470"/>
                  </a:lnTo>
                  <a:lnTo>
                    <a:pt x="812279" y="201930"/>
                  </a:lnTo>
                  <a:lnTo>
                    <a:pt x="812177" y="198120"/>
                  </a:lnTo>
                  <a:lnTo>
                    <a:pt x="812495" y="196850"/>
                  </a:lnTo>
                  <a:lnTo>
                    <a:pt x="813041" y="196850"/>
                  </a:lnTo>
                  <a:lnTo>
                    <a:pt x="811809" y="195580"/>
                  </a:lnTo>
                  <a:lnTo>
                    <a:pt x="810869" y="194310"/>
                  </a:lnTo>
                  <a:lnTo>
                    <a:pt x="810285" y="190500"/>
                  </a:lnTo>
                  <a:lnTo>
                    <a:pt x="811161" y="189230"/>
                  </a:lnTo>
                  <a:lnTo>
                    <a:pt x="812660" y="187960"/>
                  </a:lnTo>
                  <a:lnTo>
                    <a:pt x="812342" y="187960"/>
                  </a:lnTo>
                  <a:lnTo>
                    <a:pt x="812101" y="186690"/>
                  </a:lnTo>
                  <a:lnTo>
                    <a:pt x="811707" y="184150"/>
                  </a:lnTo>
                  <a:lnTo>
                    <a:pt x="807085" y="184150"/>
                  </a:lnTo>
                  <a:lnTo>
                    <a:pt x="806259" y="182880"/>
                  </a:lnTo>
                  <a:lnTo>
                    <a:pt x="805230" y="184150"/>
                  </a:lnTo>
                  <a:lnTo>
                    <a:pt x="799109" y="184150"/>
                  </a:lnTo>
                  <a:lnTo>
                    <a:pt x="796251" y="181610"/>
                  </a:lnTo>
                  <a:lnTo>
                    <a:pt x="796175" y="179070"/>
                  </a:lnTo>
                  <a:lnTo>
                    <a:pt x="796137" y="177800"/>
                  </a:lnTo>
                  <a:lnTo>
                    <a:pt x="796099" y="176530"/>
                  </a:lnTo>
                  <a:lnTo>
                    <a:pt x="796074" y="175260"/>
                  </a:lnTo>
                  <a:lnTo>
                    <a:pt x="797763" y="173990"/>
                  </a:lnTo>
                  <a:lnTo>
                    <a:pt x="800176" y="172720"/>
                  </a:lnTo>
                  <a:lnTo>
                    <a:pt x="800163" y="171450"/>
                  </a:lnTo>
                  <a:lnTo>
                    <a:pt x="800417" y="171450"/>
                  </a:lnTo>
                  <a:lnTo>
                    <a:pt x="798588" y="170205"/>
                  </a:lnTo>
                  <a:lnTo>
                    <a:pt x="797077" y="168910"/>
                  </a:lnTo>
                  <a:lnTo>
                    <a:pt x="795997" y="162560"/>
                  </a:lnTo>
                  <a:lnTo>
                    <a:pt x="798182" y="160020"/>
                  </a:lnTo>
                  <a:lnTo>
                    <a:pt x="802411" y="158750"/>
                  </a:lnTo>
                  <a:lnTo>
                    <a:pt x="804633" y="158750"/>
                  </a:lnTo>
                  <a:lnTo>
                    <a:pt x="802894" y="157480"/>
                  </a:lnTo>
                  <a:lnTo>
                    <a:pt x="802728" y="156210"/>
                  </a:lnTo>
                  <a:lnTo>
                    <a:pt x="802551" y="154940"/>
                  </a:lnTo>
                  <a:lnTo>
                    <a:pt x="802106" y="154940"/>
                  </a:lnTo>
                  <a:lnTo>
                    <a:pt x="800049" y="156210"/>
                  </a:lnTo>
                  <a:lnTo>
                    <a:pt x="798271" y="154940"/>
                  </a:lnTo>
                  <a:lnTo>
                    <a:pt x="797064" y="153746"/>
                  </a:lnTo>
                  <a:lnTo>
                    <a:pt x="797153" y="157480"/>
                  </a:lnTo>
                  <a:lnTo>
                    <a:pt x="794969" y="158750"/>
                  </a:lnTo>
                  <a:lnTo>
                    <a:pt x="790994" y="159664"/>
                  </a:lnTo>
                  <a:lnTo>
                    <a:pt x="790994" y="172720"/>
                  </a:lnTo>
                  <a:lnTo>
                    <a:pt x="789139" y="175260"/>
                  </a:lnTo>
                  <a:lnTo>
                    <a:pt x="783666" y="176530"/>
                  </a:lnTo>
                  <a:lnTo>
                    <a:pt x="782294" y="175856"/>
                  </a:lnTo>
                  <a:lnTo>
                    <a:pt x="782294" y="182880"/>
                  </a:lnTo>
                  <a:lnTo>
                    <a:pt x="782129" y="184150"/>
                  </a:lnTo>
                  <a:lnTo>
                    <a:pt x="781545" y="184150"/>
                  </a:lnTo>
                  <a:lnTo>
                    <a:pt x="781418" y="185420"/>
                  </a:lnTo>
                  <a:lnTo>
                    <a:pt x="781253" y="185420"/>
                  </a:lnTo>
                  <a:lnTo>
                    <a:pt x="781050" y="186690"/>
                  </a:lnTo>
                  <a:lnTo>
                    <a:pt x="780046" y="187960"/>
                  </a:lnTo>
                  <a:lnTo>
                    <a:pt x="778090" y="187960"/>
                  </a:lnTo>
                  <a:lnTo>
                    <a:pt x="778090" y="195580"/>
                  </a:lnTo>
                  <a:lnTo>
                    <a:pt x="776617" y="196850"/>
                  </a:lnTo>
                  <a:lnTo>
                    <a:pt x="772909" y="196850"/>
                  </a:lnTo>
                  <a:lnTo>
                    <a:pt x="771334" y="195580"/>
                  </a:lnTo>
                  <a:lnTo>
                    <a:pt x="771309" y="194310"/>
                  </a:lnTo>
                  <a:lnTo>
                    <a:pt x="771232" y="191770"/>
                  </a:lnTo>
                  <a:lnTo>
                    <a:pt x="772693" y="190500"/>
                  </a:lnTo>
                  <a:lnTo>
                    <a:pt x="776414" y="190500"/>
                  </a:lnTo>
                  <a:lnTo>
                    <a:pt x="777976" y="191770"/>
                  </a:lnTo>
                  <a:lnTo>
                    <a:pt x="778090" y="195580"/>
                  </a:lnTo>
                  <a:lnTo>
                    <a:pt x="778090" y="187960"/>
                  </a:lnTo>
                  <a:lnTo>
                    <a:pt x="776782" y="187960"/>
                  </a:lnTo>
                  <a:lnTo>
                    <a:pt x="775004" y="186690"/>
                  </a:lnTo>
                  <a:lnTo>
                    <a:pt x="774458" y="184150"/>
                  </a:lnTo>
                  <a:lnTo>
                    <a:pt x="774674" y="184150"/>
                  </a:lnTo>
                  <a:lnTo>
                    <a:pt x="775131" y="182880"/>
                  </a:lnTo>
                  <a:lnTo>
                    <a:pt x="775373" y="181610"/>
                  </a:lnTo>
                  <a:lnTo>
                    <a:pt x="775652" y="181610"/>
                  </a:lnTo>
                  <a:lnTo>
                    <a:pt x="775982" y="180340"/>
                  </a:lnTo>
                  <a:lnTo>
                    <a:pt x="776668" y="180340"/>
                  </a:lnTo>
                  <a:lnTo>
                    <a:pt x="779437" y="179070"/>
                  </a:lnTo>
                  <a:lnTo>
                    <a:pt x="781354" y="180340"/>
                  </a:lnTo>
                  <a:lnTo>
                    <a:pt x="782294" y="182880"/>
                  </a:lnTo>
                  <a:lnTo>
                    <a:pt x="782294" y="175856"/>
                  </a:lnTo>
                  <a:lnTo>
                    <a:pt x="781088" y="175260"/>
                  </a:lnTo>
                  <a:lnTo>
                    <a:pt x="780542" y="171450"/>
                  </a:lnTo>
                  <a:lnTo>
                    <a:pt x="780592" y="170180"/>
                  </a:lnTo>
                  <a:lnTo>
                    <a:pt x="779729" y="170180"/>
                  </a:lnTo>
                  <a:lnTo>
                    <a:pt x="779653" y="170053"/>
                  </a:lnTo>
                  <a:lnTo>
                    <a:pt x="779653" y="175260"/>
                  </a:lnTo>
                  <a:lnTo>
                    <a:pt x="778687" y="176530"/>
                  </a:lnTo>
                  <a:lnTo>
                    <a:pt x="775144" y="177800"/>
                  </a:lnTo>
                  <a:lnTo>
                    <a:pt x="773239" y="176530"/>
                  </a:lnTo>
                  <a:lnTo>
                    <a:pt x="772337" y="173990"/>
                  </a:lnTo>
                  <a:lnTo>
                    <a:pt x="772515" y="172720"/>
                  </a:lnTo>
                  <a:lnTo>
                    <a:pt x="772998" y="172720"/>
                  </a:lnTo>
                  <a:lnTo>
                    <a:pt x="771626" y="171450"/>
                  </a:lnTo>
                  <a:lnTo>
                    <a:pt x="770610" y="170205"/>
                  </a:lnTo>
                  <a:lnTo>
                    <a:pt x="770483" y="167640"/>
                  </a:lnTo>
                  <a:lnTo>
                    <a:pt x="771944" y="166370"/>
                  </a:lnTo>
                  <a:lnTo>
                    <a:pt x="775665" y="165100"/>
                  </a:lnTo>
                  <a:lnTo>
                    <a:pt x="777227" y="167640"/>
                  </a:lnTo>
                  <a:lnTo>
                    <a:pt x="777303" y="170180"/>
                  </a:lnTo>
                  <a:lnTo>
                    <a:pt x="776744" y="170180"/>
                  </a:lnTo>
                  <a:lnTo>
                    <a:pt x="777786" y="171450"/>
                  </a:lnTo>
                  <a:lnTo>
                    <a:pt x="778700" y="171450"/>
                  </a:lnTo>
                  <a:lnTo>
                    <a:pt x="779068" y="172720"/>
                  </a:lnTo>
                  <a:lnTo>
                    <a:pt x="779653" y="175260"/>
                  </a:lnTo>
                  <a:lnTo>
                    <a:pt x="779653" y="170053"/>
                  </a:lnTo>
                  <a:lnTo>
                    <a:pt x="778979" y="168910"/>
                  </a:lnTo>
                  <a:lnTo>
                    <a:pt x="778535" y="166370"/>
                  </a:lnTo>
                  <a:lnTo>
                    <a:pt x="779170" y="165100"/>
                  </a:lnTo>
                  <a:lnTo>
                    <a:pt x="779805" y="163830"/>
                  </a:lnTo>
                  <a:lnTo>
                    <a:pt x="783297" y="163830"/>
                  </a:lnTo>
                  <a:lnTo>
                    <a:pt x="784783" y="165100"/>
                  </a:lnTo>
                  <a:lnTo>
                    <a:pt x="785291" y="166370"/>
                  </a:lnTo>
                  <a:lnTo>
                    <a:pt x="787819" y="166370"/>
                  </a:lnTo>
                  <a:lnTo>
                    <a:pt x="790130" y="167640"/>
                  </a:lnTo>
                  <a:lnTo>
                    <a:pt x="790549" y="170180"/>
                  </a:lnTo>
                  <a:lnTo>
                    <a:pt x="790994" y="172720"/>
                  </a:lnTo>
                  <a:lnTo>
                    <a:pt x="790994" y="159664"/>
                  </a:lnTo>
                  <a:lnTo>
                    <a:pt x="789419" y="160020"/>
                  </a:lnTo>
                  <a:lnTo>
                    <a:pt x="787107" y="157480"/>
                  </a:lnTo>
                  <a:lnTo>
                    <a:pt x="786930" y="152400"/>
                  </a:lnTo>
                  <a:lnTo>
                    <a:pt x="789114" y="149860"/>
                  </a:lnTo>
                  <a:lnTo>
                    <a:pt x="784948" y="149860"/>
                  </a:lnTo>
                  <a:lnTo>
                    <a:pt x="781773" y="148590"/>
                  </a:lnTo>
                  <a:lnTo>
                    <a:pt x="781151" y="144780"/>
                  </a:lnTo>
                  <a:lnTo>
                    <a:pt x="780935" y="143510"/>
                  </a:lnTo>
                  <a:lnTo>
                    <a:pt x="781380" y="140970"/>
                  </a:lnTo>
                  <a:lnTo>
                    <a:pt x="777570" y="140970"/>
                  </a:lnTo>
                  <a:lnTo>
                    <a:pt x="776935" y="142240"/>
                  </a:lnTo>
                  <a:lnTo>
                    <a:pt x="775843" y="143510"/>
                  </a:lnTo>
                  <a:lnTo>
                    <a:pt x="771677" y="144780"/>
                  </a:lnTo>
                  <a:lnTo>
                    <a:pt x="768972" y="142265"/>
                  </a:lnTo>
                  <a:lnTo>
                    <a:pt x="769010" y="143510"/>
                  </a:lnTo>
                  <a:lnTo>
                    <a:pt x="770140" y="143510"/>
                  </a:lnTo>
                  <a:lnTo>
                    <a:pt x="771055" y="144780"/>
                  </a:lnTo>
                  <a:lnTo>
                    <a:pt x="771359" y="146050"/>
                  </a:lnTo>
                  <a:lnTo>
                    <a:pt x="771245" y="147320"/>
                  </a:lnTo>
                  <a:lnTo>
                    <a:pt x="773709" y="147320"/>
                  </a:lnTo>
                  <a:lnTo>
                    <a:pt x="775919" y="148590"/>
                  </a:lnTo>
                  <a:lnTo>
                    <a:pt x="776592" y="152400"/>
                  </a:lnTo>
                  <a:lnTo>
                    <a:pt x="776109" y="153670"/>
                  </a:lnTo>
                  <a:lnTo>
                    <a:pt x="775208" y="154940"/>
                  </a:lnTo>
                  <a:lnTo>
                    <a:pt x="777252" y="154940"/>
                  </a:lnTo>
                  <a:lnTo>
                    <a:pt x="778789" y="156210"/>
                  </a:lnTo>
                  <a:lnTo>
                    <a:pt x="778891" y="160020"/>
                  </a:lnTo>
                  <a:lnTo>
                    <a:pt x="777875" y="161290"/>
                  </a:lnTo>
                  <a:lnTo>
                    <a:pt x="776465" y="161290"/>
                  </a:lnTo>
                  <a:lnTo>
                    <a:pt x="776185" y="162560"/>
                  </a:lnTo>
                  <a:lnTo>
                    <a:pt x="775182" y="163830"/>
                  </a:lnTo>
                  <a:lnTo>
                    <a:pt x="770686" y="163830"/>
                  </a:lnTo>
                  <a:lnTo>
                    <a:pt x="769772" y="166370"/>
                  </a:lnTo>
                  <a:lnTo>
                    <a:pt x="764921" y="166370"/>
                  </a:lnTo>
                  <a:lnTo>
                    <a:pt x="764095" y="165100"/>
                  </a:lnTo>
                  <a:lnTo>
                    <a:pt x="763143" y="165100"/>
                  </a:lnTo>
                  <a:lnTo>
                    <a:pt x="762584" y="165392"/>
                  </a:lnTo>
                  <a:lnTo>
                    <a:pt x="762584" y="220980"/>
                  </a:lnTo>
                  <a:lnTo>
                    <a:pt x="762558" y="240030"/>
                  </a:lnTo>
                  <a:lnTo>
                    <a:pt x="761111" y="241300"/>
                  </a:lnTo>
                  <a:lnTo>
                    <a:pt x="757389" y="241300"/>
                  </a:lnTo>
                  <a:lnTo>
                    <a:pt x="755840" y="240030"/>
                  </a:lnTo>
                  <a:lnTo>
                    <a:pt x="755802" y="238760"/>
                  </a:lnTo>
                  <a:lnTo>
                    <a:pt x="755777" y="237490"/>
                  </a:lnTo>
                  <a:lnTo>
                    <a:pt x="755434" y="237490"/>
                  </a:lnTo>
                  <a:lnTo>
                    <a:pt x="754888" y="238760"/>
                  </a:lnTo>
                  <a:lnTo>
                    <a:pt x="752398" y="238760"/>
                  </a:lnTo>
                  <a:lnTo>
                    <a:pt x="750658" y="237490"/>
                  </a:lnTo>
                  <a:lnTo>
                    <a:pt x="750036" y="233680"/>
                  </a:lnTo>
                  <a:lnTo>
                    <a:pt x="751281" y="232410"/>
                  </a:lnTo>
                  <a:lnTo>
                    <a:pt x="754951" y="231140"/>
                  </a:lnTo>
                  <a:lnTo>
                    <a:pt x="756691" y="232410"/>
                  </a:lnTo>
                  <a:lnTo>
                    <a:pt x="757059" y="234950"/>
                  </a:lnTo>
                  <a:lnTo>
                    <a:pt x="760920" y="234950"/>
                  </a:lnTo>
                  <a:lnTo>
                    <a:pt x="762469" y="236220"/>
                  </a:lnTo>
                  <a:lnTo>
                    <a:pt x="762558" y="240030"/>
                  </a:lnTo>
                  <a:lnTo>
                    <a:pt x="762558" y="221005"/>
                  </a:lnTo>
                  <a:lnTo>
                    <a:pt x="761111" y="222250"/>
                  </a:lnTo>
                  <a:lnTo>
                    <a:pt x="757453" y="222250"/>
                  </a:lnTo>
                  <a:lnTo>
                    <a:pt x="756831" y="220980"/>
                  </a:lnTo>
                  <a:lnTo>
                    <a:pt x="756310" y="222250"/>
                  </a:lnTo>
                  <a:lnTo>
                    <a:pt x="752792" y="222250"/>
                  </a:lnTo>
                  <a:lnTo>
                    <a:pt x="751065" y="220980"/>
                  </a:lnTo>
                  <a:lnTo>
                    <a:pt x="750709" y="218440"/>
                  </a:lnTo>
                  <a:lnTo>
                    <a:pt x="750519" y="217170"/>
                  </a:lnTo>
                  <a:lnTo>
                    <a:pt x="751801" y="215900"/>
                  </a:lnTo>
                  <a:lnTo>
                    <a:pt x="755738" y="215900"/>
                  </a:lnTo>
                  <a:lnTo>
                    <a:pt x="756462" y="217170"/>
                  </a:lnTo>
                  <a:lnTo>
                    <a:pt x="757059" y="215900"/>
                  </a:lnTo>
                  <a:lnTo>
                    <a:pt x="759040" y="215900"/>
                  </a:lnTo>
                  <a:lnTo>
                    <a:pt x="760907" y="214630"/>
                  </a:lnTo>
                  <a:lnTo>
                    <a:pt x="762457" y="217170"/>
                  </a:lnTo>
                  <a:lnTo>
                    <a:pt x="762584" y="220980"/>
                  </a:lnTo>
                  <a:lnTo>
                    <a:pt x="762584" y="165392"/>
                  </a:lnTo>
                  <a:lnTo>
                    <a:pt x="760691" y="166370"/>
                  </a:lnTo>
                  <a:lnTo>
                    <a:pt x="758952" y="165100"/>
                  </a:lnTo>
                  <a:lnTo>
                    <a:pt x="758355" y="161290"/>
                  </a:lnTo>
                  <a:lnTo>
                    <a:pt x="759599" y="160020"/>
                  </a:lnTo>
                  <a:lnTo>
                    <a:pt x="762800" y="158750"/>
                  </a:lnTo>
                  <a:lnTo>
                    <a:pt x="764095" y="160020"/>
                  </a:lnTo>
                  <a:lnTo>
                    <a:pt x="764806" y="161290"/>
                  </a:lnTo>
                  <a:lnTo>
                    <a:pt x="765378" y="160020"/>
                  </a:lnTo>
                  <a:lnTo>
                    <a:pt x="769416" y="160020"/>
                  </a:lnTo>
                  <a:lnTo>
                    <a:pt x="769645" y="160680"/>
                  </a:lnTo>
                  <a:lnTo>
                    <a:pt x="769518" y="160020"/>
                  </a:lnTo>
                  <a:lnTo>
                    <a:pt x="770051" y="158750"/>
                  </a:lnTo>
                  <a:lnTo>
                    <a:pt x="770585" y="157480"/>
                  </a:lnTo>
                  <a:lnTo>
                    <a:pt x="772452" y="157480"/>
                  </a:lnTo>
                  <a:lnTo>
                    <a:pt x="772629" y="156210"/>
                  </a:lnTo>
                  <a:lnTo>
                    <a:pt x="772375" y="156210"/>
                  </a:lnTo>
                  <a:lnTo>
                    <a:pt x="769480" y="157480"/>
                  </a:lnTo>
                  <a:lnTo>
                    <a:pt x="766902" y="154940"/>
                  </a:lnTo>
                  <a:lnTo>
                    <a:pt x="766241" y="151130"/>
                  </a:lnTo>
                  <a:lnTo>
                    <a:pt x="766533" y="149860"/>
                  </a:lnTo>
                  <a:lnTo>
                    <a:pt x="765937" y="148590"/>
                  </a:lnTo>
                  <a:lnTo>
                    <a:pt x="765505" y="148590"/>
                  </a:lnTo>
                  <a:lnTo>
                    <a:pt x="762927" y="149860"/>
                  </a:lnTo>
                  <a:lnTo>
                    <a:pt x="760196" y="147320"/>
                  </a:lnTo>
                  <a:lnTo>
                    <a:pt x="758837" y="143510"/>
                  </a:lnTo>
                  <a:lnTo>
                    <a:pt x="759193" y="142240"/>
                  </a:lnTo>
                  <a:lnTo>
                    <a:pt x="760056" y="140970"/>
                  </a:lnTo>
                  <a:lnTo>
                    <a:pt x="759612" y="140970"/>
                  </a:lnTo>
                  <a:lnTo>
                    <a:pt x="759117" y="142240"/>
                  </a:lnTo>
                  <a:lnTo>
                    <a:pt x="758329" y="142240"/>
                  </a:lnTo>
                  <a:lnTo>
                    <a:pt x="758329" y="191770"/>
                  </a:lnTo>
                  <a:lnTo>
                    <a:pt x="757085" y="193040"/>
                  </a:lnTo>
                  <a:lnTo>
                    <a:pt x="755256" y="194310"/>
                  </a:lnTo>
                  <a:lnTo>
                    <a:pt x="753859" y="194310"/>
                  </a:lnTo>
                  <a:lnTo>
                    <a:pt x="752538" y="193040"/>
                  </a:lnTo>
                  <a:lnTo>
                    <a:pt x="751840" y="191770"/>
                  </a:lnTo>
                  <a:lnTo>
                    <a:pt x="751446" y="193040"/>
                  </a:lnTo>
                  <a:lnTo>
                    <a:pt x="748677" y="193040"/>
                  </a:lnTo>
                  <a:lnTo>
                    <a:pt x="747014" y="191833"/>
                  </a:lnTo>
                  <a:lnTo>
                    <a:pt x="747014" y="200660"/>
                  </a:lnTo>
                  <a:lnTo>
                    <a:pt x="746099" y="201930"/>
                  </a:lnTo>
                  <a:lnTo>
                    <a:pt x="744601" y="203022"/>
                  </a:lnTo>
                  <a:lnTo>
                    <a:pt x="744601" y="270510"/>
                  </a:lnTo>
                  <a:lnTo>
                    <a:pt x="743661" y="273050"/>
                  </a:lnTo>
                  <a:lnTo>
                    <a:pt x="740143" y="274320"/>
                  </a:lnTo>
                  <a:lnTo>
                    <a:pt x="738225" y="273050"/>
                  </a:lnTo>
                  <a:lnTo>
                    <a:pt x="737209" y="269875"/>
                  </a:lnTo>
                  <a:lnTo>
                    <a:pt x="737209" y="280670"/>
                  </a:lnTo>
                  <a:lnTo>
                    <a:pt x="735977" y="281940"/>
                  </a:lnTo>
                  <a:lnTo>
                    <a:pt x="732294" y="281940"/>
                  </a:lnTo>
                  <a:lnTo>
                    <a:pt x="730554" y="280670"/>
                  </a:lnTo>
                  <a:lnTo>
                    <a:pt x="730262" y="279488"/>
                  </a:lnTo>
                  <a:lnTo>
                    <a:pt x="730262" y="288290"/>
                  </a:lnTo>
                  <a:lnTo>
                    <a:pt x="730135" y="288556"/>
                  </a:lnTo>
                  <a:lnTo>
                    <a:pt x="730135" y="297180"/>
                  </a:lnTo>
                  <a:lnTo>
                    <a:pt x="728776" y="298450"/>
                  </a:lnTo>
                  <a:lnTo>
                    <a:pt x="725068" y="298450"/>
                  </a:lnTo>
                  <a:lnTo>
                    <a:pt x="723430" y="297180"/>
                  </a:lnTo>
                  <a:lnTo>
                    <a:pt x="723087" y="293370"/>
                  </a:lnTo>
                  <a:lnTo>
                    <a:pt x="724458" y="292100"/>
                  </a:lnTo>
                  <a:lnTo>
                    <a:pt x="728167" y="292100"/>
                  </a:lnTo>
                  <a:lnTo>
                    <a:pt x="729805" y="293370"/>
                  </a:lnTo>
                  <a:lnTo>
                    <a:pt x="730135" y="297180"/>
                  </a:lnTo>
                  <a:lnTo>
                    <a:pt x="730135" y="288556"/>
                  </a:lnTo>
                  <a:lnTo>
                    <a:pt x="729018" y="290830"/>
                  </a:lnTo>
                  <a:lnTo>
                    <a:pt x="725347" y="290830"/>
                  </a:lnTo>
                  <a:lnTo>
                    <a:pt x="723607" y="289560"/>
                  </a:lnTo>
                  <a:lnTo>
                    <a:pt x="723303" y="288290"/>
                  </a:lnTo>
                  <a:lnTo>
                    <a:pt x="722998" y="285750"/>
                  </a:lnTo>
                  <a:lnTo>
                    <a:pt x="724242" y="284480"/>
                  </a:lnTo>
                  <a:lnTo>
                    <a:pt x="727913" y="283210"/>
                  </a:lnTo>
                  <a:lnTo>
                    <a:pt x="729653" y="284480"/>
                  </a:lnTo>
                  <a:lnTo>
                    <a:pt x="730262" y="288290"/>
                  </a:lnTo>
                  <a:lnTo>
                    <a:pt x="730262" y="279488"/>
                  </a:lnTo>
                  <a:lnTo>
                    <a:pt x="729932" y="278130"/>
                  </a:lnTo>
                  <a:lnTo>
                    <a:pt x="730554" y="276860"/>
                  </a:lnTo>
                  <a:lnTo>
                    <a:pt x="731177" y="275590"/>
                  </a:lnTo>
                  <a:lnTo>
                    <a:pt x="734847" y="275590"/>
                  </a:lnTo>
                  <a:lnTo>
                    <a:pt x="736587" y="276860"/>
                  </a:lnTo>
                  <a:lnTo>
                    <a:pt x="737209" y="280670"/>
                  </a:lnTo>
                  <a:lnTo>
                    <a:pt x="737209" y="269875"/>
                  </a:lnTo>
                  <a:lnTo>
                    <a:pt x="737006" y="269240"/>
                  </a:lnTo>
                  <a:lnTo>
                    <a:pt x="737933" y="267970"/>
                  </a:lnTo>
                  <a:lnTo>
                    <a:pt x="741451" y="266700"/>
                  </a:lnTo>
                  <a:lnTo>
                    <a:pt x="743369" y="267970"/>
                  </a:lnTo>
                  <a:lnTo>
                    <a:pt x="744601" y="270510"/>
                  </a:lnTo>
                  <a:lnTo>
                    <a:pt x="744601" y="203022"/>
                  </a:lnTo>
                  <a:lnTo>
                    <a:pt x="744347" y="203200"/>
                  </a:lnTo>
                  <a:lnTo>
                    <a:pt x="740664" y="203200"/>
                  </a:lnTo>
                  <a:lnTo>
                    <a:pt x="739394" y="199390"/>
                  </a:lnTo>
                  <a:lnTo>
                    <a:pt x="740308" y="196850"/>
                  </a:lnTo>
                  <a:lnTo>
                    <a:pt x="743813" y="195580"/>
                  </a:lnTo>
                  <a:lnTo>
                    <a:pt x="745744" y="196850"/>
                  </a:lnTo>
                  <a:lnTo>
                    <a:pt x="747014" y="200660"/>
                  </a:lnTo>
                  <a:lnTo>
                    <a:pt x="747014" y="191833"/>
                  </a:lnTo>
                  <a:lnTo>
                    <a:pt x="746544" y="189230"/>
                  </a:lnTo>
                  <a:lnTo>
                    <a:pt x="746340" y="187960"/>
                  </a:lnTo>
                  <a:lnTo>
                    <a:pt x="747585" y="186690"/>
                  </a:lnTo>
                  <a:lnTo>
                    <a:pt x="750798" y="185420"/>
                  </a:lnTo>
                  <a:lnTo>
                    <a:pt x="752132" y="186690"/>
                  </a:lnTo>
                  <a:lnTo>
                    <a:pt x="752830" y="187960"/>
                  </a:lnTo>
                  <a:lnTo>
                    <a:pt x="753211" y="187960"/>
                  </a:lnTo>
                  <a:lnTo>
                    <a:pt x="753643" y="186690"/>
                  </a:lnTo>
                  <a:lnTo>
                    <a:pt x="755980" y="186690"/>
                  </a:lnTo>
                  <a:lnTo>
                    <a:pt x="757707" y="187960"/>
                  </a:lnTo>
                  <a:lnTo>
                    <a:pt x="758329" y="191770"/>
                  </a:lnTo>
                  <a:lnTo>
                    <a:pt x="758329" y="142240"/>
                  </a:lnTo>
                  <a:lnTo>
                    <a:pt x="757110" y="142240"/>
                  </a:lnTo>
                  <a:lnTo>
                    <a:pt x="757110" y="154940"/>
                  </a:lnTo>
                  <a:lnTo>
                    <a:pt x="755827" y="157480"/>
                  </a:lnTo>
                  <a:lnTo>
                    <a:pt x="754316" y="157480"/>
                  </a:lnTo>
                  <a:lnTo>
                    <a:pt x="754316" y="177800"/>
                  </a:lnTo>
                  <a:lnTo>
                    <a:pt x="753465" y="179070"/>
                  </a:lnTo>
                  <a:lnTo>
                    <a:pt x="752094" y="180340"/>
                  </a:lnTo>
                  <a:lnTo>
                    <a:pt x="752398" y="180340"/>
                  </a:lnTo>
                  <a:lnTo>
                    <a:pt x="752475" y="182880"/>
                  </a:lnTo>
                  <a:lnTo>
                    <a:pt x="751014" y="184150"/>
                  </a:lnTo>
                  <a:lnTo>
                    <a:pt x="747280" y="185420"/>
                  </a:lnTo>
                  <a:lnTo>
                    <a:pt x="745731" y="182880"/>
                  </a:lnTo>
                  <a:lnTo>
                    <a:pt x="745680" y="180263"/>
                  </a:lnTo>
                  <a:lnTo>
                    <a:pt x="746467" y="179070"/>
                  </a:lnTo>
                  <a:lnTo>
                    <a:pt x="747687" y="177800"/>
                  </a:lnTo>
                  <a:lnTo>
                    <a:pt x="747445" y="177800"/>
                  </a:lnTo>
                  <a:lnTo>
                    <a:pt x="747026" y="176530"/>
                  </a:lnTo>
                  <a:lnTo>
                    <a:pt x="748220" y="173990"/>
                  </a:lnTo>
                  <a:lnTo>
                    <a:pt x="753643" y="173990"/>
                  </a:lnTo>
                  <a:lnTo>
                    <a:pt x="754316" y="177800"/>
                  </a:lnTo>
                  <a:lnTo>
                    <a:pt x="754316" y="157480"/>
                  </a:lnTo>
                  <a:lnTo>
                    <a:pt x="752144" y="157480"/>
                  </a:lnTo>
                  <a:lnTo>
                    <a:pt x="750951" y="156603"/>
                  </a:lnTo>
                  <a:lnTo>
                    <a:pt x="750951" y="161290"/>
                  </a:lnTo>
                  <a:lnTo>
                    <a:pt x="749871" y="163830"/>
                  </a:lnTo>
                  <a:lnTo>
                    <a:pt x="748055" y="163830"/>
                  </a:lnTo>
                  <a:lnTo>
                    <a:pt x="746252" y="165100"/>
                  </a:lnTo>
                  <a:lnTo>
                    <a:pt x="744867" y="164147"/>
                  </a:lnTo>
                  <a:lnTo>
                    <a:pt x="744867" y="187960"/>
                  </a:lnTo>
                  <a:lnTo>
                    <a:pt x="743394" y="189230"/>
                  </a:lnTo>
                  <a:lnTo>
                    <a:pt x="739673" y="189230"/>
                  </a:lnTo>
                  <a:lnTo>
                    <a:pt x="738162" y="187998"/>
                  </a:lnTo>
                  <a:lnTo>
                    <a:pt x="738162" y="236220"/>
                  </a:lnTo>
                  <a:lnTo>
                    <a:pt x="737666" y="236728"/>
                  </a:lnTo>
                  <a:lnTo>
                    <a:pt x="737666" y="251460"/>
                  </a:lnTo>
                  <a:lnTo>
                    <a:pt x="736206" y="254000"/>
                  </a:lnTo>
                  <a:lnTo>
                    <a:pt x="729411" y="254000"/>
                  </a:lnTo>
                  <a:lnTo>
                    <a:pt x="727773" y="252730"/>
                  </a:lnTo>
                  <a:lnTo>
                    <a:pt x="727544" y="250190"/>
                  </a:lnTo>
                  <a:lnTo>
                    <a:pt x="727468" y="248869"/>
                  </a:lnTo>
                  <a:lnTo>
                    <a:pt x="728789" y="247650"/>
                  </a:lnTo>
                  <a:lnTo>
                    <a:pt x="732637" y="247650"/>
                  </a:lnTo>
                  <a:lnTo>
                    <a:pt x="733348" y="246380"/>
                  </a:lnTo>
                  <a:lnTo>
                    <a:pt x="736015" y="246380"/>
                  </a:lnTo>
                  <a:lnTo>
                    <a:pt x="737501" y="248793"/>
                  </a:lnTo>
                  <a:lnTo>
                    <a:pt x="737616" y="250190"/>
                  </a:lnTo>
                  <a:lnTo>
                    <a:pt x="737666" y="251460"/>
                  </a:lnTo>
                  <a:lnTo>
                    <a:pt x="737666" y="236728"/>
                  </a:lnTo>
                  <a:lnTo>
                    <a:pt x="736917" y="237490"/>
                  </a:lnTo>
                  <a:lnTo>
                    <a:pt x="733247" y="237490"/>
                  </a:lnTo>
                  <a:lnTo>
                    <a:pt x="731507" y="236220"/>
                  </a:lnTo>
                  <a:lnTo>
                    <a:pt x="730897" y="233680"/>
                  </a:lnTo>
                  <a:lnTo>
                    <a:pt x="732129" y="231140"/>
                  </a:lnTo>
                  <a:lnTo>
                    <a:pt x="735799" y="231140"/>
                  </a:lnTo>
                  <a:lnTo>
                    <a:pt x="737539" y="232410"/>
                  </a:lnTo>
                  <a:lnTo>
                    <a:pt x="738162" y="236220"/>
                  </a:lnTo>
                  <a:lnTo>
                    <a:pt x="738162" y="187998"/>
                  </a:lnTo>
                  <a:lnTo>
                    <a:pt x="738136" y="227330"/>
                  </a:lnTo>
                  <a:lnTo>
                    <a:pt x="737196" y="228600"/>
                  </a:lnTo>
                  <a:lnTo>
                    <a:pt x="733679" y="229870"/>
                  </a:lnTo>
                  <a:lnTo>
                    <a:pt x="731761" y="229870"/>
                  </a:lnTo>
                  <a:lnTo>
                    <a:pt x="731151" y="227330"/>
                  </a:lnTo>
                  <a:lnTo>
                    <a:pt x="730542" y="226060"/>
                  </a:lnTo>
                  <a:lnTo>
                    <a:pt x="731481" y="223520"/>
                  </a:lnTo>
                  <a:lnTo>
                    <a:pt x="734999" y="222250"/>
                  </a:lnTo>
                  <a:lnTo>
                    <a:pt x="736917" y="223520"/>
                  </a:lnTo>
                  <a:lnTo>
                    <a:pt x="738136" y="227330"/>
                  </a:lnTo>
                  <a:lnTo>
                    <a:pt x="738136" y="187972"/>
                  </a:lnTo>
                  <a:lnTo>
                    <a:pt x="738009" y="184150"/>
                  </a:lnTo>
                  <a:lnTo>
                    <a:pt x="739482" y="182880"/>
                  </a:lnTo>
                  <a:lnTo>
                    <a:pt x="743204" y="182880"/>
                  </a:lnTo>
                  <a:lnTo>
                    <a:pt x="744753" y="184150"/>
                  </a:lnTo>
                  <a:lnTo>
                    <a:pt x="744867" y="187960"/>
                  </a:lnTo>
                  <a:lnTo>
                    <a:pt x="744867" y="164147"/>
                  </a:lnTo>
                  <a:lnTo>
                    <a:pt x="744410" y="163830"/>
                  </a:lnTo>
                  <a:lnTo>
                    <a:pt x="743496" y="160020"/>
                  </a:lnTo>
                  <a:lnTo>
                    <a:pt x="744588" y="157480"/>
                  </a:lnTo>
                  <a:lnTo>
                    <a:pt x="748195" y="157480"/>
                  </a:lnTo>
                  <a:lnTo>
                    <a:pt x="750036" y="158750"/>
                  </a:lnTo>
                  <a:lnTo>
                    <a:pt x="750951" y="161290"/>
                  </a:lnTo>
                  <a:lnTo>
                    <a:pt x="750951" y="156603"/>
                  </a:lnTo>
                  <a:lnTo>
                    <a:pt x="750430" y="156210"/>
                  </a:lnTo>
                  <a:lnTo>
                    <a:pt x="749884" y="152400"/>
                  </a:lnTo>
                  <a:lnTo>
                    <a:pt x="751154" y="151130"/>
                  </a:lnTo>
                  <a:lnTo>
                    <a:pt x="752995" y="151130"/>
                  </a:lnTo>
                  <a:lnTo>
                    <a:pt x="754837" y="149860"/>
                  </a:lnTo>
                  <a:lnTo>
                    <a:pt x="756551" y="151130"/>
                  </a:lnTo>
                  <a:lnTo>
                    <a:pt x="757110" y="154940"/>
                  </a:lnTo>
                  <a:lnTo>
                    <a:pt x="757110" y="142240"/>
                  </a:lnTo>
                  <a:lnTo>
                    <a:pt x="756691" y="142240"/>
                  </a:lnTo>
                  <a:lnTo>
                    <a:pt x="754951" y="140970"/>
                  </a:lnTo>
                  <a:lnTo>
                    <a:pt x="754748" y="139700"/>
                  </a:lnTo>
                  <a:lnTo>
                    <a:pt x="754354" y="137160"/>
                  </a:lnTo>
                  <a:lnTo>
                    <a:pt x="755599" y="135890"/>
                  </a:lnTo>
                  <a:lnTo>
                    <a:pt x="757440" y="134620"/>
                  </a:lnTo>
                  <a:lnTo>
                    <a:pt x="759282" y="134620"/>
                  </a:lnTo>
                  <a:lnTo>
                    <a:pt x="761009" y="135890"/>
                  </a:lnTo>
                  <a:lnTo>
                    <a:pt x="761441" y="138430"/>
                  </a:lnTo>
                  <a:lnTo>
                    <a:pt x="761250" y="139700"/>
                  </a:lnTo>
                  <a:lnTo>
                    <a:pt x="761923" y="139700"/>
                  </a:lnTo>
                  <a:lnTo>
                    <a:pt x="765187" y="138430"/>
                  </a:lnTo>
                  <a:lnTo>
                    <a:pt x="768019" y="139700"/>
                  </a:lnTo>
                  <a:lnTo>
                    <a:pt x="768794" y="141706"/>
                  </a:lnTo>
                  <a:lnTo>
                    <a:pt x="767918" y="138430"/>
                  </a:lnTo>
                  <a:lnTo>
                    <a:pt x="767575" y="137160"/>
                  </a:lnTo>
                  <a:lnTo>
                    <a:pt x="769188" y="134620"/>
                  </a:lnTo>
                  <a:lnTo>
                    <a:pt x="771880" y="134620"/>
                  </a:lnTo>
                  <a:lnTo>
                    <a:pt x="772871" y="133350"/>
                  </a:lnTo>
                  <a:lnTo>
                    <a:pt x="773811" y="133350"/>
                  </a:lnTo>
                  <a:lnTo>
                    <a:pt x="774712" y="134620"/>
                  </a:lnTo>
                  <a:lnTo>
                    <a:pt x="775385" y="133350"/>
                  </a:lnTo>
                  <a:lnTo>
                    <a:pt x="776605" y="132080"/>
                  </a:lnTo>
                  <a:lnTo>
                    <a:pt x="778891" y="130810"/>
                  </a:lnTo>
                  <a:lnTo>
                    <a:pt x="779526" y="132080"/>
                  </a:lnTo>
                  <a:lnTo>
                    <a:pt x="780135" y="132080"/>
                  </a:lnTo>
                  <a:lnTo>
                    <a:pt x="780719" y="130810"/>
                  </a:lnTo>
                  <a:lnTo>
                    <a:pt x="781672" y="129540"/>
                  </a:lnTo>
                  <a:lnTo>
                    <a:pt x="784707" y="129540"/>
                  </a:lnTo>
                  <a:lnTo>
                    <a:pt x="786257" y="130810"/>
                  </a:lnTo>
                  <a:lnTo>
                    <a:pt x="786358" y="134620"/>
                  </a:lnTo>
                  <a:lnTo>
                    <a:pt x="785393" y="135890"/>
                  </a:lnTo>
                  <a:lnTo>
                    <a:pt x="784059" y="135890"/>
                  </a:lnTo>
                  <a:lnTo>
                    <a:pt x="784059" y="137160"/>
                  </a:lnTo>
                  <a:lnTo>
                    <a:pt x="783831" y="138430"/>
                  </a:lnTo>
                  <a:lnTo>
                    <a:pt x="783323" y="139700"/>
                  </a:lnTo>
                  <a:lnTo>
                    <a:pt x="784148" y="138430"/>
                  </a:lnTo>
                  <a:lnTo>
                    <a:pt x="785164" y="138430"/>
                  </a:lnTo>
                  <a:lnTo>
                    <a:pt x="788670" y="137160"/>
                  </a:lnTo>
                  <a:lnTo>
                    <a:pt x="790905" y="138430"/>
                  </a:lnTo>
                  <a:lnTo>
                    <a:pt x="792251" y="139700"/>
                  </a:lnTo>
                  <a:lnTo>
                    <a:pt x="792835" y="140970"/>
                  </a:lnTo>
                  <a:lnTo>
                    <a:pt x="793330" y="140970"/>
                  </a:lnTo>
                  <a:lnTo>
                    <a:pt x="793610" y="143510"/>
                  </a:lnTo>
                  <a:lnTo>
                    <a:pt x="793483" y="144780"/>
                  </a:lnTo>
                  <a:lnTo>
                    <a:pt x="793102" y="147320"/>
                  </a:lnTo>
                  <a:lnTo>
                    <a:pt x="791095" y="149860"/>
                  </a:lnTo>
                  <a:lnTo>
                    <a:pt x="794410" y="149860"/>
                  </a:lnTo>
                  <a:lnTo>
                    <a:pt x="795337" y="151130"/>
                  </a:lnTo>
                  <a:lnTo>
                    <a:pt x="795108" y="148590"/>
                  </a:lnTo>
                  <a:lnTo>
                    <a:pt x="796391" y="146050"/>
                  </a:lnTo>
                  <a:lnTo>
                    <a:pt x="799757" y="144780"/>
                  </a:lnTo>
                  <a:lnTo>
                    <a:pt x="797318" y="144780"/>
                  </a:lnTo>
                  <a:lnTo>
                    <a:pt x="795616" y="143510"/>
                  </a:lnTo>
                  <a:lnTo>
                    <a:pt x="795223" y="140970"/>
                  </a:lnTo>
                  <a:lnTo>
                    <a:pt x="795540" y="139700"/>
                  </a:lnTo>
                  <a:lnTo>
                    <a:pt x="796137" y="139700"/>
                  </a:lnTo>
                  <a:lnTo>
                    <a:pt x="795375" y="138430"/>
                  </a:lnTo>
                  <a:lnTo>
                    <a:pt x="794829" y="137160"/>
                  </a:lnTo>
                  <a:lnTo>
                    <a:pt x="794016" y="133350"/>
                  </a:lnTo>
                  <a:lnTo>
                    <a:pt x="796442" y="129540"/>
                  </a:lnTo>
                  <a:lnTo>
                    <a:pt x="800277" y="128270"/>
                  </a:lnTo>
                  <a:lnTo>
                    <a:pt x="801522" y="128270"/>
                  </a:lnTo>
                  <a:lnTo>
                    <a:pt x="802551" y="127000"/>
                  </a:lnTo>
                  <a:lnTo>
                    <a:pt x="806665" y="127000"/>
                  </a:lnTo>
                  <a:lnTo>
                    <a:pt x="807758" y="128270"/>
                  </a:lnTo>
                  <a:lnTo>
                    <a:pt x="808329" y="128270"/>
                  </a:lnTo>
                  <a:lnTo>
                    <a:pt x="808939" y="127000"/>
                  </a:lnTo>
                  <a:lnTo>
                    <a:pt x="811390" y="127000"/>
                  </a:lnTo>
                  <a:lnTo>
                    <a:pt x="812927" y="128270"/>
                  </a:lnTo>
                  <a:lnTo>
                    <a:pt x="813854" y="129540"/>
                  </a:lnTo>
                  <a:lnTo>
                    <a:pt x="813282" y="127000"/>
                  </a:lnTo>
                  <a:lnTo>
                    <a:pt x="813892" y="125730"/>
                  </a:lnTo>
                  <a:lnTo>
                    <a:pt x="815098" y="123190"/>
                  </a:lnTo>
                  <a:lnTo>
                    <a:pt x="818705" y="121920"/>
                  </a:lnTo>
                  <a:lnTo>
                    <a:pt x="818299" y="121920"/>
                  </a:lnTo>
                  <a:lnTo>
                    <a:pt x="817270" y="120650"/>
                  </a:lnTo>
                  <a:lnTo>
                    <a:pt x="816546" y="116840"/>
                  </a:lnTo>
                  <a:lnTo>
                    <a:pt x="817029" y="115570"/>
                  </a:lnTo>
                  <a:lnTo>
                    <a:pt x="816559" y="114300"/>
                  </a:lnTo>
                  <a:lnTo>
                    <a:pt x="816178" y="114300"/>
                  </a:lnTo>
                  <a:lnTo>
                    <a:pt x="815962" y="113030"/>
                  </a:lnTo>
                  <a:lnTo>
                    <a:pt x="816038" y="111760"/>
                  </a:lnTo>
                  <a:lnTo>
                    <a:pt x="815073" y="113030"/>
                  </a:lnTo>
                  <a:lnTo>
                    <a:pt x="813689" y="114300"/>
                  </a:lnTo>
                  <a:lnTo>
                    <a:pt x="806932" y="114300"/>
                  </a:lnTo>
                  <a:lnTo>
                    <a:pt x="805522" y="111760"/>
                  </a:lnTo>
                  <a:lnTo>
                    <a:pt x="804278" y="111760"/>
                  </a:lnTo>
                  <a:lnTo>
                    <a:pt x="803198" y="110490"/>
                  </a:lnTo>
                  <a:lnTo>
                    <a:pt x="802678" y="109220"/>
                  </a:lnTo>
                  <a:lnTo>
                    <a:pt x="802436" y="111760"/>
                  </a:lnTo>
                  <a:lnTo>
                    <a:pt x="801636" y="113030"/>
                  </a:lnTo>
                  <a:lnTo>
                    <a:pt x="800455" y="113030"/>
                  </a:lnTo>
                  <a:lnTo>
                    <a:pt x="800811" y="114300"/>
                  </a:lnTo>
                  <a:lnTo>
                    <a:pt x="801471" y="114300"/>
                  </a:lnTo>
                  <a:lnTo>
                    <a:pt x="804214" y="113030"/>
                  </a:lnTo>
                  <a:lnTo>
                    <a:pt x="806843" y="115557"/>
                  </a:lnTo>
                  <a:lnTo>
                    <a:pt x="807288" y="117589"/>
                  </a:lnTo>
                  <a:lnTo>
                    <a:pt x="807821" y="116840"/>
                  </a:lnTo>
                  <a:lnTo>
                    <a:pt x="809574" y="115570"/>
                  </a:lnTo>
                  <a:lnTo>
                    <a:pt x="813257" y="115570"/>
                  </a:lnTo>
                  <a:lnTo>
                    <a:pt x="814514" y="119380"/>
                  </a:lnTo>
                  <a:lnTo>
                    <a:pt x="813612" y="121920"/>
                  </a:lnTo>
                  <a:lnTo>
                    <a:pt x="810107" y="123190"/>
                  </a:lnTo>
                  <a:lnTo>
                    <a:pt x="808177" y="121920"/>
                  </a:lnTo>
                  <a:lnTo>
                    <a:pt x="807808" y="120815"/>
                  </a:lnTo>
                  <a:lnTo>
                    <a:pt x="806157" y="123190"/>
                  </a:lnTo>
                  <a:lnTo>
                    <a:pt x="803008" y="124460"/>
                  </a:lnTo>
                  <a:lnTo>
                    <a:pt x="802589" y="124460"/>
                  </a:lnTo>
                  <a:lnTo>
                    <a:pt x="802157" y="123190"/>
                  </a:lnTo>
                  <a:lnTo>
                    <a:pt x="801357" y="124460"/>
                  </a:lnTo>
                  <a:lnTo>
                    <a:pt x="800417" y="124460"/>
                  </a:lnTo>
                  <a:lnTo>
                    <a:pt x="798588" y="125730"/>
                  </a:lnTo>
                  <a:lnTo>
                    <a:pt x="797852" y="125730"/>
                  </a:lnTo>
                  <a:lnTo>
                    <a:pt x="797153" y="124460"/>
                  </a:lnTo>
                  <a:lnTo>
                    <a:pt x="796518" y="127000"/>
                  </a:lnTo>
                  <a:lnTo>
                    <a:pt x="795045" y="128270"/>
                  </a:lnTo>
                  <a:lnTo>
                    <a:pt x="790181" y="129540"/>
                  </a:lnTo>
                  <a:lnTo>
                    <a:pt x="787184" y="129540"/>
                  </a:lnTo>
                  <a:lnTo>
                    <a:pt x="786371" y="128270"/>
                  </a:lnTo>
                  <a:lnTo>
                    <a:pt x="785571" y="127000"/>
                  </a:lnTo>
                  <a:lnTo>
                    <a:pt x="784847" y="127000"/>
                  </a:lnTo>
                  <a:lnTo>
                    <a:pt x="783945" y="128270"/>
                  </a:lnTo>
                  <a:lnTo>
                    <a:pt x="779830" y="128270"/>
                  </a:lnTo>
                  <a:lnTo>
                    <a:pt x="778725" y="127000"/>
                  </a:lnTo>
                  <a:lnTo>
                    <a:pt x="776236" y="130810"/>
                  </a:lnTo>
                  <a:lnTo>
                    <a:pt x="770737" y="130810"/>
                  </a:lnTo>
                  <a:lnTo>
                    <a:pt x="767549" y="129540"/>
                  </a:lnTo>
                  <a:lnTo>
                    <a:pt x="766610" y="123405"/>
                  </a:lnTo>
                  <a:lnTo>
                    <a:pt x="766597" y="123126"/>
                  </a:lnTo>
                  <a:lnTo>
                    <a:pt x="767638" y="120650"/>
                  </a:lnTo>
                  <a:lnTo>
                    <a:pt x="769493" y="119380"/>
                  </a:lnTo>
                  <a:lnTo>
                    <a:pt x="770166" y="118110"/>
                  </a:lnTo>
                  <a:lnTo>
                    <a:pt x="771461" y="116840"/>
                  </a:lnTo>
                  <a:lnTo>
                    <a:pt x="775525" y="116840"/>
                  </a:lnTo>
                  <a:lnTo>
                    <a:pt x="777684" y="118110"/>
                  </a:lnTo>
                  <a:lnTo>
                    <a:pt x="778560" y="119380"/>
                  </a:lnTo>
                  <a:lnTo>
                    <a:pt x="779246" y="119380"/>
                  </a:lnTo>
                  <a:lnTo>
                    <a:pt x="780059" y="118110"/>
                  </a:lnTo>
                  <a:lnTo>
                    <a:pt x="784161" y="118110"/>
                  </a:lnTo>
                  <a:lnTo>
                    <a:pt x="785279" y="119380"/>
                  </a:lnTo>
                  <a:lnTo>
                    <a:pt x="785977" y="118110"/>
                  </a:lnTo>
                  <a:lnTo>
                    <a:pt x="787044" y="118110"/>
                  </a:lnTo>
                  <a:lnTo>
                    <a:pt x="788390" y="116840"/>
                  </a:lnTo>
                  <a:lnTo>
                    <a:pt x="788949" y="115582"/>
                  </a:lnTo>
                  <a:lnTo>
                    <a:pt x="790409" y="113030"/>
                  </a:lnTo>
                  <a:lnTo>
                    <a:pt x="792416" y="113030"/>
                  </a:lnTo>
                  <a:lnTo>
                    <a:pt x="791781" y="111760"/>
                  </a:lnTo>
                  <a:lnTo>
                    <a:pt x="791311" y="110490"/>
                  </a:lnTo>
                  <a:lnTo>
                    <a:pt x="790714" y="107950"/>
                  </a:lnTo>
                  <a:lnTo>
                    <a:pt x="791641" y="105410"/>
                  </a:lnTo>
                  <a:lnTo>
                    <a:pt x="793318" y="104140"/>
                  </a:lnTo>
                  <a:lnTo>
                    <a:pt x="793115" y="102870"/>
                  </a:lnTo>
                  <a:lnTo>
                    <a:pt x="793496" y="101638"/>
                  </a:lnTo>
                  <a:lnTo>
                    <a:pt x="794308" y="100330"/>
                  </a:lnTo>
                  <a:lnTo>
                    <a:pt x="792911" y="100330"/>
                  </a:lnTo>
                  <a:lnTo>
                    <a:pt x="792187" y="101600"/>
                  </a:lnTo>
                  <a:lnTo>
                    <a:pt x="790981" y="101600"/>
                  </a:lnTo>
                  <a:lnTo>
                    <a:pt x="789432" y="102870"/>
                  </a:lnTo>
                  <a:lnTo>
                    <a:pt x="788606" y="104140"/>
                  </a:lnTo>
                  <a:lnTo>
                    <a:pt x="786993" y="105410"/>
                  </a:lnTo>
                  <a:lnTo>
                    <a:pt x="782662" y="106680"/>
                  </a:lnTo>
                  <a:lnTo>
                    <a:pt x="780465" y="105410"/>
                  </a:lnTo>
                  <a:lnTo>
                    <a:pt x="779145" y="102870"/>
                  </a:lnTo>
                  <a:lnTo>
                    <a:pt x="778294" y="105410"/>
                  </a:lnTo>
                  <a:lnTo>
                    <a:pt x="776922" y="105410"/>
                  </a:lnTo>
                  <a:lnTo>
                    <a:pt x="775169" y="106680"/>
                  </a:lnTo>
                  <a:lnTo>
                    <a:pt x="775373" y="106680"/>
                  </a:lnTo>
                  <a:lnTo>
                    <a:pt x="776033" y="110477"/>
                  </a:lnTo>
                  <a:lnTo>
                    <a:pt x="774166" y="114300"/>
                  </a:lnTo>
                  <a:lnTo>
                    <a:pt x="771182" y="114300"/>
                  </a:lnTo>
                  <a:lnTo>
                    <a:pt x="770382" y="115557"/>
                  </a:lnTo>
                  <a:lnTo>
                    <a:pt x="769200" y="116840"/>
                  </a:lnTo>
                  <a:lnTo>
                    <a:pt x="767753" y="116840"/>
                  </a:lnTo>
                  <a:lnTo>
                    <a:pt x="767486" y="119380"/>
                  </a:lnTo>
                  <a:lnTo>
                    <a:pt x="765924" y="121920"/>
                  </a:lnTo>
                  <a:lnTo>
                    <a:pt x="762279" y="123190"/>
                  </a:lnTo>
                  <a:lnTo>
                    <a:pt x="760958" y="123190"/>
                  </a:lnTo>
                  <a:lnTo>
                    <a:pt x="759752" y="121920"/>
                  </a:lnTo>
                  <a:lnTo>
                    <a:pt x="759371" y="123190"/>
                  </a:lnTo>
                  <a:lnTo>
                    <a:pt x="759066" y="123190"/>
                  </a:lnTo>
                  <a:lnTo>
                    <a:pt x="760222" y="124460"/>
                  </a:lnTo>
                  <a:lnTo>
                    <a:pt x="761098" y="125730"/>
                  </a:lnTo>
                  <a:lnTo>
                    <a:pt x="761847" y="129540"/>
                  </a:lnTo>
                  <a:lnTo>
                    <a:pt x="760031" y="132080"/>
                  </a:lnTo>
                  <a:lnTo>
                    <a:pt x="754570" y="133350"/>
                  </a:lnTo>
                  <a:lnTo>
                    <a:pt x="753262" y="132080"/>
                  </a:lnTo>
                  <a:lnTo>
                    <a:pt x="751967" y="130810"/>
                  </a:lnTo>
                  <a:lnTo>
                    <a:pt x="751205" y="127000"/>
                  </a:lnTo>
                  <a:lnTo>
                    <a:pt x="751674" y="125730"/>
                  </a:lnTo>
                  <a:lnTo>
                    <a:pt x="752551" y="124460"/>
                  </a:lnTo>
                  <a:lnTo>
                    <a:pt x="751319" y="124460"/>
                  </a:lnTo>
                  <a:lnTo>
                    <a:pt x="750557" y="123405"/>
                  </a:lnTo>
                  <a:lnTo>
                    <a:pt x="751001" y="125730"/>
                  </a:lnTo>
                  <a:lnTo>
                    <a:pt x="751497" y="129540"/>
                  </a:lnTo>
                  <a:lnTo>
                    <a:pt x="751395" y="129692"/>
                  </a:lnTo>
                  <a:lnTo>
                    <a:pt x="751395" y="144780"/>
                  </a:lnTo>
                  <a:lnTo>
                    <a:pt x="750150" y="146050"/>
                  </a:lnTo>
                  <a:lnTo>
                    <a:pt x="748309" y="146050"/>
                  </a:lnTo>
                  <a:lnTo>
                    <a:pt x="746480" y="147320"/>
                  </a:lnTo>
                  <a:lnTo>
                    <a:pt x="744740" y="146050"/>
                  </a:lnTo>
                  <a:lnTo>
                    <a:pt x="744118" y="142240"/>
                  </a:lnTo>
                  <a:lnTo>
                    <a:pt x="745363" y="140970"/>
                  </a:lnTo>
                  <a:lnTo>
                    <a:pt x="749033" y="139700"/>
                  </a:lnTo>
                  <a:lnTo>
                    <a:pt x="750773" y="140970"/>
                  </a:lnTo>
                  <a:lnTo>
                    <a:pt x="751395" y="144780"/>
                  </a:lnTo>
                  <a:lnTo>
                    <a:pt x="751395" y="129692"/>
                  </a:lnTo>
                  <a:lnTo>
                    <a:pt x="749693" y="132080"/>
                  </a:lnTo>
                  <a:lnTo>
                    <a:pt x="743686" y="132080"/>
                  </a:lnTo>
                  <a:lnTo>
                    <a:pt x="742556" y="130810"/>
                  </a:lnTo>
                  <a:lnTo>
                    <a:pt x="742302" y="132080"/>
                  </a:lnTo>
                  <a:lnTo>
                    <a:pt x="740892" y="134620"/>
                  </a:lnTo>
                  <a:lnTo>
                    <a:pt x="740168" y="134620"/>
                  </a:lnTo>
                  <a:lnTo>
                    <a:pt x="742073" y="135890"/>
                  </a:lnTo>
                  <a:lnTo>
                    <a:pt x="742848" y="138112"/>
                  </a:lnTo>
                  <a:lnTo>
                    <a:pt x="742810" y="139750"/>
                  </a:lnTo>
                  <a:lnTo>
                    <a:pt x="742416" y="140970"/>
                  </a:lnTo>
                  <a:lnTo>
                    <a:pt x="743077" y="140970"/>
                  </a:lnTo>
                  <a:lnTo>
                    <a:pt x="743546" y="142240"/>
                  </a:lnTo>
                  <a:lnTo>
                    <a:pt x="743927" y="144780"/>
                  </a:lnTo>
                  <a:lnTo>
                    <a:pt x="742645" y="146050"/>
                  </a:lnTo>
                  <a:lnTo>
                    <a:pt x="739470" y="146050"/>
                  </a:lnTo>
                  <a:lnTo>
                    <a:pt x="739470" y="171450"/>
                  </a:lnTo>
                  <a:lnTo>
                    <a:pt x="738225" y="172720"/>
                  </a:lnTo>
                  <a:lnTo>
                    <a:pt x="734555" y="173990"/>
                  </a:lnTo>
                  <a:lnTo>
                    <a:pt x="732815" y="172720"/>
                  </a:lnTo>
                  <a:lnTo>
                    <a:pt x="732650" y="171450"/>
                  </a:lnTo>
                  <a:lnTo>
                    <a:pt x="732485" y="170205"/>
                  </a:lnTo>
                  <a:lnTo>
                    <a:pt x="730834" y="171450"/>
                  </a:lnTo>
                  <a:lnTo>
                    <a:pt x="729119" y="170180"/>
                  </a:lnTo>
                  <a:lnTo>
                    <a:pt x="728408" y="167792"/>
                  </a:lnTo>
                  <a:lnTo>
                    <a:pt x="728408" y="223520"/>
                  </a:lnTo>
                  <a:lnTo>
                    <a:pt x="727163" y="224790"/>
                  </a:lnTo>
                  <a:lnTo>
                    <a:pt x="725335" y="226060"/>
                  </a:lnTo>
                  <a:lnTo>
                    <a:pt x="723493" y="226060"/>
                  </a:lnTo>
                  <a:lnTo>
                    <a:pt x="721753" y="224790"/>
                  </a:lnTo>
                  <a:lnTo>
                    <a:pt x="721144" y="220980"/>
                  </a:lnTo>
                  <a:lnTo>
                    <a:pt x="722388" y="219710"/>
                  </a:lnTo>
                  <a:lnTo>
                    <a:pt x="726059" y="218440"/>
                  </a:lnTo>
                  <a:lnTo>
                    <a:pt x="727798" y="219710"/>
                  </a:lnTo>
                  <a:lnTo>
                    <a:pt x="728408" y="223520"/>
                  </a:lnTo>
                  <a:lnTo>
                    <a:pt x="728408" y="167792"/>
                  </a:lnTo>
                  <a:lnTo>
                    <a:pt x="727989" y="166370"/>
                  </a:lnTo>
                  <a:lnTo>
                    <a:pt x="728941" y="165100"/>
                  </a:lnTo>
                  <a:lnTo>
                    <a:pt x="732485" y="163830"/>
                  </a:lnTo>
                  <a:lnTo>
                    <a:pt x="734390" y="165100"/>
                  </a:lnTo>
                  <a:lnTo>
                    <a:pt x="734974" y="166370"/>
                  </a:lnTo>
                  <a:lnTo>
                    <a:pt x="735076" y="167640"/>
                  </a:lnTo>
                  <a:lnTo>
                    <a:pt x="735203" y="167640"/>
                  </a:lnTo>
                  <a:lnTo>
                    <a:pt x="737108" y="166370"/>
                  </a:lnTo>
                  <a:lnTo>
                    <a:pt x="738847" y="167640"/>
                  </a:lnTo>
                  <a:lnTo>
                    <a:pt x="739470" y="171450"/>
                  </a:lnTo>
                  <a:lnTo>
                    <a:pt x="739470" y="146050"/>
                  </a:lnTo>
                  <a:lnTo>
                    <a:pt x="738619" y="146050"/>
                  </a:lnTo>
                  <a:lnTo>
                    <a:pt x="738619" y="154940"/>
                  </a:lnTo>
                  <a:lnTo>
                    <a:pt x="737374" y="157480"/>
                  </a:lnTo>
                  <a:lnTo>
                    <a:pt x="733704" y="157480"/>
                  </a:lnTo>
                  <a:lnTo>
                    <a:pt x="731964" y="156210"/>
                  </a:lnTo>
                  <a:lnTo>
                    <a:pt x="731761" y="154940"/>
                  </a:lnTo>
                  <a:lnTo>
                    <a:pt x="731367" y="152400"/>
                  </a:lnTo>
                  <a:lnTo>
                    <a:pt x="732599" y="151130"/>
                  </a:lnTo>
                  <a:lnTo>
                    <a:pt x="734441" y="151130"/>
                  </a:lnTo>
                  <a:lnTo>
                    <a:pt x="736282" y="149860"/>
                  </a:lnTo>
                  <a:lnTo>
                    <a:pt x="738009" y="151130"/>
                  </a:lnTo>
                  <a:lnTo>
                    <a:pt x="738619" y="154940"/>
                  </a:lnTo>
                  <a:lnTo>
                    <a:pt x="738619" y="146050"/>
                  </a:lnTo>
                  <a:lnTo>
                    <a:pt x="735393" y="146050"/>
                  </a:lnTo>
                  <a:lnTo>
                    <a:pt x="733869" y="144780"/>
                  </a:lnTo>
                  <a:lnTo>
                    <a:pt x="733856" y="143510"/>
                  </a:lnTo>
                  <a:lnTo>
                    <a:pt x="733856" y="142240"/>
                  </a:lnTo>
                  <a:lnTo>
                    <a:pt x="733844" y="140970"/>
                  </a:lnTo>
                  <a:lnTo>
                    <a:pt x="734847" y="139700"/>
                  </a:lnTo>
                  <a:lnTo>
                    <a:pt x="736193" y="139700"/>
                  </a:lnTo>
                  <a:lnTo>
                    <a:pt x="735901" y="138430"/>
                  </a:lnTo>
                  <a:lnTo>
                    <a:pt x="736384" y="137033"/>
                  </a:lnTo>
                  <a:lnTo>
                    <a:pt x="736307" y="137160"/>
                  </a:lnTo>
                  <a:lnTo>
                    <a:pt x="733056" y="138430"/>
                  </a:lnTo>
                  <a:lnTo>
                    <a:pt x="731151" y="138430"/>
                  </a:lnTo>
                  <a:lnTo>
                    <a:pt x="729970" y="134620"/>
                  </a:lnTo>
                  <a:lnTo>
                    <a:pt x="730923" y="132080"/>
                  </a:lnTo>
                  <a:lnTo>
                    <a:pt x="732790" y="132080"/>
                  </a:lnTo>
                  <a:lnTo>
                    <a:pt x="732726" y="130810"/>
                  </a:lnTo>
                  <a:lnTo>
                    <a:pt x="730224" y="130810"/>
                  </a:lnTo>
                  <a:lnTo>
                    <a:pt x="729729" y="129540"/>
                  </a:lnTo>
                  <a:lnTo>
                    <a:pt x="727151" y="129540"/>
                  </a:lnTo>
                  <a:lnTo>
                    <a:pt x="724839" y="127000"/>
                  </a:lnTo>
                  <a:lnTo>
                    <a:pt x="724382" y="124460"/>
                  </a:lnTo>
                  <a:lnTo>
                    <a:pt x="724560" y="123190"/>
                  </a:lnTo>
                  <a:lnTo>
                    <a:pt x="724369" y="123190"/>
                  </a:lnTo>
                  <a:lnTo>
                    <a:pt x="724369" y="135890"/>
                  </a:lnTo>
                  <a:lnTo>
                    <a:pt x="723125" y="138430"/>
                  </a:lnTo>
                  <a:lnTo>
                    <a:pt x="722337" y="138430"/>
                  </a:lnTo>
                  <a:lnTo>
                    <a:pt x="722337" y="148590"/>
                  </a:lnTo>
                  <a:lnTo>
                    <a:pt x="721118" y="149860"/>
                  </a:lnTo>
                  <a:lnTo>
                    <a:pt x="718223" y="150863"/>
                  </a:lnTo>
                  <a:lnTo>
                    <a:pt x="718223" y="287020"/>
                  </a:lnTo>
                  <a:lnTo>
                    <a:pt x="717105" y="288290"/>
                  </a:lnTo>
                  <a:lnTo>
                    <a:pt x="713486" y="289560"/>
                  </a:lnTo>
                  <a:lnTo>
                    <a:pt x="711657" y="288290"/>
                  </a:lnTo>
                  <a:lnTo>
                    <a:pt x="710793" y="284480"/>
                  </a:lnTo>
                  <a:lnTo>
                    <a:pt x="711911" y="283210"/>
                  </a:lnTo>
                  <a:lnTo>
                    <a:pt x="715543" y="281940"/>
                  </a:lnTo>
                  <a:lnTo>
                    <a:pt x="717359" y="283210"/>
                  </a:lnTo>
                  <a:lnTo>
                    <a:pt x="717791" y="284480"/>
                  </a:lnTo>
                  <a:lnTo>
                    <a:pt x="718223" y="287020"/>
                  </a:lnTo>
                  <a:lnTo>
                    <a:pt x="718223" y="150863"/>
                  </a:lnTo>
                  <a:lnTo>
                    <a:pt x="717448" y="151130"/>
                  </a:lnTo>
                  <a:lnTo>
                    <a:pt x="715695" y="149860"/>
                  </a:lnTo>
                  <a:lnTo>
                    <a:pt x="715251" y="147320"/>
                  </a:lnTo>
                  <a:lnTo>
                    <a:pt x="715035" y="146050"/>
                  </a:lnTo>
                  <a:lnTo>
                    <a:pt x="716241" y="144780"/>
                  </a:lnTo>
                  <a:lnTo>
                    <a:pt x="718083" y="143510"/>
                  </a:lnTo>
                  <a:lnTo>
                    <a:pt x="719912" y="143510"/>
                  </a:lnTo>
                  <a:lnTo>
                    <a:pt x="721664" y="144780"/>
                  </a:lnTo>
                  <a:lnTo>
                    <a:pt x="722337" y="148590"/>
                  </a:lnTo>
                  <a:lnTo>
                    <a:pt x="722337" y="138430"/>
                  </a:lnTo>
                  <a:lnTo>
                    <a:pt x="719455" y="138430"/>
                  </a:lnTo>
                  <a:lnTo>
                    <a:pt x="717715" y="137160"/>
                  </a:lnTo>
                  <a:lnTo>
                    <a:pt x="717105" y="133350"/>
                  </a:lnTo>
                  <a:lnTo>
                    <a:pt x="718337" y="132080"/>
                  </a:lnTo>
                  <a:lnTo>
                    <a:pt x="722020" y="130810"/>
                  </a:lnTo>
                  <a:lnTo>
                    <a:pt x="723760" y="132080"/>
                  </a:lnTo>
                  <a:lnTo>
                    <a:pt x="724369" y="135890"/>
                  </a:lnTo>
                  <a:lnTo>
                    <a:pt x="724369" y="123190"/>
                  </a:lnTo>
                  <a:lnTo>
                    <a:pt x="717689" y="123190"/>
                  </a:lnTo>
                  <a:lnTo>
                    <a:pt x="716584" y="122097"/>
                  </a:lnTo>
                  <a:lnTo>
                    <a:pt x="717042" y="124460"/>
                  </a:lnTo>
                  <a:lnTo>
                    <a:pt x="715962" y="125730"/>
                  </a:lnTo>
                  <a:lnTo>
                    <a:pt x="715251" y="125984"/>
                  </a:lnTo>
                  <a:lnTo>
                    <a:pt x="715251" y="135890"/>
                  </a:lnTo>
                  <a:lnTo>
                    <a:pt x="714286" y="137160"/>
                  </a:lnTo>
                  <a:lnTo>
                    <a:pt x="713955" y="137160"/>
                  </a:lnTo>
                  <a:lnTo>
                    <a:pt x="713955" y="262890"/>
                  </a:lnTo>
                  <a:lnTo>
                    <a:pt x="713028" y="265430"/>
                  </a:lnTo>
                  <a:lnTo>
                    <a:pt x="710603" y="266446"/>
                  </a:lnTo>
                  <a:lnTo>
                    <a:pt x="710603" y="312420"/>
                  </a:lnTo>
                  <a:lnTo>
                    <a:pt x="709536" y="314960"/>
                  </a:lnTo>
                  <a:lnTo>
                    <a:pt x="705942" y="316230"/>
                  </a:lnTo>
                  <a:lnTo>
                    <a:pt x="704088" y="314960"/>
                  </a:lnTo>
                  <a:lnTo>
                    <a:pt x="703110" y="311150"/>
                  </a:lnTo>
                  <a:lnTo>
                    <a:pt x="704176" y="308610"/>
                  </a:lnTo>
                  <a:lnTo>
                    <a:pt x="707771" y="308610"/>
                  </a:lnTo>
                  <a:lnTo>
                    <a:pt x="709625" y="309880"/>
                  </a:lnTo>
                  <a:lnTo>
                    <a:pt x="710603" y="312420"/>
                  </a:lnTo>
                  <a:lnTo>
                    <a:pt x="710603" y="266446"/>
                  </a:lnTo>
                  <a:lnTo>
                    <a:pt x="709980" y="266700"/>
                  </a:lnTo>
                  <a:lnTo>
                    <a:pt x="708609" y="265430"/>
                  </a:lnTo>
                  <a:lnTo>
                    <a:pt x="707936" y="265430"/>
                  </a:lnTo>
                  <a:lnTo>
                    <a:pt x="708291" y="267970"/>
                  </a:lnTo>
                  <a:lnTo>
                    <a:pt x="707059" y="269240"/>
                  </a:lnTo>
                  <a:lnTo>
                    <a:pt x="703376" y="269240"/>
                  </a:lnTo>
                  <a:lnTo>
                    <a:pt x="702284" y="268439"/>
                  </a:lnTo>
                  <a:lnTo>
                    <a:pt x="702284" y="281940"/>
                  </a:lnTo>
                  <a:lnTo>
                    <a:pt x="700913" y="283210"/>
                  </a:lnTo>
                  <a:lnTo>
                    <a:pt x="699058" y="283210"/>
                  </a:lnTo>
                  <a:lnTo>
                    <a:pt x="697204" y="284480"/>
                  </a:lnTo>
                  <a:lnTo>
                    <a:pt x="695566" y="281940"/>
                  </a:lnTo>
                  <a:lnTo>
                    <a:pt x="695223" y="279400"/>
                  </a:lnTo>
                  <a:lnTo>
                    <a:pt x="696582" y="276860"/>
                  </a:lnTo>
                  <a:lnTo>
                    <a:pt x="700303" y="276860"/>
                  </a:lnTo>
                  <a:lnTo>
                    <a:pt x="701941" y="278130"/>
                  </a:lnTo>
                  <a:lnTo>
                    <a:pt x="702284" y="281940"/>
                  </a:lnTo>
                  <a:lnTo>
                    <a:pt x="702284" y="268439"/>
                  </a:lnTo>
                  <a:lnTo>
                    <a:pt x="701649" y="267970"/>
                  </a:lnTo>
                  <a:lnTo>
                    <a:pt x="701027" y="265430"/>
                  </a:lnTo>
                  <a:lnTo>
                    <a:pt x="702259" y="262890"/>
                  </a:lnTo>
                  <a:lnTo>
                    <a:pt x="706335" y="262890"/>
                  </a:lnTo>
                  <a:lnTo>
                    <a:pt x="706945" y="263931"/>
                  </a:lnTo>
                  <a:lnTo>
                    <a:pt x="706678" y="262890"/>
                  </a:lnTo>
                  <a:lnTo>
                    <a:pt x="706361" y="261620"/>
                  </a:lnTo>
                  <a:lnTo>
                    <a:pt x="707301" y="260350"/>
                  </a:lnTo>
                  <a:lnTo>
                    <a:pt x="709066" y="259080"/>
                  </a:lnTo>
                  <a:lnTo>
                    <a:pt x="710819" y="259080"/>
                  </a:lnTo>
                  <a:lnTo>
                    <a:pt x="712749" y="260350"/>
                  </a:lnTo>
                  <a:lnTo>
                    <a:pt x="713955" y="262890"/>
                  </a:lnTo>
                  <a:lnTo>
                    <a:pt x="713955" y="137160"/>
                  </a:lnTo>
                  <a:lnTo>
                    <a:pt x="712508" y="137160"/>
                  </a:lnTo>
                  <a:lnTo>
                    <a:pt x="710742" y="138430"/>
                  </a:lnTo>
                  <a:lnTo>
                    <a:pt x="708837" y="137160"/>
                  </a:lnTo>
                  <a:lnTo>
                    <a:pt x="708063" y="134620"/>
                  </a:lnTo>
                  <a:lnTo>
                    <a:pt x="707669" y="133350"/>
                  </a:lnTo>
                  <a:lnTo>
                    <a:pt x="708634" y="132080"/>
                  </a:lnTo>
                  <a:lnTo>
                    <a:pt x="712165" y="130810"/>
                  </a:lnTo>
                  <a:lnTo>
                    <a:pt x="714082" y="132080"/>
                  </a:lnTo>
                  <a:lnTo>
                    <a:pt x="715251" y="135890"/>
                  </a:lnTo>
                  <a:lnTo>
                    <a:pt x="715251" y="125984"/>
                  </a:lnTo>
                  <a:lnTo>
                    <a:pt x="712355" y="127000"/>
                  </a:lnTo>
                  <a:lnTo>
                    <a:pt x="710514" y="125730"/>
                  </a:lnTo>
                  <a:lnTo>
                    <a:pt x="709777" y="123405"/>
                  </a:lnTo>
                  <a:lnTo>
                    <a:pt x="709726" y="123126"/>
                  </a:lnTo>
                  <a:lnTo>
                    <a:pt x="710247" y="121920"/>
                  </a:lnTo>
                  <a:lnTo>
                    <a:pt x="711301" y="120650"/>
                  </a:lnTo>
                  <a:lnTo>
                    <a:pt x="708901" y="120650"/>
                  </a:lnTo>
                  <a:lnTo>
                    <a:pt x="707428" y="119786"/>
                  </a:lnTo>
                  <a:lnTo>
                    <a:pt x="707428" y="152400"/>
                  </a:lnTo>
                  <a:lnTo>
                    <a:pt x="706335" y="153670"/>
                  </a:lnTo>
                  <a:lnTo>
                    <a:pt x="704532" y="154940"/>
                  </a:lnTo>
                  <a:lnTo>
                    <a:pt x="702729" y="154940"/>
                  </a:lnTo>
                  <a:lnTo>
                    <a:pt x="700887" y="153670"/>
                  </a:lnTo>
                  <a:lnTo>
                    <a:pt x="699973" y="149860"/>
                  </a:lnTo>
                  <a:lnTo>
                    <a:pt x="701052" y="148590"/>
                  </a:lnTo>
                  <a:lnTo>
                    <a:pt x="704672" y="147320"/>
                  </a:lnTo>
                  <a:lnTo>
                    <a:pt x="706501" y="148590"/>
                  </a:lnTo>
                  <a:lnTo>
                    <a:pt x="707428" y="152400"/>
                  </a:lnTo>
                  <a:lnTo>
                    <a:pt x="707428" y="119786"/>
                  </a:lnTo>
                  <a:lnTo>
                    <a:pt x="706755" y="119380"/>
                  </a:lnTo>
                  <a:lnTo>
                    <a:pt x="705815" y="114300"/>
                  </a:lnTo>
                  <a:lnTo>
                    <a:pt x="707631" y="111760"/>
                  </a:lnTo>
                  <a:lnTo>
                    <a:pt x="713054" y="110490"/>
                  </a:lnTo>
                  <a:lnTo>
                    <a:pt x="715619" y="111760"/>
                  </a:lnTo>
                  <a:lnTo>
                    <a:pt x="716153" y="114300"/>
                  </a:lnTo>
                  <a:lnTo>
                    <a:pt x="717473" y="114300"/>
                  </a:lnTo>
                  <a:lnTo>
                    <a:pt x="719023" y="113030"/>
                  </a:lnTo>
                  <a:lnTo>
                    <a:pt x="720013" y="113030"/>
                  </a:lnTo>
                  <a:lnTo>
                    <a:pt x="720826" y="114300"/>
                  </a:lnTo>
                  <a:lnTo>
                    <a:pt x="721842" y="114300"/>
                  </a:lnTo>
                  <a:lnTo>
                    <a:pt x="722109" y="113030"/>
                  </a:lnTo>
                  <a:lnTo>
                    <a:pt x="725170" y="113030"/>
                  </a:lnTo>
                  <a:lnTo>
                    <a:pt x="727773" y="114300"/>
                  </a:lnTo>
                  <a:lnTo>
                    <a:pt x="727976" y="115557"/>
                  </a:lnTo>
                  <a:lnTo>
                    <a:pt x="728929" y="113030"/>
                  </a:lnTo>
                  <a:lnTo>
                    <a:pt x="730707" y="113030"/>
                  </a:lnTo>
                  <a:lnTo>
                    <a:pt x="732472" y="111760"/>
                  </a:lnTo>
                  <a:lnTo>
                    <a:pt x="734377" y="113030"/>
                  </a:lnTo>
                  <a:lnTo>
                    <a:pt x="735545" y="116840"/>
                  </a:lnTo>
                  <a:lnTo>
                    <a:pt x="734580" y="118110"/>
                  </a:lnTo>
                  <a:lnTo>
                    <a:pt x="731050" y="119380"/>
                  </a:lnTo>
                  <a:lnTo>
                    <a:pt x="731481" y="119380"/>
                  </a:lnTo>
                  <a:lnTo>
                    <a:pt x="734021" y="120650"/>
                  </a:lnTo>
                  <a:lnTo>
                    <a:pt x="734491" y="124460"/>
                  </a:lnTo>
                  <a:lnTo>
                    <a:pt x="734326" y="124460"/>
                  </a:lnTo>
                  <a:lnTo>
                    <a:pt x="734707" y="125730"/>
                  </a:lnTo>
                  <a:lnTo>
                    <a:pt x="735965" y="125730"/>
                  </a:lnTo>
                  <a:lnTo>
                    <a:pt x="738162" y="124460"/>
                  </a:lnTo>
                  <a:lnTo>
                    <a:pt x="739940" y="125730"/>
                  </a:lnTo>
                  <a:lnTo>
                    <a:pt x="741159" y="127000"/>
                  </a:lnTo>
                  <a:lnTo>
                    <a:pt x="741426" y="124460"/>
                  </a:lnTo>
                  <a:lnTo>
                    <a:pt x="742950" y="123190"/>
                  </a:lnTo>
                  <a:lnTo>
                    <a:pt x="747903" y="121920"/>
                  </a:lnTo>
                  <a:lnTo>
                    <a:pt x="750379" y="123126"/>
                  </a:lnTo>
                  <a:lnTo>
                    <a:pt x="750214" y="121920"/>
                  </a:lnTo>
                  <a:lnTo>
                    <a:pt x="749871" y="119380"/>
                  </a:lnTo>
                  <a:lnTo>
                    <a:pt x="751014" y="116840"/>
                  </a:lnTo>
                  <a:lnTo>
                    <a:pt x="752856" y="115557"/>
                  </a:lnTo>
                  <a:lnTo>
                    <a:pt x="753160" y="114300"/>
                  </a:lnTo>
                  <a:lnTo>
                    <a:pt x="754405" y="113030"/>
                  </a:lnTo>
                  <a:lnTo>
                    <a:pt x="756221" y="113030"/>
                  </a:lnTo>
                  <a:lnTo>
                    <a:pt x="756881" y="111760"/>
                  </a:lnTo>
                  <a:lnTo>
                    <a:pt x="757923" y="111760"/>
                  </a:lnTo>
                  <a:lnTo>
                    <a:pt x="759256" y="110490"/>
                  </a:lnTo>
                  <a:lnTo>
                    <a:pt x="759294" y="109220"/>
                  </a:lnTo>
                  <a:lnTo>
                    <a:pt x="759726" y="107950"/>
                  </a:lnTo>
                  <a:lnTo>
                    <a:pt x="760488" y="106680"/>
                  </a:lnTo>
                  <a:lnTo>
                    <a:pt x="757720" y="107950"/>
                  </a:lnTo>
                  <a:lnTo>
                    <a:pt x="755129" y="105410"/>
                  </a:lnTo>
                  <a:lnTo>
                    <a:pt x="754202" y="100330"/>
                  </a:lnTo>
                  <a:lnTo>
                    <a:pt x="756056" y="97790"/>
                  </a:lnTo>
                  <a:lnTo>
                    <a:pt x="761720" y="97790"/>
                  </a:lnTo>
                  <a:lnTo>
                    <a:pt x="762800" y="99060"/>
                  </a:lnTo>
                  <a:lnTo>
                    <a:pt x="764159" y="99060"/>
                  </a:lnTo>
                  <a:lnTo>
                    <a:pt x="765302" y="100330"/>
                  </a:lnTo>
                  <a:lnTo>
                    <a:pt x="765657" y="101600"/>
                  </a:lnTo>
                  <a:lnTo>
                    <a:pt x="765479" y="102870"/>
                  </a:lnTo>
                  <a:lnTo>
                    <a:pt x="767270" y="102870"/>
                  </a:lnTo>
                  <a:lnTo>
                    <a:pt x="767219" y="101600"/>
                  </a:lnTo>
                  <a:lnTo>
                    <a:pt x="766978" y="100330"/>
                  </a:lnTo>
                  <a:lnTo>
                    <a:pt x="767689" y="99060"/>
                  </a:lnTo>
                  <a:lnTo>
                    <a:pt x="768883" y="97790"/>
                  </a:lnTo>
                  <a:lnTo>
                    <a:pt x="769162" y="97790"/>
                  </a:lnTo>
                  <a:lnTo>
                    <a:pt x="769543" y="96520"/>
                  </a:lnTo>
                  <a:lnTo>
                    <a:pt x="766978" y="96520"/>
                  </a:lnTo>
                  <a:lnTo>
                    <a:pt x="763866" y="95250"/>
                  </a:lnTo>
                  <a:lnTo>
                    <a:pt x="763460" y="93980"/>
                  </a:lnTo>
                  <a:lnTo>
                    <a:pt x="762546" y="91147"/>
                  </a:lnTo>
                  <a:lnTo>
                    <a:pt x="761682" y="92697"/>
                  </a:lnTo>
                  <a:lnTo>
                    <a:pt x="759053" y="92710"/>
                  </a:lnTo>
                  <a:lnTo>
                    <a:pt x="756424" y="93980"/>
                  </a:lnTo>
                  <a:lnTo>
                    <a:pt x="753592" y="92710"/>
                  </a:lnTo>
                  <a:lnTo>
                    <a:pt x="754291" y="97790"/>
                  </a:lnTo>
                  <a:lnTo>
                    <a:pt x="753745" y="100330"/>
                  </a:lnTo>
                  <a:lnTo>
                    <a:pt x="752703" y="101600"/>
                  </a:lnTo>
                  <a:lnTo>
                    <a:pt x="752233" y="104140"/>
                  </a:lnTo>
                  <a:lnTo>
                    <a:pt x="750189" y="105410"/>
                  </a:lnTo>
                  <a:lnTo>
                    <a:pt x="747306" y="106680"/>
                  </a:lnTo>
                  <a:lnTo>
                    <a:pt x="747826" y="106680"/>
                  </a:lnTo>
                  <a:lnTo>
                    <a:pt x="748118" y="107950"/>
                  </a:lnTo>
                  <a:lnTo>
                    <a:pt x="748271" y="106680"/>
                  </a:lnTo>
                  <a:lnTo>
                    <a:pt x="750430" y="106680"/>
                  </a:lnTo>
                  <a:lnTo>
                    <a:pt x="751954" y="109220"/>
                  </a:lnTo>
                  <a:lnTo>
                    <a:pt x="751979" y="111760"/>
                  </a:lnTo>
                  <a:lnTo>
                    <a:pt x="751103" y="113030"/>
                  </a:lnTo>
                  <a:lnTo>
                    <a:pt x="749858" y="114300"/>
                  </a:lnTo>
                  <a:lnTo>
                    <a:pt x="749401" y="114300"/>
                  </a:lnTo>
                  <a:lnTo>
                    <a:pt x="748614" y="115557"/>
                  </a:lnTo>
                  <a:lnTo>
                    <a:pt x="744943" y="115570"/>
                  </a:lnTo>
                  <a:lnTo>
                    <a:pt x="746683" y="116840"/>
                  </a:lnTo>
                  <a:lnTo>
                    <a:pt x="747306" y="120650"/>
                  </a:lnTo>
                  <a:lnTo>
                    <a:pt x="746074" y="121920"/>
                  </a:lnTo>
                  <a:lnTo>
                    <a:pt x="742403" y="123190"/>
                  </a:lnTo>
                  <a:lnTo>
                    <a:pt x="740651" y="121920"/>
                  </a:lnTo>
                  <a:lnTo>
                    <a:pt x="740346" y="119380"/>
                  </a:lnTo>
                  <a:lnTo>
                    <a:pt x="740041" y="118110"/>
                  </a:lnTo>
                  <a:lnTo>
                    <a:pt x="741273" y="116840"/>
                  </a:lnTo>
                  <a:lnTo>
                    <a:pt x="744943" y="115570"/>
                  </a:lnTo>
                  <a:lnTo>
                    <a:pt x="742873" y="115570"/>
                  </a:lnTo>
                  <a:lnTo>
                    <a:pt x="740244" y="114300"/>
                  </a:lnTo>
                  <a:lnTo>
                    <a:pt x="739394" y="111760"/>
                  </a:lnTo>
                  <a:lnTo>
                    <a:pt x="738974" y="110490"/>
                  </a:lnTo>
                  <a:lnTo>
                    <a:pt x="739101" y="109220"/>
                  </a:lnTo>
                  <a:lnTo>
                    <a:pt x="739673" y="107950"/>
                  </a:lnTo>
                  <a:lnTo>
                    <a:pt x="738898" y="107950"/>
                  </a:lnTo>
                  <a:lnTo>
                    <a:pt x="735152" y="109220"/>
                  </a:lnTo>
                  <a:lnTo>
                    <a:pt x="731786" y="107950"/>
                  </a:lnTo>
                  <a:lnTo>
                    <a:pt x="730834" y="104140"/>
                  </a:lnTo>
                  <a:lnTo>
                    <a:pt x="730199" y="101600"/>
                  </a:lnTo>
                  <a:lnTo>
                    <a:pt x="731723" y="97790"/>
                  </a:lnTo>
                  <a:lnTo>
                    <a:pt x="734415" y="96520"/>
                  </a:lnTo>
                  <a:lnTo>
                    <a:pt x="734707" y="96520"/>
                  </a:lnTo>
                  <a:lnTo>
                    <a:pt x="734441" y="95250"/>
                  </a:lnTo>
                  <a:lnTo>
                    <a:pt x="734123" y="95250"/>
                  </a:lnTo>
                  <a:lnTo>
                    <a:pt x="734161" y="93980"/>
                  </a:lnTo>
                  <a:lnTo>
                    <a:pt x="731342" y="95250"/>
                  </a:lnTo>
                  <a:lnTo>
                    <a:pt x="728548" y="92710"/>
                  </a:lnTo>
                  <a:lnTo>
                    <a:pt x="727392" y="89738"/>
                  </a:lnTo>
                  <a:lnTo>
                    <a:pt x="727392" y="99060"/>
                  </a:lnTo>
                  <a:lnTo>
                    <a:pt x="724877" y="101600"/>
                  </a:lnTo>
                  <a:lnTo>
                    <a:pt x="720915" y="102870"/>
                  </a:lnTo>
                  <a:lnTo>
                    <a:pt x="719277" y="102870"/>
                  </a:lnTo>
                  <a:lnTo>
                    <a:pt x="717931" y="104140"/>
                  </a:lnTo>
                  <a:lnTo>
                    <a:pt x="713600" y="104140"/>
                  </a:lnTo>
                  <a:lnTo>
                    <a:pt x="712470" y="102870"/>
                  </a:lnTo>
                  <a:lnTo>
                    <a:pt x="711365" y="101638"/>
                  </a:lnTo>
                  <a:lnTo>
                    <a:pt x="711301" y="97790"/>
                  </a:lnTo>
                  <a:lnTo>
                    <a:pt x="712330" y="96520"/>
                  </a:lnTo>
                  <a:lnTo>
                    <a:pt x="713803" y="95250"/>
                  </a:lnTo>
                  <a:lnTo>
                    <a:pt x="713384" y="95250"/>
                  </a:lnTo>
                  <a:lnTo>
                    <a:pt x="713193" y="93980"/>
                  </a:lnTo>
                  <a:lnTo>
                    <a:pt x="711669" y="93980"/>
                  </a:lnTo>
                  <a:lnTo>
                    <a:pt x="711263" y="95250"/>
                  </a:lnTo>
                  <a:lnTo>
                    <a:pt x="710552" y="96520"/>
                  </a:lnTo>
                  <a:lnTo>
                    <a:pt x="709587" y="97790"/>
                  </a:lnTo>
                  <a:lnTo>
                    <a:pt x="710361" y="97790"/>
                  </a:lnTo>
                  <a:lnTo>
                    <a:pt x="710984" y="100330"/>
                  </a:lnTo>
                  <a:lnTo>
                    <a:pt x="709891" y="102870"/>
                  </a:lnTo>
                  <a:lnTo>
                    <a:pt x="704443" y="102870"/>
                  </a:lnTo>
                  <a:lnTo>
                    <a:pt x="704126" y="101600"/>
                  </a:lnTo>
                  <a:lnTo>
                    <a:pt x="703808" y="100330"/>
                  </a:lnTo>
                  <a:lnTo>
                    <a:pt x="703910" y="99060"/>
                  </a:lnTo>
                  <a:lnTo>
                    <a:pt x="704126" y="99060"/>
                  </a:lnTo>
                  <a:lnTo>
                    <a:pt x="701941" y="97802"/>
                  </a:lnTo>
                  <a:lnTo>
                    <a:pt x="701941" y="118110"/>
                  </a:lnTo>
                  <a:lnTo>
                    <a:pt x="699706" y="120650"/>
                  </a:lnTo>
                  <a:lnTo>
                    <a:pt x="699541" y="120650"/>
                  </a:lnTo>
                  <a:lnTo>
                    <a:pt x="699541" y="139700"/>
                  </a:lnTo>
                  <a:lnTo>
                    <a:pt x="698322" y="140970"/>
                  </a:lnTo>
                  <a:lnTo>
                    <a:pt x="696480" y="142240"/>
                  </a:lnTo>
                  <a:lnTo>
                    <a:pt x="694651" y="142240"/>
                  </a:lnTo>
                  <a:lnTo>
                    <a:pt x="692899" y="140970"/>
                  </a:lnTo>
                  <a:lnTo>
                    <a:pt x="692683" y="139700"/>
                  </a:lnTo>
                  <a:lnTo>
                    <a:pt x="692251" y="137160"/>
                  </a:lnTo>
                  <a:lnTo>
                    <a:pt x="693470" y="135890"/>
                  </a:lnTo>
                  <a:lnTo>
                    <a:pt x="697128" y="134620"/>
                  </a:lnTo>
                  <a:lnTo>
                    <a:pt x="698881" y="135890"/>
                  </a:lnTo>
                  <a:lnTo>
                    <a:pt x="699541" y="139700"/>
                  </a:lnTo>
                  <a:lnTo>
                    <a:pt x="699541" y="120650"/>
                  </a:lnTo>
                  <a:lnTo>
                    <a:pt x="694474" y="120650"/>
                  </a:lnTo>
                  <a:lnTo>
                    <a:pt x="693572" y="119380"/>
                  </a:lnTo>
                  <a:lnTo>
                    <a:pt x="692480" y="119380"/>
                  </a:lnTo>
                  <a:lnTo>
                    <a:pt x="692048" y="118821"/>
                  </a:lnTo>
                  <a:lnTo>
                    <a:pt x="692048" y="372110"/>
                  </a:lnTo>
                  <a:lnTo>
                    <a:pt x="690803" y="373380"/>
                  </a:lnTo>
                  <a:lnTo>
                    <a:pt x="688962" y="373380"/>
                  </a:lnTo>
                  <a:lnTo>
                    <a:pt x="687120" y="374650"/>
                  </a:lnTo>
                  <a:lnTo>
                    <a:pt x="685393" y="373380"/>
                  </a:lnTo>
                  <a:lnTo>
                    <a:pt x="685190" y="372110"/>
                  </a:lnTo>
                  <a:lnTo>
                    <a:pt x="684784" y="369570"/>
                  </a:lnTo>
                  <a:lnTo>
                    <a:pt x="686028" y="368300"/>
                  </a:lnTo>
                  <a:lnTo>
                    <a:pt x="689711" y="367030"/>
                  </a:lnTo>
                  <a:lnTo>
                    <a:pt x="691438" y="368300"/>
                  </a:lnTo>
                  <a:lnTo>
                    <a:pt x="692048" y="372110"/>
                  </a:lnTo>
                  <a:lnTo>
                    <a:pt x="692048" y="118821"/>
                  </a:lnTo>
                  <a:lnTo>
                    <a:pt x="691515" y="118110"/>
                  </a:lnTo>
                  <a:lnTo>
                    <a:pt x="690727" y="116840"/>
                  </a:lnTo>
                  <a:lnTo>
                    <a:pt x="691045" y="115582"/>
                  </a:lnTo>
                  <a:lnTo>
                    <a:pt x="691794" y="114300"/>
                  </a:lnTo>
                  <a:lnTo>
                    <a:pt x="691883" y="113030"/>
                  </a:lnTo>
                  <a:lnTo>
                    <a:pt x="691045" y="113030"/>
                  </a:lnTo>
                  <a:lnTo>
                    <a:pt x="690562" y="114134"/>
                  </a:lnTo>
                  <a:lnTo>
                    <a:pt x="690562" y="320040"/>
                  </a:lnTo>
                  <a:lnTo>
                    <a:pt x="689444" y="322580"/>
                  </a:lnTo>
                  <a:lnTo>
                    <a:pt x="684022" y="322580"/>
                  </a:lnTo>
                  <a:lnTo>
                    <a:pt x="684022" y="347980"/>
                  </a:lnTo>
                  <a:lnTo>
                    <a:pt x="683234" y="348932"/>
                  </a:lnTo>
                  <a:lnTo>
                    <a:pt x="683234" y="422910"/>
                  </a:lnTo>
                  <a:lnTo>
                    <a:pt x="682205" y="424180"/>
                  </a:lnTo>
                  <a:lnTo>
                    <a:pt x="678637" y="425450"/>
                  </a:lnTo>
                  <a:lnTo>
                    <a:pt x="676757" y="424180"/>
                  </a:lnTo>
                  <a:lnTo>
                    <a:pt x="675716" y="421640"/>
                  </a:lnTo>
                  <a:lnTo>
                    <a:pt x="676744" y="419100"/>
                  </a:lnTo>
                  <a:lnTo>
                    <a:pt x="678535" y="419100"/>
                  </a:lnTo>
                  <a:lnTo>
                    <a:pt x="680313" y="417830"/>
                  </a:lnTo>
                  <a:lnTo>
                    <a:pt x="682193" y="419100"/>
                  </a:lnTo>
                  <a:lnTo>
                    <a:pt x="683234" y="422910"/>
                  </a:lnTo>
                  <a:lnTo>
                    <a:pt x="683234" y="348932"/>
                  </a:lnTo>
                  <a:lnTo>
                    <a:pt x="682967" y="349250"/>
                  </a:lnTo>
                  <a:lnTo>
                    <a:pt x="679373" y="350520"/>
                  </a:lnTo>
                  <a:lnTo>
                    <a:pt x="678891" y="350189"/>
                  </a:lnTo>
                  <a:lnTo>
                    <a:pt x="678891" y="365760"/>
                  </a:lnTo>
                  <a:lnTo>
                    <a:pt x="678294" y="367030"/>
                  </a:lnTo>
                  <a:lnTo>
                    <a:pt x="677633" y="367030"/>
                  </a:lnTo>
                  <a:lnTo>
                    <a:pt x="678154" y="369570"/>
                  </a:lnTo>
                  <a:lnTo>
                    <a:pt x="677062" y="370840"/>
                  </a:lnTo>
                  <a:lnTo>
                    <a:pt x="676617" y="371005"/>
                  </a:lnTo>
                  <a:lnTo>
                    <a:pt x="676617" y="400050"/>
                  </a:lnTo>
                  <a:lnTo>
                    <a:pt x="676617" y="403936"/>
                  </a:lnTo>
                  <a:lnTo>
                    <a:pt x="675246" y="405130"/>
                  </a:lnTo>
                  <a:lnTo>
                    <a:pt x="672414" y="405130"/>
                  </a:lnTo>
                  <a:lnTo>
                    <a:pt x="672045" y="406400"/>
                  </a:lnTo>
                  <a:lnTo>
                    <a:pt x="670737" y="406400"/>
                  </a:lnTo>
                  <a:lnTo>
                    <a:pt x="670737" y="430530"/>
                  </a:lnTo>
                  <a:lnTo>
                    <a:pt x="669455" y="431622"/>
                  </a:lnTo>
                  <a:lnTo>
                    <a:pt x="669455" y="447040"/>
                  </a:lnTo>
                  <a:lnTo>
                    <a:pt x="667981" y="449580"/>
                  </a:lnTo>
                  <a:lnTo>
                    <a:pt x="664260" y="449580"/>
                  </a:lnTo>
                  <a:lnTo>
                    <a:pt x="663600" y="449046"/>
                  </a:lnTo>
                  <a:lnTo>
                    <a:pt x="663600" y="468630"/>
                  </a:lnTo>
                  <a:lnTo>
                    <a:pt x="662355" y="469900"/>
                  </a:lnTo>
                  <a:lnTo>
                    <a:pt x="658672" y="471170"/>
                  </a:lnTo>
                  <a:lnTo>
                    <a:pt x="656945" y="469900"/>
                  </a:lnTo>
                  <a:lnTo>
                    <a:pt x="656450" y="466763"/>
                  </a:lnTo>
                  <a:lnTo>
                    <a:pt x="656412" y="466013"/>
                  </a:lnTo>
                  <a:lnTo>
                    <a:pt x="657593" y="464820"/>
                  </a:lnTo>
                  <a:lnTo>
                    <a:pt x="659422" y="463550"/>
                  </a:lnTo>
                  <a:lnTo>
                    <a:pt x="661263" y="463550"/>
                  </a:lnTo>
                  <a:lnTo>
                    <a:pt x="663003" y="464820"/>
                  </a:lnTo>
                  <a:lnTo>
                    <a:pt x="663600" y="468630"/>
                  </a:lnTo>
                  <a:lnTo>
                    <a:pt x="663600" y="449046"/>
                  </a:lnTo>
                  <a:lnTo>
                    <a:pt x="662711" y="448310"/>
                  </a:lnTo>
                  <a:lnTo>
                    <a:pt x="662609" y="444500"/>
                  </a:lnTo>
                  <a:lnTo>
                    <a:pt x="663346" y="443230"/>
                  </a:lnTo>
                  <a:lnTo>
                    <a:pt x="664083" y="441960"/>
                  </a:lnTo>
                  <a:lnTo>
                    <a:pt x="667804" y="441960"/>
                  </a:lnTo>
                  <a:lnTo>
                    <a:pt x="669353" y="443230"/>
                  </a:lnTo>
                  <a:lnTo>
                    <a:pt x="669455" y="447040"/>
                  </a:lnTo>
                  <a:lnTo>
                    <a:pt x="669455" y="431622"/>
                  </a:lnTo>
                  <a:lnTo>
                    <a:pt x="669239" y="431800"/>
                  </a:lnTo>
                  <a:lnTo>
                    <a:pt x="665505" y="431800"/>
                  </a:lnTo>
                  <a:lnTo>
                    <a:pt x="663981" y="430530"/>
                  </a:lnTo>
                  <a:lnTo>
                    <a:pt x="663943" y="426720"/>
                  </a:lnTo>
                  <a:lnTo>
                    <a:pt x="665429" y="425450"/>
                  </a:lnTo>
                  <a:lnTo>
                    <a:pt x="669150" y="425450"/>
                  </a:lnTo>
                  <a:lnTo>
                    <a:pt x="670687" y="426720"/>
                  </a:lnTo>
                  <a:lnTo>
                    <a:pt x="670737" y="430530"/>
                  </a:lnTo>
                  <a:lnTo>
                    <a:pt x="670737" y="406400"/>
                  </a:lnTo>
                  <a:lnTo>
                    <a:pt x="670331" y="406400"/>
                  </a:lnTo>
                  <a:lnTo>
                    <a:pt x="668553" y="407670"/>
                  </a:lnTo>
                  <a:lnTo>
                    <a:pt x="666661" y="406400"/>
                  </a:lnTo>
                  <a:lnTo>
                    <a:pt x="665568" y="402590"/>
                  </a:lnTo>
                  <a:lnTo>
                    <a:pt x="666572" y="401320"/>
                  </a:lnTo>
                  <a:lnTo>
                    <a:pt x="668972" y="400050"/>
                  </a:lnTo>
                  <a:lnTo>
                    <a:pt x="670661" y="400050"/>
                  </a:lnTo>
                  <a:lnTo>
                    <a:pt x="671830" y="398780"/>
                  </a:lnTo>
                  <a:lnTo>
                    <a:pt x="675081" y="398780"/>
                  </a:lnTo>
                  <a:lnTo>
                    <a:pt x="676617" y="400050"/>
                  </a:lnTo>
                  <a:lnTo>
                    <a:pt x="676617" y="371005"/>
                  </a:lnTo>
                  <a:lnTo>
                    <a:pt x="673468" y="372110"/>
                  </a:lnTo>
                  <a:lnTo>
                    <a:pt x="671626" y="370840"/>
                  </a:lnTo>
                  <a:lnTo>
                    <a:pt x="671207" y="369570"/>
                  </a:lnTo>
                  <a:lnTo>
                    <a:pt x="670801" y="368300"/>
                  </a:lnTo>
                  <a:lnTo>
                    <a:pt x="671347" y="367030"/>
                  </a:lnTo>
                  <a:lnTo>
                    <a:pt x="672426" y="365760"/>
                  </a:lnTo>
                  <a:lnTo>
                    <a:pt x="672249" y="365760"/>
                  </a:lnTo>
                  <a:lnTo>
                    <a:pt x="672147" y="364490"/>
                  </a:lnTo>
                  <a:lnTo>
                    <a:pt x="672122" y="363220"/>
                  </a:lnTo>
                  <a:lnTo>
                    <a:pt x="673608" y="360680"/>
                  </a:lnTo>
                  <a:lnTo>
                    <a:pt x="677329" y="360680"/>
                  </a:lnTo>
                  <a:lnTo>
                    <a:pt x="678865" y="363220"/>
                  </a:lnTo>
                  <a:lnTo>
                    <a:pt x="678891" y="365760"/>
                  </a:lnTo>
                  <a:lnTo>
                    <a:pt x="678891" y="350189"/>
                  </a:lnTo>
                  <a:lnTo>
                    <a:pt x="677519" y="349250"/>
                  </a:lnTo>
                  <a:lnTo>
                    <a:pt x="676541" y="345440"/>
                  </a:lnTo>
                  <a:lnTo>
                    <a:pt x="677608" y="344170"/>
                  </a:lnTo>
                  <a:lnTo>
                    <a:pt x="681189" y="342900"/>
                  </a:lnTo>
                  <a:lnTo>
                    <a:pt x="683044" y="344170"/>
                  </a:lnTo>
                  <a:lnTo>
                    <a:pt x="683539" y="345440"/>
                  </a:lnTo>
                  <a:lnTo>
                    <a:pt x="684022" y="347980"/>
                  </a:lnTo>
                  <a:lnTo>
                    <a:pt x="684022" y="322580"/>
                  </a:lnTo>
                  <a:lnTo>
                    <a:pt x="683133" y="318770"/>
                  </a:lnTo>
                  <a:lnTo>
                    <a:pt x="684250" y="316230"/>
                  </a:lnTo>
                  <a:lnTo>
                    <a:pt x="689698" y="316230"/>
                  </a:lnTo>
                  <a:lnTo>
                    <a:pt x="690562" y="320040"/>
                  </a:lnTo>
                  <a:lnTo>
                    <a:pt x="690562" y="114134"/>
                  </a:lnTo>
                  <a:lnTo>
                    <a:pt x="690499" y="114274"/>
                  </a:lnTo>
                  <a:lnTo>
                    <a:pt x="690486" y="115582"/>
                  </a:lnTo>
                  <a:lnTo>
                    <a:pt x="689965" y="116840"/>
                  </a:lnTo>
                  <a:lnTo>
                    <a:pt x="689025" y="118110"/>
                  </a:lnTo>
                  <a:lnTo>
                    <a:pt x="688898" y="119380"/>
                  </a:lnTo>
                  <a:lnTo>
                    <a:pt x="687959" y="120650"/>
                  </a:lnTo>
                  <a:lnTo>
                    <a:pt x="684720" y="120650"/>
                  </a:lnTo>
                  <a:lnTo>
                    <a:pt x="682891" y="119380"/>
                  </a:lnTo>
                  <a:lnTo>
                    <a:pt x="682637" y="118732"/>
                  </a:lnTo>
                  <a:lnTo>
                    <a:pt x="682637" y="138430"/>
                  </a:lnTo>
                  <a:lnTo>
                    <a:pt x="681139" y="139700"/>
                  </a:lnTo>
                  <a:lnTo>
                    <a:pt x="678065" y="139700"/>
                  </a:lnTo>
                  <a:lnTo>
                    <a:pt x="677037" y="138430"/>
                  </a:lnTo>
                  <a:lnTo>
                    <a:pt x="674916" y="138430"/>
                  </a:lnTo>
                  <a:lnTo>
                    <a:pt x="673506" y="137160"/>
                  </a:lnTo>
                  <a:lnTo>
                    <a:pt x="672909" y="135890"/>
                  </a:lnTo>
                  <a:lnTo>
                    <a:pt x="672236" y="135890"/>
                  </a:lnTo>
                  <a:lnTo>
                    <a:pt x="671753" y="134620"/>
                  </a:lnTo>
                  <a:lnTo>
                    <a:pt x="671042" y="134620"/>
                  </a:lnTo>
                  <a:lnTo>
                    <a:pt x="670179" y="135890"/>
                  </a:lnTo>
                  <a:lnTo>
                    <a:pt x="667219" y="135890"/>
                  </a:lnTo>
                  <a:lnTo>
                    <a:pt x="665518" y="134620"/>
                  </a:lnTo>
                  <a:lnTo>
                    <a:pt x="665340" y="133350"/>
                  </a:lnTo>
                  <a:lnTo>
                    <a:pt x="665162" y="131978"/>
                  </a:lnTo>
                  <a:lnTo>
                    <a:pt x="665111" y="138430"/>
                  </a:lnTo>
                  <a:lnTo>
                    <a:pt x="664159" y="140970"/>
                  </a:lnTo>
                  <a:lnTo>
                    <a:pt x="663397" y="140970"/>
                  </a:lnTo>
                  <a:lnTo>
                    <a:pt x="663397" y="426720"/>
                  </a:lnTo>
                  <a:lnTo>
                    <a:pt x="662368" y="427990"/>
                  </a:lnTo>
                  <a:lnTo>
                    <a:pt x="660781" y="429260"/>
                  </a:lnTo>
                  <a:lnTo>
                    <a:pt x="660984" y="429260"/>
                  </a:lnTo>
                  <a:lnTo>
                    <a:pt x="661555" y="430530"/>
                  </a:lnTo>
                  <a:lnTo>
                    <a:pt x="660514" y="433070"/>
                  </a:lnTo>
                  <a:lnTo>
                    <a:pt x="659422" y="433463"/>
                  </a:lnTo>
                  <a:lnTo>
                    <a:pt x="659422" y="452120"/>
                  </a:lnTo>
                  <a:lnTo>
                    <a:pt x="658444" y="453390"/>
                  </a:lnTo>
                  <a:lnTo>
                    <a:pt x="656894" y="453390"/>
                  </a:lnTo>
                  <a:lnTo>
                    <a:pt x="657136" y="454660"/>
                  </a:lnTo>
                  <a:lnTo>
                    <a:pt x="656196" y="457200"/>
                  </a:lnTo>
                  <a:lnTo>
                    <a:pt x="652221" y="457200"/>
                  </a:lnTo>
                  <a:lnTo>
                    <a:pt x="651383" y="455930"/>
                  </a:lnTo>
                  <a:lnTo>
                    <a:pt x="650989" y="457200"/>
                  </a:lnTo>
                  <a:lnTo>
                    <a:pt x="650252" y="458470"/>
                  </a:lnTo>
                  <a:lnTo>
                    <a:pt x="647458" y="458470"/>
                  </a:lnTo>
                  <a:lnTo>
                    <a:pt x="645604" y="457200"/>
                  </a:lnTo>
                  <a:lnTo>
                    <a:pt x="644601" y="454660"/>
                  </a:lnTo>
                  <a:lnTo>
                    <a:pt x="645655" y="452120"/>
                  </a:lnTo>
                  <a:lnTo>
                    <a:pt x="650938" y="452120"/>
                  </a:lnTo>
                  <a:lnTo>
                    <a:pt x="651598" y="450850"/>
                  </a:lnTo>
                  <a:lnTo>
                    <a:pt x="652475" y="450850"/>
                  </a:lnTo>
                  <a:lnTo>
                    <a:pt x="652233" y="449580"/>
                  </a:lnTo>
                  <a:lnTo>
                    <a:pt x="653364" y="447040"/>
                  </a:lnTo>
                  <a:lnTo>
                    <a:pt x="656971" y="447040"/>
                  </a:lnTo>
                  <a:lnTo>
                    <a:pt x="658736" y="448310"/>
                  </a:lnTo>
                  <a:lnTo>
                    <a:pt x="659422" y="452120"/>
                  </a:lnTo>
                  <a:lnTo>
                    <a:pt x="659422" y="433463"/>
                  </a:lnTo>
                  <a:lnTo>
                    <a:pt x="656932" y="434340"/>
                  </a:lnTo>
                  <a:lnTo>
                    <a:pt x="655066" y="433070"/>
                  </a:lnTo>
                  <a:lnTo>
                    <a:pt x="654062" y="429260"/>
                  </a:lnTo>
                  <a:lnTo>
                    <a:pt x="655053" y="427990"/>
                  </a:lnTo>
                  <a:lnTo>
                    <a:pt x="656767" y="426720"/>
                  </a:lnTo>
                  <a:lnTo>
                    <a:pt x="656450" y="426720"/>
                  </a:lnTo>
                  <a:lnTo>
                    <a:pt x="656259" y="425450"/>
                  </a:lnTo>
                  <a:lnTo>
                    <a:pt x="656082" y="424180"/>
                  </a:lnTo>
                  <a:lnTo>
                    <a:pt x="657275" y="422910"/>
                  </a:lnTo>
                  <a:lnTo>
                    <a:pt x="660933" y="421640"/>
                  </a:lnTo>
                  <a:lnTo>
                    <a:pt x="662698" y="422910"/>
                  </a:lnTo>
                  <a:lnTo>
                    <a:pt x="663397" y="426720"/>
                  </a:lnTo>
                  <a:lnTo>
                    <a:pt x="663397" y="140970"/>
                  </a:lnTo>
                  <a:lnTo>
                    <a:pt x="662000" y="140970"/>
                  </a:lnTo>
                  <a:lnTo>
                    <a:pt x="662000" y="403860"/>
                  </a:lnTo>
                  <a:lnTo>
                    <a:pt x="660755" y="405130"/>
                  </a:lnTo>
                  <a:lnTo>
                    <a:pt x="657072" y="406400"/>
                  </a:lnTo>
                  <a:lnTo>
                    <a:pt x="655345" y="405130"/>
                  </a:lnTo>
                  <a:lnTo>
                    <a:pt x="654748" y="401320"/>
                  </a:lnTo>
                  <a:lnTo>
                    <a:pt x="655993" y="398780"/>
                  </a:lnTo>
                  <a:lnTo>
                    <a:pt x="659663" y="398780"/>
                  </a:lnTo>
                  <a:lnTo>
                    <a:pt x="661403" y="400050"/>
                  </a:lnTo>
                  <a:lnTo>
                    <a:pt x="662000" y="403860"/>
                  </a:lnTo>
                  <a:lnTo>
                    <a:pt x="662000" y="140970"/>
                  </a:lnTo>
                  <a:lnTo>
                    <a:pt x="658710" y="140970"/>
                  </a:lnTo>
                  <a:lnTo>
                    <a:pt x="657529" y="137160"/>
                  </a:lnTo>
                  <a:lnTo>
                    <a:pt x="658012" y="135890"/>
                  </a:lnTo>
                  <a:lnTo>
                    <a:pt x="658482" y="134620"/>
                  </a:lnTo>
                  <a:lnTo>
                    <a:pt x="663930" y="134620"/>
                  </a:lnTo>
                  <a:lnTo>
                    <a:pt x="665111" y="138430"/>
                  </a:lnTo>
                  <a:lnTo>
                    <a:pt x="665111" y="132080"/>
                  </a:lnTo>
                  <a:lnTo>
                    <a:pt x="663359" y="132080"/>
                  </a:lnTo>
                  <a:lnTo>
                    <a:pt x="661606" y="133350"/>
                  </a:lnTo>
                  <a:lnTo>
                    <a:pt x="659688" y="132080"/>
                  </a:lnTo>
                  <a:lnTo>
                    <a:pt x="658863" y="129540"/>
                  </a:lnTo>
                  <a:lnTo>
                    <a:pt x="658456" y="128270"/>
                  </a:lnTo>
                  <a:lnTo>
                    <a:pt x="659384" y="127000"/>
                  </a:lnTo>
                  <a:lnTo>
                    <a:pt x="662914" y="125730"/>
                  </a:lnTo>
                  <a:lnTo>
                    <a:pt x="664832" y="125730"/>
                  </a:lnTo>
                  <a:lnTo>
                    <a:pt x="666051" y="129540"/>
                  </a:lnTo>
                  <a:lnTo>
                    <a:pt x="665924" y="129895"/>
                  </a:lnTo>
                  <a:lnTo>
                    <a:pt x="666280" y="129540"/>
                  </a:lnTo>
                  <a:lnTo>
                    <a:pt x="671347" y="129540"/>
                  </a:lnTo>
                  <a:lnTo>
                    <a:pt x="671791" y="132080"/>
                  </a:lnTo>
                  <a:lnTo>
                    <a:pt x="672249" y="130810"/>
                  </a:lnTo>
                  <a:lnTo>
                    <a:pt x="673023" y="130810"/>
                  </a:lnTo>
                  <a:lnTo>
                    <a:pt x="675640" y="129540"/>
                  </a:lnTo>
                  <a:lnTo>
                    <a:pt x="677151" y="130810"/>
                  </a:lnTo>
                  <a:lnTo>
                    <a:pt x="677773" y="132080"/>
                  </a:lnTo>
                  <a:lnTo>
                    <a:pt x="678535" y="132080"/>
                  </a:lnTo>
                  <a:lnTo>
                    <a:pt x="678802" y="133350"/>
                  </a:lnTo>
                  <a:lnTo>
                    <a:pt x="681088" y="133350"/>
                  </a:lnTo>
                  <a:lnTo>
                    <a:pt x="682612" y="134620"/>
                  </a:lnTo>
                  <a:lnTo>
                    <a:pt x="682637" y="138430"/>
                  </a:lnTo>
                  <a:lnTo>
                    <a:pt x="682637" y="118732"/>
                  </a:lnTo>
                  <a:lnTo>
                    <a:pt x="682396" y="118110"/>
                  </a:lnTo>
                  <a:lnTo>
                    <a:pt x="681697" y="116840"/>
                  </a:lnTo>
                  <a:lnTo>
                    <a:pt x="681088" y="116840"/>
                  </a:lnTo>
                  <a:lnTo>
                    <a:pt x="680021" y="113030"/>
                  </a:lnTo>
                  <a:lnTo>
                    <a:pt x="681024" y="110490"/>
                  </a:lnTo>
                  <a:lnTo>
                    <a:pt x="682980" y="109220"/>
                  </a:lnTo>
                  <a:lnTo>
                    <a:pt x="683158" y="107950"/>
                  </a:lnTo>
                  <a:lnTo>
                    <a:pt x="683615" y="106680"/>
                  </a:lnTo>
                  <a:lnTo>
                    <a:pt x="683526" y="105410"/>
                  </a:lnTo>
                  <a:lnTo>
                    <a:pt x="685177" y="102870"/>
                  </a:lnTo>
                  <a:lnTo>
                    <a:pt x="690384" y="101600"/>
                  </a:lnTo>
                  <a:lnTo>
                    <a:pt x="693000" y="102870"/>
                  </a:lnTo>
                  <a:lnTo>
                    <a:pt x="693712" y="107950"/>
                  </a:lnTo>
                  <a:lnTo>
                    <a:pt x="693407" y="107950"/>
                  </a:lnTo>
                  <a:lnTo>
                    <a:pt x="692810" y="109220"/>
                  </a:lnTo>
                  <a:lnTo>
                    <a:pt x="692823" y="110477"/>
                  </a:lnTo>
                  <a:lnTo>
                    <a:pt x="693597" y="109220"/>
                  </a:lnTo>
                  <a:lnTo>
                    <a:pt x="694728" y="109220"/>
                  </a:lnTo>
                  <a:lnTo>
                    <a:pt x="698804" y="107950"/>
                  </a:lnTo>
                  <a:lnTo>
                    <a:pt x="701332" y="110477"/>
                  </a:lnTo>
                  <a:lnTo>
                    <a:pt x="701814" y="113030"/>
                  </a:lnTo>
                  <a:lnTo>
                    <a:pt x="701738" y="114300"/>
                  </a:lnTo>
                  <a:lnTo>
                    <a:pt x="701763" y="115557"/>
                  </a:lnTo>
                  <a:lnTo>
                    <a:pt x="701916" y="115570"/>
                  </a:lnTo>
                  <a:lnTo>
                    <a:pt x="701941" y="118110"/>
                  </a:lnTo>
                  <a:lnTo>
                    <a:pt x="701941" y="97802"/>
                  </a:lnTo>
                  <a:lnTo>
                    <a:pt x="700024" y="96520"/>
                  </a:lnTo>
                  <a:lnTo>
                    <a:pt x="699096" y="93980"/>
                  </a:lnTo>
                  <a:lnTo>
                    <a:pt x="698969" y="92710"/>
                  </a:lnTo>
                  <a:lnTo>
                    <a:pt x="698563" y="95250"/>
                  </a:lnTo>
                  <a:lnTo>
                    <a:pt x="696163" y="97790"/>
                  </a:lnTo>
                  <a:lnTo>
                    <a:pt x="689978" y="97790"/>
                  </a:lnTo>
                  <a:lnTo>
                    <a:pt x="687336" y="95250"/>
                  </a:lnTo>
                  <a:lnTo>
                    <a:pt x="687324" y="93980"/>
                  </a:lnTo>
                  <a:lnTo>
                    <a:pt x="687349" y="91147"/>
                  </a:lnTo>
                  <a:lnTo>
                    <a:pt x="687501" y="90170"/>
                  </a:lnTo>
                  <a:lnTo>
                    <a:pt x="687844" y="90170"/>
                  </a:lnTo>
                  <a:lnTo>
                    <a:pt x="687158" y="88900"/>
                  </a:lnTo>
                  <a:lnTo>
                    <a:pt x="686625" y="87630"/>
                  </a:lnTo>
                  <a:lnTo>
                    <a:pt x="685266" y="87630"/>
                  </a:lnTo>
                  <a:lnTo>
                    <a:pt x="685190" y="90170"/>
                  </a:lnTo>
                  <a:lnTo>
                    <a:pt x="683348" y="92697"/>
                  </a:lnTo>
                  <a:lnTo>
                    <a:pt x="678230" y="92710"/>
                  </a:lnTo>
                  <a:lnTo>
                    <a:pt x="678014" y="92824"/>
                  </a:lnTo>
                  <a:lnTo>
                    <a:pt x="678014" y="105410"/>
                  </a:lnTo>
                  <a:lnTo>
                    <a:pt x="676630" y="107950"/>
                  </a:lnTo>
                  <a:lnTo>
                    <a:pt x="676008" y="108254"/>
                  </a:lnTo>
                  <a:lnTo>
                    <a:pt x="676008" y="119380"/>
                  </a:lnTo>
                  <a:lnTo>
                    <a:pt x="673785" y="120650"/>
                  </a:lnTo>
                  <a:lnTo>
                    <a:pt x="668972" y="120650"/>
                  </a:lnTo>
                  <a:lnTo>
                    <a:pt x="667245" y="119380"/>
                  </a:lnTo>
                  <a:lnTo>
                    <a:pt x="666432" y="118110"/>
                  </a:lnTo>
                  <a:lnTo>
                    <a:pt x="665734" y="119380"/>
                  </a:lnTo>
                  <a:lnTo>
                    <a:pt x="664781" y="119380"/>
                  </a:lnTo>
                  <a:lnTo>
                    <a:pt x="663587" y="120650"/>
                  </a:lnTo>
                  <a:lnTo>
                    <a:pt x="660882" y="120650"/>
                  </a:lnTo>
                  <a:lnTo>
                    <a:pt x="658215" y="119380"/>
                  </a:lnTo>
                  <a:lnTo>
                    <a:pt x="657974" y="118110"/>
                  </a:lnTo>
                  <a:lnTo>
                    <a:pt x="657047" y="113030"/>
                  </a:lnTo>
                  <a:lnTo>
                    <a:pt x="658787" y="110490"/>
                  </a:lnTo>
                  <a:lnTo>
                    <a:pt x="663854" y="109220"/>
                  </a:lnTo>
                  <a:lnTo>
                    <a:pt x="666076" y="110477"/>
                  </a:lnTo>
                  <a:lnTo>
                    <a:pt x="667029" y="113030"/>
                  </a:lnTo>
                  <a:lnTo>
                    <a:pt x="667943" y="111760"/>
                  </a:lnTo>
                  <a:lnTo>
                    <a:pt x="669315" y="111760"/>
                  </a:lnTo>
                  <a:lnTo>
                    <a:pt x="673709" y="110490"/>
                  </a:lnTo>
                  <a:lnTo>
                    <a:pt x="675970" y="113030"/>
                  </a:lnTo>
                  <a:lnTo>
                    <a:pt x="676008" y="119380"/>
                  </a:lnTo>
                  <a:lnTo>
                    <a:pt x="676008" y="108254"/>
                  </a:lnTo>
                  <a:lnTo>
                    <a:pt x="671385" y="110490"/>
                  </a:lnTo>
                  <a:lnTo>
                    <a:pt x="669963" y="109220"/>
                  </a:lnTo>
                  <a:lnTo>
                    <a:pt x="668528" y="107950"/>
                  </a:lnTo>
                  <a:lnTo>
                    <a:pt x="668070" y="106680"/>
                  </a:lnTo>
                  <a:lnTo>
                    <a:pt x="666940" y="103517"/>
                  </a:lnTo>
                  <a:lnTo>
                    <a:pt x="665645" y="105410"/>
                  </a:lnTo>
                  <a:lnTo>
                    <a:pt x="660387" y="106680"/>
                  </a:lnTo>
                  <a:lnTo>
                    <a:pt x="657847" y="104140"/>
                  </a:lnTo>
                  <a:lnTo>
                    <a:pt x="657440" y="101600"/>
                  </a:lnTo>
                  <a:lnTo>
                    <a:pt x="657136" y="100330"/>
                  </a:lnTo>
                  <a:lnTo>
                    <a:pt x="656831" y="98425"/>
                  </a:lnTo>
                  <a:lnTo>
                    <a:pt x="656831" y="127000"/>
                  </a:lnTo>
                  <a:lnTo>
                    <a:pt x="655599" y="128270"/>
                  </a:lnTo>
                  <a:lnTo>
                    <a:pt x="653770" y="129540"/>
                  </a:lnTo>
                  <a:lnTo>
                    <a:pt x="652830" y="129540"/>
                  </a:lnTo>
                  <a:lnTo>
                    <a:pt x="652830" y="438150"/>
                  </a:lnTo>
                  <a:lnTo>
                    <a:pt x="651662" y="439420"/>
                  </a:lnTo>
                  <a:lnTo>
                    <a:pt x="648893" y="440690"/>
                  </a:lnTo>
                  <a:lnTo>
                    <a:pt x="647966" y="440690"/>
                  </a:lnTo>
                  <a:lnTo>
                    <a:pt x="647230" y="439420"/>
                  </a:lnTo>
                  <a:lnTo>
                    <a:pt x="647039" y="440690"/>
                  </a:lnTo>
                  <a:lnTo>
                    <a:pt x="646188" y="441960"/>
                  </a:lnTo>
                  <a:lnTo>
                    <a:pt x="643140" y="443230"/>
                  </a:lnTo>
                  <a:lnTo>
                    <a:pt x="641248" y="441960"/>
                  </a:lnTo>
                  <a:lnTo>
                    <a:pt x="640588" y="439420"/>
                  </a:lnTo>
                  <a:lnTo>
                    <a:pt x="640168" y="439420"/>
                  </a:lnTo>
                  <a:lnTo>
                    <a:pt x="640334" y="440690"/>
                  </a:lnTo>
                  <a:lnTo>
                    <a:pt x="638937" y="443230"/>
                  </a:lnTo>
                  <a:lnTo>
                    <a:pt x="635457" y="443230"/>
                  </a:lnTo>
                  <a:lnTo>
                    <a:pt x="635457" y="463550"/>
                  </a:lnTo>
                  <a:lnTo>
                    <a:pt x="634428" y="464820"/>
                  </a:lnTo>
                  <a:lnTo>
                    <a:pt x="631761" y="464820"/>
                  </a:lnTo>
                  <a:lnTo>
                    <a:pt x="632294" y="466090"/>
                  </a:lnTo>
                  <a:lnTo>
                    <a:pt x="632739" y="466090"/>
                  </a:lnTo>
                  <a:lnTo>
                    <a:pt x="632942" y="467360"/>
                  </a:lnTo>
                  <a:lnTo>
                    <a:pt x="633476" y="468630"/>
                  </a:lnTo>
                  <a:lnTo>
                    <a:pt x="632447" y="471170"/>
                  </a:lnTo>
                  <a:lnTo>
                    <a:pt x="626986" y="471170"/>
                  </a:lnTo>
                  <a:lnTo>
                    <a:pt x="625944" y="467360"/>
                  </a:lnTo>
                  <a:lnTo>
                    <a:pt x="626465" y="466090"/>
                  </a:lnTo>
                  <a:lnTo>
                    <a:pt x="626973" y="464820"/>
                  </a:lnTo>
                  <a:lnTo>
                    <a:pt x="629119" y="464820"/>
                  </a:lnTo>
                  <a:lnTo>
                    <a:pt x="628675" y="463550"/>
                  </a:lnTo>
                  <a:lnTo>
                    <a:pt x="628243" y="462038"/>
                  </a:lnTo>
                  <a:lnTo>
                    <a:pt x="627621" y="463550"/>
                  </a:lnTo>
                  <a:lnTo>
                    <a:pt x="624293" y="463550"/>
                  </a:lnTo>
                  <a:lnTo>
                    <a:pt x="624293" y="471170"/>
                  </a:lnTo>
                  <a:lnTo>
                    <a:pt x="623125" y="472440"/>
                  </a:lnTo>
                  <a:lnTo>
                    <a:pt x="619480" y="473710"/>
                  </a:lnTo>
                  <a:lnTo>
                    <a:pt x="617689" y="472440"/>
                  </a:lnTo>
                  <a:lnTo>
                    <a:pt x="617169" y="469900"/>
                  </a:lnTo>
                  <a:lnTo>
                    <a:pt x="616915" y="468630"/>
                  </a:lnTo>
                  <a:lnTo>
                    <a:pt x="618083" y="467360"/>
                  </a:lnTo>
                  <a:lnTo>
                    <a:pt x="619912" y="466090"/>
                  </a:lnTo>
                  <a:lnTo>
                    <a:pt x="621728" y="466090"/>
                  </a:lnTo>
                  <a:lnTo>
                    <a:pt x="623519" y="467360"/>
                  </a:lnTo>
                  <a:lnTo>
                    <a:pt x="624293" y="471170"/>
                  </a:lnTo>
                  <a:lnTo>
                    <a:pt x="624293" y="463550"/>
                  </a:lnTo>
                  <a:lnTo>
                    <a:pt x="622173" y="463550"/>
                  </a:lnTo>
                  <a:lnTo>
                    <a:pt x="621677" y="461010"/>
                  </a:lnTo>
                  <a:lnTo>
                    <a:pt x="621182" y="459740"/>
                  </a:lnTo>
                  <a:lnTo>
                    <a:pt x="622249" y="457200"/>
                  </a:lnTo>
                  <a:lnTo>
                    <a:pt x="627684" y="457200"/>
                  </a:lnTo>
                  <a:lnTo>
                    <a:pt x="628510" y="460336"/>
                  </a:lnTo>
                  <a:lnTo>
                    <a:pt x="629005" y="459740"/>
                  </a:lnTo>
                  <a:lnTo>
                    <a:pt x="632587" y="458470"/>
                  </a:lnTo>
                  <a:lnTo>
                    <a:pt x="634453" y="459740"/>
                  </a:lnTo>
                  <a:lnTo>
                    <a:pt x="635457" y="463550"/>
                  </a:lnTo>
                  <a:lnTo>
                    <a:pt x="635457" y="443230"/>
                  </a:lnTo>
                  <a:lnTo>
                    <a:pt x="635317" y="443230"/>
                  </a:lnTo>
                  <a:lnTo>
                    <a:pt x="634669" y="441960"/>
                  </a:lnTo>
                  <a:lnTo>
                    <a:pt x="635000" y="444500"/>
                  </a:lnTo>
                  <a:lnTo>
                    <a:pt x="634034" y="445770"/>
                  </a:lnTo>
                  <a:lnTo>
                    <a:pt x="630567" y="447040"/>
                  </a:lnTo>
                  <a:lnTo>
                    <a:pt x="628688" y="445770"/>
                  </a:lnTo>
                  <a:lnTo>
                    <a:pt x="628345" y="444500"/>
                  </a:lnTo>
                  <a:lnTo>
                    <a:pt x="627646" y="441960"/>
                  </a:lnTo>
                  <a:lnTo>
                    <a:pt x="628675" y="440690"/>
                  </a:lnTo>
                  <a:lnTo>
                    <a:pt x="631609" y="439420"/>
                  </a:lnTo>
                  <a:lnTo>
                    <a:pt x="632764" y="439420"/>
                  </a:lnTo>
                  <a:lnTo>
                    <a:pt x="633463" y="440474"/>
                  </a:lnTo>
                  <a:lnTo>
                    <a:pt x="633399" y="439420"/>
                  </a:lnTo>
                  <a:lnTo>
                    <a:pt x="633323" y="438150"/>
                  </a:lnTo>
                  <a:lnTo>
                    <a:pt x="634707" y="436880"/>
                  </a:lnTo>
                  <a:lnTo>
                    <a:pt x="638746" y="436880"/>
                  </a:lnTo>
                  <a:lnTo>
                    <a:pt x="638352" y="435610"/>
                  </a:lnTo>
                  <a:lnTo>
                    <a:pt x="639521" y="433070"/>
                  </a:lnTo>
                  <a:lnTo>
                    <a:pt x="637438" y="433070"/>
                  </a:lnTo>
                  <a:lnTo>
                    <a:pt x="635889" y="430530"/>
                  </a:lnTo>
                  <a:lnTo>
                    <a:pt x="635787" y="427990"/>
                  </a:lnTo>
                  <a:lnTo>
                    <a:pt x="637260" y="425450"/>
                  </a:lnTo>
                  <a:lnTo>
                    <a:pt x="640981" y="425450"/>
                  </a:lnTo>
                  <a:lnTo>
                    <a:pt x="642531" y="426720"/>
                  </a:lnTo>
                  <a:lnTo>
                    <a:pt x="642632" y="430530"/>
                  </a:lnTo>
                  <a:lnTo>
                    <a:pt x="641159" y="433070"/>
                  </a:lnTo>
                  <a:lnTo>
                    <a:pt x="644956" y="433070"/>
                  </a:lnTo>
                  <a:lnTo>
                    <a:pt x="645388" y="435610"/>
                  </a:lnTo>
                  <a:lnTo>
                    <a:pt x="645515" y="436880"/>
                  </a:lnTo>
                  <a:lnTo>
                    <a:pt x="645833" y="436880"/>
                  </a:lnTo>
                  <a:lnTo>
                    <a:pt x="646023" y="435610"/>
                  </a:lnTo>
                  <a:lnTo>
                    <a:pt x="647014" y="434340"/>
                  </a:lnTo>
                  <a:lnTo>
                    <a:pt x="650265" y="433070"/>
                  </a:lnTo>
                  <a:lnTo>
                    <a:pt x="652056" y="434340"/>
                  </a:lnTo>
                  <a:lnTo>
                    <a:pt x="652830" y="438150"/>
                  </a:lnTo>
                  <a:lnTo>
                    <a:pt x="652830" y="129540"/>
                  </a:lnTo>
                  <a:lnTo>
                    <a:pt x="651941" y="129540"/>
                  </a:lnTo>
                  <a:lnTo>
                    <a:pt x="650189" y="128270"/>
                  </a:lnTo>
                  <a:lnTo>
                    <a:pt x="649528" y="124460"/>
                  </a:lnTo>
                  <a:lnTo>
                    <a:pt x="650748" y="123190"/>
                  </a:lnTo>
                  <a:lnTo>
                    <a:pt x="654418" y="121920"/>
                  </a:lnTo>
                  <a:lnTo>
                    <a:pt x="656082" y="123126"/>
                  </a:lnTo>
                  <a:lnTo>
                    <a:pt x="656209" y="123405"/>
                  </a:lnTo>
                  <a:lnTo>
                    <a:pt x="656831" y="127000"/>
                  </a:lnTo>
                  <a:lnTo>
                    <a:pt x="656831" y="98425"/>
                  </a:lnTo>
                  <a:lnTo>
                    <a:pt x="656729" y="97790"/>
                  </a:lnTo>
                  <a:lnTo>
                    <a:pt x="657948" y="96520"/>
                  </a:lnTo>
                  <a:lnTo>
                    <a:pt x="662889" y="96520"/>
                  </a:lnTo>
                  <a:lnTo>
                    <a:pt x="663282" y="95250"/>
                  </a:lnTo>
                  <a:lnTo>
                    <a:pt x="666064" y="95250"/>
                  </a:lnTo>
                  <a:lnTo>
                    <a:pt x="667816" y="96520"/>
                  </a:lnTo>
                  <a:lnTo>
                    <a:pt x="668324" y="99060"/>
                  </a:lnTo>
                  <a:lnTo>
                    <a:pt x="667981" y="100330"/>
                  </a:lnTo>
                  <a:lnTo>
                    <a:pt x="667372" y="100330"/>
                  </a:lnTo>
                  <a:lnTo>
                    <a:pt x="667372" y="101638"/>
                  </a:lnTo>
                  <a:lnTo>
                    <a:pt x="668083" y="100330"/>
                  </a:lnTo>
                  <a:lnTo>
                    <a:pt x="673328" y="99060"/>
                  </a:lnTo>
                  <a:lnTo>
                    <a:pt x="676186" y="100330"/>
                  </a:lnTo>
                  <a:lnTo>
                    <a:pt x="678014" y="105410"/>
                  </a:lnTo>
                  <a:lnTo>
                    <a:pt x="678014" y="92824"/>
                  </a:lnTo>
                  <a:lnTo>
                    <a:pt x="675551" y="93980"/>
                  </a:lnTo>
                  <a:lnTo>
                    <a:pt x="672719" y="92710"/>
                  </a:lnTo>
                  <a:lnTo>
                    <a:pt x="671029" y="90170"/>
                  </a:lnTo>
                  <a:lnTo>
                    <a:pt x="669848" y="92697"/>
                  </a:lnTo>
                  <a:lnTo>
                    <a:pt x="667956" y="93980"/>
                  </a:lnTo>
                  <a:lnTo>
                    <a:pt x="662635" y="93980"/>
                  </a:lnTo>
                  <a:lnTo>
                    <a:pt x="659993" y="91440"/>
                  </a:lnTo>
                  <a:lnTo>
                    <a:pt x="659333" y="88900"/>
                  </a:lnTo>
                  <a:lnTo>
                    <a:pt x="658888" y="87630"/>
                  </a:lnTo>
                  <a:lnTo>
                    <a:pt x="658050" y="87630"/>
                  </a:lnTo>
                  <a:lnTo>
                    <a:pt x="657987" y="90170"/>
                  </a:lnTo>
                  <a:lnTo>
                    <a:pt x="655904" y="93980"/>
                  </a:lnTo>
                  <a:lnTo>
                    <a:pt x="654888" y="94183"/>
                  </a:lnTo>
                  <a:lnTo>
                    <a:pt x="654888" y="107950"/>
                  </a:lnTo>
                  <a:lnTo>
                    <a:pt x="654202" y="110477"/>
                  </a:lnTo>
                  <a:lnTo>
                    <a:pt x="652678" y="111760"/>
                  </a:lnTo>
                  <a:lnTo>
                    <a:pt x="653326" y="114300"/>
                  </a:lnTo>
                  <a:lnTo>
                    <a:pt x="652018" y="116840"/>
                  </a:lnTo>
                  <a:lnTo>
                    <a:pt x="649528" y="116840"/>
                  </a:lnTo>
                  <a:lnTo>
                    <a:pt x="646912" y="118110"/>
                  </a:lnTo>
                  <a:lnTo>
                    <a:pt x="644042" y="116840"/>
                  </a:lnTo>
                  <a:lnTo>
                    <a:pt x="642429" y="111760"/>
                  </a:lnTo>
                  <a:lnTo>
                    <a:pt x="643115" y="110490"/>
                  </a:lnTo>
                  <a:lnTo>
                    <a:pt x="644652" y="109220"/>
                  </a:lnTo>
                  <a:lnTo>
                    <a:pt x="644525" y="107950"/>
                  </a:lnTo>
                  <a:lnTo>
                    <a:pt x="643763" y="106680"/>
                  </a:lnTo>
                  <a:lnTo>
                    <a:pt x="643153" y="106680"/>
                  </a:lnTo>
                  <a:lnTo>
                    <a:pt x="642835" y="105410"/>
                  </a:lnTo>
                  <a:lnTo>
                    <a:pt x="642023" y="105410"/>
                  </a:lnTo>
                  <a:lnTo>
                    <a:pt x="641096" y="106680"/>
                  </a:lnTo>
                  <a:lnTo>
                    <a:pt x="641096" y="129540"/>
                  </a:lnTo>
                  <a:lnTo>
                    <a:pt x="640143" y="130810"/>
                  </a:lnTo>
                  <a:lnTo>
                    <a:pt x="636625" y="132080"/>
                  </a:lnTo>
                  <a:lnTo>
                    <a:pt x="634707" y="130810"/>
                  </a:lnTo>
                  <a:lnTo>
                    <a:pt x="633514" y="128270"/>
                  </a:lnTo>
                  <a:lnTo>
                    <a:pt x="633984" y="127000"/>
                  </a:lnTo>
                  <a:lnTo>
                    <a:pt x="634453" y="125730"/>
                  </a:lnTo>
                  <a:lnTo>
                    <a:pt x="636206" y="125730"/>
                  </a:lnTo>
                  <a:lnTo>
                    <a:pt x="637971" y="124460"/>
                  </a:lnTo>
                  <a:lnTo>
                    <a:pt x="639889" y="125730"/>
                  </a:lnTo>
                  <a:lnTo>
                    <a:pt x="641096" y="129540"/>
                  </a:lnTo>
                  <a:lnTo>
                    <a:pt x="641096" y="106680"/>
                  </a:lnTo>
                  <a:lnTo>
                    <a:pt x="637260" y="106680"/>
                  </a:lnTo>
                  <a:lnTo>
                    <a:pt x="635000" y="104140"/>
                  </a:lnTo>
                  <a:lnTo>
                    <a:pt x="634961" y="99060"/>
                  </a:lnTo>
                  <a:lnTo>
                    <a:pt x="637184" y="96520"/>
                  </a:lnTo>
                  <a:lnTo>
                    <a:pt x="642175" y="96520"/>
                  </a:lnTo>
                  <a:lnTo>
                    <a:pt x="644004" y="97790"/>
                  </a:lnTo>
                  <a:lnTo>
                    <a:pt x="644690" y="100330"/>
                  </a:lnTo>
                  <a:lnTo>
                    <a:pt x="645464" y="99060"/>
                  </a:lnTo>
                  <a:lnTo>
                    <a:pt x="648576" y="97790"/>
                  </a:lnTo>
                  <a:lnTo>
                    <a:pt x="651433" y="99060"/>
                  </a:lnTo>
                  <a:lnTo>
                    <a:pt x="652526" y="102870"/>
                  </a:lnTo>
                  <a:lnTo>
                    <a:pt x="652551" y="104140"/>
                  </a:lnTo>
                  <a:lnTo>
                    <a:pt x="653275" y="104140"/>
                  </a:lnTo>
                  <a:lnTo>
                    <a:pt x="653897" y="105410"/>
                  </a:lnTo>
                  <a:lnTo>
                    <a:pt x="654888" y="107950"/>
                  </a:lnTo>
                  <a:lnTo>
                    <a:pt x="654888" y="94183"/>
                  </a:lnTo>
                  <a:lnTo>
                    <a:pt x="649325" y="95250"/>
                  </a:lnTo>
                  <a:lnTo>
                    <a:pt x="645845" y="92710"/>
                  </a:lnTo>
                  <a:lnTo>
                    <a:pt x="644867" y="87630"/>
                  </a:lnTo>
                  <a:lnTo>
                    <a:pt x="645071" y="86360"/>
                  </a:lnTo>
                  <a:lnTo>
                    <a:pt x="643839" y="86360"/>
                  </a:lnTo>
                  <a:lnTo>
                    <a:pt x="642747" y="85090"/>
                  </a:lnTo>
                  <a:lnTo>
                    <a:pt x="641946" y="83820"/>
                  </a:lnTo>
                  <a:lnTo>
                    <a:pt x="641565" y="85090"/>
                  </a:lnTo>
                  <a:lnTo>
                    <a:pt x="640905" y="86360"/>
                  </a:lnTo>
                  <a:lnTo>
                    <a:pt x="640003" y="86360"/>
                  </a:lnTo>
                  <a:lnTo>
                    <a:pt x="640003" y="87630"/>
                  </a:lnTo>
                  <a:lnTo>
                    <a:pt x="639876" y="87630"/>
                  </a:lnTo>
                  <a:lnTo>
                    <a:pt x="640372" y="88900"/>
                  </a:lnTo>
                  <a:lnTo>
                    <a:pt x="641489" y="88900"/>
                  </a:lnTo>
                  <a:lnTo>
                    <a:pt x="642213" y="90170"/>
                  </a:lnTo>
                  <a:lnTo>
                    <a:pt x="642632" y="92697"/>
                  </a:lnTo>
                  <a:lnTo>
                    <a:pt x="641350" y="95250"/>
                  </a:lnTo>
                  <a:lnTo>
                    <a:pt x="638162" y="95250"/>
                  </a:lnTo>
                  <a:lnTo>
                    <a:pt x="636917" y="93980"/>
                  </a:lnTo>
                  <a:lnTo>
                    <a:pt x="635927" y="93980"/>
                  </a:lnTo>
                  <a:lnTo>
                    <a:pt x="635673" y="92710"/>
                  </a:lnTo>
                  <a:lnTo>
                    <a:pt x="635431" y="92710"/>
                  </a:lnTo>
                  <a:lnTo>
                    <a:pt x="634695" y="92989"/>
                  </a:lnTo>
                  <a:lnTo>
                    <a:pt x="634695" y="107950"/>
                  </a:lnTo>
                  <a:lnTo>
                    <a:pt x="632968" y="111760"/>
                  </a:lnTo>
                  <a:lnTo>
                    <a:pt x="627951" y="111760"/>
                  </a:lnTo>
                  <a:lnTo>
                    <a:pt x="628040" y="113030"/>
                  </a:lnTo>
                  <a:lnTo>
                    <a:pt x="627659" y="114274"/>
                  </a:lnTo>
                  <a:lnTo>
                    <a:pt x="626859" y="115570"/>
                  </a:lnTo>
                  <a:lnTo>
                    <a:pt x="628307" y="115570"/>
                  </a:lnTo>
                  <a:lnTo>
                    <a:pt x="629513" y="116840"/>
                  </a:lnTo>
                  <a:lnTo>
                    <a:pt x="629996" y="119380"/>
                  </a:lnTo>
                  <a:lnTo>
                    <a:pt x="628700" y="121920"/>
                  </a:lnTo>
                  <a:lnTo>
                    <a:pt x="625017" y="121920"/>
                  </a:lnTo>
                  <a:lnTo>
                    <a:pt x="623316" y="120650"/>
                  </a:lnTo>
                  <a:lnTo>
                    <a:pt x="623138" y="119380"/>
                  </a:lnTo>
                  <a:lnTo>
                    <a:pt x="622947" y="118110"/>
                  </a:lnTo>
                  <a:lnTo>
                    <a:pt x="623138" y="118110"/>
                  </a:lnTo>
                  <a:lnTo>
                    <a:pt x="623430" y="116840"/>
                  </a:lnTo>
                  <a:lnTo>
                    <a:pt x="621195" y="116840"/>
                  </a:lnTo>
                  <a:lnTo>
                    <a:pt x="620991" y="116725"/>
                  </a:lnTo>
                  <a:lnTo>
                    <a:pt x="620991" y="132080"/>
                  </a:lnTo>
                  <a:lnTo>
                    <a:pt x="620039" y="133350"/>
                  </a:lnTo>
                  <a:lnTo>
                    <a:pt x="617372" y="134315"/>
                  </a:lnTo>
                  <a:lnTo>
                    <a:pt x="617372" y="467360"/>
                  </a:lnTo>
                  <a:lnTo>
                    <a:pt x="616204" y="468630"/>
                  </a:lnTo>
                  <a:lnTo>
                    <a:pt x="612546" y="469900"/>
                  </a:lnTo>
                  <a:lnTo>
                    <a:pt x="612101" y="469582"/>
                  </a:lnTo>
                  <a:lnTo>
                    <a:pt x="612101" y="497840"/>
                  </a:lnTo>
                  <a:lnTo>
                    <a:pt x="610819" y="499097"/>
                  </a:lnTo>
                  <a:lnTo>
                    <a:pt x="608660" y="500329"/>
                  </a:lnTo>
                  <a:lnTo>
                    <a:pt x="608545" y="501230"/>
                  </a:lnTo>
                  <a:lnTo>
                    <a:pt x="608469" y="502920"/>
                  </a:lnTo>
                  <a:lnTo>
                    <a:pt x="607148" y="504190"/>
                  </a:lnTo>
                  <a:lnTo>
                    <a:pt x="605078" y="505460"/>
                  </a:lnTo>
                  <a:lnTo>
                    <a:pt x="604862" y="505460"/>
                  </a:lnTo>
                  <a:lnTo>
                    <a:pt x="604354" y="506730"/>
                  </a:lnTo>
                  <a:lnTo>
                    <a:pt x="603211" y="508000"/>
                  </a:lnTo>
                  <a:lnTo>
                    <a:pt x="598881" y="509270"/>
                  </a:lnTo>
                  <a:lnTo>
                    <a:pt x="596099" y="508000"/>
                  </a:lnTo>
                  <a:lnTo>
                    <a:pt x="594588" y="502920"/>
                  </a:lnTo>
                  <a:lnTo>
                    <a:pt x="596138" y="499110"/>
                  </a:lnTo>
                  <a:lnTo>
                    <a:pt x="598919" y="499110"/>
                  </a:lnTo>
                  <a:lnTo>
                    <a:pt x="599363" y="497840"/>
                  </a:lnTo>
                  <a:lnTo>
                    <a:pt x="600303" y="496570"/>
                  </a:lnTo>
                  <a:lnTo>
                    <a:pt x="601649" y="495300"/>
                  </a:lnTo>
                  <a:lnTo>
                    <a:pt x="601510" y="495300"/>
                  </a:lnTo>
                  <a:lnTo>
                    <a:pt x="598754" y="496570"/>
                  </a:lnTo>
                  <a:lnTo>
                    <a:pt x="595985" y="495300"/>
                  </a:lnTo>
                  <a:lnTo>
                    <a:pt x="595096" y="491490"/>
                  </a:lnTo>
                  <a:lnTo>
                    <a:pt x="594588" y="489318"/>
                  </a:lnTo>
                  <a:lnTo>
                    <a:pt x="593788" y="490220"/>
                  </a:lnTo>
                  <a:lnTo>
                    <a:pt x="590156" y="491490"/>
                  </a:lnTo>
                  <a:lnTo>
                    <a:pt x="588340" y="490220"/>
                  </a:lnTo>
                  <a:lnTo>
                    <a:pt x="587781" y="487680"/>
                  </a:lnTo>
                  <a:lnTo>
                    <a:pt x="587717" y="487362"/>
                  </a:lnTo>
                  <a:lnTo>
                    <a:pt x="587590" y="487680"/>
                  </a:lnTo>
                  <a:lnTo>
                    <a:pt x="582142" y="487680"/>
                  </a:lnTo>
                  <a:lnTo>
                    <a:pt x="581088" y="483870"/>
                  </a:lnTo>
                  <a:lnTo>
                    <a:pt x="581609" y="482600"/>
                  </a:lnTo>
                  <a:lnTo>
                    <a:pt x="582117" y="481330"/>
                  </a:lnTo>
                  <a:lnTo>
                    <a:pt x="587565" y="481330"/>
                  </a:lnTo>
                  <a:lnTo>
                    <a:pt x="585800" y="480060"/>
                  </a:lnTo>
                  <a:lnTo>
                    <a:pt x="585050" y="477520"/>
                  </a:lnTo>
                  <a:lnTo>
                    <a:pt x="585635" y="476250"/>
                  </a:lnTo>
                  <a:lnTo>
                    <a:pt x="586016" y="475437"/>
                  </a:lnTo>
                  <a:lnTo>
                    <a:pt x="583730" y="476250"/>
                  </a:lnTo>
                  <a:lnTo>
                    <a:pt x="581875" y="474980"/>
                  </a:lnTo>
                  <a:lnTo>
                    <a:pt x="581367" y="473710"/>
                  </a:lnTo>
                  <a:lnTo>
                    <a:pt x="580872" y="472440"/>
                  </a:lnTo>
                  <a:lnTo>
                    <a:pt x="581393" y="471170"/>
                  </a:lnTo>
                  <a:lnTo>
                    <a:pt x="581926" y="469900"/>
                  </a:lnTo>
                  <a:lnTo>
                    <a:pt x="585508" y="468630"/>
                  </a:lnTo>
                  <a:lnTo>
                    <a:pt x="587375" y="469900"/>
                  </a:lnTo>
                  <a:lnTo>
                    <a:pt x="587870" y="472440"/>
                  </a:lnTo>
                  <a:lnTo>
                    <a:pt x="588378" y="473710"/>
                  </a:lnTo>
                  <a:lnTo>
                    <a:pt x="587324" y="474980"/>
                  </a:lnTo>
                  <a:lnTo>
                    <a:pt x="591654" y="474980"/>
                  </a:lnTo>
                  <a:lnTo>
                    <a:pt x="592035" y="477520"/>
                  </a:lnTo>
                  <a:lnTo>
                    <a:pt x="592416" y="478790"/>
                  </a:lnTo>
                  <a:lnTo>
                    <a:pt x="591235" y="481330"/>
                  </a:lnTo>
                  <a:lnTo>
                    <a:pt x="587590" y="481330"/>
                  </a:lnTo>
                  <a:lnTo>
                    <a:pt x="588098" y="483870"/>
                  </a:lnTo>
                  <a:lnTo>
                    <a:pt x="588619" y="485140"/>
                  </a:lnTo>
                  <a:lnTo>
                    <a:pt x="590448" y="483870"/>
                  </a:lnTo>
                  <a:lnTo>
                    <a:pt x="592277" y="483870"/>
                  </a:lnTo>
                  <a:lnTo>
                    <a:pt x="594080" y="485140"/>
                  </a:lnTo>
                  <a:lnTo>
                    <a:pt x="594804" y="488442"/>
                  </a:lnTo>
                  <a:lnTo>
                    <a:pt x="596061" y="486410"/>
                  </a:lnTo>
                  <a:lnTo>
                    <a:pt x="600938" y="486410"/>
                  </a:lnTo>
                  <a:lnTo>
                    <a:pt x="601433" y="485140"/>
                  </a:lnTo>
                  <a:lnTo>
                    <a:pt x="605269" y="485140"/>
                  </a:lnTo>
                  <a:lnTo>
                    <a:pt x="607923" y="486410"/>
                  </a:lnTo>
                  <a:lnTo>
                    <a:pt x="608495" y="488950"/>
                  </a:lnTo>
                  <a:lnTo>
                    <a:pt x="609828" y="488950"/>
                  </a:lnTo>
                  <a:lnTo>
                    <a:pt x="610971" y="490220"/>
                  </a:lnTo>
                  <a:lnTo>
                    <a:pt x="611428" y="492442"/>
                  </a:lnTo>
                  <a:lnTo>
                    <a:pt x="610958" y="494030"/>
                  </a:lnTo>
                  <a:lnTo>
                    <a:pt x="611339" y="494030"/>
                  </a:lnTo>
                  <a:lnTo>
                    <a:pt x="612101" y="497840"/>
                  </a:lnTo>
                  <a:lnTo>
                    <a:pt x="612101" y="469582"/>
                  </a:lnTo>
                  <a:lnTo>
                    <a:pt x="611441" y="469112"/>
                  </a:lnTo>
                  <a:lnTo>
                    <a:pt x="611441" y="476250"/>
                  </a:lnTo>
                  <a:lnTo>
                    <a:pt x="610400" y="478790"/>
                  </a:lnTo>
                  <a:lnTo>
                    <a:pt x="606818" y="480060"/>
                  </a:lnTo>
                  <a:lnTo>
                    <a:pt x="604951" y="478790"/>
                  </a:lnTo>
                  <a:lnTo>
                    <a:pt x="603935" y="474980"/>
                  </a:lnTo>
                  <a:lnTo>
                    <a:pt x="604977" y="473710"/>
                  </a:lnTo>
                  <a:lnTo>
                    <a:pt x="606767" y="472440"/>
                  </a:lnTo>
                  <a:lnTo>
                    <a:pt x="608558" y="472440"/>
                  </a:lnTo>
                  <a:lnTo>
                    <a:pt x="610425" y="473710"/>
                  </a:lnTo>
                  <a:lnTo>
                    <a:pt x="611441" y="476250"/>
                  </a:lnTo>
                  <a:lnTo>
                    <a:pt x="611441" y="469112"/>
                  </a:lnTo>
                  <a:lnTo>
                    <a:pt x="610768" y="468630"/>
                  </a:lnTo>
                  <a:lnTo>
                    <a:pt x="610387" y="467360"/>
                  </a:lnTo>
                  <a:lnTo>
                    <a:pt x="610349" y="466090"/>
                  </a:lnTo>
                  <a:lnTo>
                    <a:pt x="608457" y="466090"/>
                  </a:lnTo>
                  <a:lnTo>
                    <a:pt x="607707" y="465556"/>
                  </a:lnTo>
                  <a:lnTo>
                    <a:pt x="607707" y="469900"/>
                  </a:lnTo>
                  <a:lnTo>
                    <a:pt x="606323" y="472440"/>
                  </a:lnTo>
                  <a:lnTo>
                    <a:pt x="602602" y="472440"/>
                  </a:lnTo>
                  <a:lnTo>
                    <a:pt x="600976" y="471170"/>
                  </a:lnTo>
                  <a:lnTo>
                    <a:pt x="600786" y="468630"/>
                  </a:lnTo>
                  <a:lnTo>
                    <a:pt x="600697" y="467360"/>
                  </a:lnTo>
                  <a:lnTo>
                    <a:pt x="602081" y="466090"/>
                  </a:lnTo>
                  <a:lnTo>
                    <a:pt x="605802" y="464820"/>
                  </a:lnTo>
                  <a:lnTo>
                    <a:pt x="607326" y="466013"/>
                  </a:lnTo>
                  <a:lnTo>
                    <a:pt x="607441" y="466369"/>
                  </a:lnTo>
                  <a:lnTo>
                    <a:pt x="607568" y="468630"/>
                  </a:lnTo>
                  <a:lnTo>
                    <a:pt x="607707" y="469900"/>
                  </a:lnTo>
                  <a:lnTo>
                    <a:pt x="607707" y="465556"/>
                  </a:lnTo>
                  <a:lnTo>
                    <a:pt x="606679" y="464820"/>
                  </a:lnTo>
                  <a:lnTo>
                    <a:pt x="605967" y="462280"/>
                  </a:lnTo>
                  <a:lnTo>
                    <a:pt x="607161" y="459740"/>
                  </a:lnTo>
                  <a:lnTo>
                    <a:pt x="610806" y="459740"/>
                  </a:lnTo>
                  <a:lnTo>
                    <a:pt x="612584" y="461010"/>
                  </a:lnTo>
                  <a:lnTo>
                    <a:pt x="612978" y="462280"/>
                  </a:lnTo>
                  <a:lnTo>
                    <a:pt x="614832" y="462280"/>
                  </a:lnTo>
                  <a:lnTo>
                    <a:pt x="616597" y="463537"/>
                  </a:lnTo>
                  <a:lnTo>
                    <a:pt x="617372" y="467360"/>
                  </a:lnTo>
                  <a:lnTo>
                    <a:pt x="617372" y="134315"/>
                  </a:lnTo>
                  <a:lnTo>
                    <a:pt x="616508" y="134620"/>
                  </a:lnTo>
                  <a:lnTo>
                    <a:pt x="614616" y="134620"/>
                  </a:lnTo>
                  <a:lnTo>
                    <a:pt x="614616" y="441960"/>
                  </a:lnTo>
                  <a:lnTo>
                    <a:pt x="613562" y="443230"/>
                  </a:lnTo>
                  <a:lnTo>
                    <a:pt x="613333" y="443318"/>
                  </a:lnTo>
                  <a:lnTo>
                    <a:pt x="613333" y="452120"/>
                  </a:lnTo>
                  <a:lnTo>
                    <a:pt x="612292" y="453390"/>
                  </a:lnTo>
                  <a:lnTo>
                    <a:pt x="608711" y="454660"/>
                  </a:lnTo>
                  <a:lnTo>
                    <a:pt x="606844" y="453390"/>
                  </a:lnTo>
                  <a:lnTo>
                    <a:pt x="605828" y="449580"/>
                  </a:lnTo>
                  <a:lnTo>
                    <a:pt x="606856" y="448310"/>
                  </a:lnTo>
                  <a:lnTo>
                    <a:pt x="608660" y="447040"/>
                  </a:lnTo>
                  <a:lnTo>
                    <a:pt x="610450" y="447040"/>
                  </a:lnTo>
                  <a:lnTo>
                    <a:pt x="612317" y="448310"/>
                  </a:lnTo>
                  <a:lnTo>
                    <a:pt x="613333" y="452120"/>
                  </a:lnTo>
                  <a:lnTo>
                    <a:pt x="613333" y="443318"/>
                  </a:lnTo>
                  <a:lnTo>
                    <a:pt x="609981" y="444500"/>
                  </a:lnTo>
                  <a:lnTo>
                    <a:pt x="608114" y="443230"/>
                  </a:lnTo>
                  <a:lnTo>
                    <a:pt x="607618" y="441960"/>
                  </a:lnTo>
                  <a:lnTo>
                    <a:pt x="607110" y="440690"/>
                  </a:lnTo>
                  <a:lnTo>
                    <a:pt x="608164" y="438150"/>
                  </a:lnTo>
                  <a:lnTo>
                    <a:pt x="609955" y="438150"/>
                  </a:lnTo>
                  <a:lnTo>
                    <a:pt x="611759" y="436880"/>
                  </a:lnTo>
                  <a:lnTo>
                    <a:pt x="613613" y="438150"/>
                  </a:lnTo>
                  <a:lnTo>
                    <a:pt x="614616" y="441960"/>
                  </a:lnTo>
                  <a:lnTo>
                    <a:pt x="614616" y="134620"/>
                  </a:lnTo>
                  <a:lnTo>
                    <a:pt x="614006" y="132080"/>
                  </a:lnTo>
                  <a:lnTo>
                    <a:pt x="613410" y="130810"/>
                  </a:lnTo>
                  <a:lnTo>
                    <a:pt x="614362" y="128270"/>
                  </a:lnTo>
                  <a:lnTo>
                    <a:pt x="617905" y="127000"/>
                  </a:lnTo>
                  <a:lnTo>
                    <a:pt x="619810" y="128270"/>
                  </a:lnTo>
                  <a:lnTo>
                    <a:pt x="620991" y="132080"/>
                  </a:lnTo>
                  <a:lnTo>
                    <a:pt x="620991" y="116725"/>
                  </a:lnTo>
                  <a:lnTo>
                    <a:pt x="619036" y="115557"/>
                  </a:lnTo>
                  <a:lnTo>
                    <a:pt x="617969" y="113030"/>
                  </a:lnTo>
                  <a:lnTo>
                    <a:pt x="618020" y="111760"/>
                  </a:lnTo>
                  <a:lnTo>
                    <a:pt x="618236" y="110490"/>
                  </a:lnTo>
                  <a:lnTo>
                    <a:pt x="617664" y="111760"/>
                  </a:lnTo>
                  <a:lnTo>
                    <a:pt x="616699" y="113030"/>
                  </a:lnTo>
                  <a:lnTo>
                    <a:pt x="612876" y="114274"/>
                  </a:lnTo>
                  <a:lnTo>
                    <a:pt x="612927" y="118110"/>
                  </a:lnTo>
                  <a:lnTo>
                    <a:pt x="611428" y="119380"/>
                  </a:lnTo>
                  <a:lnTo>
                    <a:pt x="607707" y="119380"/>
                  </a:lnTo>
                  <a:lnTo>
                    <a:pt x="606183" y="118110"/>
                  </a:lnTo>
                  <a:lnTo>
                    <a:pt x="606183" y="114274"/>
                  </a:lnTo>
                  <a:lnTo>
                    <a:pt x="607656" y="113030"/>
                  </a:lnTo>
                  <a:lnTo>
                    <a:pt x="609942" y="113030"/>
                  </a:lnTo>
                  <a:lnTo>
                    <a:pt x="608114" y="107950"/>
                  </a:lnTo>
                  <a:lnTo>
                    <a:pt x="609498" y="105410"/>
                  </a:lnTo>
                  <a:lnTo>
                    <a:pt x="614743" y="102870"/>
                  </a:lnTo>
                  <a:lnTo>
                    <a:pt x="617601" y="104140"/>
                  </a:lnTo>
                  <a:lnTo>
                    <a:pt x="618832" y="107950"/>
                  </a:lnTo>
                  <a:lnTo>
                    <a:pt x="618782" y="109220"/>
                  </a:lnTo>
                  <a:lnTo>
                    <a:pt x="619137" y="109220"/>
                  </a:lnTo>
                  <a:lnTo>
                    <a:pt x="620128" y="107950"/>
                  </a:lnTo>
                  <a:lnTo>
                    <a:pt x="621411" y="106680"/>
                  </a:lnTo>
                  <a:lnTo>
                    <a:pt x="624281" y="106680"/>
                  </a:lnTo>
                  <a:lnTo>
                    <a:pt x="623062" y="105410"/>
                  </a:lnTo>
                  <a:lnTo>
                    <a:pt x="621969" y="105410"/>
                  </a:lnTo>
                  <a:lnTo>
                    <a:pt x="621309" y="102870"/>
                  </a:lnTo>
                  <a:lnTo>
                    <a:pt x="620966" y="101600"/>
                  </a:lnTo>
                  <a:lnTo>
                    <a:pt x="621919" y="100330"/>
                  </a:lnTo>
                  <a:lnTo>
                    <a:pt x="625462" y="99060"/>
                  </a:lnTo>
                  <a:lnTo>
                    <a:pt x="627367" y="100330"/>
                  </a:lnTo>
                  <a:lnTo>
                    <a:pt x="627989" y="101600"/>
                  </a:lnTo>
                  <a:lnTo>
                    <a:pt x="630872" y="101600"/>
                  </a:lnTo>
                  <a:lnTo>
                    <a:pt x="633539" y="102870"/>
                  </a:lnTo>
                  <a:lnTo>
                    <a:pt x="634695" y="107950"/>
                  </a:lnTo>
                  <a:lnTo>
                    <a:pt x="634695" y="92989"/>
                  </a:lnTo>
                  <a:lnTo>
                    <a:pt x="632053" y="93980"/>
                  </a:lnTo>
                  <a:lnTo>
                    <a:pt x="628446" y="92710"/>
                  </a:lnTo>
                  <a:lnTo>
                    <a:pt x="626122" y="85090"/>
                  </a:lnTo>
                  <a:lnTo>
                    <a:pt x="626757" y="84048"/>
                  </a:lnTo>
                  <a:lnTo>
                    <a:pt x="621855" y="85090"/>
                  </a:lnTo>
                  <a:lnTo>
                    <a:pt x="619429" y="85090"/>
                  </a:lnTo>
                  <a:lnTo>
                    <a:pt x="617918" y="82550"/>
                  </a:lnTo>
                  <a:lnTo>
                    <a:pt x="615556" y="82550"/>
                  </a:lnTo>
                  <a:lnTo>
                    <a:pt x="615518" y="83820"/>
                  </a:lnTo>
                  <a:lnTo>
                    <a:pt x="615099" y="83820"/>
                  </a:lnTo>
                  <a:lnTo>
                    <a:pt x="616026" y="87630"/>
                  </a:lnTo>
                  <a:lnTo>
                    <a:pt x="614235" y="91440"/>
                  </a:lnTo>
                  <a:lnTo>
                    <a:pt x="607479" y="92710"/>
                  </a:lnTo>
                  <a:lnTo>
                    <a:pt x="606145" y="92265"/>
                  </a:lnTo>
                  <a:lnTo>
                    <a:pt x="606145" y="129540"/>
                  </a:lnTo>
                  <a:lnTo>
                    <a:pt x="604977" y="130810"/>
                  </a:lnTo>
                  <a:lnTo>
                    <a:pt x="603161" y="130810"/>
                  </a:lnTo>
                  <a:lnTo>
                    <a:pt x="601522" y="131965"/>
                  </a:lnTo>
                  <a:lnTo>
                    <a:pt x="601522" y="459740"/>
                  </a:lnTo>
                  <a:lnTo>
                    <a:pt x="600519" y="461010"/>
                  </a:lnTo>
                  <a:lnTo>
                    <a:pt x="596963" y="462280"/>
                  </a:lnTo>
                  <a:lnTo>
                    <a:pt x="595071" y="462280"/>
                  </a:lnTo>
                  <a:lnTo>
                    <a:pt x="594525" y="459740"/>
                  </a:lnTo>
                  <a:lnTo>
                    <a:pt x="593979" y="458470"/>
                  </a:lnTo>
                  <a:lnTo>
                    <a:pt x="594982" y="455930"/>
                  </a:lnTo>
                  <a:lnTo>
                    <a:pt x="598551" y="454660"/>
                  </a:lnTo>
                  <a:lnTo>
                    <a:pt x="600430" y="455930"/>
                  </a:lnTo>
                  <a:lnTo>
                    <a:pt x="601522" y="459740"/>
                  </a:lnTo>
                  <a:lnTo>
                    <a:pt x="601522" y="131965"/>
                  </a:lnTo>
                  <a:lnTo>
                    <a:pt x="601345" y="132080"/>
                  </a:lnTo>
                  <a:lnTo>
                    <a:pt x="599554" y="130810"/>
                  </a:lnTo>
                  <a:lnTo>
                    <a:pt x="599287" y="129540"/>
                  </a:lnTo>
                  <a:lnTo>
                    <a:pt x="599033" y="128270"/>
                  </a:lnTo>
                  <a:lnTo>
                    <a:pt x="598766" y="127000"/>
                  </a:lnTo>
                  <a:lnTo>
                    <a:pt x="599935" y="124460"/>
                  </a:lnTo>
                  <a:lnTo>
                    <a:pt x="603580" y="124460"/>
                  </a:lnTo>
                  <a:lnTo>
                    <a:pt x="605358" y="125730"/>
                  </a:lnTo>
                  <a:lnTo>
                    <a:pt x="606145" y="129540"/>
                  </a:lnTo>
                  <a:lnTo>
                    <a:pt x="606145" y="92265"/>
                  </a:lnTo>
                  <a:lnTo>
                    <a:pt x="603745" y="91440"/>
                  </a:lnTo>
                  <a:lnTo>
                    <a:pt x="602538" y="87630"/>
                  </a:lnTo>
                  <a:lnTo>
                    <a:pt x="600544" y="87630"/>
                  </a:lnTo>
                  <a:lnTo>
                    <a:pt x="600544" y="99060"/>
                  </a:lnTo>
                  <a:lnTo>
                    <a:pt x="599579" y="101600"/>
                  </a:lnTo>
                  <a:lnTo>
                    <a:pt x="596112" y="101600"/>
                  </a:lnTo>
                  <a:lnTo>
                    <a:pt x="596112" y="454660"/>
                  </a:lnTo>
                  <a:lnTo>
                    <a:pt x="594944" y="455930"/>
                  </a:lnTo>
                  <a:lnTo>
                    <a:pt x="591299" y="457200"/>
                  </a:lnTo>
                  <a:lnTo>
                    <a:pt x="589521" y="455930"/>
                  </a:lnTo>
                  <a:lnTo>
                    <a:pt x="589267" y="454660"/>
                  </a:lnTo>
                  <a:lnTo>
                    <a:pt x="589013" y="453390"/>
                  </a:lnTo>
                  <a:lnTo>
                    <a:pt x="588759" y="452120"/>
                  </a:lnTo>
                  <a:lnTo>
                    <a:pt x="589927" y="450850"/>
                  </a:lnTo>
                  <a:lnTo>
                    <a:pt x="593572" y="449580"/>
                  </a:lnTo>
                  <a:lnTo>
                    <a:pt x="595363" y="450850"/>
                  </a:lnTo>
                  <a:lnTo>
                    <a:pt x="595744" y="452120"/>
                  </a:lnTo>
                  <a:lnTo>
                    <a:pt x="596112" y="454660"/>
                  </a:lnTo>
                  <a:lnTo>
                    <a:pt x="596112" y="101600"/>
                  </a:lnTo>
                  <a:lnTo>
                    <a:pt x="594601" y="101600"/>
                  </a:lnTo>
                  <a:lnTo>
                    <a:pt x="594601" y="109220"/>
                  </a:lnTo>
                  <a:lnTo>
                    <a:pt x="593648" y="110947"/>
                  </a:lnTo>
                  <a:lnTo>
                    <a:pt x="593648" y="133350"/>
                  </a:lnTo>
                  <a:lnTo>
                    <a:pt x="592721" y="135890"/>
                  </a:lnTo>
                  <a:lnTo>
                    <a:pt x="591248" y="135890"/>
                  </a:lnTo>
                  <a:lnTo>
                    <a:pt x="591248" y="447040"/>
                  </a:lnTo>
                  <a:lnTo>
                    <a:pt x="590194" y="448310"/>
                  </a:lnTo>
                  <a:lnTo>
                    <a:pt x="586600" y="449580"/>
                  </a:lnTo>
                  <a:lnTo>
                    <a:pt x="584746" y="448310"/>
                  </a:lnTo>
                  <a:lnTo>
                    <a:pt x="583755" y="444500"/>
                  </a:lnTo>
                  <a:lnTo>
                    <a:pt x="584809" y="443230"/>
                  </a:lnTo>
                  <a:lnTo>
                    <a:pt x="586613" y="443230"/>
                  </a:lnTo>
                  <a:lnTo>
                    <a:pt x="588403" y="441960"/>
                  </a:lnTo>
                  <a:lnTo>
                    <a:pt x="590257" y="443230"/>
                  </a:lnTo>
                  <a:lnTo>
                    <a:pt x="591248" y="447040"/>
                  </a:lnTo>
                  <a:lnTo>
                    <a:pt x="591248" y="135890"/>
                  </a:lnTo>
                  <a:lnTo>
                    <a:pt x="587286" y="135890"/>
                  </a:lnTo>
                  <a:lnTo>
                    <a:pt x="586054" y="132080"/>
                  </a:lnTo>
                  <a:lnTo>
                    <a:pt x="586981" y="130810"/>
                  </a:lnTo>
                  <a:lnTo>
                    <a:pt x="590499" y="129540"/>
                  </a:lnTo>
                  <a:lnTo>
                    <a:pt x="592416" y="129540"/>
                  </a:lnTo>
                  <a:lnTo>
                    <a:pt x="593648" y="133350"/>
                  </a:lnTo>
                  <a:lnTo>
                    <a:pt x="593648" y="110947"/>
                  </a:lnTo>
                  <a:lnTo>
                    <a:pt x="593191" y="111760"/>
                  </a:lnTo>
                  <a:lnTo>
                    <a:pt x="587946" y="113030"/>
                  </a:lnTo>
                  <a:lnTo>
                    <a:pt x="585101" y="111760"/>
                  </a:lnTo>
                  <a:lnTo>
                    <a:pt x="583755" y="107950"/>
                  </a:lnTo>
                  <a:lnTo>
                    <a:pt x="583590" y="107480"/>
                  </a:lnTo>
                  <a:lnTo>
                    <a:pt x="583590" y="462280"/>
                  </a:lnTo>
                  <a:lnTo>
                    <a:pt x="582472" y="464820"/>
                  </a:lnTo>
                  <a:lnTo>
                    <a:pt x="578840" y="464820"/>
                  </a:lnTo>
                  <a:lnTo>
                    <a:pt x="577024" y="463550"/>
                  </a:lnTo>
                  <a:lnTo>
                    <a:pt x="576186" y="461010"/>
                  </a:lnTo>
                  <a:lnTo>
                    <a:pt x="577303" y="458470"/>
                  </a:lnTo>
                  <a:lnTo>
                    <a:pt x="582752" y="458470"/>
                  </a:lnTo>
                  <a:lnTo>
                    <a:pt x="583590" y="462280"/>
                  </a:lnTo>
                  <a:lnTo>
                    <a:pt x="583590" y="107480"/>
                  </a:lnTo>
                  <a:lnTo>
                    <a:pt x="583311" y="106680"/>
                  </a:lnTo>
                  <a:lnTo>
                    <a:pt x="584708" y="104140"/>
                  </a:lnTo>
                  <a:lnTo>
                    <a:pt x="589965" y="101600"/>
                  </a:lnTo>
                  <a:lnTo>
                    <a:pt x="592810" y="104140"/>
                  </a:lnTo>
                  <a:lnTo>
                    <a:pt x="594601" y="109220"/>
                  </a:lnTo>
                  <a:lnTo>
                    <a:pt x="594601" y="101600"/>
                  </a:lnTo>
                  <a:lnTo>
                    <a:pt x="592328" y="101600"/>
                  </a:lnTo>
                  <a:lnTo>
                    <a:pt x="589724" y="100330"/>
                  </a:lnTo>
                  <a:lnTo>
                    <a:pt x="589153" y="97790"/>
                  </a:lnTo>
                  <a:lnTo>
                    <a:pt x="588568" y="95250"/>
                  </a:lnTo>
                  <a:lnTo>
                    <a:pt x="590308" y="92710"/>
                  </a:lnTo>
                  <a:lnTo>
                    <a:pt x="595731" y="91440"/>
                  </a:lnTo>
                  <a:lnTo>
                    <a:pt x="598398" y="92710"/>
                  </a:lnTo>
                  <a:lnTo>
                    <a:pt x="599020" y="95250"/>
                  </a:lnTo>
                  <a:lnTo>
                    <a:pt x="598970" y="96520"/>
                  </a:lnTo>
                  <a:lnTo>
                    <a:pt x="599757" y="96520"/>
                  </a:lnTo>
                  <a:lnTo>
                    <a:pt x="600544" y="99060"/>
                  </a:lnTo>
                  <a:lnTo>
                    <a:pt x="600544" y="87630"/>
                  </a:lnTo>
                  <a:lnTo>
                    <a:pt x="600405" y="87630"/>
                  </a:lnTo>
                  <a:lnTo>
                    <a:pt x="598589" y="86360"/>
                  </a:lnTo>
                  <a:lnTo>
                    <a:pt x="596633" y="80010"/>
                  </a:lnTo>
                  <a:lnTo>
                    <a:pt x="598449" y="76200"/>
                  </a:lnTo>
                  <a:lnTo>
                    <a:pt x="605307" y="73660"/>
                  </a:lnTo>
                  <a:lnTo>
                    <a:pt x="609041" y="76200"/>
                  </a:lnTo>
                  <a:lnTo>
                    <a:pt x="610273" y="80010"/>
                  </a:lnTo>
                  <a:lnTo>
                    <a:pt x="610895" y="80010"/>
                  </a:lnTo>
                  <a:lnTo>
                    <a:pt x="611327" y="78740"/>
                  </a:lnTo>
                  <a:lnTo>
                    <a:pt x="613054" y="78740"/>
                  </a:lnTo>
                  <a:lnTo>
                    <a:pt x="613613" y="80010"/>
                  </a:lnTo>
                  <a:lnTo>
                    <a:pt x="613676" y="78740"/>
                  </a:lnTo>
                  <a:lnTo>
                    <a:pt x="614540" y="77470"/>
                  </a:lnTo>
                  <a:lnTo>
                    <a:pt x="616216" y="76200"/>
                  </a:lnTo>
                  <a:lnTo>
                    <a:pt x="616839" y="76200"/>
                  </a:lnTo>
                  <a:lnTo>
                    <a:pt x="617613" y="74930"/>
                  </a:lnTo>
                  <a:lnTo>
                    <a:pt x="618477" y="73660"/>
                  </a:lnTo>
                  <a:lnTo>
                    <a:pt x="619340" y="72390"/>
                  </a:lnTo>
                  <a:lnTo>
                    <a:pt x="621588" y="72390"/>
                  </a:lnTo>
                  <a:lnTo>
                    <a:pt x="625144" y="71120"/>
                  </a:lnTo>
                  <a:lnTo>
                    <a:pt x="628637" y="73660"/>
                  </a:lnTo>
                  <a:lnTo>
                    <a:pt x="630148" y="81280"/>
                  </a:lnTo>
                  <a:lnTo>
                    <a:pt x="629805" y="81661"/>
                  </a:lnTo>
                  <a:lnTo>
                    <a:pt x="630732" y="81280"/>
                  </a:lnTo>
                  <a:lnTo>
                    <a:pt x="631190" y="78740"/>
                  </a:lnTo>
                  <a:lnTo>
                    <a:pt x="632561" y="77470"/>
                  </a:lnTo>
                  <a:lnTo>
                    <a:pt x="634555" y="76200"/>
                  </a:lnTo>
                  <a:lnTo>
                    <a:pt x="633615" y="76200"/>
                  </a:lnTo>
                  <a:lnTo>
                    <a:pt x="633018" y="73660"/>
                  </a:lnTo>
                  <a:lnTo>
                    <a:pt x="633006" y="71120"/>
                  </a:lnTo>
                  <a:lnTo>
                    <a:pt x="633183" y="71120"/>
                  </a:lnTo>
                  <a:lnTo>
                    <a:pt x="633488" y="69850"/>
                  </a:lnTo>
                  <a:lnTo>
                    <a:pt x="632853" y="69850"/>
                  </a:lnTo>
                  <a:lnTo>
                    <a:pt x="632383" y="68580"/>
                  </a:lnTo>
                  <a:lnTo>
                    <a:pt x="632028" y="66040"/>
                  </a:lnTo>
                  <a:lnTo>
                    <a:pt x="633044" y="64770"/>
                  </a:lnTo>
                  <a:lnTo>
                    <a:pt x="632587" y="64770"/>
                  </a:lnTo>
                  <a:lnTo>
                    <a:pt x="628980" y="66040"/>
                  </a:lnTo>
                  <a:lnTo>
                    <a:pt x="626135" y="64770"/>
                  </a:lnTo>
                  <a:lnTo>
                    <a:pt x="625716" y="63500"/>
                  </a:lnTo>
                  <a:lnTo>
                    <a:pt x="624484" y="59690"/>
                  </a:lnTo>
                  <a:lnTo>
                    <a:pt x="625551" y="57150"/>
                  </a:lnTo>
                  <a:lnTo>
                    <a:pt x="627608" y="55880"/>
                  </a:lnTo>
                  <a:lnTo>
                    <a:pt x="626427" y="55880"/>
                  </a:lnTo>
                  <a:lnTo>
                    <a:pt x="625513" y="54610"/>
                  </a:lnTo>
                  <a:lnTo>
                    <a:pt x="625170" y="52070"/>
                  </a:lnTo>
                  <a:lnTo>
                    <a:pt x="624420" y="49530"/>
                  </a:lnTo>
                  <a:lnTo>
                    <a:pt x="626694" y="45720"/>
                  </a:lnTo>
                  <a:lnTo>
                    <a:pt x="633793" y="44450"/>
                  </a:lnTo>
                  <a:lnTo>
                    <a:pt x="637286" y="45720"/>
                  </a:lnTo>
                  <a:lnTo>
                    <a:pt x="638111" y="49530"/>
                  </a:lnTo>
                  <a:lnTo>
                    <a:pt x="638149" y="50800"/>
                  </a:lnTo>
                  <a:lnTo>
                    <a:pt x="640295" y="50800"/>
                  </a:lnTo>
                  <a:lnTo>
                    <a:pt x="642175" y="52070"/>
                  </a:lnTo>
                  <a:lnTo>
                    <a:pt x="643051" y="54610"/>
                  </a:lnTo>
                  <a:lnTo>
                    <a:pt x="644296" y="55880"/>
                  </a:lnTo>
                  <a:lnTo>
                    <a:pt x="645299" y="57150"/>
                  </a:lnTo>
                  <a:lnTo>
                    <a:pt x="646976" y="60960"/>
                  </a:lnTo>
                  <a:lnTo>
                    <a:pt x="645134" y="64770"/>
                  </a:lnTo>
                  <a:lnTo>
                    <a:pt x="641654" y="66040"/>
                  </a:lnTo>
                  <a:lnTo>
                    <a:pt x="644258" y="67310"/>
                  </a:lnTo>
                  <a:lnTo>
                    <a:pt x="646150" y="69850"/>
                  </a:lnTo>
                  <a:lnTo>
                    <a:pt x="646176" y="73660"/>
                  </a:lnTo>
                  <a:lnTo>
                    <a:pt x="645896" y="74930"/>
                  </a:lnTo>
                  <a:lnTo>
                    <a:pt x="648817" y="73660"/>
                  </a:lnTo>
                  <a:lnTo>
                    <a:pt x="651700" y="76200"/>
                  </a:lnTo>
                  <a:lnTo>
                    <a:pt x="652995" y="80010"/>
                  </a:lnTo>
                  <a:lnTo>
                    <a:pt x="652907" y="81280"/>
                  </a:lnTo>
                  <a:lnTo>
                    <a:pt x="654545" y="81280"/>
                  </a:lnTo>
                  <a:lnTo>
                    <a:pt x="655256" y="82550"/>
                  </a:lnTo>
                  <a:lnTo>
                    <a:pt x="655396" y="81280"/>
                  </a:lnTo>
                  <a:lnTo>
                    <a:pt x="656043" y="80010"/>
                  </a:lnTo>
                  <a:lnTo>
                    <a:pt x="657085" y="78740"/>
                  </a:lnTo>
                  <a:lnTo>
                    <a:pt x="657517" y="77470"/>
                  </a:lnTo>
                  <a:lnTo>
                    <a:pt x="657885" y="77470"/>
                  </a:lnTo>
                  <a:lnTo>
                    <a:pt x="657339" y="76200"/>
                  </a:lnTo>
                  <a:lnTo>
                    <a:pt x="656920" y="73660"/>
                  </a:lnTo>
                  <a:lnTo>
                    <a:pt x="657669" y="72390"/>
                  </a:lnTo>
                  <a:lnTo>
                    <a:pt x="658914" y="72390"/>
                  </a:lnTo>
                  <a:lnTo>
                    <a:pt x="659587" y="69850"/>
                  </a:lnTo>
                  <a:lnTo>
                    <a:pt x="661492" y="67310"/>
                  </a:lnTo>
                  <a:lnTo>
                    <a:pt x="660971" y="67310"/>
                  </a:lnTo>
                  <a:lnTo>
                    <a:pt x="660107" y="66040"/>
                  </a:lnTo>
                  <a:lnTo>
                    <a:pt x="659257" y="64770"/>
                  </a:lnTo>
                  <a:lnTo>
                    <a:pt x="656043" y="66040"/>
                  </a:lnTo>
                  <a:lnTo>
                    <a:pt x="653072" y="63500"/>
                  </a:lnTo>
                  <a:lnTo>
                    <a:pt x="652335" y="59690"/>
                  </a:lnTo>
                  <a:lnTo>
                    <a:pt x="650354" y="59690"/>
                  </a:lnTo>
                  <a:lnTo>
                    <a:pt x="648639" y="58420"/>
                  </a:lnTo>
                  <a:lnTo>
                    <a:pt x="647649" y="55880"/>
                  </a:lnTo>
                  <a:lnTo>
                    <a:pt x="647687" y="53340"/>
                  </a:lnTo>
                  <a:lnTo>
                    <a:pt x="647344" y="53340"/>
                  </a:lnTo>
                  <a:lnTo>
                    <a:pt x="646861" y="50800"/>
                  </a:lnTo>
                  <a:lnTo>
                    <a:pt x="647077" y="49530"/>
                  </a:lnTo>
                  <a:lnTo>
                    <a:pt x="647420" y="49530"/>
                  </a:lnTo>
                  <a:lnTo>
                    <a:pt x="647230" y="48260"/>
                  </a:lnTo>
                  <a:lnTo>
                    <a:pt x="647103" y="48260"/>
                  </a:lnTo>
                  <a:lnTo>
                    <a:pt x="647077" y="44450"/>
                  </a:lnTo>
                  <a:lnTo>
                    <a:pt x="647077" y="43180"/>
                  </a:lnTo>
                  <a:lnTo>
                    <a:pt x="649998" y="40640"/>
                  </a:lnTo>
                  <a:lnTo>
                    <a:pt x="657250" y="40640"/>
                  </a:lnTo>
                  <a:lnTo>
                    <a:pt x="660222" y="43180"/>
                  </a:lnTo>
                  <a:lnTo>
                    <a:pt x="660171" y="48450"/>
                  </a:lnTo>
                  <a:lnTo>
                    <a:pt x="659714" y="49530"/>
                  </a:lnTo>
                  <a:lnTo>
                    <a:pt x="658837" y="50800"/>
                  </a:lnTo>
                  <a:lnTo>
                    <a:pt x="659041" y="52070"/>
                  </a:lnTo>
                  <a:lnTo>
                    <a:pt x="660971" y="52070"/>
                  </a:lnTo>
                  <a:lnTo>
                    <a:pt x="662444" y="53340"/>
                  </a:lnTo>
                  <a:lnTo>
                    <a:pt x="663536" y="54610"/>
                  </a:lnTo>
                  <a:lnTo>
                    <a:pt x="666445" y="54610"/>
                  </a:lnTo>
                  <a:lnTo>
                    <a:pt x="669277" y="55880"/>
                  </a:lnTo>
                  <a:lnTo>
                    <a:pt x="671474" y="62230"/>
                  </a:lnTo>
                  <a:lnTo>
                    <a:pt x="669658" y="66040"/>
                  </a:lnTo>
                  <a:lnTo>
                    <a:pt x="663689" y="67310"/>
                  </a:lnTo>
                  <a:lnTo>
                    <a:pt x="667346" y="67310"/>
                  </a:lnTo>
                  <a:lnTo>
                    <a:pt x="670471" y="69850"/>
                  </a:lnTo>
                  <a:lnTo>
                    <a:pt x="671410" y="76200"/>
                  </a:lnTo>
                  <a:lnTo>
                    <a:pt x="669188" y="78740"/>
                  </a:lnTo>
                  <a:lnTo>
                    <a:pt x="665949" y="80010"/>
                  </a:lnTo>
                  <a:lnTo>
                    <a:pt x="666445" y="80010"/>
                  </a:lnTo>
                  <a:lnTo>
                    <a:pt x="668223" y="81280"/>
                  </a:lnTo>
                  <a:lnTo>
                    <a:pt x="669785" y="81280"/>
                  </a:lnTo>
                  <a:lnTo>
                    <a:pt x="670852" y="82550"/>
                  </a:lnTo>
                  <a:lnTo>
                    <a:pt x="671626" y="81280"/>
                  </a:lnTo>
                  <a:lnTo>
                    <a:pt x="672719" y="81280"/>
                  </a:lnTo>
                  <a:lnTo>
                    <a:pt x="676084" y="80010"/>
                  </a:lnTo>
                  <a:lnTo>
                    <a:pt x="678180" y="80010"/>
                  </a:lnTo>
                  <a:lnTo>
                    <a:pt x="679818" y="81280"/>
                  </a:lnTo>
                  <a:lnTo>
                    <a:pt x="680516" y="81280"/>
                  </a:lnTo>
                  <a:lnTo>
                    <a:pt x="680847" y="80010"/>
                  </a:lnTo>
                  <a:lnTo>
                    <a:pt x="681964" y="78740"/>
                  </a:lnTo>
                  <a:lnTo>
                    <a:pt x="683856" y="77470"/>
                  </a:lnTo>
                  <a:lnTo>
                    <a:pt x="684123" y="77470"/>
                  </a:lnTo>
                  <a:lnTo>
                    <a:pt x="684860" y="76200"/>
                  </a:lnTo>
                  <a:lnTo>
                    <a:pt x="686574" y="73660"/>
                  </a:lnTo>
                  <a:lnTo>
                    <a:pt x="692188" y="72390"/>
                  </a:lnTo>
                  <a:lnTo>
                    <a:pt x="695401" y="74930"/>
                  </a:lnTo>
                  <a:lnTo>
                    <a:pt x="696048" y="78740"/>
                  </a:lnTo>
                  <a:lnTo>
                    <a:pt x="696074" y="80010"/>
                  </a:lnTo>
                  <a:lnTo>
                    <a:pt x="697788" y="80010"/>
                  </a:lnTo>
                  <a:lnTo>
                    <a:pt x="698169" y="81280"/>
                  </a:lnTo>
                  <a:lnTo>
                    <a:pt x="698614" y="82550"/>
                  </a:lnTo>
                  <a:lnTo>
                    <a:pt x="698919" y="83820"/>
                  </a:lnTo>
                  <a:lnTo>
                    <a:pt x="699274" y="86360"/>
                  </a:lnTo>
                  <a:lnTo>
                    <a:pt x="700074" y="85090"/>
                  </a:lnTo>
                  <a:lnTo>
                    <a:pt x="704151" y="83820"/>
                  </a:lnTo>
                  <a:lnTo>
                    <a:pt x="705700" y="85090"/>
                  </a:lnTo>
                  <a:lnTo>
                    <a:pt x="706869" y="86360"/>
                  </a:lnTo>
                  <a:lnTo>
                    <a:pt x="707694" y="83820"/>
                  </a:lnTo>
                  <a:lnTo>
                    <a:pt x="709358" y="82550"/>
                  </a:lnTo>
                  <a:lnTo>
                    <a:pt x="715035" y="82550"/>
                  </a:lnTo>
                  <a:lnTo>
                    <a:pt x="716381" y="83820"/>
                  </a:lnTo>
                  <a:lnTo>
                    <a:pt x="716089" y="82550"/>
                  </a:lnTo>
                  <a:lnTo>
                    <a:pt x="716254" y="81280"/>
                  </a:lnTo>
                  <a:lnTo>
                    <a:pt x="716737" y="81280"/>
                  </a:lnTo>
                  <a:lnTo>
                    <a:pt x="716991" y="78740"/>
                  </a:lnTo>
                  <a:lnTo>
                    <a:pt x="718400" y="77470"/>
                  </a:lnTo>
                  <a:lnTo>
                    <a:pt x="723150" y="76200"/>
                  </a:lnTo>
                  <a:lnTo>
                    <a:pt x="725881" y="77470"/>
                  </a:lnTo>
                  <a:lnTo>
                    <a:pt x="727214" y="82550"/>
                  </a:lnTo>
                  <a:lnTo>
                    <a:pt x="725741" y="85090"/>
                  </a:lnTo>
                  <a:lnTo>
                    <a:pt x="723277" y="86360"/>
                  </a:lnTo>
                  <a:lnTo>
                    <a:pt x="723874" y="87630"/>
                  </a:lnTo>
                  <a:lnTo>
                    <a:pt x="724319" y="87630"/>
                  </a:lnTo>
                  <a:lnTo>
                    <a:pt x="724623" y="90170"/>
                  </a:lnTo>
                  <a:lnTo>
                    <a:pt x="724535" y="91440"/>
                  </a:lnTo>
                  <a:lnTo>
                    <a:pt x="725766" y="91440"/>
                  </a:lnTo>
                  <a:lnTo>
                    <a:pt x="726643" y="92697"/>
                  </a:lnTo>
                  <a:lnTo>
                    <a:pt x="727392" y="99060"/>
                  </a:lnTo>
                  <a:lnTo>
                    <a:pt x="727392" y="89738"/>
                  </a:lnTo>
                  <a:lnTo>
                    <a:pt x="726579" y="87630"/>
                  </a:lnTo>
                  <a:lnTo>
                    <a:pt x="728243" y="83820"/>
                  </a:lnTo>
                  <a:lnTo>
                    <a:pt x="734390" y="82550"/>
                  </a:lnTo>
                  <a:lnTo>
                    <a:pt x="737717" y="83820"/>
                  </a:lnTo>
                  <a:lnTo>
                    <a:pt x="739228" y="88900"/>
                  </a:lnTo>
                  <a:lnTo>
                    <a:pt x="739101" y="90170"/>
                  </a:lnTo>
                  <a:lnTo>
                    <a:pt x="738517" y="91440"/>
                  </a:lnTo>
                  <a:lnTo>
                    <a:pt x="739838" y="91440"/>
                  </a:lnTo>
                  <a:lnTo>
                    <a:pt x="740244" y="92697"/>
                  </a:lnTo>
                  <a:lnTo>
                    <a:pt x="742124" y="92710"/>
                  </a:lnTo>
                  <a:lnTo>
                    <a:pt x="742873" y="91440"/>
                  </a:lnTo>
                  <a:lnTo>
                    <a:pt x="750620" y="91440"/>
                  </a:lnTo>
                  <a:lnTo>
                    <a:pt x="753567" y="92697"/>
                  </a:lnTo>
                  <a:lnTo>
                    <a:pt x="751814" y="87630"/>
                  </a:lnTo>
                  <a:lnTo>
                    <a:pt x="752525" y="86360"/>
                  </a:lnTo>
                  <a:lnTo>
                    <a:pt x="753237" y="85090"/>
                  </a:lnTo>
                  <a:lnTo>
                    <a:pt x="758507" y="82550"/>
                  </a:lnTo>
                  <a:lnTo>
                    <a:pt x="752005" y="82550"/>
                  </a:lnTo>
                  <a:lnTo>
                    <a:pt x="750595" y="80010"/>
                  </a:lnTo>
                  <a:lnTo>
                    <a:pt x="750493" y="81280"/>
                  </a:lnTo>
                  <a:lnTo>
                    <a:pt x="750963" y="81280"/>
                  </a:lnTo>
                  <a:lnTo>
                    <a:pt x="751357" y="83820"/>
                  </a:lnTo>
                  <a:lnTo>
                    <a:pt x="750112" y="85090"/>
                  </a:lnTo>
                  <a:lnTo>
                    <a:pt x="746442" y="86360"/>
                  </a:lnTo>
                  <a:lnTo>
                    <a:pt x="744702" y="85090"/>
                  </a:lnTo>
                  <a:lnTo>
                    <a:pt x="744385" y="82550"/>
                  </a:lnTo>
                  <a:lnTo>
                    <a:pt x="742251" y="82550"/>
                  </a:lnTo>
                  <a:lnTo>
                    <a:pt x="740435" y="81280"/>
                  </a:lnTo>
                  <a:lnTo>
                    <a:pt x="739597" y="77470"/>
                  </a:lnTo>
                  <a:lnTo>
                    <a:pt x="739635" y="76200"/>
                  </a:lnTo>
                  <a:lnTo>
                    <a:pt x="739013" y="76200"/>
                  </a:lnTo>
                  <a:lnTo>
                    <a:pt x="737958" y="77470"/>
                  </a:lnTo>
                  <a:lnTo>
                    <a:pt x="734593" y="77470"/>
                  </a:lnTo>
                  <a:lnTo>
                    <a:pt x="733983" y="76619"/>
                  </a:lnTo>
                  <a:lnTo>
                    <a:pt x="733983" y="80010"/>
                  </a:lnTo>
                  <a:lnTo>
                    <a:pt x="733018" y="81280"/>
                  </a:lnTo>
                  <a:lnTo>
                    <a:pt x="729488" y="82550"/>
                  </a:lnTo>
                  <a:lnTo>
                    <a:pt x="727570" y="81280"/>
                  </a:lnTo>
                  <a:lnTo>
                    <a:pt x="726414" y="78740"/>
                  </a:lnTo>
                  <a:lnTo>
                    <a:pt x="727379" y="76200"/>
                  </a:lnTo>
                  <a:lnTo>
                    <a:pt x="730910" y="74930"/>
                  </a:lnTo>
                  <a:lnTo>
                    <a:pt x="732815" y="76200"/>
                  </a:lnTo>
                  <a:lnTo>
                    <a:pt x="733983" y="80010"/>
                  </a:lnTo>
                  <a:lnTo>
                    <a:pt x="733983" y="76619"/>
                  </a:lnTo>
                  <a:lnTo>
                    <a:pt x="732777" y="74930"/>
                  </a:lnTo>
                  <a:lnTo>
                    <a:pt x="732053" y="73660"/>
                  </a:lnTo>
                  <a:lnTo>
                    <a:pt x="731075" y="73660"/>
                  </a:lnTo>
                  <a:lnTo>
                    <a:pt x="727341" y="74930"/>
                  </a:lnTo>
                  <a:lnTo>
                    <a:pt x="725855" y="73660"/>
                  </a:lnTo>
                  <a:lnTo>
                    <a:pt x="724369" y="72390"/>
                  </a:lnTo>
                  <a:lnTo>
                    <a:pt x="723392" y="69850"/>
                  </a:lnTo>
                  <a:lnTo>
                    <a:pt x="722122" y="69850"/>
                  </a:lnTo>
                  <a:lnTo>
                    <a:pt x="722325" y="71120"/>
                  </a:lnTo>
                  <a:lnTo>
                    <a:pt x="721144" y="72390"/>
                  </a:lnTo>
                  <a:lnTo>
                    <a:pt x="717524" y="73660"/>
                  </a:lnTo>
                  <a:lnTo>
                    <a:pt x="715784" y="72390"/>
                  </a:lnTo>
                  <a:lnTo>
                    <a:pt x="715187" y="68580"/>
                  </a:lnTo>
                  <a:lnTo>
                    <a:pt x="716280" y="67310"/>
                  </a:lnTo>
                  <a:lnTo>
                    <a:pt x="717931" y="67310"/>
                  </a:lnTo>
                  <a:lnTo>
                    <a:pt x="717550" y="66040"/>
                  </a:lnTo>
                  <a:lnTo>
                    <a:pt x="717270" y="66040"/>
                  </a:lnTo>
                  <a:lnTo>
                    <a:pt x="717067" y="64770"/>
                  </a:lnTo>
                  <a:lnTo>
                    <a:pt x="717042" y="63500"/>
                  </a:lnTo>
                  <a:lnTo>
                    <a:pt x="715975" y="63500"/>
                  </a:lnTo>
                  <a:lnTo>
                    <a:pt x="715835" y="66040"/>
                  </a:lnTo>
                  <a:lnTo>
                    <a:pt x="714146" y="68580"/>
                  </a:lnTo>
                  <a:lnTo>
                    <a:pt x="710704" y="69850"/>
                  </a:lnTo>
                  <a:lnTo>
                    <a:pt x="709472" y="69850"/>
                  </a:lnTo>
                  <a:lnTo>
                    <a:pt x="709714" y="71120"/>
                  </a:lnTo>
                  <a:lnTo>
                    <a:pt x="709752" y="76200"/>
                  </a:lnTo>
                  <a:lnTo>
                    <a:pt x="706818" y="78740"/>
                  </a:lnTo>
                  <a:lnTo>
                    <a:pt x="699566" y="78740"/>
                  </a:lnTo>
                  <a:lnTo>
                    <a:pt x="696595" y="76200"/>
                  </a:lnTo>
                  <a:lnTo>
                    <a:pt x="696582" y="72390"/>
                  </a:lnTo>
                  <a:lnTo>
                    <a:pt x="696506" y="71120"/>
                  </a:lnTo>
                  <a:lnTo>
                    <a:pt x="696366" y="71120"/>
                  </a:lnTo>
                  <a:lnTo>
                    <a:pt x="695109" y="69850"/>
                  </a:lnTo>
                  <a:lnTo>
                    <a:pt x="694131" y="68580"/>
                  </a:lnTo>
                  <a:lnTo>
                    <a:pt x="693381" y="64770"/>
                  </a:lnTo>
                  <a:lnTo>
                    <a:pt x="695058" y="62230"/>
                  </a:lnTo>
                  <a:lnTo>
                    <a:pt x="697611" y="62230"/>
                  </a:lnTo>
                  <a:lnTo>
                    <a:pt x="697179" y="60960"/>
                  </a:lnTo>
                  <a:lnTo>
                    <a:pt x="696887" y="59690"/>
                  </a:lnTo>
                  <a:lnTo>
                    <a:pt x="696709" y="59690"/>
                  </a:lnTo>
                  <a:lnTo>
                    <a:pt x="695629" y="58420"/>
                  </a:lnTo>
                  <a:lnTo>
                    <a:pt x="694829" y="57150"/>
                  </a:lnTo>
                  <a:lnTo>
                    <a:pt x="694474" y="55880"/>
                  </a:lnTo>
                  <a:lnTo>
                    <a:pt x="694474" y="54610"/>
                  </a:lnTo>
                  <a:lnTo>
                    <a:pt x="692950" y="54610"/>
                  </a:lnTo>
                  <a:lnTo>
                    <a:pt x="691591" y="53340"/>
                  </a:lnTo>
                  <a:lnTo>
                    <a:pt x="691032" y="52070"/>
                  </a:lnTo>
                  <a:lnTo>
                    <a:pt x="690727" y="50800"/>
                  </a:lnTo>
                  <a:lnTo>
                    <a:pt x="690168" y="48450"/>
                  </a:lnTo>
                  <a:lnTo>
                    <a:pt x="689140" y="49530"/>
                  </a:lnTo>
                  <a:lnTo>
                    <a:pt x="687311" y="50800"/>
                  </a:lnTo>
                  <a:lnTo>
                    <a:pt x="685469" y="50800"/>
                  </a:lnTo>
                  <a:lnTo>
                    <a:pt x="683717" y="49530"/>
                  </a:lnTo>
                  <a:lnTo>
                    <a:pt x="683056" y="45720"/>
                  </a:lnTo>
                  <a:lnTo>
                    <a:pt x="684276" y="44450"/>
                  </a:lnTo>
                  <a:lnTo>
                    <a:pt x="687933" y="43180"/>
                  </a:lnTo>
                  <a:lnTo>
                    <a:pt x="689698" y="44450"/>
                  </a:lnTo>
                  <a:lnTo>
                    <a:pt x="690295" y="47917"/>
                  </a:lnTo>
                  <a:lnTo>
                    <a:pt x="691502" y="45720"/>
                  </a:lnTo>
                  <a:lnTo>
                    <a:pt x="696734" y="44450"/>
                  </a:lnTo>
                  <a:lnTo>
                    <a:pt x="699604" y="45720"/>
                  </a:lnTo>
                  <a:lnTo>
                    <a:pt x="700595" y="48260"/>
                  </a:lnTo>
                  <a:lnTo>
                    <a:pt x="702894" y="48260"/>
                  </a:lnTo>
                  <a:lnTo>
                    <a:pt x="704938" y="50800"/>
                  </a:lnTo>
                  <a:lnTo>
                    <a:pt x="705942" y="52070"/>
                  </a:lnTo>
                  <a:lnTo>
                    <a:pt x="707593" y="53340"/>
                  </a:lnTo>
                  <a:lnTo>
                    <a:pt x="708863" y="54610"/>
                  </a:lnTo>
                  <a:lnTo>
                    <a:pt x="709396" y="55880"/>
                  </a:lnTo>
                  <a:lnTo>
                    <a:pt x="710742" y="55880"/>
                  </a:lnTo>
                  <a:lnTo>
                    <a:pt x="712050" y="57150"/>
                  </a:lnTo>
                  <a:lnTo>
                    <a:pt x="713143" y="57150"/>
                  </a:lnTo>
                  <a:lnTo>
                    <a:pt x="713587" y="55880"/>
                  </a:lnTo>
                  <a:lnTo>
                    <a:pt x="714984" y="54610"/>
                  </a:lnTo>
                  <a:lnTo>
                    <a:pt x="719620" y="53340"/>
                  </a:lnTo>
                  <a:lnTo>
                    <a:pt x="717473" y="53340"/>
                  </a:lnTo>
                  <a:lnTo>
                    <a:pt x="714540" y="50800"/>
                  </a:lnTo>
                  <a:lnTo>
                    <a:pt x="714463" y="46990"/>
                  </a:lnTo>
                  <a:lnTo>
                    <a:pt x="711238" y="46990"/>
                  </a:lnTo>
                  <a:lnTo>
                    <a:pt x="708621" y="45720"/>
                  </a:lnTo>
                  <a:lnTo>
                    <a:pt x="708393" y="44450"/>
                  </a:lnTo>
                  <a:lnTo>
                    <a:pt x="707682" y="40640"/>
                  </a:lnTo>
                  <a:lnTo>
                    <a:pt x="709142" y="38100"/>
                  </a:lnTo>
                  <a:lnTo>
                    <a:pt x="711415" y="38100"/>
                  </a:lnTo>
                  <a:lnTo>
                    <a:pt x="711098" y="36830"/>
                  </a:lnTo>
                  <a:lnTo>
                    <a:pt x="710831" y="36830"/>
                  </a:lnTo>
                  <a:lnTo>
                    <a:pt x="710336" y="35560"/>
                  </a:lnTo>
                  <a:lnTo>
                    <a:pt x="710476" y="34290"/>
                  </a:lnTo>
                  <a:lnTo>
                    <a:pt x="710920" y="34290"/>
                  </a:lnTo>
                  <a:lnTo>
                    <a:pt x="710831" y="33020"/>
                  </a:lnTo>
                  <a:lnTo>
                    <a:pt x="708190" y="33020"/>
                  </a:lnTo>
                  <a:lnTo>
                    <a:pt x="705777" y="34290"/>
                  </a:lnTo>
                  <a:lnTo>
                    <a:pt x="703618" y="34290"/>
                  </a:lnTo>
                  <a:lnTo>
                    <a:pt x="703795" y="35560"/>
                  </a:lnTo>
                  <a:lnTo>
                    <a:pt x="704672" y="39370"/>
                  </a:lnTo>
                  <a:lnTo>
                    <a:pt x="702398" y="43180"/>
                  </a:lnTo>
                  <a:lnTo>
                    <a:pt x="691934" y="43180"/>
                  </a:lnTo>
                  <a:lnTo>
                    <a:pt x="689203" y="41910"/>
                  </a:lnTo>
                  <a:lnTo>
                    <a:pt x="688721" y="38100"/>
                  </a:lnTo>
                  <a:lnTo>
                    <a:pt x="688555" y="38100"/>
                  </a:lnTo>
                  <a:lnTo>
                    <a:pt x="682739" y="39370"/>
                  </a:lnTo>
                  <a:lnTo>
                    <a:pt x="677075" y="41910"/>
                  </a:lnTo>
                  <a:lnTo>
                    <a:pt x="674344" y="43180"/>
                  </a:lnTo>
                  <a:lnTo>
                    <a:pt x="678865" y="43180"/>
                  </a:lnTo>
                  <a:lnTo>
                    <a:pt x="681939" y="44450"/>
                  </a:lnTo>
                  <a:lnTo>
                    <a:pt x="682574" y="49530"/>
                  </a:lnTo>
                  <a:lnTo>
                    <a:pt x="682358" y="50800"/>
                  </a:lnTo>
                  <a:lnTo>
                    <a:pt x="681863" y="52070"/>
                  </a:lnTo>
                  <a:lnTo>
                    <a:pt x="684530" y="52070"/>
                  </a:lnTo>
                  <a:lnTo>
                    <a:pt x="686993" y="53340"/>
                  </a:lnTo>
                  <a:lnTo>
                    <a:pt x="688301" y="57150"/>
                  </a:lnTo>
                  <a:lnTo>
                    <a:pt x="688314" y="58420"/>
                  </a:lnTo>
                  <a:lnTo>
                    <a:pt x="688035" y="59690"/>
                  </a:lnTo>
                  <a:lnTo>
                    <a:pt x="689800" y="60960"/>
                  </a:lnTo>
                  <a:lnTo>
                    <a:pt x="691172" y="62230"/>
                  </a:lnTo>
                  <a:lnTo>
                    <a:pt x="692365" y="67310"/>
                  </a:lnTo>
                  <a:lnTo>
                    <a:pt x="690105" y="71120"/>
                  </a:lnTo>
                  <a:lnTo>
                    <a:pt x="682993" y="72390"/>
                  </a:lnTo>
                  <a:lnTo>
                    <a:pt x="679500" y="71120"/>
                  </a:lnTo>
                  <a:lnTo>
                    <a:pt x="678726" y="67310"/>
                  </a:lnTo>
                  <a:lnTo>
                    <a:pt x="678713" y="66040"/>
                  </a:lnTo>
                  <a:lnTo>
                    <a:pt x="675246" y="66040"/>
                  </a:lnTo>
                  <a:lnTo>
                    <a:pt x="672439" y="63500"/>
                  </a:lnTo>
                  <a:lnTo>
                    <a:pt x="672223" y="60960"/>
                  </a:lnTo>
                  <a:lnTo>
                    <a:pt x="671791" y="59690"/>
                  </a:lnTo>
                  <a:lnTo>
                    <a:pt x="671461" y="59690"/>
                  </a:lnTo>
                  <a:lnTo>
                    <a:pt x="671029" y="57150"/>
                  </a:lnTo>
                  <a:lnTo>
                    <a:pt x="671639" y="55880"/>
                  </a:lnTo>
                  <a:lnTo>
                    <a:pt x="672706" y="54610"/>
                  </a:lnTo>
                  <a:lnTo>
                    <a:pt x="670166" y="54610"/>
                  </a:lnTo>
                  <a:lnTo>
                    <a:pt x="667512" y="53340"/>
                  </a:lnTo>
                  <a:lnTo>
                    <a:pt x="666064" y="49530"/>
                  </a:lnTo>
                  <a:lnTo>
                    <a:pt x="666457" y="48450"/>
                  </a:lnTo>
                  <a:lnTo>
                    <a:pt x="667080" y="46990"/>
                  </a:lnTo>
                  <a:lnTo>
                    <a:pt x="666381" y="46990"/>
                  </a:lnTo>
                  <a:lnTo>
                    <a:pt x="661631" y="43180"/>
                  </a:lnTo>
                  <a:lnTo>
                    <a:pt x="656717" y="39370"/>
                  </a:lnTo>
                  <a:lnTo>
                    <a:pt x="651662" y="36830"/>
                  </a:lnTo>
                  <a:lnTo>
                    <a:pt x="645109" y="36830"/>
                  </a:lnTo>
                  <a:lnTo>
                    <a:pt x="644525" y="38100"/>
                  </a:lnTo>
                  <a:lnTo>
                    <a:pt x="643547" y="39370"/>
                  </a:lnTo>
                  <a:lnTo>
                    <a:pt x="639635" y="40640"/>
                  </a:lnTo>
                  <a:lnTo>
                    <a:pt x="636790" y="38100"/>
                  </a:lnTo>
                  <a:lnTo>
                    <a:pt x="635254" y="34290"/>
                  </a:lnTo>
                  <a:lnTo>
                    <a:pt x="635901" y="31750"/>
                  </a:lnTo>
                  <a:lnTo>
                    <a:pt x="637400" y="30480"/>
                  </a:lnTo>
                  <a:lnTo>
                    <a:pt x="637489" y="29210"/>
                  </a:lnTo>
                  <a:lnTo>
                    <a:pt x="637971" y="29210"/>
                  </a:lnTo>
                  <a:lnTo>
                    <a:pt x="638746" y="27940"/>
                  </a:lnTo>
                  <a:lnTo>
                    <a:pt x="637235" y="27940"/>
                  </a:lnTo>
                  <a:lnTo>
                    <a:pt x="636574" y="29210"/>
                  </a:lnTo>
                  <a:lnTo>
                    <a:pt x="633933" y="29210"/>
                  </a:lnTo>
                  <a:lnTo>
                    <a:pt x="632180" y="27940"/>
                  </a:lnTo>
                  <a:lnTo>
                    <a:pt x="631761" y="25400"/>
                  </a:lnTo>
                  <a:lnTo>
                    <a:pt x="631977" y="24130"/>
                  </a:lnTo>
                  <a:lnTo>
                    <a:pt x="623112" y="20485"/>
                  </a:lnTo>
                  <a:lnTo>
                    <a:pt x="623481" y="21590"/>
                  </a:lnTo>
                  <a:lnTo>
                    <a:pt x="623544" y="24130"/>
                  </a:lnTo>
                  <a:lnTo>
                    <a:pt x="625170" y="24130"/>
                  </a:lnTo>
                  <a:lnTo>
                    <a:pt x="626516" y="25400"/>
                  </a:lnTo>
                  <a:lnTo>
                    <a:pt x="627303" y="27940"/>
                  </a:lnTo>
                  <a:lnTo>
                    <a:pt x="627443" y="29210"/>
                  </a:lnTo>
                  <a:lnTo>
                    <a:pt x="631710" y="29210"/>
                  </a:lnTo>
                  <a:lnTo>
                    <a:pt x="634441" y="31750"/>
                  </a:lnTo>
                  <a:lnTo>
                    <a:pt x="634479" y="38100"/>
                  </a:lnTo>
                  <a:lnTo>
                    <a:pt x="631799" y="40640"/>
                  </a:lnTo>
                  <a:lnTo>
                    <a:pt x="625449" y="40640"/>
                  </a:lnTo>
                  <a:lnTo>
                    <a:pt x="622960" y="39370"/>
                  </a:lnTo>
                  <a:lnTo>
                    <a:pt x="622617" y="36830"/>
                  </a:lnTo>
                  <a:lnTo>
                    <a:pt x="622452" y="35560"/>
                  </a:lnTo>
                  <a:lnTo>
                    <a:pt x="619874" y="36563"/>
                  </a:lnTo>
                  <a:lnTo>
                    <a:pt x="619874" y="60960"/>
                  </a:lnTo>
                  <a:lnTo>
                    <a:pt x="617118" y="63500"/>
                  </a:lnTo>
                  <a:lnTo>
                    <a:pt x="611009" y="63500"/>
                  </a:lnTo>
                  <a:lnTo>
                    <a:pt x="609968" y="62230"/>
                  </a:lnTo>
                  <a:lnTo>
                    <a:pt x="608444" y="62230"/>
                  </a:lnTo>
                  <a:lnTo>
                    <a:pt x="607199" y="60960"/>
                  </a:lnTo>
                  <a:lnTo>
                    <a:pt x="606856" y="59690"/>
                  </a:lnTo>
                  <a:lnTo>
                    <a:pt x="606513" y="58420"/>
                  </a:lnTo>
                  <a:lnTo>
                    <a:pt x="604901" y="58420"/>
                  </a:lnTo>
                  <a:lnTo>
                    <a:pt x="603554" y="57150"/>
                  </a:lnTo>
                  <a:lnTo>
                    <a:pt x="602310" y="53340"/>
                  </a:lnTo>
                  <a:lnTo>
                    <a:pt x="602513" y="52070"/>
                  </a:lnTo>
                  <a:lnTo>
                    <a:pt x="603326" y="49530"/>
                  </a:lnTo>
                  <a:lnTo>
                    <a:pt x="601281" y="49530"/>
                  </a:lnTo>
                  <a:lnTo>
                    <a:pt x="601281" y="71120"/>
                  </a:lnTo>
                  <a:lnTo>
                    <a:pt x="599147" y="74930"/>
                  </a:lnTo>
                  <a:lnTo>
                    <a:pt x="593039" y="76200"/>
                  </a:lnTo>
                  <a:lnTo>
                    <a:pt x="590321" y="74930"/>
                  </a:lnTo>
                  <a:lnTo>
                    <a:pt x="589064" y="72390"/>
                  </a:lnTo>
                  <a:lnTo>
                    <a:pt x="589076" y="73660"/>
                  </a:lnTo>
                  <a:lnTo>
                    <a:pt x="587578" y="74930"/>
                  </a:lnTo>
                  <a:lnTo>
                    <a:pt x="586790" y="74930"/>
                  </a:lnTo>
                  <a:lnTo>
                    <a:pt x="586790" y="81280"/>
                  </a:lnTo>
                  <a:lnTo>
                    <a:pt x="584962" y="85090"/>
                  </a:lnTo>
                  <a:lnTo>
                    <a:pt x="583260" y="85725"/>
                  </a:lnTo>
                  <a:lnTo>
                    <a:pt x="583260" y="104140"/>
                  </a:lnTo>
                  <a:lnTo>
                    <a:pt x="581875" y="106680"/>
                  </a:lnTo>
                  <a:lnTo>
                    <a:pt x="579259" y="107950"/>
                  </a:lnTo>
                  <a:lnTo>
                    <a:pt x="576630" y="107950"/>
                  </a:lnTo>
                  <a:lnTo>
                    <a:pt x="573773" y="106680"/>
                  </a:lnTo>
                  <a:lnTo>
                    <a:pt x="571957" y="101600"/>
                  </a:lnTo>
                  <a:lnTo>
                    <a:pt x="572643" y="100330"/>
                  </a:lnTo>
                  <a:lnTo>
                    <a:pt x="573341" y="99060"/>
                  </a:lnTo>
                  <a:lnTo>
                    <a:pt x="578573" y="97790"/>
                  </a:lnTo>
                  <a:lnTo>
                    <a:pt x="581431" y="99060"/>
                  </a:lnTo>
                  <a:lnTo>
                    <a:pt x="583260" y="104140"/>
                  </a:lnTo>
                  <a:lnTo>
                    <a:pt x="583260" y="85725"/>
                  </a:lnTo>
                  <a:lnTo>
                    <a:pt x="578091" y="87630"/>
                  </a:lnTo>
                  <a:lnTo>
                    <a:pt x="574357" y="86360"/>
                  </a:lnTo>
                  <a:lnTo>
                    <a:pt x="573760" y="84632"/>
                  </a:lnTo>
                  <a:lnTo>
                    <a:pt x="573760" y="90170"/>
                  </a:lnTo>
                  <a:lnTo>
                    <a:pt x="572985" y="91033"/>
                  </a:lnTo>
                  <a:lnTo>
                    <a:pt x="572985" y="99060"/>
                  </a:lnTo>
                  <a:lnTo>
                    <a:pt x="571487" y="100330"/>
                  </a:lnTo>
                  <a:lnTo>
                    <a:pt x="568667" y="100330"/>
                  </a:lnTo>
                  <a:lnTo>
                    <a:pt x="568667" y="132080"/>
                  </a:lnTo>
                  <a:lnTo>
                    <a:pt x="567728" y="134620"/>
                  </a:lnTo>
                  <a:lnTo>
                    <a:pt x="566293" y="134620"/>
                  </a:lnTo>
                  <a:lnTo>
                    <a:pt x="566293" y="462280"/>
                  </a:lnTo>
                  <a:lnTo>
                    <a:pt x="565251" y="463537"/>
                  </a:lnTo>
                  <a:lnTo>
                    <a:pt x="564883" y="463804"/>
                  </a:lnTo>
                  <a:lnTo>
                    <a:pt x="564883" y="478790"/>
                  </a:lnTo>
                  <a:lnTo>
                    <a:pt x="563829" y="480060"/>
                  </a:lnTo>
                  <a:lnTo>
                    <a:pt x="562025" y="481330"/>
                  </a:lnTo>
                  <a:lnTo>
                    <a:pt x="560235" y="481330"/>
                  </a:lnTo>
                  <a:lnTo>
                    <a:pt x="558380" y="480060"/>
                  </a:lnTo>
                  <a:lnTo>
                    <a:pt x="557390" y="476250"/>
                  </a:lnTo>
                  <a:lnTo>
                    <a:pt x="558444" y="474980"/>
                  </a:lnTo>
                  <a:lnTo>
                    <a:pt x="562038" y="473710"/>
                  </a:lnTo>
                  <a:lnTo>
                    <a:pt x="563892" y="474980"/>
                  </a:lnTo>
                  <a:lnTo>
                    <a:pt x="564883" y="478790"/>
                  </a:lnTo>
                  <a:lnTo>
                    <a:pt x="564883" y="463804"/>
                  </a:lnTo>
                  <a:lnTo>
                    <a:pt x="563448" y="464820"/>
                  </a:lnTo>
                  <a:lnTo>
                    <a:pt x="560768" y="464820"/>
                  </a:lnTo>
                  <a:lnTo>
                    <a:pt x="559993" y="466090"/>
                  </a:lnTo>
                  <a:lnTo>
                    <a:pt x="557187" y="466090"/>
                  </a:lnTo>
                  <a:lnTo>
                    <a:pt x="555396" y="464820"/>
                  </a:lnTo>
                  <a:lnTo>
                    <a:pt x="554913" y="462280"/>
                  </a:lnTo>
                  <a:lnTo>
                    <a:pt x="554659" y="461010"/>
                  </a:lnTo>
                  <a:lnTo>
                    <a:pt x="555840" y="459740"/>
                  </a:lnTo>
                  <a:lnTo>
                    <a:pt x="559612" y="459740"/>
                  </a:lnTo>
                  <a:lnTo>
                    <a:pt x="560031" y="458470"/>
                  </a:lnTo>
                  <a:lnTo>
                    <a:pt x="560743" y="458470"/>
                  </a:lnTo>
                  <a:lnTo>
                    <a:pt x="563435" y="457200"/>
                  </a:lnTo>
                  <a:lnTo>
                    <a:pt x="565289" y="458470"/>
                  </a:lnTo>
                  <a:lnTo>
                    <a:pt x="566293" y="462280"/>
                  </a:lnTo>
                  <a:lnTo>
                    <a:pt x="566293" y="134620"/>
                  </a:lnTo>
                  <a:lnTo>
                    <a:pt x="565962" y="134620"/>
                  </a:lnTo>
                  <a:lnTo>
                    <a:pt x="564197" y="135890"/>
                  </a:lnTo>
                  <a:lnTo>
                    <a:pt x="563689" y="135559"/>
                  </a:lnTo>
                  <a:lnTo>
                    <a:pt x="563689" y="447040"/>
                  </a:lnTo>
                  <a:lnTo>
                    <a:pt x="562686" y="448310"/>
                  </a:lnTo>
                  <a:lnTo>
                    <a:pt x="559117" y="449580"/>
                  </a:lnTo>
                  <a:lnTo>
                    <a:pt x="557237" y="448310"/>
                  </a:lnTo>
                  <a:lnTo>
                    <a:pt x="556145" y="444500"/>
                  </a:lnTo>
                  <a:lnTo>
                    <a:pt x="557149" y="443230"/>
                  </a:lnTo>
                  <a:lnTo>
                    <a:pt x="560705" y="441960"/>
                  </a:lnTo>
                  <a:lnTo>
                    <a:pt x="562597" y="443230"/>
                  </a:lnTo>
                  <a:lnTo>
                    <a:pt x="563143" y="444500"/>
                  </a:lnTo>
                  <a:lnTo>
                    <a:pt x="563689" y="447040"/>
                  </a:lnTo>
                  <a:lnTo>
                    <a:pt x="563689" y="135559"/>
                  </a:lnTo>
                  <a:lnTo>
                    <a:pt x="562279" y="134620"/>
                  </a:lnTo>
                  <a:lnTo>
                    <a:pt x="561073" y="130810"/>
                  </a:lnTo>
                  <a:lnTo>
                    <a:pt x="562025" y="129540"/>
                  </a:lnTo>
                  <a:lnTo>
                    <a:pt x="565543" y="128270"/>
                  </a:lnTo>
                  <a:lnTo>
                    <a:pt x="567461" y="128270"/>
                  </a:lnTo>
                  <a:lnTo>
                    <a:pt x="568667" y="132080"/>
                  </a:lnTo>
                  <a:lnTo>
                    <a:pt x="568667" y="100330"/>
                  </a:lnTo>
                  <a:lnTo>
                    <a:pt x="567766" y="100330"/>
                  </a:lnTo>
                  <a:lnTo>
                    <a:pt x="566242" y="99060"/>
                  </a:lnTo>
                  <a:lnTo>
                    <a:pt x="566216" y="95250"/>
                  </a:lnTo>
                  <a:lnTo>
                    <a:pt x="567715" y="93980"/>
                  </a:lnTo>
                  <a:lnTo>
                    <a:pt x="571436" y="93980"/>
                  </a:lnTo>
                  <a:lnTo>
                    <a:pt x="572960" y="95250"/>
                  </a:lnTo>
                  <a:lnTo>
                    <a:pt x="572985" y="99060"/>
                  </a:lnTo>
                  <a:lnTo>
                    <a:pt x="572985" y="91033"/>
                  </a:lnTo>
                  <a:lnTo>
                    <a:pt x="572604" y="91440"/>
                  </a:lnTo>
                  <a:lnTo>
                    <a:pt x="570776" y="92710"/>
                  </a:lnTo>
                  <a:lnTo>
                    <a:pt x="568947" y="92710"/>
                  </a:lnTo>
                  <a:lnTo>
                    <a:pt x="567156" y="91440"/>
                  </a:lnTo>
                  <a:lnTo>
                    <a:pt x="566902" y="90170"/>
                  </a:lnTo>
                  <a:lnTo>
                    <a:pt x="566635" y="88900"/>
                  </a:lnTo>
                  <a:lnTo>
                    <a:pt x="566381" y="87630"/>
                  </a:lnTo>
                  <a:lnTo>
                    <a:pt x="567550" y="86360"/>
                  </a:lnTo>
                  <a:lnTo>
                    <a:pt x="571195" y="85090"/>
                  </a:lnTo>
                  <a:lnTo>
                    <a:pt x="572985" y="86360"/>
                  </a:lnTo>
                  <a:lnTo>
                    <a:pt x="573760" y="90170"/>
                  </a:lnTo>
                  <a:lnTo>
                    <a:pt x="573760" y="84632"/>
                  </a:lnTo>
                  <a:lnTo>
                    <a:pt x="573049" y="82550"/>
                  </a:lnTo>
                  <a:lnTo>
                    <a:pt x="572960" y="81280"/>
                  </a:lnTo>
                  <a:lnTo>
                    <a:pt x="571042" y="81280"/>
                  </a:lnTo>
                  <a:lnTo>
                    <a:pt x="569455" y="80010"/>
                  </a:lnTo>
                  <a:lnTo>
                    <a:pt x="567639" y="74930"/>
                  </a:lnTo>
                  <a:lnTo>
                    <a:pt x="569341" y="71120"/>
                  </a:lnTo>
                  <a:lnTo>
                    <a:pt x="575805" y="68580"/>
                  </a:lnTo>
                  <a:lnTo>
                    <a:pt x="579323" y="69850"/>
                  </a:lnTo>
                  <a:lnTo>
                    <a:pt x="580453" y="73660"/>
                  </a:lnTo>
                  <a:lnTo>
                    <a:pt x="580593" y="73660"/>
                  </a:lnTo>
                  <a:lnTo>
                    <a:pt x="582853" y="74930"/>
                  </a:lnTo>
                  <a:lnTo>
                    <a:pt x="584835" y="76200"/>
                  </a:lnTo>
                  <a:lnTo>
                    <a:pt x="586790" y="81280"/>
                  </a:lnTo>
                  <a:lnTo>
                    <a:pt x="586790" y="74930"/>
                  </a:lnTo>
                  <a:lnTo>
                    <a:pt x="583857" y="74930"/>
                  </a:lnTo>
                  <a:lnTo>
                    <a:pt x="582333" y="73660"/>
                  </a:lnTo>
                  <a:lnTo>
                    <a:pt x="582307" y="69850"/>
                  </a:lnTo>
                  <a:lnTo>
                    <a:pt x="583806" y="68580"/>
                  </a:lnTo>
                  <a:lnTo>
                    <a:pt x="586841" y="68580"/>
                  </a:lnTo>
                  <a:lnTo>
                    <a:pt x="587819" y="69850"/>
                  </a:lnTo>
                  <a:lnTo>
                    <a:pt x="588441" y="69850"/>
                  </a:lnTo>
                  <a:lnTo>
                    <a:pt x="587870" y="67310"/>
                  </a:lnTo>
                  <a:lnTo>
                    <a:pt x="589965" y="63500"/>
                  </a:lnTo>
                  <a:lnTo>
                    <a:pt x="593217" y="63500"/>
                  </a:lnTo>
                  <a:lnTo>
                    <a:pt x="596569" y="62230"/>
                  </a:lnTo>
                  <a:lnTo>
                    <a:pt x="599859" y="64770"/>
                  </a:lnTo>
                  <a:lnTo>
                    <a:pt x="601281" y="71120"/>
                  </a:lnTo>
                  <a:lnTo>
                    <a:pt x="601281" y="49530"/>
                  </a:lnTo>
                  <a:lnTo>
                    <a:pt x="600938" y="49530"/>
                  </a:lnTo>
                  <a:lnTo>
                    <a:pt x="598906" y="48260"/>
                  </a:lnTo>
                  <a:lnTo>
                    <a:pt x="597687" y="41910"/>
                  </a:lnTo>
                  <a:lnTo>
                    <a:pt x="599694" y="39370"/>
                  </a:lnTo>
                  <a:lnTo>
                    <a:pt x="602869" y="38100"/>
                  </a:lnTo>
                  <a:lnTo>
                    <a:pt x="600633" y="38100"/>
                  </a:lnTo>
                  <a:lnTo>
                    <a:pt x="598919" y="35560"/>
                  </a:lnTo>
                  <a:lnTo>
                    <a:pt x="598893" y="30480"/>
                  </a:lnTo>
                  <a:lnTo>
                    <a:pt x="600011" y="29210"/>
                  </a:lnTo>
                  <a:lnTo>
                    <a:pt x="601116" y="27940"/>
                  </a:lnTo>
                  <a:lnTo>
                    <a:pt x="606666" y="27940"/>
                  </a:lnTo>
                  <a:lnTo>
                    <a:pt x="608926" y="30480"/>
                  </a:lnTo>
                  <a:lnTo>
                    <a:pt x="608965" y="35560"/>
                  </a:lnTo>
                  <a:lnTo>
                    <a:pt x="607453" y="38100"/>
                  </a:lnTo>
                  <a:lnTo>
                    <a:pt x="607733" y="38100"/>
                  </a:lnTo>
                  <a:lnTo>
                    <a:pt x="609701" y="40640"/>
                  </a:lnTo>
                  <a:lnTo>
                    <a:pt x="610501" y="44450"/>
                  </a:lnTo>
                  <a:lnTo>
                    <a:pt x="610323" y="45720"/>
                  </a:lnTo>
                  <a:lnTo>
                    <a:pt x="609815" y="46990"/>
                  </a:lnTo>
                  <a:lnTo>
                    <a:pt x="612127" y="46990"/>
                  </a:lnTo>
                  <a:lnTo>
                    <a:pt x="614210" y="48260"/>
                  </a:lnTo>
                  <a:lnTo>
                    <a:pt x="615162" y="50800"/>
                  </a:lnTo>
                  <a:lnTo>
                    <a:pt x="616597" y="50800"/>
                  </a:lnTo>
                  <a:lnTo>
                    <a:pt x="617778" y="52070"/>
                  </a:lnTo>
                  <a:lnTo>
                    <a:pt x="618477" y="53340"/>
                  </a:lnTo>
                  <a:lnTo>
                    <a:pt x="619315" y="54610"/>
                  </a:lnTo>
                  <a:lnTo>
                    <a:pt x="619836" y="55880"/>
                  </a:lnTo>
                  <a:lnTo>
                    <a:pt x="619874" y="60960"/>
                  </a:lnTo>
                  <a:lnTo>
                    <a:pt x="619874" y="36563"/>
                  </a:lnTo>
                  <a:lnTo>
                    <a:pt x="619188" y="36830"/>
                  </a:lnTo>
                  <a:lnTo>
                    <a:pt x="619036" y="36728"/>
                  </a:lnTo>
                  <a:lnTo>
                    <a:pt x="619036" y="43180"/>
                  </a:lnTo>
                  <a:lnTo>
                    <a:pt x="618083" y="45720"/>
                  </a:lnTo>
                  <a:lnTo>
                    <a:pt x="614553" y="46990"/>
                  </a:lnTo>
                  <a:lnTo>
                    <a:pt x="612635" y="45720"/>
                  </a:lnTo>
                  <a:lnTo>
                    <a:pt x="611454" y="41910"/>
                  </a:lnTo>
                  <a:lnTo>
                    <a:pt x="612419" y="40640"/>
                  </a:lnTo>
                  <a:lnTo>
                    <a:pt x="614184" y="39370"/>
                  </a:lnTo>
                  <a:lnTo>
                    <a:pt x="615950" y="39370"/>
                  </a:lnTo>
                  <a:lnTo>
                    <a:pt x="617855" y="40640"/>
                  </a:lnTo>
                  <a:lnTo>
                    <a:pt x="619036" y="43180"/>
                  </a:lnTo>
                  <a:lnTo>
                    <a:pt x="619036" y="36728"/>
                  </a:lnTo>
                  <a:lnTo>
                    <a:pt x="615797" y="34290"/>
                  </a:lnTo>
                  <a:lnTo>
                    <a:pt x="614400" y="30480"/>
                  </a:lnTo>
                  <a:lnTo>
                    <a:pt x="614349" y="29210"/>
                  </a:lnTo>
                  <a:lnTo>
                    <a:pt x="612736" y="27940"/>
                  </a:lnTo>
                  <a:lnTo>
                    <a:pt x="611390" y="26670"/>
                  </a:lnTo>
                  <a:lnTo>
                    <a:pt x="610209" y="24130"/>
                  </a:lnTo>
                  <a:lnTo>
                    <a:pt x="610336" y="21590"/>
                  </a:lnTo>
                  <a:lnTo>
                    <a:pt x="610971" y="20320"/>
                  </a:lnTo>
                  <a:lnTo>
                    <a:pt x="609854" y="20320"/>
                  </a:lnTo>
                  <a:lnTo>
                    <a:pt x="608977" y="19050"/>
                  </a:lnTo>
                  <a:lnTo>
                    <a:pt x="608609" y="16510"/>
                  </a:lnTo>
                  <a:lnTo>
                    <a:pt x="609231" y="15240"/>
                  </a:lnTo>
                  <a:lnTo>
                    <a:pt x="610285" y="15240"/>
                  </a:lnTo>
                  <a:lnTo>
                    <a:pt x="606323" y="12700"/>
                  </a:lnTo>
                  <a:lnTo>
                    <a:pt x="600087" y="10756"/>
                  </a:lnTo>
                  <a:lnTo>
                    <a:pt x="600087" y="24130"/>
                  </a:lnTo>
                  <a:lnTo>
                    <a:pt x="598258" y="27940"/>
                  </a:lnTo>
                  <a:lnTo>
                    <a:pt x="592099" y="29210"/>
                  </a:lnTo>
                  <a:lnTo>
                    <a:pt x="592099" y="53340"/>
                  </a:lnTo>
                  <a:lnTo>
                    <a:pt x="590257" y="57150"/>
                  </a:lnTo>
                  <a:lnTo>
                    <a:pt x="583666" y="59690"/>
                  </a:lnTo>
                  <a:lnTo>
                    <a:pt x="580263" y="58420"/>
                  </a:lnTo>
                  <a:lnTo>
                    <a:pt x="578827" y="54610"/>
                  </a:lnTo>
                  <a:lnTo>
                    <a:pt x="577303" y="54610"/>
                  </a:lnTo>
                  <a:lnTo>
                    <a:pt x="576033" y="53340"/>
                  </a:lnTo>
                  <a:lnTo>
                    <a:pt x="575119" y="50800"/>
                  </a:lnTo>
                  <a:lnTo>
                    <a:pt x="575119" y="47917"/>
                  </a:lnTo>
                  <a:lnTo>
                    <a:pt x="574662" y="45720"/>
                  </a:lnTo>
                  <a:lnTo>
                    <a:pt x="576364" y="43180"/>
                  </a:lnTo>
                  <a:lnTo>
                    <a:pt x="579056" y="43180"/>
                  </a:lnTo>
                  <a:lnTo>
                    <a:pt x="580567" y="41910"/>
                  </a:lnTo>
                  <a:lnTo>
                    <a:pt x="582028" y="43180"/>
                  </a:lnTo>
                  <a:lnTo>
                    <a:pt x="583158" y="43180"/>
                  </a:lnTo>
                  <a:lnTo>
                    <a:pt x="583692" y="44450"/>
                  </a:lnTo>
                  <a:lnTo>
                    <a:pt x="587095" y="44450"/>
                  </a:lnTo>
                  <a:lnTo>
                    <a:pt x="588378" y="45720"/>
                  </a:lnTo>
                  <a:lnTo>
                    <a:pt x="588746" y="46990"/>
                  </a:lnTo>
                  <a:lnTo>
                    <a:pt x="589724" y="48260"/>
                  </a:lnTo>
                  <a:lnTo>
                    <a:pt x="590499" y="48260"/>
                  </a:lnTo>
                  <a:lnTo>
                    <a:pt x="592099" y="53340"/>
                  </a:lnTo>
                  <a:lnTo>
                    <a:pt x="592099" y="29210"/>
                  </a:lnTo>
                  <a:lnTo>
                    <a:pt x="589191" y="27940"/>
                  </a:lnTo>
                  <a:lnTo>
                    <a:pt x="588492" y="27419"/>
                  </a:lnTo>
                  <a:lnTo>
                    <a:pt x="588492" y="35560"/>
                  </a:lnTo>
                  <a:lnTo>
                    <a:pt x="587540" y="36830"/>
                  </a:lnTo>
                  <a:lnTo>
                    <a:pt x="583996" y="38100"/>
                  </a:lnTo>
                  <a:lnTo>
                    <a:pt x="582091" y="38100"/>
                  </a:lnTo>
                  <a:lnTo>
                    <a:pt x="581304" y="35560"/>
                  </a:lnTo>
                  <a:lnTo>
                    <a:pt x="580910" y="34290"/>
                  </a:lnTo>
                  <a:lnTo>
                    <a:pt x="581863" y="31750"/>
                  </a:lnTo>
                  <a:lnTo>
                    <a:pt x="583628" y="31750"/>
                  </a:lnTo>
                  <a:lnTo>
                    <a:pt x="585393" y="30480"/>
                  </a:lnTo>
                  <a:lnTo>
                    <a:pt x="587311" y="31750"/>
                  </a:lnTo>
                  <a:lnTo>
                    <a:pt x="588492" y="35560"/>
                  </a:lnTo>
                  <a:lnTo>
                    <a:pt x="588492" y="27419"/>
                  </a:lnTo>
                  <a:lnTo>
                    <a:pt x="587527" y="26670"/>
                  </a:lnTo>
                  <a:lnTo>
                    <a:pt x="585749" y="25400"/>
                  </a:lnTo>
                  <a:lnTo>
                    <a:pt x="584238" y="24130"/>
                  </a:lnTo>
                  <a:lnTo>
                    <a:pt x="582472" y="19050"/>
                  </a:lnTo>
                  <a:lnTo>
                    <a:pt x="584149" y="16510"/>
                  </a:lnTo>
                  <a:lnTo>
                    <a:pt x="587311" y="15240"/>
                  </a:lnTo>
                  <a:lnTo>
                    <a:pt x="589318" y="13970"/>
                  </a:lnTo>
                  <a:lnTo>
                    <a:pt x="591439" y="15240"/>
                  </a:lnTo>
                  <a:lnTo>
                    <a:pt x="593001" y="15240"/>
                  </a:lnTo>
                  <a:lnTo>
                    <a:pt x="595617" y="16510"/>
                  </a:lnTo>
                  <a:lnTo>
                    <a:pt x="598030" y="17780"/>
                  </a:lnTo>
                  <a:lnTo>
                    <a:pt x="600087" y="24130"/>
                  </a:lnTo>
                  <a:lnTo>
                    <a:pt x="600087" y="10756"/>
                  </a:lnTo>
                  <a:lnTo>
                    <a:pt x="598220" y="10160"/>
                  </a:lnTo>
                  <a:lnTo>
                    <a:pt x="598551" y="11430"/>
                  </a:lnTo>
                  <a:lnTo>
                    <a:pt x="598792" y="11430"/>
                  </a:lnTo>
                  <a:lnTo>
                    <a:pt x="598817" y="13970"/>
                  </a:lnTo>
                  <a:lnTo>
                    <a:pt x="597319" y="15240"/>
                  </a:lnTo>
                  <a:lnTo>
                    <a:pt x="593585" y="15240"/>
                  </a:lnTo>
                  <a:lnTo>
                    <a:pt x="592061" y="13970"/>
                  </a:lnTo>
                  <a:lnTo>
                    <a:pt x="592061" y="12700"/>
                  </a:lnTo>
                  <a:lnTo>
                    <a:pt x="592048" y="10160"/>
                  </a:lnTo>
                  <a:lnTo>
                    <a:pt x="592937" y="10160"/>
                  </a:lnTo>
                  <a:lnTo>
                    <a:pt x="594194" y="8890"/>
                  </a:lnTo>
                  <a:lnTo>
                    <a:pt x="578980" y="5080"/>
                  </a:lnTo>
                  <a:lnTo>
                    <a:pt x="578612" y="6350"/>
                  </a:lnTo>
                  <a:lnTo>
                    <a:pt x="577519" y="7620"/>
                  </a:lnTo>
                  <a:lnTo>
                    <a:pt x="573506" y="9982"/>
                  </a:lnTo>
                  <a:lnTo>
                    <a:pt x="573506" y="30480"/>
                  </a:lnTo>
                  <a:lnTo>
                    <a:pt x="572122" y="33020"/>
                  </a:lnTo>
                  <a:lnTo>
                    <a:pt x="568629" y="34721"/>
                  </a:lnTo>
                  <a:lnTo>
                    <a:pt x="568629" y="66040"/>
                  </a:lnTo>
                  <a:lnTo>
                    <a:pt x="567474" y="68580"/>
                  </a:lnTo>
                  <a:lnTo>
                    <a:pt x="563829" y="68580"/>
                  </a:lnTo>
                  <a:lnTo>
                    <a:pt x="563029" y="68021"/>
                  </a:lnTo>
                  <a:lnTo>
                    <a:pt x="563029" y="118110"/>
                  </a:lnTo>
                  <a:lnTo>
                    <a:pt x="561873" y="119380"/>
                  </a:lnTo>
                  <a:lnTo>
                    <a:pt x="558215" y="120650"/>
                  </a:lnTo>
                  <a:lnTo>
                    <a:pt x="556425" y="119380"/>
                  </a:lnTo>
                  <a:lnTo>
                    <a:pt x="555663" y="115557"/>
                  </a:lnTo>
                  <a:lnTo>
                    <a:pt x="556818" y="114300"/>
                  </a:lnTo>
                  <a:lnTo>
                    <a:pt x="560463" y="113030"/>
                  </a:lnTo>
                  <a:lnTo>
                    <a:pt x="562254" y="114300"/>
                  </a:lnTo>
                  <a:lnTo>
                    <a:pt x="562635" y="115557"/>
                  </a:lnTo>
                  <a:lnTo>
                    <a:pt x="563029" y="118110"/>
                  </a:lnTo>
                  <a:lnTo>
                    <a:pt x="563029" y="68021"/>
                  </a:lnTo>
                  <a:lnTo>
                    <a:pt x="562038" y="67310"/>
                  </a:lnTo>
                  <a:lnTo>
                    <a:pt x="561263" y="63500"/>
                  </a:lnTo>
                  <a:lnTo>
                    <a:pt x="562419" y="62230"/>
                  </a:lnTo>
                  <a:lnTo>
                    <a:pt x="566064" y="60960"/>
                  </a:lnTo>
                  <a:lnTo>
                    <a:pt x="567855" y="62230"/>
                  </a:lnTo>
                  <a:lnTo>
                    <a:pt x="568629" y="66040"/>
                  </a:lnTo>
                  <a:lnTo>
                    <a:pt x="568629" y="34721"/>
                  </a:lnTo>
                  <a:lnTo>
                    <a:pt x="566889" y="35560"/>
                  </a:lnTo>
                  <a:lnTo>
                    <a:pt x="564019" y="34290"/>
                  </a:lnTo>
                  <a:lnTo>
                    <a:pt x="563753" y="33502"/>
                  </a:lnTo>
                  <a:lnTo>
                    <a:pt x="563753" y="60960"/>
                  </a:lnTo>
                  <a:lnTo>
                    <a:pt x="562254" y="62230"/>
                  </a:lnTo>
                  <a:lnTo>
                    <a:pt x="559003" y="63500"/>
                  </a:lnTo>
                  <a:lnTo>
                    <a:pt x="558469" y="62928"/>
                  </a:lnTo>
                  <a:lnTo>
                    <a:pt x="558469" y="102870"/>
                  </a:lnTo>
                  <a:lnTo>
                    <a:pt x="557072" y="105410"/>
                  </a:lnTo>
                  <a:lnTo>
                    <a:pt x="551827" y="106680"/>
                  </a:lnTo>
                  <a:lnTo>
                    <a:pt x="549452" y="105625"/>
                  </a:lnTo>
                  <a:lnTo>
                    <a:pt x="549452" y="127000"/>
                  </a:lnTo>
                  <a:lnTo>
                    <a:pt x="548525" y="129540"/>
                  </a:lnTo>
                  <a:lnTo>
                    <a:pt x="546773" y="129540"/>
                  </a:lnTo>
                  <a:lnTo>
                    <a:pt x="546735" y="447040"/>
                  </a:lnTo>
                  <a:lnTo>
                    <a:pt x="545617" y="448310"/>
                  </a:lnTo>
                  <a:lnTo>
                    <a:pt x="543801" y="449580"/>
                  </a:lnTo>
                  <a:lnTo>
                    <a:pt x="542848" y="449580"/>
                  </a:lnTo>
                  <a:lnTo>
                    <a:pt x="542848" y="467360"/>
                  </a:lnTo>
                  <a:lnTo>
                    <a:pt x="541794" y="468630"/>
                  </a:lnTo>
                  <a:lnTo>
                    <a:pt x="538276" y="469874"/>
                  </a:lnTo>
                  <a:lnTo>
                    <a:pt x="538276" y="478790"/>
                  </a:lnTo>
                  <a:lnTo>
                    <a:pt x="537273" y="481330"/>
                  </a:lnTo>
                  <a:lnTo>
                    <a:pt x="531825" y="481330"/>
                  </a:lnTo>
                  <a:lnTo>
                    <a:pt x="530733" y="477520"/>
                  </a:lnTo>
                  <a:lnTo>
                    <a:pt x="531736" y="474980"/>
                  </a:lnTo>
                  <a:lnTo>
                    <a:pt x="537184" y="474980"/>
                  </a:lnTo>
                  <a:lnTo>
                    <a:pt x="537730" y="477520"/>
                  </a:lnTo>
                  <a:lnTo>
                    <a:pt x="538276" y="478790"/>
                  </a:lnTo>
                  <a:lnTo>
                    <a:pt x="538276" y="469874"/>
                  </a:lnTo>
                  <a:lnTo>
                    <a:pt x="536346" y="468630"/>
                  </a:lnTo>
                  <a:lnTo>
                    <a:pt x="535355" y="464820"/>
                  </a:lnTo>
                  <a:lnTo>
                    <a:pt x="536409" y="463550"/>
                  </a:lnTo>
                  <a:lnTo>
                    <a:pt x="540004" y="462280"/>
                  </a:lnTo>
                  <a:lnTo>
                    <a:pt x="541845" y="463537"/>
                  </a:lnTo>
                  <a:lnTo>
                    <a:pt x="542353" y="464820"/>
                  </a:lnTo>
                  <a:lnTo>
                    <a:pt x="542848" y="467360"/>
                  </a:lnTo>
                  <a:lnTo>
                    <a:pt x="542848" y="449580"/>
                  </a:lnTo>
                  <a:lnTo>
                    <a:pt x="541985" y="449580"/>
                  </a:lnTo>
                  <a:lnTo>
                    <a:pt x="540169" y="448310"/>
                  </a:lnTo>
                  <a:lnTo>
                    <a:pt x="539318" y="444500"/>
                  </a:lnTo>
                  <a:lnTo>
                    <a:pt x="540448" y="443230"/>
                  </a:lnTo>
                  <a:lnTo>
                    <a:pt x="544080" y="441960"/>
                  </a:lnTo>
                  <a:lnTo>
                    <a:pt x="545884" y="443230"/>
                  </a:lnTo>
                  <a:lnTo>
                    <a:pt x="546735" y="447040"/>
                  </a:lnTo>
                  <a:lnTo>
                    <a:pt x="546735" y="129578"/>
                  </a:lnTo>
                  <a:lnTo>
                    <a:pt x="545007" y="130810"/>
                  </a:lnTo>
                  <a:lnTo>
                    <a:pt x="543090" y="129540"/>
                  </a:lnTo>
                  <a:lnTo>
                    <a:pt x="541858" y="125730"/>
                  </a:lnTo>
                  <a:lnTo>
                    <a:pt x="542785" y="124460"/>
                  </a:lnTo>
                  <a:lnTo>
                    <a:pt x="546303" y="123190"/>
                  </a:lnTo>
                  <a:lnTo>
                    <a:pt x="548233" y="124460"/>
                  </a:lnTo>
                  <a:lnTo>
                    <a:pt x="549452" y="127000"/>
                  </a:lnTo>
                  <a:lnTo>
                    <a:pt x="549452" y="105625"/>
                  </a:lnTo>
                  <a:lnTo>
                    <a:pt x="548970" y="105410"/>
                  </a:lnTo>
                  <a:lnTo>
                    <a:pt x="548081" y="102870"/>
                  </a:lnTo>
                  <a:lnTo>
                    <a:pt x="547395" y="101600"/>
                  </a:lnTo>
                  <a:lnTo>
                    <a:pt x="547725" y="100330"/>
                  </a:lnTo>
                  <a:lnTo>
                    <a:pt x="548043" y="99060"/>
                  </a:lnTo>
                  <a:lnTo>
                    <a:pt x="549529" y="97790"/>
                  </a:lnTo>
                  <a:lnTo>
                    <a:pt x="549681" y="96520"/>
                  </a:lnTo>
                  <a:lnTo>
                    <a:pt x="550481" y="95250"/>
                  </a:lnTo>
                  <a:lnTo>
                    <a:pt x="553504" y="93980"/>
                  </a:lnTo>
                  <a:lnTo>
                    <a:pt x="555421" y="95250"/>
                  </a:lnTo>
                  <a:lnTo>
                    <a:pt x="556133" y="97790"/>
                  </a:lnTo>
                  <a:lnTo>
                    <a:pt x="556768" y="99060"/>
                  </a:lnTo>
                  <a:lnTo>
                    <a:pt x="557301" y="99060"/>
                  </a:lnTo>
                  <a:lnTo>
                    <a:pt x="558469" y="102870"/>
                  </a:lnTo>
                  <a:lnTo>
                    <a:pt x="558469" y="62928"/>
                  </a:lnTo>
                  <a:lnTo>
                    <a:pt x="557822" y="62230"/>
                  </a:lnTo>
                  <a:lnTo>
                    <a:pt x="557288" y="60960"/>
                  </a:lnTo>
                  <a:lnTo>
                    <a:pt x="556971" y="60960"/>
                  </a:lnTo>
                  <a:lnTo>
                    <a:pt x="556971" y="76200"/>
                  </a:lnTo>
                  <a:lnTo>
                    <a:pt x="555244" y="78740"/>
                  </a:lnTo>
                  <a:lnTo>
                    <a:pt x="549579" y="81280"/>
                  </a:lnTo>
                  <a:lnTo>
                    <a:pt x="546989" y="80010"/>
                  </a:lnTo>
                  <a:lnTo>
                    <a:pt x="545668" y="78955"/>
                  </a:lnTo>
                  <a:lnTo>
                    <a:pt x="546404" y="82550"/>
                  </a:lnTo>
                  <a:lnTo>
                    <a:pt x="545236" y="85090"/>
                  </a:lnTo>
                  <a:lnTo>
                    <a:pt x="541591" y="85090"/>
                  </a:lnTo>
                  <a:lnTo>
                    <a:pt x="539800" y="83820"/>
                  </a:lnTo>
                  <a:lnTo>
                    <a:pt x="539026" y="81280"/>
                  </a:lnTo>
                  <a:lnTo>
                    <a:pt x="540181" y="78740"/>
                  </a:lnTo>
                  <a:lnTo>
                    <a:pt x="543775" y="78740"/>
                  </a:lnTo>
                  <a:lnTo>
                    <a:pt x="542137" y="77470"/>
                  </a:lnTo>
                  <a:lnTo>
                    <a:pt x="540969" y="74930"/>
                  </a:lnTo>
                  <a:lnTo>
                    <a:pt x="541896" y="72390"/>
                  </a:lnTo>
                  <a:lnTo>
                    <a:pt x="544347" y="72390"/>
                  </a:lnTo>
                  <a:lnTo>
                    <a:pt x="545007" y="69850"/>
                  </a:lnTo>
                  <a:lnTo>
                    <a:pt x="546290" y="68580"/>
                  </a:lnTo>
                  <a:lnTo>
                    <a:pt x="551256" y="67310"/>
                  </a:lnTo>
                  <a:lnTo>
                    <a:pt x="554774" y="68580"/>
                  </a:lnTo>
                  <a:lnTo>
                    <a:pt x="556971" y="76200"/>
                  </a:lnTo>
                  <a:lnTo>
                    <a:pt x="556971" y="60960"/>
                  </a:lnTo>
                  <a:lnTo>
                    <a:pt x="555320" y="60960"/>
                  </a:lnTo>
                  <a:lnTo>
                    <a:pt x="553529" y="59690"/>
                  </a:lnTo>
                  <a:lnTo>
                    <a:pt x="552323" y="55880"/>
                  </a:lnTo>
                  <a:lnTo>
                    <a:pt x="552627" y="54610"/>
                  </a:lnTo>
                  <a:lnTo>
                    <a:pt x="553427" y="53340"/>
                  </a:lnTo>
                  <a:lnTo>
                    <a:pt x="552335" y="52070"/>
                  </a:lnTo>
                  <a:lnTo>
                    <a:pt x="551459" y="52070"/>
                  </a:lnTo>
                  <a:lnTo>
                    <a:pt x="550697" y="49530"/>
                  </a:lnTo>
                  <a:lnTo>
                    <a:pt x="549935" y="46990"/>
                  </a:lnTo>
                  <a:lnTo>
                    <a:pt x="551637" y="43180"/>
                  </a:lnTo>
                  <a:lnTo>
                    <a:pt x="554799" y="43180"/>
                  </a:lnTo>
                  <a:lnTo>
                    <a:pt x="557974" y="41910"/>
                  </a:lnTo>
                  <a:lnTo>
                    <a:pt x="561403" y="43180"/>
                  </a:lnTo>
                  <a:lnTo>
                    <a:pt x="563118" y="47917"/>
                  </a:lnTo>
                  <a:lnTo>
                    <a:pt x="563194" y="48450"/>
                  </a:lnTo>
                  <a:lnTo>
                    <a:pt x="562622" y="50800"/>
                  </a:lnTo>
                  <a:lnTo>
                    <a:pt x="561111" y="52070"/>
                  </a:lnTo>
                  <a:lnTo>
                    <a:pt x="561632" y="53340"/>
                  </a:lnTo>
                  <a:lnTo>
                    <a:pt x="562063" y="53340"/>
                  </a:lnTo>
                  <a:lnTo>
                    <a:pt x="562648" y="54610"/>
                  </a:lnTo>
                  <a:lnTo>
                    <a:pt x="562597" y="55880"/>
                  </a:lnTo>
                  <a:lnTo>
                    <a:pt x="562406" y="57150"/>
                  </a:lnTo>
                  <a:lnTo>
                    <a:pt x="563194" y="57150"/>
                  </a:lnTo>
                  <a:lnTo>
                    <a:pt x="563727" y="58420"/>
                  </a:lnTo>
                  <a:lnTo>
                    <a:pt x="563753" y="60960"/>
                  </a:lnTo>
                  <a:lnTo>
                    <a:pt x="563753" y="33502"/>
                  </a:lnTo>
                  <a:lnTo>
                    <a:pt x="562305" y="29210"/>
                  </a:lnTo>
                  <a:lnTo>
                    <a:pt x="563359" y="26670"/>
                  </a:lnTo>
                  <a:lnTo>
                    <a:pt x="565404" y="25400"/>
                  </a:lnTo>
                  <a:lnTo>
                    <a:pt x="562762" y="25400"/>
                  </a:lnTo>
                  <a:lnTo>
                    <a:pt x="560247" y="24130"/>
                  </a:lnTo>
                  <a:lnTo>
                    <a:pt x="559854" y="22860"/>
                  </a:lnTo>
                  <a:lnTo>
                    <a:pt x="559066" y="20320"/>
                  </a:lnTo>
                  <a:lnTo>
                    <a:pt x="558279" y="17780"/>
                  </a:lnTo>
                  <a:lnTo>
                    <a:pt x="559968" y="15240"/>
                  </a:lnTo>
                  <a:lnTo>
                    <a:pt x="566305" y="12700"/>
                  </a:lnTo>
                  <a:lnTo>
                    <a:pt x="569747" y="13970"/>
                  </a:lnTo>
                  <a:lnTo>
                    <a:pt x="571792" y="20320"/>
                  </a:lnTo>
                  <a:lnTo>
                    <a:pt x="570522" y="22860"/>
                  </a:lnTo>
                  <a:lnTo>
                    <a:pt x="567982" y="25400"/>
                  </a:lnTo>
                  <a:lnTo>
                    <a:pt x="570014" y="25400"/>
                  </a:lnTo>
                  <a:lnTo>
                    <a:pt x="571893" y="26670"/>
                  </a:lnTo>
                  <a:lnTo>
                    <a:pt x="573506" y="30480"/>
                  </a:lnTo>
                  <a:lnTo>
                    <a:pt x="573506" y="9982"/>
                  </a:lnTo>
                  <a:lnTo>
                    <a:pt x="573201" y="10160"/>
                  </a:lnTo>
                  <a:lnTo>
                    <a:pt x="571766" y="8890"/>
                  </a:lnTo>
                  <a:lnTo>
                    <a:pt x="570331" y="7620"/>
                  </a:lnTo>
                  <a:lnTo>
                    <a:pt x="569125" y="5080"/>
                  </a:lnTo>
                  <a:lnTo>
                    <a:pt x="569150" y="3810"/>
                  </a:lnTo>
                  <a:lnTo>
                    <a:pt x="569315" y="2540"/>
                  </a:lnTo>
                  <a:lnTo>
                    <a:pt x="564476" y="2540"/>
                  </a:lnTo>
                  <a:lnTo>
                    <a:pt x="559574" y="1270"/>
                  </a:lnTo>
                  <a:lnTo>
                    <a:pt x="554774" y="1270"/>
                  </a:lnTo>
                  <a:lnTo>
                    <a:pt x="555701" y="3810"/>
                  </a:lnTo>
                  <a:lnTo>
                    <a:pt x="554304" y="6350"/>
                  </a:lnTo>
                  <a:lnTo>
                    <a:pt x="549224" y="8813"/>
                  </a:lnTo>
                  <a:lnTo>
                    <a:pt x="549224" y="29210"/>
                  </a:lnTo>
                  <a:lnTo>
                    <a:pt x="547814" y="31750"/>
                  </a:lnTo>
                  <a:lnTo>
                    <a:pt x="546379" y="32448"/>
                  </a:lnTo>
                  <a:lnTo>
                    <a:pt x="546379" y="39370"/>
                  </a:lnTo>
                  <a:lnTo>
                    <a:pt x="545452" y="40640"/>
                  </a:lnTo>
                  <a:lnTo>
                    <a:pt x="541934" y="41910"/>
                  </a:lnTo>
                  <a:lnTo>
                    <a:pt x="540016" y="41910"/>
                  </a:lnTo>
                  <a:lnTo>
                    <a:pt x="539699" y="40640"/>
                  </a:lnTo>
                  <a:lnTo>
                    <a:pt x="539394" y="39370"/>
                  </a:lnTo>
                  <a:lnTo>
                    <a:pt x="538784" y="38100"/>
                  </a:lnTo>
                  <a:lnTo>
                    <a:pt x="538784" y="55880"/>
                  </a:lnTo>
                  <a:lnTo>
                    <a:pt x="537375" y="58420"/>
                  </a:lnTo>
                  <a:lnTo>
                    <a:pt x="535254" y="58940"/>
                  </a:lnTo>
                  <a:lnTo>
                    <a:pt x="535254" y="462280"/>
                  </a:lnTo>
                  <a:lnTo>
                    <a:pt x="534123" y="463537"/>
                  </a:lnTo>
                  <a:lnTo>
                    <a:pt x="532295" y="464820"/>
                  </a:lnTo>
                  <a:lnTo>
                    <a:pt x="530479" y="464820"/>
                  </a:lnTo>
                  <a:lnTo>
                    <a:pt x="528675" y="463550"/>
                  </a:lnTo>
                  <a:lnTo>
                    <a:pt x="528116" y="461010"/>
                  </a:lnTo>
                  <a:lnTo>
                    <a:pt x="527837" y="459740"/>
                  </a:lnTo>
                  <a:lnTo>
                    <a:pt x="528967" y="458470"/>
                  </a:lnTo>
                  <a:lnTo>
                    <a:pt x="532599" y="457200"/>
                  </a:lnTo>
                  <a:lnTo>
                    <a:pt x="534416" y="458470"/>
                  </a:lnTo>
                  <a:lnTo>
                    <a:pt x="535254" y="462280"/>
                  </a:lnTo>
                  <a:lnTo>
                    <a:pt x="535254" y="58940"/>
                  </a:lnTo>
                  <a:lnTo>
                    <a:pt x="532130" y="59690"/>
                  </a:lnTo>
                  <a:lnTo>
                    <a:pt x="531901" y="59588"/>
                  </a:lnTo>
                  <a:lnTo>
                    <a:pt x="531901" y="97790"/>
                  </a:lnTo>
                  <a:lnTo>
                    <a:pt x="530961" y="99060"/>
                  </a:lnTo>
                  <a:lnTo>
                    <a:pt x="527431" y="100330"/>
                  </a:lnTo>
                  <a:lnTo>
                    <a:pt x="525640" y="100330"/>
                  </a:lnTo>
                  <a:lnTo>
                    <a:pt x="525640" y="447040"/>
                  </a:lnTo>
                  <a:lnTo>
                    <a:pt x="524459" y="448310"/>
                  </a:lnTo>
                  <a:lnTo>
                    <a:pt x="520814" y="449580"/>
                  </a:lnTo>
                  <a:lnTo>
                    <a:pt x="519176" y="448411"/>
                  </a:lnTo>
                  <a:lnTo>
                    <a:pt x="519176" y="477520"/>
                  </a:lnTo>
                  <a:lnTo>
                    <a:pt x="518058" y="478790"/>
                  </a:lnTo>
                  <a:lnTo>
                    <a:pt x="514426" y="480060"/>
                  </a:lnTo>
                  <a:lnTo>
                    <a:pt x="512610" y="478790"/>
                  </a:lnTo>
                  <a:lnTo>
                    <a:pt x="512051" y="476250"/>
                  </a:lnTo>
                  <a:lnTo>
                    <a:pt x="511759" y="474980"/>
                  </a:lnTo>
                  <a:lnTo>
                    <a:pt x="512889" y="473710"/>
                  </a:lnTo>
                  <a:lnTo>
                    <a:pt x="514705" y="473710"/>
                  </a:lnTo>
                  <a:lnTo>
                    <a:pt x="516521" y="472440"/>
                  </a:lnTo>
                  <a:lnTo>
                    <a:pt x="518325" y="473710"/>
                  </a:lnTo>
                  <a:lnTo>
                    <a:pt x="519176" y="477520"/>
                  </a:lnTo>
                  <a:lnTo>
                    <a:pt x="519176" y="448411"/>
                  </a:lnTo>
                  <a:lnTo>
                    <a:pt x="519036" y="448310"/>
                  </a:lnTo>
                  <a:lnTo>
                    <a:pt x="518655" y="447040"/>
                  </a:lnTo>
                  <a:lnTo>
                    <a:pt x="518287" y="444500"/>
                  </a:lnTo>
                  <a:lnTo>
                    <a:pt x="519468" y="443230"/>
                  </a:lnTo>
                  <a:lnTo>
                    <a:pt x="523113" y="441960"/>
                  </a:lnTo>
                  <a:lnTo>
                    <a:pt x="524903" y="443230"/>
                  </a:lnTo>
                  <a:lnTo>
                    <a:pt x="525640" y="447040"/>
                  </a:lnTo>
                  <a:lnTo>
                    <a:pt x="525640" y="100330"/>
                  </a:lnTo>
                  <a:lnTo>
                    <a:pt x="525513" y="100330"/>
                  </a:lnTo>
                  <a:lnTo>
                    <a:pt x="524878" y="97790"/>
                  </a:lnTo>
                  <a:lnTo>
                    <a:pt x="524510" y="97790"/>
                  </a:lnTo>
                  <a:lnTo>
                    <a:pt x="524510" y="125730"/>
                  </a:lnTo>
                  <a:lnTo>
                    <a:pt x="523570" y="128270"/>
                  </a:lnTo>
                  <a:lnTo>
                    <a:pt x="520039" y="129540"/>
                  </a:lnTo>
                  <a:lnTo>
                    <a:pt x="518121" y="128270"/>
                  </a:lnTo>
                  <a:lnTo>
                    <a:pt x="517359" y="125844"/>
                  </a:lnTo>
                  <a:lnTo>
                    <a:pt x="517359" y="466090"/>
                  </a:lnTo>
                  <a:lnTo>
                    <a:pt x="516636" y="467360"/>
                  </a:lnTo>
                  <a:lnTo>
                    <a:pt x="515454" y="467360"/>
                  </a:lnTo>
                  <a:lnTo>
                    <a:pt x="515289" y="468630"/>
                  </a:lnTo>
                  <a:lnTo>
                    <a:pt x="514413" y="469900"/>
                  </a:lnTo>
                  <a:lnTo>
                    <a:pt x="511340" y="471170"/>
                  </a:lnTo>
                  <a:lnTo>
                    <a:pt x="509460" y="469900"/>
                  </a:lnTo>
                  <a:lnTo>
                    <a:pt x="508914" y="468630"/>
                  </a:lnTo>
                  <a:lnTo>
                    <a:pt x="508673" y="467360"/>
                  </a:lnTo>
                  <a:lnTo>
                    <a:pt x="508558" y="466763"/>
                  </a:lnTo>
                  <a:lnTo>
                    <a:pt x="508546" y="465899"/>
                  </a:lnTo>
                  <a:lnTo>
                    <a:pt x="509168" y="464820"/>
                  </a:lnTo>
                  <a:lnTo>
                    <a:pt x="510514" y="464820"/>
                  </a:lnTo>
                  <a:lnTo>
                    <a:pt x="510692" y="463550"/>
                  </a:lnTo>
                  <a:lnTo>
                    <a:pt x="511759" y="462280"/>
                  </a:lnTo>
                  <a:lnTo>
                    <a:pt x="515124" y="461010"/>
                  </a:lnTo>
                  <a:lnTo>
                    <a:pt x="516851" y="462280"/>
                  </a:lnTo>
                  <a:lnTo>
                    <a:pt x="517359" y="466090"/>
                  </a:lnTo>
                  <a:lnTo>
                    <a:pt x="517359" y="125844"/>
                  </a:lnTo>
                  <a:lnTo>
                    <a:pt x="516928" y="124460"/>
                  </a:lnTo>
                  <a:lnTo>
                    <a:pt x="517867" y="123190"/>
                  </a:lnTo>
                  <a:lnTo>
                    <a:pt x="519633" y="121920"/>
                  </a:lnTo>
                  <a:lnTo>
                    <a:pt x="521398" y="121920"/>
                  </a:lnTo>
                  <a:lnTo>
                    <a:pt x="523316" y="123190"/>
                  </a:lnTo>
                  <a:lnTo>
                    <a:pt x="524510" y="125730"/>
                  </a:lnTo>
                  <a:lnTo>
                    <a:pt x="524510" y="97790"/>
                  </a:lnTo>
                  <a:lnTo>
                    <a:pt x="523455" y="97790"/>
                  </a:lnTo>
                  <a:lnTo>
                    <a:pt x="522109" y="96520"/>
                  </a:lnTo>
                  <a:lnTo>
                    <a:pt x="520992" y="93980"/>
                  </a:lnTo>
                  <a:lnTo>
                    <a:pt x="521919" y="91440"/>
                  </a:lnTo>
                  <a:lnTo>
                    <a:pt x="525449" y="90170"/>
                  </a:lnTo>
                  <a:lnTo>
                    <a:pt x="527367" y="91440"/>
                  </a:lnTo>
                  <a:lnTo>
                    <a:pt x="527977" y="93980"/>
                  </a:lnTo>
                  <a:lnTo>
                    <a:pt x="530809" y="93980"/>
                  </a:lnTo>
                  <a:lnTo>
                    <a:pt x="531901" y="97790"/>
                  </a:lnTo>
                  <a:lnTo>
                    <a:pt x="531901" y="59588"/>
                  </a:lnTo>
                  <a:lnTo>
                    <a:pt x="529285" y="58420"/>
                  </a:lnTo>
                  <a:lnTo>
                    <a:pt x="527494" y="53340"/>
                  </a:lnTo>
                  <a:lnTo>
                    <a:pt x="528891" y="50800"/>
                  </a:lnTo>
                  <a:lnTo>
                    <a:pt x="531520" y="49530"/>
                  </a:lnTo>
                  <a:lnTo>
                    <a:pt x="534136" y="49530"/>
                  </a:lnTo>
                  <a:lnTo>
                    <a:pt x="536994" y="50800"/>
                  </a:lnTo>
                  <a:lnTo>
                    <a:pt x="538784" y="55880"/>
                  </a:lnTo>
                  <a:lnTo>
                    <a:pt x="538784" y="38100"/>
                  </a:lnTo>
                  <a:lnTo>
                    <a:pt x="539711" y="35560"/>
                  </a:lnTo>
                  <a:lnTo>
                    <a:pt x="543242" y="34290"/>
                  </a:lnTo>
                  <a:lnTo>
                    <a:pt x="545160" y="35560"/>
                  </a:lnTo>
                  <a:lnTo>
                    <a:pt x="546379" y="39370"/>
                  </a:lnTo>
                  <a:lnTo>
                    <a:pt x="546379" y="32448"/>
                  </a:lnTo>
                  <a:lnTo>
                    <a:pt x="542569" y="34290"/>
                  </a:lnTo>
                  <a:lnTo>
                    <a:pt x="539711" y="33020"/>
                  </a:lnTo>
                  <a:lnTo>
                    <a:pt x="537933" y="27940"/>
                  </a:lnTo>
                  <a:lnTo>
                    <a:pt x="538391" y="26670"/>
                  </a:lnTo>
                  <a:lnTo>
                    <a:pt x="538861" y="25400"/>
                  </a:lnTo>
                  <a:lnTo>
                    <a:pt x="539330" y="24130"/>
                  </a:lnTo>
                  <a:lnTo>
                    <a:pt x="544588" y="22860"/>
                  </a:lnTo>
                  <a:lnTo>
                    <a:pt x="547433" y="24130"/>
                  </a:lnTo>
                  <a:lnTo>
                    <a:pt x="549224" y="29210"/>
                  </a:lnTo>
                  <a:lnTo>
                    <a:pt x="549224" y="8813"/>
                  </a:lnTo>
                  <a:lnTo>
                    <a:pt x="549059" y="8890"/>
                  </a:lnTo>
                  <a:lnTo>
                    <a:pt x="546201" y="7620"/>
                  </a:lnTo>
                  <a:lnTo>
                    <a:pt x="544779" y="2540"/>
                  </a:lnTo>
                  <a:lnTo>
                    <a:pt x="545134" y="1270"/>
                  </a:lnTo>
                  <a:lnTo>
                    <a:pt x="545998" y="0"/>
                  </a:lnTo>
                  <a:lnTo>
                    <a:pt x="541655" y="0"/>
                  </a:lnTo>
                  <a:lnTo>
                    <a:pt x="541655" y="17780"/>
                  </a:lnTo>
                  <a:lnTo>
                    <a:pt x="540486" y="20320"/>
                  </a:lnTo>
                  <a:lnTo>
                    <a:pt x="536841" y="20320"/>
                  </a:lnTo>
                  <a:lnTo>
                    <a:pt x="535051" y="19050"/>
                  </a:lnTo>
                  <a:lnTo>
                    <a:pt x="534276" y="15240"/>
                  </a:lnTo>
                  <a:lnTo>
                    <a:pt x="535444" y="13970"/>
                  </a:lnTo>
                  <a:lnTo>
                    <a:pt x="537260" y="13970"/>
                  </a:lnTo>
                  <a:lnTo>
                    <a:pt x="539076" y="12700"/>
                  </a:lnTo>
                  <a:lnTo>
                    <a:pt x="540880" y="13970"/>
                  </a:lnTo>
                  <a:lnTo>
                    <a:pt x="541655" y="17780"/>
                  </a:lnTo>
                  <a:lnTo>
                    <a:pt x="541655" y="0"/>
                  </a:lnTo>
                  <a:lnTo>
                    <a:pt x="528955" y="0"/>
                  </a:lnTo>
                  <a:lnTo>
                    <a:pt x="523976" y="495"/>
                  </a:lnTo>
                  <a:lnTo>
                    <a:pt x="523976" y="74930"/>
                  </a:lnTo>
                  <a:lnTo>
                    <a:pt x="523036" y="76200"/>
                  </a:lnTo>
                  <a:lnTo>
                    <a:pt x="519506" y="77470"/>
                  </a:lnTo>
                  <a:lnTo>
                    <a:pt x="517588" y="76200"/>
                  </a:lnTo>
                  <a:lnTo>
                    <a:pt x="516394" y="73660"/>
                  </a:lnTo>
                  <a:lnTo>
                    <a:pt x="517334" y="71120"/>
                  </a:lnTo>
                  <a:lnTo>
                    <a:pt x="520852" y="69850"/>
                  </a:lnTo>
                  <a:lnTo>
                    <a:pt x="522770" y="71120"/>
                  </a:lnTo>
                  <a:lnTo>
                    <a:pt x="523379" y="72390"/>
                  </a:lnTo>
                  <a:lnTo>
                    <a:pt x="523976" y="74930"/>
                  </a:lnTo>
                  <a:lnTo>
                    <a:pt x="523976" y="495"/>
                  </a:lnTo>
                  <a:lnTo>
                    <a:pt x="522033" y="685"/>
                  </a:lnTo>
                  <a:lnTo>
                    <a:pt x="522033" y="38100"/>
                  </a:lnTo>
                  <a:lnTo>
                    <a:pt x="521093" y="39370"/>
                  </a:lnTo>
                  <a:lnTo>
                    <a:pt x="517575" y="40640"/>
                  </a:lnTo>
                  <a:lnTo>
                    <a:pt x="515658" y="39370"/>
                  </a:lnTo>
                  <a:lnTo>
                    <a:pt x="514451" y="36830"/>
                  </a:lnTo>
                  <a:lnTo>
                    <a:pt x="515404" y="34290"/>
                  </a:lnTo>
                  <a:lnTo>
                    <a:pt x="517156" y="34290"/>
                  </a:lnTo>
                  <a:lnTo>
                    <a:pt x="518922" y="33020"/>
                  </a:lnTo>
                  <a:lnTo>
                    <a:pt x="520839" y="34290"/>
                  </a:lnTo>
                  <a:lnTo>
                    <a:pt x="522033" y="38100"/>
                  </a:lnTo>
                  <a:lnTo>
                    <a:pt x="522033" y="685"/>
                  </a:lnTo>
                  <a:lnTo>
                    <a:pt x="515734" y="1295"/>
                  </a:lnTo>
                  <a:lnTo>
                    <a:pt x="515734" y="31750"/>
                  </a:lnTo>
                  <a:lnTo>
                    <a:pt x="514807" y="33020"/>
                  </a:lnTo>
                  <a:lnTo>
                    <a:pt x="511289" y="34290"/>
                  </a:lnTo>
                  <a:lnTo>
                    <a:pt x="509358" y="33020"/>
                  </a:lnTo>
                  <a:lnTo>
                    <a:pt x="508139" y="30480"/>
                  </a:lnTo>
                  <a:lnTo>
                    <a:pt x="509066" y="27940"/>
                  </a:lnTo>
                  <a:lnTo>
                    <a:pt x="510832" y="27940"/>
                  </a:lnTo>
                  <a:lnTo>
                    <a:pt x="512584" y="26670"/>
                  </a:lnTo>
                  <a:lnTo>
                    <a:pt x="514502" y="27940"/>
                  </a:lnTo>
                  <a:lnTo>
                    <a:pt x="515734" y="31750"/>
                  </a:lnTo>
                  <a:lnTo>
                    <a:pt x="515734" y="1295"/>
                  </a:lnTo>
                  <a:lnTo>
                    <a:pt x="504342" y="2413"/>
                  </a:lnTo>
                  <a:lnTo>
                    <a:pt x="504342" y="473710"/>
                  </a:lnTo>
                  <a:lnTo>
                    <a:pt x="502869" y="476250"/>
                  </a:lnTo>
                  <a:lnTo>
                    <a:pt x="499135" y="476250"/>
                  </a:lnTo>
                  <a:lnTo>
                    <a:pt x="497598" y="474980"/>
                  </a:lnTo>
                  <a:lnTo>
                    <a:pt x="497509" y="471170"/>
                  </a:lnTo>
                  <a:lnTo>
                    <a:pt x="498983" y="468630"/>
                  </a:lnTo>
                  <a:lnTo>
                    <a:pt x="502716" y="468630"/>
                  </a:lnTo>
                  <a:lnTo>
                    <a:pt x="504253" y="469900"/>
                  </a:lnTo>
                  <a:lnTo>
                    <a:pt x="504342" y="473710"/>
                  </a:lnTo>
                  <a:lnTo>
                    <a:pt x="504342" y="2413"/>
                  </a:lnTo>
                  <a:lnTo>
                    <a:pt x="503872" y="2463"/>
                  </a:lnTo>
                  <a:lnTo>
                    <a:pt x="503872" y="93980"/>
                  </a:lnTo>
                  <a:lnTo>
                    <a:pt x="502932" y="95250"/>
                  </a:lnTo>
                  <a:lnTo>
                    <a:pt x="499402" y="96520"/>
                  </a:lnTo>
                  <a:lnTo>
                    <a:pt x="498449" y="95897"/>
                  </a:lnTo>
                  <a:lnTo>
                    <a:pt x="498449" y="447040"/>
                  </a:lnTo>
                  <a:lnTo>
                    <a:pt x="497598" y="447992"/>
                  </a:lnTo>
                  <a:lnTo>
                    <a:pt x="497598" y="464820"/>
                  </a:lnTo>
                  <a:lnTo>
                    <a:pt x="497179" y="465772"/>
                  </a:lnTo>
                  <a:lnTo>
                    <a:pt x="497179" y="476250"/>
                  </a:lnTo>
                  <a:lnTo>
                    <a:pt x="495998" y="478790"/>
                  </a:lnTo>
                  <a:lnTo>
                    <a:pt x="494538" y="478790"/>
                  </a:lnTo>
                  <a:lnTo>
                    <a:pt x="494538" y="490220"/>
                  </a:lnTo>
                  <a:lnTo>
                    <a:pt x="493420" y="491490"/>
                  </a:lnTo>
                  <a:lnTo>
                    <a:pt x="491604" y="492760"/>
                  </a:lnTo>
                  <a:lnTo>
                    <a:pt x="489788" y="492760"/>
                  </a:lnTo>
                  <a:lnTo>
                    <a:pt x="487972" y="491490"/>
                  </a:lnTo>
                  <a:lnTo>
                    <a:pt x="487413" y="488950"/>
                  </a:lnTo>
                  <a:lnTo>
                    <a:pt x="487121" y="487680"/>
                  </a:lnTo>
                  <a:lnTo>
                    <a:pt x="488251" y="486410"/>
                  </a:lnTo>
                  <a:lnTo>
                    <a:pt x="491871" y="485140"/>
                  </a:lnTo>
                  <a:lnTo>
                    <a:pt x="493687" y="486410"/>
                  </a:lnTo>
                  <a:lnTo>
                    <a:pt x="494538" y="490220"/>
                  </a:lnTo>
                  <a:lnTo>
                    <a:pt x="494538" y="478790"/>
                  </a:lnTo>
                  <a:lnTo>
                    <a:pt x="490562" y="478790"/>
                  </a:lnTo>
                  <a:lnTo>
                    <a:pt x="489826" y="474980"/>
                  </a:lnTo>
                  <a:lnTo>
                    <a:pt x="491007" y="472440"/>
                  </a:lnTo>
                  <a:lnTo>
                    <a:pt x="494652" y="472440"/>
                  </a:lnTo>
                  <a:lnTo>
                    <a:pt x="496430" y="473710"/>
                  </a:lnTo>
                  <a:lnTo>
                    <a:pt x="497179" y="476250"/>
                  </a:lnTo>
                  <a:lnTo>
                    <a:pt x="497179" y="465772"/>
                  </a:lnTo>
                  <a:lnTo>
                    <a:pt x="496481" y="467360"/>
                  </a:lnTo>
                  <a:lnTo>
                    <a:pt x="492848" y="467360"/>
                  </a:lnTo>
                  <a:lnTo>
                    <a:pt x="491032" y="466090"/>
                  </a:lnTo>
                  <a:lnTo>
                    <a:pt x="490181" y="463550"/>
                  </a:lnTo>
                  <a:lnTo>
                    <a:pt x="491312" y="461010"/>
                  </a:lnTo>
                  <a:lnTo>
                    <a:pt x="496747" y="461010"/>
                  </a:lnTo>
                  <a:lnTo>
                    <a:pt x="497598" y="464820"/>
                  </a:lnTo>
                  <a:lnTo>
                    <a:pt x="497598" y="447992"/>
                  </a:lnTo>
                  <a:lnTo>
                    <a:pt x="497306" y="448310"/>
                  </a:lnTo>
                  <a:lnTo>
                    <a:pt x="493687" y="449580"/>
                  </a:lnTo>
                  <a:lnTo>
                    <a:pt x="491871" y="448310"/>
                  </a:lnTo>
                  <a:lnTo>
                    <a:pt x="491045" y="444500"/>
                  </a:lnTo>
                  <a:lnTo>
                    <a:pt x="492163" y="443230"/>
                  </a:lnTo>
                  <a:lnTo>
                    <a:pt x="493979" y="441960"/>
                  </a:lnTo>
                  <a:lnTo>
                    <a:pt x="495795" y="441960"/>
                  </a:lnTo>
                  <a:lnTo>
                    <a:pt x="497611" y="443230"/>
                  </a:lnTo>
                  <a:lnTo>
                    <a:pt x="498449" y="447040"/>
                  </a:lnTo>
                  <a:lnTo>
                    <a:pt x="498449" y="95897"/>
                  </a:lnTo>
                  <a:lnTo>
                    <a:pt x="497484" y="95250"/>
                  </a:lnTo>
                  <a:lnTo>
                    <a:pt x="496290" y="92710"/>
                  </a:lnTo>
                  <a:lnTo>
                    <a:pt x="497230" y="90170"/>
                  </a:lnTo>
                  <a:lnTo>
                    <a:pt x="498983" y="90170"/>
                  </a:lnTo>
                  <a:lnTo>
                    <a:pt x="500748" y="88900"/>
                  </a:lnTo>
                  <a:lnTo>
                    <a:pt x="502666" y="90170"/>
                  </a:lnTo>
                  <a:lnTo>
                    <a:pt x="503872" y="93980"/>
                  </a:lnTo>
                  <a:lnTo>
                    <a:pt x="503872" y="2463"/>
                  </a:lnTo>
                  <a:lnTo>
                    <a:pt x="491451" y="3683"/>
                  </a:lnTo>
                  <a:lnTo>
                    <a:pt x="491451" y="29210"/>
                  </a:lnTo>
                  <a:lnTo>
                    <a:pt x="490499" y="31750"/>
                  </a:lnTo>
                  <a:lnTo>
                    <a:pt x="486981" y="33020"/>
                  </a:lnTo>
                  <a:lnTo>
                    <a:pt x="485063" y="31750"/>
                  </a:lnTo>
                  <a:lnTo>
                    <a:pt x="483857" y="27940"/>
                  </a:lnTo>
                  <a:lnTo>
                    <a:pt x="484809" y="26670"/>
                  </a:lnTo>
                  <a:lnTo>
                    <a:pt x="486562" y="25400"/>
                  </a:lnTo>
                  <a:lnTo>
                    <a:pt x="488327" y="25400"/>
                  </a:lnTo>
                  <a:lnTo>
                    <a:pt x="490245" y="26670"/>
                  </a:lnTo>
                  <a:lnTo>
                    <a:pt x="491451" y="29210"/>
                  </a:lnTo>
                  <a:lnTo>
                    <a:pt x="491451" y="3683"/>
                  </a:lnTo>
                  <a:lnTo>
                    <a:pt x="481850" y="4622"/>
                  </a:lnTo>
                  <a:lnTo>
                    <a:pt x="481850" y="448310"/>
                  </a:lnTo>
                  <a:lnTo>
                    <a:pt x="480593" y="449580"/>
                  </a:lnTo>
                  <a:lnTo>
                    <a:pt x="476910" y="449580"/>
                  </a:lnTo>
                  <a:lnTo>
                    <a:pt x="475970" y="448894"/>
                  </a:lnTo>
                  <a:lnTo>
                    <a:pt x="475970" y="463550"/>
                  </a:lnTo>
                  <a:lnTo>
                    <a:pt x="474802" y="466090"/>
                  </a:lnTo>
                  <a:lnTo>
                    <a:pt x="472998" y="466090"/>
                  </a:lnTo>
                  <a:lnTo>
                    <a:pt x="473151" y="467360"/>
                  </a:lnTo>
                  <a:lnTo>
                    <a:pt x="473392" y="468630"/>
                  </a:lnTo>
                  <a:lnTo>
                    <a:pt x="472046" y="471157"/>
                  </a:lnTo>
                  <a:lnTo>
                    <a:pt x="472046" y="488442"/>
                  </a:lnTo>
                  <a:lnTo>
                    <a:pt x="471944" y="489178"/>
                  </a:lnTo>
                  <a:lnTo>
                    <a:pt x="470992" y="490220"/>
                  </a:lnTo>
                  <a:lnTo>
                    <a:pt x="467347" y="491490"/>
                  </a:lnTo>
                  <a:lnTo>
                    <a:pt x="465556" y="490220"/>
                  </a:lnTo>
                  <a:lnTo>
                    <a:pt x="465074" y="487680"/>
                  </a:lnTo>
                  <a:lnTo>
                    <a:pt x="465201" y="487362"/>
                  </a:lnTo>
                  <a:lnTo>
                    <a:pt x="465315" y="486410"/>
                  </a:lnTo>
                  <a:lnTo>
                    <a:pt x="464464" y="486410"/>
                  </a:lnTo>
                  <a:lnTo>
                    <a:pt x="463765" y="485140"/>
                  </a:lnTo>
                  <a:lnTo>
                    <a:pt x="462991" y="482600"/>
                  </a:lnTo>
                  <a:lnTo>
                    <a:pt x="464058" y="481330"/>
                  </a:lnTo>
                  <a:lnTo>
                    <a:pt x="465861" y="480060"/>
                  </a:lnTo>
                  <a:lnTo>
                    <a:pt x="466013" y="480060"/>
                  </a:lnTo>
                  <a:lnTo>
                    <a:pt x="464210" y="478790"/>
                  </a:lnTo>
                  <a:lnTo>
                    <a:pt x="463372" y="474980"/>
                  </a:lnTo>
                  <a:lnTo>
                    <a:pt x="464502" y="473710"/>
                  </a:lnTo>
                  <a:lnTo>
                    <a:pt x="466318" y="472440"/>
                  </a:lnTo>
                  <a:lnTo>
                    <a:pt x="468134" y="472440"/>
                  </a:lnTo>
                  <a:lnTo>
                    <a:pt x="469938" y="473710"/>
                  </a:lnTo>
                  <a:lnTo>
                    <a:pt x="470776" y="477520"/>
                  </a:lnTo>
                  <a:lnTo>
                    <a:pt x="469646" y="478790"/>
                  </a:lnTo>
                  <a:lnTo>
                    <a:pt x="466013" y="480060"/>
                  </a:lnTo>
                  <a:lnTo>
                    <a:pt x="467652" y="480060"/>
                  </a:lnTo>
                  <a:lnTo>
                    <a:pt x="469506" y="481330"/>
                  </a:lnTo>
                  <a:lnTo>
                    <a:pt x="470179" y="483870"/>
                  </a:lnTo>
                  <a:lnTo>
                    <a:pt x="469900" y="485140"/>
                  </a:lnTo>
                  <a:lnTo>
                    <a:pt x="470839" y="485140"/>
                  </a:lnTo>
                  <a:lnTo>
                    <a:pt x="471576" y="486410"/>
                  </a:lnTo>
                  <a:lnTo>
                    <a:pt x="472046" y="488442"/>
                  </a:lnTo>
                  <a:lnTo>
                    <a:pt x="472046" y="471157"/>
                  </a:lnTo>
                  <a:lnTo>
                    <a:pt x="468337" y="471170"/>
                  </a:lnTo>
                  <a:lnTo>
                    <a:pt x="466674" y="469900"/>
                  </a:lnTo>
                  <a:lnTo>
                    <a:pt x="466471" y="467741"/>
                  </a:lnTo>
                  <a:lnTo>
                    <a:pt x="466382" y="466013"/>
                  </a:lnTo>
                  <a:lnTo>
                    <a:pt x="467614" y="464820"/>
                  </a:lnTo>
                  <a:lnTo>
                    <a:pt x="469417" y="464820"/>
                  </a:lnTo>
                  <a:lnTo>
                    <a:pt x="469074" y="463550"/>
                  </a:lnTo>
                  <a:lnTo>
                    <a:pt x="468630" y="461010"/>
                  </a:lnTo>
                  <a:lnTo>
                    <a:pt x="469811" y="459740"/>
                  </a:lnTo>
                  <a:lnTo>
                    <a:pt x="473456" y="458470"/>
                  </a:lnTo>
                  <a:lnTo>
                    <a:pt x="475234" y="459740"/>
                  </a:lnTo>
                  <a:lnTo>
                    <a:pt x="475602" y="462280"/>
                  </a:lnTo>
                  <a:lnTo>
                    <a:pt x="475970" y="463550"/>
                  </a:lnTo>
                  <a:lnTo>
                    <a:pt x="475970" y="448894"/>
                  </a:lnTo>
                  <a:lnTo>
                    <a:pt x="475195" y="448310"/>
                  </a:lnTo>
                  <a:lnTo>
                    <a:pt x="474802" y="445770"/>
                  </a:lnTo>
                  <a:lnTo>
                    <a:pt x="474611" y="444500"/>
                  </a:lnTo>
                  <a:lnTo>
                    <a:pt x="475881" y="443230"/>
                  </a:lnTo>
                  <a:lnTo>
                    <a:pt x="479552" y="443230"/>
                  </a:lnTo>
                  <a:lnTo>
                    <a:pt x="481279" y="444500"/>
                  </a:lnTo>
                  <a:lnTo>
                    <a:pt x="481850" y="448310"/>
                  </a:lnTo>
                  <a:lnTo>
                    <a:pt x="481850" y="4622"/>
                  </a:lnTo>
                  <a:lnTo>
                    <a:pt x="477050" y="5080"/>
                  </a:lnTo>
                  <a:lnTo>
                    <a:pt x="471512" y="7162"/>
                  </a:lnTo>
                  <a:lnTo>
                    <a:pt x="471512" y="450850"/>
                  </a:lnTo>
                  <a:lnTo>
                    <a:pt x="470039" y="453390"/>
                  </a:lnTo>
                  <a:lnTo>
                    <a:pt x="466318" y="453390"/>
                  </a:lnTo>
                  <a:lnTo>
                    <a:pt x="464781" y="452120"/>
                  </a:lnTo>
                  <a:lnTo>
                    <a:pt x="464743" y="450850"/>
                  </a:lnTo>
                  <a:lnTo>
                    <a:pt x="464693" y="448310"/>
                  </a:lnTo>
                  <a:lnTo>
                    <a:pt x="466166" y="445770"/>
                  </a:lnTo>
                  <a:lnTo>
                    <a:pt x="469887" y="445770"/>
                  </a:lnTo>
                  <a:lnTo>
                    <a:pt x="471436" y="447040"/>
                  </a:lnTo>
                  <a:lnTo>
                    <a:pt x="471512" y="450850"/>
                  </a:lnTo>
                  <a:lnTo>
                    <a:pt x="471512" y="7162"/>
                  </a:lnTo>
                  <a:lnTo>
                    <a:pt x="452069" y="14439"/>
                  </a:lnTo>
                  <a:lnTo>
                    <a:pt x="452069" y="471170"/>
                  </a:lnTo>
                  <a:lnTo>
                    <a:pt x="451497" y="471170"/>
                  </a:lnTo>
                  <a:lnTo>
                    <a:pt x="450608" y="472440"/>
                  </a:lnTo>
                  <a:lnTo>
                    <a:pt x="451192" y="472440"/>
                  </a:lnTo>
                  <a:lnTo>
                    <a:pt x="451637" y="473710"/>
                  </a:lnTo>
                  <a:lnTo>
                    <a:pt x="452056" y="476250"/>
                  </a:lnTo>
                  <a:lnTo>
                    <a:pt x="450799" y="477520"/>
                  </a:lnTo>
                  <a:lnTo>
                    <a:pt x="447116" y="478790"/>
                  </a:lnTo>
                  <a:lnTo>
                    <a:pt x="445389" y="477520"/>
                  </a:lnTo>
                  <a:lnTo>
                    <a:pt x="444906" y="473710"/>
                  </a:lnTo>
                  <a:lnTo>
                    <a:pt x="445477" y="472440"/>
                  </a:lnTo>
                  <a:lnTo>
                    <a:pt x="446417" y="472440"/>
                  </a:lnTo>
                  <a:lnTo>
                    <a:pt x="445757" y="471170"/>
                  </a:lnTo>
                  <a:lnTo>
                    <a:pt x="445325" y="471170"/>
                  </a:lnTo>
                  <a:lnTo>
                    <a:pt x="445236" y="469900"/>
                  </a:lnTo>
                  <a:lnTo>
                    <a:pt x="445135" y="468630"/>
                  </a:lnTo>
                  <a:lnTo>
                    <a:pt x="445846" y="467360"/>
                  </a:lnTo>
                  <a:lnTo>
                    <a:pt x="446176" y="466763"/>
                  </a:lnTo>
                  <a:lnTo>
                    <a:pt x="444474" y="467360"/>
                  </a:lnTo>
                  <a:lnTo>
                    <a:pt x="442671" y="466090"/>
                  </a:lnTo>
                  <a:lnTo>
                    <a:pt x="442391" y="464820"/>
                  </a:lnTo>
                  <a:lnTo>
                    <a:pt x="441845" y="462280"/>
                  </a:lnTo>
                  <a:lnTo>
                    <a:pt x="442963" y="461010"/>
                  </a:lnTo>
                  <a:lnTo>
                    <a:pt x="444779" y="459740"/>
                  </a:lnTo>
                  <a:lnTo>
                    <a:pt x="446595" y="459740"/>
                  </a:lnTo>
                  <a:lnTo>
                    <a:pt x="448411" y="461010"/>
                  </a:lnTo>
                  <a:lnTo>
                    <a:pt x="449237" y="464820"/>
                  </a:lnTo>
                  <a:lnTo>
                    <a:pt x="448106" y="466090"/>
                  </a:lnTo>
                  <a:lnTo>
                    <a:pt x="450265" y="466090"/>
                  </a:lnTo>
                  <a:lnTo>
                    <a:pt x="451878" y="467360"/>
                  </a:lnTo>
                  <a:lnTo>
                    <a:pt x="452069" y="471170"/>
                  </a:lnTo>
                  <a:lnTo>
                    <a:pt x="452069" y="14439"/>
                  </a:lnTo>
                  <a:lnTo>
                    <a:pt x="438848" y="19380"/>
                  </a:lnTo>
                  <a:lnTo>
                    <a:pt x="438848" y="448310"/>
                  </a:lnTo>
                  <a:lnTo>
                    <a:pt x="438200" y="449541"/>
                  </a:lnTo>
                  <a:lnTo>
                    <a:pt x="438200" y="476250"/>
                  </a:lnTo>
                  <a:lnTo>
                    <a:pt x="436727" y="477520"/>
                  </a:lnTo>
                  <a:lnTo>
                    <a:pt x="432993" y="477520"/>
                  </a:lnTo>
                  <a:lnTo>
                    <a:pt x="431457" y="476250"/>
                  </a:lnTo>
                  <a:lnTo>
                    <a:pt x="431368" y="472440"/>
                  </a:lnTo>
                  <a:lnTo>
                    <a:pt x="432841" y="471170"/>
                  </a:lnTo>
                  <a:lnTo>
                    <a:pt x="436575" y="471170"/>
                  </a:lnTo>
                  <a:lnTo>
                    <a:pt x="438111" y="472440"/>
                  </a:lnTo>
                  <a:lnTo>
                    <a:pt x="438200" y="476250"/>
                  </a:lnTo>
                  <a:lnTo>
                    <a:pt x="438200" y="449541"/>
                  </a:lnTo>
                  <a:lnTo>
                    <a:pt x="437502" y="450850"/>
                  </a:lnTo>
                  <a:lnTo>
                    <a:pt x="433793" y="450850"/>
                  </a:lnTo>
                  <a:lnTo>
                    <a:pt x="432130" y="449580"/>
                  </a:lnTo>
                  <a:lnTo>
                    <a:pt x="431761" y="445770"/>
                  </a:lnTo>
                  <a:lnTo>
                    <a:pt x="433108" y="444500"/>
                  </a:lnTo>
                  <a:lnTo>
                    <a:pt x="436816" y="444500"/>
                  </a:lnTo>
                  <a:lnTo>
                    <a:pt x="438467" y="445770"/>
                  </a:lnTo>
                  <a:lnTo>
                    <a:pt x="438848" y="448310"/>
                  </a:lnTo>
                  <a:lnTo>
                    <a:pt x="438848" y="19380"/>
                  </a:lnTo>
                  <a:lnTo>
                    <a:pt x="431482" y="22148"/>
                  </a:lnTo>
                  <a:lnTo>
                    <a:pt x="431482" y="462280"/>
                  </a:lnTo>
                  <a:lnTo>
                    <a:pt x="430225" y="463537"/>
                  </a:lnTo>
                  <a:lnTo>
                    <a:pt x="426542" y="464820"/>
                  </a:lnTo>
                  <a:lnTo>
                    <a:pt x="424815" y="463550"/>
                  </a:lnTo>
                  <a:lnTo>
                    <a:pt x="424434" y="461010"/>
                  </a:lnTo>
                  <a:lnTo>
                    <a:pt x="424230" y="459740"/>
                  </a:lnTo>
                  <a:lnTo>
                    <a:pt x="425488" y="458470"/>
                  </a:lnTo>
                  <a:lnTo>
                    <a:pt x="427342" y="457200"/>
                  </a:lnTo>
                  <a:lnTo>
                    <a:pt x="429183" y="457200"/>
                  </a:lnTo>
                  <a:lnTo>
                    <a:pt x="430898" y="458470"/>
                  </a:lnTo>
                  <a:lnTo>
                    <a:pt x="431482" y="462280"/>
                  </a:lnTo>
                  <a:lnTo>
                    <a:pt x="431482" y="22148"/>
                  </a:lnTo>
                  <a:lnTo>
                    <a:pt x="429552" y="22860"/>
                  </a:lnTo>
                  <a:lnTo>
                    <a:pt x="419646" y="29210"/>
                  </a:lnTo>
                  <a:lnTo>
                    <a:pt x="419646" y="459740"/>
                  </a:lnTo>
                  <a:lnTo>
                    <a:pt x="418172" y="461010"/>
                  </a:lnTo>
                  <a:lnTo>
                    <a:pt x="414439" y="461010"/>
                  </a:lnTo>
                  <a:lnTo>
                    <a:pt x="412902" y="459740"/>
                  </a:lnTo>
                  <a:lnTo>
                    <a:pt x="412813" y="455930"/>
                  </a:lnTo>
                  <a:lnTo>
                    <a:pt x="414286" y="454660"/>
                  </a:lnTo>
                  <a:lnTo>
                    <a:pt x="418020" y="454660"/>
                  </a:lnTo>
                  <a:lnTo>
                    <a:pt x="419557" y="455930"/>
                  </a:lnTo>
                  <a:lnTo>
                    <a:pt x="419646" y="459740"/>
                  </a:lnTo>
                  <a:lnTo>
                    <a:pt x="419646" y="29210"/>
                  </a:lnTo>
                  <a:lnTo>
                    <a:pt x="418338" y="30035"/>
                  </a:lnTo>
                  <a:lnTo>
                    <a:pt x="418338" y="449580"/>
                  </a:lnTo>
                  <a:lnTo>
                    <a:pt x="416928" y="452120"/>
                  </a:lnTo>
                  <a:lnTo>
                    <a:pt x="413219" y="452120"/>
                  </a:lnTo>
                  <a:lnTo>
                    <a:pt x="411607" y="450850"/>
                  </a:lnTo>
                  <a:lnTo>
                    <a:pt x="411416" y="447852"/>
                  </a:lnTo>
                  <a:lnTo>
                    <a:pt x="411416" y="482688"/>
                  </a:lnTo>
                  <a:lnTo>
                    <a:pt x="410006" y="485140"/>
                  </a:lnTo>
                  <a:lnTo>
                    <a:pt x="406273" y="485140"/>
                  </a:lnTo>
                  <a:lnTo>
                    <a:pt x="404799" y="482688"/>
                  </a:lnTo>
                  <a:lnTo>
                    <a:pt x="404672" y="479996"/>
                  </a:lnTo>
                  <a:lnTo>
                    <a:pt x="405384" y="478790"/>
                  </a:lnTo>
                  <a:lnTo>
                    <a:pt x="406120" y="477520"/>
                  </a:lnTo>
                  <a:lnTo>
                    <a:pt x="402513" y="477520"/>
                  </a:lnTo>
                  <a:lnTo>
                    <a:pt x="400862" y="476250"/>
                  </a:lnTo>
                  <a:lnTo>
                    <a:pt x="400558" y="473710"/>
                  </a:lnTo>
                  <a:lnTo>
                    <a:pt x="401078" y="472440"/>
                  </a:lnTo>
                  <a:lnTo>
                    <a:pt x="401891" y="472440"/>
                  </a:lnTo>
                  <a:lnTo>
                    <a:pt x="402501" y="471170"/>
                  </a:lnTo>
                  <a:lnTo>
                    <a:pt x="403440" y="469900"/>
                  </a:lnTo>
                  <a:lnTo>
                    <a:pt x="406438" y="469900"/>
                  </a:lnTo>
                  <a:lnTo>
                    <a:pt x="407962" y="472440"/>
                  </a:lnTo>
                  <a:lnTo>
                    <a:pt x="407987" y="474980"/>
                  </a:lnTo>
                  <a:lnTo>
                    <a:pt x="407504" y="474980"/>
                  </a:lnTo>
                  <a:lnTo>
                    <a:pt x="406768" y="476250"/>
                  </a:lnTo>
                  <a:lnTo>
                    <a:pt x="406222" y="477520"/>
                  </a:lnTo>
                  <a:lnTo>
                    <a:pt x="409854" y="477520"/>
                  </a:lnTo>
                  <a:lnTo>
                    <a:pt x="411391" y="478790"/>
                  </a:lnTo>
                  <a:lnTo>
                    <a:pt x="411416" y="482688"/>
                  </a:lnTo>
                  <a:lnTo>
                    <a:pt x="411416" y="447852"/>
                  </a:lnTo>
                  <a:lnTo>
                    <a:pt x="411365" y="447040"/>
                  </a:lnTo>
                  <a:lnTo>
                    <a:pt x="412762" y="444500"/>
                  </a:lnTo>
                  <a:lnTo>
                    <a:pt x="416496" y="444500"/>
                  </a:lnTo>
                  <a:lnTo>
                    <a:pt x="418096" y="445770"/>
                  </a:lnTo>
                  <a:lnTo>
                    <a:pt x="418338" y="449580"/>
                  </a:lnTo>
                  <a:lnTo>
                    <a:pt x="418338" y="30035"/>
                  </a:lnTo>
                  <a:lnTo>
                    <a:pt x="409803" y="35496"/>
                  </a:lnTo>
                  <a:lnTo>
                    <a:pt x="409803" y="461010"/>
                  </a:lnTo>
                  <a:lnTo>
                    <a:pt x="408736" y="462280"/>
                  </a:lnTo>
                  <a:lnTo>
                    <a:pt x="405142" y="463550"/>
                  </a:lnTo>
                  <a:lnTo>
                    <a:pt x="403288" y="462280"/>
                  </a:lnTo>
                  <a:lnTo>
                    <a:pt x="402310" y="458470"/>
                  </a:lnTo>
                  <a:lnTo>
                    <a:pt x="403377" y="457200"/>
                  </a:lnTo>
                  <a:lnTo>
                    <a:pt x="405168" y="455930"/>
                  </a:lnTo>
                  <a:lnTo>
                    <a:pt x="406971" y="455930"/>
                  </a:lnTo>
                  <a:lnTo>
                    <a:pt x="408825" y="457200"/>
                  </a:lnTo>
                  <a:lnTo>
                    <a:pt x="409803" y="461010"/>
                  </a:lnTo>
                  <a:lnTo>
                    <a:pt x="409803" y="35496"/>
                  </a:lnTo>
                  <a:lnTo>
                    <a:pt x="395833" y="44437"/>
                  </a:lnTo>
                  <a:lnTo>
                    <a:pt x="395833" y="483870"/>
                  </a:lnTo>
                  <a:lnTo>
                    <a:pt x="394817" y="485140"/>
                  </a:lnTo>
                  <a:lnTo>
                    <a:pt x="391236" y="486410"/>
                  </a:lnTo>
                  <a:lnTo>
                    <a:pt x="389369" y="485140"/>
                  </a:lnTo>
                  <a:lnTo>
                    <a:pt x="388302" y="481330"/>
                  </a:lnTo>
                  <a:lnTo>
                    <a:pt x="389318" y="480060"/>
                  </a:lnTo>
                  <a:lnTo>
                    <a:pt x="391109" y="478790"/>
                  </a:lnTo>
                  <a:lnTo>
                    <a:pt x="392887" y="478790"/>
                  </a:lnTo>
                  <a:lnTo>
                    <a:pt x="394766" y="480060"/>
                  </a:lnTo>
                  <a:lnTo>
                    <a:pt x="395833" y="483870"/>
                  </a:lnTo>
                  <a:lnTo>
                    <a:pt x="395833" y="44437"/>
                  </a:lnTo>
                  <a:lnTo>
                    <a:pt x="387870" y="49530"/>
                  </a:lnTo>
                  <a:lnTo>
                    <a:pt x="387756" y="49657"/>
                  </a:lnTo>
                  <a:lnTo>
                    <a:pt x="387756" y="461010"/>
                  </a:lnTo>
                  <a:lnTo>
                    <a:pt x="386410" y="462280"/>
                  </a:lnTo>
                  <a:lnTo>
                    <a:pt x="386105" y="462280"/>
                  </a:lnTo>
                  <a:lnTo>
                    <a:pt x="386105" y="476250"/>
                  </a:lnTo>
                  <a:lnTo>
                    <a:pt x="384695" y="477520"/>
                  </a:lnTo>
                  <a:lnTo>
                    <a:pt x="381520" y="477520"/>
                  </a:lnTo>
                  <a:lnTo>
                    <a:pt x="381520" y="485140"/>
                  </a:lnTo>
                  <a:lnTo>
                    <a:pt x="380161" y="486410"/>
                  </a:lnTo>
                  <a:lnTo>
                    <a:pt x="376466" y="487680"/>
                  </a:lnTo>
                  <a:lnTo>
                    <a:pt x="374802" y="486410"/>
                  </a:lnTo>
                  <a:lnTo>
                    <a:pt x="374675" y="485140"/>
                  </a:lnTo>
                  <a:lnTo>
                    <a:pt x="374434" y="482561"/>
                  </a:lnTo>
                  <a:lnTo>
                    <a:pt x="375780" y="480060"/>
                  </a:lnTo>
                  <a:lnTo>
                    <a:pt x="379476" y="480060"/>
                  </a:lnTo>
                  <a:lnTo>
                    <a:pt x="381139" y="481330"/>
                  </a:lnTo>
                  <a:lnTo>
                    <a:pt x="381330" y="483870"/>
                  </a:lnTo>
                  <a:lnTo>
                    <a:pt x="381520" y="485140"/>
                  </a:lnTo>
                  <a:lnTo>
                    <a:pt x="381520" y="477520"/>
                  </a:lnTo>
                  <a:lnTo>
                    <a:pt x="380974" y="477520"/>
                  </a:lnTo>
                  <a:lnTo>
                    <a:pt x="379374" y="476250"/>
                  </a:lnTo>
                  <a:lnTo>
                    <a:pt x="379133" y="472440"/>
                  </a:lnTo>
                  <a:lnTo>
                    <a:pt x="380530" y="471170"/>
                  </a:lnTo>
                  <a:lnTo>
                    <a:pt x="384251" y="471170"/>
                  </a:lnTo>
                  <a:lnTo>
                    <a:pt x="385864" y="472440"/>
                  </a:lnTo>
                  <a:lnTo>
                    <a:pt x="386105" y="476250"/>
                  </a:lnTo>
                  <a:lnTo>
                    <a:pt x="386105" y="462280"/>
                  </a:lnTo>
                  <a:lnTo>
                    <a:pt x="382701" y="462280"/>
                  </a:lnTo>
                  <a:lnTo>
                    <a:pt x="381050" y="461010"/>
                  </a:lnTo>
                  <a:lnTo>
                    <a:pt x="380669" y="458470"/>
                  </a:lnTo>
                  <a:lnTo>
                    <a:pt x="382016" y="455930"/>
                  </a:lnTo>
                  <a:lnTo>
                    <a:pt x="385724" y="455930"/>
                  </a:lnTo>
                  <a:lnTo>
                    <a:pt x="387388" y="457200"/>
                  </a:lnTo>
                  <a:lnTo>
                    <a:pt x="387756" y="461010"/>
                  </a:lnTo>
                  <a:lnTo>
                    <a:pt x="387756" y="49657"/>
                  </a:lnTo>
                  <a:lnTo>
                    <a:pt x="375475" y="62344"/>
                  </a:lnTo>
                  <a:lnTo>
                    <a:pt x="375475" y="452120"/>
                  </a:lnTo>
                  <a:lnTo>
                    <a:pt x="373989" y="453390"/>
                  </a:lnTo>
                  <a:lnTo>
                    <a:pt x="370852" y="453390"/>
                  </a:lnTo>
                  <a:lnTo>
                    <a:pt x="370852" y="482561"/>
                  </a:lnTo>
                  <a:lnTo>
                    <a:pt x="370827" y="482688"/>
                  </a:lnTo>
                  <a:lnTo>
                    <a:pt x="369874" y="485140"/>
                  </a:lnTo>
                  <a:lnTo>
                    <a:pt x="364413" y="485140"/>
                  </a:lnTo>
                  <a:lnTo>
                    <a:pt x="363321" y="481330"/>
                  </a:lnTo>
                  <a:lnTo>
                    <a:pt x="364324" y="478790"/>
                  </a:lnTo>
                  <a:lnTo>
                    <a:pt x="369773" y="478790"/>
                  </a:lnTo>
                  <a:lnTo>
                    <a:pt x="370852" y="482561"/>
                  </a:lnTo>
                  <a:lnTo>
                    <a:pt x="370852" y="453390"/>
                  </a:lnTo>
                  <a:lnTo>
                    <a:pt x="370255" y="453390"/>
                  </a:lnTo>
                  <a:lnTo>
                    <a:pt x="368731" y="452120"/>
                  </a:lnTo>
                  <a:lnTo>
                    <a:pt x="368719" y="450850"/>
                  </a:lnTo>
                  <a:lnTo>
                    <a:pt x="368706" y="449580"/>
                  </a:lnTo>
                  <a:lnTo>
                    <a:pt x="368998" y="449580"/>
                  </a:lnTo>
                  <a:lnTo>
                    <a:pt x="369430" y="448310"/>
                  </a:lnTo>
                  <a:lnTo>
                    <a:pt x="366852" y="448310"/>
                  </a:lnTo>
                  <a:lnTo>
                    <a:pt x="366852" y="459740"/>
                  </a:lnTo>
                  <a:lnTo>
                    <a:pt x="365442" y="461010"/>
                  </a:lnTo>
                  <a:lnTo>
                    <a:pt x="363410" y="462280"/>
                  </a:lnTo>
                  <a:lnTo>
                    <a:pt x="363067" y="462280"/>
                  </a:lnTo>
                  <a:lnTo>
                    <a:pt x="362953" y="463550"/>
                  </a:lnTo>
                  <a:lnTo>
                    <a:pt x="362000" y="464820"/>
                  </a:lnTo>
                  <a:lnTo>
                    <a:pt x="358749" y="464820"/>
                  </a:lnTo>
                  <a:lnTo>
                    <a:pt x="356920" y="463550"/>
                  </a:lnTo>
                  <a:lnTo>
                    <a:pt x="356019" y="461010"/>
                  </a:lnTo>
                  <a:lnTo>
                    <a:pt x="357124" y="458470"/>
                  </a:lnTo>
                  <a:lnTo>
                    <a:pt x="360070" y="458470"/>
                  </a:lnTo>
                  <a:lnTo>
                    <a:pt x="360210" y="455930"/>
                  </a:lnTo>
                  <a:lnTo>
                    <a:pt x="361454" y="454660"/>
                  </a:lnTo>
                  <a:lnTo>
                    <a:pt x="364998" y="454660"/>
                  </a:lnTo>
                  <a:lnTo>
                    <a:pt x="366610" y="455930"/>
                  </a:lnTo>
                  <a:lnTo>
                    <a:pt x="366852" y="459740"/>
                  </a:lnTo>
                  <a:lnTo>
                    <a:pt x="366852" y="448310"/>
                  </a:lnTo>
                  <a:lnTo>
                    <a:pt x="365874" y="448310"/>
                  </a:lnTo>
                  <a:lnTo>
                    <a:pt x="364909" y="444500"/>
                  </a:lnTo>
                  <a:lnTo>
                    <a:pt x="365975" y="441960"/>
                  </a:lnTo>
                  <a:lnTo>
                    <a:pt x="371424" y="441960"/>
                  </a:lnTo>
                  <a:lnTo>
                    <a:pt x="372198" y="445770"/>
                  </a:lnTo>
                  <a:lnTo>
                    <a:pt x="371894" y="447040"/>
                  </a:lnTo>
                  <a:lnTo>
                    <a:pt x="373913" y="447040"/>
                  </a:lnTo>
                  <a:lnTo>
                    <a:pt x="375437" y="448310"/>
                  </a:lnTo>
                  <a:lnTo>
                    <a:pt x="375475" y="452120"/>
                  </a:lnTo>
                  <a:lnTo>
                    <a:pt x="375475" y="62344"/>
                  </a:lnTo>
                  <a:lnTo>
                    <a:pt x="353441" y="85090"/>
                  </a:lnTo>
                  <a:lnTo>
                    <a:pt x="345973" y="97612"/>
                  </a:lnTo>
                  <a:lnTo>
                    <a:pt x="345973" y="477520"/>
                  </a:lnTo>
                  <a:lnTo>
                    <a:pt x="344919" y="480060"/>
                  </a:lnTo>
                  <a:lnTo>
                    <a:pt x="339636" y="480060"/>
                  </a:lnTo>
                  <a:lnTo>
                    <a:pt x="339636" y="488950"/>
                  </a:lnTo>
                  <a:lnTo>
                    <a:pt x="338632" y="491490"/>
                  </a:lnTo>
                  <a:lnTo>
                    <a:pt x="335927" y="492760"/>
                  </a:lnTo>
                  <a:lnTo>
                    <a:pt x="334987" y="491490"/>
                  </a:lnTo>
                  <a:lnTo>
                    <a:pt x="334200" y="491490"/>
                  </a:lnTo>
                  <a:lnTo>
                    <a:pt x="334327" y="494030"/>
                  </a:lnTo>
                  <a:lnTo>
                    <a:pt x="333019" y="495300"/>
                  </a:lnTo>
                  <a:lnTo>
                    <a:pt x="329222" y="495300"/>
                  </a:lnTo>
                  <a:lnTo>
                    <a:pt x="328536" y="494030"/>
                  </a:lnTo>
                  <a:lnTo>
                    <a:pt x="328752" y="495300"/>
                  </a:lnTo>
                  <a:lnTo>
                    <a:pt x="328904" y="495300"/>
                  </a:lnTo>
                  <a:lnTo>
                    <a:pt x="328917" y="497840"/>
                  </a:lnTo>
                  <a:lnTo>
                    <a:pt x="327850" y="499097"/>
                  </a:lnTo>
                  <a:lnTo>
                    <a:pt x="326313" y="500380"/>
                  </a:lnTo>
                  <a:lnTo>
                    <a:pt x="326618" y="500380"/>
                  </a:lnTo>
                  <a:lnTo>
                    <a:pt x="326859" y="501650"/>
                  </a:lnTo>
                  <a:lnTo>
                    <a:pt x="327101" y="504190"/>
                  </a:lnTo>
                  <a:lnTo>
                    <a:pt x="325755" y="505460"/>
                  </a:lnTo>
                  <a:lnTo>
                    <a:pt x="322046" y="505460"/>
                  </a:lnTo>
                  <a:lnTo>
                    <a:pt x="320395" y="504190"/>
                  </a:lnTo>
                  <a:lnTo>
                    <a:pt x="320255" y="502920"/>
                  </a:lnTo>
                  <a:lnTo>
                    <a:pt x="320205" y="501230"/>
                  </a:lnTo>
                  <a:lnTo>
                    <a:pt x="320421" y="500380"/>
                  </a:lnTo>
                  <a:lnTo>
                    <a:pt x="320992" y="500380"/>
                  </a:lnTo>
                  <a:lnTo>
                    <a:pt x="319735" y="499097"/>
                  </a:lnTo>
                  <a:lnTo>
                    <a:pt x="318871" y="497840"/>
                  </a:lnTo>
                  <a:lnTo>
                    <a:pt x="318897" y="495147"/>
                  </a:lnTo>
                  <a:lnTo>
                    <a:pt x="319290" y="494030"/>
                  </a:lnTo>
                  <a:lnTo>
                    <a:pt x="317969" y="494030"/>
                  </a:lnTo>
                  <a:lnTo>
                    <a:pt x="318668" y="496481"/>
                  </a:lnTo>
                  <a:lnTo>
                    <a:pt x="318579" y="496912"/>
                  </a:lnTo>
                  <a:lnTo>
                    <a:pt x="317919" y="499097"/>
                  </a:lnTo>
                  <a:lnTo>
                    <a:pt x="316344" y="500380"/>
                  </a:lnTo>
                  <a:lnTo>
                    <a:pt x="317093" y="502920"/>
                  </a:lnTo>
                  <a:lnTo>
                    <a:pt x="315620" y="505460"/>
                  </a:lnTo>
                  <a:lnTo>
                    <a:pt x="310349" y="506730"/>
                  </a:lnTo>
                  <a:lnTo>
                    <a:pt x="307543" y="505460"/>
                  </a:lnTo>
                  <a:lnTo>
                    <a:pt x="306336" y="501650"/>
                  </a:lnTo>
                  <a:lnTo>
                    <a:pt x="306501" y="500380"/>
                  </a:lnTo>
                  <a:lnTo>
                    <a:pt x="307047" y="499110"/>
                  </a:lnTo>
                  <a:lnTo>
                    <a:pt x="306349" y="499110"/>
                  </a:lnTo>
                  <a:lnTo>
                    <a:pt x="305777" y="497840"/>
                  </a:lnTo>
                  <a:lnTo>
                    <a:pt x="305473" y="496912"/>
                  </a:lnTo>
                  <a:lnTo>
                    <a:pt x="305358" y="495300"/>
                  </a:lnTo>
                  <a:lnTo>
                    <a:pt x="304266" y="494030"/>
                  </a:lnTo>
                  <a:lnTo>
                    <a:pt x="303326" y="492760"/>
                  </a:lnTo>
                  <a:lnTo>
                    <a:pt x="302958" y="490220"/>
                  </a:lnTo>
                  <a:lnTo>
                    <a:pt x="304038" y="488950"/>
                  </a:lnTo>
                  <a:lnTo>
                    <a:pt x="305600" y="488950"/>
                  </a:lnTo>
                  <a:lnTo>
                    <a:pt x="305866" y="486410"/>
                  </a:lnTo>
                  <a:lnTo>
                    <a:pt x="307060" y="485140"/>
                  </a:lnTo>
                  <a:lnTo>
                    <a:pt x="309816" y="485140"/>
                  </a:lnTo>
                  <a:lnTo>
                    <a:pt x="308292" y="482600"/>
                  </a:lnTo>
                  <a:lnTo>
                    <a:pt x="308279" y="481330"/>
                  </a:lnTo>
                  <a:lnTo>
                    <a:pt x="308292" y="479996"/>
                  </a:lnTo>
                  <a:lnTo>
                    <a:pt x="309753" y="477520"/>
                  </a:lnTo>
                  <a:lnTo>
                    <a:pt x="313474" y="477520"/>
                  </a:lnTo>
                  <a:lnTo>
                    <a:pt x="314972" y="479996"/>
                  </a:lnTo>
                  <a:lnTo>
                    <a:pt x="314985" y="482688"/>
                  </a:lnTo>
                  <a:lnTo>
                    <a:pt x="313550" y="485140"/>
                  </a:lnTo>
                  <a:lnTo>
                    <a:pt x="310489" y="485140"/>
                  </a:lnTo>
                  <a:lnTo>
                    <a:pt x="312089" y="486410"/>
                  </a:lnTo>
                  <a:lnTo>
                    <a:pt x="312216" y="488226"/>
                  </a:lnTo>
                  <a:lnTo>
                    <a:pt x="312191" y="489318"/>
                  </a:lnTo>
                  <a:lnTo>
                    <a:pt x="312013" y="490220"/>
                  </a:lnTo>
                  <a:lnTo>
                    <a:pt x="311607" y="490220"/>
                  </a:lnTo>
                  <a:lnTo>
                    <a:pt x="311988" y="491490"/>
                  </a:lnTo>
                  <a:lnTo>
                    <a:pt x="314833" y="491490"/>
                  </a:lnTo>
                  <a:lnTo>
                    <a:pt x="314325" y="488950"/>
                  </a:lnTo>
                  <a:lnTo>
                    <a:pt x="315391" y="487680"/>
                  </a:lnTo>
                  <a:lnTo>
                    <a:pt x="317182" y="487680"/>
                  </a:lnTo>
                  <a:lnTo>
                    <a:pt x="318973" y="486410"/>
                  </a:lnTo>
                  <a:lnTo>
                    <a:pt x="320827" y="487680"/>
                  </a:lnTo>
                  <a:lnTo>
                    <a:pt x="321589" y="490220"/>
                  </a:lnTo>
                  <a:lnTo>
                    <a:pt x="321360" y="491490"/>
                  </a:lnTo>
                  <a:lnTo>
                    <a:pt x="320840" y="492760"/>
                  </a:lnTo>
                  <a:lnTo>
                    <a:pt x="321678" y="491490"/>
                  </a:lnTo>
                  <a:lnTo>
                    <a:pt x="326796" y="491490"/>
                  </a:lnTo>
                  <a:lnTo>
                    <a:pt x="327507" y="492442"/>
                  </a:lnTo>
                  <a:lnTo>
                    <a:pt x="327431" y="491490"/>
                  </a:lnTo>
                  <a:lnTo>
                    <a:pt x="327317" y="490220"/>
                  </a:lnTo>
                  <a:lnTo>
                    <a:pt x="328663" y="488950"/>
                  </a:lnTo>
                  <a:lnTo>
                    <a:pt x="332574" y="488950"/>
                  </a:lnTo>
                  <a:lnTo>
                    <a:pt x="332422" y="487680"/>
                  </a:lnTo>
                  <a:lnTo>
                    <a:pt x="333324" y="486410"/>
                  </a:lnTo>
                  <a:lnTo>
                    <a:pt x="336651" y="485140"/>
                  </a:lnTo>
                  <a:lnTo>
                    <a:pt x="338531" y="486410"/>
                  </a:lnTo>
                  <a:lnTo>
                    <a:pt x="339636" y="488950"/>
                  </a:lnTo>
                  <a:lnTo>
                    <a:pt x="339636" y="480060"/>
                  </a:lnTo>
                  <a:lnTo>
                    <a:pt x="339471" y="480060"/>
                  </a:lnTo>
                  <a:lnTo>
                    <a:pt x="338975" y="477520"/>
                  </a:lnTo>
                  <a:lnTo>
                    <a:pt x="336638" y="477520"/>
                  </a:lnTo>
                  <a:lnTo>
                    <a:pt x="335114" y="476250"/>
                  </a:lnTo>
                  <a:lnTo>
                    <a:pt x="335089" y="473710"/>
                  </a:lnTo>
                  <a:lnTo>
                    <a:pt x="335064" y="472440"/>
                  </a:lnTo>
                  <a:lnTo>
                    <a:pt x="336562" y="471170"/>
                  </a:lnTo>
                  <a:lnTo>
                    <a:pt x="340017" y="471170"/>
                  </a:lnTo>
                  <a:lnTo>
                    <a:pt x="341299" y="472440"/>
                  </a:lnTo>
                  <a:lnTo>
                    <a:pt x="341668" y="473710"/>
                  </a:lnTo>
                  <a:lnTo>
                    <a:pt x="345020" y="473710"/>
                  </a:lnTo>
                  <a:lnTo>
                    <a:pt x="345973" y="477520"/>
                  </a:lnTo>
                  <a:lnTo>
                    <a:pt x="345973" y="97612"/>
                  </a:lnTo>
                  <a:lnTo>
                    <a:pt x="334606" y="116662"/>
                  </a:lnTo>
                  <a:lnTo>
                    <a:pt x="334606" y="461010"/>
                  </a:lnTo>
                  <a:lnTo>
                    <a:pt x="333590" y="462280"/>
                  </a:lnTo>
                  <a:lnTo>
                    <a:pt x="330022" y="463550"/>
                  </a:lnTo>
                  <a:lnTo>
                    <a:pt x="328142" y="462280"/>
                  </a:lnTo>
                  <a:lnTo>
                    <a:pt x="327075" y="458470"/>
                  </a:lnTo>
                  <a:lnTo>
                    <a:pt x="328104" y="457200"/>
                  </a:lnTo>
                  <a:lnTo>
                    <a:pt x="329882" y="455930"/>
                  </a:lnTo>
                  <a:lnTo>
                    <a:pt x="331673" y="455930"/>
                  </a:lnTo>
                  <a:lnTo>
                    <a:pt x="333540" y="457200"/>
                  </a:lnTo>
                  <a:lnTo>
                    <a:pt x="334606" y="461010"/>
                  </a:lnTo>
                  <a:lnTo>
                    <a:pt x="334606" y="116662"/>
                  </a:lnTo>
                  <a:lnTo>
                    <a:pt x="327672" y="128270"/>
                  </a:lnTo>
                  <a:lnTo>
                    <a:pt x="326428" y="132016"/>
                  </a:lnTo>
                  <a:lnTo>
                    <a:pt x="326428" y="447040"/>
                  </a:lnTo>
                  <a:lnTo>
                    <a:pt x="325323" y="448310"/>
                  </a:lnTo>
                  <a:lnTo>
                    <a:pt x="323913" y="448805"/>
                  </a:lnTo>
                  <a:lnTo>
                    <a:pt x="323913" y="465899"/>
                  </a:lnTo>
                  <a:lnTo>
                    <a:pt x="323837" y="466369"/>
                  </a:lnTo>
                  <a:lnTo>
                    <a:pt x="322897" y="468630"/>
                  </a:lnTo>
                  <a:lnTo>
                    <a:pt x="319303" y="468630"/>
                  </a:lnTo>
                  <a:lnTo>
                    <a:pt x="317449" y="467360"/>
                  </a:lnTo>
                  <a:lnTo>
                    <a:pt x="316471" y="464820"/>
                  </a:lnTo>
                  <a:lnTo>
                    <a:pt x="317525" y="462280"/>
                  </a:lnTo>
                  <a:lnTo>
                    <a:pt x="321132" y="461010"/>
                  </a:lnTo>
                  <a:lnTo>
                    <a:pt x="318287" y="461010"/>
                  </a:lnTo>
                  <a:lnTo>
                    <a:pt x="316763" y="459740"/>
                  </a:lnTo>
                  <a:lnTo>
                    <a:pt x="316725" y="455930"/>
                  </a:lnTo>
                  <a:lnTo>
                    <a:pt x="318211" y="454660"/>
                  </a:lnTo>
                  <a:lnTo>
                    <a:pt x="321945" y="454660"/>
                  </a:lnTo>
                  <a:lnTo>
                    <a:pt x="323469" y="455930"/>
                  </a:lnTo>
                  <a:lnTo>
                    <a:pt x="323507" y="459740"/>
                  </a:lnTo>
                  <a:lnTo>
                    <a:pt x="322008" y="461010"/>
                  </a:lnTo>
                  <a:lnTo>
                    <a:pt x="321132" y="461010"/>
                  </a:lnTo>
                  <a:lnTo>
                    <a:pt x="322973" y="462280"/>
                  </a:lnTo>
                  <a:lnTo>
                    <a:pt x="323913" y="465899"/>
                  </a:lnTo>
                  <a:lnTo>
                    <a:pt x="323913" y="448805"/>
                  </a:lnTo>
                  <a:lnTo>
                    <a:pt x="321703" y="449580"/>
                  </a:lnTo>
                  <a:lnTo>
                    <a:pt x="319874" y="448310"/>
                  </a:lnTo>
                  <a:lnTo>
                    <a:pt x="318985" y="444500"/>
                  </a:lnTo>
                  <a:lnTo>
                    <a:pt x="320090" y="443230"/>
                  </a:lnTo>
                  <a:lnTo>
                    <a:pt x="321906" y="443230"/>
                  </a:lnTo>
                  <a:lnTo>
                    <a:pt x="323710" y="441960"/>
                  </a:lnTo>
                  <a:lnTo>
                    <a:pt x="325539" y="443230"/>
                  </a:lnTo>
                  <a:lnTo>
                    <a:pt x="326428" y="447040"/>
                  </a:lnTo>
                  <a:lnTo>
                    <a:pt x="326428" y="132016"/>
                  </a:lnTo>
                  <a:lnTo>
                    <a:pt x="312013" y="175260"/>
                  </a:lnTo>
                  <a:lnTo>
                    <a:pt x="309460" y="175920"/>
                  </a:lnTo>
                  <a:lnTo>
                    <a:pt x="309460" y="461010"/>
                  </a:lnTo>
                  <a:lnTo>
                    <a:pt x="308457" y="462280"/>
                  </a:lnTo>
                  <a:lnTo>
                    <a:pt x="304927" y="463537"/>
                  </a:lnTo>
                  <a:lnTo>
                    <a:pt x="303174" y="462394"/>
                  </a:lnTo>
                  <a:lnTo>
                    <a:pt x="303174" y="469900"/>
                  </a:lnTo>
                  <a:lnTo>
                    <a:pt x="301828" y="471170"/>
                  </a:lnTo>
                  <a:lnTo>
                    <a:pt x="299224" y="471170"/>
                  </a:lnTo>
                  <a:lnTo>
                    <a:pt x="299224" y="477520"/>
                  </a:lnTo>
                  <a:lnTo>
                    <a:pt x="298119" y="480060"/>
                  </a:lnTo>
                  <a:lnTo>
                    <a:pt x="294500" y="481330"/>
                  </a:lnTo>
                  <a:lnTo>
                    <a:pt x="292671" y="480060"/>
                  </a:lnTo>
                  <a:lnTo>
                    <a:pt x="292227" y="477520"/>
                  </a:lnTo>
                  <a:lnTo>
                    <a:pt x="291782" y="476250"/>
                  </a:lnTo>
                  <a:lnTo>
                    <a:pt x="292887" y="473710"/>
                  </a:lnTo>
                  <a:lnTo>
                    <a:pt x="296506" y="473710"/>
                  </a:lnTo>
                  <a:lnTo>
                    <a:pt x="298335" y="474980"/>
                  </a:lnTo>
                  <a:lnTo>
                    <a:pt x="299224" y="477520"/>
                  </a:lnTo>
                  <a:lnTo>
                    <a:pt x="299224" y="471170"/>
                  </a:lnTo>
                  <a:lnTo>
                    <a:pt x="298132" y="471170"/>
                  </a:lnTo>
                  <a:lnTo>
                    <a:pt x="296468" y="469900"/>
                  </a:lnTo>
                  <a:lnTo>
                    <a:pt x="296252" y="467741"/>
                  </a:lnTo>
                  <a:lnTo>
                    <a:pt x="296176" y="466013"/>
                  </a:lnTo>
                  <a:lnTo>
                    <a:pt x="297446" y="464820"/>
                  </a:lnTo>
                  <a:lnTo>
                    <a:pt x="301155" y="464820"/>
                  </a:lnTo>
                  <a:lnTo>
                    <a:pt x="302704" y="466013"/>
                  </a:lnTo>
                  <a:lnTo>
                    <a:pt x="302831" y="466369"/>
                  </a:lnTo>
                  <a:lnTo>
                    <a:pt x="303174" y="469900"/>
                  </a:lnTo>
                  <a:lnTo>
                    <a:pt x="303174" y="462394"/>
                  </a:lnTo>
                  <a:lnTo>
                    <a:pt x="303009" y="462280"/>
                  </a:lnTo>
                  <a:lnTo>
                    <a:pt x="302641" y="461010"/>
                  </a:lnTo>
                  <a:lnTo>
                    <a:pt x="301917" y="458470"/>
                  </a:lnTo>
                  <a:lnTo>
                    <a:pt x="302920" y="457200"/>
                  </a:lnTo>
                  <a:lnTo>
                    <a:pt x="304698" y="457200"/>
                  </a:lnTo>
                  <a:lnTo>
                    <a:pt x="306489" y="455930"/>
                  </a:lnTo>
                  <a:lnTo>
                    <a:pt x="308368" y="457200"/>
                  </a:lnTo>
                  <a:lnTo>
                    <a:pt x="309460" y="461010"/>
                  </a:lnTo>
                  <a:lnTo>
                    <a:pt x="309460" y="175920"/>
                  </a:lnTo>
                  <a:lnTo>
                    <a:pt x="296887" y="179158"/>
                  </a:lnTo>
                  <a:lnTo>
                    <a:pt x="296887" y="447040"/>
                  </a:lnTo>
                  <a:lnTo>
                    <a:pt x="295859" y="448310"/>
                  </a:lnTo>
                  <a:lnTo>
                    <a:pt x="292290" y="449580"/>
                  </a:lnTo>
                  <a:lnTo>
                    <a:pt x="290423" y="449580"/>
                  </a:lnTo>
                  <a:lnTo>
                    <a:pt x="289344" y="445770"/>
                  </a:lnTo>
                  <a:lnTo>
                    <a:pt x="290372" y="443230"/>
                  </a:lnTo>
                  <a:lnTo>
                    <a:pt x="292163" y="443230"/>
                  </a:lnTo>
                  <a:lnTo>
                    <a:pt x="293941" y="441960"/>
                  </a:lnTo>
                  <a:lnTo>
                    <a:pt x="295821" y="443230"/>
                  </a:lnTo>
                  <a:lnTo>
                    <a:pt x="296887" y="447040"/>
                  </a:lnTo>
                  <a:lnTo>
                    <a:pt x="296887" y="179158"/>
                  </a:lnTo>
                  <a:lnTo>
                    <a:pt x="284149" y="182435"/>
                  </a:lnTo>
                  <a:lnTo>
                    <a:pt x="284149" y="468630"/>
                  </a:lnTo>
                  <a:lnTo>
                    <a:pt x="282702" y="471170"/>
                  </a:lnTo>
                  <a:lnTo>
                    <a:pt x="278980" y="471170"/>
                  </a:lnTo>
                  <a:lnTo>
                    <a:pt x="278307" y="470636"/>
                  </a:lnTo>
                  <a:lnTo>
                    <a:pt x="278307" y="474980"/>
                  </a:lnTo>
                  <a:lnTo>
                    <a:pt x="277215" y="476250"/>
                  </a:lnTo>
                  <a:lnTo>
                    <a:pt x="273596" y="477520"/>
                  </a:lnTo>
                  <a:lnTo>
                    <a:pt x="271767" y="476250"/>
                  </a:lnTo>
                  <a:lnTo>
                    <a:pt x="271462" y="474980"/>
                  </a:lnTo>
                  <a:lnTo>
                    <a:pt x="270852" y="472440"/>
                  </a:lnTo>
                  <a:lnTo>
                    <a:pt x="271945" y="471170"/>
                  </a:lnTo>
                  <a:lnTo>
                    <a:pt x="275564" y="469900"/>
                  </a:lnTo>
                  <a:lnTo>
                    <a:pt x="277393" y="471170"/>
                  </a:lnTo>
                  <a:lnTo>
                    <a:pt x="277850" y="473710"/>
                  </a:lnTo>
                  <a:lnTo>
                    <a:pt x="278307" y="474980"/>
                  </a:lnTo>
                  <a:lnTo>
                    <a:pt x="278307" y="470636"/>
                  </a:lnTo>
                  <a:lnTo>
                    <a:pt x="277406" y="469900"/>
                  </a:lnTo>
                  <a:lnTo>
                    <a:pt x="277355" y="468630"/>
                  </a:lnTo>
                  <a:lnTo>
                    <a:pt x="277266" y="466369"/>
                  </a:lnTo>
                  <a:lnTo>
                    <a:pt x="276402" y="467360"/>
                  </a:lnTo>
                  <a:lnTo>
                    <a:pt x="272783" y="468630"/>
                  </a:lnTo>
                  <a:lnTo>
                    <a:pt x="270954" y="467360"/>
                  </a:lnTo>
                  <a:lnTo>
                    <a:pt x="270065" y="463550"/>
                  </a:lnTo>
                  <a:lnTo>
                    <a:pt x="271170" y="462280"/>
                  </a:lnTo>
                  <a:lnTo>
                    <a:pt x="272973" y="462280"/>
                  </a:lnTo>
                  <a:lnTo>
                    <a:pt x="274789" y="461010"/>
                  </a:lnTo>
                  <a:lnTo>
                    <a:pt x="276618" y="462280"/>
                  </a:lnTo>
                  <a:lnTo>
                    <a:pt x="277456" y="465899"/>
                  </a:lnTo>
                  <a:lnTo>
                    <a:pt x="278688" y="464820"/>
                  </a:lnTo>
                  <a:lnTo>
                    <a:pt x="280555" y="463550"/>
                  </a:lnTo>
                  <a:lnTo>
                    <a:pt x="282409" y="463550"/>
                  </a:lnTo>
                  <a:lnTo>
                    <a:pt x="283984" y="466090"/>
                  </a:lnTo>
                  <a:lnTo>
                    <a:pt x="284149" y="468630"/>
                  </a:lnTo>
                  <a:lnTo>
                    <a:pt x="284149" y="182435"/>
                  </a:lnTo>
                  <a:lnTo>
                    <a:pt x="271614" y="185674"/>
                  </a:lnTo>
                  <a:lnTo>
                    <a:pt x="271614" y="447040"/>
                  </a:lnTo>
                  <a:lnTo>
                    <a:pt x="270611" y="449580"/>
                  </a:lnTo>
                  <a:lnTo>
                    <a:pt x="267563" y="449580"/>
                  </a:lnTo>
                  <a:lnTo>
                    <a:pt x="267030" y="450850"/>
                  </a:lnTo>
                  <a:lnTo>
                    <a:pt x="263601" y="450850"/>
                  </a:lnTo>
                  <a:lnTo>
                    <a:pt x="261937" y="449580"/>
                  </a:lnTo>
                  <a:lnTo>
                    <a:pt x="261823" y="448310"/>
                  </a:lnTo>
                  <a:lnTo>
                    <a:pt x="261569" y="445770"/>
                  </a:lnTo>
                  <a:lnTo>
                    <a:pt x="262915" y="444500"/>
                  </a:lnTo>
                  <a:lnTo>
                    <a:pt x="265772" y="444500"/>
                  </a:lnTo>
                  <a:lnTo>
                    <a:pt x="266242" y="443230"/>
                  </a:lnTo>
                  <a:lnTo>
                    <a:pt x="270522" y="443230"/>
                  </a:lnTo>
                  <a:lnTo>
                    <a:pt x="271614" y="447040"/>
                  </a:lnTo>
                  <a:lnTo>
                    <a:pt x="271614" y="185674"/>
                  </a:lnTo>
                  <a:lnTo>
                    <a:pt x="267627" y="186690"/>
                  </a:lnTo>
                  <a:lnTo>
                    <a:pt x="253593" y="193789"/>
                  </a:lnTo>
                  <a:lnTo>
                    <a:pt x="253593" y="461010"/>
                  </a:lnTo>
                  <a:lnTo>
                    <a:pt x="252272" y="462280"/>
                  </a:lnTo>
                  <a:lnTo>
                    <a:pt x="248920" y="462280"/>
                  </a:lnTo>
                  <a:lnTo>
                    <a:pt x="248920" y="468630"/>
                  </a:lnTo>
                  <a:lnTo>
                    <a:pt x="247904" y="469900"/>
                  </a:lnTo>
                  <a:lnTo>
                    <a:pt x="244335" y="471170"/>
                  </a:lnTo>
                  <a:lnTo>
                    <a:pt x="242455" y="469900"/>
                  </a:lnTo>
                  <a:lnTo>
                    <a:pt x="241477" y="466369"/>
                  </a:lnTo>
                  <a:lnTo>
                    <a:pt x="241452" y="466013"/>
                  </a:lnTo>
                  <a:lnTo>
                    <a:pt x="242404" y="464820"/>
                  </a:lnTo>
                  <a:lnTo>
                    <a:pt x="244195" y="463550"/>
                  </a:lnTo>
                  <a:lnTo>
                    <a:pt x="245986" y="463550"/>
                  </a:lnTo>
                  <a:lnTo>
                    <a:pt x="247853" y="464820"/>
                  </a:lnTo>
                  <a:lnTo>
                    <a:pt x="248920" y="468630"/>
                  </a:lnTo>
                  <a:lnTo>
                    <a:pt x="248920" y="462280"/>
                  </a:lnTo>
                  <a:lnTo>
                    <a:pt x="248564" y="462280"/>
                  </a:lnTo>
                  <a:lnTo>
                    <a:pt x="246888" y="461010"/>
                  </a:lnTo>
                  <a:lnTo>
                    <a:pt x="246443" y="457200"/>
                  </a:lnTo>
                  <a:lnTo>
                    <a:pt x="247764" y="455930"/>
                  </a:lnTo>
                  <a:lnTo>
                    <a:pt x="251460" y="455930"/>
                  </a:lnTo>
                  <a:lnTo>
                    <a:pt x="253149" y="457200"/>
                  </a:lnTo>
                  <a:lnTo>
                    <a:pt x="253365" y="458470"/>
                  </a:lnTo>
                  <a:lnTo>
                    <a:pt x="253593" y="461010"/>
                  </a:lnTo>
                  <a:lnTo>
                    <a:pt x="253593" y="193789"/>
                  </a:lnTo>
                  <a:lnTo>
                    <a:pt x="250875" y="195160"/>
                  </a:lnTo>
                  <a:lnTo>
                    <a:pt x="250875" y="447040"/>
                  </a:lnTo>
                  <a:lnTo>
                    <a:pt x="249428" y="448310"/>
                  </a:lnTo>
                  <a:lnTo>
                    <a:pt x="245706" y="448310"/>
                  </a:lnTo>
                  <a:lnTo>
                    <a:pt x="244132" y="447040"/>
                  </a:lnTo>
                  <a:lnTo>
                    <a:pt x="244030" y="444500"/>
                  </a:lnTo>
                  <a:lnTo>
                    <a:pt x="243979" y="443230"/>
                  </a:lnTo>
                  <a:lnTo>
                    <a:pt x="245427" y="441960"/>
                  </a:lnTo>
                  <a:lnTo>
                    <a:pt x="249148" y="441960"/>
                  </a:lnTo>
                  <a:lnTo>
                    <a:pt x="250723" y="443230"/>
                  </a:lnTo>
                  <a:lnTo>
                    <a:pt x="250875" y="447040"/>
                  </a:lnTo>
                  <a:lnTo>
                    <a:pt x="250875" y="195160"/>
                  </a:lnTo>
                  <a:lnTo>
                    <a:pt x="237363" y="201980"/>
                  </a:lnTo>
                  <a:lnTo>
                    <a:pt x="237363" y="476250"/>
                  </a:lnTo>
                  <a:lnTo>
                    <a:pt x="236016" y="477520"/>
                  </a:lnTo>
                  <a:lnTo>
                    <a:pt x="232308" y="477520"/>
                  </a:lnTo>
                  <a:lnTo>
                    <a:pt x="230657" y="476250"/>
                  </a:lnTo>
                  <a:lnTo>
                    <a:pt x="230466" y="474980"/>
                  </a:lnTo>
                  <a:lnTo>
                    <a:pt x="230276" y="473710"/>
                  </a:lnTo>
                  <a:lnTo>
                    <a:pt x="231622" y="471170"/>
                  </a:lnTo>
                  <a:lnTo>
                    <a:pt x="235331" y="471170"/>
                  </a:lnTo>
                  <a:lnTo>
                    <a:pt x="236994" y="472440"/>
                  </a:lnTo>
                  <a:lnTo>
                    <a:pt x="237363" y="476250"/>
                  </a:lnTo>
                  <a:lnTo>
                    <a:pt x="237363" y="201980"/>
                  </a:lnTo>
                  <a:lnTo>
                    <a:pt x="227406" y="207010"/>
                  </a:lnTo>
                  <a:lnTo>
                    <a:pt x="223837" y="209867"/>
                  </a:lnTo>
                  <a:lnTo>
                    <a:pt x="223837" y="468630"/>
                  </a:lnTo>
                  <a:lnTo>
                    <a:pt x="222834" y="471170"/>
                  </a:lnTo>
                  <a:lnTo>
                    <a:pt x="217716" y="471170"/>
                  </a:lnTo>
                  <a:lnTo>
                    <a:pt x="217233" y="472440"/>
                  </a:lnTo>
                  <a:lnTo>
                    <a:pt x="216103" y="473710"/>
                  </a:lnTo>
                  <a:lnTo>
                    <a:pt x="212877" y="473710"/>
                  </a:lnTo>
                  <a:lnTo>
                    <a:pt x="211315" y="472440"/>
                  </a:lnTo>
                  <a:lnTo>
                    <a:pt x="211264" y="471170"/>
                  </a:lnTo>
                  <a:lnTo>
                    <a:pt x="211150" y="468630"/>
                  </a:lnTo>
                  <a:lnTo>
                    <a:pt x="212598" y="467360"/>
                  </a:lnTo>
                  <a:lnTo>
                    <a:pt x="214884" y="467360"/>
                  </a:lnTo>
                  <a:lnTo>
                    <a:pt x="215353" y="466090"/>
                  </a:lnTo>
                  <a:lnTo>
                    <a:pt x="216420" y="464820"/>
                  </a:lnTo>
                  <a:lnTo>
                    <a:pt x="222745" y="464820"/>
                  </a:lnTo>
                  <a:lnTo>
                    <a:pt x="223291" y="467360"/>
                  </a:lnTo>
                  <a:lnTo>
                    <a:pt x="223837" y="468630"/>
                  </a:lnTo>
                  <a:lnTo>
                    <a:pt x="223837" y="209867"/>
                  </a:lnTo>
                  <a:lnTo>
                    <a:pt x="218694" y="213969"/>
                  </a:lnTo>
                  <a:lnTo>
                    <a:pt x="218694" y="440690"/>
                  </a:lnTo>
                  <a:lnTo>
                    <a:pt x="218135" y="441236"/>
                  </a:lnTo>
                  <a:lnTo>
                    <a:pt x="218135" y="449580"/>
                  </a:lnTo>
                  <a:lnTo>
                    <a:pt x="217563" y="450900"/>
                  </a:lnTo>
                  <a:lnTo>
                    <a:pt x="217563" y="461010"/>
                  </a:lnTo>
                  <a:lnTo>
                    <a:pt x="216217" y="462280"/>
                  </a:lnTo>
                  <a:lnTo>
                    <a:pt x="212509" y="463550"/>
                  </a:lnTo>
                  <a:lnTo>
                    <a:pt x="210858" y="462280"/>
                  </a:lnTo>
                  <a:lnTo>
                    <a:pt x="210604" y="459740"/>
                  </a:lnTo>
                  <a:lnTo>
                    <a:pt x="210477" y="458470"/>
                  </a:lnTo>
                  <a:lnTo>
                    <a:pt x="211150" y="457200"/>
                  </a:lnTo>
                  <a:lnTo>
                    <a:pt x="211823" y="455930"/>
                  </a:lnTo>
                  <a:lnTo>
                    <a:pt x="215531" y="455930"/>
                  </a:lnTo>
                  <a:lnTo>
                    <a:pt x="217182" y="457200"/>
                  </a:lnTo>
                  <a:lnTo>
                    <a:pt x="217563" y="461010"/>
                  </a:lnTo>
                  <a:lnTo>
                    <a:pt x="217563" y="450900"/>
                  </a:lnTo>
                  <a:lnTo>
                    <a:pt x="217030" y="452120"/>
                  </a:lnTo>
                  <a:lnTo>
                    <a:pt x="213423" y="452120"/>
                  </a:lnTo>
                  <a:lnTo>
                    <a:pt x="211582" y="450850"/>
                  </a:lnTo>
                  <a:lnTo>
                    <a:pt x="210680" y="448310"/>
                  </a:lnTo>
                  <a:lnTo>
                    <a:pt x="211772" y="445770"/>
                  </a:lnTo>
                  <a:lnTo>
                    <a:pt x="213588" y="445770"/>
                  </a:lnTo>
                  <a:lnTo>
                    <a:pt x="215392" y="444500"/>
                  </a:lnTo>
                  <a:lnTo>
                    <a:pt x="217220" y="445770"/>
                  </a:lnTo>
                  <a:lnTo>
                    <a:pt x="218135" y="449580"/>
                  </a:lnTo>
                  <a:lnTo>
                    <a:pt x="218135" y="441236"/>
                  </a:lnTo>
                  <a:lnTo>
                    <a:pt x="217373" y="441960"/>
                  </a:lnTo>
                  <a:lnTo>
                    <a:pt x="213677" y="443230"/>
                  </a:lnTo>
                  <a:lnTo>
                    <a:pt x="212001" y="441960"/>
                  </a:lnTo>
                  <a:lnTo>
                    <a:pt x="211556" y="438150"/>
                  </a:lnTo>
                  <a:lnTo>
                    <a:pt x="212877" y="436880"/>
                  </a:lnTo>
                  <a:lnTo>
                    <a:pt x="214718" y="435610"/>
                  </a:lnTo>
                  <a:lnTo>
                    <a:pt x="216573" y="435610"/>
                  </a:lnTo>
                  <a:lnTo>
                    <a:pt x="218249" y="436880"/>
                  </a:lnTo>
                  <a:lnTo>
                    <a:pt x="218694" y="440690"/>
                  </a:lnTo>
                  <a:lnTo>
                    <a:pt x="218694" y="213969"/>
                  </a:lnTo>
                  <a:lnTo>
                    <a:pt x="209981" y="220916"/>
                  </a:lnTo>
                  <a:lnTo>
                    <a:pt x="209981" y="455930"/>
                  </a:lnTo>
                  <a:lnTo>
                    <a:pt x="208572" y="457200"/>
                  </a:lnTo>
                  <a:lnTo>
                    <a:pt x="204863" y="457200"/>
                  </a:lnTo>
                  <a:lnTo>
                    <a:pt x="203250" y="455930"/>
                  </a:lnTo>
                  <a:lnTo>
                    <a:pt x="202996" y="452120"/>
                  </a:lnTo>
                  <a:lnTo>
                    <a:pt x="204393" y="450850"/>
                  </a:lnTo>
                  <a:lnTo>
                    <a:pt x="208114" y="450850"/>
                  </a:lnTo>
                  <a:lnTo>
                    <a:pt x="209727" y="452120"/>
                  </a:lnTo>
                  <a:lnTo>
                    <a:pt x="209981" y="455930"/>
                  </a:lnTo>
                  <a:lnTo>
                    <a:pt x="209981" y="220916"/>
                  </a:lnTo>
                  <a:lnTo>
                    <a:pt x="199174" y="229527"/>
                  </a:lnTo>
                  <a:lnTo>
                    <a:pt x="199174" y="455930"/>
                  </a:lnTo>
                  <a:lnTo>
                    <a:pt x="197726" y="457200"/>
                  </a:lnTo>
                  <a:lnTo>
                    <a:pt x="194005" y="457200"/>
                  </a:lnTo>
                  <a:lnTo>
                    <a:pt x="192430" y="455930"/>
                  </a:lnTo>
                  <a:lnTo>
                    <a:pt x="192265" y="452120"/>
                  </a:lnTo>
                  <a:lnTo>
                    <a:pt x="193713" y="450850"/>
                  </a:lnTo>
                  <a:lnTo>
                    <a:pt x="197434" y="450850"/>
                  </a:lnTo>
                  <a:lnTo>
                    <a:pt x="199009" y="452120"/>
                  </a:lnTo>
                  <a:lnTo>
                    <a:pt x="199174" y="455930"/>
                  </a:lnTo>
                  <a:lnTo>
                    <a:pt x="199174" y="229527"/>
                  </a:lnTo>
                  <a:lnTo>
                    <a:pt x="192366" y="234950"/>
                  </a:lnTo>
                  <a:lnTo>
                    <a:pt x="192036" y="235331"/>
                  </a:lnTo>
                  <a:lnTo>
                    <a:pt x="192036" y="449580"/>
                  </a:lnTo>
                  <a:lnTo>
                    <a:pt x="190563" y="450850"/>
                  </a:lnTo>
                  <a:lnTo>
                    <a:pt x="189496" y="451218"/>
                  </a:lnTo>
                  <a:lnTo>
                    <a:pt x="189496" y="469900"/>
                  </a:lnTo>
                  <a:lnTo>
                    <a:pt x="188099" y="471170"/>
                  </a:lnTo>
                  <a:lnTo>
                    <a:pt x="184238" y="471170"/>
                  </a:lnTo>
                  <a:lnTo>
                    <a:pt x="183565" y="469900"/>
                  </a:lnTo>
                  <a:lnTo>
                    <a:pt x="182232" y="469900"/>
                  </a:lnTo>
                  <a:lnTo>
                    <a:pt x="181165" y="468630"/>
                  </a:lnTo>
                  <a:lnTo>
                    <a:pt x="180759" y="464820"/>
                  </a:lnTo>
                  <a:lnTo>
                    <a:pt x="182079" y="463550"/>
                  </a:lnTo>
                  <a:lnTo>
                    <a:pt x="186080" y="463550"/>
                  </a:lnTo>
                  <a:lnTo>
                    <a:pt x="186791" y="464820"/>
                  </a:lnTo>
                  <a:lnTo>
                    <a:pt x="188175" y="464820"/>
                  </a:lnTo>
                  <a:lnTo>
                    <a:pt x="189217" y="466013"/>
                  </a:lnTo>
                  <a:lnTo>
                    <a:pt x="189318" y="466763"/>
                  </a:lnTo>
                  <a:lnTo>
                    <a:pt x="189496" y="469900"/>
                  </a:lnTo>
                  <a:lnTo>
                    <a:pt x="189496" y="451218"/>
                  </a:lnTo>
                  <a:lnTo>
                    <a:pt x="186829" y="452120"/>
                  </a:lnTo>
                  <a:lnTo>
                    <a:pt x="185293" y="449580"/>
                  </a:lnTo>
                  <a:lnTo>
                    <a:pt x="185280" y="448310"/>
                  </a:lnTo>
                  <a:lnTo>
                    <a:pt x="185229" y="445770"/>
                  </a:lnTo>
                  <a:lnTo>
                    <a:pt x="186715" y="444500"/>
                  </a:lnTo>
                  <a:lnTo>
                    <a:pt x="190449" y="444500"/>
                  </a:lnTo>
                  <a:lnTo>
                    <a:pt x="191985" y="445770"/>
                  </a:lnTo>
                  <a:lnTo>
                    <a:pt x="192036" y="449580"/>
                  </a:lnTo>
                  <a:lnTo>
                    <a:pt x="192036" y="235331"/>
                  </a:lnTo>
                  <a:lnTo>
                    <a:pt x="187337" y="240715"/>
                  </a:lnTo>
                  <a:lnTo>
                    <a:pt x="187337" y="434340"/>
                  </a:lnTo>
                  <a:lnTo>
                    <a:pt x="186309" y="435610"/>
                  </a:lnTo>
                  <a:lnTo>
                    <a:pt x="182905" y="436880"/>
                  </a:lnTo>
                  <a:lnTo>
                    <a:pt x="181267" y="435610"/>
                  </a:lnTo>
                  <a:lnTo>
                    <a:pt x="180568" y="434340"/>
                  </a:lnTo>
                  <a:lnTo>
                    <a:pt x="180314" y="435610"/>
                  </a:lnTo>
                  <a:lnTo>
                    <a:pt x="179971" y="436105"/>
                  </a:lnTo>
                  <a:lnTo>
                    <a:pt x="179971" y="455930"/>
                  </a:lnTo>
                  <a:lnTo>
                    <a:pt x="179514" y="457073"/>
                  </a:lnTo>
                  <a:lnTo>
                    <a:pt x="179514" y="478790"/>
                  </a:lnTo>
                  <a:lnTo>
                    <a:pt x="178485" y="480060"/>
                  </a:lnTo>
                  <a:lnTo>
                    <a:pt x="174917" y="481330"/>
                  </a:lnTo>
                  <a:lnTo>
                    <a:pt x="173037" y="480060"/>
                  </a:lnTo>
                  <a:lnTo>
                    <a:pt x="171996" y="477520"/>
                  </a:lnTo>
                  <a:lnTo>
                    <a:pt x="173024" y="474980"/>
                  </a:lnTo>
                  <a:lnTo>
                    <a:pt x="174815" y="474980"/>
                  </a:lnTo>
                  <a:lnTo>
                    <a:pt x="176606" y="473710"/>
                  </a:lnTo>
                  <a:lnTo>
                    <a:pt x="178473" y="474980"/>
                  </a:lnTo>
                  <a:lnTo>
                    <a:pt x="179514" y="478790"/>
                  </a:lnTo>
                  <a:lnTo>
                    <a:pt x="179514" y="457073"/>
                  </a:lnTo>
                  <a:lnTo>
                    <a:pt x="178955" y="458470"/>
                  </a:lnTo>
                  <a:lnTo>
                    <a:pt x="175374" y="459740"/>
                  </a:lnTo>
                  <a:lnTo>
                    <a:pt x="173494" y="458470"/>
                  </a:lnTo>
                  <a:lnTo>
                    <a:pt x="172808" y="455930"/>
                  </a:lnTo>
                  <a:lnTo>
                    <a:pt x="172453" y="454660"/>
                  </a:lnTo>
                  <a:lnTo>
                    <a:pt x="173482" y="453390"/>
                  </a:lnTo>
                  <a:lnTo>
                    <a:pt x="175272" y="452120"/>
                  </a:lnTo>
                  <a:lnTo>
                    <a:pt x="177063" y="452120"/>
                  </a:lnTo>
                  <a:lnTo>
                    <a:pt x="178930" y="453390"/>
                  </a:lnTo>
                  <a:lnTo>
                    <a:pt x="179971" y="455930"/>
                  </a:lnTo>
                  <a:lnTo>
                    <a:pt x="179971" y="436105"/>
                  </a:lnTo>
                  <a:lnTo>
                    <a:pt x="179412" y="436880"/>
                  </a:lnTo>
                  <a:lnTo>
                    <a:pt x="175247" y="436880"/>
                  </a:lnTo>
                  <a:lnTo>
                    <a:pt x="174485" y="435610"/>
                  </a:lnTo>
                  <a:lnTo>
                    <a:pt x="171030" y="435610"/>
                  </a:lnTo>
                  <a:lnTo>
                    <a:pt x="169418" y="434340"/>
                  </a:lnTo>
                  <a:lnTo>
                    <a:pt x="169164" y="430530"/>
                  </a:lnTo>
                  <a:lnTo>
                    <a:pt x="170573" y="429260"/>
                  </a:lnTo>
                  <a:lnTo>
                    <a:pt x="174815" y="429260"/>
                  </a:lnTo>
                  <a:lnTo>
                    <a:pt x="175450" y="430530"/>
                  </a:lnTo>
                  <a:lnTo>
                    <a:pt x="179654" y="430530"/>
                  </a:lnTo>
                  <a:lnTo>
                    <a:pt x="180314" y="431800"/>
                  </a:lnTo>
                  <a:lnTo>
                    <a:pt x="180555" y="430530"/>
                  </a:lnTo>
                  <a:lnTo>
                    <a:pt x="181394" y="430530"/>
                  </a:lnTo>
                  <a:lnTo>
                    <a:pt x="184429" y="429260"/>
                  </a:lnTo>
                  <a:lnTo>
                    <a:pt x="186296" y="430530"/>
                  </a:lnTo>
                  <a:lnTo>
                    <a:pt x="187337" y="434340"/>
                  </a:lnTo>
                  <a:lnTo>
                    <a:pt x="187337" y="240715"/>
                  </a:lnTo>
                  <a:lnTo>
                    <a:pt x="167830" y="263055"/>
                  </a:lnTo>
                  <a:lnTo>
                    <a:pt x="167830" y="453390"/>
                  </a:lnTo>
                  <a:lnTo>
                    <a:pt x="166509" y="454660"/>
                  </a:lnTo>
                  <a:lnTo>
                    <a:pt x="164668" y="455930"/>
                  </a:lnTo>
                  <a:lnTo>
                    <a:pt x="162814" y="455930"/>
                  </a:lnTo>
                  <a:lnTo>
                    <a:pt x="161137" y="454660"/>
                  </a:lnTo>
                  <a:lnTo>
                    <a:pt x="160693" y="450850"/>
                  </a:lnTo>
                  <a:lnTo>
                    <a:pt x="162013" y="449580"/>
                  </a:lnTo>
                  <a:lnTo>
                    <a:pt x="165709" y="448310"/>
                  </a:lnTo>
                  <a:lnTo>
                    <a:pt x="167386" y="449580"/>
                  </a:lnTo>
                  <a:lnTo>
                    <a:pt x="167830" y="453390"/>
                  </a:lnTo>
                  <a:lnTo>
                    <a:pt x="167830" y="263055"/>
                  </a:lnTo>
                  <a:lnTo>
                    <a:pt x="166738" y="264312"/>
                  </a:lnTo>
                  <a:lnTo>
                    <a:pt x="166738" y="434340"/>
                  </a:lnTo>
                  <a:lnTo>
                    <a:pt x="165328" y="435610"/>
                  </a:lnTo>
                  <a:lnTo>
                    <a:pt x="161620" y="436880"/>
                  </a:lnTo>
                  <a:lnTo>
                    <a:pt x="160807" y="435610"/>
                  </a:lnTo>
                  <a:lnTo>
                    <a:pt x="160007" y="434340"/>
                  </a:lnTo>
                  <a:lnTo>
                    <a:pt x="159753" y="431800"/>
                  </a:lnTo>
                  <a:lnTo>
                    <a:pt x="161150" y="429260"/>
                  </a:lnTo>
                  <a:lnTo>
                    <a:pt x="164871" y="429260"/>
                  </a:lnTo>
                  <a:lnTo>
                    <a:pt x="166484" y="430530"/>
                  </a:lnTo>
                  <a:lnTo>
                    <a:pt x="166611" y="433070"/>
                  </a:lnTo>
                  <a:lnTo>
                    <a:pt x="166738" y="434340"/>
                  </a:lnTo>
                  <a:lnTo>
                    <a:pt x="166738" y="264312"/>
                  </a:lnTo>
                  <a:lnTo>
                    <a:pt x="164668" y="266687"/>
                  </a:lnTo>
                  <a:lnTo>
                    <a:pt x="164668" y="419100"/>
                  </a:lnTo>
                  <a:lnTo>
                    <a:pt x="163690" y="421640"/>
                  </a:lnTo>
                  <a:lnTo>
                    <a:pt x="160134" y="422910"/>
                  </a:lnTo>
                  <a:lnTo>
                    <a:pt x="159359" y="422402"/>
                  </a:lnTo>
                  <a:lnTo>
                    <a:pt x="159359" y="426720"/>
                  </a:lnTo>
                  <a:lnTo>
                    <a:pt x="158508" y="427456"/>
                  </a:lnTo>
                  <a:lnTo>
                    <a:pt x="158508" y="461010"/>
                  </a:lnTo>
                  <a:lnTo>
                    <a:pt x="158153" y="462280"/>
                  </a:lnTo>
                  <a:lnTo>
                    <a:pt x="157327" y="463537"/>
                  </a:lnTo>
                  <a:lnTo>
                    <a:pt x="157607" y="464820"/>
                  </a:lnTo>
                  <a:lnTo>
                    <a:pt x="156692" y="466090"/>
                  </a:lnTo>
                  <a:lnTo>
                    <a:pt x="154254" y="467360"/>
                  </a:lnTo>
                  <a:lnTo>
                    <a:pt x="151752" y="467360"/>
                  </a:lnTo>
                  <a:lnTo>
                    <a:pt x="149250" y="468630"/>
                  </a:lnTo>
                  <a:lnTo>
                    <a:pt x="147421" y="467360"/>
                  </a:lnTo>
                  <a:lnTo>
                    <a:pt x="146608" y="463550"/>
                  </a:lnTo>
                  <a:lnTo>
                    <a:pt x="147256" y="462280"/>
                  </a:lnTo>
                  <a:lnTo>
                    <a:pt x="148424" y="462280"/>
                  </a:lnTo>
                  <a:lnTo>
                    <a:pt x="147650" y="459740"/>
                  </a:lnTo>
                  <a:lnTo>
                    <a:pt x="149186" y="455930"/>
                  </a:lnTo>
                  <a:lnTo>
                    <a:pt x="154508" y="454660"/>
                  </a:lnTo>
                  <a:lnTo>
                    <a:pt x="157289" y="455930"/>
                  </a:lnTo>
                  <a:lnTo>
                    <a:pt x="158508" y="461010"/>
                  </a:lnTo>
                  <a:lnTo>
                    <a:pt x="158508" y="427456"/>
                  </a:lnTo>
                  <a:lnTo>
                    <a:pt x="157886" y="427990"/>
                  </a:lnTo>
                  <a:lnTo>
                    <a:pt x="157810" y="441960"/>
                  </a:lnTo>
                  <a:lnTo>
                    <a:pt x="156819" y="444500"/>
                  </a:lnTo>
                  <a:lnTo>
                    <a:pt x="153263" y="445770"/>
                  </a:lnTo>
                  <a:lnTo>
                    <a:pt x="151371" y="444500"/>
                  </a:lnTo>
                  <a:lnTo>
                    <a:pt x="150787" y="441960"/>
                  </a:lnTo>
                  <a:lnTo>
                    <a:pt x="149961" y="441960"/>
                  </a:lnTo>
                  <a:lnTo>
                    <a:pt x="149301" y="440690"/>
                  </a:lnTo>
                  <a:lnTo>
                    <a:pt x="148488" y="438150"/>
                  </a:lnTo>
                  <a:lnTo>
                    <a:pt x="149517" y="436880"/>
                  </a:lnTo>
                  <a:lnTo>
                    <a:pt x="151307" y="435610"/>
                  </a:lnTo>
                  <a:lnTo>
                    <a:pt x="153098" y="435610"/>
                  </a:lnTo>
                  <a:lnTo>
                    <a:pt x="154965" y="436880"/>
                  </a:lnTo>
                  <a:lnTo>
                    <a:pt x="155486" y="438150"/>
                  </a:lnTo>
                  <a:lnTo>
                    <a:pt x="156298" y="439420"/>
                  </a:lnTo>
                  <a:lnTo>
                    <a:pt x="156946" y="439420"/>
                  </a:lnTo>
                  <a:lnTo>
                    <a:pt x="157810" y="441960"/>
                  </a:lnTo>
                  <a:lnTo>
                    <a:pt x="157810" y="427990"/>
                  </a:lnTo>
                  <a:lnTo>
                    <a:pt x="154152" y="427990"/>
                  </a:lnTo>
                  <a:lnTo>
                    <a:pt x="152615" y="426720"/>
                  </a:lnTo>
                  <a:lnTo>
                    <a:pt x="152577" y="424180"/>
                  </a:lnTo>
                  <a:lnTo>
                    <a:pt x="152552" y="422910"/>
                  </a:lnTo>
                  <a:lnTo>
                    <a:pt x="154038" y="421640"/>
                  </a:lnTo>
                  <a:lnTo>
                    <a:pt x="157759" y="421640"/>
                  </a:lnTo>
                  <a:lnTo>
                    <a:pt x="159296" y="422910"/>
                  </a:lnTo>
                  <a:lnTo>
                    <a:pt x="159359" y="426720"/>
                  </a:lnTo>
                  <a:lnTo>
                    <a:pt x="159359" y="422402"/>
                  </a:lnTo>
                  <a:lnTo>
                    <a:pt x="158242" y="421640"/>
                  </a:lnTo>
                  <a:lnTo>
                    <a:pt x="157124" y="417830"/>
                  </a:lnTo>
                  <a:lnTo>
                    <a:pt x="158102" y="416560"/>
                  </a:lnTo>
                  <a:lnTo>
                    <a:pt x="159880" y="415290"/>
                  </a:lnTo>
                  <a:lnTo>
                    <a:pt x="163550" y="415290"/>
                  </a:lnTo>
                  <a:lnTo>
                    <a:pt x="164668" y="419100"/>
                  </a:lnTo>
                  <a:lnTo>
                    <a:pt x="164668" y="266687"/>
                  </a:lnTo>
                  <a:lnTo>
                    <a:pt x="163537" y="267970"/>
                  </a:lnTo>
                  <a:lnTo>
                    <a:pt x="152450" y="288213"/>
                  </a:lnTo>
                  <a:lnTo>
                    <a:pt x="152450" y="421640"/>
                  </a:lnTo>
                  <a:lnTo>
                    <a:pt x="151218" y="422910"/>
                  </a:lnTo>
                  <a:lnTo>
                    <a:pt x="147548" y="424180"/>
                  </a:lnTo>
                  <a:lnTo>
                    <a:pt x="145796" y="422910"/>
                  </a:lnTo>
                  <a:lnTo>
                    <a:pt x="145148" y="419100"/>
                  </a:lnTo>
                  <a:lnTo>
                    <a:pt x="146380" y="416560"/>
                  </a:lnTo>
                  <a:lnTo>
                    <a:pt x="150050" y="416560"/>
                  </a:lnTo>
                  <a:lnTo>
                    <a:pt x="151790" y="417830"/>
                  </a:lnTo>
                  <a:lnTo>
                    <a:pt x="152450" y="421640"/>
                  </a:lnTo>
                  <a:lnTo>
                    <a:pt x="152450" y="288213"/>
                  </a:lnTo>
                  <a:lnTo>
                    <a:pt x="142646" y="306120"/>
                  </a:lnTo>
                  <a:lnTo>
                    <a:pt x="142646" y="443230"/>
                  </a:lnTo>
                  <a:lnTo>
                    <a:pt x="141427" y="444500"/>
                  </a:lnTo>
                  <a:lnTo>
                    <a:pt x="137756" y="445770"/>
                  </a:lnTo>
                  <a:lnTo>
                    <a:pt x="136791" y="445071"/>
                  </a:lnTo>
                  <a:lnTo>
                    <a:pt x="136791" y="448310"/>
                  </a:lnTo>
                  <a:lnTo>
                    <a:pt x="135331" y="450850"/>
                  </a:lnTo>
                  <a:lnTo>
                    <a:pt x="132702" y="452120"/>
                  </a:lnTo>
                  <a:lnTo>
                    <a:pt x="132664" y="453390"/>
                  </a:lnTo>
                  <a:lnTo>
                    <a:pt x="131330" y="455930"/>
                  </a:lnTo>
                  <a:lnTo>
                    <a:pt x="126492" y="457200"/>
                  </a:lnTo>
                  <a:lnTo>
                    <a:pt x="123698" y="455930"/>
                  </a:lnTo>
                  <a:lnTo>
                    <a:pt x="122885" y="453390"/>
                  </a:lnTo>
                  <a:lnTo>
                    <a:pt x="122923" y="452120"/>
                  </a:lnTo>
                  <a:lnTo>
                    <a:pt x="120688" y="452120"/>
                  </a:lnTo>
                  <a:lnTo>
                    <a:pt x="119151" y="450850"/>
                  </a:lnTo>
                  <a:lnTo>
                    <a:pt x="119126" y="449580"/>
                  </a:lnTo>
                  <a:lnTo>
                    <a:pt x="119100" y="448310"/>
                  </a:lnTo>
                  <a:lnTo>
                    <a:pt x="119989" y="447040"/>
                  </a:lnTo>
                  <a:lnTo>
                    <a:pt x="121259" y="445770"/>
                  </a:lnTo>
                  <a:lnTo>
                    <a:pt x="120230" y="445770"/>
                  </a:lnTo>
                  <a:lnTo>
                    <a:pt x="119621" y="447040"/>
                  </a:lnTo>
                  <a:lnTo>
                    <a:pt x="118300" y="448310"/>
                  </a:lnTo>
                  <a:lnTo>
                    <a:pt x="113766" y="449580"/>
                  </a:lnTo>
                  <a:lnTo>
                    <a:pt x="111163" y="448310"/>
                  </a:lnTo>
                  <a:lnTo>
                    <a:pt x="110197" y="441960"/>
                  </a:lnTo>
                  <a:lnTo>
                    <a:pt x="112026" y="439420"/>
                  </a:lnTo>
                  <a:lnTo>
                    <a:pt x="117729" y="439420"/>
                  </a:lnTo>
                  <a:lnTo>
                    <a:pt x="118821" y="440690"/>
                  </a:lnTo>
                  <a:lnTo>
                    <a:pt x="119316" y="439420"/>
                  </a:lnTo>
                  <a:lnTo>
                    <a:pt x="120713" y="439420"/>
                  </a:lnTo>
                  <a:lnTo>
                    <a:pt x="120891" y="438150"/>
                  </a:lnTo>
                  <a:lnTo>
                    <a:pt x="122161" y="436880"/>
                  </a:lnTo>
                  <a:lnTo>
                    <a:pt x="125704" y="436880"/>
                  </a:lnTo>
                  <a:lnTo>
                    <a:pt x="127279" y="438150"/>
                  </a:lnTo>
                  <a:lnTo>
                    <a:pt x="127457" y="441960"/>
                  </a:lnTo>
                  <a:lnTo>
                    <a:pt x="126187" y="443230"/>
                  </a:lnTo>
                  <a:lnTo>
                    <a:pt x="124485" y="443230"/>
                  </a:lnTo>
                  <a:lnTo>
                    <a:pt x="124345" y="444500"/>
                  </a:lnTo>
                  <a:lnTo>
                    <a:pt x="123571" y="445770"/>
                  </a:lnTo>
                  <a:lnTo>
                    <a:pt x="124574" y="447040"/>
                  </a:lnTo>
                  <a:lnTo>
                    <a:pt x="126212" y="447040"/>
                  </a:lnTo>
                  <a:lnTo>
                    <a:pt x="126238" y="444500"/>
                  </a:lnTo>
                  <a:lnTo>
                    <a:pt x="127533" y="443230"/>
                  </a:lnTo>
                  <a:lnTo>
                    <a:pt x="132308" y="440690"/>
                  </a:lnTo>
                  <a:lnTo>
                    <a:pt x="135128" y="443230"/>
                  </a:lnTo>
                  <a:lnTo>
                    <a:pt x="136791" y="448310"/>
                  </a:lnTo>
                  <a:lnTo>
                    <a:pt x="136791" y="445071"/>
                  </a:lnTo>
                  <a:lnTo>
                    <a:pt x="136004" y="444500"/>
                  </a:lnTo>
                  <a:lnTo>
                    <a:pt x="135356" y="440690"/>
                  </a:lnTo>
                  <a:lnTo>
                    <a:pt x="136575" y="439420"/>
                  </a:lnTo>
                  <a:lnTo>
                    <a:pt x="140246" y="438150"/>
                  </a:lnTo>
                  <a:lnTo>
                    <a:pt x="141998" y="439420"/>
                  </a:lnTo>
                  <a:lnTo>
                    <a:pt x="142316" y="440690"/>
                  </a:lnTo>
                  <a:lnTo>
                    <a:pt x="142646" y="443230"/>
                  </a:lnTo>
                  <a:lnTo>
                    <a:pt x="142646" y="306120"/>
                  </a:lnTo>
                  <a:lnTo>
                    <a:pt x="141973" y="307340"/>
                  </a:lnTo>
                  <a:lnTo>
                    <a:pt x="139903" y="307759"/>
                  </a:lnTo>
                  <a:lnTo>
                    <a:pt x="139903" y="421640"/>
                  </a:lnTo>
                  <a:lnTo>
                    <a:pt x="138480" y="422910"/>
                  </a:lnTo>
                  <a:lnTo>
                    <a:pt x="134747" y="422910"/>
                  </a:lnTo>
                  <a:lnTo>
                    <a:pt x="133489" y="421906"/>
                  </a:lnTo>
                  <a:lnTo>
                    <a:pt x="133489" y="426720"/>
                  </a:lnTo>
                  <a:lnTo>
                    <a:pt x="132499" y="427990"/>
                  </a:lnTo>
                  <a:lnTo>
                    <a:pt x="130721" y="429260"/>
                  </a:lnTo>
                  <a:lnTo>
                    <a:pt x="128943" y="429260"/>
                  </a:lnTo>
                  <a:lnTo>
                    <a:pt x="127050" y="427990"/>
                  </a:lnTo>
                  <a:lnTo>
                    <a:pt x="125933" y="425450"/>
                  </a:lnTo>
                  <a:lnTo>
                    <a:pt x="126923" y="422910"/>
                  </a:lnTo>
                  <a:lnTo>
                    <a:pt x="130479" y="421640"/>
                  </a:lnTo>
                  <a:lnTo>
                    <a:pt x="132372" y="422910"/>
                  </a:lnTo>
                  <a:lnTo>
                    <a:pt x="133489" y="426720"/>
                  </a:lnTo>
                  <a:lnTo>
                    <a:pt x="133489" y="421906"/>
                  </a:lnTo>
                  <a:lnTo>
                    <a:pt x="133172" y="421640"/>
                  </a:lnTo>
                  <a:lnTo>
                    <a:pt x="133045" y="419100"/>
                  </a:lnTo>
                  <a:lnTo>
                    <a:pt x="132981" y="417830"/>
                  </a:lnTo>
                  <a:lnTo>
                    <a:pt x="134416" y="416560"/>
                  </a:lnTo>
                  <a:lnTo>
                    <a:pt x="138137" y="416560"/>
                  </a:lnTo>
                  <a:lnTo>
                    <a:pt x="139725" y="417830"/>
                  </a:lnTo>
                  <a:lnTo>
                    <a:pt x="139903" y="421640"/>
                  </a:lnTo>
                  <a:lnTo>
                    <a:pt x="139903" y="307759"/>
                  </a:lnTo>
                  <a:lnTo>
                    <a:pt x="132905" y="309168"/>
                  </a:lnTo>
                  <a:lnTo>
                    <a:pt x="132905" y="412750"/>
                  </a:lnTo>
                  <a:lnTo>
                    <a:pt x="131495" y="415290"/>
                  </a:lnTo>
                  <a:lnTo>
                    <a:pt x="127787" y="415290"/>
                  </a:lnTo>
                  <a:lnTo>
                    <a:pt x="126174" y="414020"/>
                  </a:lnTo>
                  <a:lnTo>
                    <a:pt x="125971" y="410908"/>
                  </a:lnTo>
                  <a:lnTo>
                    <a:pt x="125222" y="412750"/>
                  </a:lnTo>
                  <a:lnTo>
                    <a:pt x="121653" y="414020"/>
                  </a:lnTo>
                  <a:lnTo>
                    <a:pt x="120611" y="413321"/>
                  </a:lnTo>
                  <a:lnTo>
                    <a:pt x="120611" y="424180"/>
                  </a:lnTo>
                  <a:lnTo>
                    <a:pt x="119380" y="425450"/>
                  </a:lnTo>
                  <a:lnTo>
                    <a:pt x="115709" y="426720"/>
                  </a:lnTo>
                  <a:lnTo>
                    <a:pt x="113957" y="425450"/>
                  </a:lnTo>
                  <a:lnTo>
                    <a:pt x="113309" y="421640"/>
                  </a:lnTo>
                  <a:lnTo>
                    <a:pt x="114541" y="420370"/>
                  </a:lnTo>
                  <a:lnTo>
                    <a:pt x="116370" y="420370"/>
                  </a:lnTo>
                  <a:lnTo>
                    <a:pt x="118211" y="419100"/>
                  </a:lnTo>
                  <a:lnTo>
                    <a:pt x="119951" y="420370"/>
                  </a:lnTo>
                  <a:lnTo>
                    <a:pt x="120611" y="424180"/>
                  </a:lnTo>
                  <a:lnTo>
                    <a:pt x="120611" y="413321"/>
                  </a:lnTo>
                  <a:lnTo>
                    <a:pt x="119773" y="412750"/>
                  </a:lnTo>
                  <a:lnTo>
                    <a:pt x="118732" y="408940"/>
                  </a:lnTo>
                  <a:lnTo>
                    <a:pt x="119761" y="407670"/>
                  </a:lnTo>
                  <a:lnTo>
                    <a:pt x="121551" y="406400"/>
                  </a:lnTo>
                  <a:lnTo>
                    <a:pt x="123329" y="406400"/>
                  </a:lnTo>
                  <a:lnTo>
                    <a:pt x="125209" y="407670"/>
                  </a:lnTo>
                  <a:lnTo>
                    <a:pt x="126111" y="409867"/>
                  </a:lnTo>
                  <a:lnTo>
                    <a:pt x="127317" y="407670"/>
                  </a:lnTo>
                  <a:lnTo>
                    <a:pt x="131038" y="407670"/>
                  </a:lnTo>
                  <a:lnTo>
                    <a:pt x="132651" y="408940"/>
                  </a:lnTo>
                  <a:lnTo>
                    <a:pt x="132905" y="412750"/>
                  </a:lnTo>
                  <a:lnTo>
                    <a:pt x="132905" y="309168"/>
                  </a:lnTo>
                  <a:lnTo>
                    <a:pt x="110972" y="313563"/>
                  </a:lnTo>
                  <a:lnTo>
                    <a:pt x="110972" y="439420"/>
                  </a:lnTo>
                  <a:lnTo>
                    <a:pt x="110007" y="441960"/>
                  </a:lnTo>
                  <a:lnTo>
                    <a:pt x="108165" y="441960"/>
                  </a:lnTo>
                  <a:lnTo>
                    <a:pt x="108775" y="443230"/>
                  </a:lnTo>
                  <a:lnTo>
                    <a:pt x="109283" y="443230"/>
                  </a:lnTo>
                  <a:lnTo>
                    <a:pt x="110312" y="447040"/>
                  </a:lnTo>
                  <a:lnTo>
                    <a:pt x="108788" y="449580"/>
                  </a:lnTo>
                  <a:lnTo>
                    <a:pt x="103454" y="452120"/>
                  </a:lnTo>
                  <a:lnTo>
                    <a:pt x="100672" y="449580"/>
                  </a:lnTo>
                  <a:lnTo>
                    <a:pt x="100431" y="448754"/>
                  </a:lnTo>
                  <a:lnTo>
                    <a:pt x="100431" y="462280"/>
                  </a:lnTo>
                  <a:lnTo>
                    <a:pt x="98044" y="466090"/>
                  </a:lnTo>
                  <a:lnTo>
                    <a:pt x="94157" y="466090"/>
                  </a:lnTo>
                  <a:lnTo>
                    <a:pt x="94665" y="467360"/>
                  </a:lnTo>
                  <a:lnTo>
                    <a:pt x="95046" y="467360"/>
                  </a:lnTo>
                  <a:lnTo>
                    <a:pt x="95237" y="471170"/>
                  </a:lnTo>
                  <a:lnTo>
                    <a:pt x="93103" y="473710"/>
                  </a:lnTo>
                  <a:lnTo>
                    <a:pt x="88201" y="473710"/>
                  </a:lnTo>
                  <a:lnTo>
                    <a:pt x="86347" y="472440"/>
                  </a:lnTo>
                  <a:lnTo>
                    <a:pt x="85521" y="471170"/>
                  </a:lnTo>
                  <a:lnTo>
                    <a:pt x="84950" y="472440"/>
                  </a:lnTo>
                  <a:lnTo>
                    <a:pt x="83464" y="474980"/>
                  </a:lnTo>
                  <a:lnTo>
                    <a:pt x="78206" y="476250"/>
                  </a:lnTo>
                  <a:lnTo>
                    <a:pt x="74841" y="473710"/>
                  </a:lnTo>
                  <a:lnTo>
                    <a:pt x="73088" y="468630"/>
                  </a:lnTo>
                  <a:lnTo>
                    <a:pt x="73952" y="466090"/>
                  </a:lnTo>
                  <a:lnTo>
                    <a:pt x="74383" y="464820"/>
                  </a:lnTo>
                  <a:lnTo>
                    <a:pt x="76860" y="463550"/>
                  </a:lnTo>
                  <a:lnTo>
                    <a:pt x="76530" y="463550"/>
                  </a:lnTo>
                  <a:lnTo>
                    <a:pt x="76238" y="462280"/>
                  </a:lnTo>
                  <a:lnTo>
                    <a:pt x="75641" y="461010"/>
                  </a:lnTo>
                  <a:lnTo>
                    <a:pt x="75666" y="459740"/>
                  </a:lnTo>
                  <a:lnTo>
                    <a:pt x="76034" y="458470"/>
                  </a:lnTo>
                  <a:lnTo>
                    <a:pt x="73761" y="458470"/>
                  </a:lnTo>
                  <a:lnTo>
                    <a:pt x="71805" y="457200"/>
                  </a:lnTo>
                  <a:lnTo>
                    <a:pt x="70739" y="454660"/>
                  </a:lnTo>
                  <a:lnTo>
                    <a:pt x="69761" y="455930"/>
                  </a:lnTo>
                  <a:lnTo>
                    <a:pt x="68313" y="457200"/>
                  </a:lnTo>
                  <a:lnTo>
                    <a:pt x="66573" y="457200"/>
                  </a:lnTo>
                  <a:lnTo>
                    <a:pt x="65646" y="458470"/>
                  </a:lnTo>
                  <a:lnTo>
                    <a:pt x="64744" y="458470"/>
                  </a:lnTo>
                  <a:lnTo>
                    <a:pt x="63881" y="457200"/>
                  </a:lnTo>
                  <a:lnTo>
                    <a:pt x="63690" y="459740"/>
                  </a:lnTo>
                  <a:lnTo>
                    <a:pt x="62090" y="462280"/>
                  </a:lnTo>
                  <a:lnTo>
                    <a:pt x="56476" y="463550"/>
                  </a:lnTo>
                  <a:lnTo>
                    <a:pt x="53073" y="462280"/>
                  </a:lnTo>
                  <a:lnTo>
                    <a:pt x="51955" y="458470"/>
                  </a:lnTo>
                  <a:lnTo>
                    <a:pt x="51828" y="457200"/>
                  </a:lnTo>
                  <a:lnTo>
                    <a:pt x="51244" y="458470"/>
                  </a:lnTo>
                  <a:lnTo>
                    <a:pt x="50901" y="458470"/>
                  </a:lnTo>
                  <a:lnTo>
                    <a:pt x="51447" y="459740"/>
                  </a:lnTo>
                  <a:lnTo>
                    <a:pt x="51498" y="462280"/>
                  </a:lnTo>
                  <a:lnTo>
                    <a:pt x="50012" y="463550"/>
                  </a:lnTo>
                  <a:lnTo>
                    <a:pt x="46291" y="463550"/>
                  </a:lnTo>
                  <a:lnTo>
                    <a:pt x="44754" y="462280"/>
                  </a:lnTo>
                  <a:lnTo>
                    <a:pt x="44691" y="458470"/>
                  </a:lnTo>
                  <a:lnTo>
                    <a:pt x="46177" y="457200"/>
                  </a:lnTo>
                  <a:lnTo>
                    <a:pt x="47193" y="457200"/>
                  </a:lnTo>
                  <a:lnTo>
                    <a:pt x="46355" y="455930"/>
                  </a:lnTo>
                  <a:lnTo>
                    <a:pt x="45224" y="452120"/>
                  </a:lnTo>
                  <a:lnTo>
                    <a:pt x="46748" y="449580"/>
                  </a:lnTo>
                  <a:lnTo>
                    <a:pt x="52070" y="447040"/>
                  </a:lnTo>
                  <a:lnTo>
                    <a:pt x="48323" y="447040"/>
                  </a:lnTo>
                  <a:lnTo>
                    <a:pt x="47498" y="445770"/>
                  </a:lnTo>
                  <a:lnTo>
                    <a:pt x="46977" y="448310"/>
                  </a:lnTo>
                  <a:lnTo>
                    <a:pt x="45123" y="450850"/>
                  </a:lnTo>
                  <a:lnTo>
                    <a:pt x="39344" y="452120"/>
                  </a:lnTo>
                  <a:lnTo>
                    <a:pt x="36195" y="449580"/>
                  </a:lnTo>
                  <a:lnTo>
                    <a:pt x="35991" y="448310"/>
                  </a:lnTo>
                  <a:lnTo>
                    <a:pt x="35788" y="447040"/>
                  </a:lnTo>
                  <a:lnTo>
                    <a:pt x="35572" y="445770"/>
                  </a:lnTo>
                  <a:lnTo>
                    <a:pt x="33362" y="445770"/>
                  </a:lnTo>
                  <a:lnTo>
                    <a:pt x="32626" y="444500"/>
                  </a:lnTo>
                  <a:lnTo>
                    <a:pt x="32004" y="445770"/>
                  </a:lnTo>
                  <a:lnTo>
                    <a:pt x="31191" y="445770"/>
                  </a:lnTo>
                  <a:lnTo>
                    <a:pt x="27457" y="447040"/>
                  </a:lnTo>
                  <a:lnTo>
                    <a:pt x="27012" y="446849"/>
                  </a:lnTo>
                  <a:lnTo>
                    <a:pt x="27012" y="453390"/>
                  </a:lnTo>
                  <a:lnTo>
                    <a:pt x="25615" y="455930"/>
                  </a:lnTo>
                  <a:lnTo>
                    <a:pt x="21894" y="455930"/>
                  </a:lnTo>
                  <a:lnTo>
                    <a:pt x="20281" y="454660"/>
                  </a:lnTo>
                  <a:lnTo>
                    <a:pt x="20027" y="450850"/>
                  </a:lnTo>
                  <a:lnTo>
                    <a:pt x="21437" y="449580"/>
                  </a:lnTo>
                  <a:lnTo>
                    <a:pt x="23291" y="449580"/>
                  </a:lnTo>
                  <a:lnTo>
                    <a:pt x="25146" y="448310"/>
                  </a:lnTo>
                  <a:lnTo>
                    <a:pt x="26758" y="450850"/>
                  </a:lnTo>
                  <a:lnTo>
                    <a:pt x="27012" y="453390"/>
                  </a:lnTo>
                  <a:lnTo>
                    <a:pt x="27012" y="446849"/>
                  </a:lnTo>
                  <a:lnTo>
                    <a:pt x="24650" y="445770"/>
                  </a:lnTo>
                  <a:lnTo>
                    <a:pt x="23837" y="443230"/>
                  </a:lnTo>
                  <a:lnTo>
                    <a:pt x="23012" y="440690"/>
                  </a:lnTo>
                  <a:lnTo>
                    <a:pt x="24345" y="438150"/>
                  </a:lnTo>
                  <a:lnTo>
                    <a:pt x="26746" y="436880"/>
                  </a:lnTo>
                  <a:lnTo>
                    <a:pt x="23622" y="436880"/>
                  </a:lnTo>
                  <a:lnTo>
                    <a:pt x="21056" y="434340"/>
                  </a:lnTo>
                  <a:lnTo>
                    <a:pt x="20726" y="427990"/>
                  </a:lnTo>
                  <a:lnTo>
                    <a:pt x="23304" y="425450"/>
                  </a:lnTo>
                  <a:lnTo>
                    <a:pt x="29984" y="425450"/>
                  </a:lnTo>
                  <a:lnTo>
                    <a:pt x="32829" y="427990"/>
                  </a:lnTo>
                  <a:lnTo>
                    <a:pt x="33134" y="433070"/>
                  </a:lnTo>
                  <a:lnTo>
                    <a:pt x="31483" y="435610"/>
                  </a:lnTo>
                  <a:lnTo>
                    <a:pt x="29108" y="436880"/>
                  </a:lnTo>
                  <a:lnTo>
                    <a:pt x="30822" y="436880"/>
                  </a:lnTo>
                  <a:lnTo>
                    <a:pt x="32283" y="438150"/>
                  </a:lnTo>
                  <a:lnTo>
                    <a:pt x="33058" y="439420"/>
                  </a:lnTo>
                  <a:lnTo>
                    <a:pt x="33705" y="439420"/>
                  </a:lnTo>
                  <a:lnTo>
                    <a:pt x="35560" y="438150"/>
                  </a:lnTo>
                  <a:lnTo>
                    <a:pt x="37033" y="439420"/>
                  </a:lnTo>
                  <a:lnTo>
                    <a:pt x="37820" y="440690"/>
                  </a:lnTo>
                  <a:lnTo>
                    <a:pt x="38595" y="439420"/>
                  </a:lnTo>
                  <a:lnTo>
                    <a:pt x="43319" y="439420"/>
                  </a:lnTo>
                  <a:lnTo>
                    <a:pt x="43497" y="438150"/>
                  </a:lnTo>
                  <a:lnTo>
                    <a:pt x="43662" y="436880"/>
                  </a:lnTo>
                  <a:lnTo>
                    <a:pt x="45212" y="435610"/>
                  </a:lnTo>
                  <a:lnTo>
                    <a:pt x="47332" y="434340"/>
                  </a:lnTo>
                  <a:lnTo>
                    <a:pt x="47320" y="431800"/>
                  </a:lnTo>
                  <a:lnTo>
                    <a:pt x="48615" y="430530"/>
                  </a:lnTo>
                  <a:lnTo>
                    <a:pt x="53416" y="427990"/>
                  </a:lnTo>
                  <a:lnTo>
                    <a:pt x="56235" y="430530"/>
                  </a:lnTo>
                  <a:lnTo>
                    <a:pt x="57645" y="434340"/>
                  </a:lnTo>
                  <a:lnTo>
                    <a:pt x="57061" y="436880"/>
                  </a:lnTo>
                  <a:lnTo>
                    <a:pt x="55829" y="438150"/>
                  </a:lnTo>
                  <a:lnTo>
                    <a:pt x="56146" y="438150"/>
                  </a:lnTo>
                  <a:lnTo>
                    <a:pt x="56349" y="439420"/>
                  </a:lnTo>
                  <a:lnTo>
                    <a:pt x="56565" y="443230"/>
                  </a:lnTo>
                  <a:lnTo>
                    <a:pt x="53784" y="447040"/>
                  </a:lnTo>
                  <a:lnTo>
                    <a:pt x="52070" y="447040"/>
                  </a:lnTo>
                  <a:lnTo>
                    <a:pt x="54851" y="449580"/>
                  </a:lnTo>
                  <a:lnTo>
                    <a:pt x="55638" y="452120"/>
                  </a:lnTo>
                  <a:lnTo>
                    <a:pt x="55892" y="450850"/>
                  </a:lnTo>
                  <a:lnTo>
                    <a:pt x="58864" y="450850"/>
                  </a:lnTo>
                  <a:lnTo>
                    <a:pt x="58902" y="448310"/>
                  </a:lnTo>
                  <a:lnTo>
                    <a:pt x="61125" y="445770"/>
                  </a:lnTo>
                  <a:lnTo>
                    <a:pt x="65455" y="444500"/>
                  </a:lnTo>
                  <a:lnTo>
                    <a:pt x="66598" y="444500"/>
                  </a:lnTo>
                  <a:lnTo>
                    <a:pt x="67627" y="445770"/>
                  </a:lnTo>
                  <a:lnTo>
                    <a:pt x="67779" y="444500"/>
                  </a:lnTo>
                  <a:lnTo>
                    <a:pt x="67919" y="443230"/>
                  </a:lnTo>
                  <a:lnTo>
                    <a:pt x="69100" y="441960"/>
                  </a:lnTo>
                  <a:lnTo>
                    <a:pt x="72440" y="441960"/>
                  </a:lnTo>
                  <a:lnTo>
                    <a:pt x="75907" y="440690"/>
                  </a:lnTo>
                  <a:lnTo>
                    <a:pt x="78701" y="441960"/>
                  </a:lnTo>
                  <a:lnTo>
                    <a:pt x="79629" y="445770"/>
                  </a:lnTo>
                  <a:lnTo>
                    <a:pt x="81534" y="447040"/>
                  </a:lnTo>
                  <a:lnTo>
                    <a:pt x="82892" y="449580"/>
                  </a:lnTo>
                  <a:lnTo>
                    <a:pt x="82969" y="450850"/>
                  </a:lnTo>
                  <a:lnTo>
                    <a:pt x="82931" y="453390"/>
                  </a:lnTo>
                  <a:lnTo>
                    <a:pt x="84442" y="453390"/>
                  </a:lnTo>
                  <a:lnTo>
                    <a:pt x="86042" y="454660"/>
                  </a:lnTo>
                  <a:lnTo>
                    <a:pt x="87185" y="455930"/>
                  </a:lnTo>
                  <a:lnTo>
                    <a:pt x="87630" y="455930"/>
                  </a:lnTo>
                  <a:lnTo>
                    <a:pt x="88569" y="454660"/>
                  </a:lnTo>
                  <a:lnTo>
                    <a:pt x="90170" y="453390"/>
                  </a:lnTo>
                  <a:lnTo>
                    <a:pt x="97536" y="453390"/>
                  </a:lnTo>
                  <a:lnTo>
                    <a:pt x="99085" y="454660"/>
                  </a:lnTo>
                  <a:lnTo>
                    <a:pt x="99072" y="455930"/>
                  </a:lnTo>
                  <a:lnTo>
                    <a:pt x="99402" y="457200"/>
                  </a:lnTo>
                  <a:lnTo>
                    <a:pt x="99669" y="457200"/>
                  </a:lnTo>
                  <a:lnTo>
                    <a:pt x="100431" y="462280"/>
                  </a:lnTo>
                  <a:lnTo>
                    <a:pt x="100431" y="448754"/>
                  </a:lnTo>
                  <a:lnTo>
                    <a:pt x="99568" y="445770"/>
                  </a:lnTo>
                  <a:lnTo>
                    <a:pt x="99720" y="445770"/>
                  </a:lnTo>
                  <a:lnTo>
                    <a:pt x="100126" y="444500"/>
                  </a:lnTo>
                  <a:lnTo>
                    <a:pt x="97828" y="444500"/>
                  </a:lnTo>
                  <a:lnTo>
                    <a:pt x="95999" y="441960"/>
                  </a:lnTo>
                  <a:lnTo>
                    <a:pt x="95631" y="440690"/>
                  </a:lnTo>
                  <a:lnTo>
                    <a:pt x="94665" y="439420"/>
                  </a:lnTo>
                  <a:lnTo>
                    <a:pt x="93954" y="438150"/>
                  </a:lnTo>
                  <a:lnTo>
                    <a:pt x="93865" y="436880"/>
                  </a:lnTo>
                  <a:lnTo>
                    <a:pt x="92811" y="436880"/>
                  </a:lnTo>
                  <a:lnTo>
                    <a:pt x="90030" y="438150"/>
                  </a:lnTo>
                  <a:lnTo>
                    <a:pt x="88036" y="436880"/>
                  </a:lnTo>
                  <a:lnTo>
                    <a:pt x="86995" y="435610"/>
                  </a:lnTo>
                  <a:lnTo>
                    <a:pt x="86474" y="436880"/>
                  </a:lnTo>
                  <a:lnTo>
                    <a:pt x="85407" y="438150"/>
                  </a:lnTo>
                  <a:lnTo>
                    <a:pt x="81203" y="439420"/>
                  </a:lnTo>
                  <a:lnTo>
                    <a:pt x="78384" y="438150"/>
                  </a:lnTo>
                  <a:lnTo>
                    <a:pt x="76873" y="433070"/>
                  </a:lnTo>
                  <a:lnTo>
                    <a:pt x="77317" y="431800"/>
                  </a:lnTo>
                  <a:lnTo>
                    <a:pt x="77774" y="430530"/>
                  </a:lnTo>
                  <a:lnTo>
                    <a:pt x="79565" y="429260"/>
                  </a:lnTo>
                  <a:lnTo>
                    <a:pt x="78587" y="429260"/>
                  </a:lnTo>
                  <a:lnTo>
                    <a:pt x="75996" y="430530"/>
                  </a:lnTo>
                  <a:lnTo>
                    <a:pt x="74168" y="429260"/>
                  </a:lnTo>
                  <a:lnTo>
                    <a:pt x="73304" y="426720"/>
                  </a:lnTo>
                  <a:lnTo>
                    <a:pt x="72605" y="427990"/>
                  </a:lnTo>
                  <a:lnTo>
                    <a:pt x="71399" y="429260"/>
                  </a:lnTo>
                  <a:lnTo>
                    <a:pt x="67106" y="430530"/>
                  </a:lnTo>
                  <a:lnTo>
                    <a:pt x="64503" y="427990"/>
                  </a:lnTo>
                  <a:lnTo>
                    <a:pt x="63779" y="424180"/>
                  </a:lnTo>
                  <a:lnTo>
                    <a:pt x="63525" y="422910"/>
                  </a:lnTo>
                  <a:lnTo>
                    <a:pt x="65354" y="420370"/>
                  </a:lnTo>
                  <a:lnTo>
                    <a:pt x="68084" y="420370"/>
                  </a:lnTo>
                  <a:lnTo>
                    <a:pt x="70345" y="419100"/>
                  </a:lnTo>
                  <a:lnTo>
                    <a:pt x="72453" y="420370"/>
                  </a:lnTo>
                  <a:lnTo>
                    <a:pt x="73406" y="422910"/>
                  </a:lnTo>
                  <a:lnTo>
                    <a:pt x="73723" y="421640"/>
                  </a:lnTo>
                  <a:lnTo>
                    <a:pt x="74701" y="421640"/>
                  </a:lnTo>
                  <a:lnTo>
                    <a:pt x="74968" y="419100"/>
                  </a:lnTo>
                  <a:lnTo>
                    <a:pt x="76149" y="417830"/>
                  </a:lnTo>
                  <a:lnTo>
                    <a:pt x="79540" y="417830"/>
                  </a:lnTo>
                  <a:lnTo>
                    <a:pt x="81102" y="419100"/>
                  </a:lnTo>
                  <a:lnTo>
                    <a:pt x="81292" y="421640"/>
                  </a:lnTo>
                  <a:lnTo>
                    <a:pt x="82156" y="421640"/>
                  </a:lnTo>
                  <a:lnTo>
                    <a:pt x="82740" y="422910"/>
                  </a:lnTo>
                  <a:lnTo>
                    <a:pt x="82905" y="426720"/>
                  </a:lnTo>
                  <a:lnTo>
                    <a:pt x="81978" y="427990"/>
                  </a:lnTo>
                  <a:lnTo>
                    <a:pt x="80594" y="429260"/>
                  </a:lnTo>
                  <a:lnTo>
                    <a:pt x="80746" y="429260"/>
                  </a:lnTo>
                  <a:lnTo>
                    <a:pt x="83096" y="427990"/>
                  </a:lnTo>
                  <a:lnTo>
                    <a:pt x="85407" y="429260"/>
                  </a:lnTo>
                  <a:lnTo>
                    <a:pt x="86575" y="430530"/>
                  </a:lnTo>
                  <a:lnTo>
                    <a:pt x="87147" y="429260"/>
                  </a:lnTo>
                  <a:lnTo>
                    <a:pt x="88531" y="427990"/>
                  </a:lnTo>
                  <a:lnTo>
                    <a:pt x="93116" y="426720"/>
                  </a:lnTo>
                  <a:lnTo>
                    <a:pt x="95732" y="429260"/>
                  </a:lnTo>
                  <a:lnTo>
                    <a:pt x="96240" y="432333"/>
                  </a:lnTo>
                  <a:lnTo>
                    <a:pt x="96202" y="433070"/>
                  </a:lnTo>
                  <a:lnTo>
                    <a:pt x="95910" y="434340"/>
                  </a:lnTo>
                  <a:lnTo>
                    <a:pt x="100977" y="434340"/>
                  </a:lnTo>
                  <a:lnTo>
                    <a:pt x="100672" y="433070"/>
                  </a:lnTo>
                  <a:lnTo>
                    <a:pt x="100634" y="430530"/>
                  </a:lnTo>
                  <a:lnTo>
                    <a:pt x="102120" y="429260"/>
                  </a:lnTo>
                  <a:lnTo>
                    <a:pt x="105841" y="429260"/>
                  </a:lnTo>
                  <a:lnTo>
                    <a:pt x="107378" y="430530"/>
                  </a:lnTo>
                  <a:lnTo>
                    <a:pt x="107327" y="433070"/>
                  </a:lnTo>
                  <a:lnTo>
                    <a:pt x="107162" y="434340"/>
                  </a:lnTo>
                  <a:lnTo>
                    <a:pt x="108585" y="434340"/>
                  </a:lnTo>
                  <a:lnTo>
                    <a:pt x="109791" y="435610"/>
                  </a:lnTo>
                  <a:lnTo>
                    <a:pt x="110972" y="439420"/>
                  </a:lnTo>
                  <a:lnTo>
                    <a:pt x="110972" y="313563"/>
                  </a:lnTo>
                  <a:lnTo>
                    <a:pt x="107950" y="314172"/>
                  </a:lnTo>
                  <a:lnTo>
                    <a:pt x="107950" y="420370"/>
                  </a:lnTo>
                  <a:lnTo>
                    <a:pt x="106514" y="421640"/>
                  </a:lnTo>
                  <a:lnTo>
                    <a:pt x="102793" y="421640"/>
                  </a:lnTo>
                  <a:lnTo>
                    <a:pt x="101206" y="420370"/>
                  </a:lnTo>
                  <a:lnTo>
                    <a:pt x="101079" y="417830"/>
                  </a:lnTo>
                  <a:lnTo>
                    <a:pt x="101015" y="416560"/>
                  </a:lnTo>
                  <a:lnTo>
                    <a:pt x="102450" y="415290"/>
                  </a:lnTo>
                  <a:lnTo>
                    <a:pt x="106172" y="415290"/>
                  </a:lnTo>
                  <a:lnTo>
                    <a:pt x="107759" y="416560"/>
                  </a:lnTo>
                  <a:lnTo>
                    <a:pt x="107848" y="417830"/>
                  </a:lnTo>
                  <a:lnTo>
                    <a:pt x="107950" y="420370"/>
                  </a:lnTo>
                  <a:lnTo>
                    <a:pt x="107950" y="314172"/>
                  </a:lnTo>
                  <a:lnTo>
                    <a:pt x="104000" y="314960"/>
                  </a:lnTo>
                  <a:lnTo>
                    <a:pt x="103098" y="315404"/>
                  </a:lnTo>
                  <a:lnTo>
                    <a:pt x="103098" y="397510"/>
                  </a:lnTo>
                  <a:lnTo>
                    <a:pt x="102108" y="400050"/>
                  </a:lnTo>
                  <a:lnTo>
                    <a:pt x="98552" y="401320"/>
                  </a:lnTo>
                  <a:lnTo>
                    <a:pt x="96659" y="400050"/>
                  </a:lnTo>
                  <a:lnTo>
                    <a:pt x="95542" y="396240"/>
                  </a:lnTo>
                  <a:lnTo>
                    <a:pt x="96532" y="394970"/>
                  </a:lnTo>
                  <a:lnTo>
                    <a:pt x="98310" y="393700"/>
                  </a:lnTo>
                  <a:lnTo>
                    <a:pt x="101981" y="393700"/>
                  </a:lnTo>
                  <a:lnTo>
                    <a:pt x="103098" y="397510"/>
                  </a:lnTo>
                  <a:lnTo>
                    <a:pt x="103098" y="315404"/>
                  </a:lnTo>
                  <a:lnTo>
                    <a:pt x="94221" y="319722"/>
                  </a:lnTo>
                  <a:lnTo>
                    <a:pt x="94221" y="392430"/>
                  </a:lnTo>
                  <a:lnTo>
                    <a:pt x="93002" y="393700"/>
                  </a:lnTo>
                  <a:lnTo>
                    <a:pt x="88607" y="393700"/>
                  </a:lnTo>
                  <a:lnTo>
                    <a:pt x="88607" y="397510"/>
                  </a:lnTo>
                  <a:lnTo>
                    <a:pt x="87579" y="398780"/>
                  </a:lnTo>
                  <a:lnTo>
                    <a:pt x="85788" y="398780"/>
                  </a:lnTo>
                  <a:lnTo>
                    <a:pt x="83997" y="400050"/>
                  </a:lnTo>
                  <a:lnTo>
                    <a:pt x="82130" y="398780"/>
                  </a:lnTo>
                  <a:lnTo>
                    <a:pt x="81076" y="394970"/>
                  </a:lnTo>
                  <a:lnTo>
                    <a:pt x="82105" y="393700"/>
                  </a:lnTo>
                  <a:lnTo>
                    <a:pt x="85686" y="392430"/>
                  </a:lnTo>
                  <a:lnTo>
                    <a:pt x="87553" y="393700"/>
                  </a:lnTo>
                  <a:lnTo>
                    <a:pt x="88607" y="397510"/>
                  </a:lnTo>
                  <a:lnTo>
                    <a:pt x="88607" y="393700"/>
                  </a:lnTo>
                  <a:lnTo>
                    <a:pt x="87579" y="393700"/>
                  </a:lnTo>
                  <a:lnTo>
                    <a:pt x="87363" y="392430"/>
                  </a:lnTo>
                  <a:lnTo>
                    <a:pt x="86931" y="389890"/>
                  </a:lnTo>
                  <a:lnTo>
                    <a:pt x="88163" y="387350"/>
                  </a:lnTo>
                  <a:lnTo>
                    <a:pt x="91821" y="387350"/>
                  </a:lnTo>
                  <a:lnTo>
                    <a:pt x="93573" y="388620"/>
                  </a:lnTo>
                  <a:lnTo>
                    <a:pt x="94221" y="392430"/>
                  </a:lnTo>
                  <a:lnTo>
                    <a:pt x="94221" y="319722"/>
                  </a:lnTo>
                  <a:lnTo>
                    <a:pt x="85826" y="323811"/>
                  </a:lnTo>
                  <a:lnTo>
                    <a:pt x="85826" y="384810"/>
                  </a:lnTo>
                  <a:lnTo>
                    <a:pt x="84391" y="386080"/>
                  </a:lnTo>
                  <a:lnTo>
                    <a:pt x="80670" y="386080"/>
                  </a:lnTo>
                  <a:lnTo>
                    <a:pt x="79095" y="384810"/>
                  </a:lnTo>
                  <a:lnTo>
                    <a:pt x="78905" y="381000"/>
                  </a:lnTo>
                  <a:lnTo>
                    <a:pt x="80327" y="379730"/>
                  </a:lnTo>
                  <a:lnTo>
                    <a:pt x="84061" y="379730"/>
                  </a:lnTo>
                  <a:lnTo>
                    <a:pt x="85636" y="381000"/>
                  </a:lnTo>
                  <a:lnTo>
                    <a:pt x="85826" y="384810"/>
                  </a:lnTo>
                  <a:lnTo>
                    <a:pt x="85826" y="323811"/>
                  </a:lnTo>
                  <a:lnTo>
                    <a:pt x="70078" y="331470"/>
                  </a:lnTo>
                  <a:lnTo>
                    <a:pt x="65151" y="335635"/>
                  </a:lnTo>
                  <a:lnTo>
                    <a:pt x="65151" y="384810"/>
                  </a:lnTo>
                  <a:lnTo>
                    <a:pt x="64173" y="386080"/>
                  </a:lnTo>
                  <a:lnTo>
                    <a:pt x="62738" y="386600"/>
                  </a:lnTo>
                  <a:lnTo>
                    <a:pt x="62738" y="429260"/>
                  </a:lnTo>
                  <a:lnTo>
                    <a:pt x="61709" y="430530"/>
                  </a:lnTo>
                  <a:lnTo>
                    <a:pt x="58127" y="431800"/>
                  </a:lnTo>
                  <a:lnTo>
                    <a:pt x="56261" y="430530"/>
                  </a:lnTo>
                  <a:lnTo>
                    <a:pt x="55219" y="427990"/>
                  </a:lnTo>
                  <a:lnTo>
                    <a:pt x="55727" y="426720"/>
                  </a:lnTo>
                  <a:lnTo>
                    <a:pt x="56235" y="425450"/>
                  </a:lnTo>
                  <a:lnTo>
                    <a:pt x="58026" y="425450"/>
                  </a:lnTo>
                  <a:lnTo>
                    <a:pt x="59817" y="424180"/>
                  </a:lnTo>
                  <a:lnTo>
                    <a:pt x="61683" y="425450"/>
                  </a:lnTo>
                  <a:lnTo>
                    <a:pt x="62738" y="429260"/>
                  </a:lnTo>
                  <a:lnTo>
                    <a:pt x="62738" y="386600"/>
                  </a:lnTo>
                  <a:lnTo>
                    <a:pt x="61798" y="386930"/>
                  </a:lnTo>
                  <a:lnTo>
                    <a:pt x="61798" y="416560"/>
                  </a:lnTo>
                  <a:lnTo>
                    <a:pt x="59664" y="419100"/>
                  </a:lnTo>
                  <a:lnTo>
                    <a:pt x="54127" y="419100"/>
                  </a:lnTo>
                  <a:lnTo>
                    <a:pt x="51777" y="417830"/>
                  </a:lnTo>
                  <a:lnTo>
                    <a:pt x="51676" y="415290"/>
                  </a:lnTo>
                  <a:lnTo>
                    <a:pt x="51485" y="411480"/>
                  </a:lnTo>
                  <a:lnTo>
                    <a:pt x="53619" y="408940"/>
                  </a:lnTo>
                  <a:lnTo>
                    <a:pt x="59156" y="408940"/>
                  </a:lnTo>
                  <a:lnTo>
                    <a:pt x="61518" y="411480"/>
                  </a:lnTo>
                  <a:lnTo>
                    <a:pt x="61798" y="416560"/>
                  </a:lnTo>
                  <a:lnTo>
                    <a:pt x="61798" y="386930"/>
                  </a:lnTo>
                  <a:lnTo>
                    <a:pt x="60617" y="387350"/>
                  </a:lnTo>
                  <a:lnTo>
                    <a:pt x="58724" y="387350"/>
                  </a:lnTo>
                  <a:lnTo>
                    <a:pt x="57607" y="383540"/>
                  </a:lnTo>
                  <a:lnTo>
                    <a:pt x="58597" y="381000"/>
                  </a:lnTo>
                  <a:lnTo>
                    <a:pt x="60363" y="381000"/>
                  </a:lnTo>
                  <a:lnTo>
                    <a:pt x="62141" y="379730"/>
                  </a:lnTo>
                  <a:lnTo>
                    <a:pt x="64033" y="381000"/>
                  </a:lnTo>
                  <a:lnTo>
                    <a:pt x="65151" y="384810"/>
                  </a:lnTo>
                  <a:lnTo>
                    <a:pt x="65151" y="335635"/>
                  </a:lnTo>
                  <a:lnTo>
                    <a:pt x="58293" y="341414"/>
                  </a:lnTo>
                  <a:lnTo>
                    <a:pt x="58293" y="374650"/>
                  </a:lnTo>
                  <a:lnTo>
                    <a:pt x="57073" y="375920"/>
                  </a:lnTo>
                  <a:lnTo>
                    <a:pt x="53403" y="377190"/>
                  </a:lnTo>
                  <a:lnTo>
                    <a:pt x="51650" y="375920"/>
                  </a:lnTo>
                  <a:lnTo>
                    <a:pt x="51003" y="372110"/>
                  </a:lnTo>
                  <a:lnTo>
                    <a:pt x="52222" y="369570"/>
                  </a:lnTo>
                  <a:lnTo>
                    <a:pt x="55892" y="369570"/>
                  </a:lnTo>
                  <a:lnTo>
                    <a:pt x="57645" y="370840"/>
                  </a:lnTo>
                  <a:lnTo>
                    <a:pt x="57975" y="372110"/>
                  </a:lnTo>
                  <a:lnTo>
                    <a:pt x="58293" y="374650"/>
                  </a:lnTo>
                  <a:lnTo>
                    <a:pt x="58293" y="341414"/>
                  </a:lnTo>
                  <a:lnTo>
                    <a:pt x="52374" y="346405"/>
                  </a:lnTo>
                  <a:lnTo>
                    <a:pt x="52374" y="363232"/>
                  </a:lnTo>
                  <a:lnTo>
                    <a:pt x="50952" y="364490"/>
                  </a:lnTo>
                  <a:lnTo>
                    <a:pt x="47244" y="364490"/>
                  </a:lnTo>
                  <a:lnTo>
                    <a:pt x="45669" y="363232"/>
                  </a:lnTo>
                  <a:lnTo>
                    <a:pt x="45466" y="359410"/>
                  </a:lnTo>
                  <a:lnTo>
                    <a:pt x="46901" y="358140"/>
                  </a:lnTo>
                  <a:lnTo>
                    <a:pt x="50622" y="358140"/>
                  </a:lnTo>
                  <a:lnTo>
                    <a:pt x="52209" y="359410"/>
                  </a:lnTo>
                  <a:lnTo>
                    <a:pt x="52374" y="363232"/>
                  </a:lnTo>
                  <a:lnTo>
                    <a:pt x="52374" y="346405"/>
                  </a:lnTo>
                  <a:lnTo>
                    <a:pt x="44488" y="353047"/>
                  </a:lnTo>
                  <a:lnTo>
                    <a:pt x="44488" y="422910"/>
                  </a:lnTo>
                  <a:lnTo>
                    <a:pt x="42659" y="425450"/>
                  </a:lnTo>
                  <a:lnTo>
                    <a:pt x="37198" y="426720"/>
                  </a:lnTo>
                  <a:lnTo>
                    <a:pt x="34594" y="425450"/>
                  </a:lnTo>
                  <a:lnTo>
                    <a:pt x="33934" y="421640"/>
                  </a:lnTo>
                  <a:lnTo>
                    <a:pt x="34150" y="420370"/>
                  </a:lnTo>
                  <a:lnTo>
                    <a:pt x="34544" y="419100"/>
                  </a:lnTo>
                  <a:lnTo>
                    <a:pt x="33261" y="419100"/>
                  </a:lnTo>
                  <a:lnTo>
                    <a:pt x="32435" y="415290"/>
                  </a:lnTo>
                  <a:lnTo>
                    <a:pt x="33426" y="414020"/>
                  </a:lnTo>
                  <a:lnTo>
                    <a:pt x="35204" y="414020"/>
                  </a:lnTo>
                  <a:lnTo>
                    <a:pt x="36283" y="412750"/>
                  </a:lnTo>
                  <a:lnTo>
                    <a:pt x="37376" y="414020"/>
                  </a:lnTo>
                  <a:lnTo>
                    <a:pt x="39039" y="414020"/>
                  </a:lnTo>
                  <a:lnTo>
                    <a:pt x="39712" y="415290"/>
                  </a:lnTo>
                  <a:lnTo>
                    <a:pt x="40043" y="416560"/>
                  </a:lnTo>
                  <a:lnTo>
                    <a:pt x="42011" y="416560"/>
                  </a:lnTo>
                  <a:lnTo>
                    <a:pt x="43637" y="419100"/>
                  </a:lnTo>
                  <a:lnTo>
                    <a:pt x="44488" y="422910"/>
                  </a:lnTo>
                  <a:lnTo>
                    <a:pt x="44488" y="353047"/>
                  </a:lnTo>
                  <a:lnTo>
                    <a:pt x="41452" y="355600"/>
                  </a:lnTo>
                  <a:lnTo>
                    <a:pt x="32537" y="367398"/>
                  </a:lnTo>
                  <a:lnTo>
                    <a:pt x="32537" y="410210"/>
                  </a:lnTo>
                  <a:lnTo>
                    <a:pt x="30403" y="412750"/>
                  </a:lnTo>
                  <a:lnTo>
                    <a:pt x="24866" y="412750"/>
                  </a:lnTo>
                  <a:lnTo>
                    <a:pt x="22504" y="410210"/>
                  </a:lnTo>
                  <a:lnTo>
                    <a:pt x="22313" y="406400"/>
                  </a:lnTo>
                  <a:lnTo>
                    <a:pt x="22707" y="405130"/>
                  </a:lnTo>
                  <a:lnTo>
                    <a:pt x="23317" y="405130"/>
                  </a:lnTo>
                  <a:lnTo>
                    <a:pt x="22720" y="403860"/>
                  </a:lnTo>
                  <a:lnTo>
                    <a:pt x="22250" y="403860"/>
                  </a:lnTo>
                  <a:lnTo>
                    <a:pt x="22021" y="402590"/>
                  </a:lnTo>
                  <a:lnTo>
                    <a:pt x="21780" y="401320"/>
                  </a:lnTo>
                  <a:lnTo>
                    <a:pt x="23012" y="398780"/>
                  </a:lnTo>
                  <a:lnTo>
                    <a:pt x="26682" y="398780"/>
                  </a:lnTo>
                  <a:lnTo>
                    <a:pt x="28422" y="400050"/>
                  </a:lnTo>
                  <a:lnTo>
                    <a:pt x="28816" y="401320"/>
                  </a:lnTo>
                  <a:lnTo>
                    <a:pt x="28714" y="402590"/>
                  </a:lnTo>
                  <a:lnTo>
                    <a:pt x="30746" y="403860"/>
                  </a:lnTo>
                  <a:lnTo>
                    <a:pt x="32283" y="405130"/>
                  </a:lnTo>
                  <a:lnTo>
                    <a:pt x="32537" y="410210"/>
                  </a:lnTo>
                  <a:lnTo>
                    <a:pt x="32537" y="367398"/>
                  </a:lnTo>
                  <a:lnTo>
                    <a:pt x="20027" y="383959"/>
                  </a:lnTo>
                  <a:lnTo>
                    <a:pt x="20027" y="427990"/>
                  </a:lnTo>
                  <a:lnTo>
                    <a:pt x="18376" y="430530"/>
                  </a:lnTo>
                  <a:lnTo>
                    <a:pt x="15862" y="430530"/>
                  </a:lnTo>
                  <a:lnTo>
                    <a:pt x="16116" y="431800"/>
                  </a:lnTo>
                  <a:lnTo>
                    <a:pt x="15227" y="434340"/>
                  </a:lnTo>
                  <a:lnTo>
                    <a:pt x="9944" y="434340"/>
                  </a:lnTo>
                  <a:lnTo>
                    <a:pt x="8966" y="430530"/>
                  </a:lnTo>
                  <a:lnTo>
                    <a:pt x="9410" y="429260"/>
                  </a:lnTo>
                  <a:lnTo>
                    <a:pt x="10414" y="427990"/>
                  </a:lnTo>
                  <a:lnTo>
                    <a:pt x="10058" y="427990"/>
                  </a:lnTo>
                  <a:lnTo>
                    <a:pt x="9791" y="426720"/>
                  </a:lnTo>
                  <a:lnTo>
                    <a:pt x="9194" y="424180"/>
                  </a:lnTo>
                  <a:lnTo>
                    <a:pt x="11023" y="421640"/>
                  </a:lnTo>
                  <a:lnTo>
                    <a:pt x="16484" y="420370"/>
                  </a:lnTo>
                  <a:lnTo>
                    <a:pt x="19088" y="421640"/>
                  </a:lnTo>
                  <a:lnTo>
                    <a:pt x="20027" y="427990"/>
                  </a:lnTo>
                  <a:lnTo>
                    <a:pt x="20027" y="383959"/>
                  </a:lnTo>
                  <a:lnTo>
                    <a:pt x="19380" y="384810"/>
                  </a:lnTo>
                  <a:lnTo>
                    <a:pt x="19519" y="386080"/>
                  </a:lnTo>
                  <a:lnTo>
                    <a:pt x="19659" y="386080"/>
                  </a:lnTo>
                  <a:lnTo>
                    <a:pt x="19748" y="388620"/>
                  </a:lnTo>
                  <a:lnTo>
                    <a:pt x="18491" y="389890"/>
                  </a:lnTo>
                  <a:lnTo>
                    <a:pt x="16802" y="389890"/>
                  </a:lnTo>
                  <a:lnTo>
                    <a:pt x="10248" y="404774"/>
                  </a:lnTo>
                  <a:lnTo>
                    <a:pt x="10972" y="403860"/>
                  </a:lnTo>
                  <a:lnTo>
                    <a:pt x="12750" y="402590"/>
                  </a:lnTo>
                  <a:lnTo>
                    <a:pt x="16421" y="402590"/>
                  </a:lnTo>
                  <a:lnTo>
                    <a:pt x="17538" y="406400"/>
                  </a:lnTo>
                  <a:lnTo>
                    <a:pt x="16548" y="408940"/>
                  </a:lnTo>
                  <a:lnTo>
                    <a:pt x="12992" y="410210"/>
                  </a:lnTo>
                  <a:lnTo>
                    <a:pt x="11099" y="408940"/>
                  </a:lnTo>
                  <a:lnTo>
                    <a:pt x="10045" y="405307"/>
                  </a:lnTo>
                  <a:lnTo>
                    <a:pt x="5003" y="420370"/>
                  </a:lnTo>
                  <a:lnTo>
                    <a:pt x="1612" y="436880"/>
                  </a:lnTo>
                  <a:lnTo>
                    <a:pt x="12" y="453390"/>
                  </a:lnTo>
                  <a:lnTo>
                    <a:pt x="4394" y="453390"/>
                  </a:lnTo>
                  <a:lnTo>
                    <a:pt x="5689" y="454660"/>
                  </a:lnTo>
                  <a:lnTo>
                    <a:pt x="6477" y="454660"/>
                  </a:lnTo>
                  <a:lnTo>
                    <a:pt x="5753" y="453390"/>
                  </a:lnTo>
                  <a:lnTo>
                    <a:pt x="5295" y="452120"/>
                  </a:lnTo>
                  <a:lnTo>
                    <a:pt x="5054" y="447040"/>
                  </a:lnTo>
                  <a:lnTo>
                    <a:pt x="7848" y="444500"/>
                  </a:lnTo>
                  <a:lnTo>
                    <a:pt x="15100" y="443230"/>
                  </a:lnTo>
                  <a:lnTo>
                    <a:pt x="18186" y="447040"/>
                  </a:lnTo>
                  <a:lnTo>
                    <a:pt x="18542" y="453390"/>
                  </a:lnTo>
                  <a:lnTo>
                    <a:pt x="15760" y="457200"/>
                  </a:lnTo>
                  <a:lnTo>
                    <a:pt x="10566" y="457200"/>
                  </a:lnTo>
                  <a:lnTo>
                    <a:pt x="11506" y="459740"/>
                  </a:lnTo>
                  <a:lnTo>
                    <a:pt x="10045" y="463550"/>
                  </a:lnTo>
                  <a:lnTo>
                    <a:pt x="5473" y="463550"/>
                  </a:lnTo>
                  <a:lnTo>
                    <a:pt x="4787" y="464820"/>
                  </a:lnTo>
                  <a:lnTo>
                    <a:pt x="0" y="464820"/>
                  </a:lnTo>
                  <a:lnTo>
                    <a:pt x="101" y="467741"/>
                  </a:lnTo>
                  <a:lnTo>
                    <a:pt x="228" y="469900"/>
                  </a:lnTo>
                  <a:lnTo>
                    <a:pt x="431" y="472440"/>
                  </a:lnTo>
                  <a:lnTo>
                    <a:pt x="1600" y="473710"/>
                  </a:lnTo>
                  <a:lnTo>
                    <a:pt x="2362" y="474980"/>
                  </a:lnTo>
                  <a:lnTo>
                    <a:pt x="2527" y="477520"/>
                  </a:lnTo>
                  <a:lnTo>
                    <a:pt x="2095" y="478790"/>
                  </a:lnTo>
                  <a:lnTo>
                    <a:pt x="1346" y="480060"/>
                  </a:lnTo>
                  <a:lnTo>
                    <a:pt x="2400" y="481330"/>
                  </a:lnTo>
                  <a:lnTo>
                    <a:pt x="3238" y="481330"/>
                  </a:lnTo>
                  <a:lnTo>
                    <a:pt x="4178" y="485140"/>
                  </a:lnTo>
                  <a:lnTo>
                    <a:pt x="3670" y="486410"/>
                  </a:lnTo>
                  <a:lnTo>
                    <a:pt x="2578" y="487680"/>
                  </a:lnTo>
                  <a:lnTo>
                    <a:pt x="3505" y="492760"/>
                  </a:lnTo>
                  <a:lnTo>
                    <a:pt x="4673" y="497840"/>
                  </a:lnTo>
                  <a:lnTo>
                    <a:pt x="6057" y="501650"/>
                  </a:lnTo>
                  <a:lnTo>
                    <a:pt x="6743" y="500380"/>
                  </a:lnTo>
                  <a:lnTo>
                    <a:pt x="8026" y="499110"/>
                  </a:lnTo>
                  <a:lnTo>
                    <a:pt x="11772" y="499110"/>
                  </a:lnTo>
                  <a:lnTo>
                    <a:pt x="10883" y="497840"/>
                  </a:lnTo>
                  <a:lnTo>
                    <a:pt x="10299" y="496646"/>
                  </a:lnTo>
                  <a:lnTo>
                    <a:pt x="10248" y="496481"/>
                  </a:lnTo>
                  <a:lnTo>
                    <a:pt x="9664" y="492760"/>
                  </a:lnTo>
                  <a:lnTo>
                    <a:pt x="10299" y="491490"/>
                  </a:lnTo>
                  <a:lnTo>
                    <a:pt x="11544" y="490220"/>
                  </a:lnTo>
                  <a:lnTo>
                    <a:pt x="10858" y="488950"/>
                  </a:lnTo>
                  <a:lnTo>
                    <a:pt x="10414" y="488950"/>
                  </a:lnTo>
                  <a:lnTo>
                    <a:pt x="10363" y="485140"/>
                  </a:lnTo>
                  <a:lnTo>
                    <a:pt x="11849" y="483870"/>
                  </a:lnTo>
                  <a:lnTo>
                    <a:pt x="15367" y="483870"/>
                  </a:lnTo>
                  <a:lnTo>
                    <a:pt x="15976" y="485140"/>
                  </a:lnTo>
                  <a:lnTo>
                    <a:pt x="16954" y="483870"/>
                  </a:lnTo>
                  <a:lnTo>
                    <a:pt x="18529" y="482600"/>
                  </a:lnTo>
                  <a:lnTo>
                    <a:pt x="17868" y="482600"/>
                  </a:lnTo>
                  <a:lnTo>
                    <a:pt x="15582" y="480060"/>
                  </a:lnTo>
                  <a:lnTo>
                    <a:pt x="13779" y="474980"/>
                  </a:lnTo>
                  <a:lnTo>
                    <a:pt x="15544" y="471170"/>
                  </a:lnTo>
                  <a:lnTo>
                    <a:pt x="20142" y="469900"/>
                  </a:lnTo>
                  <a:lnTo>
                    <a:pt x="21577" y="469900"/>
                  </a:lnTo>
                  <a:lnTo>
                    <a:pt x="22847" y="471170"/>
                  </a:lnTo>
                  <a:lnTo>
                    <a:pt x="22758" y="469900"/>
                  </a:lnTo>
                  <a:lnTo>
                    <a:pt x="22987" y="468630"/>
                  </a:lnTo>
                  <a:lnTo>
                    <a:pt x="22771" y="468630"/>
                  </a:lnTo>
                  <a:lnTo>
                    <a:pt x="22593" y="467360"/>
                  </a:lnTo>
                  <a:lnTo>
                    <a:pt x="21869" y="463550"/>
                  </a:lnTo>
                  <a:lnTo>
                    <a:pt x="24257" y="459740"/>
                  </a:lnTo>
                  <a:lnTo>
                    <a:pt x="30949" y="459740"/>
                  </a:lnTo>
                  <a:lnTo>
                    <a:pt x="32232" y="461010"/>
                  </a:lnTo>
                  <a:lnTo>
                    <a:pt x="33350" y="459740"/>
                  </a:lnTo>
                  <a:lnTo>
                    <a:pt x="34848" y="458470"/>
                  </a:lnTo>
                  <a:lnTo>
                    <a:pt x="40182" y="458470"/>
                  </a:lnTo>
                  <a:lnTo>
                    <a:pt x="43268" y="461010"/>
                  </a:lnTo>
                  <a:lnTo>
                    <a:pt x="43637" y="468630"/>
                  </a:lnTo>
                  <a:lnTo>
                    <a:pt x="40843" y="471170"/>
                  </a:lnTo>
                  <a:lnTo>
                    <a:pt x="32397" y="471170"/>
                  </a:lnTo>
                  <a:lnTo>
                    <a:pt x="31889" y="473710"/>
                  </a:lnTo>
                  <a:lnTo>
                    <a:pt x="30772" y="474980"/>
                  </a:lnTo>
                  <a:lnTo>
                    <a:pt x="26428" y="474980"/>
                  </a:lnTo>
                  <a:lnTo>
                    <a:pt x="27178" y="477520"/>
                  </a:lnTo>
                  <a:lnTo>
                    <a:pt x="25450" y="481330"/>
                  </a:lnTo>
                  <a:lnTo>
                    <a:pt x="22123" y="482600"/>
                  </a:lnTo>
                  <a:lnTo>
                    <a:pt x="25019" y="482600"/>
                  </a:lnTo>
                  <a:lnTo>
                    <a:pt x="27851" y="485140"/>
                  </a:lnTo>
                  <a:lnTo>
                    <a:pt x="28155" y="490220"/>
                  </a:lnTo>
                  <a:lnTo>
                    <a:pt x="26898" y="492760"/>
                  </a:lnTo>
                  <a:lnTo>
                    <a:pt x="24955" y="494030"/>
                  </a:lnTo>
                  <a:lnTo>
                    <a:pt x="25704" y="496481"/>
                  </a:lnTo>
                  <a:lnTo>
                    <a:pt x="25666" y="496646"/>
                  </a:lnTo>
                  <a:lnTo>
                    <a:pt x="24193" y="499097"/>
                  </a:lnTo>
                  <a:lnTo>
                    <a:pt x="20675" y="500380"/>
                  </a:lnTo>
                  <a:lnTo>
                    <a:pt x="16040" y="500380"/>
                  </a:lnTo>
                  <a:lnTo>
                    <a:pt x="16611" y="501650"/>
                  </a:lnTo>
                  <a:lnTo>
                    <a:pt x="17068" y="501650"/>
                  </a:lnTo>
                  <a:lnTo>
                    <a:pt x="18338" y="506730"/>
                  </a:lnTo>
                  <a:lnTo>
                    <a:pt x="16573" y="509270"/>
                  </a:lnTo>
                  <a:lnTo>
                    <a:pt x="13258" y="510540"/>
                  </a:lnTo>
                  <a:lnTo>
                    <a:pt x="14960" y="511810"/>
                  </a:lnTo>
                  <a:lnTo>
                    <a:pt x="16141" y="513080"/>
                  </a:lnTo>
                  <a:lnTo>
                    <a:pt x="16370" y="518160"/>
                  </a:lnTo>
                  <a:lnTo>
                    <a:pt x="15252" y="519430"/>
                  </a:lnTo>
                  <a:lnTo>
                    <a:pt x="13487" y="520700"/>
                  </a:lnTo>
                  <a:lnTo>
                    <a:pt x="13474" y="521970"/>
                  </a:lnTo>
                  <a:lnTo>
                    <a:pt x="15671" y="527050"/>
                  </a:lnTo>
                  <a:lnTo>
                    <a:pt x="18186" y="532130"/>
                  </a:lnTo>
                  <a:lnTo>
                    <a:pt x="20955" y="535940"/>
                  </a:lnTo>
                  <a:lnTo>
                    <a:pt x="22098" y="535940"/>
                  </a:lnTo>
                  <a:lnTo>
                    <a:pt x="24257" y="534670"/>
                  </a:lnTo>
                  <a:lnTo>
                    <a:pt x="25768" y="535940"/>
                  </a:lnTo>
                  <a:lnTo>
                    <a:pt x="27076" y="535940"/>
                  </a:lnTo>
                  <a:lnTo>
                    <a:pt x="27355" y="534670"/>
                  </a:lnTo>
                  <a:lnTo>
                    <a:pt x="27927" y="533400"/>
                  </a:lnTo>
                  <a:lnTo>
                    <a:pt x="28714" y="533400"/>
                  </a:lnTo>
                  <a:lnTo>
                    <a:pt x="28651" y="532130"/>
                  </a:lnTo>
                  <a:lnTo>
                    <a:pt x="27990" y="529590"/>
                  </a:lnTo>
                  <a:lnTo>
                    <a:pt x="30365" y="525792"/>
                  </a:lnTo>
                  <a:lnTo>
                    <a:pt x="34112" y="524510"/>
                  </a:lnTo>
                  <a:lnTo>
                    <a:pt x="33210" y="524510"/>
                  </a:lnTo>
                  <a:lnTo>
                    <a:pt x="32258" y="523240"/>
                  </a:lnTo>
                  <a:lnTo>
                    <a:pt x="31788" y="521970"/>
                  </a:lnTo>
                  <a:lnTo>
                    <a:pt x="25577" y="521970"/>
                  </a:lnTo>
                  <a:lnTo>
                    <a:pt x="23177" y="520700"/>
                  </a:lnTo>
                  <a:lnTo>
                    <a:pt x="23037" y="518160"/>
                  </a:lnTo>
                  <a:lnTo>
                    <a:pt x="22910" y="514273"/>
                  </a:lnTo>
                  <a:lnTo>
                    <a:pt x="24777" y="513080"/>
                  </a:lnTo>
                  <a:lnTo>
                    <a:pt x="27419" y="511810"/>
                  </a:lnTo>
                  <a:lnTo>
                    <a:pt x="28181" y="511810"/>
                  </a:lnTo>
                  <a:lnTo>
                    <a:pt x="29298" y="510540"/>
                  </a:lnTo>
                  <a:lnTo>
                    <a:pt x="31432" y="509270"/>
                  </a:lnTo>
                  <a:lnTo>
                    <a:pt x="32867" y="509270"/>
                  </a:lnTo>
                  <a:lnTo>
                    <a:pt x="32727" y="508000"/>
                  </a:lnTo>
                  <a:lnTo>
                    <a:pt x="33147" y="506730"/>
                  </a:lnTo>
                  <a:lnTo>
                    <a:pt x="33985" y="505460"/>
                  </a:lnTo>
                  <a:lnTo>
                    <a:pt x="32181" y="505460"/>
                  </a:lnTo>
                  <a:lnTo>
                    <a:pt x="30645" y="504190"/>
                  </a:lnTo>
                  <a:lnTo>
                    <a:pt x="30556" y="502920"/>
                  </a:lnTo>
                  <a:lnTo>
                    <a:pt x="30441" y="500329"/>
                  </a:lnTo>
                  <a:lnTo>
                    <a:pt x="31788" y="499110"/>
                  </a:lnTo>
                  <a:lnTo>
                    <a:pt x="36499" y="499110"/>
                  </a:lnTo>
                  <a:lnTo>
                    <a:pt x="36995" y="501650"/>
                  </a:lnTo>
                  <a:lnTo>
                    <a:pt x="37477" y="499110"/>
                  </a:lnTo>
                  <a:lnTo>
                    <a:pt x="38696" y="497840"/>
                  </a:lnTo>
                  <a:lnTo>
                    <a:pt x="40373" y="496570"/>
                  </a:lnTo>
                  <a:lnTo>
                    <a:pt x="40068" y="496570"/>
                  </a:lnTo>
                  <a:lnTo>
                    <a:pt x="39890" y="495300"/>
                  </a:lnTo>
                  <a:lnTo>
                    <a:pt x="39789" y="494030"/>
                  </a:lnTo>
                  <a:lnTo>
                    <a:pt x="40106" y="492760"/>
                  </a:lnTo>
                  <a:lnTo>
                    <a:pt x="38290" y="492760"/>
                  </a:lnTo>
                  <a:lnTo>
                    <a:pt x="36779" y="491490"/>
                  </a:lnTo>
                  <a:lnTo>
                    <a:pt x="35280" y="486410"/>
                  </a:lnTo>
                  <a:lnTo>
                    <a:pt x="37122" y="482600"/>
                  </a:lnTo>
                  <a:lnTo>
                    <a:pt x="40817" y="481330"/>
                  </a:lnTo>
                  <a:lnTo>
                    <a:pt x="41795" y="481330"/>
                  </a:lnTo>
                  <a:lnTo>
                    <a:pt x="40830" y="477520"/>
                  </a:lnTo>
                  <a:lnTo>
                    <a:pt x="42722" y="474980"/>
                  </a:lnTo>
                  <a:lnTo>
                    <a:pt x="47612" y="472440"/>
                  </a:lnTo>
                  <a:lnTo>
                    <a:pt x="49110" y="472440"/>
                  </a:lnTo>
                  <a:lnTo>
                    <a:pt x="50457" y="473710"/>
                  </a:lnTo>
                  <a:lnTo>
                    <a:pt x="51054" y="472440"/>
                  </a:lnTo>
                  <a:lnTo>
                    <a:pt x="51841" y="472440"/>
                  </a:lnTo>
                  <a:lnTo>
                    <a:pt x="52755" y="471170"/>
                  </a:lnTo>
                  <a:lnTo>
                    <a:pt x="52666" y="468630"/>
                  </a:lnTo>
                  <a:lnTo>
                    <a:pt x="54698" y="467360"/>
                  </a:lnTo>
                  <a:lnTo>
                    <a:pt x="58559" y="466090"/>
                  </a:lnTo>
                  <a:lnTo>
                    <a:pt x="59613" y="467360"/>
                  </a:lnTo>
                  <a:lnTo>
                    <a:pt x="65862" y="467360"/>
                  </a:lnTo>
                  <a:lnTo>
                    <a:pt x="68529" y="468630"/>
                  </a:lnTo>
                  <a:lnTo>
                    <a:pt x="69392" y="471170"/>
                  </a:lnTo>
                  <a:lnTo>
                    <a:pt x="69786" y="472440"/>
                  </a:lnTo>
                  <a:lnTo>
                    <a:pt x="70091" y="472440"/>
                  </a:lnTo>
                  <a:lnTo>
                    <a:pt x="66116" y="480060"/>
                  </a:lnTo>
                  <a:lnTo>
                    <a:pt x="61823" y="480060"/>
                  </a:lnTo>
                  <a:lnTo>
                    <a:pt x="61023" y="481330"/>
                  </a:lnTo>
                  <a:lnTo>
                    <a:pt x="59207" y="483870"/>
                  </a:lnTo>
                  <a:lnTo>
                    <a:pt x="53352" y="483870"/>
                  </a:lnTo>
                  <a:lnTo>
                    <a:pt x="52565" y="485140"/>
                  </a:lnTo>
                  <a:lnTo>
                    <a:pt x="51447" y="485140"/>
                  </a:lnTo>
                  <a:lnTo>
                    <a:pt x="49364" y="486410"/>
                  </a:lnTo>
                  <a:lnTo>
                    <a:pt x="47929" y="486410"/>
                  </a:lnTo>
                  <a:lnTo>
                    <a:pt x="48183" y="487362"/>
                  </a:lnTo>
                  <a:lnTo>
                    <a:pt x="48107" y="488442"/>
                  </a:lnTo>
                  <a:lnTo>
                    <a:pt x="47993" y="488950"/>
                  </a:lnTo>
                  <a:lnTo>
                    <a:pt x="47244" y="490220"/>
                  </a:lnTo>
                  <a:lnTo>
                    <a:pt x="48539" y="491490"/>
                  </a:lnTo>
                  <a:lnTo>
                    <a:pt x="49479" y="492760"/>
                  </a:lnTo>
                  <a:lnTo>
                    <a:pt x="49733" y="494030"/>
                  </a:lnTo>
                  <a:lnTo>
                    <a:pt x="51587" y="495300"/>
                  </a:lnTo>
                  <a:lnTo>
                    <a:pt x="52793" y="496481"/>
                  </a:lnTo>
                  <a:lnTo>
                    <a:pt x="52895" y="496912"/>
                  </a:lnTo>
                  <a:lnTo>
                    <a:pt x="53124" y="501650"/>
                  </a:lnTo>
                  <a:lnTo>
                    <a:pt x="51638" y="504190"/>
                  </a:lnTo>
                  <a:lnTo>
                    <a:pt x="49390" y="505460"/>
                  </a:lnTo>
                  <a:lnTo>
                    <a:pt x="48742" y="506730"/>
                  </a:lnTo>
                  <a:lnTo>
                    <a:pt x="47523" y="508000"/>
                  </a:lnTo>
                  <a:lnTo>
                    <a:pt x="45974" y="509270"/>
                  </a:lnTo>
                  <a:lnTo>
                    <a:pt x="46177" y="511810"/>
                  </a:lnTo>
                  <a:lnTo>
                    <a:pt x="44361" y="514350"/>
                  </a:lnTo>
                  <a:lnTo>
                    <a:pt x="41313" y="515620"/>
                  </a:lnTo>
                  <a:lnTo>
                    <a:pt x="41148" y="515620"/>
                  </a:lnTo>
                  <a:lnTo>
                    <a:pt x="42329" y="516890"/>
                  </a:lnTo>
                  <a:lnTo>
                    <a:pt x="43103" y="518160"/>
                  </a:lnTo>
                  <a:lnTo>
                    <a:pt x="43345" y="523240"/>
                  </a:lnTo>
                  <a:lnTo>
                    <a:pt x="41097" y="525780"/>
                  </a:lnTo>
                  <a:lnTo>
                    <a:pt x="38100" y="525780"/>
                  </a:lnTo>
                  <a:lnTo>
                    <a:pt x="39865" y="527050"/>
                  </a:lnTo>
                  <a:lnTo>
                    <a:pt x="41211" y="528320"/>
                  </a:lnTo>
                  <a:lnTo>
                    <a:pt x="41871" y="532130"/>
                  </a:lnTo>
                  <a:lnTo>
                    <a:pt x="41503" y="533400"/>
                  </a:lnTo>
                  <a:lnTo>
                    <a:pt x="40703" y="534670"/>
                  </a:lnTo>
                  <a:lnTo>
                    <a:pt x="43091" y="535940"/>
                  </a:lnTo>
                  <a:lnTo>
                    <a:pt x="44945" y="537210"/>
                  </a:lnTo>
                  <a:lnTo>
                    <a:pt x="45313" y="539750"/>
                  </a:lnTo>
                  <a:lnTo>
                    <a:pt x="46329" y="541020"/>
                  </a:lnTo>
                  <a:lnTo>
                    <a:pt x="47028" y="542290"/>
                  </a:lnTo>
                  <a:lnTo>
                    <a:pt x="47205" y="545553"/>
                  </a:lnTo>
                  <a:lnTo>
                    <a:pt x="48260" y="543560"/>
                  </a:lnTo>
                  <a:lnTo>
                    <a:pt x="53276" y="542290"/>
                  </a:lnTo>
                  <a:lnTo>
                    <a:pt x="54825" y="542290"/>
                  </a:lnTo>
                  <a:lnTo>
                    <a:pt x="56172" y="543560"/>
                  </a:lnTo>
                  <a:lnTo>
                    <a:pt x="56299" y="542290"/>
                  </a:lnTo>
                  <a:lnTo>
                    <a:pt x="56413" y="541020"/>
                  </a:lnTo>
                  <a:lnTo>
                    <a:pt x="58140" y="538480"/>
                  </a:lnTo>
                  <a:lnTo>
                    <a:pt x="60858" y="537210"/>
                  </a:lnTo>
                  <a:lnTo>
                    <a:pt x="59143" y="537210"/>
                  </a:lnTo>
                  <a:lnTo>
                    <a:pt x="57607" y="534670"/>
                  </a:lnTo>
                  <a:lnTo>
                    <a:pt x="57035" y="532130"/>
                  </a:lnTo>
                  <a:lnTo>
                    <a:pt x="57175" y="530860"/>
                  </a:lnTo>
                  <a:lnTo>
                    <a:pt x="57505" y="529590"/>
                  </a:lnTo>
                  <a:lnTo>
                    <a:pt x="56857" y="529590"/>
                  </a:lnTo>
                  <a:lnTo>
                    <a:pt x="56426" y="528320"/>
                  </a:lnTo>
                  <a:lnTo>
                    <a:pt x="55702" y="528320"/>
                  </a:lnTo>
                  <a:lnTo>
                    <a:pt x="54952" y="529590"/>
                  </a:lnTo>
                  <a:lnTo>
                    <a:pt x="51269" y="529590"/>
                  </a:lnTo>
                  <a:lnTo>
                    <a:pt x="50355" y="530860"/>
                  </a:lnTo>
                  <a:lnTo>
                    <a:pt x="46532" y="530860"/>
                  </a:lnTo>
                  <a:lnTo>
                    <a:pt x="44246" y="528320"/>
                  </a:lnTo>
                  <a:lnTo>
                    <a:pt x="44157" y="523240"/>
                  </a:lnTo>
                  <a:lnTo>
                    <a:pt x="45669" y="521970"/>
                  </a:lnTo>
                  <a:lnTo>
                    <a:pt x="47726" y="520700"/>
                  </a:lnTo>
                  <a:lnTo>
                    <a:pt x="46990" y="519430"/>
                  </a:lnTo>
                  <a:lnTo>
                    <a:pt x="46532" y="519430"/>
                  </a:lnTo>
                  <a:lnTo>
                    <a:pt x="46367" y="516890"/>
                  </a:lnTo>
                  <a:lnTo>
                    <a:pt x="46278" y="514273"/>
                  </a:lnTo>
                  <a:lnTo>
                    <a:pt x="48729" y="511810"/>
                  </a:lnTo>
                  <a:lnTo>
                    <a:pt x="54660" y="510540"/>
                  </a:lnTo>
                  <a:lnTo>
                    <a:pt x="56959" y="513080"/>
                  </a:lnTo>
                  <a:lnTo>
                    <a:pt x="57975" y="514350"/>
                  </a:lnTo>
                  <a:lnTo>
                    <a:pt x="60617" y="514350"/>
                  </a:lnTo>
                  <a:lnTo>
                    <a:pt x="60579" y="511810"/>
                  </a:lnTo>
                  <a:lnTo>
                    <a:pt x="61493" y="510540"/>
                  </a:lnTo>
                  <a:lnTo>
                    <a:pt x="63093" y="509270"/>
                  </a:lnTo>
                  <a:lnTo>
                    <a:pt x="63220" y="508000"/>
                  </a:lnTo>
                  <a:lnTo>
                    <a:pt x="63728" y="508000"/>
                  </a:lnTo>
                  <a:lnTo>
                    <a:pt x="62801" y="506730"/>
                  </a:lnTo>
                  <a:lnTo>
                    <a:pt x="62230" y="505485"/>
                  </a:lnTo>
                  <a:lnTo>
                    <a:pt x="62141" y="501650"/>
                  </a:lnTo>
                  <a:lnTo>
                    <a:pt x="64350" y="499110"/>
                  </a:lnTo>
                  <a:lnTo>
                    <a:pt x="69900" y="499110"/>
                  </a:lnTo>
                  <a:lnTo>
                    <a:pt x="72186" y="501650"/>
                  </a:lnTo>
                  <a:lnTo>
                    <a:pt x="72085" y="504190"/>
                  </a:lnTo>
                  <a:lnTo>
                    <a:pt x="74053" y="505460"/>
                  </a:lnTo>
                  <a:lnTo>
                    <a:pt x="75565" y="506730"/>
                  </a:lnTo>
                  <a:lnTo>
                    <a:pt x="76403" y="511810"/>
                  </a:lnTo>
                  <a:lnTo>
                    <a:pt x="75374" y="514350"/>
                  </a:lnTo>
                  <a:lnTo>
                    <a:pt x="73545" y="515620"/>
                  </a:lnTo>
                  <a:lnTo>
                    <a:pt x="73025" y="518160"/>
                  </a:lnTo>
                  <a:lnTo>
                    <a:pt x="71437" y="519430"/>
                  </a:lnTo>
                  <a:lnTo>
                    <a:pt x="68326" y="520700"/>
                  </a:lnTo>
                  <a:lnTo>
                    <a:pt x="66713" y="520700"/>
                  </a:lnTo>
                  <a:lnTo>
                    <a:pt x="66738" y="521970"/>
                  </a:lnTo>
                  <a:lnTo>
                    <a:pt x="66281" y="523240"/>
                  </a:lnTo>
                  <a:lnTo>
                    <a:pt x="65455" y="524510"/>
                  </a:lnTo>
                  <a:lnTo>
                    <a:pt x="65595" y="524510"/>
                  </a:lnTo>
                  <a:lnTo>
                    <a:pt x="65760" y="525780"/>
                  </a:lnTo>
                  <a:lnTo>
                    <a:pt x="65659" y="527050"/>
                  </a:lnTo>
                  <a:lnTo>
                    <a:pt x="66624" y="527050"/>
                  </a:lnTo>
                  <a:lnTo>
                    <a:pt x="67449" y="528320"/>
                  </a:lnTo>
                  <a:lnTo>
                    <a:pt x="67767" y="528320"/>
                  </a:lnTo>
                  <a:lnTo>
                    <a:pt x="67614" y="527050"/>
                  </a:lnTo>
                  <a:lnTo>
                    <a:pt x="67551" y="523240"/>
                  </a:lnTo>
                  <a:lnTo>
                    <a:pt x="70205" y="520700"/>
                  </a:lnTo>
                  <a:lnTo>
                    <a:pt x="75984" y="520700"/>
                  </a:lnTo>
                  <a:lnTo>
                    <a:pt x="76962" y="521970"/>
                  </a:lnTo>
                  <a:lnTo>
                    <a:pt x="81178" y="521970"/>
                  </a:lnTo>
                  <a:lnTo>
                    <a:pt x="82384" y="523240"/>
                  </a:lnTo>
                  <a:lnTo>
                    <a:pt x="83185" y="521970"/>
                  </a:lnTo>
                  <a:lnTo>
                    <a:pt x="84353" y="520700"/>
                  </a:lnTo>
                  <a:lnTo>
                    <a:pt x="85788" y="520700"/>
                  </a:lnTo>
                  <a:lnTo>
                    <a:pt x="84556" y="519430"/>
                  </a:lnTo>
                  <a:lnTo>
                    <a:pt x="83654" y="518160"/>
                  </a:lnTo>
                  <a:lnTo>
                    <a:pt x="83312" y="516890"/>
                  </a:lnTo>
                  <a:lnTo>
                    <a:pt x="82892" y="518160"/>
                  </a:lnTo>
                  <a:lnTo>
                    <a:pt x="81876" y="519430"/>
                  </a:lnTo>
                  <a:lnTo>
                    <a:pt x="78701" y="519430"/>
                  </a:lnTo>
                  <a:lnTo>
                    <a:pt x="77025" y="518160"/>
                  </a:lnTo>
                  <a:lnTo>
                    <a:pt x="76733" y="515620"/>
                  </a:lnTo>
                  <a:lnTo>
                    <a:pt x="76657" y="514273"/>
                  </a:lnTo>
                  <a:lnTo>
                    <a:pt x="77901" y="513080"/>
                  </a:lnTo>
                  <a:lnTo>
                    <a:pt x="81356" y="511810"/>
                  </a:lnTo>
                  <a:lnTo>
                    <a:pt x="82765" y="513080"/>
                  </a:lnTo>
                  <a:lnTo>
                    <a:pt x="83273" y="514350"/>
                  </a:lnTo>
                  <a:lnTo>
                    <a:pt x="83743" y="513080"/>
                  </a:lnTo>
                  <a:lnTo>
                    <a:pt x="84607" y="511810"/>
                  </a:lnTo>
                  <a:lnTo>
                    <a:pt x="85483" y="510540"/>
                  </a:lnTo>
                  <a:lnTo>
                    <a:pt x="89319" y="510540"/>
                  </a:lnTo>
                  <a:lnTo>
                    <a:pt x="90716" y="511810"/>
                  </a:lnTo>
                  <a:lnTo>
                    <a:pt x="91973" y="511810"/>
                  </a:lnTo>
                  <a:lnTo>
                    <a:pt x="95592" y="511810"/>
                  </a:lnTo>
                  <a:lnTo>
                    <a:pt x="103543" y="511810"/>
                  </a:lnTo>
                  <a:lnTo>
                    <a:pt x="103505" y="510540"/>
                  </a:lnTo>
                  <a:lnTo>
                    <a:pt x="103784" y="510540"/>
                  </a:lnTo>
                  <a:lnTo>
                    <a:pt x="104203" y="509270"/>
                  </a:lnTo>
                  <a:lnTo>
                    <a:pt x="103708" y="509270"/>
                  </a:lnTo>
                  <a:lnTo>
                    <a:pt x="100990" y="510540"/>
                  </a:lnTo>
                  <a:lnTo>
                    <a:pt x="98742" y="509270"/>
                  </a:lnTo>
                  <a:lnTo>
                    <a:pt x="98336" y="508000"/>
                  </a:lnTo>
                  <a:lnTo>
                    <a:pt x="97917" y="506730"/>
                  </a:lnTo>
                  <a:lnTo>
                    <a:pt x="96926" y="506730"/>
                  </a:lnTo>
                  <a:lnTo>
                    <a:pt x="95707" y="508000"/>
                  </a:lnTo>
                  <a:lnTo>
                    <a:pt x="87198" y="508000"/>
                  </a:lnTo>
                  <a:lnTo>
                    <a:pt x="84480" y="505485"/>
                  </a:lnTo>
                  <a:lnTo>
                    <a:pt x="84404" y="502920"/>
                  </a:lnTo>
                  <a:lnTo>
                    <a:pt x="84366" y="501230"/>
                  </a:lnTo>
                  <a:lnTo>
                    <a:pt x="82956" y="502920"/>
                  </a:lnTo>
                  <a:lnTo>
                    <a:pt x="77419" y="502920"/>
                  </a:lnTo>
                  <a:lnTo>
                    <a:pt x="75057" y="500380"/>
                  </a:lnTo>
                  <a:lnTo>
                    <a:pt x="74980" y="499110"/>
                  </a:lnTo>
                  <a:lnTo>
                    <a:pt x="74904" y="497840"/>
                  </a:lnTo>
                  <a:lnTo>
                    <a:pt x="74891" y="496481"/>
                  </a:lnTo>
                  <a:lnTo>
                    <a:pt x="75666" y="495300"/>
                  </a:lnTo>
                  <a:lnTo>
                    <a:pt x="76936" y="494030"/>
                  </a:lnTo>
                  <a:lnTo>
                    <a:pt x="75501" y="494030"/>
                  </a:lnTo>
                  <a:lnTo>
                    <a:pt x="74752" y="495300"/>
                  </a:lnTo>
                  <a:lnTo>
                    <a:pt x="73279" y="496570"/>
                  </a:lnTo>
                  <a:lnTo>
                    <a:pt x="69786" y="497840"/>
                  </a:lnTo>
                  <a:lnTo>
                    <a:pt x="66865" y="497840"/>
                  </a:lnTo>
                  <a:lnTo>
                    <a:pt x="64211" y="496570"/>
                  </a:lnTo>
                  <a:lnTo>
                    <a:pt x="62115" y="495300"/>
                  </a:lnTo>
                  <a:lnTo>
                    <a:pt x="61709" y="488950"/>
                  </a:lnTo>
                  <a:lnTo>
                    <a:pt x="63639" y="486410"/>
                  </a:lnTo>
                  <a:lnTo>
                    <a:pt x="66357" y="485140"/>
                  </a:lnTo>
                  <a:lnTo>
                    <a:pt x="70065" y="485140"/>
                  </a:lnTo>
                  <a:lnTo>
                    <a:pt x="72212" y="481330"/>
                  </a:lnTo>
                  <a:lnTo>
                    <a:pt x="76314" y="481330"/>
                  </a:lnTo>
                  <a:lnTo>
                    <a:pt x="76479" y="478790"/>
                  </a:lnTo>
                  <a:lnTo>
                    <a:pt x="78079" y="477520"/>
                  </a:lnTo>
                  <a:lnTo>
                    <a:pt x="80238" y="476250"/>
                  </a:lnTo>
                  <a:lnTo>
                    <a:pt x="81140" y="476250"/>
                  </a:lnTo>
                  <a:lnTo>
                    <a:pt x="85204" y="474980"/>
                  </a:lnTo>
                  <a:lnTo>
                    <a:pt x="88620" y="477520"/>
                  </a:lnTo>
                  <a:lnTo>
                    <a:pt x="89877" y="485140"/>
                  </a:lnTo>
                  <a:lnTo>
                    <a:pt x="87490" y="488950"/>
                  </a:lnTo>
                  <a:lnTo>
                    <a:pt x="82448" y="488950"/>
                  </a:lnTo>
                  <a:lnTo>
                    <a:pt x="82257" y="490220"/>
                  </a:lnTo>
                  <a:lnTo>
                    <a:pt x="83413" y="490220"/>
                  </a:lnTo>
                  <a:lnTo>
                    <a:pt x="83807" y="492442"/>
                  </a:lnTo>
                  <a:lnTo>
                    <a:pt x="83693" y="494030"/>
                  </a:lnTo>
                  <a:lnTo>
                    <a:pt x="83261" y="494030"/>
                  </a:lnTo>
                  <a:lnTo>
                    <a:pt x="84239" y="495300"/>
                  </a:lnTo>
                  <a:lnTo>
                    <a:pt x="84836" y="496481"/>
                  </a:lnTo>
                  <a:lnTo>
                    <a:pt x="84975" y="498195"/>
                  </a:lnTo>
                  <a:lnTo>
                    <a:pt x="86995" y="495300"/>
                  </a:lnTo>
                  <a:lnTo>
                    <a:pt x="93256" y="495300"/>
                  </a:lnTo>
                  <a:lnTo>
                    <a:pt x="93891" y="494030"/>
                  </a:lnTo>
                  <a:lnTo>
                    <a:pt x="96113" y="494030"/>
                  </a:lnTo>
                  <a:lnTo>
                    <a:pt x="96075" y="492760"/>
                  </a:lnTo>
                  <a:lnTo>
                    <a:pt x="95923" y="491363"/>
                  </a:lnTo>
                  <a:lnTo>
                    <a:pt x="96316" y="490220"/>
                  </a:lnTo>
                  <a:lnTo>
                    <a:pt x="97078" y="490220"/>
                  </a:lnTo>
                  <a:lnTo>
                    <a:pt x="96850" y="486410"/>
                  </a:lnTo>
                  <a:lnTo>
                    <a:pt x="98679" y="483870"/>
                  </a:lnTo>
                  <a:lnTo>
                    <a:pt x="102019" y="482600"/>
                  </a:lnTo>
                  <a:lnTo>
                    <a:pt x="102679" y="482600"/>
                  </a:lnTo>
                  <a:lnTo>
                    <a:pt x="102603" y="481330"/>
                  </a:lnTo>
                  <a:lnTo>
                    <a:pt x="102819" y="479996"/>
                  </a:lnTo>
                  <a:lnTo>
                    <a:pt x="103174" y="478790"/>
                  </a:lnTo>
                  <a:lnTo>
                    <a:pt x="100711" y="478790"/>
                  </a:lnTo>
                  <a:lnTo>
                    <a:pt x="98552" y="477520"/>
                  </a:lnTo>
                  <a:lnTo>
                    <a:pt x="97853" y="474980"/>
                  </a:lnTo>
                  <a:lnTo>
                    <a:pt x="97497" y="473710"/>
                  </a:lnTo>
                  <a:lnTo>
                    <a:pt x="96799" y="471170"/>
                  </a:lnTo>
                  <a:lnTo>
                    <a:pt x="98806" y="467360"/>
                  </a:lnTo>
                  <a:lnTo>
                    <a:pt x="103085" y="466090"/>
                  </a:lnTo>
                  <a:lnTo>
                    <a:pt x="104673" y="466090"/>
                  </a:lnTo>
                  <a:lnTo>
                    <a:pt x="104317" y="464820"/>
                  </a:lnTo>
                  <a:lnTo>
                    <a:pt x="104597" y="463550"/>
                  </a:lnTo>
                  <a:lnTo>
                    <a:pt x="105384" y="462280"/>
                  </a:lnTo>
                  <a:lnTo>
                    <a:pt x="104444" y="461010"/>
                  </a:lnTo>
                  <a:lnTo>
                    <a:pt x="103809" y="459740"/>
                  </a:lnTo>
                  <a:lnTo>
                    <a:pt x="103517" y="455930"/>
                  </a:lnTo>
                  <a:lnTo>
                    <a:pt x="105613" y="453390"/>
                  </a:lnTo>
                  <a:lnTo>
                    <a:pt x="111137" y="453390"/>
                  </a:lnTo>
                  <a:lnTo>
                    <a:pt x="113538" y="454660"/>
                  </a:lnTo>
                  <a:lnTo>
                    <a:pt x="113766" y="458470"/>
                  </a:lnTo>
                  <a:lnTo>
                    <a:pt x="113563" y="458470"/>
                  </a:lnTo>
                  <a:lnTo>
                    <a:pt x="114211" y="459740"/>
                  </a:lnTo>
                  <a:lnTo>
                    <a:pt x="115366" y="459740"/>
                  </a:lnTo>
                  <a:lnTo>
                    <a:pt x="115887" y="458470"/>
                  </a:lnTo>
                  <a:lnTo>
                    <a:pt x="120040" y="458470"/>
                  </a:lnTo>
                  <a:lnTo>
                    <a:pt x="121627" y="459740"/>
                  </a:lnTo>
                  <a:lnTo>
                    <a:pt x="121805" y="463550"/>
                  </a:lnTo>
                  <a:lnTo>
                    <a:pt x="120383" y="464820"/>
                  </a:lnTo>
                  <a:lnTo>
                    <a:pt x="117627" y="464820"/>
                  </a:lnTo>
                  <a:lnTo>
                    <a:pt x="117576" y="466090"/>
                  </a:lnTo>
                  <a:lnTo>
                    <a:pt x="117602" y="468630"/>
                  </a:lnTo>
                  <a:lnTo>
                    <a:pt x="116611" y="469900"/>
                  </a:lnTo>
                  <a:lnTo>
                    <a:pt x="115201" y="469900"/>
                  </a:lnTo>
                  <a:lnTo>
                    <a:pt x="114566" y="471170"/>
                  </a:lnTo>
                  <a:lnTo>
                    <a:pt x="112928" y="471170"/>
                  </a:lnTo>
                  <a:lnTo>
                    <a:pt x="113398" y="472440"/>
                  </a:lnTo>
                  <a:lnTo>
                    <a:pt x="114160" y="474980"/>
                  </a:lnTo>
                  <a:lnTo>
                    <a:pt x="113830" y="476250"/>
                  </a:lnTo>
                  <a:lnTo>
                    <a:pt x="113106" y="477520"/>
                  </a:lnTo>
                  <a:lnTo>
                    <a:pt x="114033" y="478790"/>
                  </a:lnTo>
                  <a:lnTo>
                    <a:pt x="114630" y="479996"/>
                  </a:lnTo>
                  <a:lnTo>
                    <a:pt x="114744" y="481330"/>
                  </a:lnTo>
                  <a:lnTo>
                    <a:pt x="114668" y="482600"/>
                  </a:lnTo>
                  <a:lnTo>
                    <a:pt x="114350" y="483870"/>
                  </a:lnTo>
                  <a:lnTo>
                    <a:pt x="114604" y="483870"/>
                  </a:lnTo>
                  <a:lnTo>
                    <a:pt x="114795" y="485140"/>
                  </a:lnTo>
                  <a:lnTo>
                    <a:pt x="115074" y="486410"/>
                  </a:lnTo>
                  <a:lnTo>
                    <a:pt x="113753" y="488950"/>
                  </a:lnTo>
                  <a:lnTo>
                    <a:pt x="110159" y="488950"/>
                  </a:lnTo>
                  <a:lnTo>
                    <a:pt x="110388" y="491490"/>
                  </a:lnTo>
                  <a:lnTo>
                    <a:pt x="108559" y="494030"/>
                  </a:lnTo>
                  <a:lnTo>
                    <a:pt x="105410" y="495300"/>
                  </a:lnTo>
                  <a:lnTo>
                    <a:pt x="105054" y="495300"/>
                  </a:lnTo>
                  <a:lnTo>
                    <a:pt x="104571" y="496570"/>
                  </a:lnTo>
                  <a:lnTo>
                    <a:pt x="103212" y="496570"/>
                  </a:lnTo>
                  <a:lnTo>
                    <a:pt x="103797" y="499097"/>
                  </a:lnTo>
                  <a:lnTo>
                    <a:pt x="103847" y="500380"/>
                  </a:lnTo>
                  <a:lnTo>
                    <a:pt x="105664" y="500380"/>
                  </a:lnTo>
                  <a:lnTo>
                    <a:pt x="107137" y="501650"/>
                  </a:lnTo>
                  <a:lnTo>
                    <a:pt x="107772" y="505460"/>
                  </a:lnTo>
                  <a:lnTo>
                    <a:pt x="107213" y="506679"/>
                  </a:lnTo>
                  <a:lnTo>
                    <a:pt x="106159" y="508000"/>
                  </a:lnTo>
                  <a:lnTo>
                    <a:pt x="107365" y="508000"/>
                  </a:lnTo>
                  <a:lnTo>
                    <a:pt x="108305" y="506730"/>
                  </a:lnTo>
                  <a:lnTo>
                    <a:pt x="112610" y="506730"/>
                  </a:lnTo>
                  <a:lnTo>
                    <a:pt x="111899" y="504190"/>
                  </a:lnTo>
                  <a:lnTo>
                    <a:pt x="113525" y="501650"/>
                  </a:lnTo>
                  <a:lnTo>
                    <a:pt x="116979" y="500380"/>
                  </a:lnTo>
                  <a:lnTo>
                    <a:pt x="118452" y="500380"/>
                  </a:lnTo>
                  <a:lnTo>
                    <a:pt x="118922" y="499097"/>
                  </a:lnTo>
                  <a:lnTo>
                    <a:pt x="120053" y="497840"/>
                  </a:lnTo>
                  <a:lnTo>
                    <a:pt x="121666" y="496570"/>
                  </a:lnTo>
                  <a:lnTo>
                    <a:pt x="120510" y="496570"/>
                  </a:lnTo>
                  <a:lnTo>
                    <a:pt x="119583" y="495300"/>
                  </a:lnTo>
                  <a:lnTo>
                    <a:pt x="119037" y="491490"/>
                  </a:lnTo>
                  <a:lnTo>
                    <a:pt x="120269" y="490220"/>
                  </a:lnTo>
                  <a:lnTo>
                    <a:pt x="124485" y="490220"/>
                  </a:lnTo>
                  <a:lnTo>
                    <a:pt x="125196" y="491413"/>
                  </a:lnTo>
                  <a:lnTo>
                    <a:pt x="125120" y="490220"/>
                  </a:lnTo>
                  <a:lnTo>
                    <a:pt x="125056" y="488950"/>
                  </a:lnTo>
                  <a:lnTo>
                    <a:pt x="125844" y="487680"/>
                  </a:lnTo>
                  <a:lnTo>
                    <a:pt x="127165" y="486410"/>
                  </a:lnTo>
                  <a:lnTo>
                    <a:pt x="124574" y="486410"/>
                  </a:lnTo>
                  <a:lnTo>
                    <a:pt x="122364" y="483870"/>
                  </a:lnTo>
                  <a:lnTo>
                    <a:pt x="122123" y="480060"/>
                  </a:lnTo>
                  <a:lnTo>
                    <a:pt x="122364" y="480060"/>
                  </a:lnTo>
                  <a:lnTo>
                    <a:pt x="122707" y="478790"/>
                  </a:lnTo>
                  <a:lnTo>
                    <a:pt x="122567" y="478790"/>
                  </a:lnTo>
                  <a:lnTo>
                    <a:pt x="122072" y="476250"/>
                  </a:lnTo>
                  <a:lnTo>
                    <a:pt x="123177" y="474980"/>
                  </a:lnTo>
                  <a:lnTo>
                    <a:pt x="125107" y="474980"/>
                  </a:lnTo>
                  <a:lnTo>
                    <a:pt x="125641" y="473710"/>
                  </a:lnTo>
                  <a:lnTo>
                    <a:pt x="126276" y="473710"/>
                  </a:lnTo>
                  <a:lnTo>
                    <a:pt x="127571" y="472440"/>
                  </a:lnTo>
                  <a:lnTo>
                    <a:pt x="128193" y="472440"/>
                  </a:lnTo>
                  <a:lnTo>
                    <a:pt x="127876" y="471170"/>
                  </a:lnTo>
                  <a:lnTo>
                    <a:pt x="127812" y="467360"/>
                  </a:lnTo>
                  <a:lnTo>
                    <a:pt x="130022" y="466090"/>
                  </a:lnTo>
                  <a:lnTo>
                    <a:pt x="133184" y="466090"/>
                  </a:lnTo>
                  <a:lnTo>
                    <a:pt x="133007" y="464820"/>
                  </a:lnTo>
                  <a:lnTo>
                    <a:pt x="132854" y="464820"/>
                  </a:lnTo>
                  <a:lnTo>
                    <a:pt x="132537" y="463550"/>
                  </a:lnTo>
                  <a:lnTo>
                    <a:pt x="133172" y="462280"/>
                  </a:lnTo>
                  <a:lnTo>
                    <a:pt x="134277" y="461010"/>
                  </a:lnTo>
                  <a:lnTo>
                    <a:pt x="135039" y="459740"/>
                  </a:lnTo>
                  <a:lnTo>
                    <a:pt x="137363" y="459740"/>
                  </a:lnTo>
                  <a:lnTo>
                    <a:pt x="137147" y="458470"/>
                  </a:lnTo>
                  <a:lnTo>
                    <a:pt x="136994" y="457200"/>
                  </a:lnTo>
                  <a:lnTo>
                    <a:pt x="138391" y="454660"/>
                  </a:lnTo>
                  <a:lnTo>
                    <a:pt x="142113" y="454660"/>
                  </a:lnTo>
                  <a:lnTo>
                    <a:pt x="143713" y="455930"/>
                  </a:lnTo>
                  <a:lnTo>
                    <a:pt x="143852" y="458470"/>
                  </a:lnTo>
                  <a:lnTo>
                    <a:pt x="143941" y="459740"/>
                  </a:lnTo>
                  <a:lnTo>
                    <a:pt x="143179" y="461010"/>
                  </a:lnTo>
                  <a:lnTo>
                    <a:pt x="142024" y="461010"/>
                  </a:lnTo>
                  <a:lnTo>
                    <a:pt x="142595" y="462280"/>
                  </a:lnTo>
                  <a:lnTo>
                    <a:pt x="143040" y="463550"/>
                  </a:lnTo>
                  <a:lnTo>
                    <a:pt x="143294" y="467360"/>
                  </a:lnTo>
                  <a:lnTo>
                    <a:pt x="141198" y="468630"/>
                  </a:lnTo>
                  <a:lnTo>
                    <a:pt x="138163" y="469900"/>
                  </a:lnTo>
                  <a:lnTo>
                    <a:pt x="137896" y="469900"/>
                  </a:lnTo>
                  <a:lnTo>
                    <a:pt x="137909" y="471170"/>
                  </a:lnTo>
                  <a:lnTo>
                    <a:pt x="137528" y="472440"/>
                  </a:lnTo>
                  <a:lnTo>
                    <a:pt x="136994" y="473710"/>
                  </a:lnTo>
                  <a:lnTo>
                    <a:pt x="137947" y="473710"/>
                  </a:lnTo>
                  <a:lnTo>
                    <a:pt x="138684" y="474980"/>
                  </a:lnTo>
                  <a:lnTo>
                    <a:pt x="139484" y="477520"/>
                  </a:lnTo>
                  <a:lnTo>
                    <a:pt x="139357" y="478790"/>
                  </a:lnTo>
                  <a:lnTo>
                    <a:pt x="138836" y="480060"/>
                  </a:lnTo>
                  <a:lnTo>
                    <a:pt x="142227" y="480060"/>
                  </a:lnTo>
                  <a:lnTo>
                    <a:pt x="143802" y="481330"/>
                  </a:lnTo>
                  <a:lnTo>
                    <a:pt x="143903" y="483870"/>
                  </a:lnTo>
                  <a:lnTo>
                    <a:pt x="143776" y="483870"/>
                  </a:lnTo>
                  <a:lnTo>
                    <a:pt x="143586" y="485140"/>
                  </a:lnTo>
                  <a:lnTo>
                    <a:pt x="144754" y="485140"/>
                  </a:lnTo>
                  <a:lnTo>
                    <a:pt x="145681" y="486410"/>
                  </a:lnTo>
                  <a:lnTo>
                    <a:pt x="145986" y="487362"/>
                  </a:lnTo>
                  <a:lnTo>
                    <a:pt x="146037" y="487680"/>
                  </a:lnTo>
                  <a:lnTo>
                    <a:pt x="146062" y="488950"/>
                  </a:lnTo>
                  <a:lnTo>
                    <a:pt x="146685" y="487680"/>
                  </a:lnTo>
                  <a:lnTo>
                    <a:pt x="147497" y="486410"/>
                  </a:lnTo>
                  <a:lnTo>
                    <a:pt x="151218" y="486410"/>
                  </a:lnTo>
                  <a:lnTo>
                    <a:pt x="154000" y="487680"/>
                  </a:lnTo>
                  <a:lnTo>
                    <a:pt x="155562" y="492760"/>
                  </a:lnTo>
                  <a:lnTo>
                    <a:pt x="154025" y="495300"/>
                  </a:lnTo>
                  <a:lnTo>
                    <a:pt x="150063" y="496570"/>
                  </a:lnTo>
                  <a:lnTo>
                    <a:pt x="148729" y="496570"/>
                  </a:lnTo>
                  <a:lnTo>
                    <a:pt x="147612" y="495300"/>
                  </a:lnTo>
                  <a:lnTo>
                    <a:pt x="147256" y="496481"/>
                  </a:lnTo>
                  <a:lnTo>
                    <a:pt x="147180" y="496646"/>
                  </a:lnTo>
                  <a:lnTo>
                    <a:pt x="146532" y="497840"/>
                  </a:lnTo>
                  <a:lnTo>
                    <a:pt x="149059" y="497840"/>
                  </a:lnTo>
                  <a:lnTo>
                    <a:pt x="150241" y="496570"/>
                  </a:lnTo>
                  <a:lnTo>
                    <a:pt x="155016" y="496570"/>
                  </a:lnTo>
                  <a:lnTo>
                    <a:pt x="156476" y="495300"/>
                  </a:lnTo>
                  <a:lnTo>
                    <a:pt x="159131" y="495300"/>
                  </a:lnTo>
                  <a:lnTo>
                    <a:pt x="157480" y="494030"/>
                  </a:lnTo>
                  <a:lnTo>
                    <a:pt x="157111" y="490220"/>
                  </a:lnTo>
                  <a:lnTo>
                    <a:pt x="158457" y="488950"/>
                  </a:lnTo>
                  <a:lnTo>
                    <a:pt x="162166" y="488950"/>
                  </a:lnTo>
                  <a:lnTo>
                    <a:pt x="163817" y="490220"/>
                  </a:lnTo>
                  <a:lnTo>
                    <a:pt x="164185" y="494030"/>
                  </a:lnTo>
                  <a:lnTo>
                    <a:pt x="162839" y="495300"/>
                  </a:lnTo>
                  <a:lnTo>
                    <a:pt x="161772" y="495300"/>
                  </a:lnTo>
                  <a:lnTo>
                    <a:pt x="164909" y="497840"/>
                  </a:lnTo>
                  <a:lnTo>
                    <a:pt x="165176" y="501650"/>
                  </a:lnTo>
                  <a:lnTo>
                    <a:pt x="165887" y="501650"/>
                  </a:lnTo>
                  <a:lnTo>
                    <a:pt x="166839" y="500380"/>
                  </a:lnTo>
                  <a:lnTo>
                    <a:pt x="170332" y="500380"/>
                  </a:lnTo>
                  <a:lnTo>
                    <a:pt x="171208" y="499110"/>
                  </a:lnTo>
                  <a:lnTo>
                    <a:pt x="172491" y="499110"/>
                  </a:lnTo>
                  <a:lnTo>
                    <a:pt x="176784" y="497840"/>
                  </a:lnTo>
                  <a:lnTo>
                    <a:pt x="179082" y="500329"/>
                  </a:lnTo>
                  <a:lnTo>
                    <a:pt x="179184" y="501650"/>
                  </a:lnTo>
                  <a:lnTo>
                    <a:pt x="179298" y="504190"/>
                  </a:lnTo>
                  <a:lnTo>
                    <a:pt x="178930" y="505460"/>
                  </a:lnTo>
                  <a:lnTo>
                    <a:pt x="178396" y="505460"/>
                  </a:lnTo>
                  <a:lnTo>
                    <a:pt x="179857" y="506679"/>
                  </a:lnTo>
                  <a:lnTo>
                    <a:pt x="181000" y="508000"/>
                  </a:lnTo>
                  <a:lnTo>
                    <a:pt x="181394" y="510540"/>
                  </a:lnTo>
                  <a:lnTo>
                    <a:pt x="184518" y="510540"/>
                  </a:lnTo>
                  <a:lnTo>
                    <a:pt x="186956" y="513080"/>
                  </a:lnTo>
                  <a:lnTo>
                    <a:pt x="186905" y="518160"/>
                  </a:lnTo>
                  <a:lnTo>
                    <a:pt x="186740" y="518160"/>
                  </a:lnTo>
                  <a:lnTo>
                    <a:pt x="188595" y="519430"/>
                  </a:lnTo>
                  <a:lnTo>
                    <a:pt x="189890" y="520700"/>
                  </a:lnTo>
                  <a:lnTo>
                    <a:pt x="190042" y="524510"/>
                  </a:lnTo>
                  <a:lnTo>
                    <a:pt x="189763" y="525780"/>
                  </a:lnTo>
                  <a:lnTo>
                    <a:pt x="189255" y="527050"/>
                  </a:lnTo>
                  <a:lnTo>
                    <a:pt x="190080" y="527050"/>
                  </a:lnTo>
                  <a:lnTo>
                    <a:pt x="190639" y="528320"/>
                  </a:lnTo>
                  <a:lnTo>
                    <a:pt x="190830" y="529590"/>
                  </a:lnTo>
                  <a:lnTo>
                    <a:pt x="196189" y="529590"/>
                  </a:lnTo>
                  <a:lnTo>
                    <a:pt x="198475" y="530860"/>
                  </a:lnTo>
                  <a:lnTo>
                    <a:pt x="198526" y="534670"/>
                  </a:lnTo>
                  <a:lnTo>
                    <a:pt x="199745" y="534670"/>
                  </a:lnTo>
                  <a:lnTo>
                    <a:pt x="201015" y="535940"/>
                  </a:lnTo>
                  <a:lnTo>
                    <a:pt x="201828" y="539750"/>
                  </a:lnTo>
                  <a:lnTo>
                    <a:pt x="200723" y="541020"/>
                  </a:lnTo>
                  <a:lnTo>
                    <a:pt x="197104" y="542290"/>
                  </a:lnTo>
                  <a:lnTo>
                    <a:pt x="195275" y="541020"/>
                  </a:lnTo>
                  <a:lnTo>
                    <a:pt x="194792" y="538480"/>
                  </a:lnTo>
                  <a:lnTo>
                    <a:pt x="192278" y="538480"/>
                  </a:lnTo>
                  <a:lnTo>
                    <a:pt x="194056" y="539750"/>
                  </a:lnTo>
                  <a:lnTo>
                    <a:pt x="195313" y="542290"/>
                  </a:lnTo>
                  <a:lnTo>
                    <a:pt x="195516" y="544830"/>
                  </a:lnTo>
                  <a:lnTo>
                    <a:pt x="195414" y="546557"/>
                  </a:lnTo>
                  <a:lnTo>
                    <a:pt x="194449" y="548640"/>
                  </a:lnTo>
                  <a:lnTo>
                    <a:pt x="192595" y="549910"/>
                  </a:lnTo>
                  <a:lnTo>
                    <a:pt x="195300" y="549910"/>
                  </a:lnTo>
                  <a:lnTo>
                    <a:pt x="197497" y="552424"/>
                  </a:lnTo>
                  <a:lnTo>
                    <a:pt x="197789" y="554990"/>
                  </a:lnTo>
                  <a:lnTo>
                    <a:pt x="199136" y="556247"/>
                  </a:lnTo>
                  <a:lnTo>
                    <a:pt x="200012" y="558800"/>
                  </a:lnTo>
                  <a:lnTo>
                    <a:pt x="199986" y="561340"/>
                  </a:lnTo>
                  <a:lnTo>
                    <a:pt x="199732" y="562610"/>
                  </a:lnTo>
                  <a:lnTo>
                    <a:pt x="200558" y="562610"/>
                  </a:lnTo>
                  <a:lnTo>
                    <a:pt x="200926" y="563880"/>
                  </a:lnTo>
                  <a:lnTo>
                    <a:pt x="202336" y="562610"/>
                  </a:lnTo>
                  <a:lnTo>
                    <a:pt x="203708" y="563880"/>
                  </a:lnTo>
                  <a:lnTo>
                    <a:pt x="208584" y="563880"/>
                  </a:lnTo>
                  <a:lnTo>
                    <a:pt x="210985" y="565150"/>
                  </a:lnTo>
                  <a:lnTo>
                    <a:pt x="211010" y="565454"/>
                  </a:lnTo>
                  <a:lnTo>
                    <a:pt x="211074" y="565150"/>
                  </a:lnTo>
                  <a:lnTo>
                    <a:pt x="211848" y="563880"/>
                  </a:lnTo>
                  <a:lnTo>
                    <a:pt x="212572" y="561340"/>
                  </a:lnTo>
                  <a:lnTo>
                    <a:pt x="214744" y="560070"/>
                  </a:lnTo>
                  <a:lnTo>
                    <a:pt x="221094" y="558800"/>
                  </a:lnTo>
                  <a:lnTo>
                    <a:pt x="224193" y="561238"/>
                  </a:lnTo>
                  <a:lnTo>
                    <a:pt x="224028" y="558800"/>
                  </a:lnTo>
                  <a:lnTo>
                    <a:pt x="223951" y="557530"/>
                  </a:lnTo>
                  <a:lnTo>
                    <a:pt x="225361" y="556260"/>
                  </a:lnTo>
                  <a:lnTo>
                    <a:pt x="228879" y="556260"/>
                  </a:lnTo>
                  <a:lnTo>
                    <a:pt x="230289" y="557530"/>
                  </a:lnTo>
                  <a:lnTo>
                    <a:pt x="230670" y="558800"/>
                  </a:lnTo>
                  <a:lnTo>
                    <a:pt x="231330" y="557530"/>
                  </a:lnTo>
                  <a:lnTo>
                    <a:pt x="232194" y="557530"/>
                  </a:lnTo>
                  <a:lnTo>
                    <a:pt x="234746" y="556666"/>
                  </a:lnTo>
                  <a:lnTo>
                    <a:pt x="234162" y="556260"/>
                  </a:lnTo>
                  <a:lnTo>
                    <a:pt x="232803" y="554990"/>
                  </a:lnTo>
                  <a:lnTo>
                    <a:pt x="231101" y="554990"/>
                  </a:lnTo>
                  <a:lnTo>
                    <a:pt x="229692" y="553720"/>
                  </a:lnTo>
                  <a:lnTo>
                    <a:pt x="228854" y="552450"/>
                  </a:lnTo>
                  <a:lnTo>
                    <a:pt x="226860" y="552450"/>
                  </a:lnTo>
                  <a:lnTo>
                    <a:pt x="225031" y="551180"/>
                  </a:lnTo>
                  <a:lnTo>
                    <a:pt x="224459" y="548640"/>
                  </a:lnTo>
                  <a:lnTo>
                    <a:pt x="224612" y="548640"/>
                  </a:lnTo>
                  <a:lnTo>
                    <a:pt x="224459" y="547370"/>
                  </a:lnTo>
                  <a:lnTo>
                    <a:pt x="224243" y="547370"/>
                  </a:lnTo>
                  <a:lnTo>
                    <a:pt x="223812" y="546100"/>
                  </a:lnTo>
                  <a:lnTo>
                    <a:pt x="223951" y="544830"/>
                  </a:lnTo>
                  <a:lnTo>
                    <a:pt x="224345" y="543560"/>
                  </a:lnTo>
                  <a:lnTo>
                    <a:pt x="222643" y="543560"/>
                  </a:lnTo>
                  <a:lnTo>
                    <a:pt x="221234" y="542290"/>
                  </a:lnTo>
                  <a:lnTo>
                    <a:pt x="220599" y="539750"/>
                  </a:lnTo>
                  <a:lnTo>
                    <a:pt x="220433" y="541020"/>
                  </a:lnTo>
                  <a:lnTo>
                    <a:pt x="220065" y="542290"/>
                  </a:lnTo>
                  <a:lnTo>
                    <a:pt x="219443" y="542290"/>
                  </a:lnTo>
                  <a:lnTo>
                    <a:pt x="218922" y="544830"/>
                  </a:lnTo>
                  <a:lnTo>
                    <a:pt x="217766" y="546100"/>
                  </a:lnTo>
                  <a:lnTo>
                    <a:pt x="216192" y="546100"/>
                  </a:lnTo>
                  <a:lnTo>
                    <a:pt x="215226" y="548640"/>
                  </a:lnTo>
                  <a:lnTo>
                    <a:pt x="213385" y="549910"/>
                  </a:lnTo>
                  <a:lnTo>
                    <a:pt x="208292" y="549910"/>
                  </a:lnTo>
                  <a:lnTo>
                    <a:pt x="207695" y="551180"/>
                  </a:lnTo>
                  <a:lnTo>
                    <a:pt x="206095" y="551180"/>
                  </a:lnTo>
                  <a:lnTo>
                    <a:pt x="206222" y="552450"/>
                  </a:lnTo>
                  <a:lnTo>
                    <a:pt x="206997" y="552450"/>
                  </a:lnTo>
                  <a:lnTo>
                    <a:pt x="207200" y="553720"/>
                  </a:lnTo>
                  <a:lnTo>
                    <a:pt x="207606" y="552424"/>
                  </a:lnTo>
                  <a:lnTo>
                    <a:pt x="208737" y="551180"/>
                  </a:lnTo>
                  <a:lnTo>
                    <a:pt x="212039" y="551180"/>
                  </a:lnTo>
                  <a:lnTo>
                    <a:pt x="213626" y="552424"/>
                  </a:lnTo>
                  <a:lnTo>
                    <a:pt x="213728" y="553720"/>
                  </a:lnTo>
                  <a:lnTo>
                    <a:pt x="213906" y="556260"/>
                  </a:lnTo>
                  <a:lnTo>
                    <a:pt x="212496" y="557530"/>
                  </a:lnTo>
                  <a:lnTo>
                    <a:pt x="209092" y="557530"/>
                  </a:lnTo>
                  <a:lnTo>
                    <a:pt x="207759" y="556260"/>
                  </a:lnTo>
                  <a:lnTo>
                    <a:pt x="207276" y="554990"/>
                  </a:lnTo>
                  <a:lnTo>
                    <a:pt x="206895" y="556260"/>
                  </a:lnTo>
                  <a:lnTo>
                    <a:pt x="205663" y="557530"/>
                  </a:lnTo>
                  <a:lnTo>
                    <a:pt x="201574" y="557530"/>
                  </a:lnTo>
                  <a:lnTo>
                    <a:pt x="201015" y="556260"/>
                  </a:lnTo>
                  <a:lnTo>
                    <a:pt x="200596" y="554990"/>
                  </a:lnTo>
                  <a:lnTo>
                    <a:pt x="200240" y="554990"/>
                  </a:lnTo>
                  <a:lnTo>
                    <a:pt x="199631" y="552424"/>
                  </a:lnTo>
                  <a:lnTo>
                    <a:pt x="200291" y="551180"/>
                  </a:lnTo>
                  <a:lnTo>
                    <a:pt x="201536" y="551180"/>
                  </a:lnTo>
                  <a:lnTo>
                    <a:pt x="200723" y="549910"/>
                  </a:lnTo>
                  <a:lnTo>
                    <a:pt x="200037" y="548640"/>
                  </a:lnTo>
                  <a:lnTo>
                    <a:pt x="198907" y="546100"/>
                  </a:lnTo>
                  <a:lnTo>
                    <a:pt x="200406" y="542290"/>
                  </a:lnTo>
                  <a:lnTo>
                    <a:pt x="204050" y="542290"/>
                  </a:lnTo>
                  <a:lnTo>
                    <a:pt x="204343" y="541020"/>
                  </a:lnTo>
                  <a:lnTo>
                    <a:pt x="204889" y="539750"/>
                  </a:lnTo>
                  <a:lnTo>
                    <a:pt x="205587" y="539750"/>
                  </a:lnTo>
                  <a:lnTo>
                    <a:pt x="204190" y="538480"/>
                  </a:lnTo>
                  <a:lnTo>
                    <a:pt x="203250" y="537210"/>
                  </a:lnTo>
                  <a:lnTo>
                    <a:pt x="203073" y="534797"/>
                  </a:lnTo>
                  <a:lnTo>
                    <a:pt x="202984" y="534593"/>
                  </a:lnTo>
                  <a:lnTo>
                    <a:pt x="201574" y="533400"/>
                  </a:lnTo>
                  <a:lnTo>
                    <a:pt x="200507" y="532130"/>
                  </a:lnTo>
                  <a:lnTo>
                    <a:pt x="200279" y="529590"/>
                  </a:lnTo>
                  <a:lnTo>
                    <a:pt x="197573" y="528320"/>
                  </a:lnTo>
                  <a:lnTo>
                    <a:pt x="195453" y="525792"/>
                  </a:lnTo>
                  <a:lnTo>
                    <a:pt x="195313" y="524510"/>
                  </a:lnTo>
                  <a:lnTo>
                    <a:pt x="195249" y="521970"/>
                  </a:lnTo>
                  <a:lnTo>
                    <a:pt x="193649" y="521970"/>
                  </a:lnTo>
                  <a:lnTo>
                    <a:pt x="191922" y="520700"/>
                  </a:lnTo>
                  <a:lnTo>
                    <a:pt x="191198" y="518160"/>
                  </a:lnTo>
                  <a:lnTo>
                    <a:pt x="191617" y="516890"/>
                  </a:lnTo>
                  <a:lnTo>
                    <a:pt x="189534" y="516890"/>
                  </a:lnTo>
                  <a:lnTo>
                    <a:pt x="187833" y="514350"/>
                  </a:lnTo>
                  <a:lnTo>
                    <a:pt x="186372" y="509270"/>
                  </a:lnTo>
                  <a:lnTo>
                    <a:pt x="188518" y="505460"/>
                  </a:lnTo>
                  <a:lnTo>
                    <a:pt x="193408" y="504190"/>
                  </a:lnTo>
                  <a:lnTo>
                    <a:pt x="194792" y="504190"/>
                  </a:lnTo>
                  <a:lnTo>
                    <a:pt x="196011" y="505460"/>
                  </a:lnTo>
                  <a:lnTo>
                    <a:pt x="196430" y="504190"/>
                  </a:lnTo>
                  <a:lnTo>
                    <a:pt x="199885" y="504190"/>
                  </a:lnTo>
                  <a:lnTo>
                    <a:pt x="199923" y="502920"/>
                  </a:lnTo>
                  <a:lnTo>
                    <a:pt x="200939" y="501650"/>
                  </a:lnTo>
                  <a:lnTo>
                    <a:pt x="202412" y="500380"/>
                  </a:lnTo>
                  <a:lnTo>
                    <a:pt x="199961" y="500380"/>
                  </a:lnTo>
                  <a:lnTo>
                    <a:pt x="197929" y="499110"/>
                  </a:lnTo>
                  <a:lnTo>
                    <a:pt x="197802" y="497840"/>
                  </a:lnTo>
                  <a:lnTo>
                    <a:pt x="197713" y="496912"/>
                  </a:lnTo>
                  <a:lnTo>
                    <a:pt x="197612" y="496481"/>
                  </a:lnTo>
                  <a:lnTo>
                    <a:pt x="196557" y="495300"/>
                  </a:lnTo>
                  <a:lnTo>
                    <a:pt x="195770" y="494030"/>
                  </a:lnTo>
                  <a:lnTo>
                    <a:pt x="195795" y="491490"/>
                  </a:lnTo>
                  <a:lnTo>
                    <a:pt x="193890" y="491490"/>
                  </a:lnTo>
                  <a:lnTo>
                    <a:pt x="192341" y="490220"/>
                  </a:lnTo>
                  <a:lnTo>
                    <a:pt x="191973" y="487680"/>
                  </a:lnTo>
                  <a:lnTo>
                    <a:pt x="191249" y="487680"/>
                  </a:lnTo>
                  <a:lnTo>
                    <a:pt x="190639" y="486410"/>
                  </a:lnTo>
                  <a:lnTo>
                    <a:pt x="189750" y="482688"/>
                  </a:lnTo>
                  <a:lnTo>
                    <a:pt x="189750" y="482561"/>
                  </a:lnTo>
                  <a:lnTo>
                    <a:pt x="190550" y="481330"/>
                  </a:lnTo>
                  <a:lnTo>
                    <a:pt x="191211" y="480288"/>
                  </a:lnTo>
                  <a:lnTo>
                    <a:pt x="190030" y="481330"/>
                  </a:lnTo>
                  <a:lnTo>
                    <a:pt x="187744" y="481330"/>
                  </a:lnTo>
                  <a:lnTo>
                    <a:pt x="187744" y="492760"/>
                  </a:lnTo>
                  <a:lnTo>
                    <a:pt x="185534" y="494030"/>
                  </a:lnTo>
                  <a:lnTo>
                    <a:pt x="180441" y="494030"/>
                  </a:lnTo>
                  <a:lnTo>
                    <a:pt x="178536" y="492760"/>
                  </a:lnTo>
                  <a:lnTo>
                    <a:pt x="177927" y="491490"/>
                  </a:lnTo>
                  <a:lnTo>
                    <a:pt x="177647" y="490220"/>
                  </a:lnTo>
                  <a:lnTo>
                    <a:pt x="177457" y="490220"/>
                  </a:lnTo>
                  <a:lnTo>
                    <a:pt x="177393" y="488950"/>
                  </a:lnTo>
                  <a:lnTo>
                    <a:pt x="177126" y="488226"/>
                  </a:lnTo>
                  <a:lnTo>
                    <a:pt x="177546" y="491490"/>
                  </a:lnTo>
                  <a:lnTo>
                    <a:pt x="175577" y="494030"/>
                  </a:lnTo>
                  <a:lnTo>
                    <a:pt x="170078" y="495300"/>
                  </a:lnTo>
                  <a:lnTo>
                    <a:pt x="167576" y="492760"/>
                  </a:lnTo>
                  <a:lnTo>
                    <a:pt x="167246" y="490220"/>
                  </a:lnTo>
                  <a:lnTo>
                    <a:pt x="167233" y="488442"/>
                  </a:lnTo>
                  <a:lnTo>
                    <a:pt x="167462" y="487680"/>
                  </a:lnTo>
                  <a:lnTo>
                    <a:pt x="167068" y="487680"/>
                  </a:lnTo>
                  <a:lnTo>
                    <a:pt x="163753" y="488950"/>
                  </a:lnTo>
                  <a:lnTo>
                    <a:pt x="161036" y="486410"/>
                  </a:lnTo>
                  <a:lnTo>
                    <a:pt x="160248" y="483870"/>
                  </a:lnTo>
                  <a:lnTo>
                    <a:pt x="160299" y="482600"/>
                  </a:lnTo>
                  <a:lnTo>
                    <a:pt x="158724" y="482600"/>
                  </a:lnTo>
                  <a:lnTo>
                    <a:pt x="157581" y="481330"/>
                  </a:lnTo>
                  <a:lnTo>
                    <a:pt x="157137" y="480060"/>
                  </a:lnTo>
                  <a:lnTo>
                    <a:pt x="156883" y="480060"/>
                  </a:lnTo>
                  <a:lnTo>
                    <a:pt x="156718" y="482600"/>
                  </a:lnTo>
                  <a:lnTo>
                    <a:pt x="154838" y="483870"/>
                  </a:lnTo>
                  <a:lnTo>
                    <a:pt x="149529" y="483870"/>
                  </a:lnTo>
                  <a:lnTo>
                    <a:pt x="147129" y="482600"/>
                  </a:lnTo>
                  <a:lnTo>
                    <a:pt x="146761" y="476250"/>
                  </a:lnTo>
                  <a:lnTo>
                    <a:pt x="148844" y="474980"/>
                  </a:lnTo>
                  <a:lnTo>
                    <a:pt x="152654" y="473710"/>
                  </a:lnTo>
                  <a:lnTo>
                    <a:pt x="153593" y="474980"/>
                  </a:lnTo>
                  <a:lnTo>
                    <a:pt x="154419" y="474980"/>
                  </a:lnTo>
                  <a:lnTo>
                    <a:pt x="154241" y="472440"/>
                  </a:lnTo>
                  <a:lnTo>
                    <a:pt x="156324" y="469900"/>
                  </a:lnTo>
                  <a:lnTo>
                    <a:pt x="161836" y="469900"/>
                  </a:lnTo>
                  <a:lnTo>
                    <a:pt x="164185" y="471170"/>
                  </a:lnTo>
                  <a:lnTo>
                    <a:pt x="164426" y="473710"/>
                  </a:lnTo>
                  <a:lnTo>
                    <a:pt x="165862" y="474980"/>
                  </a:lnTo>
                  <a:lnTo>
                    <a:pt x="166890" y="476250"/>
                  </a:lnTo>
                  <a:lnTo>
                    <a:pt x="166916" y="478790"/>
                  </a:lnTo>
                  <a:lnTo>
                    <a:pt x="168402" y="478790"/>
                  </a:lnTo>
                  <a:lnTo>
                    <a:pt x="169672" y="480060"/>
                  </a:lnTo>
                  <a:lnTo>
                    <a:pt x="170091" y="481330"/>
                  </a:lnTo>
                  <a:lnTo>
                    <a:pt x="170472" y="483870"/>
                  </a:lnTo>
                  <a:lnTo>
                    <a:pt x="170078" y="485140"/>
                  </a:lnTo>
                  <a:lnTo>
                    <a:pt x="174383" y="485140"/>
                  </a:lnTo>
                  <a:lnTo>
                    <a:pt x="176377" y="486143"/>
                  </a:lnTo>
                  <a:lnTo>
                    <a:pt x="176314" y="485178"/>
                  </a:lnTo>
                  <a:lnTo>
                    <a:pt x="176187" y="482561"/>
                  </a:lnTo>
                  <a:lnTo>
                    <a:pt x="178231" y="481330"/>
                  </a:lnTo>
                  <a:lnTo>
                    <a:pt x="183756" y="480060"/>
                  </a:lnTo>
                  <a:lnTo>
                    <a:pt x="186131" y="482561"/>
                  </a:lnTo>
                  <a:lnTo>
                    <a:pt x="186258" y="483870"/>
                  </a:lnTo>
                  <a:lnTo>
                    <a:pt x="186283" y="485140"/>
                  </a:lnTo>
                  <a:lnTo>
                    <a:pt x="186702" y="486410"/>
                  </a:lnTo>
                  <a:lnTo>
                    <a:pt x="187007" y="486410"/>
                  </a:lnTo>
                  <a:lnTo>
                    <a:pt x="187185" y="487680"/>
                  </a:lnTo>
                  <a:lnTo>
                    <a:pt x="187490" y="487680"/>
                  </a:lnTo>
                  <a:lnTo>
                    <a:pt x="187604" y="488442"/>
                  </a:lnTo>
                  <a:lnTo>
                    <a:pt x="187731" y="491490"/>
                  </a:lnTo>
                  <a:lnTo>
                    <a:pt x="187744" y="492760"/>
                  </a:lnTo>
                  <a:lnTo>
                    <a:pt x="187744" y="481330"/>
                  </a:lnTo>
                  <a:lnTo>
                    <a:pt x="186309" y="481330"/>
                  </a:lnTo>
                  <a:lnTo>
                    <a:pt x="184734" y="480060"/>
                  </a:lnTo>
                  <a:lnTo>
                    <a:pt x="184581" y="476250"/>
                  </a:lnTo>
                  <a:lnTo>
                    <a:pt x="186016" y="474980"/>
                  </a:lnTo>
                  <a:lnTo>
                    <a:pt x="189750" y="474980"/>
                  </a:lnTo>
                  <a:lnTo>
                    <a:pt x="191312" y="476250"/>
                  </a:lnTo>
                  <a:lnTo>
                    <a:pt x="191439" y="478790"/>
                  </a:lnTo>
                  <a:lnTo>
                    <a:pt x="194056" y="478790"/>
                  </a:lnTo>
                  <a:lnTo>
                    <a:pt x="196735" y="478790"/>
                  </a:lnTo>
                  <a:lnTo>
                    <a:pt x="238658" y="478790"/>
                  </a:lnTo>
                  <a:lnTo>
                    <a:pt x="239166" y="477520"/>
                  </a:lnTo>
                  <a:lnTo>
                    <a:pt x="239661" y="476250"/>
                  </a:lnTo>
                  <a:lnTo>
                    <a:pt x="244665" y="476250"/>
                  </a:lnTo>
                  <a:lnTo>
                    <a:pt x="245935" y="477520"/>
                  </a:lnTo>
                  <a:lnTo>
                    <a:pt x="246761" y="480060"/>
                  </a:lnTo>
                  <a:lnTo>
                    <a:pt x="245656" y="481330"/>
                  </a:lnTo>
                  <a:lnTo>
                    <a:pt x="243293" y="482600"/>
                  </a:lnTo>
                  <a:lnTo>
                    <a:pt x="244830" y="483870"/>
                  </a:lnTo>
                  <a:lnTo>
                    <a:pt x="244881" y="487680"/>
                  </a:lnTo>
                  <a:lnTo>
                    <a:pt x="244106" y="488950"/>
                  </a:lnTo>
                  <a:lnTo>
                    <a:pt x="245033" y="488950"/>
                  </a:lnTo>
                  <a:lnTo>
                    <a:pt x="245795" y="490220"/>
                  </a:lnTo>
                  <a:lnTo>
                    <a:pt x="248424" y="490220"/>
                  </a:lnTo>
                  <a:lnTo>
                    <a:pt x="250710" y="491477"/>
                  </a:lnTo>
                  <a:lnTo>
                    <a:pt x="251015" y="495147"/>
                  </a:lnTo>
                  <a:lnTo>
                    <a:pt x="251790" y="494030"/>
                  </a:lnTo>
                  <a:lnTo>
                    <a:pt x="254647" y="494030"/>
                  </a:lnTo>
                  <a:lnTo>
                    <a:pt x="255244" y="492760"/>
                  </a:lnTo>
                  <a:lnTo>
                    <a:pt x="255968" y="492760"/>
                  </a:lnTo>
                  <a:lnTo>
                    <a:pt x="257543" y="491490"/>
                  </a:lnTo>
                  <a:lnTo>
                    <a:pt x="258292" y="491490"/>
                  </a:lnTo>
                  <a:lnTo>
                    <a:pt x="257924" y="490220"/>
                  </a:lnTo>
                  <a:lnTo>
                    <a:pt x="257746" y="487680"/>
                  </a:lnTo>
                  <a:lnTo>
                    <a:pt x="259054" y="486410"/>
                  </a:lnTo>
                  <a:lnTo>
                    <a:pt x="260807" y="486410"/>
                  </a:lnTo>
                  <a:lnTo>
                    <a:pt x="260629" y="485178"/>
                  </a:lnTo>
                  <a:lnTo>
                    <a:pt x="260604" y="483870"/>
                  </a:lnTo>
                  <a:lnTo>
                    <a:pt x="262089" y="481330"/>
                  </a:lnTo>
                  <a:lnTo>
                    <a:pt x="264731" y="481330"/>
                  </a:lnTo>
                  <a:lnTo>
                    <a:pt x="264198" y="478790"/>
                  </a:lnTo>
                  <a:lnTo>
                    <a:pt x="263664" y="477520"/>
                  </a:lnTo>
                  <a:lnTo>
                    <a:pt x="264680" y="476250"/>
                  </a:lnTo>
                  <a:lnTo>
                    <a:pt x="268262" y="474980"/>
                  </a:lnTo>
                  <a:lnTo>
                    <a:pt x="270129" y="476250"/>
                  </a:lnTo>
                  <a:lnTo>
                    <a:pt x="271195" y="478790"/>
                  </a:lnTo>
                  <a:lnTo>
                    <a:pt x="270179" y="481330"/>
                  </a:lnTo>
                  <a:lnTo>
                    <a:pt x="266611" y="482600"/>
                  </a:lnTo>
                  <a:lnTo>
                    <a:pt x="267347" y="483870"/>
                  </a:lnTo>
                  <a:lnTo>
                    <a:pt x="267385" y="486410"/>
                  </a:lnTo>
                  <a:lnTo>
                    <a:pt x="266065" y="487680"/>
                  </a:lnTo>
                  <a:lnTo>
                    <a:pt x="264388" y="488950"/>
                  </a:lnTo>
                  <a:lnTo>
                    <a:pt x="264579" y="488950"/>
                  </a:lnTo>
                  <a:lnTo>
                    <a:pt x="264718" y="491490"/>
                  </a:lnTo>
                  <a:lnTo>
                    <a:pt x="263309" y="492760"/>
                  </a:lnTo>
                  <a:lnTo>
                    <a:pt x="262140" y="492760"/>
                  </a:lnTo>
                  <a:lnTo>
                    <a:pt x="262839" y="494030"/>
                  </a:lnTo>
                  <a:lnTo>
                    <a:pt x="263194" y="495300"/>
                  </a:lnTo>
                  <a:lnTo>
                    <a:pt x="263512" y="494030"/>
                  </a:lnTo>
                  <a:lnTo>
                    <a:pt x="264350" y="492760"/>
                  </a:lnTo>
                  <a:lnTo>
                    <a:pt x="267360" y="492760"/>
                  </a:lnTo>
                  <a:lnTo>
                    <a:pt x="269189" y="494030"/>
                  </a:lnTo>
                  <a:lnTo>
                    <a:pt x="270103" y="497840"/>
                  </a:lnTo>
                  <a:lnTo>
                    <a:pt x="269011" y="499097"/>
                  </a:lnTo>
                  <a:lnTo>
                    <a:pt x="265518" y="500380"/>
                  </a:lnTo>
                  <a:lnTo>
                    <a:pt x="263867" y="499097"/>
                  </a:lnTo>
                  <a:lnTo>
                    <a:pt x="263271" y="497840"/>
                  </a:lnTo>
                  <a:lnTo>
                    <a:pt x="263144" y="497840"/>
                  </a:lnTo>
                  <a:lnTo>
                    <a:pt x="262864" y="499097"/>
                  </a:lnTo>
                  <a:lnTo>
                    <a:pt x="262470" y="499110"/>
                  </a:lnTo>
                  <a:lnTo>
                    <a:pt x="263258" y="500380"/>
                  </a:lnTo>
                  <a:lnTo>
                    <a:pt x="263931" y="500380"/>
                  </a:lnTo>
                  <a:lnTo>
                    <a:pt x="265036" y="504190"/>
                  </a:lnTo>
                  <a:lnTo>
                    <a:pt x="263512" y="506730"/>
                  </a:lnTo>
                  <a:lnTo>
                    <a:pt x="258191" y="509270"/>
                  </a:lnTo>
                  <a:lnTo>
                    <a:pt x="255397" y="506730"/>
                  </a:lnTo>
                  <a:lnTo>
                    <a:pt x="254939" y="505460"/>
                  </a:lnTo>
                  <a:lnTo>
                    <a:pt x="254469" y="504190"/>
                  </a:lnTo>
                  <a:lnTo>
                    <a:pt x="254495" y="502920"/>
                  </a:lnTo>
                  <a:lnTo>
                    <a:pt x="252831" y="502920"/>
                  </a:lnTo>
                  <a:lnTo>
                    <a:pt x="252120" y="504190"/>
                  </a:lnTo>
                  <a:lnTo>
                    <a:pt x="250748" y="505460"/>
                  </a:lnTo>
                  <a:lnTo>
                    <a:pt x="246316" y="505460"/>
                  </a:lnTo>
                  <a:lnTo>
                    <a:pt x="245313" y="504190"/>
                  </a:lnTo>
                  <a:lnTo>
                    <a:pt x="245021" y="505460"/>
                  </a:lnTo>
                  <a:lnTo>
                    <a:pt x="240779" y="505460"/>
                  </a:lnTo>
                  <a:lnTo>
                    <a:pt x="239572" y="504190"/>
                  </a:lnTo>
                  <a:lnTo>
                    <a:pt x="239636" y="505485"/>
                  </a:lnTo>
                  <a:lnTo>
                    <a:pt x="238328" y="508000"/>
                  </a:lnTo>
                  <a:lnTo>
                    <a:pt x="234391" y="509270"/>
                  </a:lnTo>
                  <a:lnTo>
                    <a:pt x="232664" y="509270"/>
                  </a:lnTo>
                  <a:lnTo>
                    <a:pt x="231406" y="508000"/>
                  </a:lnTo>
                  <a:lnTo>
                    <a:pt x="230847" y="508000"/>
                  </a:lnTo>
                  <a:lnTo>
                    <a:pt x="230454" y="509270"/>
                  </a:lnTo>
                  <a:lnTo>
                    <a:pt x="231825" y="509270"/>
                  </a:lnTo>
                  <a:lnTo>
                    <a:pt x="232841" y="510540"/>
                  </a:lnTo>
                  <a:lnTo>
                    <a:pt x="232867" y="513080"/>
                  </a:lnTo>
                  <a:lnTo>
                    <a:pt x="232092" y="514350"/>
                  </a:lnTo>
                  <a:lnTo>
                    <a:pt x="230962" y="514350"/>
                  </a:lnTo>
                  <a:lnTo>
                    <a:pt x="230962" y="516890"/>
                  </a:lnTo>
                  <a:lnTo>
                    <a:pt x="229806" y="519430"/>
                  </a:lnTo>
                  <a:lnTo>
                    <a:pt x="228028" y="519430"/>
                  </a:lnTo>
                  <a:lnTo>
                    <a:pt x="227850" y="520700"/>
                  </a:lnTo>
                  <a:lnTo>
                    <a:pt x="227380" y="520700"/>
                  </a:lnTo>
                  <a:lnTo>
                    <a:pt x="226491" y="523240"/>
                  </a:lnTo>
                  <a:lnTo>
                    <a:pt x="224878" y="524510"/>
                  </a:lnTo>
                  <a:lnTo>
                    <a:pt x="224294" y="524510"/>
                  </a:lnTo>
                  <a:lnTo>
                    <a:pt x="225336" y="525780"/>
                  </a:lnTo>
                  <a:lnTo>
                    <a:pt x="225386" y="529590"/>
                  </a:lnTo>
                  <a:lnTo>
                    <a:pt x="223901" y="530860"/>
                  </a:lnTo>
                  <a:lnTo>
                    <a:pt x="220179" y="530860"/>
                  </a:lnTo>
                  <a:lnTo>
                    <a:pt x="218643" y="529590"/>
                  </a:lnTo>
                  <a:lnTo>
                    <a:pt x="218592" y="525780"/>
                  </a:lnTo>
                  <a:lnTo>
                    <a:pt x="219456" y="524510"/>
                  </a:lnTo>
                  <a:lnTo>
                    <a:pt x="219087" y="524510"/>
                  </a:lnTo>
                  <a:lnTo>
                    <a:pt x="217627" y="523240"/>
                  </a:lnTo>
                  <a:lnTo>
                    <a:pt x="216585" y="521970"/>
                  </a:lnTo>
                  <a:lnTo>
                    <a:pt x="216179" y="524510"/>
                  </a:lnTo>
                  <a:lnTo>
                    <a:pt x="215011" y="525780"/>
                  </a:lnTo>
                  <a:lnTo>
                    <a:pt x="211264" y="525780"/>
                  </a:lnTo>
                  <a:lnTo>
                    <a:pt x="211696" y="527050"/>
                  </a:lnTo>
                  <a:lnTo>
                    <a:pt x="212013" y="527050"/>
                  </a:lnTo>
                  <a:lnTo>
                    <a:pt x="212217" y="528320"/>
                  </a:lnTo>
                  <a:lnTo>
                    <a:pt x="214464" y="529590"/>
                  </a:lnTo>
                  <a:lnTo>
                    <a:pt x="216077" y="530860"/>
                  </a:lnTo>
                  <a:lnTo>
                    <a:pt x="216204" y="534670"/>
                  </a:lnTo>
                  <a:lnTo>
                    <a:pt x="218033" y="534670"/>
                  </a:lnTo>
                  <a:lnTo>
                    <a:pt x="219621" y="535940"/>
                  </a:lnTo>
                  <a:lnTo>
                    <a:pt x="220345" y="537210"/>
                  </a:lnTo>
                  <a:lnTo>
                    <a:pt x="220649" y="535940"/>
                  </a:lnTo>
                  <a:lnTo>
                    <a:pt x="222224" y="533400"/>
                  </a:lnTo>
                  <a:lnTo>
                    <a:pt x="226161" y="532130"/>
                  </a:lnTo>
                  <a:lnTo>
                    <a:pt x="227812" y="532130"/>
                  </a:lnTo>
                  <a:lnTo>
                    <a:pt x="229184" y="533400"/>
                  </a:lnTo>
                  <a:lnTo>
                    <a:pt x="230009" y="532130"/>
                  </a:lnTo>
                  <a:lnTo>
                    <a:pt x="233895" y="532130"/>
                  </a:lnTo>
                  <a:lnTo>
                    <a:pt x="233629" y="530860"/>
                  </a:lnTo>
                  <a:lnTo>
                    <a:pt x="233375" y="529590"/>
                  </a:lnTo>
                  <a:lnTo>
                    <a:pt x="234950" y="527050"/>
                  </a:lnTo>
                  <a:lnTo>
                    <a:pt x="239293" y="525780"/>
                  </a:lnTo>
                  <a:lnTo>
                    <a:pt x="240995" y="527050"/>
                  </a:lnTo>
                  <a:lnTo>
                    <a:pt x="242201" y="528320"/>
                  </a:lnTo>
                  <a:lnTo>
                    <a:pt x="241604" y="527050"/>
                  </a:lnTo>
                  <a:lnTo>
                    <a:pt x="241211" y="525792"/>
                  </a:lnTo>
                  <a:lnTo>
                    <a:pt x="241109" y="523240"/>
                  </a:lnTo>
                  <a:lnTo>
                    <a:pt x="241325" y="523240"/>
                  </a:lnTo>
                  <a:lnTo>
                    <a:pt x="241681" y="521970"/>
                  </a:lnTo>
                  <a:lnTo>
                    <a:pt x="241350" y="520700"/>
                  </a:lnTo>
                  <a:lnTo>
                    <a:pt x="241058" y="523240"/>
                  </a:lnTo>
                  <a:lnTo>
                    <a:pt x="239776" y="524510"/>
                  </a:lnTo>
                  <a:lnTo>
                    <a:pt x="235204" y="525780"/>
                  </a:lnTo>
                  <a:lnTo>
                    <a:pt x="232410" y="524510"/>
                  </a:lnTo>
                  <a:lnTo>
                    <a:pt x="230847" y="519493"/>
                  </a:lnTo>
                  <a:lnTo>
                    <a:pt x="230860" y="519353"/>
                  </a:lnTo>
                  <a:lnTo>
                    <a:pt x="232333" y="516890"/>
                  </a:lnTo>
                  <a:lnTo>
                    <a:pt x="237312" y="514350"/>
                  </a:lnTo>
                  <a:lnTo>
                    <a:pt x="239636" y="515620"/>
                  </a:lnTo>
                  <a:lnTo>
                    <a:pt x="240753" y="518160"/>
                  </a:lnTo>
                  <a:lnTo>
                    <a:pt x="240969" y="515620"/>
                  </a:lnTo>
                  <a:lnTo>
                    <a:pt x="243205" y="513080"/>
                  </a:lnTo>
                  <a:lnTo>
                    <a:pt x="247091" y="513080"/>
                  </a:lnTo>
                  <a:lnTo>
                    <a:pt x="246367" y="511810"/>
                  </a:lnTo>
                  <a:lnTo>
                    <a:pt x="245859" y="511810"/>
                  </a:lnTo>
                  <a:lnTo>
                    <a:pt x="245668" y="508000"/>
                  </a:lnTo>
                  <a:lnTo>
                    <a:pt x="247078" y="506730"/>
                  </a:lnTo>
                  <a:lnTo>
                    <a:pt x="250786" y="506730"/>
                  </a:lnTo>
                  <a:lnTo>
                    <a:pt x="252399" y="508000"/>
                  </a:lnTo>
                  <a:lnTo>
                    <a:pt x="252641" y="511810"/>
                  </a:lnTo>
                  <a:lnTo>
                    <a:pt x="251358" y="513080"/>
                  </a:lnTo>
                  <a:lnTo>
                    <a:pt x="249618" y="513080"/>
                  </a:lnTo>
                  <a:lnTo>
                    <a:pt x="251345" y="514350"/>
                  </a:lnTo>
                  <a:lnTo>
                    <a:pt x="252590" y="515620"/>
                  </a:lnTo>
                  <a:lnTo>
                    <a:pt x="252882" y="518160"/>
                  </a:lnTo>
                  <a:lnTo>
                    <a:pt x="252806" y="519430"/>
                  </a:lnTo>
                  <a:lnTo>
                    <a:pt x="252641" y="519430"/>
                  </a:lnTo>
                  <a:lnTo>
                    <a:pt x="253593" y="520700"/>
                  </a:lnTo>
                  <a:lnTo>
                    <a:pt x="254228" y="521970"/>
                  </a:lnTo>
                  <a:lnTo>
                    <a:pt x="254292" y="524510"/>
                  </a:lnTo>
                  <a:lnTo>
                    <a:pt x="254622" y="524510"/>
                  </a:lnTo>
                  <a:lnTo>
                    <a:pt x="254901" y="525780"/>
                  </a:lnTo>
                  <a:lnTo>
                    <a:pt x="257873" y="525780"/>
                  </a:lnTo>
                  <a:lnTo>
                    <a:pt x="259397" y="527050"/>
                  </a:lnTo>
                  <a:lnTo>
                    <a:pt x="259295" y="530974"/>
                  </a:lnTo>
                  <a:lnTo>
                    <a:pt x="257949" y="532130"/>
                  </a:lnTo>
                  <a:lnTo>
                    <a:pt x="253720" y="532130"/>
                  </a:lnTo>
                  <a:lnTo>
                    <a:pt x="255066" y="533400"/>
                  </a:lnTo>
                  <a:lnTo>
                    <a:pt x="256095" y="534593"/>
                  </a:lnTo>
                  <a:lnTo>
                    <a:pt x="256209" y="534797"/>
                  </a:lnTo>
                  <a:lnTo>
                    <a:pt x="256654" y="535940"/>
                  </a:lnTo>
                  <a:lnTo>
                    <a:pt x="258267" y="537210"/>
                  </a:lnTo>
                  <a:lnTo>
                    <a:pt x="259562" y="538480"/>
                  </a:lnTo>
                  <a:lnTo>
                    <a:pt x="260159" y="539750"/>
                  </a:lnTo>
                  <a:lnTo>
                    <a:pt x="260184" y="541020"/>
                  </a:lnTo>
                  <a:lnTo>
                    <a:pt x="260959" y="539750"/>
                  </a:lnTo>
                  <a:lnTo>
                    <a:pt x="261937" y="539750"/>
                  </a:lnTo>
                  <a:lnTo>
                    <a:pt x="265874" y="538480"/>
                  </a:lnTo>
                  <a:lnTo>
                    <a:pt x="268376" y="541020"/>
                  </a:lnTo>
                  <a:lnTo>
                    <a:pt x="268757" y="544118"/>
                  </a:lnTo>
                  <a:lnTo>
                    <a:pt x="268643" y="545553"/>
                  </a:lnTo>
                  <a:lnTo>
                    <a:pt x="268503" y="546100"/>
                  </a:lnTo>
                  <a:lnTo>
                    <a:pt x="267919" y="546100"/>
                  </a:lnTo>
                  <a:lnTo>
                    <a:pt x="268973" y="547370"/>
                  </a:lnTo>
                  <a:lnTo>
                    <a:pt x="269659" y="548640"/>
                  </a:lnTo>
                  <a:lnTo>
                    <a:pt x="269684" y="552462"/>
                  </a:lnTo>
                  <a:lnTo>
                    <a:pt x="268465" y="553720"/>
                  </a:lnTo>
                  <a:lnTo>
                    <a:pt x="266700" y="554990"/>
                  </a:lnTo>
                  <a:lnTo>
                    <a:pt x="267068" y="554990"/>
                  </a:lnTo>
                  <a:lnTo>
                    <a:pt x="267258" y="556082"/>
                  </a:lnTo>
                  <a:lnTo>
                    <a:pt x="267296" y="557530"/>
                  </a:lnTo>
                  <a:lnTo>
                    <a:pt x="269138" y="558800"/>
                  </a:lnTo>
                  <a:lnTo>
                    <a:pt x="270637" y="560070"/>
                  </a:lnTo>
                  <a:lnTo>
                    <a:pt x="271373" y="562610"/>
                  </a:lnTo>
                  <a:lnTo>
                    <a:pt x="271335" y="563880"/>
                  </a:lnTo>
                  <a:lnTo>
                    <a:pt x="271119" y="565150"/>
                  </a:lnTo>
                  <a:lnTo>
                    <a:pt x="272808" y="565150"/>
                  </a:lnTo>
                  <a:lnTo>
                    <a:pt x="274231" y="566420"/>
                  </a:lnTo>
                  <a:lnTo>
                    <a:pt x="275018" y="567690"/>
                  </a:lnTo>
                  <a:lnTo>
                    <a:pt x="278155" y="568960"/>
                  </a:lnTo>
                  <a:lnTo>
                    <a:pt x="280619" y="571500"/>
                  </a:lnTo>
                  <a:lnTo>
                    <a:pt x="280670" y="575310"/>
                  </a:lnTo>
                  <a:lnTo>
                    <a:pt x="280250" y="576580"/>
                  </a:lnTo>
                  <a:lnTo>
                    <a:pt x="279552" y="577850"/>
                  </a:lnTo>
                  <a:lnTo>
                    <a:pt x="281152" y="577850"/>
                  </a:lnTo>
                  <a:lnTo>
                    <a:pt x="282321" y="580390"/>
                  </a:lnTo>
                  <a:lnTo>
                    <a:pt x="282498" y="584200"/>
                  </a:lnTo>
                  <a:lnTo>
                    <a:pt x="281203" y="585470"/>
                  </a:lnTo>
                  <a:lnTo>
                    <a:pt x="279323" y="586740"/>
                  </a:lnTo>
                  <a:lnTo>
                    <a:pt x="279463" y="587451"/>
                  </a:lnTo>
                  <a:lnTo>
                    <a:pt x="279463" y="588276"/>
                  </a:lnTo>
                  <a:lnTo>
                    <a:pt x="278587" y="590550"/>
                  </a:lnTo>
                  <a:lnTo>
                    <a:pt x="274726" y="590550"/>
                  </a:lnTo>
                  <a:lnTo>
                    <a:pt x="273659" y="591820"/>
                  </a:lnTo>
                  <a:lnTo>
                    <a:pt x="272161" y="591820"/>
                  </a:lnTo>
                  <a:lnTo>
                    <a:pt x="266941" y="593051"/>
                  </a:lnTo>
                  <a:lnTo>
                    <a:pt x="268478" y="595630"/>
                  </a:lnTo>
                  <a:lnTo>
                    <a:pt x="270941" y="595630"/>
                  </a:lnTo>
                  <a:lnTo>
                    <a:pt x="272884" y="598170"/>
                  </a:lnTo>
                  <a:lnTo>
                    <a:pt x="273392" y="599440"/>
                  </a:lnTo>
                  <a:lnTo>
                    <a:pt x="278193" y="601980"/>
                  </a:lnTo>
                  <a:lnTo>
                    <a:pt x="279692" y="601980"/>
                  </a:lnTo>
                  <a:lnTo>
                    <a:pt x="278993" y="600735"/>
                  </a:lnTo>
                  <a:lnTo>
                    <a:pt x="277787" y="595630"/>
                  </a:lnTo>
                  <a:lnTo>
                    <a:pt x="279946" y="591820"/>
                  </a:lnTo>
                  <a:lnTo>
                    <a:pt x="286994" y="590550"/>
                  </a:lnTo>
                  <a:lnTo>
                    <a:pt x="290550" y="591820"/>
                  </a:lnTo>
                  <a:lnTo>
                    <a:pt x="291706" y="596900"/>
                  </a:lnTo>
                  <a:lnTo>
                    <a:pt x="291630" y="598170"/>
                  </a:lnTo>
                  <a:lnTo>
                    <a:pt x="291312" y="599440"/>
                  </a:lnTo>
                  <a:lnTo>
                    <a:pt x="291439" y="599440"/>
                  </a:lnTo>
                  <a:lnTo>
                    <a:pt x="292125" y="598170"/>
                  </a:lnTo>
                  <a:lnTo>
                    <a:pt x="292989" y="598170"/>
                  </a:lnTo>
                  <a:lnTo>
                    <a:pt x="297129" y="596900"/>
                  </a:lnTo>
                  <a:lnTo>
                    <a:pt x="295656" y="596900"/>
                  </a:lnTo>
                  <a:lnTo>
                    <a:pt x="294043" y="595630"/>
                  </a:lnTo>
                  <a:lnTo>
                    <a:pt x="293966" y="594360"/>
                  </a:lnTo>
                  <a:lnTo>
                    <a:pt x="293903" y="592912"/>
                  </a:lnTo>
                  <a:lnTo>
                    <a:pt x="294106" y="591820"/>
                  </a:lnTo>
                  <a:lnTo>
                    <a:pt x="294462" y="591820"/>
                  </a:lnTo>
                  <a:lnTo>
                    <a:pt x="294106" y="590550"/>
                  </a:lnTo>
                  <a:lnTo>
                    <a:pt x="293916" y="590550"/>
                  </a:lnTo>
                  <a:lnTo>
                    <a:pt x="293979" y="588010"/>
                  </a:lnTo>
                  <a:lnTo>
                    <a:pt x="293395" y="588010"/>
                  </a:lnTo>
                  <a:lnTo>
                    <a:pt x="293293" y="586536"/>
                  </a:lnTo>
                  <a:lnTo>
                    <a:pt x="293509" y="585470"/>
                  </a:lnTo>
                  <a:lnTo>
                    <a:pt x="293954" y="584200"/>
                  </a:lnTo>
                  <a:lnTo>
                    <a:pt x="293433" y="584200"/>
                  </a:lnTo>
                  <a:lnTo>
                    <a:pt x="293116" y="582930"/>
                  </a:lnTo>
                  <a:lnTo>
                    <a:pt x="293039" y="581660"/>
                  </a:lnTo>
                  <a:lnTo>
                    <a:pt x="291858" y="580390"/>
                  </a:lnTo>
                  <a:lnTo>
                    <a:pt x="290957" y="580390"/>
                  </a:lnTo>
                  <a:lnTo>
                    <a:pt x="290245" y="577850"/>
                  </a:lnTo>
                  <a:lnTo>
                    <a:pt x="290309" y="575310"/>
                  </a:lnTo>
                  <a:lnTo>
                    <a:pt x="288810" y="575310"/>
                  </a:lnTo>
                  <a:lnTo>
                    <a:pt x="287553" y="574040"/>
                  </a:lnTo>
                  <a:lnTo>
                    <a:pt x="286842" y="572770"/>
                  </a:lnTo>
                  <a:lnTo>
                    <a:pt x="286194" y="571512"/>
                  </a:lnTo>
                  <a:lnTo>
                    <a:pt x="285623" y="571500"/>
                  </a:lnTo>
                  <a:lnTo>
                    <a:pt x="285038" y="568502"/>
                  </a:lnTo>
                  <a:lnTo>
                    <a:pt x="284975" y="567486"/>
                  </a:lnTo>
                  <a:lnTo>
                    <a:pt x="285470" y="566420"/>
                  </a:lnTo>
                  <a:lnTo>
                    <a:pt x="286664" y="565150"/>
                  </a:lnTo>
                  <a:lnTo>
                    <a:pt x="286092" y="565150"/>
                  </a:lnTo>
                  <a:lnTo>
                    <a:pt x="283337" y="566420"/>
                  </a:lnTo>
                  <a:lnTo>
                    <a:pt x="281076" y="565150"/>
                  </a:lnTo>
                  <a:lnTo>
                    <a:pt x="279755" y="562610"/>
                  </a:lnTo>
                  <a:lnTo>
                    <a:pt x="279958" y="565150"/>
                  </a:lnTo>
                  <a:lnTo>
                    <a:pt x="278650" y="566420"/>
                  </a:lnTo>
                  <a:lnTo>
                    <a:pt x="274967" y="566420"/>
                  </a:lnTo>
                  <a:lnTo>
                    <a:pt x="273278" y="565150"/>
                  </a:lnTo>
                  <a:lnTo>
                    <a:pt x="272846" y="561428"/>
                  </a:lnTo>
                  <a:lnTo>
                    <a:pt x="272935" y="561238"/>
                  </a:lnTo>
                  <a:lnTo>
                    <a:pt x="274154" y="560070"/>
                  </a:lnTo>
                  <a:lnTo>
                    <a:pt x="278104" y="560070"/>
                  </a:lnTo>
                  <a:lnTo>
                    <a:pt x="278815" y="561340"/>
                  </a:lnTo>
                  <a:lnTo>
                    <a:pt x="278701" y="560070"/>
                  </a:lnTo>
                  <a:lnTo>
                    <a:pt x="278447" y="558800"/>
                  </a:lnTo>
                  <a:lnTo>
                    <a:pt x="278688" y="557580"/>
                  </a:lnTo>
                  <a:lnTo>
                    <a:pt x="279234" y="556260"/>
                  </a:lnTo>
                  <a:lnTo>
                    <a:pt x="278015" y="556260"/>
                  </a:lnTo>
                  <a:lnTo>
                    <a:pt x="276974" y="554990"/>
                  </a:lnTo>
                  <a:lnTo>
                    <a:pt x="276250" y="553720"/>
                  </a:lnTo>
                  <a:lnTo>
                    <a:pt x="274840" y="553720"/>
                  </a:lnTo>
                  <a:lnTo>
                    <a:pt x="273596" y="552462"/>
                  </a:lnTo>
                  <a:lnTo>
                    <a:pt x="272745" y="549910"/>
                  </a:lnTo>
                  <a:lnTo>
                    <a:pt x="273621" y="547370"/>
                  </a:lnTo>
                  <a:lnTo>
                    <a:pt x="275145" y="547370"/>
                  </a:lnTo>
                  <a:lnTo>
                    <a:pt x="273697" y="546100"/>
                  </a:lnTo>
                  <a:lnTo>
                    <a:pt x="272542" y="544830"/>
                  </a:lnTo>
                  <a:lnTo>
                    <a:pt x="271907" y="543560"/>
                  </a:lnTo>
                  <a:lnTo>
                    <a:pt x="271830" y="542290"/>
                  </a:lnTo>
                  <a:lnTo>
                    <a:pt x="269494" y="541020"/>
                  </a:lnTo>
                  <a:lnTo>
                    <a:pt x="267830" y="539750"/>
                  </a:lnTo>
                  <a:lnTo>
                    <a:pt x="267779" y="538480"/>
                  </a:lnTo>
                  <a:lnTo>
                    <a:pt x="267677" y="534593"/>
                  </a:lnTo>
                  <a:lnTo>
                    <a:pt x="268008" y="533400"/>
                  </a:lnTo>
                  <a:lnTo>
                    <a:pt x="268630" y="533400"/>
                  </a:lnTo>
                  <a:lnTo>
                    <a:pt x="265976" y="532130"/>
                  </a:lnTo>
                  <a:lnTo>
                    <a:pt x="263880" y="529590"/>
                  </a:lnTo>
                  <a:lnTo>
                    <a:pt x="263525" y="527050"/>
                  </a:lnTo>
                  <a:lnTo>
                    <a:pt x="263563" y="525780"/>
                  </a:lnTo>
                  <a:lnTo>
                    <a:pt x="261099" y="525780"/>
                  </a:lnTo>
                  <a:lnTo>
                    <a:pt x="258775" y="524510"/>
                  </a:lnTo>
                  <a:lnTo>
                    <a:pt x="257784" y="520839"/>
                  </a:lnTo>
                  <a:lnTo>
                    <a:pt x="257683" y="519430"/>
                  </a:lnTo>
                  <a:lnTo>
                    <a:pt x="257009" y="515620"/>
                  </a:lnTo>
                  <a:lnTo>
                    <a:pt x="258660" y="513080"/>
                  </a:lnTo>
                  <a:lnTo>
                    <a:pt x="263169" y="511810"/>
                  </a:lnTo>
                  <a:lnTo>
                    <a:pt x="264934" y="513080"/>
                  </a:lnTo>
                  <a:lnTo>
                    <a:pt x="266141" y="514350"/>
                  </a:lnTo>
                  <a:lnTo>
                    <a:pt x="267119" y="514350"/>
                  </a:lnTo>
                  <a:lnTo>
                    <a:pt x="266801" y="511810"/>
                  </a:lnTo>
                  <a:lnTo>
                    <a:pt x="268465" y="509270"/>
                  </a:lnTo>
                  <a:lnTo>
                    <a:pt x="270916" y="509270"/>
                  </a:lnTo>
                  <a:lnTo>
                    <a:pt x="270929" y="508000"/>
                  </a:lnTo>
                  <a:lnTo>
                    <a:pt x="269913" y="508000"/>
                  </a:lnTo>
                  <a:lnTo>
                    <a:pt x="269278" y="505460"/>
                  </a:lnTo>
                  <a:lnTo>
                    <a:pt x="270065" y="504190"/>
                  </a:lnTo>
                  <a:lnTo>
                    <a:pt x="271475" y="502920"/>
                  </a:lnTo>
                  <a:lnTo>
                    <a:pt x="271030" y="502920"/>
                  </a:lnTo>
                  <a:lnTo>
                    <a:pt x="270687" y="501650"/>
                  </a:lnTo>
                  <a:lnTo>
                    <a:pt x="270383" y="499097"/>
                  </a:lnTo>
                  <a:lnTo>
                    <a:pt x="271614" y="496570"/>
                  </a:lnTo>
                  <a:lnTo>
                    <a:pt x="273494" y="495300"/>
                  </a:lnTo>
                  <a:lnTo>
                    <a:pt x="272351" y="495300"/>
                  </a:lnTo>
                  <a:lnTo>
                    <a:pt x="271475" y="494030"/>
                  </a:lnTo>
                  <a:lnTo>
                    <a:pt x="271284" y="492760"/>
                  </a:lnTo>
                  <a:lnTo>
                    <a:pt x="268173" y="492760"/>
                  </a:lnTo>
                  <a:lnTo>
                    <a:pt x="267322" y="488950"/>
                  </a:lnTo>
                  <a:lnTo>
                    <a:pt x="268427" y="487680"/>
                  </a:lnTo>
                  <a:lnTo>
                    <a:pt x="272046" y="486410"/>
                  </a:lnTo>
                  <a:lnTo>
                    <a:pt x="273875" y="487680"/>
                  </a:lnTo>
                  <a:lnTo>
                    <a:pt x="274345" y="488950"/>
                  </a:lnTo>
                  <a:lnTo>
                    <a:pt x="276123" y="488950"/>
                  </a:lnTo>
                  <a:lnTo>
                    <a:pt x="277723" y="490220"/>
                  </a:lnTo>
                  <a:lnTo>
                    <a:pt x="278104" y="494030"/>
                  </a:lnTo>
                  <a:lnTo>
                    <a:pt x="277469" y="495300"/>
                  </a:lnTo>
                  <a:lnTo>
                    <a:pt x="277723" y="495300"/>
                  </a:lnTo>
                  <a:lnTo>
                    <a:pt x="278295" y="496570"/>
                  </a:lnTo>
                  <a:lnTo>
                    <a:pt x="278295" y="494030"/>
                  </a:lnTo>
                  <a:lnTo>
                    <a:pt x="279628" y="491490"/>
                  </a:lnTo>
                  <a:lnTo>
                    <a:pt x="286575" y="491490"/>
                  </a:lnTo>
                  <a:lnTo>
                    <a:pt x="289610" y="490220"/>
                  </a:lnTo>
                  <a:lnTo>
                    <a:pt x="292417" y="492760"/>
                  </a:lnTo>
                  <a:lnTo>
                    <a:pt x="293230" y="495300"/>
                  </a:lnTo>
                  <a:lnTo>
                    <a:pt x="293852" y="496481"/>
                  </a:lnTo>
                  <a:lnTo>
                    <a:pt x="293763" y="496912"/>
                  </a:lnTo>
                  <a:lnTo>
                    <a:pt x="292976" y="499097"/>
                  </a:lnTo>
                  <a:lnTo>
                    <a:pt x="291185" y="500380"/>
                  </a:lnTo>
                  <a:lnTo>
                    <a:pt x="291833" y="502920"/>
                  </a:lnTo>
                  <a:lnTo>
                    <a:pt x="290195" y="505460"/>
                  </a:lnTo>
                  <a:lnTo>
                    <a:pt x="284810" y="506730"/>
                  </a:lnTo>
                  <a:lnTo>
                    <a:pt x="282092" y="505460"/>
                  </a:lnTo>
                  <a:lnTo>
                    <a:pt x="281279" y="501650"/>
                  </a:lnTo>
                  <a:lnTo>
                    <a:pt x="281355" y="500380"/>
                  </a:lnTo>
                  <a:lnTo>
                    <a:pt x="280504" y="500380"/>
                  </a:lnTo>
                  <a:lnTo>
                    <a:pt x="280492" y="501650"/>
                  </a:lnTo>
                  <a:lnTo>
                    <a:pt x="279527" y="504190"/>
                  </a:lnTo>
                  <a:lnTo>
                    <a:pt x="277964" y="504190"/>
                  </a:lnTo>
                  <a:lnTo>
                    <a:pt x="279565" y="505460"/>
                  </a:lnTo>
                  <a:lnTo>
                    <a:pt x="280695" y="506679"/>
                  </a:lnTo>
                  <a:lnTo>
                    <a:pt x="280784" y="508000"/>
                  </a:lnTo>
                  <a:lnTo>
                    <a:pt x="280924" y="511810"/>
                  </a:lnTo>
                  <a:lnTo>
                    <a:pt x="279260" y="513080"/>
                  </a:lnTo>
                  <a:lnTo>
                    <a:pt x="276987" y="514350"/>
                  </a:lnTo>
                  <a:lnTo>
                    <a:pt x="278218" y="514350"/>
                  </a:lnTo>
                  <a:lnTo>
                    <a:pt x="279171" y="515620"/>
                  </a:lnTo>
                  <a:lnTo>
                    <a:pt x="279361" y="518934"/>
                  </a:lnTo>
                  <a:lnTo>
                    <a:pt x="279311" y="519493"/>
                  </a:lnTo>
                  <a:lnTo>
                    <a:pt x="277977" y="520700"/>
                  </a:lnTo>
                  <a:lnTo>
                    <a:pt x="274764" y="520700"/>
                  </a:lnTo>
                  <a:lnTo>
                    <a:pt x="276275" y="521970"/>
                  </a:lnTo>
                  <a:lnTo>
                    <a:pt x="276758" y="527050"/>
                  </a:lnTo>
                  <a:lnTo>
                    <a:pt x="276491" y="528320"/>
                  </a:lnTo>
                  <a:lnTo>
                    <a:pt x="275958" y="529590"/>
                  </a:lnTo>
                  <a:lnTo>
                    <a:pt x="277774" y="529590"/>
                  </a:lnTo>
                  <a:lnTo>
                    <a:pt x="277749" y="525780"/>
                  </a:lnTo>
                  <a:lnTo>
                    <a:pt x="279450" y="524510"/>
                  </a:lnTo>
                  <a:lnTo>
                    <a:pt x="281711" y="524510"/>
                  </a:lnTo>
                  <a:lnTo>
                    <a:pt x="281635" y="521373"/>
                  </a:lnTo>
                  <a:lnTo>
                    <a:pt x="281762" y="520700"/>
                  </a:lnTo>
                  <a:lnTo>
                    <a:pt x="282371" y="519493"/>
                  </a:lnTo>
                  <a:lnTo>
                    <a:pt x="282359" y="519112"/>
                  </a:lnTo>
                  <a:lnTo>
                    <a:pt x="282067" y="516890"/>
                  </a:lnTo>
                  <a:lnTo>
                    <a:pt x="283819" y="514350"/>
                  </a:lnTo>
                  <a:lnTo>
                    <a:pt x="289890" y="513080"/>
                  </a:lnTo>
                  <a:lnTo>
                    <a:pt x="292366" y="514007"/>
                  </a:lnTo>
                  <a:lnTo>
                    <a:pt x="292252" y="513080"/>
                  </a:lnTo>
                  <a:lnTo>
                    <a:pt x="292100" y="511810"/>
                  </a:lnTo>
                  <a:lnTo>
                    <a:pt x="292544" y="511810"/>
                  </a:lnTo>
                  <a:lnTo>
                    <a:pt x="292430" y="510540"/>
                  </a:lnTo>
                  <a:lnTo>
                    <a:pt x="292265" y="510540"/>
                  </a:lnTo>
                  <a:lnTo>
                    <a:pt x="292163" y="509270"/>
                  </a:lnTo>
                  <a:lnTo>
                    <a:pt x="292455" y="508000"/>
                  </a:lnTo>
                  <a:lnTo>
                    <a:pt x="292176" y="508000"/>
                  </a:lnTo>
                  <a:lnTo>
                    <a:pt x="292011" y="506730"/>
                  </a:lnTo>
                  <a:lnTo>
                    <a:pt x="291973" y="502920"/>
                  </a:lnTo>
                  <a:lnTo>
                    <a:pt x="294195" y="501650"/>
                  </a:lnTo>
                  <a:lnTo>
                    <a:pt x="299377" y="501650"/>
                  </a:lnTo>
                  <a:lnTo>
                    <a:pt x="299808" y="500380"/>
                  </a:lnTo>
                  <a:lnTo>
                    <a:pt x="300977" y="499110"/>
                  </a:lnTo>
                  <a:lnTo>
                    <a:pt x="304279" y="499110"/>
                  </a:lnTo>
                  <a:lnTo>
                    <a:pt x="305841" y="501650"/>
                  </a:lnTo>
                  <a:lnTo>
                    <a:pt x="306006" y="504190"/>
                  </a:lnTo>
                  <a:lnTo>
                    <a:pt x="304558" y="506730"/>
                  </a:lnTo>
                  <a:lnTo>
                    <a:pt x="302031" y="506730"/>
                  </a:lnTo>
                  <a:lnTo>
                    <a:pt x="301739" y="508000"/>
                  </a:lnTo>
                  <a:lnTo>
                    <a:pt x="302171" y="509270"/>
                  </a:lnTo>
                  <a:lnTo>
                    <a:pt x="302488" y="511810"/>
                  </a:lnTo>
                  <a:lnTo>
                    <a:pt x="300736" y="514350"/>
                  </a:lnTo>
                  <a:lnTo>
                    <a:pt x="298259" y="514350"/>
                  </a:lnTo>
                  <a:lnTo>
                    <a:pt x="297726" y="515620"/>
                  </a:lnTo>
                  <a:lnTo>
                    <a:pt x="294081" y="515620"/>
                  </a:lnTo>
                  <a:lnTo>
                    <a:pt x="293547" y="515213"/>
                  </a:lnTo>
                  <a:lnTo>
                    <a:pt x="294525" y="518160"/>
                  </a:lnTo>
                  <a:lnTo>
                    <a:pt x="294500" y="519493"/>
                  </a:lnTo>
                  <a:lnTo>
                    <a:pt x="294284" y="520700"/>
                  </a:lnTo>
                  <a:lnTo>
                    <a:pt x="294995" y="520700"/>
                  </a:lnTo>
                  <a:lnTo>
                    <a:pt x="295757" y="519430"/>
                  </a:lnTo>
                  <a:lnTo>
                    <a:pt x="296672" y="519430"/>
                  </a:lnTo>
                  <a:lnTo>
                    <a:pt x="297205" y="518160"/>
                  </a:lnTo>
                  <a:lnTo>
                    <a:pt x="300215" y="518160"/>
                  </a:lnTo>
                  <a:lnTo>
                    <a:pt x="301523" y="519353"/>
                  </a:lnTo>
                  <a:lnTo>
                    <a:pt x="301625" y="519493"/>
                  </a:lnTo>
                  <a:lnTo>
                    <a:pt x="302094" y="520700"/>
                  </a:lnTo>
                  <a:lnTo>
                    <a:pt x="302729" y="520700"/>
                  </a:lnTo>
                  <a:lnTo>
                    <a:pt x="302933" y="521970"/>
                  </a:lnTo>
                  <a:lnTo>
                    <a:pt x="303822" y="520700"/>
                  </a:lnTo>
                  <a:lnTo>
                    <a:pt x="306133" y="520700"/>
                  </a:lnTo>
                  <a:lnTo>
                    <a:pt x="305587" y="519493"/>
                  </a:lnTo>
                  <a:lnTo>
                    <a:pt x="305130" y="518160"/>
                  </a:lnTo>
                  <a:lnTo>
                    <a:pt x="304685" y="516890"/>
                  </a:lnTo>
                  <a:lnTo>
                    <a:pt x="305473" y="515620"/>
                  </a:lnTo>
                  <a:lnTo>
                    <a:pt x="306260" y="514350"/>
                  </a:lnTo>
                  <a:lnTo>
                    <a:pt x="309943" y="513080"/>
                  </a:lnTo>
                  <a:lnTo>
                    <a:pt x="312623" y="513080"/>
                  </a:lnTo>
                  <a:lnTo>
                    <a:pt x="316306" y="511810"/>
                  </a:lnTo>
                  <a:lnTo>
                    <a:pt x="319582" y="514350"/>
                  </a:lnTo>
                  <a:lnTo>
                    <a:pt x="320459" y="518160"/>
                  </a:lnTo>
                  <a:lnTo>
                    <a:pt x="323113" y="518160"/>
                  </a:lnTo>
                  <a:lnTo>
                    <a:pt x="325399" y="519430"/>
                  </a:lnTo>
                  <a:lnTo>
                    <a:pt x="325653" y="521970"/>
                  </a:lnTo>
                  <a:lnTo>
                    <a:pt x="325577" y="524179"/>
                  </a:lnTo>
                  <a:lnTo>
                    <a:pt x="325513" y="524510"/>
                  </a:lnTo>
                  <a:lnTo>
                    <a:pt x="325120" y="525780"/>
                  </a:lnTo>
                  <a:lnTo>
                    <a:pt x="324891" y="525780"/>
                  </a:lnTo>
                  <a:lnTo>
                    <a:pt x="324307" y="527050"/>
                  </a:lnTo>
                  <a:lnTo>
                    <a:pt x="323456" y="527050"/>
                  </a:lnTo>
                  <a:lnTo>
                    <a:pt x="323430" y="529590"/>
                  </a:lnTo>
                  <a:lnTo>
                    <a:pt x="325323" y="529590"/>
                  </a:lnTo>
                  <a:lnTo>
                    <a:pt x="325945" y="528320"/>
                  </a:lnTo>
                  <a:lnTo>
                    <a:pt x="327647" y="527050"/>
                  </a:lnTo>
                  <a:lnTo>
                    <a:pt x="332473" y="525792"/>
                  </a:lnTo>
                  <a:lnTo>
                    <a:pt x="331508" y="521970"/>
                  </a:lnTo>
                  <a:lnTo>
                    <a:pt x="333667" y="518160"/>
                  </a:lnTo>
                  <a:lnTo>
                    <a:pt x="338721" y="516890"/>
                  </a:lnTo>
                  <a:lnTo>
                    <a:pt x="340245" y="516890"/>
                  </a:lnTo>
                  <a:lnTo>
                    <a:pt x="341566" y="518160"/>
                  </a:lnTo>
                  <a:lnTo>
                    <a:pt x="341934" y="516890"/>
                  </a:lnTo>
                  <a:lnTo>
                    <a:pt x="342290" y="515620"/>
                  </a:lnTo>
                  <a:lnTo>
                    <a:pt x="344563" y="513080"/>
                  </a:lnTo>
                  <a:lnTo>
                    <a:pt x="340588" y="513080"/>
                  </a:lnTo>
                  <a:lnTo>
                    <a:pt x="339763" y="514350"/>
                  </a:lnTo>
                  <a:lnTo>
                    <a:pt x="336016" y="515620"/>
                  </a:lnTo>
                  <a:lnTo>
                    <a:pt x="333209" y="514350"/>
                  </a:lnTo>
                  <a:lnTo>
                    <a:pt x="331939" y="510540"/>
                  </a:lnTo>
                  <a:lnTo>
                    <a:pt x="332257" y="508000"/>
                  </a:lnTo>
                  <a:lnTo>
                    <a:pt x="333057" y="506730"/>
                  </a:lnTo>
                  <a:lnTo>
                    <a:pt x="331965" y="506730"/>
                  </a:lnTo>
                  <a:lnTo>
                    <a:pt x="331635" y="505460"/>
                  </a:lnTo>
                  <a:lnTo>
                    <a:pt x="330327" y="505460"/>
                  </a:lnTo>
                  <a:lnTo>
                    <a:pt x="329704" y="504736"/>
                  </a:lnTo>
                  <a:lnTo>
                    <a:pt x="329704" y="514350"/>
                  </a:lnTo>
                  <a:lnTo>
                    <a:pt x="328231" y="515620"/>
                  </a:lnTo>
                  <a:lnTo>
                    <a:pt x="324497" y="515620"/>
                  </a:lnTo>
                  <a:lnTo>
                    <a:pt x="322961" y="514350"/>
                  </a:lnTo>
                  <a:lnTo>
                    <a:pt x="322897" y="511810"/>
                  </a:lnTo>
                  <a:lnTo>
                    <a:pt x="322872" y="510540"/>
                  </a:lnTo>
                  <a:lnTo>
                    <a:pt x="324345" y="509270"/>
                  </a:lnTo>
                  <a:lnTo>
                    <a:pt x="328079" y="509270"/>
                  </a:lnTo>
                  <a:lnTo>
                    <a:pt x="329615" y="510540"/>
                  </a:lnTo>
                  <a:lnTo>
                    <a:pt x="329704" y="514350"/>
                  </a:lnTo>
                  <a:lnTo>
                    <a:pt x="329704" y="504736"/>
                  </a:lnTo>
                  <a:lnTo>
                    <a:pt x="329247" y="504190"/>
                  </a:lnTo>
                  <a:lnTo>
                    <a:pt x="328117" y="500380"/>
                  </a:lnTo>
                  <a:lnTo>
                    <a:pt x="329692" y="497840"/>
                  </a:lnTo>
                  <a:lnTo>
                    <a:pt x="333197" y="496570"/>
                  </a:lnTo>
                  <a:lnTo>
                    <a:pt x="335559" y="496570"/>
                  </a:lnTo>
                  <a:lnTo>
                    <a:pt x="335686" y="494030"/>
                  </a:lnTo>
                  <a:lnTo>
                    <a:pt x="337108" y="492760"/>
                  </a:lnTo>
                  <a:lnTo>
                    <a:pt x="341198" y="491490"/>
                  </a:lnTo>
                  <a:lnTo>
                    <a:pt x="343077" y="492760"/>
                  </a:lnTo>
                  <a:lnTo>
                    <a:pt x="344271" y="494030"/>
                  </a:lnTo>
                  <a:lnTo>
                    <a:pt x="345084" y="491490"/>
                  </a:lnTo>
                  <a:lnTo>
                    <a:pt x="346722" y="490220"/>
                  </a:lnTo>
                  <a:lnTo>
                    <a:pt x="350558" y="490220"/>
                  </a:lnTo>
                  <a:lnTo>
                    <a:pt x="352120" y="491490"/>
                  </a:lnTo>
                  <a:lnTo>
                    <a:pt x="353009" y="492760"/>
                  </a:lnTo>
                  <a:lnTo>
                    <a:pt x="353542" y="491490"/>
                  </a:lnTo>
                  <a:lnTo>
                    <a:pt x="354685" y="490220"/>
                  </a:lnTo>
                  <a:lnTo>
                    <a:pt x="357593" y="490220"/>
                  </a:lnTo>
                  <a:lnTo>
                    <a:pt x="357416" y="489318"/>
                  </a:lnTo>
                  <a:lnTo>
                    <a:pt x="357454" y="487680"/>
                  </a:lnTo>
                  <a:lnTo>
                    <a:pt x="357339" y="487362"/>
                  </a:lnTo>
                  <a:lnTo>
                    <a:pt x="357136" y="486410"/>
                  </a:lnTo>
                  <a:lnTo>
                    <a:pt x="357136" y="485140"/>
                  </a:lnTo>
                  <a:lnTo>
                    <a:pt x="356920" y="485140"/>
                  </a:lnTo>
                  <a:lnTo>
                    <a:pt x="356730" y="486410"/>
                  </a:lnTo>
                  <a:lnTo>
                    <a:pt x="354634" y="486410"/>
                  </a:lnTo>
                  <a:lnTo>
                    <a:pt x="353034" y="485140"/>
                  </a:lnTo>
                  <a:lnTo>
                    <a:pt x="352793" y="481330"/>
                  </a:lnTo>
                  <a:lnTo>
                    <a:pt x="353491" y="480060"/>
                  </a:lnTo>
                  <a:lnTo>
                    <a:pt x="354203" y="478790"/>
                  </a:lnTo>
                  <a:lnTo>
                    <a:pt x="357911" y="478790"/>
                  </a:lnTo>
                  <a:lnTo>
                    <a:pt x="359460" y="479996"/>
                  </a:lnTo>
                  <a:lnTo>
                    <a:pt x="359537" y="480288"/>
                  </a:lnTo>
                  <a:lnTo>
                    <a:pt x="359651" y="482600"/>
                  </a:lnTo>
                  <a:lnTo>
                    <a:pt x="362280" y="482600"/>
                  </a:lnTo>
                  <a:lnTo>
                    <a:pt x="363829" y="483870"/>
                  </a:lnTo>
                  <a:lnTo>
                    <a:pt x="363753" y="486410"/>
                  </a:lnTo>
                  <a:lnTo>
                    <a:pt x="363550" y="487680"/>
                  </a:lnTo>
                  <a:lnTo>
                    <a:pt x="363943" y="487680"/>
                  </a:lnTo>
                  <a:lnTo>
                    <a:pt x="364578" y="490220"/>
                  </a:lnTo>
                  <a:lnTo>
                    <a:pt x="363562" y="491490"/>
                  </a:lnTo>
                  <a:lnTo>
                    <a:pt x="361721" y="492760"/>
                  </a:lnTo>
                  <a:lnTo>
                    <a:pt x="362331" y="492760"/>
                  </a:lnTo>
                  <a:lnTo>
                    <a:pt x="363181" y="496481"/>
                  </a:lnTo>
                  <a:lnTo>
                    <a:pt x="363156" y="496646"/>
                  </a:lnTo>
                  <a:lnTo>
                    <a:pt x="362127" y="498297"/>
                  </a:lnTo>
                  <a:lnTo>
                    <a:pt x="363016" y="497840"/>
                  </a:lnTo>
                  <a:lnTo>
                    <a:pt x="363918" y="497840"/>
                  </a:lnTo>
                  <a:lnTo>
                    <a:pt x="364769" y="499110"/>
                  </a:lnTo>
                  <a:lnTo>
                    <a:pt x="364528" y="497840"/>
                  </a:lnTo>
                  <a:lnTo>
                    <a:pt x="364337" y="497840"/>
                  </a:lnTo>
                  <a:lnTo>
                    <a:pt x="364121" y="494030"/>
                  </a:lnTo>
                  <a:lnTo>
                    <a:pt x="366217" y="491490"/>
                  </a:lnTo>
                  <a:lnTo>
                    <a:pt x="371017" y="491490"/>
                  </a:lnTo>
                  <a:lnTo>
                    <a:pt x="372833" y="492760"/>
                  </a:lnTo>
                  <a:lnTo>
                    <a:pt x="373735" y="494030"/>
                  </a:lnTo>
                  <a:lnTo>
                    <a:pt x="374243" y="494030"/>
                  </a:lnTo>
                  <a:lnTo>
                    <a:pt x="374967" y="492760"/>
                  </a:lnTo>
                  <a:lnTo>
                    <a:pt x="377659" y="492760"/>
                  </a:lnTo>
                  <a:lnTo>
                    <a:pt x="379387" y="494030"/>
                  </a:lnTo>
                  <a:lnTo>
                    <a:pt x="379869" y="496481"/>
                  </a:lnTo>
                  <a:lnTo>
                    <a:pt x="379844" y="496646"/>
                  </a:lnTo>
                  <a:lnTo>
                    <a:pt x="379285" y="497840"/>
                  </a:lnTo>
                  <a:lnTo>
                    <a:pt x="378294" y="499110"/>
                  </a:lnTo>
                  <a:lnTo>
                    <a:pt x="380415" y="499110"/>
                  </a:lnTo>
                  <a:lnTo>
                    <a:pt x="382066" y="500380"/>
                  </a:lnTo>
                  <a:lnTo>
                    <a:pt x="382511" y="502920"/>
                  </a:lnTo>
                  <a:lnTo>
                    <a:pt x="382892" y="502920"/>
                  </a:lnTo>
                  <a:lnTo>
                    <a:pt x="383349" y="501650"/>
                  </a:lnTo>
                  <a:lnTo>
                    <a:pt x="385686" y="501650"/>
                  </a:lnTo>
                  <a:lnTo>
                    <a:pt x="387565" y="502920"/>
                  </a:lnTo>
                  <a:lnTo>
                    <a:pt x="388632" y="505460"/>
                  </a:lnTo>
                  <a:lnTo>
                    <a:pt x="387616" y="508000"/>
                  </a:lnTo>
                  <a:lnTo>
                    <a:pt x="384187" y="509270"/>
                  </a:lnTo>
                  <a:lnTo>
                    <a:pt x="382524" y="508000"/>
                  </a:lnTo>
                  <a:lnTo>
                    <a:pt x="381838" y="506730"/>
                  </a:lnTo>
                  <a:lnTo>
                    <a:pt x="380961" y="508000"/>
                  </a:lnTo>
                  <a:lnTo>
                    <a:pt x="379501" y="509270"/>
                  </a:lnTo>
                  <a:lnTo>
                    <a:pt x="374980" y="509270"/>
                  </a:lnTo>
                  <a:lnTo>
                    <a:pt x="372719" y="506730"/>
                  </a:lnTo>
                  <a:lnTo>
                    <a:pt x="372656" y="501650"/>
                  </a:lnTo>
                  <a:lnTo>
                    <a:pt x="373786" y="500380"/>
                  </a:lnTo>
                  <a:lnTo>
                    <a:pt x="375399" y="499110"/>
                  </a:lnTo>
                  <a:lnTo>
                    <a:pt x="374294" y="499110"/>
                  </a:lnTo>
                  <a:lnTo>
                    <a:pt x="373875" y="497840"/>
                  </a:lnTo>
                  <a:lnTo>
                    <a:pt x="373151" y="500380"/>
                  </a:lnTo>
                  <a:lnTo>
                    <a:pt x="371589" y="501650"/>
                  </a:lnTo>
                  <a:lnTo>
                    <a:pt x="368084" y="501650"/>
                  </a:lnTo>
                  <a:lnTo>
                    <a:pt x="368338" y="502539"/>
                  </a:lnTo>
                  <a:lnTo>
                    <a:pt x="368236" y="504190"/>
                  </a:lnTo>
                  <a:lnTo>
                    <a:pt x="367728" y="505460"/>
                  </a:lnTo>
                  <a:lnTo>
                    <a:pt x="369328" y="505460"/>
                  </a:lnTo>
                  <a:lnTo>
                    <a:pt x="370547" y="508000"/>
                  </a:lnTo>
                  <a:lnTo>
                    <a:pt x="370979" y="511810"/>
                  </a:lnTo>
                  <a:lnTo>
                    <a:pt x="369404" y="514350"/>
                  </a:lnTo>
                  <a:lnTo>
                    <a:pt x="367144" y="514350"/>
                  </a:lnTo>
                  <a:lnTo>
                    <a:pt x="367588" y="515620"/>
                  </a:lnTo>
                  <a:lnTo>
                    <a:pt x="367944" y="515620"/>
                  </a:lnTo>
                  <a:lnTo>
                    <a:pt x="369011" y="519353"/>
                  </a:lnTo>
                  <a:lnTo>
                    <a:pt x="368998" y="519493"/>
                  </a:lnTo>
                  <a:lnTo>
                    <a:pt x="367131" y="523240"/>
                  </a:lnTo>
                  <a:lnTo>
                    <a:pt x="372630" y="523240"/>
                  </a:lnTo>
                  <a:lnTo>
                    <a:pt x="373748" y="524510"/>
                  </a:lnTo>
                  <a:lnTo>
                    <a:pt x="374434" y="524510"/>
                  </a:lnTo>
                  <a:lnTo>
                    <a:pt x="375208" y="523240"/>
                  </a:lnTo>
                  <a:lnTo>
                    <a:pt x="378269" y="523240"/>
                  </a:lnTo>
                  <a:lnTo>
                    <a:pt x="379234" y="524510"/>
                  </a:lnTo>
                  <a:lnTo>
                    <a:pt x="380339" y="524510"/>
                  </a:lnTo>
                  <a:lnTo>
                    <a:pt x="379387" y="520700"/>
                  </a:lnTo>
                  <a:lnTo>
                    <a:pt x="381190" y="516890"/>
                  </a:lnTo>
                  <a:lnTo>
                    <a:pt x="384340" y="515620"/>
                  </a:lnTo>
                  <a:lnTo>
                    <a:pt x="383667" y="515620"/>
                  </a:lnTo>
                  <a:lnTo>
                    <a:pt x="382841" y="511810"/>
                  </a:lnTo>
                  <a:lnTo>
                    <a:pt x="384479" y="509270"/>
                  </a:lnTo>
                  <a:lnTo>
                    <a:pt x="387858" y="508000"/>
                  </a:lnTo>
                  <a:lnTo>
                    <a:pt x="388950" y="508000"/>
                  </a:lnTo>
                  <a:lnTo>
                    <a:pt x="388785" y="506730"/>
                  </a:lnTo>
                  <a:lnTo>
                    <a:pt x="388734" y="504190"/>
                  </a:lnTo>
                  <a:lnTo>
                    <a:pt x="389788" y="502920"/>
                  </a:lnTo>
                  <a:lnTo>
                    <a:pt x="391325" y="501650"/>
                  </a:lnTo>
                  <a:lnTo>
                    <a:pt x="388658" y="501650"/>
                  </a:lnTo>
                  <a:lnTo>
                    <a:pt x="387781" y="500380"/>
                  </a:lnTo>
                  <a:lnTo>
                    <a:pt x="385546" y="500380"/>
                  </a:lnTo>
                  <a:lnTo>
                    <a:pt x="383476" y="499110"/>
                  </a:lnTo>
                  <a:lnTo>
                    <a:pt x="382270" y="495300"/>
                  </a:lnTo>
                  <a:lnTo>
                    <a:pt x="383222" y="492760"/>
                  </a:lnTo>
                  <a:lnTo>
                    <a:pt x="384987" y="491490"/>
                  </a:lnTo>
                  <a:lnTo>
                    <a:pt x="385216" y="490220"/>
                  </a:lnTo>
                  <a:lnTo>
                    <a:pt x="386156" y="488950"/>
                  </a:lnTo>
                  <a:lnTo>
                    <a:pt x="390766" y="488950"/>
                  </a:lnTo>
                  <a:lnTo>
                    <a:pt x="391375" y="490220"/>
                  </a:lnTo>
                  <a:lnTo>
                    <a:pt x="396519" y="490220"/>
                  </a:lnTo>
                  <a:lnTo>
                    <a:pt x="398907" y="491477"/>
                  </a:lnTo>
                  <a:lnTo>
                    <a:pt x="399148" y="495300"/>
                  </a:lnTo>
                  <a:lnTo>
                    <a:pt x="399161" y="496646"/>
                  </a:lnTo>
                  <a:lnTo>
                    <a:pt x="398183" y="497840"/>
                  </a:lnTo>
                  <a:lnTo>
                    <a:pt x="396595" y="499110"/>
                  </a:lnTo>
                  <a:lnTo>
                    <a:pt x="398183" y="499110"/>
                  </a:lnTo>
                  <a:lnTo>
                    <a:pt x="399630" y="500380"/>
                  </a:lnTo>
                  <a:lnTo>
                    <a:pt x="400316" y="502920"/>
                  </a:lnTo>
                  <a:lnTo>
                    <a:pt x="399707" y="504190"/>
                  </a:lnTo>
                  <a:lnTo>
                    <a:pt x="398576" y="505460"/>
                  </a:lnTo>
                  <a:lnTo>
                    <a:pt x="398805" y="505460"/>
                  </a:lnTo>
                  <a:lnTo>
                    <a:pt x="398881" y="509270"/>
                  </a:lnTo>
                  <a:lnTo>
                    <a:pt x="397789" y="510540"/>
                  </a:lnTo>
                  <a:lnTo>
                    <a:pt x="401142" y="510540"/>
                  </a:lnTo>
                  <a:lnTo>
                    <a:pt x="403415" y="511810"/>
                  </a:lnTo>
                  <a:lnTo>
                    <a:pt x="403466" y="516890"/>
                  </a:lnTo>
                  <a:lnTo>
                    <a:pt x="401955" y="519430"/>
                  </a:lnTo>
                  <a:lnTo>
                    <a:pt x="399884" y="519430"/>
                  </a:lnTo>
                  <a:lnTo>
                    <a:pt x="399592" y="520700"/>
                  </a:lnTo>
                  <a:lnTo>
                    <a:pt x="406006" y="520700"/>
                  </a:lnTo>
                  <a:lnTo>
                    <a:pt x="408546" y="523240"/>
                  </a:lnTo>
                  <a:lnTo>
                    <a:pt x="409054" y="525780"/>
                  </a:lnTo>
                  <a:lnTo>
                    <a:pt x="409651" y="524510"/>
                  </a:lnTo>
                  <a:lnTo>
                    <a:pt x="410819" y="523240"/>
                  </a:lnTo>
                  <a:lnTo>
                    <a:pt x="412381" y="521970"/>
                  </a:lnTo>
                  <a:lnTo>
                    <a:pt x="411645" y="520700"/>
                  </a:lnTo>
                  <a:lnTo>
                    <a:pt x="411149" y="520700"/>
                  </a:lnTo>
                  <a:lnTo>
                    <a:pt x="410959" y="518160"/>
                  </a:lnTo>
                  <a:lnTo>
                    <a:pt x="411111" y="516890"/>
                  </a:lnTo>
                  <a:lnTo>
                    <a:pt x="409117" y="516890"/>
                  </a:lnTo>
                  <a:lnTo>
                    <a:pt x="407479" y="515620"/>
                  </a:lnTo>
                  <a:lnTo>
                    <a:pt x="406920" y="511810"/>
                  </a:lnTo>
                  <a:lnTo>
                    <a:pt x="407365" y="510540"/>
                  </a:lnTo>
                  <a:lnTo>
                    <a:pt x="408228" y="509270"/>
                  </a:lnTo>
                  <a:lnTo>
                    <a:pt x="408343" y="507796"/>
                  </a:lnTo>
                  <a:lnTo>
                    <a:pt x="409016" y="506730"/>
                  </a:lnTo>
                  <a:lnTo>
                    <a:pt x="410298" y="506730"/>
                  </a:lnTo>
                  <a:lnTo>
                    <a:pt x="408292" y="505485"/>
                  </a:lnTo>
                  <a:lnTo>
                    <a:pt x="406374" y="504190"/>
                  </a:lnTo>
                  <a:lnTo>
                    <a:pt x="405066" y="500380"/>
                  </a:lnTo>
                  <a:lnTo>
                    <a:pt x="406641" y="497840"/>
                  </a:lnTo>
                  <a:lnTo>
                    <a:pt x="410108" y="496570"/>
                  </a:lnTo>
                  <a:lnTo>
                    <a:pt x="411480" y="496570"/>
                  </a:lnTo>
                  <a:lnTo>
                    <a:pt x="410972" y="492760"/>
                  </a:lnTo>
                  <a:lnTo>
                    <a:pt x="412978" y="490220"/>
                  </a:lnTo>
                  <a:lnTo>
                    <a:pt x="418528" y="490220"/>
                  </a:lnTo>
                  <a:lnTo>
                    <a:pt x="419531" y="491490"/>
                  </a:lnTo>
                  <a:lnTo>
                    <a:pt x="419836" y="491490"/>
                  </a:lnTo>
                  <a:lnTo>
                    <a:pt x="420103" y="490220"/>
                  </a:lnTo>
                  <a:lnTo>
                    <a:pt x="418807" y="490220"/>
                  </a:lnTo>
                  <a:lnTo>
                    <a:pt x="416979" y="488950"/>
                  </a:lnTo>
                  <a:lnTo>
                    <a:pt x="416090" y="486410"/>
                  </a:lnTo>
                  <a:lnTo>
                    <a:pt x="416636" y="485140"/>
                  </a:lnTo>
                  <a:lnTo>
                    <a:pt x="417195" y="483870"/>
                  </a:lnTo>
                  <a:lnTo>
                    <a:pt x="420243" y="483870"/>
                  </a:lnTo>
                  <a:lnTo>
                    <a:pt x="420751" y="482600"/>
                  </a:lnTo>
                  <a:lnTo>
                    <a:pt x="424243" y="482600"/>
                  </a:lnTo>
                  <a:lnTo>
                    <a:pt x="425958" y="483870"/>
                  </a:lnTo>
                  <a:lnTo>
                    <a:pt x="426542" y="486410"/>
                  </a:lnTo>
                  <a:lnTo>
                    <a:pt x="425284" y="488950"/>
                  </a:lnTo>
                  <a:lnTo>
                    <a:pt x="422033" y="488950"/>
                  </a:lnTo>
                  <a:lnTo>
                    <a:pt x="421411" y="490220"/>
                  </a:lnTo>
                  <a:lnTo>
                    <a:pt x="423189" y="490220"/>
                  </a:lnTo>
                  <a:lnTo>
                    <a:pt x="425488" y="492760"/>
                  </a:lnTo>
                  <a:lnTo>
                    <a:pt x="425564" y="496570"/>
                  </a:lnTo>
                  <a:lnTo>
                    <a:pt x="425361" y="496570"/>
                  </a:lnTo>
                  <a:lnTo>
                    <a:pt x="427062" y="497840"/>
                  </a:lnTo>
                  <a:lnTo>
                    <a:pt x="428332" y="499097"/>
                  </a:lnTo>
                  <a:lnTo>
                    <a:pt x="428650" y="504190"/>
                  </a:lnTo>
                  <a:lnTo>
                    <a:pt x="426554" y="506730"/>
                  </a:lnTo>
                  <a:lnTo>
                    <a:pt x="427126" y="506730"/>
                  </a:lnTo>
                  <a:lnTo>
                    <a:pt x="428650" y="508000"/>
                  </a:lnTo>
                  <a:lnTo>
                    <a:pt x="428688" y="511810"/>
                  </a:lnTo>
                  <a:lnTo>
                    <a:pt x="427202" y="513080"/>
                  </a:lnTo>
                  <a:lnTo>
                    <a:pt x="423468" y="513080"/>
                  </a:lnTo>
                  <a:lnTo>
                    <a:pt x="421944" y="511810"/>
                  </a:lnTo>
                  <a:lnTo>
                    <a:pt x="421906" y="508000"/>
                  </a:lnTo>
                  <a:lnTo>
                    <a:pt x="423405" y="506730"/>
                  </a:lnTo>
                  <a:lnTo>
                    <a:pt x="421017" y="506730"/>
                  </a:lnTo>
                  <a:lnTo>
                    <a:pt x="418630" y="504190"/>
                  </a:lnTo>
                  <a:lnTo>
                    <a:pt x="418541" y="500380"/>
                  </a:lnTo>
                  <a:lnTo>
                    <a:pt x="417677" y="500380"/>
                  </a:lnTo>
                  <a:lnTo>
                    <a:pt x="417271" y="499110"/>
                  </a:lnTo>
                  <a:lnTo>
                    <a:pt x="416953" y="499110"/>
                  </a:lnTo>
                  <a:lnTo>
                    <a:pt x="416242" y="500380"/>
                  </a:lnTo>
                  <a:lnTo>
                    <a:pt x="415340" y="499198"/>
                  </a:lnTo>
                  <a:lnTo>
                    <a:pt x="415442" y="500380"/>
                  </a:lnTo>
                  <a:lnTo>
                    <a:pt x="416204" y="502920"/>
                  </a:lnTo>
                  <a:lnTo>
                    <a:pt x="414718" y="505460"/>
                  </a:lnTo>
                  <a:lnTo>
                    <a:pt x="412191" y="505460"/>
                  </a:lnTo>
                  <a:lnTo>
                    <a:pt x="413334" y="506730"/>
                  </a:lnTo>
                  <a:lnTo>
                    <a:pt x="414286" y="506730"/>
                  </a:lnTo>
                  <a:lnTo>
                    <a:pt x="414680" y="508000"/>
                  </a:lnTo>
                  <a:lnTo>
                    <a:pt x="415899" y="509270"/>
                  </a:lnTo>
                  <a:lnTo>
                    <a:pt x="416826" y="510540"/>
                  </a:lnTo>
                  <a:lnTo>
                    <a:pt x="417106" y="511810"/>
                  </a:lnTo>
                  <a:lnTo>
                    <a:pt x="420116" y="511810"/>
                  </a:lnTo>
                  <a:lnTo>
                    <a:pt x="422757" y="514350"/>
                  </a:lnTo>
                  <a:lnTo>
                    <a:pt x="423252" y="519353"/>
                  </a:lnTo>
                  <a:lnTo>
                    <a:pt x="423227" y="519493"/>
                  </a:lnTo>
                  <a:lnTo>
                    <a:pt x="422592" y="520700"/>
                  </a:lnTo>
                  <a:lnTo>
                    <a:pt x="421411" y="521970"/>
                  </a:lnTo>
                  <a:lnTo>
                    <a:pt x="422300" y="523240"/>
                  </a:lnTo>
                  <a:lnTo>
                    <a:pt x="422986" y="524510"/>
                  </a:lnTo>
                  <a:lnTo>
                    <a:pt x="426554" y="524510"/>
                  </a:lnTo>
                  <a:lnTo>
                    <a:pt x="433514" y="524510"/>
                  </a:lnTo>
                  <a:lnTo>
                    <a:pt x="434809" y="521970"/>
                  </a:lnTo>
                  <a:lnTo>
                    <a:pt x="435203" y="521195"/>
                  </a:lnTo>
                  <a:lnTo>
                    <a:pt x="431965" y="521970"/>
                  </a:lnTo>
                  <a:lnTo>
                    <a:pt x="429260" y="519430"/>
                  </a:lnTo>
                  <a:lnTo>
                    <a:pt x="428129" y="514350"/>
                  </a:lnTo>
                  <a:lnTo>
                    <a:pt x="429221" y="513080"/>
                  </a:lnTo>
                  <a:lnTo>
                    <a:pt x="431126" y="511810"/>
                  </a:lnTo>
                  <a:lnTo>
                    <a:pt x="430580" y="509270"/>
                  </a:lnTo>
                  <a:lnTo>
                    <a:pt x="432092" y="506730"/>
                  </a:lnTo>
                  <a:lnTo>
                    <a:pt x="437172" y="505460"/>
                  </a:lnTo>
                  <a:lnTo>
                    <a:pt x="439699" y="506730"/>
                  </a:lnTo>
                  <a:lnTo>
                    <a:pt x="440613" y="509270"/>
                  </a:lnTo>
                  <a:lnTo>
                    <a:pt x="441439" y="508000"/>
                  </a:lnTo>
                  <a:lnTo>
                    <a:pt x="442785" y="506730"/>
                  </a:lnTo>
                  <a:lnTo>
                    <a:pt x="444106" y="506730"/>
                  </a:lnTo>
                  <a:lnTo>
                    <a:pt x="442290" y="505460"/>
                  </a:lnTo>
                  <a:lnTo>
                    <a:pt x="441794" y="504190"/>
                  </a:lnTo>
                  <a:lnTo>
                    <a:pt x="441845" y="502920"/>
                  </a:lnTo>
                  <a:lnTo>
                    <a:pt x="441490" y="502920"/>
                  </a:lnTo>
                  <a:lnTo>
                    <a:pt x="441248" y="501650"/>
                  </a:lnTo>
                  <a:lnTo>
                    <a:pt x="441071" y="501650"/>
                  </a:lnTo>
                  <a:lnTo>
                    <a:pt x="440309" y="502920"/>
                  </a:lnTo>
                  <a:lnTo>
                    <a:pt x="439229" y="502920"/>
                  </a:lnTo>
                  <a:lnTo>
                    <a:pt x="435203" y="504190"/>
                  </a:lnTo>
                  <a:lnTo>
                    <a:pt x="432638" y="501650"/>
                  </a:lnTo>
                  <a:lnTo>
                    <a:pt x="431838" y="496912"/>
                  </a:lnTo>
                  <a:lnTo>
                    <a:pt x="431838" y="496481"/>
                  </a:lnTo>
                  <a:lnTo>
                    <a:pt x="433654" y="494030"/>
                  </a:lnTo>
                  <a:lnTo>
                    <a:pt x="437908" y="492760"/>
                  </a:lnTo>
                  <a:lnTo>
                    <a:pt x="434390" y="492760"/>
                  </a:lnTo>
                  <a:lnTo>
                    <a:pt x="432536" y="491490"/>
                  </a:lnTo>
                  <a:lnTo>
                    <a:pt x="431698" y="489318"/>
                  </a:lnTo>
                  <a:lnTo>
                    <a:pt x="431774" y="488442"/>
                  </a:lnTo>
                  <a:lnTo>
                    <a:pt x="432625" y="486410"/>
                  </a:lnTo>
                  <a:lnTo>
                    <a:pt x="434416" y="486410"/>
                  </a:lnTo>
                  <a:lnTo>
                    <a:pt x="436219" y="485140"/>
                  </a:lnTo>
                  <a:lnTo>
                    <a:pt x="438073" y="486410"/>
                  </a:lnTo>
                  <a:lnTo>
                    <a:pt x="439051" y="490220"/>
                  </a:lnTo>
                  <a:lnTo>
                    <a:pt x="437984" y="492760"/>
                  </a:lnTo>
                  <a:lnTo>
                    <a:pt x="439331" y="494030"/>
                  </a:lnTo>
                  <a:lnTo>
                    <a:pt x="440410" y="495300"/>
                  </a:lnTo>
                  <a:lnTo>
                    <a:pt x="440524" y="494030"/>
                  </a:lnTo>
                  <a:lnTo>
                    <a:pt x="440944" y="492760"/>
                  </a:lnTo>
                  <a:lnTo>
                    <a:pt x="441680" y="491490"/>
                  </a:lnTo>
                  <a:lnTo>
                    <a:pt x="440448" y="491490"/>
                  </a:lnTo>
                  <a:lnTo>
                    <a:pt x="439407" y="490220"/>
                  </a:lnTo>
                  <a:lnTo>
                    <a:pt x="438683" y="487680"/>
                  </a:lnTo>
                  <a:lnTo>
                    <a:pt x="439813" y="485140"/>
                  </a:lnTo>
                  <a:lnTo>
                    <a:pt x="443445" y="485140"/>
                  </a:lnTo>
                  <a:lnTo>
                    <a:pt x="445262" y="486410"/>
                  </a:lnTo>
                  <a:lnTo>
                    <a:pt x="445884" y="488950"/>
                  </a:lnTo>
                  <a:lnTo>
                    <a:pt x="445706" y="488950"/>
                  </a:lnTo>
                  <a:lnTo>
                    <a:pt x="445274" y="490220"/>
                  </a:lnTo>
                  <a:lnTo>
                    <a:pt x="448005" y="490220"/>
                  </a:lnTo>
                  <a:lnTo>
                    <a:pt x="450253" y="492760"/>
                  </a:lnTo>
                  <a:lnTo>
                    <a:pt x="450138" y="496570"/>
                  </a:lnTo>
                  <a:lnTo>
                    <a:pt x="449834" y="497840"/>
                  </a:lnTo>
                  <a:lnTo>
                    <a:pt x="450316" y="497840"/>
                  </a:lnTo>
                  <a:lnTo>
                    <a:pt x="450684" y="499097"/>
                  </a:lnTo>
                  <a:lnTo>
                    <a:pt x="450989" y="501650"/>
                  </a:lnTo>
                  <a:lnTo>
                    <a:pt x="449910" y="502920"/>
                  </a:lnTo>
                  <a:lnTo>
                    <a:pt x="448195" y="504190"/>
                  </a:lnTo>
                  <a:lnTo>
                    <a:pt x="447776" y="505460"/>
                  </a:lnTo>
                  <a:lnTo>
                    <a:pt x="447001" y="506730"/>
                  </a:lnTo>
                  <a:lnTo>
                    <a:pt x="447217" y="506730"/>
                  </a:lnTo>
                  <a:lnTo>
                    <a:pt x="449605" y="508000"/>
                  </a:lnTo>
                  <a:lnTo>
                    <a:pt x="449884" y="513080"/>
                  </a:lnTo>
                  <a:lnTo>
                    <a:pt x="449427" y="514350"/>
                  </a:lnTo>
                  <a:lnTo>
                    <a:pt x="448640" y="514350"/>
                  </a:lnTo>
                  <a:lnTo>
                    <a:pt x="449643" y="515620"/>
                  </a:lnTo>
                  <a:lnTo>
                    <a:pt x="450291" y="516890"/>
                  </a:lnTo>
                  <a:lnTo>
                    <a:pt x="450303" y="520839"/>
                  </a:lnTo>
                  <a:lnTo>
                    <a:pt x="448856" y="523240"/>
                  </a:lnTo>
                  <a:lnTo>
                    <a:pt x="446633" y="524510"/>
                  </a:lnTo>
                  <a:lnTo>
                    <a:pt x="446773" y="524510"/>
                  </a:lnTo>
                  <a:lnTo>
                    <a:pt x="446874" y="525792"/>
                  </a:lnTo>
                  <a:lnTo>
                    <a:pt x="447014" y="527050"/>
                  </a:lnTo>
                  <a:lnTo>
                    <a:pt x="446697" y="528320"/>
                  </a:lnTo>
                  <a:lnTo>
                    <a:pt x="449491" y="528320"/>
                  </a:lnTo>
                  <a:lnTo>
                    <a:pt x="452031" y="529590"/>
                  </a:lnTo>
                  <a:lnTo>
                    <a:pt x="452704" y="532130"/>
                  </a:lnTo>
                  <a:lnTo>
                    <a:pt x="455015" y="533400"/>
                  </a:lnTo>
                  <a:lnTo>
                    <a:pt x="456857" y="535940"/>
                  </a:lnTo>
                  <a:lnTo>
                    <a:pt x="457809" y="541020"/>
                  </a:lnTo>
                  <a:lnTo>
                    <a:pt x="455358" y="544830"/>
                  </a:lnTo>
                  <a:lnTo>
                    <a:pt x="450989" y="546100"/>
                  </a:lnTo>
                  <a:lnTo>
                    <a:pt x="450215" y="544830"/>
                  </a:lnTo>
                  <a:lnTo>
                    <a:pt x="449478" y="544830"/>
                  </a:lnTo>
                  <a:lnTo>
                    <a:pt x="449884" y="546100"/>
                  </a:lnTo>
                  <a:lnTo>
                    <a:pt x="450215" y="546100"/>
                  </a:lnTo>
                  <a:lnTo>
                    <a:pt x="450380" y="547370"/>
                  </a:lnTo>
                  <a:lnTo>
                    <a:pt x="451205" y="547370"/>
                  </a:lnTo>
                  <a:lnTo>
                    <a:pt x="452132" y="546100"/>
                  </a:lnTo>
                  <a:lnTo>
                    <a:pt x="455955" y="546100"/>
                  </a:lnTo>
                  <a:lnTo>
                    <a:pt x="458393" y="548640"/>
                  </a:lnTo>
                  <a:lnTo>
                    <a:pt x="459371" y="551180"/>
                  </a:lnTo>
                  <a:lnTo>
                    <a:pt x="461238" y="551180"/>
                  </a:lnTo>
                  <a:lnTo>
                    <a:pt x="462610" y="552424"/>
                  </a:lnTo>
                  <a:lnTo>
                    <a:pt x="462711" y="553720"/>
                  </a:lnTo>
                  <a:lnTo>
                    <a:pt x="462699" y="554990"/>
                  </a:lnTo>
                  <a:lnTo>
                    <a:pt x="464185" y="556247"/>
                  </a:lnTo>
                  <a:lnTo>
                    <a:pt x="465315" y="557530"/>
                  </a:lnTo>
                  <a:lnTo>
                    <a:pt x="465785" y="559587"/>
                  </a:lnTo>
                  <a:lnTo>
                    <a:pt x="465785" y="561428"/>
                  </a:lnTo>
                  <a:lnTo>
                    <a:pt x="465531" y="562610"/>
                  </a:lnTo>
                  <a:lnTo>
                    <a:pt x="467410" y="563880"/>
                  </a:lnTo>
                  <a:lnTo>
                    <a:pt x="468909" y="565150"/>
                  </a:lnTo>
                  <a:lnTo>
                    <a:pt x="469646" y="568502"/>
                  </a:lnTo>
                  <a:lnTo>
                    <a:pt x="469531" y="570230"/>
                  </a:lnTo>
                  <a:lnTo>
                    <a:pt x="468922" y="571500"/>
                  </a:lnTo>
                  <a:lnTo>
                    <a:pt x="470496" y="571500"/>
                  </a:lnTo>
                  <a:lnTo>
                    <a:pt x="471309" y="572770"/>
                  </a:lnTo>
                  <a:lnTo>
                    <a:pt x="472579" y="572770"/>
                  </a:lnTo>
                  <a:lnTo>
                    <a:pt x="473252" y="571500"/>
                  </a:lnTo>
                  <a:lnTo>
                    <a:pt x="473595" y="571500"/>
                  </a:lnTo>
                  <a:lnTo>
                    <a:pt x="473379" y="570534"/>
                  </a:lnTo>
                  <a:lnTo>
                    <a:pt x="473265" y="570128"/>
                  </a:lnTo>
                  <a:lnTo>
                    <a:pt x="472897" y="569239"/>
                  </a:lnTo>
                  <a:lnTo>
                    <a:pt x="472998" y="568502"/>
                  </a:lnTo>
                  <a:lnTo>
                    <a:pt x="473392" y="567690"/>
                  </a:lnTo>
                  <a:lnTo>
                    <a:pt x="474548" y="566420"/>
                  </a:lnTo>
                  <a:lnTo>
                    <a:pt x="473443" y="565150"/>
                  </a:lnTo>
                  <a:lnTo>
                    <a:pt x="472732" y="563880"/>
                  </a:lnTo>
                  <a:lnTo>
                    <a:pt x="472643" y="560070"/>
                  </a:lnTo>
                  <a:lnTo>
                    <a:pt x="473646" y="558800"/>
                  </a:lnTo>
                  <a:lnTo>
                    <a:pt x="475195" y="557530"/>
                  </a:lnTo>
                  <a:lnTo>
                    <a:pt x="474535" y="556260"/>
                  </a:lnTo>
                  <a:lnTo>
                    <a:pt x="472567" y="556260"/>
                  </a:lnTo>
                  <a:lnTo>
                    <a:pt x="470306" y="557530"/>
                  </a:lnTo>
                  <a:lnTo>
                    <a:pt x="468426" y="556260"/>
                  </a:lnTo>
                  <a:lnTo>
                    <a:pt x="467385" y="552678"/>
                  </a:lnTo>
                  <a:lnTo>
                    <a:pt x="467334" y="552424"/>
                  </a:lnTo>
                  <a:lnTo>
                    <a:pt x="468325" y="551180"/>
                  </a:lnTo>
                  <a:lnTo>
                    <a:pt x="470306" y="549910"/>
                  </a:lnTo>
                  <a:lnTo>
                    <a:pt x="470712" y="549910"/>
                  </a:lnTo>
                  <a:lnTo>
                    <a:pt x="470827" y="548640"/>
                  </a:lnTo>
                  <a:lnTo>
                    <a:pt x="471474" y="547370"/>
                  </a:lnTo>
                  <a:lnTo>
                    <a:pt x="472490" y="546100"/>
                  </a:lnTo>
                  <a:lnTo>
                    <a:pt x="470712" y="546100"/>
                  </a:lnTo>
                  <a:lnTo>
                    <a:pt x="469226" y="544830"/>
                  </a:lnTo>
                  <a:lnTo>
                    <a:pt x="468541" y="543560"/>
                  </a:lnTo>
                  <a:lnTo>
                    <a:pt x="468020" y="543560"/>
                  </a:lnTo>
                  <a:lnTo>
                    <a:pt x="467296" y="544830"/>
                  </a:lnTo>
                  <a:lnTo>
                    <a:pt x="462711" y="544830"/>
                  </a:lnTo>
                  <a:lnTo>
                    <a:pt x="462038" y="542290"/>
                  </a:lnTo>
                  <a:lnTo>
                    <a:pt x="462127" y="541020"/>
                  </a:lnTo>
                  <a:lnTo>
                    <a:pt x="462330" y="541020"/>
                  </a:lnTo>
                  <a:lnTo>
                    <a:pt x="461645" y="539750"/>
                  </a:lnTo>
                  <a:lnTo>
                    <a:pt x="461175" y="538480"/>
                  </a:lnTo>
                  <a:lnTo>
                    <a:pt x="460883" y="535940"/>
                  </a:lnTo>
                  <a:lnTo>
                    <a:pt x="461276" y="534797"/>
                  </a:lnTo>
                  <a:lnTo>
                    <a:pt x="461365" y="534593"/>
                  </a:lnTo>
                  <a:lnTo>
                    <a:pt x="462038" y="533552"/>
                  </a:lnTo>
                  <a:lnTo>
                    <a:pt x="461962" y="533057"/>
                  </a:lnTo>
                  <a:lnTo>
                    <a:pt x="461492" y="532130"/>
                  </a:lnTo>
                  <a:lnTo>
                    <a:pt x="460997" y="532130"/>
                  </a:lnTo>
                  <a:lnTo>
                    <a:pt x="460692" y="530860"/>
                  </a:lnTo>
                  <a:lnTo>
                    <a:pt x="460273" y="530860"/>
                  </a:lnTo>
                  <a:lnTo>
                    <a:pt x="459752" y="532130"/>
                  </a:lnTo>
                  <a:lnTo>
                    <a:pt x="457288" y="532130"/>
                  </a:lnTo>
                  <a:lnTo>
                    <a:pt x="455434" y="530860"/>
                  </a:lnTo>
                  <a:lnTo>
                    <a:pt x="454456" y="527050"/>
                  </a:lnTo>
                  <a:lnTo>
                    <a:pt x="455510" y="525792"/>
                  </a:lnTo>
                  <a:lnTo>
                    <a:pt x="458609" y="524510"/>
                  </a:lnTo>
                  <a:lnTo>
                    <a:pt x="459917" y="525780"/>
                  </a:lnTo>
                  <a:lnTo>
                    <a:pt x="461086" y="525780"/>
                  </a:lnTo>
                  <a:lnTo>
                    <a:pt x="461619" y="524510"/>
                  </a:lnTo>
                  <a:lnTo>
                    <a:pt x="462305" y="524510"/>
                  </a:lnTo>
                  <a:lnTo>
                    <a:pt x="460235" y="523240"/>
                  </a:lnTo>
                  <a:lnTo>
                    <a:pt x="458558" y="521970"/>
                  </a:lnTo>
                  <a:lnTo>
                    <a:pt x="457974" y="519430"/>
                  </a:lnTo>
                  <a:lnTo>
                    <a:pt x="456044" y="519430"/>
                  </a:lnTo>
                  <a:lnTo>
                    <a:pt x="454418" y="518160"/>
                  </a:lnTo>
                  <a:lnTo>
                    <a:pt x="453961" y="516153"/>
                  </a:lnTo>
                  <a:lnTo>
                    <a:pt x="453872" y="515213"/>
                  </a:lnTo>
                  <a:lnTo>
                    <a:pt x="453986" y="514007"/>
                  </a:lnTo>
                  <a:lnTo>
                    <a:pt x="454139" y="513080"/>
                  </a:lnTo>
                  <a:lnTo>
                    <a:pt x="453885" y="513080"/>
                  </a:lnTo>
                  <a:lnTo>
                    <a:pt x="453859" y="510540"/>
                  </a:lnTo>
                  <a:lnTo>
                    <a:pt x="455333" y="509270"/>
                  </a:lnTo>
                  <a:lnTo>
                    <a:pt x="457161" y="509270"/>
                  </a:lnTo>
                  <a:lnTo>
                    <a:pt x="456526" y="508000"/>
                  </a:lnTo>
                  <a:lnTo>
                    <a:pt x="456006" y="508000"/>
                  </a:lnTo>
                  <a:lnTo>
                    <a:pt x="455587" y="506730"/>
                  </a:lnTo>
                  <a:lnTo>
                    <a:pt x="455701" y="505460"/>
                  </a:lnTo>
                  <a:lnTo>
                    <a:pt x="455980" y="505460"/>
                  </a:lnTo>
                  <a:lnTo>
                    <a:pt x="454393" y="504190"/>
                  </a:lnTo>
                  <a:lnTo>
                    <a:pt x="453085" y="502920"/>
                  </a:lnTo>
                  <a:lnTo>
                    <a:pt x="452056" y="499097"/>
                  </a:lnTo>
                  <a:lnTo>
                    <a:pt x="453745" y="496570"/>
                  </a:lnTo>
                  <a:lnTo>
                    <a:pt x="456565" y="495300"/>
                  </a:lnTo>
                  <a:lnTo>
                    <a:pt x="456780" y="495300"/>
                  </a:lnTo>
                  <a:lnTo>
                    <a:pt x="456349" y="492760"/>
                  </a:lnTo>
                  <a:lnTo>
                    <a:pt x="458228" y="490220"/>
                  </a:lnTo>
                  <a:lnTo>
                    <a:pt x="463702" y="488950"/>
                  </a:lnTo>
                  <a:lnTo>
                    <a:pt x="466267" y="491490"/>
                  </a:lnTo>
                  <a:lnTo>
                    <a:pt x="467118" y="496481"/>
                  </a:lnTo>
                  <a:lnTo>
                    <a:pt x="467067" y="496646"/>
                  </a:lnTo>
                  <a:lnTo>
                    <a:pt x="465264" y="499097"/>
                  </a:lnTo>
                  <a:lnTo>
                    <a:pt x="462470" y="499110"/>
                  </a:lnTo>
                  <a:lnTo>
                    <a:pt x="462699" y="501650"/>
                  </a:lnTo>
                  <a:lnTo>
                    <a:pt x="462178" y="502920"/>
                  </a:lnTo>
                  <a:lnTo>
                    <a:pt x="461149" y="504190"/>
                  </a:lnTo>
                  <a:lnTo>
                    <a:pt x="462102" y="504190"/>
                  </a:lnTo>
                  <a:lnTo>
                    <a:pt x="462711" y="506425"/>
                  </a:lnTo>
                  <a:lnTo>
                    <a:pt x="464185" y="505485"/>
                  </a:lnTo>
                  <a:lnTo>
                    <a:pt x="467372" y="504190"/>
                  </a:lnTo>
                  <a:lnTo>
                    <a:pt x="468096" y="504190"/>
                  </a:lnTo>
                  <a:lnTo>
                    <a:pt x="468668" y="502920"/>
                  </a:lnTo>
                  <a:lnTo>
                    <a:pt x="469582" y="501650"/>
                  </a:lnTo>
                  <a:lnTo>
                    <a:pt x="469988" y="500380"/>
                  </a:lnTo>
                  <a:lnTo>
                    <a:pt x="471881" y="497840"/>
                  </a:lnTo>
                  <a:lnTo>
                    <a:pt x="476034" y="497840"/>
                  </a:lnTo>
                  <a:lnTo>
                    <a:pt x="477494" y="499097"/>
                  </a:lnTo>
                  <a:lnTo>
                    <a:pt x="478434" y="500380"/>
                  </a:lnTo>
                  <a:lnTo>
                    <a:pt x="478409" y="499110"/>
                  </a:lnTo>
                  <a:lnTo>
                    <a:pt x="478548" y="497840"/>
                  </a:lnTo>
                  <a:lnTo>
                    <a:pt x="477761" y="497840"/>
                  </a:lnTo>
                  <a:lnTo>
                    <a:pt x="477164" y="496646"/>
                  </a:lnTo>
                  <a:lnTo>
                    <a:pt x="477088" y="496481"/>
                  </a:lnTo>
                  <a:lnTo>
                    <a:pt x="476237" y="492760"/>
                  </a:lnTo>
                  <a:lnTo>
                    <a:pt x="477075" y="491490"/>
                  </a:lnTo>
                  <a:lnTo>
                    <a:pt x="477926" y="490220"/>
                  </a:lnTo>
                  <a:lnTo>
                    <a:pt x="483323" y="488950"/>
                  </a:lnTo>
                  <a:lnTo>
                    <a:pt x="486016" y="491477"/>
                  </a:lnTo>
                  <a:lnTo>
                    <a:pt x="486727" y="493687"/>
                  </a:lnTo>
                  <a:lnTo>
                    <a:pt x="486752" y="495300"/>
                  </a:lnTo>
                  <a:lnTo>
                    <a:pt x="486549" y="496570"/>
                  </a:lnTo>
                  <a:lnTo>
                    <a:pt x="487045" y="496570"/>
                  </a:lnTo>
                  <a:lnTo>
                    <a:pt x="487718" y="495300"/>
                  </a:lnTo>
                  <a:lnTo>
                    <a:pt x="489026" y="494030"/>
                  </a:lnTo>
                  <a:lnTo>
                    <a:pt x="493534" y="492760"/>
                  </a:lnTo>
                  <a:lnTo>
                    <a:pt x="496100" y="495300"/>
                  </a:lnTo>
                  <a:lnTo>
                    <a:pt x="496608" y="497687"/>
                  </a:lnTo>
                  <a:lnTo>
                    <a:pt x="496557" y="499198"/>
                  </a:lnTo>
                  <a:lnTo>
                    <a:pt x="496379" y="500380"/>
                  </a:lnTo>
                  <a:lnTo>
                    <a:pt x="497128" y="500380"/>
                  </a:lnTo>
                  <a:lnTo>
                    <a:pt x="497370" y="502920"/>
                  </a:lnTo>
                  <a:lnTo>
                    <a:pt x="496239" y="504190"/>
                  </a:lnTo>
                  <a:lnTo>
                    <a:pt x="494665" y="505460"/>
                  </a:lnTo>
                  <a:lnTo>
                    <a:pt x="495096" y="505460"/>
                  </a:lnTo>
                  <a:lnTo>
                    <a:pt x="495528" y="506730"/>
                  </a:lnTo>
                  <a:lnTo>
                    <a:pt x="495160" y="508000"/>
                  </a:lnTo>
                  <a:lnTo>
                    <a:pt x="494423" y="509270"/>
                  </a:lnTo>
                  <a:lnTo>
                    <a:pt x="497928" y="509270"/>
                  </a:lnTo>
                  <a:lnTo>
                    <a:pt x="500227" y="510540"/>
                  </a:lnTo>
                  <a:lnTo>
                    <a:pt x="500354" y="516686"/>
                  </a:lnTo>
                  <a:lnTo>
                    <a:pt x="503428" y="515620"/>
                  </a:lnTo>
                  <a:lnTo>
                    <a:pt x="505345" y="515620"/>
                  </a:lnTo>
                  <a:lnTo>
                    <a:pt x="506133" y="514350"/>
                  </a:lnTo>
                  <a:lnTo>
                    <a:pt x="507644" y="513080"/>
                  </a:lnTo>
                  <a:lnTo>
                    <a:pt x="512876" y="511810"/>
                  </a:lnTo>
                  <a:lnTo>
                    <a:pt x="511695" y="511810"/>
                  </a:lnTo>
                  <a:lnTo>
                    <a:pt x="509117" y="510540"/>
                  </a:lnTo>
                  <a:lnTo>
                    <a:pt x="508520" y="506730"/>
                  </a:lnTo>
                  <a:lnTo>
                    <a:pt x="508800" y="505485"/>
                  </a:lnTo>
                  <a:lnTo>
                    <a:pt x="509308" y="504190"/>
                  </a:lnTo>
                  <a:lnTo>
                    <a:pt x="508698" y="505460"/>
                  </a:lnTo>
                  <a:lnTo>
                    <a:pt x="506577" y="505460"/>
                  </a:lnTo>
                  <a:lnTo>
                    <a:pt x="506425" y="506730"/>
                  </a:lnTo>
                  <a:lnTo>
                    <a:pt x="505180" y="508000"/>
                  </a:lnTo>
                  <a:lnTo>
                    <a:pt x="501650" y="509270"/>
                  </a:lnTo>
                  <a:lnTo>
                    <a:pt x="500037" y="506730"/>
                  </a:lnTo>
                  <a:lnTo>
                    <a:pt x="499833" y="504190"/>
                  </a:lnTo>
                  <a:lnTo>
                    <a:pt x="500468" y="502920"/>
                  </a:lnTo>
                  <a:lnTo>
                    <a:pt x="501332" y="502920"/>
                  </a:lnTo>
                  <a:lnTo>
                    <a:pt x="501167" y="501650"/>
                  </a:lnTo>
                  <a:lnTo>
                    <a:pt x="500634" y="500380"/>
                  </a:lnTo>
                  <a:lnTo>
                    <a:pt x="501484" y="497840"/>
                  </a:lnTo>
                  <a:lnTo>
                    <a:pt x="503085" y="496570"/>
                  </a:lnTo>
                  <a:lnTo>
                    <a:pt x="502780" y="496570"/>
                  </a:lnTo>
                  <a:lnTo>
                    <a:pt x="502145" y="492760"/>
                  </a:lnTo>
                  <a:lnTo>
                    <a:pt x="503910" y="490220"/>
                  </a:lnTo>
                  <a:lnTo>
                    <a:pt x="508863" y="490220"/>
                  </a:lnTo>
                  <a:lnTo>
                    <a:pt x="509282" y="488950"/>
                  </a:lnTo>
                  <a:lnTo>
                    <a:pt x="511581" y="488950"/>
                  </a:lnTo>
                  <a:lnTo>
                    <a:pt x="513461" y="490220"/>
                  </a:lnTo>
                  <a:lnTo>
                    <a:pt x="514070" y="491490"/>
                  </a:lnTo>
                  <a:lnTo>
                    <a:pt x="515315" y="492760"/>
                  </a:lnTo>
                  <a:lnTo>
                    <a:pt x="516280" y="494030"/>
                  </a:lnTo>
                  <a:lnTo>
                    <a:pt x="516902" y="496481"/>
                  </a:lnTo>
                  <a:lnTo>
                    <a:pt x="516851" y="496912"/>
                  </a:lnTo>
                  <a:lnTo>
                    <a:pt x="516661" y="497840"/>
                  </a:lnTo>
                  <a:lnTo>
                    <a:pt x="516001" y="499110"/>
                  </a:lnTo>
                  <a:lnTo>
                    <a:pt x="517271" y="499110"/>
                  </a:lnTo>
                  <a:lnTo>
                    <a:pt x="518375" y="500380"/>
                  </a:lnTo>
                  <a:lnTo>
                    <a:pt x="519049" y="502920"/>
                  </a:lnTo>
                  <a:lnTo>
                    <a:pt x="518718" y="504190"/>
                  </a:lnTo>
                  <a:lnTo>
                    <a:pt x="518045" y="504190"/>
                  </a:lnTo>
                  <a:lnTo>
                    <a:pt x="518299" y="505460"/>
                  </a:lnTo>
                  <a:lnTo>
                    <a:pt x="518528" y="505460"/>
                  </a:lnTo>
                  <a:lnTo>
                    <a:pt x="518693" y="506679"/>
                  </a:lnTo>
                  <a:lnTo>
                    <a:pt x="520115" y="505460"/>
                  </a:lnTo>
                  <a:lnTo>
                    <a:pt x="522147" y="505460"/>
                  </a:lnTo>
                  <a:lnTo>
                    <a:pt x="521970" y="504190"/>
                  </a:lnTo>
                  <a:lnTo>
                    <a:pt x="521449" y="502920"/>
                  </a:lnTo>
                  <a:lnTo>
                    <a:pt x="521754" y="501650"/>
                  </a:lnTo>
                  <a:lnTo>
                    <a:pt x="522503" y="500380"/>
                  </a:lnTo>
                  <a:lnTo>
                    <a:pt x="522871" y="499097"/>
                  </a:lnTo>
                  <a:lnTo>
                    <a:pt x="523976" y="497840"/>
                  </a:lnTo>
                  <a:lnTo>
                    <a:pt x="525691" y="497840"/>
                  </a:lnTo>
                  <a:lnTo>
                    <a:pt x="525386" y="496481"/>
                  </a:lnTo>
                  <a:lnTo>
                    <a:pt x="524637" y="494030"/>
                  </a:lnTo>
                  <a:lnTo>
                    <a:pt x="526313" y="491490"/>
                  </a:lnTo>
                  <a:lnTo>
                    <a:pt x="530796" y="490220"/>
                  </a:lnTo>
                  <a:lnTo>
                    <a:pt x="532536" y="490220"/>
                  </a:lnTo>
                  <a:lnTo>
                    <a:pt x="533717" y="491490"/>
                  </a:lnTo>
                  <a:lnTo>
                    <a:pt x="533450" y="490220"/>
                  </a:lnTo>
                  <a:lnTo>
                    <a:pt x="534428" y="488950"/>
                  </a:lnTo>
                  <a:lnTo>
                    <a:pt x="537552" y="487680"/>
                  </a:lnTo>
                  <a:lnTo>
                    <a:pt x="538988" y="487680"/>
                  </a:lnTo>
                  <a:lnTo>
                    <a:pt x="539775" y="488950"/>
                  </a:lnTo>
                  <a:lnTo>
                    <a:pt x="540232" y="488950"/>
                  </a:lnTo>
                  <a:lnTo>
                    <a:pt x="541007" y="487680"/>
                  </a:lnTo>
                  <a:lnTo>
                    <a:pt x="543839" y="487680"/>
                  </a:lnTo>
                  <a:lnTo>
                    <a:pt x="545630" y="488950"/>
                  </a:lnTo>
                  <a:lnTo>
                    <a:pt x="546379" y="491477"/>
                  </a:lnTo>
                  <a:lnTo>
                    <a:pt x="551675" y="490220"/>
                  </a:lnTo>
                  <a:lnTo>
                    <a:pt x="554469" y="491477"/>
                  </a:lnTo>
                  <a:lnTo>
                    <a:pt x="555421" y="495300"/>
                  </a:lnTo>
                  <a:lnTo>
                    <a:pt x="555599" y="495300"/>
                  </a:lnTo>
                  <a:lnTo>
                    <a:pt x="556006" y="494030"/>
                  </a:lnTo>
                  <a:lnTo>
                    <a:pt x="556552" y="494030"/>
                  </a:lnTo>
                  <a:lnTo>
                    <a:pt x="556488" y="492760"/>
                  </a:lnTo>
                  <a:lnTo>
                    <a:pt x="555929" y="491490"/>
                  </a:lnTo>
                  <a:lnTo>
                    <a:pt x="556983" y="490220"/>
                  </a:lnTo>
                  <a:lnTo>
                    <a:pt x="558673" y="488950"/>
                  </a:lnTo>
                  <a:lnTo>
                    <a:pt x="558063" y="488950"/>
                  </a:lnTo>
                  <a:lnTo>
                    <a:pt x="557555" y="487680"/>
                  </a:lnTo>
                  <a:lnTo>
                    <a:pt x="556844" y="485140"/>
                  </a:lnTo>
                  <a:lnTo>
                    <a:pt x="557885" y="483870"/>
                  </a:lnTo>
                  <a:lnTo>
                    <a:pt x="561479" y="482600"/>
                  </a:lnTo>
                  <a:lnTo>
                    <a:pt x="563346" y="483870"/>
                  </a:lnTo>
                  <a:lnTo>
                    <a:pt x="564172" y="486410"/>
                  </a:lnTo>
                  <a:lnTo>
                    <a:pt x="563778" y="487680"/>
                  </a:lnTo>
                  <a:lnTo>
                    <a:pt x="562965" y="488950"/>
                  </a:lnTo>
                  <a:lnTo>
                    <a:pt x="564362" y="488950"/>
                  </a:lnTo>
                  <a:lnTo>
                    <a:pt x="565619" y="490220"/>
                  </a:lnTo>
                  <a:lnTo>
                    <a:pt x="566407" y="492760"/>
                  </a:lnTo>
                  <a:lnTo>
                    <a:pt x="565835" y="494030"/>
                  </a:lnTo>
                  <a:lnTo>
                    <a:pt x="564718" y="495300"/>
                  </a:lnTo>
                  <a:lnTo>
                    <a:pt x="565048" y="495300"/>
                  </a:lnTo>
                  <a:lnTo>
                    <a:pt x="565594" y="497840"/>
                  </a:lnTo>
                  <a:lnTo>
                    <a:pt x="564781" y="499097"/>
                  </a:lnTo>
                  <a:lnTo>
                    <a:pt x="563206" y="500380"/>
                  </a:lnTo>
                  <a:lnTo>
                    <a:pt x="564108" y="501650"/>
                  </a:lnTo>
                  <a:lnTo>
                    <a:pt x="564819" y="502920"/>
                  </a:lnTo>
                  <a:lnTo>
                    <a:pt x="565556" y="505460"/>
                  </a:lnTo>
                  <a:lnTo>
                    <a:pt x="564121" y="508000"/>
                  </a:lnTo>
                  <a:lnTo>
                    <a:pt x="561835" y="509270"/>
                  </a:lnTo>
                  <a:lnTo>
                    <a:pt x="563029" y="509270"/>
                  </a:lnTo>
                  <a:lnTo>
                    <a:pt x="563956" y="510540"/>
                  </a:lnTo>
                  <a:lnTo>
                    <a:pt x="564502" y="513080"/>
                  </a:lnTo>
                  <a:lnTo>
                    <a:pt x="564362" y="514350"/>
                  </a:lnTo>
                  <a:lnTo>
                    <a:pt x="564070" y="515620"/>
                  </a:lnTo>
                  <a:lnTo>
                    <a:pt x="564502" y="515620"/>
                  </a:lnTo>
                  <a:lnTo>
                    <a:pt x="564769" y="518160"/>
                  </a:lnTo>
                  <a:lnTo>
                    <a:pt x="564235" y="518160"/>
                  </a:lnTo>
                  <a:lnTo>
                    <a:pt x="563397" y="519353"/>
                  </a:lnTo>
                  <a:lnTo>
                    <a:pt x="563384" y="519493"/>
                  </a:lnTo>
                  <a:lnTo>
                    <a:pt x="563930" y="520700"/>
                  </a:lnTo>
                  <a:lnTo>
                    <a:pt x="564375" y="520700"/>
                  </a:lnTo>
                  <a:lnTo>
                    <a:pt x="564870" y="523240"/>
                  </a:lnTo>
                  <a:lnTo>
                    <a:pt x="564794" y="524510"/>
                  </a:lnTo>
                  <a:lnTo>
                    <a:pt x="564476" y="525780"/>
                  </a:lnTo>
                  <a:lnTo>
                    <a:pt x="568134" y="525780"/>
                  </a:lnTo>
                  <a:lnTo>
                    <a:pt x="571360" y="524510"/>
                  </a:lnTo>
                  <a:lnTo>
                    <a:pt x="574027" y="525780"/>
                  </a:lnTo>
                  <a:lnTo>
                    <a:pt x="575005" y="530860"/>
                  </a:lnTo>
                  <a:lnTo>
                    <a:pt x="574141" y="533400"/>
                  </a:lnTo>
                  <a:lnTo>
                    <a:pt x="572579" y="534670"/>
                  </a:lnTo>
                  <a:lnTo>
                    <a:pt x="572262" y="534670"/>
                  </a:lnTo>
                  <a:lnTo>
                    <a:pt x="574509" y="535940"/>
                  </a:lnTo>
                  <a:lnTo>
                    <a:pt x="576402" y="537210"/>
                  </a:lnTo>
                  <a:lnTo>
                    <a:pt x="577278" y="539750"/>
                  </a:lnTo>
                  <a:lnTo>
                    <a:pt x="577253" y="542290"/>
                  </a:lnTo>
                  <a:lnTo>
                    <a:pt x="577481" y="541020"/>
                  </a:lnTo>
                  <a:lnTo>
                    <a:pt x="580631" y="541020"/>
                  </a:lnTo>
                  <a:lnTo>
                    <a:pt x="583285" y="542290"/>
                  </a:lnTo>
                  <a:lnTo>
                    <a:pt x="583819" y="545553"/>
                  </a:lnTo>
                  <a:lnTo>
                    <a:pt x="583831" y="546100"/>
                  </a:lnTo>
                  <a:lnTo>
                    <a:pt x="585012" y="547370"/>
                  </a:lnTo>
                  <a:lnTo>
                    <a:pt x="585889" y="548640"/>
                  </a:lnTo>
                  <a:lnTo>
                    <a:pt x="586511" y="551180"/>
                  </a:lnTo>
                  <a:lnTo>
                    <a:pt x="586244" y="552424"/>
                  </a:lnTo>
                  <a:lnTo>
                    <a:pt x="585571" y="553720"/>
                  </a:lnTo>
                  <a:lnTo>
                    <a:pt x="585495" y="556260"/>
                  </a:lnTo>
                  <a:lnTo>
                    <a:pt x="584974" y="557530"/>
                  </a:lnTo>
                  <a:lnTo>
                    <a:pt x="586206" y="557530"/>
                  </a:lnTo>
                  <a:lnTo>
                    <a:pt x="587222" y="558800"/>
                  </a:lnTo>
                  <a:lnTo>
                    <a:pt x="587590" y="560070"/>
                  </a:lnTo>
                  <a:lnTo>
                    <a:pt x="588835" y="560070"/>
                  </a:lnTo>
                  <a:lnTo>
                    <a:pt x="589902" y="561340"/>
                  </a:lnTo>
                  <a:lnTo>
                    <a:pt x="590575" y="562610"/>
                  </a:lnTo>
                  <a:lnTo>
                    <a:pt x="591045" y="561340"/>
                  </a:lnTo>
                  <a:lnTo>
                    <a:pt x="596023" y="561340"/>
                  </a:lnTo>
                  <a:lnTo>
                    <a:pt x="596760" y="565150"/>
                  </a:lnTo>
                  <a:lnTo>
                    <a:pt x="595591" y="567690"/>
                  </a:lnTo>
                  <a:lnTo>
                    <a:pt x="591680" y="567690"/>
                  </a:lnTo>
                  <a:lnTo>
                    <a:pt x="591134" y="568960"/>
                  </a:lnTo>
                  <a:lnTo>
                    <a:pt x="589788" y="568960"/>
                  </a:lnTo>
                  <a:lnTo>
                    <a:pt x="589483" y="570230"/>
                  </a:lnTo>
                  <a:lnTo>
                    <a:pt x="591324" y="570230"/>
                  </a:lnTo>
                  <a:lnTo>
                    <a:pt x="592112" y="571500"/>
                  </a:lnTo>
                  <a:lnTo>
                    <a:pt x="592836" y="570230"/>
                  </a:lnTo>
                  <a:lnTo>
                    <a:pt x="593737" y="568960"/>
                  </a:lnTo>
                  <a:lnTo>
                    <a:pt x="598805" y="568960"/>
                  </a:lnTo>
                  <a:lnTo>
                    <a:pt x="600189" y="570128"/>
                  </a:lnTo>
                  <a:lnTo>
                    <a:pt x="601649" y="571500"/>
                  </a:lnTo>
                  <a:lnTo>
                    <a:pt x="602729" y="572770"/>
                  </a:lnTo>
                  <a:lnTo>
                    <a:pt x="603465" y="575310"/>
                  </a:lnTo>
                  <a:lnTo>
                    <a:pt x="602970" y="576580"/>
                  </a:lnTo>
                  <a:lnTo>
                    <a:pt x="602005" y="577850"/>
                  </a:lnTo>
                  <a:lnTo>
                    <a:pt x="601649" y="579120"/>
                  </a:lnTo>
                  <a:lnTo>
                    <a:pt x="601154" y="579120"/>
                  </a:lnTo>
                  <a:lnTo>
                    <a:pt x="600544" y="580390"/>
                  </a:lnTo>
                  <a:lnTo>
                    <a:pt x="602818" y="580390"/>
                  </a:lnTo>
                  <a:lnTo>
                    <a:pt x="604659" y="581660"/>
                  </a:lnTo>
                  <a:lnTo>
                    <a:pt x="605663" y="586740"/>
                  </a:lnTo>
                  <a:lnTo>
                    <a:pt x="604837" y="589280"/>
                  </a:lnTo>
                  <a:lnTo>
                    <a:pt x="603211" y="590550"/>
                  </a:lnTo>
                  <a:lnTo>
                    <a:pt x="607275" y="590550"/>
                  </a:lnTo>
                  <a:lnTo>
                    <a:pt x="611352" y="591820"/>
                  </a:lnTo>
                  <a:lnTo>
                    <a:pt x="616153" y="591820"/>
                  </a:lnTo>
                  <a:lnTo>
                    <a:pt x="616826" y="590550"/>
                  </a:lnTo>
                  <a:lnTo>
                    <a:pt x="618680" y="590550"/>
                  </a:lnTo>
                  <a:lnTo>
                    <a:pt x="620623" y="589280"/>
                  </a:lnTo>
                  <a:lnTo>
                    <a:pt x="621792" y="589280"/>
                  </a:lnTo>
                  <a:lnTo>
                    <a:pt x="622833" y="590550"/>
                  </a:lnTo>
                  <a:lnTo>
                    <a:pt x="623290" y="589280"/>
                  </a:lnTo>
                  <a:lnTo>
                    <a:pt x="622541" y="589280"/>
                  </a:lnTo>
                  <a:lnTo>
                    <a:pt x="620903" y="588010"/>
                  </a:lnTo>
                  <a:lnTo>
                    <a:pt x="619925" y="586740"/>
                  </a:lnTo>
                  <a:lnTo>
                    <a:pt x="619137" y="586740"/>
                  </a:lnTo>
                  <a:lnTo>
                    <a:pt x="618147" y="588010"/>
                  </a:lnTo>
                  <a:lnTo>
                    <a:pt x="613473" y="589280"/>
                  </a:lnTo>
                  <a:lnTo>
                    <a:pt x="609854" y="586740"/>
                  </a:lnTo>
                  <a:lnTo>
                    <a:pt x="608291" y="581660"/>
                  </a:lnTo>
                  <a:lnTo>
                    <a:pt x="608863" y="579120"/>
                  </a:lnTo>
                  <a:lnTo>
                    <a:pt x="610209" y="577850"/>
                  </a:lnTo>
                  <a:lnTo>
                    <a:pt x="608228" y="576580"/>
                  </a:lnTo>
                  <a:lnTo>
                    <a:pt x="606602" y="575310"/>
                  </a:lnTo>
                  <a:lnTo>
                    <a:pt x="605142" y="570534"/>
                  </a:lnTo>
                  <a:lnTo>
                    <a:pt x="605104" y="570128"/>
                  </a:lnTo>
                  <a:lnTo>
                    <a:pt x="606933" y="566420"/>
                  </a:lnTo>
                  <a:lnTo>
                    <a:pt x="610209" y="565150"/>
                  </a:lnTo>
                  <a:lnTo>
                    <a:pt x="613638" y="565150"/>
                  </a:lnTo>
                  <a:lnTo>
                    <a:pt x="613879" y="563880"/>
                  </a:lnTo>
                  <a:lnTo>
                    <a:pt x="614540" y="563880"/>
                  </a:lnTo>
                  <a:lnTo>
                    <a:pt x="614438" y="562610"/>
                  </a:lnTo>
                  <a:lnTo>
                    <a:pt x="614006" y="561428"/>
                  </a:lnTo>
                  <a:lnTo>
                    <a:pt x="614019" y="561238"/>
                  </a:lnTo>
                  <a:lnTo>
                    <a:pt x="614172" y="560895"/>
                  </a:lnTo>
                  <a:lnTo>
                    <a:pt x="612381" y="563880"/>
                  </a:lnTo>
                  <a:lnTo>
                    <a:pt x="608825" y="565150"/>
                  </a:lnTo>
                  <a:lnTo>
                    <a:pt x="605269" y="565150"/>
                  </a:lnTo>
                  <a:lnTo>
                    <a:pt x="601789" y="563880"/>
                  </a:lnTo>
                  <a:lnTo>
                    <a:pt x="601345" y="561340"/>
                  </a:lnTo>
                  <a:lnTo>
                    <a:pt x="600900" y="558800"/>
                  </a:lnTo>
                  <a:lnTo>
                    <a:pt x="601002" y="557530"/>
                  </a:lnTo>
                  <a:lnTo>
                    <a:pt x="598639" y="557530"/>
                  </a:lnTo>
                  <a:lnTo>
                    <a:pt x="597649" y="556260"/>
                  </a:lnTo>
                  <a:lnTo>
                    <a:pt x="595045" y="556260"/>
                  </a:lnTo>
                  <a:lnTo>
                    <a:pt x="592747" y="553720"/>
                  </a:lnTo>
                  <a:lnTo>
                    <a:pt x="591045" y="548640"/>
                  </a:lnTo>
                  <a:lnTo>
                    <a:pt x="593102" y="544830"/>
                  </a:lnTo>
                  <a:lnTo>
                    <a:pt x="597077" y="543560"/>
                  </a:lnTo>
                  <a:lnTo>
                    <a:pt x="598030" y="543560"/>
                  </a:lnTo>
                  <a:lnTo>
                    <a:pt x="598398" y="541197"/>
                  </a:lnTo>
                  <a:lnTo>
                    <a:pt x="592670" y="543560"/>
                  </a:lnTo>
                  <a:lnTo>
                    <a:pt x="589038" y="541020"/>
                  </a:lnTo>
                  <a:lnTo>
                    <a:pt x="587959" y="537210"/>
                  </a:lnTo>
                  <a:lnTo>
                    <a:pt x="585762" y="537210"/>
                  </a:lnTo>
                  <a:lnTo>
                    <a:pt x="583704" y="535940"/>
                  </a:lnTo>
                  <a:lnTo>
                    <a:pt x="582180" y="534670"/>
                  </a:lnTo>
                  <a:lnTo>
                    <a:pt x="581990" y="534670"/>
                  </a:lnTo>
                  <a:lnTo>
                    <a:pt x="581812" y="535940"/>
                  </a:lnTo>
                  <a:lnTo>
                    <a:pt x="579767" y="535940"/>
                  </a:lnTo>
                  <a:lnTo>
                    <a:pt x="577964" y="534670"/>
                  </a:lnTo>
                  <a:lnTo>
                    <a:pt x="577126" y="530860"/>
                  </a:lnTo>
                  <a:lnTo>
                    <a:pt x="578243" y="529590"/>
                  </a:lnTo>
                  <a:lnTo>
                    <a:pt x="580047" y="528320"/>
                  </a:lnTo>
                  <a:lnTo>
                    <a:pt x="577380" y="528320"/>
                  </a:lnTo>
                  <a:lnTo>
                    <a:pt x="574852" y="527050"/>
                  </a:lnTo>
                  <a:lnTo>
                    <a:pt x="574078" y="524510"/>
                  </a:lnTo>
                  <a:lnTo>
                    <a:pt x="573316" y="521970"/>
                  </a:lnTo>
                  <a:lnTo>
                    <a:pt x="573887" y="519493"/>
                  </a:lnTo>
                  <a:lnTo>
                    <a:pt x="573976" y="519353"/>
                  </a:lnTo>
                  <a:lnTo>
                    <a:pt x="575322" y="518160"/>
                  </a:lnTo>
                  <a:lnTo>
                    <a:pt x="575716" y="515620"/>
                  </a:lnTo>
                  <a:lnTo>
                    <a:pt x="577342" y="514350"/>
                  </a:lnTo>
                  <a:lnTo>
                    <a:pt x="579945" y="513080"/>
                  </a:lnTo>
                  <a:lnTo>
                    <a:pt x="580732" y="513080"/>
                  </a:lnTo>
                  <a:lnTo>
                    <a:pt x="580021" y="511810"/>
                  </a:lnTo>
                  <a:lnTo>
                    <a:pt x="579488" y="511810"/>
                  </a:lnTo>
                  <a:lnTo>
                    <a:pt x="579247" y="510540"/>
                  </a:lnTo>
                  <a:lnTo>
                    <a:pt x="576922" y="510540"/>
                  </a:lnTo>
                  <a:lnTo>
                    <a:pt x="574802" y="509270"/>
                  </a:lnTo>
                  <a:lnTo>
                    <a:pt x="574001" y="504190"/>
                  </a:lnTo>
                  <a:lnTo>
                    <a:pt x="574446" y="502920"/>
                  </a:lnTo>
                  <a:lnTo>
                    <a:pt x="575322" y="501650"/>
                  </a:lnTo>
                  <a:lnTo>
                    <a:pt x="573481" y="501650"/>
                  </a:lnTo>
                  <a:lnTo>
                    <a:pt x="571893" y="500380"/>
                  </a:lnTo>
                  <a:lnTo>
                    <a:pt x="571347" y="499110"/>
                  </a:lnTo>
                  <a:lnTo>
                    <a:pt x="569747" y="499110"/>
                  </a:lnTo>
                  <a:lnTo>
                    <a:pt x="568350" y="497840"/>
                  </a:lnTo>
                  <a:lnTo>
                    <a:pt x="567817" y="494030"/>
                  </a:lnTo>
                  <a:lnTo>
                    <a:pt x="569074" y="492760"/>
                  </a:lnTo>
                  <a:lnTo>
                    <a:pt x="571652" y="491490"/>
                  </a:lnTo>
                  <a:lnTo>
                    <a:pt x="572338" y="492760"/>
                  </a:lnTo>
                  <a:lnTo>
                    <a:pt x="572960" y="492760"/>
                  </a:lnTo>
                  <a:lnTo>
                    <a:pt x="573570" y="491490"/>
                  </a:lnTo>
                  <a:lnTo>
                    <a:pt x="574294" y="491490"/>
                  </a:lnTo>
                  <a:lnTo>
                    <a:pt x="576186" y="490220"/>
                  </a:lnTo>
                  <a:lnTo>
                    <a:pt x="577126" y="490220"/>
                  </a:lnTo>
                  <a:lnTo>
                    <a:pt x="578015" y="491490"/>
                  </a:lnTo>
                  <a:lnTo>
                    <a:pt x="578345" y="491490"/>
                  </a:lnTo>
                  <a:lnTo>
                    <a:pt x="578650" y="490220"/>
                  </a:lnTo>
                  <a:lnTo>
                    <a:pt x="582447" y="490220"/>
                  </a:lnTo>
                  <a:lnTo>
                    <a:pt x="583704" y="491490"/>
                  </a:lnTo>
                  <a:lnTo>
                    <a:pt x="584441" y="491490"/>
                  </a:lnTo>
                  <a:lnTo>
                    <a:pt x="586701" y="490220"/>
                  </a:lnTo>
                  <a:lnTo>
                    <a:pt x="588479" y="491490"/>
                  </a:lnTo>
                  <a:lnTo>
                    <a:pt x="589216" y="495300"/>
                  </a:lnTo>
                  <a:lnTo>
                    <a:pt x="588048" y="497840"/>
                  </a:lnTo>
                  <a:lnTo>
                    <a:pt x="584454" y="497840"/>
                  </a:lnTo>
                  <a:lnTo>
                    <a:pt x="584187" y="499110"/>
                  </a:lnTo>
                  <a:lnTo>
                    <a:pt x="585914" y="499110"/>
                  </a:lnTo>
                  <a:lnTo>
                    <a:pt x="587375" y="500380"/>
                  </a:lnTo>
                  <a:lnTo>
                    <a:pt x="588352" y="504190"/>
                  </a:lnTo>
                  <a:lnTo>
                    <a:pt x="587133" y="506730"/>
                  </a:lnTo>
                  <a:lnTo>
                    <a:pt x="585101" y="508000"/>
                  </a:lnTo>
                  <a:lnTo>
                    <a:pt x="585724" y="508000"/>
                  </a:lnTo>
                  <a:lnTo>
                    <a:pt x="585990" y="509270"/>
                  </a:lnTo>
                  <a:lnTo>
                    <a:pt x="585927" y="510540"/>
                  </a:lnTo>
                  <a:lnTo>
                    <a:pt x="587692" y="510540"/>
                  </a:lnTo>
                  <a:lnTo>
                    <a:pt x="589267" y="513080"/>
                  </a:lnTo>
                  <a:lnTo>
                    <a:pt x="590080" y="516890"/>
                  </a:lnTo>
                  <a:lnTo>
                    <a:pt x="589267" y="518160"/>
                  </a:lnTo>
                  <a:lnTo>
                    <a:pt x="589661" y="518160"/>
                  </a:lnTo>
                  <a:lnTo>
                    <a:pt x="594144" y="516890"/>
                  </a:lnTo>
                  <a:lnTo>
                    <a:pt x="597268" y="519353"/>
                  </a:lnTo>
                  <a:lnTo>
                    <a:pt x="597369" y="519493"/>
                  </a:lnTo>
                  <a:lnTo>
                    <a:pt x="598385" y="524510"/>
                  </a:lnTo>
                  <a:lnTo>
                    <a:pt x="597954" y="525780"/>
                  </a:lnTo>
                  <a:lnTo>
                    <a:pt x="597014" y="527050"/>
                  </a:lnTo>
                  <a:lnTo>
                    <a:pt x="597204" y="527050"/>
                  </a:lnTo>
                  <a:lnTo>
                    <a:pt x="597496" y="528320"/>
                  </a:lnTo>
                  <a:lnTo>
                    <a:pt x="597420" y="529590"/>
                  </a:lnTo>
                  <a:lnTo>
                    <a:pt x="597204" y="529590"/>
                  </a:lnTo>
                  <a:lnTo>
                    <a:pt x="597611" y="530860"/>
                  </a:lnTo>
                  <a:lnTo>
                    <a:pt x="599376" y="530860"/>
                  </a:lnTo>
                  <a:lnTo>
                    <a:pt x="601599" y="529590"/>
                  </a:lnTo>
                  <a:lnTo>
                    <a:pt x="602945" y="530860"/>
                  </a:lnTo>
                  <a:lnTo>
                    <a:pt x="603427" y="532130"/>
                  </a:lnTo>
                  <a:lnTo>
                    <a:pt x="604545" y="532130"/>
                  </a:lnTo>
                  <a:lnTo>
                    <a:pt x="603796" y="530974"/>
                  </a:lnTo>
                  <a:lnTo>
                    <a:pt x="603072" y="529590"/>
                  </a:lnTo>
                  <a:lnTo>
                    <a:pt x="602691" y="528320"/>
                  </a:lnTo>
                  <a:lnTo>
                    <a:pt x="601078" y="528320"/>
                  </a:lnTo>
                  <a:lnTo>
                    <a:pt x="599782" y="527050"/>
                  </a:lnTo>
                  <a:lnTo>
                    <a:pt x="598627" y="521970"/>
                  </a:lnTo>
                  <a:lnTo>
                    <a:pt x="599262" y="520839"/>
                  </a:lnTo>
                  <a:lnTo>
                    <a:pt x="600925" y="518160"/>
                  </a:lnTo>
                  <a:lnTo>
                    <a:pt x="600062" y="518160"/>
                  </a:lnTo>
                  <a:lnTo>
                    <a:pt x="599401" y="516890"/>
                  </a:lnTo>
                  <a:lnTo>
                    <a:pt x="598170" y="511810"/>
                  </a:lnTo>
                  <a:lnTo>
                    <a:pt x="600049" y="509270"/>
                  </a:lnTo>
                  <a:lnTo>
                    <a:pt x="604431" y="508000"/>
                  </a:lnTo>
                  <a:lnTo>
                    <a:pt x="606590" y="508000"/>
                  </a:lnTo>
                  <a:lnTo>
                    <a:pt x="606234" y="506730"/>
                  </a:lnTo>
                  <a:lnTo>
                    <a:pt x="607415" y="504190"/>
                  </a:lnTo>
                  <a:lnTo>
                    <a:pt x="611073" y="504190"/>
                  </a:lnTo>
                  <a:lnTo>
                    <a:pt x="612851" y="505460"/>
                  </a:lnTo>
                  <a:lnTo>
                    <a:pt x="613498" y="508000"/>
                  </a:lnTo>
                  <a:lnTo>
                    <a:pt x="612749" y="509270"/>
                  </a:lnTo>
                  <a:lnTo>
                    <a:pt x="611492" y="510540"/>
                  </a:lnTo>
                  <a:lnTo>
                    <a:pt x="612089" y="510540"/>
                  </a:lnTo>
                  <a:lnTo>
                    <a:pt x="612571" y="511810"/>
                  </a:lnTo>
                  <a:lnTo>
                    <a:pt x="613029" y="513080"/>
                  </a:lnTo>
                  <a:lnTo>
                    <a:pt x="612838" y="514350"/>
                  </a:lnTo>
                  <a:lnTo>
                    <a:pt x="612470" y="515620"/>
                  </a:lnTo>
                  <a:lnTo>
                    <a:pt x="612711" y="515620"/>
                  </a:lnTo>
                  <a:lnTo>
                    <a:pt x="615937" y="514350"/>
                  </a:lnTo>
                  <a:lnTo>
                    <a:pt x="619290" y="516890"/>
                  </a:lnTo>
                  <a:lnTo>
                    <a:pt x="620471" y="520700"/>
                  </a:lnTo>
                  <a:lnTo>
                    <a:pt x="620471" y="521970"/>
                  </a:lnTo>
                  <a:lnTo>
                    <a:pt x="621487" y="521970"/>
                  </a:lnTo>
                  <a:lnTo>
                    <a:pt x="621233" y="520700"/>
                  </a:lnTo>
                  <a:lnTo>
                    <a:pt x="621093" y="519493"/>
                  </a:lnTo>
                  <a:lnTo>
                    <a:pt x="621118" y="519353"/>
                  </a:lnTo>
                  <a:lnTo>
                    <a:pt x="621741" y="518160"/>
                  </a:lnTo>
                  <a:lnTo>
                    <a:pt x="622731" y="516890"/>
                  </a:lnTo>
                  <a:lnTo>
                    <a:pt x="622935" y="515620"/>
                  </a:lnTo>
                  <a:lnTo>
                    <a:pt x="623481" y="514350"/>
                  </a:lnTo>
                  <a:lnTo>
                    <a:pt x="624027" y="513080"/>
                  </a:lnTo>
                  <a:lnTo>
                    <a:pt x="625703" y="513080"/>
                  </a:lnTo>
                  <a:lnTo>
                    <a:pt x="625144" y="511810"/>
                  </a:lnTo>
                  <a:lnTo>
                    <a:pt x="624687" y="511810"/>
                  </a:lnTo>
                  <a:lnTo>
                    <a:pt x="623849" y="508000"/>
                  </a:lnTo>
                  <a:lnTo>
                    <a:pt x="624497" y="506730"/>
                  </a:lnTo>
                  <a:lnTo>
                    <a:pt x="625906" y="505460"/>
                  </a:lnTo>
                  <a:lnTo>
                    <a:pt x="625386" y="504190"/>
                  </a:lnTo>
                  <a:lnTo>
                    <a:pt x="624954" y="504190"/>
                  </a:lnTo>
                  <a:lnTo>
                    <a:pt x="624408" y="501650"/>
                  </a:lnTo>
                  <a:lnTo>
                    <a:pt x="624598" y="501650"/>
                  </a:lnTo>
                  <a:lnTo>
                    <a:pt x="625043" y="500380"/>
                  </a:lnTo>
                  <a:lnTo>
                    <a:pt x="624281" y="500380"/>
                  </a:lnTo>
                  <a:lnTo>
                    <a:pt x="621157" y="501650"/>
                  </a:lnTo>
                  <a:lnTo>
                    <a:pt x="618375" y="500380"/>
                  </a:lnTo>
                  <a:lnTo>
                    <a:pt x="617359" y="496912"/>
                  </a:lnTo>
                  <a:lnTo>
                    <a:pt x="617270" y="496481"/>
                  </a:lnTo>
                  <a:lnTo>
                    <a:pt x="617423" y="495300"/>
                  </a:lnTo>
                  <a:lnTo>
                    <a:pt x="617867" y="494030"/>
                  </a:lnTo>
                  <a:lnTo>
                    <a:pt x="616089" y="494030"/>
                  </a:lnTo>
                  <a:lnTo>
                    <a:pt x="614362" y="492760"/>
                  </a:lnTo>
                  <a:lnTo>
                    <a:pt x="613625" y="488950"/>
                  </a:lnTo>
                  <a:lnTo>
                    <a:pt x="614807" y="487680"/>
                  </a:lnTo>
                  <a:lnTo>
                    <a:pt x="618528" y="487680"/>
                  </a:lnTo>
                  <a:lnTo>
                    <a:pt x="618121" y="485140"/>
                  </a:lnTo>
                  <a:lnTo>
                    <a:pt x="618832" y="483870"/>
                  </a:lnTo>
                  <a:lnTo>
                    <a:pt x="619556" y="482600"/>
                  </a:lnTo>
                  <a:lnTo>
                    <a:pt x="622757" y="481330"/>
                  </a:lnTo>
                  <a:lnTo>
                    <a:pt x="624890" y="481330"/>
                  </a:lnTo>
                  <a:lnTo>
                    <a:pt x="625767" y="480060"/>
                  </a:lnTo>
                  <a:lnTo>
                    <a:pt x="629399" y="480060"/>
                  </a:lnTo>
                  <a:lnTo>
                    <a:pt x="630440" y="481330"/>
                  </a:lnTo>
                  <a:lnTo>
                    <a:pt x="630796" y="481330"/>
                  </a:lnTo>
                  <a:lnTo>
                    <a:pt x="631190" y="480060"/>
                  </a:lnTo>
                  <a:lnTo>
                    <a:pt x="633463" y="480060"/>
                  </a:lnTo>
                  <a:lnTo>
                    <a:pt x="635088" y="481330"/>
                  </a:lnTo>
                  <a:lnTo>
                    <a:pt x="635266" y="483870"/>
                  </a:lnTo>
                  <a:lnTo>
                    <a:pt x="635317" y="485178"/>
                  </a:lnTo>
                  <a:lnTo>
                    <a:pt x="634339" y="486410"/>
                  </a:lnTo>
                  <a:lnTo>
                    <a:pt x="632891" y="486410"/>
                  </a:lnTo>
                  <a:lnTo>
                    <a:pt x="633869" y="487680"/>
                  </a:lnTo>
                  <a:lnTo>
                    <a:pt x="634669" y="488950"/>
                  </a:lnTo>
                  <a:lnTo>
                    <a:pt x="635254" y="490220"/>
                  </a:lnTo>
                  <a:lnTo>
                    <a:pt x="635165" y="491490"/>
                  </a:lnTo>
                  <a:lnTo>
                    <a:pt x="634949" y="492760"/>
                  </a:lnTo>
                  <a:lnTo>
                    <a:pt x="635279" y="492760"/>
                  </a:lnTo>
                  <a:lnTo>
                    <a:pt x="635342" y="495300"/>
                  </a:lnTo>
                  <a:lnTo>
                    <a:pt x="633869" y="496570"/>
                  </a:lnTo>
                  <a:lnTo>
                    <a:pt x="630008" y="496570"/>
                  </a:lnTo>
                  <a:lnTo>
                    <a:pt x="631761" y="497840"/>
                  </a:lnTo>
                  <a:lnTo>
                    <a:pt x="632993" y="499110"/>
                  </a:lnTo>
                  <a:lnTo>
                    <a:pt x="633628" y="497840"/>
                  </a:lnTo>
                  <a:lnTo>
                    <a:pt x="634326" y="497840"/>
                  </a:lnTo>
                  <a:lnTo>
                    <a:pt x="637362" y="496570"/>
                  </a:lnTo>
                  <a:lnTo>
                    <a:pt x="639445" y="497840"/>
                  </a:lnTo>
                  <a:lnTo>
                    <a:pt x="640473" y="500380"/>
                  </a:lnTo>
                  <a:lnTo>
                    <a:pt x="640816" y="500380"/>
                  </a:lnTo>
                  <a:lnTo>
                    <a:pt x="641134" y="499110"/>
                  </a:lnTo>
                  <a:lnTo>
                    <a:pt x="643521" y="499110"/>
                  </a:lnTo>
                  <a:lnTo>
                    <a:pt x="645312" y="500380"/>
                  </a:lnTo>
                  <a:lnTo>
                    <a:pt x="646239" y="501650"/>
                  </a:lnTo>
                  <a:lnTo>
                    <a:pt x="646506" y="500380"/>
                  </a:lnTo>
                  <a:lnTo>
                    <a:pt x="647280" y="499110"/>
                  </a:lnTo>
                  <a:lnTo>
                    <a:pt x="648449" y="497840"/>
                  </a:lnTo>
                  <a:lnTo>
                    <a:pt x="648322" y="497840"/>
                  </a:lnTo>
                  <a:lnTo>
                    <a:pt x="647573" y="495300"/>
                  </a:lnTo>
                  <a:lnTo>
                    <a:pt x="649046" y="492760"/>
                  </a:lnTo>
                  <a:lnTo>
                    <a:pt x="651573" y="492760"/>
                  </a:lnTo>
                  <a:lnTo>
                    <a:pt x="651319" y="491490"/>
                  </a:lnTo>
                  <a:lnTo>
                    <a:pt x="651116" y="491490"/>
                  </a:lnTo>
                  <a:lnTo>
                    <a:pt x="650544" y="488950"/>
                  </a:lnTo>
                  <a:lnTo>
                    <a:pt x="651433" y="487680"/>
                  </a:lnTo>
                  <a:lnTo>
                    <a:pt x="652957" y="487680"/>
                  </a:lnTo>
                  <a:lnTo>
                    <a:pt x="653046" y="486410"/>
                  </a:lnTo>
                  <a:lnTo>
                    <a:pt x="653465" y="485140"/>
                  </a:lnTo>
                  <a:lnTo>
                    <a:pt x="654177" y="483870"/>
                  </a:lnTo>
                  <a:lnTo>
                    <a:pt x="653834" y="483870"/>
                  </a:lnTo>
                  <a:lnTo>
                    <a:pt x="653605" y="482688"/>
                  </a:lnTo>
                  <a:lnTo>
                    <a:pt x="652538" y="483870"/>
                  </a:lnTo>
                  <a:lnTo>
                    <a:pt x="650163" y="485140"/>
                  </a:lnTo>
                  <a:lnTo>
                    <a:pt x="644753" y="485140"/>
                  </a:lnTo>
                  <a:lnTo>
                    <a:pt x="643509" y="483870"/>
                  </a:lnTo>
                  <a:lnTo>
                    <a:pt x="643242" y="483616"/>
                  </a:lnTo>
                  <a:lnTo>
                    <a:pt x="643242" y="488442"/>
                  </a:lnTo>
                  <a:lnTo>
                    <a:pt x="643153" y="489178"/>
                  </a:lnTo>
                  <a:lnTo>
                    <a:pt x="642239" y="490220"/>
                  </a:lnTo>
                  <a:lnTo>
                    <a:pt x="638606" y="491490"/>
                  </a:lnTo>
                  <a:lnTo>
                    <a:pt x="636790" y="490220"/>
                  </a:lnTo>
                  <a:lnTo>
                    <a:pt x="635939" y="486410"/>
                  </a:lnTo>
                  <a:lnTo>
                    <a:pt x="637070" y="485140"/>
                  </a:lnTo>
                  <a:lnTo>
                    <a:pt x="638886" y="483870"/>
                  </a:lnTo>
                  <a:lnTo>
                    <a:pt x="640702" y="483870"/>
                  </a:lnTo>
                  <a:lnTo>
                    <a:pt x="642518" y="485140"/>
                  </a:lnTo>
                  <a:lnTo>
                    <a:pt x="643242" y="488442"/>
                  </a:lnTo>
                  <a:lnTo>
                    <a:pt x="643242" y="483616"/>
                  </a:lnTo>
                  <a:lnTo>
                    <a:pt x="642188" y="482600"/>
                  </a:lnTo>
                  <a:lnTo>
                    <a:pt x="641096" y="481330"/>
                  </a:lnTo>
                  <a:lnTo>
                    <a:pt x="640245" y="478790"/>
                  </a:lnTo>
                  <a:lnTo>
                    <a:pt x="640524" y="477520"/>
                  </a:lnTo>
                  <a:lnTo>
                    <a:pt x="641248" y="476250"/>
                  </a:lnTo>
                  <a:lnTo>
                    <a:pt x="641769" y="474980"/>
                  </a:lnTo>
                  <a:lnTo>
                    <a:pt x="643140" y="473710"/>
                  </a:lnTo>
                  <a:lnTo>
                    <a:pt x="647750" y="472440"/>
                  </a:lnTo>
                  <a:lnTo>
                    <a:pt x="650379" y="473710"/>
                  </a:lnTo>
                  <a:lnTo>
                    <a:pt x="650913" y="476250"/>
                  </a:lnTo>
                  <a:lnTo>
                    <a:pt x="651433" y="477520"/>
                  </a:lnTo>
                  <a:lnTo>
                    <a:pt x="651865" y="477520"/>
                  </a:lnTo>
                  <a:lnTo>
                    <a:pt x="652106" y="478790"/>
                  </a:lnTo>
                  <a:lnTo>
                    <a:pt x="652691" y="478790"/>
                  </a:lnTo>
                  <a:lnTo>
                    <a:pt x="653135" y="479996"/>
                  </a:lnTo>
                  <a:lnTo>
                    <a:pt x="653427" y="481330"/>
                  </a:lnTo>
                  <a:lnTo>
                    <a:pt x="653554" y="481914"/>
                  </a:lnTo>
                  <a:lnTo>
                    <a:pt x="653542" y="481330"/>
                  </a:lnTo>
                  <a:lnTo>
                    <a:pt x="653808" y="479996"/>
                  </a:lnTo>
                  <a:lnTo>
                    <a:pt x="654304" y="478790"/>
                  </a:lnTo>
                  <a:lnTo>
                    <a:pt x="655104" y="477520"/>
                  </a:lnTo>
                  <a:lnTo>
                    <a:pt x="656463" y="477520"/>
                  </a:lnTo>
                  <a:lnTo>
                    <a:pt x="660920" y="476250"/>
                  </a:lnTo>
                  <a:lnTo>
                    <a:pt x="663333" y="478790"/>
                  </a:lnTo>
                  <a:lnTo>
                    <a:pt x="663549" y="481330"/>
                  </a:lnTo>
                  <a:lnTo>
                    <a:pt x="663613" y="482688"/>
                  </a:lnTo>
                  <a:lnTo>
                    <a:pt x="663130" y="483870"/>
                  </a:lnTo>
                  <a:lnTo>
                    <a:pt x="662241" y="485140"/>
                  </a:lnTo>
                  <a:lnTo>
                    <a:pt x="663041" y="487362"/>
                  </a:lnTo>
                  <a:lnTo>
                    <a:pt x="662965" y="488442"/>
                  </a:lnTo>
                  <a:lnTo>
                    <a:pt x="662533" y="490220"/>
                  </a:lnTo>
                  <a:lnTo>
                    <a:pt x="661416" y="491490"/>
                  </a:lnTo>
                  <a:lnTo>
                    <a:pt x="663016" y="491490"/>
                  </a:lnTo>
                  <a:lnTo>
                    <a:pt x="664248" y="492760"/>
                  </a:lnTo>
                  <a:lnTo>
                    <a:pt x="664667" y="495147"/>
                  </a:lnTo>
                  <a:lnTo>
                    <a:pt x="664730" y="496570"/>
                  </a:lnTo>
                  <a:lnTo>
                    <a:pt x="665683" y="496570"/>
                  </a:lnTo>
                  <a:lnTo>
                    <a:pt x="666470" y="497840"/>
                  </a:lnTo>
                  <a:lnTo>
                    <a:pt x="668769" y="497840"/>
                  </a:lnTo>
                  <a:lnTo>
                    <a:pt x="667651" y="494030"/>
                  </a:lnTo>
                  <a:lnTo>
                    <a:pt x="669493" y="490220"/>
                  </a:lnTo>
                  <a:lnTo>
                    <a:pt x="674687" y="488950"/>
                  </a:lnTo>
                  <a:lnTo>
                    <a:pt x="676706" y="488950"/>
                  </a:lnTo>
                  <a:lnTo>
                    <a:pt x="678192" y="490220"/>
                  </a:lnTo>
                  <a:lnTo>
                    <a:pt x="679056" y="490220"/>
                  </a:lnTo>
                  <a:lnTo>
                    <a:pt x="679348" y="487680"/>
                  </a:lnTo>
                  <a:lnTo>
                    <a:pt x="676249" y="487680"/>
                  </a:lnTo>
                  <a:lnTo>
                    <a:pt x="674331" y="488950"/>
                  </a:lnTo>
                  <a:lnTo>
                    <a:pt x="672452" y="487680"/>
                  </a:lnTo>
                  <a:lnTo>
                    <a:pt x="671499" y="485140"/>
                  </a:lnTo>
                  <a:lnTo>
                    <a:pt x="671944" y="482600"/>
                  </a:lnTo>
                  <a:lnTo>
                    <a:pt x="672782" y="482600"/>
                  </a:lnTo>
                  <a:lnTo>
                    <a:pt x="672592" y="481330"/>
                  </a:lnTo>
                  <a:lnTo>
                    <a:pt x="672274" y="481330"/>
                  </a:lnTo>
                  <a:lnTo>
                    <a:pt x="672338" y="479996"/>
                  </a:lnTo>
                  <a:lnTo>
                    <a:pt x="672503" y="478790"/>
                  </a:lnTo>
                  <a:lnTo>
                    <a:pt x="671944" y="478790"/>
                  </a:lnTo>
                  <a:lnTo>
                    <a:pt x="671474" y="477520"/>
                  </a:lnTo>
                  <a:lnTo>
                    <a:pt x="671245" y="476250"/>
                  </a:lnTo>
                  <a:lnTo>
                    <a:pt x="670941" y="476250"/>
                  </a:lnTo>
                  <a:lnTo>
                    <a:pt x="668070" y="477520"/>
                  </a:lnTo>
                  <a:lnTo>
                    <a:pt x="665276" y="476250"/>
                  </a:lnTo>
                  <a:lnTo>
                    <a:pt x="664108" y="472440"/>
                  </a:lnTo>
                  <a:lnTo>
                    <a:pt x="663727" y="471170"/>
                  </a:lnTo>
                  <a:lnTo>
                    <a:pt x="665251" y="467360"/>
                  </a:lnTo>
                  <a:lnTo>
                    <a:pt x="668350" y="467360"/>
                  </a:lnTo>
                  <a:lnTo>
                    <a:pt x="666991" y="466090"/>
                  </a:lnTo>
                  <a:lnTo>
                    <a:pt x="665924" y="464820"/>
                  </a:lnTo>
                  <a:lnTo>
                    <a:pt x="665619" y="463550"/>
                  </a:lnTo>
                  <a:lnTo>
                    <a:pt x="665327" y="462280"/>
                  </a:lnTo>
                  <a:lnTo>
                    <a:pt x="665695" y="461010"/>
                  </a:lnTo>
                  <a:lnTo>
                    <a:pt x="666483" y="459740"/>
                  </a:lnTo>
                  <a:lnTo>
                    <a:pt x="666242" y="459740"/>
                  </a:lnTo>
                  <a:lnTo>
                    <a:pt x="666076" y="457200"/>
                  </a:lnTo>
                  <a:lnTo>
                    <a:pt x="666000" y="455930"/>
                  </a:lnTo>
                  <a:lnTo>
                    <a:pt x="668070" y="453390"/>
                  </a:lnTo>
                  <a:lnTo>
                    <a:pt x="673608" y="453390"/>
                  </a:lnTo>
                  <a:lnTo>
                    <a:pt x="676008" y="455930"/>
                  </a:lnTo>
                  <a:lnTo>
                    <a:pt x="676211" y="458470"/>
                  </a:lnTo>
                  <a:lnTo>
                    <a:pt x="676135" y="460336"/>
                  </a:lnTo>
                  <a:lnTo>
                    <a:pt x="675919" y="461010"/>
                  </a:lnTo>
                  <a:lnTo>
                    <a:pt x="675436" y="461010"/>
                  </a:lnTo>
                  <a:lnTo>
                    <a:pt x="675487" y="462280"/>
                  </a:lnTo>
                  <a:lnTo>
                    <a:pt x="677849" y="462280"/>
                  </a:lnTo>
                  <a:lnTo>
                    <a:pt x="678662" y="463537"/>
                  </a:lnTo>
                  <a:lnTo>
                    <a:pt x="679538" y="464820"/>
                  </a:lnTo>
                  <a:lnTo>
                    <a:pt x="680135" y="464820"/>
                  </a:lnTo>
                  <a:lnTo>
                    <a:pt x="680161" y="467360"/>
                  </a:lnTo>
                  <a:lnTo>
                    <a:pt x="679869" y="467360"/>
                  </a:lnTo>
                  <a:lnTo>
                    <a:pt x="679627" y="468630"/>
                  </a:lnTo>
                  <a:lnTo>
                    <a:pt x="678764" y="469900"/>
                  </a:lnTo>
                  <a:lnTo>
                    <a:pt x="677468" y="471170"/>
                  </a:lnTo>
                  <a:lnTo>
                    <a:pt x="678408" y="471170"/>
                  </a:lnTo>
                  <a:lnTo>
                    <a:pt x="679221" y="472440"/>
                  </a:lnTo>
                  <a:lnTo>
                    <a:pt x="683755" y="472440"/>
                  </a:lnTo>
                  <a:lnTo>
                    <a:pt x="684822" y="473710"/>
                  </a:lnTo>
                  <a:lnTo>
                    <a:pt x="685266" y="472440"/>
                  </a:lnTo>
                  <a:lnTo>
                    <a:pt x="688238" y="472440"/>
                  </a:lnTo>
                  <a:lnTo>
                    <a:pt x="689978" y="473710"/>
                  </a:lnTo>
                  <a:lnTo>
                    <a:pt x="690575" y="477520"/>
                  </a:lnTo>
                  <a:lnTo>
                    <a:pt x="689394" y="478790"/>
                  </a:lnTo>
                  <a:lnTo>
                    <a:pt x="687641" y="478790"/>
                  </a:lnTo>
                  <a:lnTo>
                    <a:pt x="687552" y="480060"/>
                  </a:lnTo>
                  <a:lnTo>
                    <a:pt x="687311" y="480060"/>
                  </a:lnTo>
                  <a:lnTo>
                    <a:pt x="686968" y="481330"/>
                  </a:lnTo>
                  <a:lnTo>
                    <a:pt x="687882" y="481330"/>
                  </a:lnTo>
                  <a:lnTo>
                    <a:pt x="688619" y="482561"/>
                  </a:lnTo>
                  <a:lnTo>
                    <a:pt x="689152" y="483870"/>
                  </a:lnTo>
                  <a:lnTo>
                    <a:pt x="689013" y="485140"/>
                  </a:lnTo>
                  <a:lnTo>
                    <a:pt x="688657" y="485140"/>
                  </a:lnTo>
                  <a:lnTo>
                    <a:pt x="690232" y="486410"/>
                  </a:lnTo>
                  <a:lnTo>
                    <a:pt x="691299" y="488950"/>
                  </a:lnTo>
                  <a:lnTo>
                    <a:pt x="691362" y="491490"/>
                  </a:lnTo>
                  <a:lnTo>
                    <a:pt x="691235" y="491490"/>
                  </a:lnTo>
                  <a:lnTo>
                    <a:pt x="691007" y="492760"/>
                  </a:lnTo>
                  <a:lnTo>
                    <a:pt x="691896" y="494030"/>
                  </a:lnTo>
                  <a:lnTo>
                    <a:pt x="692556" y="494030"/>
                  </a:lnTo>
                  <a:lnTo>
                    <a:pt x="692835" y="496570"/>
                  </a:lnTo>
                  <a:lnTo>
                    <a:pt x="693597" y="494030"/>
                  </a:lnTo>
                  <a:lnTo>
                    <a:pt x="695032" y="492760"/>
                  </a:lnTo>
                  <a:lnTo>
                    <a:pt x="700443" y="491490"/>
                  </a:lnTo>
                  <a:lnTo>
                    <a:pt x="703592" y="493687"/>
                  </a:lnTo>
                  <a:lnTo>
                    <a:pt x="702475" y="491490"/>
                  </a:lnTo>
                  <a:lnTo>
                    <a:pt x="701281" y="491490"/>
                  </a:lnTo>
                  <a:lnTo>
                    <a:pt x="700773" y="490220"/>
                  </a:lnTo>
                  <a:lnTo>
                    <a:pt x="698449" y="491490"/>
                  </a:lnTo>
                  <a:lnTo>
                    <a:pt x="696239" y="488950"/>
                  </a:lnTo>
                  <a:lnTo>
                    <a:pt x="695553" y="487680"/>
                  </a:lnTo>
                  <a:lnTo>
                    <a:pt x="695579" y="486410"/>
                  </a:lnTo>
                  <a:lnTo>
                    <a:pt x="693775" y="486410"/>
                  </a:lnTo>
                  <a:lnTo>
                    <a:pt x="692391" y="485140"/>
                  </a:lnTo>
                  <a:lnTo>
                    <a:pt x="691413" y="480288"/>
                  </a:lnTo>
                  <a:lnTo>
                    <a:pt x="691400" y="479996"/>
                  </a:lnTo>
                  <a:lnTo>
                    <a:pt x="693280" y="476250"/>
                  </a:lnTo>
                  <a:lnTo>
                    <a:pt x="696290" y="476250"/>
                  </a:lnTo>
                  <a:lnTo>
                    <a:pt x="695909" y="474980"/>
                  </a:lnTo>
                  <a:lnTo>
                    <a:pt x="695312" y="474980"/>
                  </a:lnTo>
                  <a:lnTo>
                    <a:pt x="694067" y="473710"/>
                  </a:lnTo>
                  <a:lnTo>
                    <a:pt x="693127" y="472440"/>
                  </a:lnTo>
                  <a:lnTo>
                    <a:pt x="692645" y="469900"/>
                  </a:lnTo>
                  <a:lnTo>
                    <a:pt x="692734" y="468630"/>
                  </a:lnTo>
                  <a:lnTo>
                    <a:pt x="692111" y="469900"/>
                  </a:lnTo>
                  <a:lnTo>
                    <a:pt x="691286" y="469900"/>
                  </a:lnTo>
                  <a:lnTo>
                    <a:pt x="687539" y="471170"/>
                  </a:lnTo>
                  <a:lnTo>
                    <a:pt x="684733" y="469900"/>
                  </a:lnTo>
                  <a:lnTo>
                    <a:pt x="683094" y="464820"/>
                  </a:lnTo>
                  <a:lnTo>
                    <a:pt x="684580" y="462280"/>
                  </a:lnTo>
                  <a:lnTo>
                    <a:pt x="689889" y="461010"/>
                  </a:lnTo>
                  <a:lnTo>
                    <a:pt x="691159" y="461581"/>
                  </a:lnTo>
                  <a:lnTo>
                    <a:pt x="690562" y="461010"/>
                  </a:lnTo>
                  <a:lnTo>
                    <a:pt x="689495" y="455930"/>
                  </a:lnTo>
                  <a:lnTo>
                    <a:pt x="691273" y="453390"/>
                  </a:lnTo>
                  <a:lnTo>
                    <a:pt x="696709" y="452120"/>
                  </a:lnTo>
                  <a:lnTo>
                    <a:pt x="699350" y="454660"/>
                  </a:lnTo>
                  <a:lnTo>
                    <a:pt x="700328" y="459740"/>
                  </a:lnTo>
                  <a:lnTo>
                    <a:pt x="699160" y="461010"/>
                  </a:lnTo>
                  <a:lnTo>
                    <a:pt x="697230" y="462280"/>
                  </a:lnTo>
                  <a:lnTo>
                    <a:pt x="702703" y="462280"/>
                  </a:lnTo>
                  <a:lnTo>
                    <a:pt x="705485" y="464820"/>
                  </a:lnTo>
                  <a:lnTo>
                    <a:pt x="705459" y="469087"/>
                  </a:lnTo>
                  <a:lnTo>
                    <a:pt x="705205" y="469900"/>
                  </a:lnTo>
                  <a:lnTo>
                    <a:pt x="704532" y="471170"/>
                  </a:lnTo>
                  <a:lnTo>
                    <a:pt x="704392" y="471170"/>
                  </a:lnTo>
                  <a:lnTo>
                    <a:pt x="704469" y="473710"/>
                  </a:lnTo>
                  <a:lnTo>
                    <a:pt x="703300" y="476250"/>
                  </a:lnTo>
                  <a:lnTo>
                    <a:pt x="701344" y="476250"/>
                  </a:lnTo>
                  <a:lnTo>
                    <a:pt x="702614" y="477520"/>
                  </a:lnTo>
                  <a:lnTo>
                    <a:pt x="703567" y="478790"/>
                  </a:lnTo>
                  <a:lnTo>
                    <a:pt x="703884" y="480060"/>
                  </a:lnTo>
                  <a:lnTo>
                    <a:pt x="706056" y="480060"/>
                  </a:lnTo>
                  <a:lnTo>
                    <a:pt x="705497" y="477520"/>
                  </a:lnTo>
                  <a:lnTo>
                    <a:pt x="706551" y="476250"/>
                  </a:lnTo>
                  <a:lnTo>
                    <a:pt x="710145" y="474980"/>
                  </a:lnTo>
                  <a:lnTo>
                    <a:pt x="712000" y="476250"/>
                  </a:lnTo>
                  <a:lnTo>
                    <a:pt x="712698" y="478790"/>
                  </a:lnTo>
                  <a:lnTo>
                    <a:pt x="712381" y="480060"/>
                  </a:lnTo>
                  <a:lnTo>
                    <a:pt x="713727" y="480060"/>
                  </a:lnTo>
                  <a:lnTo>
                    <a:pt x="714768" y="481330"/>
                  </a:lnTo>
                  <a:lnTo>
                    <a:pt x="715276" y="482600"/>
                  </a:lnTo>
                  <a:lnTo>
                    <a:pt x="717778" y="482600"/>
                  </a:lnTo>
                  <a:lnTo>
                    <a:pt x="718248" y="481330"/>
                  </a:lnTo>
                  <a:lnTo>
                    <a:pt x="718566" y="481330"/>
                  </a:lnTo>
                  <a:lnTo>
                    <a:pt x="718527" y="480060"/>
                  </a:lnTo>
                  <a:lnTo>
                    <a:pt x="718159" y="480060"/>
                  </a:lnTo>
                  <a:lnTo>
                    <a:pt x="717854" y="478790"/>
                  </a:lnTo>
                  <a:lnTo>
                    <a:pt x="717092" y="476250"/>
                  </a:lnTo>
                  <a:lnTo>
                    <a:pt x="717816" y="474980"/>
                  </a:lnTo>
                  <a:lnTo>
                    <a:pt x="719340" y="473710"/>
                  </a:lnTo>
                  <a:lnTo>
                    <a:pt x="717664" y="472440"/>
                  </a:lnTo>
                  <a:lnTo>
                    <a:pt x="716483" y="471170"/>
                  </a:lnTo>
                  <a:lnTo>
                    <a:pt x="716191" y="467360"/>
                  </a:lnTo>
                  <a:lnTo>
                    <a:pt x="716153" y="466013"/>
                  </a:lnTo>
                  <a:lnTo>
                    <a:pt x="716838" y="465010"/>
                  </a:lnTo>
                  <a:lnTo>
                    <a:pt x="711009" y="467360"/>
                  </a:lnTo>
                  <a:lnTo>
                    <a:pt x="707618" y="464820"/>
                  </a:lnTo>
                  <a:lnTo>
                    <a:pt x="706335" y="461010"/>
                  </a:lnTo>
                  <a:lnTo>
                    <a:pt x="706323" y="459740"/>
                  </a:lnTo>
                  <a:lnTo>
                    <a:pt x="706501" y="459740"/>
                  </a:lnTo>
                  <a:lnTo>
                    <a:pt x="706272" y="458470"/>
                  </a:lnTo>
                  <a:lnTo>
                    <a:pt x="705713" y="454660"/>
                  </a:lnTo>
                  <a:lnTo>
                    <a:pt x="707491" y="452120"/>
                  </a:lnTo>
                  <a:lnTo>
                    <a:pt x="710285" y="450850"/>
                  </a:lnTo>
                  <a:lnTo>
                    <a:pt x="711034" y="449580"/>
                  </a:lnTo>
                  <a:lnTo>
                    <a:pt x="712533" y="448310"/>
                  </a:lnTo>
                  <a:lnTo>
                    <a:pt x="711250" y="447040"/>
                  </a:lnTo>
                  <a:lnTo>
                    <a:pt x="710514" y="445770"/>
                  </a:lnTo>
                  <a:lnTo>
                    <a:pt x="710260" y="447040"/>
                  </a:lnTo>
                  <a:lnTo>
                    <a:pt x="709396" y="447040"/>
                  </a:lnTo>
                  <a:lnTo>
                    <a:pt x="706335" y="448310"/>
                  </a:lnTo>
                  <a:lnTo>
                    <a:pt x="704481" y="447040"/>
                  </a:lnTo>
                  <a:lnTo>
                    <a:pt x="703592" y="443547"/>
                  </a:lnTo>
                  <a:lnTo>
                    <a:pt x="701916" y="444500"/>
                  </a:lnTo>
                  <a:lnTo>
                    <a:pt x="702297" y="445770"/>
                  </a:lnTo>
                  <a:lnTo>
                    <a:pt x="702551" y="448310"/>
                  </a:lnTo>
                  <a:lnTo>
                    <a:pt x="700481" y="450850"/>
                  </a:lnTo>
                  <a:lnTo>
                    <a:pt x="696150" y="452120"/>
                  </a:lnTo>
                  <a:lnTo>
                    <a:pt x="694753" y="450850"/>
                  </a:lnTo>
                  <a:lnTo>
                    <a:pt x="693750" y="449580"/>
                  </a:lnTo>
                  <a:lnTo>
                    <a:pt x="690549" y="449580"/>
                  </a:lnTo>
                  <a:lnTo>
                    <a:pt x="691184" y="453390"/>
                  </a:lnTo>
                  <a:lnTo>
                    <a:pt x="689457" y="455930"/>
                  </a:lnTo>
                  <a:lnTo>
                    <a:pt x="683729" y="455930"/>
                  </a:lnTo>
                  <a:lnTo>
                    <a:pt x="682599" y="454660"/>
                  </a:lnTo>
                  <a:lnTo>
                    <a:pt x="681291" y="454660"/>
                  </a:lnTo>
                  <a:lnTo>
                    <a:pt x="680821" y="455930"/>
                  </a:lnTo>
                  <a:lnTo>
                    <a:pt x="677329" y="455930"/>
                  </a:lnTo>
                  <a:lnTo>
                    <a:pt x="675538" y="454660"/>
                  </a:lnTo>
                  <a:lnTo>
                    <a:pt x="674979" y="452120"/>
                  </a:lnTo>
                  <a:lnTo>
                    <a:pt x="675170" y="452120"/>
                  </a:lnTo>
                  <a:lnTo>
                    <a:pt x="675614" y="450850"/>
                  </a:lnTo>
                  <a:lnTo>
                    <a:pt x="675398" y="450850"/>
                  </a:lnTo>
                  <a:lnTo>
                    <a:pt x="673481" y="452120"/>
                  </a:lnTo>
                  <a:lnTo>
                    <a:pt x="671588" y="450850"/>
                  </a:lnTo>
                  <a:lnTo>
                    <a:pt x="671233" y="449580"/>
                  </a:lnTo>
                  <a:lnTo>
                    <a:pt x="670496" y="447040"/>
                  </a:lnTo>
                  <a:lnTo>
                    <a:pt x="671499" y="445770"/>
                  </a:lnTo>
                  <a:lnTo>
                    <a:pt x="675055" y="444500"/>
                  </a:lnTo>
                  <a:lnTo>
                    <a:pt x="676948" y="445770"/>
                  </a:lnTo>
                  <a:lnTo>
                    <a:pt x="677799" y="448310"/>
                  </a:lnTo>
                  <a:lnTo>
                    <a:pt x="677583" y="449580"/>
                  </a:lnTo>
                  <a:lnTo>
                    <a:pt x="680859" y="449580"/>
                  </a:lnTo>
                  <a:lnTo>
                    <a:pt x="681342" y="448310"/>
                  </a:lnTo>
                  <a:lnTo>
                    <a:pt x="682015" y="447040"/>
                  </a:lnTo>
                  <a:lnTo>
                    <a:pt x="683158" y="447040"/>
                  </a:lnTo>
                  <a:lnTo>
                    <a:pt x="685914" y="445770"/>
                  </a:lnTo>
                  <a:lnTo>
                    <a:pt x="687108" y="445770"/>
                  </a:lnTo>
                  <a:lnTo>
                    <a:pt x="688136" y="447040"/>
                  </a:lnTo>
                  <a:lnTo>
                    <a:pt x="687933" y="445770"/>
                  </a:lnTo>
                  <a:lnTo>
                    <a:pt x="687768" y="445770"/>
                  </a:lnTo>
                  <a:lnTo>
                    <a:pt x="687743" y="444500"/>
                  </a:lnTo>
                  <a:lnTo>
                    <a:pt x="687717" y="443230"/>
                  </a:lnTo>
                  <a:lnTo>
                    <a:pt x="688352" y="441960"/>
                  </a:lnTo>
                  <a:lnTo>
                    <a:pt x="689356" y="441960"/>
                  </a:lnTo>
                  <a:lnTo>
                    <a:pt x="689330" y="439420"/>
                  </a:lnTo>
                  <a:lnTo>
                    <a:pt x="690816" y="438150"/>
                  </a:lnTo>
                  <a:lnTo>
                    <a:pt x="694436" y="438150"/>
                  </a:lnTo>
                  <a:lnTo>
                    <a:pt x="695045" y="439420"/>
                  </a:lnTo>
                  <a:lnTo>
                    <a:pt x="695185" y="438150"/>
                  </a:lnTo>
                  <a:lnTo>
                    <a:pt x="695312" y="438150"/>
                  </a:lnTo>
                  <a:lnTo>
                    <a:pt x="694677" y="436880"/>
                  </a:lnTo>
                  <a:lnTo>
                    <a:pt x="694169" y="436880"/>
                  </a:lnTo>
                  <a:lnTo>
                    <a:pt x="693572" y="433070"/>
                  </a:lnTo>
                  <a:lnTo>
                    <a:pt x="695426" y="430530"/>
                  </a:lnTo>
                  <a:lnTo>
                    <a:pt x="700900" y="429260"/>
                  </a:lnTo>
                  <a:lnTo>
                    <a:pt x="703478" y="431800"/>
                  </a:lnTo>
                  <a:lnTo>
                    <a:pt x="704088" y="435610"/>
                  </a:lnTo>
                  <a:lnTo>
                    <a:pt x="703859" y="435610"/>
                  </a:lnTo>
                  <a:lnTo>
                    <a:pt x="703491" y="436880"/>
                  </a:lnTo>
                  <a:lnTo>
                    <a:pt x="703986" y="436880"/>
                  </a:lnTo>
                  <a:lnTo>
                    <a:pt x="704405" y="438150"/>
                  </a:lnTo>
                  <a:lnTo>
                    <a:pt x="705383" y="440690"/>
                  </a:lnTo>
                  <a:lnTo>
                    <a:pt x="704773" y="441960"/>
                  </a:lnTo>
                  <a:lnTo>
                    <a:pt x="707326" y="441960"/>
                  </a:lnTo>
                  <a:lnTo>
                    <a:pt x="706945" y="440690"/>
                  </a:lnTo>
                  <a:lnTo>
                    <a:pt x="706615" y="440690"/>
                  </a:lnTo>
                  <a:lnTo>
                    <a:pt x="706399" y="439420"/>
                  </a:lnTo>
                  <a:lnTo>
                    <a:pt x="705815" y="438150"/>
                  </a:lnTo>
                  <a:lnTo>
                    <a:pt x="705307" y="438150"/>
                  </a:lnTo>
                  <a:lnTo>
                    <a:pt x="704545" y="434340"/>
                  </a:lnTo>
                  <a:lnTo>
                    <a:pt x="706285" y="431800"/>
                  </a:lnTo>
                  <a:lnTo>
                    <a:pt x="711276" y="430530"/>
                  </a:lnTo>
                  <a:lnTo>
                    <a:pt x="713460" y="431800"/>
                  </a:lnTo>
                  <a:lnTo>
                    <a:pt x="714451" y="434340"/>
                  </a:lnTo>
                  <a:lnTo>
                    <a:pt x="714756" y="433070"/>
                  </a:lnTo>
                  <a:lnTo>
                    <a:pt x="715645" y="433070"/>
                  </a:lnTo>
                  <a:lnTo>
                    <a:pt x="715518" y="431800"/>
                  </a:lnTo>
                  <a:lnTo>
                    <a:pt x="715733" y="430530"/>
                  </a:lnTo>
                  <a:lnTo>
                    <a:pt x="714933" y="429260"/>
                  </a:lnTo>
                  <a:lnTo>
                    <a:pt x="714451" y="427990"/>
                  </a:lnTo>
                  <a:lnTo>
                    <a:pt x="714387" y="422910"/>
                  </a:lnTo>
                  <a:lnTo>
                    <a:pt x="717118" y="420370"/>
                  </a:lnTo>
                  <a:lnTo>
                    <a:pt x="723963" y="420370"/>
                  </a:lnTo>
                  <a:lnTo>
                    <a:pt x="726770" y="422910"/>
                  </a:lnTo>
                  <a:lnTo>
                    <a:pt x="726719" y="427990"/>
                  </a:lnTo>
                  <a:lnTo>
                    <a:pt x="728052" y="427990"/>
                  </a:lnTo>
                  <a:lnTo>
                    <a:pt x="728916" y="429120"/>
                  </a:lnTo>
                  <a:lnTo>
                    <a:pt x="730567" y="426720"/>
                  </a:lnTo>
                  <a:lnTo>
                    <a:pt x="735990" y="425450"/>
                  </a:lnTo>
                  <a:lnTo>
                    <a:pt x="736346" y="425615"/>
                  </a:lnTo>
                  <a:lnTo>
                    <a:pt x="735914" y="424180"/>
                  </a:lnTo>
                  <a:lnTo>
                    <a:pt x="735203" y="424180"/>
                  </a:lnTo>
                  <a:lnTo>
                    <a:pt x="731507" y="425450"/>
                  </a:lnTo>
                  <a:lnTo>
                    <a:pt x="728129" y="422910"/>
                  </a:lnTo>
                  <a:lnTo>
                    <a:pt x="726706" y="417830"/>
                  </a:lnTo>
                  <a:lnTo>
                    <a:pt x="727379" y="415290"/>
                  </a:lnTo>
                  <a:lnTo>
                    <a:pt x="728840" y="414020"/>
                  </a:lnTo>
                  <a:lnTo>
                    <a:pt x="728548" y="412750"/>
                  </a:lnTo>
                  <a:lnTo>
                    <a:pt x="728357" y="412750"/>
                  </a:lnTo>
                  <a:lnTo>
                    <a:pt x="728306" y="410210"/>
                  </a:lnTo>
                  <a:lnTo>
                    <a:pt x="729221" y="408940"/>
                  </a:lnTo>
                  <a:lnTo>
                    <a:pt x="730554" y="407670"/>
                  </a:lnTo>
                  <a:lnTo>
                    <a:pt x="729703" y="406400"/>
                  </a:lnTo>
                  <a:lnTo>
                    <a:pt x="729246" y="405307"/>
                  </a:lnTo>
                  <a:lnTo>
                    <a:pt x="729259" y="402590"/>
                  </a:lnTo>
                  <a:lnTo>
                    <a:pt x="727468" y="402590"/>
                  </a:lnTo>
                  <a:lnTo>
                    <a:pt x="725703" y="401320"/>
                  </a:lnTo>
                  <a:lnTo>
                    <a:pt x="724268" y="396240"/>
                  </a:lnTo>
                  <a:lnTo>
                    <a:pt x="725754" y="393700"/>
                  </a:lnTo>
                  <a:lnTo>
                    <a:pt x="730377" y="392430"/>
                  </a:lnTo>
                  <a:lnTo>
                    <a:pt x="732434" y="392430"/>
                  </a:lnTo>
                  <a:lnTo>
                    <a:pt x="733691" y="393700"/>
                  </a:lnTo>
                  <a:lnTo>
                    <a:pt x="734060" y="392430"/>
                  </a:lnTo>
                  <a:lnTo>
                    <a:pt x="734999" y="391160"/>
                  </a:lnTo>
                  <a:lnTo>
                    <a:pt x="736358" y="389890"/>
                  </a:lnTo>
                  <a:lnTo>
                    <a:pt x="737069" y="388620"/>
                  </a:lnTo>
                  <a:lnTo>
                    <a:pt x="738492" y="387350"/>
                  </a:lnTo>
                  <a:lnTo>
                    <a:pt x="742099" y="386080"/>
                  </a:lnTo>
                  <a:lnTo>
                    <a:pt x="743813" y="387350"/>
                  </a:lnTo>
                  <a:lnTo>
                    <a:pt x="745782" y="387350"/>
                  </a:lnTo>
                  <a:lnTo>
                    <a:pt x="746594" y="386080"/>
                  </a:lnTo>
                  <a:lnTo>
                    <a:pt x="747153" y="386080"/>
                  </a:lnTo>
                  <a:lnTo>
                    <a:pt x="745363" y="384810"/>
                  </a:lnTo>
                  <a:lnTo>
                    <a:pt x="744715" y="381000"/>
                  </a:lnTo>
                  <a:lnTo>
                    <a:pt x="745197" y="379730"/>
                  </a:lnTo>
                  <a:lnTo>
                    <a:pt x="746074" y="379730"/>
                  </a:lnTo>
                  <a:lnTo>
                    <a:pt x="746048" y="378460"/>
                  </a:lnTo>
                  <a:lnTo>
                    <a:pt x="746290" y="377190"/>
                  </a:lnTo>
                  <a:lnTo>
                    <a:pt x="746696" y="377190"/>
                  </a:lnTo>
                  <a:lnTo>
                    <a:pt x="746086" y="375920"/>
                  </a:lnTo>
                  <a:lnTo>
                    <a:pt x="743889" y="377190"/>
                  </a:lnTo>
                  <a:lnTo>
                    <a:pt x="741705" y="375920"/>
                  </a:lnTo>
                  <a:lnTo>
                    <a:pt x="740232" y="374650"/>
                  </a:lnTo>
                  <a:lnTo>
                    <a:pt x="739825" y="374650"/>
                  </a:lnTo>
                  <a:lnTo>
                    <a:pt x="739317" y="375920"/>
                  </a:lnTo>
                  <a:lnTo>
                    <a:pt x="735495" y="375920"/>
                  </a:lnTo>
                  <a:lnTo>
                    <a:pt x="734745" y="374650"/>
                  </a:lnTo>
                  <a:lnTo>
                    <a:pt x="734136" y="375920"/>
                  </a:lnTo>
                  <a:lnTo>
                    <a:pt x="733031" y="375920"/>
                  </a:lnTo>
                  <a:lnTo>
                    <a:pt x="731405" y="377190"/>
                  </a:lnTo>
                  <a:lnTo>
                    <a:pt x="732764" y="377190"/>
                  </a:lnTo>
                  <a:lnTo>
                    <a:pt x="733856" y="379730"/>
                  </a:lnTo>
                  <a:lnTo>
                    <a:pt x="733920" y="383540"/>
                  </a:lnTo>
                  <a:lnTo>
                    <a:pt x="731850" y="386080"/>
                  </a:lnTo>
                  <a:lnTo>
                    <a:pt x="729221" y="386080"/>
                  </a:lnTo>
                  <a:lnTo>
                    <a:pt x="729488" y="388620"/>
                  </a:lnTo>
                  <a:lnTo>
                    <a:pt x="727722" y="391160"/>
                  </a:lnTo>
                  <a:lnTo>
                    <a:pt x="723950" y="391160"/>
                  </a:lnTo>
                  <a:lnTo>
                    <a:pt x="723658" y="392430"/>
                  </a:lnTo>
                  <a:lnTo>
                    <a:pt x="722769" y="393700"/>
                  </a:lnTo>
                  <a:lnTo>
                    <a:pt x="721779" y="393700"/>
                  </a:lnTo>
                  <a:lnTo>
                    <a:pt x="723176" y="394970"/>
                  </a:lnTo>
                  <a:lnTo>
                    <a:pt x="724230" y="396240"/>
                  </a:lnTo>
                  <a:lnTo>
                    <a:pt x="724319" y="398780"/>
                  </a:lnTo>
                  <a:lnTo>
                    <a:pt x="723125" y="400050"/>
                  </a:lnTo>
                  <a:lnTo>
                    <a:pt x="721537" y="400050"/>
                  </a:lnTo>
                  <a:lnTo>
                    <a:pt x="720902" y="401320"/>
                  </a:lnTo>
                  <a:lnTo>
                    <a:pt x="720140" y="401320"/>
                  </a:lnTo>
                  <a:lnTo>
                    <a:pt x="717880" y="402590"/>
                  </a:lnTo>
                  <a:lnTo>
                    <a:pt x="716635" y="402590"/>
                  </a:lnTo>
                  <a:lnTo>
                    <a:pt x="715568" y="401320"/>
                  </a:lnTo>
                  <a:lnTo>
                    <a:pt x="715645" y="402590"/>
                  </a:lnTo>
                  <a:lnTo>
                    <a:pt x="715784" y="402590"/>
                  </a:lnTo>
                  <a:lnTo>
                    <a:pt x="715772" y="403936"/>
                  </a:lnTo>
                  <a:lnTo>
                    <a:pt x="715302" y="405130"/>
                  </a:lnTo>
                  <a:lnTo>
                    <a:pt x="714502" y="406400"/>
                  </a:lnTo>
                  <a:lnTo>
                    <a:pt x="716203" y="406400"/>
                  </a:lnTo>
                  <a:lnTo>
                    <a:pt x="717575" y="407670"/>
                  </a:lnTo>
                  <a:lnTo>
                    <a:pt x="718210" y="408940"/>
                  </a:lnTo>
                  <a:lnTo>
                    <a:pt x="718934" y="408940"/>
                  </a:lnTo>
                  <a:lnTo>
                    <a:pt x="721169" y="407670"/>
                  </a:lnTo>
                  <a:lnTo>
                    <a:pt x="722960" y="408940"/>
                  </a:lnTo>
                  <a:lnTo>
                    <a:pt x="723734" y="412750"/>
                  </a:lnTo>
                  <a:lnTo>
                    <a:pt x="722566" y="415290"/>
                  </a:lnTo>
                  <a:lnTo>
                    <a:pt x="719607" y="415290"/>
                  </a:lnTo>
                  <a:lnTo>
                    <a:pt x="720166" y="417830"/>
                  </a:lnTo>
                  <a:lnTo>
                    <a:pt x="719099" y="419100"/>
                  </a:lnTo>
                  <a:lnTo>
                    <a:pt x="716051" y="420370"/>
                  </a:lnTo>
                  <a:lnTo>
                    <a:pt x="714806" y="420370"/>
                  </a:lnTo>
                  <a:lnTo>
                    <a:pt x="713981" y="419100"/>
                  </a:lnTo>
                  <a:lnTo>
                    <a:pt x="713828" y="420370"/>
                  </a:lnTo>
                  <a:lnTo>
                    <a:pt x="713219" y="420370"/>
                  </a:lnTo>
                  <a:lnTo>
                    <a:pt x="712355" y="421640"/>
                  </a:lnTo>
                  <a:lnTo>
                    <a:pt x="713143" y="421640"/>
                  </a:lnTo>
                  <a:lnTo>
                    <a:pt x="713701" y="422910"/>
                  </a:lnTo>
                  <a:lnTo>
                    <a:pt x="713816" y="424180"/>
                  </a:lnTo>
                  <a:lnTo>
                    <a:pt x="713740" y="425615"/>
                  </a:lnTo>
                  <a:lnTo>
                    <a:pt x="712533" y="426720"/>
                  </a:lnTo>
                  <a:lnTo>
                    <a:pt x="710031" y="427990"/>
                  </a:lnTo>
                  <a:lnTo>
                    <a:pt x="709447" y="426720"/>
                  </a:lnTo>
                  <a:lnTo>
                    <a:pt x="708266" y="426720"/>
                  </a:lnTo>
                  <a:lnTo>
                    <a:pt x="707555" y="427990"/>
                  </a:lnTo>
                  <a:lnTo>
                    <a:pt x="704024" y="427990"/>
                  </a:lnTo>
                  <a:lnTo>
                    <a:pt x="701713" y="425450"/>
                  </a:lnTo>
                  <a:lnTo>
                    <a:pt x="701598" y="421640"/>
                  </a:lnTo>
                  <a:lnTo>
                    <a:pt x="702284" y="420370"/>
                  </a:lnTo>
                  <a:lnTo>
                    <a:pt x="703326" y="419100"/>
                  </a:lnTo>
                  <a:lnTo>
                    <a:pt x="701916" y="419100"/>
                  </a:lnTo>
                  <a:lnTo>
                    <a:pt x="700659" y="417830"/>
                  </a:lnTo>
                  <a:lnTo>
                    <a:pt x="699820" y="414020"/>
                  </a:lnTo>
                  <a:lnTo>
                    <a:pt x="700887" y="412750"/>
                  </a:lnTo>
                  <a:lnTo>
                    <a:pt x="702691" y="412750"/>
                  </a:lnTo>
                  <a:lnTo>
                    <a:pt x="703287" y="411480"/>
                  </a:lnTo>
                  <a:lnTo>
                    <a:pt x="704291" y="410210"/>
                  </a:lnTo>
                  <a:lnTo>
                    <a:pt x="706221" y="410210"/>
                  </a:lnTo>
                  <a:lnTo>
                    <a:pt x="705967" y="408940"/>
                  </a:lnTo>
                  <a:lnTo>
                    <a:pt x="706526" y="407670"/>
                  </a:lnTo>
                  <a:lnTo>
                    <a:pt x="707517" y="406400"/>
                  </a:lnTo>
                  <a:lnTo>
                    <a:pt x="706475" y="405130"/>
                  </a:lnTo>
                  <a:lnTo>
                    <a:pt x="705815" y="403936"/>
                  </a:lnTo>
                  <a:lnTo>
                    <a:pt x="705751" y="402590"/>
                  </a:lnTo>
                  <a:lnTo>
                    <a:pt x="705713" y="400050"/>
                  </a:lnTo>
                  <a:lnTo>
                    <a:pt x="707936" y="397510"/>
                  </a:lnTo>
                  <a:lnTo>
                    <a:pt x="712317" y="397510"/>
                  </a:lnTo>
                  <a:lnTo>
                    <a:pt x="713028" y="398780"/>
                  </a:lnTo>
                  <a:lnTo>
                    <a:pt x="712724" y="397510"/>
                  </a:lnTo>
                  <a:lnTo>
                    <a:pt x="712431" y="396240"/>
                  </a:lnTo>
                  <a:lnTo>
                    <a:pt x="707174" y="396240"/>
                  </a:lnTo>
                  <a:lnTo>
                    <a:pt x="706856" y="394970"/>
                  </a:lnTo>
                  <a:lnTo>
                    <a:pt x="706196" y="392430"/>
                  </a:lnTo>
                  <a:lnTo>
                    <a:pt x="707263" y="389890"/>
                  </a:lnTo>
                  <a:lnTo>
                    <a:pt x="711263" y="389890"/>
                  </a:lnTo>
                  <a:lnTo>
                    <a:pt x="710717" y="387350"/>
                  </a:lnTo>
                  <a:lnTo>
                    <a:pt x="710171" y="386080"/>
                  </a:lnTo>
                  <a:lnTo>
                    <a:pt x="710666" y="384810"/>
                  </a:lnTo>
                  <a:lnTo>
                    <a:pt x="710882" y="384238"/>
                  </a:lnTo>
                  <a:lnTo>
                    <a:pt x="710285" y="384810"/>
                  </a:lnTo>
                  <a:lnTo>
                    <a:pt x="705599" y="384810"/>
                  </a:lnTo>
                  <a:lnTo>
                    <a:pt x="705053" y="383540"/>
                  </a:lnTo>
                  <a:lnTo>
                    <a:pt x="704494" y="383540"/>
                  </a:lnTo>
                  <a:lnTo>
                    <a:pt x="703427" y="384810"/>
                  </a:lnTo>
                  <a:lnTo>
                    <a:pt x="702437" y="384810"/>
                  </a:lnTo>
                  <a:lnTo>
                    <a:pt x="702437" y="400050"/>
                  </a:lnTo>
                  <a:lnTo>
                    <a:pt x="701268" y="401320"/>
                  </a:lnTo>
                  <a:lnTo>
                    <a:pt x="698817" y="402183"/>
                  </a:lnTo>
                  <a:lnTo>
                    <a:pt x="698817" y="425450"/>
                  </a:lnTo>
                  <a:lnTo>
                    <a:pt x="697649" y="426720"/>
                  </a:lnTo>
                  <a:lnTo>
                    <a:pt x="694004" y="427990"/>
                  </a:lnTo>
                  <a:lnTo>
                    <a:pt x="692213" y="426720"/>
                  </a:lnTo>
                  <a:lnTo>
                    <a:pt x="691438" y="422910"/>
                  </a:lnTo>
                  <a:lnTo>
                    <a:pt x="692607" y="421640"/>
                  </a:lnTo>
                  <a:lnTo>
                    <a:pt x="694436" y="420370"/>
                  </a:lnTo>
                  <a:lnTo>
                    <a:pt x="696252" y="420370"/>
                  </a:lnTo>
                  <a:lnTo>
                    <a:pt x="698042" y="421640"/>
                  </a:lnTo>
                  <a:lnTo>
                    <a:pt x="698817" y="425450"/>
                  </a:lnTo>
                  <a:lnTo>
                    <a:pt x="698817" y="402183"/>
                  </a:lnTo>
                  <a:lnTo>
                    <a:pt x="697611" y="402590"/>
                  </a:lnTo>
                  <a:lnTo>
                    <a:pt x="695833" y="401320"/>
                  </a:lnTo>
                  <a:lnTo>
                    <a:pt x="695820" y="419100"/>
                  </a:lnTo>
                  <a:lnTo>
                    <a:pt x="694321" y="420370"/>
                  </a:lnTo>
                  <a:lnTo>
                    <a:pt x="690867" y="420370"/>
                  </a:lnTo>
                  <a:lnTo>
                    <a:pt x="689559" y="419100"/>
                  </a:lnTo>
                  <a:lnTo>
                    <a:pt x="689203" y="417830"/>
                  </a:lnTo>
                  <a:lnTo>
                    <a:pt x="688314" y="417830"/>
                  </a:lnTo>
                  <a:lnTo>
                    <a:pt x="687641" y="418198"/>
                  </a:lnTo>
                  <a:lnTo>
                    <a:pt x="687641" y="434340"/>
                  </a:lnTo>
                  <a:lnTo>
                    <a:pt x="686244" y="435610"/>
                  </a:lnTo>
                  <a:lnTo>
                    <a:pt x="683298" y="435610"/>
                  </a:lnTo>
                  <a:lnTo>
                    <a:pt x="683031" y="436880"/>
                  </a:lnTo>
                  <a:lnTo>
                    <a:pt x="684034" y="436880"/>
                  </a:lnTo>
                  <a:lnTo>
                    <a:pt x="684174" y="438150"/>
                  </a:lnTo>
                  <a:lnTo>
                    <a:pt x="684542" y="439420"/>
                  </a:lnTo>
                  <a:lnTo>
                    <a:pt x="683348" y="441960"/>
                  </a:lnTo>
                  <a:lnTo>
                    <a:pt x="679691" y="441960"/>
                  </a:lnTo>
                  <a:lnTo>
                    <a:pt x="677926" y="440690"/>
                  </a:lnTo>
                  <a:lnTo>
                    <a:pt x="677227" y="438150"/>
                  </a:lnTo>
                  <a:lnTo>
                    <a:pt x="678294" y="435610"/>
                  </a:lnTo>
                  <a:lnTo>
                    <a:pt x="679424" y="435610"/>
                  </a:lnTo>
                  <a:lnTo>
                    <a:pt x="678992" y="434340"/>
                  </a:lnTo>
                  <a:lnTo>
                    <a:pt x="678345" y="431800"/>
                  </a:lnTo>
                  <a:lnTo>
                    <a:pt x="679424" y="430530"/>
                  </a:lnTo>
                  <a:lnTo>
                    <a:pt x="681647" y="429260"/>
                  </a:lnTo>
                  <a:lnTo>
                    <a:pt x="685723" y="429260"/>
                  </a:lnTo>
                  <a:lnTo>
                    <a:pt x="687349" y="430530"/>
                  </a:lnTo>
                  <a:lnTo>
                    <a:pt x="687641" y="434340"/>
                  </a:lnTo>
                  <a:lnTo>
                    <a:pt x="687641" y="418198"/>
                  </a:lnTo>
                  <a:lnTo>
                    <a:pt x="685927" y="419100"/>
                  </a:lnTo>
                  <a:lnTo>
                    <a:pt x="684187" y="417830"/>
                  </a:lnTo>
                  <a:lnTo>
                    <a:pt x="683895" y="415290"/>
                  </a:lnTo>
                  <a:lnTo>
                    <a:pt x="683653" y="414020"/>
                  </a:lnTo>
                  <a:lnTo>
                    <a:pt x="684403" y="412750"/>
                  </a:lnTo>
                  <a:lnTo>
                    <a:pt x="685634" y="412750"/>
                  </a:lnTo>
                  <a:lnTo>
                    <a:pt x="685571" y="411480"/>
                  </a:lnTo>
                  <a:lnTo>
                    <a:pt x="684949" y="410210"/>
                  </a:lnTo>
                  <a:lnTo>
                    <a:pt x="685977" y="407670"/>
                  </a:lnTo>
                  <a:lnTo>
                    <a:pt x="687743" y="407670"/>
                  </a:lnTo>
                  <a:lnTo>
                    <a:pt x="688047" y="406400"/>
                  </a:lnTo>
                  <a:lnTo>
                    <a:pt x="689203" y="405130"/>
                  </a:lnTo>
                  <a:lnTo>
                    <a:pt x="692581" y="405130"/>
                  </a:lnTo>
                  <a:lnTo>
                    <a:pt x="694194" y="406400"/>
                  </a:lnTo>
                  <a:lnTo>
                    <a:pt x="694461" y="410210"/>
                  </a:lnTo>
                  <a:lnTo>
                    <a:pt x="693432" y="411480"/>
                  </a:lnTo>
                  <a:lnTo>
                    <a:pt x="691959" y="411480"/>
                  </a:lnTo>
                  <a:lnTo>
                    <a:pt x="691756" y="412750"/>
                  </a:lnTo>
                  <a:lnTo>
                    <a:pt x="691146" y="412750"/>
                  </a:lnTo>
                  <a:lnTo>
                    <a:pt x="690257" y="414020"/>
                  </a:lnTo>
                  <a:lnTo>
                    <a:pt x="694245" y="414020"/>
                  </a:lnTo>
                  <a:lnTo>
                    <a:pt x="695782" y="415290"/>
                  </a:lnTo>
                  <a:lnTo>
                    <a:pt x="695820" y="419100"/>
                  </a:lnTo>
                  <a:lnTo>
                    <a:pt x="695820" y="401281"/>
                  </a:lnTo>
                  <a:lnTo>
                    <a:pt x="695452" y="400050"/>
                  </a:lnTo>
                  <a:lnTo>
                    <a:pt x="695261" y="398780"/>
                  </a:lnTo>
                  <a:lnTo>
                    <a:pt x="695071" y="397510"/>
                  </a:lnTo>
                  <a:lnTo>
                    <a:pt x="696226" y="396240"/>
                  </a:lnTo>
                  <a:lnTo>
                    <a:pt x="699871" y="394970"/>
                  </a:lnTo>
                  <a:lnTo>
                    <a:pt x="701662" y="396240"/>
                  </a:lnTo>
                  <a:lnTo>
                    <a:pt x="702437" y="400050"/>
                  </a:lnTo>
                  <a:lnTo>
                    <a:pt x="702437" y="384810"/>
                  </a:lnTo>
                  <a:lnTo>
                    <a:pt x="700290" y="384810"/>
                  </a:lnTo>
                  <a:lnTo>
                    <a:pt x="698754" y="383540"/>
                  </a:lnTo>
                  <a:lnTo>
                    <a:pt x="698728" y="381000"/>
                  </a:lnTo>
                  <a:lnTo>
                    <a:pt x="698715" y="379730"/>
                  </a:lnTo>
                  <a:lnTo>
                    <a:pt x="699681" y="378460"/>
                  </a:lnTo>
                  <a:lnTo>
                    <a:pt x="701001" y="378460"/>
                  </a:lnTo>
                  <a:lnTo>
                    <a:pt x="701141" y="377190"/>
                  </a:lnTo>
                  <a:lnTo>
                    <a:pt x="702081" y="375920"/>
                  </a:lnTo>
                  <a:lnTo>
                    <a:pt x="703491" y="375920"/>
                  </a:lnTo>
                  <a:lnTo>
                    <a:pt x="705294" y="374650"/>
                  </a:lnTo>
                  <a:lnTo>
                    <a:pt x="707136" y="375920"/>
                  </a:lnTo>
                  <a:lnTo>
                    <a:pt x="707656" y="378460"/>
                  </a:lnTo>
                  <a:lnTo>
                    <a:pt x="709663" y="378460"/>
                  </a:lnTo>
                  <a:lnTo>
                    <a:pt x="711301" y="379730"/>
                  </a:lnTo>
                  <a:lnTo>
                    <a:pt x="711644" y="383540"/>
                  </a:lnTo>
                  <a:lnTo>
                    <a:pt x="716610" y="383540"/>
                  </a:lnTo>
                  <a:lnTo>
                    <a:pt x="717715" y="387350"/>
                  </a:lnTo>
                  <a:lnTo>
                    <a:pt x="716711" y="389890"/>
                  </a:lnTo>
                  <a:lnTo>
                    <a:pt x="712711" y="389890"/>
                  </a:lnTo>
                  <a:lnTo>
                    <a:pt x="713689" y="393700"/>
                  </a:lnTo>
                  <a:lnTo>
                    <a:pt x="713041" y="395249"/>
                  </a:lnTo>
                  <a:lnTo>
                    <a:pt x="713994" y="393700"/>
                  </a:lnTo>
                  <a:lnTo>
                    <a:pt x="717042" y="392430"/>
                  </a:lnTo>
                  <a:lnTo>
                    <a:pt x="717511" y="392430"/>
                  </a:lnTo>
                  <a:lnTo>
                    <a:pt x="717042" y="389890"/>
                  </a:lnTo>
                  <a:lnTo>
                    <a:pt x="717943" y="388620"/>
                  </a:lnTo>
                  <a:lnTo>
                    <a:pt x="719442" y="387350"/>
                  </a:lnTo>
                  <a:lnTo>
                    <a:pt x="718883" y="384810"/>
                  </a:lnTo>
                  <a:lnTo>
                    <a:pt x="720737" y="382270"/>
                  </a:lnTo>
                  <a:lnTo>
                    <a:pt x="723950" y="382270"/>
                  </a:lnTo>
                  <a:lnTo>
                    <a:pt x="723925" y="381000"/>
                  </a:lnTo>
                  <a:lnTo>
                    <a:pt x="723988" y="379730"/>
                  </a:lnTo>
                  <a:lnTo>
                    <a:pt x="721931" y="379730"/>
                  </a:lnTo>
                  <a:lnTo>
                    <a:pt x="719861" y="378460"/>
                  </a:lnTo>
                  <a:lnTo>
                    <a:pt x="718515" y="373380"/>
                  </a:lnTo>
                  <a:lnTo>
                    <a:pt x="720090" y="370840"/>
                  </a:lnTo>
                  <a:lnTo>
                    <a:pt x="720331" y="370751"/>
                  </a:lnTo>
                  <a:lnTo>
                    <a:pt x="718705" y="369570"/>
                  </a:lnTo>
                  <a:lnTo>
                    <a:pt x="718527" y="368490"/>
                  </a:lnTo>
                  <a:lnTo>
                    <a:pt x="717588" y="369570"/>
                  </a:lnTo>
                  <a:lnTo>
                    <a:pt x="713968" y="370840"/>
                  </a:lnTo>
                  <a:lnTo>
                    <a:pt x="712139" y="369570"/>
                  </a:lnTo>
                  <a:lnTo>
                    <a:pt x="711365" y="365760"/>
                  </a:lnTo>
                  <a:lnTo>
                    <a:pt x="712025" y="364490"/>
                  </a:lnTo>
                  <a:lnTo>
                    <a:pt x="713206" y="364490"/>
                  </a:lnTo>
                  <a:lnTo>
                    <a:pt x="712685" y="363220"/>
                  </a:lnTo>
                  <a:lnTo>
                    <a:pt x="712241" y="363220"/>
                  </a:lnTo>
                  <a:lnTo>
                    <a:pt x="711492" y="360680"/>
                  </a:lnTo>
                  <a:lnTo>
                    <a:pt x="712495" y="359410"/>
                  </a:lnTo>
                  <a:lnTo>
                    <a:pt x="707555" y="359410"/>
                  </a:lnTo>
                  <a:lnTo>
                    <a:pt x="707224" y="358140"/>
                  </a:lnTo>
                  <a:lnTo>
                    <a:pt x="706577" y="355600"/>
                  </a:lnTo>
                  <a:lnTo>
                    <a:pt x="707644" y="353060"/>
                  </a:lnTo>
                  <a:lnTo>
                    <a:pt x="713092" y="353060"/>
                  </a:lnTo>
                  <a:lnTo>
                    <a:pt x="714070" y="356870"/>
                  </a:lnTo>
                  <a:lnTo>
                    <a:pt x="713092" y="359194"/>
                  </a:lnTo>
                  <a:lnTo>
                    <a:pt x="716051" y="358140"/>
                  </a:lnTo>
                  <a:lnTo>
                    <a:pt x="717943" y="359410"/>
                  </a:lnTo>
                  <a:lnTo>
                    <a:pt x="718947" y="361950"/>
                  </a:lnTo>
                  <a:lnTo>
                    <a:pt x="718299" y="363220"/>
                  </a:lnTo>
                  <a:lnTo>
                    <a:pt x="717054" y="364490"/>
                  </a:lnTo>
                  <a:lnTo>
                    <a:pt x="717626" y="364490"/>
                  </a:lnTo>
                  <a:lnTo>
                    <a:pt x="718096" y="365760"/>
                  </a:lnTo>
                  <a:lnTo>
                    <a:pt x="719328" y="363220"/>
                  </a:lnTo>
                  <a:lnTo>
                    <a:pt x="723011" y="363220"/>
                  </a:lnTo>
                  <a:lnTo>
                    <a:pt x="724738" y="364490"/>
                  </a:lnTo>
                  <a:lnTo>
                    <a:pt x="725360" y="368300"/>
                  </a:lnTo>
                  <a:lnTo>
                    <a:pt x="724128" y="369570"/>
                  </a:lnTo>
                  <a:lnTo>
                    <a:pt x="725690" y="369570"/>
                  </a:lnTo>
                  <a:lnTo>
                    <a:pt x="726287" y="368300"/>
                  </a:lnTo>
                  <a:lnTo>
                    <a:pt x="727405" y="367030"/>
                  </a:lnTo>
                  <a:lnTo>
                    <a:pt x="731570" y="367030"/>
                  </a:lnTo>
                  <a:lnTo>
                    <a:pt x="734174" y="368300"/>
                  </a:lnTo>
                  <a:lnTo>
                    <a:pt x="734987" y="370840"/>
                  </a:lnTo>
                  <a:lnTo>
                    <a:pt x="735393" y="369570"/>
                  </a:lnTo>
                  <a:lnTo>
                    <a:pt x="738555" y="369570"/>
                  </a:lnTo>
                  <a:lnTo>
                    <a:pt x="738733" y="368300"/>
                  </a:lnTo>
                  <a:lnTo>
                    <a:pt x="739254" y="367030"/>
                  </a:lnTo>
                  <a:lnTo>
                    <a:pt x="740016" y="365760"/>
                  </a:lnTo>
                  <a:lnTo>
                    <a:pt x="739978" y="364490"/>
                  </a:lnTo>
                  <a:lnTo>
                    <a:pt x="740321" y="364490"/>
                  </a:lnTo>
                  <a:lnTo>
                    <a:pt x="740930" y="363220"/>
                  </a:lnTo>
                  <a:lnTo>
                    <a:pt x="739597" y="361950"/>
                  </a:lnTo>
                  <a:lnTo>
                    <a:pt x="738644" y="361950"/>
                  </a:lnTo>
                  <a:lnTo>
                    <a:pt x="738276" y="359410"/>
                  </a:lnTo>
                  <a:lnTo>
                    <a:pt x="738212" y="361950"/>
                  </a:lnTo>
                  <a:lnTo>
                    <a:pt x="737120" y="363220"/>
                  </a:lnTo>
                  <a:lnTo>
                    <a:pt x="733666" y="363220"/>
                  </a:lnTo>
                  <a:lnTo>
                    <a:pt x="731939" y="361950"/>
                  </a:lnTo>
                  <a:lnTo>
                    <a:pt x="731532" y="359410"/>
                  </a:lnTo>
                  <a:lnTo>
                    <a:pt x="731342" y="358140"/>
                  </a:lnTo>
                  <a:lnTo>
                    <a:pt x="732586" y="356870"/>
                  </a:lnTo>
                  <a:lnTo>
                    <a:pt x="736028" y="355600"/>
                  </a:lnTo>
                  <a:lnTo>
                    <a:pt x="737501" y="356870"/>
                  </a:lnTo>
                  <a:lnTo>
                    <a:pt x="738060" y="358140"/>
                  </a:lnTo>
                  <a:lnTo>
                    <a:pt x="738111" y="355600"/>
                  </a:lnTo>
                  <a:lnTo>
                    <a:pt x="740270" y="354330"/>
                  </a:lnTo>
                  <a:lnTo>
                    <a:pt x="745756" y="354330"/>
                  </a:lnTo>
                  <a:lnTo>
                    <a:pt x="748030" y="355600"/>
                  </a:lnTo>
                  <a:lnTo>
                    <a:pt x="747928" y="359879"/>
                  </a:lnTo>
                  <a:lnTo>
                    <a:pt x="747661" y="360680"/>
                  </a:lnTo>
                  <a:lnTo>
                    <a:pt x="747064" y="361950"/>
                  </a:lnTo>
                  <a:lnTo>
                    <a:pt x="747890" y="360680"/>
                  </a:lnTo>
                  <a:lnTo>
                    <a:pt x="749198" y="359410"/>
                  </a:lnTo>
                  <a:lnTo>
                    <a:pt x="750824" y="359410"/>
                  </a:lnTo>
                  <a:lnTo>
                    <a:pt x="754062" y="358140"/>
                  </a:lnTo>
                  <a:lnTo>
                    <a:pt x="757364" y="359410"/>
                  </a:lnTo>
                  <a:lnTo>
                    <a:pt x="759040" y="365760"/>
                  </a:lnTo>
                  <a:lnTo>
                    <a:pt x="757186" y="369570"/>
                  </a:lnTo>
                  <a:lnTo>
                    <a:pt x="754062" y="370840"/>
                  </a:lnTo>
                  <a:lnTo>
                    <a:pt x="754202" y="370840"/>
                  </a:lnTo>
                  <a:lnTo>
                    <a:pt x="754354" y="372110"/>
                  </a:lnTo>
                  <a:lnTo>
                    <a:pt x="754316" y="373380"/>
                  </a:lnTo>
                  <a:lnTo>
                    <a:pt x="754164" y="373380"/>
                  </a:lnTo>
                  <a:lnTo>
                    <a:pt x="756475" y="374650"/>
                  </a:lnTo>
                  <a:lnTo>
                    <a:pt x="758151" y="377190"/>
                  </a:lnTo>
                  <a:lnTo>
                    <a:pt x="758228" y="382270"/>
                  </a:lnTo>
                  <a:lnTo>
                    <a:pt x="755548" y="384810"/>
                  </a:lnTo>
                  <a:lnTo>
                    <a:pt x="754773" y="384810"/>
                  </a:lnTo>
                  <a:lnTo>
                    <a:pt x="757580" y="386080"/>
                  </a:lnTo>
                  <a:lnTo>
                    <a:pt x="759206" y="391160"/>
                  </a:lnTo>
                  <a:lnTo>
                    <a:pt x="757720" y="393700"/>
                  </a:lnTo>
                  <a:lnTo>
                    <a:pt x="755065" y="394970"/>
                  </a:lnTo>
                  <a:lnTo>
                    <a:pt x="751141" y="394970"/>
                  </a:lnTo>
                  <a:lnTo>
                    <a:pt x="752779" y="396240"/>
                  </a:lnTo>
                  <a:lnTo>
                    <a:pt x="753122" y="400050"/>
                  </a:lnTo>
                  <a:lnTo>
                    <a:pt x="751751" y="401320"/>
                  </a:lnTo>
                  <a:lnTo>
                    <a:pt x="747750" y="401320"/>
                  </a:lnTo>
                  <a:lnTo>
                    <a:pt x="746988" y="402590"/>
                  </a:lnTo>
                  <a:lnTo>
                    <a:pt x="742772" y="402590"/>
                  </a:lnTo>
                  <a:lnTo>
                    <a:pt x="741591" y="401320"/>
                  </a:lnTo>
                  <a:lnTo>
                    <a:pt x="740816" y="401320"/>
                  </a:lnTo>
                  <a:lnTo>
                    <a:pt x="741578" y="402590"/>
                  </a:lnTo>
                  <a:lnTo>
                    <a:pt x="742124" y="403860"/>
                  </a:lnTo>
                  <a:lnTo>
                    <a:pt x="742810" y="407670"/>
                  </a:lnTo>
                  <a:lnTo>
                    <a:pt x="741045" y="410210"/>
                  </a:lnTo>
                  <a:lnTo>
                    <a:pt x="738276" y="411480"/>
                  </a:lnTo>
                  <a:lnTo>
                    <a:pt x="738403" y="412750"/>
                  </a:lnTo>
                  <a:lnTo>
                    <a:pt x="738149" y="412750"/>
                  </a:lnTo>
                  <a:lnTo>
                    <a:pt x="737768" y="414020"/>
                  </a:lnTo>
                  <a:lnTo>
                    <a:pt x="738441" y="415290"/>
                  </a:lnTo>
                  <a:lnTo>
                    <a:pt x="738974" y="415290"/>
                  </a:lnTo>
                  <a:lnTo>
                    <a:pt x="739368" y="416560"/>
                  </a:lnTo>
                  <a:lnTo>
                    <a:pt x="739419" y="417830"/>
                  </a:lnTo>
                  <a:lnTo>
                    <a:pt x="742149" y="417830"/>
                  </a:lnTo>
                  <a:lnTo>
                    <a:pt x="744918" y="419100"/>
                  </a:lnTo>
                  <a:lnTo>
                    <a:pt x="745756" y="421640"/>
                  </a:lnTo>
                  <a:lnTo>
                    <a:pt x="745731" y="422910"/>
                  </a:lnTo>
                  <a:lnTo>
                    <a:pt x="747331" y="422910"/>
                  </a:lnTo>
                  <a:lnTo>
                    <a:pt x="748779" y="424180"/>
                  </a:lnTo>
                  <a:lnTo>
                    <a:pt x="749452" y="426720"/>
                  </a:lnTo>
                  <a:lnTo>
                    <a:pt x="748271" y="429260"/>
                  </a:lnTo>
                  <a:lnTo>
                    <a:pt x="743318" y="429260"/>
                  </a:lnTo>
                  <a:lnTo>
                    <a:pt x="742734" y="427990"/>
                  </a:lnTo>
                  <a:lnTo>
                    <a:pt x="739432" y="427990"/>
                  </a:lnTo>
                  <a:lnTo>
                    <a:pt x="738835" y="427710"/>
                  </a:lnTo>
                  <a:lnTo>
                    <a:pt x="739800" y="433070"/>
                  </a:lnTo>
                  <a:lnTo>
                    <a:pt x="738060" y="435610"/>
                  </a:lnTo>
                  <a:lnTo>
                    <a:pt x="735342" y="435610"/>
                  </a:lnTo>
                  <a:lnTo>
                    <a:pt x="732637" y="436880"/>
                  </a:lnTo>
                  <a:lnTo>
                    <a:pt x="729970" y="434340"/>
                  </a:lnTo>
                  <a:lnTo>
                    <a:pt x="729513" y="432333"/>
                  </a:lnTo>
                  <a:lnTo>
                    <a:pt x="729843" y="434340"/>
                  </a:lnTo>
                  <a:lnTo>
                    <a:pt x="727595" y="438150"/>
                  </a:lnTo>
                  <a:lnTo>
                    <a:pt x="720178" y="438150"/>
                  </a:lnTo>
                  <a:lnTo>
                    <a:pt x="720737" y="439420"/>
                  </a:lnTo>
                  <a:lnTo>
                    <a:pt x="724446" y="439420"/>
                  </a:lnTo>
                  <a:lnTo>
                    <a:pt x="726859" y="441960"/>
                  </a:lnTo>
                  <a:lnTo>
                    <a:pt x="727290" y="447040"/>
                  </a:lnTo>
                  <a:lnTo>
                    <a:pt x="725220" y="449580"/>
                  </a:lnTo>
                  <a:lnTo>
                    <a:pt x="719683" y="449580"/>
                  </a:lnTo>
                  <a:lnTo>
                    <a:pt x="718693" y="448310"/>
                  </a:lnTo>
                  <a:lnTo>
                    <a:pt x="716368" y="448310"/>
                  </a:lnTo>
                  <a:lnTo>
                    <a:pt x="718324" y="449580"/>
                  </a:lnTo>
                  <a:lnTo>
                    <a:pt x="719747" y="450850"/>
                  </a:lnTo>
                  <a:lnTo>
                    <a:pt x="719797" y="454660"/>
                  </a:lnTo>
                  <a:lnTo>
                    <a:pt x="719277" y="455930"/>
                  </a:lnTo>
                  <a:lnTo>
                    <a:pt x="718464" y="457200"/>
                  </a:lnTo>
                  <a:lnTo>
                    <a:pt x="718439" y="458470"/>
                  </a:lnTo>
                  <a:lnTo>
                    <a:pt x="718261" y="458470"/>
                  </a:lnTo>
                  <a:lnTo>
                    <a:pt x="719086" y="462280"/>
                  </a:lnTo>
                  <a:lnTo>
                    <a:pt x="718400" y="463270"/>
                  </a:lnTo>
                  <a:lnTo>
                    <a:pt x="720394" y="462280"/>
                  </a:lnTo>
                  <a:lnTo>
                    <a:pt x="720051" y="462280"/>
                  </a:lnTo>
                  <a:lnTo>
                    <a:pt x="719442" y="458470"/>
                  </a:lnTo>
                  <a:lnTo>
                    <a:pt x="721220" y="455930"/>
                  </a:lnTo>
                  <a:lnTo>
                    <a:pt x="726668" y="454660"/>
                  </a:lnTo>
                  <a:lnTo>
                    <a:pt x="729297" y="457200"/>
                  </a:lnTo>
                  <a:lnTo>
                    <a:pt x="730262" y="462280"/>
                  </a:lnTo>
                  <a:lnTo>
                    <a:pt x="729195" y="463537"/>
                  </a:lnTo>
                  <a:lnTo>
                    <a:pt x="727367" y="464820"/>
                  </a:lnTo>
                  <a:lnTo>
                    <a:pt x="727925" y="466090"/>
                  </a:lnTo>
                  <a:lnTo>
                    <a:pt x="728306" y="466090"/>
                  </a:lnTo>
                  <a:lnTo>
                    <a:pt x="728395" y="467741"/>
                  </a:lnTo>
                  <a:lnTo>
                    <a:pt x="728357" y="468630"/>
                  </a:lnTo>
                  <a:lnTo>
                    <a:pt x="728218" y="469900"/>
                  </a:lnTo>
                  <a:lnTo>
                    <a:pt x="730186" y="469900"/>
                  </a:lnTo>
                  <a:lnTo>
                    <a:pt x="731748" y="472440"/>
                  </a:lnTo>
                  <a:lnTo>
                    <a:pt x="732548" y="476250"/>
                  </a:lnTo>
                  <a:lnTo>
                    <a:pt x="732243" y="477520"/>
                  </a:lnTo>
                  <a:lnTo>
                    <a:pt x="731507" y="478790"/>
                  </a:lnTo>
                  <a:lnTo>
                    <a:pt x="731558" y="482688"/>
                  </a:lnTo>
                  <a:lnTo>
                    <a:pt x="730262" y="483870"/>
                  </a:lnTo>
                  <a:lnTo>
                    <a:pt x="728179" y="485140"/>
                  </a:lnTo>
                  <a:lnTo>
                    <a:pt x="728294" y="486410"/>
                  </a:lnTo>
                  <a:lnTo>
                    <a:pt x="728560" y="487362"/>
                  </a:lnTo>
                  <a:lnTo>
                    <a:pt x="728459" y="488442"/>
                  </a:lnTo>
                  <a:lnTo>
                    <a:pt x="728332" y="488950"/>
                  </a:lnTo>
                  <a:lnTo>
                    <a:pt x="727608" y="490220"/>
                  </a:lnTo>
                  <a:lnTo>
                    <a:pt x="728205" y="490220"/>
                  </a:lnTo>
                  <a:lnTo>
                    <a:pt x="728954" y="488950"/>
                  </a:lnTo>
                  <a:lnTo>
                    <a:pt x="730364" y="487680"/>
                  </a:lnTo>
                  <a:lnTo>
                    <a:pt x="735711" y="486410"/>
                  </a:lnTo>
                  <a:lnTo>
                    <a:pt x="739394" y="487680"/>
                  </a:lnTo>
                  <a:lnTo>
                    <a:pt x="740752" y="492442"/>
                  </a:lnTo>
                  <a:lnTo>
                    <a:pt x="740816" y="494030"/>
                  </a:lnTo>
                  <a:lnTo>
                    <a:pt x="740511" y="495300"/>
                  </a:lnTo>
                  <a:lnTo>
                    <a:pt x="741019" y="494030"/>
                  </a:lnTo>
                  <a:lnTo>
                    <a:pt x="742200" y="492760"/>
                  </a:lnTo>
                  <a:lnTo>
                    <a:pt x="743775" y="491490"/>
                  </a:lnTo>
                  <a:lnTo>
                    <a:pt x="743839" y="491363"/>
                  </a:lnTo>
                  <a:lnTo>
                    <a:pt x="743991" y="490220"/>
                  </a:lnTo>
                  <a:lnTo>
                    <a:pt x="744296" y="488950"/>
                  </a:lnTo>
                  <a:lnTo>
                    <a:pt x="743381" y="488950"/>
                  </a:lnTo>
                  <a:lnTo>
                    <a:pt x="742683" y="486410"/>
                  </a:lnTo>
                  <a:lnTo>
                    <a:pt x="743153" y="483870"/>
                  </a:lnTo>
                  <a:lnTo>
                    <a:pt x="744156" y="482600"/>
                  </a:lnTo>
                  <a:lnTo>
                    <a:pt x="741730" y="482600"/>
                  </a:lnTo>
                  <a:lnTo>
                    <a:pt x="740829" y="481330"/>
                  </a:lnTo>
                  <a:lnTo>
                    <a:pt x="740511" y="482561"/>
                  </a:lnTo>
                  <a:lnTo>
                    <a:pt x="739584" y="483870"/>
                  </a:lnTo>
                  <a:lnTo>
                    <a:pt x="736473" y="483870"/>
                  </a:lnTo>
                  <a:lnTo>
                    <a:pt x="734682" y="482600"/>
                  </a:lnTo>
                  <a:lnTo>
                    <a:pt x="733933" y="478790"/>
                  </a:lnTo>
                  <a:lnTo>
                    <a:pt x="735101" y="477520"/>
                  </a:lnTo>
                  <a:lnTo>
                    <a:pt x="738911" y="477520"/>
                  </a:lnTo>
                  <a:lnTo>
                    <a:pt x="738936" y="475437"/>
                  </a:lnTo>
                  <a:lnTo>
                    <a:pt x="739000" y="474980"/>
                  </a:lnTo>
                  <a:lnTo>
                    <a:pt x="739343" y="474980"/>
                  </a:lnTo>
                  <a:lnTo>
                    <a:pt x="736612" y="473710"/>
                  </a:lnTo>
                  <a:lnTo>
                    <a:pt x="734326" y="472440"/>
                  </a:lnTo>
                  <a:lnTo>
                    <a:pt x="733793" y="469087"/>
                  </a:lnTo>
                  <a:lnTo>
                    <a:pt x="733742" y="467741"/>
                  </a:lnTo>
                  <a:lnTo>
                    <a:pt x="733856" y="466763"/>
                  </a:lnTo>
                  <a:lnTo>
                    <a:pt x="733920" y="465899"/>
                  </a:lnTo>
                  <a:lnTo>
                    <a:pt x="733361" y="463550"/>
                  </a:lnTo>
                  <a:lnTo>
                    <a:pt x="734225" y="461010"/>
                  </a:lnTo>
                  <a:lnTo>
                    <a:pt x="736053" y="459740"/>
                  </a:lnTo>
                  <a:lnTo>
                    <a:pt x="733958" y="459740"/>
                  </a:lnTo>
                  <a:lnTo>
                    <a:pt x="732231" y="457200"/>
                  </a:lnTo>
                  <a:lnTo>
                    <a:pt x="731659" y="454660"/>
                  </a:lnTo>
                  <a:lnTo>
                    <a:pt x="731367" y="453390"/>
                  </a:lnTo>
                  <a:lnTo>
                    <a:pt x="731901" y="452120"/>
                  </a:lnTo>
                  <a:lnTo>
                    <a:pt x="733031" y="450850"/>
                  </a:lnTo>
                  <a:lnTo>
                    <a:pt x="731253" y="449580"/>
                  </a:lnTo>
                  <a:lnTo>
                    <a:pt x="729729" y="448310"/>
                  </a:lnTo>
                  <a:lnTo>
                    <a:pt x="728548" y="444500"/>
                  </a:lnTo>
                  <a:lnTo>
                    <a:pt x="730161" y="441960"/>
                  </a:lnTo>
                  <a:lnTo>
                    <a:pt x="735520" y="440690"/>
                  </a:lnTo>
                  <a:lnTo>
                    <a:pt x="738263" y="441960"/>
                  </a:lnTo>
                  <a:lnTo>
                    <a:pt x="739305" y="445770"/>
                  </a:lnTo>
                  <a:lnTo>
                    <a:pt x="739076" y="447040"/>
                  </a:lnTo>
                  <a:lnTo>
                    <a:pt x="738479" y="448310"/>
                  </a:lnTo>
                  <a:lnTo>
                    <a:pt x="739368" y="447040"/>
                  </a:lnTo>
                  <a:lnTo>
                    <a:pt x="741667" y="447040"/>
                  </a:lnTo>
                  <a:lnTo>
                    <a:pt x="740168" y="445770"/>
                  </a:lnTo>
                  <a:lnTo>
                    <a:pt x="740117" y="440690"/>
                  </a:lnTo>
                  <a:lnTo>
                    <a:pt x="740105" y="439420"/>
                  </a:lnTo>
                  <a:lnTo>
                    <a:pt x="741133" y="438150"/>
                  </a:lnTo>
                  <a:lnTo>
                    <a:pt x="742734" y="436880"/>
                  </a:lnTo>
                  <a:lnTo>
                    <a:pt x="742238" y="433070"/>
                  </a:lnTo>
                  <a:lnTo>
                    <a:pt x="744105" y="430530"/>
                  </a:lnTo>
                  <a:lnTo>
                    <a:pt x="748461" y="429260"/>
                  </a:lnTo>
                  <a:lnTo>
                    <a:pt x="750798" y="429260"/>
                  </a:lnTo>
                  <a:lnTo>
                    <a:pt x="750531" y="427990"/>
                  </a:lnTo>
                  <a:lnTo>
                    <a:pt x="751586" y="425450"/>
                  </a:lnTo>
                  <a:lnTo>
                    <a:pt x="755662" y="425450"/>
                  </a:lnTo>
                  <a:lnTo>
                    <a:pt x="755827" y="424180"/>
                  </a:lnTo>
                  <a:lnTo>
                    <a:pt x="756500" y="422910"/>
                  </a:lnTo>
                  <a:lnTo>
                    <a:pt x="757516" y="421640"/>
                  </a:lnTo>
                  <a:lnTo>
                    <a:pt x="755523" y="420370"/>
                  </a:lnTo>
                  <a:lnTo>
                    <a:pt x="754151" y="419100"/>
                  </a:lnTo>
                  <a:lnTo>
                    <a:pt x="754087" y="416560"/>
                  </a:lnTo>
                  <a:lnTo>
                    <a:pt x="753770" y="416560"/>
                  </a:lnTo>
                  <a:lnTo>
                    <a:pt x="753491" y="415290"/>
                  </a:lnTo>
                  <a:lnTo>
                    <a:pt x="752957" y="414020"/>
                  </a:lnTo>
                  <a:lnTo>
                    <a:pt x="752970" y="412750"/>
                  </a:lnTo>
                  <a:lnTo>
                    <a:pt x="753262" y="411480"/>
                  </a:lnTo>
                  <a:lnTo>
                    <a:pt x="753160" y="408940"/>
                  </a:lnTo>
                  <a:lnTo>
                    <a:pt x="755345" y="406400"/>
                  </a:lnTo>
                  <a:lnTo>
                    <a:pt x="762647" y="406400"/>
                  </a:lnTo>
                  <a:lnTo>
                    <a:pt x="762495" y="405130"/>
                  </a:lnTo>
                  <a:lnTo>
                    <a:pt x="761860" y="403860"/>
                  </a:lnTo>
                  <a:lnTo>
                    <a:pt x="762050" y="402590"/>
                  </a:lnTo>
                  <a:lnTo>
                    <a:pt x="762228" y="401320"/>
                  </a:lnTo>
                  <a:lnTo>
                    <a:pt x="763181" y="400050"/>
                  </a:lnTo>
                  <a:lnTo>
                    <a:pt x="762406" y="396240"/>
                  </a:lnTo>
                  <a:lnTo>
                    <a:pt x="764476" y="393700"/>
                  </a:lnTo>
                  <a:lnTo>
                    <a:pt x="768629" y="392430"/>
                  </a:lnTo>
                  <a:lnTo>
                    <a:pt x="770026" y="392430"/>
                  </a:lnTo>
                  <a:lnTo>
                    <a:pt x="770026" y="391160"/>
                  </a:lnTo>
                  <a:lnTo>
                    <a:pt x="770534" y="389890"/>
                  </a:lnTo>
                  <a:lnTo>
                    <a:pt x="771410" y="388620"/>
                  </a:lnTo>
                  <a:lnTo>
                    <a:pt x="771791" y="387350"/>
                  </a:lnTo>
                  <a:lnTo>
                    <a:pt x="772414" y="386080"/>
                  </a:lnTo>
                  <a:lnTo>
                    <a:pt x="770559" y="386080"/>
                  </a:lnTo>
                  <a:lnTo>
                    <a:pt x="768197" y="383540"/>
                  </a:lnTo>
                  <a:lnTo>
                    <a:pt x="767257" y="381000"/>
                  </a:lnTo>
                  <a:lnTo>
                    <a:pt x="766775" y="382270"/>
                  </a:lnTo>
                  <a:lnTo>
                    <a:pt x="765975" y="382270"/>
                  </a:lnTo>
                  <a:lnTo>
                    <a:pt x="763117" y="383540"/>
                  </a:lnTo>
                  <a:lnTo>
                    <a:pt x="761377" y="382270"/>
                  </a:lnTo>
                  <a:lnTo>
                    <a:pt x="760755" y="378460"/>
                  </a:lnTo>
                  <a:lnTo>
                    <a:pt x="761987" y="377190"/>
                  </a:lnTo>
                  <a:lnTo>
                    <a:pt x="765098" y="375920"/>
                  </a:lnTo>
                  <a:lnTo>
                    <a:pt x="766279" y="377190"/>
                  </a:lnTo>
                  <a:lnTo>
                    <a:pt x="767016" y="377190"/>
                  </a:lnTo>
                  <a:lnTo>
                    <a:pt x="767359" y="375920"/>
                  </a:lnTo>
                  <a:lnTo>
                    <a:pt x="768184" y="374650"/>
                  </a:lnTo>
                  <a:lnTo>
                    <a:pt x="769391" y="373380"/>
                  </a:lnTo>
                  <a:lnTo>
                    <a:pt x="769569" y="373380"/>
                  </a:lnTo>
                  <a:lnTo>
                    <a:pt x="769861" y="372110"/>
                  </a:lnTo>
                  <a:lnTo>
                    <a:pt x="770280" y="372110"/>
                  </a:lnTo>
                  <a:lnTo>
                    <a:pt x="769607" y="370840"/>
                  </a:lnTo>
                  <a:lnTo>
                    <a:pt x="769061" y="370840"/>
                  </a:lnTo>
                  <a:lnTo>
                    <a:pt x="768451" y="367030"/>
                  </a:lnTo>
                  <a:lnTo>
                    <a:pt x="770305" y="364490"/>
                  </a:lnTo>
                  <a:lnTo>
                    <a:pt x="774115" y="363220"/>
                  </a:lnTo>
                  <a:lnTo>
                    <a:pt x="775131" y="363220"/>
                  </a:lnTo>
                  <a:lnTo>
                    <a:pt x="776046" y="364490"/>
                  </a:lnTo>
                  <a:lnTo>
                    <a:pt x="776655" y="363220"/>
                  </a:lnTo>
                  <a:lnTo>
                    <a:pt x="778700" y="363220"/>
                  </a:lnTo>
                  <a:lnTo>
                    <a:pt x="779272" y="361950"/>
                  </a:lnTo>
                  <a:lnTo>
                    <a:pt x="782396" y="361950"/>
                  </a:lnTo>
                  <a:lnTo>
                    <a:pt x="783678" y="363220"/>
                  </a:lnTo>
                  <a:lnTo>
                    <a:pt x="784098" y="364490"/>
                  </a:lnTo>
                  <a:lnTo>
                    <a:pt x="784313" y="364490"/>
                  </a:lnTo>
                  <a:lnTo>
                    <a:pt x="784682" y="365760"/>
                  </a:lnTo>
                  <a:lnTo>
                    <a:pt x="784529" y="363220"/>
                  </a:lnTo>
                  <a:lnTo>
                    <a:pt x="785368" y="361950"/>
                  </a:lnTo>
                  <a:lnTo>
                    <a:pt x="787298" y="361950"/>
                  </a:lnTo>
                  <a:lnTo>
                    <a:pt x="787133" y="360680"/>
                  </a:lnTo>
                  <a:lnTo>
                    <a:pt x="786612" y="358140"/>
                  </a:lnTo>
                  <a:lnTo>
                    <a:pt x="788454" y="355600"/>
                  </a:lnTo>
                  <a:lnTo>
                    <a:pt x="793927" y="354330"/>
                  </a:lnTo>
                  <a:lnTo>
                    <a:pt x="796518" y="356870"/>
                  </a:lnTo>
                  <a:lnTo>
                    <a:pt x="797064" y="359879"/>
                  </a:lnTo>
                  <a:lnTo>
                    <a:pt x="798753" y="358140"/>
                  </a:lnTo>
                  <a:lnTo>
                    <a:pt x="802182" y="356870"/>
                  </a:lnTo>
                  <a:lnTo>
                    <a:pt x="802335" y="356870"/>
                  </a:lnTo>
                  <a:lnTo>
                    <a:pt x="802487" y="355600"/>
                  </a:lnTo>
                  <a:lnTo>
                    <a:pt x="802309" y="355600"/>
                  </a:lnTo>
                  <a:lnTo>
                    <a:pt x="802144" y="356870"/>
                  </a:lnTo>
                  <a:lnTo>
                    <a:pt x="800163" y="356870"/>
                  </a:lnTo>
                  <a:lnTo>
                    <a:pt x="798271" y="355600"/>
                  </a:lnTo>
                  <a:lnTo>
                    <a:pt x="797496" y="353060"/>
                  </a:lnTo>
                  <a:lnTo>
                    <a:pt x="797852" y="351790"/>
                  </a:lnTo>
                  <a:lnTo>
                    <a:pt x="797013" y="353060"/>
                  </a:lnTo>
                  <a:lnTo>
                    <a:pt x="792594" y="353060"/>
                  </a:lnTo>
                  <a:lnTo>
                    <a:pt x="790613" y="354330"/>
                  </a:lnTo>
                  <a:lnTo>
                    <a:pt x="789051" y="353060"/>
                  </a:lnTo>
                  <a:lnTo>
                    <a:pt x="787742" y="353060"/>
                  </a:lnTo>
                  <a:lnTo>
                    <a:pt x="787196" y="355600"/>
                  </a:lnTo>
                  <a:lnTo>
                    <a:pt x="785393" y="356870"/>
                  </a:lnTo>
                  <a:lnTo>
                    <a:pt x="781558" y="358140"/>
                  </a:lnTo>
                  <a:lnTo>
                    <a:pt x="780224" y="358140"/>
                  </a:lnTo>
                  <a:lnTo>
                    <a:pt x="779043" y="356870"/>
                  </a:lnTo>
                  <a:lnTo>
                    <a:pt x="778268" y="358140"/>
                  </a:lnTo>
                  <a:lnTo>
                    <a:pt x="773226" y="358140"/>
                  </a:lnTo>
                  <a:lnTo>
                    <a:pt x="770331" y="356870"/>
                  </a:lnTo>
                  <a:lnTo>
                    <a:pt x="769531" y="353060"/>
                  </a:lnTo>
                  <a:lnTo>
                    <a:pt x="766991" y="353060"/>
                  </a:lnTo>
                  <a:lnTo>
                    <a:pt x="764971" y="350520"/>
                  </a:lnTo>
                  <a:lnTo>
                    <a:pt x="764908" y="345440"/>
                  </a:lnTo>
                  <a:lnTo>
                    <a:pt x="767130" y="342900"/>
                  </a:lnTo>
                  <a:lnTo>
                    <a:pt x="771550" y="342900"/>
                  </a:lnTo>
                  <a:lnTo>
                    <a:pt x="772947" y="344170"/>
                  </a:lnTo>
                  <a:lnTo>
                    <a:pt x="773887" y="345440"/>
                  </a:lnTo>
                  <a:lnTo>
                    <a:pt x="779145" y="345440"/>
                  </a:lnTo>
                  <a:lnTo>
                    <a:pt x="779551" y="342900"/>
                  </a:lnTo>
                  <a:lnTo>
                    <a:pt x="781329" y="340360"/>
                  </a:lnTo>
                  <a:lnTo>
                    <a:pt x="786206" y="339090"/>
                  </a:lnTo>
                  <a:lnTo>
                    <a:pt x="782980" y="339090"/>
                  </a:lnTo>
                  <a:lnTo>
                    <a:pt x="781253" y="337820"/>
                  </a:lnTo>
                  <a:lnTo>
                    <a:pt x="780999" y="336245"/>
                  </a:lnTo>
                  <a:lnTo>
                    <a:pt x="779970" y="339090"/>
                  </a:lnTo>
                  <a:lnTo>
                    <a:pt x="777341" y="339090"/>
                  </a:lnTo>
                  <a:lnTo>
                    <a:pt x="774725" y="340360"/>
                  </a:lnTo>
                  <a:lnTo>
                    <a:pt x="771867" y="339090"/>
                  </a:lnTo>
                  <a:lnTo>
                    <a:pt x="770051" y="334010"/>
                  </a:lnTo>
                  <a:lnTo>
                    <a:pt x="771436" y="331470"/>
                  </a:lnTo>
                  <a:lnTo>
                    <a:pt x="776681" y="328930"/>
                  </a:lnTo>
                  <a:lnTo>
                    <a:pt x="779538" y="330200"/>
                  </a:lnTo>
                  <a:lnTo>
                    <a:pt x="780732" y="333527"/>
                  </a:lnTo>
                  <a:lnTo>
                    <a:pt x="780567" y="332740"/>
                  </a:lnTo>
                  <a:lnTo>
                    <a:pt x="780161" y="331470"/>
                  </a:lnTo>
                  <a:lnTo>
                    <a:pt x="780542" y="328930"/>
                  </a:lnTo>
                  <a:lnTo>
                    <a:pt x="781342" y="327660"/>
                  </a:lnTo>
                  <a:lnTo>
                    <a:pt x="781062" y="327660"/>
                  </a:lnTo>
                  <a:lnTo>
                    <a:pt x="781050" y="326390"/>
                  </a:lnTo>
                  <a:lnTo>
                    <a:pt x="781075" y="325120"/>
                  </a:lnTo>
                  <a:lnTo>
                    <a:pt x="781227" y="323850"/>
                  </a:lnTo>
                  <a:lnTo>
                    <a:pt x="781291" y="322580"/>
                  </a:lnTo>
                  <a:lnTo>
                    <a:pt x="782281" y="321310"/>
                  </a:lnTo>
                  <a:lnTo>
                    <a:pt x="783869" y="320040"/>
                  </a:lnTo>
                  <a:lnTo>
                    <a:pt x="784669" y="318770"/>
                  </a:lnTo>
                  <a:lnTo>
                    <a:pt x="786612" y="318770"/>
                  </a:lnTo>
                  <a:lnTo>
                    <a:pt x="787501" y="317500"/>
                  </a:lnTo>
                  <a:lnTo>
                    <a:pt x="788860" y="316230"/>
                  </a:lnTo>
                  <a:lnTo>
                    <a:pt x="793000" y="314960"/>
                  </a:lnTo>
                  <a:lnTo>
                    <a:pt x="795439" y="316230"/>
                  </a:lnTo>
                  <a:lnTo>
                    <a:pt x="796988" y="318770"/>
                  </a:lnTo>
                  <a:lnTo>
                    <a:pt x="797598" y="318770"/>
                  </a:lnTo>
                  <a:lnTo>
                    <a:pt x="796886" y="317500"/>
                  </a:lnTo>
                  <a:lnTo>
                    <a:pt x="796302" y="316230"/>
                  </a:lnTo>
                  <a:lnTo>
                    <a:pt x="795832" y="314960"/>
                  </a:lnTo>
                  <a:lnTo>
                    <a:pt x="795362" y="313690"/>
                  </a:lnTo>
                  <a:lnTo>
                    <a:pt x="795528" y="312420"/>
                  </a:lnTo>
                  <a:lnTo>
                    <a:pt x="796277" y="311150"/>
                  </a:lnTo>
                  <a:lnTo>
                    <a:pt x="793445" y="311150"/>
                  </a:lnTo>
                  <a:lnTo>
                    <a:pt x="792226" y="309880"/>
                  </a:lnTo>
                  <a:lnTo>
                    <a:pt x="791019" y="308610"/>
                  </a:lnTo>
                  <a:lnTo>
                    <a:pt x="790371" y="306070"/>
                  </a:lnTo>
                  <a:lnTo>
                    <a:pt x="788644" y="304800"/>
                  </a:lnTo>
                  <a:lnTo>
                    <a:pt x="787184" y="303530"/>
                  </a:lnTo>
                  <a:lnTo>
                    <a:pt x="785952" y="299720"/>
                  </a:lnTo>
                  <a:lnTo>
                    <a:pt x="787527" y="297180"/>
                  </a:lnTo>
                  <a:lnTo>
                    <a:pt x="792226" y="295910"/>
                  </a:lnTo>
                  <a:lnTo>
                    <a:pt x="794283" y="295910"/>
                  </a:lnTo>
                  <a:lnTo>
                    <a:pt x="795489" y="298450"/>
                  </a:lnTo>
                  <a:lnTo>
                    <a:pt x="795934" y="298450"/>
                  </a:lnTo>
                  <a:lnTo>
                    <a:pt x="796061" y="295910"/>
                  </a:lnTo>
                  <a:lnTo>
                    <a:pt x="796124" y="294640"/>
                  </a:lnTo>
                  <a:lnTo>
                    <a:pt x="798576" y="292100"/>
                  </a:lnTo>
                  <a:lnTo>
                    <a:pt x="801839" y="292100"/>
                  </a:lnTo>
                  <a:lnTo>
                    <a:pt x="801154" y="290830"/>
                  </a:lnTo>
                  <a:lnTo>
                    <a:pt x="800658" y="289560"/>
                  </a:lnTo>
                  <a:lnTo>
                    <a:pt x="800265" y="287020"/>
                  </a:lnTo>
                  <a:lnTo>
                    <a:pt x="800417" y="287020"/>
                  </a:lnTo>
                  <a:lnTo>
                    <a:pt x="800798" y="285750"/>
                  </a:lnTo>
                  <a:lnTo>
                    <a:pt x="800735" y="284480"/>
                  </a:lnTo>
                  <a:lnTo>
                    <a:pt x="801090" y="283210"/>
                  </a:lnTo>
                  <a:lnTo>
                    <a:pt x="801789" y="281940"/>
                  </a:lnTo>
                  <a:lnTo>
                    <a:pt x="801077" y="281940"/>
                  </a:lnTo>
                  <a:lnTo>
                    <a:pt x="797966" y="283210"/>
                  </a:lnTo>
                  <a:lnTo>
                    <a:pt x="795248" y="280670"/>
                  </a:lnTo>
                  <a:lnTo>
                    <a:pt x="794397" y="278130"/>
                  </a:lnTo>
                  <a:lnTo>
                    <a:pt x="794512" y="276860"/>
                  </a:lnTo>
                  <a:lnTo>
                    <a:pt x="794766" y="275590"/>
                  </a:lnTo>
                  <a:lnTo>
                    <a:pt x="794600" y="275590"/>
                  </a:lnTo>
                  <a:lnTo>
                    <a:pt x="794092" y="274320"/>
                  </a:lnTo>
                  <a:lnTo>
                    <a:pt x="795172" y="271780"/>
                  </a:lnTo>
                  <a:lnTo>
                    <a:pt x="798233" y="270510"/>
                  </a:lnTo>
                  <a:lnTo>
                    <a:pt x="799503" y="271780"/>
                  </a:lnTo>
                  <a:lnTo>
                    <a:pt x="800315" y="273050"/>
                  </a:lnTo>
                  <a:lnTo>
                    <a:pt x="802474" y="273050"/>
                  </a:lnTo>
                  <a:lnTo>
                    <a:pt x="803236" y="274320"/>
                  </a:lnTo>
                  <a:lnTo>
                    <a:pt x="803567" y="273050"/>
                  </a:lnTo>
                  <a:lnTo>
                    <a:pt x="804087" y="271780"/>
                  </a:lnTo>
                  <a:lnTo>
                    <a:pt x="804811" y="271780"/>
                  </a:lnTo>
                  <a:lnTo>
                    <a:pt x="804710" y="270510"/>
                  </a:lnTo>
                  <a:lnTo>
                    <a:pt x="804608" y="269240"/>
                  </a:lnTo>
                  <a:lnTo>
                    <a:pt x="805827" y="266700"/>
                  </a:lnTo>
                  <a:lnTo>
                    <a:pt x="808723" y="266700"/>
                  </a:lnTo>
                  <a:lnTo>
                    <a:pt x="808850" y="265430"/>
                  </a:lnTo>
                  <a:lnTo>
                    <a:pt x="807847" y="265430"/>
                  </a:lnTo>
                  <a:lnTo>
                    <a:pt x="807212" y="262890"/>
                  </a:lnTo>
                  <a:lnTo>
                    <a:pt x="807110" y="260350"/>
                  </a:lnTo>
                  <a:lnTo>
                    <a:pt x="807783" y="259080"/>
                  </a:lnTo>
                  <a:lnTo>
                    <a:pt x="808913" y="257810"/>
                  </a:lnTo>
                  <a:lnTo>
                    <a:pt x="807885" y="254000"/>
                  </a:lnTo>
                  <a:lnTo>
                    <a:pt x="809688" y="250190"/>
                  </a:lnTo>
                  <a:lnTo>
                    <a:pt x="815149" y="248920"/>
                  </a:lnTo>
                  <a:lnTo>
                    <a:pt x="817384" y="248920"/>
                  </a:lnTo>
                  <a:lnTo>
                    <a:pt x="819061" y="250190"/>
                  </a:lnTo>
                  <a:lnTo>
                    <a:pt x="819696" y="250190"/>
                  </a:lnTo>
                  <a:lnTo>
                    <a:pt x="820420" y="248920"/>
                  </a:lnTo>
                  <a:lnTo>
                    <a:pt x="824509" y="248920"/>
                  </a:lnTo>
                  <a:lnTo>
                    <a:pt x="827633" y="251460"/>
                  </a:lnTo>
                  <a:lnTo>
                    <a:pt x="828738" y="257810"/>
                  </a:lnTo>
                  <a:lnTo>
                    <a:pt x="826566" y="260350"/>
                  </a:lnTo>
                  <a:lnTo>
                    <a:pt x="823315" y="261620"/>
                  </a:lnTo>
                  <a:lnTo>
                    <a:pt x="822998" y="264160"/>
                  </a:lnTo>
                  <a:lnTo>
                    <a:pt x="820851" y="266700"/>
                  </a:lnTo>
                  <a:lnTo>
                    <a:pt x="817727" y="266700"/>
                  </a:lnTo>
                  <a:lnTo>
                    <a:pt x="816737" y="267970"/>
                  </a:lnTo>
                  <a:lnTo>
                    <a:pt x="814222" y="267970"/>
                  </a:lnTo>
                  <a:lnTo>
                    <a:pt x="814171" y="269240"/>
                  </a:lnTo>
                  <a:lnTo>
                    <a:pt x="814374" y="269240"/>
                  </a:lnTo>
                  <a:lnTo>
                    <a:pt x="814755" y="270510"/>
                  </a:lnTo>
                  <a:lnTo>
                    <a:pt x="814730" y="271780"/>
                  </a:lnTo>
                  <a:lnTo>
                    <a:pt x="814539" y="271780"/>
                  </a:lnTo>
                  <a:lnTo>
                    <a:pt x="814793" y="273050"/>
                  </a:lnTo>
                  <a:lnTo>
                    <a:pt x="815327" y="273050"/>
                  </a:lnTo>
                  <a:lnTo>
                    <a:pt x="815784" y="271780"/>
                  </a:lnTo>
                  <a:lnTo>
                    <a:pt x="819581" y="271780"/>
                  </a:lnTo>
                  <a:lnTo>
                    <a:pt x="822528" y="274320"/>
                  </a:lnTo>
                  <a:lnTo>
                    <a:pt x="823023" y="279400"/>
                  </a:lnTo>
                  <a:lnTo>
                    <a:pt x="822985" y="280911"/>
                  </a:lnTo>
                  <a:lnTo>
                    <a:pt x="820686" y="284480"/>
                  </a:lnTo>
                  <a:lnTo>
                    <a:pt x="814705" y="284480"/>
                  </a:lnTo>
                  <a:lnTo>
                    <a:pt x="813625" y="283210"/>
                  </a:lnTo>
                  <a:lnTo>
                    <a:pt x="813841" y="284480"/>
                  </a:lnTo>
                  <a:lnTo>
                    <a:pt x="813866" y="285750"/>
                  </a:lnTo>
                  <a:lnTo>
                    <a:pt x="817346" y="285750"/>
                  </a:lnTo>
                  <a:lnTo>
                    <a:pt x="819658" y="287020"/>
                  </a:lnTo>
                  <a:lnTo>
                    <a:pt x="819810" y="293370"/>
                  </a:lnTo>
                  <a:lnTo>
                    <a:pt x="817626" y="295910"/>
                  </a:lnTo>
                  <a:lnTo>
                    <a:pt x="813003" y="295910"/>
                  </a:lnTo>
                  <a:lnTo>
                    <a:pt x="811428" y="294640"/>
                  </a:lnTo>
                  <a:lnTo>
                    <a:pt x="810514" y="293370"/>
                  </a:lnTo>
                  <a:lnTo>
                    <a:pt x="808939" y="293370"/>
                  </a:lnTo>
                  <a:lnTo>
                    <a:pt x="807872" y="294640"/>
                  </a:lnTo>
                  <a:lnTo>
                    <a:pt x="808367" y="294640"/>
                  </a:lnTo>
                  <a:lnTo>
                    <a:pt x="808888" y="295910"/>
                  </a:lnTo>
                  <a:lnTo>
                    <a:pt x="809040" y="298450"/>
                  </a:lnTo>
                  <a:lnTo>
                    <a:pt x="809218" y="298450"/>
                  </a:lnTo>
                  <a:lnTo>
                    <a:pt x="810069" y="302260"/>
                  </a:lnTo>
                  <a:lnTo>
                    <a:pt x="808062" y="306070"/>
                  </a:lnTo>
                  <a:lnTo>
                    <a:pt x="802843" y="306070"/>
                  </a:lnTo>
                  <a:lnTo>
                    <a:pt x="802640" y="307340"/>
                  </a:lnTo>
                  <a:lnTo>
                    <a:pt x="805180" y="307340"/>
                  </a:lnTo>
                  <a:lnTo>
                    <a:pt x="807491" y="308610"/>
                  </a:lnTo>
                  <a:lnTo>
                    <a:pt x="808482" y="312420"/>
                  </a:lnTo>
                  <a:lnTo>
                    <a:pt x="809294" y="312420"/>
                  </a:lnTo>
                  <a:lnTo>
                    <a:pt x="810107" y="311150"/>
                  </a:lnTo>
                  <a:lnTo>
                    <a:pt x="813828" y="311150"/>
                  </a:lnTo>
                  <a:lnTo>
                    <a:pt x="816419" y="312420"/>
                  </a:lnTo>
                  <a:lnTo>
                    <a:pt x="817333" y="317500"/>
                  </a:lnTo>
                  <a:lnTo>
                    <a:pt x="815492" y="320040"/>
                  </a:lnTo>
                  <a:lnTo>
                    <a:pt x="810323" y="321310"/>
                  </a:lnTo>
                  <a:lnTo>
                    <a:pt x="808088" y="320040"/>
                  </a:lnTo>
                  <a:lnTo>
                    <a:pt x="807288" y="317500"/>
                  </a:lnTo>
                  <a:lnTo>
                    <a:pt x="806538" y="318770"/>
                  </a:lnTo>
                  <a:lnTo>
                    <a:pt x="805535" y="318770"/>
                  </a:lnTo>
                  <a:lnTo>
                    <a:pt x="803046" y="320040"/>
                  </a:lnTo>
                  <a:lnTo>
                    <a:pt x="801204" y="320040"/>
                  </a:lnTo>
                  <a:lnTo>
                    <a:pt x="801751" y="321310"/>
                  </a:lnTo>
                  <a:lnTo>
                    <a:pt x="802906" y="325120"/>
                  </a:lnTo>
                  <a:lnTo>
                    <a:pt x="801001" y="328930"/>
                  </a:lnTo>
                  <a:lnTo>
                    <a:pt x="796112" y="330200"/>
                  </a:lnTo>
                  <a:lnTo>
                    <a:pt x="794435" y="330200"/>
                  </a:lnTo>
                  <a:lnTo>
                    <a:pt x="793076" y="328930"/>
                  </a:lnTo>
                  <a:lnTo>
                    <a:pt x="793216" y="330200"/>
                  </a:lnTo>
                  <a:lnTo>
                    <a:pt x="794004" y="334010"/>
                  </a:lnTo>
                  <a:lnTo>
                    <a:pt x="791591" y="337820"/>
                  </a:lnTo>
                  <a:lnTo>
                    <a:pt x="786714" y="337820"/>
                  </a:lnTo>
                  <a:lnTo>
                    <a:pt x="786206" y="339090"/>
                  </a:lnTo>
                  <a:lnTo>
                    <a:pt x="788555" y="340360"/>
                  </a:lnTo>
                  <a:lnTo>
                    <a:pt x="790155" y="341630"/>
                  </a:lnTo>
                  <a:lnTo>
                    <a:pt x="793597" y="341630"/>
                  </a:lnTo>
                  <a:lnTo>
                    <a:pt x="794829" y="342900"/>
                  </a:lnTo>
                  <a:lnTo>
                    <a:pt x="797547" y="342900"/>
                  </a:lnTo>
                  <a:lnTo>
                    <a:pt x="799769" y="345440"/>
                  </a:lnTo>
                  <a:lnTo>
                    <a:pt x="799807" y="349250"/>
                  </a:lnTo>
                  <a:lnTo>
                    <a:pt x="799553" y="349250"/>
                  </a:lnTo>
                  <a:lnTo>
                    <a:pt x="799198" y="350520"/>
                  </a:lnTo>
                  <a:lnTo>
                    <a:pt x="799668" y="350520"/>
                  </a:lnTo>
                  <a:lnTo>
                    <a:pt x="801725" y="349250"/>
                  </a:lnTo>
                  <a:lnTo>
                    <a:pt x="803617" y="350520"/>
                  </a:lnTo>
                  <a:lnTo>
                    <a:pt x="804291" y="353060"/>
                  </a:lnTo>
                  <a:lnTo>
                    <a:pt x="805078" y="353060"/>
                  </a:lnTo>
                  <a:lnTo>
                    <a:pt x="806030" y="351790"/>
                  </a:lnTo>
                  <a:lnTo>
                    <a:pt x="807872" y="351790"/>
                  </a:lnTo>
                  <a:lnTo>
                    <a:pt x="808151" y="350520"/>
                  </a:lnTo>
                  <a:lnTo>
                    <a:pt x="808443" y="350520"/>
                  </a:lnTo>
                  <a:lnTo>
                    <a:pt x="808736" y="349250"/>
                  </a:lnTo>
                  <a:lnTo>
                    <a:pt x="809650" y="347980"/>
                  </a:lnTo>
                  <a:lnTo>
                    <a:pt x="811009" y="346710"/>
                  </a:lnTo>
                  <a:lnTo>
                    <a:pt x="810539" y="346710"/>
                  </a:lnTo>
                  <a:lnTo>
                    <a:pt x="810107" y="345440"/>
                  </a:lnTo>
                  <a:lnTo>
                    <a:pt x="809752" y="345440"/>
                  </a:lnTo>
                  <a:lnTo>
                    <a:pt x="808583" y="344170"/>
                  </a:lnTo>
                  <a:lnTo>
                    <a:pt x="807631" y="344170"/>
                  </a:lnTo>
                  <a:lnTo>
                    <a:pt x="806665" y="341630"/>
                  </a:lnTo>
                  <a:lnTo>
                    <a:pt x="806932" y="339090"/>
                  </a:lnTo>
                  <a:lnTo>
                    <a:pt x="807669" y="337820"/>
                  </a:lnTo>
                  <a:lnTo>
                    <a:pt x="807288" y="337820"/>
                  </a:lnTo>
                  <a:lnTo>
                    <a:pt x="806907" y="332740"/>
                  </a:lnTo>
                  <a:lnTo>
                    <a:pt x="809561" y="330200"/>
                  </a:lnTo>
                  <a:lnTo>
                    <a:pt x="813320" y="328930"/>
                  </a:lnTo>
                  <a:lnTo>
                    <a:pt x="812596" y="328930"/>
                  </a:lnTo>
                  <a:lnTo>
                    <a:pt x="811796" y="327698"/>
                  </a:lnTo>
                  <a:lnTo>
                    <a:pt x="810729" y="323850"/>
                  </a:lnTo>
                  <a:lnTo>
                    <a:pt x="812342" y="321310"/>
                  </a:lnTo>
                  <a:lnTo>
                    <a:pt x="816864" y="320040"/>
                  </a:lnTo>
                  <a:lnTo>
                    <a:pt x="818680" y="320040"/>
                  </a:lnTo>
                  <a:lnTo>
                    <a:pt x="819899" y="321310"/>
                  </a:lnTo>
                  <a:lnTo>
                    <a:pt x="823048" y="321310"/>
                  </a:lnTo>
                  <a:lnTo>
                    <a:pt x="826058" y="323850"/>
                  </a:lnTo>
                  <a:lnTo>
                    <a:pt x="827443" y="328930"/>
                  </a:lnTo>
                  <a:lnTo>
                    <a:pt x="827036" y="330200"/>
                  </a:lnTo>
                  <a:lnTo>
                    <a:pt x="826033" y="331470"/>
                  </a:lnTo>
                  <a:lnTo>
                    <a:pt x="825969" y="333527"/>
                  </a:lnTo>
                  <a:lnTo>
                    <a:pt x="825881" y="334010"/>
                  </a:lnTo>
                  <a:lnTo>
                    <a:pt x="825411" y="335280"/>
                  </a:lnTo>
                  <a:lnTo>
                    <a:pt x="827176" y="335280"/>
                  </a:lnTo>
                  <a:lnTo>
                    <a:pt x="828802" y="336550"/>
                  </a:lnTo>
                  <a:lnTo>
                    <a:pt x="829386" y="339090"/>
                  </a:lnTo>
                  <a:lnTo>
                    <a:pt x="828141" y="341630"/>
                  </a:lnTo>
                  <a:lnTo>
                    <a:pt x="824458" y="341630"/>
                  </a:lnTo>
                  <a:lnTo>
                    <a:pt x="822731" y="340360"/>
                  </a:lnTo>
                  <a:lnTo>
                    <a:pt x="822388" y="339090"/>
                  </a:lnTo>
                  <a:lnTo>
                    <a:pt x="822439" y="337820"/>
                  </a:lnTo>
                  <a:lnTo>
                    <a:pt x="822007" y="337820"/>
                  </a:lnTo>
                  <a:lnTo>
                    <a:pt x="821524" y="339090"/>
                  </a:lnTo>
                  <a:lnTo>
                    <a:pt x="821232" y="339090"/>
                  </a:lnTo>
                  <a:lnTo>
                    <a:pt x="821474" y="340360"/>
                  </a:lnTo>
                  <a:lnTo>
                    <a:pt x="822020" y="342900"/>
                  </a:lnTo>
                  <a:lnTo>
                    <a:pt x="820928" y="345440"/>
                  </a:lnTo>
                  <a:lnTo>
                    <a:pt x="818997" y="346710"/>
                  </a:lnTo>
                  <a:lnTo>
                    <a:pt x="820064" y="347980"/>
                  </a:lnTo>
                  <a:lnTo>
                    <a:pt x="820889" y="349250"/>
                  </a:lnTo>
                  <a:lnTo>
                    <a:pt x="821385" y="350520"/>
                  </a:lnTo>
                  <a:lnTo>
                    <a:pt x="821448" y="351790"/>
                  </a:lnTo>
                  <a:lnTo>
                    <a:pt x="822134" y="351790"/>
                  </a:lnTo>
                  <a:lnTo>
                    <a:pt x="822871" y="350520"/>
                  </a:lnTo>
                  <a:lnTo>
                    <a:pt x="826452" y="350520"/>
                  </a:lnTo>
                  <a:lnTo>
                    <a:pt x="828725" y="353060"/>
                  </a:lnTo>
                  <a:lnTo>
                    <a:pt x="828802" y="359410"/>
                  </a:lnTo>
                  <a:lnTo>
                    <a:pt x="826579" y="360680"/>
                  </a:lnTo>
                  <a:lnTo>
                    <a:pt x="821702" y="360680"/>
                  </a:lnTo>
                  <a:lnTo>
                    <a:pt x="819912" y="359410"/>
                  </a:lnTo>
                  <a:lnTo>
                    <a:pt x="819137" y="358140"/>
                  </a:lnTo>
                  <a:lnTo>
                    <a:pt x="818324" y="359410"/>
                  </a:lnTo>
                  <a:lnTo>
                    <a:pt x="816889" y="360680"/>
                  </a:lnTo>
                  <a:lnTo>
                    <a:pt x="814768" y="361950"/>
                  </a:lnTo>
                  <a:lnTo>
                    <a:pt x="814298" y="361950"/>
                  </a:lnTo>
                  <a:lnTo>
                    <a:pt x="813422" y="363220"/>
                  </a:lnTo>
                  <a:lnTo>
                    <a:pt x="811974" y="364490"/>
                  </a:lnTo>
                  <a:lnTo>
                    <a:pt x="809650" y="364490"/>
                  </a:lnTo>
                  <a:lnTo>
                    <a:pt x="809434" y="365760"/>
                  </a:lnTo>
                  <a:lnTo>
                    <a:pt x="808596" y="368300"/>
                  </a:lnTo>
                  <a:lnTo>
                    <a:pt x="807351" y="368300"/>
                  </a:lnTo>
                  <a:lnTo>
                    <a:pt x="807974" y="369570"/>
                  </a:lnTo>
                  <a:lnTo>
                    <a:pt x="808482" y="370840"/>
                  </a:lnTo>
                  <a:lnTo>
                    <a:pt x="808697" y="372110"/>
                  </a:lnTo>
                  <a:lnTo>
                    <a:pt x="810564" y="373380"/>
                  </a:lnTo>
                  <a:lnTo>
                    <a:pt x="812279" y="374650"/>
                  </a:lnTo>
                  <a:lnTo>
                    <a:pt x="813181" y="375920"/>
                  </a:lnTo>
                  <a:lnTo>
                    <a:pt x="813993" y="375920"/>
                  </a:lnTo>
                  <a:lnTo>
                    <a:pt x="814895" y="374650"/>
                  </a:lnTo>
                  <a:lnTo>
                    <a:pt x="818172" y="374650"/>
                  </a:lnTo>
                  <a:lnTo>
                    <a:pt x="820229" y="375920"/>
                  </a:lnTo>
                  <a:lnTo>
                    <a:pt x="821423" y="378460"/>
                  </a:lnTo>
                  <a:lnTo>
                    <a:pt x="822096" y="377190"/>
                  </a:lnTo>
                  <a:lnTo>
                    <a:pt x="823379" y="375920"/>
                  </a:lnTo>
                  <a:lnTo>
                    <a:pt x="826998" y="374650"/>
                  </a:lnTo>
                  <a:lnTo>
                    <a:pt x="823061" y="374650"/>
                  </a:lnTo>
                  <a:lnTo>
                    <a:pt x="820483" y="373380"/>
                  </a:lnTo>
                  <a:lnTo>
                    <a:pt x="819556" y="367030"/>
                  </a:lnTo>
                  <a:lnTo>
                    <a:pt x="821397" y="364490"/>
                  </a:lnTo>
                  <a:lnTo>
                    <a:pt x="825373" y="364490"/>
                  </a:lnTo>
                  <a:lnTo>
                    <a:pt x="826033" y="363232"/>
                  </a:lnTo>
                  <a:lnTo>
                    <a:pt x="827684" y="360680"/>
                  </a:lnTo>
                  <a:lnTo>
                    <a:pt x="829754" y="360680"/>
                  </a:lnTo>
                  <a:lnTo>
                    <a:pt x="830643" y="359410"/>
                  </a:lnTo>
                  <a:lnTo>
                    <a:pt x="832002" y="358140"/>
                  </a:lnTo>
                  <a:lnTo>
                    <a:pt x="834161" y="358140"/>
                  </a:lnTo>
                  <a:lnTo>
                    <a:pt x="834085" y="356870"/>
                  </a:lnTo>
                  <a:lnTo>
                    <a:pt x="834771" y="354330"/>
                  </a:lnTo>
                  <a:lnTo>
                    <a:pt x="835977" y="353060"/>
                  </a:lnTo>
                  <a:lnTo>
                    <a:pt x="835799" y="351790"/>
                  </a:lnTo>
                  <a:lnTo>
                    <a:pt x="834059" y="350520"/>
                  </a:lnTo>
                  <a:lnTo>
                    <a:pt x="832815" y="349250"/>
                  </a:lnTo>
                  <a:lnTo>
                    <a:pt x="832421" y="344170"/>
                  </a:lnTo>
                  <a:lnTo>
                    <a:pt x="833234" y="342900"/>
                  </a:lnTo>
                  <a:lnTo>
                    <a:pt x="834618" y="341630"/>
                  </a:lnTo>
                  <a:lnTo>
                    <a:pt x="833869" y="335280"/>
                  </a:lnTo>
                  <a:lnTo>
                    <a:pt x="832929" y="330200"/>
                  </a:lnTo>
                  <a:lnTo>
                    <a:pt x="831811" y="325120"/>
                  </a:lnTo>
                  <a:lnTo>
                    <a:pt x="829030" y="325120"/>
                  </a:lnTo>
                  <a:lnTo>
                    <a:pt x="826401" y="323850"/>
                  </a:lnTo>
                  <a:lnTo>
                    <a:pt x="825233" y="320040"/>
                  </a:lnTo>
                  <a:lnTo>
                    <a:pt x="825119" y="318770"/>
                  </a:lnTo>
                  <a:lnTo>
                    <a:pt x="824839" y="320040"/>
                  </a:lnTo>
                  <a:lnTo>
                    <a:pt x="821105" y="320040"/>
                  </a:lnTo>
                  <a:lnTo>
                    <a:pt x="817714" y="317500"/>
                  </a:lnTo>
                  <a:lnTo>
                    <a:pt x="816571" y="311150"/>
                  </a:lnTo>
                  <a:lnTo>
                    <a:pt x="818375" y="308610"/>
                  </a:lnTo>
                  <a:lnTo>
                    <a:pt x="821232" y="307340"/>
                  </a:lnTo>
                  <a:lnTo>
                    <a:pt x="821156" y="306070"/>
                  </a:lnTo>
                  <a:lnTo>
                    <a:pt x="816241" y="306070"/>
                  </a:lnTo>
                  <a:lnTo>
                    <a:pt x="814717" y="304800"/>
                  </a:lnTo>
                  <a:lnTo>
                    <a:pt x="814666" y="300990"/>
                  </a:lnTo>
                  <a:lnTo>
                    <a:pt x="815682" y="299720"/>
                  </a:lnTo>
                  <a:lnTo>
                    <a:pt x="817067" y="299720"/>
                  </a:lnTo>
                  <a:lnTo>
                    <a:pt x="817638" y="298450"/>
                  </a:lnTo>
                  <a:lnTo>
                    <a:pt x="818756" y="297180"/>
                  </a:lnTo>
                  <a:lnTo>
                    <a:pt x="822667" y="295910"/>
                  </a:lnTo>
                  <a:lnTo>
                    <a:pt x="824992" y="297180"/>
                  </a:lnTo>
                  <a:lnTo>
                    <a:pt x="826046" y="299720"/>
                  </a:lnTo>
                  <a:lnTo>
                    <a:pt x="826998" y="298450"/>
                  </a:lnTo>
                  <a:lnTo>
                    <a:pt x="827874" y="298450"/>
                  </a:lnTo>
                  <a:lnTo>
                    <a:pt x="828713" y="299720"/>
                  </a:lnTo>
                  <a:lnTo>
                    <a:pt x="828624" y="298450"/>
                  </a:lnTo>
                  <a:lnTo>
                    <a:pt x="828294" y="297180"/>
                  </a:lnTo>
                  <a:lnTo>
                    <a:pt x="828929" y="294640"/>
                  </a:lnTo>
                  <a:lnTo>
                    <a:pt x="830173" y="293370"/>
                  </a:lnTo>
                  <a:lnTo>
                    <a:pt x="829691" y="293370"/>
                  </a:lnTo>
                  <a:lnTo>
                    <a:pt x="829297" y="292100"/>
                  </a:lnTo>
                  <a:lnTo>
                    <a:pt x="828281" y="289560"/>
                  </a:lnTo>
                  <a:lnTo>
                    <a:pt x="828738" y="287020"/>
                  </a:lnTo>
                  <a:lnTo>
                    <a:pt x="830046" y="285750"/>
                  </a:lnTo>
                  <a:lnTo>
                    <a:pt x="830338" y="284480"/>
                  </a:lnTo>
                  <a:lnTo>
                    <a:pt x="830770" y="284480"/>
                  </a:lnTo>
                  <a:lnTo>
                    <a:pt x="831316" y="283210"/>
                  </a:lnTo>
                  <a:lnTo>
                    <a:pt x="830961" y="283210"/>
                  </a:lnTo>
                  <a:lnTo>
                    <a:pt x="828040" y="284480"/>
                  </a:lnTo>
                  <a:lnTo>
                    <a:pt x="825334" y="283210"/>
                  </a:lnTo>
                  <a:lnTo>
                    <a:pt x="824052" y="276860"/>
                  </a:lnTo>
                  <a:lnTo>
                    <a:pt x="825703" y="274320"/>
                  </a:lnTo>
                  <a:lnTo>
                    <a:pt x="830478" y="273050"/>
                  </a:lnTo>
                  <a:lnTo>
                    <a:pt x="832535" y="274320"/>
                  </a:lnTo>
                  <a:lnTo>
                    <a:pt x="833640" y="275539"/>
                  </a:lnTo>
                  <a:lnTo>
                    <a:pt x="833577" y="273050"/>
                  </a:lnTo>
                  <a:lnTo>
                    <a:pt x="834999" y="270510"/>
                  </a:lnTo>
                  <a:lnTo>
                    <a:pt x="837120" y="269240"/>
                  </a:lnTo>
                  <a:lnTo>
                    <a:pt x="837095" y="267970"/>
                  </a:lnTo>
                  <a:lnTo>
                    <a:pt x="837311" y="267970"/>
                  </a:lnTo>
                  <a:lnTo>
                    <a:pt x="837095" y="266700"/>
                  </a:lnTo>
                  <a:lnTo>
                    <a:pt x="836891" y="266700"/>
                  </a:lnTo>
                  <a:lnTo>
                    <a:pt x="836561" y="265430"/>
                  </a:lnTo>
                  <a:lnTo>
                    <a:pt x="836701" y="264160"/>
                  </a:lnTo>
                  <a:lnTo>
                    <a:pt x="837069" y="264160"/>
                  </a:lnTo>
                  <a:lnTo>
                    <a:pt x="836282" y="260350"/>
                  </a:lnTo>
                  <a:lnTo>
                    <a:pt x="838047" y="257810"/>
                  </a:lnTo>
                  <a:lnTo>
                    <a:pt x="841832" y="256540"/>
                  </a:lnTo>
                  <a:lnTo>
                    <a:pt x="842962" y="256540"/>
                  </a:lnTo>
                  <a:lnTo>
                    <a:pt x="843584" y="255270"/>
                  </a:lnTo>
                  <a:lnTo>
                    <a:pt x="848550" y="255270"/>
                  </a:lnTo>
                  <a:lnTo>
                    <a:pt x="851954" y="256540"/>
                  </a:lnTo>
                  <a:lnTo>
                    <a:pt x="852982" y="262890"/>
                  </a:lnTo>
                  <a:lnTo>
                    <a:pt x="851839" y="265430"/>
                  </a:lnTo>
                  <a:lnTo>
                    <a:pt x="849820" y="266700"/>
                  </a:lnTo>
                  <a:lnTo>
                    <a:pt x="850049" y="267970"/>
                  </a:lnTo>
                  <a:lnTo>
                    <a:pt x="850404" y="269240"/>
                  </a:lnTo>
                  <a:lnTo>
                    <a:pt x="849985" y="271780"/>
                  </a:lnTo>
                  <a:lnTo>
                    <a:pt x="849109" y="273050"/>
                  </a:lnTo>
                  <a:lnTo>
                    <a:pt x="849795" y="273050"/>
                  </a:lnTo>
                  <a:lnTo>
                    <a:pt x="850392" y="274320"/>
                  </a:lnTo>
                  <a:lnTo>
                    <a:pt x="851662" y="276860"/>
                  </a:lnTo>
                  <a:lnTo>
                    <a:pt x="850315" y="280670"/>
                  </a:lnTo>
                  <a:lnTo>
                    <a:pt x="853300" y="280670"/>
                  </a:lnTo>
                  <a:lnTo>
                    <a:pt x="857402" y="275590"/>
                  </a:lnTo>
                  <a:lnTo>
                    <a:pt x="861174" y="270510"/>
                  </a:lnTo>
                  <a:lnTo>
                    <a:pt x="864628" y="265430"/>
                  </a:lnTo>
                  <a:lnTo>
                    <a:pt x="864298" y="262890"/>
                  </a:lnTo>
                  <a:lnTo>
                    <a:pt x="864412" y="261620"/>
                  </a:lnTo>
                  <a:lnTo>
                    <a:pt x="864895" y="260350"/>
                  </a:lnTo>
                  <a:close/>
                </a:path>
                <a:path w="884554" h="612139">
                  <a:moveTo>
                    <a:pt x="869988" y="196850"/>
                  </a:moveTo>
                  <a:lnTo>
                    <a:pt x="867829" y="196850"/>
                  </a:lnTo>
                  <a:lnTo>
                    <a:pt x="865860" y="195580"/>
                  </a:lnTo>
                  <a:lnTo>
                    <a:pt x="865225" y="193040"/>
                  </a:lnTo>
                  <a:lnTo>
                    <a:pt x="864501" y="195580"/>
                  </a:lnTo>
                  <a:lnTo>
                    <a:pt x="862291" y="196850"/>
                  </a:lnTo>
                  <a:lnTo>
                    <a:pt x="855891" y="196850"/>
                  </a:lnTo>
                  <a:lnTo>
                    <a:pt x="855040" y="198120"/>
                  </a:lnTo>
                  <a:lnTo>
                    <a:pt x="851700" y="198120"/>
                  </a:lnTo>
                  <a:lnTo>
                    <a:pt x="850734" y="196850"/>
                  </a:lnTo>
                  <a:lnTo>
                    <a:pt x="850480" y="196850"/>
                  </a:lnTo>
                  <a:lnTo>
                    <a:pt x="849503" y="199390"/>
                  </a:lnTo>
                  <a:lnTo>
                    <a:pt x="847852" y="200660"/>
                  </a:lnTo>
                  <a:lnTo>
                    <a:pt x="842225" y="200660"/>
                  </a:lnTo>
                  <a:lnTo>
                    <a:pt x="841324" y="199974"/>
                  </a:lnTo>
                  <a:lnTo>
                    <a:pt x="841743" y="201930"/>
                  </a:lnTo>
                  <a:lnTo>
                    <a:pt x="841730" y="204470"/>
                  </a:lnTo>
                  <a:lnTo>
                    <a:pt x="842340" y="203200"/>
                  </a:lnTo>
                  <a:lnTo>
                    <a:pt x="845223" y="203200"/>
                  </a:lnTo>
                  <a:lnTo>
                    <a:pt x="845959" y="204470"/>
                  </a:lnTo>
                  <a:lnTo>
                    <a:pt x="846137" y="204470"/>
                  </a:lnTo>
                  <a:lnTo>
                    <a:pt x="846264" y="203200"/>
                  </a:lnTo>
                  <a:lnTo>
                    <a:pt x="849172" y="203200"/>
                  </a:lnTo>
                  <a:lnTo>
                    <a:pt x="851281" y="200660"/>
                  </a:lnTo>
                  <a:lnTo>
                    <a:pt x="852335" y="199390"/>
                  </a:lnTo>
                  <a:lnTo>
                    <a:pt x="858469" y="199390"/>
                  </a:lnTo>
                  <a:lnTo>
                    <a:pt x="861491" y="203200"/>
                  </a:lnTo>
                  <a:lnTo>
                    <a:pt x="861695" y="209143"/>
                  </a:lnTo>
                  <a:lnTo>
                    <a:pt x="862126" y="208280"/>
                  </a:lnTo>
                  <a:lnTo>
                    <a:pt x="867156" y="208280"/>
                  </a:lnTo>
                  <a:lnTo>
                    <a:pt x="866013" y="207010"/>
                  </a:lnTo>
                  <a:lnTo>
                    <a:pt x="865187" y="205740"/>
                  </a:lnTo>
                  <a:lnTo>
                    <a:pt x="864438" y="200660"/>
                  </a:lnTo>
                  <a:lnTo>
                    <a:pt x="865555" y="199390"/>
                  </a:lnTo>
                  <a:lnTo>
                    <a:pt x="866673" y="198120"/>
                  </a:lnTo>
                  <a:lnTo>
                    <a:pt x="869988" y="196850"/>
                  </a:lnTo>
                  <a:close/>
                </a:path>
                <a:path w="884554" h="612139">
                  <a:moveTo>
                    <a:pt x="873963" y="247650"/>
                  </a:moveTo>
                  <a:lnTo>
                    <a:pt x="873277" y="247650"/>
                  </a:lnTo>
                  <a:lnTo>
                    <a:pt x="870242" y="248869"/>
                  </a:lnTo>
                  <a:lnTo>
                    <a:pt x="870369" y="248920"/>
                  </a:lnTo>
                  <a:lnTo>
                    <a:pt x="871639" y="252730"/>
                  </a:lnTo>
                  <a:lnTo>
                    <a:pt x="872477" y="251460"/>
                  </a:lnTo>
                  <a:lnTo>
                    <a:pt x="873963" y="247650"/>
                  </a:lnTo>
                  <a:close/>
                </a:path>
                <a:path w="884554" h="612139">
                  <a:moveTo>
                    <a:pt x="877074" y="213360"/>
                  </a:moveTo>
                  <a:lnTo>
                    <a:pt x="876795" y="212458"/>
                  </a:lnTo>
                  <a:lnTo>
                    <a:pt x="876833" y="213804"/>
                  </a:lnTo>
                  <a:lnTo>
                    <a:pt x="877074" y="213360"/>
                  </a:lnTo>
                  <a:close/>
                </a:path>
                <a:path w="884554" h="612139">
                  <a:moveTo>
                    <a:pt x="878878" y="207010"/>
                  </a:moveTo>
                  <a:lnTo>
                    <a:pt x="878395" y="205740"/>
                  </a:lnTo>
                  <a:lnTo>
                    <a:pt x="877557" y="205740"/>
                  </a:lnTo>
                  <a:lnTo>
                    <a:pt x="876998" y="207010"/>
                  </a:lnTo>
                  <a:lnTo>
                    <a:pt x="875982" y="208280"/>
                  </a:lnTo>
                  <a:lnTo>
                    <a:pt x="874610" y="208280"/>
                  </a:lnTo>
                  <a:lnTo>
                    <a:pt x="875284" y="209550"/>
                  </a:lnTo>
                  <a:lnTo>
                    <a:pt x="875868" y="209550"/>
                  </a:lnTo>
                  <a:lnTo>
                    <a:pt x="876795" y="212458"/>
                  </a:lnTo>
                  <a:lnTo>
                    <a:pt x="876706" y="209550"/>
                  </a:lnTo>
                  <a:lnTo>
                    <a:pt x="877544" y="207010"/>
                  </a:lnTo>
                  <a:lnTo>
                    <a:pt x="878878" y="207010"/>
                  </a:lnTo>
                  <a:close/>
                </a:path>
                <a:path w="884554" h="612139">
                  <a:moveTo>
                    <a:pt x="884491" y="215900"/>
                  </a:moveTo>
                  <a:lnTo>
                    <a:pt x="883958" y="217170"/>
                  </a:lnTo>
                  <a:lnTo>
                    <a:pt x="879576" y="217170"/>
                  </a:lnTo>
                  <a:lnTo>
                    <a:pt x="876858" y="214630"/>
                  </a:lnTo>
                  <a:lnTo>
                    <a:pt x="876833" y="213804"/>
                  </a:lnTo>
                  <a:lnTo>
                    <a:pt x="875690" y="215900"/>
                  </a:lnTo>
                  <a:lnTo>
                    <a:pt x="872947" y="217170"/>
                  </a:lnTo>
                  <a:lnTo>
                    <a:pt x="872705" y="217170"/>
                  </a:lnTo>
                  <a:lnTo>
                    <a:pt x="872731" y="218440"/>
                  </a:lnTo>
                  <a:lnTo>
                    <a:pt x="872540" y="219710"/>
                  </a:lnTo>
                  <a:lnTo>
                    <a:pt x="873544" y="220980"/>
                  </a:lnTo>
                  <a:lnTo>
                    <a:pt x="874356" y="220980"/>
                  </a:lnTo>
                  <a:lnTo>
                    <a:pt x="875207" y="223520"/>
                  </a:lnTo>
                  <a:lnTo>
                    <a:pt x="875106" y="226060"/>
                  </a:lnTo>
                  <a:lnTo>
                    <a:pt x="874941" y="227330"/>
                  </a:lnTo>
                  <a:lnTo>
                    <a:pt x="874141" y="228600"/>
                  </a:lnTo>
                  <a:lnTo>
                    <a:pt x="872947" y="229870"/>
                  </a:lnTo>
                  <a:lnTo>
                    <a:pt x="872401" y="231140"/>
                  </a:lnTo>
                  <a:lnTo>
                    <a:pt x="868946" y="231140"/>
                  </a:lnTo>
                  <a:lnTo>
                    <a:pt x="868883" y="233680"/>
                  </a:lnTo>
                  <a:lnTo>
                    <a:pt x="867625" y="236220"/>
                  </a:lnTo>
                  <a:lnTo>
                    <a:pt x="865695" y="237490"/>
                  </a:lnTo>
                  <a:lnTo>
                    <a:pt x="865060" y="238760"/>
                  </a:lnTo>
                  <a:lnTo>
                    <a:pt x="863511" y="240030"/>
                  </a:lnTo>
                  <a:lnTo>
                    <a:pt x="861631" y="240030"/>
                  </a:lnTo>
                  <a:lnTo>
                    <a:pt x="862152" y="241300"/>
                  </a:lnTo>
                  <a:lnTo>
                    <a:pt x="862533" y="242570"/>
                  </a:lnTo>
                  <a:lnTo>
                    <a:pt x="863193" y="246380"/>
                  </a:lnTo>
                  <a:lnTo>
                    <a:pt x="861606" y="248920"/>
                  </a:lnTo>
                  <a:lnTo>
                    <a:pt x="859015" y="250190"/>
                  </a:lnTo>
                  <a:lnTo>
                    <a:pt x="858570" y="251917"/>
                  </a:lnTo>
                  <a:lnTo>
                    <a:pt x="859777" y="250190"/>
                  </a:lnTo>
                  <a:lnTo>
                    <a:pt x="866609" y="247650"/>
                  </a:lnTo>
                  <a:lnTo>
                    <a:pt x="870013" y="248793"/>
                  </a:lnTo>
                  <a:lnTo>
                    <a:pt x="868845" y="247650"/>
                  </a:lnTo>
                  <a:lnTo>
                    <a:pt x="867549" y="246380"/>
                  </a:lnTo>
                  <a:lnTo>
                    <a:pt x="866622" y="241300"/>
                  </a:lnTo>
                  <a:lnTo>
                    <a:pt x="868464" y="238760"/>
                  </a:lnTo>
                  <a:lnTo>
                    <a:pt x="871232" y="238760"/>
                  </a:lnTo>
                  <a:lnTo>
                    <a:pt x="871499" y="236220"/>
                  </a:lnTo>
                  <a:lnTo>
                    <a:pt x="873125" y="233680"/>
                  </a:lnTo>
                  <a:lnTo>
                    <a:pt x="876998" y="232410"/>
                  </a:lnTo>
                  <a:lnTo>
                    <a:pt x="878840" y="232410"/>
                  </a:lnTo>
                  <a:lnTo>
                    <a:pt x="878332" y="229870"/>
                  </a:lnTo>
                  <a:lnTo>
                    <a:pt x="879525" y="227330"/>
                  </a:lnTo>
                  <a:lnTo>
                    <a:pt x="881761" y="227330"/>
                  </a:lnTo>
                  <a:lnTo>
                    <a:pt x="882815" y="223520"/>
                  </a:lnTo>
                  <a:lnTo>
                    <a:pt x="883704" y="219710"/>
                  </a:lnTo>
                  <a:lnTo>
                    <a:pt x="884491" y="215900"/>
                  </a:lnTo>
                  <a:close/>
                </a:path>
              </a:pathLst>
            </a:custGeom>
            <a:solidFill>
              <a:srgbClr val="62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89572" y="2885350"/>
              <a:ext cx="152400" cy="213995"/>
            </a:xfrm>
            <a:custGeom>
              <a:avLst/>
              <a:gdLst/>
              <a:ahLst/>
              <a:cxnLst/>
              <a:rect l="l" t="t" r="r" b="b"/>
              <a:pathLst>
                <a:path w="152400" h="213994">
                  <a:moveTo>
                    <a:pt x="2667" y="120040"/>
                  </a:moveTo>
                  <a:lnTo>
                    <a:pt x="2501" y="116865"/>
                  </a:lnTo>
                  <a:lnTo>
                    <a:pt x="1739" y="115341"/>
                  </a:lnTo>
                  <a:lnTo>
                    <a:pt x="571" y="114236"/>
                  </a:lnTo>
                  <a:lnTo>
                    <a:pt x="1104" y="119786"/>
                  </a:lnTo>
                  <a:lnTo>
                    <a:pt x="1485" y="122516"/>
                  </a:lnTo>
                  <a:lnTo>
                    <a:pt x="2235" y="121386"/>
                  </a:lnTo>
                  <a:lnTo>
                    <a:pt x="2667" y="120040"/>
                  </a:lnTo>
                  <a:close/>
                </a:path>
                <a:path w="152400" h="213994">
                  <a:moveTo>
                    <a:pt x="5829" y="96380"/>
                  </a:moveTo>
                  <a:lnTo>
                    <a:pt x="4533" y="95440"/>
                  </a:lnTo>
                  <a:lnTo>
                    <a:pt x="2895" y="95008"/>
                  </a:lnTo>
                  <a:lnTo>
                    <a:pt x="482" y="95465"/>
                  </a:lnTo>
                  <a:lnTo>
                    <a:pt x="152" y="95592"/>
                  </a:lnTo>
                  <a:lnTo>
                    <a:pt x="0" y="99568"/>
                  </a:lnTo>
                  <a:lnTo>
                    <a:pt x="0" y="103327"/>
                  </a:lnTo>
                  <a:lnTo>
                    <a:pt x="139" y="106819"/>
                  </a:lnTo>
                  <a:lnTo>
                    <a:pt x="1130" y="107200"/>
                  </a:lnTo>
                  <a:lnTo>
                    <a:pt x="2209" y="107340"/>
                  </a:lnTo>
                  <a:lnTo>
                    <a:pt x="4165" y="106984"/>
                  </a:lnTo>
                  <a:lnTo>
                    <a:pt x="4927" y="106667"/>
                  </a:lnTo>
                  <a:lnTo>
                    <a:pt x="5613" y="106222"/>
                  </a:lnTo>
                  <a:lnTo>
                    <a:pt x="3644" y="106057"/>
                  </a:lnTo>
                  <a:lnTo>
                    <a:pt x="1866" y="104749"/>
                  </a:lnTo>
                  <a:lnTo>
                    <a:pt x="406" y="100139"/>
                  </a:lnTo>
                  <a:lnTo>
                    <a:pt x="1866" y="97345"/>
                  </a:lnTo>
                  <a:lnTo>
                    <a:pt x="4953" y="96380"/>
                  </a:lnTo>
                  <a:lnTo>
                    <a:pt x="5829" y="96380"/>
                  </a:lnTo>
                  <a:close/>
                </a:path>
                <a:path w="152400" h="213994">
                  <a:moveTo>
                    <a:pt x="13563" y="164058"/>
                  </a:moveTo>
                  <a:lnTo>
                    <a:pt x="13550" y="164185"/>
                  </a:lnTo>
                  <a:lnTo>
                    <a:pt x="13563" y="164058"/>
                  </a:lnTo>
                  <a:close/>
                </a:path>
                <a:path w="152400" h="213994">
                  <a:moveTo>
                    <a:pt x="16497" y="160070"/>
                  </a:moveTo>
                  <a:lnTo>
                    <a:pt x="16281" y="155587"/>
                  </a:lnTo>
                  <a:lnTo>
                    <a:pt x="15100" y="153733"/>
                  </a:lnTo>
                  <a:lnTo>
                    <a:pt x="13398" y="152628"/>
                  </a:lnTo>
                  <a:lnTo>
                    <a:pt x="11734" y="153111"/>
                  </a:lnTo>
                  <a:lnTo>
                    <a:pt x="10045" y="152857"/>
                  </a:lnTo>
                  <a:lnTo>
                    <a:pt x="8661" y="152057"/>
                  </a:lnTo>
                  <a:lnTo>
                    <a:pt x="10287" y="156476"/>
                  </a:lnTo>
                  <a:lnTo>
                    <a:pt x="11163" y="158648"/>
                  </a:lnTo>
                  <a:lnTo>
                    <a:pt x="11315" y="159029"/>
                  </a:lnTo>
                  <a:lnTo>
                    <a:pt x="11684" y="159258"/>
                  </a:lnTo>
                  <a:lnTo>
                    <a:pt x="12014" y="159537"/>
                  </a:lnTo>
                  <a:lnTo>
                    <a:pt x="12319" y="159854"/>
                  </a:lnTo>
                  <a:lnTo>
                    <a:pt x="11988" y="159410"/>
                  </a:lnTo>
                  <a:lnTo>
                    <a:pt x="12827" y="160413"/>
                  </a:lnTo>
                  <a:lnTo>
                    <a:pt x="13258" y="161036"/>
                  </a:lnTo>
                  <a:lnTo>
                    <a:pt x="13639" y="162344"/>
                  </a:lnTo>
                  <a:lnTo>
                    <a:pt x="13614" y="163398"/>
                  </a:lnTo>
                  <a:lnTo>
                    <a:pt x="15379" y="162153"/>
                  </a:lnTo>
                  <a:lnTo>
                    <a:pt x="16497" y="160070"/>
                  </a:lnTo>
                  <a:close/>
                </a:path>
                <a:path w="152400" h="213994">
                  <a:moveTo>
                    <a:pt x="18681" y="95783"/>
                  </a:moveTo>
                  <a:lnTo>
                    <a:pt x="18326" y="88595"/>
                  </a:lnTo>
                  <a:lnTo>
                    <a:pt x="15227" y="85826"/>
                  </a:lnTo>
                  <a:lnTo>
                    <a:pt x="7975" y="86182"/>
                  </a:lnTo>
                  <a:lnTo>
                    <a:pt x="5181" y="89242"/>
                  </a:lnTo>
                  <a:lnTo>
                    <a:pt x="5435" y="94157"/>
                  </a:lnTo>
                  <a:lnTo>
                    <a:pt x="5892" y="95351"/>
                  </a:lnTo>
                  <a:lnTo>
                    <a:pt x="6616" y="96342"/>
                  </a:lnTo>
                  <a:lnTo>
                    <a:pt x="8153" y="96520"/>
                  </a:lnTo>
                  <a:lnTo>
                    <a:pt x="9474" y="97447"/>
                  </a:lnTo>
                  <a:lnTo>
                    <a:pt x="10274" y="98793"/>
                  </a:lnTo>
                  <a:lnTo>
                    <a:pt x="11569" y="99060"/>
                  </a:lnTo>
                  <a:lnTo>
                    <a:pt x="15887" y="98844"/>
                  </a:lnTo>
                  <a:lnTo>
                    <a:pt x="18681" y="95783"/>
                  </a:lnTo>
                  <a:close/>
                </a:path>
                <a:path w="152400" h="213994">
                  <a:moveTo>
                    <a:pt x="19888" y="30162"/>
                  </a:moveTo>
                  <a:lnTo>
                    <a:pt x="19773" y="28016"/>
                  </a:lnTo>
                  <a:lnTo>
                    <a:pt x="19494" y="27228"/>
                  </a:lnTo>
                  <a:lnTo>
                    <a:pt x="16954" y="31877"/>
                  </a:lnTo>
                  <a:lnTo>
                    <a:pt x="18630" y="31610"/>
                  </a:lnTo>
                  <a:lnTo>
                    <a:pt x="19888" y="30162"/>
                  </a:lnTo>
                  <a:close/>
                </a:path>
                <a:path w="152400" h="213994">
                  <a:moveTo>
                    <a:pt x="20167" y="69659"/>
                  </a:moveTo>
                  <a:lnTo>
                    <a:pt x="19227" y="64363"/>
                  </a:lnTo>
                  <a:lnTo>
                    <a:pt x="16624" y="62560"/>
                  </a:lnTo>
                  <a:lnTo>
                    <a:pt x="11163" y="63512"/>
                  </a:lnTo>
                  <a:lnTo>
                    <a:pt x="9334" y="66103"/>
                  </a:lnTo>
                  <a:lnTo>
                    <a:pt x="9931" y="69494"/>
                  </a:lnTo>
                  <a:lnTo>
                    <a:pt x="10198" y="70129"/>
                  </a:lnTo>
                  <a:lnTo>
                    <a:pt x="10553" y="70662"/>
                  </a:lnTo>
                  <a:lnTo>
                    <a:pt x="11277" y="70167"/>
                  </a:lnTo>
                  <a:lnTo>
                    <a:pt x="13500" y="69469"/>
                  </a:lnTo>
                  <a:lnTo>
                    <a:pt x="15392" y="70446"/>
                  </a:lnTo>
                  <a:lnTo>
                    <a:pt x="16002" y="72390"/>
                  </a:lnTo>
                  <a:lnTo>
                    <a:pt x="16002" y="72707"/>
                  </a:lnTo>
                  <a:lnTo>
                    <a:pt x="18503" y="72059"/>
                  </a:lnTo>
                  <a:lnTo>
                    <a:pt x="20167" y="69659"/>
                  </a:lnTo>
                  <a:close/>
                </a:path>
                <a:path w="152400" h="213994">
                  <a:moveTo>
                    <a:pt x="28295" y="132816"/>
                  </a:moveTo>
                  <a:lnTo>
                    <a:pt x="27990" y="126949"/>
                  </a:lnTo>
                  <a:lnTo>
                    <a:pt x="25158" y="124294"/>
                  </a:lnTo>
                  <a:lnTo>
                    <a:pt x="21742" y="124218"/>
                  </a:lnTo>
                  <a:lnTo>
                    <a:pt x="20510" y="124307"/>
                  </a:lnTo>
                  <a:lnTo>
                    <a:pt x="18669" y="124612"/>
                  </a:lnTo>
                  <a:lnTo>
                    <a:pt x="17094" y="125666"/>
                  </a:lnTo>
                  <a:lnTo>
                    <a:pt x="16116" y="127139"/>
                  </a:lnTo>
                  <a:lnTo>
                    <a:pt x="16802" y="127749"/>
                  </a:lnTo>
                  <a:lnTo>
                    <a:pt x="17259" y="128600"/>
                  </a:lnTo>
                  <a:lnTo>
                    <a:pt x="17284" y="129578"/>
                  </a:lnTo>
                  <a:lnTo>
                    <a:pt x="17221" y="129882"/>
                  </a:lnTo>
                  <a:lnTo>
                    <a:pt x="17081" y="131584"/>
                  </a:lnTo>
                  <a:lnTo>
                    <a:pt x="15722" y="132943"/>
                  </a:lnTo>
                  <a:lnTo>
                    <a:pt x="13081" y="132981"/>
                  </a:lnTo>
                  <a:lnTo>
                    <a:pt x="12293" y="132651"/>
                  </a:lnTo>
                  <a:lnTo>
                    <a:pt x="11684" y="132118"/>
                  </a:lnTo>
                  <a:lnTo>
                    <a:pt x="10439" y="133540"/>
                  </a:lnTo>
                  <a:lnTo>
                    <a:pt x="9804" y="135483"/>
                  </a:lnTo>
                  <a:lnTo>
                    <a:pt x="10401" y="138823"/>
                  </a:lnTo>
                  <a:lnTo>
                    <a:pt x="11023" y="139979"/>
                  </a:lnTo>
                  <a:lnTo>
                    <a:pt x="11912" y="140881"/>
                  </a:lnTo>
                  <a:lnTo>
                    <a:pt x="13538" y="140944"/>
                  </a:lnTo>
                  <a:lnTo>
                    <a:pt x="15087" y="141655"/>
                  </a:lnTo>
                  <a:lnTo>
                    <a:pt x="16179" y="142849"/>
                  </a:lnTo>
                  <a:lnTo>
                    <a:pt x="17233" y="142875"/>
                  </a:lnTo>
                  <a:lnTo>
                    <a:pt x="18262" y="142697"/>
                  </a:lnTo>
                  <a:lnTo>
                    <a:pt x="19164" y="142367"/>
                  </a:lnTo>
                  <a:lnTo>
                    <a:pt x="18237" y="142151"/>
                  </a:lnTo>
                  <a:lnTo>
                    <a:pt x="17818" y="141922"/>
                  </a:lnTo>
                  <a:lnTo>
                    <a:pt x="16281" y="141706"/>
                  </a:lnTo>
                  <a:lnTo>
                    <a:pt x="15036" y="140512"/>
                  </a:lnTo>
                  <a:lnTo>
                    <a:pt x="14884" y="138303"/>
                  </a:lnTo>
                  <a:lnTo>
                    <a:pt x="15049" y="137756"/>
                  </a:lnTo>
                  <a:lnTo>
                    <a:pt x="15303" y="137248"/>
                  </a:lnTo>
                  <a:lnTo>
                    <a:pt x="15430" y="135216"/>
                  </a:lnTo>
                  <a:lnTo>
                    <a:pt x="16776" y="133400"/>
                  </a:lnTo>
                  <a:lnTo>
                    <a:pt x="20053" y="132448"/>
                  </a:lnTo>
                  <a:lnTo>
                    <a:pt x="21259" y="132613"/>
                  </a:lnTo>
                  <a:lnTo>
                    <a:pt x="22288" y="133083"/>
                  </a:lnTo>
                  <a:lnTo>
                    <a:pt x="23596" y="133667"/>
                  </a:lnTo>
                  <a:lnTo>
                    <a:pt x="24663" y="134734"/>
                  </a:lnTo>
                  <a:lnTo>
                    <a:pt x="25095" y="136207"/>
                  </a:lnTo>
                  <a:lnTo>
                    <a:pt x="27025" y="134988"/>
                  </a:lnTo>
                  <a:lnTo>
                    <a:pt x="28295" y="132816"/>
                  </a:lnTo>
                  <a:close/>
                </a:path>
                <a:path w="152400" h="213994">
                  <a:moveTo>
                    <a:pt x="32677" y="52070"/>
                  </a:moveTo>
                  <a:lnTo>
                    <a:pt x="32423" y="47129"/>
                  </a:lnTo>
                  <a:lnTo>
                    <a:pt x="30886" y="45389"/>
                  </a:lnTo>
                  <a:lnTo>
                    <a:pt x="28854" y="44831"/>
                  </a:lnTo>
                  <a:lnTo>
                    <a:pt x="28625" y="46177"/>
                  </a:lnTo>
                  <a:lnTo>
                    <a:pt x="28956" y="44056"/>
                  </a:lnTo>
                  <a:lnTo>
                    <a:pt x="28562" y="41833"/>
                  </a:lnTo>
                  <a:lnTo>
                    <a:pt x="26822" y="40614"/>
                  </a:lnTo>
                  <a:lnTo>
                    <a:pt x="23139" y="41262"/>
                  </a:lnTo>
                  <a:lnTo>
                    <a:pt x="21920" y="43002"/>
                  </a:lnTo>
                  <a:lnTo>
                    <a:pt x="22390" y="45631"/>
                  </a:lnTo>
                  <a:lnTo>
                    <a:pt x="22847" y="46304"/>
                  </a:lnTo>
                  <a:lnTo>
                    <a:pt x="23456" y="46799"/>
                  </a:lnTo>
                  <a:lnTo>
                    <a:pt x="22847" y="47663"/>
                  </a:lnTo>
                  <a:lnTo>
                    <a:pt x="22453" y="48679"/>
                  </a:lnTo>
                  <a:lnTo>
                    <a:pt x="22644" y="52565"/>
                  </a:lnTo>
                  <a:lnTo>
                    <a:pt x="25006" y="54686"/>
                  </a:lnTo>
                  <a:lnTo>
                    <a:pt x="30543" y="54406"/>
                  </a:lnTo>
                  <a:lnTo>
                    <a:pt x="32677" y="52070"/>
                  </a:lnTo>
                  <a:close/>
                </a:path>
                <a:path w="152400" h="213994">
                  <a:moveTo>
                    <a:pt x="33274" y="75552"/>
                  </a:moveTo>
                  <a:lnTo>
                    <a:pt x="32969" y="69570"/>
                  </a:lnTo>
                  <a:lnTo>
                    <a:pt x="30124" y="67017"/>
                  </a:lnTo>
                  <a:lnTo>
                    <a:pt x="23444" y="67348"/>
                  </a:lnTo>
                  <a:lnTo>
                    <a:pt x="20866" y="70167"/>
                  </a:lnTo>
                  <a:lnTo>
                    <a:pt x="21196" y="76631"/>
                  </a:lnTo>
                  <a:lnTo>
                    <a:pt x="23761" y="79057"/>
                  </a:lnTo>
                  <a:lnTo>
                    <a:pt x="26771" y="79171"/>
                  </a:lnTo>
                  <a:lnTo>
                    <a:pt x="24485" y="80137"/>
                  </a:lnTo>
                  <a:lnTo>
                    <a:pt x="23164" y="82727"/>
                  </a:lnTo>
                  <a:lnTo>
                    <a:pt x="24790" y="87845"/>
                  </a:lnTo>
                  <a:lnTo>
                    <a:pt x="27609" y="89306"/>
                  </a:lnTo>
                  <a:lnTo>
                    <a:pt x="31330" y="88138"/>
                  </a:lnTo>
                  <a:lnTo>
                    <a:pt x="32143" y="87414"/>
                  </a:lnTo>
                  <a:lnTo>
                    <a:pt x="32766" y="86563"/>
                  </a:lnTo>
                  <a:lnTo>
                    <a:pt x="32105" y="85763"/>
                  </a:lnTo>
                  <a:lnTo>
                    <a:pt x="31546" y="83845"/>
                  </a:lnTo>
                  <a:lnTo>
                    <a:pt x="32092" y="82435"/>
                  </a:lnTo>
                  <a:lnTo>
                    <a:pt x="33197" y="81622"/>
                  </a:lnTo>
                  <a:lnTo>
                    <a:pt x="32423" y="80035"/>
                  </a:lnTo>
                  <a:lnTo>
                    <a:pt x="30962" y="78955"/>
                  </a:lnTo>
                  <a:lnTo>
                    <a:pt x="29248" y="78778"/>
                  </a:lnTo>
                  <a:lnTo>
                    <a:pt x="31635" y="77863"/>
                  </a:lnTo>
                  <a:lnTo>
                    <a:pt x="33274" y="75552"/>
                  </a:lnTo>
                  <a:close/>
                </a:path>
                <a:path w="152400" h="213994">
                  <a:moveTo>
                    <a:pt x="43776" y="110413"/>
                  </a:moveTo>
                  <a:lnTo>
                    <a:pt x="43408" y="103225"/>
                  </a:lnTo>
                  <a:lnTo>
                    <a:pt x="40322" y="100457"/>
                  </a:lnTo>
                  <a:lnTo>
                    <a:pt x="34988" y="100723"/>
                  </a:lnTo>
                  <a:lnTo>
                    <a:pt x="33489" y="101460"/>
                  </a:lnTo>
                  <a:lnTo>
                    <a:pt x="32372" y="102565"/>
                  </a:lnTo>
                  <a:lnTo>
                    <a:pt x="31089" y="101815"/>
                  </a:lnTo>
                  <a:lnTo>
                    <a:pt x="29552" y="101485"/>
                  </a:lnTo>
                  <a:lnTo>
                    <a:pt x="24396" y="102387"/>
                  </a:lnTo>
                  <a:lnTo>
                    <a:pt x="22009" y="105778"/>
                  </a:lnTo>
                  <a:lnTo>
                    <a:pt x="22733" y="109855"/>
                  </a:lnTo>
                  <a:lnTo>
                    <a:pt x="23126" y="110832"/>
                  </a:lnTo>
                  <a:lnTo>
                    <a:pt x="23583" y="109258"/>
                  </a:lnTo>
                  <a:lnTo>
                    <a:pt x="24752" y="107899"/>
                  </a:lnTo>
                  <a:lnTo>
                    <a:pt x="29133" y="106629"/>
                  </a:lnTo>
                  <a:lnTo>
                    <a:pt x="31915" y="108153"/>
                  </a:lnTo>
                  <a:lnTo>
                    <a:pt x="32994" y="111810"/>
                  </a:lnTo>
                  <a:lnTo>
                    <a:pt x="32854" y="112814"/>
                  </a:lnTo>
                  <a:lnTo>
                    <a:pt x="32537" y="113753"/>
                  </a:lnTo>
                  <a:lnTo>
                    <a:pt x="33401" y="113157"/>
                  </a:lnTo>
                  <a:lnTo>
                    <a:pt x="33756" y="112801"/>
                  </a:lnTo>
                  <a:lnTo>
                    <a:pt x="34810" y="113398"/>
                  </a:lnTo>
                  <a:lnTo>
                    <a:pt x="36042" y="113728"/>
                  </a:lnTo>
                  <a:lnTo>
                    <a:pt x="40982" y="113487"/>
                  </a:lnTo>
                  <a:lnTo>
                    <a:pt x="43776" y="110413"/>
                  </a:lnTo>
                  <a:close/>
                </a:path>
                <a:path w="152400" h="213994">
                  <a:moveTo>
                    <a:pt x="44627" y="65506"/>
                  </a:moveTo>
                  <a:lnTo>
                    <a:pt x="43776" y="60718"/>
                  </a:lnTo>
                  <a:lnTo>
                    <a:pt x="42151" y="59194"/>
                  </a:lnTo>
                  <a:lnTo>
                    <a:pt x="40182" y="58801"/>
                  </a:lnTo>
                  <a:lnTo>
                    <a:pt x="40373" y="60401"/>
                  </a:lnTo>
                  <a:lnTo>
                    <a:pt x="39446" y="61937"/>
                  </a:lnTo>
                  <a:lnTo>
                    <a:pt x="36779" y="62712"/>
                  </a:lnTo>
                  <a:lnTo>
                    <a:pt x="35725" y="62433"/>
                  </a:lnTo>
                  <a:lnTo>
                    <a:pt x="34683" y="61709"/>
                  </a:lnTo>
                  <a:lnTo>
                    <a:pt x="34302" y="62572"/>
                  </a:lnTo>
                  <a:lnTo>
                    <a:pt x="34074" y="63525"/>
                  </a:lnTo>
                  <a:lnTo>
                    <a:pt x="34747" y="67246"/>
                  </a:lnTo>
                  <a:lnTo>
                    <a:pt x="37350" y="69049"/>
                  </a:lnTo>
                  <a:lnTo>
                    <a:pt x="42811" y="68097"/>
                  </a:lnTo>
                  <a:lnTo>
                    <a:pt x="44627" y="65506"/>
                  </a:lnTo>
                  <a:close/>
                </a:path>
                <a:path w="152400" h="213994">
                  <a:moveTo>
                    <a:pt x="47358" y="188226"/>
                  </a:moveTo>
                  <a:lnTo>
                    <a:pt x="47142" y="184048"/>
                  </a:lnTo>
                  <a:lnTo>
                    <a:pt x="46443" y="182816"/>
                  </a:lnTo>
                  <a:lnTo>
                    <a:pt x="45427" y="181952"/>
                  </a:lnTo>
                  <a:lnTo>
                    <a:pt x="45516" y="182422"/>
                  </a:lnTo>
                  <a:lnTo>
                    <a:pt x="45745" y="185801"/>
                  </a:lnTo>
                  <a:lnTo>
                    <a:pt x="43167" y="188734"/>
                  </a:lnTo>
                  <a:lnTo>
                    <a:pt x="38862" y="188976"/>
                  </a:lnTo>
                  <a:lnTo>
                    <a:pt x="38442" y="188912"/>
                  </a:lnTo>
                  <a:lnTo>
                    <a:pt x="39420" y="190055"/>
                  </a:lnTo>
                  <a:lnTo>
                    <a:pt x="40830" y="190779"/>
                  </a:lnTo>
                  <a:lnTo>
                    <a:pt x="45212" y="190563"/>
                  </a:lnTo>
                  <a:lnTo>
                    <a:pt x="47358" y="188226"/>
                  </a:lnTo>
                  <a:close/>
                </a:path>
                <a:path w="152400" h="213994">
                  <a:moveTo>
                    <a:pt x="50634" y="202844"/>
                  </a:moveTo>
                  <a:lnTo>
                    <a:pt x="49745" y="197853"/>
                  </a:lnTo>
                  <a:lnTo>
                    <a:pt x="47142" y="196037"/>
                  </a:lnTo>
                  <a:lnTo>
                    <a:pt x="41681" y="196989"/>
                  </a:lnTo>
                  <a:lnTo>
                    <a:pt x="39865" y="199580"/>
                  </a:lnTo>
                  <a:lnTo>
                    <a:pt x="40360" y="202399"/>
                  </a:lnTo>
                  <a:lnTo>
                    <a:pt x="40474" y="202615"/>
                  </a:lnTo>
                  <a:lnTo>
                    <a:pt x="40995" y="202323"/>
                  </a:lnTo>
                  <a:lnTo>
                    <a:pt x="43637" y="201510"/>
                  </a:lnTo>
                  <a:lnTo>
                    <a:pt x="46456" y="202958"/>
                  </a:lnTo>
                  <a:lnTo>
                    <a:pt x="47294" y="205587"/>
                  </a:lnTo>
                  <a:lnTo>
                    <a:pt x="47320" y="205879"/>
                  </a:lnTo>
                  <a:lnTo>
                    <a:pt x="49352" y="204965"/>
                  </a:lnTo>
                  <a:lnTo>
                    <a:pt x="50634" y="202844"/>
                  </a:lnTo>
                  <a:close/>
                </a:path>
                <a:path w="152400" h="213994">
                  <a:moveTo>
                    <a:pt x="52438" y="2413"/>
                  </a:moveTo>
                  <a:lnTo>
                    <a:pt x="52108" y="1625"/>
                  </a:lnTo>
                  <a:lnTo>
                    <a:pt x="50800" y="317"/>
                  </a:lnTo>
                  <a:lnTo>
                    <a:pt x="49999" y="0"/>
                  </a:lnTo>
                  <a:lnTo>
                    <a:pt x="48145" y="0"/>
                  </a:lnTo>
                  <a:lnTo>
                    <a:pt x="47345" y="317"/>
                  </a:lnTo>
                  <a:lnTo>
                    <a:pt x="46024" y="1625"/>
                  </a:lnTo>
                  <a:lnTo>
                    <a:pt x="45694" y="2413"/>
                  </a:lnTo>
                  <a:lnTo>
                    <a:pt x="45694" y="4267"/>
                  </a:lnTo>
                  <a:lnTo>
                    <a:pt x="46024" y="5054"/>
                  </a:lnTo>
                  <a:lnTo>
                    <a:pt x="47345" y="6362"/>
                  </a:lnTo>
                  <a:lnTo>
                    <a:pt x="48145" y="6680"/>
                  </a:lnTo>
                  <a:lnTo>
                    <a:pt x="49999" y="6680"/>
                  </a:lnTo>
                  <a:lnTo>
                    <a:pt x="50800" y="6362"/>
                  </a:lnTo>
                  <a:lnTo>
                    <a:pt x="52108" y="5054"/>
                  </a:lnTo>
                  <a:lnTo>
                    <a:pt x="52438" y="4267"/>
                  </a:lnTo>
                  <a:lnTo>
                    <a:pt x="52438" y="2413"/>
                  </a:lnTo>
                  <a:close/>
                </a:path>
                <a:path w="152400" h="213994">
                  <a:moveTo>
                    <a:pt x="53251" y="144005"/>
                  </a:moveTo>
                  <a:lnTo>
                    <a:pt x="52997" y="139077"/>
                  </a:lnTo>
                  <a:lnTo>
                    <a:pt x="51714" y="137134"/>
                  </a:lnTo>
                  <a:lnTo>
                    <a:pt x="49860" y="136055"/>
                  </a:lnTo>
                  <a:lnTo>
                    <a:pt x="49987" y="136537"/>
                  </a:lnTo>
                  <a:lnTo>
                    <a:pt x="50101" y="138112"/>
                  </a:lnTo>
                  <a:lnTo>
                    <a:pt x="50101" y="144614"/>
                  </a:lnTo>
                  <a:lnTo>
                    <a:pt x="49720" y="142494"/>
                  </a:lnTo>
                  <a:lnTo>
                    <a:pt x="50101" y="144614"/>
                  </a:lnTo>
                  <a:lnTo>
                    <a:pt x="50101" y="138112"/>
                  </a:lnTo>
                  <a:lnTo>
                    <a:pt x="49415" y="139509"/>
                  </a:lnTo>
                  <a:lnTo>
                    <a:pt x="48323" y="140500"/>
                  </a:lnTo>
                  <a:lnTo>
                    <a:pt x="49136" y="141389"/>
                  </a:lnTo>
                  <a:lnTo>
                    <a:pt x="48310" y="140500"/>
                  </a:lnTo>
                  <a:lnTo>
                    <a:pt x="47498" y="141224"/>
                  </a:lnTo>
                  <a:lnTo>
                    <a:pt x="46494" y="141757"/>
                  </a:lnTo>
                  <a:lnTo>
                    <a:pt x="43942" y="141947"/>
                  </a:lnTo>
                  <a:lnTo>
                    <a:pt x="43942" y="146494"/>
                  </a:lnTo>
                  <a:lnTo>
                    <a:pt x="43929" y="148323"/>
                  </a:lnTo>
                  <a:lnTo>
                    <a:pt x="42481" y="149796"/>
                  </a:lnTo>
                  <a:lnTo>
                    <a:pt x="38773" y="149860"/>
                  </a:lnTo>
                  <a:lnTo>
                    <a:pt x="37249" y="148386"/>
                  </a:lnTo>
                  <a:lnTo>
                    <a:pt x="37198" y="146037"/>
                  </a:lnTo>
                  <a:lnTo>
                    <a:pt x="37528" y="145122"/>
                  </a:lnTo>
                  <a:lnTo>
                    <a:pt x="38049" y="143979"/>
                  </a:lnTo>
                  <a:lnTo>
                    <a:pt x="39179" y="143167"/>
                  </a:lnTo>
                  <a:lnTo>
                    <a:pt x="42392" y="143103"/>
                  </a:lnTo>
                  <a:lnTo>
                    <a:pt x="43916" y="144589"/>
                  </a:lnTo>
                  <a:lnTo>
                    <a:pt x="43942" y="146494"/>
                  </a:lnTo>
                  <a:lnTo>
                    <a:pt x="43942" y="141947"/>
                  </a:lnTo>
                  <a:lnTo>
                    <a:pt x="43243" y="141986"/>
                  </a:lnTo>
                  <a:lnTo>
                    <a:pt x="41389" y="140855"/>
                  </a:lnTo>
                  <a:lnTo>
                    <a:pt x="40500" y="139115"/>
                  </a:lnTo>
                  <a:lnTo>
                    <a:pt x="38823" y="139966"/>
                  </a:lnTo>
                  <a:lnTo>
                    <a:pt x="37604" y="141478"/>
                  </a:lnTo>
                  <a:lnTo>
                    <a:pt x="37134" y="143256"/>
                  </a:lnTo>
                  <a:lnTo>
                    <a:pt x="37350" y="143814"/>
                  </a:lnTo>
                  <a:lnTo>
                    <a:pt x="37414" y="144526"/>
                  </a:lnTo>
                  <a:lnTo>
                    <a:pt x="37236" y="145237"/>
                  </a:lnTo>
                  <a:lnTo>
                    <a:pt x="36868" y="146583"/>
                  </a:lnTo>
                  <a:lnTo>
                    <a:pt x="35712" y="147612"/>
                  </a:lnTo>
                  <a:lnTo>
                    <a:pt x="34124" y="147688"/>
                  </a:lnTo>
                  <a:lnTo>
                    <a:pt x="33286" y="148920"/>
                  </a:lnTo>
                  <a:lnTo>
                    <a:pt x="32854" y="150406"/>
                  </a:lnTo>
                  <a:lnTo>
                    <a:pt x="33007" y="151930"/>
                  </a:lnTo>
                  <a:lnTo>
                    <a:pt x="35445" y="152120"/>
                  </a:lnTo>
                  <a:lnTo>
                    <a:pt x="37630" y="153758"/>
                  </a:lnTo>
                  <a:lnTo>
                    <a:pt x="38506" y="156730"/>
                  </a:lnTo>
                  <a:lnTo>
                    <a:pt x="38569" y="157746"/>
                  </a:lnTo>
                  <a:lnTo>
                    <a:pt x="38646" y="160413"/>
                  </a:lnTo>
                  <a:lnTo>
                    <a:pt x="36931" y="162902"/>
                  </a:lnTo>
                  <a:lnTo>
                    <a:pt x="33451" y="163906"/>
                  </a:lnTo>
                  <a:lnTo>
                    <a:pt x="32677" y="163957"/>
                  </a:lnTo>
                  <a:lnTo>
                    <a:pt x="31915" y="163880"/>
                  </a:lnTo>
                  <a:lnTo>
                    <a:pt x="32385" y="165239"/>
                  </a:lnTo>
                  <a:lnTo>
                    <a:pt x="33337" y="166370"/>
                  </a:lnTo>
                  <a:lnTo>
                    <a:pt x="34569" y="167055"/>
                  </a:lnTo>
                  <a:lnTo>
                    <a:pt x="34086" y="167093"/>
                  </a:lnTo>
                  <a:lnTo>
                    <a:pt x="30505" y="167728"/>
                  </a:lnTo>
                  <a:lnTo>
                    <a:pt x="28117" y="171107"/>
                  </a:lnTo>
                  <a:lnTo>
                    <a:pt x="28879" y="175120"/>
                  </a:lnTo>
                  <a:lnTo>
                    <a:pt x="29616" y="174358"/>
                  </a:lnTo>
                  <a:lnTo>
                    <a:pt x="30530" y="173761"/>
                  </a:lnTo>
                  <a:lnTo>
                    <a:pt x="34734" y="172453"/>
                  </a:lnTo>
                  <a:lnTo>
                    <a:pt x="38036" y="173913"/>
                  </a:lnTo>
                  <a:lnTo>
                    <a:pt x="39446" y="176733"/>
                  </a:lnTo>
                  <a:lnTo>
                    <a:pt x="40373" y="176796"/>
                  </a:lnTo>
                  <a:lnTo>
                    <a:pt x="40817" y="176911"/>
                  </a:lnTo>
                  <a:lnTo>
                    <a:pt x="41617" y="175602"/>
                  </a:lnTo>
                  <a:lnTo>
                    <a:pt x="41986" y="174015"/>
                  </a:lnTo>
                  <a:lnTo>
                    <a:pt x="41325" y="170307"/>
                  </a:lnTo>
                  <a:lnTo>
                    <a:pt x="39979" y="168643"/>
                  </a:lnTo>
                  <a:lnTo>
                    <a:pt x="38214" y="167741"/>
                  </a:lnTo>
                  <a:lnTo>
                    <a:pt x="41211" y="167360"/>
                  </a:lnTo>
                  <a:lnTo>
                    <a:pt x="43472" y="164757"/>
                  </a:lnTo>
                  <a:lnTo>
                    <a:pt x="43218" y="160045"/>
                  </a:lnTo>
                  <a:lnTo>
                    <a:pt x="42443" y="158597"/>
                  </a:lnTo>
                  <a:lnTo>
                    <a:pt x="41275" y="157607"/>
                  </a:lnTo>
                  <a:lnTo>
                    <a:pt x="41529" y="157530"/>
                  </a:lnTo>
                  <a:lnTo>
                    <a:pt x="44475" y="156616"/>
                  </a:lnTo>
                  <a:lnTo>
                    <a:pt x="46291" y="153809"/>
                  </a:lnTo>
                  <a:lnTo>
                    <a:pt x="45974" y="149872"/>
                  </a:lnTo>
                  <a:lnTo>
                    <a:pt x="45453" y="148209"/>
                  </a:lnTo>
                  <a:lnTo>
                    <a:pt x="45974" y="149872"/>
                  </a:lnTo>
                  <a:lnTo>
                    <a:pt x="46088" y="150876"/>
                  </a:lnTo>
                  <a:lnTo>
                    <a:pt x="47650" y="150202"/>
                  </a:lnTo>
                  <a:lnTo>
                    <a:pt x="48856" y="148983"/>
                  </a:lnTo>
                  <a:lnTo>
                    <a:pt x="49999" y="146354"/>
                  </a:lnTo>
                  <a:lnTo>
                    <a:pt x="50177" y="145084"/>
                  </a:lnTo>
                  <a:lnTo>
                    <a:pt x="50012" y="146354"/>
                  </a:lnTo>
                  <a:lnTo>
                    <a:pt x="49517" y="147485"/>
                  </a:lnTo>
                  <a:lnTo>
                    <a:pt x="51752" y="146354"/>
                  </a:lnTo>
                  <a:lnTo>
                    <a:pt x="53251" y="144005"/>
                  </a:lnTo>
                  <a:close/>
                </a:path>
                <a:path w="152400" h="213994">
                  <a:moveTo>
                    <a:pt x="57772" y="76644"/>
                  </a:moveTo>
                  <a:lnTo>
                    <a:pt x="56375" y="72212"/>
                  </a:lnTo>
                  <a:lnTo>
                    <a:pt x="53555" y="70751"/>
                  </a:lnTo>
                  <a:lnTo>
                    <a:pt x="48755" y="72250"/>
                  </a:lnTo>
                  <a:lnTo>
                    <a:pt x="47447" y="74244"/>
                  </a:lnTo>
                  <a:lnTo>
                    <a:pt x="47459" y="76390"/>
                  </a:lnTo>
                  <a:lnTo>
                    <a:pt x="45351" y="77241"/>
                  </a:lnTo>
                  <a:lnTo>
                    <a:pt x="43802" y="79133"/>
                  </a:lnTo>
                  <a:lnTo>
                    <a:pt x="43459" y="81419"/>
                  </a:lnTo>
                  <a:lnTo>
                    <a:pt x="42583" y="81153"/>
                  </a:lnTo>
                  <a:lnTo>
                    <a:pt x="41643" y="81064"/>
                  </a:lnTo>
                  <a:lnTo>
                    <a:pt x="39636" y="81419"/>
                  </a:lnTo>
                  <a:lnTo>
                    <a:pt x="38722" y="81864"/>
                  </a:lnTo>
                  <a:lnTo>
                    <a:pt x="37960" y="82473"/>
                  </a:lnTo>
                  <a:lnTo>
                    <a:pt x="38328" y="83019"/>
                  </a:lnTo>
                  <a:lnTo>
                    <a:pt x="38950" y="85128"/>
                  </a:lnTo>
                  <a:lnTo>
                    <a:pt x="37922" y="86982"/>
                  </a:lnTo>
                  <a:lnTo>
                    <a:pt x="36131" y="87503"/>
                  </a:lnTo>
                  <a:lnTo>
                    <a:pt x="35699" y="87541"/>
                  </a:lnTo>
                  <a:lnTo>
                    <a:pt x="35750" y="88201"/>
                  </a:lnTo>
                  <a:lnTo>
                    <a:pt x="36334" y="91465"/>
                  </a:lnTo>
                  <a:lnTo>
                    <a:pt x="39484" y="93649"/>
                  </a:lnTo>
                  <a:lnTo>
                    <a:pt x="45262" y="92633"/>
                  </a:lnTo>
                  <a:lnTo>
                    <a:pt x="47117" y="90766"/>
                  </a:lnTo>
                  <a:lnTo>
                    <a:pt x="47802" y="87718"/>
                  </a:lnTo>
                  <a:lnTo>
                    <a:pt x="47637" y="88480"/>
                  </a:lnTo>
                  <a:lnTo>
                    <a:pt x="48463" y="88785"/>
                  </a:lnTo>
                  <a:lnTo>
                    <a:pt x="49352" y="88938"/>
                  </a:lnTo>
                  <a:lnTo>
                    <a:pt x="53911" y="88722"/>
                  </a:lnTo>
                  <a:lnTo>
                    <a:pt x="56705" y="85648"/>
                  </a:lnTo>
                  <a:lnTo>
                    <a:pt x="56489" y="81241"/>
                  </a:lnTo>
                  <a:lnTo>
                    <a:pt x="56286" y="80479"/>
                  </a:lnTo>
                  <a:lnTo>
                    <a:pt x="55968" y="79768"/>
                  </a:lnTo>
                  <a:lnTo>
                    <a:pt x="55397" y="80340"/>
                  </a:lnTo>
                  <a:lnTo>
                    <a:pt x="54749" y="80835"/>
                  </a:lnTo>
                  <a:lnTo>
                    <a:pt x="51282" y="81915"/>
                  </a:lnTo>
                  <a:lnTo>
                    <a:pt x="48463" y="80467"/>
                  </a:lnTo>
                  <a:lnTo>
                    <a:pt x="47472" y="77355"/>
                  </a:lnTo>
                  <a:lnTo>
                    <a:pt x="48463" y="80454"/>
                  </a:lnTo>
                  <a:lnTo>
                    <a:pt x="51282" y="81902"/>
                  </a:lnTo>
                  <a:lnTo>
                    <a:pt x="54737" y="80822"/>
                  </a:lnTo>
                  <a:lnTo>
                    <a:pt x="55397" y="80340"/>
                  </a:lnTo>
                  <a:lnTo>
                    <a:pt x="57200" y="78486"/>
                  </a:lnTo>
                  <a:lnTo>
                    <a:pt x="57772" y="76644"/>
                  </a:lnTo>
                  <a:close/>
                </a:path>
                <a:path w="152400" h="213994">
                  <a:moveTo>
                    <a:pt x="58166" y="14211"/>
                  </a:moveTo>
                  <a:lnTo>
                    <a:pt x="57835" y="13423"/>
                  </a:lnTo>
                  <a:lnTo>
                    <a:pt x="56515" y="12115"/>
                  </a:lnTo>
                  <a:lnTo>
                    <a:pt x="55714" y="11785"/>
                  </a:lnTo>
                  <a:lnTo>
                    <a:pt x="53860" y="11785"/>
                  </a:lnTo>
                  <a:lnTo>
                    <a:pt x="53060" y="12115"/>
                  </a:lnTo>
                  <a:lnTo>
                    <a:pt x="51752" y="13423"/>
                  </a:lnTo>
                  <a:lnTo>
                    <a:pt x="51422" y="14211"/>
                  </a:lnTo>
                  <a:lnTo>
                    <a:pt x="51422" y="16065"/>
                  </a:lnTo>
                  <a:lnTo>
                    <a:pt x="51752" y="16852"/>
                  </a:lnTo>
                  <a:lnTo>
                    <a:pt x="53060" y="18161"/>
                  </a:lnTo>
                  <a:lnTo>
                    <a:pt x="53860" y="18478"/>
                  </a:lnTo>
                  <a:lnTo>
                    <a:pt x="55714" y="18478"/>
                  </a:lnTo>
                  <a:lnTo>
                    <a:pt x="56515" y="18161"/>
                  </a:lnTo>
                  <a:lnTo>
                    <a:pt x="57835" y="16852"/>
                  </a:lnTo>
                  <a:lnTo>
                    <a:pt x="58166" y="16065"/>
                  </a:lnTo>
                  <a:lnTo>
                    <a:pt x="58166" y="14211"/>
                  </a:lnTo>
                  <a:close/>
                </a:path>
                <a:path w="152400" h="213994">
                  <a:moveTo>
                    <a:pt x="59524" y="169430"/>
                  </a:moveTo>
                  <a:lnTo>
                    <a:pt x="58432" y="169303"/>
                  </a:lnTo>
                  <a:lnTo>
                    <a:pt x="57416" y="168871"/>
                  </a:lnTo>
                  <a:lnTo>
                    <a:pt x="56527" y="168262"/>
                  </a:lnTo>
                  <a:lnTo>
                    <a:pt x="56591" y="168871"/>
                  </a:lnTo>
                  <a:lnTo>
                    <a:pt x="56489" y="169456"/>
                  </a:lnTo>
                  <a:lnTo>
                    <a:pt x="56248" y="169976"/>
                  </a:lnTo>
                  <a:lnTo>
                    <a:pt x="56540" y="170776"/>
                  </a:lnTo>
                  <a:lnTo>
                    <a:pt x="56984" y="171500"/>
                  </a:lnTo>
                  <a:lnTo>
                    <a:pt x="57619" y="172046"/>
                  </a:lnTo>
                  <a:lnTo>
                    <a:pt x="58000" y="171005"/>
                  </a:lnTo>
                  <a:lnTo>
                    <a:pt x="58648" y="170103"/>
                  </a:lnTo>
                  <a:lnTo>
                    <a:pt x="59524" y="169430"/>
                  </a:lnTo>
                  <a:close/>
                </a:path>
                <a:path w="152400" h="213994">
                  <a:moveTo>
                    <a:pt x="61810" y="55079"/>
                  </a:moveTo>
                  <a:lnTo>
                    <a:pt x="61315" y="53898"/>
                  </a:lnTo>
                  <a:lnTo>
                    <a:pt x="59359" y="51955"/>
                  </a:lnTo>
                  <a:lnTo>
                    <a:pt x="58178" y="51473"/>
                  </a:lnTo>
                  <a:lnTo>
                    <a:pt x="55397" y="51473"/>
                  </a:lnTo>
                  <a:lnTo>
                    <a:pt x="54216" y="51955"/>
                  </a:lnTo>
                  <a:lnTo>
                    <a:pt x="52260" y="53898"/>
                  </a:lnTo>
                  <a:lnTo>
                    <a:pt x="51765" y="55079"/>
                  </a:lnTo>
                  <a:lnTo>
                    <a:pt x="51765" y="57835"/>
                  </a:lnTo>
                  <a:lnTo>
                    <a:pt x="52260" y="59004"/>
                  </a:lnTo>
                  <a:lnTo>
                    <a:pt x="54216" y="60947"/>
                  </a:lnTo>
                  <a:lnTo>
                    <a:pt x="55397" y="61429"/>
                  </a:lnTo>
                  <a:lnTo>
                    <a:pt x="58178" y="61429"/>
                  </a:lnTo>
                  <a:lnTo>
                    <a:pt x="59359" y="60947"/>
                  </a:lnTo>
                  <a:lnTo>
                    <a:pt x="61315" y="59004"/>
                  </a:lnTo>
                  <a:lnTo>
                    <a:pt x="61810" y="57835"/>
                  </a:lnTo>
                  <a:lnTo>
                    <a:pt x="61810" y="55079"/>
                  </a:lnTo>
                  <a:close/>
                </a:path>
                <a:path w="152400" h="213994">
                  <a:moveTo>
                    <a:pt x="69164" y="174358"/>
                  </a:moveTo>
                  <a:lnTo>
                    <a:pt x="64655" y="168363"/>
                  </a:lnTo>
                  <a:lnTo>
                    <a:pt x="65239" y="168541"/>
                  </a:lnTo>
                  <a:lnTo>
                    <a:pt x="65786" y="168821"/>
                  </a:lnTo>
                  <a:lnTo>
                    <a:pt x="65811" y="168554"/>
                  </a:lnTo>
                  <a:lnTo>
                    <a:pt x="65925" y="168313"/>
                  </a:lnTo>
                  <a:lnTo>
                    <a:pt x="65887" y="167589"/>
                  </a:lnTo>
                  <a:lnTo>
                    <a:pt x="65582" y="166763"/>
                  </a:lnTo>
                  <a:lnTo>
                    <a:pt x="65163" y="167347"/>
                  </a:lnTo>
                  <a:lnTo>
                    <a:pt x="64643" y="167843"/>
                  </a:lnTo>
                  <a:lnTo>
                    <a:pt x="64046" y="168262"/>
                  </a:lnTo>
                  <a:lnTo>
                    <a:pt x="62839" y="168998"/>
                  </a:lnTo>
                  <a:lnTo>
                    <a:pt x="61264" y="169468"/>
                  </a:lnTo>
                  <a:lnTo>
                    <a:pt x="60375" y="169519"/>
                  </a:lnTo>
                  <a:lnTo>
                    <a:pt x="59537" y="169430"/>
                  </a:lnTo>
                  <a:lnTo>
                    <a:pt x="58661" y="170103"/>
                  </a:lnTo>
                  <a:lnTo>
                    <a:pt x="58000" y="171005"/>
                  </a:lnTo>
                  <a:lnTo>
                    <a:pt x="57619" y="172046"/>
                  </a:lnTo>
                  <a:lnTo>
                    <a:pt x="57289" y="172974"/>
                  </a:lnTo>
                  <a:lnTo>
                    <a:pt x="57162" y="173977"/>
                  </a:lnTo>
                  <a:lnTo>
                    <a:pt x="57734" y="177165"/>
                  </a:lnTo>
                  <a:lnTo>
                    <a:pt x="59283" y="178816"/>
                  </a:lnTo>
                  <a:lnTo>
                    <a:pt x="61226" y="179476"/>
                  </a:lnTo>
                  <a:lnTo>
                    <a:pt x="62445" y="179171"/>
                  </a:lnTo>
                  <a:lnTo>
                    <a:pt x="63665" y="179209"/>
                  </a:lnTo>
                  <a:lnTo>
                    <a:pt x="64795" y="179552"/>
                  </a:lnTo>
                  <a:lnTo>
                    <a:pt x="65620" y="179311"/>
                  </a:lnTo>
                  <a:lnTo>
                    <a:pt x="66357" y="178917"/>
                  </a:lnTo>
                  <a:lnTo>
                    <a:pt x="66979" y="178371"/>
                  </a:lnTo>
                  <a:lnTo>
                    <a:pt x="67297" y="177774"/>
                  </a:lnTo>
                  <a:lnTo>
                    <a:pt x="67716" y="177253"/>
                  </a:lnTo>
                  <a:lnTo>
                    <a:pt x="68237" y="176834"/>
                  </a:lnTo>
                  <a:lnTo>
                    <a:pt x="68872" y="175704"/>
                  </a:lnTo>
                  <a:lnTo>
                    <a:pt x="69164" y="174358"/>
                  </a:lnTo>
                  <a:close/>
                </a:path>
                <a:path w="152400" h="213994">
                  <a:moveTo>
                    <a:pt x="69519" y="113677"/>
                  </a:moveTo>
                  <a:lnTo>
                    <a:pt x="68656" y="110883"/>
                  </a:lnTo>
                  <a:lnTo>
                    <a:pt x="65989" y="108902"/>
                  </a:lnTo>
                  <a:lnTo>
                    <a:pt x="62103" y="109093"/>
                  </a:lnTo>
                  <a:lnTo>
                    <a:pt x="61341" y="109308"/>
                  </a:lnTo>
                  <a:lnTo>
                    <a:pt x="60629" y="109613"/>
                  </a:lnTo>
                  <a:lnTo>
                    <a:pt x="61874" y="110439"/>
                  </a:lnTo>
                  <a:lnTo>
                    <a:pt x="62776" y="111734"/>
                  </a:lnTo>
                  <a:lnTo>
                    <a:pt x="62966" y="114642"/>
                  </a:lnTo>
                  <a:lnTo>
                    <a:pt x="62522" y="115862"/>
                  </a:lnTo>
                  <a:lnTo>
                    <a:pt x="61734" y="116801"/>
                  </a:lnTo>
                  <a:lnTo>
                    <a:pt x="60883" y="117830"/>
                  </a:lnTo>
                  <a:lnTo>
                    <a:pt x="59651" y="118541"/>
                  </a:lnTo>
                  <a:lnTo>
                    <a:pt x="55448" y="118833"/>
                  </a:lnTo>
                  <a:lnTo>
                    <a:pt x="53047" y="116751"/>
                  </a:lnTo>
                  <a:lnTo>
                    <a:pt x="52882" y="113830"/>
                  </a:lnTo>
                  <a:lnTo>
                    <a:pt x="51968" y="114287"/>
                  </a:lnTo>
                  <a:lnTo>
                    <a:pt x="51181" y="114935"/>
                  </a:lnTo>
                  <a:lnTo>
                    <a:pt x="50584" y="115722"/>
                  </a:lnTo>
                  <a:lnTo>
                    <a:pt x="52387" y="116420"/>
                  </a:lnTo>
                  <a:lnTo>
                    <a:pt x="53886" y="117856"/>
                  </a:lnTo>
                  <a:lnTo>
                    <a:pt x="55168" y="121907"/>
                  </a:lnTo>
                  <a:lnTo>
                    <a:pt x="54711" y="124066"/>
                  </a:lnTo>
                  <a:lnTo>
                    <a:pt x="53479" y="125691"/>
                  </a:lnTo>
                  <a:lnTo>
                    <a:pt x="54559" y="126111"/>
                  </a:lnTo>
                  <a:lnTo>
                    <a:pt x="55753" y="126263"/>
                  </a:lnTo>
                  <a:lnTo>
                    <a:pt x="59334" y="125628"/>
                  </a:lnTo>
                  <a:lnTo>
                    <a:pt x="61150" y="124015"/>
                  </a:lnTo>
                  <a:lnTo>
                    <a:pt x="61950" y="121958"/>
                  </a:lnTo>
                  <a:lnTo>
                    <a:pt x="63017" y="122110"/>
                  </a:lnTo>
                  <a:lnTo>
                    <a:pt x="66243" y="121958"/>
                  </a:lnTo>
                  <a:lnTo>
                    <a:pt x="68440" y="120256"/>
                  </a:lnTo>
                  <a:lnTo>
                    <a:pt x="69354" y="117944"/>
                  </a:lnTo>
                  <a:lnTo>
                    <a:pt x="68795" y="118541"/>
                  </a:lnTo>
                  <a:lnTo>
                    <a:pt x="68021" y="118960"/>
                  </a:lnTo>
                  <a:lnTo>
                    <a:pt x="65265" y="119151"/>
                  </a:lnTo>
                  <a:lnTo>
                    <a:pt x="63652" y="117754"/>
                  </a:lnTo>
                  <a:lnTo>
                    <a:pt x="63411" y="114071"/>
                  </a:lnTo>
                  <a:lnTo>
                    <a:pt x="64808" y="112471"/>
                  </a:lnTo>
                  <a:lnTo>
                    <a:pt x="67830" y="112268"/>
                  </a:lnTo>
                  <a:lnTo>
                    <a:pt x="68859" y="112826"/>
                  </a:lnTo>
                  <a:lnTo>
                    <a:pt x="69519" y="113677"/>
                  </a:lnTo>
                  <a:close/>
                </a:path>
                <a:path w="152400" h="213994">
                  <a:moveTo>
                    <a:pt x="76238" y="198805"/>
                  </a:moveTo>
                  <a:lnTo>
                    <a:pt x="75349" y="193802"/>
                  </a:lnTo>
                  <a:lnTo>
                    <a:pt x="73406" y="192252"/>
                  </a:lnTo>
                  <a:lnTo>
                    <a:pt x="71158" y="192087"/>
                  </a:lnTo>
                  <a:lnTo>
                    <a:pt x="72034" y="193103"/>
                  </a:lnTo>
                  <a:lnTo>
                    <a:pt x="72605" y="194398"/>
                  </a:lnTo>
                  <a:lnTo>
                    <a:pt x="72872" y="198310"/>
                  </a:lnTo>
                  <a:lnTo>
                    <a:pt x="71602" y="200545"/>
                  </a:lnTo>
                  <a:lnTo>
                    <a:pt x="69608" y="201777"/>
                  </a:lnTo>
                  <a:lnTo>
                    <a:pt x="70269" y="201942"/>
                  </a:lnTo>
                  <a:lnTo>
                    <a:pt x="70967" y="201993"/>
                  </a:lnTo>
                  <a:lnTo>
                    <a:pt x="74422" y="201383"/>
                  </a:lnTo>
                  <a:lnTo>
                    <a:pt x="76238" y="198805"/>
                  </a:lnTo>
                  <a:close/>
                </a:path>
                <a:path w="152400" h="213994">
                  <a:moveTo>
                    <a:pt x="76517" y="154025"/>
                  </a:moveTo>
                  <a:lnTo>
                    <a:pt x="75692" y="149326"/>
                  </a:lnTo>
                  <a:lnTo>
                    <a:pt x="74180" y="147574"/>
                  </a:lnTo>
                  <a:lnTo>
                    <a:pt x="73926" y="147472"/>
                  </a:lnTo>
                  <a:lnTo>
                    <a:pt x="73926" y="155524"/>
                  </a:lnTo>
                  <a:lnTo>
                    <a:pt x="72948" y="152450"/>
                  </a:lnTo>
                  <a:lnTo>
                    <a:pt x="73926" y="155524"/>
                  </a:lnTo>
                  <a:lnTo>
                    <a:pt x="73926" y="147472"/>
                  </a:lnTo>
                  <a:lnTo>
                    <a:pt x="72212" y="146723"/>
                  </a:lnTo>
                  <a:lnTo>
                    <a:pt x="71983" y="148272"/>
                  </a:lnTo>
                  <a:lnTo>
                    <a:pt x="71094" y="149567"/>
                  </a:lnTo>
                  <a:lnTo>
                    <a:pt x="69761" y="150317"/>
                  </a:lnTo>
                  <a:lnTo>
                    <a:pt x="69062" y="150723"/>
                  </a:lnTo>
                  <a:lnTo>
                    <a:pt x="68287" y="151003"/>
                  </a:lnTo>
                  <a:lnTo>
                    <a:pt x="66484" y="151041"/>
                  </a:lnTo>
                  <a:lnTo>
                    <a:pt x="65646" y="150723"/>
                  </a:lnTo>
                  <a:lnTo>
                    <a:pt x="64884" y="150291"/>
                  </a:lnTo>
                  <a:lnTo>
                    <a:pt x="64147" y="149910"/>
                  </a:lnTo>
                  <a:lnTo>
                    <a:pt x="63855" y="149631"/>
                  </a:lnTo>
                  <a:lnTo>
                    <a:pt x="63576" y="150139"/>
                  </a:lnTo>
                  <a:lnTo>
                    <a:pt x="63347" y="150660"/>
                  </a:lnTo>
                  <a:lnTo>
                    <a:pt x="63207" y="151231"/>
                  </a:lnTo>
                  <a:lnTo>
                    <a:pt x="63703" y="150850"/>
                  </a:lnTo>
                  <a:lnTo>
                    <a:pt x="61620" y="152488"/>
                  </a:lnTo>
                  <a:lnTo>
                    <a:pt x="60706" y="154419"/>
                  </a:lnTo>
                  <a:lnTo>
                    <a:pt x="60744" y="156464"/>
                  </a:lnTo>
                  <a:lnTo>
                    <a:pt x="61302" y="156502"/>
                  </a:lnTo>
                  <a:lnTo>
                    <a:pt x="62331" y="156425"/>
                  </a:lnTo>
                  <a:lnTo>
                    <a:pt x="63258" y="156857"/>
                  </a:lnTo>
                  <a:lnTo>
                    <a:pt x="63931" y="157543"/>
                  </a:lnTo>
                  <a:lnTo>
                    <a:pt x="65176" y="158369"/>
                  </a:lnTo>
                  <a:lnTo>
                    <a:pt x="66154" y="159588"/>
                  </a:lnTo>
                  <a:lnTo>
                    <a:pt x="66776" y="161683"/>
                  </a:lnTo>
                  <a:lnTo>
                    <a:pt x="66840" y="162826"/>
                  </a:lnTo>
                  <a:lnTo>
                    <a:pt x="67640" y="162877"/>
                  </a:lnTo>
                  <a:lnTo>
                    <a:pt x="68453" y="162801"/>
                  </a:lnTo>
                  <a:lnTo>
                    <a:pt x="71564" y="161836"/>
                  </a:lnTo>
                  <a:lnTo>
                    <a:pt x="73152" y="159981"/>
                  </a:lnTo>
                  <a:lnTo>
                    <a:pt x="73660" y="157810"/>
                  </a:lnTo>
                  <a:lnTo>
                    <a:pt x="75501" y="156375"/>
                  </a:lnTo>
                  <a:lnTo>
                    <a:pt x="76517" y="154025"/>
                  </a:lnTo>
                  <a:close/>
                </a:path>
                <a:path w="152400" h="213994">
                  <a:moveTo>
                    <a:pt x="82461" y="212407"/>
                  </a:moveTo>
                  <a:lnTo>
                    <a:pt x="81368" y="211543"/>
                  </a:lnTo>
                  <a:lnTo>
                    <a:pt x="81470" y="212547"/>
                  </a:lnTo>
                  <a:lnTo>
                    <a:pt x="82461" y="212407"/>
                  </a:lnTo>
                  <a:close/>
                </a:path>
                <a:path w="152400" h="213994">
                  <a:moveTo>
                    <a:pt x="83197" y="94564"/>
                  </a:moveTo>
                  <a:lnTo>
                    <a:pt x="83032" y="91452"/>
                  </a:lnTo>
                  <a:lnTo>
                    <a:pt x="81673" y="89471"/>
                  </a:lnTo>
                  <a:lnTo>
                    <a:pt x="79743" y="88417"/>
                  </a:lnTo>
                  <a:lnTo>
                    <a:pt x="79667" y="90512"/>
                  </a:lnTo>
                  <a:lnTo>
                    <a:pt x="78320" y="92417"/>
                  </a:lnTo>
                  <a:lnTo>
                    <a:pt x="74714" y="93459"/>
                  </a:lnTo>
                  <a:lnTo>
                    <a:pt x="73240" y="93141"/>
                  </a:lnTo>
                  <a:lnTo>
                    <a:pt x="72047" y="92354"/>
                  </a:lnTo>
                  <a:lnTo>
                    <a:pt x="71158" y="91694"/>
                  </a:lnTo>
                  <a:lnTo>
                    <a:pt x="70815" y="91236"/>
                  </a:lnTo>
                  <a:lnTo>
                    <a:pt x="69151" y="91135"/>
                  </a:lnTo>
                  <a:lnTo>
                    <a:pt x="67779" y="89877"/>
                  </a:lnTo>
                  <a:lnTo>
                    <a:pt x="67640" y="87896"/>
                  </a:lnTo>
                  <a:lnTo>
                    <a:pt x="67767" y="87325"/>
                  </a:lnTo>
                  <a:lnTo>
                    <a:pt x="66725" y="86969"/>
                  </a:lnTo>
                  <a:lnTo>
                    <a:pt x="65595" y="86829"/>
                  </a:lnTo>
                  <a:lnTo>
                    <a:pt x="61264" y="87591"/>
                  </a:lnTo>
                  <a:lnTo>
                    <a:pt x="59042" y="90309"/>
                  </a:lnTo>
                  <a:lnTo>
                    <a:pt x="59004" y="93395"/>
                  </a:lnTo>
                  <a:lnTo>
                    <a:pt x="61175" y="93764"/>
                  </a:lnTo>
                  <a:lnTo>
                    <a:pt x="63068" y="95262"/>
                  </a:lnTo>
                  <a:lnTo>
                    <a:pt x="64008" y="98259"/>
                  </a:lnTo>
                  <a:lnTo>
                    <a:pt x="64084" y="99034"/>
                  </a:lnTo>
                  <a:lnTo>
                    <a:pt x="64020" y="99783"/>
                  </a:lnTo>
                  <a:lnTo>
                    <a:pt x="64884" y="99999"/>
                  </a:lnTo>
                  <a:lnTo>
                    <a:pt x="65798" y="100037"/>
                  </a:lnTo>
                  <a:lnTo>
                    <a:pt x="68465" y="99568"/>
                  </a:lnTo>
                  <a:lnTo>
                    <a:pt x="69913" y="98602"/>
                  </a:lnTo>
                  <a:lnTo>
                    <a:pt x="70878" y="97294"/>
                  </a:lnTo>
                  <a:lnTo>
                    <a:pt x="71932" y="99187"/>
                  </a:lnTo>
                  <a:lnTo>
                    <a:pt x="73901" y="100457"/>
                  </a:lnTo>
                  <a:lnTo>
                    <a:pt x="76161" y="100596"/>
                  </a:lnTo>
                  <a:lnTo>
                    <a:pt x="76771" y="98590"/>
                  </a:lnTo>
                  <a:lnTo>
                    <a:pt x="78333" y="96926"/>
                  </a:lnTo>
                  <a:lnTo>
                    <a:pt x="81280" y="95999"/>
                  </a:lnTo>
                  <a:lnTo>
                    <a:pt x="82080" y="95935"/>
                  </a:lnTo>
                  <a:lnTo>
                    <a:pt x="82867" y="95973"/>
                  </a:lnTo>
                  <a:lnTo>
                    <a:pt x="83070" y="95288"/>
                  </a:lnTo>
                  <a:lnTo>
                    <a:pt x="83197" y="94564"/>
                  </a:lnTo>
                  <a:close/>
                </a:path>
                <a:path w="152400" h="213994">
                  <a:moveTo>
                    <a:pt x="83934" y="212979"/>
                  </a:moveTo>
                  <a:lnTo>
                    <a:pt x="83896" y="212839"/>
                  </a:lnTo>
                  <a:lnTo>
                    <a:pt x="82702" y="212369"/>
                  </a:lnTo>
                  <a:lnTo>
                    <a:pt x="82461" y="212407"/>
                  </a:lnTo>
                  <a:lnTo>
                    <a:pt x="83934" y="212979"/>
                  </a:lnTo>
                  <a:close/>
                </a:path>
                <a:path w="152400" h="213994">
                  <a:moveTo>
                    <a:pt x="85229" y="142506"/>
                  </a:moveTo>
                  <a:lnTo>
                    <a:pt x="85013" y="138366"/>
                  </a:lnTo>
                  <a:lnTo>
                    <a:pt x="84366" y="137134"/>
                  </a:lnTo>
                  <a:lnTo>
                    <a:pt x="83388" y="136283"/>
                  </a:lnTo>
                  <a:lnTo>
                    <a:pt x="82956" y="137020"/>
                  </a:lnTo>
                  <a:lnTo>
                    <a:pt x="82232" y="137604"/>
                  </a:lnTo>
                  <a:lnTo>
                    <a:pt x="79743" y="138214"/>
                  </a:lnTo>
                  <a:lnTo>
                    <a:pt x="78219" y="137414"/>
                  </a:lnTo>
                  <a:lnTo>
                    <a:pt x="77520" y="136029"/>
                  </a:lnTo>
                  <a:lnTo>
                    <a:pt x="77063" y="136118"/>
                  </a:lnTo>
                  <a:lnTo>
                    <a:pt x="75806" y="137083"/>
                  </a:lnTo>
                  <a:lnTo>
                    <a:pt x="74968" y="138557"/>
                  </a:lnTo>
                  <a:lnTo>
                    <a:pt x="75196" y="143002"/>
                  </a:lnTo>
                  <a:lnTo>
                    <a:pt x="77546" y="145122"/>
                  </a:lnTo>
                  <a:lnTo>
                    <a:pt x="83096" y="144843"/>
                  </a:lnTo>
                  <a:lnTo>
                    <a:pt x="85229" y="142506"/>
                  </a:lnTo>
                  <a:close/>
                </a:path>
                <a:path w="152400" h="213994">
                  <a:moveTo>
                    <a:pt x="85877" y="24409"/>
                  </a:moveTo>
                  <a:lnTo>
                    <a:pt x="85547" y="23609"/>
                  </a:lnTo>
                  <a:lnTo>
                    <a:pt x="84226" y="22313"/>
                  </a:lnTo>
                  <a:lnTo>
                    <a:pt x="83439" y="21983"/>
                  </a:lnTo>
                  <a:lnTo>
                    <a:pt x="81572" y="21983"/>
                  </a:lnTo>
                  <a:lnTo>
                    <a:pt x="80772" y="22313"/>
                  </a:lnTo>
                  <a:lnTo>
                    <a:pt x="79463" y="23609"/>
                  </a:lnTo>
                  <a:lnTo>
                    <a:pt x="79133" y="24409"/>
                  </a:lnTo>
                  <a:lnTo>
                    <a:pt x="79133" y="26250"/>
                  </a:lnTo>
                  <a:lnTo>
                    <a:pt x="79463" y="27038"/>
                  </a:lnTo>
                  <a:lnTo>
                    <a:pt x="80772" y="28346"/>
                  </a:lnTo>
                  <a:lnTo>
                    <a:pt x="81572" y="28676"/>
                  </a:lnTo>
                  <a:lnTo>
                    <a:pt x="83439" y="28676"/>
                  </a:lnTo>
                  <a:lnTo>
                    <a:pt x="84226" y="28346"/>
                  </a:lnTo>
                  <a:lnTo>
                    <a:pt x="85547" y="27038"/>
                  </a:lnTo>
                  <a:lnTo>
                    <a:pt x="85877" y="26250"/>
                  </a:lnTo>
                  <a:lnTo>
                    <a:pt x="85877" y="24409"/>
                  </a:lnTo>
                  <a:close/>
                </a:path>
                <a:path w="152400" h="213994">
                  <a:moveTo>
                    <a:pt x="86144" y="212877"/>
                  </a:moveTo>
                  <a:lnTo>
                    <a:pt x="85725" y="212953"/>
                  </a:lnTo>
                  <a:lnTo>
                    <a:pt x="83997" y="212979"/>
                  </a:lnTo>
                  <a:lnTo>
                    <a:pt x="84620" y="213766"/>
                  </a:lnTo>
                  <a:lnTo>
                    <a:pt x="85204" y="213588"/>
                  </a:lnTo>
                  <a:lnTo>
                    <a:pt x="85750" y="213309"/>
                  </a:lnTo>
                  <a:lnTo>
                    <a:pt x="86144" y="212877"/>
                  </a:lnTo>
                  <a:close/>
                </a:path>
                <a:path w="152400" h="213994">
                  <a:moveTo>
                    <a:pt x="90017" y="127165"/>
                  </a:moveTo>
                  <a:lnTo>
                    <a:pt x="88760" y="120065"/>
                  </a:lnTo>
                  <a:lnTo>
                    <a:pt x="85344" y="117703"/>
                  </a:lnTo>
                  <a:lnTo>
                    <a:pt x="81280" y="118414"/>
                  </a:lnTo>
                  <a:lnTo>
                    <a:pt x="80378" y="118745"/>
                  </a:lnTo>
                  <a:lnTo>
                    <a:pt x="80987" y="118541"/>
                  </a:lnTo>
                  <a:lnTo>
                    <a:pt x="84086" y="118491"/>
                  </a:lnTo>
                  <a:lnTo>
                    <a:pt x="86372" y="120688"/>
                  </a:lnTo>
                  <a:lnTo>
                    <a:pt x="86461" y="125793"/>
                  </a:lnTo>
                  <a:lnTo>
                    <a:pt x="84810" y="127698"/>
                  </a:lnTo>
                  <a:lnTo>
                    <a:pt x="82613" y="128257"/>
                  </a:lnTo>
                  <a:lnTo>
                    <a:pt x="82842" y="129273"/>
                  </a:lnTo>
                  <a:lnTo>
                    <a:pt x="82829" y="130289"/>
                  </a:lnTo>
                  <a:lnTo>
                    <a:pt x="82588" y="131254"/>
                  </a:lnTo>
                  <a:lnTo>
                    <a:pt x="83566" y="131254"/>
                  </a:lnTo>
                  <a:lnTo>
                    <a:pt x="87630" y="130543"/>
                  </a:lnTo>
                  <a:lnTo>
                    <a:pt x="90017" y="127165"/>
                  </a:lnTo>
                  <a:close/>
                </a:path>
                <a:path w="152400" h="213994">
                  <a:moveTo>
                    <a:pt x="91909" y="175933"/>
                  </a:moveTo>
                  <a:lnTo>
                    <a:pt x="91338" y="174637"/>
                  </a:lnTo>
                  <a:lnTo>
                    <a:pt x="91046" y="174282"/>
                  </a:lnTo>
                  <a:lnTo>
                    <a:pt x="90220" y="174688"/>
                  </a:lnTo>
                  <a:lnTo>
                    <a:pt x="87706" y="175399"/>
                  </a:lnTo>
                  <a:lnTo>
                    <a:pt x="85623" y="174942"/>
                  </a:lnTo>
                  <a:lnTo>
                    <a:pt x="84035" y="173786"/>
                  </a:lnTo>
                  <a:lnTo>
                    <a:pt x="83248" y="174802"/>
                  </a:lnTo>
                  <a:lnTo>
                    <a:pt x="82740" y="175196"/>
                  </a:lnTo>
                  <a:lnTo>
                    <a:pt x="82511" y="175729"/>
                  </a:lnTo>
                  <a:lnTo>
                    <a:pt x="84226" y="175437"/>
                  </a:lnTo>
                  <a:lnTo>
                    <a:pt x="85902" y="176466"/>
                  </a:lnTo>
                  <a:lnTo>
                    <a:pt x="86347" y="178168"/>
                  </a:lnTo>
                  <a:lnTo>
                    <a:pt x="86360" y="178625"/>
                  </a:lnTo>
                  <a:lnTo>
                    <a:pt x="87020" y="177939"/>
                  </a:lnTo>
                  <a:lnTo>
                    <a:pt x="87845" y="177380"/>
                  </a:lnTo>
                  <a:lnTo>
                    <a:pt x="89560" y="176847"/>
                  </a:lnTo>
                  <a:lnTo>
                    <a:pt x="90322" y="176784"/>
                  </a:lnTo>
                  <a:lnTo>
                    <a:pt x="91059" y="176834"/>
                  </a:lnTo>
                  <a:lnTo>
                    <a:pt x="91592" y="176199"/>
                  </a:lnTo>
                  <a:lnTo>
                    <a:pt x="91909" y="175933"/>
                  </a:lnTo>
                  <a:close/>
                </a:path>
                <a:path w="152400" h="213994">
                  <a:moveTo>
                    <a:pt x="93726" y="174879"/>
                  </a:moveTo>
                  <a:lnTo>
                    <a:pt x="93446" y="174828"/>
                  </a:lnTo>
                  <a:lnTo>
                    <a:pt x="92798" y="174866"/>
                  </a:lnTo>
                  <a:lnTo>
                    <a:pt x="92227" y="175120"/>
                  </a:lnTo>
                  <a:lnTo>
                    <a:pt x="91732" y="175475"/>
                  </a:lnTo>
                  <a:lnTo>
                    <a:pt x="91909" y="175933"/>
                  </a:lnTo>
                  <a:lnTo>
                    <a:pt x="92443" y="175475"/>
                  </a:lnTo>
                  <a:lnTo>
                    <a:pt x="93052" y="175120"/>
                  </a:lnTo>
                  <a:lnTo>
                    <a:pt x="93726" y="174879"/>
                  </a:lnTo>
                  <a:close/>
                </a:path>
                <a:path w="152400" h="213994">
                  <a:moveTo>
                    <a:pt x="94094" y="31902"/>
                  </a:moveTo>
                  <a:lnTo>
                    <a:pt x="93764" y="31115"/>
                  </a:lnTo>
                  <a:lnTo>
                    <a:pt x="92443" y="29806"/>
                  </a:lnTo>
                  <a:lnTo>
                    <a:pt x="91655" y="29476"/>
                  </a:lnTo>
                  <a:lnTo>
                    <a:pt x="89789" y="29476"/>
                  </a:lnTo>
                  <a:lnTo>
                    <a:pt x="88988" y="29806"/>
                  </a:lnTo>
                  <a:lnTo>
                    <a:pt x="87680" y="31115"/>
                  </a:lnTo>
                  <a:lnTo>
                    <a:pt x="87350" y="31902"/>
                  </a:lnTo>
                  <a:lnTo>
                    <a:pt x="87350" y="33756"/>
                  </a:lnTo>
                  <a:lnTo>
                    <a:pt x="87680" y="34544"/>
                  </a:lnTo>
                  <a:lnTo>
                    <a:pt x="88988" y="35852"/>
                  </a:lnTo>
                  <a:lnTo>
                    <a:pt x="89789" y="36169"/>
                  </a:lnTo>
                  <a:lnTo>
                    <a:pt x="91655" y="36169"/>
                  </a:lnTo>
                  <a:lnTo>
                    <a:pt x="92443" y="35852"/>
                  </a:lnTo>
                  <a:lnTo>
                    <a:pt x="93764" y="34544"/>
                  </a:lnTo>
                  <a:lnTo>
                    <a:pt x="94094" y="33756"/>
                  </a:lnTo>
                  <a:lnTo>
                    <a:pt x="94094" y="31902"/>
                  </a:lnTo>
                  <a:close/>
                </a:path>
                <a:path w="152400" h="213994">
                  <a:moveTo>
                    <a:pt x="96507" y="74777"/>
                  </a:moveTo>
                  <a:lnTo>
                    <a:pt x="95872" y="71183"/>
                  </a:lnTo>
                  <a:lnTo>
                    <a:pt x="93268" y="69367"/>
                  </a:lnTo>
                  <a:lnTo>
                    <a:pt x="88671" y="70180"/>
                  </a:lnTo>
                  <a:lnTo>
                    <a:pt x="87287" y="71513"/>
                  </a:lnTo>
                  <a:lnTo>
                    <a:pt x="86728" y="73139"/>
                  </a:lnTo>
                  <a:lnTo>
                    <a:pt x="85559" y="71247"/>
                  </a:lnTo>
                  <a:lnTo>
                    <a:pt x="83235" y="70218"/>
                  </a:lnTo>
                  <a:lnTo>
                    <a:pt x="80886" y="70954"/>
                  </a:lnTo>
                  <a:lnTo>
                    <a:pt x="82118" y="70091"/>
                  </a:lnTo>
                  <a:lnTo>
                    <a:pt x="83045" y="68554"/>
                  </a:lnTo>
                  <a:lnTo>
                    <a:pt x="82880" y="65455"/>
                  </a:lnTo>
                  <a:lnTo>
                    <a:pt x="82296" y="64325"/>
                  </a:lnTo>
                  <a:lnTo>
                    <a:pt x="81457" y="63576"/>
                  </a:lnTo>
                  <a:lnTo>
                    <a:pt x="81584" y="65417"/>
                  </a:lnTo>
                  <a:lnTo>
                    <a:pt x="80175" y="67017"/>
                  </a:lnTo>
                  <a:lnTo>
                    <a:pt x="76466" y="67271"/>
                  </a:lnTo>
                  <a:lnTo>
                    <a:pt x="74853" y="65874"/>
                  </a:lnTo>
                  <a:lnTo>
                    <a:pt x="74714" y="63754"/>
                  </a:lnTo>
                  <a:lnTo>
                    <a:pt x="74841" y="63207"/>
                  </a:lnTo>
                  <a:lnTo>
                    <a:pt x="74307" y="63639"/>
                  </a:lnTo>
                  <a:lnTo>
                    <a:pt x="73875" y="64160"/>
                  </a:lnTo>
                  <a:lnTo>
                    <a:pt x="73545" y="64744"/>
                  </a:lnTo>
                  <a:lnTo>
                    <a:pt x="72593" y="62801"/>
                  </a:lnTo>
                  <a:lnTo>
                    <a:pt x="70485" y="61569"/>
                  </a:lnTo>
                  <a:lnTo>
                    <a:pt x="65493" y="62445"/>
                  </a:lnTo>
                  <a:lnTo>
                    <a:pt x="63665" y="65036"/>
                  </a:lnTo>
                  <a:lnTo>
                    <a:pt x="64630" y="70459"/>
                  </a:lnTo>
                  <a:lnTo>
                    <a:pt x="67233" y="72275"/>
                  </a:lnTo>
                  <a:lnTo>
                    <a:pt x="71539" y="71513"/>
                  </a:lnTo>
                  <a:lnTo>
                    <a:pt x="72745" y="70510"/>
                  </a:lnTo>
                  <a:lnTo>
                    <a:pt x="73444" y="69227"/>
                  </a:lnTo>
                  <a:lnTo>
                    <a:pt x="73964" y="68262"/>
                  </a:lnTo>
                  <a:lnTo>
                    <a:pt x="74231" y="67183"/>
                  </a:lnTo>
                  <a:lnTo>
                    <a:pt x="73964" y="68262"/>
                  </a:lnTo>
                  <a:lnTo>
                    <a:pt x="73444" y="69227"/>
                  </a:lnTo>
                  <a:lnTo>
                    <a:pt x="74307" y="70942"/>
                  </a:lnTo>
                  <a:lnTo>
                    <a:pt x="76123" y="72097"/>
                  </a:lnTo>
                  <a:lnTo>
                    <a:pt x="78727" y="71970"/>
                  </a:lnTo>
                  <a:lnTo>
                    <a:pt x="79705" y="71602"/>
                  </a:lnTo>
                  <a:lnTo>
                    <a:pt x="80352" y="71183"/>
                  </a:lnTo>
                  <a:lnTo>
                    <a:pt x="80708" y="71056"/>
                  </a:lnTo>
                  <a:lnTo>
                    <a:pt x="79705" y="71615"/>
                  </a:lnTo>
                  <a:lnTo>
                    <a:pt x="77914" y="72809"/>
                  </a:lnTo>
                  <a:lnTo>
                    <a:pt x="77012" y="75006"/>
                  </a:lnTo>
                  <a:lnTo>
                    <a:pt x="78524" y="79794"/>
                  </a:lnTo>
                  <a:lnTo>
                    <a:pt x="81343" y="81254"/>
                  </a:lnTo>
                  <a:lnTo>
                    <a:pt x="85547" y="79933"/>
                  </a:lnTo>
                  <a:lnTo>
                    <a:pt x="86614" y="78740"/>
                  </a:lnTo>
                  <a:lnTo>
                    <a:pt x="87134" y="77317"/>
                  </a:lnTo>
                  <a:lnTo>
                    <a:pt x="88176" y="79032"/>
                  </a:lnTo>
                  <a:lnTo>
                    <a:pt x="90170" y="80035"/>
                  </a:lnTo>
                  <a:lnTo>
                    <a:pt x="92951" y="79552"/>
                  </a:lnTo>
                  <a:lnTo>
                    <a:pt x="93573" y="79298"/>
                  </a:lnTo>
                  <a:lnTo>
                    <a:pt x="94119" y="78943"/>
                  </a:lnTo>
                  <a:lnTo>
                    <a:pt x="94297" y="77812"/>
                  </a:lnTo>
                  <a:lnTo>
                    <a:pt x="95008" y="76873"/>
                  </a:lnTo>
                  <a:lnTo>
                    <a:pt x="96062" y="76428"/>
                  </a:lnTo>
                  <a:lnTo>
                    <a:pt x="96354" y="75628"/>
                  </a:lnTo>
                  <a:lnTo>
                    <a:pt x="96507" y="74777"/>
                  </a:lnTo>
                  <a:close/>
                </a:path>
                <a:path w="152400" h="213994">
                  <a:moveTo>
                    <a:pt x="100558" y="104228"/>
                  </a:moveTo>
                  <a:lnTo>
                    <a:pt x="99809" y="99961"/>
                  </a:lnTo>
                  <a:lnTo>
                    <a:pt x="99199" y="98691"/>
                  </a:lnTo>
                  <a:lnTo>
                    <a:pt x="99098" y="100431"/>
                  </a:lnTo>
                  <a:lnTo>
                    <a:pt x="97701" y="101828"/>
                  </a:lnTo>
                  <a:lnTo>
                    <a:pt x="94056" y="101892"/>
                  </a:lnTo>
                  <a:lnTo>
                    <a:pt x="92532" y="100418"/>
                  </a:lnTo>
                  <a:lnTo>
                    <a:pt x="92468" y="97129"/>
                  </a:lnTo>
                  <a:lnTo>
                    <a:pt x="93383" y="95910"/>
                  </a:lnTo>
                  <a:lnTo>
                    <a:pt x="94665" y="95427"/>
                  </a:lnTo>
                  <a:lnTo>
                    <a:pt x="93903" y="95288"/>
                  </a:lnTo>
                  <a:lnTo>
                    <a:pt x="93116" y="95250"/>
                  </a:lnTo>
                  <a:lnTo>
                    <a:pt x="90309" y="95745"/>
                  </a:lnTo>
                  <a:lnTo>
                    <a:pt x="88696" y="96977"/>
                  </a:lnTo>
                  <a:lnTo>
                    <a:pt x="87769" y="98615"/>
                  </a:lnTo>
                  <a:lnTo>
                    <a:pt x="88493" y="99415"/>
                  </a:lnTo>
                  <a:lnTo>
                    <a:pt x="89027" y="100406"/>
                  </a:lnTo>
                  <a:lnTo>
                    <a:pt x="89128" y="101828"/>
                  </a:lnTo>
                  <a:lnTo>
                    <a:pt x="89001" y="102349"/>
                  </a:lnTo>
                  <a:lnTo>
                    <a:pt x="89027" y="103517"/>
                  </a:lnTo>
                  <a:lnTo>
                    <a:pt x="88734" y="104660"/>
                  </a:lnTo>
                  <a:lnTo>
                    <a:pt x="88176" y="105651"/>
                  </a:lnTo>
                  <a:lnTo>
                    <a:pt x="88747" y="106362"/>
                  </a:lnTo>
                  <a:lnTo>
                    <a:pt x="87261" y="106819"/>
                  </a:lnTo>
                  <a:lnTo>
                    <a:pt x="86067" y="107861"/>
                  </a:lnTo>
                  <a:lnTo>
                    <a:pt x="85521" y="109283"/>
                  </a:lnTo>
                  <a:lnTo>
                    <a:pt x="86017" y="110807"/>
                  </a:lnTo>
                  <a:lnTo>
                    <a:pt x="85979" y="111975"/>
                  </a:lnTo>
                  <a:lnTo>
                    <a:pt x="85661" y="113042"/>
                  </a:lnTo>
                  <a:lnTo>
                    <a:pt x="86474" y="114871"/>
                  </a:lnTo>
                  <a:lnTo>
                    <a:pt x="88341" y="116116"/>
                  </a:lnTo>
                  <a:lnTo>
                    <a:pt x="93243" y="115874"/>
                  </a:lnTo>
                  <a:lnTo>
                    <a:pt x="95377" y="113525"/>
                  </a:lnTo>
                  <a:lnTo>
                    <a:pt x="95186" y="109829"/>
                  </a:lnTo>
                  <a:lnTo>
                    <a:pt x="94792" y="109004"/>
                  </a:lnTo>
                  <a:lnTo>
                    <a:pt x="94284" y="108280"/>
                  </a:lnTo>
                  <a:lnTo>
                    <a:pt x="94602" y="108242"/>
                  </a:lnTo>
                  <a:lnTo>
                    <a:pt x="98171" y="107607"/>
                  </a:lnTo>
                  <a:lnTo>
                    <a:pt x="100558" y="104228"/>
                  </a:lnTo>
                  <a:close/>
                </a:path>
                <a:path w="152400" h="213994">
                  <a:moveTo>
                    <a:pt x="100876" y="81076"/>
                  </a:moveTo>
                  <a:lnTo>
                    <a:pt x="100723" y="78879"/>
                  </a:lnTo>
                  <a:lnTo>
                    <a:pt x="100279" y="80340"/>
                  </a:lnTo>
                  <a:lnTo>
                    <a:pt x="100609" y="81381"/>
                  </a:lnTo>
                  <a:lnTo>
                    <a:pt x="100876" y="81076"/>
                  </a:lnTo>
                  <a:close/>
                </a:path>
                <a:path w="152400" h="213994">
                  <a:moveTo>
                    <a:pt x="101879" y="77406"/>
                  </a:moveTo>
                  <a:lnTo>
                    <a:pt x="101815" y="77114"/>
                  </a:lnTo>
                  <a:lnTo>
                    <a:pt x="101612" y="76835"/>
                  </a:lnTo>
                  <a:lnTo>
                    <a:pt x="101168" y="76682"/>
                  </a:lnTo>
                  <a:lnTo>
                    <a:pt x="100799" y="76568"/>
                  </a:lnTo>
                  <a:lnTo>
                    <a:pt x="100050" y="76606"/>
                  </a:lnTo>
                  <a:lnTo>
                    <a:pt x="99745" y="76746"/>
                  </a:lnTo>
                  <a:lnTo>
                    <a:pt x="99415" y="76835"/>
                  </a:lnTo>
                  <a:lnTo>
                    <a:pt x="100152" y="77406"/>
                  </a:lnTo>
                  <a:lnTo>
                    <a:pt x="100672" y="78232"/>
                  </a:lnTo>
                  <a:lnTo>
                    <a:pt x="100723" y="78879"/>
                  </a:lnTo>
                  <a:lnTo>
                    <a:pt x="100825" y="78536"/>
                  </a:lnTo>
                  <a:lnTo>
                    <a:pt x="101879" y="77406"/>
                  </a:lnTo>
                  <a:close/>
                </a:path>
                <a:path w="152400" h="213994">
                  <a:moveTo>
                    <a:pt x="102158" y="84124"/>
                  </a:moveTo>
                  <a:lnTo>
                    <a:pt x="101587" y="83566"/>
                  </a:lnTo>
                  <a:lnTo>
                    <a:pt x="101092" y="82918"/>
                  </a:lnTo>
                  <a:lnTo>
                    <a:pt x="100609" y="81381"/>
                  </a:lnTo>
                  <a:lnTo>
                    <a:pt x="99466" y="82677"/>
                  </a:lnTo>
                  <a:lnTo>
                    <a:pt x="96939" y="82854"/>
                  </a:lnTo>
                  <a:lnTo>
                    <a:pt x="96329" y="82638"/>
                  </a:lnTo>
                  <a:lnTo>
                    <a:pt x="95770" y="82334"/>
                  </a:lnTo>
                  <a:lnTo>
                    <a:pt x="96139" y="84594"/>
                  </a:lnTo>
                  <a:lnTo>
                    <a:pt x="97980" y="86258"/>
                  </a:lnTo>
                  <a:lnTo>
                    <a:pt x="100266" y="86436"/>
                  </a:lnTo>
                  <a:lnTo>
                    <a:pt x="100634" y="85496"/>
                  </a:lnTo>
                  <a:lnTo>
                    <a:pt x="101282" y="84696"/>
                  </a:lnTo>
                  <a:lnTo>
                    <a:pt x="102158" y="84124"/>
                  </a:lnTo>
                  <a:close/>
                </a:path>
                <a:path w="152400" h="213994">
                  <a:moveTo>
                    <a:pt x="107899" y="147650"/>
                  </a:moveTo>
                  <a:lnTo>
                    <a:pt x="107264" y="144094"/>
                  </a:lnTo>
                  <a:lnTo>
                    <a:pt x="105791" y="142633"/>
                  </a:lnTo>
                  <a:lnTo>
                    <a:pt x="103974" y="142138"/>
                  </a:lnTo>
                  <a:lnTo>
                    <a:pt x="103962" y="144945"/>
                  </a:lnTo>
                  <a:lnTo>
                    <a:pt x="102133" y="147535"/>
                  </a:lnTo>
                  <a:lnTo>
                    <a:pt x="98056" y="148615"/>
                  </a:lnTo>
                  <a:lnTo>
                    <a:pt x="98882" y="150825"/>
                  </a:lnTo>
                  <a:lnTo>
                    <a:pt x="101117" y="152260"/>
                  </a:lnTo>
                  <a:lnTo>
                    <a:pt x="103835" y="151777"/>
                  </a:lnTo>
                  <a:lnTo>
                    <a:pt x="104343" y="151523"/>
                  </a:lnTo>
                  <a:lnTo>
                    <a:pt x="104813" y="150876"/>
                  </a:lnTo>
                  <a:lnTo>
                    <a:pt x="105486" y="150431"/>
                  </a:lnTo>
                  <a:lnTo>
                    <a:pt x="106299" y="150241"/>
                  </a:lnTo>
                  <a:lnTo>
                    <a:pt x="107327" y="149136"/>
                  </a:lnTo>
                  <a:lnTo>
                    <a:pt x="107899" y="147650"/>
                  </a:lnTo>
                  <a:close/>
                </a:path>
                <a:path w="152400" h="213994">
                  <a:moveTo>
                    <a:pt x="108000" y="59778"/>
                  </a:moveTo>
                  <a:lnTo>
                    <a:pt x="107670" y="58991"/>
                  </a:lnTo>
                  <a:lnTo>
                    <a:pt x="106349" y="57683"/>
                  </a:lnTo>
                  <a:lnTo>
                    <a:pt x="105549" y="57353"/>
                  </a:lnTo>
                  <a:lnTo>
                    <a:pt x="103695" y="57353"/>
                  </a:lnTo>
                  <a:lnTo>
                    <a:pt x="102895" y="57683"/>
                  </a:lnTo>
                  <a:lnTo>
                    <a:pt x="101587" y="58991"/>
                  </a:lnTo>
                  <a:lnTo>
                    <a:pt x="101257" y="59778"/>
                  </a:lnTo>
                  <a:lnTo>
                    <a:pt x="101257" y="61620"/>
                  </a:lnTo>
                  <a:lnTo>
                    <a:pt x="101587" y="62407"/>
                  </a:lnTo>
                  <a:lnTo>
                    <a:pt x="102895" y="63715"/>
                  </a:lnTo>
                  <a:lnTo>
                    <a:pt x="103695" y="64046"/>
                  </a:lnTo>
                  <a:lnTo>
                    <a:pt x="105549" y="64046"/>
                  </a:lnTo>
                  <a:lnTo>
                    <a:pt x="106349" y="63715"/>
                  </a:lnTo>
                  <a:lnTo>
                    <a:pt x="107670" y="62407"/>
                  </a:lnTo>
                  <a:lnTo>
                    <a:pt x="108000" y="61620"/>
                  </a:lnTo>
                  <a:lnTo>
                    <a:pt x="108000" y="59778"/>
                  </a:lnTo>
                  <a:close/>
                </a:path>
                <a:path w="152400" h="213994">
                  <a:moveTo>
                    <a:pt x="114287" y="117386"/>
                  </a:moveTo>
                  <a:lnTo>
                    <a:pt x="113906" y="115239"/>
                  </a:lnTo>
                  <a:lnTo>
                    <a:pt x="113525" y="114541"/>
                  </a:lnTo>
                  <a:lnTo>
                    <a:pt x="113055" y="113931"/>
                  </a:lnTo>
                  <a:lnTo>
                    <a:pt x="112763" y="115582"/>
                  </a:lnTo>
                  <a:lnTo>
                    <a:pt x="111747" y="116992"/>
                  </a:lnTo>
                  <a:lnTo>
                    <a:pt x="110236" y="117665"/>
                  </a:lnTo>
                  <a:lnTo>
                    <a:pt x="110096" y="117983"/>
                  </a:lnTo>
                  <a:lnTo>
                    <a:pt x="111315" y="118237"/>
                  </a:lnTo>
                  <a:lnTo>
                    <a:pt x="112395" y="118859"/>
                  </a:lnTo>
                  <a:lnTo>
                    <a:pt x="113233" y="119735"/>
                  </a:lnTo>
                  <a:lnTo>
                    <a:pt x="113957" y="118694"/>
                  </a:lnTo>
                  <a:lnTo>
                    <a:pt x="114287" y="117386"/>
                  </a:lnTo>
                  <a:close/>
                </a:path>
                <a:path w="152400" h="213994">
                  <a:moveTo>
                    <a:pt x="115125" y="213715"/>
                  </a:moveTo>
                  <a:lnTo>
                    <a:pt x="115049" y="213271"/>
                  </a:lnTo>
                  <a:lnTo>
                    <a:pt x="114858" y="213283"/>
                  </a:lnTo>
                  <a:lnTo>
                    <a:pt x="114681" y="213233"/>
                  </a:lnTo>
                  <a:lnTo>
                    <a:pt x="114465" y="213271"/>
                  </a:lnTo>
                  <a:lnTo>
                    <a:pt x="114706" y="213448"/>
                  </a:lnTo>
                  <a:lnTo>
                    <a:pt x="114922" y="213575"/>
                  </a:lnTo>
                  <a:lnTo>
                    <a:pt x="115125" y="213715"/>
                  </a:lnTo>
                  <a:close/>
                </a:path>
                <a:path w="152400" h="213994">
                  <a:moveTo>
                    <a:pt x="120383" y="88150"/>
                  </a:moveTo>
                  <a:lnTo>
                    <a:pt x="119062" y="87757"/>
                  </a:lnTo>
                  <a:lnTo>
                    <a:pt x="118059" y="86626"/>
                  </a:lnTo>
                  <a:lnTo>
                    <a:pt x="117894" y="84201"/>
                  </a:lnTo>
                  <a:lnTo>
                    <a:pt x="118300" y="83286"/>
                  </a:lnTo>
                  <a:lnTo>
                    <a:pt x="118960" y="82638"/>
                  </a:lnTo>
                  <a:lnTo>
                    <a:pt x="117868" y="81711"/>
                  </a:lnTo>
                  <a:lnTo>
                    <a:pt x="116420" y="81216"/>
                  </a:lnTo>
                  <a:lnTo>
                    <a:pt x="112166" y="81953"/>
                  </a:lnTo>
                  <a:lnTo>
                    <a:pt x="110337" y="84543"/>
                  </a:lnTo>
                  <a:lnTo>
                    <a:pt x="111302" y="89966"/>
                  </a:lnTo>
                  <a:lnTo>
                    <a:pt x="113919" y="91782"/>
                  </a:lnTo>
                  <a:lnTo>
                    <a:pt x="118440" y="90982"/>
                  </a:lnTo>
                  <a:lnTo>
                    <a:pt x="119761" y="89725"/>
                  </a:lnTo>
                  <a:lnTo>
                    <a:pt x="120383" y="88150"/>
                  </a:lnTo>
                  <a:close/>
                </a:path>
                <a:path w="152400" h="213994">
                  <a:moveTo>
                    <a:pt x="120472" y="64274"/>
                  </a:moveTo>
                  <a:lnTo>
                    <a:pt x="120142" y="63487"/>
                  </a:lnTo>
                  <a:lnTo>
                    <a:pt x="118821" y="62179"/>
                  </a:lnTo>
                  <a:lnTo>
                    <a:pt x="118033" y="61849"/>
                  </a:lnTo>
                  <a:lnTo>
                    <a:pt x="116166" y="61849"/>
                  </a:lnTo>
                  <a:lnTo>
                    <a:pt x="115379" y="62179"/>
                  </a:lnTo>
                  <a:lnTo>
                    <a:pt x="114058" y="63487"/>
                  </a:lnTo>
                  <a:lnTo>
                    <a:pt x="113728" y="64274"/>
                  </a:lnTo>
                  <a:lnTo>
                    <a:pt x="113728" y="66116"/>
                  </a:lnTo>
                  <a:lnTo>
                    <a:pt x="114058" y="66916"/>
                  </a:lnTo>
                  <a:lnTo>
                    <a:pt x="115379" y="68211"/>
                  </a:lnTo>
                  <a:lnTo>
                    <a:pt x="116166" y="68541"/>
                  </a:lnTo>
                  <a:lnTo>
                    <a:pt x="118033" y="68541"/>
                  </a:lnTo>
                  <a:lnTo>
                    <a:pt x="118821" y="68211"/>
                  </a:lnTo>
                  <a:lnTo>
                    <a:pt x="120142" y="66916"/>
                  </a:lnTo>
                  <a:lnTo>
                    <a:pt x="120472" y="66116"/>
                  </a:lnTo>
                  <a:lnTo>
                    <a:pt x="120472" y="64274"/>
                  </a:lnTo>
                  <a:close/>
                </a:path>
                <a:path w="152400" h="213994">
                  <a:moveTo>
                    <a:pt x="121945" y="105384"/>
                  </a:moveTo>
                  <a:lnTo>
                    <a:pt x="121767" y="101688"/>
                  </a:lnTo>
                  <a:lnTo>
                    <a:pt x="120180" y="100279"/>
                  </a:lnTo>
                  <a:lnTo>
                    <a:pt x="117055" y="100431"/>
                  </a:lnTo>
                  <a:lnTo>
                    <a:pt x="116027" y="101206"/>
                  </a:lnTo>
                  <a:lnTo>
                    <a:pt x="115506" y="102260"/>
                  </a:lnTo>
                  <a:lnTo>
                    <a:pt x="116395" y="103022"/>
                  </a:lnTo>
                  <a:lnTo>
                    <a:pt x="117094" y="104013"/>
                  </a:lnTo>
                  <a:lnTo>
                    <a:pt x="117652" y="105778"/>
                  </a:lnTo>
                  <a:lnTo>
                    <a:pt x="117741" y="106921"/>
                  </a:lnTo>
                  <a:lnTo>
                    <a:pt x="118338" y="107073"/>
                  </a:lnTo>
                  <a:lnTo>
                    <a:pt x="120510" y="106959"/>
                  </a:lnTo>
                  <a:lnTo>
                    <a:pt x="121945" y="105384"/>
                  </a:lnTo>
                  <a:close/>
                </a:path>
                <a:path w="152400" h="213994">
                  <a:moveTo>
                    <a:pt x="124371" y="183451"/>
                  </a:moveTo>
                  <a:lnTo>
                    <a:pt x="123888" y="180721"/>
                  </a:lnTo>
                  <a:lnTo>
                    <a:pt x="122135" y="179501"/>
                  </a:lnTo>
                  <a:lnTo>
                    <a:pt x="119849" y="179908"/>
                  </a:lnTo>
                  <a:lnTo>
                    <a:pt x="119062" y="180301"/>
                  </a:lnTo>
                  <a:lnTo>
                    <a:pt x="119519" y="180962"/>
                  </a:lnTo>
                  <a:lnTo>
                    <a:pt x="120091" y="182765"/>
                  </a:lnTo>
                  <a:lnTo>
                    <a:pt x="119849" y="184188"/>
                  </a:lnTo>
                  <a:lnTo>
                    <a:pt x="119164" y="185356"/>
                  </a:lnTo>
                  <a:lnTo>
                    <a:pt x="119862" y="185039"/>
                  </a:lnTo>
                  <a:lnTo>
                    <a:pt x="120611" y="184823"/>
                  </a:lnTo>
                  <a:lnTo>
                    <a:pt x="122199" y="184708"/>
                  </a:lnTo>
                  <a:lnTo>
                    <a:pt x="122948" y="184823"/>
                  </a:lnTo>
                  <a:lnTo>
                    <a:pt x="123659" y="185026"/>
                  </a:lnTo>
                  <a:lnTo>
                    <a:pt x="124142" y="184327"/>
                  </a:lnTo>
                  <a:lnTo>
                    <a:pt x="124371" y="183451"/>
                  </a:lnTo>
                  <a:close/>
                </a:path>
                <a:path w="152400" h="213994">
                  <a:moveTo>
                    <a:pt x="125857" y="135115"/>
                  </a:moveTo>
                  <a:lnTo>
                    <a:pt x="125437" y="133934"/>
                  </a:lnTo>
                  <a:lnTo>
                    <a:pt x="125374" y="133286"/>
                  </a:lnTo>
                  <a:lnTo>
                    <a:pt x="124625" y="132397"/>
                  </a:lnTo>
                  <a:lnTo>
                    <a:pt x="123469" y="131876"/>
                  </a:lnTo>
                  <a:lnTo>
                    <a:pt x="120408" y="132410"/>
                  </a:lnTo>
                  <a:lnTo>
                    <a:pt x="119176" y="134150"/>
                  </a:lnTo>
                  <a:lnTo>
                    <a:pt x="119722" y="137236"/>
                  </a:lnTo>
                  <a:lnTo>
                    <a:pt x="120650" y="138163"/>
                  </a:lnTo>
                  <a:lnTo>
                    <a:pt x="121805" y="138531"/>
                  </a:lnTo>
                  <a:lnTo>
                    <a:pt x="122631" y="138137"/>
                  </a:lnTo>
                  <a:lnTo>
                    <a:pt x="123748" y="137820"/>
                  </a:lnTo>
                  <a:lnTo>
                    <a:pt x="125082" y="137782"/>
                  </a:lnTo>
                  <a:lnTo>
                    <a:pt x="125615" y="137198"/>
                  </a:lnTo>
                  <a:lnTo>
                    <a:pt x="125793" y="136842"/>
                  </a:lnTo>
                  <a:lnTo>
                    <a:pt x="125730" y="135940"/>
                  </a:lnTo>
                  <a:lnTo>
                    <a:pt x="125857" y="135115"/>
                  </a:lnTo>
                  <a:close/>
                </a:path>
                <a:path w="152400" h="213994">
                  <a:moveTo>
                    <a:pt x="127596" y="83616"/>
                  </a:moveTo>
                  <a:lnTo>
                    <a:pt x="127419" y="80022"/>
                  </a:lnTo>
                  <a:lnTo>
                    <a:pt x="125831" y="78613"/>
                  </a:lnTo>
                  <a:lnTo>
                    <a:pt x="122288" y="78790"/>
                  </a:lnTo>
                  <a:lnTo>
                    <a:pt x="121031" y="80086"/>
                  </a:lnTo>
                  <a:lnTo>
                    <a:pt x="120853" y="81699"/>
                  </a:lnTo>
                  <a:lnTo>
                    <a:pt x="121094" y="81622"/>
                  </a:lnTo>
                  <a:lnTo>
                    <a:pt x="122961" y="81508"/>
                  </a:lnTo>
                  <a:lnTo>
                    <a:pt x="124574" y="82892"/>
                  </a:lnTo>
                  <a:lnTo>
                    <a:pt x="124701" y="84734"/>
                  </a:lnTo>
                  <a:lnTo>
                    <a:pt x="124625" y="85318"/>
                  </a:lnTo>
                  <a:lnTo>
                    <a:pt x="126314" y="85064"/>
                  </a:lnTo>
                  <a:lnTo>
                    <a:pt x="127596" y="83616"/>
                  </a:lnTo>
                  <a:close/>
                </a:path>
                <a:path w="152400" h="213994">
                  <a:moveTo>
                    <a:pt x="130848" y="147764"/>
                  </a:moveTo>
                  <a:lnTo>
                    <a:pt x="130822" y="147294"/>
                  </a:lnTo>
                  <a:lnTo>
                    <a:pt x="130644" y="147447"/>
                  </a:lnTo>
                  <a:lnTo>
                    <a:pt x="130314" y="147929"/>
                  </a:lnTo>
                  <a:lnTo>
                    <a:pt x="130454" y="148120"/>
                  </a:lnTo>
                  <a:lnTo>
                    <a:pt x="130644" y="148513"/>
                  </a:lnTo>
                  <a:lnTo>
                    <a:pt x="130771" y="148158"/>
                  </a:lnTo>
                  <a:lnTo>
                    <a:pt x="130848" y="147764"/>
                  </a:lnTo>
                  <a:close/>
                </a:path>
                <a:path w="152400" h="213994">
                  <a:moveTo>
                    <a:pt x="134416" y="103352"/>
                  </a:moveTo>
                  <a:lnTo>
                    <a:pt x="133311" y="104063"/>
                  </a:lnTo>
                  <a:lnTo>
                    <a:pt x="132676" y="105384"/>
                  </a:lnTo>
                  <a:lnTo>
                    <a:pt x="132981" y="107124"/>
                  </a:lnTo>
                  <a:lnTo>
                    <a:pt x="133477" y="107810"/>
                  </a:lnTo>
                  <a:lnTo>
                    <a:pt x="133248" y="107238"/>
                  </a:lnTo>
                  <a:lnTo>
                    <a:pt x="133134" y="105562"/>
                  </a:lnTo>
                  <a:lnTo>
                    <a:pt x="133604" y="104317"/>
                  </a:lnTo>
                  <a:lnTo>
                    <a:pt x="134416" y="103352"/>
                  </a:lnTo>
                  <a:close/>
                </a:path>
                <a:path w="152400" h="213994">
                  <a:moveTo>
                    <a:pt x="139954" y="60794"/>
                  </a:moveTo>
                  <a:lnTo>
                    <a:pt x="139623" y="59994"/>
                  </a:lnTo>
                  <a:lnTo>
                    <a:pt x="138315" y="58699"/>
                  </a:lnTo>
                  <a:lnTo>
                    <a:pt x="137515" y="58369"/>
                  </a:lnTo>
                  <a:lnTo>
                    <a:pt x="135648" y="58369"/>
                  </a:lnTo>
                  <a:lnTo>
                    <a:pt x="134861" y="58699"/>
                  </a:lnTo>
                  <a:lnTo>
                    <a:pt x="133540" y="59994"/>
                  </a:lnTo>
                  <a:lnTo>
                    <a:pt x="133210" y="60794"/>
                  </a:lnTo>
                  <a:lnTo>
                    <a:pt x="133210" y="62636"/>
                  </a:lnTo>
                  <a:lnTo>
                    <a:pt x="133540" y="63423"/>
                  </a:lnTo>
                  <a:lnTo>
                    <a:pt x="134861" y="64731"/>
                  </a:lnTo>
                  <a:lnTo>
                    <a:pt x="135648" y="65062"/>
                  </a:lnTo>
                  <a:lnTo>
                    <a:pt x="137515" y="65062"/>
                  </a:lnTo>
                  <a:lnTo>
                    <a:pt x="138315" y="64731"/>
                  </a:lnTo>
                  <a:lnTo>
                    <a:pt x="139623" y="63423"/>
                  </a:lnTo>
                  <a:lnTo>
                    <a:pt x="139954" y="62636"/>
                  </a:lnTo>
                  <a:lnTo>
                    <a:pt x="139954" y="60794"/>
                  </a:lnTo>
                  <a:close/>
                </a:path>
                <a:path w="152400" h="213994">
                  <a:moveTo>
                    <a:pt x="142519" y="83058"/>
                  </a:moveTo>
                  <a:lnTo>
                    <a:pt x="142189" y="82257"/>
                  </a:lnTo>
                  <a:lnTo>
                    <a:pt x="140868" y="80962"/>
                  </a:lnTo>
                  <a:lnTo>
                    <a:pt x="140068" y="80632"/>
                  </a:lnTo>
                  <a:lnTo>
                    <a:pt x="138214" y="80632"/>
                  </a:lnTo>
                  <a:lnTo>
                    <a:pt x="137414" y="80962"/>
                  </a:lnTo>
                  <a:lnTo>
                    <a:pt x="136105" y="82257"/>
                  </a:lnTo>
                  <a:lnTo>
                    <a:pt x="135775" y="83058"/>
                  </a:lnTo>
                  <a:lnTo>
                    <a:pt x="135775" y="84899"/>
                  </a:lnTo>
                  <a:lnTo>
                    <a:pt x="136105" y="85686"/>
                  </a:lnTo>
                  <a:lnTo>
                    <a:pt x="137414" y="86995"/>
                  </a:lnTo>
                  <a:lnTo>
                    <a:pt x="138214" y="87325"/>
                  </a:lnTo>
                  <a:lnTo>
                    <a:pt x="140068" y="87325"/>
                  </a:lnTo>
                  <a:lnTo>
                    <a:pt x="140868" y="86995"/>
                  </a:lnTo>
                  <a:lnTo>
                    <a:pt x="142189" y="85686"/>
                  </a:lnTo>
                  <a:lnTo>
                    <a:pt x="142519" y="84899"/>
                  </a:lnTo>
                  <a:lnTo>
                    <a:pt x="142519" y="83058"/>
                  </a:lnTo>
                  <a:close/>
                </a:path>
                <a:path w="152400" h="213994">
                  <a:moveTo>
                    <a:pt x="151041" y="151828"/>
                  </a:moveTo>
                  <a:lnTo>
                    <a:pt x="150342" y="151422"/>
                  </a:lnTo>
                  <a:lnTo>
                    <a:pt x="149745" y="150901"/>
                  </a:lnTo>
                  <a:lnTo>
                    <a:pt x="149237" y="150279"/>
                  </a:lnTo>
                  <a:lnTo>
                    <a:pt x="148399" y="149745"/>
                  </a:lnTo>
                  <a:lnTo>
                    <a:pt x="147916" y="149936"/>
                  </a:lnTo>
                  <a:lnTo>
                    <a:pt x="147650" y="149987"/>
                  </a:lnTo>
                  <a:lnTo>
                    <a:pt x="148272" y="151231"/>
                  </a:lnTo>
                  <a:lnTo>
                    <a:pt x="149593" y="152006"/>
                  </a:lnTo>
                  <a:lnTo>
                    <a:pt x="151041" y="151828"/>
                  </a:lnTo>
                  <a:close/>
                </a:path>
                <a:path w="152400" h="213994">
                  <a:moveTo>
                    <a:pt x="152311" y="61341"/>
                  </a:moveTo>
                  <a:lnTo>
                    <a:pt x="151980" y="60553"/>
                  </a:lnTo>
                  <a:lnTo>
                    <a:pt x="150660" y="59245"/>
                  </a:lnTo>
                  <a:lnTo>
                    <a:pt x="149872" y="58915"/>
                  </a:lnTo>
                  <a:lnTo>
                    <a:pt x="148005" y="58915"/>
                  </a:lnTo>
                  <a:lnTo>
                    <a:pt x="147218" y="59245"/>
                  </a:lnTo>
                  <a:lnTo>
                    <a:pt x="145897" y="60553"/>
                  </a:lnTo>
                  <a:lnTo>
                    <a:pt x="145567" y="61341"/>
                  </a:lnTo>
                  <a:lnTo>
                    <a:pt x="145567" y="63182"/>
                  </a:lnTo>
                  <a:lnTo>
                    <a:pt x="145897" y="63982"/>
                  </a:lnTo>
                  <a:lnTo>
                    <a:pt x="147218" y="65278"/>
                  </a:lnTo>
                  <a:lnTo>
                    <a:pt x="148005" y="65608"/>
                  </a:lnTo>
                  <a:lnTo>
                    <a:pt x="149872" y="65608"/>
                  </a:lnTo>
                  <a:lnTo>
                    <a:pt x="150660" y="65278"/>
                  </a:lnTo>
                  <a:lnTo>
                    <a:pt x="151980" y="63982"/>
                  </a:lnTo>
                  <a:lnTo>
                    <a:pt x="152311" y="63182"/>
                  </a:lnTo>
                  <a:lnTo>
                    <a:pt x="152311" y="6134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89978" y="2908210"/>
              <a:ext cx="198120" cy="221615"/>
            </a:xfrm>
            <a:custGeom>
              <a:avLst/>
              <a:gdLst/>
              <a:ahLst/>
              <a:cxnLst/>
              <a:rect l="l" t="t" r="r" b="b"/>
              <a:pathLst>
                <a:path w="198120" h="221614">
                  <a:moveTo>
                    <a:pt x="3911" y="104178"/>
                  </a:moveTo>
                  <a:lnTo>
                    <a:pt x="2971" y="101231"/>
                  </a:lnTo>
                  <a:lnTo>
                    <a:pt x="2120" y="100291"/>
                  </a:lnTo>
                  <a:lnTo>
                    <a:pt x="1079" y="99682"/>
                  </a:lnTo>
                  <a:lnTo>
                    <a:pt x="1841" y="104686"/>
                  </a:lnTo>
                  <a:lnTo>
                    <a:pt x="2311" y="107162"/>
                  </a:lnTo>
                  <a:lnTo>
                    <a:pt x="3403" y="105905"/>
                  </a:lnTo>
                  <a:lnTo>
                    <a:pt x="3911" y="104178"/>
                  </a:lnTo>
                  <a:close/>
                </a:path>
                <a:path w="198120" h="221614">
                  <a:moveTo>
                    <a:pt x="11239" y="79527"/>
                  </a:moveTo>
                  <a:lnTo>
                    <a:pt x="10299" y="76542"/>
                  </a:lnTo>
                  <a:lnTo>
                    <a:pt x="9067" y="74587"/>
                  </a:lnTo>
                  <a:lnTo>
                    <a:pt x="7747" y="73660"/>
                  </a:lnTo>
                  <a:lnTo>
                    <a:pt x="5956" y="73444"/>
                  </a:lnTo>
                  <a:lnTo>
                    <a:pt x="4546" y="73520"/>
                  </a:lnTo>
                  <a:lnTo>
                    <a:pt x="1473" y="74472"/>
                  </a:lnTo>
                  <a:lnTo>
                    <a:pt x="0" y="77279"/>
                  </a:lnTo>
                  <a:lnTo>
                    <a:pt x="1460" y="81889"/>
                  </a:lnTo>
                  <a:lnTo>
                    <a:pt x="3238" y="83197"/>
                  </a:lnTo>
                  <a:lnTo>
                    <a:pt x="5829" y="83413"/>
                  </a:lnTo>
                  <a:lnTo>
                    <a:pt x="6489" y="83362"/>
                  </a:lnTo>
                  <a:lnTo>
                    <a:pt x="9779" y="82334"/>
                  </a:lnTo>
                  <a:lnTo>
                    <a:pt x="11239" y="79527"/>
                  </a:lnTo>
                  <a:close/>
                </a:path>
                <a:path w="198120" h="221614">
                  <a:moveTo>
                    <a:pt x="13233" y="139484"/>
                  </a:moveTo>
                  <a:lnTo>
                    <a:pt x="12852" y="138176"/>
                  </a:lnTo>
                  <a:lnTo>
                    <a:pt x="12420" y="137553"/>
                  </a:lnTo>
                  <a:lnTo>
                    <a:pt x="11277" y="136398"/>
                  </a:lnTo>
                  <a:lnTo>
                    <a:pt x="10909" y="136169"/>
                  </a:lnTo>
                  <a:lnTo>
                    <a:pt x="12357" y="139598"/>
                  </a:lnTo>
                  <a:lnTo>
                    <a:pt x="13169" y="141160"/>
                  </a:lnTo>
                  <a:lnTo>
                    <a:pt x="13233" y="139484"/>
                  </a:lnTo>
                  <a:close/>
                </a:path>
                <a:path w="198120" h="221614">
                  <a:moveTo>
                    <a:pt x="15849" y="51460"/>
                  </a:moveTo>
                  <a:lnTo>
                    <a:pt x="15570" y="49682"/>
                  </a:lnTo>
                  <a:lnTo>
                    <a:pt x="15544" y="49352"/>
                  </a:lnTo>
                  <a:lnTo>
                    <a:pt x="14998" y="47586"/>
                  </a:lnTo>
                  <a:lnTo>
                    <a:pt x="13093" y="46609"/>
                  </a:lnTo>
                  <a:lnTo>
                    <a:pt x="10871" y="47307"/>
                  </a:lnTo>
                  <a:lnTo>
                    <a:pt x="10147" y="47802"/>
                  </a:lnTo>
                  <a:lnTo>
                    <a:pt x="9144" y="48641"/>
                  </a:lnTo>
                  <a:lnTo>
                    <a:pt x="8699" y="50038"/>
                  </a:lnTo>
                  <a:lnTo>
                    <a:pt x="9677" y="53124"/>
                  </a:lnTo>
                  <a:lnTo>
                    <a:pt x="11569" y="54102"/>
                  </a:lnTo>
                  <a:lnTo>
                    <a:pt x="14960" y="53047"/>
                  </a:lnTo>
                  <a:lnTo>
                    <a:pt x="15849" y="51460"/>
                  </a:lnTo>
                  <a:close/>
                </a:path>
                <a:path w="198120" h="221614">
                  <a:moveTo>
                    <a:pt x="16865" y="24307"/>
                  </a:moveTo>
                  <a:lnTo>
                    <a:pt x="16535" y="23520"/>
                  </a:lnTo>
                  <a:lnTo>
                    <a:pt x="15227" y="22212"/>
                  </a:lnTo>
                  <a:lnTo>
                    <a:pt x="14427" y="21882"/>
                  </a:lnTo>
                  <a:lnTo>
                    <a:pt x="12573" y="21882"/>
                  </a:lnTo>
                  <a:lnTo>
                    <a:pt x="11772" y="22212"/>
                  </a:lnTo>
                  <a:lnTo>
                    <a:pt x="10452" y="23520"/>
                  </a:lnTo>
                  <a:lnTo>
                    <a:pt x="10121" y="24307"/>
                  </a:lnTo>
                  <a:lnTo>
                    <a:pt x="10121" y="26149"/>
                  </a:lnTo>
                  <a:lnTo>
                    <a:pt x="10452" y="26949"/>
                  </a:lnTo>
                  <a:lnTo>
                    <a:pt x="11772" y="28244"/>
                  </a:lnTo>
                  <a:lnTo>
                    <a:pt x="12573" y="28575"/>
                  </a:lnTo>
                  <a:lnTo>
                    <a:pt x="14427" y="28575"/>
                  </a:lnTo>
                  <a:lnTo>
                    <a:pt x="15227" y="28244"/>
                  </a:lnTo>
                  <a:lnTo>
                    <a:pt x="16535" y="26949"/>
                  </a:lnTo>
                  <a:lnTo>
                    <a:pt x="16865" y="26149"/>
                  </a:lnTo>
                  <a:lnTo>
                    <a:pt x="16865" y="24307"/>
                  </a:lnTo>
                  <a:close/>
                </a:path>
                <a:path w="198120" h="221614">
                  <a:moveTo>
                    <a:pt x="18072" y="125374"/>
                  </a:moveTo>
                  <a:lnTo>
                    <a:pt x="10820" y="118008"/>
                  </a:lnTo>
                  <a:lnTo>
                    <a:pt x="10147" y="118071"/>
                  </a:lnTo>
                  <a:lnTo>
                    <a:pt x="7747" y="118821"/>
                  </a:lnTo>
                  <a:lnTo>
                    <a:pt x="6464" y="120053"/>
                  </a:lnTo>
                  <a:lnTo>
                    <a:pt x="5778" y="121564"/>
                  </a:lnTo>
                  <a:lnTo>
                    <a:pt x="7353" y="126682"/>
                  </a:lnTo>
                  <a:lnTo>
                    <a:pt x="8242" y="129197"/>
                  </a:lnTo>
                  <a:lnTo>
                    <a:pt x="9639" y="129997"/>
                  </a:lnTo>
                  <a:lnTo>
                    <a:pt x="11328" y="130251"/>
                  </a:lnTo>
                  <a:lnTo>
                    <a:pt x="16294" y="128752"/>
                  </a:lnTo>
                  <a:lnTo>
                    <a:pt x="18072" y="125374"/>
                  </a:lnTo>
                  <a:close/>
                </a:path>
                <a:path w="198120" h="221614">
                  <a:moveTo>
                    <a:pt x="25450" y="115989"/>
                  </a:moveTo>
                  <a:lnTo>
                    <a:pt x="24257" y="111874"/>
                  </a:lnTo>
                  <a:lnTo>
                    <a:pt x="23190" y="110807"/>
                  </a:lnTo>
                  <a:lnTo>
                    <a:pt x="20840" y="109766"/>
                  </a:lnTo>
                  <a:lnTo>
                    <a:pt x="19646" y="109601"/>
                  </a:lnTo>
                  <a:lnTo>
                    <a:pt x="16370" y="110540"/>
                  </a:lnTo>
                  <a:lnTo>
                    <a:pt x="15024" y="112369"/>
                  </a:lnTo>
                  <a:lnTo>
                    <a:pt x="14884" y="114401"/>
                  </a:lnTo>
                  <a:lnTo>
                    <a:pt x="15405" y="113360"/>
                  </a:lnTo>
                  <a:lnTo>
                    <a:pt x="16395" y="112572"/>
                  </a:lnTo>
                  <a:lnTo>
                    <a:pt x="19507" y="112369"/>
                  </a:lnTo>
                  <a:lnTo>
                    <a:pt x="21120" y="113753"/>
                  </a:lnTo>
                  <a:lnTo>
                    <a:pt x="21374" y="117449"/>
                  </a:lnTo>
                  <a:lnTo>
                    <a:pt x="19977" y="119037"/>
                  </a:lnTo>
                  <a:lnTo>
                    <a:pt x="17868" y="119176"/>
                  </a:lnTo>
                  <a:lnTo>
                    <a:pt x="17411" y="119075"/>
                  </a:lnTo>
                  <a:lnTo>
                    <a:pt x="17830" y="119303"/>
                  </a:lnTo>
                  <a:lnTo>
                    <a:pt x="19570" y="119697"/>
                  </a:lnTo>
                  <a:lnTo>
                    <a:pt x="20408" y="119761"/>
                  </a:lnTo>
                  <a:lnTo>
                    <a:pt x="23926" y="118745"/>
                  </a:lnTo>
                  <a:lnTo>
                    <a:pt x="25450" y="115989"/>
                  </a:lnTo>
                  <a:close/>
                </a:path>
                <a:path w="198120" h="221614">
                  <a:moveTo>
                    <a:pt x="32588" y="88950"/>
                  </a:moveTo>
                  <a:lnTo>
                    <a:pt x="31508" y="85293"/>
                  </a:lnTo>
                  <a:lnTo>
                    <a:pt x="28727" y="83769"/>
                  </a:lnTo>
                  <a:lnTo>
                    <a:pt x="24345" y="85039"/>
                  </a:lnTo>
                  <a:lnTo>
                    <a:pt x="23177" y="86398"/>
                  </a:lnTo>
                  <a:lnTo>
                    <a:pt x="22542" y="88607"/>
                  </a:lnTo>
                  <a:lnTo>
                    <a:pt x="22491" y="89255"/>
                  </a:lnTo>
                  <a:lnTo>
                    <a:pt x="22567" y="89916"/>
                  </a:lnTo>
                  <a:lnTo>
                    <a:pt x="22606" y="90195"/>
                  </a:lnTo>
                  <a:lnTo>
                    <a:pt x="22567" y="90449"/>
                  </a:lnTo>
                  <a:lnTo>
                    <a:pt x="22999" y="91998"/>
                  </a:lnTo>
                  <a:lnTo>
                    <a:pt x="22555" y="90449"/>
                  </a:lnTo>
                  <a:lnTo>
                    <a:pt x="22567" y="89916"/>
                  </a:lnTo>
                  <a:lnTo>
                    <a:pt x="21297" y="89408"/>
                  </a:lnTo>
                  <a:lnTo>
                    <a:pt x="19875" y="89281"/>
                  </a:lnTo>
                  <a:lnTo>
                    <a:pt x="15278" y="90716"/>
                  </a:lnTo>
                  <a:lnTo>
                    <a:pt x="13500" y="94094"/>
                  </a:lnTo>
                  <a:lnTo>
                    <a:pt x="15303" y="99771"/>
                  </a:lnTo>
                  <a:lnTo>
                    <a:pt x="17589" y="101371"/>
                  </a:lnTo>
                  <a:lnTo>
                    <a:pt x="20916" y="101422"/>
                  </a:lnTo>
                  <a:lnTo>
                    <a:pt x="22110" y="101193"/>
                  </a:lnTo>
                  <a:lnTo>
                    <a:pt x="25171" y="100241"/>
                  </a:lnTo>
                  <a:lnTo>
                    <a:pt x="26898" y="97091"/>
                  </a:lnTo>
                  <a:lnTo>
                    <a:pt x="26149" y="94056"/>
                  </a:lnTo>
                  <a:lnTo>
                    <a:pt x="27025" y="94284"/>
                  </a:lnTo>
                  <a:lnTo>
                    <a:pt x="27940" y="94373"/>
                  </a:lnTo>
                  <a:lnTo>
                    <a:pt x="30505" y="93649"/>
                  </a:lnTo>
                  <a:lnTo>
                    <a:pt x="31623" y="92379"/>
                  </a:lnTo>
                  <a:lnTo>
                    <a:pt x="32448" y="89954"/>
                  </a:lnTo>
                  <a:lnTo>
                    <a:pt x="32588" y="88950"/>
                  </a:lnTo>
                  <a:close/>
                </a:path>
                <a:path w="198120" h="221614">
                  <a:moveTo>
                    <a:pt x="33743" y="163271"/>
                  </a:moveTo>
                  <a:lnTo>
                    <a:pt x="33147" y="162242"/>
                  </a:lnTo>
                  <a:lnTo>
                    <a:pt x="32981" y="161658"/>
                  </a:lnTo>
                  <a:lnTo>
                    <a:pt x="32385" y="162204"/>
                  </a:lnTo>
                  <a:lnTo>
                    <a:pt x="31597" y="162572"/>
                  </a:lnTo>
                  <a:lnTo>
                    <a:pt x="30530" y="162598"/>
                  </a:lnTo>
                  <a:lnTo>
                    <a:pt x="30353" y="162509"/>
                  </a:lnTo>
                  <a:lnTo>
                    <a:pt x="30149" y="162572"/>
                  </a:lnTo>
                  <a:lnTo>
                    <a:pt x="31242" y="163131"/>
                  </a:lnTo>
                  <a:lnTo>
                    <a:pt x="32473" y="163385"/>
                  </a:lnTo>
                  <a:lnTo>
                    <a:pt x="33743" y="163271"/>
                  </a:lnTo>
                  <a:close/>
                </a:path>
                <a:path w="198120" h="221614">
                  <a:moveTo>
                    <a:pt x="38531" y="62268"/>
                  </a:moveTo>
                  <a:lnTo>
                    <a:pt x="37922" y="60159"/>
                  </a:lnTo>
                  <a:lnTo>
                    <a:pt x="36766" y="58420"/>
                  </a:lnTo>
                  <a:lnTo>
                    <a:pt x="35293" y="57797"/>
                  </a:lnTo>
                  <a:lnTo>
                    <a:pt x="33439" y="58331"/>
                  </a:lnTo>
                  <a:lnTo>
                    <a:pt x="31686" y="59575"/>
                  </a:lnTo>
                  <a:lnTo>
                    <a:pt x="31140" y="60985"/>
                  </a:lnTo>
                  <a:lnTo>
                    <a:pt x="31699" y="62903"/>
                  </a:lnTo>
                  <a:lnTo>
                    <a:pt x="31991" y="63334"/>
                  </a:lnTo>
                  <a:lnTo>
                    <a:pt x="33096" y="64477"/>
                  </a:lnTo>
                  <a:lnTo>
                    <a:pt x="34188" y="64858"/>
                  </a:lnTo>
                  <a:lnTo>
                    <a:pt x="35445" y="64655"/>
                  </a:lnTo>
                  <a:lnTo>
                    <a:pt x="35725" y="64643"/>
                  </a:lnTo>
                  <a:lnTo>
                    <a:pt x="37503" y="64122"/>
                  </a:lnTo>
                  <a:lnTo>
                    <a:pt x="38531" y="62268"/>
                  </a:lnTo>
                  <a:close/>
                </a:path>
                <a:path w="198120" h="221614">
                  <a:moveTo>
                    <a:pt x="39039" y="153873"/>
                  </a:moveTo>
                  <a:lnTo>
                    <a:pt x="37630" y="151053"/>
                  </a:lnTo>
                  <a:lnTo>
                    <a:pt x="34340" y="149593"/>
                  </a:lnTo>
                  <a:lnTo>
                    <a:pt x="30124" y="150901"/>
                  </a:lnTo>
                  <a:lnTo>
                    <a:pt x="29210" y="151511"/>
                  </a:lnTo>
                  <a:lnTo>
                    <a:pt x="27660" y="153111"/>
                  </a:lnTo>
                  <a:lnTo>
                    <a:pt x="27076" y="154139"/>
                  </a:lnTo>
                  <a:lnTo>
                    <a:pt x="26809" y="155282"/>
                  </a:lnTo>
                  <a:lnTo>
                    <a:pt x="27508" y="155600"/>
                  </a:lnTo>
                  <a:lnTo>
                    <a:pt x="28143" y="156044"/>
                  </a:lnTo>
                  <a:lnTo>
                    <a:pt x="28689" y="156603"/>
                  </a:lnTo>
                  <a:lnTo>
                    <a:pt x="29235" y="156197"/>
                  </a:lnTo>
                  <a:lnTo>
                    <a:pt x="29870" y="155917"/>
                  </a:lnTo>
                  <a:lnTo>
                    <a:pt x="31762" y="155879"/>
                  </a:lnTo>
                  <a:lnTo>
                    <a:pt x="32740" y="156476"/>
                  </a:lnTo>
                  <a:lnTo>
                    <a:pt x="33375" y="157353"/>
                  </a:lnTo>
                  <a:lnTo>
                    <a:pt x="34302" y="155422"/>
                  </a:lnTo>
                  <a:lnTo>
                    <a:pt x="36207" y="154012"/>
                  </a:lnTo>
                  <a:lnTo>
                    <a:pt x="39039" y="153873"/>
                  </a:lnTo>
                  <a:close/>
                </a:path>
                <a:path w="198120" h="221614">
                  <a:moveTo>
                    <a:pt x="39966" y="37541"/>
                  </a:moveTo>
                  <a:lnTo>
                    <a:pt x="39725" y="35394"/>
                  </a:lnTo>
                  <a:lnTo>
                    <a:pt x="39446" y="34455"/>
                  </a:lnTo>
                  <a:lnTo>
                    <a:pt x="38773" y="33743"/>
                  </a:lnTo>
                  <a:lnTo>
                    <a:pt x="37947" y="33350"/>
                  </a:lnTo>
                  <a:lnTo>
                    <a:pt x="37109" y="32715"/>
                  </a:lnTo>
                  <a:lnTo>
                    <a:pt x="36017" y="32435"/>
                  </a:lnTo>
                  <a:lnTo>
                    <a:pt x="33159" y="33324"/>
                  </a:lnTo>
                  <a:lnTo>
                    <a:pt x="32169" y="35204"/>
                  </a:lnTo>
                  <a:lnTo>
                    <a:pt x="32994" y="37807"/>
                  </a:lnTo>
                  <a:lnTo>
                    <a:pt x="33578" y="38442"/>
                  </a:lnTo>
                  <a:lnTo>
                    <a:pt x="34467" y="38950"/>
                  </a:lnTo>
                  <a:lnTo>
                    <a:pt x="35318" y="39573"/>
                  </a:lnTo>
                  <a:lnTo>
                    <a:pt x="36372" y="39852"/>
                  </a:lnTo>
                  <a:lnTo>
                    <a:pt x="39039" y="39090"/>
                  </a:lnTo>
                  <a:lnTo>
                    <a:pt x="39966" y="37541"/>
                  </a:lnTo>
                  <a:close/>
                </a:path>
                <a:path w="198120" h="221614">
                  <a:moveTo>
                    <a:pt x="47345" y="184721"/>
                  </a:moveTo>
                  <a:lnTo>
                    <a:pt x="46888" y="182727"/>
                  </a:lnTo>
                  <a:lnTo>
                    <a:pt x="46050" y="180098"/>
                  </a:lnTo>
                  <a:lnTo>
                    <a:pt x="43230" y="178650"/>
                  </a:lnTo>
                  <a:lnTo>
                    <a:pt x="40398" y="179527"/>
                  </a:lnTo>
                  <a:lnTo>
                    <a:pt x="39154" y="180162"/>
                  </a:lnTo>
                  <a:lnTo>
                    <a:pt x="38798" y="180479"/>
                  </a:lnTo>
                  <a:lnTo>
                    <a:pt x="41008" y="182930"/>
                  </a:lnTo>
                  <a:lnTo>
                    <a:pt x="43307" y="185318"/>
                  </a:lnTo>
                  <a:lnTo>
                    <a:pt x="45669" y="187617"/>
                  </a:lnTo>
                  <a:lnTo>
                    <a:pt x="46824" y="186423"/>
                  </a:lnTo>
                  <a:lnTo>
                    <a:pt x="47345" y="184721"/>
                  </a:lnTo>
                  <a:close/>
                </a:path>
                <a:path w="198120" h="221614">
                  <a:moveTo>
                    <a:pt x="54762" y="99047"/>
                  </a:moveTo>
                  <a:lnTo>
                    <a:pt x="53479" y="94996"/>
                  </a:lnTo>
                  <a:lnTo>
                    <a:pt x="51981" y="93560"/>
                  </a:lnTo>
                  <a:lnTo>
                    <a:pt x="48844" y="92354"/>
                  </a:lnTo>
                  <a:lnTo>
                    <a:pt x="47332" y="92240"/>
                  </a:lnTo>
                  <a:lnTo>
                    <a:pt x="42456" y="93764"/>
                  </a:lnTo>
                  <a:lnTo>
                    <a:pt x="40551" y="97332"/>
                  </a:lnTo>
                  <a:lnTo>
                    <a:pt x="41529" y="100711"/>
                  </a:lnTo>
                  <a:lnTo>
                    <a:pt x="44234" y="100596"/>
                  </a:lnTo>
                  <a:lnTo>
                    <a:pt x="46774" y="102311"/>
                  </a:lnTo>
                  <a:lnTo>
                    <a:pt x="47650" y="105422"/>
                  </a:lnTo>
                  <a:lnTo>
                    <a:pt x="48361" y="105435"/>
                  </a:lnTo>
                  <a:lnTo>
                    <a:pt x="49085" y="105371"/>
                  </a:lnTo>
                  <a:lnTo>
                    <a:pt x="51168" y="104724"/>
                  </a:lnTo>
                  <a:lnTo>
                    <a:pt x="52285" y="103886"/>
                  </a:lnTo>
                  <a:lnTo>
                    <a:pt x="54305" y="101206"/>
                  </a:lnTo>
                  <a:lnTo>
                    <a:pt x="54762" y="99047"/>
                  </a:lnTo>
                  <a:close/>
                </a:path>
                <a:path w="198120" h="221614">
                  <a:moveTo>
                    <a:pt x="60858" y="133642"/>
                  </a:moveTo>
                  <a:lnTo>
                    <a:pt x="59588" y="133540"/>
                  </a:lnTo>
                  <a:lnTo>
                    <a:pt x="58813" y="133604"/>
                  </a:lnTo>
                  <a:lnTo>
                    <a:pt x="57696" y="133959"/>
                  </a:lnTo>
                  <a:lnTo>
                    <a:pt x="57912" y="134442"/>
                  </a:lnTo>
                  <a:lnTo>
                    <a:pt x="58153" y="135509"/>
                  </a:lnTo>
                  <a:lnTo>
                    <a:pt x="58661" y="134493"/>
                  </a:lnTo>
                  <a:lnTo>
                    <a:pt x="59639" y="133743"/>
                  </a:lnTo>
                  <a:lnTo>
                    <a:pt x="60858" y="133642"/>
                  </a:lnTo>
                  <a:close/>
                </a:path>
                <a:path w="198120" h="221614">
                  <a:moveTo>
                    <a:pt x="62077" y="46621"/>
                  </a:moveTo>
                  <a:lnTo>
                    <a:pt x="61747" y="45834"/>
                  </a:lnTo>
                  <a:lnTo>
                    <a:pt x="60426" y="44526"/>
                  </a:lnTo>
                  <a:lnTo>
                    <a:pt x="59639" y="44196"/>
                  </a:lnTo>
                  <a:lnTo>
                    <a:pt x="57772" y="44196"/>
                  </a:lnTo>
                  <a:lnTo>
                    <a:pt x="56984" y="44526"/>
                  </a:lnTo>
                  <a:lnTo>
                    <a:pt x="55664" y="45834"/>
                  </a:lnTo>
                  <a:lnTo>
                    <a:pt x="55333" y="46621"/>
                  </a:lnTo>
                  <a:lnTo>
                    <a:pt x="55333" y="48463"/>
                  </a:lnTo>
                  <a:lnTo>
                    <a:pt x="55664" y="49263"/>
                  </a:lnTo>
                  <a:lnTo>
                    <a:pt x="56984" y="50558"/>
                  </a:lnTo>
                  <a:lnTo>
                    <a:pt x="57772" y="50888"/>
                  </a:lnTo>
                  <a:lnTo>
                    <a:pt x="59639" y="50888"/>
                  </a:lnTo>
                  <a:lnTo>
                    <a:pt x="60426" y="50558"/>
                  </a:lnTo>
                  <a:lnTo>
                    <a:pt x="61747" y="49263"/>
                  </a:lnTo>
                  <a:lnTo>
                    <a:pt x="62077" y="48463"/>
                  </a:lnTo>
                  <a:lnTo>
                    <a:pt x="62077" y="46621"/>
                  </a:lnTo>
                  <a:close/>
                </a:path>
                <a:path w="198120" h="221614">
                  <a:moveTo>
                    <a:pt x="63677" y="76174"/>
                  </a:moveTo>
                  <a:lnTo>
                    <a:pt x="63601" y="75399"/>
                  </a:lnTo>
                  <a:lnTo>
                    <a:pt x="62661" y="72402"/>
                  </a:lnTo>
                  <a:lnTo>
                    <a:pt x="60769" y="70904"/>
                  </a:lnTo>
                  <a:lnTo>
                    <a:pt x="57683" y="70383"/>
                  </a:lnTo>
                  <a:lnTo>
                    <a:pt x="56718" y="70408"/>
                  </a:lnTo>
                  <a:lnTo>
                    <a:pt x="55372" y="70891"/>
                  </a:lnTo>
                  <a:lnTo>
                    <a:pt x="56146" y="73533"/>
                  </a:lnTo>
                  <a:lnTo>
                    <a:pt x="54584" y="68237"/>
                  </a:lnTo>
                  <a:lnTo>
                    <a:pt x="51803" y="66725"/>
                  </a:lnTo>
                  <a:lnTo>
                    <a:pt x="46482" y="68262"/>
                  </a:lnTo>
                  <a:lnTo>
                    <a:pt x="44958" y="71031"/>
                  </a:lnTo>
                  <a:lnTo>
                    <a:pt x="46088" y="74917"/>
                  </a:lnTo>
                  <a:lnTo>
                    <a:pt x="46926" y="75869"/>
                  </a:lnTo>
                  <a:lnTo>
                    <a:pt x="47955" y="76492"/>
                  </a:lnTo>
                  <a:lnTo>
                    <a:pt x="48666" y="76530"/>
                  </a:lnTo>
                  <a:lnTo>
                    <a:pt x="49301" y="76784"/>
                  </a:lnTo>
                  <a:lnTo>
                    <a:pt x="49834" y="77190"/>
                  </a:lnTo>
                  <a:lnTo>
                    <a:pt x="50393" y="77266"/>
                  </a:lnTo>
                  <a:lnTo>
                    <a:pt x="51562" y="77101"/>
                  </a:lnTo>
                  <a:lnTo>
                    <a:pt x="51701" y="77076"/>
                  </a:lnTo>
                  <a:lnTo>
                    <a:pt x="51943" y="77076"/>
                  </a:lnTo>
                  <a:lnTo>
                    <a:pt x="51816" y="77101"/>
                  </a:lnTo>
                  <a:lnTo>
                    <a:pt x="51562" y="77101"/>
                  </a:lnTo>
                  <a:lnTo>
                    <a:pt x="51803" y="78244"/>
                  </a:lnTo>
                  <a:lnTo>
                    <a:pt x="52806" y="81407"/>
                  </a:lnTo>
                  <a:lnTo>
                    <a:pt x="56210" y="83172"/>
                  </a:lnTo>
                  <a:lnTo>
                    <a:pt x="61823" y="81419"/>
                  </a:lnTo>
                  <a:lnTo>
                    <a:pt x="63423" y="79298"/>
                  </a:lnTo>
                  <a:lnTo>
                    <a:pt x="63677" y="76174"/>
                  </a:lnTo>
                  <a:close/>
                </a:path>
                <a:path w="198120" h="221614">
                  <a:moveTo>
                    <a:pt x="64490" y="2425"/>
                  </a:moveTo>
                  <a:lnTo>
                    <a:pt x="64160" y="1638"/>
                  </a:lnTo>
                  <a:lnTo>
                    <a:pt x="62839" y="330"/>
                  </a:lnTo>
                  <a:lnTo>
                    <a:pt x="62039" y="0"/>
                  </a:lnTo>
                  <a:lnTo>
                    <a:pt x="60185" y="0"/>
                  </a:lnTo>
                  <a:lnTo>
                    <a:pt x="59385" y="330"/>
                  </a:lnTo>
                  <a:lnTo>
                    <a:pt x="58077" y="1638"/>
                  </a:lnTo>
                  <a:lnTo>
                    <a:pt x="57746" y="2425"/>
                  </a:lnTo>
                  <a:lnTo>
                    <a:pt x="57746" y="4267"/>
                  </a:lnTo>
                  <a:lnTo>
                    <a:pt x="58077" y="5054"/>
                  </a:lnTo>
                  <a:lnTo>
                    <a:pt x="59385" y="6362"/>
                  </a:lnTo>
                  <a:lnTo>
                    <a:pt x="60185" y="6692"/>
                  </a:lnTo>
                  <a:lnTo>
                    <a:pt x="62039" y="6692"/>
                  </a:lnTo>
                  <a:lnTo>
                    <a:pt x="62839" y="6362"/>
                  </a:lnTo>
                  <a:lnTo>
                    <a:pt x="64160" y="5054"/>
                  </a:lnTo>
                  <a:lnTo>
                    <a:pt x="64490" y="4267"/>
                  </a:lnTo>
                  <a:lnTo>
                    <a:pt x="64490" y="2425"/>
                  </a:lnTo>
                  <a:close/>
                </a:path>
                <a:path w="198120" h="221614">
                  <a:moveTo>
                    <a:pt x="66446" y="141389"/>
                  </a:moveTo>
                  <a:lnTo>
                    <a:pt x="66357" y="138823"/>
                  </a:lnTo>
                  <a:lnTo>
                    <a:pt x="65747" y="136728"/>
                  </a:lnTo>
                  <a:lnTo>
                    <a:pt x="64757" y="135509"/>
                  </a:lnTo>
                  <a:lnTo>
                    <a:pt x="63512" y="134683"/>
                  </a:lnTo>
                  <a:lnTo>
                    <a:pt x="64046" y="135229"/>
                  </a:lnTo>
                  <a:lnTo>
                    <a:pt x="64427" y="135928"/>
                  </a:lnTo>
                  <a:lnTo>
                    <a:pt x="64604" y="138595"/>
                  </a:lnTo>
                  <a:lnTo>
                    <a:pt x="63207" y="140182"/>
                  </a:lnTo>
                  <a:lnTo>
                    <a:pt x="59817" y="140423"/>
                  </a:lnTo>
                  <a:lnTo>
                    <a:pt x="58508" y="139471"/>
                  </a:lnTo>
                  <a:lnTo>
                    <a:pt x="58000" y="138099"/>
                  </a:lnTo>
                  <a:lnTo>
                    <a:pt x="57416" y="140131"/>
                  </a:lnTo>
                  <a:lnTo>
                    <a:pt x="55816" y="141732"/>
                  </a:lnTo>
                  <a:lnTo>
                    <a:pt x="53721" y="142265"/>
                  </a:lnTo>
                  <a:lnTo>
                    <a:pt x="53848" y="142582"/>
                  </a:lnTo>
                  <a:lnTo>
                    <a:pt x="54914" y="142925"/>
                  </a:lnTo>
                  <a:lnTo>
                    <a:pt x="55803" y="143738"/>
                  </a:lnTo>
                  <a:lnTo>
                    <a:pt x="56146" y="145059"/>
                  </a:lnTo>
                  <a:lnTo>
                    <a:pt x="56121" y="145389"/>
                  </a:lnTo>
                  <a:lnTo>
                    <a:pt x="57010" y="146011"/>
                  </a:lnTo>
                  <a:lnTo>
                    <a:pt x="58026" y="146431"/>
                  </a:lnTo>
                  <a:lnTo>
                    <a:pt x="59969" y="146646"/>
                  </a:lnTo>
                  <a:lnTo>
                    <a:pt x="60845" y="146596"/>
                  </a:lnTo>
                  <a:lnTo>
                    <a:pt x="62433" y="146126"/>
                  </a:lnTo>
                  <a:lnTo>
                    <a:pt x="64236" y="144970"/>
                  </a:lnTo>
                  <a:lnTo>
                    <a:pt x="64744" y="144475"/>
                  </a:lnTo>
                  <a:lnTo>
                    <a:pt x="66001" y="142760"/>
                  </a:lnTo>
                  <a:lnTo>
                    <a:pt x="66446" y="141389"/>
                  </a:lnTo>
                  <a:close/>
                </a:path>
                <a:path w="198120" h="221614">
                  <a:moveTo>
                    <a:pt x="66751" y="195554"/>
                  </a:moveTo>
                  <a:lnTo>
                    <a:pt x="65671" y="191858"/>
                  </a:lnTo>
                  <a:lnTo>
                    <a:pt x="62877" y="190347"/>
                  </a:lnTo>
                  <a:lnTo>
                    <a:pt x="59029" y="191452"/>
                  </a:lnTo>
                  <a:lnTo>
                    <a:pt x="58115" y="192239"/>
                  </a:lnTo>
                  <a:lnTo>
                    <a:pt x="57480" y="193192"/>
                  </a:lnTo>
                  <a:lnTo>
                    <a:pt x="57886" y="193890"/>
                  </a:lnTo>
                  <a:lnTo>
                    <a:pt x="58178" y="194665"/>
                  </a:lnTo>
                  <a:lnTo>
                    <a:pt x="58191" y="195643"/>
                  </a:lnTo>
                  <a:lnTo>
                    <a:pt x="58140" y="195846"/>
                  </a:lnTo>
                  <a:lnTo>
                    <a:pt x="58483" y="196684"/>
                  </a:lnTo>
                  <a:lnTo>
                    <a:pt x="58547" y="197675"/>
                  </a:lnTo>
                  <a:lnTo>
                    <a:pt x="58254" y="198602"/>
                  </a:lnTo>
                  <a:lnTo>
                    <a:pt x="61125" y="200837"/>
                  </a:lnTo>
                  <a:lnTo>
                    <a:pt x="61747" y="200901"/>
                  </a:lnTo>
                  <a:lnTo>
                    <a:pt x="62382" y="200863"/>
                  </a:lnTo>
                  <a:lnTo>
                    <a:pt x="63169" y="200609"/>
                  </a:lnTo>
                  <a:lnTo>
                    <a:pt x="63639" y="199161"/>
                  </a:lnTo>
                  <a:lnTo>
                    <a:pt x="64808" y="198069"/>
                  </a:lnTo>
                  <a:lnTo>
                    <a:pt x="66268" y="197548"/>
                  </a:lnTo>
                  <a:lnTo>
                    <a:pt x="66611" y="196596"/>
                  </a:lnTo>
                  <a:lnTo>
                    <a:pt x="66751" y="195554"/>
                  </a:lnTo>
                  <a:close/>
                </a:path>
                <a:path w="198120" h="221614">
                  <a:moveTo>
                    <a:pt x="69164" y="164045"/>
                  </a:moveTo>
                  <a:lnTo>
                    <a:pt x="68973" y="162242"/>
                  </a:lnTo>
                  <a:lnTo>
                    <a:pt x="67322" y="161531"/>
                  </a:lnTo>
                  <a:lnTo>
                    <a:pt x="66090" y="159994"/>
                  </a:lnTo>
                  <a:lnTo>
                    <a:pt x="65951" y="157873"/>
                  </a:lnTo>
                  <a:lnTo>
                    <a:pt x="66040" y="157492"/>
                  </a:lnTo>
                  <a:lnTo>
                    <a:pt x="64973" y="156870"/>
                  </a:lnTo>
                  <a:lnTo>
                    <a:pt x="63258" y="156337"/>
                  </a:lnTo>
                  <a:lnTo>
                    <a:pt x="62039" y="156311"/>
                  </a:lnTo>
                  <a:lnTo>
                    <a:pt x="60464" y="156679"/>
                  </a:lnTo>
                  <a:lnTo>
                    <a:pt x="57861" y="157492"/>
                  </a:lnTo>
                  <a:lnTo>
                    <a:pt x="56134" y="159766"/>
                  </a:lnTo>
                  <a:lnTo>
                    <a:pt x="55892" y="162306"/>
                  </a:lnTo>
                  <a:lnTo>
                    <a:pt x="54546" y="161734"/>
                  </a:lnTo>
                  <a:lnTo>
                    <a:pt x="52997" y="161569"/>
                  </a:lnTo>
                  <a:lnTo>
                    <a:pt x="47993" y="163029"/>
                  </a:lnTo>
                  <a:lnTo>
                    <a:pt x="45974" y="166649"/>
                  </a:lnTo>
                  <a:lnTo>
                    <a:pt x="47523" y="171894"/>
                  </a:lnTo>
                  <a:lnTo>
                    <a:pt x="48768" y="173278"/>
                  </a:lnTo>
                  <a:lnTo>
                    <a:pt x="50317" y="174078"/>
                  </a:lnTo>
                  <a:lnTo>
                    <a:pt x="50126" y="173558"/>
                  </a:lnTo>
                  <a:lnTo>
                    <a:pt x="49987" y="171564"/>
                  </a:lnTo>
                  <a:lnTo>
                    <a:pt x="51181" y="170129"/>
                  </a:lnTo>
                  <a:lnTo>
                    <a:pt x="52819" y="169811"/>
                  </a:lnTo>
                  <a:lnTo>
                    <a:pt x="52717" y="168897"/>
                  </a:lnTo>
                  <a:lnTo>
                    <a:pt x="61620" y="162598"/>
                  </a:lnTo>
                  <a:lnTo>
                    <a:pt x="63995" y="164439"/>
                  </a:lnTo>
                  <a:lnTo>
                    <a:pt x="64795" y="166979"/>
                  </a:lnTo>
                  <a:lnTo>
                    <a:pt x="66027" y="166839"/>
                  </a:lnTo>
                  <a:lnTo>
                    <a:pt x="67424" y="167132"/>
                  </a:lnTo>
                  <a:lnTo>
                    <a:pt x="68567" y="165798"/>
                  </a:lnTo>
                  <a:lnTo>
                    <a:pt x="69164" y="164045"/>
                  </a:lnTo>
                  <a:close/>
                </a:path>
                <a:path w="198120" h="221614">
                  <a:moveTo>
                    <a:pt x="79349" y="64516"/>
                  </a:moveTo>
                  <a:lnTo>
                    <a:pt x="78422" y="61353"/>
                  </a:lnTo>
                  <a:lnTo>
                    <a:pt x="75641" y="59829"/>
                  </a:lnTo>
                  <a:lnTo>
                    <a:pt x="72174" y="60845"/>
                  </a:lnTo>
                  <a:lnTo>
                    <a:pt x="71513" y="61290"/>
                  </a:lnTo>
                  <a:lnTo>
                    <a:pt x="70942" y="61836"/>
                  </a:lnTo>
                  <a:lnTo>
                    <a:pt x="72542" y="62001"/>
                  </a:lnTo>
                  <a:lnTo>
                    <a:pt x="73863" y="63220"/>
                  </a:lnTo>
                  <a:lnTo>
                    <a:pt x="74117" y="66725"/>
                  </a:lnTo>
                  <a:lnTo>
                    <a:pt x="72707" y="68313"/>
                  </a:lnTo>
                  <a:lnTo>
                    <a:pt x="70700" y="68453"/>
                  </a:lnTo>
                  <a:lnTo>
                    <a:pt x="70408" y="68376"/>
                  </a:lnTo>
                  <a:lnTo>
                    <a:pt x="70751" y="68834"/>
                  </a:lnTo>
                  <a:lnTo>
                    <a:pt x="72834" y="70281"/>
                  </a:lnTo>
                  <a:lnTo>
                    <a:pt x="74307" y="70599"/>
                  </a:lnTo>
                  <a:lnTo>
                    <a:pt x="77914" y="69557"/>
                  </a:lnTo>
                  <a:lnTo>
                    <a:pt x="79260" y="67640"/>
                  </a:lnTo>
                  <a:lnTo>
                    <a:pt x="79349" y="64516"/>
                  </a:lnTo>
                  <a:close/>
                </a:path>
                <a:path w="198120" h="221614">
                  <a:moveTo>
                    <a:pt x="81089" y="189369"/>
                  </a:moveTo>
                  <a:lnTo>
                    <a:pt x="80962" y="188696"/>
                  </a:lnTo>
                  <a:lnTo>
                    <a:pt x="80187" y="188099"/>
                  </a:lnTo>
                  <a:lnTo>
                    <a:pt x="79565" y="187350"/>
                  </a:lnTo>
                  <a:lnTo>
                    <a:pt x="79121" y="186486"/>
                  </a:lnTo>
                  <a:lnTo>
                    <a:pt x="78257" y="185991"/>
                  </a:lnTo>
                  <a:lnTo>
                    <a:pt x="77533" y="185293"/>
                  </a:lnTo>
                  <a:lnTo>
                    <a:pt x="76987" y="184442"/>
                  </a:lnTo>
                  <a:lnTo>
                    <a:pt x="76187" y="184302"/>
                  </a:lnTo>
                  <a:lnTo>
                    <a:pt x="75374" y="184277"/>
                  </a:lnTo>
                  <a:lnTo>
                    <a:pt x="71920" y="185356"/>
                  </a:lnTo>
                  <a:lnTo>
                    <a:pt x="70446" y="188150"/>
                  </a:lnTo>
                  <a:lnTo>
                    <a:pt x="72110" y="193408"/>
                  </a:lnTo>
                  <a:lnTo>
                    <a:pt x="74930" y="194856"/>
                  </a:lnTo>
                  <a:lnTo>
                    <a:pt x="77838" y="193954"/>
                  </a:lnTo>
                  <a:lnTo>
                    <a:pt x="78270" y="193662"/>
                  </a:lnTo>
                  <a:lnTo>
                    <a:pt x="77876" y="191897"/>
                  </a:lnTo>
                  <a:lnTo>
                    <a:pt x="78955" y="190144"/>
                  </a:lnTo>
                  <a:lnTo>
                    <a:pt x="80721" y="189699"/>
                  </a:lnTo>
                  <a:lnTo>
                    <a:pt x="81064" y="189687"/>
                  </a:lnTo>
                  <a:lnTo>
                    <a:pt x="81089" y="189369"/>
                  </a:lnTo>
                  <a:close/>
                </a:path>
                <a:path w="198120" h="221614">
                  <a:moveTo>
                    <a:pt x="82435" y="106413"/>
                  </a:moveTo>
                  <a:lnTo>
                    <a:pt x="82194" y="105397"/>
                  </a:lnTo>
                  <a:lnTo>
                    <a:pt x="81470" y="105638"/>
                  </a:lnTo>
                  <a:lnTo>
                    <a:pt x="78308" y="105689"/>
                  </a:lnTo>
                  <a:lnTo>
                    <a:pt x="76022" y="103492"/>
                  </a:lnTo>
                  <a:lnTo>
                    <a:pt x="75971" y="100596"/>
                  </a:lnTo>
                  <a:lnTo>
                    <a:pt x="76047" y="100317"/>
                  </a:lnTo>
                  <a:lnTo>
                    <a:pt x="75323" y="100291"/>
                  </a:lnTo>
                  <a:lnTo>
                    <a:pt x="74574" y="100368"/>
                  </a:lnTo>
                  <a:lnTo>
                    <a:pt x="71932" y="101193"/>
                  </a:lnTo>
                  <a:lnTo>
                    <a:pt x="70523" y="102577"/>
                  </a:lnTo>
                  <a:lnTo>
                    <a:pt x="69799" y="104254"/>
                  </a:lnTo>
                  <a:lnTo>
                    <a:pt x="72415" y="104495"/>
                  </a:lnTo>
                  <a:lnTo>
                    <a:pt x="74739" y="106273"/>
                  </a:lnTo>
                  <a:lnTo>
                    <a:pt x="75971" y="110439"/>
                  </a:lnTo>
                  <a:lnTo>
                    <a:pt x="75806" y="111963"/>
                  </a:lnTo>
                  <a:lnTo>
                    <a:pt x="75222" y="113309"/>
                  </a:lnTo>
                  <a:lnTo>
                    <a:pt x="76174" y="113334"/>
                  </a:lnTo>
                  <a:lnTo>
                    <a:pt x="77114" y="113169"/>
                  </a:lnTo>
                  <a:lnTo>
                    <a:pt x="76873" y="112776"/>
                  </a:lnTo>
                  <a:lnTo>
                    <a:pt x="76365" y="110744"/>
                  </a:lnTo>
                  <a:lnTo>
                    <a:pt x="77457" y="108927"/>
                  </a:lnTo>
                  <a:lnTo>
                    <a:pt x="80251" y="108242"/>
                  </a:lnTo>
                  <a:lnTo>
                    <a:pt x="81216" y="108470"/>
                  </a:lnTo>
                  <a:lnTo>
                    <a:pt x="81991" y="109004"/>
                  </a:lnTo>
                  <a:lnTo>
                    <a:pt x="82423" y="107429"/>
                  </a:lnTo>
                  <a:lnTo>
                    <a:pt x="82435" y="106413"/>
                  </a:lnTo>
                  <a:close/>
                </a:path>
                <a:path w="198120" h="221614">
                  <a:moveTo>
                    <a:pt x="86918" y="75247"/>
                  </a:moveTo>
                  <a:lnTo>
                    <a:pt x="85763" y="73990"/>
                  </a:lnTo>
                  <a:lnTo>
                    <a:pt x="84162" y="73215"/>
                  </a:lnTo>
                  <a:lnTo>
                    <a:pt x="81673" y="73063"/>
                  </a:lnTo>
                  <a:lnTo>
                    <a:pt x="80873" y="73139"/>
                  </a:lnTo>
                  <a:lnTo>
                    <a:pt x="77927" y="74066"/>
                  </a:lnTo>
                  <a:lnTo>
                    <a:pt x="76365" y="75730"/>
                  </a:lnTo>
                  <a:lnTo>
                    <a:pt x="75387" y="78943"/>
                  </a:lnTo>
                  <a:lnTo>
                    <a:pt x="75374" y="80276"/>
                  </a:lnTo>
                  <a:lnTo>
                    <a:pt x="75971" y="82156"/>
                  </a:lnTo>
                  <a:lnTo>
                    <a:pt x="76581" y="83172"/>
                  </a:lnTo>
                  <a:lnTo>
                    <a:pt x="77343" y="82816"/>
                  </a:lnTo>
                  <a:lnTo>
                    <a:pt x="78562" y="82461"/>
                  </a:lnTo>
                  <a:lnTo>
                    <a:pt x="79375" y="82410"/>
                  </a:lnTo>
                  <a:lnTo>
                    <a:pt x="80162" y="82499"/>
                  </a:lnTo>
                  <a:lnTo>
                    <a:pt x="79336" y="81673"/>
                  </a:lnTo>
                  <a:lnTo>
                    <a:pt x="78765" y="80619"/>
                  </a:lnTo>
                  <a:lnTo>
                    <a:pt x="78486" y="76631"/>
                  </a:lnTo>
                  <a:lnTo>
                    <a:pt x="80581" y="74256"/>
                  </a:lnTo>
                  <a:lnTo>
                    <a:pt x="84696" y="73977"/>
                  </a:lnTo>
                  <a:lnTo>
                    <a:pt x="85953" y="74434"/>
                  </a:lnTo>
                  <a:lnTo>
                    <a:pt x="86918" y="75247"/>
                  </a:lnTo>
                  <a:close/>
                </a:path>
                <a:path w="198120" h="221614">
                  <a:moveTo>
                    <a:pt x="87198" y="52400"/>
                  </a:moveTo>
                  <a:lnTo>
                    <a:pt x="86741" y="50939"/>
                  </a:lnTo>
                  <a:lnTo>
                    <a:pt x="85153" y="48387"/>
                  </a:lnTo>
                  <a:lnTo>
                    <a:pt x="82829" y="47358"/>
                  </a:lnTo>
                  <a:lnTo>
                    <a:pt x="80479" y="48094"/>
                  </a:lnTo>
                  <a:lnTo>
                    <a:pt x="79298" y="48755"/>
                  </a:lnTo>
                  <a:lnTo>
                    <a:pt x="77508" y="49949"/>
                  </a:lnTo>
                  <a:lnTo>
                    <a:pt x="76606" y="52146"/>
                  </a:lnTo>
                  <a:lnTo>
                    <a:pt x="78117" y="56934"/>
                  </a:lnTo>
                  <a:lnTo>
                    <a:pt x="80937" y="58394"/>
                  </a:lnTo>
                  <a:lnTo>
                    <a:pt x="85140" y="57073"/>
                  </a:lnTo>
                  <a:lnTo>
                    <a:pt x="86207" y="55880"/>
                  </a:lnTo>
                  <a:lnTo>
                    <a:pt x="87083" y="53479"/>
                  </a:lnTo>
                  <a:lnTo>
                    <a:pt x="87198" y="52400"/>
                  </a:lnTo>
                  <a:close/>
                </a:path>
                <a:path w="198120" h="221614">
                  <a:moveTo>
                    <a:pt x="87947" y="14554"/>
                  </a:moveTo>
                  <a:lnTo>
                    <a:pt x="87617" y="13754"/>
                  </a:lnTo>
                  <a:lnTo>
                    <a:pt x="86309" y="12458"/>
                  </a:lnTo>
                  <a:lnTo>
                    <a:pt x="85509" y="12128"/>
                  </a:lnTo>
                  <a:lnTo>
                    <a:pt x="83642" y="12128"/>
                  </a:lnTo>
                  <a:lnTo>
                    <a:pt x="82854" y="12458"/>
                  </a:lnTo>
                  <a:lnTo>
                    <a:pt x="81534" y="13754"/>
                  </a:lnTo>
                  <a:lnTo>
                    <a:pt x="81203" y="14554"/>
                  </a:lnTo>
                  <a:lnTo>
                    <a:pt x="81203" y="16395"/>
                  </a:lnTo>
                  <a:lnTo>
                    <a:pt x="81534" y="17183"/>
                  </a:lnTo>
                  <a:lnTo>
                    <a:pt x="82854" y="18491"/>
                  </a:lnTo>
                  <a:lnTo>
                    <a:pt x="83642" y="18821"/>
                  </a:lnTo>
                  <a:lnTo>
                    <a:pt x="85509" y="18821"/>
                  </a:lnTo>
                  <a:lnTo>
                    <a:pt x="86309" y="18491"/>
                  </a:lnTo>
                  <a:lnTo>
                    <a:pt x="87617" y="17183"/>
                  </a:lnTo>
                  <a:lnTo>
                    <a:pt x="87947" y="16395"/>
                  </a:lnTo>
                  <a:lnTo>
                    <a:pt x="87947" y="14554"/>
                  </a:lnTo>
                  <a:close/>
                </a:path>
                <a:path w="198120" h="221614">
                  <a:moveTo>
                    <a:pt x="88163" y="82092"/>
                  </a:moveTo>
                  <a:lnTo>
                    <a:pt x="86525" y="83845"/>
                  </a:lnTo>
                  <a:lnTo>
                    <a:pt x="83820" y="84023"/>
                  </a:lnTo>
                  <a:lnTo>
                    <a:pt x="83616" y="83934"/>
                  </a:lnTo>
                  <a:lnTo>
                    <a:pt x="83413" y="83921"/>
                  </a:lnTo>
                  <a:lnTo>
                    <a:pt x="83934" y="84366"/>
                  </a:lnTo>
                  <a:lnTo>
                    <a:pt x="84378" y="84912"/>
                  </a:lnTo>
                  <a:lnTo>
                    <a:pt x="84721" y="85534"/>
                  </a:lnTo>
                  <a:lnTo>
                    <a:pt x="86042" y="84950"/>
                  </a:lnTo>
                  <a:lnTo>
                    <a:pt x="87058" y="84023"/>
                  </a:lnTo>
                  <a:lnTo>
                    <a:pt x="87185" y="83845"/>
                  </a:lnTo>
                  <a:lnTo>
                    <a:pt x="88163" y="82092"/>
                  </a:lnTo>
                  <a:close/>
                </a:path>
                <a:path w="198120" h="221614">
                  <a:moveTo>
                    <a:pt x="88404" y="81495"/>
                  </a:moveTo>
                  <a:lnTo>
                    <a:pt x="88290" y="81876"/>
                  </a:lnTo>
                  <a:lnTo>
                    <a:pt x="88163" y="82092"/>
                  </a:lnTo>
                  <a:lnTo>
                    <a:pt x="88366" y="81876"/>
                  </a:lnTo>
                  <a:lnTo>
                    <a:pt x="88404" y="81495"/>
                  </a:lnTo>
                  <a:close/>
                </a:path>
                <a:path w="198120" h="221614">
                  <a:moveTo>
                    <a:pt x="88620" y="80657"/>
                  </a:moveTo>
                  <a:lnTo>
                    <a:pt x="88595" y="79489"/>
                  </a:lnTo>
                  <a:lnTo>
                    <a:pt x="88404" y="81495"/>
                  </a:lnTo>
                  <a:lnTo>
                    <a:pt x="88620" y="80657"/>
                  </a:lnTo>
                  <a:close/>
                </a:path>
                <a:path w="198120" h="221614">
                  <a:moveTo>
                    <a:pt x="89217" y="174853"/>
                  </a:moveTo>
                  <a:lnTo>
                    <a:pt x="87718" y="169760"/>
                  </a:lnTo>
                  <a:lnTo>
                    <a:pt x="84074" y="167767"/>
                  </a:lnTo>
                  <a:lnTo>
                    <a:pt x="77101" y="169773"/>
                  </a:lnTo>
                  <a:lnTo>
                    <a:pt x="75095" y="173405"/>
                  </a:lnTo>
                  <a:lnTo>
                    <a:pt x="76263" y="177355"/>
                  </a:lnTo>
                  <a:lnTo>
                    <a:pt x="76720" y="178244"/>
                  </a:lnTo>
                  <a:lnTo>
                    <a:pt x="77698" y="176441"/>
                  </a:lnTo>
                  <a:lnTo>
                    <a:pt x="79540" y="175158"/>
                  </a:lnTo>
                  <a:lnTo>
                    <a:pt x="83896" y="174866"/>
                  </a:lnTo>
                  <a:lnTo>
                    <a:pt x="85864" y="175831"/>
                  </a:lnTo>
                  <a:lnTo>
                    <a:pt x="87083" y="177419"/>
                  </a:lnTo>
                  <a:lnTo>
                    <a:pt x="87896" y="177736"/>
                  </a:lnTo>
                  <a:lnTo>
                    <a:pt x="88277" y="177952"/>
                  </a:lnTo>
                  <a:lnTo>
                    <a:pt x="89001" y="176542"/>
                  </a:lnTo>
                  <a:lnTo>
                    <a:pt x="89217" y="174853"/>
                  </a:lnTo>
                  <a:close/>
                </a:path>
                <a:path w="198120" h="221614">
                  <a:moveTo>
                    <a:pt x="94602" y="163576"/>
                  </a:moveTo>
                  <a:lnTo>
                    <a:pt x="91821" y="163195"/>
                  </a:lnTo>
                  <a:lnTo>
                    <a:pt x="89585" y="160921"/>
                  </a:lnTo>
                  <a:lnTo>
                    <a:pt x="89281" y="156514"/>
                  </a:lnTo>
                  <a:lnTo>
                    <a:pt x="89776" y="155105"/>
                  </a:lnTo>
                  <a:lnTo>
                    <a:pt x="90639" y="153987"/>
                  </a:lnTo>
                  <a:lnTo>
                    <a:pt x="89916" y="153924"/>
                  </a:lnTo>
                  <a:lnTo>
                    <a:pt x="89154" y="154000"/>
                  </a:lnTo>
                  <a:lnTo>
                    <a:pt x="87426" y="154533"/>
                  </a:lnTo>
                  <a:lnTo>
                    <a:pt x="86614" y="155079"/>
                  </a:lnTo>
                  <a:lnTo>
                    <a:pt x="85953" y="155765"/>
                  </a:lnTo>
                  <a:lnTo>
                    <a:pt x="86093" y="157073"/>
                  </a:lnTo>
                  <a:lnTo>
                    <a:pt x="85483" y="158280"/>
                  </a:lnTo>
                  <a:lnTo>
                    <a:pt x="84378" y="158953"/>
                  </a:lnTo>
                  <a:lnTo>
                    <a:pt x="84251" y="159791"/>
                  </a:lnTo>
                  <a:lnTo>
                    <a:pt x="84289" y="160667"/>
                  </a:lnTo>
                  <a:lnTo>
                    <a:pt x="85534" y="164604"/>
                  </a:lnTo>
                  <a:lnTo>
                    <a:pt x="88836" y="166306"/>
                  </a:lnTo>
                  <a:lnTo>
                    <a:pt x="93002" y="164998"/>
                  </a:lnTo>
                  <a:lnTo>
                    <a:pt x="93916" y="164363"/>
                  </a:lnTo>
                  <a:lnTo>
                    <a:pt x="94602" y="163576"/>
                  </a:lnTo>
                  <a:close/>
                </a:path>
                <a:path w="198120" h="221614">
                  <a:moveTo>
                    <a:pt x="101079" y="202933"/>
                  </a:moveTo>
                  <a:lnTo>
                    <a:pt x="100088" y="199567"/>
                  </a:lnTo>
                  <a:lnTo>
                    <a:pt x="99695" y="198958"/>
                  </a:lnTo>
                  <a:lnTo>
                    <a:pt x="99225" y="198424"/>
                  </a:lnTo>
                  <a:lnTo>
                    <a:pt x="98640" y="198196"/>
                  </a:lnTo>
                  <a:lnTo>
                    <a:pt x="98171" y="197789"/>
                  </a:lnTo>
                  <a:lnTo>
                    <a:pt x="97802" y="197294"/>
                  </a:lnTo>
                  <a:lnTo>
                    <a:pt x="96685" y="196710"/>
                  </a:lnTo>
                  <a:lnTo>
                    <a:pt x="95364" y="196532"/>
                  </a:lnTo>
                  <a:lnTo>
                    <a:pt x="91452" y="197662"/>
                  </a:lnTo>
                  <a:lnTo>
                    <a:pt x="89954" y="200355"/>
                  </a:lnTo>
                  <a:lnTo>
                    <a:pt x="90639" y="202946"/>
                  </a:lnTo>
                  <a:lnTo>
                    <a:pt x="90093" y="202831"/>
                  </a:lnTo>
                  <a:lnTo>
                    <a:pt x="89522" y="202793"/>
                  </a:lnTo>
                  <a:lnTo>
                    <a:pt x="87160" y="203542"/>
                  </a:lnTo>
                  <a:lnTo>
                    <a:pt x="86169" y="205409"/>
                  </a:lnTo>
                  <a:lnTo>
                    <a:pt x="86791" y="207365"/>
                  </a:lnTo>
                  <a:lnTo>
                    <a:pt x="87007" y="207683"/>
                  </a:lnTo>
                  <a:lnTo>
                    <a:pt x="88099" y="207975"/>
                  </a:lnTo>
                  <a:lnTo>
                    <a:pt x="88988" y="208622"/>
                  </a:lnTo>
                  <a:lnTo>
                    <a:pt x="89649" y="209499"/>
                  </a:lnTo>
                  <a:lnTo>
                    <a:pt x="90525" y="209499"/>
                  </a:lnTo>
                  <a:lnTo>
                    <a:pt x="92417" y="208915"/>
                  </a:lnTo>
                  <a:lnTo>
                    <a:pt x="93281" y="207568"/>
                  </a:lnTo>
                  <a:lnTo>
                    <a:pt x="93268" y="206133"/>
                  </a:lnTo>
                  <a:lnTo>
                    <a:pt x="94348" y="206654"/>
                  </a:lnTo>
                  <a:lnTo>
                    <a:pt x="95618" y="206832"/>
                  </a:lnTo>
                  <a:lnTo>
                    <a:pt x="99542" y="205701"/>
                  </a:lnTo>
                  <a:lnTo>
                    <a:pt x="101079" y="202933"/>
                  </a:lnTo>
                  <a:close/>
                </a:path>
                <a:path w="198120" h="221614">
                  <a:moveTo>
                    <a:pt x="101168" y="139319"/>
                  </a:moveTo>
                  <a:lnTo>
                    <a:pt x="98996" y="132448"/>
                  </a:lnTo>
                  <a:lnTo>
                    <a:pt x="95300" y="130530"/>
                  </a:lnTo>
                  <a:lnTo>
                    <a:pt x="91414" y="131800"/>
                  </a:lnTo>
                  <a:lnTo>
                    <a:pt x="92189" y="132600"/>
                  </a:lnTo>
                  <a:lnTo>
                    <a:pt x="92748" y="133629"/>
                  </a:lnTo>
                  <a:lnTo>
                    <a:pt x="92964" y="136944"/>
                  </a:lnTo>
                  <a:lnTo>
                    <a:pt x="91757" y="138811"/>
                  </a:lnTo>
                  <a:lnTo>
                    <a:pt x="89928" y="139661"/>
                  </a:lnTo>
                  <a:lnTo>
                    <a:pt x="91744" y="140373"/>
                  </a:lnTo>
                  <a:lnTo>
                    <a:pt x="89928" y="139661"/>
                  </a:lnTo>
                  <a:lnTo>
                    <a:pt x="88798" y="140106"/>
                  </a:lnTo>
                  <a:lnTo>
                    <a:pt x="87185" y="140208"/>
                  </a:lnTo>
                  <a:lnTo>
                    <a:pt x="86309" y="139915"/>
                  </a:lnTo>
                  <a:lnTo>
                    <a:pt x="85496" y="139496"/>
                  </a:lnTo>
                  <a:lnTo>
                    <a:pt x="84061" y="139954"/>
                  </a:lnTo>
                  <a:lnTo>
                    <a:pt x="82892" y="140868"/>
                  </a:lnTo>
                  <a:lnTo>
                    <a:pt x="82105" y="142036"/>
                  </a:lnTo>
                  <a:lnTo>
                    <a:pt x="83604" y="143129"/>
                  </a:lnTo>
                  <a:lnTo>
                    <a:pt x="84645" y="144830"/>
                  </a:lnTo>
                  <a:lnTo>
                    <a:pt x="84886" y="148336"/>
                  </a:lnTo>
                  <a:lnTo>
                    <a:pt x="84442" y="149758"/>
                  </a:lnTo>
                  <a:lnTo>
                    <a:pt x="83629" y="150926"/>
                  </a:lnTo>
                  <a:lnTo>
                    <a:pt x="85217" y="152082"/>
                  </a:lnTo>
                  <a:lnTo>
                    <a:pt x="87299" y="152539"/>
                  </a:lnTo>
                  <a:lnTo>
                    <a:pt x="89801" y="151828"/>
                  </a:lnTo>
                  <a:lnTo>
                    <a:pt x="93167" y="150063"/>
                  </a:lnTo>
                  <a:lnTo>
                    <a:pt x="94526" y="147193"/>
                  </a:lnTo>
                  <a:lnTo>
                    <a:pt x="93903" y="144322"/>
                  </a:lnTo>
                  <a:lnTo>
                    <a:pt x="95161" y="144246"/>
                  </a:lnTo>
                  <a:lnTo>
                    <a:pt x="99250" y="142976"/>
                  </a:lnTo>
                  <a:lnTo>
                    <a:pt x="101168" y="139319"/>
                  </a:lnTo>
                  <a:close/>
                </a:path>
                <a:path w="198120" h="221614">
                  <a:moveTo>
                    <a:pt x="102425" y="15328"/>
                  </a:moveTo>
                  <a:lnTo>
                    <a:pt x="102095" y="14541"/>
                  </a:lnTo>
                  <a:lnTo>
                    <a:pt x="100774" y="13233"/>
                  </a:lnTo>
                  <a:lnTo>
                    <a:pt x="99987" y="12915"/>
                  </a:lnTo>
                  <a:lnTo>
                    <a:pt x="98120" y="12915"/>
                  </a:lnTo>
                  <a:lnTo>
                    <a:pt x="97320" y="13233"/>
                  </a:lnTo>
                  <a:lnTo>
                    <a:pt x="96012" y="14541"/>
                  </a:lnTo>
                  <a:lnTo>
                    <a:pt x="95681" y="15328"/>
                  </a:lnTo>
                  <a:lnTo>
                    <a:pt x="95681" y="17183"/>
                  </a:lnTo>
                  <a:lnTo>
                    <a:pt x="96012" y="17970"/>
                  </a:lnTo>
                  <a:lnTo>
                    <a:pt x="97320" y="19278"/>
                  </a:lnTo>
                  <a:lnTo>
                    <a:pt x="98120" y="19596"/>
                  </a:lnTo>
                  <a:lnTo>
                    <a:pt x="99987" y="19596"/>
                  </a:lnTo>
                  <a:lnTo>
                    <a:pt x="100774" y="19278"/>
                  </a:lnTo>
                  <a:lnTo>
                    <a:pt x="102095" y="17970"/>
                  </a:lnTo>
                  <a:lnTo>
                    <a:pt x="102425" y="17183"/>
                  </a:lnTo>
                  <a:lnTo>
                    <a:pt x="102425" y="15328"/>
                  </a:lnTo>
                  <a:close/>
                </a:path>
                <a:path w="198120" h="221614">
                  <a:moveTo>
                    <a:pt x="106006" y="181394"/>
                  </a:moveTo>
                  <a:lnTo>
                    <a:pt x="104889" y="177876"/>
                  </a:lnTo>
                  <a:lnTo>
                    <a:pt x="102819" y="176593"/>
                  </a:lnTo>
                  <a:lnTo>
                    <a:pt x="100622" y="176669"/>
                  </a:lnTo>
                  <a:lnTo>
                    <a:pt x="100037" y="178092"/>
                  </a:lnTo>
                  <a:lnTo>
                    <a:pt x="98882" y="179260"/>
                  </a:lnTo>
                  <a:lnTo>
                    <a:pt x="96913" y="179755"/>
                  </a:lnTo>
                  <a:lnTo>
                    <a:pt x="96202" y="179717"/>
                  </a:lnTo>
                  <a:lnTo>
                    <a:pt x="95961" y="180505"/>
                  </a:lnTo>
                  <a:lnTo>
                    <a:pt x="97548" y="181394"/>
                  </a:lnTo>
                  <a:lnTo>
                    <a:pt x="98704" y="182930"/>
                  </a:lnTo>
                  <a:lnTo>
                    <a:pt x="99123" y="184759"/>
                  </a:lnTo>
                  <a:lnTo>
                    <a:pt x="99479" y="183502"/>
                  </a:lnTo>
                  <a:lnTo>
                    <a:pt x="100571" y="182511"/>
                  </a:lnTo>
                  <a:lnTo>
                    <a:pt x="103301" y="182181"/>
                  </a:lnTo>
                  <a:lnTo>
                    <a:pt x="104546" y="182841"/>
                  </a:lnTo>
                  <a:lnTo>
                    <a:pt x="105219" y="183908"/>
                  </a:lnTo>
                  <a:lnTo>
                    <a:pt x="105829" y="182765"/>
                  </a:lnTo>
                  <a:lnTo>
                    <a:pt x="106006" y="181394"/>
                  </a:lnTo>
                  <a:close/>
                </a:path>
                <a:path w="198120" h="221614">
                  <a:moveTo>
                    <a:pt x="110121" y="110871"/>
                  </a:moveTo>
                  <a:lnTo>
                    <a:pt x="109893" y="107911"/>
                  </a:lnTo>
                  <a:lnTo>
                    <a:pt x="109397" y="107696"/>
                  </a:lnTo>
                  <a:lnTo>
                    <a:pt x="108991" y="107378"/>
                  </a:lnTo>
                  <a:lnTo>
                    <a:pt x="108648" y="106972"/>
                  </a:lnTo>
                  <a:lnTo>
                    <a:pt x="105600" y="107073"/>
                  </a:lnTo>
                  <a:lnTo>
                    <a:pt x="102984" y="104902"/>
                  </a:lnTo>
                  <a:lnTo>
                    <a:pt x="102489" y="101955"/>
                  </a:lnTo>
                  <a:lnTo>
                    <a:pt x="101371" y="102184"/>
                  </a:lnTo>
                  <a:lnTo>
                    <a:pt x="98399" y="103111"/>
                  </a:lnTo>
                  <a:lnTo>
                    <a:pt x="96570" y="105943"/>
                  </a:lnTo>
                  <a:lnTo>
                    <a:pt x="96799" y="108889"/>
                  </a:lnTo>
                  <a:lnTo>
                    <a:pt x="97650" y="107823"/>
                  </a:lnTo>
                  <a:lnTo>
                    <a:pt x="98894" y="107099"/>
                  </a:lnTo>
                  <a:lnTo>
                    <a:pt x="103136" y="106807"/>
                  </a:lnTo>
                  <a:lnTo>
                    <a:pt x="105524" y="108877"/>
                  </a:lnTo>
                  <a:lnTo>
                    <a:pt x="105791" y="112788"/>
                  </a:lnTo>
                  <a:lnTo>
                    <a:pt x="105397" y="113842"/>
                  </a:lnTo>
                  <a:lnTo>
                    <a:pt x="104775" y="114744"/>
                  </a:lnTo>
                  <a:lnTo>
                    <a:pt x="105321" y="114630"/>
                  </a:lnTo>
                  <a:lnTo>
                    <a:pt x="108292" y="113703"/>
                  </a:lnTo>
                  <a:lnTo>
                    <a:pt x="110121" y="110871"/>
                  </a:lnTo>
                  <a:close/>
                </a:path>
                <a:path w="198120" h="221614">
                  <a:moveTo>
                    <a:pt x="110705" y="58445"/>
                  </a:moveTo>
                  <a:lnTo>
                    <a:pt x="109524" y="54711"/>
                  </a:lnTo>
                  <a:lnTo>
                    <a:pt x="108331" y="53657"/>
                  </a:lnTo>
                  <a:lnTo>
                    <a:pt x="106908" y="53149"/>
                  </a:lnTo>
                  <a:lnTo>
                    <a:pt x="106413" y="54356"/>
                  </a:lnTo>
                  <a:lnTo>
                    <a:pt x="105232" y="55219"/>
                  </a:lnTo>
                  <a:lnTo>
                    <a:pt x="102971" y="55257"/>
                  </a:lnTo>
                  <a:lnTo>
                    <a:pt x="102196" y="54927"/>
                  </a:lnTo>
                  <a:lnTo>
                    <a:pt x="101600" y="54419"/>
                  </a:lnTo>
                  <a:lnTo>
                    <a:pt x="100418" y="55689"/>
                  </a:lnTo>
                  <a:lnTo>
                    <a:pt x="99872" y="57480"/>
                  </a:lnTo>
                  <a:lnTo>
                    <a:pt x="100698" y="60058"/>
                  </a:lnTo>
                  <a:lnTo>
                    <a:pt x="101180" y="60706"/>
                  </a:lnTo>
                  <a:lnTo>
                    <a:pt x="101752" y="61264"/>
                  </a:lnTo>
                  <a:lnTo>
                    <a:pt x="100863" y="61836"/>
                  </a:lnTo>
                  <a:lnTo>
                    <a:pt x="100228" y="62636"/>
                  </a:lnTo>
                  <a:lnTo>
                    <a:pt x="99453" y="64566"/>
                  </a:lnTo>
                  <a:lnTo>
                    <a:pt x="99301" y="65671"/>
                  </a:lnTo>
                  <a:lnTo>
                    <a:pt x="100406" y="69418"/>
                  </a:lnTo>
                  <a:lnTo>
                    <a:pt x="103200" y="70929"/>
                  </a:lnTo>
                  <a:lnTo>
                    <a:pt x="108521" y="69392"/>
                  </a:lnTo>
                  <a:lnTo>
                    <a:pt x="110045" y="66624"/>
                  </a:lnTo>
                  <a:lnTo>
                    <a:pt x="109016" y="63119"/>
                  </a:lnTo>
                  <a:lnTo>
                    <a:pt x="108508" y="62445"/>
                  </a:lnTo>
                  <a:lnTo>
                    <a:pt x="107899" y="61861"/>
                  </a:lnTo>
                  <a:lnTo>
                    <a:pt x="109753" y="60680"/>
                  </a:lnTo>
                  <a:lnTo>
                    <a:pt x="110705" y="58445"/>
                  </a:lnTo>
                  <a:close/>
                </a:path>
                <a:path w="198120" h="221614">
                  <a:moveTo>
                    <a:pt x="112255" y="218401"/>
                  </a:moveTo>
                  <a:lnTo>
                    <a:pt x="112217" y="217944"/>
                  </a:lnTo>
                  <a:lnTo>
                    <a:pt x="111696" y="216166"/>
                  </a:lnTo>
                  <a:lnTo>
                    <a:pt x="109829" y="215150"/>
                  </a:lnTo>
                  <a:lnTo>
                    <a:pt x="106248" y="216179"/>
                  </a:lnTo>
                  <a:lnTo>
                    <a:pt x="105232" y="218033"/>
                  </a:lnTo>
                  <a:lnTo>
                    <a:pt x="105918" y="220395"/>
                  </a:lnTo>
                  <a:lnTo>
                    <a:pt x="106260" y="220853"/>
                  </a:lnTo>
                  <a:lnTo>
                    <a:pt x="106667" y="221246"/>
                  </a:lnTo>
                  <a:lnTo>
                    <a:pt x="107416" y="219659"/>
                  </a:lnTo>
                  <a:lnTo>
                    <a:pt x="108927" y="218478"/>
                  </a:lnTo>
                  <a:lnTo>
                    <a:pt x="111036" y="218325"/>
                  </a:lnTo>
                  <a:lnTo>
                    <a:pt x="111467" y="218440"/>
                  </a:lnTo>
                  <a:lnTo>
                    <a:pt x="112255" y="218401"/>
                  </a:lnTo>
                  <a:close/>
                </a:path>
                <a:path w="198120" h="221614">
                  <a:moveTo>
                    <a:pt x="114922" y="89369"/>
                  </a:moveTo>
                  <a:lnTo>
                    <a:pt x="114388" y="89573"/>
                  </a:lnTo>
                  <a:lnTo>
                    <a:pt x="113576" y="89636"/>
                  </a:lnTo>
                  <a:lnTo>
                    <a:pt x="113093" y="89535"/>
                  </a:lnTo>
                  <a:lnTo>
                    <a:pt x="112636" y="89357"/>
                  </a:lnTo>
                  <a:lnTo>
                    <a:pt x="112687" y="89623"/>
                  </a:lnTo>
                  <a:lnTo>
                    <a:pt x="112814" y="89877"/>
                  </a:lnTo>
                  <a:lnTo>
                    <a:pt x="112826" y="90284"/>
                  </a:lnTo>
                  <a:lnTo>
                    <a:pt x="112776" y="90525"/>
                  </a:lnTo>
                  <a:lnTo>
                    <a:pt x="113588" y="90271"/>
                  </a:lnTo>
                  <a:lnTo>
                    <a:pt x="114300" y="89865"/>
                  </a:lnTo>
                  <a:lnTo>
                    <a:pt x="114922" y="89369"/>
                  </a:lnTo>
                  <a:close/>
                </a:path>
                <a:path w="198120" h="221614">
                  <a:moveTo>
                    <a:pt x="117322" y="83489"/>
                  </a:moveTo>
                  <a:lnTo>
                    <a:pt x="113296" y="78308"/>
                  </a:lnTo>
                  <a:lnTo>
                    <a:pt x="112864" y="80454"/>
                  </a:lnTo>
                  <a:lnTo>
                    <a:pt x="111112" y="82169"/>
                  </a:lnTo>
                  <a:lnTo>
                    <a:pt x="107391" y="82423"/>
                  </a:lnTo>
                  <a:lnTo>
                    <a:pt x="106095" y="81927"/>
                  </a:lnTo>
                  <a:lnTo>
                    <a:pt x="105117" y="81064"/>
                  </a:lnTo>
                  <a:lnTo>
                    <a:pt x="104330" y="82435"/>
                  </a:lnTo>
                  <a:lnTo>
                    <a:pt x="104051" y="84061"/>
                  </a:lnTo>
                  <a:lnTo>
                    <a:pt x="104406" y="85686"/>
                  </a:lnTo>
                  <a:lnTo>
                    <a:pt x="105498" y="85877"/>
                  </a:lnTo>
                  <a:lnTo>
                    <a:pt x="106159" y="85521"/>
                  </a:lnTo>
                  <a:lnTo>
                    <a:pt x="106895" y="85267"/>
                  </a:lnTo>
                  <a:lnTo>
                    <a:pt x="108775" y="85242"/>
                  </a:lnTo>
                  <a:lnTo>
                    <a:pt x="109715" y="85636"/>
                  </a:lnTo>
                  <a:lnTo>
                    <a:pt x="110528" y="86169"/>
                  </a:lnTo>
                  <a:lnTo>
                    <a:pt x="110591" y="84480"/>
                  </a:lnTo>
                  <a:lnTo>
                    <a:pt x="111874" y="83045"/>
                  </a:lnTo>
                  <a:lnTo>
                    <a:pt x="115417" y="82804"/>
                  </a:lnTo>
                  <a:lnTo>
                    <a:pt x="116928" y="84086"/>
                  </a:lnTo>
                  <a:lnTo>
                    <a:pt x="117170" y="85839"/>
                  </a:lnTo>
                  <a:lnTo>
                    <a:pt x="117309" y="85255"/>
                  </a:lnTo>
                  <a:lnTo>
                    <a:pt x="117322" y="83489"/>
                  </a:lnTo>
                  <a:close/>
                </a:path>
                <a:path w="198120" h="221614">
                  <a:moveTo>
                    <a:pt x="119684" y="159905"/>
                  </a:moveTo>
                  <a:lnTo>
                    <a:pt x="119113" y="158102"/>
                  </a:lnTo>
                  <a:lnTo>
                    <a:pt x="118364" y="156997"/>
                  </a:lnTo>
                  <a:lnTo>
                    <a:pt x="117627" y="156260"/>
                  </a:lnTo>
                  <a:lnTo>
                    <a:pt x="116700" y="156743"/>
                  </a:lnTo>
                  <a:lnTo>
                    <a:pt x="114401" y="157403"/>
                  </a:lnTo>
                  <a:lnTo>
                    <a:pt x="112598" y="157149"/>
                  </a:lnTo>
                  <a:lnTo>
                    <a:pt x="111112" y="156311"/>
                  </a:lnTo>
                  <a:lnTo>
                    <a:pt x="110832" y="156565"/>
                  </a:lnTo>
                  <a:lnTo>
                    <a:pt x="110401" y="157187"/>
                  </a:lnTo>
                  <a:lnTo>
                    <a:pt x="110566" y="158140"/>
                  </a:lnTo>
                  <a:lnTo>
                    <a:pt x="110655" y="159423"/>
                  </a:lnTo>
                  <a:lnTo>
                    <a:pt x="110350" y="160642"/>
                  </a:lnTo>
                  <a:lnTo>
                    <a:pt x="109766" y="161696"/>
                  </a:lnTo>
                  <a:lnTo>
                    <a:pt x="110693" y="164185"/>
                  </a:lnTo>
                  <a:lnTo>
                    <a:pt x="113385" y="165557"/>
                  </a:lnTo>
                  <a:lnTo>
                    <a:pt x="116116" y="164668"/>
                  </a:lnTo>
                  <a:lnTo>
                    <a:pt x="116789" y="163728"/>
                  </a:lnTo>
                  <a:lnTo>
                    <a:pt x="117678" y="162979"/>
                  </a:lnTo>
                  <a:lnTo>
                    <a:pt x="118757" y="162496"/>
                  </a:lnTo>
                  <a:lnTo>
                    <a:pt x="119443" y="161328"/>
                  </a:lnTo>
                  <a:lnTo>
                    <a:pt x="119684" y="159905"/>
                  </a:lnTo>
                  <a:close/>
                </a:path>
                <a:path w="198120" h="221614">
                  <a:moveTo>
                    <a:pt x="125590" y="28270"/>
                  </a:moveTo>
                  <a:lnTo>
                    <a:pt x="125260" y="27482"/>
                  </a:lnTo>
                  <a:lnTo>
                    <a:pt x="123952" y="26174"/>
                  </a:lnTo>
                  <a:lnTo>
                    <a:pt x="123151" y="25844"/>
                  </a:lnTo>
                  <a:lnTo>
                    <a:pt x="121297" y="25844"/>
                  </a:lnTo>
                  <a:lnTo>
                    <a:pt x="120497" y="26174"/>
                  </a:lnTo>
                  <a:lnTo>
                    <a:pt x="119189" y="27482"/>
                  </a:lnTo>
                  <a:lnTo>
                    <a:pt x="118859" y="28270"/>
                  </a:lnTo>
                  <a:lnTo>
                    <a:pt x="118859" y="30111"/>
                  </a:lnTo>
                  <a:lnTo>
                    <a:pt x="119189" y="30911"/>
                  </a:lnTo>
                  <a:lnTo>
                    <a:pt x="120497" y="32207"/>
                  </a:lnTo>
                  <a:lnTo>
                    <a:pt x="121297" y="32537"/>
                  </a:lnTo>
                  <a:lnTo>
                    <a:pt x="123151" y="32537"/>
                  </a:lnTo>
                  <a:lnTo>
                    <a:pt x="123952" y="32207"/>
                  </a:lnTo>
                  <a:lnTo>
                    <a:pt x="125260" y="30911"/>
                  </a:lnTo>
                  <a:lnTo>
                    <a:pt x="125590" y="30111"/>
                  </a:lnTo>
                  <a:lnTo>
                    <a:pt x="125590" y="28270"/>
                  </a:lnTo>
                  <a:close/>
                </a:path>
                <a:path w="198120" h="221614">
                  <a:moveTo>
                    <a:pt x="125628" y="70180"/>
                  </a:moveTo>
                  <a:lnTo>
                    <a:pt x="125615" y="69138"/>
                  </a:lnTo>
                  <a:lnTo>
                    <a:pt x="124472" y="70967"/>
                  </a:lnTo>
                  <a:lnTo>
                    <a:pt x="124561" y="71323"/>
                  </a:lnTo>
                  <a:lnTo>
                    <a:pt x="125628" y="70180"/>
                  </a:lnTo>
                  <a:close/>
                </a:path>
                <a:path w="198120" h="221614">
                  <a:moveTo>
                    <a:pt x="125958" y="195745"/>
                  </a:moveTo>
                  <a:lnTo>
                    <a:pt x="125133" y="193027"/>
                  </a:lnTo>
                  <a:lnTo>
                    <a:pt x="124155" y="194348"/>
                  </a:lnTo>
                  <a:lnTo>
                    <a:pt x="122618" y="195275"/>
                  </a:lnTo>
                  <a:lnTo>
                    <a:pt x="119507" y="195491"/>
                  </a:lnTo>
                  <a:lnTo>
                    <a:pt x="118275" y="195122"/>
                  </a:lnTo>
                  <a:lnTo>
                    <a:pt x="117246" y="194449"/>
                  </a:lnTo>
                  <a:lnTo>
                    <a:pt x="117360" y="195275"/>
                  </a:lnTo>
                  <a:lnTo>
                    <a:pt x="117652" y="195986"/>
                  </a:lnTo>
                  <a:lnTo>
                    <a:pt x="117843" y="196773"/>
                  </a:lnTo>
                  <a:lnTo>
                    <a:pt x="117767" y="198716"/>
                  </a:lnTo>
                  <a:lnTo>
                    <a:pt x="118922" y="199428"/>
                  </a:lnTo>
                  <a:lnTo>
                    <a:pt x="120357" y="199694"/>
                  </a:lnTo>
                  <a:lnTo>
                    <a:pt x="124434" y="198513"/>
                  </a:lnTo>
                  <a:lnTo>
                    <a:pt x="125958" y="195745"/>
                  </a:lnTo>
                  <a:close/>
                </a:path>
                <a:path w="198120" h="221614">
                  <a:moveTo>
                    <a:pt x="128371" y="92341"/>
                  </a:moveTo>
                  <a:lnTo>
                    <a:pt x="127304" y="92341"/>
                  </a:lnTo>
                  <a:lnTo>
                    <a:pt x="126009" y="92748"/>
                  </a:lnTo>
                  <a:lnTo>
                    <a:pt x="125387" y="93179"/>
                  </a:lnTo>
                  <a:lnTo>
                    <a:pt x="124841" y="93700"/>
                  </a:lnTo>
                  <a:lnTo>
                    <a:pt x="125590" y="93548"/>
                  </a:lnTo>
                  <a:lnTo>
                    <a:pt x="126326" y="93675"/>
                  </a:lnTo>
                  <a:lnTo>
                    <a:pt x="126974" y="93980"/>
                  </a:lnTo>
                  <a:lnTo>
                    <a:pt x="127355" y="93383"/>
                  </a:lnTo>
                  <a:lnTo>
                    <a:pt x="127825" y="92837"/>
                  </a:lnTo>
                  <a:lnTo>
                    <a:pt x="128371" y="92341"/>
                  </a:lnTo>
                  <a:close/>
                </a:path>
                <a:path w="198120" h="221614">
                  <a:moveTo>
                    <a:pt x="131457" y="128968"/>
                  </a:moveTo>
                  <a:lnTo>
                    <a:pt x="130543" y="126085"/>
                  </a:lnTo>
                  <a:lnTo>
                    <a:pt x="129908" y="125069"/>
                  </a:lnTo>
                  <a:lnTo>
                    <a:pt x="129082" y="126276"/>
                  </a:lnTo>
                  <a:lnTo>
                    <a:pt x="127876" y="127241"/>
                  </a:lnTo>
                  <a:lnTo>
                    <a:pt x="124637" y="128168"/>
                  </a:lnTo>
                  <a:lnTo>
                    <a:pt x="122885" y="127939"/>
                  </a:lnTo>
                  <a:lnTo>
                    <a:pt x="121437" y="127165"/>
                  </a:lnTo>
                  <a:lnTo>
                    <a:pt x="121285" y="127406"/>
                  </a:lnTo>
                  <a:lnTo>
                    <a:pt x="120878" y="127787"/>
                  </a:lnTo>
                  <a:lnTo>
                    <a:pt x="121018" y="128549"/>
                  </a:lnTo>
                  <a:lnTo>
                    <a:pt x="123012" y="129197"/>
                  </a:lnTo>
                  <a:lnTo>
                    <a:pt x="124599" y="130759"/>
                  </a:lnTo>
                  <a:lnTo>
                    <a:pt x="125234" y="132765"/>
                  </a:lnTo>
                  <a:lnTo>
                    <a:pt x="125920" y="132854"/>
                  </a:lnTo>
                  <a:lnTo>
                    <a:pt x="126631" y="132816"/>
                  </a:lnTo>
                  <a:lnTo>
                    <a:pt x="129984" y="131775"/>
                  </a:lnTo>
                  <a:lnTo>
                    <a:pt x="131457" y="128968"/>
                  </a:lnTo>
                  <a:close/>
                </a:path>
                <a:path w="198120" h="221614">
                  <a:moveTo>
                    <a:pt x="132816" y="44030"/>
                  </a:moveTo>
                  <a:lnTo>
                    <a:pt x="132486" y="43243"/>
                  </a:lnTo>
                  <a:lnTo>
                    <a:pt x="131178" y="41935"/>
                  </a:lnTo>
                  <a:lnTo>
                    <a:pt x="130378" y="41605"/>
                  </a:lnTo>
                  <a:lnTo>
                    <a:pt x="128524" y="41605"/>
                  </a:lnTo>
                  <a:lnTo>
                    <a:pt x="127723" y="41935"/>
                  </a:lnTo>
                  <a:lnTo>
                    <a:pt x="126403" y="43243"/>
                  </a:lnTo>
                  <a:lnTo>
                    <a:pt x="126072" y="44030"/>
                  </a:lnTo>
                  <a:lnTo>
                    <a:pt x="126072" y="45872"/>
                  </a:lnTo>
                  <a:lnTo>
                    <a:pt x="126403" y="46659"/>
                  </a:lnTo>
                  <a:lnTo>
                    <a:pt x="127723" y="47967"/>
                  </a:lnTo>
                  <a:lnTo>
                    <a:pt x="128524" y="48298"/>
                  </a:lnTo>
                  <a:lnTo>
                    <a:pt x="130378" y="48298"/>
                  </a:lnTo>
                  <a:lnTo>
                    <a:pt x="131178" y="47967"/>
                  </a:lnTo>
                  <a:lnTo>
                    <a:pt x="132486" y="46659"/>
                  </a:lnTo>
                  <a:lnTo>
                    <a:pt x="132816" y="45872"/>
                  </a:lnTo>
                  <a:lnTo>
                    <a:pt x="132816" y="44030"/>
                  </a:lnTo>
                  <a:close/>
                </a:path>
                <a:path w="198120" h="221614">
                  <a:moveTo>
                    <a:pt x="136525" y="67259"/>
                  </a:moveTo>
                  <a:lnTo>
                    <a:pt x="134861" y="62014"/>
                  </a:lnTo>
                  <a:lnTo>
                    <a:pt x="132461" y="60782"/>
                  </a:lnTo>
                  <a:lnTo>
                    <a:pt x="132461" y="69900"/>
                  </a:lnTo>
                  <a:lnTo>
                    <a:pt x="132295" y="69354"/>
                  </a:lnTo>
                  <a:lnTo>
                    <a:pt x="132461" y="69900"/>
                  </a:lnTo>
                  <a:lnTo>
                    <a:pt x="132461" y="60782"/>
                  </a:lnTo>
                  <a:lnTo>
                    <a:pt x="132041" y="60566"/>
                  </a:lnTo>
                  <a:lnTo>
                    <a:pt x="127266" y="62052"/>
                  </a:lnTo>
                  <a:lnTo>
                    <a:pt x="125971" y="63995"/>
                  </a:lnTo>
                  <a:lnTo>
                    <a:pt x="125945" y="66090"/>
                  </a:lnTo>
                  <a:lnTo>
                    <a:pt x="125564" y="66217"/>
                  </a:lnTo>
                  <a:lnTo>
                    <a:pt x="124929" y="66624"/>
                  </a:lnTo>
                  <a:lnTo>
                    <a:pt x="125310" y="67157"/>
                  </a:lnTo>
                  <a:lnTo>
                    <a:pt x="125590" y="67767"/>
                  </a:lnTo>
                  <a:lnTo>
                    <a:pt x="125615" y="69138"/>
                  </a:lnTo>
                  <a:lnTo>
                    <a:pt x="129184" y="68249"/>
                  </a:lnTo>
                  <a:lnTo>
                    <a:pt x="131013" y="69342"/>
                  </a:lnTo>
                  <a:lnTo>
                    <a:pt x="131914" y="72923"/>
                  </a:lnTo>
                  <a:lnTo>
                    <a:pt x="130822" y="74739"/>
                  </a:lnTo>
                  <a:lnTo>
                    <a:pt x="127203" y="75641"/>
                  </a:lnTo>
                  <a:lnTo>
                    <a:pt x="125374" y="74549"/>
                  </a:lnTo>
                  <a:lnTo>
                    <a:pt x="124561" y="71323"/>
                  </a:lnTo>
                  <a:lnTo>
                    <a:pt x="124320" y="71577"/>
                  </a:lnTo>
                  <a:lnTo>
                    <a:pt x="122631" y="71780"/>
                  </a:lnTo>
                  <a:lnTo>
                    <a:pt x="122631" y="72059"/>
                  </a:lnTo>
                  <a:lnTo>
                    <a:pt x="123444" y="74841"/>
                  </a:lnTo>
                  <a:lnTo>
                    <a:pt x="126225" y="76365"/>
                  </a:lnTo>
                  <a:lnTo>
                    <a:pt x="128727" y="75641"/>
                  </a:lnTo>
                  <a:lnTo>
                    <a:pt x="131064" y="74955"/>
                  </a:lnTo>
                  <a:lnTo>
                    <a:pt x="132397" y="73012"/>
                  </a:lnTo>
                  <a:lnTo>
                    <a:pt x="132435" y="70878"/>
                  </a:lnTo>
                  <a:lnTo>
                    <a:pt x="135064" y="70040"/>
                  </a:lnTo>
                  <a:lnTo>
                    <a:pt x="136525" y="67259"/>
                  </a:lnTo>
                  <a:close/>
                </a:path>
                <a:path w="198120" h="221614">
                  <a:moveTo>
                    <a:pt x="139738" y="174929"/>
                  </a:moveTo>
                  <a:lnTo>
                    <a:pt x="139369" y="172504"/>
                  </a:lnTo>
                  <a:lnTo>
                    <a:pt x="138493" y="171704"/>
                  </a:lnTo>
                  <a:lnTo>
                    <a:pt x="137883" y="170662"/>
                  </a:lnTo>
                  <a:lnTo>
                    <a:pt x="137604" y="169456"/>
                  </a:lnTo>
                  <a:lnTo>
                    <a:pt x="137033" y="168998"/>
                  </a:lnTo>
                  <a:lnTo>
                    <a:pt x="136398" y="168668"/>
                  </a:lnTo>
                  <a:lnTo>
                    <a:pt x="135686" y="168490"/>
                  </a:lnTo>
                  <a:lnTo>
                    <a:pt x="135953" y="172072"/>
                  </a:lnTo>
                  <a:lnTo>
                    <a:pt x="133477" y="175018"/>
                  </a:lnTo>
                  <a:lnTo>
                    <a:pt x="130136" y="175526"/>
                  </a:lnTo>
                  <a:lnTo>
                    <a:pt x="131229" y="177571"/>
                  </a:lnTo>
                  <a:lnTo>
                    <a:pt x="133565" y="178701"/>
                  </a:lnTo>
                  <a:lnTo>
                    <a:pt x="138328" y="177317"/>
                  </a:lnTo>
                  <a:lnTo>
                    <a:pt x="139738" y="174929"/>
                  </a:lnTo>
                  <a:close/>
                </a:path>
                <a:path w="198120" h="221614">
                  <a:moveTo>
                    <a:pt x="150291" y="196596"/>
                  </a:moveTo>
                  <a:lnTo>
                    <a:pt x="149796" y="196278"/>
                  </a:lnTo>
                  <a:lnTo>
                    <a:pt x="149352" y="195859"/>
                  </a:lnTo>
                  <a:lnTo>
                    <a:pt x="148958" y="195414"/>
                  </a:lnTo>
                  <a:lnTo>
                    <a:pt x="148958" y="196583"/>
                  </a:lnTo>
                  <a:lnTo>
                    <a:pt x="148577" y="197662"/>
                  </a:lnTo>
                  <a:lnTo>
                    <a:pt x="147891" y="198526"/>
                  </a:lnTo>
                  <a:lnTo>
                    <a:pt x="148247" y="198488"/>
                  </a:lnTo>
                  <a:lnTo>
                    <a:pt x="149225" y="198170"/>
                  </a:lnTo>
                  <a:lnTo>
                    <a:pt x="149923" y="197459"/>
                  </a:lnTo>
                  <a:lnTo>
                    <a:pt x="150291" y="196596"/>
                  </a:lnTo>
                  <a:close/>
                </a:path>
                <a:path w="198120" h="221614">
                  <a:moveTo>
                    <a:pt x="151409" y="140169"/>
                  </a:moveTo>
                  <a:lnTo>
                    <a:pt x="150787" y="137883"/>
                  </a:lnTo>
                  <a:lnTo>
                    <a:pt x="148971" y="136537"/>
                  </a:lnTo>
                  <a:lnTo>
                    <a:pt x="146926" y="136398"/>
                  </a:lnTo>
                  <a:lnTo>
                    <a:pt x="148945" y="136880"/>
                  </a:lnTo>
                  <a:lnTo>
                    <a:pt x="150609" y="138290"/>
                  </a:lnTo>
                  <a:lnTo>
                    <a:pt x="151409" y="140169"/>
                  </a:lnTo>
                  <a:close/>
                </a:path>
                <a:path w="198120" h="221614">
                  <a:moveTo>
                    <a:pt x="152196" y="161467"/>
                  </a:moveTo>
                  <a:lnTo>
                    <a:pt x="151295" y="158635"/>
                  </a:lnTo>
                  <a:lnTo>
                    <a:pt x="149402" y="157645"/>
                  </a:lnTo>
                  <a:lnTo>
                    <a:pt x="145846" y="158750"/>
                  </a:lnTo>
                  <a:lnTo>
                    <a:pt x="144856" y="160642"/>
                  </a:lnTo>
                  <a:lnTo>
                    <a:pt x="145453" y="162471"/>
                  </a:lnTo>
                  <a:lnTo>
                    <a:pt x="145961" y="162674"/>
                  </a:lnTo>
                  <a:lnTo>
                    <a:pt x="146342" y="162267"/>
                  </a:lnTo>
                  <a:lnTo>
                    <a:pt x="146799" y="161925"/>
                  </a:lnTo>
                  <a:lnTo>
                    <a:pt x="148932" y="161277"/>
                  </a:lnTo>
                  <a:lnTo>
                    <a:pt x="150507" y="162026"/>
                  </a:lnTo>
                  <a:lnTo>
                    <a:pt x="151269" y="163385"/>
                  </a:lnTo>
                  <a:lnTo>
                    <a:pt x="151904" y="162547"/>
                  </a:lnTo>
                  <a:lnTo>
                    <a:pt x="152196" y="161467"/>
                  </a:lnTo>
                  <a:close/>
                </a:path>
                <a:path w="198120" h="221614">
                  <a:moveTo>
                    <a:pt x="155282" y="112064"/>
                  </a:moveTo>
                  <a:lnTo>
                    <a:pt x="153733" y="106768"/>
                  </a:lnTo>
                  <a:lnTo>
                    <a:pt x="150939" y="105257"/>
                  </a:lnTo>
                  <a:lnTo>
                    <a:pt x="147218" y="106337"/>
                  </a:lnTo>
                  <a:lnTo>
                    <a:pt x="146418" y="106997"/>
                  </a:lnTo>
                  <a:lnTo>
                    <a:pt x="145783" y="107810"/>
                  </a:lnTo>
                  <a:lnTo>
                    <a:pt x="145935" y="109131"/>
                  </a:lnTo>
                  <a:lnTo>
                    <a:pt x="145580" y="110388"/>
                  </a:lnTo>
                  <a:lnTo>
                    <a:pt x="144792" y="111391"/>
                  </a:lnTo>
                  <a:lnTo>
                    <a:pt x="144132" y="112229"/>
                  </a:lnTo>
                  <a:lnTo>
                    <a:pt x="143243" y="112928"/>
                  </a:lnTo>
                  <a:lnTo>
                    <a:pt x="141732" y="113309"/>
                  </a:lnTo>
                  <a:lnTo>
                    <a:pt x="141008" y="113271"/>
                  </a:lnTo>
                  <a:lnTo>
                    <a:pt x="140919" y="113779"/>
                  </a:lnTo>
                  <a:lnTo>
                    <a:pt x="140919" y="114300"/>
                  </a:lnTo>
                  <a:lnTo>
                    <a:pt x="141643" y="116586"/>
                  </a:lnTo>
                  <a:lnTo>
                    <a:pt x="143535" y="117563"/>
                  </a:lnTo>
                  <a:lnTo>
                    <a:pt x="146265" y="116713"/>
                  </a:lnTo>
                  <a:lnTo>
                    <a:pt x="146951" y="116039"/>
                  </a:lnTo>
                  <a:lnTo>
                    <a:pt x="147332" y="115214"/>
                  </a:lnTo>
                  <a:lnTo>
                    <a:pt x="148450" y="115785"/>
                  </a:lnTo>
                  <a:lnTo>
                    <a:pt x="149783" y="115976"/>
                  </a:lnTo>
                  <a:lnTo>
                    <a:pt x="153758" y="114820"/>
                  </a:lnTo>
                  <a:lnTo>
                    <a:pt x="155282" y="112064"/>
                  </a:lnTo>
                  <a:close/>
                </a:path>
                <a:path w="198120" h="221614">
                  <a:moveTo>
                    <a:pt x="157530" y="61493"/>
                  </a:moveTo>
                  <a:lnTo>
                    <a:pt x="156679" y="58826"/>
                  </a:lnTo>
                  <a:lnTo>
                    <a:pt x="156032" y="58127"/>
                  </a:lnTo>
                  <a:lnTo>
                    <a:pt x="155257" y="57772"/>
                  </a:lnTo>
                  <a:lnTo>
                    <a:pt x="155232" y="57607"/>
                  </a:lnTo>
                  <a:lnTo>
                    <a:pt x="154711" y="55829"/>
                  </a:lnTo>
                  <a:lnTo>
                    <a:pt x="152831" y="54813"/>
                  </a:lnTo>
                  <a:lnTo>
                    <a:pt x="149250" y="55841"/>
                  </a:lnTo>
                  <a:lnTo>
                    <a:pt x="148234" y="57708"/>
                  </a:lnTo>
                  <a:lnTo>
                    <a:pt x="149021" y="60426"/>
                  </a:lnTo>
                  <a:lnTo>
                    <a:pt x="149694" y="61125"/>
                  </a:lnTo>
                  <a:lnTo>
                    <a:pt x="150520" y="61531"/>
                  </a:lnTo>
                  <a:lnTo>
                    <a:pt x="151091" y="63500"/>
                  </a:lnTo>
                  <a:lnTo>
                    <a:pt x="152984" y="64477"/>
                  </a:lnTo>
                  <a:lnTo>
                    <a:pt x="156540" y="63373"/>
                  </a:lnTo>
                  <a:lnTo>
                    <a:pt x="157530" y="61493"/>
                  </a:lnTo>
                  <a:close/>
                </a:path>
                <a:path w="198120" h="221614">
                  <a:moveTo>
                    <a:pt x="158242" y="79857"/>
                  </a:moveTo>
                  <a:lnTo>
                    <a:pt x="157035" y="75717"/>
                  </a:lnTo>
                  <a:lnTo>
                    <a:pt x="154241" y="74193"/>
                  </a:lnTo>
                  <a:lnTo>
                    <a:pt x="148920" y="75742"/>
                  </a:lnTo>
                  <a:lnTo>
                    <a:pt x="147383" y="78498"/>
                  </a:lnTo>
                  <a:lnTo>
                    <a:pt x="148183" y="81191"/>
                  </a:lnTo>
                  <a:lnTo>
                    <a:pt x="148793" y="80822"/>
                  </a:lnTo>
                  <a:lnTo>
                    <a:pt x="150952" y="80276"/>
                  </a:lnTo>
                  <a:lnTo>
                    <a:pt x="152781" y="81368"/>
                  </a:lnTo>
                  <a:lnTo>
                    <a:pt x="153365" y="83654"/>
                  </a:lnTo>
                  <a:lnTo>
                    <a:pt x="153250" y="84620"/>
                  </a:lnTo>
                  <a:lnTo>
                    <a:pt x="153136" y="85204"/>
                  </a:lnTo>
                  <a:lnTo>
                    <a:pt x="152844" y="85712"/>
                  </a:lnTo>
                  <a:lnTo>
                    <a:pt x="152450" y="86144"/>
                  </a:lnTo>
                  <a:lnTo>
                    <a:pt x="153174" y="86461"/>
                  </a:lnTo>
                  <a:lnTo>
                    <a:pt x="153987" y="86563"/>
                  </a:lnTo>
                  <a:lnTo>
                    <a:pt x="156425" y="85788"/>
                  </a:lnTo>
                  <a:lnTo>
                    <a:pt x="157340" y="84162"/>
                  </a:lnTo>
                  <a:lnTo>
                    <a:pt x="157048" y="82550"/>
                  </a:lnTo>
                  <a:lnTo>
                    <a:pt x="157886" y="81356"/>
                  </a:lnTo>
                  <a:lnTo>
                    <a:pt x="158242" y="79857"/>
                  </a:lnTo>
                  <a:close/>
                </a:path>
                <a:path w="198120" h="221614">
                  <a:moveTo>
                    <a:pt x="164007" y="37020"/>
                  </a:moveTo>
                  <a:lnTo>
                    <a:pt x="163677" y="36233"/>
                  </a:lnTo>
                  <a:lnTo>
                    <a:pt x="162356" y="34925"/>
                  </a:lnTo>
                  <a:lnTo>
                    <a:pt x="161556" y="34607"/>
                  </a:lnTo>
                  <a:lnTo>
                    <a:pt x="159702" y="34607"/>
                  </a:lnTo>
                  <a:lnTo>
                    <a:pt x="158902" y="34925"/>
                  </a:lnTo>
                  <a:lnTo>
                    <a:pt x="157594" y="36233"/>
                  </a:lnTo>
                  <a:lnTo>
                    <a:pt x="157264" y="37020"/>
                  </a:lnTo>
                  <a:lnTo>
                    <a:pt x="157264" y="38874"/>
                  </a:lnTo>
                  <a:lnTo>
                    <a:pt x="157594" y="39662"/>
                  </a:lnTo>
                  <a:lnTo>
                    <a:pt x="158902" y="40970"/>
                  </a:lnTo>
                  <a:lnTo>
                    <a:pt x="159702" y="41287"/>
                  </a:lnTo>
                  <a:lnTo>
                    <a:pt x="161556" y="41287"/>
                  </a:lnTo>
                  <a:lnTo>
                    <a:pt x="162356" y="40970"/>
                  </a:lnTo>
                  <a:lnTo>
                    <a:pt x="163677" y="39662"/>
                  </a:lnTo>
                  <a:lnTo>
                    <a:pt x="164007" y="38874"/>
                  </a:lnTo>
                  <a:lnTo>
                    <a:pt x="164007" y="37020"/>
                  </a:lnTo>
                  <a:close/>
                </a:path>
                <a:path w="198120" h="221614">
                  <a:moveTo>
                    <a:pt x="166281" y="130911"/>
                  </a:moveTo>
                  <a:lnTo>
                    <a:pt x="164846" y="130136"/>
                  </a:lnTo>
                  <a:lnTo>
                    <a:pt x="163703" y="128803"/>
                  </a:lnTo>
                  <a:lnTo>
                    <a:pt x="163220" y="126898"/>
                  </a:lnTo>
                  <a:lnTo>
                    <a:pt x="163118" y="125425"/>
                  </a:lnTo>
                  <a:lnTo>
                    <a:pt x="162636" y="125945"/>
                  </a:lnTo>
                  <a:lnTo>
                    <a:pt x="162356" y="126161"/>
                  </a:lnTo>
                  <a:lnTo>
                    <a:pt x="161963" y="126898"/>
                  </a:lnTo>
                  <a:lnTo>
                    <a:pt x="161836" y="127774"/>
                  </a:lnTo>
                  <a:lnTo>
                    <a:pt x="162610" y="130416"/>
                  </a:lnTo>
                  <a:lnTo>
                    <a:pt x="164490" y="131432"/>
                  </a:lnTo>
                  <a:lnTo>
                    <a:pt x="166281" y="130911"/>
                  </a:lnTo>
                  <a:close/>
                </a:path>
                <a:path w="198120" h="221614">
                  <a:moveTo>
                    <a:pt x="167093" y="205981"/>
                  </a:moveTo>
                  <a:lnTo>
                    <a:pt x="166966" y="205905"/>
                  </a:lnTo>
                  <a:lnTo>
                    <a:pt x="167093" y="205981"/>
                  </a:lnTo>
                  <a:close/>
                </a:path>
                <a:path w="198120" h="221614">
                  <a:moveTo>
                    <a:pt x="178854" y="96291"/>
                  </a:moveTo>
                  <a:lnTo>
                    <a:pt x="178523" y="95504"/>
                  </a:lnTo>
                  <a:lnTo>
                    <a:pt x="177215" y="94195"/>
                  </a:lnTo>
                  <a:lnTo>
                    <a:pt x="176415" y="93865"/>
                  </a:lnTo>
                  <a:lnTo>
                    <a:pt x="174561" y="93865"/>
                  </a:lnTo>
                  <a:lnTo>
                    <a:pt x="173761" y="94195"/>
                  </a:lnTo>
                  <a:lnTo>
                    <a:pt x="172440" y="95504"/>
                  </a:lnTo>
                  <a:lnTo>
                    <a:pt x="172110" y="96291"/>
                  </a:lnTo>
                  <a:lnTo>
                    <a:pt x="172110" y="98132"/>
                  </a:lnTo>
                  <a:lnTo>
                    <a:pt x="172440" y="98933"/>
                  </a:lnTo>
                  <a:lnTo>
                    <a:pt x="173761" y="100228"/>
                  </a:lnTo>
                  <a:lnTo>
                    <a:pt x="174561" y="100558"/>
                  </a:lnTo>
                  <a:lnTo>
                    <a:pt x="176415" y="100558"/>
                  </a:lnTo>
                  <a:lnTo>
                    <a:pt x="177215" y="100228"/>
                  </a:lnTo>
                  <a:lnTo>
                    <a:pt x="178523" y="98933"/>
                  </a:lnTo>
                  <a:lnTo>
                    <a:pt x="178854" y="98132"/>
                  </a:lnTo>
                  <a:lnTo>
                    <a:pt x="178854" y="96291"/>
                  </a:lnTo>
                  <a:close/>
                </a:path>
                <a:path w="198120" h="221614">
                  <a:moveTo>
                    <a:pt x="179324" y="73914"/>
                  </a:moveTo>
                  <a:lnTo>
                    <a:pt x="178993" y="73126"/>
                  </a:lnTo>
                  <a:lnTo>
                    <a:pt x="177673" y="71818"/>
                  </a:lnTo>
                  <a:lnTo>
                    <a:pt x="176885" y="71488"/>
                  </a:lnTo>
                  <a:lnTo>
                    <a:pt x="175018" y="71488"/>
                  </a:lnTo>
                  <a:lnTo>
                    <a:pt x="174218" y="71818"/>
                  </a:lnTo>
                  <a:lnTo>
                    <a:pt x="172910" y="73126"/>
                  </a:lnTo>
                  <a:lnTo>
                    <a:pt x="172580" y="73914"/>
                  </a:lnTo>
                  <a:lnTo>
                    <a:pt x="172580" y="75755"/>
                  </a:lnTo>
                  <a:lnTo>
                    <a:pt x="172910" y="76555"/>
                  </a:lnTo>
                  <a:lnTo>
                    <a:pt x="174218" y="77851"/>
                  </a:lnTo>
                  <a:lnTo>
                    <a:pt x="175018" y="78181"/>
                  </a:lnTo>
                  <a:lnTo>
                    <a:pt x="176885" y="78181"/>
                  </a:lnTo>
                  <a:lnTo>
                    <a:pt x="177673" y="77851"/>
                  </a:lnTo>
                  <a:lnTo>
                    <a:pt x="178993" y="76555"/>
                  </a:lnTo>
                  <a:lnTo>
                    <a:pt x="179324" y="75755"/>
                  </a:lnTo>
                  <a:lnTo>
                    <a:pt x="179324" y="73914"/>
                  </a:lnTo>
                  <a:close/>
                </a:path>
                <a:path w="198120" h="221614">
                  <a:moveTo>
                    <a:pt x="187071" y="53035"/>
                  </a:moveTo>
                  <a:lnTo>
                    <a:pt x="186029" y="49491"/>
                  </a:lnTo>
                  <a:lnTo>
                    <a:pt x="184162" y="48475"/>
                  </a:lnTo>
                  <a:lnTo>
                    <a:pt x="181127" y="49352"/>
                  </a:lnTo>
                  <a:lnTo>
                    <a:pt x="180289" y="50368"/>
                  </a:lnTo>
                  <a:lnTo>
                    <a:pt x="180047" y="51549"/>
                  </a:lnTo>
                  <a:lnTo>
                    <a:pt x="180301" y="52070"/>
                  </a:lnTo>
                  <a:lnTo>
                    <a:pt x="180441" y="52590"/>
                  </a:lnTo>
                  <a:lnTo>
                    <a:pt x="180301" y="53568"/>
                  </a:lnTo>
                  <a:lnTo>
                    <a:pt x="181000" y="55054"/>
                  </a:lnTo>
                  <a:lnTo>
                    <a:pt x="182638" y="55880"/>
                  </a:lnTo>
                  <a:lnTo>
                    <a:pt x="186042" y="54902"/>
                  </a:lnTo>
                  <a:lnTo>
                    <a:pt x="187071" y="53035"/>
                  </a:lnTo>
                  <a:close/>
                </a:path>
                <a:path w="198120" h="221614">
                  <a:moveTo>
                    <a:pt x="197662" y="136842"/>
                  </a:moveTo>
                  <a:lnTo>
                    <a:pt x="197535" y="136448"/>
                  </a:lnTo>
                  <a:lnTo>
                    <a:pt x="197091" y="135775"/>
                  </a:lnTo>
                  <a:lnTo>
                    <a:pt x="196888" y="135737"/>
                  </a:lnTo>
                  <a:lnTo>
                    <a:pt x="195694" y="136410"/>
                  </a:lnTo>
                  <a:lnTo>
                    <a:pt x="193751" y="136880"/>
                  </a:lnTo>
                  <a:lnTo>
                    <a:pt x="192506" y="136804"/>
                  </a:lnTo>
                  <a:lnTo>
                    <a:pt x="191376" y="136436"/>
                  </a:lnTo>
                  <a:lnTo>
                    <a:pt x="191071" y="137134"/>
                  </a:lnTo>
                  <a:lnTo>
                    <a:pt x="190957" y="137934"/>
                  </a:lnTo>
                  <a:lnTo>
                    <a:pt x="191681" y="140411"/>
                  </a:lnTo>
                  <a:lnTo>
                    <a:pt x="193408" y="141376"/>
                  </a:lnTo>
                  <a:lnTo>
                    <a:pt x="195110" y="141020"/>
                  </a:lnTo>
                  <a:lnTo>
                    <a:pt x="195402" y="139357"/>
                  </a:lnTo>
                  <a:lnTo>
                    <a:pt x="196342" y="137909"/>
                  </a:lnTo>
                  <a:lnTo>
                    <a:pt x="197662" y="13684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104456" y="2935617"/>
              <a:ext cx="230504" cy="196850"/>
            </a:xfrm>
            <a:custGeom>
              <a:avLst/>
              <a:gdLst/>
              <a:ahLst/>
              <a:cxnLst/>
              <a:rect l="l" t="t" r="r" b="b"/>
              <a:pathLst>
                <a:path w="230504" h="196850">
                  <a:moveTo>
                    <a:pt x="6896" y="90043"/>
                  </a:moveTo>
                  <a:lnTo>
                    <a:pt x="6642" y="86347"/>
                  </a:lnTo>
                  <a:lnTo>
                    <a:pt x="5029" y="84950"/>
                  </a:lnTo>
                  <a:lnTo>
                    <a:pt x="1930" y="85166"/>
                  </a:lnTo>
                  <a:lnTo>
                    <a:pt x="927" y="85953"/>
                  </a:lnTo>
                  <a:lnTo>
                    <a:pt x="165" y="87503"/>
                  </a:lnTo>
                  <a:lnTo>
                    <a:pt x="0" y="88049"/>
                  </a:lnTo>
                  <a:lnTo>
                    <a:pt x="152" y="90258"/>
                  </a:lnTo>
                  <a:lnTo>
                    <a:pt x="1397" y="91452"/>
                  </a:lnTo>
                  <a:lnTo>
                    <a:pt x="3390" y="91770"/>
                  </a:lnTo>
                  <a:lnTo>
                    <a:pt x="5499" y="91630"/>
                  </a:lnTo>
                  <a:lnTo>
                    <a:pt x="6896" y="90043"/>
                  </a:lnTo>
                  <a:close/>
                </a:path>
                <a:path w="230504" h="196850">
                  <a:moveTo>
                    <a:pt x="12153" y="43345"/>
                  </a:moveTo>
                  <a:lnTo>
                    <a:pt x="11823" y="42557"/>
                  </a:lnTo>
                  <a:lnTo>
                    <a:pt x="10502" y="41249"/>
                  </a:lnTo>
                  <a:lnTo>
                    <a:pt x="9702" y="40919"/>
                  </a:lnTo>
                  <a:lnTo>
                    <a:pt x="7848" y="40919"/>
                  </a:lnTo>
                  <a:lnTo>
                    <a:pt x="7048" y="41249"/>
                  </a:lnTo>
                  <a:lnTo>
                    <a:pt x="5740" y="42557"/>
                  </a:lnTo>
                  <a:lnTo>
                    <a:pt x="5410" y="43345"/>
                  </a:lnTo>
                  <a:lnTo>
                    <a:pt x="5410" y="45186"/>
                  </a:lnTo>
                  <a:lnTo>
                    <a:pt x="5740" y="45974"/>
                  </a:lnTo>
                  <a:lnTo>
                    <a:pt x="7048" y="47282"/>
                  </a:lnTo>
                  <a:lnTo>
                    <a:pt x="7848" y="47612"/>
                  </a:lnTo>
                  <a:lnTo>
                    <a:pt x="9702" y="47612"/>
                  </a:lnTo>
                  <a:lnTo>
                    <a:pt x="10502" y="47282"/>
                  </a:lnTo>
                  <a:lnTo>
                    <a:pt x="11823" y="45974"/>
                  </a:lnTo>
                  <a:lnTo>
                    <a:pt x="12153" y="45186"/>
                  </a:lnTo>
                  <a:lnTo>
                    <a:pt x="12153" y="43345"/>
                  </a:lnTo>
                  <a:close/>
                </a:path>
                <a:path w="230504" h="196850">
                  <a:moveTo>
                    <a:pt x="15684" y="135077"/>
                  </a:moveTo>
                  <a:lnTo>
                    <a:pt x="14097" y="134835"/>
                  </a:lnTo>
                  <a:lnTo>
                    <a:pt x="12839" y="133553"/>
                  </a:lnTo>
                  <a:lnTo>
                    <a:pt x="12801" y="130771"/>
                  </a:lnTo>
                  <a:lnTo>
                    <a:pt x="13373" y="129819"/>
                  </a:lnTo>
                  <a:lnTo>
                    <a:pt x="14211" y="129197"/>
                  </a:lnTo>
                  <a:lnTo>
                    <a:pt x="13665" y="128638"/>
                  </a:lnTo>
                  <a:lnTo>
                    <a:pt x="13042" y="128193"/>
                  </a:lnTo>
                  <a:lnTo>
                    <a:pt x="11023" y="127266"/>
                  </a:lnTo>
                  <a:lnTo>
                    <a:pt x="9512" y="127088"/>
                  </a:lnTo>
                  <a:lnTo>
                    <a:pt x="7340" y="127723"/>
                  </a:lnTo>
                  <a:lnTo>
                    <a:pt x="6210" y="128422"/>
                  </a:lnTo>
                  <a:lnTo>
                    <a:pt x="8280" y="131940"/>
                  </a:lnTo>
                  <a:lnTo>
                    <a:pt x="10502" y="135369"/>
                  </a:lnTo>
                  <a:lnTo>
                    <a:pt x="12865" y="138709"/>
                  </a:lnTo>
                  <a:lnTo>
                    <a:pt x="14236" y="137909"/>
                  </a:lnTo>
                  <a:lnTo>
                    <a:pt x="15227" y="136639"/>
                  </a:lnTo>
                  <a:lnTo>
                    <a:pt x="15671" y="135166"/>
                  </a:lnTo>
                  <a:close/>
                </a:path>
                <a:path w="230504" h="196850">
                  <a:moveTo>
                    <a:pt x="23761" y="110147"/>
                  </a:moveTo>
                  <a:lnTo>
                    <a:pt x="23622" y="106464"/>
                  </a:lnTo>
                  <a:lnTo>
                    <a:pt x="22745" y="103492"/>
                  </a:lnTo>
                  <a:lnTo>
                    <a:pt x="20561" y="101854"/>
                  </a:lnTo>
                  <a:lnTo>
                    <a:pt x="17411" y="101612"/>
                  </a:lnTo>
                  <a:lnTo>
                    <a:pt x="16687" y="101663"/>
                  </a:lnTo>
                  <a:lnTo>
                    <a:pt x="14554" y="102273"/>
                  </a:lnTo>
                  <a:lnTo>
                    <a:pt x="13436" y="103162"/>
                  </a:lnTo>
                  <a:lnTo>
                    <a:pt x="12674" y="104279"/>
                  </a:lnTo>
                  <a:lnTo>
                    <a:pt x="12903" y="104203"/>
                  </a:lnTo>
                  <a:lnTo>
                    <a:pt x="15671" y="104013"/>
                  </a:lnTo>
                  <a:lnTo>
                    <a:pt x="10033" y="104584"/>
                  </a:lnTo>
                  <a:lnTo>
                    <a:pt x="8064" y="106857"/>
                  </a:lnTo>
                  <a:lnTo>
                    <a:pt x="8432" y="112268"/>
                  </a:lnTo>
                  <a:lnTo>
                    <a:pt x="10833" y="114338"/>
                  </a:lnTo>
                  <a:lnTo>
                    <a:pt x="14439" y="114084"/>
                  </a:lnTo>
                  <a:lnTo>
                    <a:pt x="15176" y="113779"/>
                  </a:lnTo>
                  <a:lnTo>
                    <a:pt x="15836" y="113385"/>
                  </a:lnTo>
                  <a:lnTo>
                    <a:pt x="17030" y="113614"/>
                  </a:lnTo>
                  <a:lnTo>
                    <a:pt x="17792" y="113690"/>
                  </a:lnTo>
                  <a:lnTo>
                    <a:pt x="18580" y="113639"/>
                  </a:lnTo>
                  <a:lnTo>
                    <a:pt x="22059" y="112636"/>
                  </a:lnTo>
                  <a:lnTo>
                    <a:pt x="23761" y="110147"/>
                  </a:lnTo>
                  <a:close/>
                </a:path>
                <a:path w="230504" h="196850">
                  <a:moveTo>
                    <a:pt x="30861" y="135534"/>
                  </a:moveTo>
                  <a:lnTo>
                    <a:pt x="24028" y="126453"/>
                  </a:lnTo>
                  <a:lnTo>
                    <a:pt x="21717" y="126606"/>
                  </a:lnTo>
                  <a:lnTo>
                    <a:pt x="19824" y="128003"/>
                  </a:lnTo>
                  <a:lnTo>
                    <a:pt x="18884" y="129933"/>
                  </a:lnTo>
                  <a:lnTo>
                    <a:pt x="19265" y="130467"/>
                  </a:lnTo>
                  <a:lnTo>
                    <a:pt x="19545" y="131076"/>
                  </a:lnTo>
                  <a:lnTo>
                    <a:pt x="19570" y="132753"/>
                  </a:lnTo>
                  <a:lnTo>
                    <a:pt x="19151" y="133629"/>
                  </a:lnTo>
                  <a:lnTo>
                    <a:pt x="18491" y="134239"/>
                  </a:lnTo>
                  <a:lnTo>
                    <a:pt x="18656" y="134835"/>
                  </a:lnTo>
                  <a:lnTo>
                    <a:pt x="20218" y="137337"/>
                  </a:lnTo>
                  <a:lnTo>
                    <a:pt x="21755" y="138391"/>
                  </a:lnTo>
                  <a:lnTo>
                    <a:pt x="24422" y="138734"/>
                  </a:lnTo>
                  <a:lnTo>
                    <a:pt x="28282" y="138468"/>
                  </a:lnTo>
                  <a:lnTo>
                    <a:pt x="30861" y="135534"/>
                  </a:lnTo>
                  <a:close/>
                </a:path>
                <a:path w="230504" h="196850">
                  <a:moveTo>
                    <a:pt x="35217" y="87845"/>
                  </a:moveTo>
                  <a:lnTo>
                    <a:pt x="35102" y="86093"/>
                  </a:lnTo>
                  <a:lnTo>
                    <a:pt x="34975" y="85788"/>
                  </a:lnTo>
                  <a:lnTo>
                    <a:pt x="34709" y="84264"/>
                  </a:lnTo>
                  <a:lnTo>
                    <a:pt x="33782" y="83045"/>
                  </a:lnTo>
                  <a:lnTo>
                    <a:pt x="31673" y="81876"/>
                  </a:lnTo>
                  <a:lnTo>
                    <a:pt x="32486" y="82321"/>
                  </a:lnTo>
                  <a:lnTo>
                    <a:pt x="33235" y="81064"/>
                  </a:lnTo>
                  <a:lnTo>
                    <a:pt x="33502" y="79527"/>
                  </a:lnTo>
                  <a:lnTo>
                    <a:pt x="33096" y="77597"/>
                  </a:lnTo>
                  <a:lnTo>
                    <a:pt x="32296" y="74891"/>
                  </a:lnTo>
                  <a:lnTo>
                    <a:pt x="30759" y="73863"/>
                  </a:lnTo>
                  <a:lnTo>
                    <a:pt x="30759" y="81559"/>
                  </a:lnTo>
                  <a:lnTo>
                    <a:pt x="27686" y="81775"/>
                  </a:lnTo>
                  <a:lnTo>
                    <a:pt x="30759" y="81559"/>
                  </a:lnTo>
                  <a:lnTo>
                    <a:pt x="30759" y="73863"/>
                  </a:lnTo>
                  <a:lnTo>
                    <a:pt x="29756" y="73190"/>
                  </a:lnTo>
                  <a:lnTo>
                    <a:pt x="26060" y="73367"/>
                  </a:lnTo>
                  <a:lnTo>
                    <a:pt x="22364" y="74434"/>
                  </a:lnTo>
                  <a:lnTo>
                    <a:pt x="20523" y="77774"/>
                  </a:lnTo>
                  <a:lnTo>
                    <a:pt x="22034" y="82931"/>
                  </a:lnTo>
                  <a:lnTo>
                    <a:pt x="23533" y="84378"/>
                  </a:lnTo>
                  <a:lnTo>
                    <a:pt x="25349" y="84975"/>
                  </a:lnTo>
                  <a:lnTo>
                    <a:pt x="25996" y="83146"/>
                  </a:lnTo>
                  <a:lnTo>
                    <a:pt x="25146" y="85598"/>
                  </a:lnTo>
                  <a:lnTo>
                    <a:pt x="25044" y="86258"/>
                  </a:lnTo>
                  <a:lnTo>
                    <a:pt x="25133" y="87642"/>
                  </a:lnTo>
                  <a:lnTo>
                    <a:pt x="25323" y="88277"/>
                  </a:lnTo>
                  <a:lnTo>
                    <a:pt x="26504" y="90589"/>
                  </a:lnTo>
                  <a:lnTo>
                    <a:pt x="28371" y="91719"/>
                  </a:lnTo>
                  <a:lnTo>
                    <a:pt x="31610" y="91490"/>
                  </a:lnTo>
                  <a:lnTo>
                    <a:pt x="32626" y="90957"/>
                  </a:lnTo>
                  <a:lnTo>
                    <a:pt x="34531" y="89255"/>
                  </a:lnTo>
                  <a:lnTo>
                    <a:pt x="35217" y="87845"/>
                  </a:lnTo>
                  <a:close/>
                </a:path>
                <a:path w="230504" h="196850">
                  <a:moveTo>
                    <a:pt x="36753" y="54190"/>
                  </a:moveTo>
                  <a:lnTo>
                    <a:pt x="33286" y="49060"/>
                  </a:lnTo>
                  <a:lnTo>
                    <a:pt x="31432" y="49085"/>
                  </a:lnTo>
                  <a:lnTo>
                    <a:pt x="29946" y="50609"/>
                  </a:lnTo>
                  <a:lnTo>
                    <a:pt x="30010" y="54305"/>
                  </a:lnTo>
                  <a:lnTo>
                    <a:pt x="31546" y="55778"/>
                  </a:lnTo>
                  <a:lnTo>
                    <a:pt x="35267" y="55714"/>
                  </a:lnTo>
                  <a:lnTo>
                    <a:pt x="36753" y="54190"/>
                  </a:lnTo>
                  <a:close/>
                </a:path>
                <a:path w="230504" h="196850">
                  <a:moveTo>
                    <a:pt x="43675" y="108115"/>
                  </a:moveTo>
                  <a:lnTo>
                    <a:pt x="43434" y="107035"/>
                  </a:lnTo>
                  <a:lnTo>
                    <a:pt x="42202" y="104355"/>
                  </a:lnTo>
                  <a:lnTo>
                    <a:pt x="39903" y="102895"/>
                  </a:lnTo>
                  <a:lnTo>
                    <a:pt x="33972" y="103289"/>
                  </a:lnTo>
                  <a:lnTo>
                    <a:pt x="31457" y="106159"/>
                  </a:lnTo>
                  <a:lnTo>
                    <a:pt x="31775" y="110731"/>
                  </a:lnTo>
                  <a:lnTo>
                    <a:pt x="32232" y="111861"/>
                  </a:lnTo>
                  <a:lnTo>
                    <a:pt x="32969" y="112776"/>
                  </a:lnTo>
                  <a:lnTo>
                    <a:pt x="33870" y="112483"/>
                  </a:lnTo>
                  <a:lnTo>
                    <a:pt x="36233" y="112433"/>
                  </a:lnTo>
                  <a:lnTo>
                    <a:pt x="37820" y="113474"/>
                  </a:lnTo>
                  <a:lnTo>
                    <a:pt x="38709" y="114960"/>
                  </a:lnTo>
                  <a:lnTo>
                    <a:pt x="41338" y="114325"/>
                  </a:lnTo>
                  <a:lnTo>
                    <a:pt x="42951" y="112725"/>
                  </a:lnTo>
                  <a:lnTo>
                    <a:pt x="43535" y="110693"/>
                  </a:lnTo>
                  <a:lnTo>
                    <a:pt x="43307" y="110121"/>
                  </a:lnTo>
                  <a:lnTo>
                    <a:pt x="43243" y="109181"/>
                  </a:lnTo>
                  <a:lnTo>
                    <a:pt x="43408" y="108623"/>
                  </a:lnTo>
                  <a:lnTo>
                    <a:pt x="43675" y="108115"/>
                  </a:lnTo>
                  <a:close/>
                </a:path>
                <a:path w="230504" h="196850">
                  <a:moveTo>
                    <a:pt x="48082" y="64376"/>
                  </a:moveTo>
                  <a:lnTo>
                    <a:pt x="47891" y="61468"/>
                  </a:lnTo>
                  <a:lnTo>
                    <a:pt x="46990" y="60172"/>
                  </a:lnTo>
                  <a:lnTo>
                    <a:pt x="44856" y="58737"/>
                  </a:lnTo>
                  <a:lnTo>
                    <a:pt x="43815" y="58356"/>
                  </a:lnTo>
                  <a:lnTo>
                    <a:pt x="39941" y="58610"/>
                  </a:lnTo>
                  <a:lnTo>
                    <a:pt x="37922" y="60896"/>
                  </a:lnTo>
                  <a:lnTo>
                    <a:pt x="37973" y="63741"/>
                  </a:lnTo>
                  <a:lnTo>
                    <a:pt x="38163" y="66484"/>
                  </a:lnTo>
                  <a:lnTo>
                    <a:pt x="40563" y="68567"/>
                  </a:lnTo>
                  <a:lnTo>
                    <a:pt x="44767" y="68275"/>
                  </a:lnTo>
                  <a:lnTo>
                    <a:pt x="45999" y="67576"/>
                  </a:lnTo>
                  <a:lnTo>
                    <a:pt x="47625" y="65595"/>
                  </a:lnTo>
                  <a:lnTo>
                    <a:pt x="48082" y="64376"/>
                  </a:lnTo>
                  <a:close/>
                </a:path>
                <a:path w="230504" h="196850">
                  <a:moveTo>
                    <a:pt x="57988" y="148043"/>
                  </a:moveTo>
                  <a:lnTo>
                    <a:pt x="51549" y="139446"/>
                  </a:lnTo>
                  <a:lnTo>
                    <a:pt x="50317" y="139585"/>
                  </a:lnTo>
                  <a:lnTo>
                    <a:pt x="50596" y="140690"/>
                  </a:lnTo>
                  <a:lnTo>
                    <a:pt x="50673" y="144551"/>
                  </a:lnTo>
                  <a:lnTo>
                    <a:pt x="48133" y="147243"/>
                  </a:lnTo>
                  <a:lnTo>
                    <a:pt x="44881" y="147485"/>
                  </a:lnTo>
                  <a:lnTo>
                    <a:pt x="45605" y="150545"/>
                  </a:lnTo>
                  <a:lnTo>
                    <a:pt x="48450" y="152730"/>
                  </a:lnTo>
                  <a:lnTo>
                    <a:pt x="52819" y="152438"/>
                  </a:lnTo>
                  <a:lnTo>
                    <a:pt x="53835" y="152057"/>
                  </a:lnTo>
                  <a:lnTo>
                    <a:pt x="56718" y="150279"/>
                  </a:lnTo>
                  <a:lnTo>
                    <a:pt x="57988" y="148043"/>
                  </a:lnTo>
                  <a:close/>
                </a:path>
                <a:path w="230504" h="196850">
                  <a:moveTo>
                    <a:pt x="58610" y="176657"/>
                  </a:moveTo>
                  <a:lnTo>
                    <a:pt x="58267" y="171665"/>
                  </a:lnTo>
                  <a:lnTo>
                    <a:pt x="55867" y="169595"/>
                  </a:lnTo>
                  <a:lnTo>
                    <a:pt x="52628" y="169824"/>
                  </a:lnTo>
                  <a:lnTo>
                    <a:pt x="50330" y="170662"/>
                  </a:lnTo>
                  <a:lnTo>
                    <a:pt x="49161" y="171754"/>
                  </a:lnTo>
                  <a:lnTo>
                    <a:pt x="48526" y="173685"/>
                  </a:lnTo>
                  <a:lnTo>
                    <a:pt x="48488" y="174752"/>
                  </a:lnTo>
                  <a:lnTo>
                    <a:pt x="52920" y="177863"/>
                  </a:lnTo>
                  <a:lnTo>
                    <a:pt x="55206" y="179336"/>
                  </a:lnTo>
                  <a:lnTo>
                    <a:pt x="57213" y="178574"/>
                  </a:lnTo>
                  <a:lnTo>
                    <a:pt x="58610" y="176657"/>
                  </a:lnTo>
                  <a:close/>
                </a:path>
                <a:path w="230504" h="196850">
                  <a:moveTo>
                    <a:pt x="59639" y="39319"/>
                  </a:moveTo>
                  <a:lnTo>
                    <a:pt x="59397" y="35814"/>
                  </a:lnTo>
                  <a:lnTo>
                    <a:pt x="58077" y="34594"/>
                  </a:lnTo>
                  <a:lnTo>
                    <a:pt x="56286" y="34417"/>
                  </a:lnTo>
                  <a:lnTo>
                    <a:pt x="55905" y="34366"/>
                  </a:lnTo>
                  <a:lnTo>
                    <a:pt x="54356" y="34467"/>
                  </a:lnTo>
                  <a:lnTo>
                    <a:pt x="53174" y="35623"/>
                  </a:lnTo>
                  <a:lnTo>
                    <a:pt x="52755" y="37630"/>
                  </a:lnTo>
                  <a:lnTo>
                    <a:pt x="52895" y="39611"/>
                  </a:lnTo>
                  <a:lnTo>
                    <a:pt x="54267" y="40868"/>
                  </a:lnTo>
                  <a:lnTo>
                    <a:pt x="56375" y="41033"/>
                  </a:lnTo>
                  <a:lnTo>
                    <a:pt x="58229" y="40906"/>
                  </a:lnTo>
                  <a:lnTo>
                    <a:pt x="59639" y="39319"/>
                  </a:lnTo>
                  <a:close/>
                </a:path>
                <a:path w="230504" h="196850">
                  <a:moveTo>
                    <a:pt x="61493" y="83032"/>
                  </a:moveTo>
                  <a:lnTo>
                    <a:pt x="60274" y="78867"/>
                  </a:lnTo>
                  <a:lnTo>
                    <a:pt x="57950" y="77089"/>
                  </a:lnTo>
                  <a:lnTo>
                    <a:pt x="56146" y="76936"/>
                  </a:lnTo>
                  <a:lnTo>
                    <a:pt x="56146" y="77165"/>
                  </a:lnTo>
                  <a:lnTo>
                    <a:pt x="52400" y="77470"/>
                  </a:lnTo>
                  <a:lnTo>
                    <a:pt x="52806" y="77393"/>
                  </a:lnTo>
                  <a:lnTo>
                    <a:pt x="56146" y="77165"/>
                  </a:lnTo>
                  <a:lnTo>
                    <a:pt x="56146" y="76936"/>
                  </a:lnTo>
                  <a:lnTo>
                    <a:pt x="54533" y="76784"/>
                  </a:lnTo>
                  <a:lnTo>
                    <a:pt x="53721" y="76847"/>
                  </a:lnTo>
                  <a:lnTo>
                    <a:pt x="52019" y="77381"/>
                  </a:lnTo>
                  <a:lnTo>
                    <a:pt x="51625" y="77597"/>
                  </a:lnTo>
                  <a:lnTo>
                    <a:pt x="48895" y="78333"/>
                  </a:lnTo>
                  <a:lnTo>
                    <a:pt x="46977" y="80899"/>
                  </a:lnTo>
                  <a:lnTo>
                    <a:pt x="47358" y="86601"/>
                  </a:lnTo>
                  <a:lnTo>
                    <a:pt x="49453" y="88798"/>
                  </a:lnTo>
                  <a:lnTo>
                    <a:pt x="53111" y="89433"/>
                  </a:lnTo>
                  <a:lnTo>
                    <a:pt x="52120" y="89293"/>
                  </a:lnTo>
                  <a:lnTo>
                    <a:pt x="53479" y="89877"/>
                  </a:lnTo>
                  <a:lnTo>
                    <a:pt x="55041" y="90055"/>
                  </a:lnTo>
                  <a:lnTo>
                    <a:pt x="58534" y="89039"/>
                  </a:lnTo>
                  <a:lnTo>
                    <a:pt x="60007" y="87630"/>
                  </a:lnTo>
                  <a:lnTo>
                    <a:pt x="61328" y="84556"/>
                  </a:lnTo>
                  <a:lnTo>
                    <a:pt x="61493" y="83032"/>
                  </a:lnTo>
                  <a:close/>
                </a:path>
                <a:path w="230504" h="196850">
                  <a:moveTo>
                    <a:pt x="66700" y="15163"/>
                  </a:moveTo>
                  <a:lnTo>
                    <a:pt x="66357" y="11430"/>
                  </a:lnTo>
                  <a:lnTo>
                    <a:pt x="64795" y="10083"/>
                  </a:lnTo>
                  <a:lnTo>
                    <a:pt x="61404" y="10312"/>
                  </a:lnTo>
                  <a:lnTo>
                    <a:pt x="60223" y="11480"/>
                  </a:lnTo>
                  <a:lnTo>
                    <a:pt x="59817" y="13487"/>
                  </a:lnTo>
                  <a:lnTo>
                    <a:pt x="59969" y="15621"/>
                  </a:lnTo>
                  <a:lnTo>
                    <a:pt x="61582" y="17005"/>
                  </a:lnTo>
                  <a:lnTo>
                    <a:pt x="65290" y="16751"/>
                  </a:lnTo>
                  <a:lnTo>
                    <a:pt x="66700" y="15163"/>
                  </a:lnTo>
                  <a:close/>
                </a:path>
                <a:path w="230504" h="196850">
                  <a:moveTo>
                    <a:pt x="70408" y="120929"/>
                  </a:moveTo>
                  <a:lnTo>
                    <a:pt x="70167" y="117424"/>
                  </a:lnTo>
                  <a:lnTo>
                    <a:pt x="69126" y="115722"/>
                  </a:lnTo>
                  <a:lnTo>
                    <a:pt x="66421" y="113741"/>
                  </a:lnTo>
                  <a:lnTo>
                    <a:pt x="64909" y="113245"/>
                  </a:lnTo>
                  <a:lnTo>
                    <a:pt x="62560" y="113449"/>
                  </a:lnTo>
                  <a:lnTo>
                    <a:pt x="62191" y="113538"/>
                  </a:lnTo>
                  <a:lnTo>
                    <a:pt x="63830" y="114592"/>
                  </a:lnTo>
                  <a:lnTo>
                    <a:pt x="64922" y="116408"/>
                  </a:lnTo>
                  <a:lnTo>
                    <a:pt x="65011" y="121716"/>
                  </a:lnTo>
                  <a:lnTo>
                    <a:pt x="62471" y="124396"/>
                  </a:lnTo>
                  <a:lnTo>
                    <a:pt x="59232" y="124561"/>
                  </a:lnTo>
                  <a:lnTo>
                    <a:pt x="60515" y="125780"/>
                  </a:lnTo>
                  <a:lnTo>
                    <a:pt x="62280" y="126492"/>
                  </a:lnTo>
                  <a:lnTo>
                    <a:pt x="65582" y="126276"/>
                  </a:lnTo>
                  <a:lnTo>
                    <a:pt x="66852" y="125742"/>
                  </a:lnTo>
                  <a:lnTo>
                    <a:pt x="68364" y="124536"/>
                  </a:lnTo>
                  <a:lnTo>
                    <a:pt x="69964" y="122351"/>
                  </a:lnTo>
                  <a:lnTo>
                    <a:pt x="70408" y="120929"/>
                  </a:lnTo>
                  <a:close/>
                </a:path>
                <a:path w="230504" h="196850">
                  <a:moveTo>
                    <a:pt x="74244" y="51574"/>
                  </a:moveTo>
                  <a:lnTo>
                    <a:pt x="70218" y="46570"/>
                  </a:lnTo>
                  <a:lnTo>
                    <a:pt x="66103" y="46850"/>
                  </a:lnTo>
                  <a:lnTo>
                    <a:pt x="64008" y="49225"/>
                  </a:lnTo>
                  <a:lnTo>
                    <a:pt x="64287" y="53213"/>
                  </a:lnTo>
                  <a:lnTo>
                    <a:pt x="64858" y="54267"/>
                  </a:lnTo>
                  <a:lnTo>
                    <a:pt x="65671" y="55092"/>
                  </a:lnTo>
                  <a:lnTo>
                    <a:pt x="64897" y="55003"/>
                  </a:lnTo>
                  <a:lnTo>
                    <a:pt x="64084" y="55054"/>
                  </a:lnTo>
                  <a:lnTo>
                    <a:pt x="62471" y="55575"/>
                  </a:lnTo>
                  <a:lnTo>
                    <a:pt x="59639" y="57086"/>
                  </a:lnTo>
                  <a:lnTo>
                    <a:pt x="58343" y="59969"/>
                  </a:lnTo>
                  <a:lnTo>
                    <a:pt x="60096" y="65938"/>
                  </a:lnTo>
                  <a:lnTo>
                    <a:pt x="63449" y="67767"/>
                  </a:lnTo>
                  <a:lnTo>
                    <a:pt x="68719" y="66243"/>
                  </a:lnTo>
                  <a:lnTo>
                    <a:pt x="70205" y="64668"/>
                  </a:lnTo>
                  <a:lnTo>
                    <a:pt x="71094" y="61709"/>
                  </a:lnTo>
                  <a:lnTo>
                    <a:pt x="71132" y="60540"/>
                  </a:lnTo>
                  <a:lnTo>
                    <a:pt x="70789" y="59385"/>
                  </a:lnTo>
                  <a:lnTo>
                    <a:pt x="70243" y="58127"/>
                  </a:lnTo>
                  <a:lnTo>
                    <a:pt x="69900" y="57505"/>
                  </a:lnTo>
                  <a:lnTo>
                    <a:pt x="69456" y="56972"/>
                  </a:lnTo>
                  <a:lnTo>
                    <a:pt x="68935" y="56527"/>
                  </a:lnTo>
                  <a:lnTo>
                    <a:pt x="69138" y="56540"/>
                  </a:lnTo>
                  <a:lnTo>
                    <a:pt x="69342" y="56616"/>
                  </a:lnTo>
                  <a:lnTo>
                    <a:pt x="72047" y="56438"/>
                  </a:lnTo>
                  <a:lnTo>
                    <a:pt x="73888" y="54470"/>
                  </a:lnTo>
                  <a:lnTo>
                    <a:pt x="74142" y="51816"/>
                  </a:lnTo>
                  <a:lnTo>
                    <a:pt x="74244" y="51574"/>
                  </a:lnTo>
                  <a:close/>
                </a:path>
                <a:path w="230504" h="196850">
                  <a:moveTo>
                    <a:pt x="74739" y="147447"/>
                  </a:moveTo>
                  <a:lnTo>
                    <a:pt x="73240" y="142354"/>
                  </a:lnTo>
                  <a:lnTo>
                    <a:pt x="69596" y="140360"/>
                  </a:lnTo>
                  <a:lnTo>
                    <a:pt x="62623" y="142367"/>
                  </a:lnTo>
                  <a:lnTo>
                    <a:pt x="60617" y="145999"/>
                  </a:lnTo>
                  <a:lnTo>
                    <a:pt x="61785" y="149948"/>
                  </a:lnTo>
                  <a:lnTo>
                    <a:pt x="62242" y="150837"/>
                  </a:lnTo>
                  <a:lnTo>
                    <a:pt x="63220" y="149034"/>
                  </a:lnTo>
                  <a:lnTo>
                    <a:pt x="65062" y="147751"/>
                  </a:lnTo>
                  <a:lnTo>
                    <a:pt x="69418" y="147459"/>
                  </a:lnTo>
                  <a:lnTo>
                    <a:pt x="71386" y="148424"/>
                  </a:lnTo>
                  <a:lnTo>
                    <a:pt x="72605" y="150012"/>
                  </a:lnTo>
                  <a:lnTo>
                    <a:pt x="73418" y="150329"/>
                  </a:lnTo>
                  <a:lnTo>
                    <a:pt x="73799" y="150545"/>
                  </a:lnTo>
                  <a:lnTo>
                    <a:pt x="74523" y="149136"/>
                  </a:lnTo>
                  <a:lnTo>
                    <a:pt x="74739" y="147447"/>
                  </a:lnTo>
                  <a:close/>
                </a:path>
                <a:path w="230504" h="196850">
                  <a:moveTo>
                    <a:pt x="84366" y="48196"/>
                  </a:moveTo>
                  <a:lnTo>
                    <a:pt x="84328" y="46342"/>
                  </a:lnTo>
                  <a:lnTo>
                    <a:pt x="82791" y="44869"/>
                  </a:lnTo>
                  <a:lnTo>
                    <a:pt x="80530" y="44907"/>
                  </a:lnTo>
                  <a:lnTo>
                    <a:pt x="78498" y="45643"/>
                  </a:lnTo>
                  <a:lnTo>
                    <a:pt x="77584" y="46863"/>
                  </a:lnTo>
                  <a:lnTo>
                    <a:pt x="77647" y="50165"/>
                  </a:lnTo>
                  <a:lnTo>
                    <a:pt x="79184" y="51625"/>
                  </a:lnTo>
                  <a:lnTo>
                    <a:pt x="82829" y="51562"/>
                  </a:lnTo>
                  <a:lnTo>
                    <a:pt x="84226" y="50165"/>
                  </a:lnTo>
                  <a:lnTo>
                    <a:pt x="84366" y="48196"/>
                  </a:lnTo>
                  <a:close/>
                </a:path>
                <a:path w="230504" h="196850">
                  <a:moveTo>
                    <a:pt x="84785" y="159372"/>
                  </a:moveTo>
                  <a:lnTo>
                    <a:pt x="84569" y="158915"/>
                  </a:lnTo>
                  <a:lnTo>
                    <a:pt x="84480" y="158203"/>
                  </a:lnTo>
                  <a:lnTo>
                    <a:pt x="84645" y="157353"/>
                  </a:lnTo>
                  <a:lnTo>
                    <a:pt x="84226" y="155511"/>
                  </a:lnTo>
                  <a:lnTo>
                    <a:pt x="83070" y="153987"/>
                  </a:lnTo>
                  <a:lnTo>
                    <a:pt x="80403" y="152488"/>
                  </a:lnTo>
                  <a:lnTo>
                    <a:pt x="79133" y="152171"/>
                  </a:lnTo>
                  <a:lnTo>
                    <a:pt x="77177" y="152311"/>
                  </a:lnTo>
                  <a:lnTo>
                    <a:pt x="76022" y="152666"/>
                  </a:lnTo>
                  <a:lnTo>
                    <a:pt x="76657" y="153644"/>
                  </a:lnTo>
                  <a:lnTo>
                    <a:pt x="77050" y="154800"/>
                  </a:lnTo>
                  <a:lnTo>
                    <a:pt x="77127" y="158915"/>
                  </a:lnTo>
                  <a:lnTo>
                    <a:pt x="75298" y="161340"/>
                  </a:lnTo>
                  <a:lnTo>
                    <a:pt x="72745" y="162267"/>
                  </a:lnTo>
                  <a:lnTo>
                    <a:pt x="73990" y="164211"/>
                  </a:lnTo>
                  <a:lnTo>
                    <a:pt x="76225" y="165442"/>
                  </a:lnTo>
                  <a:lnTo>
                    <a:pt x="81965" y="165061"/>
                  </a:lnTo>
                  <a:lnTo>
                    <a:pt x="84493" y="162509"/>
                  </a:lnTo>
                  <a:lnTo>
                    <a:pt x="84785" y="159372"/>
                  </a:lnTo>
                  <a:close/>
                </a:path>
                <a:path w="230504" h="196850">
                  <a:moveTo>
                    <a:pt x="85991" y="30810"/>
                  </a:moveTo>
                  <a:lnTo>
                    <a:pt x="85788" y="27965"/>
                  </a:lnTo>
                  <a:lnTo>
                    <a:pt x="85267" y="27127"/>
                  </a:lnTo>
                  <a:lnTo>
                    <a:pt x="83896" y="26098"/>
                  </a:lnTo>
                  <a:lnTo>
                    <a:pt x="83121" y="25793"/>
                  </a:lnTo>
                  <a:lnTo>
                    <a:pt x="81876" y="25882"/>
                  </a:lnTo>
                  <a:lnTo>
                    <a:pt x="80124" y="26606"/>
                  </a:lnTo>
                  <a:lnTo>
                    <a:pt x="79413" y="27546"/>
                  </a:lnTo>
                  <a:lnTo>
                    <a:pt x="79121" y="29159"/>
                  </a:lnTo>
                  <a:lnTo>
                    <a:pt x="79209" y="30594"/>
                  </a:lnTo>
                  <a:lnTo>
                    <a:pt x="79921" y="31534"/>
                  </a:lnTo>
                  <a:lnTo>
                    <a:pt x="81445" y="32372"/>
                  </a:lnTo>
                  <a:lnTo>
                    <a:pt x="82042" y="32588"/>
                  </a:lnTo>
                  <a:lnTo>
                    <a:pt x="84582" y="32410"/>
                  </a:lnTo>
                  <a:lnTo>
                    <a:pt x="85991" y="30810"/>
                  </a:lnTo>
                  <a:close/>
                </a:path>
                <a:path w="230504" h="196850">
                  <a:moveTo>
                    <a:pt x="89103" y="91262"/>
                  </a:moveTo>
                  <a:lnTo>
                    <a:pt x="89052" y="90627"/>
                  </a:lnTo>
                  <a:lnTo>
                    <a:pt x="88455" y="89027"/>
                  </a:lnTo>
                  <a:lnTo>
                    <a:pt x="87884" y="89306"/>
                  </a:lnTo>
                  <a:lnTo>
                    <a:pt x="87249" y="89484"/>
                  </a:lnTo>
                  <a:lnTo>
                    <a:pt x="85763" y="89585"/>
                  </a:lnTo>
                  <a:lnTo>
                    <a:pt x="85013" y="89395"/>
                  </a:lnTo>
                  <a:lnTo>
                    <a:pt x="84315" y="89115"/>
                  </a:lnTo>
                  <a:lnTo>
                    <a:pt x="85115" y="90106"/>
                  </a:lnTo>
                  <a:lnTo>
                    <a:pt x="84315" y="89115"/>
                  </a:lnTo>
                  <a:lnTo>
                    <a:pt x="83451" y="88747"/>
                  </a:lnTo>
                  <a:lnTo>
                    <a:pt x="82753" y="88150"/>
                  </a:lnTo>
                  <a:lnTo>
                    <a:pt x="82219" y="87401"/>
                  </a:lnTo>
                  <a:lnTo>
                    <a:pt x="81800" y="86829"/>
                  </a:lnTo>
                  <a:lnTo>
                    <a:pt x="81508" y="86182"/>
                  </a:lnTo>
                  <a:lnTo>
                    <a:pt x="81368" y="85445"/>
                  </a:lnTo>
                  <a:lnTo>
                    <a:pt x="80708" y="85559"/>
                  </a:lnTo>
                  <a:lnTo>
                    <a:pt x="79883" y="85801"/>
                  </a:lnTo>
                  <a:lnTo>
                    <a:pt x="79146" y="86194"/>
                  </a:lnTo>
                  <a:lnTo>
                    <a:pt x="78498" y="86690"/>
                  </a:lnTo>
                  <a:lnTo>
                    <a:pt x="79984" y="86575"/>
                  </a:lnTo>
                  <a:lnTo>
                    <a:pt x="77419" y="86804"/>
                  </a:lnTo>
                  <a:lnTo>
                    <a:pt x="76441" y="87172"/>
                  </a:lnTo>
                  <a:lnTo>
                    <a:pt x="75590" y="87731"/>
                  </a:lnTo>
                  <a:lnTo>
                    <a:pt x="78943" y="87680"/>
                  </a:lnTo>
                  <a:lnTo>
                    <a:pt x="81699" y="90322"/>
                  </a:lnTo>
                  <a:lnTo>
                    <a:pt x="81800" y="96380"/>
                  </a:lnTo>
                  <a:lnTo>
                    <a:pt x="80010" y="98679"/>
                  </a:lnTo>
                  <a:lnTo>
                    <a:pt x="77508" y="99453"/>
                  </a:lnTo>
                  <a:lnTo>
                    <a:pt x="78879" y="99720"/>
                  </a:lnTo>
                  <a:lnTo>
                    <a:pt x="80962" y="99593"/>
                  </a:lnTo>
                  <a:lnTo>
                    <a:pt x="82181" y="99098"/>
                  </a:lnTo>
                  <a:lnTo>
                    <a:pt x="83223" y="98298"/>
                  </a:lnTo>
                  <a:lnTo>
                    <a:pt x="83997" y="98209"/>
                  </a:lnTo>
                  <a:lnTo>
                    <a:pt x="87249" y="97269"/>
                  </a:lnTo>
                  <a:lnTo>
                    <a:pt x="89077" y="94678"/>
                  </a:lnTo>
                  <a:lnTo>
                    <a:pt x="89103" y="91262"/>
                  </a:lnTo>
                  <a:close/>
                </a:path>
                <a:path w="230504" h="196850">
                  <a:moveTo>
                    <a:pt x="90487" y="189979"/>
                  </a:moveTo>
                  <a:lnTo>
                    <a:pt x="90246" y="186677"/>
                  </a:lnTo>
                  <a:lnTo>
                    <a:pt x="89865" y="185699"/>
                  </a:lnTo>
                  <a:lnTo>
                    <a:pt x="88734" y="185356"/>
                  </a:lnTo>
                  <a:lnTo>
                    <a:pt x="87884" y="184429"/>
                  </a:lnTo>
                  <a:lnTo>
                    <a:pt x="87604" y="183261"/>
                  </a:lnTo>
                  <a:lnTo>
                    <a:pt x="86804" y="182829"/>
                  </a:lnTo>
                  <a:lnTo>
                    <a:pt x="85915" y="182537"/>
                  </a:lnTo>
                  <a:lnTo>
                    <a:pt x="82169" y="182791"/>
                  </a:lnTo>
                  <a:lnTo>
                    <a:pt x="80086" y="185166"/>
                  </a:lnTo>
                  <a:lnTo>
                    <a:pt x="80454" y="190665"/>
                  </a:lnTo>
                  <a:lnTo>
                    <a:pt x="82854" y="192735"/>
                  </a:lnTo>
                  <a:lnTo>
                    <a:pt x="88392" y="192354"/>
                  </a:lnTo>
                  <a:lnTo>
                    <a:pt x="90487" y="189979"/>
                  </a:lnTo>
                  <a:close/>
                </a:path>
                <a:path w="230504" h="196850">
                  <a:moveTo>
                    <a:pt x="92671" y="24892"/>
                  </a:moveTo>
                  <a:lnTo>
                    <a:pt x="92633" y="22580"/>
                  </a:lnTo>
                  <a:lnTo>
                    <a:pt x="91097" y="21120"/>
                  </a:lnTo>
                  <a:lnTo>
                    <a:pt x="87363" y="21183"/>
                  </a:lnTo>
                  <a:lnTo>
                    <a:pt x="85890" y="22694"/>
                  </a:lnTo>
                  <a:lnTo>
                    <a:pt x="85928" y="25298"/>
                  </a:lnTo>
                  <a:lnTo>
                    <a:pt x="86233" y="25946"/>
                  </a:lnTo>
                  <a:lnTo>
                    <a:pt x="87109" y="27012"/>
                  </a:lnTo>
                  <a:lnTo>
                    <a:pt x="87718" y="27520"/>
                  </a:lnTo>
                  <a:lnTo>
                    <a:pt x="88493" y="27851"/>
                  </a:lnTo>
                  <a:lnTo>
                    <a:pt x="90754" y="27813"/>
                  </a:lnTo>
                  <a:lnTo>
                    <a:pt x="91935" y="26949"/>
                  </a:lnTo>
                  <a:lnTo>
                    <a:pt x="92583" y="25323"/>
                  </a:lnTo>
                  <a:lnTo>
                    <a:pt x="92671" y="24892"/>
                  </a:lnTo>
                  <a:close/>
                </a:path>
                <a:path w="230504" h="196850">
                  <a:moveTo>
                    <a:pt x="99021" y="50063"/>
                  </a:moveTo>
                  <a:lnTo>
                    <a:pt x="98793" y="46863"/>
                  </a:lnTo>
                  <a:lnTo>
                    <a:pt x="96405" y="44792"/>
                  </a:lnTo>
                  <a:lnTo>
                    <a:pt x="90868" y="45173"/>
                  </a:lnTo>
                  <a:lnTo>
                    <a:pt x="88773" y="47548"/>
                  </a:lnTo>
                  <a:lnTo>
                    <a:pt x="89065" y="51638"/>
                  </a:lnTo>
                  <a:lnTo>
                    <a:pt x="89700" y="52832"/>
                  </a:lnTo>
                  <a:lnTo>
                    <a:pt x="91617" y="54521"/>
                  </a:lnTo>
                  <a:lnTo>
                    <a:pt x="92913" y="55016"/>
                  </a:lnTo>
                  <a:lnTo>
                    <a:pt x="96634" y="54762"/>
                  </a:lnTo>
                  <a:lnTo>
                    <a:pt x="98386" y="53047"/>
                  </a:lnTo>
                  <a:lnTo>
                    <a:pt x="99021" y="50063"/>
                  </a:lnTo>
                  <a:close/>
                </a:path>
                <a:path w="230504" h="196850">
                  <a:moveTo>
                    <a:pt x="100076" y="74066"/>
                  </a:moveTo>
                  <a:lnTo>
                    <a:pt x="94449" y="67614"/>
                  </a:lnTo>
                  <a:lnTo>
                    <a:pt x="94678" y="67614"/>
                  </a:lnTo>
                  <a:lnTo>
                    <a:pt x="95211" y="67716"/>
                  </a:lnTo>
                  <a:lnTo>
                    <a:pt x="95300" y="67500"/>
                  </a:lnTo>
                  <a:lnTo>
                    <a:pt x="95059" y="67525"/>
                  </a:lnTo>
                  <a:lnTo>
                    <a:pt x="95351" y="67398"/>
                  </a:lnTo>
                  <a:lnTo>
                    <a:pt x="96875" y="66725"/>
                  </a:lnTo>
                  <a:lnTo>
                    <a:pt x="97878" y="65316"/>
                  </a:lnTo>
                  <a:lnTo>
                    <a:pt x="98348" y="62750"/>
                  </a:lnTo>
                  <a:lnTo>
                    <a:pt x="98336" y="62471"/>
                  </a:lnTo>
                  <a:lnTo>
                    <a:pt x="98158" y="61950"/>
                  </a:lnTo>
                  <a:lnTo>
                    <a:pt x="96989" y="61493"/>
                  </a:lnTo>
                  <a:lnTo>
                    <a:pt x="96113" y="60413"/>
                  </a:lnTo>
                  <a:lnTo>
                    <a:pt x="95999" y="58978"/>
                  </a:lnTo>
                  <a:lnTo>
                    <a:pt x="96050" y="58762"/>
                  </a:lnTo>
                  <a:lnTo>
                    <a:pt x="95237" y="58229"/>
                  </a:lnTo>
                  <a:lnTo>
                    <a:pt x="94297" y="57835"/>
                  </a:lnTo>
                  <a:lnTo>
                    <a:pt x="94005" y="57848"/>
                  </a:lnTo>
                  <a:lnTo>
                    <a:pt x="94005" y="67741"/>
                  </a:lnTo>
                  <a:lnTo>
                    <a:pt x="93764" y="67818"/>
                  </a:lnTo>
                  <a:lnTo>
                    <a:pt x="93179" y="67830"/>
                  </a:lnTo>
                  <a:lnTo>
                    <a:pt x="92773" y="67716"/>
                  </a:lnTo>
                  <a:lnTo>
                    <a:pt x="93002" y="67729"/>
                  </a:lnTo>
                  <a:lnTo>
                    <a:pt x="93179" y="67818"/>
                  </a:lnTo>
                  <a:lnTo>
                    <a:pt x="93764" y="67805"/>
                  </a:lnTo>
                  <a:lnTo>
                    <a:pt x="94005" y="67741"/>
                  </a:lnTo>
                  <a:lnTo>
                    <a:pt x="94005" y="57848"/>
                  </a:lnTo>
                  <a:lnTo>
                    <a:pt x="92417" y="57861"/>
                  </a:lnTo>
                  <a:lnTo>
                    <a:pt x="91694" y="58115"/>
                  </a:lnTo>
                  <a:lnTo>
                    <a:pt x="91008" y="58470"/>
                  </a:lnTo>
                  <a:lnTo>
                    <a:pt x="89141" y="58216"/>
                  </a:lnTo>
                  <a:lnTo>
                    <a:pt x="88328" y="58267"/>
                  </a:lnTo>
                  <a:lnTo>
                    <a:pt x="84048" y="59512"/>
                  </a:lnTo>
                  <a:lnTo>
                    <a:pt x="82042" y="63131"/>
                  </a:lnTo>
                  <a:lnTo>
                    <a:pt x="83794" y="69113"/>
                  </a:lnTo>
                  <a:lnTo>
                    <a:pt x="85953" y="70840"/>
                  </a:lnTo>
                  <a:lnTo>
                    <a:pt x="88417" y="71208"/>
                  </a:lnTo>
                  <a:lnTo>
                    <a:pt x="88049" y="72059"/>
                  </a:lnTo>
                  <a:lnTo>
                    <a:pt x="87845" y="72999"/>
                  </a:lnTo>
                  <a:lnTo>
                    <a:pt x="88011" y="74549"/>
                  </a:lnTo>
                  <a:lnTo>
                    <a:pt x="88506" y="77495"/>
                  </a:lnTo>
                  <a:lnTo>
                    <a:pt x="91122" y="79667"/>
                  </a:lnTo>
                  <a:lnTo>
                    <a:pt x="94170" y="79565"/>
                  </a:lnTo>
                  <a:lnTo>
                    <a:pt x="93789" y="79095"/>
                  </a:lnTo>
                  <a:lnTo>
                    <a:pt x="93472" y="78549"/>
                  </a:lnTo>
                  <a:lnTo>
                    <a:pt x="93167" y="76060"/>
                  </a:lnTo>
                  <a:lnTo>
                    <a:pt x="94488" y="74396"/>
                  </a:lnTo>
                  <a:lnTo>
                    <a:pt x="97688" y="74015"/>
                  </a:lnTo>
                  <a:lnTo>
                    <a:pt x="98920" y="74676"/>
                  </a:lnTo>
                  <a:lnTo>
                    <a:pt x="99593" y="75742"/>
                  </a:lnTo>
                  <a:lnTo>
                    <a:pt x="99910" y="74942"/>
                  </a:lnTo>
                  <a:lnTo>
                    <a:pt x="100076" y="74066"/>
                  </a:lnTo>
                  <a:close/>
                </a:path>
                <a:path w="230504" h="196850">
                  <a:moveTo>
                    <a:pt x="101219" y="147104"/>
                  </a:moveTo>
                  <a:lnTo>
                    <a:pt x="100545" y="146380"/>
                  </a:lnTo>
                  <a:lnTo>
                    <a:pt x="100012" y="145503"/>
                  </a:lnTo>
                  <a:lnTo>
                    <a:pt x="99606" y="143891"/>
                  </a:lnTo>
                  <a:lnTo>
                    <a:pt x="99606" y="142735"/>
                  </a:lnTo>
                  <a:lnTo>
                    <a:pt x="99517" y="142049"/>
                  </a:lnTo>
                  <a:lnTo>
                    <a:pt x="99733" y="140855"/>
                  </a:lnTo>
                  <a:lnTo>
                    <a:pt x="98272" y="139496"/>
                  </a:lnTo>
                  <a:lnTo>
                    <a:pt x="96164" y="138899"/>
                  </a:lnTo>
                  <a:lnTo>
                    <a:pt x="90982" y="140398"/>
                  </a:lnTo>
                  <a:lnTo>
                    <a:pt x="89192" y="143624"/>
                  </a:lnTo>
                  <a:lnTo>
                    <a:pt x="90995" y="149809"/>
                  </a:lnTo>
                  <a:lnTo>
                    <a:pt x="94259" y="151587"/>
                  </a:lnTo>
                  <a:lnTo>
                    <a:pt x="99225" y="150152"/>
                  </a:lnTo>
                  <a:lnTo>
                    <a:pt x="100596" y="148780"/>
                  </a:lnTo>
                  <a:lnTo>
                    <a:pt x="101219" y="147104"/>
                  </a:lnTo>
                  <a:close/>
                </a:path>
                <a:path w="230504" h="196850">
                  <a:moveTo>
                    <a:pt x="107035" y="124358"/>
                  </a:moveTo>
                  <a:lnTo>
                    <a:pt x="105156" y="117957"/>
                  </a:lnTo>
                  <a:lnTo>
                    <a:pt x="101511" y="115976"/>
                  </a:lnTo>
                  <a:lnTo>
                    <a:pt x="97370" y="117170"/>
                  </a:lnTo>
                  <a:lnTo>
                    <a:pt x="96253" y="117817"/>
                  </a:lnTo>
                  <a:lnTo>
                    <a:pt x="97561" y="118427"/>
                  </a:lnTo>
                  <a:lnTo>
                    <a:pt x="98628" y="119545"/>
                  </a:lnTo>
                  <a:lnTo>
                    <a:pt x="99682" y="123710"/>
                  </a:lnTo>
                  <a:lnTo>
                    <a:pt x="98044" y="126428"/>
                  </a:lnTo>
                  <a:lnTo>
                    <a:pt x="95123" y="127152"/>
                  </a:lnTo>
                  <a:lnTo>
                    <a:pt x="94665" y="127139"/>
                  </a:lnTo>
                  <a:lnTo>
                    <a:pt x="92684" y="127330"/>
                  </a:lnTo>
                  <a:lnTo>
                    <a:pt x="90830" y="126377"/>
                  </a:lnTo>
                  <a:lnTo>
                    <a:pt x="89852" y="124701"/>
                  </a:lnTo>
                  <a:lnTo>
                    <a:pt x="88519" y="124714"/>
                  </a:lnTo>
                  <a:lnTo>
                    <a:pt x="87490" y="125006"/>
                  </a:lnTo>
                  <a:lnTo>
                    <a:pt x="86525" y="124472"/>
                  </a:lnTo>
                  <a:lnTo>
                    <a:pt x="85407" y="124142"/>
                  </a:lnTo>
                  <a:lnTo>
                    <a:pt x="83642" y="124180"/>
                  </a:lnTo>
                  <a:lnTo>
                    <a:pt x="82550" y="124434"/>
                  </a:lnTo>
                  <a:lnTo>
                    <a:pt x="84963" y="125095"/>
                  </a:lnTo>
                  <a:lnTo>
                    <a:pt x="86817" y="127177"/>
                  </a:lnTo>
                  <a:lnTo>
                    <a:pt x="87223" y="133121"/>
                  </a:lnTo>
                  <a:lnTo>
                    <a:pt x="84709" y="135991"/>
                  </a:lnTo>
                  <a:lnTo>
                    <a:pt x="80810" y="136194"/>
                  </a:lnTo>
                  <a:lnTo>
                    <a:pt x="81864" y="136855"/>
                  </a:lnTo>
                  <a:lnTo>
                    <a:pt x="83108" y="137236"/>
                  </a:lnTo>
                  <a:lnTo>
                    <a:pt x="85102" y="137198"/>
                  </a:lnTo>
                  <a:lnTo>
                    <a:pt x="86334" y="136867"/>
                  </a:lnTo>
                  <a:lnTo>
                    <a:pt x="87401" y="137464"/>
                  </a:lnTo>
                  <a:lnTo>
                    <a:pt x="88658" y="137782"/>
                  </a:lnTo>
                  <a:lnTo>
                    <a:pt x="92303" y="137528"/>
                  </a:lnTo>
                  <a:lnTo>
                    <a:pt x="94246" y="136182"/>
                  </a:lnTo>
                  <a:lnTo>
                    <a:pt x="95872" y="133235"/>
                  </a:lnTo>
                  <a:lnTo>
                    <a:pt x="96177" y="132016"/>
                  </a:lnTo>
                  <a:lnTo>
                    <a:pt x="96062" y="130403"/>
                  </a:lnTo>
                  <a:lnTo>
                    <a:pt x="95745" y="128968"/>
                  </a:lnTo>
                  <a:lnTo>
                    <a:pt x="95415" y="128219"/>
                  </a:lnTo>
                  <a:lnTo>
                    <a:pt x="94716" y="127203"/>
                  </a:lnTo>
                  <a:lnTo>
                    <a:pt x="95453" y="128104"/>
                  </a:lnTo>
                  <a:lnTo>
                    <a:pt x="95999" y="128562"/>
                  </a:lnTo>
                  <a:lnTo>
                    <a:pt x="98120" y="129743"/>
                  </a:lnTo>
                  <a:lnTo>
                    <a:pt x="99923" y="130009"/>
                  </a:lnTo>
                  <a:lnTo>
                    <a:pt x="102222" y="129349"/>
                  </a:lnTo>
                  <a:lnTo>
                    <a:pt x="105702" y="127393"/>
                  </a:lnTo>
                  <a:lnTo>
                    <a:pt x="107035" y="124358"/>
                  </a:lnTo>
                  <a:close/>
                </a:path>
                <a:path w="230504" h="196850">
                  <a:moveTo>
                    <a:pt x="111150" y="42773"/>
                  </a:moveTo>
                  <a:lnTo>
                    <a:pt x="111112" y="40347"/>
                  </a:lnTo>
                  <a:lnTo>
                    <a:pt x="110832" y="39738"/>
                  </a:lnTo>
                  <a:lnTo>
                    <a:pt x="109829" y="38341"/>
                  </a:lnTo>
                  <a:lnTo>
                    <a:pt x="108851" y="37731"/>
                  </a:lnTo>
                  <a:lnTo>
                    <a:pt x="107683" y="37757"/>
                  </a:lnTo>
                  <a:lnTo>
                    <a:pt x="107048" y="38011"/>
                  </a:lnTo>
                  <a:lnTo>
                    <a:pt x="106527" y="38011"/>
                  </a:lnTo>
                  <a:lnTo>
                    <a:pt x="105244" y="38506"/>
                  </a:lnTo>
                  <a:lnTo>
                    <a:pt x="104355" y="39725"/>
                  </a:lnTo>
                  <a:lnTo>
                    <a:pt x="104406" y="43014"/>
                  </a:lnTo>
                  <a:lnTo>
                    <a:pt x="105943" y="44488"/>
                  </a:lnTo>
                  <a:lnTo>
                    <a:pt x="107937" y="44450"/>
                  </a:lnTo>
                  <a:lnTo>
                    <a:pt x="109842" y="44157"/>
                  </a:lnTo>
                  <a:lnTo>
                    <a:pt x="111150" y="42773"/>
                  </a:lnTo>
                  <a:close/>
                </a:path>
                <a:path w="230504" h="196850">
                  <a:moveTo>
                    <a:pt x="111328" y="110502"/>
                  </a:moveTo>
                  <a:lnTo>
                    <a:pt x="111036" y="106362"/>
                  </a:lnTo>
                  <a:lnTo>
                    <a:pt x="110121" y="103352"/>
                  </a:lnTo>
                  <a:lnTo>
                    <a:pt x="108534" y="101790"/>
                  </a:lnTo>
                  <a:lnTo>
                    <a:pt x="106540" y="101142"/>
                  </a:lnTo>
                  <a:lnTo>
                    <a:pt x="107238" y="102158"/>
                  </a:lnTo>
                  <a:lnTo>
                    <a:pt x="107670" y="103390"/>
                  </a:lnTo>
                  <a:lnTo>
                    <a:pt x="107746" y="108318"/>
                  </a:lnTo>
                  <a:lnTo>
                    <a:pt x="104863" y="111290"/>
                  </a:lnTo>
                  <a:lnTo>
                    <a:pt x="100482" y="111366"/>
                  </a:lnTo>
                  <a:lnTo>
                    <a:pt x="99783" y="111226"/>
                  </a:lnTo>
                  <a:lnTo>
                    <a:pt x="99110" y="111010"/>
                  </a:lnTo>
                  <a:lnTo>
                    <a:pt x="100380" y="112864"/>
                  </a:lnTo>
                  <a:lnTo>
                    <a:pt x="102565" y="114020"/>
                  </a:lnTo>
                  <a:lnTo>
                    <a:pt x="108597" y="113614"/>
                  </a:lnTo>
                  <a:lnTo>
                    <a:pt x="111328" y="110502"/>
                  </a:lnTo>
                  <a:close/>
                </a:path>
                <a:path w="230504" h="196850">
                  <a:moveTo>
                    <a:pt x="111772" y="161594"/>
                  </a:moveTo>
                  <a:lnTo>
                    <a:pt x="111658" y="160401"/>
                  </a:lnTo>
                  <a:lnTo>
                    <a:pt x="111188" y="159334"/>
                  </a:lnTo>
                  <a:lnTo>
                    <a:pt x="110464" y="158470"/>
                  </a:lnTo>
                  <a:lnTo>
                    <a:pt x="109220" y="158394"/>
                  </a:lnTo>
                  <a:lnTo>
                    <a:pt x="108127" y="157683"/>
                  </a:lnTo>
                  <a:lnTo>
                    <a:pt x="107619" y="156603"/>
                  </a:lnTo>
                  <a:lnTo>
                    <a:pt x="106959" y="156413"/>
                  </a:lnTo>
                  <a:lnTo>
                    <a:pt x="106273" y="156311"/>
                  </a:lnTo>
                  <a:lnTo>
                    <a:pt x="102311" y="156578"/>
                  </a:lnTo>
                  <a:lnTo>
                    <a:pt x="99872" y="159359"/>
                  </a:lnTo>
                  <a:lnTo>
                    <a:pt x="100241" y="163449"/>
                  </a:lnTo>
                  <a:lnTo>
                    <a:pt x="101447" y="164261"/>
                  </a:lnTo>
                  <a:lnTo>
                    <a:pt x="102374" y="165481"/>
                  </a:lnTo>
                  <a:lnTo>
                    <a:pt x="102755" y="166992"/>
                  </a:lnTo>
                  <a:lnTo>
                    <a:pt x="103797" y="167716"/>
                  </a:lnTo>
                  <a:lnTo>
                    <a:pt x="105029" y="168084"/>
                  </a:lnTo>
                  <a:lnTo>
                    <a:pt x="108140" y="167868"/>
                  </a:lnTo>
                  <a:lnTo>
                    <a:pt x="109664" y="166954"/>
                  </a:lnTo>
                  <a:lnTo>
                    <a:pt x="110820" y="165392"/>
                  </a:lnTo>
                  <a:lnTo>
                    <a:pt x="110705" y="164007"/>
                  </a:lnTo>
                  <a:lnTo>
                    <a:pt x="111061" y="162687"/>
                  </a:lnTo>
                  <a:lnTo>
                    <a:pt x="111772" y="161594"/>
                  </a:lnTo>
                  <a:close/>
                </a:path>
                <a:path w="230504" h="196850">
                  <a:moveTo>
                    <a:pt x="116205" y="186220"/>
                  </a:moveTo>
                  <a:lnTo>
                    <a:pt x="116039" y="183984"/>
                  </a:lnTo>
                  <a:lnTo>
                    <a:pt x="115252" y="182727"/>
                  </a:lnTo>
                  <a:lnTo>
                    <a:pt x="114134" y="181889"/>
                  </a:lnTo>
                  <a:lnTo>
                    <a:pt x="113550" y="182486"/>
                  </a:lnTo>
                  <a:lnTo>
                    <a:pt x="112763" y="182880"/>
                  </a:lnTo>
                  <a:lnTo>
                    <a:pt x="110617" y="182968"/>
                  </a:lnTo>
                  <a:lnTo>
                    <a:pt x="109550" y="182321"/>
                  </a:lnTo>
                  <a:lnTo>
                    <a:pt x="108927" y="181356"/>
                  </a:lnTo>
                  <a:lnTo>
                    <a:pt x="107149" y="182219"/>
                  </a:lnTo>
                  <a:lnTo>
                    <a:pt x="105981" y="184086"/>
                  </a:lnTo>
                  <a:lnTo>
                    <a:pt x="106260" y="188163"/>
                  </a:lnTo>
                  <a:lnTo>
                    <a:pt x="107594" y="189788"/>
                  </a:lnTo>
                  <a:lnTo>
                    <a:pt x="109372" y="190461"/>
                  </a:lnTo>
                  <a:lnTo>
                    <a:pt x="110007" y="188760"/>
                  </a:lnTo>
                  <a:lnTo>
                    <a:pt x="111506" y="187439"/>
                  </a:lnTo>
                  <a:lnTo>
                    <a:pt x="114287" y="187109"/>
                  </a:lnTo>
                  <a:lnTo>
                    <a:pt x="115074" y="187274"/>
                  </a:lnTo>
                  <a:lnTo>
                    <a:pt x="115824" y="187553"/>
                  </a:lnTo>
                  <a:lnTo>
                    <a:pt x="116065" y="186905"/>
                  </a:lnTo>
                  <a:lnTo>
                    <a:pt x="116205" y="186220"/>
                  </a:lnTo>
                  <a:close/>
                </a:path>
                <a:path w="230504" h="196850">
                  <a:moveTo>
                    <a:pt x="116827" y="93814"/>
                  </a:moveTo>
                  <a:lnTo>
                    <a:pt x="116255" y="91960"/>
                  </a:lnTo>
                  <a:lnTo>
                    <a:pt x="113766" y="91681"/>
                  </a:lnTo>
                  <a:lnTo>
                    <a:pt x="111734" y="89941"/>
                  </a:lnTo>
                  <a:lnTo>
                    <a:pt x="111086" y="87591"/>
                  </a:lnTo>
                  <a:lnTo>
                    <a:pt x="109537" y="87503"/>
                  </a:lnTo>
                  <a:lnTo>
                    <a:pt x="108864" y="87553"/>
                  </a:lnTo>
                  <a:lnTo>
                    <a:pt x="107315" y="88061"/>
                  </a:lnTo>
                  <a:lnTo>
                    <a:pt x="105295" y="89128"/>
                  </a:lnTo>
                  <a:lnTo>
                    <a:pt x="104165" y="90614"/>
                  </a:lnTo>
                  <a:lnTo>
                    <a:pt x="103708" y="92316"/>
                  </a:lnTo>
                  <a:lnTo>
                    <a:pt x="105524" y="92697"/>
                  </a:lnTo>
                  <a:lnTo>
                    <a:pt x="107073" y="94030"/>
                  </a:lnTo>
                  <a:lnTo>
                    <a:pt x="107899" y="97307"/>
                  </a:lnTo>
                  <a:lnTo>
                    <a:pt x="107645" y="98666"/>
                  </a:lnTo>
                  <a:lnTo>
                    <a:pt x="106959" y="99758"/>
                  </a:lnTo>
                  <a:lnTo>
                    <a:pt x="108407" y="100533"/>
                  </a:lnTo>
                  <a:lnTo>
                    <a:pt x="116611" y="95491"/>
                  </a:lnTo>
                  <a:lnTo>
                    <a:pt x="116827" y="93814"/>
                  </a:lnTo>
                  <a:close/>
                </a:path>
                <a:path w="230504" h="196850">
                  <a:moveTo>
                    <a:pt x="118033" y="2413"/>
                  </a:moveTo>
                  <a:lnTo>
                    <a:pt x="117703" y="1625"/>
                  </a:lnTo>
                  <a:lnTo>
                    <a:pt x="116395" y="317"/>
                  </a:lnTo>
                  <a:lnTo>
                    <a:pt x="115595" y="0"/>
                  </a:lnTo>
                  <a:lnTo>
                    <a:pt x="113741" y="0"/>
                  </a:lnTo>
                  <a:lnTo>
                    <a:pt x="112941" y="317"/>
                  </a:lnTo>
                  <a:lnTo>
                    <a:pt x="111620" y="1625"/>
                  </a:lnTo>
                  <a:lnTo>
                    <a:pt x="111290" y="2413"/>
                  </a:lnTo>
                  <a:lnTo>
                    <a:pt x="111290" y="4267"/>
                  </a:lnTo>
                  <a:lnTo>
                    <a:pt x="111620" y="5054"/>
                  </a:lnTo>
                  <a:lnTo>
                    <a:pt x="112941" y="6362"/>
                  </a:lnTo>
                  <a:lnTo>
                    <a:pt x="113741" y="6680"/>
                  </a:lnTo>
                  <a:lnTo>
                    <a:pt x="115595" y="6680"/>
                  </a:lnTo>
                  <a:lnTo>
                    <a:pt x="116395" y="6362"/>
                  </a:lnTo>
                  <a:lnTo>
                    <a:pt x="117703" y="5054"/>
                  </a:lnTo>
                  <a:lnTo>
                    <a:pt x="118033" y="4267"/>
                  </a:lnTo>
                  <a:lnTo>
                    <a:pt x="118033" y="2413"/>
                  </a:lnTo>
                  <a:close/>
                </a:path>
                <a:path w="230504" h="196850">
                  <a:moveTo>
                    <a:pt x="121475" y="144653"/>
                  </a:moveTo>
                  <a:lnTo>
                    <a:pt x="120878" y="137566"/>
                  </a:lnTo>
                  <a:lnTo>
                    <a:pt x="117792" y="134950"/>
                  </a:lnTo>
                  <a:lnTo>
                    <a:pt x="113157" y="135267"/>
                  </a:lnTo>
                  <a:lnTo>
                    <a:pt x="112179" y="135610"/>
                  </a:lnTo>
                  <a:lnTo>
                    <a:pt x="111328" y="136118"/>
                  </a:lnTo>
                  <a:lnTo>
                    <a:pt x="111798" y="136537"/>
                  </a:lnTo>
                  <a:lnTo>
                    <a:pt x="112522" y="137566"/>
                  </a:lnTo>
                  <a:lnTo>
                    <a:pt x="113080" y="138442"/>
                  </a:lnTo>
                  <a:lnTo>
                    <a:pt x="113461" y="139458"/>
                  </a:lnTo>
                  <a:lnTo>
                    <a:pt x="113715" y="142989"/>
                  </a:lnTo>
                  <a:lnTo>
                    <a:pt x="112496" y="145173"/>
                  </a:lnTo>
                  <a:lnTo>
                    <a:pt x="110591" y="146431"/>
                  </a:lnTo>
                  <a:lnTo>
                    <a:pt x="109791" y="147586"/>
                  </a:lnTo>
                  <a:lnTo>
                    <a:pt x="108597" y="148475"/>
                  </a:lnTo>
                  <a:lnTo>
                    <a:pt x="106832" y="148920"/>
                  </a:lnTo>
                  <a:lnTo>
                    <a:pt x="106273" y="148971"/>
                  </a:lnTo>
                  <a:lnTo>
                    <a:pt x="107264" y="149529"/>
                  </a:lnTo>
                  <a:lnTo>
                    <a:pt x="108394" y="149860"/>
                  </a:lnTo>
                  <a:lnTo>
                    <a:pt x="111252" y="149809"/>
                  </a:lnTo>
                  <a:lnTo>
                    <a:pt x="112712" y="149161"/>
                  </a:lnTo>
                  <a:lnTo>
                    <a:pt x="113842" y="148170"/>
                  </a:lnTo>
                  <a:lnTo>
                    <a:pt x="114693" y="148234"/>
                  </a:lnTo>
                  <a:lnTo>
                    <a:pt x="118999" y="147612"/>
                  </a:lnTo>
                  <a:lnTo>
                    <a:pt x="121475" y="144653"/>
                  </a:lnTo>
                  <a:close/>
                </a:path>
                <a:path w="230504" h="196850">
                  <a:moveTo>
                    <a:pt x="123139" y="84645"/>
                  </a:moveTo>
                  <a:lnTo>
                    <a:pt x="122986" y="84505"/>
                  </a:lnTo>
                  <a:lnTo>
                    <a:pt x="122809" y="84378"/>
                  </a:lnTo>
                  <a:lnTo>
                    <a:pt x="122656" y="84213"/>
                  </a:lnTo>
                  <a:lnTo>
                    <a:pt x="122758" y="84543"/>
                  </a:lnTo>
                  <a:lnTo>
                    <a:pt x="122834" y="84874"/>
                  </a:lnTo>
                  <a:lnTo>
                    <a:pt x="122885" y="85217"/>
                  </a:lnTo>
                  <a:lnTo>
                    <a:pt x="123075" y="84836"/>
                  </a:lnTo>
                  <a:lnTo>
                    <a:pt x="123139" y="84645"/>
                  </a:lnTo>
                  <a:close/>
                </a:path>
                <a:path w="230504" h="196850">
                  <a:moveTo>
                    <a:pt x="128562" y="58712"/>
                  </a:moveTo>
                  <a:lnTo>
                    <a:pt x="128295" y="54952"/>
                  </a:lnTo>
                  <a:lnTo>
                    <a:pt x="127850" y="54089"/>
                  </a:lnTo>
                  <a:lnTo>
                    <a:pt x="127279" y="53340"/>
                  </a:lnTo>
                  <a:lnTo>
                    <a:pt x="126885" y="53543"/>
                  </a:lnTo>
                  <a:lnTo>
                    <a:pt x="126441" y="53657"/>
                  </a:lnTo>
                  <a:lnTo>
                    <a:pt x="124421" y="53797"/>
                  </a:lnTo>
                  <a:lnTo>
                    <a:pt x="123101" y="52832"/>
                  </a:lnTo>
                  <a:lnTo>
                    <a:pt x="122618" y="51435"/>
                  </a:lnTo>
                  <a:lnTo>
                    <a:pt x="122491" y="51460"/>
                  </a:lnTo>
                  <a:lnTo>
                    <a:pt x="122491" y="59677"/>
                  </a:lnTo>
                  <a:lnTo>
                    <a:pt x="122364" y="59194"/>
                  </a:lnTo>
                  <a:lnTo>
                    <a:pt x="122491" y="59677"/>
                  </a:lnTo>
                  <a:lnTo>
                    <a:pt x="122491" y="51460"/>
                  </a:lnTo>
                  <a:lnTo>
                    <a:pt x="121373" y="51625"/>
                  </a:lnTo>
                  <a:lnTo>
                    <a:pt x="120294" y="52209"/>
                  </a:lnTo>
                  <a:lnTo>
                    <a:pt x="118719" y="54051"/>
                  </a:lnTo>
                  <a:lnTo>
                    <a:pt x="118249" y="55295"/>
                  </a:lnTo>
                  <a:lnTo>
                    <a:pt x="118376" y="56972"/>
                  </a:lnTo>
                  <a:lnTo>
                    <a:pt x="118567" y="57505"/>
                  </a:lnTo>
                  <a:lnTo>
                    <a:pt x="118046" y="57442"/>
                  </a:lnTo>
                  <a:lnTo>
                    <a:pt x="115277" y="57480"/>
                  </a:lnTo>
                  <a:lnTo>
                    <a:pt x="113068" y="59753"/>
                  </a:lnTo>
                  <a:lnTo>
                    <a:pt x="113131" y="63411"/>
                  </a:lnTo>
                  <a:lnTo>
                    <a:pt x="113461" y="64211"/>
                  </a:lnTo>
                  <a:lnTo>
                    <a:pt x="113919" y="64973"/>
                  </a:lnTo>
                  <a:lnTo>
                    <a:pt x="113360" y="65430"/>
                  </a:lnTo>
                  <a:lnTo>
                    <a:pt x="112877" y="65976"/>
                  </a:lnTo>
                  <a:lnTo>
                    <a:pt x="112496" y="66573"/>
                  </a:lnTo>
                  <a:lnTo>
                    <a:pt x="113157" y="66890"/>
                  </a:lnTo>
                  <a:lnTo>
                    <a:pt x="113677" y="67398"/>
                  </a:lnTo>
                  <a:lnTo>
                    <a:pt x="114020" y="68072"/>
                  </a:lnTo>
                  <a:lnTo>
                    <a:pt x="115900" y="68681"/>
                  </a:lnTo>
                  <a:lnTo>
                    <a:pt x="117322" y="70370"/>
                  </a:lnTo>
                  <a:lnTo>
                    <a:pt x="117563" y="73748"/>
                  </a:lnTo>
                  <a:lnTo>
                    <a:pt x="117106" y="74942"/>
                  </a:lnTo>
                  <a:lnTo>
                    <a:pt x="116357" y="75882"/>
                  </a:lnTo>
                  <a:lnTo>
                    <a:pt x="115493" y="76936"/>
                  </a:lnTo>
                  <a:lnTo>
                    <a:pt x="114249" y="77660"/>
                  </a:lnTo>
                  <a:lnTo>
                    <a:pt x="112661" y="77774"/>
                  </a:lnTo>
                  <a:lnTo>
                    <a:pt x="112420" y="77711"/>
                  </a:lnTo>
                  <a:lnTo>
                    <a:pt x="111099" y="79006"/>
                  </a:lnTo>
                  <a:lnTo>
                    <a:pt x="110312" y="80810"/>
                  </a:lnTo>
                  <a:lnTo>
                    <a:pt x="110553" y="83667"/>
                  </a:lnTo>
                  <a:lnTo>
                    <a:pt x="110959" y="84848"/>
                  </a:lnTo>
                  <a:lnTo>
                    <a:pt x="111493" y="82130"/>
                  </a:lnTo>
                  <a:lnTo>
                    <a:pt x="113893" y="80048"/>
                  </a:lnTo>
                  <a:lnTo>
                    <a:pt x="118706" y="79959"/>
                  </a:lnTo>
                  <a:lnTo>
                    <a:pt x="120396" y="80822"/>
                  </a:lnTo>
                  <a:lnTo>
                    <a:pt x="121526" y="82169"/>
                  </a:lnTo>
                  <a:lnTo>
                    <a:pt x="121196" y="80810"/>
                  </a:lnTo>
                  <a:lnTo>
                    <a:pt x="121475" y="79438"/>
                  </a:lnTo>
                  <a:lnTo>
                    <a:pt x="122174" y="78333"/>
                  </a:lnTo>
                  <a:lnTo>
                    <a:pt x="121500" y="77470"/>
                  </a:lnTo>
                  <a:lnTo>
                    <a:pt x="120611" y="76822"/>
                  </a:lnTo>
                  <a:lnTo>
                    <a:pt x="118656" y="75984"/>
                  </a:lnTo>
                  <a:lnTo>
                    <a:pt x="117640" y="75780"/>
                  </a:lnTo>
                  <a:lnTo>
                    <a:pt x="118656" y="75984"/>
                  </a:lnTo>
                  <a:lnTo>
                    <a:pt x="119608" y="76390"/>
                  </a:lnTo>
                  <a:lnTo>
                    <a:pt x="120891" y="76034"/>
                  </a:lnTo>
                  <a:lnTo>
                    <a:pt x="121780" y="75488"/>
                  </a:lnTo>
                  <a:lnTo>
                    <a:pt x="122516" y="74803"/>
                  </a:lnTo>
                  <a:lnTo>
                    <a:pt x="122682" y="73812"/>
                  </a:lnTo>
                  <a:lnTo>
                    <a:pt x="123240" y="72974"/>
                  </a:lnTo>
                  <a:lnTo>
                    <a:pt x="124091" y="72491"/>
                  </a:lnTo>
                  <a:lnTo>
                    <a:pt x="124625" y="71183"/>
                  </a:lnTo>
                  <a:lnTo>
                    <a:pt x="124752" y="69710"/>
                  </a:lnTo>
                  <a:lnTo>
                    <a:pt x="123952" y="66979"/>
                  </a:lnTo>
                  <a:lnTo>
                    <a:pt x="123215" y="65900"/>
                  </a:lnTo>
                  <a:lnTo>
                    <a:pt x="122262" y="65100"/>
                  </a:lnTo>
                  <a:lnTo>
                    <a:pt x="121373" y="66421"/>
                  </a:lnTo>
                  <a:lnTo>
                    <a:pt x="119938" y="67373"/>
                  </a:lnTo>
                  <a:lnTo>
                    <a:pt x="116382" y="67437"/>
                  </a:lnTo>
                  <a:lnTo>
                    <a:pt x="114820" y="66421"/>
                  </a:lnTo>
                  <a:lnTo>
                    <a:pt x="116382" y="67424"/>
                  </a:lnTo>
                  <a:lnTo>
                    <a:pt x="119938" y="67360"/>
                  </a:lnTo>
                  <a:lnTo>
                    <a:pt x="121373" y="66421"/>
                  </a:lnTo>
                  <a:lnTo>
                    <a:pt x="122783" y="64300"/>
                  </a:lnTo>
                  <a:lnTo>
                    <a:pt x="123164" y="63373"/>
                  </a:lnTo>
                  <a:lnTo>
                    <a:pt x="123151" y="61912"/>
                  </a:lnTo>
                  <a:lnTo>
                    <a:pt x="122936" y="61188"/>
                  </a:lnTo>
                  <a:lnTo>
                    <a:pt x="123418" y="61290"/>
                  </a:lnTo>
                  <a:lnTo>
                    <a:pt x="126466" y="61087"/>
                  </a:lnTo>
                  <a:lnTo>
                    <a:pt x="128562" y="58712"/>
                  </a:lnTo>
                  <a:close/>
                </a:path>
                <a:path w="230504" h="196850">
                  <a:moveTo>
                    <a:pt x="134480" y="168008"/>
                  </a:moveTo>
                  <a:lnTo>
                    <a:pt x="134048" y="167462"/>
                  </a:lnTo>
                  <a:lnTo>
                    <a:pt x="133083" y="166966"/>
                  </a:lnTo>
                  <a:lnTo>
                    <a:pt x="132346" y="166052"/>
                  </a:lnTo>
                  <a:lnTo>
                    <a:pt x="132181" y="164579"/>
                  </a:lnTo>
                  <a:lnTo>
                    <a:pt x="132308" y="163995"/>
                  </a:lnTo>
                  <a:lnTo>
                    <a:pt x="131406" y="163385"/>
                  </a:lnTo>
                  <a:lnTo>
                    <a:pt x="130340" y="162991"/>
                  </a:lnTo>
                  <a:lnTo>
                    <a:pt x="126403" y="163258"/>
                  </a:lnTo>
                  <a:lnTo>
                    <a:pt x="124307" y="165646"/>
                  </a:lnTo>
                  <a:lnTo>
                    <a:pt x="124523" y="168719"/>
                  </a:lnTo>
                  <a:lnTo>
                    <a:pt x="124752" y="169329"/>
                  </a:lnTo>
                  <a:lnTo>
                    <a:pt x="126339" y="169456"/>
                  </a:lnTo>
                  <a:lnTo>
                    <a:pt x="127736" y="170192"/>
                  </a:lnTo>
                  <a:lnTo>
                    <a:pt x="128714" y="171323"/>
                  </a:lnTo>
                  <a:lnTo>
                    <a:pt x="129413" y="171704"/>
                  </a:lnTo>
                  <a:lnTo>
                    <a:pt x="130022" y="172224"/>
                  </a:lnTo>
                  <a:lnTo>
                    <a:pt x="130543" y="172821"/>
                  </a:lnTo>
                  <a:lnTo>
                    <a:pt x="131699" y="172580"/>
                  </a:lnTo>
                  <a:lnTo>
                    <a:pt x="132702" y="172008"/>
                  </a:lnTo>
                  <a:lnTo>
                    <a:pt x="134099" y="170268"/>
                  </a:lnTo>
                  <a:lnTo>
                    <a:pt x="134480" y="169176"/>
                  </a:lnTo>
                  <a:lnTo>
                    <a:pt x="134480" y="168008"/>
                  </a:lnTo>
                  <a:close/>
                </a:path>
                <a:path w="230504" h="196850">
                  <a:moveTo>
                    <a:pt x="137414" y="116217"/>
                  </a:moveTo>
                  <a:lnTo>
                    <a:pt x="137071" y="114477"/>
                  </a:lnTo>
                  <a:lnTo>
                    <a:pt x="137185" y="113423"/>
                  </a:lnTo>
                  <a:lnTo>
                    <a:pt x="136131" y="110883"/>
                  </a:lnTo>
                  <a:lnTo>
                    <a:pt x="134467" y="109486"/>
                  </a:lnTo>
                  <a:lnTo>
                    <a:pt x="131813" y="108839"/>
                  </a:lnTo>
                  <a:lnTo>
                    <a:pt x="131152" y="108737"/>
                  </a:lnTo>
                  <a:lnTo>
                    <a:pt x="129247" y="108877"/>
                  </a:lnTo>
                  <a:lnTo>
                    <a:pt x="128155" y="109296"/>
                  </a:lnTo>
                  <a:lnTo>
                    <a:pt x="127228" y="109931"/>
                  </a:lnTo>
                  <a:lnTo>
                    <a:pt x="128206" y="110985"/>
                  </a:lnTo>
                  <a:lnTo>
                    <a:pt x="128866" y="112344"/>
                  </a:lnTo>
                  <a:lnTo>
                    <a:pt x="128943" y="114642"/>
                  </a:lnTo>
                  <a:lnTo>
                    <a:pt x="130898" y="115747"/>
                  </a:lnTo>
                  <a:lnTo>
                    <a:pt x="132232" y="117779"/>
                  </a:lnTo>
                  <a:lnTo>
                    <a:pt x="132283" y="120688"/>
                  </a:lnTo>
                  <a:lnTo>
                    <a:pt x="132105" y="121678"/>
                  </a:lnTo>
                  <a:lnTo>
                    <a:pt x="134886" y="121170"/>
                  </a:lnTo>
                  <a:lnTo>
                    <a:pt x="137020" y="118960"/>
                  </a:lnTo>
                  <a:lnTo>
                    <a:pt x="137414" y="116217"/>
                  </a:lnTo>
                  <a:close/>
                </a:path>
                <a:path w="230504" h="196850">
                  <a:moveTo>
                    <a:pt x="149783" y="135788"/>
                  </a:moveTo>
                  <a:lnTo>
                    <a:pt x="148551" y="135356"/>
                  </a:lnTo>
                  <a:lnTo>
                    <a:pt x="148018" y="135001"/>
                  </a:lnTo>
                  <a:lnTo>
                    <a:pt x="147447" y="135026"/>
                  </a:lnTo>
                  <a:lnTo>
                    <a:pt x="146354" y="134848"/>
                  </a:lnTo>
                  <a:lnTo>
                    <a:pt x="144373" y="135623"/>
                  </a:lnTo>
                  <a:lnTo>
                    <a:pt x="143002" y="137541"/>
                  </a:lnTo>
                  <a:lnTo>
                    <a:pt x="143332" y="142354"/>
                  </a:lnTo>
                  <a:lnTo>
                    <a:pt x="145516" y="144297"/>
                  </a:lnTo>
                  <a:lnTo>
                    <a:pt x="148107" y="144335"/>
                  </a:lnTo>
                  <a:lnTo>
                    <a:pt x="147434" y="143421"/>
                  </a:lnTo>
                  <a:lnTo>
                    <a:pt x="147027" y="142303"/>
                  </a:lnTo>
                  <a:lnTo>
                    <a:pt x="146875" y="138874"/>
                  </a:lnTo>
                  <a:lnTo>
                    <a:pt x="148018" y="136906"/>
                  </a:lnTo>
                  <a:lnTo>
                    <a:pt x="149783" y="135788"/>
                  </a:lnTo>
                  <a:close/>
                </a:path>
                <a:path w="230504" h="196850">
                  <a:moveTo>
                    <a:pt x="150393" y="93167"/>
                  </a:moveTo>
                  <a:lnTo>
                    <a:pt x="150152" y="89560"/>
                  </a:lnTo>
                  <a:lnTo>
                    <a:pt x="147015" y="86855"/>
                  </a:lnTo>
                  <a:lnTo>
                    <a:pt x="141719" y="87210"/>
                  </a:lnTo>
                  <a:lnTo>
                    <a:pt x="140258" y="87947"/>
                  </a:lnTo>
                  <a:lnTo>
                    <a:pt x="139179" y="89039"/>
                  </a:lnTo>
                  <a:lnTo>
                    <a:pt x="140182" y="89496"/>
                  </a:lnTo>
                  <a:lnTo>
                    <a:pt x="143421" y="89852"/>
                  </a:lnTo>
                  <a:lnTo>
                    <a:pt x="145973" y="92519"/>
                  </a:lnTo>
                  <a:lnTo>
                    <a:pt x="146062" y="97447"/>
                  </a:lnTo>
                  <a:lnTo>
                    <a:pt x="145478" y="98920"/>
                  </a:lnTo>
                  <a:lnTo>
                    <a:pt x="144513" y="100076"/>
                  </a:lnTo>
                  <a:lnTo>
                    <a:pt x="145783" y="99936"/>
                  </a:lnTo>
                  <a:lnTo>
                    <a:pt x="146939" y="99479"/>
                  </a:lnTo>
                  <a:lnTo>
                    <a:pt x="148653" y="98018"/>
                  </a:lnTo>
                  <a:lnTo>
                    <a:pt x="148704" y="96507"/>
                  </a:lnTo>
                  <a:lnTo>
                    <a:pt x="149326" y="95097"/>
                  </a:lnTo>
                  <a:lnTo>
                    <a:pt x="150368" y="94030"/>
                  </a:lnTo>
                  <a:lnTo>
                    <a:pt x="150393" y="93167"/>
                  </a:lnTo>
                  <a:close/>
                </a:path>
                <a:path w="230504" h="196850">
                  <a:moveTo>
                    <a:pt x="151866" y="23799"/>
                  </a:moveTo>
                  <a:lnTo>
                    <a:pt x="151536" y="22999"/>
                  </a:lnTo>
                  <a:lnTo>
                    <a:pt x="150228" y="21704"/>
                  </a:lnTo>
                  <a:lnTo>
                    <a:pt x="149428" y="21374"/>
                  </a:lnTo>
                  <a:lnTo>
                    <a:pt x="147574" y="21374"/>
                  </a:lnTo>
                  <a:lnTo>
                    <a:pt x="146773" y="21704"/>
                  </a:lnTo>
                  <a:lnTo>
                    <a:pt x="145453" y="22999"/>
                  </a:lnTo>
                  <a:lnTo>
                    <a:pt x="145122" y="23799"/>
                  </a:lnTo>
                  <a:lnTo>
                    <a:pt x="145122" y="25641"/>
                  </a:lnTo>
                  <a:lnTo>
                    <a:pt x="145453" y="26428"/>
                  </a:lnTo>
                  <a:lnTo>
                    <a:pt x="146773" y="27736"/>
                  </a:lnTo>
                  <a:lnTo>
                    <a:pt x="147574" y="28067"/>
                  </a:lnTo>
                  <a:lnTo>
                    <a:pt x="149428" y="28067"/>
                  </a:lnTo>
                  <a:lnTo>
                    <a:pt x="150228" y="27736"/>
                  </a:lnTo>
                  <a:lnTo>
                    <a:pt x="151536" y="26428"/>
                  </a:lnTo>
                  <a:lnTo>
                    <a:pt x="151866" y="25641"/>
                  </a:lnTo>
                  <a:lnTo>
                    <a:pt x="151866" y="23799"/>
                  </a:lnTo>
                  <a:close/>
                </a:path>
                <a:path w="230504" h="196850">
                  <a:moveTo>
                    <a:pt x="152146" y="68402"/>
                  </a:moveTo>
                  <a:lnTo>
                    <a:pt x="151117" y="66916"/>
                  </a:lnTo>
                  <a:lnTo>
                    <a:pt x="148907" y="65595"/>
                  </a:lnTo>
                  <a:lnTo>
                    <a:pt x="149682" y="66052"/>
                  </a:lnTo>
                  <a:lnTo>
                    <a:pt x="149453" y="63360"/>
                  </a:lnTo>
                  <a:lnTo>
                    <a:pt x="147091" y="61328"/>
                  </a:lnTo>
                  <a:lnTo>
                    <a:pt x="141579" y="61696"/>
                  </a:lnTo>
                  <a:lnTo>
                    <a:pt x="139496" y="64071"/>
                  </a:lnTo>
                  <a:lnTo>
                    <a:pt x="139700" y="66890"/>
                  </a:lnTo>
                  <a:lnTo>
                    <a:pt x="140309" y="67183"/>
                  </a:lnTo>
                  <a:lnTo>
                    <a:pt x="140563" y="67411"/>
                  </a:lnTo>
                  <a:lnTo>
                    <a:pt x="140970" y="66255"/>
                  </a:lnTo>
                  <a:lnTo>
                    <a:pt x="141986" y="65354"/>
                  </a:lnTo>
                  <a:lnTo>
                    <a:pt x="144043" y="65100"/>
                  </a:lnTo>
                  <a:lnTo>
                    <a:pt x="144729" y="65316"/>
                  </a:lnTo>
                  <a:lnTo>
                    <a:pt x="145338" y="65646"/>
                  </a:lnTo>
                  <a:lnTo>
                    <a:pt x="146443" y="65290"/>
                  </a:lnTo>
                  <a:lnTo>
                    <a:pt x="148043" y="65252"/>
                  </a:lnTo>
                  <a:lnTo>
                    <a:pt x="146443" y="65290"/>
                  </a:lnTo>
                  <a:lnTo>
                    <a:pt x="145338" y="65659"/>
                  </a:lnTo>
                  <a:lnTo>
                    <a:pt x="146227" y="66154"/>
                  </a:lnTo>
                  <a:lnTo>
                    <a:pt x="146926" y="67017"/>
                  </a:lnTo>
                  <a:lnTo>
                    <a:pt x="147281" y="69951"/>
                  </a:lnTo>
                  <a:lnTo>
                    <a:pt x="145961" y="71615"/>
                  </a:lnTo>
                  <a:lnTo>
                    <a:pt x="143497" y="71907"/>
                  </a:lnTo>
                  <a:lnTo>
                    <a:pt x="142925" y="71767"/>
                  </a:lnTo>
                  <a:lnTo>
                    <a:pt x="142392" y="71551"/>
                  </a:lnTo>
                  <a:lnTo>
                    <a:pt x="142836" y="73139"/>
                  </a:lnTo>
                  <a:lnTo>
                    <a:pt x="143979" y="74409"/>
                  </a:lnTo>
                  <a:lnTo>
                    <a:pt x="145554" y="74942"/>
                  </a:lnTo>
                  <a:lnTo>
                    <a:pt x="145580" y="72732"/>
                  </a:lnTo>
                  <a:lnTo>
                    <a:pt x="147002" y="70713"/>
                  </a:lnTo>
                  <a:lnTo>
                    <a:pt x="150266" y="69900"/>
                  </a:lnTo>
                  <a:lnTo>
                    <a:pt x="151231" y="70053"/>
                  </a:lnTo>
                  <a:lnTo>
                    <a:pt x="152133" y="70383"/>
                  </a:lnTo>
                  <a:lnTo>
                    <a:pt x="152146" y="68402"/>
                  </a:lnTo>
                  <a:close/>
                </a:path>
                <a:path w="230504" h="196850">
                  <a:moveTo>
                    <a:pt x="159423" y="175895"/>
                  </a:moveTo>
                  <a:lnTo>
                    <a:pt x="159169" y="176403"/>
                  </a:lnTo>
                  <a:lnTo>
                    <a:pt x="159004" y="176961"/>
                  </a:lnTo>
                  <a:lnTo>
                    <a:pt x="159042" y="177571"/>
                  </a:lnTo>
                  <a:lnTo>
                    <a:pt x="159118" y="177063"/>
                  </a:lnTo>
                  <a:lnTo>
                    <a:pt x="159219" y="176453"/>
                  </a:lnTo>
                  <a:lnTo>
                    <a:pt x="159423" y="175895"/>
                  </a:lnTo>
                  <a:close/>
                </a:path>
                <a:path w="230504" h="196850">
                  <a:moveTo>
                    <a:pt x="161518" y="113576"/>
                  </a:moveTo>
                  <a:lnTo>
                    <a:pt x="160401" y="112661"/>
                  </a:lnTo>
                  <a:lnTo>
                    <a:pt x="159575" y="111417"/>
                  </a:lnTo>
                  <a:lnTo>
                    <a:pt x="159258" y="109956"/>
                  </a:lnTo>
                  <a:lnTo>
                    <a:pt x="157200" y="109639"/>
                  </a:lnTo>
                  <a:lnTo>
                    <a:pt x="155448" y="108381"/>
                  </a:lnTo>
                  <a:lnTo>
                    <a:pt x="154470" y="106616"/>
                  </a:lnTo>
                  <a:lnTo>
                    <a:pt x="153365" y="107607"/>
                  </a:lnTo>
                  <a:lnTo>
                    <a:pt x="152654" y="109016"/>
                  </a:lnTo>
                  <a:lnTo>
                    <a:pt x="152958" y="113347"/>
                  </a:lnTo>
                  <a:lnTo>
                    <a:pt x="155359" y="115430"/>
                  </a:lnTo>
                  <a:lnTo>
                    <a:pt x="159486" y="115150"/>
                  </a:lnTo>
                  <a:lnTo>
                    <a:pt x="160680" y="114515"/>
                  </a:lnTo>
                  <a:lnTo>
                    <a:pt x="161518" y="113576"/>
                  </a:lnTo>
                  <a:close/>
                </a:path>
                <a:path w="230504" h="196850">
                  <a:moveTo>
                    <a:pt x="163182" y="82842"/>
                  </a:moveTo>
                  <a:lnTo>
                    <a:pt x="162915" y="82042"/>
                  </a:lnTo>
                  <a:lnTo>
                    <a:pt x="162902" y="81356"/>
                  </a:lnTo>
                  <a:lnTo>
                    <a:pt x="163004" y="81140"/>
                  </a:lnTo>
                  <a:lnTo>
                    <a:pt x="163042" y="80899"/>
                  </a:lnTo>
                  <a:lnTo>
                    <a:pt x="162725" y="80492"/>
                  </a:lnTo>
                  <a:lnTo>
                    <a:pt x="162712" y="80645"/>
                  </a:lnTo>
                  <a:lnTo>
                    <a:pt x="162648" y="80797"/>
                  </a:lnTo>
                  <a:lnTo>
                    <a:pt x="162712" y="81622"/>
                  </a:lnTo>
                  <a:lnTo>
                    <a:pt x="162890" y="82270"/>
                  </a:lnTo>
                  <a:lnTo>
                    <a:pt x="163182" y="82842"/>
                  </a:lnTo>
                  <a:close/>
                </a:path>
                <a:path w="230504" h="196850">
                  <a:moveTo>
                    <a:pt x="172440" y="79375"/>
                  </a:moveTo>
                  <a:lnTo>
                    <a:pt x="172250" y="78701"/>
                  </a:lnTo>
                  <a:lnTo>
                    <a:pt x="171958" y="78105"/>
                  </a:lnTo>
                  <a:lnTo>
                    <a:pt x="171538" y="77584"/>
                  </a:lnTo>
                  <a:lnTo>
                    <a:pt x="171488" y="78028"/>
                  </a:lnTo>
                  <a:lnTo>
                    <a:pt x="171869" y="78409"/>
                  </a:lnTo>
                  <a:lnTo>
                    <a:pt x="172186" y="78867"/>
                  </a:lnTo>
                  <a:lnTo>
                    <a:pt x="172440" y="79375"/>
                  </a:lnTo>
                  <a:close/>
                </a:path>
                <a:path w="230504" h="196850">
                  <a:moveTo>
                    <a:pt x="174752" y="61302"/>
                  </a:moveTo>
                  <a:lnTo>
                    <a:pt x="174523" y="57962"/>
                  </a:lnTo>
                  <a:lnTo>
                    <a:pt x="173431" y="56807"/>
                  </a:lnTo>
                  <a:lnTo>
                    <a:pt x="172046" y="56476"/>
                  </a:lnTo>
                  <a:lnTo>
                    <a:pt x="172491" y="56972"/>
                  </a:lnTo>
                  <a:lnTo>
                    <a:pt x="172847" y="57569"/>
                  </a:lnTo>
                  <a:lnTo>
                    <a:pt x="173164" y="60134"/>
                  </a:lnTo>
                  <a:lnTo>
                    <a:pt x="171843" y="61785"/>
                  </a:lnTo>
                  <a:lnTo>
                    <a:pt x="169583" y="62064"/>
                  </a:lnTo>
                  <a:lnTo>
                    <a:pt x="168821" y="61925"/>
                  </a:lnTo>
                  <a:lnTo>
                    <a:pt x="169494" y="62636"/>
                  </a:lnTo>
                  <a:lnTo>
                    <a:pt x="170434" y="63093"/>
                  </a:lnTo>
                  <a:lnTo>
                    <a:pt x="173355" y="62903"/>
                  </a:lnTo>
                  <a:lnTo>
                    <a:pt x="174752" y="61302"/>
                  </a:lnTo>
                  <a:close/>
                </a:path>
                <a:path w="230504" h="196850">
                  <a:moveTo>
                    <a:pt x="183286" y="194919"/>
                  </a:moveTo>
                  <a:lnTo>
                    <a:pt x="183222" y="191223"/>
                  </a:lnTo>
                  <a:lnTo>
                    <a:pt x="181686" y="189750"/>
                  </a:lnTo>
                  <a:lnTo>
                    <a:pt x="179285" y="189788"/>
                  </a:lnTo>
                  <a:lnTo>
                    <a:pt x="178346" y="190182"/>
                  </a:lnTo>
                  <a:lnTo>
                    <a:pt x="178003" y="191300"/>
                  </a:lnTo>
                  <a:lnTo>
                    <a:pt x="177368" y="192278"/>
                  </a:lnTo>
                  <a:lnTo>
                    <a:pt x="176504" y="193192"/>
                  </a:lnTo>
                  <a:lnTo>
                    <a:pt x="176542" y="195033"/>
                  </a:lnTo>
                  <a:lnTo>
                    <a:pt x="178079" y="196507"/>
                  </a:lnTo>
                  <a:lnTo>
                    <a:pt x="181800" y="196443"/>
                  </a:lnTo>
                  <a:lnTo>
                    <a:pt x="183286" y="194919"/>
                  </a:lnTo>
                  <a:close/>
                </a:path>
                <a:path w="230504" h="196850">
                  <a:moveTo>
                    <a:pt x="198221" y="77876"/>
                  </a:moveTo>
                  <a:lnTo>
                    <a:pt x="198158" y="74168"/>
                  </a:lnTo>
                  <a:lnTo>
                    <a:pt x="196621" y="72707"/>
                  </a:lnTo>
                  <a:lnTo>
                    <a:pt x="194627" y="72745"/>
                  </a:lnTo>
                  <a:lnTo>
                    <a:pt x="194373" y="72821"/>
                  </a:lnTo>
                  <a:lnTo>
                    <a:pt x="195440" y="73291"/>
                  </a:lnTo>
                  <a:lnTo>
                    <a:pt x="196240" y="74256"/>
                  </a:lnTo>
                  <a:lnTo>
                    <a:pt x="196557" y="77292"/>
                  </a:lnTo>
                  <a:lnTo>
                    <a:pt x="195262" y="78892"/>
                  </a:lnTo>
                  <a:lnTo>
                    <a:pt x="193471" y="79121"/>
                  </a:lnTo>
                  <a:lnTo>
                    <a:pt x="194056" y="79273"/>
                  </a:lnTo>
                  <a:lnTo>
                    <a:pt x="193357" y="79159"/>
                  </a:lnTo>
                  <a:lnTo>
                    <a:pt x="192024" y="79286"/>
                  </a:lnTo>
                  <a:lnTo>
                    <a:pt x="190817" y="78613"/>
                  </a:lnTo>
                  <a:lnTo>
                    <a:pt x="190157" y="77546"/>
                  </a:lnTo>
                  <a:lnTo>
                    <a:pt x="189103" y="77889"/>
                  </a:lnTo>
                  <a:lnTo>
                    <a:pt x="188277" y="78676"/>
                  </a:lnTo>
                  <a:lnTo>
                    <a:pt x="187960" y="79705"/>
                  </a:lnTo>
                  <a:lnTo>
                    <a:pt x="189572" y="80403"/>
                  </a:lnTo>
                  <a:lnTo>
                    <a:pt x="190728" y="81902"/>
                  </a:lnTo>
                  <a:lnTo>
                    <a:pt x="190931" y="83718"/>
                  </a:lnTo>
                  <a:lnTo>
                    <a:pt x="191401" y="84023"/>
                  </a:lnTo>
                  <a:lnTo>
                    <a:pt x="193268" y="83896"/>
                  </a:lnTo>
                  <a:lnTo>
                    <a:pt x="194665" y="82296"/>
                  </a:lnTo>
                  <a:lnTo>
                    <a:pt x="194513" y="80035"/>
                  </a:lnTo>
                  <a:lnTo>
                    <a:pt x="194221" y="79324"/>
                  </a:lnTo>
                  <a:lnTo>
                    <a:pt x="194652" y="79425"/>
                  </a:lnTo>
                  <a:lnTo>
                    <a:pt x="196735" y="79387"/>
                  </a:lnTo>
                  <a:lnTo>
                    <a:pt x="198221" y="77876"/>
                  </a:lnTo>
                  <a:close/>
                </a:path>
                <a:path w="230504" h="196850">
                  <a:moveTo>
                    <a:pt x="199174" y="147701"/>
                  </a:moveTo>
                  <a:lnTo>
                    <a:pt x="198920" y="144018"/>
                  </a:lnTo>
                  <a:lnTo>
                    <a:pt x="197307" y="142621"/>
                  </a:lnTo>
                  <a:lnTo>
                    <a:pt x="194005" y="142836"/>
                  </a:lnTo>
                  <a:lnTo>
                    <a:pt x="192862" y="143840"/>
                  </a:lnTo>
                  <a:lnTo>
                    <a:pt x="192481" y="145135"/>
                  </a:lnTo>
                  <a:lnTo>
                    <a:pt x="192709" y="145846"/>
                  </a:lnTo>
                  <a:lnTo>
                    <a:pt x="192722" y="146558"/>
                  </a:lnTo>
                  <a:lnTo>
                    <a:pt x="192544" y="147154"/>
                  </a:lnTo>
                  <a:lnTo>
                    <a:pt x="193027" y="148551"/>
                  </a:lnTo>
                  <a:lnTo>
                    <a:pt x="194360" y="149529"/>
                  </a:lnTo>
                  <a:lnTo>
                    <a:pt x="197777" y="149301"/>
                  </a:lnTo>
                  <a:lnTo>
                    <a:pt x="199174" y="147701"/>
                  </a:lnTo>
                  <a:close/>
                </a:path>
                <a:path w="230504" h="196850">
                  <a:moveTo>
                    <a:pt x="204114" y="56934"/>
                  </a:moveTo>
                  <a:lnTo>
                    <a:pt x="203390" y="56756"/>
                  </a:lnTo>
                  <a:lnTo>
                    <a:pt x="201676" y="56870"/>
                  </a:lnTo>
                  <a:lnTo>
                    <a:pt x="200609" y="57734"/>
                  </a:lnTo>
                  <a:lnTo>
                    <a:pt x="200139" y="58877"/>
                  </a:lnTo>
                  <a:lnTo>
                    <a:pt x="200837" y="58940"/>
                  </a:lnTo>
                  <a:lnTo>
                    <a:pt x="201472" y="59182"/>
                  </a:lnTo>
                  <a:lnTo>
                    <a:pt x="201980" y="59601"/>
                  </a:lnTo>
                  <a:lnTo>
                    <a:pt x="202145" y="58407"/>
                  </a:lnTo>
                  <a:lnTo>
                    <a:pt x="202946" y="57378"/>
                  </a:lnTo>
                  <a:lnTo>
                    <a:pt x="204114" y="56934"/>
                  </a:lnTo>
                  <a:close/>
                </a:path>
                <a:path w="230504" h="196850">
                  <a:moveTo>
                    <a:pt x="204457" y="63195"/>
                  </a:moveTo>
                  <a:lnTo>
                    <a:pt x="203974" y="63068"/>
                  </a:lnTo>
                  <a:lnTo>
                    <a:pt x="203530" y="62826"/>
                  </a:lnTo>
                  <a:lnTo>
                    <a:pt x="203136" y="62496"/>
                  </a:lnTo>
                  <a:lnTo>
                    <a:pt x="203085" y="63119"/>
                  </a:lnTo>
                  <a:lnTo>
                    <a:pt x="202971" y="63398"/>
                  </a:lnTo>
                  <a:lnTo>
                    <a:pt x="203136" y="63411"/>
                  </a:lnTo>
                  <a:lnTo>
                    <a:pt x="203288" y="63474"/>
                  </a:lnTo>
                  <a:lnTo>
                    <a:pt x="203822" y="63436"/>
                  </a:lnTo>
                  <a:lnTo>
                    <a:pt x="204457" y="63195"/>
                  </a:lnTo>
                  <a:close/>
                </a:path>
                <a:path w="230504" h="196850">
                  <a:moveTo>
                    <a:pt x="216649" y="99453"/>
                  </a:moveTo>
                  <a:lnTo>
                    <a:pt x="215963" y="98869"/>
                  </a:lnTo>
                  <a:lnTo>
                    <a:pt x="215366" y="98145"/>
                  </a:lnTo>
                  <a:lnTo>
                    <a:pt x="214858" y="96481"/>
                  </a:lnTo>
                  <a:lnTo>
                    <a:pt x="214845" y="95745"/>
                  </a:lnTo>
                  <a:lnTo>
                    <a:pt x="214960" y="95021"/>
                  </a:lnTo>
                  <a:lnTo>
                    <a:pt x="214096" y="94742"/>
                  </a:lnTo>
                  <a:lnTo>
                    <a:pt x="213614" y="94742"/>
                  </a:lnTo>
                  <a:lnTo>
                    <a:pt x="213944" y="95288"/>
                  </a:lnTo>
                  <a:lnTo>
                    <a:pt x="214223" y="96367"/>
                  </a:lnTo>
                  <a:lnTo>
                    <a:pt x="214083" y="97116"/>
                  </a:lnTo>
                  <a:lnTo>
                    <a:pt x="213779" y="97777"/>
                  </a:lnTo>
                  <a:lnTo>
                    <a:pt x="214744" y="98450"/>
                  </a:lnTo>
                  <a:lnTo>
                    <a:pt x="215404" y="99441"/>
                  </a:lnTo>
                  <a:lnTo>
                    <a:pt x="215696" y="100634"/>
                  </a:lnTo>
                  <a:lnTo>
                    <a:pt x="216090" y="100304"/>
                  </a:lnTo>
                  <a:lnTo>
                    <a:pt x="216433" y="99923"/>
                  </a:lnTo>
                  <a:lnTo>
                    <a:pt x="216649" y="99453"/>
                  </a:lnTo>
                  <a:close/>
                </a:path>
                <a:path w="230504" h="196850">
                  <a:moveTo>
                    <a:pt x="230124" y="79425"/>
                  </a:moveTo>
                  <a:lnTo>
                    <a:pt x="230060" y="76238"/>
                  </a:lnTo>
                  <a:lnTo>
                    <a:pt x="228536" y="74777"/>
                  </a:lnTo>
                  <a:lnTo>
                    <a:pt x="224802" y="74841"/>
                  </a:lnTo>
                  <a:lnTo>
                    <a:pt x="223329" y="76352"/>
                  </a:lnTo>
                  <a:lnTo>
                    <a:pt x="223380" y="80060"/>
                  </a:lnTo>
                  <a:lnTo>
                    <a:pt x="224917" y="81534"/>
                  </a:lnTo>
                  <a:lnTo>
                    <a:pt x="227050" y="81495"/>
                  </a:lnTo>
                  <a:lnTo>
                    <a:pt x="227660" y="81280"/>
                  </a:lnTo>
                  <a:lnTo>
                    <a:pt x="227990" y="81127"/>
                  </a:lnTo>
                  <a:lnTo>
                    <a:pt x="228219" y="81127"/>
                  </a:lnTo>
                  <a:lnTo>
                    <a:pt x="229336" y="80568"/>
                  </a:lnTo>
                  <a:lnTo>
                    <a:pt x="230124" y="7942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00075" y="2949193"/>
              <a:ext cx="254635" cy="190500"/>
            </a:xfrm>
            <a:custGeom>
              <a:avLst/>
              <a:gdLst/>
              <a:ahLst/>
              <a:cxnLst/>
              <a:rect l="l" t="t" r="r" b="b"/>
              <a:pathLst>
                <a:path w="254634" h="190500">
                  <a:moveTo>
                    <a:pt x="6781" y="65735"/>
                  </a:moveTo>
                  <a:lnTo>
                    <a:pt x="6756" y="64757"/>
                  </a:lnTo>
                  <a:lnTo>
                    <a:pt x="6299" y="63893"/>
                  </a:lnTo>
                  <a:lnTo>
                    <a:pt x="5003" y="62763"/>
                  </a:lnTo>
                  <a:lnTo>
                    <a:pt x="4229" y="62433"/>
                  </a:lnTo>
                  <a:lnTo>
                    <a:pt x="1485" y="62484"/>
                  </a:lnTo>
                  <a:lnTo>
                    <a:pt x="0" y="63995"/>
                  </a:lnTo>
                  <a:lnTo>
                    <a:pt x="50" y="66827"/>
                  </a:lnTo>
                  <a:lnTo>
                    <a:pt x="495" y="67678"/>
                  </a:lnTo>
                  <a:lnTo>
                    <a:pt x="1790" y="68808"/>
                  </a:lnTo>
                  <a:lnTo>
                    <a:pt x="2578" y="69151"/>
                  </a:lnTo>
                  <a:lnTo>
                    <a:pt x="5207" y="69113"/>
                  </a:lnTo>
                  <a:lnTo>
                    <a:pt x="6578" y="67754"/>
                  </a:lnTo>
                  <a:lnTo>
                    <a:pt x="6781" y="65735"/>
                  </a:lnTo>
                  <a:close/>
                </a:path>
                <a:path w="254634" h="190500">
                  <a:moveTo>
                    <a:pt x="23952" y="119176"/>
                  </a:moveTo>
                  <a:lnTo>
                    <a:pt x="23926" y="117500"/>
                  </a:lnTo>
                  <a:lnTo>
                    <a:pt x="23647" y="116890"/>
                  </a:lnTo>
                  <a:lnTo>
                    <a:pt x="22644" y="115493"/>
                  </a:lnTo>
                  <a:lnTo>
                    <a:pt x="21666" y="114896"/>
                  </a:lnTo>
                  <a:lnTo>
                    <a:pt x="19773" y="114922"/>
                  </a:lnTo>
                  <a:lnTo>
                    <a:pt x="19126" y="115214"/>
                  </a:lnTo>
                  <a:lnTo>
                    <a:pt x="17741" y="116243"/>
                  </a:lnTo>
                  <a:lnTo>
                    <a:pt x="17170" y="117195"/>
                  </a:lnTo>
                  <a:lnTo>
                    <a:pt x="17221" y="119976"/>
                  </a:lnTo>
                  <a:lnTo>
                    <a:pt x="18478" y="121259"/>
                  </a:lnTo>
                  <a:lnTo>
                    <a:pt x="20243" y="121526"/>
                  </a:lnTo>
                  <a:lnTo>
                    <a:pt x="20624" y="121602"/>
                  </a:lnTo>
                  <a:lnTo>
                    <a:pt x="21501" y="121589"/>
                  </a:lnTo>
                  <a:lnTo>
                    <a:pt x="22288" y="121221"/>
                  </a:lnTo>
                  <a:lnTo>
                    <a:pt x="23533" y="120053"/>
                  </a:lnTo>
                  <a:lnTo>
                    <a:pt x="23952" y="119176"/>
                  </a:lnTo>
                  <a:close/>
                </a:path>
                <a:path w="254634" h="190500">
                  <a:moveTo>
                    <a:pt x="26911" y="80683"/>
                  </a:moveTo>
                  <a:lnTo>
                    <a:pt x="26860" y="79984"/>
                  </a:lnTo>
                  <a:lnTo>
                    <a:pt x="26136" y="78041"/>
                  </a:lnTo>
                  <a:lnTo>
                    <a:pt x="24815" y="77076"/>
                  </a:lnTo>
                  <a:lnTo>
                    <a:pt x="21424" y="77317"/>
                  </a:lnTo>
                  <a:lnTo>
                    <a:pt x="20015" y="78905"/>
                  </a:lnTo>
                  <a:lnTo>
                    <a:pt x="20269" y="82562"/>
                  </a:lnTo>
                  <a:lnTo>
                    <a:pt x="21818" y="83908"/>
                  </a:lnTo>
                  <a:lnTo>
                    <a:pt x="23736" y="83870"/>
                  </a:lnTo>
                  <a:lnTo>
                    <a:pt x="25209" y="83769"/>
                  </a:lnTo>
                  <a:lnTo>
                    <a:pt x="26365" y="82740"/>
                  </a:lnTo>
                  <a:lnTo>
                    <a:pt x="26911" y="80683"/>
                  </a:lnTo>
                  <a:close/>
                </a:path>
                <a:path w="254634" h="190500">
                  <a:moveTo>
                    <a:pt x="33426" y="84480"/>
                  </a:moveTo>
                  <a:lnTo>
                    <a:pt x="33413" y="80746"/>
                  </a:lnTo>
                  <a:lnTo>
                    <a:pt x="31889" y="79260"/>
                  </a:lnTo>
                  <a:lnTo>
                    <a:pt x="28676" y="79324"/>
                  </a:lnTo>
                  <a:lnTo>
                    <a:pt x="27546" y="80137"/>
                  </a:lnTo>
                  <a:lnTo>
                    <a:pt x="26822" y="81711"/>
                  </a:lnTo>
                  <a:lnTo>
                    <a:pt x="26695" y="82194"/>
                  </a:lnTo>
                  <a:lnTo>
                    <a:pt x="26746" y="84556"/>
                  </a:lnTo>
                  <a:lnTo>
                    <a:pt x="28270" y="86017"/>
                  </a:lnTo>
                  <a:lnTo>
                    <a:pt x="31978" y="85953"/>
                  </a:lnTo>
                  <a:lnTo>
                    <a:pt x="33426" y="84480"/>
                  </a:lnTo>
                  <a:close/>
                </a:path>
                <a:path w="254634" h="190500">
                  <a:moveTo>
                    <a:pt x="41135" y="40614"/>
                  </a:moveTo>
                  <a:lnTo>
                    <a:pt x="37668" y="35483"/>
                  </a:lnTo>
                  <a:lnTo>
                    <a:pt x="35814" y="35509"/>
                  </a:lnTo>
                  <a:lnTo>
                    <a:pt x="34328" y="37033"/>
                  </a:lnTo>
                  <a:lnTo>
                    <a:pt x="34391" y="40728"/>
                  </a:lnTo>
                  <a:lnTo>
                    <a:pt x="35928" y="42202"/>
                  </a:lnTo>
                  <a:lnTo>
                    <a:pt x="39649" y="42138"/>
                  </a:lnTo>
                  <a:lnTo>
                    <a:pt x="41135" y="40614"/>
                  </a:lnTo>
                  <a:close/>
                </a:path>
                <a:path w="254634" h="190500">
                  <a:moveTo>
                    <a:pt x="43091" y="101384"/>
                  </a:moveTo>
                  <a:lnTo>
                    <a:pt x="42202" y="99885"/>
                  </a:lnTo>
                  <a:lnTo>
                    <a:pt x="40614" y="98856"/>
                  </a:lnTo>
                  <a:lnTo>
                    <a:pt x="38252" y="98894"/>
                  </a:lnTo>
                  <a:lnTo>
                    <a:pt x="35280" y="99834"/>
                  </a:lnTo>
                  <a:lnTo>
                    <a:pt x="33782" y="101701"/>
                  </a:lnTo>
                  <a:lnTo>
                    <a:pt x="33870" y="106705"/>
                  </a:lnTo>
                  <a:lnTo>
                    <a:pt x="36144" y="108902"/>
                  </a:lnTo>
                  <a:lnTo>
                    <a:pt x="39979" y="108826"/>
                  </a:lnTo>
                  <a:lnTo>
                    <a:pt x="40894" y="108407"/>
                  </a:lnTo>
                  <a:lnTo>
                    <a:pt x="41694" y="107848"/>
                  </a:lnTo>
                  <a:lnTo>
                    <a:pt x="40640" y="107505"/>
                  </a:lnTo>
                  <a:lnTo>
                    <a:pt x="39751" y="106705"/>
                  </a:lnTo>
                  <a:lnTo>
                    <a:pt x="39001" y="103759"/>
                  </a:lnTo>
                  <a:lnTo>
                    <a:pt x="40106" y="101942"/>
                  </a:lnTo>
                  <a:lnTo>
                    <a:pt x="42316" y="101396"/>
                  </a:lnTo>
                  <a:lnTo>
                    <a:pt x="43091" y="101384"/>
                  </a:lnTo>
                  <a:close/>
                </a:path>
                <a:path w="254634" h="190500">
                  <a:moveTo>
                    <a:pt x="48450" y="156692"/>
                  </a:moveTo>
                  <a:lnTo>
                    <a:pt x="48374" y="155702"/>
                  </a:lnTo>
                  <a:lnTo>
                    <a:pt x="48247" y="155270"/>
                  </a:lnTo>
                  <a:lnTo>
                    <a:pt x="48031" y="154863"/>
                  </a:lnTo>
                  <a:lnTo>
                    <a:pt x="48094" y="154546"/>
                  </a:lnTo>
                  <a:lnTo>
                    <a:pt x="48082" y="153682"/>
                  </a:lnTo>
                  <a:lnTo>
                    <a:pt x="47790" y="152908"/>
                  </a:lnTo>
                  <a:lnTo>
                    <a:pt x="47434" y="152298"/>
                  </a:lnTo>
                  <a:lnTo>
                    <a:pt x="47434" y="153720"/>
                  </a:lnTo>
                  <a:lnTo>
                    <a:pt x="46189" y="152984"/>
                  </a:lnTo>
                  <a:lnTo>
                    <a:pt x="47434" y="153720"/>
                  </a:lnTo>
                  <a:lnTo>
                    <a:pt x="47434" y="152298"/>
                  </a:lnTo>
                  <a:lnTo>
                    <a:pt x="46494" y="150685"/>
                  </a:lnTo>
                  <a:lnTo>
                    <a:pt x="44881" y="149618"/>
                  </a:lnTo>
                  <a:lnTo>
                    <a:pt x="41833" y="149669"/>
                  </a:lnTo>
                  <a:lnTo>
                    <a:pt x="40817" y="150139"/>
                  </a:lnTo>
                  <a:lnTo>
                    <a:pt x="39979" y="150799"/>
                  </a:lnTo>
                  <a:lnTo>
                    <a:pt x="43256" y="153619"/>
                  </a:lnTo>
                  <a:lnTo>
                    <a:pt x="44234" y="153098"/>
                  </a:lnTo>
                  <a:lnTo>
                    <a:pt x="46062" y="152984"/>
                  </a:lnTo>
                  <a:lnTo>
                    <a:pt x="44234" y="153111"/>
                  </a:lnTo>
                  <a:lnTo>
                    <a:pt x="43256" y="153619"/>
                  </a:lnTo>
                  <a:lnTo>
                    <a:pt x="46494" y="156324"/>
                  </a:lnTo>
                  <a:lnTo>
                    <a:pt x="48158" y="157619"/>
                  </a:lnTo>
                  <a:lnTo>
                    <a:pt x="48450" y="156692"/>
                  </a:lnTo>
                  <a:close/>
                </a:path>
                <a:path w="254634" h="190500">
                  <a:moveTo>
                    <a:pt x="54521" y="97612"/>
                  </a:moveTo>
                  <a:lnTo>
                    <a:pt x="54330" y="94957"/>
                  </a:lnTo>
                  <a:lnTo>
                    <a:pt x="53949" y="94259"/>
                  </a:lnTo>
                  <a:lnTo>
                    <a:pt x="52755" y="93014"/>
                  </a:lnTo>
                  <a:lnTo>
                    <a:pt x="51828" y="92583"/>
                  </a:lnTo>
                  <a:lnTo>
                    <a:pt x="49530" y="92760"/>
                  </a:lnTo>
                  <a:lnTo>
                    <a:pt x="48564" y="93522"/>
                  </a:lnTo>
                  <a:lnTo>
                    <a:pt x="47790" y="95046"/>
                  </a:lnTo>
                  <a:lnTo>
                    <a:pt x="47612" y="95605"/>
                  </a:lnTo>
                  <a:lnTo>
                    <a:pt x="47675" y="96545"/>
                  </a:lnTo>
                  <a:lnTo>
                    <a:pt x="48412" y="98488"/>
                  </a:lnTo>
                  <a:lnTo>
                    <a:pt x="49720" y="99441"/>
                  </a:lnTo>
                  <a:lnTo>
                    <a:pt x="53111" y="99212"/>
                  </a:lnTo>
                  <a:lnTo>
                    <a:pt x="54521" y="97612"/>
                  </a:lnTo>
                  <a:close/>
                </a:path>
                <a:path w="254634" h="190500">
                  <a:moveTo>
                    <a:pt x="55054" y="130975"/>
                  </a:moveTo>
                  <a:lnTo>
                    <a:pt x="54978" y="127101"/>
                  </a:lnTo>
                  <a:lnTo>
                    <a:pt x="53898" y="123456"/>
                  </a:lnTo>
                  <a:lnTo>
                    <a:pt x="51523" y="121627"/>
                  </a:lnTo>
                  <a:lnTo>
                    <a:pt x="48094" y="121678"/>
                  </a:lnTo>
                  <a:lnTo>
                    <a:pt x="44996" y="122605"/>
                  </a:lnTo>
                  <a:lnTo>
                    <a:pt x="44996" y="128587"/>
                  </a:lnTo>
                  <a:lnTo>
                    <a:pt x="43129" y="128727"/>
                  </a:lnTo>
                  <a:lnTo>
                    <a:pt x="44996" y="128587"/>
                  </a:lnTo>
                  <a:lnTo>
                    <a:pt x="44996" y="122605"/>
                  </a:lnTo>
                  <a:lnTo>
                    <a:pt x="44424" y="122770"/>
                  </a:lnTo>
                  <a:lnTo>
                    <a:pt x="42570" y="125120"/>
                  </a:lnTo>
                  <a:lnTo>
                    <a:pt x="42621" y="128219"/>
                  </a:lnTo>
                  <a:lnTo>
                    <a:pt x="42722" y="128816"/>
                  </a:lnTo>
                  <a:lnTo>
                    <a:pt x="41084" y="129146"/>
                  </a:lnTo>
                  <a:lnTo>
                    <a:pt x="39878" y="130581"/>
                  </a:lnTo>
                  <a:lnTo>
                    <a:pt x="40030" y="132575"/>
                  </a:lnTo>
                  <a:lnTo>
                    <a:pt x="40703" y="134505"/>
                  </a:lnTo>
                  <a:lnTo>
                    <a:pt x="42024" y="135496"/>
                  </a:lnTo>
                  <a:lnTo>
                    <a:pt x="44856" y="135293"/>
                  </a:lnTo>
                  <a:lnTo>
                    <a:pt x="45872" y="134505"/>
                  </a:lnTo>
                  <a:lnTo>
                    <a:pt x="46609" y="132943"/>
                  </a:lnTo>
                  <a:lnTo>
                    <a:pt x="46380" y="133451"/>
                  </a:lnTo>
                  <a:lnTo>
                    <a:pt x="47155" y="133781"/>
                  </a:lnTo>
                  <a:lnTo>
                    <a:pt x="48006" y="133959"/>
                  </a:lnTo>
                  <a:lnTo>
                    <a:pt x="52514" y="133680"/>
                  </a:lnTo>
                  <a:lnTo>
                    <a:pt x="55054" y="130975"/>
                  </a:lnTo>
                  <a:close/>
                </a:path>
                <a:path w="254634" h="190500">
                  <a:moveTo>
                    <a:pt x="59829" y="52578"/>
                  </a:moveTo>
                  <a:lnTo>
                    <a:pt x="59715" y="50927"/>
                  </a:lnTo>
                  <a:lnTo>
                    <a:pt x="59410" y="50342"/>
                  </a:lnTo>
                  <a:lnTo>
                    <a:pt x="58356" y="48983"/>
                  </a:lnTo>
                  <a:lnTo>
                    <a:pt x="57340" y="48425"/>
                  </a:lnTo>
                  <a:lnTo>
                    <a:pt x="54317" y="48628"/>
                  </a:lnTo>
                  <a:lnTo>
                    <a:pt x="52908" y="50228"/>
                  </a:lnTo>
                  <a:lnTo>
                    <a:pt x="53162" y="53924"/>
                  </a:lnTo>
                  <a:lnTo>
                    <a:pt x="54775" y="55308"/>
                  </a:lnTo>
                  <a:lnTo>
                    <a:pt x="57518" y="55118"/>
                  </a:lnTo>
                  <a:lnTo>
                    <a:pt x="58293" y="54711"/>
                  </a:lnTo>
                  <a:lnTo>
                    <a:pt x="59474" y="53454"/>
                  </a:lnTo>
                  <a:lnTo>
                    <a:pt x="59829" y="52578"/>
                  </a:lnTo>
                  <a:close/>
                </a:path>
                <a:path w="254634" h="190500">
                  <a:moveTo>
                    <a:pt x="61861" y="82384"/>
                  </a:moveTo>
                  <a:lnTo>
                    <a:pt x="61810" y="79349"/>
                  </a:lnTo>
                  <a:lnTo>
                    <a:pt x="59524" y="77165"/>
                  </a:lnTo>
                  <a:lnTo>
                    <a:pt x="53975" y="77254"/>
                  </a:lnTo>
                  <a:lnTo>
                    <a:pt x="51752" y="79527"/>
                  </a:lnTo>
                  <a:lnTo>
                    <a:pt x="51828" y="83654"/>
                  </a:lnTo>
                  <a:lnTo>
                    <a:pt x="52425" y="84899"/>
                  </a:lnTo>
                  <a:lnTo>
                    <a:pt x="53644" y="86055"/>
                  </a:lnTo>
                  <a:lnTo>
                    <a:pt x="55143" y="86880"/>
                  </a:lnTo>
                  <a:lnTo>
                    <a:pt x="55968" y="87198"/>
                  </a:lnTo>
                  <a:lnTo>
                    <a:pt x="57785" y="87160"/>
                  </a:lnTo>
                  <a:lnTo>
                    <a:pt x="58559" y="86880"/>
                  </a:lnTo>
                  <a:lnTo>
                    <a:pt x="60591" y="85725"/>
                  </a:lnTo>
                  <a:lnTo>
                    <a:pt x="61480" y="84429"/>
                  </a:lnTo>
                  <a:lnTo>
                    <a:pt x="61747" y="82613"/>
                  </a:lnTo>
                  <a:lnTo>
                    <a:pt x="61861" y="82384"/>
                  </a:lnTo>
                  <a:close/>
                </a:path>
                <a:path w="254634" h="190500">
                  <a:moveTo>
                    <a:pt x="66065" y="119151"/>
                  </a:moveTo>
                  <a:lnTo>
                    <a:pt x="65697" y="113665"/>
                  </a:lnTo>
                  <a:lnTo>
                    <a:pt x="63296" y="111594"/>
                  </a:lnTo>
                  <a:lnTo>
                    <a:pt x="59436" y="111861"/>
                  </a:lnTo>
                  <a:lnTo>
                    <a:pt x="55930" y="116713"/>
                  </a:lnTo>
                  <a:lnTo>
                    <a:pt x="55854" y="116890"/>
                  </a:lnTo>
                  <a:lnTo>
                    <a:pt x="55994" y="119011"/>
                  </a:lnTo>
                  <a:lnTo>
                    <a:pt x="57226" y="120548"/>
                  </a:lnTo>
                  <a:lnTo>
                    <a:pt x="59601" y="121577"/>
                  </a:lnTo>
                  <a:lnTo>
                    <a:pt x="60375" y="121780"/>
                  </a:lnTo>
                  <a:lnTo>
                    <a:pt x="63982" y="121539"/>
                  </a:lnTo>
                  <a:lnTo>
                    <a:pt x="66065" y="119151"/>
                  </a:lnTo>
                  <a:close/>
                </a:path>
                <a:path w="254634" h="190500">
                  <a:moveTo>
                    <a:pt x="69392" y="108140"/>
                  </a:moveTo>
                  <a:lnTo>
                    <a:pt x="69303" y="102831"/>
                  </a:lnTo>
                  <a:lnTo>
                    <a:pt x="68211" y="101015"/>
                  </a:lnTo>
                  <a:lnTo>
                    <a:pt x="65595" y="99339"/>
                  </a:lnTo>
                  <a:lnTo>
                    <a:pt x="64427" y="98971"/>
                  </a:lnTo>
                  <a:lnTo>
                    <a:pt x="59829" y="99047"/>
                  </a:lnTo>
                  <a:lnTo>
                    <a:pt x="57162" y="101790"/>
                  </a:lnTo>
                  <a:lnTo>
                    <a:pt x="57238" y="105816"/>
                  </a:lnTo>
                  <a:lnTo>
                    <a:pt x="57391" y="106489"/>
                  </a:lnTo>
                  <a:lnTo>
                    <a:pt x="57924" y="107797"/>
                  </a:lnTo>
                  <a:lnTo>
                    <a:pt x="59194" y="109867"/>
                  </a:lnTo>
                  <a:lnTo>
                    <a:pt x="61150" y="111048"/>
                  </a:lnTo>
                  <a:lnTo>
                    <a:pt x="66852" y="110820"/>
                  </a:lnTo>
                  <a:lnTo>
                    <a:pt x="69392" y="108140"/>
                  </a:lnTo>
                  <a:close/>
                </a:path>
                <a:path w="254634" h="190500">
                  <a:moveTo>
                    <a:pt x="75958" y="61937"/>
                  </a:moveTo>
                  <a:lnTo>
                    <a:pt x="75869" y="56845"/>
                  </a:lnTo>
                  <a:lnTo>
                    <a:pt x="73583" y="54648"/>
                  </a:lnTo>
                  <a:lnTo>
                    <a:pt x="70485" y="54698"/>
                  </a:lnTo>
                  <a:lnTo>
                    <a:pt x="69875" y="54902"/>
                  </a:lnTo>
                  <a:lnTo>
                    <a:pt x="67729" y="55346"/>
                  </a:lnTo>
                  <a:lnTo>
                    <a:pt x="66128" y="57111"/>
                  </a:lnTo>
                  <a:lnTo>
                    <a:pt x="65951" y="59474"/>
                  </a:lnTo>
                  <a:lnTo>
                    <a:pt x="65874" y="59753"/>
                  </a:lnTo>
                  <a:lnTo>
                    <a:pt x="65925" y="62509"/>
                  </a:lnTo>
                  <a:lnTo>
                    <a:pt x="68211" y="64706"/>
                  </a:lnTo>
                  <a:lnTo>
                    <a:pt x="71386" y="64655"/>
                  </a:lnTo>
                  <a:lnTo>
                    <a:pt x="72110" y="64414"/>
                  </a:lnTo>
                  <a:lnTo>
                    <a:pt x="74307" y="63855"/>
                  </a:lnTo>
                  <a:lnTo>
                    <a:pt x="75958" y="61937"/>
                  </a:lnTo>
                  <a:close/>
                </a:path>
                <a:path w="254634" h="190500">
                  <a:moveTo>
                    <a:pt x="80606" y="172135"/>
                  </a:moveTo>
                  <a:lnTo>
                    <a:pt x="75996" y="166420"/>
                  </a:lnTo>
                  <a:lnTo>
                    <a:pt x="74409" y="166446"/>
                  </a:lnTo>
                  <a:lnTo>
                    <a:pt x="73469" y="166878"/>
                  </a:lnTo>
                  <a:lnTo>
                    <a:pt x="72682" y="167436"/>
                  </a:lnTo>
                  <a:lnTo>
                    <a:pt x="72732" y="166890"/>
                  </a:lnTo>
                  <a:lnTo>
                    <a:pt x="72593" y="164782"/>
                  </a:lnTo>
                  <a:lnTo>
                    <a:pt x="71145" y="163093"/>
                  </a:lnTo>
                  <a:lnTo>
                    <a:pt x="69151" y="162521"/>
                  </a:lnTo>
                  <a:lnTo>
                    <a:pt x="68414" y="162648"/>
                  </a:lnTo>
                  <a:lnTo>
                    <a:pt x="67322" y="162280"/>
                  </a:lnTo>
                  <a:lnTo>
                    <a:pt x="64592" y="162509"/>
                  </a:lnTo>
                  <a:lnTo>
                    <a:pt x="62534" y="164846"/>
                  </a:lnTo>
                  <a:lnTo>
                    <a:pt x="62725" y="167652"/>
                  </a:lnTo>
                  <a:lnTo>
                    <a:pt x="62776" y="167805"/>
                  </a:lnTo>
                  <a:lnTo>
                    <a:pt x="67322" y="170510"/>
                  </a:lnTo>
                  <a:lnTo>
                    <a:pt x="69646" y="171780"/>
                  </a:lnTo>
                  <a:lnTo>
                    <a:pt x="70612" y="171196"/>
                  </a:lnTo>
                  <a:lnTo>
                    <a:pt x="70561" y="171792"/>
                  </a:lnTo>
                  <a:lnTo>
                    <a:pt x="70739" y="172339"/>
                  </a:lnTo>
                  <a:lnTo>
                    <a:pt x="74434" y="174218"/>
                  </a:lnTo>
                  <a:lnTo>
                    <a:pt x="74853" y="173355"/>
                  </a:lnTo>
                  <a:lnTo>
                    <a:pt x="75603" y="172656"/>
                  </a:lnTo>
                  <a:lnTo>
                    <a:pt x="77927" y="172072"/>
                  </a:lnTo>
                  <a:lnTo>
                    <a:pt x="79248" y="172567"/>
                  </a:lnTo>
                  <a:lnTo>
                    <a:pt x="80048" y="173558"/>
                  </a:lnTo>
                  <a:lnTo>
                    <a:pt x="80378" y="172885"/>
                  </a:lnTo>
                  <a:lnTo>
                    <a:pt x="80606" y="172135"/>
                  </a:lnTo>
                  <a:close/>
                </a:path>
                <a:path w="254634" h="190500">
                  <a:moveTo>
                    <a:pt x="81508" y="145338"/>
                  </a:moveTo>
                  <a:lnTo>
                    <a:pt x="76987" y="136436"/>
                  </a:lnTo>
                  <a:lnTo>
                    <a:pt x="77698" y="137363"/>
                  </a:lnTo>
                  <a:lnTo>
                    <a:pt x="78155" y="138480"/>
                  </a:lnTo>
                  <a:lnTo>
                    <a:pt x="78473" y="143116"/>
                  </a:lnTo>
                  <a:lnTo>
                    <a:pt x="75895" y="146050"/>
                  </a:lnTo>
                  <a:lnTo>
                    <a:pt x="71234" y="146367"/>
                  </a:lnTo>
                  <a:lnTo>
                    <a:pt x="70040" y="146062"/>
                  </a:lnTo>
                  <a:lnTo>
                    <a:pt x="69024" y="145491"/>
                  </a:lnTo>
                  <a:lnTo>
                    <a:pt x="69469" y="146367"/>
                  </a:lnTo>
                  <a:lnTo>
                    <a:pt x="70091" y="147116"/>
                  </a:lnTo>
                  <a:lnTo>
                    <a:pt x="71996" y="148590"/>
                  </a:lnTo>
                  <a:lnTo>
                    <a:pt x="73431" y="149136"/>
                  </a:lnTo>
                  <a:lnTo>
                    <a:pt x="76161" y="148971"/>
                  </a:lnTo>
                  <a:lnTo>
                    <a:pt x="77114" y="148691"/>
                  </a:lnTo>
                  <a:lnTo>
                    <a:pt x="79692" y="147764"/>
                  </a:lnTo>
                  <a:lnTo>
                    <a:pt x="81508" y="145338"/>
                  </a:lnTo>
                  <a:close/>
                </a:path>
                <a:path w="254634" h="190500">
                  <a:moveTo>
                    <a:pt x="82880" y="95961"/>
                  </a:moveTo>
                  <a:lnTo>
                    <a:pt x="82651" y="92646"/>
                  </a:lnTo>
                  <a:lnTo>
                    <a:pt x="82092" y="91630"/>
                  </a:lnTo>
                  <a:lnTo>
                    <a:pt x="80327" y="89763"/>
                  </a:lnTo>
                  <a:lnTo>
                    <a:pt x="78943" y="89115"/>
                  </a:lnTo>
                  <a:lnTo>
                    <a:pt x="75107" y="89369"/>
                  </a:lnTo>
                  <a:lnTo>
                    <a:pt x="73367" y="91046"/>
                  </a:lnTo>
                  <a:lnTo>
                    <a:pt x="72898" y="93154"/>
                  </a:lnTo>
                  <a:lnTo>
                    <a:pt x="73088" y="93586"/>
                  </a:lnTo>
                  <a:lnTo>
                    <a:pt x="73190" y="94373"/>
                  </a:lnTo>
                  <a:lnTo>
                    <a:pt x="77089" y="99225"/>
                  </a:lnTo>
                  <a:lnTo>
                    <a:pt x="78701" y="99110"/>
                  </a:lnTo>
                  <a:lnTo>
                    <a:pt x="79844" y="98679"/>
                  </a:lnTo>
                  <a:lnTo>
                    <a:pt x="81661" y="97828"/>
                  </a:lnTo>
                  <a:lnTo>
                    <a:pt x="82880" y="95961"/>
                  </a:lnTo>
                  <a:close/>
                </a:path>
                <a:path w="254634" h="190500">
                  <a:moveTo>
                    <a:pt x="86194" y="82791"/>
                  </a:moveTo>
                  <a:lnTo>
                    <a:pt x="86080" y="76746"/>
                  </a:lnTo>
                  <a:lnTo>
                    <a:pt x="83324" y="74104"/>
                  </a:lnTo>
                  <a:lnTo>
                    <a:pt x="76631" y="74218"/>
                  </a:lnTo>
                  <a:lnTo>
                    <a:pt x="73964" y="76949"/>
                  </a:lnTo>
                  <a:lnTo>
                    <a:pt x="74079" y="83578"/>
                  </a:lnTo>
                  <a:lnTo>
                    <a:pt x="76835" y="86233"/>
                  </a:lnTo>
                  <a:lnTo>
                    <a:pt x="80784" y="86169"/>
                  </a:lnTo>
                  <a:lnTo>
                    <a:pt x="84391" y="85090"/>
                  </a:lnTo>
                  <a:lnTo>
                    <a:pt x="86194" y="82791"/>
                  </a:lnTo>
                  <a:close/>
                </a:path>
                <a:path w="254634" h="190500">
                  <a:moveTo>
                    <a:pt x="91617" y="119545"/>
                  </a:moveTo>
                  <a:lnTo>
                    <a:pt x="91211" y="113601"/>
                  </a:lnTo>
                  <a:lnTo>
                    <a:pt x="89344" y="111518"/>
                  </a:lnTo>
                  <a:lnTo>
                    <a:pt x="86296" y="110693"/>
                  </a:lnTo>
                  <a:lnTo>
                    <a:pt x="85623" y="110591"/>
                  </a:lnTo>
                  <a:lnTo>
                    <a:pt x="84328" y="110680"/>
                  </a:lnTo>
                  <a:lnTo>
                    <a:pt x="79197" y="115531"/>
                  </a:lnTo>
                  <a:lnTo>
                    <a:pt x="79502" y="119938"/>
                  </a:lnTo>
                  <a:lnTo>
                    <a:pt x="81724" y="122212"/>
                  </a:lnTo>
                  <a:lnTo>
                    <a:pt x="85763" y="122631"/>
                  </a:lnTo>
                  <a:lnTo>
                    <a:pt x="89090" y="122415"/>
                  </a:lnTo>
                  <a:lnTo>
                    <a:pt x="91617" y="119545"/>
                  </a:lnTo>
                  <a:close/>
                </a:path>
                <a:path w="254634" h="190500">
                  <a:moveTo>
                    <a:pt x="95694" y="71805"/>
                  </a:moveTo>
                  <a:lnTo>
                    <a:pt x="95427" y="67894"/>
                  </a:lnTo>
                  <a:lnTo>
                    <a:pt x="93040" y="65824"/>
                  </a:lnTo>
                  <a:lnTo>
                    <a:pt x="88798" y="66116"/>
                  </a:lnTo>
                  <a:lnTo>
                    <a:pt x="87553" y="66840"/>
                  </a:lnTo>
                  <a:lnTo>
                    <a:pt x="85953" y="68846"/>
                  </a:lnTo>
                  <a:lnTo>
                    <a:pt x="85509" y="70027"/>
                  </a:lnTo>
                  <a:lnTo>
                    <a:pt x="85610" y="71513"/>
                  </a:lnTo>
                  <a:lnTo>
                    <a:pt x="85750" y="71869"/>
                  </a:lnTo>
                  <a:lnTo>
                    <a:pt x="85890" y="72605"/>
                  </a:lnTo>
                  <a:lnTo>
                    <a:pt x="90144" y="76009"/>
                  </a:lnTo>
                  <a:lnTo>
                    <a:pt x="91630" y="75907"/>
                  </a:lnTo>
                  <a:lnTo>
                    <a:pt x="92265" y="75730"/>
                  </a:lnTo>
                  <a:lnTo>
                    <a:pt x="93611" y="75057"/>
                  </a:lnTo>
                  <a:lnTo>
                    <a:pt x="94195" y="74460"/>
                  </a:lnTo>
                  <a:lnTo>
                    <a:pt x="95300" y="72859"/>
                  </a:lnTo>
                  <a:lnTo>
                    <a:pt x="95694" y="71805"/>
                  </a:lnTo>
                  <a:close/>
                </a:path>
                <a:path w="254634" h="190500">
                  <a:moveTo>
                    <a:pt x="96596" y="180213"/>
                  </a:moveTo>
                  <a:lnTo>
                    <a:pt x="96291" y="180695"/>
                  </a:lnTo>
                  <a:lnTo>
                    <a:pt x="96596" y="180213"/>
                  </a:lnTo>
                  <a:close/>
                </a:path>
                <a:path w="254634" h="190500">
                  <a:moveTo>
                    <a:pt x="96799" y="183273"/>
                  </a:moveTo>
                  <a:lnTo>
                    <a:pt x="96316" y="180797"/>
                  </a:lnTo>
                  <a:lnTo>
                    <a:pt x="96215" y="180987"/>
                  </a:lnTo>
                  <a:lnTo>
                    <a:pt x="95986" y="181787"/>
                  </a:lnTo>
                  <a:lnTo>
                    <a:pt x="96050" y="182803"/>
                  </a:lnTo>
                  <a:lnTo>
                    <a:pt x="96151" y="183057"/>
                  </a:lnTo>
                  <a:lnTo>
                    <a:pt x="96799" y="183273"/>
                  </a:lnTo>
                  <a:close/>
                </a:path>
                <a:path w="254634" h="190500">
                  <a:moveTo>
                    <a:pt x="97739" y="178346"/>
                  </a:moveTo>
                  <a:lnTo>
                    <a:pt x="97320" y="178676"/>
                  </a:lnTo>
                  <a:lnTo>
                    <a:pt x="96596" y="180213"/>
                  </a:lnTo>
                  <a:lnTo>
                    <a:pt x="97739" y="178346"/>
                  </a:lnTo>
                  <a:close/>
                </a:path>
                <a:path w="254634" h="190500">
                  <a:moveTo>
                    <a:pt x="98056" y="178092"/>
                  </a:moveTo>
                  <a:lnTo>
                    <a:pt x="97866" y="178142"/>
                  </a:lnTo>
                  <a:lnTo>
                    <a:pt x="97739" y="178346"/>
                  </a:lnTo>
                  <a:lnTo>
                    <a:pt x="98056" y="178092"/>
                  </a:lnTo>
                  <a:close/>
                </a:path>
                <a:path w="254634" h="190500">
                  <a:moveTo>
                    <a:pt x="101371" y="177444"/>
                  </a:moveTo>
                  <a:lnTo>
                    <a:pt x="101142" y="177431"/>
                  </a:lnTo>
                  <a:lnTo>
                    <a:pt x="100939" y="177342"/>
                  </a:lnTo>
                  <a:lnTo>
                    <a:pt x="98831" y="177482"/>
                  </a:lnTo>
                  <a:lnTo>
                    <a:pt x="98056" y="178092"/>
                  </a:lnTo>
                  <a:lnTo>
                    <a:pt x="100774" y="177406"/>
                  </a:lnTo>
                  <a:lnTo>
                    <a:pt x="101066" y="177469"/>
                  </a:lnTo>
                  <a:lnTo>
                    <a:pt x="101371" y="177444"/>
                  </a:lnTo>
                  <a:close/>
                </a:path>
                <a:path w="254634" h="190500">
                  <a:moveTo>
                    <a:pt x="107226" y="46596"/>
                  </a:moveTo>
                  <a:lnTo>
                    <a:pt x="106832" y="43103"/>
                  </a:lnTo>
                  <a:lnTo>
                    <a:pt x="105321" y="41821"/>
                  </a:lnTo>
                  <a:lnTo>
                    <a:pt x="101790" y="42062"/>
                  </a:lnTo>
                  <a:lnTo>
                    <a:pt x="100495" y="43497"/>
                  </a:lnTo>
                  <a:lnTo>
                    <a:pt x="100431" y="45300"/>
                  </a:lnTo>
                  <a:lnTo>
                    <a:pt x="100393" y="45516"/>
                  </a:lnTo>
                  <a:lnTo>
                    <a:pt x="100482" y="46837"/>
                  </a:lnTo>
                  <a:lnTo>
                    <a:pt x="101371" y="47917"/>
                  </a:lnTo>
                  <a:lnTo>
                    <a:pt x="102997" y="48552"/>
                  </a:lnTo>
                  <a:lnTo>
                    <a:pt x="103479" y="48653"/>
                  </a:lnTo>
                  <a:lnTo>
                    <a:pt x="104292" y="48602"/>
                  </a:lnTo>
                  <a:lnTo>
                    <a:pt x="106235" y="47917"/>
                  </a:lnTo>
                  <a:lnTo>
                    <a:pt x="107226" y="46596"/>
                  </a:lnTo>
                  <a:close/>
                </a:path>
                <a:path w="254634" h="190500">
                  <a:moveTo>
                    <a:pt x="107759" y="156984"/>
                  </a:moveTo>
                  <a:lnTo>
                    <a:pt x="107746" y="155790"/>
                  </a:lnTo>
                  <a:lnTo>
                    <a:pt x="107556" y="155003"/>
                  </a:lnTo>
                  <a:lnTo>
                    <a:pt x="107264" y="154292"/>
                  </a:lnTo>
                  <a:lnTo>
                    <a:pt x="107581" y="157276"/>
                  </a:lnTo>
                  <a:lnTo>
                    <a:pt x="105664" y="160121"/>
                  </a:lnTo>
                  <a:lnTo>
                    <a:pt x="100863" y="161315"/>
                  </a:lnTo>
                  <a:lnTo>
                    <a:pt x="99072" y="160921"/>
                  </a:lnTo>
                  <a:lnTo>
                    <a:pt x="97663" y="159969"/>
                  </a:lnTo>
                  <a:lnTo>
                    <a:pt x="96456" y="159156"/>
                  </a:lnTo>
                  <a:lnTo>
                    <a:pt x="95516" y="157924"/>
                  </a:lnTo>
                  <a:lnTo>
                    <a:pt x="94310" y="153123"/>
                  </a:lnTo>
                  <a:lnTo>
                    <a:pt x="96316" y="149783"/>
                  </a:lnTo>
                  <a:lnTo>
                    <a:pt x="101155" y="148577"/>
                  </a:lnTo>
                  <a:lnTo>
                    <a:pt x="102679" y="148818"/>
                  </a:lnTo>
                  <a:lnTo>
                    <a:pt x="103936" y="149428"/>
                  </a:lnTo>
                  <a:lnTo>
                    <a:pt x="102628" y="147866"/>
                  </a:lnTo>
                  <a:lnTo>
                    <a:pt x="100622" y="146926"/>
                  </a:lnTo>
                  <a:lnTo>
                    <a:pt x="95580" y="147269"/>
                  </a:lnTo>
                  <a:lnTo>
                    <a:pt x="93306" y="149237"/>
                  </a:lnTo>
                  <a:lnTo>
                    <a:pt x="92570" y="151815"/>
                  </a:lnTo>
                  <a:lnTo>
                    <a:pt x="93230" y="152412"/>
                  </a:lnTo>
                  <a:lnTo>
                    <a:pt x="93662" y="153238"/>
                  </a:lnTo>
                  <a:lnTo>
                    <a:pt x="93738" y="155016"/>
                  </a:lnTo>
                  <a:lnTo>
                    <a:pt x="93433" y="155765"/>
                  </a:lnTo>
                  <a:lnTo>
                    <a:pt x="92951" y="156375"/>
                  </a:lnTo>
                  <a:lnTo>
                    <a:pt x="93421" y="157353"/>
                  </a:lnTo>
                  <a:lnTo>
                    <a:pt x="94132" y="158178"/>
                  </a:lnTo>
                  <a:lnTo>
                    <a:pt x="94983" y="158813"/>
                  </a:lnTo>
                  <a:lnTo>
                    <a:pt x="95885" y="161417"/>
                  </a:lnTo>
                  <a:lnTo>
                    <a:pt x="98374" y="163296"/>
                  </a:lnTo>
                  <a:lnTo>
                    <a:pt x="104533" y="163195"/>
                  </a:lnTo>
                  <a:lnTo>
                    <a:pt x="107175" y="160807"/>
                  </a:lnTo>
                  <a:lnTo>
                    <a:pt x="107759" y="156984"/>
                  </a:lnTo>
                  <a:close/>
                </a:path>
                <a:path w="254634" h="190500">
                  <a:moveTo>
                    <a:pt x="111734" y="186245"/>
                  </a:moveTo>
                  <a:lnTo>
                    <a:pt x="111683" y="183007"/>
                  </a:lnTo>
                  <a:lnTo>
                    <a:pt x="109385" y="180809"/>
                  </a:lnTo>
                  <a:lnTo>
                    <a:pt x="106451" y="180886"/>
                  </a:lnTo>
                  <a:lnTo>
                    <a:pt x="106984" y="182829"/>
                  </a:lnTo>
                  <a:lnTo>
                    <a:pt x="106400" y="184492"/>
                  </a:lnTo>
                  <a:lnTo>
                    <a:pt x="105270" y="185686"/>
                  </a:lnTo>
                  <a:lnTo>
                    <a:pt x="111467" y="187109"/>
                  </a:lnTo>
                  <a:lnTo>
                    <a:pt x="111734" y="186245"/>
                  </a:lnTo>
                  <a:close/>
                </a:path>
                <a:path w="254634" h="190500">
                  <a:moveTo>
                    <a:pt x="112128" y="94742"/>
                  </a:moveTo>
                  <a:lnTo>
                    <a:pt x="112052" y="89814"/>
                  </a:lnTo>
                  <a:lnTo>
                    <a:pt x="111633" y="88582"/>
                  </a:lnTo>
                  <a:lnTo>
                    <a:pt x="110528" y="87083"/>
                  </a:lnTo>
                  <a:lnTo>
                    <a:pt x="109905" y="87693"/>
                  </a:lnTo>
                  <a:lnTo>
                    <a:pt x="109194" y="88188"/>
                  </a:lnTo>
                  <a:lnTo>
                    <a:pt x="107632" y="88582"/>
                  </a:lnTo>
                  <a:lnTo>
                    <a:pt x="106972" y="88595"/>
                  </a:lnTo>
                  <a:lnTo>
                    <a:pt x="106337" y="88506"/>
                  </a:lnTo>
                  <a:lnTo>
                    <a:pt x="106629" y="89141"/>
                  </a:lnTo>
                  <a:lnTo>
                    <a:pt x="106832" y="89827"/>
                  </a:lnTo>
                  <a:lnTo>
                    <a:pt x="107086" y="93573"/>
                  </a:lnTo>
                  <a:lnTo>
                    <a:pt x="105003" y="96202"/>
                  </a:lnTo>
                  <a:lnTo>
                    <a:pt x="102120" y="96824"/>
                  </a:lnTo>
                  <a:lnTo>
                    <a:pt x="103009" y="97269"/>
                  </a:lnTo>
                  <a:lnTo>
                    <a:pt x="104152" y="97650"/>
                  </a:lnTo>
                  <a:lnTo>
                    <a:pt x="104863" y="97790"/>
                  </a:lnTo>
                  <a:lnTo>
                    <a:pt x="109245" y="97713"/>
                  </a:lnTo>
                  <a:lnTo>
                    <a:pt x="112128" y="94742"/>
                  </a:lnTo>
                  <a:close/>
                </a:path>
                <a:path w="254634" h="190500">
                  <a:moveTo>
                    <a:pt x="114198" y="20891"/>
                  </a:moveTo>
                  <a:lnTo>
                    <a:pt x="114071" y="19050"/>
                  </a:lnTo>
                  <a:lnTo>
                    <a:pt x="112471" y="17653"/>
                  </a:lnTo>
                  <a:lnTo>
                    <a:pt x="109613" y="17957"/>
                  </a:lnTo>
                  <a:lnTo>
                    <a:pt x="108966" y="18300"/>
                  </a:lnTo>
                  <a:lnTo>
                    <a:pt x="107797" y="19443"/>
                  </a:lnTo>
                  <a:lnTo>
                    <a:pt x="107391" y="20345"/>
                  </a:lnTo>
                  <a:lnTo>
                    <a:pt x="107569" y="22783"/>
                  </a:lnTo>
                  <a:lnTo>
                    <a:pt x="108572" y="23926"/>
                  </a:lnTo>
                  <a:lnTo>
                    <a:pt x="110210" y="24396"/>
                  </a:lnTo>
                  <a:lnTo>
                    <a:pt x="111429" y="24434"/>
                  </a:lnTo>
                  <a:lnTo>
                    <a:pt x="113220" y="23736"/>
                  </a:lnTo>
                  <a:lnTo>
                    <a:pt x="113995" y="22707"/>
                  </a:lnTo>
                  <a:lnTo>
                    <a:pt x="114147" y="21272"/>
                  </a:lnTo>
                  <a:lnTo>
                    <a:pt x="114198" y="20891"/>
                  </a:lnTo>
                  <a:close/>
                </a:path>
                <a:path w="254634" h="190500">
                  <a:moveTo>
                    <a:pt x="118097" y="129425"/>
                  </a:moveTo>
                  <a:lnTo>
                    <a:pt x="111696" y="120878"/>
                  </a:lnTo>
                  <a:lnTo>
                    <a:pt x="110109" y="120992"/>
                  </a:lnTo>
                  <a:lnTo>
                    <a:pt x="105143" y="125323"/>
                  </a:lnTo>
                  <a:lnTo>
                    <a:pt x="105943" y="124396"/>
                  </a:lnTo>
                  <a:lnTo>
                    <a:pt x="107048" y="123723"/>
                  </a:lnTo>
                  <a:lnTo>
                    <a:pt x="108470" y="123558"/>
                  </a:lnTo>
                  <a:lnTo>
                    <a:pt x="108686" y="123596"/>
                  </a:lnTo>
                  <a:lnTo>
                    <a:pt x="111887" y="122872"/>
                  </a:lnTo>
                  <a:lnTo>
                    <a:pt x="115087" y="124815"/>
                  </a:lnTo>
                  <a:lnTo>
                    <a:pt x="116332" y="129743"/>
                  </a:lnTo>
                  <a:lnTo>
                    <a:pt x="115938" y="131483"/>
                  </a:lnTo>
                  <a:lnTo>
                    <a:pt x="114973" y="132854"/>
                  </a:lnTo>
                  <a:lnTo>
                    <a:pt x="116878" y="131610"/>
                  </a:lnTo>
                  <a:lnTo>
                    <a:pt x="118097" y="129425"/>
                  </a:lnTo>
                  <a:close/>
                </a:path>
                <a:path w="254634" h="190500">
                  <a:moveTo>
                    <a:pt x="121932" y="60172"/>
                  </a:moveTo>
                  <a:lnTo>
                    <a:pt x="121704" y="56794"/>
                  </a:lnTo>
                  <a:lnTo>
                    <a:pt x="120281" y="55105"/>
                  </a:lnTo>
                  <a:lnTo>
                    <a:pt x="118389" y="54495"/>
                  </a:lnTo>
                  <a:lnTo>
                    <a:pt x="118643" y="54914"/>
                  </a:lnTo>
                  <a:lnTo>
                    <a:pt x="119164" y="56959"/>
                  </a:lnTo>
                  <a:lnTo>
                    <a:pt x="118071" y="58775"/>
                  </a:lnTo>
                  <a:lnTo>
                    <a:pt x="114592" y="59639"/>
                  </a:lnTo>
                  <a:lnTo>
                    <a:pt x="112941" y="58712"/>
                  </a:lnTo>
                  <a:lnTo>
                    <a:pt x="112344" y="57150"/>
                  </a:lnTo>
                  <a:lnTo>
                    <a:pt x="112001" y="57886"/>
                  </a:lnTo>
                  <a:lnTo>
                    <a:pt x="111760" y="58686"/>
                  </a:lnTo>
                  <a:lnTo>
                    <a:pt x="112001" y="62179"/>
                  </a:lnTo>
                  <a:lnTo>
                    <a:pt x="114211" y="64109"/>
                  </a:lnTo>
                  <a:lnTo>
                    <a:pt x="116928" y="64135"/>
                  </a:lnTo>
                  <a:lnTo>
                    <a:pt x="117182" y="64185"/>
                  </a:lnTo>
                  <a:lnTo>
                    <a:pt x="118643" y="64084"/>
                  </a:lnTo>
                  <a:lnTo>
                    <a:pt x="119888" y="63360"/>
                  </a:lnTo>
                  <a:lnTo>
                    <a:pt x="121488" y="61366"/>
                  </a:lnTo>
                  <a:lnTo>
                    <a:pt x="121932" y="60172"/>
                  </a:lnTo>
                  <a:close/>
                </a:path>
                <a:path w="254634" h="190500">
                  <a:moveTo>
                    <a:pt x="127406" y="75653"/>
                  </a:moveTo>
                  <a:lnTo>
                    <a:pt x="127228" y="71297"/>
                  </a:lnTo>
                  <a:lnTo>
                    <a:pt x="127050" y="70637"/>
                  </a:lnTo>
                  <a:lnTo>
                    <a:pt x="126530" y="70065"/>
                  </a:lnTo>
                  <a:lnTo>
                    <a:pt x="126123" y="69405"/>
                  </a:lnTo>
                  <a:lnTo>
                    <a:pt x="125920" y="68618"/>
                  </a:lnTo>
                  <a:lnTo>
                    <a:pt x="124777" y="67259"/>
                  </a:lnTo>
                  <a:lnTo>
                    <a:pt x="123088" y="66382"/>
                  </a:lnTo>
                  <a:lnTo>
                    <a:pt x="118275" y="66471"/>
                  </a:lnTo>
                  <a:lnTo>
                    <a:pt x="115887" y="68554"/>
                  </a:lnTo>
                  <a:lnTo>
                    <a:pt x="115227" y="72097"/>
                  </a:lnTo>
                  <a:lnTo>
                    <a:pt x="115379" y="73685"/>
                  </a:lnTo>
                  <a:lnTo>
                    <a:pt x="116116" y="76365"/>
                  </a:lnTo>
                  <a:lnTo>
                    <a:pt x="118148" y="78105"/>
                  </a:lnTo>
                  <a:lnTo>
                    <a:pt x="121399" y="78435"/>
                  </a:lnTo>
                  <a:lnTo>
                    <a:pt x="124739" y="78384"/>
                  </a:lnTo>
                  <a:lnTo>
                    <a:pt x="127406" y="75653"/>
                  </a:lnTo>
                  <a:close/>
                </a:path>
                <a:path w="254634" h="190500">
                  <a:moveTo>
                    <a:pt x="133096" y="157746"/>
                  </a:moveTo>
                  <a:lnTo>
                    <a:pt x="132118" y="156616"/>
                  </a:lnTo>
                  <a:lnTo>
                    <a:pt x="130721" y="155879"/>
                  </a:lnTo>
                  <a:lnTo>
                    <a:pt x="128574" y="155702"/>
                  </a:lnTo>
                  <a:lnTo>
                    <a:pt x="125704" y="155752"/>
                  </a:lnTo>
                  <a:lnTo>
                    <a:pt x="124256" y="157048"/>
                  </a:lnTo>
                  <a:lnTo>
                    <a:pt x="124256" y="160058"/>
                  </a:lnTo>
                  <a:lnTo>
                    <a:pt x="123609" y="160235"/>
                  </a:lnTo>
                  <a:lnTo>
                    <a:pt x="123812" y="160147"/>
                  </a:lnTo>
                  <a:lnTo>
                    <a:pt x="124256" y="160058"/>
                  </a:lnTo>
                  <a:lnTo>
                    <a:pt x="124256" y="157048"/>
                  </a:lnTo>
                  <a:lnTo>
                    <a:pt x="123355" y="157835"/>
                  </a:lnTo>
                  <a:lnTo>
                    <a:pt x="122885" y="160540"/>
                  </a:lnTo>
                  <a:lnTo>
                    <a:pt x="121005" y="161493"/>
                  </a:lnTo>
                  <a:lnTo>
                    <a:pt x="119659" y="163309"/>
                  </a:lnTo>
                  <a:lnTo>
                    <a:pt x="119354" y="165430"/>
                  </a:lnTo>
                  <a:lnTo>
                    <a:pt x="119481" y="166192"/>
                  </a:lnTo>
                  <a:lnTo>
                    <a:pt x="119303" y="166827"/>
                  </a:lnTo>
                  <a:lnTo>
                    <a:pt x="119570" y="170395"/>
                  </a:lnTo>
                  <a:lnTo>
                    <a:pt x="122694" y="173113"/>
                  </a:lnTo>
                  <a:lnTo>
                    <a:pt x="128511" y="172720"/>
                  </a:lnTo>
                  <a:lnTo>
                    <a:pt x="130365" y="171500"/>
                  </a:lnTo>
                  <a:lnTo>
                    <a:pt x="131445" y="169773"/>
                  </a:lnTo>
                  <a:lnTo>
                    <a:pt x="127952" y="170599"/>
                  </a:lnTo>
                  <a:lnTo>
                    <a:pt x="124409" y="168490"/>
                  </a:lnTo>
                  <a:lnTo>
                    <a:pt x="123088" y="163258"/>
                  </a:lnTo>
                  <a:lnTo>
                    <a:pt x="123431" y="161480"/>
                  </a:lnTo>
                  <a:lnTo>
                    <a:pt x="124294" y="160045"/>
                  </a:lnTo>
                  <a:lnTo>
                    <a:pt x="125183" y="158623"/>
                  </a:lnTo>
                  <a:lnTo>
                    <a:pt x="126580" y="157543"/>
                  </a:lnTo>
                  <a:lnTo>
                    <a:pt x="130009" y="156692"/>
                  </a:lnTo>
                  <a:lnTo>
                    <a:pt x="131699" y="156972"/>
                  </a:lnTo>
                  <a:lnTo>
                    <a:pt x="133096" y="157746"/>
                  </a:lnTo>
                  <a:close/>
                </a:path>
                <a:path w="254634" h="190500">
                  <a:moveTo>
                    <a:pt x="133578" y="37922"/>
                  </a:moveTo>
                  <a:lnTo>
                    <a:pt x="133350" y="34696"/>
                  </a:lnTo>
                  <a:lnTo>
                    <a:pt x="131749" y="33312"/>
                  </a:lnTo>
                  <a:lnTo>
                    <a:pt x="128028" y="33566"/>
                  </a:lnTo>
                  <a:lnTo>
                    <a:pt x="126631" y="35166"/>
                  </a:lnTo>
                  <a:lnTo>
                    <a:pt x="126771" y="37312"/>
                  </a:lnTo>
                  <a:lnTo>
                    <a:pt x="127482" y="39243"/>
                  </a:lnTo>
                  <a:lnTo>
                    <a:pt x="128803" y="40220"/>
                  </a:lnTo>
                  <a:lnTo>
                    <a:pt x="130822" y="40081"/>
                  </a:lnTo>
                  <a:lnTo>
                    <a:pt x="131254" y="39954"/>
                  </a:lnTo>
                  <a:lnTo>
                    <a:pt x="132816" y="39166"/>
                  </a:lnTo>
                  <a:lnTo>
                    <a:pt x="133578" y="37922"/>
                  </a:lnTo>
                  <a:close/>
                </a:path>
                <a:path w="254634" h="190500">
                  <a:moveTo>
                    <a:pt x="136664" y="107111"/>
                  </a:moveTo>
                  <a:lnTo>
                    <a:pt x="136613" y="104203"/>
                  </a:lnTo>
                  <a:lnTo>
                    <a:pt x="135267" y="102158"/>
                  </a:lnTo>
                  <a:lnTo>
                    <a:pt x="133324" y="101053"/>
                  </a:lnTo>
                  <a:lnTo>
                    <a:pt x="133210" y="103606"/>
                  </a:lnTo>
                  <a:lnTo>
                    <a:pt x="133350" y="100304"/>
                  </a:lnTo>
                  <a:lnTo>
                    <a:pt x="133248" y="98755"/>
                  </a:lnTo>
                  <a:lnTo>
                    <a:pt x="132588" y="97396"/>
                  </a:lnTo>
                  <a:lnTo>
                    <a:pt x="130302" y="94945"/>
                  </a:lnTo>
                  <a:lnTo>
                    <a:pt x="128409" y="94094"/>
                  </a:lnTo>
                  <a:lnTo>
                    <a:pt x="124904" y="94335"/>
                  </a:lnTo>
                  <a:lnTo>
                    <a:pt x="123609" y="94894"/>
                  </a:lnTo>
                  <a:lnTo>
                    <a:pt x="122580" y="95758"/>
                  </a:lnTo>
                  <a:lnTo>
                    <a:pt x="124485" y="96393"/>
                  </a:lnTo>
                  <a:lnTo>
                    <a:pt x="126047" y="97929"/>
                  </a:lnTo>
                  <a:lnTo>
                    <a:pt x="126568" y="100012"/>
                  </a:lnTo>
                  <a:lnTo>
                    <a:pt x="126669" y="100672"/>
                  </a:lnTo>
                  <a:lnTo>
                    <a:pt x="128206" y="101371"/>
                  </a:lnTo>
                  <a:lnTo>
                    <a:pt x="129387" y="102743"/>
                  </a:lnTo>
                  <a:lnTo>
                    <a:pt x="129692" y="105308"/>
                  </a:lnTo>
                  <a:lnTo>
                    <a:pt x="129565" y="106045"/>
                  </a:lnTo>
                  <a:lnTo>
                    <a:pt x="129311" y="106743"/>
                  </a:lnTo>
                  <a:lnTo>
                    <a:pt x="128701" y="108470"/>
                  </a:lnTo>
                  <a:lnTo>
                    <a:pt x="127177" y="109829"/>
                  </a:lnTo>
                  <a:lnTo>
                    <a:pt x="124942" y="110096"/>
                  </a:lnTo>
                  <a:lnTo>
                    <a:pt x="124434" y="109994"/>
                  </a:lnTo>
                  <a:lnTo>
                    <a:pt x="125603" y="111950"/>
                  </a:lnTo>
                  <a:lnTo>
                    <a:pt x="127736" y="113258"/>
                  </a:lnTo>
                  <a:lnTo>
                    <a:pt x="133299" y="113169"/>
                  </a:lnTo>
                  <a:lnTo>
                    <a:pt x="135839" y="110985"/>
                  </a:lnTo>
                  <a:lnTo>
                    <a:pt x="136664" y="107111"/>
                  </a:lnTo>
                  <a:close/>
                </a:path>
                <a:path w="254634" h="190500">
                  <a:moveTo>
                    <a:pt x="137642" y="185724"/>
                  </a:moveTo>
                  <a:lnTo>
                    <a:pt x="137591" y="182575"/>
                  </a:lnTo>
                  <a:lnTo>
                    <a:pt x="135305" y="180378"/>
                  </a:lnTo>
                  <a:lnTo>
                    <a:pt x="129755" y="180467"/>
                  </a:lnTo>
                  <a:lnTo>
                    <a:pt x="127546" y="182740"/>
                  </a:lnTo>
                  <a:lnTo>
                    <a:pt x="127635" y="187426"/>
                  </a:lnTo>
                  <a:lnTo>
                    <a:pt x="128803" y="189039"/>
                  </a:lnTo>
                  <a:lnTo>
                    <a:pt x="130441" y="189839"/>
                  </a:lnTo>
                  <a:lnTo>
                    <a:pt x="132435" y="189979"/>
                  </a:lnTo>
                  <a:lnTo>
                    <a:pt x="132918" y="188353"/>
                  </a:lnTo>
                  <a:lnTo>
                    <a:pt x="134162" y="186969"/>
                  </a:lnTo>
                  <a:lnTo>
                    <a:pt x="136448" y="186397"/>
                  </a:lnTo>
                  <a:lnTo>
                    <a:pt x="137426" y="186448"/>
                  </a:lnTo>
                  <a:lnTo>
                    <a:pt x="137642" y="185724"/>
                  </a:lnTo>
                  <a:close/>
                </a:path>
                <a:path w="254634" h="190500">
                  <a:moveTo>
                    <a:pt x="144335" y="144360"/>
                  </a:moveTo>
                  <a:close/>
                </a:path>
                <a:path w="254634" h="190500">
                  <a:moveTo>
                    <a:pt x="144995" y="140017"/>
                  </a:moveTo>
                  <a:lnTo>
                    <a:pt x="144526" y="138734"/>
                  </a:lnTo>
                  <a:lnTo>
                    <a:pt x="143751" y="137693"/>
                  </a:lnTo>
                  <a:lnTo>
                    <a:pt x="143827" y="140017"/>
                  </a:lnTo>
                  <a:lnTo>
                    <a:pt x="143954" y="141909"/>
                  </a:lnTo>
                  <a:lnTo>
                    <a:pt x="143637" y="137934"/>
                  </a:lnTo>
                  <a:lnTo>
                    <a:pt x="142875" y="139801"/>
                  </a:lnTo>
                  <a:lnTo>
                    <a:pt x="141274" y="141312"/>
                  </a:lnTo>
                  <a:lnTo>
                    <a:pt x="135636" y="142709"/>
                  </a:lnTo>
                  <a:lnTo>
                    <a:pt x="132054" y="140589"/>
                  </a:lnTo>
                  <a:lnTo>
                    <a:pt x="131114" y="136842"/>
                  </a:lnTo>
                  <a:lnTo>
                    <a:pt x="131064" y="136334"/>
                  </a:lnTo>
                  <a:lnTo>
                    <a:pt x="130708" y="137223"/>
                  </a:lnTo>
                  <a:lnTo>
                    <a:pt x="130517" y="138188"/>
                  </a:lnTo>
                  <a:lnTo>
                    <a:pt x="130683" y="140576"/>
                  </a:lnTo>
                  <a:lnTo>
                    <a:pt x="131203" y="141833"/>
                  </a:lnTo>
                  <a:lnTo>
                    <a:pt x="132016" y="142849"/>
                  </a:lnTo>
                  <a:lnTo>
                    <a:pt x="132588" y="145630"/>
                  </a:lnTo>
                  <a:lnTo>
                    <a:pt x="134975" y="147739"/>
                  </a:lnTo>
                  <a:lnTo>
                    <a:pt x="137883" y="147993"/>
                  </a:lnTo>
                  <a:lnTo>
                    <a:pt x="138798" y="145910"/>
                  </a:lnTo>
                  <a:lnTo>
                    <a:pt x="139446" y="145427"/>
                  </a:lnTo>
                  <a:lnTo>
                    <a:pt x="139865" y="145122"/>
                  </a:lnTo>
                  <a:lnTo>
                    <a:pt x="141058" y="145034"/>
                  </a:lnTo>
                  <a:lnTo>
                    <a:pt x="141224" y="145021"/>
                  </a:lnTo>
                  <a:lnTo>
                    <a:pt x="141795" y="144360"/>
                  </a:lnTo>
                  <a:lnTo>
                    <a:pt x="143624" y="144284"/>
                  </a:lnTo>
                  <a:lnTo>
                    <a:pt x="144373" y="144284"/>
                  </a:lnTo>
                  <a:lnTo>
                    <a:pt x="144780" y="143471"/>
                  </a:lnTo>
                  <a:lnTo>
                    <a:pt x="144945" y="142836"/>
                  </a:lnTo>
                  <a:lnTo>
                    <a:pt x="144995" y="140017"/>
                  </a:lnTo>
                  <a:close/>
                </a:path>
                <a:path w="254634" h="190500">
                  <a:moveTo>
                    <a:pt x="146519" y="57835"/>
                  </a:moveTo>
                  <a:lnTo>
                    <a:pt x="145580" y="57340"/>
                  </a:lnTo>
                  <a:lnTo>
                    <a:pt x="144868" y="56464"/>
                  </a:lnTo>
                  <a:lnTo>
                    <a:pt x="144678" y="54813"/>
                  </a:lnTo>
                  <a:lnTo>
                    <a:pt x="144945" y="53835"/>
                  </a:lnTo>
                  <a:lnTo>
                    <a:pt x="144691" y="53606"/>
                  </a:lnTo>
                  <a:lnTo>
                    <a:pt x="143243" y="52832"/>
                  </a:lnTo>
                  <a:lnTo>
                    <a:pt x="142290" y="52501"/>
                  </a:lnTo>
                  <a:lnTo>
                    <a:pt x="138480" y="52755"/>
                  </a:lnTo>
                  <a:lnTo>
                    <a:pt x="136398" y="55130"/>
                  </a:lnTo>
                  <a:lnTo>
                    <a:pt x="136779" y="60617"/>
                  </a:lnTo>
                  <a:lnTo>
                    <a:pt x="139179" y="62699"/>
                  </a:lnTo>
                  <a:lnTo>
                    <a:pt x="144475" y="62344"/>
                  </a:lnTo>
                  <a:lnTo>
                    <a:pt x="146367" y="60299"/>
                  </a:lnTo>
                  <a:lnTo>
                    <a:pt x="146519" y="57835"/>
                  </a:lnTo>
                  <a:close/>
                </a:path>
                <a:path w="254634" h="190500">
                  <a:moveTo>
                    <a:pt x="148043" y="171678"/>
                  </a:moveTo>
                  <a:lnTo>
                    <a:pt x="147739" y="170700"/>
                  </a:lnTo>
                  <a:lnTo>
                    <a:pt x="147701" y="170027"/>
                  </a:lnTo>
                  <a:lnTo>
                    <a:pt x="147713" y="169760"/>
                  </a:lnTo>
                  <a:lnTo>
                    <a:pt x="147078" y="169633"/>
                  </a:lnTo>
                  <a:lnTo>
                    <a:pt x="147243" y="170408"/>
                  </a:lnTo>
                  <a:lnTo>
                    <a:pt x="147561" y="171094"/>
                  </a:lnTo>
                  <a:lnTo>
                    <a:pt x="148043" y="171678"/>
                  </a:lnTo>
                  <a:close/>
                </a:path>
                <a:path w="254634" h="190500">
                  <a:moveTo>
                    <a:pt x="148971" y="2425"/>
                  </a:moveTo>
                  <a:lnTo>
                    <a:pt x="148640" y="1638"/>
                  </a:lnTo>
                  <a:lnTo>
                    <a:pt x="147320" y="330"/>
                  </a:lnTo>
                  <a:lnTo>
                    <a:pt x="146532" y="0"/>
                  </a:lnTo>
                  <a:lnTo>
                    <a:pt x="144665" y="0"/>
                  </a:lnTo>
                  <a:lnTo>
                    <a:pt x="143878" y="330"/>
                  </a:lnTo>
                  <a:lnTo>
                    <a:pt x="142557" y="1638"/>
                  </a:lnTo>
                  <a:lnTo>
                    <a:pt x="142227" y="2425"/>
                  </a:lnTo>
                  <a:lnTo>
                    <a:pt x="142227" y="4267"/>
                  </a:lnTo>
                  <a:lnTo>
                    <a:pt x="142557" y="5067"/>
                  </a:lnTo>
                  <a:lnTo>
                    <a:pt x="143878" y="6362"/>
                  </a:lnTo>
                  <a:lnTo>
                    <a:pt x="144665" y="6692"/>
                  </a:lnTo>
                  <a:lnTo>
                    <a:pt x="146532" y="6692"/>
                  </a:lnTo>
                  <a:lnTo>
                    <a:pt x="147320" y="6362"/>
                  </a:lnTo>
                  <a:lnTo>
                    <a:pt x="148640" y="5067"/>
                  </a:lnTo>
                  <a:lnTo>
                    <a:pt x="148971" y="4267"/>
                  </a:lnTo>
                  <a:lnTo>
                    <a:pt x="148971" y="2425"/>
                  </a:lnTo>
                  <a:close/>
                </a:path>
                <a:path w="254634" h="190500">
                  <a:moveTo>
                    <a:pt x="150444" y="83883"/>
                  </a:moveTo>
                  <a:lnTo>
                    <a:pt x="150355" y="78943"/>
                  </a:lnTo>
                  <a:lnTo>
                    <a:pt x="147802" y="76276"/>
                  </a:lnTo>
                  <a:lnTo>
                    <a:pt x="144564" y="75920"/>
                  </a:lnTo>
                  <a:lnTo>
                    <a:pt x="146265" y="76885"/>
                  </a:lnTo>
                  <a:lnTo>
                    <a:pt x="147485" y="78651"/>
                  </a:lnTo>
                  <a:lnTo>
                    <a:pt x="147853" y="84061"/>
                  </a:lnTo>
                  <a:lnTo>
                    <a:pt x="145338" y="86931"/>
                  </a:lnTo>
                  <a:lnTo>
                    <a:pt x="140817" y="87236"/>
                  </a:lnTo>
                  <a:lnTo>
                    <a:pt x="139712" y="86956"/>
                  </a:lnTo>
                  <a:lnTo>
                    <a:pt x="138734" y="86448"/>
                  </a:lnTo>
                  <a:lnTo>
                    <a:pt x="139242" y="87071"/>
                  </a:lnTo>
                  <a:lnTo>
                    <a:pt x="139839" y="87591"/>
                  </a:lnTo>
                  <a:lnTo>
                    <a:pt x="141528" y="88569"/>
                  </a:lnTo>
                  <a:lnTo>
                    <a:pt x="142697" y="88925"/>
                  </a:lnTo>
                  <a:lnTo>
                    <a:pt x="145948" y="88861"/>
                  </a:lnTo>
                  <a:lnTo>
                    <a:pt x="147713" y="87922"/>
                  </a:lnTo>
                  <a:lnTo>
                    <a:pt x="149847" y="85344"/>
                  </a:lnTo>
                  <a:lnTo>
                    <a:pt x="150444" y="83883"/>
                  </a:lnTo>
                  <a:close/>
                </a:path>
                <a:path w="254634" h="190500">
                  <a:moveTo>
                    <a:pt x="161391" y="189268"/>
                  </a:moveTo>
                  <a:lnTo>
                    <a:pt x="160515" y="188722"/>
                  </a:lnTo>
                  <a:lnTo>
                    <a:pt x="159512" y="188366"/>
                  </a:lnTo>
                  <a:lnTo>
                    <a:pt x="157683" y="188480"/>
                  </a:lnTo>
                  <a:lnTo>
                    <a:pt x="157022" y="188683"/>
                  </a:lnTo>
                  <a:lnTo>
                    <a:pt x="156425" y="189001"/>
                  </a:lnTo>
                  <a:lnTo>
                    <a:pt x="156946" y="189776"/>
                  </a:lnTo>
                  <a:lnTo>
                    <a:pt x="161391" y="189268"/>
                  </a:lnTo>
                  <a:close/>
                </a:path>
                <a:path w="254634" h="190500">
                  <a:moveTo>
                    <a:pt x="162610" y="117208"/>
                  </a:moveTo>
                  <a:lnTo>
                    <a:pt x="162534" y="112268"/>
                  </a:lnTo>
                  <a:lnTo>
                    <a:pt x="159537" y="109397"/>
                  </a:lnTo>
                  <a:lnTo>
                    <a:pt x="155714" y="109486"/>
                  </a:lnTo>
                  <a:lnTo>
                    <a:pt x="157378" y="110566"/>
                  </a:lnTo>
                  <a:lnTo>
                    <a:pt x="155232" y="109181"/>
                  </a:lnTo>
                  <a:lnTo>
                    <a:pt x="154724" y="108915"/>
                  </a:lnTo>
                  <a:lnTo>
                    <a:pt x="154178" y="108737"/>
                  </a:lnTo>
                  <a:lnTo>
                    <a:pt x="153466" y="110718"/>
                  </a:lnTo>
                  <a:lnTo>
                    <a:pt x="151803" y="112318"/>
                  </a:lnTo>
                  <a:lnTo>
                    <a:pt x="149225" y="112915"/>
                  </a:lnTo>
                  <a:lnTo>
                    <a:pt x="149707" y="113817"/>
                  </a:lnTo>
                  <a:lnTo>
                    <a:pt x="149948" y="116192"/>
                  </a:lnTo>
                  <a:lnTo>
                    <a:pt x="148602" y="117830"/>
                  </a:lnTo>
                  <a:lnTo>
                    <a:pt x="146596" y="118033"/>
                  </a:lnTo>
                  <a:lnTo>
                    <a:pt x="146342" y="117983"/>
                  </a:lnTo>
                  <a:lnTo>
                    <a:pt x="147231" y="119659"/>
                  </a:lnTo>
                  <a:lnTo>
                    <a:pt x="148844" y="120865"/>
                  </a:lnTo>
                  <a:lnTo>
                    <a:pt x="151828" y="121450"/>
                  </a:lnTo>
                  <a:lnTo>
                    <a:pt x="156210" y="121196"/>
                  </a:lnTo>
                  <a:lnTo>
                    <a:pt x="158940" y="118084"/>
                  </a:lnTo>
                  <a:lnTo>
                    <a:pt x="156210" y="121196"/>
                  </a:lnTo>
                  <a:lnTo>
                    <a:pt x="152400" y="121437"/>
                  </a:lnTo>
                  <a:lnTo>
                    <a:pt x="152946" y="121780"/>
                  </a:lnTo>
                  <a:lnTo>
                    <a:pt x="154165" y="122224"/>
                  </a:lnTo>
                  <a:lnTo>
                    <a:pt x="155041" y="121666"/>
                  </a:lnTo>
                  <a:lnTo>
                    <a:pt x="156044" y="121310"/>
                  </a:lnTo>
                  <a:lnTo>
                    <a:pt x="157911" y="121234"/>
                  </a:lnTo>
                  <a:lnTo>
                    <a:pt x="158648" y="121361"/>
                  </a:lnTo>
                  <a:lnTo>
                    <a:pt x="159334" y="121589"/>
                  </a:lnTo>
                  <a:lnTo>
                    <a:pt x="159600" y="121437"/>
                  </a:lnTo>
                  <a:lnTo>
                    <a:pt x="159931" y="120561"/>
                  </a:lnTo>
                  <a:lnTo>
                    <a:pt x="160604" y="119849"/>
                  </a:lnTo>
                  <a:lnTo>
                    <a:pt x="161544" y="119507"/>
                  </a:lnTo>
                  <a:lnTo>
                    <a:pt x="162229" y="118452"/>
                  </a:lnTo>
                  <a:lnTo>
                    <a:pt x="162610" y="117208"/>
                  </a:lnTo>
                  <a:close/>
                </a:path>
                <a:path w="254634" h="190500">
                  <a:moveTo>
                    <a:pt x="165100" y="9144"/>
                  </a:moveTo>
                  <a:lnTo>
                    <a:pt x="164452" y="8153"/>
                  </a:lnTo>
                  <a:lnTo>
                    <a:pt x="163334" y="7493"/>
                  </a:lnTo>
                  <a:lnTo>
                    <a:pt x="160210" y="7708"/>
                  </a:lnTo>
                  <a:lnTo>
                    <a:pt x="158800" y="9309"/>
                  </a:lnTo>
                  <a:lnTo>
                    <a:pt x="159054" y="12992"/>
                  </a:lnTo>
                  <a:lnTo>
                    <a:pt x="160667" y="14389"/>
                  </a:lnTo>
                  <a:lnTo>
                    <a:pt x="163131" y="14224"/>
                  </a:lnTo>
                  <a:lnTo>
                    <a:pt x="163652" y="13982"/>
                  </a:lnTo>
                  <a:lnTo>
                    <a:pt x="164122" y="13677"/>
                  </a:lnTo>
                  <a:lnTo>
                    <a:pt x="163753" y="13068"/>
                  </a:lnTo>
                  <a:lnTo>
                    <a:pt x="163309" y="11303"/>
                  </a:lnTo>
                  <a:lnTo>
                    <a:pt x="163944" y="9906"/>
                  </a:lnTo>
                  <a:lnTo>
                    <a:pt x="165100" y="9144"/>
                  </a:lnTo>
                  <a:close/>
                </a:path>
                <a:path w="254634" h="190500">
                  <a:moveTo>
                    <a:pt x="176644" y="95516"/>
                  </a:moveTo>
                  <a:lnTo>
                    <a:pt x="176580" y="91630"/>
                  </a:lnTo>
                  <a:lnTo>
                    <a:pt x="174142" y="89014"/>
                  </a:lnTo>
                  <a:lnTo>
                    <a:pt x="171018" y="88544"/>
                  </a:lnTo>
                  <a:lnTo>
                    <a:pt x="171183" y="89496"/>
                  </a:lnTo>
                  <a:lnTo>
                    <a:pt x="171437" y="93091"/>
                  </a:lnTo>
                  <a:lnTo>
                    <a:pt x="168694" y="96202"/>
                  </a:lnTo>
                  <a:lnTo>
                    <a:pt x="164579" y="96481"/>
                  </a:lnTo>
                  <a:lnTo>
                    <a:pt x="163639" y="96380"/>
                  </a:lnTo>
                  <a:lnTo>
                    <a:pt x="163969" y="97840"/>
                  </a:lnTo>
                  <a:lnTo>
                    <a:pt x="164795" y="99085"/>
                  </a:lnTo>
                  <a:lnTo>
                    <a:pt x="166420" y="100418"/>
                  </a:lnTo>
                  <a:lnTo>
                    <a:pt x="166966" y="100774"/>
                  </a:lnTo>
                  <a:lnTo>
                    <a:pt x="167589" y="101028"/>
                  </a:lnTo>
                  <a:lnTo>
                    <a:pt x="168046" y="98272"/>
                  </a:lnTo>
                  <a:lnTo>
                    <a:pt x="170383" y="96126"/>
                  </a:lnTo>
                  <a:lnTo>
                    <a:pt x="174409" y="95961"/>
                  </a:lnTo>
                  <a:lnTo>
                    <a:pt x="175450" y="96240"/>
                  </a:lnTo>
                  <a:lnTo>
                    <a:pt x="176364" y="96710"/>
                  </a:lnTo>
                  <a:lnTo>
                    <a:pt x="176644" y="95516"/>
                  </a:lnTo>
                  <a:close/>
                </a:path>
                <a:path w="254634" h="190500">
                  <a:moveTo>
                    <a:pt x="176999" y="140982"/>
                  </a:moveTo>
                  <a:lnTo>
                    <a:pt x="176606" y="139700"/>
                  </a:lnTo>
                  <a:lnTo>
                    <a:pt x="176580" y="138912"/>
                  </a:lnTo>
                  <a:lnTo>
                    <a:pt x="175780" y="137160"/>
                  </a:lnTo>
                  <a:lnTo>
                    <a:pt x="173990" y="135940"/>
                  </a:lnTo>
                  <a:lnTo>
                    <a:pt x="170815" y="135991"/>
                  </a:lnTo>
                  <a:lnTo>
                    <a:pt x="169837" y="136436"/>
                  </a:lnTo>
                  <a:lnTo>
                    <a:pt x="169024" y="137058"/>
                  </a:lnTo>
                  <a:lnTo>
                    <a:pt x="170116" y="137922"/>
                  </a:lnTo>
                  <a:lnTo>
                    <a:pt x="170954" y="139115"/>
                  </a:lnTo>
                  <a:lnTo>
                    <a:pt x="171780" y="142367"/>
                  </a:lnTo>
                  <a:lnTo>
                    <a:pt x="171411" y="144183"/>
                  </a:lnTo>
                  <a:lnTo>
                    <a:pt x="170472" y="145643"/>
                  </a:lnTo>
                  <a:lnTo>
                    <a:pt x="171526" y="145948"/>
                  </a:lnTo>
                  <a:lnTo>
                    <a:pt x="174828" y="145897"/>
                  </a:lnTo>
                  <a:lnTo>
                    <a:pt x="176987" y="143687"/>
                  </a:lnTo>
                  <a:lnTo>
                    <a:pt x="176999" y="140982"/>
                  </a:lnTo>
                  <a:close/>
                </a:path>
                <a:path w="254634" h="190500">
                  <a:moveTo>
                    <a:pt x="177368" y="70612"/>
                  </a:moveTo>
                  <a:lnTo>
                    <a:pt x="177330" y="67106"/>
                  </a:lnTo>
                  <a:lnTo>
                    <a:pt x="177126" y="66421"/>
                  </a:lnTo>
                  <a:lnTo>
                    <a:pt x="176250" y="64833"/>
                  </a:lnTo>
                  <a:lnTo>
                    <a:pt x="175869" y="64452"/>
                  </a:lnTo>
                  <a:lnTo>
                    <a:pt x="175590" y="66789"/>
                  </a:lnTo>
                  <a:lnTo>
                    <a:pt x="175933" y="63855"/>
                  </a:lnTo>
                  <a:lnTo>
                    <a:pt x="175983" y="63550"/>
                  </a:lnTo>
                  <a:lnTo>
                    <a:pt x="175806" y="60807"/>
                  </a:lnTo>
                  <a:lnTo>
                    <a:pt x="173405" y="58724"/>
                  </a:lnTo>
                  <a:lnTo>
                    <a:pt x="167868" y="59105"/>
                  </a:lnTo>
                  <a:lnTo>
                    <a:pt x="165785" y="61480"/>
                  </a:lnTo>
                  <a:lnTo>
                    <a:pt x="166039" y="65278"/>
                  </a:lnTo>
                  <a:lnTo>
                    <a:pt x="166509" y="66167"/>
                  </a:lnTo>
                  <a:lnTo>
                    <a:pt x="167411" y="67322"/>
                  </a:lnTo>
                  <a:lnTo>
                    <a:pt x="168414" y="68338"/>
                  </a:lnTo>
                  <a:lnTo>
                    <a:pt x="167411" y="67322"/>
                  </a:lnTo>
                  <a:lnTo>
                    <a:pt x="167284" y="67779"/>
                  </a:lnTo>
                  <a:lnTo>
                    <a:pt x="167297" y="68465"/>
                  </a:lnTo>
                  <a:lnTo>
                    <a:pt x="168160" y="71399"/>
                  </a:lnTo>
                  <a:lnTo>
                    <a:pt x="170065" y="72961"/>
                  </a:lnTo>
                  <a:lnTo>
                    <a:pt x="175158" y="72872"/>
                  </a:lnTo>
                  <a:lnTo>
                    <a:pt x="177368" y="70612"/>
                  </a:lnTo>
                  <a:close/>
                </a:path>
                <a:path w="254634" h="190500">
                  <a:moveTo>
                    <a:pt x="181648" y="25501"/>
                  </a:moveTo>
                  <a:lnTo>
                    <a:pt x="181317" y="24714"/>
                  </a:lnTo>
                  <a:lnTo>
                    <a:pt x="179997" y="23406"/>
                  </a:lnTo>
                  <a:lnTo>
                    <a:pt x="179209" y="23075"/>
                  </a:lnTo>
                  <a:lnTo>
                    <a:pt x="177342" y="23075"/>
                  </a:lnTo>
                  <a:lnTo>
                    <a:pt x="176555" y="23406"/>
                  </a:lnTo>
                  <a:lnTo>
                    <a:pt x="175234" y="24714"/>
                  </a:lnTo>
                  <a:lnTo>
                    <a:pt x="174904" y="25501"/>
                  </a:lnTo>
                  <a:lnTo>
                    <a:pt x="174904" y="27343"/>
                  </a:lnTo>
                  <a:lnTo>
                    <a:pt x="175234" y="28143"/>
                  </a:lnTo>
                  <a:lnTo>
                    <a:pt x="176555" y="29438"/>
                  </a:lnTo>
                  <a:lnTo>
                    <a:pt x="177342" y="29768"/>
                  </a:lnTo>
                  <a:lnTo>
                    <a:pt x="179209" y="29768"/>
                  </a:lnTo>
                  <a:lnTo>
                    <a:pt x="179997" y="29438"/>
                  </a:lnTo>
                  <a:lnTo>
                    <a:pt x="181317" y="28143"/>
                  </a:lnTo>
                  <a:lnTo>
                    <a:pt x="181648" y="27343"/>
                  </a:lnTo>
                  <a:lnTo>
                    <a:pt x="181648" y="25501"/>
                  </a:lnTo>
                  <a:close/>
                </a:path>
                <a:path w="254634" h="190500">
                  <a:moveTo>
                    <a:pt x="185242" y="124828"/>
                  </a:moveTo>
                  <a:lnTo>
                    <a:pt x="184924" y="120230"/>
                  </a:lnTo>
                  <a:lnTo>
                    <a:pt x="183667" y="118364"/>
                  </a:lnTo>
                  <a:lnTo>
                    <a:pt x="181889" y="117297"/>
                  </a:lnTo>
                  <a:lnTo>
                    <a:pt x="181419" y="119697"/>
                  </a:lnTo>
                  <a:lnTo>
                    <a:pt x="179616" y="121742"/>
                  </a:lnTo>
                  <a:lnTo>
                    <a:pt x="175298" y="122821"/>
                  </a:lnTo>
                  <a:lnTo>
                    <a:pt x="173532" y="122504"/>
                  </a:lnTo>
                  <a:lnTo>
                    <a:pt x="172085" y="121653"/>
                  </a:lnTo>
                  <a:lnTo>
                    <a:pt x="171919" y="122745"/>
                  </a:lnTo>
                  <a:lnTo>
                    <a:pt x="172173" y="126530"/>
                  </a:lnTo>
                  <a:lnTo>
                    <a:pt x="174701" y="129019"/>
                  </a:lnTo>
                  <a:lnTo>
                    <a:pt x="177812" y="129349"/>
                  </a:lnTo>
                  <a:lnTo>
                    <a:pt x="178663" y="128739"/>
                  </a:lnTo>
                  <a:lnTo>
                    <a:pt x="179654" y="128320"/>
                  </a:lnTo>
                  <a:lnTo>
                    <a:pt x="181267" y="128155"/>
                  </a:lnTo>
                  <a:lnTo>
                    <a:pt x="182219" y="128244"/>
                  </a:lnTo>
                  <a:lnTo>
                    <a:pt x="184073" y="126974"/>
                  </a:lnTo>
                  <a:lnTo>
                    <a:pt x="185242" y="124828"/>
                  </a:lnTo>
                  <a:close/>
                </a:path>
                <a:path w="254634" h="190500">
                  <a:moveTo>
                    <a:pt x="188150" y="112661"/>
                  </a:moveTo>
                  <a:lnTo>
                    <a:pt x="188087" y="109499"/>
                  </a:lnTo>
                  <a:lnTo>
                    <a:pt x="185813" y="107302"/>
                  </a:lnTo>
                  <a:lnTo>
                    <a:pt x="182054" y="107365"/>
                  </a:lnTo>
                  <a:lnTo>
                    <a:pt x="181216" y="107734"/>
                  </a:lnTo>
                  <a:lnTo>
                    <a:pt x="180454" y="108216"/>
                  </a:lnTo>
                  <a:lnTo>
                    <a:pt x="180619" y="109461"/>
                  </a:lnTo>
                  <a:lnTo>
                    <a:pt x="180454" y="110502"/>
                  </a:lnTo>
                  <a:lnTo>
                    <a:pt x="180086" y="111455"/>
                  </a:lnTo>
                  <a:lnTo>
                    <a:pt x="180898" y="112268"/>
                  </a:lnTo>
                  <a:lnTo>
                    <a:pt x="181533" y="113284"/>
                  </a:lnTo>
                  <a:lnTo>
                    <a:pt x="182054" y="115354"/>
                  </a:lnTo>
                  <a:lnTo>
                    <a:pt x="182092" y="116243"/>
                  </a:lnTo>
                  <a:lnTo>
                    <a:pt x="181952" y="117094"/>
                  </a:lnTo>
                  <a:lnTo>
                    <a:pt x="182753" y="117322"/>
                  </a:lnTo>
                  <a:lnTo>
                    <a:pt x="183642" y="117309"/>
                  </a:lnTo>
                  <a:lnTo>
                    <a:pt x="184429" y="117055"/>
                  </a:lnTo>
                  <a:lnTo>
                    <a:pt x="184251" y="115417"/>
                  </a:lnTo>
                  <a:lnTo>
                    <a:pt x="185267" y="113868"/>
                  </a:lnTo>
                  <a:lnTo>
                    <a:pt x="187261" y="113372"/>
                  </a:lnTo>
                  <a:lnTo>
                    <a:pt x="187921" y="113411"/>
                  </a:lnTo>
                  <a:lnTo>
                    <a:pt x="188150" y="112661"/>
                  </a:lnTo>
                  <a:close/>
                </a:path>
                <a:path w="254634" h="190500">
                  <a:moveTo>
                    <a:pt x="197104" y="132270"/>
                  </a:moveTo>
                  <a:lnTo>
                    <a:pt x="196659" y="131013"/>
                  </a:lnTo>
                  <a:lnTo>
                    <a:pt x="196316" y="130556"/>
                  </a:lnTo>
                  <a:lnTo>
                    <a:pt x="195872" y="130187"/>
                  </a:lnTo>
                  <a:lnTo>
                    <a:pt x="196126" y="130556"/>
                  </a:lnTo>
                  <a:lnTo>
                    <a:pt x="196723" y="132549"/>
                  </a:lnTo>
                  <a:lnTo>
                    <a:pt x="195694" y="134404"/>
                  </a:lnTo>
                  <a:lnTo>
                    <a:pt x="192722" y="135293"/>
                  </a:lnTo>
                  <a:lnTo>
                    <a:pt x="191528" y="134912"/>
                  </a:lnTo>
                  <a:lnTo>
                    <a:pt x="190677" y="134124"/>
                  </a:lnTo>
                  <a:lnTo>
                    <a:pt x="191223" y="135280"/>
                  </a:lnTo>
                  <a:lnTo>
                    <a:pt x="192417" y="136093"/>
                  </a:lnTo>
                  <a:lnTo>
                    <a:pt x="195326" y="136042"/>
                  </a:lnTo>
                  <a:lnTo>
                    <a:pt x="196557" y="134975"/>
                  </a:lnTo>
                  <a:lnTo>
                    <a:pt x="197104" y="132981"/>
                  </a:lnTo>
                  <a:lnTo>
                    <a:pt x="197104" y="132270"/>
                  </a:lnTo>
                  <a:close/>
                </a:path>
                <a:path w="254634" h="190500">
                  <a:moveTo>
                    <a:pt x="199491" y="31381"/>
                  </a:moveTo>
                  <a:lnTo>
                    <a:pt x="199161" y="30594"/>
                  </a:lnTo>
                  <a:lnTo>
                    <a:pt x="197853" y="29286"/>
                  </a:lnTo>
                  <a:lnTo>
                    <a:pt x="197053" y="28968"/>
                  </a:lnTo>
                  <a:lnTo>
                    <a:pt x="195199" y="28968"/>
                  </a:lnTo>
                  <a:lnTo>
                    <a:pt x="194398" y="29286"/>
                  </a:lnTo>
                  <a:lnTo>
                    <a:pt x="193078" y="30594"/>
                  </a:lnTo>
                  <a:lnTo>
                    <a:pt x="192747" y="31381"/>
                  </a:lnTo>
                  <a:lnTo>
                    <a:pt x="192747" y="33235"/>
                  </a:lnTo>
                  <a:lnTo>
                    <a:pt x="193078" y="34023"/>
                  </a:lnTo>
                  <a:lnTo>
                    <a:pt x="194398" y="35331"/>
                  </a:lnTo>
                  <a:lnTo>
                    <a:pt x="195199" y="35648"/>
                  </a:lnTo>
                  <a:lnTo>
                    <a:pt x="197053" y="35648"/>
                  </a:lnTo>
                  <a:lnTo>
                    <a:pt x="197853" y="35331"/>
                  </a:lnTo>
                  <a:lnTo>
                    <a:pt x="199161" y="34023"/>
                  </a:lnTo>
                  <a:lnTo>
                    <a:pt x="199491" y="33235"/>
                  </a:lnTo>
                  <a:lnTo>
                    <a:pt x="199491" y="31381"/>
                  </a:lnTo>
                  <a:close/>
                </a:path>
                <a:path w="254634" h="190500">
                  <a:moveTo>
                    <a:pt x="199605" y="85902"/>
                  </a:moveTo>
                  <a:lnTo>
                    <a:pt x="199504" y="80530"/>
                  </a:lnTo>
                  <a:lnTo>
                    <a:pt x="197421" y="78486"/>
                  </a:lnTo>
                  <a:lnTo>
                    <a:pt x="194843" y="78320"/>
                  </a:lnTo>
                  <a:lnTo>
                    <a:pt x="196418" y="77381"/>
                  </a:lnTo>
                  <a:lnTo>
                    <a:pt x="197459" y="75679"/>
                  </a:lnTo>
                  <a:lnTo>
                    <a:pt x="197243" y="72415"/>
                  </a:lnTo>
                  <a:lnTo>
                    <a:pt x="196621" y="71259"/>
                  </a:lnTo>
                  <a:lnTo>
                    <a:pt x="195313" y="70142"/>
                  </a:lnTo>
                  <a:lnTo>
                    <a:pt x="195389" y="70459"/>
                  </a:lnTo>
                  <a:lnTo>
                    <a:pt x="195516" y="73202"/>
                  </a:lnTo>
                  <a:lnTo>
                    <a:pt x="193357" y="75526"/>
                  </a:lnTo>
                  <a:lnTo>
                    <a:pt x="189357" y="75692"/>
                  </a:lnTo>
                  <a:lnTo>
                    <a:pt x="188252" y="75247"/>
                  </a:lnTo>
                  <a:lnTo>
                    <a:pt x="187337" y="74561"/>
                  </a:lnTo>
                  <a:lnTo>
                    <a:pt x="187591" y="77025"/>
                  </a:lnTo>
                  <a:lnTo>
                    <a:pt x="189623" y="78841"/>
                  </a:lnTo>
                  <a:lnTo>
                    <a:pt x="192074" y="78968"/>
                  </a:lnTo>
                  <a:lnTo>
                    <a:pt x="192278" y="78968"/>
                  </a:lnTo>
                  <a:lnTo>
                    <a:pt x="192455" y="79057"/>
                  </a:lnTo>
                  <a:lnTo>
                    <a:pt x="193471" y="78981"/>
                  </a:lnTo>
                  <a:lnTo>
                    <a:pt x="194183" y="78701"/>
                  </a:lnTo>
                  <a:lnTo>
                    <a:pt x="193471" y="78994"/>
                  </a:lnTo>
                  <a:lnTo>
                    <a:pt x="192455" y="79057"/>
                  </a:lnTo>
                  <a:lnTo>
                    <a:pt x="192074" y="78968"/>
                  </a:lnTo>
                  <a:lnTo>
                    <a:pt x="190601" y="79806"/>
                  </a:lnTo>
                  <a:lnTo>
                    <a:pt x="189585" y="81330"/>
                  </a:lnTo>
                  <a:lnTo>
                    <a:pt x="189547" y="83121"/>
                  </a:lnTo>
                  <a:lnTo>
                    <a:pt x="191719" y="83807"/>
                  </a:lnTo>
                  <a:lnTo>
                    <a:pt x="193395" y="85674"/>
                  </a:lnTo>
                  <a:lnTo>
                    <a:pt x="193725" y="88049"/>
                  </a:lnTo>
                  <a:lnTo>
                    <a:pt x="194297" y="88214"/>
                  </a:lnTo>
                  <a:lnTo>
                    <a:pt x="197396" y="88163"/>
                  </a:lnTo>
                  <a:lnTo>
                    <a:pt x="199605" y="85902"/>
                  </a:lnTo>
                  <a:close/>
                </a:path>
                <a:path w="254634" h="190500">
                  <a:moveTo>
                    <a:pt x="200964" y="149110"/>
                  </a:moveTo>
                  <a:lnTo>
                    <a:pt x="200609" y="143929"/>
                  </a:lnTo>
                  <a:lnTo>
                    <a:pt x="198208" y="141846"/>
                  </a:lnTo>
                  <a:lnTo>
                    <a:pt x="195110" y="142062"/>
                  </a:lnTo>
                  <a:lnTo>
                    <a:pt x="194513" y="142290"/>
                  </a:lnTo>
                  <a:lnTo>
                    <a:pt x="196164" y="143116"/>
                  </a:lnTo>
                  <a:lnTo>
                    <a:pt x="197459" y="144589"/>
                  </a:lnTo>
                  <a:lnTo>
                    <a:pt x="198424" y="148374"/>
                  </a:lnTo>
                  <a:lnTo>
                    <a:pt x="198005" y="150266"/>
                  </a:lnTo>
                  <a:lnTo>
                    <a:pt x="196977" y="151752"/>
                  </a:lnTo>
                  <a:lnTo>
                    <a:pt x="199288" y="151168"/>
                  </a:lnTo>
                  <a:lnTo>
                    <a:pt x="200964" y="149110"/>
                  </a:lnTo>
                  <a:close/>
                </a:path>
                <a:path w="254634" h="190500">
                  <a:moveTo>
                    <a:pt x="210235" y="118618"/>
                  </a:moveTo>
                  <a:lnTo>
                    <a:pt x="209905" y="117627"/>
                  </a:lnTo>
                  <a:lnTo>
                    <a:pt x="209854" y="116751"/>
                  </a:lnTo>
                  <a:lnTo>
                    <a:pt x="209969" y="115925"/>
                  </a:lnTo>
                  <a:lnTo>
                    <a:pt x="209245" y="114236"/>
                  </a:lnTo>
                  <a:lnTo>
                    <a:pt x="207657" y="113118"/>
                  </a:lnTo>
                  <a:lnTo>
                    <a:pt x="205778" y="112979"/>
                  </a:lnTo>
                  <a:lnTo>
                    <a:pt x="205752" y="113436"/>
                  </a:lnTo>
                  <a:lnTo>
                    <a:pt x="207416" y="114261"/>
                  </a:lnTo>
                  <a:lnTo>
                    <a:pt x="208724" y="115747"/>
                  </a:lnTo>
                  <a:lnTo>
                    <a:pt x="209524" y="118884"/>
                  </a:lnTo>
                  <a:lnTo>
                    <a:pt x="209448" y="120091"/>
                  </a:lnTo>
                  <a:lnTo>
                    <a:pt x="209092" y="121196"/>
                  </a:lnTo>
                  <a:lnTo>
                    <a:pt x="209727" y="120510"/>
                  </a:lnTo>
                  <a:lnTo>
                    <a:pt x="210083" y="119634"/>
                  </a:lnTo>
                  <a:lnTo>
                    <a:pt x="210235" y="118618"/>
                  </a:lnTo>
                  <a:close/>
                </a:path>
                <a:path w="254634" h="190500">
                  <a:moveTo>
                    <a:pt x="215023" y="107746"/>
                  </a:moveTo>
                  <a:lnTo>
                    <a:pt x="214960" y="104381"/>
                  </a:lnTo>
                  <a:lnTo>
                    <a:pt x="213918" y="103174"/>
                  </a:lnTo>
                  <a:lnTo>
                    <a:pt x="212534" y="102781"/>
                  </a:lnTo>
                  <a:lnTo>
                    <a:pt x="211404" y="102984"/>
                  </a:lnTo>
                  <a:lnTo>
                    <a:pt x="210312" y="102882"/>
                  </a:lnTo>
                  <a:lnTo>
                    <a:pt x="209080" y="103390"/>
                  </a:lnTo>
                  <a:lnTo>
                    <a:pt x="208216" y="104597"/>
                  </a:lnTo>
                  <a:lnTo>
                    <a:pt x="208267" y="107861"/>
                  </a:lnTo>
                  <a:lnTo>
                    <a:pt x="209816" y="109334"/>
                  </a:lnTo>
                  <a:lnTo>
                    <a:pt x="213537" y="109270"/>
                  </a:lnTo>
                  <a:lnTo>
                    <a:pt x="215023" y="107746"/>
                  </a:lnTo>
                  <a:close/>
                </a:path>
                <a:path w="254634" h="190500">
                  <a:moveTo>
                    <a:pt x="220078" y="87058"/>
                  </a:moveTo>
                  <a:lnTo>
                    <a:pt x="219786" y="85864"/>
                  </a:lnTo>
                  <a:lnTo>
                    <a:pt x="219125" y="84874"/>
                  </a:lnTo>
                  <a:lnTo>
                    <a:pt x="218160" y="84201"/>
                  </a:lnTo>
                  <a:lnTo>
                    <a:pt x="217741" y="85102"/>
                  </a:lnTo>
                  <a:lnTo>
                    <a:pt x="216992" y="85826"/>
                  </a:lnTo>
                  <a:lnTo>
                    <a:pt x="214426" y="86448"/>
                  </a:lnTo>
                  <a:lnTo>
                    <a:pt x="212928" y="85686"/>
                  </a:lnTo>
                  <a:lnTo>
                    <a:pt x="212217" y="84378"/>
                  </a:lnTo>
                  <a:lnTo>
                    <a:pt x="210985" y="85369"/>
                  </a:lnTo>
                  <a:lnTo>
                    <a:pt x="210172" y="86855"/>
                  </a:lnTo>
                  <a:lnTo>
                    <a:pt x="210299" y="88671"/>
                  </a:lnTo>
                  <a:lnTo>
                    <a:pt x="210388" y="88900"/>
                  </a:lnTo>
                  <a:lnTo>
                    <a:pt x="211404" y="87934"/>
                  </a:lnTo>
                  <a:lnTo>
                    <a:pt x="212763" y="87287"/>
                  </a:lnTo>
                  <a:lnTo>
                    <a:pt x="215239" y="87185"/>
                  </a:lnTo>
                  <a:lnTo>
                    <a:pt x="216128" y="87376"/>
                  </a:lnTo>
                  <a:lnTo>
                    <a:pt x="216941" y="87718"/>
                  </a:lnTo>
                  <a:lnTo>
                    <a:pt x="217525" y="87236"/>
                  </a:lnTo>
                  <a:lnTo>
                    <a:pt x="218249" y="86893"/>
                  </a:lnTo>
                  <a:lnTo>
                    <a:pt x="219443" y="86880"/>
                  </a:lnTo>
                  <a:lnTo>
                    <a:pt x="220078" y="87058"/>
                  </a:lnTo>
                  <a:close/>
                </a:path>
                <a:path w="254634" h="190500">
                  <a:moveTo>
                    <a:pt x="220268" y="136918"/>
                  </a:moveTo>
                  <a:lnTo>
                    <a:pt x="219900" y="135356"/>
                  </a:lnTo>
                  <a:lnTo>
                    <a:pt x="218490" y="134213"/>
                  </a:lnTo>
                  <a:lnTo>
                    <a:pt x="214960" y="134467"/>
                  </a:lnTo>
                  <a:lnTo>
                    <a:pt x="213550" y="136055"/>
                  </a:lnTo>
                  <a:lnTo>
                    <a:pt x="213817" y="139750"/>
                  </a:lnTo>
                  <a:lnTo>
                    <a:pt x="215417" y="141135"/>
                  </a:lnTo>
                  <a:lnTo>
                    <a:pt x="218033" y="140957"/>
                  </a:lnTo>
                  <a:lnTo>
                    <a:pt x="218681" y="140614"/>
                  </a:lnTo>
                  <a:lnTo>
                    <a:pt x="219214" y="140169"/>
                  </a:lnTo>
                  <a:lnTo>
                    <a:pt x="219163" y="138963"/>
                  </a:lnTo>
                  <a:lnTo>
                    <a:pt x="219532" y="137833"/>
                  </a:lnTo>
                  <a:lnTo>
                    <a:pt x="220268" y="136918"/>
                  </a:lnTo>
                  <a:close/>
                </a:path>
                <a:path w="254634" h="190500">
                  <a:moveTo>
                    <a:pt x="222326" y="68097"/>
                  </a:moveTo>
                  <a:lnTo>
                    <a:pt x="222123" y="65201"/>
                  </a:lnTo>
                  <a:lnTo>
                    <a:pt x="220522" y="63804"/>
                  </a:lnTo>
                  <a:lnTo>
                    <a:pt x="217830" y="63995"/>
                  </a:lnTo>
                  <a:lnTo>
                    <a:pt x="217131" y="64376"/>
                  </a:lnTo>
                  <a:lnTo>
                    <a:pt x="216585" y="64897"/>
                  </a:lnTo>
                  <a:lnTo>
                    <a:pt x="217512" y="65316"/>
                  </a:lnTo>
                  <a:lnTo>
                    <a:pt x="219417" y="65836"/>
                  </a:lnTo>
                  <a:lnTo>
                    <a:pt x="220916" y="67437"/>
                  </a:lnTo>
                  <a:lnTo>
                    <a:pt x="221145" y="69697"/>
                  </a:lnTo>
                  <a:lnTo>
                    <a:pt x="221869" y="69024"/>
                  </a:lnTo>
                  <a:lnTo>
                    <a:pt x="222326" y="68097"/>
                  </a:lnTo>
                  <a:close/>
                </a:path>
                <a:path w="254634" h="190500">
                  <a:moveTo>
                    <a:pt x="222516" y="151828"/>
                  </a:moveTo>
                  <a:lnTo>
                    <a:pt x="222453" y="148132"/>
                  </a:lnTo>
                  <a:lnTo>
                    <a:pt x="220916" y="146659"/>
                  </a:lnTo>
                  <a:lnTo>
                    <a:pt x="217195" y="146723"/>
                  </a:lnTo>
                  <a:lnTo>
                    <a:pt x="215709" y="148247"/>
                  </a:lnTo>
                  <a:lnTo>
                    <a:pt x="215747" y="150279"/>
                  </a:lnTo>
                  <a:lnTo>
                    <a:pt x="215849" y="150609"/>
                  </a:lnTo>
                  <a:lnTo>
                    <a:pt x="216738" y="151257"/>
                  </a:lnTo>
                  <a:lnTo>
                    <a:pt x="217436" y="152133"/>
                  </a:lnTo>
                  <a:lnTo>
                    <a:pt x="217893" y="153162"/>
                  </a:lnTo>
                  <a:lnTo>
                    <a:pt x="218719" y="153403"/>
                  </a:lnTo>
                  <a:lnTo>
                    <a:pt x="221030" y="153352"/>
                  </a:lnTo>
                  <a:lnTo>
                    <a:pt x="222516" y="151828"/>
                  </a:lnTo>
                  <a:close/>
                </a:path>
                <a:path w="254634" h="190500">
                  <a:moveTo>
                    <a:pt x="235775" y="112191"/>
                  </a:moveTo>
                  <a:lnTo>
                    <a:pt x="234823" y="111747"/>
                  </a:lnTo>
                  <a:lnTo>
                    <a:pt x="233997" y="111074"/>
                  </a:lnTo>
                  <a:lnTo>
                    <a:pt x="233362" y="110248"/>
                  </a:lnTo>
                  <a:lnTo>
                    <a:pt x="233222" y="111290"/>
                  </a:lnTo>
                  <a:lnTo>
                    <a:pt x="232702" y="112191"/>
                  </a:lnTo>
                  <a:lnTo>
                    <a:pt x="231990" y="112953"/>
                  </a:lnTo>
                  <a:lnTo>
                    <a:pt x="232524" y="113233"/>
                  </a:lnTo>
                  <a:lnTo>
                    <a:pt x="233121" y="113423"/>
                  </a:lnTo>
                  <a:lnTo>
                    <a:pt x="234378" y="113334"/>
                  </a:lnTo>
                  <a:lnTo>
                    <a:pt x="234899" y="113093"/>
                  </a:lnTo>
                  <a:lnTo>
                    <a:pt x="235381" y="112776"/>
                  </a:lnTo>
                  <a:lnTo>
                    <a:pt x="235775" y="112191"/>
                  </a:lnTo>
                  <a:close/>
                </a:path>
                <a:path w="254634" h="190500">
                  <a:moveTo>
                    <a:pt x="242277" y="89814"/>
                  </a:moveTo>
                  <a:lnTo>
                    <a:pt x="242023" y="86194"/>
                  </a:lnTo>
                  <a:lnTo>
                    <a:pt x="240423" y="84810"/>
                  </a:lnTo>
                  <a:lnTo>
                    <a:pt x="236702" y="85064"/>
                  </a:lnTo>
                  <a:lnTo>
                    <a:pt x="235292" y="86652"/>
                  </a:lnTo>
                  <a:lnTo>
                    <a:pt x="235496" y="89484"/>
                  </a:lnTo>
                  <a:lnTo>
                    <a:pt x="235991" y="90322"/>
                  </a:lnTo>
                  <a:lnTo>
                    <a:pt x="236715" y="90881"/>
                  </a:lnTo>
                  <a:lnTo>
                    <a:pt x="237617" y="90919"/>
                  </a:lnTo>
                  <a:lnTo>
                    <a:pt x="238480" y="91147"/>
                  </a:lnTo>
                  <a:lnTo>
                    <a:pt x="239242" y="91554"/>
                  </a:lnTo>
                  <a:lnTo>
                    <a:pt x="240982" y="91313"/>
                  </a:lnTo>
                  <a:lnTo>
                    <a:pt x="242277" y="89814"/>
                  </a:lnTo>
                  <a:close/>
                </a:path>
                <a:path w="254634" h="190500">
                  <a:moveTo>
                    <a:pt x="244690" y="156705"/>
                  </a:moveTo>
                  <a:lnTo>
                    <a:pt x="242570" y="156451"/>
                  </a:lnTo>
                  <a:lnTo>
                    <a:pt x="240842" y="154952"/>
                  </a:lnTo>
                  <a:lnTo>
                    <a:pt x="240398" y="152819"/>
                  </a:lnTo>
                  <a:lnTo>
                    <a:pt x="240271" y="153060"/>
                  </a:lnTo>
                  <a:lnTo>
                    <a:pt x="240499" y="154419"/>
                  </a:lnTo>
                  <a:lnTo>
                    <a:pt x="240423" y="155371"/>
                  </a:lnTo>
                  <a:lnTo>
                    <a:pt x="241058" y="156425"/>
                  </a:lnTo>
                  <a:lnTo>
                    <a:pt x="242214" y="157111"/>
                  </a:lnTo>
                  <a:lnTo>
                    <a:pt x="243954" y="156997"/>
                  </a:lnTo>
                  <a:lnTo>
                    <a:pt x="244690" y="156705"/>
                  </a:lnTo>
                  <a:close/>
                </a:path>
                <a:path w="254634" h="190500">
                  <a:moveTo>
                    <a:pt x="254342" y="69342"/>
                  </a:moveTo>
                  <a:lnTo>
                    <a:pt x="254203" y="67221"/>
                  </a:lnTo>
                  <a:lnTo>
                    <a:pt x="254012" y="66751"/>
                  </a:lnTo>
                  <a:lnTo>
                    <a:pt x="253657" y="66827"/>
                  </a:lnTo>
                  <a:lnTo>
                    <a:pt x="252120" y="66840"/>
                  </a:lnTo>
                  <a:lnTo>
                    <a:pt x="250863" y="65824"/>
                  </a:lnTo>
                  <a:lnTo>
                    <a:pt x="250444" y="64427"/>
                  </a:lnTo>
                  <a:lnTo>
                    <a:pt x="248678" y="64655"/>
                  </a:lnTo>
                  <a:lnTo>
                    <a:pt x="247370" y="66167"/>
                  </a:lnTo>
                  <a:lnTo>
                    <a:pt x="247548" y="68757"/>
                  </a:lnTo>
                  <a:lnTo>
                    <a:pt x="247929" y="69469"/>
                  </a:lnTo>
                  <a:lnTo>
                    <a:pt x="248462" y="70015"/>
                  </a:lnTo>
                  <a:lnTo>
                    <a:pt x="249377" y="70104"/>
                  </a:lnTo>
                  <a:lnTo>
                    <a:pt x="250202" y="70497"/>
                  </a:lnTo>
                  <a:lnTo>
                    <a:pt x="250939" y="71031"/>
                  </a:lnTo>
                  <a:lnTo>
                    <a:pt x="252945" y="70929"/>
                  </a:lnTo>
                  <a:lnTo>
                    <a:pt x="254342" y="6934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39077" y="2957461"/>
              <a:ext cx="258445" cy="182245"/>
            </a:xfrm>
            <a:custGeom>
              <a:avLst/>
              <a:gdLst/>
              <a:ahLst/>
              <a:cxnLst/>
              <a:rect l="l" t="t" r="r" b="b"/>
              <a:pathLst>
                <a:path w="258445" h="182244">
                  <a:moveTo>
                    <a:pt x="7086" y="96748"/>
                  </a:moveTo>
                  <a:lnTo>
                    <a:pt x="3327" y="93129"/>
                  </a:lnTo>
                  <a:lnTo>
                    <a:pt x="1104" y="93675"/>
                  </a:lnTo>
                  <a:lnTo>
                    <a:pt x="0" y="95491"/>
                  </a:lnTo>
                  <a:lnTo>
                    <a:pt x="749" y="98437"/>
                  </a:lnTo>
                  <a:lnTo>
                    <a:pt x="1638" y="99237"/>
                  </a:lnTo>
                  <a:lnTo>
                    <a:pt x="3276" y="99783"/>
                  </a:lnTo>
                  <a:lnTo>
                    <a:pt x="3898" y="99872"/>
                  </a:lnTo>
                  <a:lnTo>
                    <a:pt x="5575" y="99466"/>
                  </a:lnTo>
                  <a:lnTo>
                    <a:pt x="6324" y="98755"/>
                  </a:lnTo>
                  <a:lnTo>
                    <a:pt x="6985" y="97345"/>
                  </a:lnTo>
                  <a:lnTo>
                    <a:pt x="7086" y="96748"/>
                  </a:lnTo>
                  <a:close/>
                </a:path>
                <a:path w="258445" h="182244">
                  <a:moveTo>
                    <a:pt x="34175" y="86106"/>
                  </a:moveTo>
                  <a:lnTo>
                    <a:pt x="34086" y="85318"/>
                  </a:lnTo>
                  <a:lnTo>
                    <a:pt x="33375" y="83426"/>
                  </a:lnTo>
                  <a:lnTo>
                    <a:pt x="31965" y="82461"/>
                  </a:lnTo>
                  <a:lnTo>
                    <a:pt x="28511" y="82867"/>
                  </a:lnTo>
                  <a:lnTo>
                    <a:pt x="27203" y="84531"/>
                  </a:lnTo>
                  <a:lnTo>
                    <a:pt x="27647" y="88214"/>
                  </a:lnTo>
                  <a:lnTo>
                    <a:pt x="29324" y="89509"/>
                  </a:lnTo>
                  <a:lnTo>
                    <a:pt x="32499" y="89141"/>
                  </a:lnTo>
                  <a:lnTo>
                    <a:pt x="33515" y="88239"/>
                  </a:lnTo>
                  <a:lnTo>
                    <a:pt x="34086" y="86601"/>
                  </a:lnTo>
                  <a:lnTo>
                    <a:pt x="34175" y="86106"/>
                  </a:lnTo>
                  <a:close/>
                </a:path>
                <a:path w="258445" h="182244">
                  <a:moveTo>
                    <a:pt x="34493" y="62547"/>
                  </a:moveTo>
                  <a:lnTo>
                    <a:pt x="34061" y="60833"/>
                  </a:lnTo>
                  <a:lnTo>
                    <a:pt x="33540" y="60198"/>
                  </a:lnTo>
                  <a:lnTo>
                    <a:pt x="32118" y="59220"/>
                  </a:lnTo>
                  <a:lnTo>
                    <a:pt x="31153" y="58991"/>
                  </a:lnTo>
                  <a:lnTo>
                    <a:pt x="28359" y="59677"/>
                  </a:lnTo>
                  <a:lnTo>
                    <a:pt x="27266" y="61493"/>
                  </a:lnTo>
                  <a:lnTo>
                    <a:pt x="27774" y="63525"/>
                  </a:lnTo>
                  <a:lnTo>
                    <a:pt x="28714" y="65303"/>
                  </a:lnTo>
                  <a:lnTo>
                    <a:pt x="30251" y="66103"/>
                  </a:lnTo>
                  <a:lnTo>
                    <a:pt x="32727" y="65493"/>
                  </a:lnTo>
                  <a:lnTo>
                    <a:pt x="33451" y="64909"/>
                  </a:lnTo>
                  <a:lnTo>
                    <a:pt x="34328" y="63436"/>
                  </a:lnTo>
                  <a:lnTo>
                    <a:pt x="34493" y="62547"/>
                  </a:lnTo>
                  <a:close/>
                </a:path>
                <a:path w="258445" h="182244">
                  <a:moveTo>
                    <a:pt x="36169" y="144678"/>
                  </a:moveTo>
                  <a:lnTo>
                    <a:pt x="35598" y="142430"/>
                  </a:lnTo>
                  <a:lnTo>
                    <a:pt x="35115" y="141655"/>
                  </a:lnTo>
                  <a:lnTo>
                    <a:pt x="34391" y="140728"/>
                  </a:lnTo>
                  <a:lnTo>
                    <a:pt x="33197" y="140258"/>
                  </a:lnTo>
                  <a:lnTo>
                    <a:pt x="31623" y="140449"/>
                  </a:lnTo>
                  <a:lnTo>
                    <a:pt x="29845" y="140893"/>
                  </a:lnTo>
                  <a:lnTo>
                    <a:pt x="28778" y="142646"/>
                  </a:lnTo>
                  <a:lnTo>
                    <a:pt x="29629" y="146304"/>
                  </a:lnTo>
                  <a:lnTo>
                    <a:pt x="31457" y="147396"/>
                  </a:lnTo>
                  <a:lnTo>
                    <a:pt x="35064" y="146494"/>
                  </a:lnTo>
                  <a:lnTo>
                    <a:pt x="36169" y="144678"/>
                  </a:lnTo>
                  <a:close/>
                </a:path>
                <a:path w="258445" h="182244">
                  <a:moveTo>
                    <a:pt x="36995" y="107823"/>
                  </a:moveTo>
                  <a:lnTo>
                    <a:pt x="36842" y="106057"/>
                  </a:lnTo>
                  <a:lnTo>
                    <a:pt x="36398" y="104355"/>
                  </a:lnTo>
                  <a:lnTo>
                    <a:pt x="34721" y="103327"/>
                  </a:lnTo>
                  <a:lnTo>
                    <a:pt x="32740" y="103632"/>
                  </a:lnTo>
                  <a:lnTo>
                    <a:pt x="30937" y="104076"/>
                  </a:lnTo>
                  <a:lnTo>
                    <a:pt x="29832" y="105892"/>
                  </a:lnTo>
                  <a:lnTo>
                    <a:pt x="30746" y="109486"/>
                  </a:lnTo>
                  <a:lnTo>
                    <a:pt x="32575" y="110566"/>
                  </a:lnTo>
                  <a:lnTo>
                    <a:pt x="34721" y="110032"/>
                  </a:lnTo>
                  <a:lnTo>
                    <a:pt x="36385" y="109029"/>
                  </a:lnTo>
                  <a:lnTo>
                    <a:pt x="36995" y="107823"/>
                  </a:lnTo>
                  <a:close/>
                </a:path>
                <a:path w="258445" h="182244">
                  <a:moveTo>
                    <a:pt x="39471" y="134848"/>
                  </a:moveTo>
                  <a:lnTo>
                    <a:pt x="39154" y="130225"/>
                  </a:lnTo>
                  <a:lnTo>
                    <a:pt x="38696" y="129095"/>
                  </a:lnTo>
                  <a:lnTo>
                    <a:pt x="36766" y="126580"/>
                  </a:lnTo>
                  <a:lnTo>
                    <a:pt x="34798" y="125615"/>
                  </a:lnTo>
                  <a:lnTo>
                    <a:pt x="30441" y="125907"/>
                  </a:lnTo>
                  <a:lnTo>
                    <a:pt x="28600" y="127203"/>
                  </a:lnTo>
                  <a:lnTo>
                    <a:pt x="27089" y="129984"/>
                  </a:lnTo>
                  <a:lnTo>
                    <a:pt x="26809" y="131114"/>
                  </a:lnTo>
                  <a:lnTo>
                    <a:pt x="26962" y="133388"/>
                  </a:lnTo>
                  <a:lnTo>
                    <a:pt x="32232" y="138099"/>
                  </a:lnTo>
                  <a:lnTo>
                    <a:pt x="36906" y="137782"/>
                  </a:lnTo>
                  <a:lnTo>
                    <a:pt x="39471" y="134848"/>
                  </a:lnTo>
                  <a:close/>
                </a:path>
                <a:path w="258445" h="182244">
                  <a:moveTo>
                    <a:pt x="41897" y="167347"/>
                  </a:moveTo>
                  <a:lnTo>
                    <a:pt x="41579" y="166077"/>
                  </a:lnTo>
                  <a:lnTo>
                    <a:pt x="41046" y="165290"/>
                  </a:lnTo>
                  <a:lnTo>
                    <a:pt x="40246" y="164299"/>
                  </a:lnTo>
                  <a:lnTo>
                    <a:pt x="38925" y="163804"/>
                  </a:lnTo>
                  <a:lnTo>
                    <a:pt x="36601" y="164388"/>
                  </a:lnTo>
                  <a:lnTo>
                    <a:pt x="35852" y="165087"/>
                  </a:lnTo>
                  <a:lnTo>
                    <a:pt x="35433" y="165963"/>
                  </a:lnTo>
                  <a:lnTo>
                    <a:pt x="39420" y="167881"/>
                  </a:lnTo>
                  <a:lnTo>
                    <a:pt x="41440" y="168783"/>
                  </a:lnTo>
                  <a:lnTo>
                    <a:pt x="41757" y="168109"/>
                  </a:lnTo>
                  <a:lnTo>
                    <a:pt x="41897" y="167347"/>
                  </a:lnTo>
                  <a:close/>
                </a:path>
                <a:path w="258445" h="182244">
                  <a:moveTo>
                    <a:pt x="52082" y="125437"/>
                  </a:moveTo>
                  <a:lnTo>
                    <a:pt x="51142" y="121691"/>
                  </a:lnTo>
                  <a:lnTo>
                    <a:pt x="48412" y="120078"/>
                  </a:lnTo>
                  <a:lnTo>
                    <a:pt x="43040" y="121412"/>
                  </a:lnTo>
                  <a:lnTo>
                    <a:pt x="41402" y="124117"/>
                  </a:lnTo>
                  <a:lnTo>
                    <a:pt x="42659" y="129095"/>
                  </a:lnTo>
                  <a:lnTo>
                    <a:pt x="44792" y="130530"/>
                  </a:lnTo>
                  <a:lnTo>
                    <a:pt x="47459" y="130441"/>
                  </a:lnTo>
                  <a:lnTo>
                    <a:pt x="47802" y="130505"/>
                  </a:lnTo>
                  <a:lnTo>
                    <a:pt x="49784" y="130009"/>
                  </a:lnTo>
                  <a:lnTo>
                    <a:pt x="50939" y="128841"/>
                  </a:lnTo>
                  <a:lnTo>
                    <a:pt x="51904" y="126466"/>
                  </a:lnTo>
                  <a:lnTo>
                    <a:pt x="52082" y="125437"/>
                  </a:lnTo>
                  <a:close/>
                </a:path>
                <a:path w="258445" h="182244">
                  <a:moveTo>
                    <a:pt x="64960" y="101460"/>
                  </a:moveTo>
                  <a:lnTo>
                    <a:pt x="64008" y="97688"/>
                  </a:lnTo>
                  <a:lnTo>
                    <a:pt x="62953" y="96583"/>
                  </a:lnTo>
                  <a:lnTo>
                    <a:pt x="62712" y="96481"/>
                  </a:lnTo>
                  <a:lnTo>
                    <a:pt x="62623" y="101460"/>
                  </a:lnTo>
                  <a:lnTo>
                    <a:pt x="61302" y="103124"/>
                  </a:lnTo>
                  <a:lnTo>
                    <a:pt x="60261" y="103251"/>
                  </a:lnTo>
                  <a:lnTo>
                    <a:pt x="60782" y="103035"/>
                  </a:lnTo>
                  <a:lnTo>
                    <a:pt x="62090" y="101727"/>
                  </a:lnTo>
                  <a:lnTo>
                    <a:pt x="62420" y="100939"/>
                  </a:lnTo>
                  <a:lnTo>
                    <a:pt x="62420" y="99783"/>
                  </a:lnTo>
                  <a:lnTo>
                    <a:pt x="62623" y="101460"/>
                  </a:lnTo>
                  <a:lnTo>
                    <a:pt x="62623" y="96443"/>
                  </a:lnTo>
                  <a:lnTo>
                    <a:pt x="62293" y="96291"/>
                  </a:lnTo>
                  <a:lnTo>
                    <a:pt x="62293" y="98831"/>
                  </a:lnTo>
                  <a:lnTo>
                    <a:pt x="62090" y="98310"/>
                  </a:lnTo>
                  <a:lnTo>
                    <a:pt x="60782" y="97002"/>
                  </a:lnTo>
                  <a:lnTo>
                    <a:pt x="59982" y="96672"/>
                  </a:lnTo>
                  <a:lnTo>
                    <a:pt x="59296" y="96672"/>
                  </a:lnTo>
                  <a:lnTo>
                    <a:pt x="59296" y="103365"/>
                  </a:lnTo>
                  <a:lnTo>
                    <a:pt x="57607" y="103568"/>
                  </a:lnTo>
                  <a:lnTo>
                    <a:pt x="55918" y="102260"/>
                  </a:lnTo>
                  <a:lnTo>
                    <a:pt x="55791" y="101219"/>
                  </a:lnTo>
                  <a:lnTo>
                    <a:pt x="56007" y="101727"/>
                  </a:lnTo>
                  <a:lnTo>
                    <a:pt x="57327" y="103035"/>
                  </a:lnTo>
                  <a:lnTo>
                    <a:pt x="58115" y="103365"/>
                  </a:lnTo>
                  <a:lnTo>
                    <a:pt x="59296" y="103365"/>
                  </a:lnTo>
                  <a:lnTo>
                    <a:pt x="59296" y="96672"/>
                  </a:lnTo>
                  <a:lnTo>
                    <a:pt x="58864" y="96672"/>
                  </a:lnTo>
                  <a:lnTo>
                    <a:pt x="60502" y="96481"/>
                  </a:lnTo>
                  <a:lnTo>
                    <a:pt x="62179" y="97777"/>
                  </a:lnTo>
                  <a:lnTo>
                    <a:pt x="62293" y="98831"/>
                  </a:lnTo>
                  <a:lnTo>
                    <a:pt x="62293" y="96291"/>
                  </a:lnTo>
                  <a:lnTo>
                    <a:pt x="60617" y="95491"/>
                  </a:lnTo>
                  <a:lnTo>
                    <a:pt x="59474" y="95288"/>
                  </a:lnTo>
                  <a:lnTo>
                    <a:pt x="57823" y="95694"/>
                  </a:lnTo>
                  <a:lnTo>
                    <a:pt x="57823" y="96799"/>
                  </a:lnTo>
                  <a:lnTo>
                    <a:pt x="57327" y="97002"/>
                  </a:lnTo>
                  <a:lnTo>
                    <a:pt x="56007" y="98310"/>
                  </a:lnTo>
                  <a:lnTo>
                    <a:pt x="55676" y="99098"/>
                  </a:lnTo>
                  <a:lnTo>
                    <a:pt x="55676" y="100266"/>
                  </a:lnTo>
                  <a:lnTo>
                    <a:pt x="55473" y="98577"/>
                  </a:lnTo>
                  <a:lnTo>
                    <a:pt x="56794" y="96913"/>
                  </a:lnTo>
                  <a:lnTo>
                    <a:pt x="57823" y="96799"/>
                  </a:lnTo>
                  <a:lnTo>
                    <a:pt x="57823" y="95694"/>
                  </a:lnTo>
                  <a:lnTo>
                    <a:pt x="55600" y="96240"/>
                  </a:lnTo>
                  <a:lnTo>
                    <a:pt x="53975" y="98945"/>
                  </a:lnTo>
                  <a:lnTo>
                    <a:pt x="54762" y="102069"/>
                  </a:lnTo>
                  <a:lnTo>
                    <a:pt x="55232" y="102844"/>
                  </a:lnTo>
                  <a:lnTo>
                    <a:pt x="56210" y="104533"/>
                  </a:lnTo>
                  <a:lnTo>
                    <a:pt x="58064" y="105486"/>
                  </a:lnTo>
                  <a:lnTo>
                    <a:pt x="60274" y="105244"/>
                  </a:lnTo>
                  <a:lnTo>
                    <a:pt x="60502" y="105295"/>
                  </a:lnTo>
                  <a:lnTo>
                    <a:pt x="60706" y="105244"/>
                  </a:lnTo>
                  <a:lnTo>
                    <a:pt x="63423" y="104571"/>
                  </a:lnTo>
                  <a:lnTo>
                    <a:pt x="64033" y="103568"/>
                  </a:lnTo>
                  <a:lnTo>
                    <a:pt x="64935" y="102069"/>
                  </a:lnTo>
                  <a:lnTo>
                    <a:pt x="64960" y="101460"/>
                  </a:lnTo>
                  <a:close/>
                </a:path>
                <a:path w="258445" h="182244">
                  <a:moveTo>
                    <a:pt x="65303" y="123317"/>
                  </a:moveTo>
                  <a:lnTo>
                    <a:pt x="64985" y="120891"/>
                  </a:lnTo>
                  <a:lnTo>
                    <a:pt x="65074" y="122389"/>
                  </a:lnTo>
                  <a:lnTo>
                    <a:pt x="65303" y="123317"/>
                  </a:lnTo>
                  <a:close/>
                </a:path>
                <a:path w="258445" h="182244">
                  <a:moveTo>
                    <a:pt x="65697" y="57086"/>
                  </a:moveTo>
                  <a:lnTo>
                    <a:pt x="65417" y="54749"/>
                  </a:lnTo>
                  <a:lnTo>
                    <a:pt x="64985" y="53898"/>
                  </a:lnTo>
                  <a:lnTo>
                    <a:pt x="64300" y="52832"/>
                  </a:lnTo>
                  <a:lnTo>
                    <a:pt x="63068" y="52171"/>
                  </a:lnTo>
                  <a:lnTo>
                    <a:pt x="59880" y="52552"/>
                  </a:lnTo>
                  <a:lnTo>
                    <a:pt x="58559" y="54216"/>
                  </a:lnTo>
                  <a:lnTo>
                    <a:pt x="58864" y="56692"/>
                  </a:lnTo>
                  <a:lnTo>
                    <a:pt x="61912" y="59055"/>
                  </a:lnTo>
                  <a:lnTo>
                    <a:pt x="64376" y="58750"/>
                  </a:lnTo>
                  <a:lnTo>
                    <a:pt x="65697" y="57086"/>
                  </a:lnTo>
                  <a:close/>
                </a:path>
                <a:path w="258445" h="182244">
                  <a:moveTo>
                    <a:pt x="67983" y="174561"/>
                  </a:moveTo>
                  <a:lnTo>
                    <a:pt x="67551" y="172847"/>
                  </a:lnTo>
                  <a:lnTo>
                    <a:pt x="66852" y="170649"/>
                  </a:lnTo>
                  <a:lnTo>
                    <a:pt x="65138" y="169341"/>
                  </a:lnTo>
                  <a:lnTo>
                    <a:pt x="62903" y="169125"/>
                  </a:lnTo>
                  <a:lnTo>
                    <a:pt x="62077" y="169202"/>
                  </a:lnTo>
                  <a:lnTo>
                    <a:pt x="61772" y="169151"/>
                  </a:lnTo>
                  <a:lnTo>
                    <a:pt x="58864" y="169875"/>
                  </a:lnTo>
                  <a:lnTo>
                    <a:pt x="57302" y="172427"/>
                  </a:lnTo>
                  <a:lnTo>
                    <a:pt x="57810" y="175006"/>
                  </a:lnTo>
                  <a:lnTo>
                    <a:pt x="63411" y="176695"/>
                  </a:lnTo>
                  <a:lnTo>
                    <a:pt x="66268" y="177419"/>
                  </a:lnTo>
                  <a:lnTo>
                    <a:pt x="67398" y="176225"/>
                  </a:lnTo>
                  <a:lnTo>
                    <a:pt x="67983" y="174561"/>
                  </a:lnTo>
                  <a:close/>
                </a:path>
                <a:path w="258445" h="182244">
                  <a:moveTo>
                    <a:pt x="68580" y="149009"/>
                  </a:moveTo>
                  <a:lnTo>
                    <a:pt x="62166" y="140309"/>
                  </a:lnTo>
                  <a:lnTo>
                    <a:pt x="57315" y="141516"/>
                  </a:lnTo>
                  <a:lnTo>
                    <a:pt x="55308" y="144856"/>
                  </a:lnTo>
                  <a:lnTo>
                    <a:pt x="56527" y="149656"/>
                  </a:lnTo>
                  <a:lnTo>
                    <a:pt x="57467" y="150888"/>
                  </a:lnTo>
                  <a:lnTo>
                    <a:pt x="60083" y="152654"/>
                  </a:lnTo>
                  <a:lnTo>
                    <a:pt x="61861" y="153047"/>
                  </a:lnTo>
                  <a:lnTo>
                    <a:pt x="66662" y="151853"/>
                  </a:lnTo>
                  <a:lnTo>
                    <a:pt x="68580" y="149009"/>
                  </a:lnTo>
                  <a:close/>
                </a:path>
                <a:path w="258445" h="182244">
                  <a:moveTo>
                    <a:pt x="73279" y="75463"/>
                  </a:moveTo>
                  <a:lnTo>
                    <a:pt x="72453" y="72199"/>
                  </a:lnTo>
                  <a:lnTo>
                    <a:pt x="70904" y="70853"/>
                  </a:lnTo>
                  <a:lnTo>
                    <a:pt x="68364" y="70332"/>
                  </a:lnTo>
                  <a:lnTo>
                    <a:pt x="67614" y="70294"/>
                  </a:lnTo>
                  <a:lnTo>
                    <a:pt x="64160" y="71145"/>
                  </a:lnTo>
                  <a:lnTo>
                    <a:pt x="62534" y="73863"/>
                  </a:lnTo>
                  <a:lnTo>
                    <a:pt x="63246" y="76682"/>
                  </a:lnTo>
                  <a:lnTo>
                    <a:pt x="63398" y="76923"/>
                  </a:lnTo>
                  <a:lnTo>
                    <a:pt x="64020" y="78701"/>
                  </a:lnTo>
                  <a:lnTo>
                    <a:pt x="63398" y="76923"/>
                  </a:lnTo>
                  <a:lnTo>
                    <a:pt x="62103" y="76669"/>
                  </a:lnTo>
                  <a:lnTo>
                    <a:pt x="60109" y="76809"/>
                  </a:lnTo>
                  <a:lnTo>
                    <a:pt x="58928" y="77304"/>
                  </a:lnTo>
                  <a:lnTo>
                    <a:pt x="57988" y="78079"/>
                  </a:lnTo>
                  <a:lnTo>
                    <a:pt x="59575" y="78295"/>
                  </a:lnTo>
                  <a:lnTo>
                    <a:pt x="60833" y="79552"/>
                  </a:lnTo>
                  <a:lnTo>
                    <a:pt x="60985" y="83032"/>
                  </a:lnTo>
                  <a:lnTo>
                    <a:pt x="59537" y="84594"/>
                  </a:lnTo>
                  <a:lnTo>
                    <a:pt x="57061" y="84696"/>
                  </a:lnTo>
                  <a:lnTo>
                    <a:pt x="56502" y="84505"/>
                  </a:lnTo>
                  <a:lnTo>
                    <a:pt x="55981" y="84239"/>
                  </a:lnTo>
                  <a:lnTo>
                    <a:pt x="56705" y="86982"/>
                  </a:lnTo>
                  <a:lnTo>
                    <a:pt x="59296" y="88900"/>
                  </a:lnTo>
                  <a:lnTo>
                    <a:pt x="62547" y="88684"/>
                  </a:lnTo>
                  <a:lnTo>
                    <a:pt x="66014" y="87934"/>
                  </a:lnTo>
                  <a:lnTo>
                    <a:pt x="68084" y="85305"/>
                  </a:lnTo>
                  <a:lnTo>
                    <a:pt x="67830" y="81559"/>
                  </a:lnTo>
                  <a:lnTo>
                    <a:pt x="67627" y="80873"/>
                  </a:lnTo>
                  <a:lnTo>
                    <a:pt x="67335" y="80238"/>
                  </a:lnTo>
                  <a:lnTo>
                    <a:pt x="67970" y="80327"/>
                  </a:lnTo>
                  <a:lnTo>
                    <a:pt x="73025" y="76822"/>
                  </a:lnTo>
                  <a:lnTo>
                    <a:pt x="73279" y="75463"/>
                  </a:lnTo>
                  <a:close/>
                </a:path>
                <a:path w="258445" h="182244">
                  <a:moveTo>
                    <a:pt x="76758" y="89763"/>
                  </a:moveTo>
                  <a:lnTo>
                    <a:pt x="76212" y="90424"/>
                  </a:lnTo>
                  <a:lnTo>
                    <a:pt x="76149" y="90614"/>
                  </a:lnTo>
                  <a:lnTo>
                    <a:pt x="76758" y="89763"/>
                  </a:lnTo>
                  <a:close/>
                </a:path>
                <a:path w="258445" h="182244">
                  <a:moveTo>
                    <a:pt x="77330" y="121475"/>
                  </a:moveTo>
                  <a:lnTo>
                    <a:pt x="76085" y="116535"/>
                  </a:lnTo>
                  <a:lnTo>
                    <a:pt x="73837" y="115189"/>
                  </a:lnTo>
                  <a:lnTo>
                    <a:pt x="72872" y="114604"/>
                  </a:lnTo>
                  <a:lnTo>
                    <a:pt x="69672" y="115328"/>
                  </a:lnTo>
                  <a:lnTo>
                    <a:pt x="72301" y="115189"/>
                  </a:lnTo>
                  <a:lnTo>
                    <a:pt x="74625" y="117030"/>
                  </a:lnTo>
                  <a:lnTo>
                    <a:pt x="75272" y="122389"/>
                  </a:lnTo>
                  <a:lnTo>
                    <a:pt x="73317" y="124866"/>
                  </a:lnTo>
                  <a:lnTo>
                    <a:pt x="67818" y="125526"/>
                  </a:lnTo>
                  <a:lnTo>
                    <a:pt x="65392" y="123634"/>
                  </a:lnTo>
                  <a:lnTo>
                    <a:pt x="65925" y="124548"/>
                  </a:lnTo>
                  <a:lnTo>
                    <a:pt x="67881" y="126606"/>
                  </a:lnTo>
                  <a:lnTo>
                    <a:pt x="69723" y="127342"/>
                  </a:lnTo>
                  <a:lnTo>
                    <a:pt x="72199" y="127076"/>
                  </a:lnTo>
                  <a:lnTo>
                    <a:pt x="73964" y="126644"/>
                  </a:lnTo>
                  <a:lnTo>
                    <a:pt x="75171" y="125742"/>
                  </a:lnTo>
                  <a:lnTo>
                    <a:pt x="75323" y="125526"/>
                  </a:lnTo>
                  <a:lnTo>
                    <a:pt x="76936" y="123215"/>
                  </a:lnTo>
                  <a:lnTo>
                    <a:pt x="77330" y="121475"/>
                  </a:lnTo>
                  <a:close/>
                </a:path>
                <a:path w="258445" h="182244">
                  <a:moveTo>
                    <a:pt x="80162" y="48691"/>
                  </a:moveTo>
                  <a:lnTo>
                    <a:pt x="76492" y="44297"/>
                  </a:lnTo>
                  <a:lnTo>
                    <a:pt x="73812" y="44907"/>
                  </a:lnTo>
                  <a:lnTo>
                    <a:pt x="72707" y="46736"/>
                  </a:lnTo>
                  <a:lnTo>
                    <a:pt x="73202" y="48653"/>
                  </a:lnTo>
                  <a:lnTo>
                    <a:pt x="73342" y="48882"/>
                  </a:lnTo>
                  <a:lnTo>
                    <a:pt x="73939" y="50444"/>
                  </a:lnTo>
                  <a:lnTo>
                    <a:pt x="75590" y="51371"/>
                  </a:lnTo>
                  <a:lnTo>
                    <a:pt x="79070" y="50507"/>
                  </a:lnTo>
                  <a:lnTo>
                    <a:pt x="80162" y="48691"/>
                  </a:lnTo>
                  <a:close/>
                </a:path>
                <a:path w="258445" h="182244">
                  <a:moveTo>
                    <a:pt x="81229" y="94615"/>
                  </a:moveTo>
                  <a:lnTo>
                    <a:pt x="80784" y="94907"/>
                  </a:lnTo>
                  <a:lnTo>
                    <a:pt x="80289" y="95135"/>
                  </a:lnTo>
                  <a:lnTo>
                    <a:pt x="77863" y="95389"/>
                  </a:lnTo>
                  <a:lnTo>
                    <a:pt x="76212" y="94043"/>
                  </a:lnTo>
                  <a:lnTo>
                    <a:pt x="75933" y="91287"/>
                  </a:lnTo>
                  <a:lnTo>
                    <a:pt x="76149" y="90614"/>
                  </a:lnTo>
                  <a:lnTo>
                    <a:pt x="75780" y="91147"/>
                  </a:lnTo>
                  <a:lnTo>
                    <a:pt x="75374" y="92900"/>
                  </a:lnTo>
                  <a:lnTo>
                    <a:pt x="76466" y="97231"/>
                  </a:lnTo>
                  <a:lnTo>
                    <a:pt x="78689" y="98958"/>
                  </a:lnTo>
                  <a:lnTo>
                    <a:pt x="81203" y="99161"/>
                  </a:lnTo>
                  <a:lnTo>
                    <a:pt x="80924" y="98640"/>
                  </a:lnTo>
                  <a:lnTo>
                    <a:pt x="80695" y="98069"/>
                  </a:lnTo>
                  <a:lnTo>
                    <a:pt x="80505" y="96418"/>
                  </a:lnTo>
                  <a:lnTo>
                    <a:pt x="80784" y="95465"/>
                  </a:lnTo>
                  <a:lnTo>
                    <a:pt x="81229" y="94615"/>
                  </a:lnTo>
                  <a:close/>
                </a:path>
                <a:path w="258445" h="182244">
                  <a:moveTo>
                    <a:pt x="82473" y="21780"/>
                  </a:moveTo>
                  <a:lnTo>
                    <a:pt x="82143" y="20980"/>
                  </a:lnTo>
                  <a:lnTo>
                    <a:pt x="80822" y="19685"/>
                  </a:lnTo>
                  <a:lnTo>
                    <a:pt x="80022" y="19354"/>
                  </a:lnTo>
                  <a:lnTo>
                    <a:pt x="78168" y="19354"/>
                  </a:lnTo>
                  <a:lnTo>
                    <a:pt x="77368" y="19685"/>
                  </a:lnTo>
                  <a:lnTo>
                    <a:pt x="76060" y="20980"/>
                  </a:lnTo>
                  <a:lnTo>
                    <a:pt x="75730" y="21780"/>
                  </a:lnTo>
                  <a:lnTo>
                    <a:pt x="75730" y="23622"/>
                  </a:lnTo>
                  <a:lnTo>
                    <a:pt x="76060" y="24409"/>
                  </a:lnTo>
                  <a:lnTo>
                    <a:pt x="77368" y="25717"/>
                  </a:lnTo>
                  <a:lnTo>
                    <a:pt x="78168" y="26047"/>
                  </a:lnTo>
                  <a:lnTo>
                    <a:pt x="80022" y="26047"/>
                  </a:lnTo>
                  <a:lnTo>
                    <a:pt x="80822" y="25717"/>
                  </a:lnTo>
                  <a:lnTo>
                    <a:pt x="82143" y="24409"/>
                  </a:lnTo>
                  <a:lnTo>
                    <a:pt x="82473" y="23622"/>
                  </a:lnTo>
                  <a:lnTo>
                    <a:pt x="82473" y="21780"/>
                  </a:lnTo>
                  <a:close/>
                </a:path>
                <a:path w="258445" h="182244">
                  <a:moveTo>
                    <a:pt x="87680" y="92405"/>
                  </a:moveTo>
                  <a:lnTo>
                    <a:pt x="81381" y="87083"/>
                  </a:lnTo>
                  <a:lnTo>
                    <a:pt x="78765" y="87731"/>
                  </a:lnTo>
                  <a:lnTo>
                    <a:pt x="77571" y="88620"/>
                  </a:lnTo>
                  <a:lnTo>
                    <a:pt x="76771" y="89750"/>
                  </a:lnTo>
                  <a:lnTo>
                    <a:pt x="77317" y="89090"/>
                  </a:lnTo>
                  <a:lnTo>
                    <a:pt x="78117" y="88633"/>
                  </a:lnTo>
                  <a:lnTo>
                    <a:pt x="80886" y="88353"/>
                  </a:lnTo>
                  <a:lnTo>
                    <a:pt x="82550" y="89687"/>
                  </a:lnTo>
                  <a:lnTo>
                    <a:pt x="82791" y="92075"/>
                  </a:lnTo>
                  <a:lnTo>
                    <a:pt x="82486" y="93065"/>
                  </a:lnTo>
                  <a:lnTo>
                    <a:pt x="83210" y="92481"/>
                  </a:lnTo>
                  <a:lnTo>
                    <a:pt x="84023" y="92024"/>
                  </a:lnTo>
                  <a:lnTo>
                    <a:pt x="85979" y="91782"/>
                  </a:lnTo>
                  <a:lnTo>
                    <a:pt x="86855" y="92024"/>
                  </a:lnTo>
                  <a:lnTo>
                    <a:pt x="87680" y="92405"/>
                  </a:lnTo>
                  <a:close/>
                </a:path>
                <a:path w="258445" h="182244">
                  <a:moveTo>
                    <a:pt x="96837" y="59880"/>
                  </a:moveTo>
                  <a:lnTo>
                    <a:pt x="96659" y="58343"/>
                  </a:lnTo>
                  <a:lnTo>
                    <a:pt x="96710" y="58140"/>
                  </a:lnTo>
                  <a:lnTo>
                    <a:pt x="96304" y="56540"/>
                  </a:lnTo>
                  <a:lnTo>
                    <a:pt x="95389" y="55460"/>
                  </a:lnTo>
                  <a:lnTo>
                    <a:pt x="94221" y="54813"/>
                  </a:lnTo>
                  <a:lnTo>
                    <a:pt x="93713" y="55943"/>
                  </a:lnTo>
                  <a:lnTo>
                    <a:pt x="92621" y="56769"/>
                  </a:lnTo>
                  <a:lnTo>
                    <a:pt x="90131" y="56883"/>
                  </a:lnTo>
                  <a:lnTo>
                    <a:pt x="89141" y="56311"/>
                  </a:lnTo>
                  <a:lnTo>
                    <a:pt x="88493" y="55460"/>
                  </a:lnTo>
                  <a:lnTo>
                    <a:pt x="87807" y="56095"/>
                  </a:lnTo>
                  <a:lnTo>
                    <a:pt x="86855" y="57594"/>
                  </a:lnTo>
                  <a:lnTo>
                    <a:pt x="86575" y="58966"/>
                  </a:lnTo>
                  <a:lnTo>
                    <a:pt x="87109" y="61137"/>
                  </a:lnTo>
                  <a:lnTo>
                    <a:pt x="87528" y="61798"/>
                  </a:lnTo>
                  <a:lnTo>
                    <a:pt x="88519" y="62801"/>
                  </a:lnTo>
                  <a:lnTo>
                    <a:pt x="89458" y="63614"/>
                  </a:lnTo>
                  <a:lnTo>
                    <a:pt x="90627" y="64058"/>
                  </a:lnTo>
                  <a:lnTo>
                    <a:pt x="92278" y="64008"/>
                  </a:lnTo>
                  <a:lnTo>
                    <a:pt x="92633" y="64058"/>
                  </a:lnTo>
                  <a:lnTo>
                    <a:pt x="94145" y="63690"/>
                  </a:lnTo>
                  <a:lnTo>
                    <a:pt x="95034" y="62992"/>
                  </a:lnTo>
                  <a:lnTo>
                    <a:pt x="96481" y="61137"/>
                  </a:lnTo>
                  <a:lnTo>
                    <a:pt x="96837" y="59880"/>
                  </a:lnTo>
                  <a:close/>
                </a:path>
                <a:path w="258445" h="182244">
                  <a:moveTo>
                    <a:pt x="98171" y="157073"/>
                  </a:moveTo>
                  <a:lnTo>
                    <a:pt x="90995" y="148424"/>
                  </a:lnTo>
                  <a:lnTo>
                    <a:pt x="87579" y="149275"/>
                  </a:lnTo>
                  <a:lnTo>
                    <a:pt x="86182" y="150355"/>
                  </a:lnTo>
                  <a:lnTo>
                    <a:pt x="84429" y="153212"/>
                  </a:lnTo>
                  <a:lnTo>
                    <a:pt x="84086" y="154990"/>
                  </a:lnTo>
                  <a:lnTo>
                    <a:pt x="85420" y="160223"/>
                  </a:lnTo>
                  <a:lnTo>
                    <a:pt x="88950" y="162344"/>
                  </a:lnTo>
                  <a:lnTo>
                    <a:pt x="96037" y="160629"/>
                  </a:lnTo>
                  <a:lnTo>
                    <a:pt x="98171" y="157073"/>
                  </a:lnTo>
                  <a:close/>
                </a:path>
                <a:path w="258445" h="182244">
                  <a:moveTo>
                    <a:pt x="103060" y="182118"/>
                  </a:moveTo>
                  <a:lnTo>
                    <a:pt x="103047" y="181876"/>
                  </a:lnTo>
                  <a:lnTo>
                    <a:pt x="102501" y="179692"/>
                  </a:lnTo>
                  <a:lnTo>
                    <a:pt x="100571" y="178295"/>
                  </a:lnTo>
                  <a:lnTo>
                    <a:pt x="97459" y="178130"/>
                  </a:lnTo>
                  <a:lnTo>
                    <a:pt x="95173" y="178701"/>
                  </a:lnTo>
                  <a:lnTo>
                    <a:pt x="93916" y="180086"/>
                  </a:lnTo>
                  <a:lnTo>
                    <a:pt x="93433" y="181724"/>
                  </a:lnTo>
                  <a:lnTo>
                    <a:pt x="96621" y="181952"/>
                  </a:lnTo>
                  <a:lnTo>
                    <a:pt x="99834" y="182092"/>
                  </a:lnTo>
                  <a:lnTo>
                    <a:pt x="103060" y="182118"/>
                  </a:lnTo>
                  <a:close/>
                </a:path>
                <a:path w="258445" h="182244">
                  <a:moveTo>
                    <a:pt x="104267" y="34404"/>
                  </a:moveTo>
                  <a:lnTo>
                    <a:pt x="103682" y="32118"/>
                  </a:lnTo>
                  <a:lnTo>
                    <a:pt x="101854" y="31026"/>
                  </a:lnTo>
                  <a:lnTo>
                    <a:pt x="99695" y="31572"/>
                  </a:lnTo>
                  <a:lnTo>
                    <a:pt x="97891" y="32689"/>
                  </a:lnTo>
                  <a:lnTo>
                    <a:pt x="97243" y="34112"/>
                  </a:lnTo>
                  <a:lnTo>
                    <a:pt x="98056" y="37338"/>
                  </a:lnTo>
                  <a:lnTo>
                    <a:pt x="99885" y="38430"/>
                  </a:lnTo>
                  <a:lnTo>
                    <a:pt x="102387" y="37795"/>
                  </a:lnTo>
                  <a:lnTo>
                    <a:pt x="104267" y="34404"/>
                  </a:lnTo>
                  <a:close/>
                </a:path>
                <a:path w="258445" h="182244">
                  <a:moveTo>
                    <a:pt x="105257" y="126949"/>
                  </a:moveTo>
                  <a:lnTo>
                    <a:pt x="104305" y="123215"/>
                  </a:lnTo>
                  <a:lnTo>
                    <a:pt x="102362" y="121462"/>
                  </a:lnTo>
                  <a:lnTo>
                    <a:pt x="100050" y="120916"/>
                  </a:lnTo>
                  <a:lnTo>
                    <a:pt x="99301" y="122986"/>
                  </a:lnTo>
                  <a:lnTo>
                    <a:pt x="97459" y="124574"/>
                  </a:lnTo>
                  <a:lnTo>
                    <a:pt x="94221" y="124955"/>
                  </a:lnTo>
                  <a:lnTo>
                    <a:pt x="93370" y="124853"/>
                  </a:lnTo>
                  <a:lnTo>
                    <a:pt x="92570" y="124599"/>
                  </a:lnTo>
                  <a:lnTo>
                    <a:pt x="92087" y="125666"/>
                  </a:lnTo>
                  <a:lnTo>
                    <a:pt x="91897" y="126860"/>
                  </a:lnTo>
                  <a:lnTo>
                    <a:pt x="92176" y="128828"/>
                  </a:lnTo>
                  <a:lnTo>
                    <a:pt x="93052" y="132321"/>
                  </a:lnTo>
                  <a:lnTo>
                    <a:pt x="96634" y="134442"/>
                  </a:lnTo>
                  <a:lnTo>
                    <a:pt x="102273" y="133045"/>
                  </a:lnTo>
                  <a:lnTo>
                    <a:pt x="103873" y="131533"/>
                  </a:lnTo>
                  <a:lnTo>
                    <a:pt x="105156" y="128244"/>
                  </a:lnTo>
                  <a:lnTo>
                    <a:pt x="105257" y="126949"/>
                  </a:lnTo>
                  <a:close/>
                </a:path>
                <a:path w="258445" h="182244">
                  <a:moveTo>
                    <a:pt x="108864" y="75793"/>
                  </a:moveTo>
                  <a:lnTo>
                    <a:pt x="103009" y="66827"/>
                  </a:lnTo>
                  <a:lnTo>
                    <a:pt x="100850" y="66979"/>
                  </a:lnTo>
                  <a:lnTo>
                    <a:pt x="99682" y="67487"/>
                  </a:lnTo>
                  <a:lnTo>
                    <a:pt x="98742" y="68262"/>
                  </a:lnTo>
                  <a:lnTo>
                    <a:pt x="100584" y="68821"/>
                  </a:lnTo>
                  <a:lnTo>
                    <a:pt x="102019" y="70396"/>
                  </a:lnTo>
                  <a:lnTo>
                    <a:pt x="102552" y="74790"/>
                  </a:lnTo>
                  <a:lnTo>
                    <a:pt x="101079" y="76873"/>
                  </a:lnTo>
                  <a:lnTo>
                    <a:pt x="98894" y="77635"/>
                  </a:lnTo>
                  <a:lnTo>
                    <a:pt x="99733" y="78181"/>
                  </a:lnTo>
                  <a:lnTo>
                    <a:pt x="100711" y="78689"/>
                  </a:lnTo>
                  <a:lnTo>
                    <a:pt x="101815" y="78968"/>
                  </a:lnTo>
                  <a:lnTo>
                    <a:pt x="106337" y="78663"/>
                  </a:lnTo>
                  <a:lnTo>
                    <a:pt x="108864" y="75793"/>
                  </a:lnTo>
                  <a:close/>
                </a:path>
                <a:path w="258445" h="182244">
                  <a:moveTo>
                    <a:pt x="112649" y="48107"/>
                  </a:moveTo>
                  <a:lnTo>
                    <a:pt x="112306" y="45173"/>
                  </a:lnTo>
                  <a:lnTo>
                    <a:pt x="111620" y="44310"/>
                  </a:lnTo>
                  <a:lnTo>
                    <a:pt x="110109" y="43472"/>
                  </a:lnTo>
                  <a:lnTo>
                    <a:pt x="109423" y="43268"/>
                  </a:lnTo>
                  <a:lnTo>
                    <a:pt x="107365" y="43510"/>
                  </a:lnTo>
                  <a:lnTo>
                    <a:pt x="106349" y="44411"/>
                  </a:lnTo>
                  <a:lnTo>
                    <a:pt x="105765" y="46037"/>
                  </a:lnTo>
                  <a:lnTo>
                    <a:pt x="105676" y="46545"/>
                  </a:lnTo>
                  <a:lnTo>
                    <a:pt x="105867" y="48196"/>
                  </a:lnTo>
                  <a:lnTo>
                    <a:pt x="106578" y="49072"/>
                  </a:lnTo>
                  <a:lnTo>
                    <a:pt x="108305" y="49923"/>
                  </a:lnTo>
                  <a:lnTo>
                    <a:pt x="108877" y="50063"/>
                  </a:lnTo>
                  <a:lnTo>
                    <a:pt x="111340" y="49784"/>
                  </a:lnTo>
                  <a:lnTo>
                    <a:pt x="112649" y="48107"/>
                  </a:lnTo>
                  <a:close/>
                </a:path>
                <a:path w="258445" h="182244">
                  <a:moveTo>
                    <a:pt x="115493" y="99034"/>
                  </a:moveTo>
                  <a:lnTo>
                    <a:pt x="114642" y="100342"/>
                  </a:lnTo>
                  <a:lnTo>
                    <a:pt x="113258" y="101269"/>
                  </a:lnTo>
                  <a:lnTo>
                    <a:pt x="109397" y="101434"/>
                  </a:lnTo>
                  <a:lnTo>
                    <a:pt x="107530" y="100101"/>
                  </a:lnTo>
                  <a:lnTo>
                    <a:pt x="106756" y="98196"/>
                  </a:lnTo>
                  <a:lnTo>
                    <a:pt x="105219" y="97739"/>
                  </a:lnTo>
                  <a:lnTo>
                    <a:pt x="103936" y="96672"/>
                  </a:lnTo>
                  <a:lnTo>
                    <a:pt x="103187" y="95262"/>
                  </a:lnTo>
                  <a:lnTo>
                    <a:pt x="102463" y="96621"/>
                  </a:lnTo>
                  <a:lnTo>
                    <a:pt x="102196" y="98247"/>
                  </a:lnTo>
                  <a:lnTo>
                    <a:pt x="103035" y="101536"/>
                  </a:lnTo>
                  <a:lnTo>
                    <a:pt x="104089" y="102882"/>
                  </a:lnTo>
                  <a:lnTo>
                    <a:pt x="105460" y="103759"/>
                  </a:lnTo>
                  <a:lnTo>
                    <a:pt x="105930" y="103416"/>
                  </a:lnTo>
                  <a:lnTo>
                    <a:pt x="106438" y="103149"/>
                  </a:lnTo>
                  <a:lnTo>
                    <a:pt x="108369" y="102958"/>
                  </a:lnTo>
                  <a:lnTo>
                    <a:pt x="109562" y="103619"/>
                  </a:lnTo>
                  <a:lnTo>
                    <a:pt x="110223" y="104648"/>
                  </a:lnTo>
                  <a:lnTo>
                    <a:pt x="112801" y="104051"/>
                  </a:lnTo>
                  <a:lnTo>
                    <a:pt x="114452" y="102450"/>
                  </a:lnTo>
                  <a:lnTo>
                    <a:pt x="115341" y="100012"/>
                  </a:lnTo>
                  <a:lnTo>
                    <a:pt x="115493" y="99034"/>
                  </a:lnTo>
                  <a:close/>
                </a:path>
                <a:path w="258445" h="182244">
                  <a:moveTo>
                    <a:pt x="118262" y="21272"/>
                  </a:moveTo>
                  <a:lnTo>
                    <a:pt x="117932" y="20472"/>
                  </a:lnTo>
                  <a:lnTo>
                    <a:pt x="116624" y="19177"/>
                  </a:lnTo>
                  <a:lnTo>
                    <a:pt x="115824" y="18846"/>
                  </a:lnTo>
                  <a:lnTo>
                    <a:pt x="113969" y="18846"/>
                  </a:lnTo>
                  <a:lnTo>
                    <a:pt x="113169" y="19177"/>
                  </a:lnTo>
                  <a:lnTo>
                    <a:pt x="111848" y="20472"/>
                  </a:lnTo>
                  <a:lnTo>
                    <a:pt x="111518" y="21272"/>
                  </a:lnTo>
                  <a:lnTo>
                    <a:pt x="111518" y="23114"/>
                  </a:lnTo>
                  <a:lnTo>
                    <a:pt x="111848" y="23901"/>
                  </a:lnTo>
                  <a:lnTo>
                    <a:pt x="113169" y="25209"/>
                  </a:lnTo>
                  <a:lnTo>
                    <a:pt x="113969" y="25539"/>
                  </a:lnTo>
                  <a:lnTo>
                    <a:pt x="115824" y="25539"/>
                  </a:lnTo>
                  <a:lnTo>
                    <a:pt x="116624" y="25209"/>
                  </a:lnTo>
                  <a:lnTo>
                    <a:pt x="117932" y="23901"/>
                  </a:lnTo>
                  <a:lnTo>
                    <a:pt x="118262" y="23114"/>
                  </a:lnTo>
                  <a:lnTo>
                    <a:pt x="118262" y="21272"/>
                  </a:lnTo>
                  <a:close/>
                </a:path>
                <a:path w="258445" h="182244">
                  <a:moveTo>
                    <a:pt x="127012" y="164922"/>
                  </a:moveTo>
                  <a:lnTo>
                    <a:pt x="125260" y="157937"/>
                  </a:lnTo>
                  <a:lnTo>
                    <a:pt x="121678" y="155816"/>
                  </a:lnTo>
                  <a:lnTo>
                    <a:pt x="117132" y="156984"/>
                  </a:lnTo>
                  <a:lnTo>
                    <a:pt x="117944" y="156756"/>
                  </a:lnTo>
                  <a:lnTo>
                    <a:pt x="117335" y="156362"/>
                  </a:lnTo>
                  <a:lnTo>
                    <a:pt x="116852" y="156108"/>
                  </a:lnTo>
                  <a:lnTo>
                    <a:pt x="116319" y="155943"/>
                  </a:lnTo>
                  <a:lnTo>
                    <a:pt x="116230" y="156603"/>
                  </a:lnTo>
                  <a:lnTo>
                    <a:pt x="116039" y="157238"/>
                  </a:lnTo>
                  <a:lnTo>
                    <a:pt x="115773" y="157822"/>
                  </a:lnTo>
                  <a:lnTo>
                    <a:pt x="115328" y="158762"/>
                  </a:lnTo>
                  <a:lnTo>
                    <a:pt x="114668" y="159575"/>
                  </a:lnTo>
                  <a:lnTo>
                    <a:pt x="113855" y="160210"/>
                  </a:lnTo>
                  <a:lnTo>
                    <a:pt x="113220" y="161544"/>
                  </a:lnTo>
                  <a:lnTo>
                    <a:pt x="112991" y="163068"/>
                  </a:lnTo>
                  <a:lnTo>
                    <a:pt x="113207" y="161531"/>
                  </a:lnTo>
                  <a:lnTo>
                    <a:pt x="113842" y="160210"/>
                  </a:lnTo>
                  <a:lnTo>
                    <a:pt x="112928" y="160921"/>
                  </a:lnTo>
                  <a:lnTo>
                    <a:pt x="111836" y="161417"/>
                  </a:lnTo>
                  <a:lnTo>
                    <a:pt x="109956" y="161645"/>
                  </a:lnTo>
                  <a:lnTo>
                    <a:pt x="108712" y="161493"/>
                  </a:lnTo>
                  <a:lnTo>
                    <a:pt x="108737" y="162420"/>
                  </a:lnTo>
                  <a:lnTo>
                    <a:pt x="109880" y="165785"/>
                  </a:lnTo>
                  <a:lnTo>
                    <a:pt x="112191" y="167424"/>
                  </a:lnTo>
                  <a:lnTo>
                    <a:pt x="114846" y="167297"/>
                  </a:lnTo>
                  <a:lnTo>
                    <a:pt x="114173" y="166547"/>
                  </a:lnTo>
                  <a:lnTo>
                    <a:pt x="113639" y="165646"/>
                  </a:lnTo>
                  <a:lnTo>
                    <a:pt x="114173" y="166547"/>
                  </a:lnTo>
                  <a:lnTo>
                    <a:pt x="114846" y="167297"/>
                  </a:lnTo>
                  <a:lnTo>
                    <a:pt x="116433" y="169075"/>
                  </a:lnTo>
                  <a:lnTo>
                    <a:pt x="118897" y="169951"/>
                  </a:lnTo>
                  <a:lnTo>
                    <a:pt x="124879" y="168465"/>
                  </a:lnTo>
                  <a:lnTo>
                    <a:pt x="127012" y="164922"/>
                  </a:lnTo>
                  <a:close/>
                </a:path>
                <a:path w="258445" h="182244">
                  <a:moveTo>
                    <a:pt x="128181" y="62064"/>
                  </a:moveTo>
                  <a:lnTo>
                    <a:pt x="127520" y="56591"/>
                  </a:lnTo>
                  <a:lnTo>
                    <a:pt x="125018" y="54648"/>
                  </a:lnTo>
                  <a:lnTo>
                    <a:pt x="121348" y="55092"/>
                  </a:lnTo>
                  <a:lnTo>
                    <a:pt x="120561" y="55499"/>
                  </a:lnTo>
                  <a:lnTo>
                    <a:pt x="119900" y="55994"/>
                  </a:lnTo>
                  <a:lnTo>
                    <a:pt x="120726" y="54876"/>
                  </a:lnTo>
                  <a:lnTo>
                    <a:pt x="115646" y="48056"/>
                  </a:lnTo>
                  <a:lnTo>
                    <a:pt x="112382" y="48869"/>
                  </a:lnTo>
                  <a:lnTo>
                    <a:pt x="110959" y="50888"/>
                  </a:lnTo>
                  <a:lnTo>
                    <a:pt x="110883" y="53924"/>
                  </a:lnTo>
                  <a:lnTo>
                    <a:pt x="111671" y="57023"/>
                  </a:lnTo>
                  <a:lnTo>
                    <a:pt x="114388" y="58648"/>
                  </a:lnTo>
                  <a:lnTo>
                    <a:pt x="117703" y="57823"/>
                  </a:lnTo>
                  <a:lnTo>
                    <a:pt x="118732" y="57200"/>
                  </a:lnTo>
                  <a:lnTo>
                    <a:pt x="118097" y="58153"/>
                  </a:lnTo>
                  <a:lnTo>
                    <a:pt x="117729" y="59296"/>
                  </a:lnTo>
                  <a:lnTo>
                    <a:pt x="118211" y="63258"/>
                  </a:lnTo>
                  <a:lnTo>
                    <a:pt x="120713" y="65201"/>
                  </a:lnTo>
                  <a:lnTo>
                    <a:pt x="126212" y="64541"/>
                  </a:lnTo>
                  <a:lnTo>
                    <a:pt x="128181" y="62064"/>
                  </a:lnTo>
                  <a:close/>
                </a:path>
                <a:path w="258445" h="182244">
                  <a:moveTo>
                    <a:pt x="131343" y="3340"/>
                  </a:moveTo>
                  <a:lnTo>
                    <a:pt x="131152" y="2628"/>
                  </a:lnTo>
                  <a:lnTo>
                    <a:pt x="130289" y="838"/>
                  </a:lnTo>
                  <a:lnTo>
                    <a:pt x="128714" y="0"/>
                  </a:lnTo>
                  <a:lnTo>
                    <a:pt x="126733" y="482"/>
                  </a:lnTo>
                  <a:lnTo>
                    <a:pt x="124929" y="1638"/>
                  </a:lnTo>
                  <a:lnTo>
                    <a:pt x="124307" y="3035"/>
                  </a:lnTo>
                  <a:lnTo>
                    <a:pt x="124752" y="4813"/>
                  </a:lnTo>
                  <a:lnTo>
                    <a:pt x="125882" y="6591"/>
                  </a:lnTo>
                  <a:lnTo>
                    <a:pt x="127304" y="7251"/>
                  </a:lnTo>
                  <a:lnTo>
                    <a:pt x="130048" y="6565"/>
                  </a:lnTo>
                  <a:lnTo>
                    <a:pt x="130949" y="5537"/>
                  </a:lnTo>
                  <a:lnTo>
                    <a:pt x="131305" y="3835"/>
                  </a:lnTo>
                  <a:lnTo>
                    <a:pt x="131343" y="3340"/>
                  </a:lnTo>
                  <a:close/>
                </a:path>
                <a:path w="258445" h="182244">
                  <a:moveTo>
                    <a:pt x="132422" y="84823"/>
                  </a:moveTo>
                  <a:lnTo>
                    <a:pt x="132156" y="80899"/>
                  </a:lnTo>
                  <a:lnTo>
                    <a:pt x="131622" y="78498"/>
                  </a:lnTo>
                  <a:lnTo>
                    <a:pt x="130517" y="77000"/>
                  </a:lnTo>
                  <a:lnTo>
                    <a:pt x="129019" y="76098"/>
                  </a:lnTo>
                  <a:lnTo>
                    <a:pt x="128511" y="76885"/>
                  </a:lnTo>
                  <a:lnTo>
                    <a:pt x="127876" y="77571"/>
                  </a:lnTo>
                  <a:lnTo>
                    <a:pt x="127012" y="77978"/>
                  </a:lnTo>
                  <a:lnTo>
                    <a:pt x="127419" y="78359"/>
                  </a:lnTo>
                  <a:lnTo>
                    <a:pt x="127762" y="78803"/>
                  </a:lnTo>
                  <a:lnTo>
                    <a:pt x="128485" y="81140"/>
                  </a:lnTo>
                  <a:lnTo>
                    <a:pt x="127482" y="83007"/>
                  </a:lnTo>
                  <a:lnTo>
                    <a:pt x="124206" y="84010"/>
                  </a:lnTo>
                  <a:lnTo>
                    <a:pt x="122682" y="83337"/>
                  </a:lnTo>
                  <a:lnTo>
                    <a:pt x="121894" y="82105"/>
                  </a:lnTo>
                  <a:lnTo>
                    <a:pt x="121589" y="81622"/>
                  </a:lnTo>
                  <a:lnTo>
                    <a:pt x="121094" y="80022"/>
                  </a:lnTo>
                  <a:lnTo>
                    <a:pt x="121539" y="78663"/>
                  </a:lnTo>
                  <a:lnTo>
                    <a:pt x="122529" y="77825"/>
                  </a:lnTo>
                  <a:lnTo>
                    <a:pt x="121018" y="77012"/>
                  </a:lnTo>
                  <a:lnTo>
                    <a:pt x="119913" y="75526"/>
                  </a:lnTo>
                  <a:lnTo>
                    <a:pt x="119773" y="72466"/>
                  </a:lnTo>
                  <a:lnTo>
                    <a:pt x="120230" y="71348"/>
                  </a:lnTo>
                  <a:lnTo>
                    <a:pt x="120954" y="70446"/>
                  </a:lnTo>
                  <a:lnTo>
                    <a:pt x="120180" y="70332"/>
                  </a:lnTo>
                  <a:lnTo>
                    <a:pt x="114033" y="77279"/>
                  </a:lnTo>
                  <a:lnTo>
                    <a:pt x="114604" y="79552"/>
                  </a:lnTo>
                  <a:lnTo>
                    <a:pt x="115735" y="80886"/>
                  </a:lnTo>
                  <a:lnTo>
                    <a:pt x="117779" y="81978"/>
                  </a:lnTo>
                  <a:lnTo>
                    <a:pt x="118414" y="82219"/>
                  </a:lnTo>
                  <a:lnTo>
                    <a:pt x="119087" y="82334"/>
                  </a:lnTo>
                  <a:lnTo>
                    <a:pt x="119189" y="83210"/>
                  </a:lnTo>
                  <a:lnTo>
                    <a:pt x="119443" y="84023"/>
                  </a:lnTo>
                  <a:lnTo>
                    <a:pt x="120827" y="86537"/>
                  </a:lnTo>
                  <a:lnTo>
                    <a:pt x="122580" y="87795"/>
                  </a:lnTo>
                  <a:lnTo>
                    <a:pt x="125577" y="88214"/>
                  </a:lnTo>
                  <a:lnTo>
                    <a:pt x="129692" y="87934"/>
                  </a:lnTo>
                  <a:lnTo>
                    <a:pt x="132422" y="84823"/>
                  </a:lnTo>
                  <a:close/>
                </a:path>
                <a:path w="258445" h="182244">
                  <a:moveTo>
                    <a:pt x="132778" y="134099"/>
                  </a:moveTo>
                  <a:lnTo>
                    <a:pt x="127469" y="127558"/>
                  </a:lnTo>
                  <a:lnTo>
                    <a:pt x="127901" y="131140"/>
                  </a:lnTo>
                  <a:lnTo>
                    <a:pt x="127330" y="126974"/>
                  </a:lnTo>
                  <a:lnTo>
                    <a:pt x="126911" y="126593"/>
                  </a:lnTo>
                  <a:lnTo>
                    <a:pt x="126542" y="126136"/>
                  </a:lnTo>
                  <a:lnTo>
                    <a:pt x="126263" y="125222"/>
                  </a:lnTo>
                  <a:lnTo>
                    <a:pt x="126276" y="124574"/>
                  </a:lnTo>
                  <a:lnTo>
                    <a:pt x="125552" y="123583"/>
                  </a:lnTo>
                  <a:lnTo>
                    <a:pt x="124574" y="122796"/>
                  </a:lnTo>
                  <a:lnTo>
                    <a:pt x="123418" y="122339"/>
                  </a:lnTo>
                  <a:lnTo>
                    <a:pt x="123012" y="122948"/>
                  </a:lnTo>
                  <a:lnTo>
                    <a:pt x="122491" y="123482"/>
                  </a:lnTo>
                  <a:lnTo>
                    <a:pt x="121881" y="123913"/>
                  </a:lnTo>
                  <a:lnTo>
                    <a:pt x="122415" y="124612"/>
                  </a:lnTo>
                  <a:lnTo>
                    <a:pt x="122821" y="125399"/>
                  </a:lnTo>
                  <a:lnTo>
                    <a:pt x="123202" y="129070"/>
                  </a:lnTo>
                  <a:lnTo>
                    <a:pt x="121196" y="131521"/>
                  </a:lnTo>
                  <a:lnTo>
                    <a:pt x="117094" y="131927"/>
                  </a:lnTo>
                  <a:lnTo>
                    <a:pt x="115836" y="131521"/>
                  </a:lnTo>
                  <a:lnTo>
                    <a:pt x="114858" y="130759"/>
                  </a:lnTo>
                  <a:lnTo>
                    <a:pt x="115658" y="132740"/>
                  </a:lnTo>
                  <a:lnTo>
                    <a:pt x="117386" y="134188"/>
                  </a:lnTo>
                  <a:lnTo>
                    <a:pt x="119456" y="134670"/>
                  </a:lnTo>
                  <a:lnTo>
                    <a:pt x="119621" y="135636"/>
                  </a:lnTo>
                  <a:lnTo>
                    <a:pt x="120586" y="139014"/>
                  </a:lnTo>
                  <a:lnTo>
                    <a:pt x="119621" y="135636"/>
                  </a:lnTo>
                  <a:lnTo>
                    <a:pt x="117754" y="136893"/>
                  </a:lnTo>
                  <a:lnTo>
                    <a:pt x="116560" y="139065"/>
                  </a:lnTo>
                  <a:lnTo>
                    <a:pt x="116979" y="145059"/>
                  </a:lnTo>
                  <a:lnTo>
                    <a:pt x="120116" y="147764"/>
                  </a:lnTo>
                  <a:lnTo>
                    <a:pt x="124244" y="147434"/>
                  </a:lnTo>
                  <a:lnTo>
                    <a:pt x="125095" y="145478"/>
                  </a:lnTo>
                  <a:lnTo>
                    <a:pt x="126936" y="144005"/>
                  </a:lnTo>
                  <a:lnTo>
                    <a:pt x="129222" y="143751"/>
                  </a:lnTo>
                  <a:lnTo>
                    <a:pt x="129679" y="142786"/>
                  </a:lnTo>
                  <a:lnTo>
                    <a:pt x="129933" y="141719"/>
                  </a:lnTo>
                  <a:lnTo>
                    <a:pt x="129743" y="139674"/>
                  </a:lnTo>
                  <a:lnTo>
                    <a:pt x="129616" y="139268"/>
                  </a:lnTo>
                  <a:lnTo>
                    <a:pt x="130365" y="138747"/>
                  </a:lnTo>
                  <a:lnTo>
                    <a:pt x="131000" y="138112"/>
                  </a:lnTo>
                  <a:lnTo>
                    <a:pt x="132410" y="135915"/>
                  </a:lnTo>
                  <a:lnTo>
                    <a:pt x="132778" y="134099"/>
                  </a:lnTo>
                  <a:close/>
                </a:path>
                <a:path w="258445" h="182244">
                  <a:moveTo>
                    <a:pt x="138544" y="38290"/>
                  </a:moveTo>
                  <a:lnTo>
                    <a:pt x="138226" y="35725"/>
                  </a:lnTo>
                  <a:lnTo>
                    <a:pt x="137871" y="35128"/>
                  </a:lnTo>
                  <a:lnTo>
                    <a:pt x="136715" y="33858"/>
                  </a:lnTo>
                  <a:lnTo>
                    <a:pt x="135699" y="33388"/>
                  </a:lnTo>
                  <a:lnTo>
                    <a:pt x="132715" y="33743"/>
                  </a:lnTo>
                  <a:lnTo>
                    <a:pt x="131394" y="35407"/>
                  </a:lnTo>
                  <a:lnTo>
                    <a:pt x="131800" y="38671"/>
                  </a:lnTo>
                  <a:lnTo>
                    <a:pt x="132867" y="39763"/>
                  </a:lnTo>
                  <a:lnTo>
                    <a:pt x="134962" y="40220"/>
                  </a:lnTo>
                  <a:lnTo>
                    <a:pt x="137223" y="39941"/>
                  </a:lnTo>
                  <a:lnTo>
                    <a:pt x="138544" y="38290"/>
                  </a:lnTo>
                  <a:close/>
                </a:path>
                <a:path w="258445" h="182244">
                  <a:moveTo>
                    <a:pt x="146240" y="116560"/>
                  </a:moveTo>
                  <a:lnTo>
                    <a:pt x="145923" y="111963"/>
                  </a:lnTo>
                  <a:lnTo>
                    <a:pt x="144665" y="110096"/>
                  </a:lnTo>
                  <a:lnTo>
                    <a:pt x="142887" y="109029"/>
                  </a:lnTo>
                  <a:lnTo>
                    <a:pt x="142417" y="111429"/>
                  </a:lnTo>
                  <a:lnTo>
                    <a:pt x="143078" y="107975"/>
                  </a:lnTo>
                  <a:lnTo>
                    <a:pt x="143052" y="107086"/>
                  </a:lnTo>
                  <a:lnTo>
                    <a:pt x="142532" y="105016"/>
                  </a:lnTo>
                  <a:lnTo>
                    <a:pt x="141909" y="104000"/>
                  </a:lnTo>
                  <a:lnTo>
                    <a:pt x="141084" y="103187"/>
                  </a:lnTo>
                  <a:lnTo>
                    <a:pt x="140525" y="104673"/>
                  </a:lnTo>
                  <a:lnTo>
                    <a:pt x="139446" y="105905"/>
                  </a:lnTo>
                  <a:lnTo>
                    <a:pt x="138023" y="106654"/>
                  </a:lnTo>
                  <a:lnTo>
                    <a:pt x="137223" y="107746"/>
                  </a:lnTo>
                  <a:lnTo>
                    <a:pt x="135991" y="108534"/>
                  </a:lnTo>
                  <a:lnTo>
                    <a:pt x="132676" y="108877"/>
                  </a:lnTo>
                  <a:lnTo>
                    <a:pt x="131025" y="107988"/>
                  </a:lnTo>
                  <a:lnTo>
                    <a:pt x="130009" y="106603"/>
                  </a:lnTo>
                  <a:lnTo>
                    <a:pt x="129844" y="107492"/>
                  </a:lnTo>
                  <a:lnTo>
                    <a:pt x="129844" y="108432"/>
                  </a:lnTo>
                  <a:lnTo>
                    <a:pt x="130530" y="111125"/>
                  </a:lnTo>
                  <a:lnTo>
                    <a:pt x="131635" y="112522"/>
                  </a:lnTo>
                  <a:lnTo>
                    <a:pt x="133070" y="113398"/>
                  </a:lnTo>
                  <a:lnTo>
                    <a:pt x="132918" y="114477"/>
                  </a:lnTo>
                  <a:lnTo>
                    <a:pt x="133172" y="118262"/>
                  </a:lnTo>
                  <a:lnTo>
                    <a:pt x="135699" y="120751"/>
                  </a:lnTo>
                  <a:lnTo>
                    <a:pt x="138811" y="121081"/>
                  </a:lnTo>
                  <a:lnTo>
                    <a:pt x="139661" y="120472"/>
                  </a:lnTo>
                  <a:lnTo>
                    <a:pt x="140652" y="120053"/>
                  </a:lnTo>
                  <a:lnTo>
                    <a:pt x="142265" y="119888"/>
                  </a:lnTo>
                  <a:lnTo>
                    <a:pt x="143217" y="119976"/>
                  </a:lnTo>
                  <a:lnTo>
                    <a:pt x="145072" y="118706"/>
                  </a:lnTo>
                  <a:lnTo>
                    <a:pt x="146240" y="116560"/>
                  </a:lnTo>
                  <a:close/>
                </a:path>
                <a:path w="258445" h="182244">
                  <a:moveTo>
                    <a:pt x="147789" y="86487"/>
                  </a:moveTo>
                  <a:lnTo>
                    <a:pt x="146469" y="86283"/>
                  </a:lnTo>
                  <a:lnTo>
                    <a:pt x="145288" y="85661"/>
                  </a:lnTo>
                  <a:lnTo>
                    <a:pt x="144386" y="84734"/>
                  </a:lnTo>
                  <a:lnTo>
                    <a:pt x="142646" y="84099"/>
                  </a:lnTo>
                  <a:lnTo>
                    <a:pt x="141325" y="82562"/>
                  </a:lnTo>
                  <a:lnTo>
                    <a:pt x="140843" y="77876"/>
                  </a:lnTo>
                  <a:lnTo>
                    <a:pt x="142849" y="75438"/>
                  </a:lnTo>
                  <a:lnTo>
                    <a:pt x="145770" y="75145"/>
                  </a:lnTo>
                  <a:lnTo>
                    <a:pt x="146062" y="75196"/>
                  </a:lnTo>
                  <a:lnTo>
                    <a:pt x="146672" y="74930"/>
                  </a:lnTo>
                  <a:lnTo>
                    <a:pt x="145440" y="74460"/>
                  </a:lnTo>
                  <a:lnTo>
                    <a:pt x="144068" y="74333"/>
                  </a:lnTo>
                  <a:lnTo>
                    <a:pt x="139166" y="75552"/>
                  </a:lnTo>
                  <a:lnTo>
                    <a:pt x="137033" y="79095"/>
                  </a:lnTo>
                  <a:lnTo>
                    <a:pt x="138480" y="84848"/>
                  </a:lnTo>
                  <a:lnTo>
                    <a:pt x="140195" y="86512"/>
                  </a:lnTo>
                  <a:lnTo>
                    <a:pt x="143408" y="87553"/>
                  </a:lnTo>
                  <a:lnTo>
                    <a:pt x="144653" y="87630"/>
                  </a:lnTo>
                  <a:lnTo>
                    <a:pt x="146596" y="87160"/>
                  </a:lnTo>
                  <a:lnTo>
                    <a:pt x="147789" y="86487"/>
                  </a:lnTo>
                  <a:close/>
                </a:path>
                <a:path w="258445" h="182244">
                  <a:moveTo>
                    <a:pt x="152184" y="157861"/>
                  </a:moveTo>
                  <a:lnTo>
                    <a:pt x="150787" y="156146"/>
                  </a:lnTo>
                  <a:lnTo>
                    <a:pt x="148475" y="155282"/>
                  </a:lnTo>
                  <a:lnTo>
                    <a:pt x="143497" y="156527"/>
                  </a:lnTo>
                  <a:lnTo>
                    <a:pt x="141732" y="158940"/>
                  </a:lnTo>
                  <a:lnTo>
                    <a:pt x="141770" y="161582"/>
                  </a:lnTo>
                  <a:lnTo>
                    <a:pt x="142938" y="162610"/>
                  </a:lnTo>
                  <a:lnTo>
                    <a:pt x="143764" y="164020"/>
                  </a:lnTo>
                  <a:lnTo>
                    <a:pt x="143967" y="166039"/>
                  </a:lnTo>
                  <a:lnTo>
                    <a:pt x="145351" y="167144"/>
                  </a:lnTo>
                  <a:lnTo>
                    <a:pt x="147205" y="167627"/>
                  </a:lnTo>
                  <a:lnTo>
                    <a:pt x="150037" y="166916"/>
                  </a:lnTo>
                  <a:lnTo>
                    <a:pt x="150863" y="166420"/>
                  </a:lnTo>
                  <a:lnTo>
                    <a:pt x="151561" y="165798"/>
                  </a:lnTo>
                  <a:lnTo>
                    <a:pt x="151066" y="164985"/>
                  </a:lnTo>
                  <a:lnTo>
                    <a:pt x="150710" y="164071"/>
                  </a:lnTo>
                  <a:lnTo>
                    <a:pt x="150495" y="161963"/>
                  </a:lnTo>
                  <a:lnTo>
                    <a:pt x="150698" y="160909"/>
                  </a:lnTo>
                  <a:lnTo>
                    <a:pt x="151079" y="159956"/>
                  </a:lnTo>
                  <a:lnTo>
                    <a:pt x="151168" y="159143"/>
                  </a:lnTo>
                  <a:lnTo>
                    <a:pt x="151574" y="158407"/>
                  </a:lnTo>
                  <a:lnTo>
                    <a:pt x="152184" y="157861"/>
                  </a:lnTo>
                  <a:close/>
                </a:path>
                <a:path w="258445" h="182244">
                  <a:moveTo>
                    <a:pt x="152539" y="56819"/>
                  </a:moveTo>
                  <a:lnTo>
                    <a:pt x="152336" y="55130"/>
                  </a:lnTo>
                  <a:lnTo>
                    <a:pt x="151688" y="54063"/>
                  </a:lnTo>
                  <a:lnTo>
                    <a:pt x="150787" y="53289"/>
                  </a:lnTo>
                  <a:lnTo>
                    <a:pt x="150787" y="53035"/>
                  </a:lnTo>
                  <a:lnTo>
                    <a:pt x="150101" y="50368"/>
                  </a:lnTo>
                  <a:lnTo>
                    <a:pt x="147383" y="48742"/>
                  </a:lnTo>
                  <a:lnTo>
                    <a:pt x="144157" y="49555"/>
                  </a:lnTo>
                  <a:lnTo>
                    <a:pt x="144157" y="52362"/>
                  </a:lnTo>
                  <a:lnTo>
                    <a:pt x="142189" y="54851"/>
                  </a:lnTo>
                  <a:lnTo>
                    <a:pt x="144145" y="52362"/>
                  </a:lnTo>
                  <a:lnTo>
                    <a:pt x="144157" y="49555"/>
                  </a:lnTo>
                  <a:lnTo>
                    <a:pt x="141998" y="50088"/>
                  </a:lnTo>
                  <a:lnTo>
                    <a:pt x="140373" y="52793"/>
                  </a:lnTo>
                  <a:lnTo>
                    <a:pt x="141287" y="56464"/>
                  </a:lnTo>
                  <a:lnTo>
                    <a:pt x="141897" y="57251"/>
                  </a:lnTo>
                  <a:lnTo>
                    <a:pt x="142621" y="57886"/>
                  </a:lnTo>
                  <a:lnTo>
                    <a:pt x="143002" y="59905"/>
                  </a:lnTo>
                  <a:lnTo>
                    <a:pt x="144538" y="61404"/>
                  </a:lnTo>
                  <a:lnTo>
                    <a:pt x="146481" y="61810"/>
                  </a:lnTo>
                  <a:lnTo>
                    <a:pt x="146786" y="59436"/>
                  </a:lnTo>
                  <a:lnTo>
                    <a:pt x="148678" y="57531"/>
                  </a:lnTo>
                  <a:lnTo>
                    <a:pt x="151587" y="57404"/>
                  </a:lnTo>
                  <a:lnTo>
                    <a:pt x="152387" y="57619"/>
                  </a:lnTo>
                  <a:lnTo>
                    <a:pt x="152539" y="56819"/>
                  </a:lnTo>
                  <a:close/>
                </a:path>
                <a:path w="258445" h="182244">
                  <a:moveTo>
                    <a:pt x="158254" y="93903"/>
                  </a:moveTo>
                  <a:lnTo>
                    <a:pt x="157759" y="93179"/>
                  </a:lnTo>
                  <a:lnTo>
                    <a:pt x="157251" y="91554"/>
                  </a:lnTo>
                  <a:lnTo>
                    <a:pt x="157403" y="90347"/>
                  </a:lnTo>
                  <a:lnTo>
                    <a:pt x="157886" y="89293"/>
                  </a:lnTo>
                  <a:lnTo>
                    <a:pt x="156616" y="87426"/>
                  </a:lnTo>
                  <a:lnTo>
                    <a:pt x="154432" y="86258"/>
                  </a:lnTo>
                  <a:lnTo>
                    <a:pt x="150710" y="86512"/>
                  </a:lnTo>
                  <a:lnTo>
                    <a:pt x="149542" y="86982"/>
                  </a:lnTo>
                  <a:lnTo>
                    <a:pt x="147243" y="88658"/>
                  </a:lnTo>
                  <a:lnTo>
                    <a:pt x="146304" y="90106"/>
                  </a:lnTo>
                  <a:lnTo>
                    <a:pt x="145859" y="92824"/>
                  </a:lnTo>
                  <a:lnTo>
                    <a:pt x="146100" y="96304"/>
                  </a:lnTo>
                  <a:lnTo>
                    <a:pt x="148234" y="98615"/>
                  </a:lnTo>
                  <a:lnTo>
                    <a:pt x="150977" y="99250"/>
                  </a:lnTo>
                  <a:lnTo>
                    <a:pt x="151218" y="96431"/>
                  </a:lnTo>
                  <a:lnTo>
                    <a:pt x="153454" y="94081"/>
                  </a:lnTo>
                  <a:lnTo>
                    <a:pt x="157035" y="93713"/>
                  </a:lnTo>
                  <a:lnTo>
                    <a:pt x="158254" y="93903"/>
                  </a:lnTo>
                  <a:close/>
                </a:path>
                <a:path w="258445" h="182244">
                  <a:moveTo>
                    <a:pt x="159423" y="140119"/>
                  </a:moveTo>
                  <a:lnTo>
                    <a:pt x="158457" y="136321"/>
                  </a:lnTo>
                  <a:lnTo>
                    <a:pt x="157162" y="134848"/>
                  </a:lnTo>
                  <a:lnTo>
                    <a:pt x="154330" y="133426"/>
                  </a:lnTo>
                  <a:lnTo>
                    <a:pt x="152946" y="133197"/>
                  </a:lnTo>
                  <a:lnTo>
                    <a:pt x="151549" y="133413"/>
                  </a:lnTo>
                  <a:lnTo>
                    <a:pt x="152742" y="134429"/>
                  </a:lnTo>
                  <a:lnTo>
                    <a:pt x="150774" y="132803"/>
                  </a:lnTo>
                  <a:lnTo>
                    <a:pt x="150342" y="132575"/>
                  </a:lnTo>
                  <a:lnTo>
                    <a:pt x="149491" y="135039"/>
                  </a:lnTo>
                  <a:lnTo>
                    <a:pt x="147205" y="136855"/>
                  </a:lnTo>
                  <a:lnTo>
                    <a:pt x="143217" y="137020"/>
                  </a:lnTo>
                  <a:lnTo>
                    <a:pt x="142087" y="136728"/>
                  </a:lnTo>
                  <a:lnTo>
                    <a:pt x="141084" y="136194"/>
                  </a:lnTo>
                  <a:lnTo>
                    <a:pt x="140804" y="136994"/>
                  </a:lnTo>
                  <a:lnTo>
                    <a:pt x="140690" y="137845"/>
                  </a:lnTo>
                  <a:lnTo>
                    <a:pt x="140741" y="138722"/>
                  </a:lnTo>
                  <a:lnTo>
                    <a:pt x="141236" y="138315"/>
                  </a:lnTo>
                  <a:lnTo>
                    <a:pt x="141808" y="137998"/>
                  </a:lnTo>
                  <a:lnTo>
                    <a:pt x="145110" y="136994"/>
                  </a:lnTo>
                  <a:lnTo>
                    <a:pt x="147929" y="138468"/>
                  </a:lnTo>
                  <a:lnTo>
                    <a:pt x="149123" y="142354"/>
                  </a:lnTo>
                  <a:lnTo>
                    <a:pt x="148958" y="143637"/>
                  </a:lnTo>
                  <a:lnTo>
                    <a:pt x="148424" y="144729"/>
                  </a:lnTo>
                  <a:lnTo>
                    <a:pt x="151828" y="144119"/>
                  </a:lnTo>
                  <a:lnTo>
                    <a:pt x="148386" y="144830"/>
                  </a:lnTo>
                  <a:lnTo>
                    <a:pt x="149948" y="146100"/>
                  </a:lnTo>
                  <a:lnTo>
                    <a:pt x="152057" y="146672"/>
                  </a:lnTo>
                  <a:lnTo>
                    <a:pt x="155790" y="145745"/>
                  </a:lnTo>
                  <a:lnTo>
                    <a:pt x="157099" y="144754"/>
                  </a:lnTo>
                  <a:lnTo>
                    <a:pt x="159004" y="141998"/>
                  </a:lnTo>
                  <a:lnTo>
                    <a:pt x="159423" y="140119"/>
                  </a:lnTo>
                  <a:close/>
                </a:path>
                <a:path w="258445" h="182244">
                  <a:moveTo>
                    <a:pt x="168414" y="17830"/>
                  </a:moveTo>
                  <a:lnTo>
                    <a:pt x="168084" y="17043"/>
                  </a:lnTo>
                  <a:lnTo>
                    <a:pt x="166763" y="15735"/>
                  </a:lnTo>
                  <a:lnTo>
                    <a:pt x="165963" y="15405"/>
                  </a:lnTo>
                  <a:lnTo>
                    <a:pt x="164109" y="15405"/>
                  </a:lnTo>
                  <a:lnTo>
                    <a:pt x="163309" y="15735"/>
                  </a:lnTo>
                  <a:lnTo>
                    <a:pt x="162001" y="17043"/>
                  </a:lnTo>
                  <a:lnTo>
                    <a:pt x="161671" y="17830"/>
                  </a:lnTo>
                  <a:lnTo>
                    <a:pt x="161671" y="19672"/>
                  </a:lnTo>
                  <a:lnTo>
                    <a:pt x="162001" y="20459"/>
                  </a:lnTo>
                  <a:lnTo>
                    <a:pt x="163309" y="21767"/>
                  </a:lnTo>
                  <a:lnTo>
                    <a:pt x="164109" y="22098"/>
                  </a:lnTo>
                  <a:lnTo>
                    <a:pt x="165963" y="22098"/>
                  </a:lnTo>
                  <a:lnTo>
                    <a:pt x="166763" y="21767"/>
                  </a:lnTo>
                  <a:lnTo>
                    <a:pt x="168084" y="20459"/>
                  </a:lnTo>
                  <a:lnTo>
                    <a:pt x="168414" y="19672"/>
                  </a:lnTo>
                  <a:lnTo>
                    <a:pt x="168414" y="17830"/>
                  </a:lnTo>
                  <a:close/>
                </a:path>
                <a:path w="258445" h="182244">
                  <a:moveTo>
                    <a:pt x="170522" y="110617"/>
                  </a:moveTo>
                  <a:lnTo>
                    <a:pt x="169722" y="107480"/>
                  </a:lnTo>
                  <a:lnTo>
                    <a:pt x="168414" y="105994"/>
                  </a:lnTo>
                  <a:lnTo>
                    <a:pt x="166738" y="105168"/>
                  </a:lnTo>
                  <a:lnTo>
                    <a:pt x="166535" y="106489"/>
                  </a:lnTo>
                  <a:lnTo>
                    <a:pt x="165938" y="107683"/>
                  </a:lnTo>
                  <a:lnTo>
                    <a:pt x="165049" y="108623"/>
                  </a:lnTo>
                  <a:lnTo>
                    <a:pt x="166382" y="109664"/>
                  </a:lnTo>
                  <a:lnTo>
                    <a:pt x="167322" y="111188"/>
                  </a:lnTo>
                  <a:lnTo>
                    <a:pt x="167703" y="114338"/>
                  </a:lnTo>
                  <a:lnTo>
                    <a:pt x="167424" y="115646"/>
                  </a:lnTo>
                  <a:lnTo>
                    <a:pt x="166839" y="116776"/>
                  </a:lnTo>
                  <a:lnTo>
                    <a:pt x="168427" y="115976"/>
                  </a:lnTo>
                  <a:lnTo>
                    <a:pt x="169570" y="114566"/>
                  </a:lnTo>
                  <a:lnTo>
                    <a:pt x="170446" y="111823"/>
                  </a:lnTo>
                  <a:lnTo>
                    <a:pt x="170522" y="110617"/>
                  </a:lnTo>
                  <a:close/>
                </a:path>
                <a:path w="258445" h="182244">
                  <a:moveTo>
                    <a:pt x="170916" y="81114"/>
                  </a:moveTo>
                  <a:lnTo>
                    <a:pt x="169202" y="81597"/>
                  </a:lnTo>
                  <a:lnTo>
                    <a:pt x="167843" y="82715"/>
                  </a:lnTo>
                  <a:lnTo>
                    <a:pt x="167017" y="84137"/>
                  </a:lnTo>
                  <a:lnTo>
                    <a:pt x="167843" y="83096"/>
                  </a:lnTo>
                  <a:lnTo>
                    <a:pt x="168998" y="82321"/>
                  </a:lnTo>
                  <a:lnTo>
                    <a:pt x="170319" y="81927"/>
                  </a:lnTo>
                  <a:lnTo>
                    <a:pt x="170916" y="81114"/>
                  </a:lnTo>
                  <a:close/>
                </a:path>
                <a:path w="258445" h="182244">
                  <a:moveTo>
                    <a:pt x="172821" y="57708"/>
                  </a:moveTo>
                  <a:lnTo>
                    <a:pt x="171665" y="56057"/>
                  </a:lnTo>
                  <a:lnTo>
                    <a:pt x="169595" y="55168"/>
                  </a:lnTo>
                  <a:lnTo>
                    <a:pt x="164807" y="56362"/>
                  </a:lnTo>
                  <a:lnTo>
                    <a:pt x="163169" y="59067"/>
                  </a:lnTo>
                  <a:lnTo>
                    <a:pt x="164211" y="63195"/>
                  </a:lnTo>
                  <a:lnTo>
                    <a:pt x="165214" y="64287"/>
                  </a:lnTo>
                  <a:lnTo>
                    <a:pt x="166471" y="64909"/>
                  </a:lnTo>
                  <a:lnTo>
                    <a:pt x="166192" y="64503"/>
                  </a:lnTo>
                  <a:lnTo>
                    <a:pt x="165569" y="62496"/>
                  </a:lnTo>
                  <a:lnTo>
                    <a:pt x="166573" y="60629"/>
                  </a:lnTo>
                  <a:lnTo>
                    <a:pt x="169405" y="59766"/>
                  </a:lnTo>
                  <a:lnTo>
                    <a:pt x="170472" y="60032"/>
                  </a:lnTo>
                  <a:lnTo>
                    <a:pt x="171297" y="60629"/>
                  </a:lnTo>
                  <a:lnTo>
                    <a:pt x="171475" y="59474"/>
                  </a:lnTo>
                  <a:lnTo>
                    <a:pt x="171996" y="58470"/>
                  </a:lnTo>
                  <a:lnTo>
                    <a:pt x="172821" y="57708"/>
                  </a:lnTo>
                  <a:close/>
                </a:path>
                <a:path w="258445" h="182244">
                  <a:moveTo>
                    <a:pt x="176911" y="162687"/>
                  </a:moveTo>
                  <a:lnTo>
                    <a:pt x="176047" y="159270"/>
                  </a:lnTo>
                  <a:lnTo>
                    <a:pt x="173316" y="157645"/>
                  </a:lnTo>
                  <a:lnTo>
                    <a:pt x="168452" y="158864"/>
                  </a:lnTo>
                  <a:lnTo>
                    <a:pt x="167043" y="160743"/>
                  </a:lnTo>
                  <a:lnTo>
                    <a:pt x="166916" y="162852"/>
                  </a:lnTo>
                  <a:lnTo>
                    <a:pt x="168897" y="163423"/>
                  </a:lnTo>
                  <a:lnTo>
                    <a:pt x="170472" y="165036"/>
                  </a:lnTo>
                  <a:lnTo>
                    <a:pt x="170967" y="167119"/>
                  </a:lnTo>
                  <a:lnTo>
                    <a:pt x="172923" y="166179"/>
                  </a:lnTo>
                  <a:lnTo>
                    <a:pt x="176733" y="164122"/>
                  </a:lnTo>
                  <a:lnTo>
                    <a:pt x="176885" y="163423"/>
                  </a:lnTo>
                  <a:lnTo>
                    <a:pt x="176911" y="162687"/>
                  </a:lnTo>
                  <a:close/>
                </a:path>
                <a:path w="258445" h="182244">
                  <a:moveTo>
                    <a:pt x="178650" y="90093"/>
                  </a:moveTo>
                  <a:lnTo>
                    <a:pt x="178384" y="90246"/>
                  </a:lnTo>
                  <a:lnTo>
                    <a:pt x="178155" y="90893"/>
                  </a:lnTo>
                  <a:lnTo>
                    <a:pt x="178003" y="91198"/>
                  </a:lnTo>
                  <a:lnTo>
                    <a:pt x="178257" y="90843"/>
                  </a:lnTo>
                  <a:lnTo>
                    <a:pt x="178473" y="90487"/>
                  </a:lnTo>
                  <a:lnTo>
                    <a:pt x="178650" y="90093"/>
                  </a:lnTo>
                  <a:close/>
                </a:path>
                <a:path w="258445" h="182244">
                  <a:moveTo>
                    <a:pt x="182372" y="64084"/>
                  </a:moveTo>
                  <a:lnTo>
                    <a:pt x="182168" y="61239"/>
                  </a:lnTo>
                  <a:lnTo>
                    <a:pt x="181914" y="59169"/>
                  </a:lnTo>
                  <a:lnTo>
                    <a:pt x="180416" y="57569"/>
                  </a:lnTo>
                  <a:lnTo>
                    <a:pt x="178511" y="57048"/>
                  </a:lnTo>
                  <a:lnTo>
                    <a:pt x="180009" y="57848"/>
                  </a:lnTo>
                  <a:lnTo>
                    <a:pt x="181102" y="59321"/>
                  </a:lnTo>
                  <a:lnTo>
                    <a:pt x="181305" y="63779"/>
                  </a:lnTo>
                  <a:lnTo>
                    <a:pt x="179311" y="65963"/>
                  </a:lnTo>
                  <a:lnTo>
                    <a:pt x="176707" y="66255"/>
                  </a:lnTo>
                  <a:lnTo>
                    <a:pt x="176847" y="66700"/>
                  </a:lnTo>
                  <a:lnTo>
                    <a:pt x="177457" y="66814"/>
                  </a:lnTo>
                  <a:lnTo>
                    <a:pt x="180467" y="66459"/>
                  </a:lnTo>
                  <a:lnTo>
                    <a:pt x="182372" y="64084"/>
                  </a:lnTo>
                  <a:close/>
                </a:path>
                <a:path w="258445" h="182244">
                  <a:moveTo>
                    <a:pt x="189992" y="130492"/>
                  </a:moveTo>
                  <a:lnTo>
                    <a:pt x="189318" y="127825"/>
                  </a:lnTo>
                  <a:lnTo>
                    <a:pt x="186601" y="126212"/>
                  </a:lnTo>
                  <a:lnTo>
                    <a:pt x="182791" y="127152"/>
                  </a:lnTo>
                  <a:lnTo>
                    <a:pt x="181927" y="127825"/>
                  </a:lnTo>
                  <a:lnTo>
                    <a:pt x="180530" y="129565"/>
                  </a:lnTo>
                  <a:lnTo>
                    <a:pt x="180162" y="130695"/>
                  </a:lnTo>
                  <a:lnTo>
                    <a:pt x="180225" y="132245"/>
                  </a:lnTo>
                  <a:lnTo>
                    <a:pt x="180174" y="132575"/>
                  </a:lnTo>
                  <a:lnTo>
                    <a:pt x="180898" y="135458"/>
                  </a:lnTo>
                  <a:lnTo>
                    <a:pt x="183400" y="136982"/>
                  </a:lnTo>
                  <a:lnTo>
                    <a:pt x="185953" y="136563"/>
                  </a:lnTo>
                  <a:lnTo>
                    <a:pt x="185762" y="133908"/>
                  </a:lnTo>
                  <a:lnTo>
                    <a:pt x="187388" y="131406"/>
                  </a:lnTo>
                  <a:lnTo>
                    <a:pt x="189992" y="130492"/>
                  </a:lnTo>
                  <a:close/>
                </a:path>
                <a:path w="258445" h="182244">
                  <a:moveTo>
                    <a:pt x="194360" y="101981"/>
                  </a:moveTo>
                  <a:lnTo>
                    <a:pt x="193675" y="101079"/>
                  </a:lnTo>
                  <a:lnTo>
                    <a:pt x="193179" y="100012"/>
                  </a:lnTo>
                  <a:lnTo>
                    <a:pt x="193027" y="98132"/>
                  </a:lnTo>
                  <a:lnTo>
                    <a:pt x="192824" y="97815"/>
                  </a:lnTo>
                  <a:lnTo>
                    <a:pt x="191617" y="96659"/>
                  </a:lnTo>
                  <a:lnTo>
                    <a:pt x="189915" y="96062"/>
                  </a:lnTo>
                  <a:lnTo>
                    <a:pt x="185572" y="97142"/>
                  </a:lnTo>
                  <a:lnTo>
                    <a:pt x="183997" y="99707"/>
                  </a:lnTo>
                  <a:lnTo>
                    <a:pt x="184518" y="102285"/>
                  </a:lnTo>
                  <a:lnTo>
                    <a:pt x="186690" y="102717"/>
                  </a:lnTo>
                  <a:lnTo>
                    <a:pt x="188506" y="104178"/>
                  </a:lnTo>
                  <a:lnTo>
                    <a:pt x="189344" y="106222"/>
                  </a:lnTo>
                  <a:lnTo>
                    <a:pt x="190195" y="106273"/>
                  </a:lnTo>
                  <a:lnTo>
                    <a:pt x="191592" y="105918"/>
                  </a:lnTo>
                  <a:lnTo>
                    <a:pt x="192354" y="105359"/>
                  </a:lnTo>
                  <a:lnTo>
                    <a:pt x="193700" y="103924"/>
                  </a:lnTo>
                  <a:lnTo>
                    <a:pt x="194221" y="103009"/>
                  </a:lnTo>
                  <a:lnTo>
                    <a:pt x="194360" y="101981"/>
                  </a:lnTo>
                  <a:close/>
                </a:path>
                <a:path w="258445" h="182244">
                  <a:moveTo>
                    <a:pt x="195935" y="74841"/>
                  </a:moveTo>
                  <a:lnTo>
                    <a:pt x="194906" y="74053"/>
                  </a:lnTo>
                  <a:lnTo>
                    <a:pt x="194195" y="72885"/>
                  </a:lnTo>
                  <a:lnTo>
                    <a:pt x="193929" y="70726"/>
                  </a:lnTo>
                  <a:lnTo>
                    <a:pt x="194056" y="70002"/>
                  </a:lnTo>
                  <a:lnTo>
                    <a:pt x="194297" y="69303"/>
                  </a:lnTo>
                  <a:lnTo>
                    <a:pt x="193027" y="68630"/>
                  </a:lnTo>
                  <a:lnTo>
                    <a:pt x="192087" y="67462"/>
                  </a:lnTo>
                  <a:lnTo>
                    <a:pt x="191782" y="65989"/>
                  </a:lnTo>
                  <a:lnTo>
                    <a:pt x="189966" y="66827"/>
                  </a:lnTo>
                  <a:lnTo>
                    <a:pt x="188874" y="68592"/>
                  </a:lnTo>
                  <a:lnTo>
                    <a:pt x="188937" y="70573"/>
                  </a:lnTo>
                  <a:lnTo>
                    <a:pt x="189433" y="71107"/>
                  </a:lnTo>
                  <a:lnTo>
                    <a:pt x="189839" y="71716"/>
                  </a:lnTo>
                  <a:lnTo>
                    <a:pt x="190195" y="72885"/>
                  </a:lnTo>
                  <a:lnTo>
                    <a:pt x="190195" y="73723"/>
                  </a:lnTo>
                  <a:lnTo>
                    <a:pt x="191401" y="75031"/>
                  </a:lnTo>
                  <a:lnTo>
                    <a:pt x="193230" y="75717"/>
                  </a:lnTo>
                  <a:lnTo>
                    <a:pt x="195402" y="75171"/>
                  </a:lnTo>
                  <a:lnTo>
                    <a:pt x="195935" y="74841"/>
                  </a:lnTo>
                  <a:close/>
                </a:path>
                <a:path w="258445" h="182244">
                  <a:moveTo>
                    <a:pt x="197396" y="50165"/>
                  </a:moveTo>
                  <a:lnTo>
                    <a:pt x="196583" y="46913"/>
                  </a:lnTo>
                  <a:lnTo>
                    <a:pt x="195313" y="45974"/>
                  </a:lnTo>
                  <a:lnTo>
                    <a:pt x="193890" y="45885"/>
                  </a:lnTo>
                  <a:lnTo>
                    <a:pt x="194983" y="46164"/>
                  </a:lnTo>
                  <a:lnTo>
                    <a:pt x="195935" y="46939"/>
                  </a:lnTo>
                  <a:lnTo>
                    <a:pt x="196837" y="49860"/>
                  </a:lnTo>
                  <a:lnTo>
                    <a:pt x="195846" y="51727"/>
                  </a:lnTo>
                  <a:lnTo>
                    <a:pt x="193662" y="52387"/>
                  </a:lnTo>
                  <a:lnTo>
                    <a:pt x="192874" y="52387"/>
                  </a:lnTo>
                  <a:lnTo>
                    <a:pt x="193941" y="52552"/>
                  </a:lnTo>
                  <a:lnTo>
                    <a:pt x="196303" y="51981"/>
                  </a:lnTo>
                  <a:lnTo>
                    <a:pt x="197396" y="50165"/>
                  </a:lnTo>
                  <a:close/>
                </a:path>
                <a:path w="258445" h="182244">
                  <a:moveTo>
                    <a:pt x="203530" y="118554"/>
                  </a:moveTo>
                  <a:lnTo>
                    <a:pt x="202730" y="118440"/>
                  </a:lnTo>
                  <a:lnTo>
                    <a:pt x="201942" y="118173"/>
                  </a:lnTo>
                  <a:lnTo>
                    <a:pt x="201244" y="117779"/>
                  </a:lnTo>
                  <a:lnTo>
                    <a:pt x="201053" y="118364"/>
                  </a:lnTo>
                  <a:lnTo>
                    <a:pt x="200964" y="118973"/>
                  </a:lnTo>
                  <a:lnTo>
                    <a:pt x="201333" y="120446"/>
                  </a:lnTo>
                  <a:lnTo>
                    <a:pt x="201866" y="121107"/>
                  </a:lnTo>
                  <a:lnTo>
                    <a:pt x="202539" y="121551"/>
                  </a:lnTo>
                  <a:lnTo>
                    <a:pt x="202615" y="120472"/>
                  </a:lnTo>
                  <a:lnTo>
                    <a:pt x="202971" y="119443"/>
                  </a:lnTo>
                  <a:lnTo>
                    <a:pt x="203530" y="118554"/>
                  </a:lnTo>
                  <a:close/>
                </a:path>
                <a:path w="258445" h="182244">
                  <a:moveTo>
                    <a:pt x="204025" y="28079"/>
                  </a:moveTo>
                  <a:lnTo>
                    <a:pt x="203695" y="27292"/>
                  </a:lnTo>
                  <a:lnTo>
                    <a:pt x="202374" y="25984"/>
                  </a:lnTo>
                  <a:lnTo>
                    <a:pt x="201587" y="25654"/>
                  </a:lnTo>
                  <a:lnTo>
                    <a:pt x="199720" y="25654"/>
                  </a:lnTo>
                  <a:lnTo>
                    <a:pt x="198920" y="25984"/>
                  </a:lnTo>
                  <a:lnTo>
                    <a:pt x="197612" y="27292"/>
                  </a:lnTo>
                  <a:lnTo>
                    <a:pt x="197281" y="28079"/>
                  </a:lnTo>
                  <a:lnTo>
                    <a:pt x="197281" y="29933"/>
                  </a:lnTo>
                  <a:lnTo>
                    <a:pt x="197612" y="30721"/>
                  </a:lnTo>
                  <a:lnTo>
                    <a:pt x="198920" y="32029"/>
                  </a:lnTo>
                  <a:lnTo>
                    <a:pt x="199720" y="32346"/>
                  </a:lnTo>
                  <a:lnTo>
                    <a:pt x="201587" y="32346"/>
                  </a:lnTo>
                  <a:lnTo>
                    <a:pt x="202374" y="32029"/>
                  </a:lnTo>
                  <a:lnTo>
                    <a:pt x="203695" y="30721"/>
                  </a:lnTo>
                  <a:lnTo>
                    <a:pt x="204025" y="29933"/>
                  </a:lnTo>
                  <a:lnTo>
                    <a:pt x="204025" y="28079"/>
                  </a:lnTo>
                  <a:close/>
                </a:path>
                <a:path w="258445" h="182244">
                  <a:moveTo>
                    <a:pt x="220726" y="67335"/>
                  </a:moveTo>
                  <a:lnTo>
                    <a:pt x="219824" y="63741"/>
                  </a:lnTo>
                  <a:lnTo>
                    <a:pt x="217982" y="62661"/>
                  </a:lnTo>
                  <a:lnTo>
                    <a:pt x="214972" y="63411"/>
                  </a:lnTo>
                  <a:lnTo>
                    <a:pt x="214134" y="64338"/>
                  </a:lnTo>
                  <a:lnTo>
                    <a:pt x="213817" y="65443"/>
                  </a:lnTo>
                  <a:lnTo>
                    <a:pt x="213995" y="66141"/>
                  </a:lnTo>
                  <a:lnTo>
                    <a:pt x="214007" y="66840"/>
                  </a:lnTo>
                  <a:lnTo>
                    <a:pt x="213893" y="67513"/>
                  </a:lnTo>
                  <a:lnTo>
                    <a:pt x="214490" y="69075"/>
                  </a:lnTo>
                  <a:lnTo>
                    <a:pt x="216141" y="70015"/>
                  </a:lnTo>
                  <a:lnTo>
                    <a:pt x="219633" y="69151"/>
                  </a:lnTo>
                  <a:lnTo>
                    <a:pt x="220726" y="67335"/>
                  </a:lnTo>
                  <a:close/>
                </a:path>
                <a:path w="258445" h="182244">
                  <a:moveTo>
                    <a:pt x="228587" y="43091"/>
                  </a:moveTo>
                  <a:lnTo>
                    <a:pt x="228257" y="42303"/>
                  </a:lnTo>
                  <a:lnTo>
                    <a:pt x="226949" y="40995"/>
                  </a:lnTo>
                  <a:lnTo>
                    <a:pt x="226148" y="40665"/>
                  </a:lnTo>
                  <a:lnTo>
                    <a:pt x="224294" y="40665"/>
                  </a:lnTo>
                  <a:lnTo>
                    <a:pt x="223494" y="40995"/>
                  </a:lnTo>
                  <a:lnTo>
                    <a:pt x="222173" y="42303"/>
                  </a:lnTo>
                  <a:lnTo>
                    <a:pt x="221843" y="43091"/>
                  </a:lnTo>
                  <a:lnTo>
                    <a:pt x="221843" y="44932"/>
                  </a:lnTo>
                  <a:lnTo>
                    <a:pt x="222173" y="45732"/>
                  </a:lnTo>
                  <a:lnTo>
                    <a:pt x="223494" y="47028"/>
                  </a:lnTo>
                  <a:lnTo>
                    <a:pt x="224294" y="47358"/>
                  </a:lnTo>
                  <a:lnTo>
                    <a:pt x="226148" y="47358"/>
                  </a:lnTo>
                  <a:lnTo>
                    <a:pt x="226949" y="47028"/>
                  </a:lnTo>
                  <a:lnTo>
                    <a:pt x="228257" y="45732"/>
                  </a:lnTo>
                  <a:lnTo>
                    <a:pt x="228587" y="44932"/>
                  </a:lnTo>
                  <a:lnTo>
                    <a:pt x="228587" y="43091"/>
                  </a:lnTo>
                  <a:close/>
                </a:path>
                <a:path w="258445" h="182244">
                  <a:moveTo>
                    <a:pt x="228701" y="63677"/>
                  </a:moveTo>
                  <a:lnTo>
                    <a:pt x="228333" y="60579"/>
                  </a:lnTo>
                  <a:lnTo>
                    <a:pt x="226733" y="59321"/>
                  </a:lnTo>
                  <a:lnTo>
                    <a:pt x="224942" y="59461"/>
                  </a:lnTo>
                  <a:lnTo>
                    <a:pt x="225221" y="61163"/>
                  </a:lnTo>
                  <a:lnTo>
                    <a:pt x="224180" y="62826"/>
                  </a:lnTo>
                  <a:lnTo>
                    <a:pt x="222262" y="63296"/>
                  </a:lnTo>
                  <a:lnTo>
                    <a:pt x="221881" y="63271"/>
                  </a:lnTo>
                  <a:lnTo>
                    <a:pt x="222084" y="64528"/>
                  </a:lnTo>
                  <a:lnTo>
                    <a:pt x="222961" y="65506"/>
                  </a:lnTo>
                  <a:lnTo>
                    <a:pt x="224104" y="65900"/>
                  </a:lnTo>
                  <a:lnTo>
                    <a:pt x="225120" y="65468"/>
                  </a:lnTo>
                  <a:lnTo>
                    <a:pt x="226161" y="65366"/>
                  </a:lnTo>
                  <a:lnTo>
                    <a:pt x="227037" y="65544"/>
                  </a:lnTo>
                  <a:lnTo>
                    <a:pt x="228066" y="64871"/>
                  </a:lnTo>
                  <a:lnTo>
                    <a:pt x="228701" y="63677"/>
                  </a:lnTo>
                  <a:close/>
                </a:path>
                <a:path w="258445" h="182244">
                  <a:moveTo>
                    <a:pt x="230555" y="134632"/>
                  </a:moveTo>
                  <a:lnTo>
                    <a:pt x="230365" y="132816"/>
                  </a:lnTo>
                  <a:lnTo>
                    <a:pt x="229958" y="132232"/>
                  </a:lnTo>
                  <a:lnTo>
                    <a:pt x="229628" y="131610"/>
                  </a:lnTo>
                  <a:lnTo>
                    <a:pt x="229412" y="130911"/>
                  </a:lnTo>
                  <a:lnTo>
                    <a:pt x="228701" y="130162"/>
                  </a:lnTo>
                  <a:lnTo>
                    <a:pt x="227711" y="129717"/>
                  </a:lnTo>
                  <a:lnTo>
                    <a:pt x="224764" y="130073"/>
                  </a:lnTo>
                  <a:lnTo>
                    <a:pt x="223443" y="131737"/>
                  </a:lnTo>
                  <a:lnTo>
                    <a:pt x="223888" y="135407"/>
                  </a:lnTo>
                  <a:lnTo>
                    <a:pt x="225564" y="136715"/>
                  </a:lnTo>
                  <a:lnTo>
                    <a:pt x="229247" y="136271"/>
                  </a:lnTo>
                  <a:lnTo>
                    <a:pt x="230555" y="134632"/>
                  </a:lnTo>
                  <a:close/>
                </a:path>
                <a:path w="258445" h="182244">
                  <a:moveTo>
                    <a:pt x="243776" y="101917"/>
                  </a:moveTo>
                  <a:lnTo>
                    <a:pt x="243154" y="101536"/>
                  </a:lnTo>
                  <a:lnTo>
                    <a:pt x="242430" y="101307"/>
                  </a:lnTo>
                  <a:lnTo>
                    <a:pt x="239788" y="101625"/>
                  </a:lnTo>
                  <a:lnTo>
                    <a:pt x="238467" y="103289"/>
                  </a:lnTo>
                  <a:lnTo>
                    <a:pt x="238874" y="106629"/>
                  </a:lnTo>
                  <a:lnTo>
                    <a:pt x="240030" y="107721"/>
                  </a:lnTo>
                  <a:lnTo>
                    <a:pt x="241452" y="107975"/>
                  </a:lnTo>
                  <a:lnTo>
                    <a:pt x="241147" y="105371"/>
                  </a:lnTo>
                  <a:lnTo>
                    <a:pt x="242125" y="103263"/>
                  </a:lnTo>
                  <a:lnTo>
                    <a:pt x="243776" y="101917"/>
                  </a:lnTo>
                  <a:close/>
                </a:path>
                <a:path w="258445" h="182244">
                  <a:moveTo>
                    <a:pt x="248894" y="84632"/>
                  </a:moveTo>
                  <a:lnTo>
                    <a:pt x="248373" y="84797"/>
                  </a:lnTo>
                  <a:lnTo>
                    <a:pt x="245973" y="85039"/>
                  </a:lnTo>
                  <a:lnTo>
                    <a:pt x="243878" y="83515"/>
                  </a:lnTo>
                  <a:lnTo>
                    <a:pt x="243179" y="81318"/>
                  </a:lnTo>
                  <a:lnTo>
                    <a:pt x="242912" y="81864"/>
                  </a:lnTo>
                  <a:lnTo>
                    <a:pt x="242735" y="82473"/>
                  </a:lnTo>
                  <a:lnTo>
                    <a:pt x="243039" y="84963"/>
                  </a:lnTo>
                  <a:lnTo>
                    <a:pt x="244716" y="86271"/>
                  </a:lnTo>
                  <a:lnTo>
                    <a:pt x="247561" y="85928"/>
                  </a:lnTo>
                  <a:lnTo>
                    <a:pt x="248361" y="85382"/>
                  </a:lnTo>
                  <a:lnTo>
                    <a:pt x="248894" y="84632"/>
                  </a:lnTo>
                  <a:close/>
                </a:path>
                <a:path w="258445" h="182244">
                  <a:moveTo>
                    <a:pt x="257479" y="147980"/>
                  </a:moveTo>
                  <a:lnTo>
                    <a:pt x="257187" y="145580"/>
                  </a:lnTo>
                  <a:lnTo>
                    <a:pt x="255511" y="144284"/>
                  </a:lnTo>
                  <a:lnTo>
                    <a:pt x="253657" y="144487"/>
                  </a:lnTo>
                  <a:lnTo>
                    <a:pt x="253873" y="145122"/>
                  </a:lnTo>
                  <a:lnTo>
                    <a:pt x="253974" y="146100"/>
                  </a:lnTo>
                  <a:lnTo>
                    <a:pt x="254736" y="146646"/>
                  </a:lnTo>
                  <a:lnTo>
                    <a:pt x="255409" y="147345"/>
                  </a:lnTo>
                  <a:lnTo>
                    <a:pt x="255879" y="148196"/>
                  </a:lnTo>
                  <a:lnTo>
                    <a:pt x="256781" y="148653"/>
                  </a:lnTo>
                  <a:lnTo>
                    <a:pt x="257162" y="149009"/>
                  </a:lnTo>
                  <a:lnTo>
                    <a:pt x="257479" y="147980"/>
                  </a:lnTo>
                  <a:close/>
                </a:path>
                <a:path w="258445" h="182244">
                  <a:moveTo>
                    <a:pt x="257835" y="61849"/>
                  </a:moveTo>
                  <a:lnTo>
                    <a:pt x="256895" y="61315"/>
                  </a:lnTo>
                  <a:lnTo>
                    <a:pt x="256209" y="60388"/>
                  </a:lnTo>
                  <a:lnTo>
                    <a:pt x="256108" y="58953"/>
                  </a:lnTo>
                  <a:lnTo>
                    <a:pt x="256235" y="58420"/>
                  </a:lnTo>
                  <a:lnTo>
                    <a:pt x="254685" y="58877"/>
                  </a:lnTo>
                  <a:lnTo>
                    <a:pt x="253606" y="60325"/>
                  </a:lnTo>
                  <a:lnTo>
                    <a:pt x="253961" y="63322"/>
                  </a:lnTo>
                  <a:lnTo>
                    <a:pt x="254914" y="64350"/>
                  </a:lnTo>
                  <a:lnTo>
                    <a:pt x="256120" y="64744"/>
                  </a:lnTo>
                  <a:lnTo>
                    <a:pt x="256311" y="63601"/>
                  </a:lnTo>
                  <a:lnTo>
                    <a:pt x="256946" y="62598"/>
                  </a:lnTo>
                  <a:lnTo>
                    <a:pt x="257835" y="6184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165124" y="2963493"/>
              <a:ext cx="258445" cy="175895"/>
            </a:xfrm>
            <a:custGeom>
              <a:avLst/>
              <a:gdLst/>
              <a:ahLst/>
              <a:cxnLst/>
              <a:rect l="l" t="t" r="r" b="b"/>
              <a:pathLst>
                <a:path w="258445" h="175894">
                  <a:moveTo>
                    <a:pt x="7124" y="146304"/>
                  </a:moveTo>
                  <a:lnTo>
                    <a:pt x="6692" y="142709"/>
                  </a:lnTo>
                  <a:lnTo>
                    <a:pt x="5016" y="141401"/>
                  </a:lnTo>
                  <a:lnTo>
                    <a:pt x="1320" y="141846"/>
                  </a:lnTo>
                  <a:lnTo>
                    <a:pt x="0" y="143510"/>
                  </a:lnTo>
                  <a:lnTo>
                    <a:pt x="368" y="146570"/>
                  </a:lnTo>
                  <a:lnTo>
                    <a:pt x="1206" y="147523"/>
                  </a:lnTo>
                  <a:lnTo>
                    <a:pt x="2794" y="148209"/>
                  </a:lnTo>
                  <a:lnTo>
                    <a:pt x="3365" y="148348"/>
                  </a:lnTo>
                  <a:lnTo>
                    <a:pt x="5918" y="147878"/>
                  </a:lnTo>
                  <a:lnTo>
                    <a:pt x="7124" y="146304"/>
                  </a:lnTo>
                  <a:close/>
                </a:path>
                <a:path w="258445" h="175894">
                  <a:moveTo>
                    <a:pt x="8128" y="80073"/>
                  </a:moveTo>
                  <a:lnTo>
                    <a:pt x="8039" y="79286"/>
                  </a:lnTo>
                  <a:lnTo>
                    <a:pt x="7327" y="77393"/>
                  </a:lnTo>
                  <a:lnTo>
                    <a:pt x="5918" y="76428"/>
                  </a:lnTo>
                  <a:lnTo>
                    <a:pt x="2463" y="76835"/>
                  </a:lnTo>
                  <a:lnTo>
                    <a:pt x="1155" y="78498"/>
                  </a:lnTo>
                  <a:lnTo>
                    <a:pt x="1600" y="82181"/>
                  </a:lnTo>
                  <a:lnTo>
                    <a:pt x="3276" y="83477"/>
                  </a:lnTo>
                  <a:lnTo>
                    <a:pt x="6451" y="83108"/>
                  </a:lnTo>
                  <a:lnTo>
                    <a:pt x="7467" y="82207"/>
                  </a:lnTo>
                  <a:lnTo>
                    <a:pt x="8039" y="80568"/>
                  </a:lnTo>
                  <a:lnTo>
                    <a:pt x="8128" y="80073"/>
                  </a:lnTo>
                  <a:close/>
                </a:path>
                <a:path w="258445" h="175894">
                  <a:moveTo>
                    <a:pt x="28702" y="140716"/>
                  </a:moveTo>
                  <a:lnTo>
                    <a:pt x="28613" y="138925"/>
                  </a:lnTo>
                  <a:lnTo>
                    <a:pt x="28181" y="138099"/>
                  </a:lnTo>
                  <a:lnTo>
                    <a:pt x="26898" y="136969"/>
                  </a:lnTo>
                  <a:lnTo>
                    <a:pt x="26047" y="136626"/>
                  </a:lnTo>
                  <a:lnTo>
                    <a:pt x="23291" y="136753"/>
                  </a:lnTo>
                  <a:lnTo>
                    <a:pt x="21844" y="138315"/>
                  </a:lnTo>
                  <a:lnTo>
                    <a:pt x="21945" y="140868"/>
                  </a:lnTo>
                  <a:lnTo>
                    <a:pt x="22250" y="141478"/>
                  </a:lnTo>
                  <a:lnTo>
                    <a:pt x="23025" y="142494"/>
                  </a:lnTo>
                  <a:lnTo>
                    <a:pt x="23495" y="142913"/>
                  </a:lnTo>
                  <a:lnTo>
                    <a:pt x="24955" y="143383"/>
                  </a:lnTo>
                  <a:lnTo>
                    <a:pt x="26454" y="143319"/>
                  </a:lnTo>
                  <a:lnTo>
                    <a:pt x="27317" y="142811"/>
                  </a:lnTo>
                  <a:lnTo>
                    <a:pt x="28384" y="141465"/>
                  </a:lnTo>
                  <a:lnTo>
                    <a:pt x="28702" y="140716"/>
                  </a:lnTo>
                  <a:close/>
                </a:path>
                <a:path w="258445" h="175894">
                  <a:moveTo>
                    <a:pt x="30797" y="131826"/>
                  </a:moveTo>
                  <a:lnTo>
                    <a:pt x="30518" y="129476"/>
                  </a:lnTo>
                  <a:lnTo>
                    <a:pt x="29400" y="127558"/>
                  </a:lnTo>
                  <a:lnTo>
                    <a:pt x="28155" y="126898"/>
                  </a:lnTo>
                  <a:lnTo>
                    <a:pt x="25425" y="127228"/>
                  </a:lnTo>
                  <a:lnTo>
                    <a:pt x="24333" y="128206"/>
                  </a:lnTo>
                  <a:lnTo>
                    <a:pt x="23863" y="129882"/>
                  </a:lnTo>
                  <a:lnTo>
                    <a:pt x="23812" y="130327"/>
                  </a:lnTo>
                  <a:lnTo>
                    <a:pt x="23901" y="131038"/>
                  </a:lnTo>
                  <a:lnTo>
                    <a:pt x="24638" y="132930"/>
                  </a:lnTo>
                  <a:lnTo>
                    <a:pt x="26035" y="133896"/>
                  </a:lnTo>
                  <a:lnTo>
                    <a:pt x="29476" y="133477"/>
                  </a:lnTo>
                  <a:lnTo>
                    <a:pt x="30797" y="131826"/>
                  </a:lnTo>
                  <a:close/>
                </a:path>
                <a:path w="258445" h="175894">
                  <a:moveTo>
                    <a:pt x="33731" y="156057"/>
                  </a:moveTo>
                  <a:lnTo>
                    <a:pt x="33286" y="152387"/>
                  </a:lnTo>
                  <a:lnTo>
                    <a:pt x="31610" y="151079"/>
                  </a:lnTo>
                  <a:lnTo>
                    <a:pt x="27901" y="151523"/>
                  </a:lnTo>
                  <a:lnTo>
                    <a:pt x="26593" y="153174"/>
                  </a:lnTo>
                  <a:lnTo>
                    <a:pt x="26822" y="155143"/>
                  </a:lnTo>
                  <a:lnTo>
                    <a:pt x="27216" y="156552"/>
                  </a:lnTo>
                  <a:lnTo>
                    <a:pt x="28067" y="157480"/>
                  </a:lnTo>
                  <a:lnTo>
                    <a:pt x="29616" y="157949"/>
                  </a:lnTo>
                  <a:lnTo>
                    <a:pt x="30086" y="158000"/>
                  </a:lnTo>
                  <a:lnTo>
                    <a:pt x="32410" y="157721"/>
                  </a:lnTo>
                  <a:lnTo>
                    <a:pt x="33731" y="156057"/>
                  </a:lnTo>
                  <a:close/>
                </a:path>
                <a:path w="258445" h="175894">
                  <a:moveTo>
                    <a:pt x="34937" y="77000"/>
                  </a:moveTo>
                  <a:lnTo>
                    <a:pt x="34785" y="73507"/>
                  </a:lnTo>
                  <a:lnTo>
                    <a:pt x="33515" y="72263"/>
                  </a:lnTo>
                  <a:lnTo>
                    <a:pt x="31115" y="71970"/>
                  </a:lnTo>
                  <a:lnTo>
                    <a:pt x="29933" y="72288"/>
                  </a:lnTo>
                  <a:lnTo>
                    <a:pt x="29248" y="72732"/>
                  </a:lnTo>
                  <a:lnTo>
                    <a:pt x="28359" y="73964"/>
                  </a:lnTo>
                  <a:lnTo>
                    <a:pt x="28079" y="74663"/>
                  </a:lnTo>
                  <a:lnTo>
                    <a:pt x="28155" y="76669"/>
                  </a:lnTo>
                  <a:lnTo>
                    <a:pt x="28905" y="77660"/>
                  </a:lnTo>
                  <a:lnTo>
                    <a:pt x="30441" y="78473"/>
                  </a:lnTo>
                  <a:lnTo>
                    <a:pt x="31000" y="78663"/>
                  </a:lnTo>
                  <a:lnTo>
                    <a:pt x="33489" y="78562"/>
                  </a:lnTo>
                  <a:lnTo>
                    <a:pt x="34937" y="77000"/>
                  </a:lnTo>
                  <a:close/>
                </a:path>
                <a:path w="258445" h="175894">
                  <a:moveTo>
                    <a:pt x="49225" y="116344"/>
                  </a:moveTo>
                  <a:lnTo>
                    <a:pt x="48577" y="110998"/>
                  </a:lnTo>
                  <a:lnTo>
                    <a:pt x="46253" y="109143"/>
                  </a:lnTo>
                  <a:lnTo>
                    <a:pt x="43510" y="109296"/>
                  </a:lnTo>
                  <a:lnTo>
                    <a:pt x="43294" y="109258"/>
                  </a:lnTo>
                  <a:lnTo>
                    <a:pt x="38836" y="114173"/>
                  </a:lnTo>
                  <a:lnTo>
                    <a:pt x="39293" y="117563"/>
                  </a:lnTo>
                  <a:lnTo>
                    <a:pt x="41770" y="119481"/>
                  </a:lnTo>
                  <a:lnTo>
                    <a:pt x="47269" y="118833"/>
                  </a:lnTo>
                  <a:lnTo>
                    <a:pt x="49225" y="116344"/>
                  </a:lnTo>
                  <a:close/>
                </a:path>
                <a:path w="258445" h="175894">
                  <a:moveTo>
                    <a:pt x="53454" y="129006"/>
                  </a:moveTo>
                  <a:lnTo>
                    <a:pt x="53289" y="125323"/>
                  </a:lnTo>
                  <a:lnTo>
                    <a:pt x="51714" y="123888"/>
                  </a:lnTo>
                  <a:lnTo>
                    <a:pt x="47993" y="124040"/>
                  </a:lnTo>
                  <a:lnTo>
                    <a:pt x="46558" y="125603"/>
                  </a:lnTo>
                  <a:lnTo>
                    <a:pt x="46647" y="127901"/>
                  </a:lnTo>
                  <a:lnTo>
                    <a:pt x="46951" y="128727"/>
                  </a:lnTo>
                  <a:lnTo>
                    <a:pt x="47459" y="129819"/>
                  </a:lnTo>
                  <a:lnTo>
                    <a:pt x="48552" y="130517"/>
                  </a:lnTo>
                  <a:lnTo>
                    <a:pt x="50152" y="130657"/>
                  </a:lnTo>
                  <a:lnTo>
                    <a:pt x="52006" y="130568"/>
                  </a:lnTo>
                  <a:lnTo>
                    <a:pt x="53454" y="129006"/>
                  </a:lnTo>
                  <a:close/>
                </a:path>
                <a:path w="258445" h="175894">
                  <a:moveTo>
                    <a:pt x="54444" y="151892"/>
                  </a:moveTo>
                  <a:lnTo>
                    <a:pt x="54406" y="151409"/>
                  </a:lnTo>
                  <a:lnTo>
                    <a:pt x="54317" y="151130"/>
                  </a:lnTo>
                  <a:lnTo>
                    <a:pt x="54178" y="152628"/>
                  </a:lnTo>
                  <a:lnTo>
                    <a:pt x="52984" y="153974"/>
                  </a:lnTo>
                  <a:lnTo>
                    <a:pt x="49593" y="154305"/>
                  </a:lnTo>
                  <a:lnTo>
                    <a:pt x="48082" y="153123"/>
                  </a:lnTo>
                  <a:lnTo>
                    <a:pt x="47739" y="151472"/>
                  </a:lnTo>
                  <a:lnTo>
                    <a:pt x="47675" y="151841"/>
                  </a:lnTo>
                  <a:lnTo>
                    <a:pt x="47701" y="152463"/>
                  </a:lnTo>
                  <a:lnTo>
                    <a:pt x="47942" y="152984"/>
                  </a:lnTo>
                  <a:lnTo>
                    <a:pt x="48882" y="154444"/>
                  </a:lnTo>
                  <a:lnTo>
                    <a:pt x="49961" y="155092"/>
                  </a:lnTo>
                  <a:lnTo>
                    <a:pt x="52095" y="155003"/>
                  </a:lnTo>
                  <a:lnTo>
                    <a:pt x="52882" y="154609"/>
                  </a:lnTo>
                  <a:lnTo>
                    <a:pt x="53860" y="153606"/>
                  </a:lnTo>
                  <a:lnTo>
                    <a:pt x="54127" y="153085"/>
                  </a:lnTo>
                  <a:lnTo>
                    <a:pt x="54444" y="151892"/>
                  </a:lnTo>
                  <a:close/>
                </a:path>
                <a:path w="258445" h="175894">
                  <a:moveTo>
                    <a:pt x="58686" y="166408"/>
                  </a:moveTo>
                  <a:lnTo>
                    <a:pt x="58127" y="161785"/>
                  </a:lnTo>
                  <a:lnTo>
                    <a:pt x="56819" y="160324"/>
                  </a:lnTo>
                  <a:lnTo>
                    <a:pt x="54406" y="159397"/>
                  </a:lnTo>
                  <a:lnTo>
                    <a:pt x="53619" y="159232"/>
                  </a:lnTo>
                  <a:lnTo>
                    <a:pt x="50838" y="159562"/>
                  </a:lnTo>
                  <a:lnTo>
                    <a:pt x="49339" y="160883"/>
                  </a:lnTo>
                  <a:lnTo>
                    <a:pt x="48437" y="163296"/>
                  </a:lnTo>
                  <a:lnTo>
                    <a:pt x="48285" y="164058"/>
                  </a:lnTo>
                  <a:lnTo>
                    <a:pt x="48717" y="167601"/>
                  </a:lnTo>
                  <a:lnTo>
                    <a:pt x="51219" y="169545"/>
                  </a:lnTo>
                  <a:lnTo>
                    <a:pt x="56730" y="168897"/>
                  </a:lnTo>
                  <a:lnTo>
                    <a:pt x="58686" y="166408"/>
                  </a:lnTo>
                  <a:close/>
                </a:path>
                <a:path w="258445" h="175894">
                  <a:moveTo>
                    <a:pt x="62852" y="139649"/>
                  </a:moveTo>
                  <a:lnTo>
                    <a:pt x="62039" y="132918"/>
                  </a:lnTo>
                  <a:lnTo>
                    <a:pt x="58953" y="130517"/>
                  </a:lnTo>
                  <a:lnTo>
                    <a:pt x="53644" y="131140"/>
                  </a:lnTo>
                  <a:lnTo>
                    <a:pt x="52070" y="132232"/>
                  </a:lnTo>
                  <a:lnTo>
                    <a:pt x="50406" y="134810"/>
                  </a:lnTo>
                  <a:lnTo>
                    <a:pt x="50038" y="136131"/>
                  </a:lnTo>
                  <a:lnTo>
                    <a:pt x="50571" y="141109"/>
                  </a:lnTo>
                  <a:lnTo>
                    <a:pt x="53644" y="143510"/>
                  </a:lnTo>
                  <a:lnTo>
                    <a:pt x="60426" y="142697"/>
                  </a:lnTo>
                  <a:lnTo>
                    <a:pt x="62852" y="139649"/>
                  </a:lnTo>
                  <a:close/>
                </a:path>
                <a:path w="258445" h="175894">
                  <a:moveTo>
                    <a:pt x="64643" y="91008"/>
                  </a:moveTo>
                  <a:lnTo>
                    <a:pt x="64338" y="88442"/>
                  </a:lnTo>
                  <a:lnTo>
                    <a:pt x="63982" y="88036"/>
                  </a:lnTo>
                  <a:lnTo>
                    <a:pt x="63157" y="87071"/>
                  </a:lnTo>
                  <a:lnTo>
                    <a:pt x="62039" y="86575"/>
                  </a:lnTo>
                  <a:lnTo>
                    <a:pt x="62039" y="93167"/>
                  </a:lnTo>
                  <a:lnTo>
                    <a:pt x="60591" y="94729"/>
                  </a:lnTo>
                  <a:lnTo>
                    <a:pt x="59588" y="94780"/>
                  </a:lnTo>
                  <a:lnTo>
                    <a:pt x="60312" y="94475"/>
                  </a:lnTo>
                  <a:lnTo>
                    <a:pt x="61633" y="93167"/>
                  </a:lnTo>
                  <a:lnTo>
                    <a:pt x="61963" y="92379"/>
                  </a:lnTo>
                  <a:lnTo>
                    <a:pt x="61963" y="91325"/>
                  </a:lnTo>
                  <a:lnTo>
                    <a:pt x="62039" y="93167"/>
                  </a:lnTo>
                  <a:lnTo>
                    <a:pt x="62039" y="86575"/>
                  </a:lnTo>
                  <a:lnTo>
                    <a:pt x="61899" y="86512"/>
                  </a:lnTo>
                  <a:lnTo>
                    <a:pt x="61899" y="90424"/>
                  </a:lnTo>
                  <a:lnTo>
                    <a:pt x="61633" y="89750"/>
                  </a:lnTo>
                  <a:lnTo>
                    <a:pt x="60312" y="88442"/>
                  </a:lnTo>
                  <a:lnTo>
                    <a:pt x="59512" y="88112"/>
                  </a:lnTo>
                  <a:lnTo>
                    <a:pt x="58585" y="88112"/>
                  </a:lnTo>
                  <a:lnTo>
                    <a:pt x="60312" y="88036"/>
                  </a:lnTo>
                  <a:lnTo>
                    <a:pt x="61849" y="89433"/>
                  </a:lnTo>
                  <a:lnTo>
                    <a:pt x="61899" y="90424"/>
                  </a:lnTo>
                  <a:lnTo>
                    <a:pt x="61899" y="86512"/>
                  </a:lnTo>
                  <a:lnTo>
                    <a:pt x="60807" y="86004"/>
                  </a:lnTo>
                  <a:lnTo>
                    <a:pt x="59918" y="85750"/>
                  </a:lnTo>
                  <a:lnTo>
                    <a:pt x="57975" y="85991"/>
                  </a:lnTo>
                  <a:lnTo>
                    <a:pt x="57543" y="86233"/>
                  </a:lnTo>
                  <a:lnTo>
                    <a:pt x="57543" y="88163"/>
                  </a:lnTo>
                  <a:lnTo>
                    <a:pt x="56857" y="88442"/>
                  </a:lnTo>
                  <a:lnTo>
                    <a:pt x="55549" y="89750"/>
                  </a:lnTo>
                  <a:lnTo>
                    <a:pt x="55219" y="90538"/>
                  </a:lnTo>
                  <a:lnTo>
                    <a:pt x="55219" y="91592"/>
                  </a:lnTo>
                  <a:lnTo>
                    <a:pt x="55143" y="89750"/>
                  </a:lnTo>
                  <a:lnTo>
                    <a:pt x="56578" y="88201"/>
                  </a:lnTo>
                  <a:lnTo>
                    <a:pt x="57543" y="88163"/>
                  </a:lnTo>
                  <a:lnTo>
                    <a:pt x="57543" y="86233"/>
                  </a:lnTo>
                  <a:lnTo>
                    <a:pt x="57150" y="86448"/>
                  </a:lnTo>
                  <a:lnTo>
                    <a:pt x="56438" y="87033"/>
                  </a:lnTo>
                  <a:lnTo>
                    <a:pt x="56184" y="87668"/>
                  </a:lnTo>
                  <a:lnTo>
                    <a:pt x="55765" y="88188"/>
                  </a:lnTo>
                  <a:lnTo>
                    <a:pt x="55181" y="88582"/>
                  </a:lnTo>
                  <a:lnTo>
                    <a:pt x="54724" y="89433"/>
                  </a:lnTo>
                  <a:lnTo>
                    <a:pt x="54457" y="90385"/>
                  </a:lnTo>
                  <a:lnTo>
                    <a:pt x="54648" y="92036"/>
                  </a:lnTo>
                  <a:lnTo>
                    <a:pt x="54864" y="92608"/>
                  </a:lnTo>
                  <a:lnTo>
                    <a:pt x="55295" y="93421"/>
                  </a:lnTo>
                  <a:lnTo>
                    <a:pt x="55245" y="92468"/>
                  </a:lnTo>
                  <a:lnTo>
                    <a:pt x="55549" y="93167"/>
                  </a:lnTo>
                  <a:lnTo>
                    <a:pt x="56857" y="94475"/>
                  </a:lnTo>
                  <a:lnTo>
                    <a:pt x="57658" y="94805"/>
                  </a:lnTo>
                  <a:lnTo>
                    <a:pt x="58724" y="94805"/>
                  </a:lnTo>
                  <a:lnTo>
                    <a:pt x="56870" y="94881"/>
                  </a:lnTo>
                  <a:lnTo>
                    <a:pt x="55333" y="93484"/>
                  </a:lnTo>
                  <a:lnTo>
                    <a:pt x="55981" y="94678"/>
                  </a:lnTo>
                  <a:lnTo>
                    <a:pt x="57581" y="95631"/>
                  </a:lnTo>
                  <a:lnTo>
                    <a:pt x="59651" y="95707"/>
                  </a:lnTo>
                  <a:lnTo>
                    <a:pt x="59893" y="95796"/>
                  </a:lnTo>
                  <a:lnTo>
                    <a:pt x="62128" y="95529"/>
                  </a:lnTo>
                  <a:lnTo>
                    <a:pt x="62852" y="94881"/>
                  </a:lnTo>
                  <a:lnTo>
                    <a:pt x="63652" y="94170"/>
                  </a:lnTo>
                  <a:lnTo>
                    <a:pt x="64516" y="91744"/>
                  </a:lnTo>
                  <a:lnTo>
                    <a:pt x="64643" y="91008"/>
                  </a:lnTo>
                  <a:close/>
                </a:path>
                <a:path w="258445" h="175894">
                  <a:moveTo>
                    <a:pt x="68491" y="47840"/>
                  </a:moveTo>
                  <a:lnTo>
                    <a:pt x="68389" y="45466"/>
                  </a:lnTo>
                  <a:lnTo>
                    <a:pt x="66814" y="44043"/>
                  </a:lnTo>
                  <a:lnTo>
                    <a:pt x="64389" y="44145"/>
                  </a:lnTo>
                  <a:lnTo>
                    <a:pt x="63423" y="44602"/>
                  </a:lnTo>
                  <a:lnTo>
                    <a:pt x="62572" y="45097"/>
                  </a:lnTo>
                  <a:lnTo>
                    <a:pt x="62001" y="45935"/>
                  </a:lnTo>
                  <a:lnTo>
                    <a:pt x="61722" y="47358"/>
                  </a:lnTo>
                  <a:lnTo>
                    <a:pt x="61760" y="48298"/>
                  </a:lnTo>
                  <a:lnTo>
                    <a:pt x="62052" y="48907"/>
                  </a:lnTo>
                  <a:lnTo>
                    <a:pt x="63093" y="50279"/>
                  </a:lnTo>
                  <a:lnTo>
                    <a:pt x="64084" y="50850"/>
                  </a:lnTo>
                  <a:lnTo>
                    <a:pt x="66573" y="50736"/>
                  </a:lnTo>
                  <a:lnTo>
                    <a:pt x="67665" y="49911"/>
                  </a:lnTo>
                  <a:lnTo>
                    <a:pt x="68364" y="48323"/>
                  </a:lnTo>
                  <a:lnTo>
                    <a:pt x="68491" y="47840"/>
                  </a:lnTo>
                  <a:close/>
                </a:path>
                <a:path w="258445" h="175894">
                  <a:moveTo>
                    <a:pt x="74371" y="112776"/>
                  </a:moveTo>
                  <a:lnTo>
                    <a:pt x="73723" y="113017"/>
                  </a:lnTo>
                  <a:lnTo>
                    <a:pt x="73253" y="113042"/>
                  </a:lnTo>
                  <a:lnTo>
                    <a:pt x="72796" y="112979"/>
                  </a:lnTo>
                  <a:lnTo>
                    <a:pt x="71513" y="112814"/>
                  </a:lnTo>
                  <a:lnTo>
                    <a:pt x="70396" y="111950"/>
                  </a:lnTo>
                  <a:lnTo>
                    <a:pt x="69723" y="109778"/>
                  </a:lnTo>
                  <a:lnTo>
                    <a:pt x="69837" y="108889"/>
                  </a:lnTo>
                  <a:lnTo>
                    <a:pt x="70218" y="108140"/>
                  </a:lnTo>
                  <a:lnTo>
                    <a:pt x="70815" y="107378"/>
                  </a:lnTo>
                  <a:lnTo>
                    <a:pt x="69469" y="106895"/>
                  </a:lnTo>
                  <a:lnTo>
                    <a:pt x="68554" y="106768"/>
                  </a:lnTo>
                  <a:lnTo>
                    <a:pt x="64287" y="107276"/>
                  </a:lnTo>
                  <a:lnTo>
                    <a:pt x="61925" y="110274"/>
                  </a:lnTo>
                  <a:lnTo>
                    <a:pt x="62458" y="114173"/>
                  </a:lnTo>
                  <a:lnTo>
                    <a:pt x="68173" y="118922"/>
                  </a:lnTo>
                  <a:lnTo>
                    <a:pt x="71412" y="118541"/>
                  </a:lnTo>
                  <a:lnTo>
                    <a:pt x="73253" y="116954"/>
                  </a:lnTo>
                  <a:lnTo>
                    <a:pt x="74256" y="114236"/>
                  </a:lnTo>
                  <a:lnTo>
                    <a:pt x="74371" y="113512"/>
                  </a:lnTo>
                  <a:lnTo>
                    <a:pt x="74371" y="112776"/>
                  </a:lnTo>
                  <a:close/>
                </a:path>
                <a:path w="258445" h="175894">
                  <a:moveTo>
                    <a:pt x="76504" y="68745"/>
                  </a:moveTo>
                  <a:lnTo>
                    <a:pt x="75971" y="64363"/>
                  </a:lnTo>
                  <a:lnTo>
                    <a:pt x="74536" y="62788"/>
                  </a:lnTo>
                  <a:lnTo>
                    <a:pt x="72047" y="62026"/>
                  </a:lnTo>
                  <a:lnTo>
                    <a:pt x="71348" y="61950"/>
                  </a:lnTo>
                  <a:lnTo>
                    <a:pt x="67881" y="62369"/>
                  </a:lnTo>
                  <a:lnTo>
                    <a:pt x="65913" y="64846"/>
                  </a:lnTo>
                  <a:lnTo>
                    <a:pt x="66573" y="70307"/>
                  </a:lnTo>
                  <a:lnTo>
                    <a:pt x="69075" y="72263"/>
                  </a:lnTo>
                  <a:lnTo>
                    <a:pt x="71932" y="71920"/>
                  </a:lnTo>
                  <a:lnTo>
                    <a:pt x="75031" y="70840"/>
                  </a:lnTo>
                  <a:lnTo>
                    <a:pt x="76504" y="68745"/>
                  </a:lnTo>
                  <a:close/>
                </a:path>
                <a:path w="258445" h="175894">
                  <a:moveTo>
                    <a:pt x="78257" y="164134"/>
                  </a:moveTo>
                  <a:lnTo>
                    <a:pt x="77736" y="164287"/>
                  </a:lnTo>
                  <a:lnTo>
                    <a:pt x="75882" y="164477"/>
                  </a:lnTo>
                  <a:lnTo>
                    <a:pt x="74231" y="163144"/>
                  </a:lnTo>
                  <a:lnTo>
                    <a:pt x="73926" y="160159"/>
                  </a:lnTo>
                  <a:lnTo>
                    <a:pt x="74434" y="159143"/>
                  </a:lnTo>
                  <a:lnTo>
                    <a:pt x="75247" y="158457"/>
                  </a:lnTo>
                  <a:lnTo>
                    <a:pt x="74625" y="158216"/>
                  </a:lnTo>
                  <a:lnTo>
                    <a:pt x="73939" y="158089"/>
                  </a:lnTo>
                  <a:lnTo>
                    <a:pt x="70459" y="158229"/>
                  </a:lnTo>
                  <a:lnTo>
                    <a:pt x="68300" y="160553"/>
                  </a:lnTo>
                  <a:lnTo>
                    <a:pt x="68541" y="166052"/>
                  </a:lnTo>
                  <a:lnTo>
                    <a:pt x="70878" y="168186"/>
                  </a:lnTo>
                  <a:lnTo>
                    <a:pt x="75984" y="167970"/>
                  </a:lnTo>
                  <a:lnTo>
                    <a:pt x="77774" y="166293"/>
                  </a:lnTo>
                  <a:lnTo>
                    <a:pt x="78257" y="164134"/>
                  </a:lnTo>
                  <a:close/>
                </a:path>
                <a:path w="258445" h="175894">
                  <a:moveTo>
                    <a:pt x="90373" y="148831"/>
                  </a:moveTo>
                  <a:lnTo>
                    <a:pt x="89865" y="144703"/>
                  </a:lnTo>
                  <a:lnTo>
                    <a:pt x="86588" y="142151"/>
                  </a:lnTo>
                  <a:lnTo>
                    <a:pt x="79387" y="143014"/>
                  </a:lnTo>
                  <a:lnTo>
                    <a:pt x="76809" y="146265"/>
                  </a:lnTo>
                  <a:lnTo>
                    <a:pt x="77571" y="152539"/>
                  </a:lnTo>
                  <a:lnTo>
                    <a:pt x="79540" y="154660"/>
                  </a:lnTo>
                  <a:lnTo>
                    <a:pt x="82664" y="155460"/>
                  </a:lnTo>
                  <a:lnTo>
                    <a:pt x="83908" y="155613"/>
                  </a:lnTo>
                  <a:lnTo>
                    <a:pt x="85788" y="155384"/>
                  </a:lnTo>
                  <a:lnTo>
                    <a:pt x="90373" y="148831"/>
                  </a:lnTo>
                  <a:close/>
                </a:path>
                <a:path w="258445" h="175894">
                  <a:moveTo>
                    <a:pt x="90385" y="91198"/>
                  </a:moveTo>
                  <a:lnTo>
                    <a:pt x="90271" y="88658"/>
                  </a:lnTo>
                  <a:lnTo>
                    <a:pt x="89560" y="87401"/>
                  </a:lnTo>
                  <a:lnTo>
                    <a:pt x="88519" y="86537"/>
                  </a:lnTo>
                  <a:lnTo>
                    <a:pt x="88506" y="85712"/>
                  </a:lnTo>
                  <a:lnTo>
                    <a:pt x="88112" y="82410"/>
                  </a:lnTo>
                  <a:lnTo>
                    <a:pt x="85090" y="80060"/>
                  </a:lnTo>
                  <a:lnTo>
                    <a:pt x="78994" y="80784"/>
                  </a:lnTo>
                  <a:lnTo>
                    <a:pt x="76911" y="82931"/>
                  </a:lnTo>
                  <a:lnTo>
                    <a:pt x="76403" y="86601"/>
                  </a:lnTo>
                  <a:lnTo>
                    <a:pt x="76619" y="87960"/>
                  </a:lnTo>
                  <a:lnTo>
                    <a:pt x="77139" y="89217"/>
                  </a:lnTo>
                  <a:lnTo>
                    <a:pt x="77889" y="90639"/>
                  </a:lnTo>
                  <a:lnTo>
                    <a:pt x="79171" y="91706"/>
                  </a:lnTo>
                  <a:lnTo>
                    <a:pt x="80708" y="92163"/>
                  </a:lnTo>
                  <a:lnTo>
                    <a:pt x="80327" y="91122"/>
                  </a:lnTo>
                  <a:lnTo>
                    <a:pt x="81483" y="94068"/>
                  </a:lnTo>
                  <a:lnTo>
                    <a:pt x="83350" y="95402"/>
                  </a:lnTo>
                  <a:lnTo>
                    <a:pt x="87210" y="95237"/>
                  </a:lnTo>
                  <a:lnTo>
                    <a:pt x="88595" y="94310"/>
                  </a:lnTo>
                  <a:lnTo>
                    <a:pt x="90004" y="92163"/>
                  </a:lnTo>
                  <a:lnTo>
                    <a:pt x="90385" y="91198"/>
                  </a:lnTo>
                  <a:close/>
                </a:path>
                <a:path w="258445" h="175894">
                  <a:moveTo>
                    <a:pt x="91897" y="175475"/>
                  </a:moveTo>
                  <a:lnTo>
                    <a:pt x="90335" y="173342"/>
                  </a:lnTo>
                  <a:lnTo>
                    <a:pt x="88671" y="172491"/>
                  </a:lnTo>
                  <a:lnTo>
                    <a:pt x="86842" y="172707"/>
                  </a:lnTo>
                  <a:lnTo>
                    <a:pt x="87210" y="173926"/>
                  </a:lnTo>
                  <a:lnTo>
                    <a:pt x="86944" y="174980"/>
                  </a:lnTo>
                  <a:lnTo>
                    <a:pt x="86321" y="175806"/>
                  </a:lnTo>
                  <a:lnTo>
                    <a:pt x="90055" y="175641"/>
                  </a:lnTo>
                  <a:lnTo>
                    <a:pt x="91897" y="175475"/>
                  </a:lnTo>
                  <a:close/>
                </a:path>
                <a:path w="258445" h="175894">
                  <a:moveTo>
                    <a:pt x="98463" y="114046"/>
                  </a:moveTo>
                  <a:lnTo>
                    <a:pt x="98336" y="111925"/>
                  </a:lnTo>
                  <a:lnTo>
                    <a:pt x="98234" y="111544"/>
                  </a:lnTo>
                  <a:lnTo>
                    <a:pt x="96570" y="111848"/>
                  </a:lnTo>
                  <a:lnTo>
                    <a:pt x="94907" y="110921"/>
                  </a:lnTo>
                  <a:lnTo>
                    <a:pt x="94221" y="108597"/>
                  </a:lnTo>
                  <a:lnTo>
                    <a:pt x="94297" y="107950"/>
                  </a:lnTo>
                  <a:lnTo>
                    <a:pt x="94488" y="107340"/>
                  </a:lnTo>
                  <a:lnTo>
                    <a:pt x="93599" y="107061"/>
                  </a:lnTo>
                  <a:lnTo>
                    <a:pt x="92862" y="106934"/>
                  </a:lnTo>
                  <a:lnTo>
                    <a:pt x="90995" y="107010"/>
                  </a:lnTo>
                  <a:lnTo>
                    <a:pt x="89992" y="107365"/>
                  </a:lnTo>
                  <a:lnTo>
                    <a:pt x="87350" y="109042"/>
                  </a:lnTo>
                  <a:lnTo>
                    <a:pt x="86207" y="111010"/>
                  </a:lnTo>
                  <a:lnTo>
                    <a:pt x="86360" y="114439"/>
                  </a:lnTo>
                  <a:lnTo>
                    <a:pt x="86779" y="115557"/>
                  </a:lnTo>
                  <a:lnTo>
                    <a:pt x="87972" y="117144"/>
                  </a:lnTo>
                  <a:lnTo>
                    <a:pt x="88290" y="117424"/>
                  </a:lnTo>
                  <a:lnTo>
                    <a:pt x="89077" y="116598"/>
                  </a:lnTo>
                  <a:lnTo>
                    <a:pt x="90131" y="115976"/>
                  </a:lnTo>
                  <a:lnTo>
                    <a:pt x="93192" y="115671"/>
                  </a:lnTo>
                  <a:lnTo>
                    <a:pt x="94818" y="116535"/>
                  </a:lnTo>
                  <a:lnTo>
                    <a:pt x="95834" y="117881"/>
                  </a:lnTo>
                  <a:lnTo>
                    <a:pt x="96443" y="117449"/>
                  </a:lnTo>
                  <a:lnTo>
                    <a:pt x="96964" y="116916"/>
                  </a:lnTo>
                  <a:lnTo>
                    <a:pt x="98069" y="115277"/>
                  </a:lnTo>
                  <a:lnTo>
                    <a:pt x="98463" y="114046"/>
                  </a:lnTo>
                  <a:close/>
                </a:path>
                <a:path w="258445" h="175894">
                  <a:moveTo>
                    <a:pt x="103873" y="68300"/>
                  </a:moveTo>
                  <a:lnTo>
                    <a:pt x="103708" y="64503"/>
                  </a:lnTo>
                  <a:lnTo>
                    <a:pt x="101371" y="62369"/>
                  </a:lnTo>
                  <a:lnTo>
                    <a:pt x="97078" y="62547"/>
                  </a:lnTo>
                  <a:lnTo>
                    <a:pt x="95783" y="63309"/>
                  </a:lnTo>
                  <a:lnTo>
                    <a:pt x="94195" y="65316"/>
                  </a:lnTo>
                  <a:lnTo>
                    <a:pt x="93738" y="66433"/>
                  </a:lnTo>
                  <a:lnTo>
                    <a:pt x="93865" y="69494"/>
                  </a:lnTo>
                  <a:lnTo>
                    <a:pt x="94970" y="70980"/>
                  </a:lnTo>
                  <a:lnTo>
                    <a:pt x="96481" y="71793"/>
                  </a:lnTo>
                  <a:lnTo>
                    <a:pt x="97231" y="71259"/>
                  </a:lnTo>
                  <a:lnTo>
                    <a:pt x="98894" y="70764"/>
                  </a:lnTo>
                  <a:lnTo>
                    <a:pt x="100126" y="71132"/>
                  </a:lnTo>
                  <a:lnTo>
                    <a:pt x="100977" y="71945"/>
                  </a:lnTo>
                  <a:lnTo>
                    <a:pt x="101841" y="71539"/>
                  </a:lnTo>
                  <a:lnTo>
                    <a:pt x="102476" y="70853"/>
                  </a:lnTo>
                  <a:lnTo>
                    <a:pt x="103505" y="69240"/>
                  </a:lnTo>
                  <a:lnTo>
                    <a:pt x="103873" y="68300"/>
                  </a:lnTo>
                  <a:close/>
                </a:path>
                <a:path w="258445" h="175894">
                  <a:moveTo>
                    <a:pt x="115570" y="95173"/>
                  </a:moveTo>
                  <a:lnTo>
                    <a:pt x="115214" y="92621"/>
                  </a:lnTo>
                  <a:lnTo>
                    <a:pt x="114655" y="91465"/>
                  </a:lnTo>
                  <a:lnTo>
                    <a:pt x="113830" y="90551"/>
                  </a:lnTo>
                  <a:lnTo>
                    <a:pt x="113093" y="91897"/>
                  </a:lnTo>
                  <a:lnTo>
                    <a:pt x="114325" y="89623"/>
                  </a:lnTo>
                  <a:lnTo>
                    <a:pt x="114617" y="88569"/>
                  </a:lnTo>
                  <a:lnTo>
                    <a:pt x="114465" y="85242"/>
                  </a:lnTo>
                  <a:lnTo>
                    <a:pt x="113157" y="83375"/>
                  </a:lnTo>
                  <a:lnTo>
                    <a:pt x="110401" y="81927"/>
                  </a:lnTo>
                  <a:lnTo>
                    <a:pt x="109359" y="81648"/>
                  </a:lnTo>
                  <a:lnTo>
                    <a:pt x="105333" y="81813"/>
                  </a:lnTo>
                  <a:lnTo>
                    <a:pt x="105041" y="82092"/>
                  </a:lnTo>
                  <a:lnTo>
                    <a:pt x="105041" y="92722"/>
                  </a:lnTo>
                  <a:lnTo>
                    <a:pt x="104165" y="92024"/>
                  </a:lnTo>
                  <a:lnTo>
                    <a:pt x="105041" y="92722"/>
                  </a:lnTo>
                  <a:lnTo>
                    <a:pt x="105041" y="82092"/>
                  </a:lnTo>
                  <a:lnTo>
                    <a:pt x="102984" y="83972"/>
                  </a:lnTo>
                  <a:lnTo>
                    <a:pt x="102438" y="87541"/>
                  </a:lnTo>
                  <a:lnTo>
                    <a:pt x="102501" y="89154"/>
                  </a:lnTo>
                  <a:lnTo>
                    <a:pt x="102908" y="90233"/>
                  </a:lnTo>
                  <a:lnTo>
                    <a:pt x="103543" y="91135"/>
                  </a:lnTo>
                  <a:lnTo>
                    <a:pt x="102654" y="92417"/>
                  </a:lnTo>
                  <a:lnTo>
                    <a:pt x="102184" y="93980"/>
                  </a:lnTo>
                  <a:lnTo>
                    <a:pt x="102476" y="96380"/>
                  </a:lnTo>
                  <a:lnTo>
                    <a:pt x="102704" y="97066"/>
                  </a:lnTo>
                  <a:lnTo>
                    <a:pt x="103022" y="97688"/>
                  </a:lnTo>
                  <a:lnTo>
                    <a:pt x="103022" y="95669"/>
                  </a:lnTo>
                  <a:lnTo>
                    <a:pt x="104216" y="93941"/>
                  </a:lnTo>
                  <a:lnTo>
                    <a:pt x="106045" y="93179"/>
                  </a:lnTo>
                  <a:lnTo>
                    <a:pt x="106946" y="92798"/>
                  </a:lnTo>
                  <a:lnTo>
                    <a:pt x="108521" y="92633"/>
                  </a:lnTo>
                  <a:lnTo>
                    <a:pt x="109486" y="92938"/>
                  </a:lnTo>
                  <a:lnTo>
                    <a:pt x="110350" y="93421"/>
                  </a:lnTo>
                  <a:lnTo>
                    <a:pt x="111734" y="94170"/>
                  </a:lnTo>
                  <a:lnTo>
                    <a:pt x="112788" y="95504"/>
                  </a:lnTo>
                  <a:lnTo>
                    <a:pt x="113093" y="98475"/>
                  </a:lnTo>
                  <a:lnTo>
                    <a:pt x="112687" y="99656"/>
                  </a:lnTo>
                  <a:lnTo>
                    <a:pt x="111975" y="100622"/>
                  </a:lnTo>
                  <a:lnTo>
                    <a:pt x="113398" y="99872"/>
                  </a:lnTo>
                  <a:lnTo>
                    <a:pt x="114477" y="98640"/>
                  </a:lnTo>
                  <a:lnTo>
                    <a:pt x="115404" y="96202"/>
                  </a:lnTo>
                  <a:lnTo>
                    <a:pt x="115570" y="95173"/>
                  </a:lnTo>
                  <a:close/>
                </a:path>
                <a:path w="258445" h="175894">
                  <a:moveTo>
                    <a:pt x="115989" y="41173"/>
                  </a:moveTo>
                  <a:lnTo>
                    <a:pt x="115658" y="40386"/>
                  </a:lnTo>
                  <a:lnTo>
                    <a:pt x="114338" y="39077"/>
                  </a:lnTo>
                  <a:lnTo>
                    <a:pt x="113550" y="38760"/>
                  </a:lnTo>
                  <a:lnTo>
                    <a:pt x="111683" y="38760"/>
                  </a:lnTo>
                  <a:lnTo>
                    <a:pt x="110883" y="39077"/>
                  </a:lnTo>
                  <a:lnTo>
                    <a:pt x="109575" y="40386"/>
                  </a:lnTo>
                  <a:lnTo>
                    <a:pt x="109245" y="41173"/>
                  </a:lnTo>
                  <a:lnTo>
                    <a:pt x="109245" y="43027"/>
                  </a:lnTo>
                  <a:lnTo>
                    <a:pt x="109575" y="43815"/>
                  </a:lnTo>
                  <a:lnTo>
                    <a:pt x="110883" y="45123"/>
                  </a:lnTo>
                  <a:lnTo>
                    <a:pt x="111683" y="45440"/>
                  </a:lnTo>
                  <a:lnTo>
                    <a:pt x="113550" y="45440"/>
                  </a:lnTo>
                  <a:lnTo>
                    <a:pt x="114338" y="45123"/>
                  </a:lnTo>
                  <a:lnTo>
                    <a:pt x="115658" y="43815"/>
                  </a:lnTo>
                  <a:lnTo>
                    <a:pt x="115989" y="43027"/>
                  </a:lnTo>
                  <a:lnTo>
                    <a:pt x="115989" y="41173"/>
                  </a:lnTo>
                  <a:close/>
                </a:path>
                <a:path w="258445" h="175894">
                  <a:moveTo>
                    <a:pt x="117983" y="160807"/>
                  </a:moveTo>
                  <a:lnTo>
                    <a:pt x="112547" y="153720"/>
                  </a:lnTo>
                  <a:lnTo>
                    <a:pt x="110248" y="154038"/>
                  </a:lnTo>
                  <a:lnTo>
                    <a:pt x="111086" y="152882"/>
                  </a:lnTo>
                  <a:lnTo>
                    <a:pt x="111569" y="151485"/>
                  </a:lnTo>
                  <a:lnTo>
                    <a:pt x="111429" y="148336"/>
                  </a:lnTo>
                  <a:lnTo>
                    <a:pt x="110744" y="146888"/>
                  </a:lnTo>
                  <a:lnTo>
                    <a:pt x="109702" y="145796"/>
                  </a:lnTo>
                  <a:lnTo>
                    <a:pt x="108940" y="147993"/>
                  </a:lnTo>
                  <a:lnTo>
                    <a:pt x="106972" y="149682"/>
                  </a:lnTo>
                  <a:lnTo>
                    <a:pt x="102273" y="150152"/>
                  </a:lnTo>
                  <a:lnTo>
                    <a:pt x="100228" y="149186"/>
                  </a:lnTo>
                  <a:lnTo>
                    <a:pt x="98971" y="147561"/>
                  </a:lnTo>
                  <a:lnTo>
                    <a:pt x="98552" y="148577"/>
                  </a:lnTo>
                  <a:lnTo>
                    <a:pt x="98361" y="150520"/>
                  </a:lnTo>
                  <a:lnTo>
                    <a:pt x="98450" y="152565"/>
                  </a:lnTo>
                  <a:lnTo>
                    <a:pt x="99491" y="154330"/>
                  </a:lnTo>
                  <a:lnTo>
                    <a:pt x="101028" y="155460"/>
                  </a:lnTo>
                  <a:lnTo>
                    <a:pt x="100990" y="153987"/>
                  </a:lnTo>
                  <a:lnTo>
                    <a:pt x="101879" y="152615"/>
                  </a:lnTo>
                  <a:lnTo>
                    <a:pt x="105143" y="151625"/>
                  </a:lnTo>
                  <a:lnTo>
                    <a:pt x="107022" y="152615"/>
                  </a:lnTo>
                  <a:lnTo>
                    <a:pt x="107759" y="155003"/>
                  </a:lnTo>
                  <a:lnTo>
                    <a:pt x="107708" y="155625"/>
                  </a:lnTo>
                  <a:lnTo>
                    <a:pt x="107543" y="156210"/>
                  </a:lnTo>
                  <a:lnTo>
                    <a:pt x="108635" y="155740"/>
                  </a:lnTo>
                  <a:lnTo>
                    <a:pt x="107556" y="156210"/>
                  </a:lnTo>
                  <a:lnTo>
                    <a:pt x="107264" y="157289"/>
                  </a:lnTo>
                  <a:lnTo>
                    <a:pt x="106489" y="158216"/>
                  </a:lnTo>
                  <a:lnTo>
                    <a:pt x="105092" y="158597"/>
                  </a:lnTo>
                  <a:lnTo>
                    <a:pt x="104838" y="159423"/>
                  </a:lnTo>
                  <a:lnTo>
                    <a:pt x="104762" y="160299"/>
                  </a:lnTo>
                  <a:lnTo>
                    <a:pt x="105308" y="164795"/>
                  </a:lnTo>
                  <a:lnTo>
                    <a:pt x="108572" y="167335"/>
                  </a:lnTo>
                  <a:lnTo>
                    <a:pt x="113626" y="166738"/>
                  </a:lnTo>
                  <a:lnTo>
                    <a:pt x="114884" y="166103"/>
                  </a:lnTo>
                  <a:lnTo>
                    <a:pt x="116713" y="164401"/>
                  </a:lnTo>
                  <a:lnTo>
                    <a:pt x="117348" y="163423"/>
                  </a:lnTo>
                  <a:lnTo>
                    <a:pt x="117906" y="161594"/>
                  </a:lnTo>
                  <a:lnTo>
                    <a:pt x="117983" y="160807"/>
                  </a:lnTo>
                  <a:close/>
                </a:path>
                <a:path w="258445" h="175894">
                  <a:moveTo>
                    <a:pt x="123672" y="17208"/>
                  </a:moveTo>
                  <a:lnTo>
                    <a:pt x="123342" y="16421"/>
                  </a:lnTo>
                  <a:lnTo>
                    <a:pt x="122034" y="15113"/>
                  </a:lnTo>
                  <a:lnTo>
                    <a:pt x="121234" y="14795"/>
                  </a:lnTo>
                  <a:lnTo>
                    <a:pt x="119380" y="14795"/>
                  </a:lnTo>
                  <a:lnTo>
                    <a:pt x="118579" y="15113"/>
                  </a:lnTo>
                  <a:lnTo>
                    <a:pt x="117259" y="16421"/>
                  </a:lnTo>
                  <a:lnTo>
                    <a:pt x="116928" y="17208"/>
                  </a:lnTo>
                  <a:lnTo>
                    <a:pt x="116928" y="19062"/>
                  </a:lnTo>
                  <a:lnTo>
                    <a:pt x="117259" y="19850"/>
                  </a:lnTo>
                  <a:lnTo>
                    <a:pt x="118579" y="21158"/>
                  </a:lnTo>
                  <a:lnTo>
                    <a:pt x="119380" y="21475"/>
                  </a:lnTo>
                  <a:lnTo>
                    <a:pt x="121234" y="21475"/>
                  </a:lnTo>
                  <a:lnTo>
                    <a:pt x="122034" y="21158"/>
                  </a:lnTo>
                  <a:lnTo>
                    <a:pt x="123342" y="19850"/>
                  </a:lnTo>
                  <a:lnTo>
                    <a:pt x="123672" y="19062"/>
                  </a:lnTo>
                  <a:lnTo>
                    <a:pt x="123672" y="17208"/>
                  </a:lnTo>
                  <a:close/>
                </a:path>
                <a:path w="258445" h="175894">
                  <a:moveTo>
                    <a:pt x="124701" y="124993"/>
                  </a:moveTo>
                  <a:lnTo>
                    <a:pt x="124574" y="122275"/>
                  </a:lnTo>
                  <a:lnTo>
                    <a:pt x="123698" y="120624"/>
                  </a:lnTo>
                  <a:lnTo>
                    <a:pt x="122364" y="119494"/>
                  </a:lnTo>
                  <a:lnTo>
                    <a:pt x="122580" y="122707"/>
                  </a:lnTo>
                  <a:lnTo>
                    <a:pt x="120205" y="125539"/>
                  </a:lnTo>
                  <a:lnTo>
                    <a:pt x="114808" y="126085"/>
                  </a:lnTo>
                  <a:lnTo>
                    <a:pt x="112839" y="125158"/>
                  </a:lnTo>
                  <a:lnTo>
                    <a:pt x="111594" y="123609"/>
                  </a:lnTo>
                  <a:lnTo>
                    <a:pt x="111531" y="124701"/>
                  </a:lnTo>
                  <a:lnTo>
                    <a:pt x="117170" y="130987"/>
                  </a:lnTo>
                  <a:lnTo>
                    <a:pt x="121145" y="130822"/>
                  </a:lnTo>
                  <a:lnTo>
                    <a:pt x="123444" y="129006"/>
                  </a:lnTo>
                  <a:lnTo>
                    <a:pt x="124561" y="125793"/>
                  </a:lnTo>
                  <a:lnTo>
                    <a:pt x="124701" y="124993"/>
                  </a:lnTo>
                  <a:close/>
                </a:path>
                <a:path w="258445" h="175894">
                  <a:moveTo>
                    <a:pt x="129095" y="77127"/>
                  </a:moveTo>
                  <a:lnTo>
                    <a:pt x="128346" y="71361"/>
                  </a:lnTo>
                  <a:lnTo>
                    <a:pt x="126669" y="69507"/>
                  </a:lnTo>
                  <a:lnTo>
                    <a:pt x="123698" y="68567"/>
                  </a:lnTo>
                  <a:lnTo>
                    <a:pt x="122834" y="68465"/>
                  </a:lnTo>
                  <a:lnTo>
                    <a:pt x="121488" y="68630"/>
                  </a:lnTo>
                  <a:lnTo>
                    <a:pt x="120015" y="69164"/>
                  </a:lnTo>
                  <a:lnTo>
                    <a:pt x="121005" y="69151"/>
                  </a:lnTo>
                  <a:lnTo>
                    <a:pt x="121932" y="69430"/>
                  </a:lnTo>
                  <a:lnTo>
                    <a:pt x="122732" y="69938"/>
                  </a:lnTo>
                  <a:lnTo>
                    <a:pt x="124421" y="69596"/>
                  </a:lnTo>
                  <a:lnTo>
                    <a:pt x="126136" y="70548"/>
                  </a:lnTo>
                  <a:lnTo>
                    <a:pt x="127165" y="73977"/>
                  </a:lnTo>
                  <a:lnTo>
                    <a:pt x="126174" y="75806"/>
                  </a:lnTo>
                  <a:lnTo>
                    <a:pt x="124434" y="76352"/>
                  </a:lnTo>
                  <a:lnTo>
                    <a:pt x="123672" y="77774"/>
                  </a:lnTo>
                  <a:lnTo>
                    <a:pt x="122313" y="78854"/>
                  </a:lnTo>
                  <a:lnTo>
                    <a:pt x="119786" y="79121"/>
                  </a:lnTo>
                  <a:lnTo>
                    <a:pt x="119037" y="78968"/>
                  </a:lnTo>
                  <a:lnTo>
                    <a:pt x="118338" y="78701"/>
                  </a:lnTo>
                  <a:lnTo>
                    <a:pt x="119240" y="79629"/>
                  </a:lnTo>
                  <a:lnTo>
                    <a:pt x="120421" y="80251"/>
                  </a:lnTo>
                  <a:lnTo>
                    <a:pt x="122415" y="80556"/>
                  </a:lnTo>
                  <a:lnTo>
                    <a:pt x="123393" y="80518"/>
                  </a:lnTo>
                  <a:lnTo>
                    <a:pt x="126720" y="80111"/>
                  </a:lnTo>
                  <a:lnTo>
                    <a:pt x="129095" y="77127"/>
                  </a:lnTo>
                  <a:close/>
                </a:path>
                <a:path w="258445" h="175894">
                  <a:moveTo>
                    <a:pt x="130454" y="58902"/>
                  </a:moveTo>
                  <a:lnTo>
                    <a:pt x="130327" y="56045"/>
                  </a:lnTo>
                  <a:lnTo>
                    <a:pt x="130263" y="55841"/>
                  </a:lnTo>
                  <a:lnTo>
                    <a:pt x="130060" y="54025"/>
                  </a:lnTo>
                  <a:lnTo>
                    <a:pt x="128905" y="52527"/>
                  </a:lnTo>
                  <a:lnTo>
                    <a:pt x="126987" y="51701"/>
                  </a:lnTo>
                  <a:lnTo>
                    <a:pt x="125539" y="51371"/>
                  </a:lnTo>
                  <a:lnTo>
                    <a:pt x="122631" y="51498"/>
                  </a:lnTo>
                  <a:lnTo>
                    <a:pt x="120738" y="53403"/>
                  </a:lnTo>
                  <a:lnTo>
                    <a:pt x="120434" y="55778"/>
                  </a:lnTo>
                  <a:lnTo>
                    <a:pt x="120294" y="56299"/>
                  </a:lnTo>
                  <a:lnTo>
                    <a:pt x="120370" y="58102"/>
                  </a:lnTo>
                  <a:lnTo>
                    <a:pt x="121158" y="59397"/>
                  </a:lnTo>
                  <a:lnTo>
                    <a:pt x="123190" y="60947"/>
                  </a:lnTo>
                  <a:lnTo>
                    <a:pt x="124307" y="61391"/>
                  </a:lnTo>
                  <a:lnTo>
                    <a:pt x="128308" y="61226"/>
                  </a:lnTo>
                  <a:lnTo>
                    <a:pt x="130454" y="58902"/>
                  </a:lnTo>
                  <a:close/>
                </a:path>
                <a:path w="258445" h="175894">
                  <a:moveTo>
                    <a:pt x="141655" y="108305"/>
                  </a:moveTo>
                  <a:lnTo>
                    <a:pt x="141274" y="105156"/>
                  </a:lnTo>
                  <a:lnTo>
                    <a:pt x="140335" y="103632"/>
                  </a:lnTo>
                  <a:lnTo>
                    <a:pt x="139001" y="102603"/>
                  </a:lnTo>
                  <a:lnTo>
                    <a:pt x="139890" y="101650"/>
                  </a:lnTo>
                  <a:lnTo>
                    <a:pt x="140500" y="100457"/>
                  </a:lnTo>
                  <a:lnTo>
                    <a:pt x="140779" y="97866"/>
                  </a:lnTo>
                  <a:lnTo>
                    <a:pt x="140665" y="95275"/>
                  </a:lnTo>
                  <a:lnTo>
                    <a:pt x="139039" y="93129"/>
                  </a:lnTo>
                  <a:lnTo>
                    <a:pt x="137337" y="92405"/>
                  </a:lnTo>
                  <a:lnTo>
                    <a:pt x="137337" y="104063"/>
                  </a:lnTo>
                  <a:lnTo>
                    <a:pt x="136271" y="104584"/>
                  </a:lnTo>
                  <a:lnTo>
                    <a:pt x="132867" y="104724"/>
                  </a:lnTo>
                  <a:lnTo>
                    <a:pt x="136271" y="104571"/>
                  </a:lnTo>
                  <a:lnTo>
                    <a:pt x="137337" y="104063"/>
                  </a:lnTo>
                  <a:lnTo>
                    <a:pt x="137337" y="92405"/>
                  </a:lnTo>
                  <a:lnTo>
                    <a:pt x="136791" y="92163"/>
                  </a:lnTo>
                  <a:lnTo>
                    <a:pt x="136994" y="93116"/>
                  </a:lnTo>
                  <a:lnTo>
                    <a:pt x="137325" y="96418"/>
                  </a:lnTo>
                  <a:lnTo>
                    <a:pt x="134899" y="99364"/>
                  </a:lnTo>
                  <a:lnTo>
                    <a:pt x="130149" y="99847"/>
                  </a:lnTo>
                  <a:lnTo>
                    <a:pt x="128803" y="99466"/>
                  </a:lnTo>
                  <a:lnTo>
                    <a:pt x="127685" y="98755"/>
                  </a:lnTo>
                  <a:lnTo>
                    <a:pt x="127863" y="100609"/>
                  </a:lnTo>
                  <a:lnTo>
                    <a:pt x="128803" y="102209"/>
                  </a:lnTo>
                  <a:lnTo>
                    <a:pt x="130187" y="103289"/>
                  </a:lnTo>
                  <a:lnTo>
                    <a:pt x="129489" y="104025"/>
                  </a:lnTo>
                  <a:lnTo>
                    <a:pt x="128943" y="104902"/>
                  </a:lnTo>
                  <a:lnTo>
                    <a:pt x="128651" y="105892"/>
                  </a:lnTo>
                  <a:lnTo>
                    <a:pt x="130975" y="105676"/>
                  </a:lnTo>
                  <a:lnTo>
                    <a:pt x="133210" y="106997"/>
                  </a:lnTo>
                  <a:lnTo>
                    <a:pt x="134442" y="110985"/>
                  </a:lnTo>
                  <a:lnTo>
                    <a:pt x="133959" y="112661"/>
                  </a:lnTo>
                  <a:lnTo>
                    <a:pt x="132892" y="113906"/>
                  </a:lnTo>
                  <a:lnTo>
                    <a:pt x="133781" y="114211"/>
                  </a:lnTo>
                  <a:lnTo>
                    <a:pt x="134747" y="114338"/>
                  </a:lnTo>
                  <a:lnTo>
                    <a:pt x="137985" y="113944"/>
                  </a:lnTo>
                  <a:lnTo>
                    <a:pt x="139827" y="112585"/>
                  </a:lnTo>
                  <a:lnTo>
                    <a:pt x="141376" y="109613"/>
                  </a:lnTo>
                  <a:lnTo>
                    <a:pt x="141655" y="108305"/>
                  </a:lnTo>
                  <a:close/>
                </a:path>
                <a:path w="258445" h="175894">
                  <a:moveTo>
                    <a:pt x="142481" y="34620"/>
                  </a:moveTo>
                  <a:lnTo>
                    <a:pt x="142011" y="34226"/>
                  </a:lnTo>
                  <a:lnTo>
                    <a:pt x="141617" y="33743"/>
                  </a:lnTo>
                  <a:lnTo>
                    <a:pt x="141287" y="32651"/>
                  </a:lnTo>
                  <a:lnTo>
                    <a:pt x="141325" y="31724"/>
                  </a:lnTo>
                  <a:lnTo>
                    <a:pt x="140804" y="31305"/>
                  </a:lnTo>
                  <a:lnTo>
                    <a:pt x="140169" y="31064"/>
                  </a:lnTo>
                  <a:lnTo>
                    <a:pt x="139331" y="30988"/>
                  </a:lnTo>
                  <a:lnTo>
                    <a:pt x="139052" y="30937"/>
                  </a:lnTo>
                  <a:lnTo>
                    <a:pt x="137185" y="31013"/>
                  </a:lnTo>
                  <a:lnTo>
                    <a:pt x="135750" y="32575"/>
                  </a:lnTo>
                  <a:lnTo>
                    <a:pt x="135902" y="36258"/>
                  </a:lnTo>
                  <a:lnTo>
                    <a:pt x="137464" y="37693"/>
                  </a:lnTo>
                  <a:lnTo>
                    <a:pt x="140690" y="37566"/>
                  </a:lnTo>
                  <a:lnTo>
                    <a:pt x="141833" y="36703"/>
                  </a:lnTo>
                  <a:lnTo>
                    <a:pt x="142417" y="35242"/>
                  </a:lnTo>
                  <a:lnTo>
                    <a:pt x="142481" y="34620"/>
                  </a:lnTo>
                  <a:close/>
                </a:path>
                <a:path w="258445" h="175894">
                  <a:moveTo>
                    <a:pt x="143078" y="2425"/>
                  </a:moveTo>
                  <a:lnTo>
                    <a:pt x="142748" y="1638"/>
                  </a:lnTo>
                  <a:lnTo>
                    <a:pt x="141439" y="330"/>
                  </a:lnTo>
                  <a:lnTo>
                    <a:pt x="140639" y="0"/>
                  </a:lnTo>
                  <a:lnTo>
                    <a:pt x="138785" y="0"/>
                  </a:lnTo>
                  <a:lnTo>
                    <a:pt x="137985" y="330"/>
                  </a:lnTo>
                  <a:lnTo>
                    <a:pt x="136664" y="1638"/>
                  </a:lnTo>
                  <a:lnTo>
                    <a:pt x="136334" y="2425"/>
                  </a:lnTo>
                  <a:lnTo>
                    <a:pt x="136334" y="4279"/>
                  </a:lnTo>
                  <a:lnTo>
                    <a:pt x="136664" y="5067"/>
                  </a:lnTo>
                  <a:lnTo>
                    <a:pt x="137985" y="6375"/>
                  </a:lnTo>
                  <a:lnTo>
                    <a:pt x="138785" y="6692"/>
                  </a:lnTo>
                  <a:lnTo>
                    <a:pt x="140639" y="6692"/>
                  </a:lnTo>
                  <a:lnTo>
                    <a:pt x="141439" y="6375"/>
                  </a:lnTo>
                  <a:lnTo>
                    <a:pt x="142748" y="5067"/>
                  </a:lnTo>
                  <a:lnTo>
                    <a:pt x="143078" y="4279"/>
                  </a:lnTo>
                  <a:lnTo>
                    <a:pt x="143078" y="2425"/>
                  </a:lnTo>
                  <a:close/>
                </a:path>
                <a:path w="258445" h="175894">
                  <a:moveTo>
                    <a:pt x="144919" y="161086"/>
                  </a:moveTo>
                  <a:lnTo>
                    <a:pt x="144424" y="159004"/>
                  </a:lnTo>
                  <a:lnTo>
                    <a:pt x="142849" y="157391"/>
                  </a:lnTo>
                  <a:lnTo>
                    <a:pt x="140855" y="156819"/>
                  </a:lnTo>
                  <a:lnTo>
                    <a:pt x="140309" y="156718"/>
                  </a:lnTo>
                  <a:lnTo>
                    <a:pt x="140322" y="158699"/>
                  </a:lnTo>
                  <a:lnTo>
                    <a:pt x="139407" y="160540"/>
                  </a:lnTo>
                  <a:lnTo>
                    <a:pt x="137820" y="161709"/>
                  </a:lnTo>
                  <a:lnTo>
                    <a:pt x="137261" y="162115"/>
                  </a:lnTo>
                  <a:lnTo>
                    <a:pt x="136652" y="162458"/>
                  </a:lnTo>
                  <a:lnTo>
                    <a:pt x="134797" y="163029"/>
                  </a:lnTo>
                  <a:lnTo>
                    <a:pt x="133604" y="163004"/>
                  </a:lnTo>
                  <a:lnTo>
                    <a:pt x="132499" y="162712"/>
                  </a:lnTo>
                  <a:lnTo>
                    <a:pt x="131762" y="162852"/>
                  </a:lnTo>
                  <a:lnTo>
                    <a:pt x="129438" y="163093"/>
                  </a:lnTo>
                  <a:lnTo>
                    <a:pt x="127292" y="162077"/>
                  </a:lnTo>
                  <a:lnTo>
                    <a:pt x="125933" y="160375"/>
                  </a:lnTo>
                  <a:lnTo>
                    <a:pt x="125310" y="161429"/>
                  </a:lnTo>
                  <a:lnTo>
                    <a:pt x="124955" y="162674"/>
                  </a:lnTo>
                  <a:lnTo>
                    <a:pt x="125069" y="165252"/>
                  </a:lnTo>
                  <a:lnTo>
                    <a:pt x="125501" y="166408"/>
                  </a:lnTo>
                  <a:lnTo>
                    <a:pt x="126187" y="167398"/>
                  </a:lnTo>
                  <a:lnTo>
                    <a:pt x="126022" y="165773"/>
                  </a:lnTo>
                  <a:lnTo>
                    <a:pt x="127025" y="164223"/>
                  </a:lnTo>
                  <a:lnTo>
                    <a:pt x="130467" y="163385"/>
                  </a:lnTo>
                  <a:lnTo>
                    <a:pt x="132257" y="164452"/>
                  </a:lnTo>
                  <a:lnTo>
                    <a:pt x="132727" y="166217"/>
                  </a:lnTo>
                  <a:lnTo>
                    <a:pt x="138112" y="164071"/>
                  </a:lnTo>
                  <a:lnTo>
                    <a:pt x="142684" y="162153"/>
                  </a:lnTo>
                  <a:lnTo>
                    <a:pt x="144919" y="161086"/>
                  </a:lnTo>
                  <a:close/>
                </a:path>
                <a:path w="258445" h="175894">
                  <a:moveTo>
                    <a:pt x="153682" y="142989"/>
                  </a:moveTo>
                  <a:lnTo>
                    <a:pt x="153339" y="140068"/>
                  </a:lnTo>
                  <a:lnTo>
                    <a:pt x="152387" y="137833"/>
                  </a:lnTo>
                  <a:lnTo>
                    <a:pt x="151688" y="136956"/>
                  </a:lnTo>
                  <a:lnTo>
                    <a:pt x="150101" y="135851"/>
                  </a:lnTo>
                  <a:lnTo>
                    <a:pt x="150202" y="137541"/>
                  </a:lnTo>
                  <a:lnTo>
                    <a:pt x="149987" y="134543"/>
                  </a:lnTo>
                  <a:lnTo>
                    <a:pt x="149491" y="133350"/>
                  </a:lnTo>
                  <a:lnTo>
                    <a:pt x="148729" y="132384"/>
                  </a:lnTo>
                  <a:lnTo>
                    <a:pt x="148323" y="133311"/>
                  </a:lnTo>
                  <a:lnTo>
                    <a:pt x="147739" y="134137"/>
                  </a:lnTo>
                  <a:lnTo>
                    <a:pt x="146964" y="134785"/>
                  </a:lnTo>
                  <a:lnTo>
                    <a:pt x="147091" y="135648"/>
                  </a:lnTo>
                  <a:lnTo>
                    <a:pt x="147002" y="136474"/>
                  </a:lnTo>
                  <a:lnTo>
                    <a:pt x="146710" y="137261"/>
                  </a:lnTo>
                  <a:lnTo>
                    <a:pt x="147967" y="137629"/>
                  </a:lnTo>
                  <a:lnTo>
                    <a:pt x="148869" y="138671"/>
                  </a:lnTo>
                  <a:lnTo>
                    <a:pt x="149059" y="139992"/>
                  </a:lnTo>
                  <a:lnTo>
                    <a:pt x="149136" y="140385"/>
                  </a:lnTo>
                  <a:lnTo>
                    <a:pt x="149161" y="142227"/>
                  </a:lnTo>
                  <a:lnTo>
                    <a:pt x="147662" y="143738"/>
                  </a:lnTo>
                  <a:lnTo>
                    <a:pt x="144932" y="143776"/>
                  </a:lnTo>
                  <a:lnTo>
                    <a:pt x="144157" y="143433"/>
                  </a:lnTo>
                  <a:lnTo>
                    <a:pt x="143560" y="142913"/>
                  </a:lnTo>
                  <a:lnTo>
                    <a:pt x="142862" y="142303"/>
                  </a:lnTo>
                  <a:lnTo>
                    <a:pt x="142405" y="141439"/>
                  </a:lnTo>
                  <a:lnTo>
                    <a:pt x="142392" y="140423"/>
                  </a:lnTo>
                  <a:lnTo>
                    <a:pt x="140119" y="140563"/>
                  </a:lnTo>
                  <a:lnTo>
                    <a:pt x="137947" y="139230"/>
                  </a:lnTo>
                  <a:lnTo>
                    <a:pt x="137096" y="136385"/>
                  </a:lnTo>
                  <a:lnTo>
                    <a:pt x="137109" y="135229"/>
                  </a:lnTo>
                  <a:lnTo>
                    <a:pt x="136982" y="136194"/>
                  </a:lnTo>
                  <a:lnTo>
                    <a:pt x="137096" y="139026"/>
                  </a:lnTo>
                  <a:lnTo>
                    <a:pt x="138430" y="141008"/>
                  </a:lnTo>
                  <a:lnTo>
                    <a:pt x="140347" y="142087"/>
                  </a:lnTo>
                  <a:lnTo>
                    <a:pt x="140792" y="145872"/>
                  </a:lnTo>
                  <a:lnTo>
                    <a:pt x="144068" y="148424"/>
                  </a:lnTo>
                  <a:lnTo>
                    <a:pt x="148475" y="147815"/>
                  </a:lnTo>
                  <a:lnTo>
                    <a:pt x="148932" y="147205"/>
                  </a:lnTo>
                  <a:lnTo>
                    <a:pt x="149567" y="146710"/>
                  </a:lnTo>
                  <a:lnTo>
                    <a:pt x="150634" y="146443"/>
                  </a:lnTo>
                  <a:lnTo>
                    <a:pt x="151155" y="146481"/>
                  </a:lnTo>
                  <a:lnTo>
                    <a:pt x="152768" y="145110"/>
                  </a:lnTo>
                  <a:lnTo>
                    <a:pt x="153682" y="142989"/>
                  </a:lnTo>
                  <a:close/>
                </a:path>
                <a:path w="258445" h="175894">
                  <a:moveTo>
                    <a:pt x="155244" y="57746"/>
                  </a:moveTo>
                  <a:lnTo>
                    <a:pt x="155054" y="53289"/>
                  </a:lnTo>
                  <a:lnTo>
                    <a:pt x="153962" y="51816"/>
                  </a:lnTo>
                  <a:lnTo>
                    <a:pt x="151866" y="50698"/>
                  </a:lnTo>
                  <a:lnTo>
                    <a:pt x="150469" y="50317"/>
                  </a:lnTo>
                  <a:lnTo>
                    <a:pt x="148678" y="50393"/>
                  </a:lnTo>
                  <a:lnTo>
                    <a:pt x="147624" y="50927"/>
                  </a:lnTo>
                  <a:lnTo>
                    <a:pt x="145948" y="52438"/>
                  </a:lnTo>
                  <a:lnTo>
                    <a:pt x="145427" y="53441"/>
                  </a:lnTo>
                  <a:lnTo>
                    <a:pt x="145249" y="54597"/>
                  </a:lnTo>
                  <a:lnTo>
                    <a:pt x="145821" y="55016"/>
                  </a:lnTo>
                  <a:lnTo>
                    <a:pt x="146304" y="55562"/>
                  </a:lnTo>
                  <a:lnTo>
                    <a:pt x="146558" y="56388"/>
                  </a:lnTo>
                  <a:lnTo>
                    <a:pt x="146558" y="56616"/>
                  </a:lnTo>
                  <a:lnTo>
                    <a:pt x="148539" y="56883"/>
                  </a:lnTo>
                  <a:lnTo>
                    <a:pt x="150139" y="58267"/>
                  </a:lnTo>
                  <a:lnTo>
                    <a:pt x="150647" y="60223"/>
                  </a:lnTo>
                  <a:lnTo>
                    <a:pt x="153263" y="59931"/>
                  </a:lnTo>
                  <a:lnTo>
                    <a:pt x="155244" y="57746"/>
                  </a:lnTo>
                  <a:close/>
                </a:path>
                <a:path w="258445" h="175894">
                  <a:moveTo>
                    <a:pt x="155549" y="78917"/>
                  </a:moveTo>
                  <a:lnTo>
                    <a:pt x="154622" y="79273"/>
                  </a:lnTo>
                  <a:lnTo>
                    <a:pt x="152247" y="79298"/>
                  </a:lnTo>
                  <a:lnTo>
                    <a:pt x="150710" y="77825"/>
                  </a:lnTo>
                  <a:lnTo>
                    <a:pt x="150685" y="74942"/>
                  </a:lnTo>
                  <a:lnTo>
                    <a:pt x="151168" y="74053"/>
                  </a:lnTo>
                  <a:lnTo>
                    <a:pt x="151904" y="73431"/>
                  </a:lnTo>
                  <a:lnTo>
                    <a:pt x="151091" y="73075"/>
                  </a:lnTo>
                  <a:lnTo>
                    <a:pt x="150190" y="72885"/>
                  </a:lnTo>
                  <a:lnTo>
                    <a:pt x="147726" y="72986"/>
                  </a:lnTo>
                  <a:lnTo>
                    <a:pt x="146367" y="73634"/>
                  </a:lnTo>
                  <a:lnTo>
                    <a:pt x="144462" y="75615"/>
                  </a:lnTo>
                  <a:lnTo>
                    <a:pt x="144284" y="75907"/>
                  </a:lnTo>
                  <a:lnTo>
                    <a:pt x="142951" y="76288"/>
                  </a:lnTo>
                  <a:lnTo>
                    <a:pt x="141795" y="77063"/>
                  </a:lnTo>
                  <a:lnTo>
                    <a:pt x="140208" y="79082"/>
                  </a:lnTo>
                  <a:lnTo>
                    <a:pt x="139712" y="80276"/>
                  </a:lnTo>
                  <a:lnTo>
                    <a:pt x="139598" y="81546"/>
                  </a:lnTo>
                  <a:lnTo>
                    <a:pt x="140284" y="82143"/>
                  </a:lnTo>
                  <a:lnTo>
                    <a:pt x="140881" y="82854"/>
                  </a:lnTo>
                  <a:lnTo>
                    <a:pt x="141439" y="84683"/>
                  </a:lnTo>
                  <a:lnTo>
                    <a:pt x="141376" y="85559"/>
                  </a:lnTo>
                  <a:lnTo>
                    <a:pt x="141173" y="86410"/>
                  </a:lnTo>
                  <a:lnTo>
                    <a:pt x="142214" y="87591"/>
                  </a:lnTo>
                  <a:lnTo>
                    <a:pt x="143662" y="88366"/>
                  </a:lnTo>
                  <a:lnTo>
                    <a:pt x="146354" y="88684"/>
                  </a:lnTo>
                  <a:lnTo>
                    <a:pt x="149466" y="88087"/>
                  </a:lnTo>
                  <a:lnTo>
                    <a:pt x="151066" y="86842"/>
                  </a:lnTo>
                  <a:lnTo>
                    <a:pt x="152234" y="84543"/>
                  </a:lnTo>
                  <a:lnTo>
                    <a:pt x="152349" y="84226"/>
                  </a:lnTo>
                  <a:lnTo>
                    <a:pt x="151574" y="84632"/>
                  </a:lnTo>
                  <a:lnTo>
                    <a:pt x="154381" y="83007"/>
                  </a:lnTo>
                  <a:lnTo>
                    <a:pt x="155549" y="81102"/>
                  </a:lnTo>
                  <a:lnTo>
                    <a:pt x="155549" y="78917"/>
                  </a:lnTo>
                  <a:close/>
                </a:path>
                <a:path w="258445" h="175894">
                  <a:moveTo>
                    <a:pt x="168681" y="117132"/>
                  </a:moveTo>
                  <a:lnTo>
                    <a:pt x="167919" y="110845"/>
                  </a:lnTo>
                  <a:lnTo>
                    <a:pt x="165963" y="108737"/>
                  </a:lnTo>
                  <a:lnTo>
                    <a:pt x="163487" y="108064"/>
                  </a:lnTo>
                  <a:lnTo>
                    <a:pt x="163029" y="107657"/>
                  </a:lnTo>
                  <a:lnTo>
                    <a:pt x="161988" y="107086"/>
                  </a:lnTo>
                  <a:lnTo>
                    <a:pt x="161048" y="108077"/>
                  </a:lnTo>
                  <a:lnTo>
                    <a:pt x="159829" y="108762"/>
                  </a:lnTo>
                  <a:lnTo>
                    <a:pt x="158419" y="109016"/>
                  </a:lnTo>
                  <a:lnTo>
                    <a:pt x="158813" y="111302"/>
                  </a:lnTo>
                  <a:lnTo>
                    <a:pt x="157607" y="113499"/>
                  </a:lnTo>
                  <a:lnTo>
                    <a:pt x="155448" y="114401"/>
                  </a:lnTo>
                  <a:lnTo>
                    <a:pt x="155054" y="115201"/>
                  </a:lnTo>
                  <a:lnTo>
                    <a:pt x="154368" y="115824"/>
                  </a:lnTo>
                  <a:lnTo>
                    <a:pt x="153441" y="116103"/>
                  </a:lnTo>
                  <a:lnTo>
                    <a:pt x="154292" y="117614"/>
                  </a:lnTo>
                  <a:lnTo>
                    <a:pt x="155702" y="118732"/>
                  </a:lnTo>
                  <a:lnTo>
                    <a:pt x="157403" y="119214"/>
                  </a:lnTo>
                  <a:lnTo>
                    <a:pt x="158750" y="120396"/>
                  </a:lnTo>
                  <a:lnTo>
                    <a:pt x="160578" y="121043"/>
                  </a:lnTo>
                  <a:lnTo>
                    <a:pt x="166103" y="120383"/>
                  </a:lnTo>
                  <a:lnTo>
                    <a:pt x="168681" y="117132"/>
                  </a:lnTo>
                  <a:close/>
                </a:path>
                <a:path w="258445" h="175894">
                  <a:moveTo>
                    <a:pt x="175069" y="148704"/>
                  </a:moveTo>
                  <a:lnTo>
                    <a:pt x="174967" y="146164"/>
                  </a:lnTo>
                  <a:lnTo>
                    <a:pt x="174612" y="145135"/>
                  </a:lnTo>
                  <a:lnTo>
                    <a:pt x="174066" y="144246"/>
                  </a:lnTo>
                  <a:lnTo>
                    <a:pt x="172999" y="145618"/>
                  </a:lnTo>
                  <a:lnTo>
                    <a:pt x="171399" y="146583"/>
                  </a:lnTo>
                  <a:lnTo>
                    <a:pt x="166903" y="147040"/>
                  </a:lnTo>
                  <a:lnTo>
                    <a:pt x="164503" y="145732"/>
                  </a:lnTo>
                  <a:lnTo>
                    <a:pt x="163233" y="143637"/>
                  </a:lnTo>
                  <a:lnTo>
                    <a:pt x="162331" y="144805"/>
                  </a:lnTo>
                  <a:lnTo>
                    <a:pt x="161798" y="146253"/>
                  </a:lnTo>
                  <a:lnTo>
                    <a:pt x="161925" y="148983"/>
                  </a:lnTo>
                  <a:lnTo>
                    <a:pt x="162293" y="150037"/>
                  </a:lnTo>
                  <a:lnTo>
                    <a:pt x="162852" y="150939"/>
                  </a:lnTo>
                  <a:lnTo>
                    <a:pt x="164985" y="149618"/>
                  </a:lnTo>
                  <a:lnTo>
                    <a:pt x="166052" y="150202"/>
                  </a:lnTo>
                  <a:lnTo>
                    <a:pt x="168262" y="151257"/>
                  </a:lnTo>
                  <a:lnTo>
                    <a:pt x="168846" y="150279"/>
                  </a:lnTo>
                  <a:lnTo>
                    <a:pt x="169862" y="149580"/>
                  </a:lnTo>
                  <a:lnTo>
                    <a:pt x="172300" y="149555"/>
                  </a:lnTo>
                  <a:lnTo>
                    <a:pt x="173304" y="150202"/>
                  </a:lnTo>
                  <a:lnTo>
                    <a:pt x="173913" y="151130"/>
                  </a:lnTo>
                  <a:lnTo>
                    <a:pt x="174650" y="150025"/>
                  </a:lnTo>
                  <a:lnTo>
                    <a:pt x="175069" y="148704"/>
                  </a:lnTo>
                  <a:close/>
                </a:path>
                <a:path w="258445" h="175894">
                  <a:moveTo>
                    <a:pt x="175387" y="8331"/>
                  </a:moveTo>
                  <a:lnTo>
                    <a:pt x="175056" y="7543"/>
                  </a:lnTo>
                  <a:lnTo>
                    <a:pt x="173748" y="6235"/>
                  </a:lnTo>
                  <a:lnTo>
                    <a:pt x="172948" y="5905"/>
                  </a:lnTo>
                  <a:lnTo>
                    <a:pt x="171081" y="5905"/>
                  </a:lnTo>
                  <a:lnTo>
                    <a:pt x="170294" y="6235"/>
                  </a:lnTo>
                  <a:lnTo>
                    <a:pt x="168973" y="7543"/>
                  </a:lnTo>
                  <a:lnTo>
                    <a:pt x="168643" y="8331"/>
                  </a:lnTo>
                  <a:lnTo>
                    <a:pt x="168643" y="10172"/>
                  </a:lnTo>
                  <a:lnTo>
                    <a:pt x="168973" y="10960"/>
                  </a:lnTo>
                  <a:lnTo>
                    <a:pt x="170294" y="12268"/>
                  </a:lnTo>
                  <a:lnTo>
                    <a:pt x="171081" y="12598"/>
                  </a:lnTo>
                  <a:lnTo>
                    <a:pt x="172948" y="12598"/>
                  </a:lnTo>
                  <a:lnTo>
                    <a:pt x="173748" y="12268"/>
                  </a:lnTo>
                  <a:lnTo>
                    <a:pt x="175056" y="10960"/>
                  </a:lnTo>
                  <a:lnTo>
                    <a:pt x="175387" y="10172"/>
                  </a:lnTo>
                  <a:lnTo>
                    <a:pt x="175387" y="8331"/>
                  </a:lnTo>
                  <a:close/>
                </a:path>
                <a:path w="258445" h="175894">
                  <a:moveTo>
                    <a:pt x="179692" y="89801"/>
                  </a:moveTo>
                  <a:lnTo>
                    <a:pt x="179489" y="89242"/>
                  </a:lnTo>
                  <a:lnTo>
                    <a:pt x="179197" y="88734"/>
                  </a:lnTo>
                  <a:lnTo>
                    <a:pt x="178866" y="88290"/>
                  </a:lnTo>
                  <a:lnTo>
                    <a:pt x="178866" y="89014"/>
                  </a:lnTo>
                  <a:lnTo>
                    <a:pt x="178739" y="89738"/>
                  </a:lnTo>
                  <a:lnTo>
                    <a:pt x="178854" y="89014"/>
                  </a:lnTo>
                  <a:lnTo>
                    <a:pt x="178866" y="88290"/>
                  </a:lnTo>
                  <a:lnTo>
                    <a:pt x="178854" y="88976"/>
                  </a:lnTo>
                  <a:lnTo>
                    <a:pt x="178803" y="86461"/>
                  </a:lnTo>
                  <a:lnTo>
                    <a:pt x="178168" y="85077"/>
                  </a:lnTo>
                  <a:lnTo>
                    <a:pt x="177215" y="83997"/>
                  </a:lnTo>
                  <a:lnTo>
                    <a:pt x="176618" y="86398"/>
                  </a:lnTo>
                  <a:lnTo>
                    <a:pt x="174586" y="88277"/>
                  </a:lnTo>
                  <a:lnTo>
                    <a:pt x="169608" y="88773"/>
                  </a:lnTo>
                  <a:lnTo>
                    <a:pt x="167449" y="87617"/>
                  </a:lnTo>
                  <a:lnTo>
                    <a:pt x="166268" y="85763"/>
                  </a:lnTo>
                  <a:lnTo>
                    <a:pt x="165900" y="86626"/>
                  </a:lnTo>
                  <a:lnTo>
                    <a:pt x="165696" y="87566"/>
                  </a:lnTo>
                  <a:lnTo>
                    <a:pt x="165785" y="89750"/>
                  </a:lnTo>
                  <a:lnTo>
                    <a:pt x="166179" y="90830"/>
                  </a:lnTo>
                  <a:lnTo>
                    <a:pt x="166979" y="92100"/>
                  </a:lnTo>
                  <a:lnTo>
                    <a:pt x="166992" y="92786"/>
                  </a:lnTo>
                  <a:lnTo>
                    <a:pt x="170726" y="97891"/>
                  </a:lnTo>
                  <a:lnTo>
                    <a:pt x="171462" y="97002"/>
                  </a:lnTo>
                  <a:lnTo>
                    <a:pt x="172478" y="96304"/>
                  </a:lnTo>
                  <a:lnTo>
                    <a:pt x="175285" y="95478"/>
                  </a:lnTo>
                  <a:lnTo>
                    <a:pt x="176936" y="95694"/>
                  </a:lnTo>
                  <a:lnTo>
                    <a:pt x="178308" y="96443"/>
                  </a:lnTo>
                  <a:lnTo>
                    <a:pt x="178879" y="95745"/>
                  </a:lnTo>
                  <a:lnTo>
                    <a:pt x="177939" y="95161"/>
                  </a:lnTo>
                  <a:lnTo>
                    <a:pt x="177266" y="94170"/>
                  </a:lnTo>
                  <a:lnTo>
                    <a:pt x="177253" y="92989"/>
                  </a:lnTo>
                  <a:lnTo>
                    <a:pt x="177368" y="92417"/>
                  </a:lnTo>
                  <a:lnTo>
                    <a:pt x="177507" y="91605"/>
                  </a:lnTo>
                  <a:lnTo>
                    <a:pt x="177901" y="90906"/>
                  </a:lnTo>
                  <a:lnTo>
                    <a:pt x="178511" y="90411"/>
                  </a:lnTo>
                  <a:lnTo>
                    <a:pt x="178854" y="90131"/>
                  </a:lnTo>
                  <a:lnTo>
                    <a:pt x="179247" y="89928"/>
                  </a:lnTo>
                  <a:lnTo>
                    <a:pt x="179692" y="89801"/>
                  </a:lnTo>
                  <a:close/>
                </a:path>
                <a:path w="258445" h="175894">
                  <a:moveTo>
                    <a:pt x="179895" y="64503"/>
                  </a:moveTo>
                  <a:lnTo>
                    <a:pt x="179120" y="63893"/>
                  </a:lnTo>
                  <a:lnTo>
                    <a:pt x="178460" y="63131"/>
                  </a:lnTo>
                  <a:lnTo>
                    <a:pt x="177622" y="60426"/>
                  </a:lnTo>
                  <a:lnTo>
                    <a:pt x="178142" y="58699"/>
                  </a:lnTo>
                  <a:lnTo>
                    <a:pt x="179120" y="57429"/>
                  </a:lnTo>
                  <a:lnTo>
                    <a:pt x="177634" y="57492"/>
                  </a:lnTo>
                  <a:lnTo>
                    <a:pt x="176364" y="58216"/>
                  </a:lnTo>
                  <a:lnTo>
                    <a:pt x="175501" y="59270"/>
                  </a:lnTo>
                  <a:lnTo>
                    <a:pt x="175412" y="60363"/>
                  </a:lnTo>
                  <a:lnTo>
                    <a:pt x="175069" y="61379"/>
                  </a:lnTo>
                  <a:lnTo>
                    <a:pt x="174383" y="62179"/>
                  </a:lnTo>
                  <a:lnTo>
                    <a:pt x="173570" y="63119"/>
                  </a:lnTo>
                  <a:lnTo>
                    <a:pt x="172427" y="63779"/>
                  </a:lnTo>
                  <a:lnTo>
                    <a:pt x="170053" y="64020"/>
                  </a:lnTo>
                  <a:lnTo>
                    <a:pt x="169113" y="63728"/>
                  </a:lnTo>
                  <a:lnTo>
                    <a:pt x="168249" y="63271"/>
                  </a:lnTo>
                  <a:lnTo>
                    <a:pt x="168008" y="63969"/>
                  </a:lnTo>
                  <a:lnTo>
                    <a:pt x="172199" y="69989"/>
                  </a:lnTo>
                  <a:lnTo>
                    <a:pt x="175336" y="69621"/>
                  </a:lnTo>
                  <a:lnTo>
                    <a:pt x="176695" y="68478"/>
                  </a:lnTo>
                  <a:lnTo>
                    <a:pt x="177406" y="66992"/>
                  </a:lnTo>
                  <a:lnTo>
                    <a:pt x="177927" y="67208"/>
                  </a:lnTo>
                  <a:lnTo>
                    <a:pt x="179070" y="67322"/>
                  </a:lnTo>
                  <a:lnTo>
                    <a:pt x="179057" y="66294"/>
                  </a:lnTo>
                  <a:lnTo>
                    <a:pt x="179336" y="65328"/>
                  </a:lnTo>
                  <a:lnTo>
                    <a:pt x="179895" y="64503"/>
                  </a:lnTo>
                  <a:close/>
                </a:path>
                <a:path w="258445" h="175894">
                  <a:moveTo>
                    <a:pt x="185458" y="122288"/>
                  </a:moveTo>
                  <a:lnTo>
                    <a:pt x="181864" y="122643"/>
                  </a:lnTo>
                  <a:lnTo>
                    <a:pt x="180136" y="122059"/>
                  </a:lnTo>
                  <a:lnTo>
                    <a:pt x="178828" y="120967"/>
                  </a:lnTo>
                  <a:lnTo>
                    <a:pt x="178904" y="124841"/>
                  </a:lnTo>
                  <a:lnTo>
                    <a:pt x="181038" y="127241"/>
                  </a:lnTo>
                  <a:lnTo>
                    <a:pt x="183819" y="127901"/>
                  </a:lnTo>
                  <a:lnTo>
                    <a:pt x="183578" y="125006"/>
                  </a:lnTo>
                  <a:lnTo>
                    <a:pt x="185204" y="122643"/>
                  </a:lnTo>
                  <a:lnTo>
                    <a:pt x="185458" y="122288"/>
                  </a:lnTo>
                  <a:close/>
                </a:path>
                <a:path w="258445" h="175894">
                  <a:moveTo>
                    <a:pt x="185534" y="139687"/>
                  </a:moveTo>
                  <a:lnTo>
                    <a:pt x="184873" y="134213"/>
                  </a:lnTo>
                  <a:lnTo>
                    <a:pt x="182372" y="132270"/>
                  </a:lnTo>
                  <a:lnTo>
                    <a:pt x="178066" y="132791"/>
                  </a:lnTo>
                  <a:lnTo>
                    <a:pt x="176822" y="133680"/>
                  </a:lnTo>
                  <a:lnTo>
                    <a:pt x="176047" y="134886"/>
                  </a:lnTo>
                  <a:lnTo>
                    <a:pt x="176174" y="136169"/>
                  </a:lnTo>
                  <a:lnTo>
                    <a:pt x="175920" y="137426"/>
                  </a:lnTo>
                  <a:lnTo>
                    <a:pt x="175348" y="138518"/>
                  </a:lnTo>
                  <a:lnTo>
                    <a:pt x="175793" y="140652"/>
                  </a:lnTo>
                  <a:lnTo>
                    <a:pt x="177520" y="142151"/>
                  </a:lnTo>
                  <a:lnTo>
                    <a:pt x="180403" y="142544"/>
                  </a:lnTo>
                  <a:lnTo>
                    <a:pt x="183565" y="142163"/>
                  </a:lnTo>
                  <a:lnTo>
                    <a:pt x="185534" y="139687"/>
                  </a:lnTo>
                  <a:close/>
                </a:path>
                <a:path w="258445" h="175894">
                  <a:moveTo>
                    <a:pt x="186067" y="122135"/>
                  </a:moveTo>
                  <a:lnTo>
                    <a:pt x="185483" y="122275"/>
                  </a:lnTo>
                  <a:lnTo>
                    <a:pt x="185928" y="122237"/>
                  </a:lnTo>
                  <a:lnTo>
                    <a:pt x="186067" y="122135"/>
                  </a:lnTo>
                  <a:close/>
                </a:path>
                <a:path w="258445" h="175894">
                  <a:moveTo>
                    <a:pt x="191909" y="121272"/>
                  </a:moveTo>
                  <a:lnTo>
                    <a:pt x="191871" y="120408"/>
                  </a:lnTo>
                  <a:lnTo>
                    <a:pt x="191655" y="119557"/>
                  </a:lnTo>
                  <a:lnTo>
                    <a:pt x="191490" y="119227"/>
                  </a:lnTo>
                  <a:lnTo>
                    <a:pt x="191287" y="118783"/>
                  </a:lnTo>
                  <a:lnTo>
                    <a:pt x="190677" y="119049"/>
                  </a:lnTo>
                  <a:lnTo>
                    <a:pt x="190004" y="119214"/>
                  </a:lnTo>
                  <a:lnTo>
                    <a:pt x="189293" y="119227"/>
                  </a:lnTo>
                  <a:lnTo>
                    <a:pt x="189115" y="119227"/>
                  </a:lnTo>
                  <a:lnTo>
                    <a:pt x="188963" y="119151"/>
                  </a:lnTo>
                  <a:lnTo>
                    <a:pt x="188785" y="119126"/>
                  </a:lnTo>
                  <a:lnTo>
                    <a:pt x="187782" y="120929"/>
                  </a:lnTo>
                  <a:lnTo>
                    <a:pt x="186067" y="122135"/>
                  </a:lnTo>
                  <a:lnTo>
                    <a:pt x="189598" y="121272"/>
                  </a:lnTo>
                  <a:lnTo>
                    <a:pt x="190804" y="121361"/>
                  </a:lnTo>
                  <a:lnTo>
                    <a:pt x="191884" y="121754"/>
                  </a:lnTo>
                  <a:lnTo>
                    <a:pt x="191909" y="121272"/>
                  </a:lnTo>
                  <a:close/>
                </a:path>
                <a:path w="258445" h="175894">
                  <a:moveTo>
                    <a:pt x="193433" y="108508"/>
                  </a:moveTo>
                  <a:lnTo>
                    <a:pt x="192951" y="104609"/>
                  </a:lnTo>
                  <a:lnTo>
                    <a:pt x="190449" y="102666"/>
                  </a:lnTo>
                  <a:lnTo>
                    <a:pt x="186524" y="103136"/>
                  </a:lnTo>
                  <a:lnTo>
                    <a:pt x="185547" y="103733"/>
                  </a:lnTo>
                  <a:lnTo>
                    <a:pt x="184772" y="104495"/>
                  </a:lnTo>
                  <a:lnTo>
                    <a:pt x="185229" y="106286"/>
                  </a:lnTo>
                  <a:lnTo>
                    <a:pt x="184886" y="108077"/>
                  </a:lnTo>
                  <a:lnTo>
                    <a:pt x="183972" y="109537"/>
                  </a:lnTo>
                  <a:lnTo>
                    <a:pt x="184797" y="109651"/>
                  </a:lnTo>
                  <a:lnTo>
                    <a:pt x="185585" y="109918"/>
                  </a:lnTo>
                  <a:lnTo>
                    <a:pt x="186296" y="110324"/>
                  </a:lnTo>
                  <a:lnTo>
                    <a:pt x="187109" y="109702"/>
                  </a:lnTo>
                  <a:lnTo>
                    <a:pt x="188074" y="109270"/>
                  </a:lnTo>
                  <a:lnTo>
                    <a:pt x="190461" y="109245"/>
                  </a:lnTo>
                  <a:lnTo>
                    <a:pt x="191617" y="109740"/>
                  </a:lnTo>
                  <a:lnTo>
                    <a:pt x="192506" y="110515"/>
                  </a:lnTo>
                  <a:lnTo>
                    <a:pt x="193090" y="109588"/>
                  </a:lnTo>
                  <a:lnTo>
                    <a:pt x="193433" y="108508"/>
                  </a:lnTo>
                  <a:close/>
                </a:path>
                <a:path w="258445" h="175894">
                  <a:moveTo>
                    <a:pt x="196557" y="103911"/>
                  </a:moveTo>
                  <a:lnTo>
                    <a:pt x="195707" y="103136"/>
                  </a:lnTo>
                  <a:lnTo>
                    <a:pt x="195059" y="102120"/>
                  </a:lnTo>
                  <a:lnTo>
                    <a:pt x="194437" y="99580"/>
                  </a:lnTo>
                  <a:lnTo>
                    <a:pt x="194602" y="98247"/>
                  </a:lnTo>
                  <a:lnTo>
                    <a:pt x="195122" y="97066"/>
                  </a:lnTo>
                  <a:lnTo>
                    <a:pt x="194462" y="97116"/>
                  </a:lnTo>
                  <a:lnTo>
                    <a:pt x="193192" y="96901"/>
                  </a:lnTo>
                  <a:lnTo>
                    <a:pt x="192557" y="97955"/>
                  </a:lnTo>
                  <a:lnTo>
                    <a:pt x="192214" y="99199"/>
                  </a:lnTo>
                  <a:lnTo>
                    <a:pt x="192379" y="103136"/>
                  </a:lnTo>
                  <a:lnTo>
                    <a:pt x="194056" y="105308"/>
                  </a:lnTo>
                  <a:lnTo>
                    <a:pt x="196342" y="106248"/>
                  </a:lnTo>
                  <a:lnTo>
                    <a:pt x="196265" y="105448"/>
                  </a:lnTo>
                  <a:lnTo>
                    <a:pt x="196354" y="104660"/>
                  </a:lnTo>
                  <a:lnTo>
                    <a:pt x="196557" y="103911"/>
                  </a:lnTo>
                  <a:close/>
                </a:path>
                <a:path w="258445" h="175894">
                  <a:moveTo>
                    <a:pt x="205511" y="75336"/>
                  </a:moveTo>
                  <a:lnTo>
                    <a:pt x="205333" y="71031"/>
                  </a:lnTo>
                  <a:lnTo>
                    <a:pt x="204165" y="69494"/>
                  </a:lnTo>
                  <a:lnTo>
                    <a:pt x="202552" y="68719"/>
                  </a:lnTo>
                  <a:lnTo>
                    <a:pt x="202018" y="68999"/>
                  </a:lnTo>
                  <a:lnTo>
                    <a:pt x="201422" y="69176"/>
                  </a:lnTo>
                  <a:lnTo>
                    <a:pt x="200787" y="69253"/>
                  </a:lnTo>
                  <a:lnTo>
                    <a:pt x="201180" y="70993"/>
                  </a:lnTo>
                  <a:lnTo>
                    <a:pt x="200152" y="72758"/>
                  </a:lnTo>
                  <a:lnTo>
                    <a:pt x="197345" y="73507"/>
                  </a:lnTo>
                  <a:lnTo>
                    <a:pt x="196303" y="73215"/>
                  </a:lnTo>
                  <a:lnTo>
                    <a:pt x="195491" y="72605"/>
                  </a:lnTo>
                  <a:lnTo>
                    <a:pt x="195414" y="73088"/>
                  </a:lnTo>
                  <a:lnTo>
                    <a:pt x="193027" y="73710"/>
                  </a:lnTo>
                  <a:lnTo>
                    <a:pt x="191363" y="75907"/>
                  </a:lnTo>
                  <a:lnTo>
                    <a:pt x="191681" y="78536"/>
                  </a:lnTo>
                  <a:lnTo>
                    <a:pt x="191770" y="78740"/>
                  </a:lnTo>
                  <a:lnTo>
                    <a:pt x="192862" y="79476"/>
                  </a:lnTo>
                  <a:lnTo>
                    <a:pt x="193725" y="80556"/>
                  </a:lnTo>
                  <a:lnTo>
                    <a:pt x="194170" y="82054"/>
                  </a:lnTo>
                  <a:lnTo>
                    <a:pt x="195084" y="82575"/>
                  </a:lnTo>
                  <a:lnTo>
                    <a:pt x="196126" y="82905"/>
                  </a:lnTo>
                  <a:lnTo>
                    <a:pt x="197383" y="82727"/>
                  </a:lnTo>
                  <a:lnTo>
                    <a:pt x="197154" y="82130"/>
                  </a:lnTo>
                  <a:lnTo>
                    <a:pt x="197015" y="79959"/>
                  </a:lnTo>
                  <a:lnTo>
                    <a:pt x="198424" y="78359"/>
                  </a:lnTo>
                  <a:lnTo>
                    <a:pt x="200723" y="78206"/>
                  </a:lnTo>
                  <a:lnTo>
                    <a:pt x="201549" y="78409"/>
                  </a:lnTo>
                  <a:lnTo>
                    <a:pt x="201574" y="77889"/>
                  </a:lnTo>
                  <a:lnTo>
                    <a:pt x="203847" y="77317"/>
                  </a:lnTo>
                  <a:lnTo>
                    <a:pt x="205511" y="75336"/>
                  </a:lnTo>
                  <a:close/>
                </a:path>
                <a:path w="258445" h="175894">
                  <a:moveTo>
                    <a:pt x="207086" y="148069"/>
                  </a:moveTo>
                  <a:lnTo>
                    <a:pt x="206908" y="144043"/>
                  </a:lnTo>
                  <a:lnTo>
                    <a:pt x="205740" y="142494"/>
                  </a:lnTo>
                  <a:lnTo>
                    <a:pt x="204139" y="141719"/>
                  </a:lnTo>
                  <a:lnTo>
                    <a:pt x="203542" y="142468"/>
                  </a:lnTo>
                  <a:lnTo>
                    <a:pt x="203047" y="144272"/>
                  </a:lnTo>
                  <a:lnTo>
                    <a:pt x="201777" y="145821"/>
                  </a:lnTo>
                  <a:lnTo>
                    <a:pt x="199986" y="146659"/>
                  </a:lnTo>
                  <a:lnTo>
                    <a:pt x="200418" y="147459"/>
                  </a:lnTo>
                  <a:lnTo>
                    <a:pt x="200571" y="147891"/>
                  </a:lnTo>
                  <a:lnTo>
                    <a:pt x="202069" y="147866"/>
                  </a:lnTo>
                  <a:lnTo>
                    <a:pt x="203479" y="148793"/>
                  </a:lnTo>
                  <a:lnTo>
                    <a:pt x="203923" y="150431"/>
                  </a:lnTo>
                  <a:lnTo>
                    <a:pt x="203911" y="150698"/>
                  </a:lnTo>
                  <a:lnTo>
                    <a:pt x="205790" y="149910"/>
                  </a:lnTo>
                  <a:lnTo>
                    <a:pt x="207086" y="148069"/>
                  </a:lnTo>
                  <a:close/>
                </a:path>
                <a:path w="258445" h="175894">
                  <a:moveTo>
                    <a:pt x="208648" y="30568"/>
                  </a:moveTo>
                  <a:lnTo>
                    <a:pt x="208318" y="29768"/>
                  </a:lnTo>
                  <a:lnTo>
                    <a:pt x="207010" y="28473"/>
                  </a:lnTo>
                  <a:lnTo>
                    <a:pt x="206209" y="28143"/>
                  </a:lnTo>
                  <a:lnTo>
                    <a:pt x="204355" y="28143"/>
                  </a:lnTo>
                  <a:lnTo>
                    <a:pt x="203555" y="28473"/>
                  </a:lnTo>
                  <a:lnTo>
                    <a:pt x="202234" y="29768"/>
                  </a:lnTo>
                  <a:lnTo>
                    <a:pt x="201904" y="30568"/>
                  </a:lnTo>
                  <a:lnTo>
                    <a:pt x="201904" y="32410"/>
                  </a:lnTo>
                  <a:lnTo>
                    <a:pt x="202234" y="33197"/>
                  </a:lnTo>
                  <a:lnTo>
                    <a:pt x="203555" y="34505"/>
                  </a:lnTo>
                  <a:lnTo>
                    <a:pt x="204355" y="34836"/>
                  </a:lnTo>
                  <a:lnTo>
                    <a:pt x="206209" y="34836"/>
                  </a:lnTo>
                  <a:lnTo>
                    <a:pt x="207010" y="34505"/>
                  </a:lnTo>
                  <a:lnTo>
                    <a:pt x="208318" y="33197"/>
                  </a:lnTo>
                  <a:lnTo>
                    <a:pt x="208648" y="32410"/>
                  </a:lnTo>
                  <a:lnTo>
                    <a:pt x="208648" y="30568"/>
                  </a:lnTo>
                  <a:close/>
                </a:path>
                <a:path w="258445" h="175894">
                  <a:moveTo>
                    <a:pt x="225005" y="88620"/>
                  </a:moveTo>
                  <a:lnTo>
                    <a:pt x="224294" y="88912"/>
                  </a:lnTo>
                  <a:lnTo>
                    <a:pt x="222046" y="89154"/>
                  </a:lnTo>
                  <a:lnTo>
                    <a:pt x="220395" y="87807"/>
                  </a:lnTo>
                  <a:lnTo>
                    <a:pt x="220091" y="84912"/>
                  </a:lnTo>
                  <a:lnTo>
                    <a:pt x="220535" y="83947"/>
                  </a:lnTo>
                  <a:lnTo>
                    <a:pt x="221259" y="83261"/>
                  </a:lnTo>
                  <a:lnTo>
                    <a:pt x="220332" y="83604"/>
                  </a:lnTo>
                  <a:lnTo>
                    <a:pt x="219583" y="84188"/>
                  </a:lnTo>
                  <a:lnTo>
                    <a:pt x="219011" y="84963"/>
                  </a:lnTo>
                  <a:lnTo>
                    <a:pt x="219621" y="86855"/>
                  </a:lnTo>
                  <a:lnTo>
                    <a:pt x="219379" y="88646"/>
                  </a:lnTo>
                  <a:lnTo>
                    <a:pt x="218567" y="90144"/>
                  </a:lnTo>
                  <a:lnTo>
                    <a:pt x="219443" y="91795"/>
                  </a:lnTo>
                  <a:lnTo>
                    <a:pt x="221195" y="92913"/>
                  </a:lnTo>
                  <a:lnTo>
                    <a:pt x="223799" y="92811"/>
                  </a:lnTo>
                  <a:lnTo>
                    <a:pt x="224840" y="92443"/>
                  </a:lnTo>
                  <a:lnTo>
                    <a:pt x="224586" y="91414"/>
                  </a:lnTo>
                  <a:lnTo>
                    <a:pt x="224574" y="90068"/>
                  </a:lnTo>
                  <a:lnTo>
                    <a:pt x="224739" y="89319"/>
                  </a:lnTo>
                  <a:lnTo>
                    <a:pt x="225005" y="88620"/>
                  </a:lnTo>
                  <a:close/>
                </a:path>
                <a:path w="258445" h="175894">
                  <a:moveTo>
                    <a:pt x="226733" y="136728"/>
                  </a:moveTo>
                  <a:lnTo>
                    <a:pt x="226453" y="135305"/>
                  </a:lnTo>
                  <a:lnTo>
                    <a:pt x="225310" y="134264"/>
                  </a:lnTo>
                  <a:lnTo>
                    <a:pt x="223875" y="134086"/>
                  </a:lnTo>
                  <a:lnTo>
                    <a:pt x="223862" y="134454"/>
                  </a:lnTo>
                  <a:lnTo>
                    <a:pt x="225005" y="134924"/>
                  </a:lnTo>
                  <a:lnTo>
                    <a:pt x="226009" y="135699"/>
                  </a:lnTo>
                  <a:lnTo>
                    <a:pt x="226733" y="136728"/>
                  </a:lnTo>
                  <a:close/>
                </a:path>
                <a:path w="258445" h="175894">
                  <a:moveTo>
                    <a:pt x="227520" y="85686"/>
                  </a:moveTo>
                  <a:lnTo>
                    <a:pt x="227317" y="85267"/>
                  </a:lnTo>
                  <a:lnTo>
                    <a:pt x="226682" y="84569"/>
                  </a:lnTo>
                  <a:lnTo>
                    <a:pt x="226771" y="84810"/>
                  </a:lnTo>
                  <a:lnTo>
                    <a:pt x="226885" y="85026"/>
                  </a:lnTo>
                  <a:lnTo>
                    <a:pt x="226949" y="85598"/>
                  </a:lnTo>
                  <a:lnTo>
                    <a:pt x="226822" y="86182"/>
                  </a:lnTo>
                  <a:lnTo>
                    <a:pt x="227266" y="85826"/>
                  </a:lnTo>
                  <a:lnTo>
                    <a:pt x="227520" y="85686"/>
                  </a:lnTo>
                  <a:close/>
                </a:path>
                <a:path w="258445" h="175894">
                  <a:moveTo>
                    <a:pt x="230581" y="68732"/>
                  </a:moveTo>
                  <a:lnTo>
                    <a:pt x="230428" y="65024"/>
                  </a:lnTo>
                  <a:lnTo>
                    <a:pt x="228866" y="63601"/>
                  </a:lnTo>
                  <a:lnTo>
                    <a:pt x="225564" y="63741"/>
                  </a:lnTo>
                  <a:lnTo>
                    <a:pt x="224409" y="64668"/>
                  </a:lnTo>
                  <a:lnTo>
                    <a:pt x="223964" y="65938"/>
                  </a:lnTo>
                  <a:lnTo>
                    <a:pt x="225501" y="66776"/>
                  </a:lnTo>
                  <a:lnTo>
                    <a:pt x="226606" y="68338"/>
                  </a:lnTo>
                  <a:lnTo>
                    <a:pt x="226631" y="70205"/>
                  </a:lnTo>
                  <a:lnTo>
                    <a:pt x="227050" y="70370"/>
                  </a:lnTo>
                  <a:lnTo>
                    <a:pt x="229146" y="70281"/>
                  </a:lnTo>
                  <a:lnTo>
                    <a:pt x="230581" y="68732"/>
                  </a:lnTo>
                  <a:close/>
                </a:path>
                <a:path w="258445" h="175894">
                  <a:moveTo>
                    <a:pt x="244119" y="111848"/>
                  </a:moveTo>
                  <a:lnTo>
                    <a:pt x="243967" y="108153"/>
                  </a:lnTo>
                  <a:lnTo>
                    <a:pt x="242379" y="106730"/>
                  </a:lnTo>
                  <a:lnTo>
                    <a:pt x="238658" y="106883"/>
                  </a:lnTo>
                  <a:lnTo>
                    <a:pt x="237223" y="108432"/>
                  </a:lnTo>
                  <a:lnTo>
                    <a:pt x="237350" y="110490"/>
                  </a:lnTo>
                  <a:lnTo>
                    <a:pt x="238417" y="111150"/>
                  </a:lnTo>
                  <a:lnTo>
                    <a:pt x="239293" y="112128"/>
                  </a:lnTo>
                  <a:lnTo>
                    <a:pt x="239839" y="113334"/>
                  </a:lnTo>
                  <a:lnTo>
                    <a:pt x="240474" y="113499"/>
                  </a:lnTo>
                  <a:lnTo>
                    <a:pt x="242671" y="113411"/>
                  </a:lnTo>
                  <a:lnTo>
                    <a:pt x="244119" y="111848"/>
                  </a:lnTo>
                  <a:close/>
                </a:path>
                <a:path w="258445" h="175894">
                  <a:moveTo>
                    <a:pt x="249707" y="89293"/>
                  </a:moveTo>
                  <a:lnTo>
                    <a:pt x="249326" y="90081"/>
                  </a:lnTo>
                  <a:lnTo>
                    <a:pt x="248767" y="90754"/>
                  </a:lnTo>
                  <a:lnTo>
                    <a:pt x="248031" y="91249"/>
                  </a:lnTo>
                  <a:lnTo>
                    <a:pt x="248043" y="91465"/>
                  </a:lnTo>
                  <a:lnTo>
                    <a:pt x="248894" y="91020"/>
                  </a:lnTo>
                  <a:lnTo>
                    <a:pt x="249478" y="90233"/>
                  </a:lnTo>
                  <a:lnTo>
                    <a:pt x="249707" y="89293"/>
                  </a:lnTo>
                  <a:close/>
                </a:path>
                <a:path w="258445" h="175894">
                  <a:moveTo>
                    <a:pt x="252742" y="155727"/>
                  </a:moveTo>
                  <a:lnTo>
                    <a:pt x="252615" y="152692"/>
                  </a:lnTo>
                  <a:lnTo>
                    <a:pt x="251917" y="151726"/>
                  </a:lnTo>
                  <a:lnTo>
                    <a:pt x="250939" y="151168"/>
                  </a:lnTo>
                  <a:lnTo>
                    <a:pt x="250101" y="151511"/>
                  </a:lnTo>
                  <a:lnTo>
                    <a:pt x="249059" y="151815"/>
                  </a:lnTo>
                  <a:lnTo>
                    <a:pt x="247992" y="151828"/>
                  </a:lnTo>
                  <a:lnTo>
                    <a:pt x="246989" y="151638"/>
                  </a:lnTo>
                  <a:lnTo>
                    <a:pt x="246316" y="152273"/>
                  </a:lnTo>
                  <a:lnTo>
                    <a:pt x="245884" y="153162"/>
                  </a:lnTo>
                  <a:lnTo>
                    <a:pt x="246011" y="156019"/>
                  </a:lnTo>
                  <a:lnTo>
                    <a:pt x="247586" y="157441"/>
                  </a:lnTo>
                  <a:lnTo>
                    <a:pt x="251307" y="157289"/>
                  </a:lnTo>
                  <a:lnTo>
                    <a:pt x="252742" y="155727"/>
                  </a:lnTo>
                  <a:close/>
                </a:path>
                <a:path w="258445" h="175894">
                  <a:moveTo>
                    <a:pt x="258343" y="70332"/>
                  </a:moveTo>
                  <a:lnTo>
                    <a:pt x="257581" y="70332"/>
                  </a:lnTo>
                  <a:lnTo>
                    <a:pt x="256857" y="70205"/>
                  </a:lnTo>
                  <a:lnTo>
                    <a:pt x="256184" y="69913"/>
                  </a:lnTo>
                  <a:lnTo>
                    <a:pt x="256514" y="70485"/>
                  </a:lnTo>
                  <a:lnTo>
                    <a:pt x="257009" y="70929"/>
                  </a:lnTo>
                  <a:lnTo>
                    <a:pt x="257606" y="71234"/>
                  </a:lnTo>
                  <a:lnTo>
                    <a:pt x="258051" y="70599"/>
                  </a:lnTo>
                  <a:lnTo>
                    <a:pt x="258343" y="7033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212571" y="2970364"/>
              <a:ext cx="259079" cy="169545"/>
            </a:xfrm>
            <a:custGeom>
              <a:avLst/>
              <a:gdLst/>
              <a:ahLst/>
              <a:cxnLst/>
              <a:rect l="l" t="t" r="r" b="b"/>
              <a:pathLst>
                <a:path w="259079" h="169544">
                  <a:moveTo>
                    <a:pt x="6921" y="143802"/>
                  </a:moveTo>
                  <a:lnTo>
                    <a:pt x="6705" y="141757"/>
                  </a:lnTo>
                  <a:lnTo>
                    <a:pt x="5054" y="140423"/>
                  </a:lnTo>
                  <a:lnTo>
                    <a:pt x="1346" y="140792"/>
                  </a:lnTo>
                  <a:lnTo>
                    <a:pt x="0" y="142443"/>
                  </a:lnTo>
                  <a:lnTo>
                    <a:pt x="203" y="144399"/>
                  </a:lnTo>
                  <a:lnTo>
                    <a:pt x="635" y="146253"/>
                  </a:lnTo>
                  <a:lnTo>
                    <a:pt x="2146" y="147434"/>
                  </a:lnTo>
                  <a:lnTo>
                    <a:pt x="5537" y="147104"/>
                  </a:lnTo>
                  <a:lnTo>
                    <a:pt x="6731" y="145757"/>
                  </a:lnTo>
                  <a:lnTo>
                    <a:pt x="6858" y="143967"/>
                  </a:lnTo>
                  <a:lnTo>
                    <a:pt x="6921" y="143802"/>
                  </a:lnTo>
                  <a:close/>
                </a:path>
                <a:path w="259079" h="169544">
                  <a:moveTo>
                    <a:pt x="9296" y="79171"/>
                  </a:moveTo>
                  <a:lnTo>
                    <a:pt x="9055" y="76784"/>
                  </a:lnTo>
                  <a:lnTo>
                    <a:pt x="7391" y="75450"/>
                  </a:lnTo>
                  <a:lnTo>
                    <a:pt x="4622" y="75730"/>
                  </a:lnTo>
                  <a:lnTo>
                    <a:pt x="3822" y="76187"/>
                  </a:lnTo>
                  <a:lnTo>
                    <a:pt x="2730" y="77520"/>
                  </a:lnTo>
                  <a:lnTo>
                    <a:pt x="2438" y="78384"/>
                  </a:lnTo>
                  <a:lnTo>
                    <a:pt x="2717" y="81140"/>
                  </a:lnTo>
                  <a:lnTo>
                    <a:pt x="4368" y="82486"/>
                  </a:lnTo>
                  <a:lnTo>
                    <a:pt x="6794" y="82232"/>
                  </a:lnTo>
                  <a:lnTo>
                    <a:pt x="9296" y="79171"/>
                  </a:lnTo>
                  <a:close/>
                </a:path>
                <a:path w="259079" h="169544">
                  <a:moveTo>
                    <a:pt x="29514" y="103530"/>
                  </a:moveTo>
                  <a:lnTo>
                    <a:pt x="28930" y="101600"/>
                  </a:lnTo>
                  <a:lnTo>
                    <a:pt x="27914" y="99872"/>
                  </a:lnTo>
                  <a:lnTo>
                    <a:pt x="26339" y="99123"/>
                  </a:lnTo>
                  <a:lnTo>
                    <a:pt x="24206" y="99771"/>
                  </a:lnTo>
                  <a:lnTo>
                    <a:pt x="23749" y="100114"/>
                  </a:lnTo>
                  <a:lnTo>
                    <a:pt x="22923" y="100990"/>
                  </a:lnTo>
                  <a:lnTo>
                    <a:pt x="22390" y="102031"/>
                  </a:lnTo>
                  <a:lnTo>
                    <a:pt x="22275" y="102920"/>
                  </a:lnTo>
                  <a:lnTo>
                    <a:pt x="22948" y="105092"/>
                  </a:lnTo>
                  <a:lnTo>
                    <a:pt x="24066" y="105943"/>
                  </a:lnTo>
                  <a:lnTo>
                    <a:pt x="25806" y="106172"/>
                  </a:lnTo>
                  <a:lnTo>
                    <a:pt x="26276" y="106146"/>
                  </a:lnTo>
                  <a:lnTo>
                    <a:pt x="28587" y="105295"/>
                  </a:lnTo>
                  <a:lnTo>
                    <a:pt x="29514" y="103530"/>
                  </a:lnTo>
                  <a:close/>
                </a:path>
                <a:path w="259079" h="169544">
                  <a:moveTo>
                    <a:pt x="33477" y="155397"/>
                  </a:moveTo>
                  <a:lnTo>
                    <a:pt x="33121" y="151917"/>
                  </a:lnTo>
                  <a:lnTo>
                    <a:pt x="31457" y="150571"/>
                  </a:lnTo>
                  <a:lnTo>
                    <a:pt x="28905" y="150837"/>
                  </a:lnTo>
                  <a:lnTo>
                    <a:pt x="28308" y="151168"/>
                  </a:lnTo>
                  <a:lnTo>
                    <a:pt x="26987" y="152273"/>
                  </a:lnTo>
                  <a:lnTo>
                    <a:pt x="26479" y="153289"/>
                  </a:lnTo>
                  <a:lnTo>
                    <a:pt x="26784" y="156273"/>
                  </a:lnTo>
                  <a:lnTo>
                    <a:pt x="28435" y="157607"/>
                  </a:lnTo>
                  <a:lnTo>
                    <a:pt x="30480" y="157403"/>
                  </a:lnTo>
                  <a:lnTo>
                    <a:pt x="30810" y="157264"/>
                  </a:lnTo>
                  <a:lnTo>
                    <a:pt x="32372" y="156832"/>
                  </a:lnTo>
                  <a:lnTo>
                    <a:pt x="33477" y="155397"/>
                  </a:lnTo>
                  <a:close/>
                </a:path>
                <a:path w="259079" h="169544">
                  <a:moveTo>
                    <a:pt x="37350" y="132397"/>
                  </a:moveTo>
                  <a:lnTo>
                    <a:pt x="37084" y="125971"/>
                  </a:lnTo>
                  <a:lnTo>
                    <a:pt x="34759" y="123571"/>
                  </a:lnTo>
                  <a:lnTo>
                    <a:pt x="31127" y="123113"/>
                  </a:lnTo>
                  <a:lnTo>
                    <a:pt x="28321" y="123228"/>
                  </a:lnTo>
                  <a:lnTo>
                    <a:pt x="26339" y="124714"/>
                  </a:lnTo>
                  <a:lnTo>
                    <a:pt x="26339" y="126555"/>
                  </a:lnTo>
                  <a:lnTo>
                    <a:pt x="25679" y="126936"/>
                  </a:lnTo>
                  <a:lnTo>
                    <a:pt x="26327" y="126555"/>
                  </a:lnTo>
                  <a:lnTo>
                    <a:pt x="26339" y="124714"/>
                  </a:lnTo>
                  <a:lnTo>
                    <a:pt x="25146" y="127444"/>
                  </a:lnTo>
                  <a:lnTo>
                    <a:pt x="24650" y="127927"/>
                  </a:lnTo>
                  <a:lnTo>
                    <a:pt x="24320" y="128549"/>
                  </a:lnTo>
                  <a:lnTo>
                    <a:pt x="24066" y="129832"/>
                  </a:lnTo>
                  <a:lnTo>
                    <a:pt x="24218" y="131305"/>
                  </a:lnTo>
                  <a:lnTo>
                    <a:pt x="24968" y="132219"/>
                  </a:lnTo>
                  <a:lnTo>
                    <a:pt x="25920" y="132715"/>
                  </a:lnTo>
                  <a:lnTo>
                    <a:pt x="26746" y="133705"/>
                  </a:lnTo>
                  <a:lnTo>
                    <a:pt x="27190" y="134112"/>
                  </a:lnTo>
                  <a:lnTo>
                    <a:pt x="28727" y="135089"/>
                  </a:lnTo>
                  <a:lnTo>
                    <a:pt x="29972" y="135458"/>
                  </a:lnTo>
                  <a:lnTo>
                    <a:pt x="34696" y="135255"/>
                  </a:lnTo>
                  <a:lnTo>
                    <a:pt x="37350" y="132397"/>
                  </a:lnTo>
                  <a:close/>
                </a:path>
                <a:path w="259079" h="169544">
                  <a:moveTo>
                    <a:pt x="37452" y="95021"/>
                  </a:moveTo>
                  <a:lnTo>
                    <a:pt x="37198" y="92646"/>
                  </a:lnTo>
                  <a:lnTo>
                    <a:pt x="36728" y="91744"/>
                  </a:lnTo>
                  <a:lnTo>
                    <a:pt x="36068" y="90716"/>
                  </a:lnTo>
                  <a:lnTo>
                    <a:pt x="34874" y="90055"/>
                  </a:lnTo>
                  <a:lnTo>
                    <a:pt x="32943" y="90258"/>
                  </a:lnTo>
                  <a:lnTo>
                    <a:pt x="32423" y="90512"/>
                  </a:lnTo>
                  <a:lnTo>
                    <a:pt x="31026" y="91528"/>
                  </a:lnTo>
                  <a:lnTo>
                    <a:pt x="30416" y="92633"/>
                  </a:lnTo>
                  <a:lnTo>
                    <a:pt x="30721" y="95554"/>
                  </a:lnTo>
                  <a:lnTo>
                    <a:pt x="32156" y="96774"/>
                  </a:lnTo>
                  <a:lnTo>
                    <a:pt x="33972" y="96812"/>
                  </a:lnTo>
                  <a:lnTo>
                    <a:pt x="34251" y="96850"/>
                  </a:lnTo>
                  <a:lnTo>
                    <a:pt x="36093" y="96659"/>
                  </a:lnTo>
                  <a:lnTo>
                    <a:pt x="37452" y="95021"/>
                  </a:lnTo>
                  <a:close/>
                </a:path>
                <a:path w="259079" h="169544">
                  <a:moveTo>
                    <a:pt x="39763" y="167055"/>
                  </a:moveTo>
                  <a:lnTo>
                    <a:pt x="39433" y="166001"/>
                  </a:lnTo>
                  <a:lnTo>
                    <a:pt x="38747" y="164185"/>
                  </a:lnTo>
                  <a:lnTo>
                    <a:pt x="36944" y="163258"/>
                  </a:lnTo>
                  <a:lnTo>
                    <a:pt x="33439" y="164325"/>
                  </a:lnTo>
                  <a:lnTo>
                    <a:pt x="32448" y="166192"/>
                  </a:lnTo>
                  <a:lnTo>
                    <a:pt x="33134" y="168414"/>
                  </a:lnTo>
                  <a:lnTo>
                    <a:pt x="33350" y="168808"/>
                  </a:lnTo>
                  <a:lnTo>
                    <a:pt x="33642" y="169138"/>
                  </a:lnTo>
                  <a:lnTo>
                    <a:pt x="38874" y="168948"/>
                  </a:lnTo>
                  <a:lnTo>
                    <a:pt x="39484" y="168122"/>
                  </a:lnTo>
                  <a:lnTo>
                    <a:pt x="39763" y="167055"/>
                  </a:lnTo>
                  <a:close/>
                </a:path>
                <a:path w="259079" h="169544">
                  <a:moveTo>
                    <a:pt x="41160" y="48285"/>
                  </a:moveTo>
                  <a:lnTo>
                    <a:pt x="40830" y="47498"/>
                  </a:lnTo>
                  <a:lnTo>
                    <a:pt x="39509" y="46189"/>
                  </a:lnTo>
                  <a:lnTo>
                    <a:pt x="38722" y="45859"/>
                  </a:lnTo>
                  <a:lnTo>
                    <a:pt x="36855" y="45859"/>
                  </a:lnTo>
                  <a:lnTo>
                    <a:pt x="36068" y="46189"/>
                  </a:lnTo>
                  <a:lnTo>
                    <a:pt x="34747" y="47498"/>
                  </a:lnTo>
                  <a:lnTo>
                    <a:pt x="34417" y="48285"/>
                  </a:lnTo>
                  <a:lnTo>
                    <a:pt x="34417" y="50139"/>
                  </a:lnTo>
                  <a:lnTo>
                    <a:pt x="34747" y="50927"/>
                  </a:lnTo>
                  <a:lnTo>
                    <a:pt x="36068" y="52235"/>
                  </a:lnTo>
                  <a:lnTo>
                    <a:pt x="36855" y="52552"/>
                  </a:lnTo>
                  <a:lnTo>
                    <a:pt x="38722" y="52552"/>
                  </a:lnTo>
                  <a:lnTo>
                    <a:pt x="39509" y="52235"/>
                  </a:lnTo>
                  <a:lnTo>
                    <a:pt x="40830" y="50927"/>
                  </a:lnTo>
                  <a:lnTo>
                    <a:pt x="41160" y="50139"/>
                  </a:lnTo>
                  <a:lnTo>
                    <a:pt x="41160" y="48285"/>
                  </a:lnTo>
                  <a:close/>
                </a:path>
                <a:path w="259079" h="169544">
                  <a:moveTo>
                    <a:pt x="49707" y="116166"/>
                  </a:moveTo>
                  <a:lnTo>
                    <a:pt x="49339" y="112496"/>
                  </a:lnTo>
                  <a:lnTo>
                    <a:pt x="48920" y="111709"/>
                  </a:lnTo>
                  <a:lnTo>
                    <a:pt x="47358" y="109664"/>
                  </a:lnTo>
                  <a:lnTo>
                    <a:pt x="45745" y="108800"/>
                  </a:lnTo>
                  <a:lnTo>
                    <a:pt x="42672" y="109105"/>
                  </a:lnTo>
                  <a:lnTo>
                    <a:pt x="41630" y="109715"/>
                  </a:lnTo>
                  <a:lnTo>
                    <a:pt x="39852" y="111556"/>
                  </a:lnTo>
                  <a:lnTo>
                    <a:pt x="39281" y="112941"/>
                  </a:lnTo>
                  <a:lnTo>
                    <a:pt x="39585" y="115849"/>
                  </a:lnTo>
                  <a:lnTo>
                    <a:pt x="40322" y="117043"/>
                  </a:lnTo>
                  <a:lnTo>
                    <a:pt x="42341" y="118618"/>
                  </a:lnTo>
                  <a:lnTo>
                    <a:pt x="43599" y="119024"/>
                  </a:lnTo>
                  <a:lnTo>
                    <a:pt x="47701" y="118618"/>
                  </a:lnTo>
                  <a:lnTo>
                    <a:pt x="49707" y="116166"/>
                  </a:lnTo>
                  <a:close/>
                </a:path>
                <a:path w="259079" h="169544">
                  <a:moveTo>
                    <a:pt x="55003" y="68237"/>
                  </a:moveTo>
                  <a:lnTo>
                    <a:pt x="54279" y="65913"/>
                  </a:lnTo>
                  <a:lnTo>
                    <a:pt x="53936" y="65455"/>
                  </a:lnTo>
                  <a:lnTo>
                    <a:pt x="52679" y="64262"/>
                  </a:lnTo>
                  <a:lnTo>
                    <a:pt x="51447" y="63893"/>
                  </a:lnTo>
                  <a:lnTo>
                    <a:pt x="49784" y="64389"/>
                  </a:lnTo>
                  <a:lnTo>
                    <a:pt x="49034" y="64922"/>
                  </a:lnTo>
                  <a:lnTo>
                    <a:pt x="48044" y="65760"/>
                  </a:lnTo>
                  <a:lnTo>
                    <a:pt x="47599" y="67119"/>
                  </a:lnTo>
                  <a:lnTo>
                    <a:pt x="48094" y="68719"/>
                  </a:lnTo>
                  <a:lnTo>
                    <a:pt x="49199" y="70446"/>
                  </a:lnTo>
                  <a:lnTo>
                    <a:pt x="50723" y="71107"/>
                  </a:lnTo>
                  <a:lnTo>
                    <a:pt x="54000" y="70116"/>
                  </a:lnTo>
                  <a:lnTo>
                    <a:pt x="55003" y="68237"/>
                  </a:lnTo>
                  <a:close/>
                </a:path>
                <a:path w="259079" h="169544">
                  <a:moveTo>
                    <a:pt x="57848" y="163245"/>
                  </a:moveTo>
                  <a:lnTo>
                    <a:pt x="57365" y="160731"/>
                  </a:lnTo>
                  <a:lnTo>
                    <a:pt x="55079" y="158940"/>
                  </a:lnTo>
                  <a:lnTo>
                    <a:pt x="49720" y="159473"/>
                  </a:lnTo>
                  <a:lnTo>
                    <a:pt x="47713" y="161925"/>
                  </a:lnTo>
                  <a:lnTo>
                    <a:pt x="48133" y="166014"/>
                  </a:lnTo>
                  <a:lnTo>
                    <a:pt x="48806" y="167195"/>
                  </a:lnTo>
                  <a:lnTo>
                    <a:pt x="49796" y="167995"/>
                  </a:lnTo>
                  <a:lnTo>
                    <a:pt x="54648" y="167386"/>
                  </a:lnTo>
                  <a:lnTo>
                    <a:pt x="57035" y="166979"/>
                  </a:lnTo>
                  <a:lnTo>
                    <a:pt x="56870" y="166662"/>
                  </a:lnTo>
                  <a:lnTo>
                    <a:pt x="56476" y="165392"/>
                  </a:lnTo>
                  <a:lnTo>
                    <a:pt x="56921" y="164084"/>
                  </a:lnTo>
                  <a:lnTo>
                    <a:pt x="57848" y="163245"/>
                  </a:lnTo>
                  <a:close/>
                </a:path>
                <a:path w="259079" h="169544">
                  <a:moveTo>
                    <a:pt x="59880" y="112458"/>
                  </a:moveTo>
                  <a:lnTo>
                    <a:pt x="58775" y="108915"/>
                  </a:lnTo>
                  <a:lnTo>
                    <a:pt x="56896" y="107924"/>
                  </a:lnTo>
                  <a:lnTo>
                    <a:pt x="53657" y="108915"/>
                  </a:lnTo>
                  <a:lnTo>
                    <a:pt x="52781" y="110248"/>
                  </a:lnTo>
                  <a:lnTo>
                    <a:pt x="52781" y="112331"/>
                  </a:lnTo>
                  <a:lnTo>
                    <a:pt x="53060" y="113233"/>
                  </a:lnTo>
                  <a:lnTo>
                    <a:pt x="53416" y="113690"/>
                  </a:lnTo>
                  <a:lnTo>
                    <a:pt x="54698" y="114858"/>
                  </a:lnTo>
                  <a:lnTo>
                    <a:pt x="55892" y="115227"/>
                  </a:lnTo>
                  <a:lnTo>
                    <a:pt x="58877" y="114325"/>
                  </a:lnTo>
                  <a:lnTo>
                    <a:pt x="59880" y="112458"/>
                  </a:lnTo>
                  <a:close/>
                </a:path>
                <a:path w="259079" h="169544">
                  <a:moveTo>
                    <a:pt x="60312" y="148145"/>
                  </a:moveTo>
                  <a:lnTo>
                    <a:pt x="59575" y="145745"/>
                  </a:lnTo>
                  <a:lnTo>
                    <a:pt x="57683" y="144767"/>
                  </a:lnTo>
                  <a:lnTo>
                    <a:pt x="54432" y="145745"/>
                  </a:lnTo>
                  <a:lnTo>
                    <a:pt x="53543" y="147129"/>
                  </a:lnTo>
                  <a:lnTo>
                    <a:pt x="53581" y="149186"/>
                  </a:lnTo>
                  <a:lnTo>
                    <a:pt x="54190" y="151168"/>
                  </a:lnTo>
                  <a:lnTo>
                    <a:pt x="55930" y="152107"/>
                  </a:lnTo>
                  <a:lnTo>
                    <a:pt x="57886" y="151701"/>
                  </a:lnTo>
                  <a:lnTo>
                    <a:pt x="59042" y="151345"/>
                  </a:lnTo>
                  <a:lnTo>
                    <a:pt x="59804" y="150418"/>
                  </a:lnTo>
                  <a:lnTo>
                    <a:pt x="60261" y="148755"/>
                  </a:lnTo>
                  <a:lnTo>
                    <a:pt x="60312" y="148145"/>
                  </a:lnTo>
                  <a:close/>
                </a:path>
                <a:path w="259079" h="169544">
                  <a:moveTo>
                    <a:pt x="62661" y="137236"/>
                  </a:moveTo>
                  <a:lnTo>
                    <a:pt x="62217" y="132956"/>
                  </a:lnTo>
                  <a:lnTo>
                    <a:pt x="59182" y="130492"/>
                  </a:lnTo>
                  <a:lnTo>
                    <a:pt x="53441" y="131102"/>
                  </a:lnTo>
                  <a:lnTo>
                    <a:pt x="51600" y="132575"/>
                  </a:lnTo>
                  <a:lnTo>
                    <a:pt x="50342" y="135458"/>
                  </a:lnTo>
                  <a:lnTo>
                    <a:pt x="50139" y="136499"/>
                  </a:lnTo>
                  <a:lnTo>
                    <a:pt x="50380" y="138760"/>
                  </a:lnTo>
                  <a:lnTo>
                    <a:pt x="50838" y="139814"/>
                  </a:lnTo>
                  <a:lnTo>
                    <a:pt x="52781" y="142316"/>
                  </a:lnTo>
                  <a:lnTo>
                    <a:pt x="54825" y="143281"/>
                  </a:lnTo>
                  <a:lnTo>
                    <a:pt x="59524" y="142811"/>
                  </a:lnTo>
                  <a:lnTo>
                    <a:pt x="61506" y="141122"/>
                  </a:lnTo>
                  <a:lnTo>
                    <a:pt x="62534" y="138112"/>
                  </a:lnTo>
                  <a:lnTo>
                    <a:pt x="62661" y="137236"/>
                  </a:lnTo>
                  <a:close/>
                </a:path>
                <a:path w="259079" h="169544">
                  <a:moveTo>
                    <a:pt x="65646" y="91592"/>
                  </a:moveTo>
                  <a:lnTo>
                    <a:pt x="65328" y="88633"/>
                  </a:lnTo>
                  <a:lnTo>
                    <a:pt x="64287" y="87299"/>
                  </a:lnTo>
                  <a:lnTo>
                    <a:pt x="62026" y="86067"/>
                  </a:lnTo>
                  <a:lnTo>
                    <a:pt x="61061" y="85750"/>
                  </a:lnTo>
                  <a:lnTo>
                    <a:pt x="59486" y="85915"/>
                  </a:lnTo>
                  <a:lnTo>
                    <a:pt x="56769" y="87071"/>
                  </a:lnTo>
                  <a:lnTo>
                    <a:pt x="55575" y="88798"/>
                  </a:lnTo>
                  <a:lnTo>
                    <a:pt x="55562" y="90995"/>
                  </a:lnTo>
                  <a:lnTo>
                    <a:pt x="55499" y="91147"/>
                  </a:lnTo>
                  <a:lnTo>
                    <a:pt x="55600" y="92240"/>
                  </a:lnTo>
                  <a:lnTo>
                    <a:pt x="56007" y="93014"/>
                  </a:lnTo>
                  <a:lnTo>
                    <a:pt x="57531" y="95084"/>
                  </a:lnTo>
                  <a:lnTo>
                    <a:pt x="59182" y="95973"/>
                  </a:lnTo>
                  <a:lnTo>
                    <a:pt x="62496" y="95631"/>
                  </a:lnTo>
                  <a:lnTo>
                    <a:pt x="63715" y="94843"/>
                  </a:lnTo>
                  <a:lnTo>
                    <a:pt x="65239" y="92786"/>
                  </a:lnTo>
                  <a:lnTo>
                    <a:pt x="65646" y="91592"/>
                  </a:lnTo>
                  <a:close/>
                </a:path>
                <a:path w="259079" h="169544">
                  <a:moveTo>
                    <a:pt x="75133" y="115836"/>
                  </a:moveTo>
                  <a:lnTo>
                    <a:pt x="74917" y="112407"/>
                  </a:lnTo>
                  <a:lnTo>
                    <a:pt x="74625" y="109588"/>
                  </a:lnTo>
                  <a:lnTo>
                    <a:pt x="72415" y="107442"/>
                  </a:lnTo>
                  <a:lnTo>
                    <a:pt x="68770" y="106984"/>
                  </a:lnTo>
                  <a:lnTo>
                    <a:pt x="67157" y="107137"/>
                  </a:lnTo>
                  <a:lnTo>
                    <a:pt x="66167" y="107569"/>
                  </a:lnTo>
                  <a:lnTo>
                    <a:pt x="63652" y="109397"/>
                  </a:lnTo>
                  <a:lnTo>
                    <a:pt x="62636" y="111429"/>
                  </a:lnTo>
                  <a:lnTo>
                    <a:pt x="62979" y="114808"/>
                  </a:lnTo>
                  <a:lnTo>
                    <a:pt x="63449" y="115862"/>
                  </a:lnTo>
                  <a:lnTo>
                    <a:pt x="65392" y="118287"/>
                  </a:lnTo>
                  <a:lnTo>
                    <a:pt x="67360" y="119214"/>
                  </a:lnTo>
                  <a:lnTo>
                    <a:pt x="72758" y="118668"/>
                  </a:lnTo>
                  <a:lnTo>
                    <a:pt x="75133" y="115836"/>
                  </a:lnTo>
                  <a:close/>
                </a:path>
                <a:path w="259079" h="169544">
                  <a:moveTo>
                    <a:pt x="75628" y="129451"/>
                  </a:moveTo>
                  <a:lnTo>
                    <a:pt x="74434" y="125564"/>
                  </a:lnTo>
                  <a:lnTo>
                    <a:pt x="71615" y="124091"/>
                  </a:lnTo>
                  <a:lnTo>
                    <a:pt x="68313" y="125095"/>
                  </a:lnTo>
                  <a:lnTo>
                    <a:pt x="67741" y="125412"/>
                  </a:lnTo>
                  <a:lnTo>
                    <a:pt x="65722" y="127076"/>
                  </a:lnTo>
                  <a:lnTo>
                    <a:pt x="65024" y="129133"/>
                  </a:lnTo>
                  <a:lnTo>
                    <a:pt x="66459" y="133743"/>
                  </a:lnTo>
                  <a:lnTo>
                    <a:pt x="69253" y="135229"/>
                  </a:lnTo>
                  <a:lnTo>
                    <a:pt x="73266" y="134010"/>
                  </a:lnTo>
                  <a:lnTo>
                    <a:pt x="74295" y="133083"/>
                  </a:lnTo>
                  <a:lnTo>
                    <a:pt x="75463" y="130733"/>
                  </a:lnTo>
                  <a:lnTo>
                    <a:pt x="75628" y="129451"/>
                  </a:lnTo>
                  <a:close/>
                </a:path>
                <a:path w="259079" h="169544">
                  <a:moveTo>
                    <a:pt x="76923" y="69519"/>
                  </a:moveTo>
                  <a:lnTo>
                    <a:pt x="75133" y="70040"/>
                  </a:lnTo>
                  <a:lnTo>
                    <a:pt x="73253" y="69037"/>
                  </a:lnTo>
                  <a:lnTo>
                    <a:pt x="72199" y="65493"/>
                  </a:lnTo>
                  <a:lnTo>
                    <a:pt x="73215" y="63639"/>
                  </a:lnTo>
                  <a:lnTo>
                    <a:pt x="75095" y="63080"/>
                  </a:lnTo>
                  <a:lnTo>
                    <a:pt x="75285" y="63080"/>
                  </a:lnTo>
                  <a:lnTo>
                    <a:pt x="74485" y="62572"/>
                  </a:lnTo>
                  <a:lnTo>
                    <a:pt x="73558" y="62293"/>
                  </a:lnTo>
                  <a:lnTo>
                    <a:pt x="72402" y="62306"/>
                  </a:lnTo>
                  <a:lnTo>
                    <a:pt x="72110" y="62255"/>
                  </a:lnTo>
                  <a:lnTo>
                    <a:pt x="69354" y="62534"/>
                  </a:lnTo>
                  <a:lnTo>
                    <a:pt x="67348" y="64973"/>
                  </a:lnTo>
                  <a:lnTo>
                    <a:pt x="67818" y="69659"/>
                  </a:lnTo>
                  <a:lnTo>
                    <a:pt x="69151" y="71196"/>
                  </a:lnTo>
                  <a:lnTo>
                    <a:pt x="71589" y="72097"/>
                  </a:lnTo>
                  <a:lnTo>
                    <a:pt x="72326" y="72250"/>
                  </a:lnTo>
                  <a:lnTo>
                    <a:pt x="74866" y="71996"/>
                  </a:lnTo>
                  <a:lnTo>
                    <a:pt x="76225" y="70916"/>
                  </a:lnTo>
                  <a:lnTo>
                    <a:pt x="76923" y="69519"/>
                  </a:lnTo>
                  <a:close/>
                </a:path>
                <a:path w="259079" h="169544">
                  <a:moveTo>
                    <a:pt x="85051" y="155829"/>
                  </a:moveTo>
                  <a:lnTo>
                    <a:pt x="83083" y="155282"/>
                  </a:lnTo>
                  <a:lnTo>
                    <a:pt x="81419" y="153809"/>
                  </a:lnTo>
                  <a:lnTo>
                    <a:pt x="80619" y="151053"/>
                  </a:lnTo>
                  <a:lnTo>
                    <a:pt x="80581" y="150723"/>
                  </a:lnTo>
                  <a:lnTo>
                    <a:pt x="79260" y="150583"/>
                  </a:lnTo>
                  <a:lnTo>
                    <a:pt x="78105" y="149694"/>
                  </a:lnTo>
                  <a:lnTo>
                    <a:pt x="77571" y="147916"/>
                  </a:lnTo>
                  <a:lnTo>
                    <a:pt x="77584" y="147053"/>
                  </a:lnTo>
                  <a:lnTo>
                    <a:pt x="77203" y="148005"/>
                  </a:lnTo>
                  <a:lnTo>
                    <a:pt x="81991" y="156222"/>
                  </a:lnTo>
                  <a:lnTo>
                    <a:pt x="84315" y="155981"/>
                  </a:lnTo>
                  <a:lnTo>
                    <a:pt x="85051" y="155829"/>
                  </a:lnTo>
                  <a:close/>
                </a:path>
                <a:path w="259079" h="169544">
                  <a:moveTo>
                    <a:pt x="86868" y="143814"/>
                  </a:moveTo>
                  <a:lnTo>
                    <a:pt x="85725" y="143179"/>
                  </a:lnTo>
                  <a:lnTo>
                    <a:pt x="84391" y="142862"/>
                  </a:lnTo>
                  <a:lnTo>
                    <a:pt x="81661" y="143141"/>
                  </a:lnTo>
                  <a:lnTo>
                    <a:pt x="80479" y="143662"/>
                  </a:lnTo>
                  <a:lnTo>
                    <a:pt x="79514" y="144437"/>
                  </a:lnTo>
                  <a:lnTo>
                    <a:pt x="79971" y="144195"/>
                  </a:lnTo>
                  <a:lnTo>
                    <a:pt x="81140" y="143852"/>
                  </a:lnTo>
                  <a:lnTo>
                    <a:pt x="82296" y="144195"/>
                  </a:lnTo>
                  <a:lnTo>
                    <a:pt x="83134" y="144932"/>
                  </a:lnTo>
                  <a:lnTo>
                    <a:pt x="84239" y="144246"/>
                  </a:lnTo>
                  <a:lnTo>
                    <a:pt x="85547" y="143852"/>
                  </a:lnTo>
                  <a:lnTo>
                    <a:pt x="86868" y="143814"/>
                  </a:lnTo>
                  <a:close/>
                </a:path>
                <a:path w="259079" h="169544">
                  <a:moveTo>
                    <a:pt x="87007" y="104101"/>
                  </a:moveTo>
                  <a:lnTo>
                    <a:pt x="85775" y="100126"/>
                  </a:lnTo>
                  <a:lnTo>
                    <a:pt x="83527" y="98806"/>
                  </a:lnTo>
                  <a:lnTo>
                    <a:pt x="80873" y="99060"/>
                  </a:lnTo>
                  <a:lnTo>
                    <a:pt x="80543" y="99021"/>
                  </a:lnTo>
                  <a:lnTo>
                    <a:pt x="77558" y="99923"/>
                  </a:lnTo>
                  <a:lnTo>
                    <a:pt x="76073" y="102717"/>
                  </a:lnTo>
                  <a:lnTo>
                    <a:pt x="77203" y="106375"/>
                  </a:lnTo>
                  <a:lnTo>
                    <a:pt x="77889" y="107162"/>
                  </a:lnTo>
                  <a:lnTo>
                    <a:pt x="78701" y="107772"/>
                  </a:lnTo>
                  <a:lnTo>
                    <a:pt x="79197" y="107442"/>
                  </a:lnTo>
                  <a:lnTo>
                    <a:pt x="80924" y="106921"/>
                  </a:lnTo>
                  <a:lnTo>
                    <a:pt x="82359" y="107505"/>
                  </a:lnTo>
                  <a:lnTo>
                    <a:pt x="83172" y="108635"/>
                  </a:lnTo>
                  <a:lnTo>
                    <a:pt x="84124" y="108343"/>
                  </a:lnTo>
                  <a:lnTo>
                    <a:pt x="84861" y="107734"/>
                  </a:lnTo>
                  <a:lnTo>
                    <a:pt x="86512" y="105791"/>
                  </a:lnTo>
                  <a:lnTo>
                    <a:pt x="87007" y="104101"/>
                  </a:lnTo>
                  <a:close/>
                </a:path>
                <a:path w="259079" h="169544">
                  <a:moveTo>
                    <a:pt x="88442" y="42545"/>
                  </a:moveTo>
                  <a:lnTo>
                    <a:pt x="88125" y="39509"/>
                  </a:lnTo>
                  <a:lnTo>
                    <a:pt x="87325" y="38544"/>
                  </a:lnTo>
                  <a:lnTo>
                    <a:pt x="85737" y="37846"/>
                  </a:lnTo>
                  <a:lnTo>
                    <a:pt x="85178" y="37693"/>
                  </a:lnTo>
                  <a:lnTo>
                    <a:pt x="82702" y="37947"/>
                  </a:lnTo>
                  <a:lnTo>
                    <a:pt x="81356" y="39585"/>
                  </a:lnTo>
                  <a:lnTo>
                    <a:pt x="81597" y="41935"/>
                  </a:lnTo>
                  <a:lnTo>
                    <a:pt x="82042" y="42811"/>
                  </a:lnTo>
                  <a:lnTo>
                    <a:pt x="82702" y="43865"/>
                  </a:lnTo>
                  <a:lnTo>
                    <a:pt x="83908" y="44538"/>
                  </a:lnTo>
                  <a:lnTo>
                    <a:pt x="85242" y="44411"/>
                  </a:lnTo>
                  <a:lnTo>
                    <a:pt x="87147" y="44132"/>
                  </a:lnTo>
                  <a:lnTo>
                    <a:pt x="88442" y="42545"/>
                  </a:lnTo>
                  <a:close/>
                </a:path>
                <a:path w="259079" h="169544">
                  <a:moveTo>
                    <a:pt x="94005" y="77812"/>
                  </a:moveTo>
                  <a:lnTo>
                    <a:pt x="93433" y="75984"/>
                  </a:lnTo>
                  <a:lnTo>
                    <a:pt x="92837" y="75260"/>
                  </a:lnTo>
                  <a:lnTo>
                    <a:pt x="90881" y="73596"/>
                  </a:lnTo>
                  <a:lnTo>
                    <a:pt x="89166" y="73101"/>
                  </a:lnTo>
                  <a:lnTo>
                    <a:pt x="86893" y="73799"/>
                  </a:lnTo>
                  <a:lnTo>
                    <a:pt x="86893" y="83172"/>
                  </a:lnTo>
                  <a:lnTo>
                    <a:pt x="85572" y="82283"/>
                  </a:lnTo>
                  <a:lnTo>
                    <a:pt x="86893" y="83172"/>
                  </a:lnTo>
                  <a:lnTo>
                    <a:pt x="86893" y="73799"/>
                  </a:lnTo>
                  <a:lnTo>
                    <a:pt x="86004" y="74066"/>
                  </a:lnTo>
                  <a:lnTo>
                    <a:pt x="84950" y="75107"/>
                  </a:lnTo>
                  <a:lnTo>
                    <a:pt x="83908" y="77444"/>
                  </a:lnTo>
                  <a:lnTo>
                    <a:pt x="83756" y="78651"/>
                  </a:lnTo>
                  <a:lnTo>
                    <a:pt x="84264" y="80276"/>
                  </a:lnTo>
                  <a:lnTo>
                    <a:pt x="84734" y="81000"/>
                  </a:lnTo>
                  <a:lnTo>
                    <a:pt x="83540" y="80810"/>
                  </a:lnTo>
                  <a:lnTo>
                    <a:pt x="79946" y="81178"/>
                  </a:lnTo>
                  <a:lnTo>
                    <a:pt x="77724" y="83527"/>
                  </a:lnTo>
                  <a:lnTo>
                    <a:pt x="77444" y="87083"/>
                  </a:lnTo>
                  <a:lnTo>
                    <a:pt x="77673" y="89357"/>
                  </a:lnTo>
                  <a:lnTo>
                    <a:pt x="78740" y="90932"/>
                  </a:lnTo>
                  <a:lnTo>
                    <a:pt x="81356" y="92608"/>
                  </a:lnTo>
                  <a:lnTo>
                    <a:pt x="82702" y="92989"/>
                  </a:lnTo>
                  <a:lnTo>
                    <a:pt x="87452" y="92506"/>
                  </a:lnTo>
                  <a:lnTo>
                    <a:pt x="89877" y="89560"/>
                  </a:lnTo>
                  <a:lnTo>
                    <a:pt x="89433" y="85610"/>
                  </a:lnTo>
                  <a:lnTo>
                    <a:pt x="89154" y="84582"/>
                  </a:lnTo>
                  <a:lnTo>
                    <a:pt x="88823" y="83921"/>
                  </a:lnTo>
                  <a:lnTo>
                    <a:pt x="88392" y="83337"/>
                  </a:lnTo>
                  <a:lnTo>
                    <a:pt x="89052" y="83400"/>
                  </a:lnTo>
                  <a:lnTo>
                    <a:pt x="89738" y="83350"/>
                  </a:lnTo>
                  <a:lnTo>
                    <a:pt x="92151" y="82613"/>
                  </a:lnTo>
                  <a:lnTo>
                    <a:pt x="93319" y="81191"/>
                  </a:lnTo>
                  <a:lnTo>
                    <a:pt x="93929" y="78689"/>
                  </a:lnTo>
                  <a:lnTo>
                    <a:pt x="94005" y="77812"/>
                  </a:lnTo>
                  <a:close/>
                </a:path>
                <a:path w="259079" h="169544">
                  <a:moveTo>
                    <a:pt x="94526" y="15786"/>
                  </a:moveTo>
                  <a:lnTo>
                    <a:pt x="94195" y="14998"/>
                  </a:lnTo>
                  <a:lnTo>
                    <a:pt x="92887" y="13690"/>
                  </a:lnTo>
                  <a:lnTo>
                    <a:pt x="92087" y="13360"/>
                  </a:lnTo>
                  <a:lnTo>
                    <a:pt x="90233" y="13360"/>
                  </a:lnTo>
                  <a:lnTo>
                    <a:pt x="89433" y="13690"/>
                  </a:lnTo>
                  <a:lnTo>
                    <a:pt x="88112" y="14998"/>
                  </a:lnTo>
                  <a:lnTo>
                    <a:pt x="87782" y="15786"/>
                  </a:lnTo>
                  <a:lnTo>
                    <a:pt x="87782" y="17627"/>
                  </a:lnTo>
                  <a:lnTo>
                    <a:pt x="88112" y="18427"/>
                  </a:lnTo>
                  <a:lnTo>
                    <a:pt x="89433" y="19723"/>
                  </a:lnTo>
                  <a:lnTo>
                    <a:pt x="90233" y="20053"/>
                  </a:lnTo>
                  <a:lnTo>
                    <a:pt x="92087" y="20053"/>
                  </a:lnTo>
                  <a:lnTo>
                    <a:pt x="92887" y="19723"/>
                  </a:lnTo>
                  <a:lnTo>
                    <a:pt x="94195" y="18427"/>
                  </a:lnTo>
                  <a:lnTo>
                    <a:pt x="94526" y="17627"/>
                  </a:lnTo>
                  <a:lnTo>
                    <a:pt x="94526" y="15786"/>
                  </a:lnTo>
                  <a:close/>
                </a:path>
                <a:path w="259079" h="169544">
                  <a:moveTo>
                    <a:pt x="100965" y="26060"/>
                  </a:moveTo>
                  <a:lnTo>
                    <a:pt x="99885" y="22529"/>
                  </a:lnTo>
                  <a:lnTo>
                    <a:pt x="97993" y="21539"/>
                  </a:lnTo>
                  <a:lnTo>
                    <a:pt x="94830" y="22631"/>
                  </a:lnTo>
                  <a:lnTo>
                    <a:pt x="94030" y="23660"/>
                  </a:lnTo>
                  <a:lnTo>
                    <a:pt x="93814" y="25311"/>
                  </a:lnTo>
                  <a:lnTo>
                    <a:pt x="93840" y="25781"/>
                  </a:lnTo>
                  <a:lnTo>
                    <a:pt x="97561" y="28663"/>
                  </a:lnTo>
                  <a:lnTo>
                    <a:pt x="99974" y="27927"/>
                  </a:lnTo>
                  <a:lnTo>
                    <a:pt x="100965" y="26060"/>
                  </a:lnTo>
                  <a:close/>
                </a:path>
                <a:path w="259079" h="169544">
                  <a:moveTo>
                    <a:pt x="101917" y="123431"/>
                  </a:moveTo>
                  <a:lnTo>
                    <a:pt x="101434" y="118694"/>
                  </a:lnTo>
                  <a:lnTo>
                    <a:pt x="98209" y="116090"/>
                  </a:lnTo>
                  <a:lnTo>
                    <a:pt x="91859" y="116738"/>
                  </a:lnTo>
                  <a:lnTo>
                    <a:pt x="89687" y="118643"/>
                  </a:lnTo>
                  <a:lnTo>
                    <a:pt x="88963" y="121107"/>
                  </a:lnTo>
                  <a:lnTo>
                    <a:pt x="89687" y="119799"/>
                  </a:lnTo>
                  <a:lnTo>
                    <a:pt x="90906" y="118757"/>
                  </a:lnTo>
                  <a:lnTo>
                    <a:pt x="95669" y="117309"/>
                  </a:lnTo>
                  <a:lnTo>
                    <a:pt x="99060" y="119087"/>
                  </a:lnTo>
                  <a:lnTo>
                    <a:pt x="100571" y="123977"/>
                  </a:lnTo>
                  <a:lnTo>
                    <a:pt x="100266" y="125730"/>
                  </a:lnTo>
                  <a:lnTo>
                    <a:pt x="99453" y="127254"/>
                  </a:lnTo>
                  <a:lnTo>
                    <a:pt x="99529" y="127469"/>
                  </a:lnTo>
                  <a:lnTo>
                    <a:pt x="99517" y="127914"/>
                  </a:lnTo>
                  <a:lnTo>
                    <a:pt x="100291" y="127266"/>
                  </a:lnTo>
                  <a:lnTo>
                    <a:pt x="100876" y="126428"/>
                  </a:lnTo>
                  <a:lnTo>
                    <a:pt x="101701" y="124523"/>
                  </a:lnTo>
                  <a:lnTo>
                    <a:pt x="101917" y="123431"/>
                  </a:lnTo>
                  <a:close/>
                </a:path>
                <a:path w="259079" h="169544">
                  <a:moveTo>
                    <a:pt x="103632" y="56019"/>
                  </a:moveTo>
                  <a:lnTo>
                    <a:pt x="103428" y="53975"/>
                  </a:lnTo>
                  <a:lnTo>
                    <a:pt x="102679" y="51396"/>
                  </a:lnTo>
                  <a:lnTo>
                    <a:pt x="101092" y="50012"/>
                  </a:lnTo>
                  <a:lnTo>
                    <a:pt x="99136" y="49758"/>
                  </a:lnTo>
                  <a:lnTo>
                    <a:pt x="99072" y="49403"/>
                  </a:lnTo>
                  <a:lnTo>
                    <a:pt x="98856" y="48691"/>
                  </a:lnTo>
                  <a:lnTo>
                    <a:pt x="98374" y="48145"/>
                  </a:lnTo>
                  <a:lnTo>
                    <a:pt x="96977" y="47129"/>
                  </a:lnTo>
                  <a:lnTo>
                    <a:pt x="95923" y="46863"/>
                  </a:lnTo>
                  <a:lnTo>
                    <a:pt x="95707" y="46939"/>
                  </a:lnTo>
                  <a:lnTo>
                    <a:pt x="95707" y="53924"/>
                  </a:lnTo>
                  <a:lnTo>
                    <a:pt x="94576" y="53606"/>
                  </a:lnTo>
                  <a:lnTo>
                    <a:pt x="95707" y="53924"/>
                  </a:lnTo>
                  <a:lnTo>
                    <a:pt x="95707" y="46939"/>
                  </a:lnTo>
                  <a:lnTo>
                    <a:pt x="93078" y="47726"/>
                  </a:lnTo>
                  <a:lnTo>
                    <a:pt x="92075" y="49593"/>
                  </a:lnTo>
                  <a:lnTo>
                    <a:pt x="92710" y="51612"/>
                  </a:lnTo>
                  <a:lnTo>
                    <a:pt x="93433" y="52666"/>
                  </a:lnTo>
                  <a:lnTo>
                    <a:pt x="93738" y="52920"/>
                  </a:lnTo>
                  <a:lnTo>
                    <a:pt x="93484" y="53594"/>
                  </a:lnTo>
                  <a:lnTo>
                    <a:pt x="93357" y="54330"/>
                  </a:lnTo>
                  <a:lnTo>
                    <a:pt x="93713" y="57835"/>
                  </a:lnTo>
                  <a:lnTo>
                    <a:pt x="96177" y="59817"/>
                  </a:lnTo>
                  <a:lnTo>
                    <a:pt x="99529" y="59486"/>
                  </a:lnTo>
                  <a:lnTo>
                    <a:pt x="101079" y="58762"/>
                  </a:lnTo>
                  <a:lnTo>
                    <a:pt x="102641" y="57785"/>
                  </a:lnTo>
                  <a:lnTo>
                    <a:pt x="103632" y="56019"/>
                  </a:lnTo>
                  <a:close/>
                </a:path>
                <a:path w="259079" h="169544">
                  <a:moveTo>
                    <a:pt x="108102" y="72047"/>
                  </a:moveTo>
                  <a:lnTo>
                    <a:pt x="107175" y="72402"/>
                  </a:lnTo>
                  <a:lnTo>
                    <a:pt x="104800" y="72428"/>
                  </a:lnTo>
                  <a:lnTo>
                    <a:pt x="103263" y="70954"/>
                  </a:lnTo>
                  <a:lnTo>
                    <a:pt x="103238" y="68072"/>
                  </a:lnTo>
                  <a:lnTo>
                    <a:pt x="103720" y="67183"/>
                  </a:lnTo>
                  <a:lnTo>
                    <a:pt x="104457" y="66560"/>
                  </a:lnTo>
                  <a:lnTo>
                    <a:pt x="103644" y="66205"/>
                  </a:lnTo>
                  <a:lnTo>
                    <a:pt x="102743" y="66014"/>
                  </a:lnTo>
                  <a:lnTo>
                    <a:pt x="100279" y="66116"/>
                  </a:lnTo>
                  <a:lnTo>
                    <a:pt x="98920" y="66763"/>
                  </a:lnTo>
                  <a:lnTo>
                    <a:pt x="97015" y="68745"/>
                  </a:lnTo>
                  <a:lnTo>
                    <a:pt x="96266" y="69989"/>
                  </a:lnTo>
                  <a:lnTo>
                    <a:pt x="95948" y="71120"/>
                  </a:lnTo>
                  <a:lnTo>
                    <a:pt x="96139" y="75628"/>
                  </a:lnTo>
                  <a:lnTo>
                    <a:pt x="98971" y="78219"/>
                  </a:lnTo>
                  <a:lnTo>
                    <a:pt x="103251" y="78028"/>
                  </a:lnTo>
                  <a:lnTo>
                    <a:pt x="104127" y="77762"/>
                  </a:lnTo>
                  <a:lnTo>
                    <a:pt x="106934" y="76136"/>
                  </a:lnTo>
                  <a:lnTo>
                    <a:pt x="108102" y="74231"/>
                  </a:lnTo>
                  <a:lnTo>
                    <a:pt x="108102" y="72047"/>
                  </a:lnTo>
                  <a:close/>
                </a:path>
                <a:path w="259079" h="169544">
                  <a:moveTo>
                    <a:pt x="114338" y="30797"/>
                  </a:moveTo>
                  <a:lnTo>
                    <a:pt x="114007" y="30010"/>
                  </a:lnTo>
                  <a:lnTo>
                    <a:pt x="112687" y="28702"/>
                  </a:lnTo>
                  <a:lnTo>
                    <a:pt x="111887" y="28384"/>
                  </a:lnTo>
                  <a:lnTo>
                    <a:pt x="110032" y="28384"/>
                  </a:lnTo>
                  <a:lnTo>
                    <a:pt x="109232" y="28702"/>
                  </a:lnTo>
                  <a:lnTo>
                    <a:pt x="107924" y="30010"/>
                  </a:lnTo>
                  <a:lnTo>
                    <a:pt x="107594" y="30797"/>
                  </a:lnTo>
                  <a:lnTo>
                    <a:pt x="107594" y="32651"/>
                  </a:lnTo>
                  <a:lnTo>
                    <a:pt x="107924" y="33439"/>
                  </a:lnTo>
                  <a:lnTo>
                    <a:pt x="109232" y="34747"/>
                  </a:lnTo>
                  <a:lnTo>
                    <a:pt x="110032" y="35064"/>
                  </a:lnTo>
                  <a:lnTo>
                    <a:pt x="111887" y="35064"/>
                  </a:lnTo>
                  <a:lnTo>
                    <a:pt x="112687" y="34747"/>
                  </a:lnTo>
                  <a:lnTo>
                    <a:pt x="114007" y="33439"/>
                  </a:lnTo>
                  <a:lnTo>
                    <a:pt x="114338" y="32651"/>
                  </a:lnTo>
                  <a:lnTo>
                    <a:pt x="114338" y="30797"/>
                  </a:lnTo>
                  <a:close/>
                </a:path>
                <a:path w="259079" h="169544">
                  <a:moveTo>
                    <a:pt x="116522" y="97066"/>
                  </a:moveTo>
                  <a:lnTo>
                    <a:pt x="109766" y="89204"/>
                  </a:lnTo>
                  <a:lnTo>
                    <a:pt x="108089" y="89382"/>
                  </a:lnTo>
                  <a:lnTo>
                    <a:pt x="107149" y="89738"/>
                  </a:lnTo>
                  <a:lnTo>
                    <a:pt x="106324" y="90246"/>
                  </a:lnTo>
                  <a:lnTo>
                    <a:pt x="107683" y="90970"/>
                  </a:lnTo>
                  <a:lnTo>
                    <a:pt x="108762" y="92202"/>
                  </a:lnTo>
                  <a:lnTo>
                    <a:pt x="109791" y="95504"/>
                  </a:lnTo>
                  <a:lnTo>
                    <a:pt x="109486" y="97269"/>
                  </a:lnTo>
                  <a:lnTo>
                    <a:pt x="108597" y="98691"/>
                  </a:lnTo>
                  <a:lnTo>
                    <a:pt x="109664" y="99314"/>
                  </a:lnTo>
                  <a:lnTo>
                    <a:pt x="110540" y="100291"/>
                  </a:lnTo>
                  <a:lnTo>
                    <a:pt x="110972" y="101765"/>
                  </a:lnTo>
                  <a:lnTo>
                    <a:pt x="110972" y="102146"/>
                  </a:lnTo>
                  <a:lnTo>
                    <a:pt x="112382" y="101892"/>
                  </a:lnTo>
                  <a:lnTo>
                    <a:pt x="113601" y="101206"/>
                  </a:lnTo>
                  <a:lnTo>
                    <a:pt x="115798" y="98894"/>
                  </a:lnTo>
                  <a:lnTo>
                    <a:pt x="116522" y="97066"/>
                  </a:lnTo>
                  <a:close/>
                </a:path>
                <a:path w="259079" h="169544">
                  <a:moveTo>
                    <a:pt x="116789" y="63017"/>
                  </a:moveTo>
                  <a:lnTo>
                    <a:pt x="112217" y="55664"/>
                  </a:lnTo>
                  <a:lnTo>
                    <a:pt x="108407" y="56832"/>
                  </a:lnTo>
                  <a:lnTo>
                    <a:pt x="107137" y="58445"/>
                  </a:lnTo>
                  <a:lnTo>
                    <a:pt x="106730" y="60985"/>
                  </a:lnTo>
                  <a:lnTo>
                    <a:pt x="106743" y="61734"/>
                  </a:lnTo>
                  <a:lnTo>
                    <a:pt x="107251" y="63398"/>
                  </a:lnTo>
                  <a:lnTo>
                    <a:pt x="107848" y="64122"/>
                  </a:lnTo>
                  <a:lnTo>
                    <a:pt x="109804" y="65786"/>
                  </a:lnTo>
                  <a:lnTo>
                    <a:pt x="111531" y="66294"/>
                  </a:lnTo>
                  <a:lnTo>
                    <a:pt x="115468" y="65100"/>
                  </a:lnTo>
                  <a:lnTo>
                    <a:pt x="116789" y="63017"/>
                  </a:lnTo>
                  <a:close/>
                </a:path>
                <a:path w="259079" h="169544">
                  <a:moveTo>
                    <a:pt x="123342" y="36957"/>
                  </a:moveTo>
                  <a:lnTo>
                    <a:pt x="122440" y="34036"/>
                  </a:lnTo>
                  <a:lnTo>
                    <a:pt x="121488" y="33261"/>
                  </a:lnTo>
                  <a:lnTo>
                    <a:pt x="119811" y="32842"/>
                  </a:lnTo>
                  <a:lnTo>
                    <a:pt x="119202" y="32791"/>
                  </a:lnTo>
                  <a:lnTo>
                    <a:pt x="116801" y="33515"/>
                  </a:lnTo>
                  <a:lnTo>
                    <a:pt x="115798" y="35382"/>
                  </a:lnTo>
                  <a:lnTo>
                    <a:pt x="116776" y="38519"/>
                  </a:lnTo>
                  <a:lnTo>
                    <a:pt x="118021" y="39408"/>
                  </a:lnTo>
                  <a:lnTo>
                    <a:pt x="120167" y="39497"/>
                  </a:lnTo>
                  <a:lnTo>
                    <a:pt x="122351" y="38836"/>
                  </a:lnTo>
                  <a:lnTo>
                    <a:pt x="123342" y="36957"/>
                  </a:lnTo>
                  <a:close/>
                </a:path>
                <a:path w="259079" h="169544">
                  <a:moveTo>
                    <a:pt x="128155" y="51854"/>
                  </a:moveTo>
                  <a:lnTo>
                    <a:pt x="127863" y="48945"/>
                  </a:lnTo>
                  <a:lnTo>
                    <a:pt x="125564" y="47053"/>
                  </a:lnTo>
                  <a:lnTo>
                    <a:pt x="122923" y="47155"/>
                  </a:lnTo>
                  <a:lnTo>
                    <a:pt x="123393" y="47561"/>
                  </a:lnTo>
                  <a:lnTo>
                    <a:pt x="123774" y="48044"/>
                  </a:lnTo>
                  <a:lnTo>
                    <a:pt x="124498" y="50431"/>
                  </a:lnTo>
                  <a:lnTo>
                    <a:pt x="123482" y="52298"/>
                  </a:lnTo>
                  <a:lnTo>
                    <a:pt x="120396" y="53200"/>
                  </a:lnTo>
                  <a:lnTo>
                    <a:pt x="119062" y="52755"/>
                  </a:lnTo>
                  <a:lnTo>
                    <a:pt x="118211" y="51816"/>
                  </a:lnTo>
                  <a:lnTo>
                    <a:pt x="118110" y="52324"/>
                  </a:lnTo>
                  <a:lnTo>
                    <a:pt x="118160" y="52768"/>
                  </a:lnTo>
                  <a:lnTo>
                    <a:pt x="118287" y="53086"/>
                  </a:lnTo>
                  <a:lnTo>
                    <a:pt x="118605" y="54559"/>
                  </a:lnTo>
                  <a:lnTo>
                    <a:pt x="119532" y="55727"/>
                  </a:lnTo>
                  <a:lnTo>
                    <a:pt x="121666" y="56845"/>
                  </a:lnTo>
                  <a:lnTo>
                    <a:pt x="122605" y="57150"/>
                  </a:lnTo>
                  <a:lnTo>
                    <a:pt x="124980" y="56908"/>
                  </a:lnTo>
                  <a:lnTo>
                    <a:pt x="126136" y="56235"/>
                  </a:lnTo>
                  <a:lnTo>
                    <a:pt x="127622" y="54508"/>
                  </a:lnTo>
                  <a:lnTo>
                    <a:pt x="127965" y="53492"/>
                  </a:lnTo>
                  <a:lnTo>
                    <a:pt x="128066" y="52120"/>
                  </a:lnTo>
                  <a:lnTo>
                    <a:pt x="128155" y="51854"/>
                  </a:lnTo>
                  <a:close/>
                </a:path>
                <a:path w="259079" h="169544">
                  <a:moveTo>
                    <a:pt x="128727" y="129286"/>
                  </a:moveTo>
                  <a:lnTo>
                    <a:pt x="128473" y="127190"/>
                  </a:lnTo>
                  <a:lnTo>
                    <a:pt x="127939" y="125450"/>
                  </a:lnTo>
                  <a:lnTo>
                    <a:pt x="127139" y="124358"/>
                  </a:lnTo>
                  <a:lnTo>
                    <a:pt x="126123" y="123558"/>
                  </a:lnTo>
                  <a:lnTo>
                    <a:pt x="125679" y="124167"/>
                  </a:lnTo>
                  <a:lnTo>
                    <a:pt x="125069" y="124587"/>
                  </a:lnTo>
                  <a:lnTo>
                    <a:pt x="124333" y="124802"/>
                  </a:lnTo>
                  <a:lnTo>
                    <a:pt x="123964" y="126161"/>
                  </a:lnTo>
                  <a:lnTo>
                    <a:pt x="123101" y="127368"/>
                  </a:lnTo>
                  <a:lnTo>
                    <a:pt x="121907" y="128181"/>
                  </a:lnTo>
                  <a:lnTo>
                    <a:pt x="121259" y="128866"/>
                  </a:lnTo>
                  <a:lnTo>
                    <a:pt x="120484" y="129438"/>
                  </a:lnTo>
                  <a:lnTo>
                    <a:pt x="118071" y="130022"/>
                  </a:lnTo>
                  <a:lnTo>
                    <a:pt x="116649" y="129692"/>
                  </a:lnTo>
                  <a:lnTo>
                    <a:pt x="115519" y="128917"/>
                  </a:lnTo>
                  <a:lnTo>
                    <a:pt x="115697" y="130213"/>
                  </a:lnTo>
                  <a:lnTo>
                    <a:pt x="115049" y="131343"/>
                  </a:lnTo>
                  <a:lnTo>
                    <a:pt x="114719" y="132676"/>
                  </a:lnTo>
                  <a:lnTo>
                    <a:pt x="114960" y="135064"/>
                  </a:lnTo>
                  <a:lnTo>
                    <a:pt x="115303" y="135953"/>
                  </a:lnTo>
                  <a:lnTo>
                    <a:pt x="117055" y="138861"/>
                  </a:lnTo>
                  <a:lnTo>
                    <a:pt x="119456" y="140169"/>
                  </a:lnTo>
                  <a:lnTo>
                    <a:pt x="123952" y="139712"/>
                  </a:lnTo>
                  <a:lnTo>
                    <a:pt x="125552" y="138747"/>
                  </a:lnTo>
                  <a:lnTo>
                    <a:pt x="127317" y="136461"/>
                  </a:lnTo>
                  <a:lnTo>
                    <a:pt x="127787" y="135369"/>
                  </a:lnTo>
                  <a:lnTo>
                    <a:pt x="128003" y="133248"/>
                  </a:lnTo>
                  <a:lnTo>
                    <a:pt x="127774" y="131889"/>
                  </a:lnTo>
                  <a:lnTo>
                    <a:pt x="126974" y="133286"/>
                  </a:lnTo>
                  <a:lnTo>
                    <a:pt x="128473" y="130543"/>
                  </a:lnTo>
                  <a:lnTo>
                    <a:pt x="128727" y="129286"/>
                  </a:lnTo>
                  <a:close/>
                </a:path>
                <a:path w="259079" h="169544">
                  <a:moveTo>
                    <a:pt x="130009" y="75793"/>
                  </a:moveTo>
                  <a:lnTo>
                    <a:pt x="123291" y="69710"/>
                  </a:lnTo>
                  <a:lnTo>
                    <a:pt x="120332" y="70015"/>
                  </a:lnTo>
                  <a:lnTo>
                    <a:pt x="118110" y="72377"/>
                  </a:lnTo>
                  <a:lnTo>
                    <a:pt x="117881" y="75222"/>
                  </a:lnTo>
                  <a:lnTo>
                    <a:pt x="118262" y="75793"/>
                  </a:lnTo>
                  <a:lnTo>
                    <a:pt x="118592" y="76885"/>
                  </a:lnTo>
                  <a:lnTo>
                    <a:pt x="118592" y="77622"/>
                  </a:lnTo>
                  <a:lnTo>
                    <a:pt x="118478" y="78333"/>
                  </a:lnTo>
                  <a:lnTo>
                    <a:pt x="120015" y="80759"/>
                  </a:lnTo>
                  <a:lnTo>
                    <a:pt x="122161" y="81915"/>
                  </a:lnTo>
                  <a:lnTo>
                    <a:pt x="127139" y="81407"/>
                  </a:lnTo>
                  <a:lnTo>
                    <a:pt x="129171" y="79527"/>
                  </a:lnTo>
                  <a:lnTo>
                    <a:pt x="129933" y="76479"/>
                  </a:lnTo>
                  <a:lnTo>
                    <a:pt x="130009" y="75793"/>
                  </a:lnTo>
                  <a:close/>
                </a:path>
                <a:path w="259079" h="169544">
                  <a:moveTo>
                    <a:pt x="140512" y="53936"/>
                  </a:moveTo>
                  <a:lnTo>
                    <a:pt x="135331" y="48780"/>
                  </a:lnTo>
                  <a:lnTo>
                    <a:pt x="134670" y="48844"/>
                  </a:lnTo>
                  <a:lnTo>
                    <a:pt x="133096" y="49326"/>
                  </a:lnTo>
                  <a:lnTo>
                    <a:pt x="132372" y="49898"/>
                  </a:lnTo>
                  <a:lnTo>
                    <a:pt x="130683" y="51841"/>
                  </a:lnTo>
                  <a:lnTo>
                    <a:pt x="130175" y="53555"/>
                  </a:lnTo>
                  <a:lnTo>
                    <a:pt x="131013" y="56261"/>
                  </a:lnTo>
                  <a:lnTo>
                    <a:pt x="131673" y="57023"/>
                  </a:lnTo>
                  <a:lnTo>
                    <a:pt x="132448" y="57632"/>
                  </a:lnTo>
                  <a:lnTo>
                    <a:pt x="133070" y="56705"/>
                  </a:lnTo>
                  <a:lnTo>
                    <a:pt x="133959" y="55943"/>
                  </a:lnTo>
                  <a:lnTo>
                    <a:pt x="136753" y="55118"/>
                  </a:lnTo>
                  <a:lnTo>
                    <a:pt x="138366" y="55575"/>
                  </a:lnTo>
                  <a:lnTo>
                    <a:pt x="139611" y="56540"/>
                  </a:lnTo>
                  <a:lnTo>
                    <a:pt x="140004" y="55943"/>
                  </a:lnTo>
                  <a:lnTo>
                    <a:pt x="140284" y="55321"/>
                  </a:lnTo>
                  <a:lnTo>
                    <a:pt x="140512" y="53936"/>
                  </a:lnTo>
                  <a:close/>
                </a:path>
                <a:path w="259079" h="169544">
                  <a:moveTo>
                    <a:pt x="141338" y="112255"/>
                  </a:moveTo>
                  <a:lnTo>
                    <a:pt x="138811" y="112014"/>
                  </a:lnTo>
                  <a:lnTo>
                    <a:pt x="136804" y="109994"/>
                  </a:lnTo>
                  <a:lnTo>
                    <a:pt x="136766" y="105765"/>
                  </a:lnTo>
                  <a:lnTo>
                    <a:pt x="137604" y="104368"/>
                  </a:lnTo>
                  <a:lnTo>
                    <a:pt x="138849" y="103441"/>
                  </a:lnTo>
                  <a:lnTo>
                    <a:pt x="138137" y="103047"/>
                  </a:lnTo>
                  <a:lnTo>
                    <a:pt x="137363" y="102781"/>
                  </a:lnTo>
                  <a:lnTo>
                    <a:pt x="136525" y="102654"/>
                  </a:lnTo>
                  <a:lnTo>
                    <a:pt x="135712" y="103936"/>
                  </a:lnTo>
                  <a:lnTo>
                    <a:pt x="134480" y="104965"/>
                  </a:lnTo>
                  <a:lnTo>
                    <a:pt x="131940" y="105740"/>
                  </a:lnTo>
                  <a:lnTo>
                    <a:pt x="130975" y="105778"/>
                  </a:lnTo>
                  <a:lnTo>
                    <a:pt x="130048" y="105651"/>
                  </a:lnTo>
                  <a:lnTo>
                    <a:pt x="129489" y="106540"/>
                  </a:lnTo>
                  <a:lnTo>
                    <a:pt x="129133" y="107556"/>
                  </a:lnTo>
                  <a:lnTo>
                    <a:pt x="129019" y="109385"/>
                  </a:lnTo>
                  <a:lnTo>
                    <a:pt x="129235" y="111518"/>
                  </a:lnTo>
                  <a:lnTo>
                    <a:pt x="130111" y="113042"/>
                  </a:lnTo>
                  <a:lnTo>
                    <a:pt x="132689" y="115189"/>
                  </a:lnTo>
                  <a:lnTo>
                    <a:pt x="134416" y="115773"/>
                  </a:lnTo>
                  <a:lnTo>
                    <a:pt x="138480" y="115366"/>
                  </a:lnTo>
                  <a:lnTo>
                    <a:pt x="140322" y="114058"/>
                  </a:lnTo>
                  <a:lnTo>
                    <a:pt x="141338" y="112255"/>
                  </a:lnTo>
                  <a:close/>
                </a:path>
                <a:path w="259079" h="169544">
                  <a:moveTo>
                    <a:pt x="148755" y="4533"/>
                  </a:moveTo>
                  <a:lnTo>
                    <a:pt x="147662" y="990"/>
                  </a:lnTo>
                  <a:lnTo>
                    <a:pt x="145783" y="0"/>
                  </a:lnTo>
                  <a:lnTo>
                    <a:pt x="143383" y="736"/>
                  </a:lnTo>
                  <a:lnTo>
                    <a:pt x="143370" y="6946"/>
                  </a:lnTo>
                  <a:lnTo>
                    <a:pt x="142176" y="6070"/>
                  </a:lnTo>
                  <a:lnTo>
                    <a:pt x="143370" y="6946"/>
                  </a:lnTo>
                  <a:lnTo>
                    <a:pt x="143370" y="749"/>
                  </a:lnTo>
                  <a:lnTo>
                    <a:pt x="142913" y="1117"/>
                  </a:lnTo>
                  <a:lnTo>
                    <a:pt x="142519" y="1549"/>
                  </a:lnTo>
                  <a:lnTo>
                    <a:pt x="141909" y="1485"/>
                  </a:lnTo>
                  <a:lnTo>
                    <a:pt x="140055" y="1676"/>
                  </a:lnTo>
                  <a:lnTo>
                    <a:pt x="138709" y="3314"/>
                  </a:lnTo>
                  <a:lnTo>
                    <a:pt x="139077" y="6985"/>
                  </a:lnTo>
                  <a:lnTo>
                    <a:pt x="140741" y="8331"/>
                  </a:lnTo>
                  <a:lnTo>
                    <a:pt x="143446" y="8064"/>
                  </a:lnTo>
                  <a:lnTo>
                    <a:pt x="144170" y="7645"/>
                  </a:lnTo>
                  <a:lnTo>
                    <a:pt x="144691" y="7073"/>
                  </a:lnTo>
                  <a:lnTo>
                    <a:pt x="145122" y="7099"/>
                  </a:lnTo>
                  <a:lnTo>
                    <a:pt x="145554" y="7061"/>
                  </a:lnTo>
                  <a:lnTo>
                    <a:pt x="147764" y="6400"/>
                  </a:lnTo>
                  <a:lnTo>
                    <a:pt x="148755" y="4533"/>
                  </a:lnTo>
                  <a:close/>
                </a:path>
                <a:path w="259079" h="169544">
                  <a:moveTo>
                    <a:pt x="151409" y="141312"/>
                  </a:moveTo>
                  <a:lnTo>
                    <a:pt x="150495" y="141566"/>
                  </a:lnTo>
                  <a:lnTo>
                    <a:pt x="149771" y="142824"/>
                  </a:lnTo>
                  <a:lnTo>
                    <a:pt x="150164" y="142798"/>
                  </a:lnTo>
                  <a:lnTo>
                    <a:pt x="151358" y="141630"/>
                  </a:lnTo>
                  <a:lnTo>
                    <a:pt x="151409" y="141312"/>
                  </a:lnTo>
                  <a:close/>
                </a:path>
                <a:path w="259079" h="169544">
                  <a:moveTo>
                    <a:pt x="151879" y="147332"/>
                  </a:moveTo>
                  <a:lnTo>
                    <a:pt x="150964" y="146939"/>
                  </a:lnTo>
                  <a:lnTo>
                    <a:pt x="150215" y="146215"/>
                  </a:lnTo>
                  <a:lnTo>
                    <a:pt x="149440" y="143408"/>
                  </a:lnTo>
                  <a:lnTo>
                    <a:pt x="149656" y="143014"/>
                  </a:lnTo>
                  <a:lnTo>
                    <a:pt x="149771" y="142824"/>
                  </a:lnTo>
                  <a:lnTo>
                    <a:pt x="146735" y="143014"/>
                  </a:lnTo>
                  <a:lnTo>
                    <a:pt x="145135" y="141630"/>
                  </a:lnTo>
                  <a:lnTo>
                    <a:pt x="145046" y="138925"/>
                  </a:lnTo>
                  <a:lnTo>
                    <a:pt x="145161" y="138544"/>
                  </a:lnTo>
                  <a:lnTo>
                    <a:pt x="145567" y="137350"/>
                  </a:lnTo>
                  <a:lnTo>
                    <a:pt x="146621" y="136461"/>
                  </a:lnTo>
                  <a:lnTo>
                    <a:pt x="147929" y="136283"/>
                  </a:lnTo>
                  <a:lnTo>
                    <a:pt x="147320" y="135839"/>
                  </a:lnTo>
                  <a:lnTo>
                    <a:pt x="146786" y="135280"/>
                  </a:lnTo>
                  <a:lnTo>
                    <a:pt x="146380" y="134620"/>
                  </a:lnTo>
                  <a:lnTo>
                    <a:pt x="145275" y="134645"/>
                  </a:lnTo>
                  <a:lnTo>
                    <a:pt x="145072" y="134607"/>
                  </a:lnTo>
                  <a:lnTo>
                    <a:pt x="145072" y="138442"/>
                  </a:lnTo>
                  <a:lnTo>
                    <a:pt x="144780" y="138150"/>
                  </a:lnTo>
                  <a:lnTo>
                    <a:pt x="144411" y="137706"/>
                  </a:lnTo>
                  <a:lnTo>
                    <a:pt x="145072" y="138442"/>
                  </a:lnTo>
                  <a:lnTo>
                    <a:pt x="145072" y="134607"/>
                  </a:lnTo>
                  <a:lnTo>
                    <a:pt x="144183" y="134404"/>
                  </a:lnTo>
                  <a:lnTo>
                    <a:pt x="143217" y="133896"/>
                  </a:lnTo>
                  <a:lnTo>
                    <a:pt x="143281" y="135178"/>
                  </a:lnTo>
                  <a:lnTo>
                    <a:pt x="143637" y="136321"/>
                  </a:lnTo>
                  <a:lnTo>
                    <a:pt x="144119" y="137210"/>
                  </a:lnTo>
                  <a:lnTo>
                    <a:pt x="141668" y="138353"/>
                  </a:lnTo>
                  <a:lnTo>
                    <a:pt x="140068" y="140931"/>
                  </a:lnTo>
                  <a:lnTo>
                    <a:pt x="140728" y="147332"/>
                  </a:lnTo>
                  <a:lnTo>
                    <a:pt x="143954" y="149948"/>
                  </a:lnTo>
                  <a:lnTo>
                    <a:pt x="149313" y="149402"/>
                  </a:lnTo>
                  <a:lnTo>
                    <a:pt x="150812" y="148551"/>
                  </a:lnTo>
                  <a:lnTo>
                    <a:pt x="151879" y="147332"/>
                  </a:lnTo>
                  <a:close/>
                </a:path>
                <a:path w="259079" h="169544">
                  <a:moveTo>
                    <a:pt x="153911" y="84328"/>
                  </a:moveTo>
                  <a:lnTo>
                    <a:pt x="153416" y="79590"/>
                  </a:lnTo>
                  <a:lnTo>
                    <a:pt x="150393" y="77063"/>
                  </a:lnTo>
                  <a:lnTo>
                    <a:pt x="146926" y="77216"/>
                  </a:lnTo>
                  <a:lnTo>
                    <a:pt x="146761" y="79629"/>
                  </a:lnTo>
                  <a:lnTo>
                    <a:pt x="145135" y="81800"/>
                  </a:lnTo>
                  <a:lnTo>
                    <a:pt x="142036" y="82740"/>
                  </a:lnTo>
                  <a:lnTo>
                    <a:pt x="140741" y="82791"/>
                  </a:lnTo>
                  <a:lnTo>
                    <a:pt x="140639" y="83832"/>
                  </a:lnTo>
                  <a:lnTo>
                    <a:pt x="140982" y="87210"/>
                  </a:lnTo>
                  <a:lnTo>
                    <a:pt x="143090" y="89420"/>
                  </a:lnTo>
                  <a:lnTo>
                    <a:pt x="146367" y="90182"/>
                  </a:lnTo>
                  <a:lnTo>
                    <a:pt x="147015" y="90246"/>
                  </a:lnTo>
                  <a:lnTo>
                    <a:pt x="147675" y="90195"/>
                  </a:lnTo>
                  <a:lnTo>
                    <a:pt x="148412" y="88557"/>
                  </a:lnTo>
                  <a:lnTo>
                    <a:pt x="149860" y="87236"/>
                  </a:lnTo>
                  <a:lnTo>
                    <a:pt x="152209" y="86664"/>
                  </a:lnTo>
                  <a:lnTo>
                    <a:pt x="153098" y="86614"/>
                  </a:lnTo>
                  <a:lnTo>
                    <a:pt x="153644" y="85547"/>
                  </a:lnTo>
                  <a:lnTo>
                    <a:pt x="153911" y="84328"/>
                  </a:lnTo>
                  <a:close/>
                </a:path>
                <a:path w="259079" h="169544">
                  <a:moveTo>
                    <a:pt x="156095" y="135585"/>
                  </a:moveTo>
                  <a:lnTo>
                    <a:pt x="154978" y="136753"/>
                  </a:lnTo>
                  <a:lnTo>
                    <a:pt x="153416" y="137490"/>
                  </a:lnTo>
                  <a:lnTo>
                    <a:pt x="151409" y="137515"/>
                  </a:lnTo>
                  <a:lnTo>
                    <a:pt x="150901" y="137439"/>
                  </a:lnTo>
                  <a:lnTo>
                    <a:pt x="151358" y="137972"/>
                  </a:lnTo>
                  <a:lnTo>
                    <a:pt x="151688" y="138607"/>
                  </a:lnTo>
                  <a:lnTo>
                    <a:pt x="151752" y="139623"/>
                  </a:lnTo>
                  <a:lnTo>
                    <a:pt x="151688" y="140144"/>
                  </a:lnTo>
                  <a:lnTo>
                    <a:pt x="151409" y="141312"/>
                  </a:lnTo>
                  <a:lnTo>
                    <a:pt x="152577" y="140995"/>
                  </a:lnTo>
                  <a:lnTo>
                    <a:pt x="152844" y="141020"/>
                  </a:lnTo>
                  <a:lnTo>
                    <a:pt x="153123" y="141020"/>
                  </a:lnTo>
                  <a:lnTo>
                    <a:pt x="152971" y="140576"/>
                  </a:lnTo>
                  <a:lnTo>
                    <a:pt x="152768" y="140169"/>
                  </a:lnTo>
                  <a:lnTo>
                    <a:pt x="152539" y="139788"/>
                  </a:lnTo>
                  <a:lnTo>
                    <a:pt x="151993" y="140055"/>
                  </a:lnTo>
                  <a:lnTo>
                    <a:pt x="151714" y="140144"/>
                  </a:lnTo>
                  <a:lnTo>
                    <a:pt x="154330" y="138950"/>
                  </a:lnTo>
                  <a:lnTo>
                    <a:pt x="155600" y="137401"/>
                  </a:lnTo>
                  <a:lnTo>
                    <a:pt x="156095" y="135585"/>
                  </a:lnTo>
                  <a:close/>
                </a:path>
                <a:path w="259079" h="169544">
                  <a:moveTo>
                    <a:pt x="157645" y="57492"/>
                  </a:moveTo>
                  <a:lnTo>
                    <a:pt x="156679" y="56870"/>
                  </a:lnTo>
                  <a:lnTo>
                    <a:pt x="155892" y="55968"/>
                  </a:lnTo>
                  <a:lnTo>
                    <a:pt x="155384" y="54305"/>
                  </a:lnTo>
                  <a:lnTo>
                    <a:pt x="155397" y="53352"/>
                  </a:lnTo>
                  <a:lnTo>
                    <a:pt x="154838" y="52984"/>
                  </a:lnTo>
                  <a:lnTo>
                    <a:pt x="154216" y="52755"/>
                  </a:lnTo>
                  <a:lnTo>
                    <a:pt x="152654" y="52463"/>
                  </a:lnTo>
                  <a:lnTo>
                    <a:pt x="151612" y="52565"/>
                  </a:lnTo>
                  <a:lnTo>
                    <a:pt x="148717" y="53873"/>
                  </a:lnTo>
                  <a:lnTo>
                    <a:pt x="147485" y="55803"/>
                  </a:lnTo>
                  <a:lnTo>
                    <a:pt x="147789" y="58813"/>
                  </a:lnTo>
                  <a:lnTo>
                    <a:pt x="148132" y="59537"/>
                  </a:lnTo>
                  <a:lnTo>
                    <a:pt x="148577" y="60198"/>
                  </a:lnTo>
                  <a:lnTo>
                    <a:pt x="148945" y="59956"/>
                  </a:lnTo>
                  <a:lnTo>
                    <a:pt x="150977" y="59410"/>
                  </a:lnTo>
                  <a:lnTo>
                    <a:pt x="152831" y="60464"/>
                  </a:lnTo>
                  <a:lnTo>
                    <a:pt x="153327" y="62382"/>
                  </a:lnTo>
                  <a:lnTo>
                    <a:pt x="153962" y="62306"/>
                  </a:lnTo>
                  <a:lnTo>
                    <a:pt x="154559" y="62128"/>
                  </a:lnTo>
                  <a:lnTo>
                    <a:pt x="156667" y="60998"/>
                  </a:lnTo>
                  <a:lnTo>
                    <a:pt x="157619" y="59334"/>
                  </a:lnTo>
                  <a:lnTo>
                    <a:pt x="157645" y="57492"/>
                  </a:lnTo>
                  <a:close/>
                </a:path>
                <a:path w="259079" h="169544">
                  <a:moveTo>
                    <a:pt x="168998" y="117678"/>
                  </a:moveTo>
                  <a:lnTo>
                    <a:pt x="168630" y="114630"/>
                  </a:lnTo>
                  <a:lnTo>
                    <a:pt x="168503" y="114211"/>
                  </a:lnTo>
                  <a:lnTo>
                    <a:pt x="167817" y="114503"/>
                  </a:lnTo>
                  <a:lnTo>
                    <a:pt x="167068" y="114668"/>
                  </a:lnTo>
                  <a:lnTo>
                    <a:pt x="164668" y="114693"/>
                  </a:lnTo>
                  <a:lnTo>
                    <a:pt x="163182" y="114058"/>
                  </a:lnTo>
                  <a:lnTo>
                    <a:pt x="162077" y="113030"/>
                  </a:lnTo>
                  <a:lnTo>
                    <a:pt x="161277" y="113423"/>
                  </a:lnTo>
                  <a:lnTo>
                    <a:pt x="159296" y="114020"/>
                  </a:lnTo>
                  <a:lnTo>
                    <a:pt x="157721" y="113868"/>
                  </a:lnTo>
                  <a:lnTo>
                    <a:pt x="156349" y="113284"/>
                  </a:lnTo>
                  <a:lnTo>
                    <a:pt x="155816" y="114350"/>
                  </a:lnTo>
                  <a:lnTo>
                    <a:pt x="155549" y="115570"/>
                  </a:lnTo>
                  <a:lnTo>
                    <a:pt x="155816" y="117627"/>
                  </a:lnTo>
                  <a:lnTo>
                    <a:pt x="156133" y="118694"/>
                  </a:lnTo>
                  <a:lnTo>
                    <a:pt x="156464" y="119316"/>
                  </a:lnTo>
                  <a:lnTo>
                    <a:pt x="158191" y="121767"/>
                  </a:lnTo>
                  <a:lnTo>
                    <a:pt x="160439" y="122910"/>
                  </a:lnTo>
                  <a:lnTo>
                    <a:pt x="163195" y="122631"/>
                  </a:lnTo>
                  <a:lnTo>
                    <a:pt x="163779" y="122478"/>
                  </a:lnTo>
                  <a:lnTo>
                    <a:pt x="164388" y="121856"/>
                  </a:lnTo>
                  <a:lnTo>
                    <a:pt x="165100" y="121323"/>
                  </a:lnTo>
                  <a:lnTo>
                    <a:pt x="166192" y="121031"/>
                  </a:lnTo>
                  <a:lnTo>
                    <a:pt x="166573" y="121043"/>
                  </a:lnTo>
                  <a:lnTo>
                    <a:pt x="168097" y="119697"/>
                  </a:lnTo>
                  <a:lnTo>
                    <a:pt x="168998" y="117678"/>
                  </a:lnTo>
                  <a:close/>
                </a:path>
                <a:path w="259079" h="169544">
                  <a:moveTo>
                    <a:pt x="171030" y="54051"/>
                  </a:moveTo>
                  <a:lnTo>
                    <a:pt x="169557" y="49276"/>
                  </a:lnTo>
                  <a:lnTo>
                    <a:pt x="166751" y="47790"/>
                  </a:lnTo>
                  <a:lnTo>
                    <a:pt x="163677" y="48717"/>
                  </a:lnTo>
                  <a:lnTo>
                    <a:pt x="162991" y="49199"/>
                  </a:lnTo>
                  <a:lnTo>
                    <a:pt x="163995" y="49809"/>
                  </a:lnTo>
                  <a:lnTo>
                    <a:pt x="164795" y="50736"/>
                  </a:lnTo>
                  <a:lnTo>
                    <a:pt x="165379" y="52654"/>
                  </a:lnTo>
                  <a:lnTo>
                    <a:pt x="165392" y="53365"/>
                  </a:lnTo>
                  <a:lnTo>
                    <a:pt x="165290" y="54051"/>
                  </a:lnTo>
                  <a:lnTo>
                    <a:pt x="166738" y="54635"/>
                  </a:lnTo>
                  <a:lnTo>
                    <a:pt x="167932" y="55791"/>
                  </a:lnTo>
                  <a:lnTo>
                    <a:pt x="168325" y="57442"/>
                  </a:lnTo>
                  <a:lnTo>
                    <a:pt x="170116" y="56235"/>
                  </a:lnTo>
                  <a:lnTo>
                    <a:pt x="171030" y="54051"/>
                  </a:lnTo>
                  <a:close/>
                </a:path>
                <a:path w="259079" h="169544">
                  <a:moveTo>
                    <a:pt x="177749" y="88455"/>
                  </a:moveTo>
                  <a:lnTo>
                    <a:pt x="176580" y="87782"/>
                  </a:lnTo>
                  <a:lnTo>
                    <a:pt x="175209" y="87439"/>
                  </a:lnTo>
                  <a:lnTo>
                    <a:pt x="172440" y="87718"/>
                  </a:lnTo>
                  <a:lnTo>
                    <a:pt x="171246" y="88239"/>
                  </a:lnTo>
                  <a:lnTo>
                    <a:pt x="168630" y="90347"/>
                  </a:lnTo>
                  <a:lnTo>
                    <a:pt x="167652" y="92468"/>
                  </a:lnTo>
                  <a:lnTo>
                    <a:pt x="167957" y="95072"/>
                  </a:lnTo>
                  <a:lnTo>
                    <a:pt x="168452" y="98259"/>
                  </a:lnTo>
                  <a:lnTo>
                    <a:pt x="171221" y="100558"/>
                  </a:lnTo>
                  <a:lnTo>
                    <a:pt x="174434" y="100558"/>
                  </a:lnTo>
                  <a:lnTo>
                    <a:pt x="174421" y="100291"/>
                  </a:lnTo>
                  <a:lnTo>
                    <a:pt x="174091" y="99364"/>
                  </a:lnTo>
                  <a:lnTo>
                    <a:pt x="173329" y="96304"/>
                  </a:lnTo>
                  <a:lnTo>
                    <a:pt x="174879" y="93218"/>
                  </a:lnTo>
                  <a:lnTo>
                    <a:pt x="177634" y="91922"/>
                  </a:lnTo>
                  <a:lnTo>
                    <a:pt x="177190" y="91008"/>
                  </a:lnTo>
                  <a:lnTo>
                    <a:pt x="177101" y="89725"/>
                  </a:lnTo>
                  <a:lnTo>
                    <a:pt x="177355" y="89039"/>
                  </a:lnTo>
                  <a:lnTo>
                    <a:pt x="177749" y="88455"/>
                  </a:lnTo>
                  <a:close/>
                </a:path>
                <a:path w="259079" h="169544">
                  <a:moveTo>
                    <a:pt x="179628" y="68986"/>
                  </a:moveTo>
                  <a:lnTo>
                    <a:pt x="179311" y="65874"/>
                  </a:lnTo>
                  <a:lnTo>
                    <a:pt x="178879" y="64871"/>
                  </a:lnTo>
                  <a:lnTo>
                    <a:pt x="178244" y="66865"/>
                  </a:lnTo>
                  <a:lnTo>
                    <a:pt x="176441" y="68351"/>
                  </a:lnTo>
                  <a:lnTo>
                    <a:pt x="172161" y="68389"/>
                  </a:lnTo>
                  <a:lnTo>
                    <a:pt x="170383" y="67183"/>
                  </a:lnTo>
                  <a:lnTo>
                    <a:pt x="169583" y="65430"/>
                  </a:lnTo>
                  <a:lnTo>
                    <a:pt x="169392" y="66065"/>
                  </a:lnTo>
                  <a:lnTo>
                    <a:pt x="169303" y="66751"/>
                  </a:lnTo>
                  <a:lnTo>
                    <a:pt x="169405" y="67792"/>
                  </a:lnTo>
                  <a:lnTo>
                    <a:pt x="169672" y="68414"/>
                  </a:lnTo>
                  <a:lnTo>
                    <a:pt x="170383" y="70612"/>
                  </a:lnTo>
                  <a:lnTo>
                    <a:pt x="172478" y="72136"/>
                  </a:lnTo>
                  <a:lnTo>
                    <a:pt x="175069" y="71882"/>
                  </a:lnTo>
                  <a:lnTo>
                    <a:pt x="175399" y="71742"/>
                  </a:lnTo>
                  <a:lnTo>
                    <a:pt x="177876" y="71208"/>
                  </a:lnTo>
                  <a:lnTo>
                    <a:pt x="179628" y="68986"/>
                  </a:lnTo>
                  <a:close/>
                </a:path>
                <a:path w="259079" h="169544">
                  <a:moveTo>
                    <a:pt x="180149" y="24142"/>
                  </a:moveTo>
                  <a:lnTo>
                    <a:pt x="179819" y="23355"/>
                  </a:lnTo>
                  <a:lnTo>
                    <a:pt x="178498" y="22047"/>
                  </a:lnTo>
                  <a:lnTo>
                    <a:pt x="177711" y="21717"/>
                  </a:lnTo>
                  <a:lnTo>
                    <a:pt x="175844" y="21717"/>
                  </a:lnTo>
                  <a:lnTo>
                    <a:pt x="175056" y="22047"/>
                  </a:lnTo>
                  <a:lnTo>
                    <a:pt x="173736" y="23355"/>
                  </a:lnTo>
                  <a:lnTo>
                    <a:pt x="173405" y="24142"/>
                  </a:lnTo>
                  <a:lnTo>
                    <a:pt x="173405" y="25984"/>
                  </a:lnTo>
                  <a:lnTo>
                    <a:pt x="173736" y="26784"/>
                  </a:lnTo>
                  <a:lnTo>
                    <a:pt x="175056" y="28079"/>
                  </a:lnTo>
                  <a:lnTo>
                    <a:pt x="175844" y="28409"/>
                  </a:lnTo>
                  <a:lnTo>
                    <a:pt x="177711" y="28409"/>
                  </a:lnTo>
                  <a:lnTo>
                    <a:pt x="178498" y="28079"/>
                  </a:lnTo>
                  <a:lnTo>
                    <a:pt x="179819" y="26784"/>
                  </a:lnTo>
                  <a:lnTo>
                    <a:pt x="180149" y="25984"/>
                  </a:lnTo>
                  <a:lnTo>
                    <a:pt x="180149" y="24142"/>
                  </a:lnTo>
                  <a:close/>
                </a:path>
                <a:path w="259079" h="169544">
                  <a:moveTo>
                    <a:pt x="185343" y="139814"/>
                  </a:moveTo>
                  <a:lnTo>
                    <a:pt x="185153" y="137960"/>
                  </a:lnTo>
                  <a:lnTo>
                    <a:pt x="184531" y="136893"/>
                  </a:lnTo>
                  <a:lnTo>
                    <a:pt x="183286" y="135750"/>
                  </a:lnTo>
                  <a:lnTo>
                    <a:pt x="182384" y="135293"/>
                  </a:lnTo>
                  <a:lnTo>
                    <a:pt x="182803" y="136105"/>
                  </a:lnTo>
                  <a:lnTo>
                    <a:pt x="183362" y="137922"/>
                  </a:lnTo>
                  <a:lnTo>
                    <a:pt x="183299" y="139293"/>
                  </a:lnTo>
                  <a:lnTo>
                    <a:pt x="182880" y="140538"/>
                  </a:lnTo>
                  <a:lnTo>
                    <a:pt x="183654" y="140538"/>
                  </a:lnTo>
                  <a:lnTo>
                    <a:pt x="184416" y="140665"/>
                  </a:lnTo>
                  <a:lnTo>
                    <a:pt x="185115" y="140931"/>
                  </a:lnTo>
                  <a:lnTo>
                    <a:pt x="185343" y="139814"/>
                  </a:lnTo>
                  <a:close/>
                </a:path>
                <a:path w="259079" h="169544">
                  <a:moveTo>
                    <a:pt x="186194" y="16014"/>
                  </a:moveTo>
                  <a:lnTo>
                    <a:pt x="185864" y="15227"/>
                  </a:lnTo>
                  <a:lnTo>
                    <a:pt x="184556" y="13919"/>
                  </a:lnTo>
                  <a:lnTo>
                    <a:pt x="183756" y="13589"/>
                  </a:lnTo>
                  <a:lnTo>
                    <a:pt x="181902" y="13589"/>
                  </a:lnTo>
                  <a:lnTo>
                    <a:pt x="181102" y="13919"/>
                  </a:lnTo>
                  <a:lnTo>
                    <a:pt x="179781" y="15227"/>
                  </a:lnTo>
                  <a:lnTo>
                    <a:pt x="179451" y="16014"/>
                  </a:lnTo>
                  <a:lnTo>
                    <a:pt x="179451" y="17856"/>
                  </a:lnTo>
                  <a:lnTo>
                    <a:pt x="179781" y="18656"/>
                  </a:lnTo>
                  <a:lnTo>
                    <a:pt x="181102" y="19951"/>
                  </a:lnTo>
                  <a:lnTo>
                    <a:pt x="181902" y="20281"/>
                  </a:lnTo>
                  <a:lnTo>
                    <a:pt x="183756" y="20281"/>
                  </a:lnTo>
                  <a:lnTo>
                    <a:pt x="184556" y="19951"/>
                  </a:lnTo>
                  <a:lnTo>
                    <a:pt x="185864" y="18656"/>
                  </a:lnTo>
                  <a:lnTo>
                    <a:pt x="186194" y="17856"/>
                  </a:lnTo>
                  <a:lnTo>
                    <a:pt x="186194" y="16014"/>
                  </a:lnTo>
                  <a:close/>
                </a:path>
                <a:path w="259079" h="169544">
                  <a:moveTo>
                    <a:pt x="194246" y="59690"/>
                  </a:moveTo>
                  <a:lnTo>
                    <a:pt x="193484" y="57086"/>
                  </a:lnTo>
                  <a:lnTo>
                    <a:pt x="193001" y="57467"/>
                  </a:lnTo>
                  <a:lnTo>
                    <a:pt x="192455" y="57772"/>
                  </a:lnTo>
                  <a:lnTo>
                    <a:pt x="190525" y="58343"/>
                  </a:lnTo>
                  <a:lnTo>
                    <a:pt x="189179" y="58166"/>
                  </a:lnTo>
                  <a:lnTo>
                    <a:pt x="188048" y="57569"/>
                  </a:lnTo>
                  <a:lnTo>
                    <a:pt x="186588" y="57721"/>
                  </a:lnTo>
                  <a:lnTo>
                    <a:pt x="185229" y="57238"/>
                  </a:lnTo>
                  <a:lnTo>
                    <a:pt x="184188" y="56286"/>
                  </a:lnTo>
                  <a:lnTo>
                    <a:pt x="183654" y="57391"/>
                  </a:lnTo>
                  <a:lnTo>
                    <a:pt x="183476" y="58674"/>
                  </a:lnTo>
                  <a:lnTo>
                    <a:pt x="184683" y="62560"/>
                  </a:lnTo>
                  <a:lnTo>
                    <a:pt x="187490" y="64033"/>
                  </a:lnTo>
                  <a:lnTo>
                    <a:pt x="192773" y="62433"/>
                  </a:lnTo>
                  <a:lnTo>
                    <a:pt x="194246" y="59690"/>
                  </a:lnTo>
                  <a:close/>
                </a:path>
                <a:path w="259079" h="169544">
                  <a:moveTo>
                    <a:pt x="202907" y="80746"/>
                  </a:moveTo>
                  <a:lnTo>
                    <a:pt x="202539" y="77177"/>
                  </a:lnTo>
                  <a:lnTo>
                    <a:pt x="200253" y="75298"/>
                  </a:lnTo>
                  <a:lnTo>
                    <a:pt x="197637" y="75387"/>
                  </a:lnTo>
                  <a:lnTo>
                    <a:pt x="197777" y="76746"/>
                  </a:lnTo>
                  <a:lnTo>
                    <a:pt x="197459" y="78054"/>
                  </a:lnTo>
                  <a:lnTo>
                    <a:pt x="196761" y="79171"/>
                  </a:lnTo>
                  <a:lnTo>
                    <a:pt x="198424" y="79908"/>
                  </a:lnTo>
                  <a:lnTo>
                    <a:pt x="199758" y="81305"/>
                  </a:lnTo>
                  <a:lnTo>
                    <a:pt x="200533" y="83972"/>
                  </a:lnTo>
                  <a:lnTo>
                    <a:pt x="200583" y="84378"/>
                  </a:lnTo>
                  <a:lnTo>
                    <a:pt x="201320" y="83883"/>
                  </a:lnTo>
                  <a:lnTo>
                    <a:pt x="201879" y="83210"/>
                  </a:lnTo>
                  <a:lnTo>
                    <a:pt x="202653" y="81622"/>
                  </a:lnTo>
                  <a:lnTo>
                    <a:pt x="202907" y="80746"/>
                  </a:lnTo>
                  <a:close/>
                </a:path>
                <a:path w="259079" h="169544">
                  <a:moveTo>
                    <a:pt x="204241" y="60769"/>
                  </a:moveTo>
                  <a:lnTo>
                    <a:pt x="204000" y="58343"/>
                  </a:lnTo>
                  <a:lnTo>
                    <a:pt x="203771" y="57861"/>
                  </a:lnTo>
                  <a:lnTo>
                    <a:pt x="203466" y="57416"/>
                  </a:lnTo>
                  <a:lnTo>
                    <a:pt x="202742" y="57823"/>
                  </a:lnTo>
                  <a:lnTo>
                    <a:pt x="201955" y="58115"/>
                  </a:lnTo>
                  <a:lnTo>
                    <a:pt x="199961" y="58140"/>
                  </a:lnTo>
                  <a:lnTo>
                    <a:pt x="198983" y="57721"/>
                  </a:lnTo>
                  <a:lnTo>
                    <a:pt x="198132" y="57111"/>
                  </a:lnTo>
                  <a:lnTo>
                    <a:pt x="197561" y="57785"/>
                  </a:lnTo>
                  <a:lnTo>
                    <a:pt x="197243" y="58661"/>
                  </a:lnTo>
                  <a:lnTo>
                    <a:pt x="197535" y="61442"/>
                  </a:lnTo>
                  <a:lnTo>
                    <a:pt x="199186" y="62776"/>
                  </a:lnTo>
                  <a:lnTo>
                    <a:pt x="202895" y="62407"/>
                  </a:lnTo>
                  <a:lnTo>
                    <a:pt x="204241" y="60769"/>
                  </a:lnTo>
                  <a:close/>
                </a:path>
                <a:path w="259079" h="169544">
                  <a:moveTo>
                    <a:pt x="212712" y="128536"/>
                  </a:moveTo>
                  <a:lnTo>
                    <a:pt x="212344" y="127279"/>
                  </a:lnTo>
                  <a:lnTo>
                    <a:pt x="212318" y="126326"/>
                  </a:lnTo>
                  <a:lnTo>
                    <a:pt x="212483" y="125425"/>
                  </a:lnTo>
                  <a:lnTo>
                    <a:pt x="211213" y="124015"/>
                  </a:lnTo>
                  <a:lnTo>
                    <a:pt x="209219" y="123367"/>
                  </a:lnTo>
                  <a:lnTo>
                    <a:pt x="205473" y="124510"/>
                  </a:lnTo>
                  <a:lnTo>
                    <a:pt x="204266" y="126009"/>
                  </a:lnTo>
                  <a:lnTo>
                    <a:pt x="203898" y="127723"/>
                  </a:lnTo>
                  <a:lnTo>
                    <a:pt x="203212" y="126809"/>
                  </a:lnTo>
                  <a:lnTo>
                    <a:pt x="202120" y="126225"/>
                  </a:lnTo>
                  <a:lnTo>
                    <a:pt x="200380" y="126403"/>
                  </a:lnTo>
                  <a:lnTo>
                    <a:pt x="199517" y="126822"/>
                  </a:lnTo>
                  <a:lnTo>
                    <a:pt x="200279" y="127419"/>
                  </a:lnTo>
                  <a:lnTo>
                    <a:pt x="200545" y="127838"/>
                  </a:lnTo>
                  <a:lnTo>
                    <a:pt x="201256" y="128333"/>
                  </a:lnTo>
                  <a:lnTo>
                    <a:pt x="202158" y="128308"/>
                  </a:lnTo>
                  <a:lnTo>
                    <a:pt x="203022" y="128473"/>
                  </a:lnTo>
                  <a:lnTo>
                    <a:pt x="203809" y="128790"/>
                  </a:lnTo>
                  <a:lnTo>
                    <a:pt x="203822" y="128079"/>
                  </a:lnTo>
                  <a:lnTo>
                    <a:pt x="203809" y="128790"/>
                  </a:lnTo>
                  <a:lnTo>
                    <a:pt x="205740" y="129603"/>
                  </a:lnTo>
                  <a:lnTo>
                    <a:pt x="207175" y="131330"/>
                  </a:lnTo>
                  <a:lnTo>
                    <a:pt x="207530" y="133464"/>
                  </a:lnTo>
                  <a:lnTo>
                    <a:pt x="208368" y="133680"/>
                  </a:lnTo>
                  <a:lnTo>
                    <a:pt x="209232" y="133743"/>
                  </a:lnTo>
                  <a:lnTo>
                    <a:pt x="210121" y="133502"/>
                  </a:lnTo>
                  <a:lnTo>
                    <a:pt x="210185" y="131470"/>
                  </a:lnTo>
                  <a:lnTo>
                    <a:pt x="211188" y="129692"/>
                  </a:lnTo>
                  <a:lnTo>
                    <a:pt x="212712" y="128536"/>
                  </a:lnTo>
                  <a:close/>
                </a:path>
                <a:path w="259079" h="169544">
                  <a:moveTo>
                    <a:pt x="216776" y="46647"/>
                  </a:moveTo>
                  <a:lnTo>
                    <a:pt x="215684" y="43116"/>
                  </a:lnTo>
                  <a:lnTo>
                    <a:pt x="213804" y="42125"/>
                  </a:lnTo>
                  <a:lnTo>
                    <a:pt x="210464" y="43129"/>
                  </a:lnTo>
                  <a:lnTo>
                    <a:pt x="209562" y="44627"/>
                  </a:lnTo>
                  <a:lnTo>
                    <a:pt x="209715" y="46177"/>
                  </a:lnTo>
                  <a:lnTo>
                    <a:pt x="210591" y="46697"/>
                  </a:lnTo>
                  <a:lnTo>
                    <a:pt x="211239" y="47561"/>
                  </a:lnTo>
                  <a:lnTo>
                    <a:pt x="211353" y="48653"/>
                  </a:lnTo>
                  <a:lnTo>
                    <a:pt x="212128" y="49199"/>
                  </a:lnTo>
                  <a:lnTo>
                    <a:pt x="213067" y="49339"/>
                  </a:lnTo>
                  <a:lnTo>
                    <a:pt x="215773" y="48514"/>
                  </a:lnTo>
                  <a:lnTo>
                    <a:pt x="216776" y="46647"/>
                  </a:lnTo>
                  <a:close/>
                </a:path>
                <a:path w="259079" h="169544">
                  <a:moveTo>
                    <a:pt x="218313" y="69913"/>
                  </a:moveTo>
                  <a:lnTo>
                    <a:pt x="216573" y="69215"/>
                  </a:lnTo>
                  <a:lnTo>
                    <a:pt x="215277" y="67627"/>
                  </a:lnTo>
                  <a:lnTo>
                    <a:pt x="215074" y="64541"/>
                  </a:lnTo>
                  <a:lnTo>
                    <a:pt x="215455" y="63538"/>
                  </a:lnTo>
                  <a:lnTo>
                    <a:pt x="216014" y="62674"/>
                  </a:lnTo>
                  <a:lnTo>
                    <a:pt x="215328" y="63131"/>
                  </a:lnTo>
                  <a:lnTo>
                    <a:pt x="214045" y="63512"/>
                  </a:lnTo>
                  <a:lnTo>
                    <a:pt x="213182" y="63449"/>
                  </a:lnTo>
                  <a:lnTo>
                    <a:pt x="212356" y="63246"/>
                  </a:lnTo>
                  <a:lnTo>
                    <a:pt x="211696" y="63474"/>
                  </a:lnTo>
                  <a:lnTo>
                    <a:pt x="210896" y="63461"/>
                  </a:lnTo>
                  <a:lnTo>
                    <a:pt x="210159" y="64363"/>
                  </a:lnTo>
                  <a:lnTo>
                    <a:pt x="209359" y="65557"/>
                  </a:lnTo>
                  <a:lnTo>
                    <a:pt x="209042" y="67043"/>
                  </a:lnTo>
                  <a:lnTo>
                    <a:pt x="210299" y="71158"/>
                  </a:lnTo>
                  <a:lnTo>
                    <a:pt x="213118" y="72631"/>
                  </a:lnTo>
                  <a:lnTo>
                    <a:pt x="216865" y="71488"/>
                  </a:lnTo>
                  <a:lnTo>
                    <a:pt x="217690" y="70777"/>
                  </a:lnTo>
                  <a:lnTo>
                    <a:pt x="218313" y="69913"/>
                  </a:lnTo>
                  <a:close/>
                </a:path>
                <a:path w="259079" h="169544">
                  <a:moveTo>
                    <a:pt x="220319" y="103022"/>
                  </a:moveTo>
                  <a:lnTo>
                    <a:pt x="219938" y="99339"/>
                  </a:lnTo>
                  <a:lnTo>
                    <a:pt x="218287" y="98005"/>
                  </a:lnTo>
                  <a:lnTo>
                    <a:pt x="216395" y="98209"/>
                  </a:lnTo>
                  <a:lnTo>
                    <a:pt x="216382" y="100050"/>
                  </a:lnTo>
                  <a:lnTo>
                    <a:pt x="216395" y="97193"/>
                  </a:lnTo>
                  <a:lnTo>
                    <a:pt x="216014" y="95935"/>
                  </a:lnTo>
                  <a:lnTo>
                    <a:pt x="215595" y="95313"/>
                  </a:lnTo>
                  <a:lnTo>
                    <a:pt x="215074" y="94780"/>
                  </a:lnTo>
                  <a:lnTo>
                    <a:pt x="215150" y="98107"/>
                  </a:lnTo>
                  <a:lnTo>
                    <a:pt x="213131" y="100622"/>
                  </a:lnTo>
                  <a:lnTo>
                    <a:pt x="210375" y="101422"/>
                  </a:lnTo>
                  <a:lnTo>
                    <a:pt x="211175" y="101739"/>
                  </a:lnTo>
                  <a:lnTo>
                    <a:pt x="211899" y="102222"/>
                  </a:lnTo>
                  <a:lnTo>
                    <a:pt x="212521" y="102831"/>
                  </a:lnTo>
                  <a:lnTo>
                    <a:pt x="212915" y="102920"/>
                  </a:lnTo>
                  <a:lnTo>
                    <a:pt x="213182" y="102831"/>
                  </a:lnTo>
                  <a:lnTo>
                    <a:pt x="213626" y="102539"/>
                  </a:lnTo>
                  <a:lnTo>
                    <a:pt x="213906" y="103225"/>
                  </a:lnTo>
                  <a:lnTo>
                    <a:pt x="214134" y="103517"/>
                  </a:lnTo>
                  <a:lnTo>
                    <a:pt x="214617" y="103797"/>
                  </a:lnTo>
                  <a:lnTo>
                    <a:pt x="215455" y="104546"/>
                  </a:lnTo>
                  <a:lnTo>
                    <a:pt x="215976" y="104775"/>
                  </a:lnTo>
                  <a:lnTo>
                    <a:pt x="216522" y="104914"/>
                  </a:lnTo>
                  <a:lnTo>
                    <a:pt x="218973" y="104660"/>
                  </a:lnTo>
                  <a:lnTo>
                    <a:pt x="220319" y="103022"/>
                  </a:lnTo>
                  <a:close/>
                </a:path>
                <a:path w="259079" h="169544">
                  <a:moveTo>
                    <a:pt x="230124" y="116624"/>
                  </a:moveTo>
                  <a:lnTo>
                    <a:pt x="228193" y="115684"/>
                  </a:lnTo>
                  <a:lnTo>
                    <a:pt x="226809" y="113830"/>
                  </a:lnTo>
                  <a:lnTo>
                    <a:pt x="226529" y="111620"/>
                  </a:lnTo>
                  <a:lnTo>
                    <a:pt x="224561" y="112179"/>
                  </a:lnTo>
                  <a:lnTo>
                    <a:pt x="223558" y="114046"/>
                  </a:lnTo>
                  <a:lnTo>
                    <a:pt x="224637" y="117589"/>
                  </a:lnTo>
                  <a:lnTo>
                    <a:pt x="226529" y="118579"/>
                  </a:lnTo>
                  <a:lnTo>
                    <a:pt x="229108" y="117792"/>
                  </a:lnTo>
                  <a:lnTo>
                    <a:pt x="229704" y="117259"/>
                  </a:lnTo>
                  <a:lnTo>
                    <a:pt x="230124" y="116624"/>
                  </a:lnTo>
                  <a:close/>
                </a:path>
                <a:path w="259079" h="169544">
                  <a:moveTo>
                    <a:pt x="233997" y="160502"/>
                  </a:moveTo>
                  <a:lnTo>
                    <a:pt x="233172" y="159372"/>
                  </a:lnTo>
                  <a:lnTo>
                    <a:pt x="231724" y="158813"/>
                  </a:lnTo>
                  <a:lnTo>
                    <a:pt x="229641" y="159448"/>
                  </a:lnTo>
                  <a:lnTo>
                    <a:pt x="229133" y="159867"/>
                  </a:lnTo>
                  <a:lnTo>
                    <a:pt x="228727" y="160375"/>
                  </a:lnTo>
                  <a:lnTo>
                    <a:pt x="229476" y="160020"/>
                  </a:lnTo>
                  <a:lnTo>
                    <a:pt x="230301" y="159804"/>
                  </a:lnTo>
                  <a:lnTo>
                    <a:pt x="232206" y="159778"/>
                  </a:lnTo>
                  <a:lnTo>
                    <a:pt x="233159" y="160058"/>
                  </a:lnTo>
                  <a:lnTo>
                    <a:pt x="233997" y="160502"/>
                  </a:lnTo>
                  <a:close/>
                </a:path>
                <a:path w="259079" h="169544">
                  <a:moveTo>
                    <a:pt x="236296" y="63182"/>
                  </a:moveTo>
                  <a:lnTo>
                    <a:pt x="235940" y="62699"/>
                  </a:lnTo>
                  <a:lnTo>
                    <a:pt x="235661" y="62141"/>
                  </a:lnTo>
                  <a:lnTo>
                    <a:pt x="235280" y="60617"/>
                  </a:lnTo>
                  <a:lnTo>
                    <a:pt x="235394" y="59753"/>
                  </a:lnTo>
                  <a:lnTo>
                    <a:pt x="235648" y="58928"/>
                  </a:lnTo>
                  <a:lnTo>
                    <a:pt x="235953" y="58089"/>
                  </a:lnTo>
                  <a:lnTo>
                    <a:pt x="235750" y="57277"/>
                  </a:lnTo>
                  <a:lnTo>
                    <a:pt x="235534" y="56934"/>
                  </a:lnTo>
                  <a:lnTo>
                    <a:pt x="233946" y="57188"/>
                  </a:lnTo>
                  <a:lnTo>
                    <a:pt x="232435" y="56680"/>
                  </a:lnTo>
                  <a:lnTo>
                    <a:pt x="231330" y="55638"/>
                  </a:lnTo>
                  <a:lnTo>
                    <a:pt x="230022" y="56197"/>
                  </a:lnTo>
                  <a:lnTo>
                    <a:pt x="229171" y="57518"/>
                  </a:lnTo>
                  <a:lnTo>
                    <a:pt x="229501" y="60833"/>
                  </a:lnTo>
                  <a:lnTo>
                    <a:pt x="231165" y="62166"/>
                  </a:lnTo>
                  <a:lnTo>
                    <a:pt x="233324" y="61950"/>
                  </a:lnTo>
                  <a:lnTo>
                    <a:pt x="233857" y="61722"/>
                  </a:lnTo>
                  <a:lnTo>
                    <a:pt x="233895" y="60540"/>
                  </a:lnTo>
                  <a:lnTo>
                    <a:pt x="233857" y="62445"/>
                  </a:lnTo>
                  <a:lnTo>
                    <a:pt x="234162" y="63449"/>
                  </a:lnTo>
                  <a:lnTo>
                    <a:pt x="234581" y="63944"/>
                  </a:lnTo>
                  <a:lnTo>
                    <a:pt x="235064" y="64350"/>
                  </a:lnTo>
                  <a:lnTo>
                    <a:pt x="235813" y="63500"/>
                  </a:lnTo>
                  <a:lnTo>
                    <a:pt x="236296" y="63182"/>
                  </a:lnTo>
                  <a:close/>
                </a:path>
                <a:path w="259079" h="169544">
                  <a:moveTo>
                    <a:pt x="239826" y="82410"/>
                  </a:moveTo>
                  <a:lnTo>
                    <a:pt x="239420" y="81788"/>
                  </a:lnTo>
                  <a:lnTo>
                    <a:pt x="238861" y="81356"/>
                  </a:lnTo>
                  <a:lnTo>
                    <a:pt x="237324" y="80886"/>
                  </a:lnTo>
                  <a:lnTo>
                    <a:pt x="236486" y="80873"/>
                  </a:lnTo>
                  <a:lnTo>
                    <a:pt x="235673" y="81114"/>
                  </a:lnTo>
                  <a:lnTo>
                    <a:pt x="235038" y="81559"/>
                  </a:lnTo>
                  <a:lnTo>
                    <a:pt x="235800" y="82499"/>
                  </a:lnTo>
                  <a:lnTo>
                    <a:pt x="236308" y="83654"/>
                  </a:lnTo>
                  <a:lnTo>
                    <a:pt x="236448" y="85788"/>
                  </a:lnTo>
                  <a:lnTo>
                    <a:pt x="236334" y="86601"/>
                  </a:lnTo>
                  <a:lnTo>
                    <a:pt x="236067" y="87337"/>
                  </a:lnTo>
                  <a:lnTo>
                    <a:pt x="236588" y="87503"/>
                  </a:lnTo>
                  <a:lnTo>
                    <a:pt x="237121" y="87553"/>
                  </a:lnTo>
                  <a:lnTo>
                    <a:pt x="237680" y="87439"/>
                  </a:lnTo>
                  <a:lnTo>
                    <a:pt x="237591" y="85496"/>
                  </a:lnTo>
                  <a:lnTo>
                    <a:pt x="238429" y="83667"/>
                  </a:lnTo>
                  <a:lnTo>
                    <a:pt x="239826" y="82410"/>
                  </a:lnTo>
                  <a:close/>
                </a:path>
                <a:path w="259079" h="169544">
                  <a:moveTo>
                    <a:pt x="247611" y="38163"/>
                  </a:moveTo>
                  <a:lnTo>
                    <a:pt x="247281" y="37376"/>
                  </a:lnTo>
                  <a:lnTo>
                    <a:pt x="245960" y="36068"/>
                  </a:lnTo>
                  <a:lnTo>
                    <a:pt x="245160" y="35737"/>
                  </a:lnTo>
                  <a:lnTo>
                    <a:pt x="243306" y="35737"/>
                  </a:lnTo>
                  <a:lnTo>
                    <a:pt x="242506" y="36068"/>
                  </a:lnTo>
                  <a:lnTo>
                    <a:pt x="241198" y="37376"/>
                  </a:lnTo>
                  <a:lnTo>
                    <a:pt x="240868" y="38163"/>
                  </a:lnTo>
                  <a:lnTo>
                    <a:pt x="240868" y="40005"/>
                  </a:lnTo>
                  <a:lnTo>
                    <a:pt x="241198" y="40805"/>
                  </a:lnTo>
                  <a:lnTo>
                    <a:pt x="242506" y="42100"/>
                  </a:lnTo>
                  <a:lnTo>
                    <a:pt x="243306" y="42430"/>
                  </a:lnTo>
                  <a:lnTo>
                    <a:pt x="245160" y="42430"/>
                  </a:lnTo>
                  <a:lnTo>
                    <a:pt x="245960" y="42100"/>
                  </a:lnTo>
                  <a:lnTo>
                    <a:pt x="247281" y="40805"/>
                  </a:lnTo>
                  <a:lnTo>
                    <a:pt x="247611" y="40005"/>
                  </a:lnTo>
                  <a:lnTo>
                    <a:pt x="247611" y="38163"/>
                  </a:lnTo>
                  <a:close/>
                </a:path>
                <a:path w="259079" h="169544">
                  <a:moveTo>
                    <a:pt x="256133" y="126530"/>
                  </a:moveTo>
                  <a:lnTo>
                    <a:pt x="254520" y="125564"/>
                  </a:lnTo>
                  <a:lnTo>
                    <a:pt x="253339" y="123710"/>
                  </a:lnTo>
                  <a:lnTo>
                    <a:pt x="253187" y="124282"/>
                  </a:lnTo>
                  <a:lnTo>
                    <a:pt x="253136" y="124879"/>
                  </a:lnTo>
                  <a:lnTo>
                    <a:pt x="253542" y="126161"/>
                  </a:lnTo>
                  <a:lnTo>
                    <a:pt x="253974" y="126669"/>
                  </a:lnTo>
                  <a:lnTo>
                    <a:pt x="254508" y="127088"/>
                  </a:lnTo>
                  <a:lnTo>
                    <a:pt x="254762" y="126987"/>
                  </a:lnTo>
                  <a:lnTo>
                    <a:pt x="254977" y="126809"/>
                  </a:lnTo>
                  <a:lnTo>
                    <a:pt x="256133" y="126530"/>
                  </a:lnTo>
                  <a:close/>
                </a:path>
                <a:path w="259079" h="169544">
                  <a:moveTo>
                    <a:pt x="257822" y="126784"/>
                  </a:moveTo>
                  <a:lnTo>
                    <a:pt x="257606" y="126682"/>
                  </a:lnTo>
                  <a:lnTo>
                    <a:pt x="256425" y="126453"/>
                  </a:lnTo>
                  <a:lnTo>
                    <a:pt x="256133" y="126530"/>
                  </a:lnTo>
                  <a:lnTo>
                    <a:pt x="256590" y="126796"/>
                  </a:lnTo>
                  <a:lnTo>
                    <a:pt x="257822" y="126784"/>
                  </a:lnTo>
                  <a:close/>
                </a:path>
                <a:path w="259079" h="169544">
                  <a:moveTo>
                    <a:pt x="258965" y="126771"/>
                  </a:moveTo>
                  <a:lnTo>
                    <a:pt x="257822" y="126784"/>
                  </a:lnTo>
                  <a:lnTo>
                    <a:pt x="258584" y="127139"/>
                  </a:lnTo>
                  <a:lnTo>
                    <a:pt x="258775" y="126987"/>
                  </a:lnTo>
                  <a:lnTo>
                    <a:pt x="258965" y="12677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59346" y="2970402"/>
              <a:ext cx="253365" cy="167005"/>
            </a:xfrm>
            <a:custGeom>
              <a:avLst/>
              <a:gdLst/>
              <a:ahLst/>
              <a:cxnLst/>
              <a:rect l="l" t="t" r="r" b="b"/>
              <a:pathLst>
                <a:path w="253365" h="167005">
                  <a:moveTo>
                    <a:pt x="7188" y="102222"/>
                  </a:moveTo>
                  <a:lnTo>
                    <a:pt x="6121" y="98666"/>
                  </a:lnTo>
                  <a:lnTo>
                    <a:pt x="4241" y="97663"/>
                  </a:lnTo>
                  <a:lnTo>
                    <a:pt x="1333" y="98640"/>
                  </a:lnTo>
                  <a:lnTo>
                    <a:pt x="660" y="99352"/>
                  </a:lnTo>
                  <a:lnTo>
                    <a:pt x="76" y="101053"/>
                  </a:lnTo>
                  <a:lnTo>
                    <a:pt x="0" y="101688"/>
                  </a:lnTo>
                  <a:lnTo>
                    <a:pt x="685" y="104013"/>
                  </a:lnTo>
                  <a:lnTo>
                    <a:pt x="2349" y="104940"/>
                  </a:lnTo>
                  <a:lnTo>
                    <a:pt x="4140" y="104609"/>
                  </a:lnTo>
                  <a:lnTo>
                    <a:pt x="4381" y="104609"/>
                  </a:lnTo>
                  <a:lnTo>
                    <a:pt x="6172" y="104089"/>
                  </a:lnTo>
                  <a:lnTo>
                    <a:pt x="7188" y="102222"/>
                  </a:lnTo>
                  <a:close/>
                </a:path>
                <a:path w="253365" h="167005">
                  <a:moveTo>
                    <a:pt x="16662" y="165049"/>
                  </a:moveTo>
                  <a:lnTo>
                    <a:pt x="16027" y="162941"/>
                  </a:lnTo>
                  <a:lnTo>
                    <a:pt x="14147" y="161937"/>
                  </a:lnTo>
                  <a:lnTo>
                    <a:pt x="11861" y="162610"/>
                  </a:lnTo>
                  <a:lnTo>
                    <a:pt x="11074" y="163207"/>
                  </a:lnTo>
                  <a:lnTo>
                    <a:pt x="10147" y="164045"/>
                  </a:lnTo>
                  <a:lnTo>
                    <a:pt x="9715" y="165354"/>
                  </a:lnTo>
                  <a:lnTo>
                    <a:pt x="10121" y="166738"/>
                  </a:lnTo>
                  <a:lnTo>
                    <a:pt x="10261" y="166941"/>
                  </a:lnTo>
                  <a:lnTo>
                    <a:pt x="14541" y="166166"/>
                  </a:lnTo>
                  <a:lnTo>
                    <a:pt x="16649" y="165709"/>
                  </a:lnTo>
                  <a:lnTo>
                    <a:pt x="16662" y="165049"/>
                  </a:lnTo>
                  <a:close/>
                </a:path>
                <a:path w="253365" h="167005">
                  <a:moveTo>
                    <a:pt x="28854" y="129413"/>
                  </a:moveTo>
                  <a:lnTo>
                    <a:pt x="27660" y="125526"/>
                  </a:lnTo>
                  <a:lnTo>
                    <a:pt x="24841" y="124053"/>
                  </a:lnTo>
                  <a:lnTo>
                    <a:pt x="21539" y="125056"/>
                  </a:lnTo>
                  <a:lnTo>
                    <a:pt x="20967" y="125374"/>
                  </a:lnTo>
                  <a:lnTo>
                    <a:pt x="18948" y="127038"/>
                  </a:lnTo>
                  <a:lnTo>
                    <a:pt x="18249" y="129095"/>
                  </a:lnTo>
                  <a:lnTo>
                    <a:pt x="19685" y="133705"/>
                  </a:lnTo>
                  <a:lnTo>
                    <a:pt x="22479" y="135191"/>
                  </a:lnTo>
                  <a:lnTo>
                    <a:pt x="26492" y="133972"/>
                  </a:lnTo>
                  <a:lnTo>
                    <a:pt x="27520" y="133045"/>
                  </a:lnTo>
                  <a:lnTo>
                    <a:pt x="28689" y="130695"/>
                  </a:lnTo>
                  <a:lnTo>
                    <a:pt x="28854" y="129413"/>
                  </a:lnTo>
                  <a:close/>
                </a:path>
                <a:path w="253365" h="167005">
                  <a:moveTo>
                    <a:pt x="32943" y="67068"/>
                  </a:moveTo>
                  <a:lnTo>
                    <a:pt x="31915" y="63639"/>
                  </a:lnTo>
                  <a:lnTo>
                    <a:pt x="30200" y="62687"/>
                  </a:lnTo>
                  <a:lnTo>
                    <a:pt x="28219" y="63068"/>
                  </a:lnTo>
                  <a:lnTo>
                    <a:pt x="26441" y="63588"/>
                  </a:lnTo>
                  <a:lnTo>
                    <a:pt x="25425" y="65455"/>
                  </a:lnTo>
                  <a:lnTo>
                    <a:pt x="26479" y="68999"/>
                  </a:lnTo>
                  <a:lnTo>
                    <a:pt x="28359" y="70002"/>
                  </a:lnTo>
                  <a:lnTo>
                    <a:pt x="31953" y="68897"/>
                  </a:lnTo>
                  <a:lnTo>
                    <a:pt x="32943" y="67068"/>
                  </a:lnTo>
                  <a:close/>
                </a:path>
                <a:path w="253365" h="167005">
                  <a:moveTo>
                    <a:pt x="37439" y="111340"/>
                  </a:moveTo>
                  <a:lnTo>
                    <a:pt x="36842" y="109347"/>
                  </a:lnTo>
                  <a:lnTo>
                    <a:pt x="35585" y="107467"/>
                  </a:lnTo>
                  <a:lnTo>
                    <a:pt x="34137" y="106895"/>
                  </a:lnTo>
                  <a:lnTo>
                    <a:pt x="32410" y="107403"/>
                  </a:lnTo>
                  <a:lnTo>
                    <a:pt x="30670" y="108521"/>
                  </a:lnTo>
                  <a:lnTo>
                    <a:pt x="30010" y="110007"/>
                  </a:lnTo>
                  <a:lnTo>
                    <a:pt x="30619" y="112064"/>
                  </a:lnTo>
                  <a:lnTo>
                    <a:pt x="30988" y="112522"/>
                  </a:lnTo>
                  <a:lnTo>
                    <a:pt x="32245" y="113703"/>
                  </a:lnTo>
                  <a:lnTo>
                    <a:pt x="33451" y="114084"/>
                  </a:lnTo>
                  <a:lnTo>
                    <a:pt x="36423" y="113195"/>
                  </a:lnTo>
                  <a:lnTo>
                    <a:pt x="37439" y="111340"/>
                  </a:lnTo>
                  <a:close/>
                </a:path>
                <a:path w="253365" h="167005">
                  <a:moveTo>
                    <a:pt x="46113" y="151777"/>
                  </a:moveTo>
                  <a:lnTo>
                    <a:pt x="39433" y="143751"/>
                  </a:lnTo>
                  <a:lnTo>
                    <a:pt x="38773" y="143814"/>
                  </a:lnTo>
                  <a:lnTo>
                    <a:pt x="37465" y="144208"/>
                  </a:lnTo>
                  <a:lnTo>
                    <a:pt x="36360" y="144894"/>
                  </a:lnTo>
                  <a:lnTo>
                    <a:pt x="36817" y="145300"/>
                  </a:lnTo>
                  <a:lnTo>
                    <a:pt x="35509" y="144170"/>
                  </a:lnTo>
                  <a:lnTo>
                    <a:pt x="30797" y="147878"/>
                  </a:lnTo>
                  <a:lnTo>
                    <a:pt x="31330" y="149656"/>
                  </a:lnTo>
                  <a:lnTo>
                    <a:pt x="32486" y="150545"/>
                  </a:lnTo>
                  <a:lnTo>
                    <a:pt x="33807" y="150698"/>
                  </a:lnTo>
                  <a:lnTo>
                    <a:pt x="34010" y="151688"/>
                  </a:lnTo>
                  <a:lnTo>
                    <a:pt x="34658" y="153771"/>
                  </a:lnTo>
                  <a:lnTo>
                    <a:pt x="36322" y="155244"/>
                  </a:lnTo>
                  <a:lnTo>
                    <a:pt x="39382" y="156095"/>
                  </a:lnTo>
                  <a:lnTo>
                    <a:pt x="40576" y="156108"/>
                  </a:lnTo>
                  <a:lnTo>
                    <a:pt x="42430" y="155536"/>
                  </a:lnTo>
                  <a:lnTo>
                    <a:pt x="43053" y="155206"/>
                  </a:lnTo>
                  <a:lnTo>
                    <a:pt x="45186" y="153631"/>
                  </a:lnTo>
                  <a:lnTo>
                    <a:pt x="46113" y="151777"/>
                  </a:lnTo>
                  <a:close/>
                </a:path>
                <a:path w="253365" h="167005">
                  <a:moveTo>
                    <a:pt x="53797" y="123939"/>
                  </a:moveTo>
                  <a:lnTo>
                    <a:pt x="52298" y="119113"/>
                  </a:lnTo>
                  <a:lnTo>
                    <a:pt x="52298" y="126123"/>
                  </a:lnTo>
                  <a:lnTo>
                    <a:pt x="51777" y="124548"/>
                  </a:lnTo>
                  <a:lnTo>
                    <a:pt x="52298" y="126123"/>
                  </a:lnTo>
                  <a:lnTo>
                    <a:pt x="52298" y="119113"/>
                  </a:lnTo>
                  <a:lnTo>
                    <a:pt x="48895" y="117271"/>
                  </a:lnTo>
                  <a:lnTo>
                    <a:pt x="44132" y="118719"/>
                  </a:lnTo>
                  <a:lnTo>
                    <a:pt x="42913" y="119761"/>
                  </a:lnTo>
                  <a:lnTo>
                    <a:pt x="41414" y="122453"/>
                  </a:lnTo>
                  <a:lnTo>
                    <a:pt x="41173" y="124129"/>
                  </a:lnTo>
                  <a:lnTo>
                    <a:pt x="41935" y="126593"/>
                  </a:lnTo>
                  <a:lnTo>
                    <a:pt x="42367" y="127330"/>
                  </a:lnTo>
                  <a:lnTo>
                    <a:pt x="42913" y="127952"/>
                  </a:lnTo>
                  <a:lnTo>
                    <a:pt x="43180" y="126085"/>
                  </a:lnTo>
                  <a:lnTo>
                    <a:pt x="42849" y="128905"/>
                  </a:lnTo>
                  <a:lnTo>
                    <a:pt x="42875" y="129476"/>
                  </a:lnTo>
                  <a:lnTo>
                    <a:pt x="43738" y="132321"/>
                  </a:lnTo>
                  <a:lnTo>
                    <a:pt x="45897" y="133654"/>
                  </a:lnTo>
                  <a:lnTo>
                    <a:pt x="48183" y="133515"/>
                  </a:lnTo>
                  <a:lnTo>
                    <a:pt x="48183" y="131673"/>
                  </a:lnTo>
                  <a:lnTo>
                    <a:pt x="49657" y="130187"/>
                  </a:lnTo>
                  <a:lnTo>
                    <a:pt x="51854" y="130162"/>
                  </a:lnTo>
                  <a:lnTo>
                    <a:pt x="52489" y="130352"/>
                  </a:lnTo>
                  <a:lnTo>
                    <a:pt x="52781" y="129565"/>
                  </a:lnTo>
                  <a:lnTo>
                    <a:pt x="52870" y="128739"/>
                  </a:lnTo>
                  <a:lnTo>
                    <a:pt x="52705" y="127647"/>
                  </a:lnTo>
                  <a:lnTo>
                    <a:pt x="52743" y="127431"/>
                  </a:lnTo>
                  <a:lnTo>
                    <a:pt x="52628" y="127114"/>
                  </a:lnTo>
                  <a:lnTo>
                    <a:pt x="53492" y="125691"/>
                  </a:lnTo>
                  <a:lnTo>
                    <a:pt x="53797" y="123939"/>
                  </a:lnTo>
                  <a:close/>
                </a:path>
                <a:path w="253365" h="167005">
                  <a:moveTo>
                    <a:pt x="64592" y="104381"/>
                  </a:moveTo>
                  <a:lnTo>
                    <a:pt x="64160" y="101917"/>
                  </a:lnTo>
                  <a:lnTo>
                    <a:pt x="64198" y="101714"/>
                  </a:lnTo>
                  <a:lnTo>
                    <a:pt x="63766" y="100253"/>
                  </a:lnTo>
                  <a:lnTo>
                    <a:pt x="62903" y="99263"/>
                  </a:lnTo>
                  <a:lnTo>
                    <a:pt x="61823" y="98653"/>
                  </a:lnTo>
                  <a:lnTo>
                    <a:pt x="62712" y="97231"/>
                  </a:lnTo>
                  <a:lnTo>
                    <a:pt x="56515" y="89268"/>
                  </a:lnTo>
                  <a:lnTo>
                    <a:pt x="52578" y="90474"/>
                  </a:lnTo>
                  <a:lnTo>
                    <a:pt x="51003" y="92456"/>
                  </a:lnTo>
                  <a:lnTo>
                    <a:pt x="50584" y="95542"/>
                  </a:lnTo>
                  <a:lnTo>
                    <a:pt x="50634" y="96418"/>
                  </a:lnTo>
                  <a:lnTo>
                    <a:pt x="51612" y="99275"/>
                  </a:lnTo>
                  <a:lnTo>
                    <a:pt x="53022" y="100596"/>
                  </a:lnTo>
                  <a:lnTo>
                    <a:pt x="54711" y="101180"/>
                  </a:lnTo>
                  <a:lnTo>
                    <a:pt x="54330" y="102171"/>
                  </a:lnTo>
                  <a:lnTo>
                    <a:pt x="54190" y="103263"/>
                  </a:lnTo>
                  <a:lnTo>
                    <a:pt x="54622" y="104698"/>
                  </a:lnTo>
                  <a:lnTo>
                    <a:pt x="55003" y="105270"/>
                  </a:lnTo>
                  <a:lnTo>
                    <a:pt x="55283" y="104089"/>
                  </a:lnTo>
                  <a:lnTo>
                    <a:pt x="56159" y="103098"/>
                  </a:lnTo>
                  <a:lnTo>
                    <a:pt x="59245" y="102336"/>
                  </a:lnTo>
                  <a:lnTo>
                    <a:pt x="61074" y="103428"/>
                  </a:lnTo>
                  <a:lnTo>
                    <a:pt x="61709" y="106032"/>
                  </a:lnTo>
                  <a:lnTo>
                    <a:pt x="61569" y="106807"/>
                  </a:lnTo>
                  <a:lnTo>
                    <a:pt x="61226" y="107480"/>
                  </a:lnTo>
                  <a:lnTo>
                    <a:pt x="63385" y="106591"/>
                  </a:lnTo>
                  <a:lnTo>
                    <a:pt x="64592" y="104381"/>
                  </a:lnTo>
                  <a:close/>
                </a:path>
                <a:path w="253365" h="167005">
                  <a:moveTo>
                    <a:pt x="68021" y="144424"/>
                  </a:moveTo>
                  <a:lnTo>
                    <a:pt x="66471" y="143090"/>
                  </a:lnTo>
                  <a:lnTo>
                    <a:pt x="64300" y="142532"/>
                  </a:lnTo>
                  <a:lnTo>
                    <a:pt x="61315" y="143408"/>
                  </a:lnTo>
                  <a:lnTo>
                    <a:pt x="60553" y="143852"/>
                  </a:lnTo>
                  <a:lnTo>
                    <a:pt x="59905" y="144411"/>
                  </a:lnTo>
                  <a:lnTo>
                    <a:pt x="59651" y="144868"/>
                  </a:lnTo>
                  <a:lnTo>
                    <a:pt x="59309" y="145275"/>
                  </a:lnTo>
                  <a:lnTo>
                    <a:pt x="58864" y="145580"/>
                  </a:lnTo>
                  <a:lnTo>
                    <a:pt x="57924" y="146951"/>
                  </a:lnTo>
                  <a:lnTo>
                    <a:pt x="57543" y="148678"/>
                  </a:lnTo>
                  <a:lnTo>
                    <a:pt x="57950" y="150406"/>
                  </a:lnTo>
                  <a:lnTo>
                    <a:pt x="61391" y="148539"/>
                  </a:lnTo>
                  <a:lnTo>
                    <a:pt x="64744" y="146545"/>
                  </a:lnTo>
                  <a:lnTo>
                    <a:pt x="68021" y="144424"/>
                  </a:lnTo>
                  <a:close/>
                </a:path>
                <a:path w="253365" h="167005">
                  <a:moveTo>
                    <a:pt x="71818" y="76835"/>
                  </a:moveTo>
                  <a:lnTo>
                    <a:pt x="71501" y="75742"/>
                  </a:lnTo>
                  <a:lnTo>
                    <a:pt x="71107" y="75184"/>
                  </a:lnTo>
                  <a:lnTo>
                    <a:pt x="70002" y="73164"/>
                  </a:lnTo>
                  <a:lnTo>
                    <a:pt x="67665" y="72059"/>
                  </a:lnTo>
                  <a:lnTo>
                    <a:pt x="62699" y="73520"/>
                  </a:lnTo>
                  <a:lnTo>
                    <a:pt x="61188" y="76301"/>
                  </a:lnTo>
                  <a:lnTo>
                    <a:pt x="62763" y="81572"/>
                  </a:lnTo>
                  <a:lnTo>
                    <a:pt x="65557" y="83070"/>
                  </a:lnTo>
                  <a:lnTo>
                    <a:pt x="70129" y="81724"/>
                  </a:lnTo>
                  <a:lnTo>
                    <a:pt x="71424" y="80111"/>
                  </a:lnTo>
                  <a:lnTo>
                    <a:pt x="71818" y="77571"/>
                  </a:lnTo>
                  <a:lnTo>
                    <a:pt x="71818" y="76835"/>
                  </a:lnTo>
                  <a:close/>
                </a:path>
                <a:path w="253365" h="167005">
                  <a:moveTo>
                    <a:pt x="75463" y="118491"/>
                  </a:moveTo>
                  <a:lnTo>
                    <a:pt x="73977" y="117322"/>
                  </a:lnTo>
                  <a:lnTo>
                    <a:pt x="71958" y="116865"/>
                  </a:lnTo>
                  <a:lnTo>
                    <a:pt x="69735" y="117551"/>
                  </a:lnTo>
                  <a:lnTo>
                    <a:pt x="67119" y="118452"/>
                  </a:lnTo>
                  <a:lnTo>
                    <a:pt x="65493" y="120967"/>
                  </a:lnTo>
                  <a:lnTo>
                    <a:pt x="65786" y="124485"/>
                  </a:lnTo>
                  <a:lnTo>
                    <a:pt x="66179" y="125831"/>
                  </a:lnTo>
                  <a:lnTo>
                    <a:pt x="66675" y="126606"/>
                  </a:lnTo>
                  <a:lnTo>
                    <a:pt x="67271" y="127254"/>
                  </a:lnTo>
                  <a:lnTo>
                    <a:pt x="66789" y="126453"/>
                  </a:lnTo>
                  <a:lnTo>
                    <a:pt x="66001" y="123317"/>
                  </a:lnTo>
                  <a:lnTo>
                    <a:pt x="67640" y="120624"/>
                  </a:lnTo>
                  <a:lnTo>
                    <a:pt x="71462" y="119684"/>
                  </a:lnTo>
                  <a:lnTo>
                    <a:pt x="72555" y="119875"/>
                  </a:lnTo>
                  <a:lnTo>
                    <a:pt x="73545" y="120319"/>
                  </a:lnTo>
                  <a:lnTo>
                    <a:pt x="73901" y="119468"/>
                  </a:lnTo>
                  <a:lnTo>
                    <a:pt x="74599" y="118821"/>
                  </a:lnTo>
                  <a:lnTo>
                    <a:pt x="75463" y="118491"/>
                  </a:lnTo>
                  <a:close/>
                </a:path>
                <a:path w="253365" h="167005">
                  <a:moveTo>
                    <a:pt x="77546" y="124764"/>
                  </a:moveTo>
                  <a:lnTo>
                    <a:pt x="77000" y="124942"/>
                  </a:lnTo>
                  <a:lnTo>
                    <a:pt x="76466" y="124904"/>
                  </a:lnTo>
                  <a:lnTo>
                    <a:pt x="76441" y="126136"/>
                  </a:lnTo>
                  <a:lnTo>
                    <a:pt x="75958" y="127266"/>
                  </a:lnTo>
                  <a:lnTo>
                    <a:pt x="75120" y="128143"/>
                  </a:lnTo>
                  <a:lnTo>
                    <a:pt x="76327" y="127330"/>
                  </a:lnTo>
                  <a:lnTo>
                    <a:pt x="77177" y="126123"/>
                  </a:lnTo>
                  <a:lnTo>
                    <a:pt x="77546" y="124764"/>
                  </a:lnTo>
                  <a:close/>
                </a:path>
                <a:path w="253365" h="167005">
                  <a:moveTo>
                    <a:pt x="77711" y="50393"/>
                  </a:moveTo>
                  <a:lnTo>
                    <a:pt x="77000" y="48006"/>
                  </a:lnTo>
                  <a:lnTo>
                    <a:pt x="76606" y="47523"/>
                  </a:lnTo>
                  <a:lnTo>
                    <a:pt x="75387" y="46456"/>
                  </a:lnTo>
                  <a:lnTo>
                    <a:pt x="74371" y="46151"/>
                  </a:lnTo>
                  <a:lnTo>
                    <a:pt x="72859" y="46405"/>
                  </a:lnTo>
                  <a:lnTo>
                    <a:pt x="71094" y="47218"/>
                  </a:lnTo>
                  <a:lnTo>
                    <a:pt x="70231" y="48882"/>
                  </a:lnTo>
                  <a:lnTo>
                    <a:pt x="70866" y="51015"/>
                  </a:lnTo>
                  <a:lnTo>
                    <a:pt x="71437" y="51777"/>
                  </a:lnTo>
                  <a:lnTo>
                    <a:pt x="72275" y="52717"/>
                  </a:lnTo>
                  <a:lnTo>
                    <a:pt x="73609" y="53162"/>
                  </a:lnTo>
                  <a:lnTo>
                    <a:pt x="76695" y="52260"/>
                  </a:lnTo>
                  <a:lnTo>
                    <a:pt x="77711" y="50393"/>
                  </a:lnTo>
                  <a:close/>
                </a:path>
                <a:path w="253365" h="167005">
                  <a:moveTo>
                    <a:pt x="78892" y="23558"/>
                  </a:moveTo>
                  <a:lnTo>
                    <a:pt x="78562" y="22758"/>
                  </a:lnTo>
                  <a:lnTo>
                    <a:pt x="77241" y="21463"/>
                  </a:lnTo>
                  <a:lnTo>
                    <a:pt x="76454" y="21132"/>
                  </a:lnTo>
                  <a:lnTo>
                    <a:pt x="74587" y="21132"/>
                  </a:lnTo>
                  <a:lnTo>
                    <a:pt x="73799" y="21463"/>
                  </a:lnTo>
                  <a:lnTo>
                    <a:pt x="72478" y="22758"/>
                  </a:lnTo>
                  <a:lnTo>
                    <a:pt x="72148" y="23558"/>
                  </a:lnTo>
                  <a:lnTo>
                    <a:pt x="72148" y="25400"/>
                  </a:lnTo>
                  <a:lnTo>
                    <a:pt x="72478" y="26187"/>
                  </a:lnTo>
                  <a:lnTo>
                    <a:pt x="73799" y="27495"/>
                  </a:lnTo>
                  <a:lnTo>
                    <a:pt x="74587" y="27825"/>
                  </a:lnTo>
                  <a:lnTo>
                    <a:pt x="76454" y="27825"/>
                  </a:lnTo>
                  <a:lnTo>
                    <a:pt x="77241" y="27495"/>
                  </a:lnTo>
                  <a:lnTo>
                    <a:pt x="78562" y="26187"/>
                  </a:lnTo>
                  <a:lnTo>
                    <a:pt x="78892" y="25400"/>
                  </a:lnTo>
                  <a:lnTo>
                    <a:pt x="78892" y="23558"/>
                  </a:lnTo>
                  <a:close/>
                </a:path>
                <a:path w="253365" h="167005">
                  <a:moveTo>
                    <a:pt x="91008" y="99364"/>
                  </a:moveTo>
                  <a:lnTo>
                    <a:pt x="90500" y="97269"/>
                  </a:lnTo>
                  <a:lnTo>
                    <a:pt x="89941" y="95440"/>
                  </a:lnTo>
                  <a:lnTo>
                    <a:pt x="88646" y="94068"/>
                  </a:lnTo>
                  <a:lnTo>
                    <a:pt x="87045" y="93306"/>
                  </a:lnTo>
                  <a:lnTo>
                    <a:pt x="87236" y="94119"/>
                  </a:lnTo>
                  <a:lnTo>
                    <a:pt x="86512" y="91516"/>
                  </a:lnTo>
                  <a:lnTo>
                    <a:pt x="85432" y="90271"/>
                  </a:lnTo>
                  <a:lnTo>
                    <a:pt x="82715" y="88785"/>
                  </a:lnTo>
                  <a:lnTo>
                    <a:pt x="81064" y="88569"/>
                  </a:lnTo>
                  <a:lnTo>
                    <a:pt x="78244" y="89395"/>
                  </a:lnTo>
                  <a:lnTo>
                    <a:pt x="75145" y="94754"/>
                  </a:lnTo>
                  <a:lnTo>
                    <a:pt x="75590" y="94475"/>
                  </a:lnTo>
                  <a:lnTo>
                    <a:pt x="77647" y="93916"/>
                  </a:lnTo>
                  <a:lnTo>
                    <a:pt x="79502" y="94957"/>
                  </a:lnTo>
                  <a:lnTo>
                    <a:pt x="80022" y="96837"/>
                  </a:lnTo>
                  <a:lnTo>
                    <a:pt x="80010" y="97015"/>
                  </a:lnTo>
                  <a:lnTo>
                    <a:pt x="80683" y="95973"/>
                  </a:lnTo>
                  <a:lnTo>
                    <a:pt x="81711" y="95173"/>
                  </a:lnTo>
                  <a:lnTo>
                    <a:pt x="84518" y="94475"/>
                  </a:lnTo>
                  <a:lnTo>
                    <a:pt x="85991" y="94881"/>
                  </a:lnTo>
                  <a:lnTo>
                    <a:pt x="87147" y="95719"/>
                  </a:lnTo>
                  <a:lnTo>
                    <a:pt x="88061" y="96380"/>
                  </a:lnTo>
                  <a:lnTo>
                    <a:pt x="88811" y="97320"/>
                  </a:lnTo>
                  <a:lnTo>
                    <a:pt x="89763" y="101168"/>
                  </a:lnTo>
                  <a:lnTo>
                    <a:pt x="88112" y="103860"/>
                  </a:lnTo>
                  <a:lnTo>
                    <a:pt x="82727" y="105181"/>
                  </a:lnTo>
                  <a:lnTo>
                    <a:pt x="80010" y="103543"/>
                  </a:lnTo>
                  <a:lnTo>
                    <a:pt x="79311" y="100761"/>
                  </a:lnTo>
                  <a:lnTo>
                    <a:pt x="79336" y="100520"/>
                  </a:lnTo>
                  <a:lnTo>
                    <a:pt x="79273" y="100253"/>
                  </a:lnTo>
                  <a:lnTo>
                    <a:pt x="79286" y="99720"/>
                  </a:lnTo>
                  <a:lnTo>
                    <a:pt x="79121" y="99910"/>
                  </a:lnTo>
                  <a:lnTo>
                    <a:pt x="78968" y="100126"/>
                  </a:lnTo>
                  <a:lnTo>
                    <a:pt x="78765" y="100291"/>
                  </a:lnTo>
                  <a:lnTo>
                    <a:pt x="78181" y="100622"/>
                  </a:lnTo>
                  <a:lnTo>
                    <a:pt x="77851" y="100736"/>
                  </a:lnTo>
                  <a:lnTo>
                    <a:pt x="78435" y="102743"/>
                  </a:lnTo>
                  <a:lnTo>
                    <a:pt x="79565" y="104051"/>
                  </a:lnTo>
                  <a:lnTo>
                    <a:pt x="81686" y="105232"/>
                  </a:lnTo>
                  <a:lnTo>
                    <a:pt x="82461" y="105498"/>
                  </a:lnTo>
                  <a:lnTo>
                    <a:pt x="84213" y="105752"/>
                  </a:lnTo>
                  <a:lnTo>
                    <a:pt x="85178" y="105702"/>
                  </a:lnTo>
                  <a:lnTo>
                    <a:pt x="87706" y="104940"/>
                  </a:lnTo>
                  <a:lnTo>
                    <a:pt x="88950" y="103911"/>
                  </a:lnTo>
                  <a:lnTo>
                    <a:pt x="90678" y="101168"/>
                  </a:lnTo>
                  <a:lnTo>
                    <a:pt x="91008" y="99364"/>
                  </a:lnTo>
                  <a:close/>
                </a:path>
                <a:path w="253365" h="167005">
                  <a:moveTo>
                    <a:pt x="95389" y="61556"/>
                  </a:moveTo>
                  <a:lnTo>
                    <a:pt x="94284" y="57886"/>
                  </a:lnTo>
                  <a:lnTo>
                    <a:pt x="93624" y="57111"/>
                  </a:lnTo>
                  <a:lnTo>
                    <a:pt x="91592" y="55537"/>
                  </a:lnTo>
                  <a:lnTo>
                    <a:pt x="89979" y="55079"/>
                  </a:lnTo>
                  <a:lnTo>
                    <a:pt x="87185" y="55905"/>
                  </a:lnTo>
                  <a:lnTo>
                    <a:pt x="86296" y="56667"/>
                  </a:lnTo>
                  <a:lnTo>
                    <a:pt x="85102" y="58432"/>
                  </a:lnTo>
                  <a:lnTo>
                    <a:pt x="84836" y="59385"/>
                  </a:lnTo>
                  <a:lnTo>
                    <a:pt x="84836" y="61315"/>
                  </a:lnTo>
                  <a:lnTo>
                    <a:pt x="85763" y="64401"/>
                  </a:lnTo>
                  <a:lnTo>
                    <a:pt x="88557" y="65900"/>
                  </a:lnTo>
                  <a:lnTo>
                    <a:pt x="93878" y="64325"/>
                  </a:lnTo>
                  <a:lnTo>
                    <a:pt x="95389" y="61556"/>
                  </a:lnTo>
                  <a:close/>
                </a:path>
                <a:path w="253365" h="167005">
                  <a:moveTo>
                    <a:pt x="98806" y="153149"/>
                  </a:moveTo>
                  <a:lnTo>
                    <a:pt x="97345" y="150533"/>
                  </a:lnTo>
                  <a:lnTo>
                    <a:pt x="94208" y="149174"/>
                  </a:lnTo>
                  <a:lnTo>
                    <a:pt x="91198" y="150063"/>
                  </a:lnTo>
                  <a:lnTo>
                    <a:pt x="90665" y="150660"/>
                  </a:lnTo>
                  <a:lnTo>
                    <a:pt x="90017" y="151142"/>
                  </a:lnTo>
                  <a:lnTo>
                    <a:pt x="89268" y="151485"/>
                  </a:lnTo>
                  <a:lnTo>
                    <a:pt x="93649" y="153390"/>
                  </a:lnTo>
                  <a:lnTo>
                    <a:pt x="95885" y="154254"/>
                  </a:lnTo>
                  <a:lnTo>
                    <a:pt x="96710" y="153619"/>
                  </a:lnTo>
                  <a:lnTo>
                    <a:pt x="97688" y="153174"/>
                  </a:lnTo>
                  <a:lnTo>
                    <a:pt x="98806" y="153149"/>
                  </a:lnTo>
                  <a:close/>
                </a:path>
                <a:path w="253365" h="167005">
                  <a:moveTo>
                    <a:pt x="100203" y="76504"/>
                  </a:moveTo>
                  <a:lnTo>
                    <a:pt x="96469" y="71247"/>
                  </a:lnTo>
                  <a:lnTo>
                    <a:pt x="97053" y="71856"/>
                  </a:lnTo>
                  <a:lnTo>
                    <a:pt x="97548" y="72555"/>
                  </a:lnTo>
                  <a:lnTo>
                    <a:pt x="98425" y="76111"/>
                  </a:lnTo>
                  <a:lnTo>
                    <a:pt x="96786" y="78803"/>
                  </a:lnTo>
                  <a:lnTo>
                    <a:pt x="91478" y="80098"/>
                  </a:lnTo>
                  <a:lnTo>
                    <a:pt x="88887" y="78562"/>
                  </a:lnTo>
                  <a:lnTo>
                    <a:pt x="88125" y="76047"/>
                  </a:lnTo>
                  <a:lnTo>
                    <a:pt x="88023" y="76847"/>
                  </a:lnTo>
                  <a:lnTo>
                    <a:pt x="88074" y="77698"/>
                  </a:lnTo>
                  <a:lnTo>
                    <a:pt x="89115" y="81064"/>
                  </a:lnTo>
                  <a:lnTo>
                    <a:pt x="91440" y="82677"/>
                  </a:lnTo>
                  <a:lnTo>
                    <a:pt x="94615" y="82765"/>
                  </a:lnTo>
                  <a:lnTo>
                    <a:pt x="95262" y="82702"/>
                  </a:lnTo>
                  <a:lnTo>
                    <a:pt x="98374" y="81749"/>
                  </a:lnTo>
                  <a:lnTo>
                    <a:pt x="99987" y="79590"/>
                  </a:lnTo>
                  <a:lnTo>
                    <a:pt x="100203" y="76504"/>
                  </a:lnTo>
                  <a:close/>
                </a:path>
                <a:path w="253365" h="167005">
                  <a:moveTo>
                    <a:pt x="101168" y="34645"/>
                  </a:moveTo>
                  <a:lnTo>
                    <a:pt x="100838" y="33845"/>
                  </a:lnTo>
                  <a:lnTo>
                    <a:pt x="99517" y="32550"/>
                  </a:lnTo>
                  <a:lnTo>
                    <a:pt x="98729" y="32219"/>
                  </a:lnTo>
                  <a:lnTo>
                    <a:pt x="96862" y="32219"/>
                  </a:lnTo>
                  <a:lnTo>
                    <a:pt x="96075" y="32550"/>
                  </a:lnTo>
                  <a:lnTo>
                    <a:pt x="94754" y="33845"/>
                  </a:lnTo>
                  <a:lnTo>
                    <a:pt x="94424" y="34645"/>
                  </a:lnTo>
                  <a:lnTo>
                    <a:pt x="94424" y="36487"/>
                  </a:lnTo>
                  <a:lnTo>
                    <a:pt x="94754" y="37274"/>
                  </a:lnTo>
                  <a:lnTo>
                    <a:pt x="96075" y="38582"/>
                  </a:lnTo>
                  <a:lnTo>
                    <a:pt x="96862" y="38912"/>
                  </a:lnTo>
                  <a:lnTo>
                    <a:pt x="98729" y="38912"/>
                  </a:lnTo>
                  <a:lnTo>
                    <a:pt x="99517" y="38582"/>
                  </a:lnTo>
                  <a:lnTo>
                    <a:pt x="100838" y="37274"/>
                  </a:lnTo>
                  <a:lnTo>
                    <a:pt x="101168" y="36487"/>
                  </a:lnTo>
                  <a:lnTo>
                    <a:pt x="101168" y="34645"/>
                  </a:lnTo>
                  <a:close/>
                </a:path>
                <a:path w="253365" h="167005">
                  <a:moveTo>
                    <a:pt x="104952" y="48221"/>
                  </a:moveTo>
                  <a:lnTo>
                    <a:pt x="104660" y="46253"/>
                  </a:lnTo>
                  <a:lnTo>
                    <a:pt x="104216" y="44462"/>
                  </a:lnTo>
                  <a:lnTo>
                    <a:pt x="102374" y="43370"/>
                  </a:lnTo>
                  <a:lnTo>
                    <a:pt x="98767" y="44246"/>
                  </a:lnTo>
                  <a:lnTo>
                    <a:pt x="97650" y="46062"/>
                  </a:lnTo>
                  <a:lnTo>
                    <a:pt x="98501" y="49466"/>
                  </a:lnTo>
                  <a:lnTo>
                    <a:pt x="100012" y="50444"/>
                  </a:lnTo>
                  <a:lnTo>
                    <a:pt x="102184" y="50304"/>
                  </a:lnTo>
                  <a:lnTo>
                    <a:pt x="103911" y="49885"/>
                  </a:lnTo>
                  <a:lnTo>
                    <a:pt x="104952" y="48221"/>
                  </a:lnTo>
                  <a:close/>
                </a:path>
                <a:path w="253365" h="167005">
                  <a:moveTo>
                    <a:pt x="105384" y="125260"/>
                  </a:moveTo>
                  <a:lnTo>
                    <a:pt x="104584" y="123621"/>
                  </a:lnTo>
                  <a:lnTo>
                    <a:pt x="103162" y="122415"/>
                  </a:lnTo>
                  <a:lnTo>
                    <a:pt x="101485" y="121881"/>
                  </a:lnTo>
                  <a:lnTo>
                    <a:pt x="100990" y="124002"/>
                  </a:lnTo>
                  <a:lnTo>
                    <a:pt x="99352" y="125780"/>
                  </a:lnTo>
                  <a:lnTo>
                    <a:pt x="95745" y="126657"/>
                  </a:lnTo>
                  <a:lnTo>
                    <a:pt x="94437" y="126504"/>
                  </a:lnTo>
                  <a:lnTo>
                    <a:pt x="93268" y="126022"/>
                  </a:lnTo>
                  <a:lnTo>
                    <a:pt x="92849" y="127254"/>
                  </a:lnTo>
                  <a:lnTo>
                    <a:pt x="98488" y="134607"/>
                  </a:lnTo>
                  <a:lnTo>
                    <a:pt x="99606" y="134581"/>
                  </a:lnTo>
                  <a:lnTo>
                    <a:pt x="99021" y="133654"/>
                  </a:lnTo>
                  <a:lnTo>
                    <a:pt x="98653" y="132575"/>
                  </a:lnTo>
                  <a:lnTo>
                    <a:pt x="98615" y="128016"/>
                  </a:lnTo>
                  <a:lnTo>
                    <a:pt x="101346" y="125234"/>
                  </a:lnTo>
                  <a:lnTo>
                    <a:pt x="105384" y="125260"/>
                  </a:lnTo>
                  <a:close/>
                </a:path>
                <a:path w="253365" h="167005">
                  <a:moveTo>
                    <a:pt x="107518" y="21132"/>
                  </a:moveTo>
                  <a:lnTo>
                    <a:pt x="107188" y="20345"/>
                  </a:lnTo>
                  <a:lnTo>
                    <a:pt x="105879" y="19037"/>
                  </a:lnTo>
                  <a:lnTo>
                    <a:pt x="105079" y="18707"/>
                  </a:lnTo>
                  <a:lnTo>
                    <a:pt x="103225" y="18707"/>
                  </a:lnTo>
                  <a:lnTo>
                    <a:pt x="102425" y="19037"/>
                  </a:lnTo>
                  <a:lnTo>
                    <a:pt x="101104" y="20345"/>
                  </a:lnTo>
                  <a:lnTo>
                    <a:pt x="100774" y="21132"/>
                  </a:lnTo>
                  <a:lnTo>
                    <a:pt x="100774" y="22974"/>
                  </a:lnTo>
                  <a:lnTo>
                    <a:pt x="101104" y="23774"/>
                  </a:lnTo>
                  <a:lnTo>
                    <a:pt x="102425" y="25069"/>
                  </a:lnTo>
                  <a:lnTo>
                    <a:pt x="103225" y="25400"/>
                  </a:lnTo>
                  <a:lnTo>
                    <a:pt x="105079" y="25400"/>
                  </a:lnTo>
                  <a:lnTo>
                    <a:pt x="105879" y="25069"/>
                  </a:lnTo>
                  <a:lnTo>
                    <a:pt x="107188" y="23774"/>
                  </a:lnTo>
                  <a:lnTo>
                    <a:pt x="107518" y="22974"/>
                  </a:lnTo>
                  <a:lnTo>
                    <a:pt x="107518" y="21132"/>
                  </a:lnTo>
                  <a:close/>
                </a:path>
                <a:path w="253365" h="167005">
                  <a:moveTo>
                    <a:pt x="117157" y="103085"/>
                  </a:moveTo>
                  <a:lnTo>
                    <a:pt x="116471" y="102285"/>
                  </a:lnTo>
                  <a:lnTo>
                    <a:pt x="115608" y="101688"/>
                  </a:lnTo>
                  <a:lnTo>
                    <a:pt x="114655" y="101307"/>
                  </a:lnTo>
                  <a:lnTo>
                    <a:pt x="115265" y="99936"/>
                  </a:lnTo>
                  <a:lnTo>
                    <a:pt x="115430" y="98374"/>
                  </a:lnTo>
                  <a:lnTo>
                    <a:pt x="114528" y="95377"/>
                  </a:lnTo>
                  <a:lnTo>
                    <a:pt x="113601" y="94195"/>
                  </a:lnTo>
                  <a:lnTo>
                    <a:pt x="112433" y="93383"/>
                  </a:lnTo>
                  <a:lnTo>
                    <a:pt x="112102" y="95758"/>
                  </a:lnTo>
                  <a:lnTo>
                    <a:pt x="110363" y="97802"/>
                  </a:lnTo>
                  <a:lnTo>
                    <a:pt x="105829" y="98907"/>
                  </a:lnTo>
                  <a:lnTo>
                    <a:pt x="103771" y="98310"/>
                  </a:lnTo>
                  <a:lnTo>
                    <a:pt x="102336" y="97002"/>
                  </a:lnTo>
                  <a:lnTo>
                    <a:pt x="102133" y="97751"/>
                  </a:lnTo>
                  <a:lnTo>
                    <a:pt x="105486" y="104406"/>
                  </a:lnTo>
                  <a:lnTo>
                    <a:pt x="105892" y="104203"/>
                  </a:lnTo>
                  <a:lnTo>
                    <a:pt x="107149" y="103860"/>
                  </a:lnTo>
                  <a:lnTo>
                    <a:pt x="108419" y="104305"/>
                  </a:lnTo>
                  <a:lnTo>
                    <a:pt x="109245" y="105194"/>
                  </a:lnTo>
                  <a:lnTo>
                    <a:pt x="109880" y="105117"/>
                  </a:lnTo>
                  <a:lnTo>
                    <a:pt x="109677" y="105168"/>
                  </a:lnTo>
                  <a:lnTo>
                    <a:pt x="109245" y="105206"/>
                  </a:lnTo>
                  <a:lnTo>
                    <a:pt x="109880" y="106019"/>
                  </a:lnTo>
                  <a:lnTo>
                    <a:pt x="110515" y="108331"/>
                  </a:lnTo>
                  <a:lnTo>
                    <a:pt x="109461" y="110172"/>
                  </a:lnTo>
                  <a:lnTo>
                    <a:pt x="107302" y="110756"/>
                  </a:lnTo>
                  <a:lnTo>
                    <a:pt x="106578" y="110731"/>
                  </a:lnTo>
                  <a:lnTo>
                    <a:pt x="107302" y="111874"/>
                  </a:lnTo>
                  <a:lnTo>
                    <a:pt x="108356" y="112737"/>
                  </a:lnTo>
                  <a:lnTo>
                    <a:pt x="110947" y="113842"/>
                  </a:lnTo>
                  <a:lnTo>
                    <a:pt x="112522" y="113982"/>
                  </a:lnTo>
                  <a:lnTo>
                    <a:pt x="114909" y="113207"/>
                  </a:lnTo>
                  <a:lnTo>
                    <a:pt x="115303" y="112991"/>
                  </a:lnTo>
                  <a:lnTo>
                    <a:pt x="114147" y="111912"/>
                  </a:lnTo>
                  <a:lnTo>
                    <a:pt x="113411" y="110388"/>
                  </a:lnTo>
                  <a:lnTo>
                    <a:pt x="113372" y="106159"/>
                  </a:lnTo>
                  <a:lnTo>
                    <a:pt x="114922" y="103987"/>
                  </a:lnTo>
                  <a:lnTo>
                    <a:pt x="117157" y="103085"/>
                  </a:lnTo>
                  <a:close/>
                </a:path>
                <a:path w="253365" h="167005">
                  <a:moveTo>
                    <a:pt x="122199" y="60058"/>
                  </a:moveTo>
                  <a:lnTo>
                    <a:pt x="121158" y="55753"/>
                  </a:lnTo>
                  <a:lnTo>
                    <a:pt x="119964" y="54597"/>
                  </a:lnTo>
                  <a:lnTo>
                    <a:pt x="118516" y="54013"/>
                  </a:lnTo>
                  <a:lnTo>
                    <a:pt x="118618" y="53327"/>
                  </a:lnTo>
                  <a:lnTo>
                    <a:pt x="113588" y="48120"/>
                  </a:lnTo>
                  <a:lnTo>
                    <a:pt x="111988" y="48602"/>
                  </a:lnTo>
                  <a:lnTo>
                    <a:pt x="111988" y="55905"/>
                  </a:lnTo>
                  <a:lnTo>
                    <a:pt x="111912" y="56476"/>
                  </a:lnTo>
                  <a:lnTo>
                    <a:pt x="111988" y="55905"/>
                  </a:lnTo>
                  <a:lnTo>
                    <a:pt x="111988" y="48602"/>
                  </a:lnTo>
                  <a:lnTo>
                    <a:pt x="109969" y="49187"/>
                  </a:lnTo>
                  <a:lnTo>
                    <a:pt x="108635" y="51168"/>
                  </a:lnTo>
                  <a:lnTo>
                    <a:pt x="108610" y="54267"/>
                  </a:lnTo>
                  <a:lnTo>
                    <a:pt x="109105" y="55918"/>
                  </a:lnTo>
                  <a:lnTo>
                    <a:pt x="109905" y="56832"/>
                  </a:lnTo>
                  <a:lnTo>
                    <a:pt x="111417" y="57746"/>
                  </a:lnTo>
                  <a:lnTo>
                    <a:pt x="111709" y="57873"/>
                  </a:lnTo>
                  <a:lnTo>
                    <a:pt x="111633" y="58483"/>
                  </a:lnTo>
                  <a:lnTo>
                    <a:pt x="111645" y="59118"/>
                  </a:lnTo>
                  <a:lnTo>
                    <a:pt x="112471" y="62420"/>
                  </a:lnTo>
                  <a:lnTo>
                    <a:pt x="115189" y="64058"/>
                  </a:lnTo>
                  <a:lnTo>
                    <a:pt x="120561" y="62738"/>
                  </a:lnTo>
                  <a:lnTo>
                    <a:pt x="122199" y="60058"/>
                  </a:lnTo>
                  <a:close/>
                </a:path>
                <a:path w="253365" h="167005">
                  <a:moveTo>
                    <a:pt x="125285" y="79616"/>
                  </a:moveTo>
                  <a:lnTo>
                    <a:pt x="124866" y="78244"/>
                  </a:lnTo>
                  <a:lnTo>
                    <a:pt x="124650" y="77724"/>
                  </a:lnTo>
                  <a:lnTo>
                    <a:pt x="124879" y="76746"/>
                  </a:lnTo>
                  <a:lnTo>
                    <a:pt x="124891" y="75692"/>
                  </a:lnTo>
                  <a:lnTo>
                    <a:pt x="123634" y="71475"/>
                  </a:lnTo>
                  <a:lnTo>
                    <a:pt x="120256" y="69659"/>
                  </a:lnTo>
                  <a:lnTo>
                    <a:pt x="114185" y="71450"/>
                  </a:lnTo>
                  <a:lnTo>
                    <a:pt x="112445" y="74218"/>
                  </a:lnTo>
                  <a:lnTo>
                    <a:pt x="112864" y="77736"/>
                  </a:lnTo>
                  <a:lnTo>
                    <a:pt x="112763" y="77063"/>
                  </a:lnTo>
                  <a:lnTo>
                    <a:pt x="112128" y="78244"/>
                  </a:lnTo>
                  <a:lnTo>
                    <a:pt x="111874" y="79616"/>
                  </a:lnTo>
                  <a:lnTo>
                    <a:pt x="112064" y="81000"/>
                  </a:lnTo>
                  <a:lnTo>
                    <a:pt x="112420" y="80924"/>
                  </a:lnTo>
                  <a:lnTo>
                    <a:pt x="112737" y="80797"/>
                  </a:lnTo>
                  <a:lnTo>
                    <a:pt x="113766" y="80784"/>
                  </a:lnTo>
                  <a:lnTo>
                    <a:pt x="113919" y="81267"/>
                  </a:lnTo>
                  <a:lnTo>
                    <a:pt x="117284" y="83083"/>
                  </a:lnTo>
                  <a:lnTo>
                    <a:pt x="118033" y="82867"/>
                  </a:lnTo>
                  <a:lnTo>
                    <a:pt x="118160" y="83083"/>
                  </a:lnTo>
                  <a:lnTo>
                    <a:pt x="118059" y="86321"/>
                  </a:lnTo>
                  <a:lnTo>
                    <a:pt x="118008" y="86614"/>
                  </a:lnTo>
                  <a:lnTo>
                    <a:pt x="118821" y="86690"/>
                  </a:lnTo>
                  <a:lnTo>
                    <a:pt x="125183" y="81495"/>
                  </a:lnTo>
                  <a:lnTo>
                    <a:pt x="125285" y="79616"/>
                  </a:lnTo>
                  <a:close/>
                </a:path>
                <a:path w="253365" h="167005">
                  <a:moveTo>
                    <a:pt x="126860" y="2425"/>
                  </a:moveTo>
                  <a:lnTo>
                    <a:pt x="126530" y="1638"/>
                  </a:lnTo>
                  <a:lnTo>
                    <a:pt x="125209" y="330"/>
                  </a:lnTo>
                  <a:lnTo>
                    <a:pt x="124409" y="0"/>
                  </a:lnTo>
                  <a:lnTo>
                    <a:pt x="122555" y="0"/>
                  </a:lnTo>
                  <a:lnTo>
                    <a:pt x="121754" y="330"/>
                  </a:lnTo>
                  <a:lnTo>
                    <a:pt x="120446" y="1638"/>
                  </a:lnTo>
                  <a:lnTo>
                    <a:pt x="120116" y="2425"/>
                  </a:lnTo>
                  <a:lnTo>
                    <a:pt x="120116" y="4267"/>
                  </a:lnTo>
                  <a:lnTo>
                    <a:pt x="120446" y="5054"/>
                  </a:lnTo>
                  <a:lnTo>
                    <a:pt x="121754" y="6362"/>
                  </a:lnTo>
                  <a:lnTo>
                    <a:pt x="122555" y="6692"/>
                  </a:lnTo>
                  <a:lnTo>
                    <a:pt x="124409" y="6692"/>
                  </a:lnTo>
                  <a:lnTo>
                    <a:pt x="125209" y="6362"/>
                  </a:lnTo>
                  <a:lnTo>
                    <a:pt x="126530" y="5054"/>
                  </a:lnTo>
                  <a:lnTo>
                    <a:pt x="126860" y="4267"/>
                  </a:lnTo>
                  <a:lnTo>
                    <a:pt x="126860" y="2425"/>
                  </a:lnTo>
                  <a:close/>
                </a:path>
                <a:path w="253365" h="167005">
                  <a:moveTo>
                    <a:pt x="129235" y="33261"/>
                  </a:moveTo>
                  <a:lnTo>
                    <a:pt x="128917" y="32473"/>
                  </a:lnTo>
                  <a:lnTo>
                    <a:pt x="127596" y="31165"/>
                  </a:lnTo>
                  <a:lnTo>
                    <a:pt x="126796" y="30835"/>
                  </a:lnTo>
                  <a:lnTo>
                    <a:pt x="124942" y="30835"/>
                  </a:lnTo>
                  <a:lnTo>
                    <a:pt x="124142" y="31165"/>
                  </a:lnTo>
                  <a:lnTo>
                    <a:pt x="122834" y="32473"/>
                  </a:lnTo>
                  <a:lnTo>
                    <a:pt x="122504" y="33261"/>
                  </a:lnTo>
                  <a:lnTo>
                    <a:pt x="122504" y="35102"/>
                  </a:lnTo>
                  <a:lnTo>
                    <a:pt x="122834" y="35902"/>
                  </a:lnTo>
                  <a:lnTo>
                    <a:pt x="124142" y="37198"/>
                  </a:lnTo>
                  <a:lnTo>
                    <a:pt x="124942" y="37528"/>
                  </a:lnTo>
                  <a:lnTo>
                    <a:pt x="126796" y="37528"/>
                  </a:lnTo>
                  <a:lnTo>
                    <a:pt x="127596" y="37198"/>
                  </a:lnTo>
                  <a:lnTo>
                    <a:pt x="128917" y="35902"/>
                  </a:lnTo>
                  <a:lnTo>
                    <a:pt x="129235" y="35102"/>
                  </a:lnTo>
                  <a:lnTo>
                    <a:pt x="129235" y="33261"/>
                  </a:lnTo>
                  <a:close/>
                </a:path>
                <a:path w="253365" h="167005">
                  <a:moveTo>
                    <a:pt x="132334" y="160731"/>
                  </a:moveTo>
                  <a:lnTo>
                    <a:pt x="130733" y="155562"/>
                  </a:lnTo>
                  <a:lnTo>
                    <a:pt x="127444" y="153835"/>
                  </a:lnTo>
                  <a:lnTo>
                    <a:pt x="123317" y="155092"/>
                  </a:lnTo>
                  <a:lnTo>
                    <a:pt x="122453" y="155676"/>
                  </a:lnTo>
                  <a:lnTo>
                    <a:pt x="121793" y="156413"/>
                  </a:lnTo>
                  <a:lnTo>
                    <a:pt x="121653" y="156413"/>
                  </a:lnTo>
                  <a:lnTo>
                    <a:pt x="121005" y="158572"/>
                  </a:lnTo>
                  <a:lnTo>
                    <a:pt x="119291" y="160337"/>
                  </a:lnTo>
                  <a:lnTo>
                    <a:pt x="116408" y="160997"/>
                  </a:lnTo>
                  <a:lnTo>
                    <a:pt x="120459" y="162115"/>
                  </a:lnTo>
                  <a:lnTo>
                    <a:pt x="124548" y="163118"/>
                  </a:lnTo>
                  <a:lnTo>
                    <a:pt x="128689" y="164020"/>
                  </a:lnTo>
                  <a:lnTo>
                    <a:pt x="130289" y="164376"/>
                  </a:lnTo>
                  <a:lnTo>
                    <a:pt x="131711" y="162902"/>
                  </a:lnTo>
                  <a:lnTo>
                    <a:pt x="132334" y="160731"/>
                  </a:lnTo>
                  <a:close/>
                </a:path>
                <a:path w="253365" h="167005">
                  <a:moveTo>
                    <a:pt x="136588" y="137871"/>
                  </a:moveTo>
                  <a:lnTo>
                    <a:pt x="133705" y="133146"/>
                  </a:lnTo>
                  <a:lnTo>
                    <a:pt x="133883" y="136105"/>
                  </a:lnTo>
                  <a:lnTo>
                    <a:pt x="129641" y="127546"/>
                  </a:lnTo>
                  <a:lnTo>
                    <a:pt x="129298" y="130124"/>
                  </a:lnTo>
                  <a:lnTo>
                    <a:pt x="129717" y="126504"/>
                  </a:lnTo>
                  <a:lnTo>
                    <a:pt x="129692" y="125831"/>
                  </a:lnTo>
                  <a:lnTo>
                    <a:pt x="128651" y="121640"/>
                  </a:lnTo>
                  <a:lnTo>
                    <a:pt x="125095" y="119507"/>
                  </a:lnTo>
                  <a:lnTo>
                    <a:pt x="120992" y="120497"/>
                  </a:lnTo>
                  <a:lnTo>
                    <a:pt x="119976" y="121005"/>
                  </a:lnTo>
                  <a:lnTo>
                    <a:pt x="121881" y="120789"/>
                  </a:lnTo>
                  <a:lnTo>
                    <a:pt x="123685" y="121627"/>
                  </a:lnTo>
                  <a:lnTo>
                    <a:pt x="124701" y="123202"/>
                  </a:lnTo>
                  <a:lnTo>
                    <a:pt x="125399" y="122936"/>
                  </a:lnTo>
                  <a:lnTo>
                    <a:pt x="127647" y="122796"/>
                  </a:lnTo>
                  <a:lnTo>
                    <a:pt x="129247" y="124180"/>
                  </a:lnTo>
                  <a:lnTo>
                    <a:pt x="129489" y="127876"/>
                  </a:lnTo>
                  <a:lnTo>
                    <a:pt x="128079" y="129463"/>
                  </a:lnTo>
                  <a:lnTo>
                    <a:pt x="125501" y="129628"/>
                  </a:lnTo>
                  <a:lnTo>
                    <a:pt x="124853" y="129400"/>
                  </a:lnTo>
                  <a:lnTo>
                    <a:pt x="124282" y="129044"/>
                  </a:lnTo>
                  <a:lnTo>
                    <a:pt x="123647" y="129781"/>
                  </a:lnTo>
                  <a:lnTo>
                    <a:pt x="122872" y="130390"/>
                  </a:lnTo>
                  <a:lnTo>
                    <a:pt x="120129" y="131140"/>
                  </a:lnTo>
                  <a:lnTo>
                    <a:pt x="118402" y="130568"/>
                  </a:lnTo>
                  <a:lnTo>
                    <a:pt x="117182" y="129438"/>
                  </a:lnTo>
                  <a:lnTo>
                    <a:pt x="117881" y="130949"/>
                  </a:lnTo>
                  <a:lnTo>
                    <a:pt x="119138" y="132092"/>
                  </a:lnTo>
                  <a:lnTo>
                    <a:pt x="120624" y="132715"/>
                  </a:lnTo>
                  <a:lnTo>
                    <a:pt x="120523" y="133591"/>
                  </a:lnTo>
                  <a:lnTo>
                    <a:pt x="120573" y="134505"/>
                  </a:lnTo>
                  <a:lnTo>
                    <a:pt x="121285" y="136855"/>
                  </a:lnTo>
                  <a:lnTo>
                    <a:pt x="122199" y="138010"/>
                  </a:lnTo>
                  <a:lnTo>
                    <a:pt x="123342" y="138836"/>
                  </a:lnTo>
                  <a:lnTo>
                    <a:pt x="123444" y="139839"/>
                  </a:lnTo>
                  <a:lnTo>
                    <a:pt x="123774" y="140868"/>
                  </a:lnTo>
                  <a:lnTo>
                    <a:pt x="124015" y="141351"/>
                  </a:lnTo>
                  <a:lnTo>
                    <a:pt x="124294" y="141808"/>
                  </a:lnTo>
                  <a:lnTo>
                    <a:pt x="124828" y="141033"/>
                  </a:lnTo>
                  <a:lnTo>
                    <a:pt x="125653" y="140474"/>
                  </a:lnTo>
                  <a:lnTo>
                    <a:pt x="126682" y="140360"/>
                  </a:lnTo>
                  <a:lnTo>
                    <a:pt x="127000" y="140398"/>
                  </a:lnTo>
                  <a:lnTo>
                    <a:pt x="127254" y="140335"/>
                  </a:lnTo>
                  <a:lnTo>
                    <a:pt x="127876" y="140474"/>
                  </a:lnTo>
                  <a:lnTo>
                    <a:pt x="128739" y="140042"/>
                  </a:lnTo>
                  <a:lnTo>
                    <a:pt x="129705" y="139776"/>
                  </a:lnTo>
                  <a:lnTo>
                    <a:pt x="132054" y="139750"/>
                  </a:lnTo>
                  <a:lnTo>
                    <a:pt x="133273" y="140131"/>
                  </a:lnTo>
                  <a:lnTo>
                    <a:pt x="134315" y="140766"/>
                  </a:lnTo>
                  <a:lnTo>
                    <a:pt x="134531" y="140690"/>
                  </a:lnTo>
                  <a:lnTo>
                    <a:pt x="135064" y="140538"/>
                  </a:lnTo>
                  <a:lnTo>
                    <a:pt x="135585" y="140500"/>
                  </a:lnTo>
                  <a:lnTo>
                    <a:pt x="136118" y="140487"/>
                  </a:lnTo>
                  <a:lnTo>
                    <a:pt x="136359" y="139750"/>
                  </a:lnTo>
                  <a:lnTo>
                    <a:pt x="136512" y="139331"/>
                  </a:lnTo>
                  <a:lnTo>
                    <a:pt x="136588" y="137871"/>
                  </a:lnTo>
                  <a:close/>
                </a:path>
                <a:path w="253365" h="167005">
                  <a:moveTo>
                    <a:pt x="145618" y="106426"/>
                  </a:moveTo>
                  <a:lnTo>
                    <a:pt x="145072" y="105219"/>
                  </a:lnTo>
                  <a:lnTo>
                    <a:pt x="144195" y="104241"/>
                  </a:lnTo>
                  <a:lnTo>
                    <a:pt x="142100" y="102997"/>
                  </a:lnTo>
                  <a:lnTo>
                    <a:pt x="141541" y="102831"/>
                  </a:lnTo>
                  <a:lnTo>
                    <a:pt x="142100" y="103492"/>
                  </a:lnTo>
                  <a:lnTo>
                    <a:pt x="140919" y="102108"/>
                  </a:lnTo>
                  <a:lnTo>
                    <a:pt x="140144" y="101549"/>
                  </a:lnTo>
                  <a:lnTo>
                    <a:pt x="139306" y="101155"/>
                  </a:lnTo>
                  <a:lnTo>
                    <a:pt x="138607" y="102311"/>
                  </a:lnTo>
                  <a:lnTo>
                    <a:pt x="137528" y="103225"/>
                  </a:lnTo>
                  <a:lnTo>
                    <a:pt x="136220" y="103759"/>
                  </a:lnTo>
                  <a:lnTo>
                    <a:pt x="135597" y="104432"/>
                  </a:lnTo>
                  <a:lnTo>
                    <a:pt x="134861" y="105003"/>
                  </a:lnTo>
                  <a:lnTo>
                    <a:pt x="132664" y="105587"/>
                  </a:lnTo>
                  <a:lnTo>
                    <a:pt x="131406" y="105397"/>
                  </a:lnTo>
                  <a:lnTo>
                    <a:pt x="130340" y="104851"/>
                  </a:lnTo>
                  <a:lnTo>
                    <a:pt x="129882" y="106121"/>
                  </a:lnTo>
                  <a:lnTo>
                    <a:pt x="129806" y="107518"/>
                  </a:lnTo>
                  <a:lnTo>
                    <a:pt x="130860" y="111074"/>
                  </a:lnTo>
                  <a:lnTo>
                    <a:pt x="132562" y="112661"/>
                  </a:lnTo>
                  <a:lnTo>
                    <a:pt x="134607" y="113284"/>
                  </a:lnTo>
                  <a:lnTo>
                    <a:pt x="136207" y="115150"/>
                  </a:lnTo>
                  <a:lnTo>
                    <a:pt x="138798" y="116014"/>
                  </a:lnTo>
                  <a:lnTo>
                    <a:pt x="141312" y="115366"/>
                  </a:lnTo>
                  <a:lnTo>
                    <a:pt x="140309" y="114846"/>
                  </a:lnTo>
                  <a:lnTo>
                    <a:pt x="139471" y="114071"/>
                  </a:lnTo>
                  <a:lnTo>
                    <a:pt x="139001" y="113042"/>
                  </a:lnTo>
                  <a:lnTo>
                    <a:pt x="138391" y="113296"/>
                  </a:lnTo>
                  <a:lnTo>
                    <a:pt x="137109" y="113665"/>
                  </a:lnTo>
                  <a:lnTo>
                    <a:pt x="139001" y="113042"/>
                  </a:lnTo>
                  <a:lnTo>
                    <a:pt x="138569" y="111937"/>
                  </a:lnTo>
                  <a:lnTo>
                    <a:pt x="138341" y="108648"/>
                  </a:lnTo>
                  <a:lnTo>
                    <a:pt x="140335" y="106375"/>
                  </a:lnTo>
                  <a:lnTo>
                    <a:pt x="142989" y="106083"/>
                  </a:lnTo>
                  <a:lnTo>
                    <a:pt x="142811" y="105181"/>
                  </a:lnTo>
                  <a:lnTo>
                    <a:pt x="142544" y="104292"/>
                  </a:lnTo>
                  <a:lnTo>
                    <a:pt x="142811" y="105181"/>
                  </a:lnTo>
                  <a:lnTo>
                    <a:pt x="142989" y="106083"/>
                  </a:lnTo>
                  <a:lnTo>
                    <a:pt x="144106" y="105956"/>
                  </a:lnTo>
                  <a:lnTo>
                    <a:pt x="144919" y="106210"/>
                  </a:lnTo>
                  <a:lnTo>
                    <a:pt x="145618" y="106426"/>
                  </a:lnTo>
                  <a:close/>
                </a:path>
                <a:path w="253365" h="167005">
                  <a:moveTo>
                    <a:pt x="149059" y="53746"/>
                  </a:moveTo>
                  <a:lnTo>
                    <a:pt x="148336" y="51346"/>
                  </a:lnTo>
                  <a:lnTo>
                    <a:pt x="147916" y="50711"/>
                  </a:lnTo>
                  <a:lnTo>
                    <a:pt x="146723" y="50520"/>
                  </a:lnTo>
                  <a:lnTo>
                    <a:pt x="145719" y="49695"/>
                  </a:lnTo>
                  <a:lnTo>
                    <a:pt x="145300" y="48526"/>
                  </a:lnTo>
                  <a:lnTo>
                    <a:pt x="144589" y="48272"/>
                  </a:lnTo>
                  <a:lnTo>
                    <a:pt x="143840" y="48196"/>
                  </a:lnTo>
                  <a:lnTo>
                    <a:pt x="143052" y="48285"/>
                  </a:lnTo>
                  <a:lnTo>
                    <a:pt x="144297" y="48920"/>
                  </a:lnTo>
                  <a:lnTo>
                    <a:pt x="142722" y="48120"/>
                  </a:lnTo>
                  <a:lnTo>
                    <a:pt x="141986" y="47891"/>
                  </a:lnTo>
                  <a:lnTo>
                    <a:pt x="141427" y="48729"/>
                  </a:lnTo>
                  <a:lnTo>
                    <a:pt x="140538" y="49339"/>
                  </a:lnTo>
                  <a:lnTo>
                    <a:pt x="138747" y="49453"/>
                  </a:lnTo>
                  <a:lnTo>
                    <a:pt x="138125" y="49237"/>
                  </a:lnTo>
                  <a:lnTo>
                    <a:pt x="137566" y="48907"/>
                  </a:lnTo>
                  <a:lnTo>
                    <a:pt x="136677" y="49657"/>
                  </a:lnTo>
                  <a:lnTo>
                    <a:pt x="136042" y="50660"/>
                  </a:lnTo>
                  <a:lnTo>
                    <a:pt x="135737" y="52463"/>
                  </a:lnTo>
                  <a:lnTo>
                    <a:pt x="135737" y="53149"/>
                  </a:lnTo>
                  <a:lnTo>
                    <a:pt x="136144" y="54825"/>
                  </a:lnTo>
                  <a:lnTo>
                    <a:pt x="136728" y="55600"/>
                  </a:lnTo>
                  <a:lnTo>
                    <a:pt x="138455" y="57200"/>
                  </a:lnTo>
                  <a:lnTo>
                    <a:pt x="139814" y="57683"/>
                  </a:lnTo>
                  <a:lnTo>
                    <a:pt x="141274" y="57531"/>
                  </a:lnTo>
                  <a:lnTo>
                    <a:pt x="142405" y="58127"/>
                  </a:lnTo>
                  <a:lnTo>
                    <a:pt x="143751" y="58305"/>
                  </a:lnTo>
                  <a:lnTo>
                    <a:pt x="145694" y="57734"/>
                  </a:lnTo>
                  <a:lnTo>
                    <a:pt x="146227" y="57429"/>
                  </a:lnTo>
                  <a:lnTo>
                    <a:pt x="148297" y="55829"/>
                  </a:lnTo>
                  <a:lnTo>
                    <a:pt x="149059" y="53746"/>
                  </a:lnTo>
                  <a:close/>
                </a:path>
                <a:path w="253365" h="167005">
                  <a:moveTo>
                    <a:pt x="151777" y="156679"/>
                  </a:moveTo>
                  <a:lnTo>
                    <a:pt x="150952" y="156210"/>
                  </a:lnTo>
                  <a:lnTo>
                    <a:pt x="150342" y="155422"/>
                  </a:lnTo>
                  <a:lnTo>
                    <a:pt x="150164" y="154432"/>
                  </a:lnTo>
                  <a:lnTo>
                    <a:pt x="148945" y="154457"/>
                  </a:lnTo>
                  <a:lnTo>
                    <a:pt x="147307" y="154940"/>
                  </a:lnTo>
                  <a:lnTo>
                    <a:pt x="146443" y="155524"/>
                  </a:lnTo>
                  <a:lnTo>
                    <a:pt x="145757" y="156248"/>
                  </a:lnTo>
                  <a:lnTo>
                    <a:pt x="146507" y="156425"/>
                  </a:lnTo>
                  <a:lnTo>
                    <a:pt x="147218" y="156743"/>
                  </a:lnTo>
                  <a:lnTo>
                    <a:pt x="147853" y="157162"/>
                  </a:lnTo>
                  <a:lnTo>
                    <a:pt x="148475" y="156819"/>
                  </a:lnTo>
                  <a:lnTo>
                    <a:pt x="149174" y="156552"/>
                  </a:lnTo>
                  <a:lnTo>
                    <a:pt x="150571" y="156464"/>
                  </a:lnTo>
                  <a:lnTo>
                    <a:pt x="151777" y="156679"/>
                  </a:lnTo>
                  <a:close/>
                </a:path>
                <a:path w="253365" h="167005">
                  <a:moveTo>
                    <a:pt x="153885" y="85356"/>
                  </a:moveTo>
                  <a:lnTo>
                    <a:pt x="149999" y="79133"/>
                  </a:lnTo>
                  <a:lnTo>
                    <a:pt x="149745" y="79463"/>
                  </a:lnTo>
                  <a:lnTo>
                    <a:pt x="148932" y="80568"/>
                  </a:lnTo>
                  <a:lnTo>
                    <a:pt x="147764" y="81419"/>
                  </a:lnTo>
                  <a:lnTo>
                    <a:pt x="144703" y="82169"/>
                  </a:lnTo>
                  <a:lnTo>
                    <a:pt x="143090" y="81876"/>
                  </a:lnTo>
                  <a:lnTo>
                    <a:pt x="141757" y="81089"/>
                  </a:lnTo>
                  <a:lnTo>
                    <a:pt x="142201" y="81915"/>
                  </a:lnTo>
                  <a:lnTo>
                    <a:pt x="142481" y="82842"/>
                  </a:lnTo>
                  <a:lnTo>
                    <a:pt x="142494" y="84721"/>
                  </a:lnTo>
                  <a:lnTo>
                    <a:pt x="142303" y="85559"/>
                  </a:lnTo>
                  <a:lnTo>
                    <a:pt x="141960" y="86321"/>
                  </a:lnTo>
                  <a:lnTo>
                    <a:pt x="141528" y="87134"/>
                  </a:lnTo>
                  <a:lnTo>
                    <a:pt x="141236" y="87515"/>
                  </a:lnTo>
                  <a:lnTo>
                    <a:pt x="142455" y="90449"/>
                  </a:lnTo>
                  <a:lnTo>
                    <a:pt x="145630" y="92087"/>
                  </a:lnTo>
                  <a:lnTo>
                    <a:pt x="148767" y="91351"/>
                  </a:lnTo>
                  <a:lnTo>
                    <a:pt x="149275" y="89306"/>
                  </a:lnTo>
                  <a:lnTo>
                    <a:pt x="150837" y="87579"/>
                  </a:lnTo>
                  <a:lnTo>
                    <a:pt x="153581" y="86893"/>
                  </a:lnTo>
                  <a:lnTo>
                    <a:pt x="153809" y="86144"/>
                  </a:lnTo>
                  <a:lnTo>
                    <a:pt x="153885" y="85356"/>
                  </a:lnTo>
                  <a:close/>
                </a:path>
                <a:path w="253365" h="167005">
                  <a:moveTo>
                    <a:pt x="154482" y="128295"/>
                  </a:moveTo>
                  <a:lnTo>
                    <a:pt x="154025" y="127939"/>
                  </a:lnTo>
                  <a:lnTo>
                    <a:pt x="153771" y="127800"/>
                  </a:lnTo>
                  <a:lnTo>
                    <a:pt x="153873" y="127965"/>
                  </a:lnTo>
                  <a:lnTo>
                    <a:pt x="154012" y="128333"/>
                  </a:lnTo>
                  <a:lnTo>
                    <a:pt x="154178" y="128295"/>
                  </a:lnTo>
                  <a:lnTo>
                    <a:pt x="154343" y="128282"/>
                  </a:lnTo>
                  <a:lnTo>
                    <a:pt x="154482" y="128295"/>
                  </a:lnTo>
                  <a:close/>
                </a:path>
                <a:path w="253365" h="167005">
                  <a:moveTo>
                    <a:pt x="161124" y="139852"/>
                  </a:moveTo>
                  <a:lnTo>
                    <a:pt x="160362" y="136779"/>
                  </a:lnTo>
                  <a:lnTo>
                    <a:pt x="159486" y="138861"/>
                  </a:lnTo>
                  <a:lnTo>
                    <a:pt x="157505" y="140385"/>
                  </a:lnTo>
                  <a:lnTo>
                    <a:pt x="153885" y="140627"/>
                  </a:lnTo>
                  <a:lnTo>
                    <a:pt x="152755" y="140347"/>
                  </a:lnTo>
                  <a:lnTo>
                    <a:pt x="151765" y="139814"/>
                  </a:lnTo>
                  <a:lnTo>
                    <a:pt x="150876" y="139344"/>
                  </a:lnTo>
                  <a:lnTo>
                    <a:pt x="150126" y="138658"/>
                  </a:lnTo>
                  <a:lnTo>
                    <a:pt x="149567" y="137820"/>
                  </a:lnTo>
                  <a:lnTo>
                    <a:pt x="149263" y="137896"/>
                  </a:lnTo>
                  <a:lnTo>
                    <a:pt x="147396" y="137934"/>
                  </a:lnTo>
                  <a:lnTo>
                    <a:pt x="145859" y="136474"/>
                  </a:lnTo>
                  <a:lnTo>
                    <a:pt x="145783" y="133108"/>
                  </a:lnTo>
                  <a:lnTo>
                    <a:pt x="146786" y="131838"/>
                  </a:lnTo>
                  <a:lnTo>
                    <a:pt x="148183" y="131406"/>
                  </a:lnTo>
                  <a:lnTo>
                    <a:pt x="147866" y="130962"/>
                  </a:lnTo>
                  <a:lnTo>
                    <a:pt x="147637" y="130467"/>
                  </a:lnTo>
                  <a:lnTo>
                    <a:pt x="147472" y="128854"/>
                  </a:lnTo>
                  <a:lnTo>
                    <a:pt x="147878" y="127927"/>
                  </a:lnTo>
                  <a:lnTo>
                    <a:pt x="148551" y="127241"/>
                  </a:lnTo>
                  <a:lnTo>
                    <a:pt x="145262" y="128244"/>
                  </a:lnTo>
                  <a:lnTo>
                    <a:pt x="143281" y="131635"/>
                  </a:lnTo>
                  <a:lnTo>
                    <a:pt x="144576" y="136918"/>
                  </a:lnTo>
                  <a:lnTo>
                    <a:pt x="145884" y="138391"/>
                  </a:lnTo>
                  <a:lnTo>
                    <a:pt x="147510" y="139230"/>
                  </a:lnTo>
                  <a:lnTo>
                    <a:pt x="147701" y="140208"/>
                  </a:lnTo>
                  <a:lnTo>
                    <a:pt x="148424" y="142608"/>
                  </a:lnTo>
                  <a:lnTo>
                    <a:pt x="150444" y="144272"/>
                  </a:lnTo>
                  <a:lnTo>
                    <a:pt x="153771" y="144919"/>
                  </a:lnTo>
                  <a:lnTo>
                    <a:pt x="154825" y="144907"/>
                  </a:lnTo>
                  <a:lnTo>
                    <a:pt x="156718" y="144259"/>
                  </a:lnTo>
                  <a:lnTo>
                    <a:pt x="159575" y="142976"/>
                  </a:lnTo>
                  <a:lnTo>
                    <a:pt x="161124" y="139852"/>
                  </a:lnTo>
                  <a:close/>
                </a:path>
                <a:path w="253365" h="167005">
                  <a:moveTo>
                    <a:pt x="163334" y="115544"/>
                  </a:moveTo>
                  <a:lnTo>
                    <a:pt x="162953" y="114681"/>
                  </a:lnTo>
                  <a:lnTo>
                    <a:pt x="162915" y="114122"/>
                  </a:lnTo>
                  <a:lnTo>
                    <a:pt x="162661" y="113741"/>
                  </a:lnTo>
                  <a:lnTo>
                    <a:pt x="161544" y="114007"/>
                  </a:lnTo>
                  <a:lnTo>
                    <a:pt x="160439" y="113944"/>
                  </a:lnTo>
                  <a:lnTo>
                    <a:pt x="159397" y="113665"/>
                  </a:lnTo>
                  <a:lnTo>
                    <a:pt x="160464" y="114706"/>
                  </a:lnTo>
                  <a:lnTo>
                    <a:pt x="161836" y="115392"/>
                  </a:lnTo>
                  <a:lnTo>
                    <a:pt x="163334" y="115544"/>
                  </a:lnTo>
                  <a:close/>
                </a:path>
                <a:path w="253365" h="167005">
                  <a:moveTo>
                    <a:pt x="164579" y="15938"/>
                  </a:moveTo>
                  <a:lnTo>
                    <a:pt x="164249" y="15151"/>
                  </a:lnTo>
                  <a:lnTo>
                    <a:pt x="162941" y="13843"/>
                  </a:lnTo>
                  <a:lnTo>
                    <a:pt x="162140" y="13512"/>
                  </a:lnTo>
                  <a:lnTo>
                    <a:pt x="160286" y="13512"/>
                  </a:lnTo>
                  <a:lnTo>
                    <a:pt x="159486" y="13843"/>
                  </a:lnTo>
                  <a:lnTo>
                    <a:pt x="158165" y="15151"/>
                  </a:lnTo>
                  <a:lnTo>
                    <a:pt x="157835" y="15938"/>
                  </a:lnTo>
                  <a:lnTo>
                    <a:pt x="157835" y="17780"/>
                  </a:lnTo>
                  <a:lnTo>
                    <a:pt x="158165" y="18580"/>
                  </a:lnTo>
                  <a:lnTo>
                    <a:pt x="159486" y="19875"/>
                  </a:lnTo>
                  <a:lnTo>
                    <a:pt x="160286" y="20205"/>
                  </a:lnTo>
                  <a:lnTo>
                    <a:pt x="162140" y="20205"/>
                  </a:lnTo>
                  <a:lnTo>
                    <a:pt x="162941" y="19875"/>
                  </a:lnTo>
                  <a:lnTo>
                    <a:pt x="164249" y="18580"/>
                  </a:lnTo>
                  <a:lnTo>
                    <a:pt x="164579" y="17780"/>
                  </a:lnTo>
                  <a:lnTo>
                    <a:pt x="164579" y="15938"/>
                  </a:lnTo>
                  <a:close/>
                </a:path>
                <a:path w="253365" h="167005">
                  <a:moveTo>
                    <a:pt x="169189" y="105067"/>
                  </a:moveTo>
                  <a:lnTo>
                    <a:pt x="168275" y="104114"/>
                  </a:lnTo>
                  <a:lnTo>
                    <a:pt x="167843" y="103759"/>
                  </a:lnTo>
                  <a:lnTo>
                    <a:pt x="166547" y="103035"/>
                  </a:lnTo>
                  <a:lnTo>
                    <a:pt x="165747" y="102793"/>
                  </a:lnTo>
                  <a:lnTo>
                    <a:pt x="166370" y="103416"/>
                  </a:lnTo>
                  <a:lnTo>
                    <a:pt x="166865" y="104152"/>
                  </a:lnTo>
                  <a:lnTo>
                    <a:pt x="167208" y="105003"/>
                  </a:lnTo>
                  <a:lnTo>
                    <a:pt x="168160" y="104902"/>
                  </a:lnTo>
                  <a:lnTo>
                    <a:pt x="169189" y="105067"/>
                  </a:lnTo>
                  <a:close/>
                </a:path>
                <a:path w="253365" h="167005">
                  <a:moveTo>
                    <a:pt x="175285" y="56019"/>
                  </a:moveTo>
                  <a:lnTo>
                    <a:pt x="174561" y="55168"/>
                  </a:lnTo>
                  <a:lnTo>
                    <a:pt x="174053" y="54102"/>
                  </a:lnTo>
                  <a:lnTo>
                    <a:pt x="174040" y="52095"/>
                  </a:lnTo>
                  <a:lnTo>
                    <a:pt x="174269" y="51371"/>
                  </a:lnTo>
                  <a:lnTo>
                    <a:pt x="174599" y="50698"/>
                  </a:lnTo>
                  <a:lnTo>
                    <a:pt x="173405" y="49314"/>
                  </a:lnTo>
                  <a:lnTo>
                    <a:pt x="171513" y="48602"/>
                  </a:lnTo>
                  <a:lnTo>
                    <a:pt x="167436" y="49593"/>
                  </a:lnTo>
                  <a:lnTo>
                    <a:pt x="166014" y="51485"/>
                  </a:lnTo>
                  <a:lnTo>
                    <a:pt x="165900" y="53860"/>
                  </a:lnTo>
                  <a:lnTo>
                    <a:pt x="165874" y="53733"/>
                  </a:lnTo>
                  <a:lnTo>
                    <a:pt x="165887" y="53606"/>
                  </a:lnTo>
                  <a:lnTo>
                    <a:pt x="165671" y="53644"/>
                  </a:lnTo>
                  <a:lnTo>
                    <a:pt x="165481" y="53606"/>
                  </a:lnTo>
                  <a:lnTo>
                    <a:pt x="165214" y="53682"/>
                  </a:lnTo>
                  <a:lnTo>
                    <a:pt x="168960" y="57619"/>
                  </a:lnTo>
                  <a:lnTo>
                    <a:pt x="168935" y="58432"/>
                  </a:lnTo>
                  <a:lnTo>
                    <a:pt x="168973" y="60566"/>
                  </a:lnTo>
                  <a:lnTo>
                    <a:pt x="167690" y="62522"/>
                  </a:lnTo>
                  <a:lnTo>
                    <a:pt x="165569" y="63207"/>
                  </a:lnTo>
                  <a:lnTo>
                    <a:pt x="166395" y="63411"/>
                  </a:lnTo>
                  <a:lnTo>
                    <a:pt x="167271" y="63474"/>
                  </a:lnTo>
                  <a:lnTo>
                    <a:pt x="168554" y="63093"/>
                  </a:lnTo>
                  <a:lnTo>
                    <a:pt x="169240" y="62636"/>
                  </a:lnTo>
                  <a:lnTo>
                    <a:pt x="169697" y="61925"/>
                  </a:lnTo>
                  <a:lnTo>
                    <a:pt x="170281" y="61302"/>
                  </a:lnTo>
                  <a:lnTo>
                    <a:pt x="171056" y="60896"/>
                  </a:lnTo>
                  <a:lnTo>
                    <a:pt x="171424" y="60248"/>
                  </a:lnTo>
                  <a:lnTo>
                    <a:pt x="171627" y="59524"/>
                  </a:lnTo>
                  <a:lnTo>
                    <a:pt x="171678" y="58762"/>
                  </a:lnTo>
                  <a:lnTo>
                    <a:pt x="170713" y="58928"/>
                  </a:lnTo>
                  <a:lnTo>
                    <a:pt x="169913" y="58801"/>
                  </a:lnTo>
                  <a:lnTo>
                    <a:pt x="170713" y="58915"/>
                  </a:lnTo>
                  <a:lnTo>
                    <a:pt x="171678" y="58762"/>
                  </a:lnTo>
                  <a:lnTo>
                    <a:pt x="172021" y="58737"/>
                  </a:lnTo>
                  <a:lnTo>
                    <a:pt x="173532" y="58369"/>
                  </a:lnTo>
                  <a:lnTo>
                    <a:pt x="174650" y="57327"/>
                  </a:lnTo>
                  <a:lnTo>
                    <a:pt x="175285" y="56019"/>
                  </a:lnTo>
                  <a:close/>
                </a:path>
                <a:path w="253365" h="167005">
                  <a:moveTo>
                    <a:pt x="177850" y="87718"/>
                  </a:moveTo>
                  <a:lnTo>
                    <a:pt x="177266" y="87998"/>
                  </a:lnTo>
                  <a:lnTo>
                    <a:pt x="175247" y="88303"/>
                  </a:lnTo>
                  <a:lnTo>
                    <a:pt x="173723" y="87249"/>
                  </a:lnTo>
                  <a:lnTo>
                    <a:pt x="173240" y="85674"/>
                  </a:lnTo>
                  <a:lnTo>
                    <a:pt x="172504" y="86271"/>
                  </a:lnTo>
                  <a:lnTo>
                    <a:pt x="171640" y="86741"/>
                  </a:lnTo>
                  <a:lnTo>
                    <a:pt x="168757" y="87452"/>
                  </a:lnTo>
                  <a:lnTo>
                    <a:pt x="166865" y="87020"/>
                  </a:lnTo>
                  <a:lnTo>
                    <a:pt x="165366" y="86004"/>
                  </a:lnTo>
                  <a:lnTo>
                    <a:pt x="165557" y="86956"/>
                  </a:lnTo>
                  <a:lnTo>
                    <a:pt x="166598" y="90411"/>
                  </a:lnTo>
                  <a:lnTo>
                    <a:pt x="170256" y="92367"/>
                  </a:lnTo>
                  <a:lnTo>
                    <a:pt x="175653" y="90779"/>
                  </a:lnTo>
                  <a:lnTo>
                    <a:pt x="177088" y="89408"/>
                  </a:lnTo>
                  <a:lnTo>
                    <a:pt x="177850" y="87718"/>
                  </a:lnTo>
                  <a:close/>
                </a:path>
                <a:path w="253365" h="167005">
                  <a:moveTo>
                    <a:pt x="179133" y="159753"/>
                  </a:moveTo>
                  <a:lnTo>
                    <a:pt x="179095" y="159410"/>
                  </a:lnTo>
                  <a:lnTo>
                    <a:pt x="178473" y="157327"/>
                  </a:lnTo>
                  <a:lnTo>
                    <a:pt x="176593" y="156006"/>
                  </a:lnTo>
                  <a:lnTo>
                    <a:pt x="174523" y="155917"/>
                  </a:lnTo>
                  <a:lnTo>
                    <a:pt x="175869" y="156540"/>
                  </a:lnTo>
                  <a:lnTo>
                    <a:pt x="176949" y="157645"/>
                  </a:lnTo>
                  <a:lnTo>
                    <a:pt x="177507" y="159092"/>
                  </a:lnTo>
                  <a:lnTo>
                    <a:pt x="178092" y="159219"/>
                  </a:lnTo>
                  <a:lnTo>
                    <a:pt x="178625" y="159448"/>
                  </a:lnTo>
                  <a:lnTo>
                    <a:pt x="179133" y="159753"/>
                  </a:lnTo>
                  <a:close/>
                </a:path>
                <a:path w="253365" h="167005">
                  <a:moveTo>
                    <a:pt x="191655" y="69303"/>
                  </a:moveTo>
                  <a:lnTo>
                    <a:pt x="191350" y="68745"/>
                  </a:lnTo>
                  <a:lnTo>
                    <a:pt x="191135" y="68122"/>
                  </a:lnTo>
                  <a:lnTo>
                    <a:pt x="190969" y="66471"/>
                  </a:lnTo>
                  <a:lnTo>
                    <a:pt x="191236" y="65582"/>
                  </a:lnTo>
                  <a:lnTo>
                    <a:pt x="191643" y="64782"/>
                  </a:lnTo>
                  <a:lnTo>
                    <a:pt x="190804" y="64414"/>
                  </a:lnTo>
                  <a:lnTo>
                    <a:pt x="190055" y="63893"/>
                  </a:lnTo>
                  <a:lnTo>
                    <a:pt x="189522" y="63144"/>
                  </a:lnTo>
                  <a:lnTo>
                    <a:pt x="189039" y="63461"/>
                  </a:lnTo>
                  <a:lnTo>
                    <a:pt x="188302" y="64300"/>
                  </a:lnTo>
                  <a:lnTo>
                    <a:pt x="187388" y="65519"/>
                  </a:lnTo>
                  <a:lnTo>
                    <a:pt x="186969" y="67094"/>
                  </a:lnTo>
                  <a:lnTo>
                    <a:pt x="187680" y="69456"/>
                  </a:lnTo>
                  <a:lnTo>
                    <a:pt x="188137" y="70104"/>
                  </a:lnTo>
                  <a:lnTo>
                    <a:pt x="188683" y="70662"/>
                  </a:lnTo>
                  <a:lnTo>
                    <a:pt x="189344" y="70091"/>
                  </a:lnTo>
                  <a:lnTo>
                    <a:pt x="190131" y="69646"/>
                  </a:lnTo>
                  <a:lnTo>
                    <a:pt x="191655" y="69303"/>
                  </a:lnTo>
                  <a:close/>
                </a:path>
                <a:path w="253365" h="167005">
                  <a:moveTo>
                    <a:pt x="191706" y="130175"/>
                  </a:moveTo>
                  <a:lnTo>
                    <a:pt x="191008" y="127571"/>
                  </a:lnTo>
                  <a:lnTo>
                    <a:pt x="189649" y="126873"/>
                  </a:lnTo>
                  <a:lnTo>
                    <a:pt x="188569" y="125717"/>
                  </a:lnTo>
                  <a:lnTo>
                    <a:pt x="187960" y="124282"/>
                  </a:lnTo>
                  <a:lnTo>
                    <a:pt x="186969" y="123901"/>
                  </a:lnTo>
                  <a:lnTo>
                    <a:pt x="185864" y="123761"/>
                  </a:lnTo>
                  <a:lnTo>
                    <a:pt x="182092" y="124866"/>
                  </a:lnTo>
                  <a:lnTo>
                    <a:pt x="180581" y="127635"/>
                  </a:lnTo>
                  <a:lnTo>
                    <a:pt x="181432" y="130479"/>
                  </a:lnTo>
                  <a:lnTo>
                    <a:pt x="181648" y="130810"/>
                  </a:lnTo>
                  <a:lnTo>
                    <a:pt x="183197" y="131267"/>
                  </a:lnTo>
                  <a:lnTo>
                    <a:pt x="184505" y="132308"/>
                  </a:lnTo>
                  <a:lnTo>
                    <a:pt x="185293" y="133705"/>
                  </a:lnTo>
                  <a:lnTo>
                    <a:pt x="186055" y="133845"/>
                  </a:lnTo>
                  <a:lnTo>
                    <a:pt x="186829" y="133870"/>
                  </a:lnTo>
                  <a:lnTo>
                    <a:pt x="190233" y="132854"/>
                  </a:lnTo>
                  <a:lnTo>
                    <a:pt x="191706" y="130175"/>
                  </a:lnTo>
                  <a:close/>
                </a:path>
                <a:path w="253365" h="167005">
                  <a:moveTo>
                    <a:pt x="194729" y="99542"/>
                  </a:moveTo>
                  <a:lnTo>
                    <a:pt x="193179" y="94348"/>
                  </a:lnTo>
                  <a:lnTo>
                    <a:pt x="190550" y="92913"/>
                  </a:lnTo>
                  <a:lnTo>
                    <a:pt x="187960" y="93522"/>
                  </a:lnTo>
                  <a:lnTo>
                    <a:pt x="187591" y="93929"/>
                  </a:lnTo>
                  <a:lnTo>
                    <a:pt x="188175" y="94983"/>
                  </a:lnTo>
                  <a:lnTo>
                    <a:pt x="189039" y="98120"/>
                  </a:lnTo>
                  <a:lnTo>
                    <a:pt x="188125" y="100698"/>
                  </a:lnTo>
                  <a:lnTo>
                    <a:pt x="186232" y="102285"/>
                  </a:lnTo>
                  <a:lnTo>
                    <a:pt x="187452" y="103162"/>
                  </a:lnTo>
                  <a:lnTo>
                    <a:pt x="189001" y="103555"/>
                  </a:lnTo>
                  <a:lnTo>
                    <a:pt x="193217" y="102311"/>
                  </a:lnTo>
                  <a:lnTo>
                    <a:pt x="194729" y="99542"/>
                  </a:lnTo>
                  <a:close/>
                </a:path>
                <a:path w="253365" h="167005">
                  <a:moveTo>
                    <a:pt x="194906" y="46863"/>
                  </a:moveTo>
                  <a:lnTo>
                    <a:pt x="194259" y="44729"/>
                  </a:lnTo>
                  <a:lnTo>
                    <a:pt x="193865" y="44157"/>
                  </a:lnTo>
                  <a:lnTo>
                    <a:pt x="193344" y="45288"/>
                  </a:lnTo>
                  <a:lnTo>
                    <a:pt x="192239" y="46101"/>
                  </a:lnTo>
                  <a:lnTo>
                    <a:pt x="189725" y="46151"/>
                  </a:lnTo>
                  <a:lnTo>
                    <a:pt x="188734" y="45542"/>
                  </a:lnTo>
                  <a:lnTo>
                    <a:pt x="188112" y="44653"/>
                  </a:lnTo>
                  <a:lnTo>
                    <a:pt x="187782" y="45377"/>
                  </a:lnTo>
                  <a:lnTo>
                    <a:pt x="187667" y="46189"/>
                  </a:lnTo>
                  <a:lnTo>
                    <a:pt x="187998" y="47155"/>
                  </a:lnTo>
                  <a:lnTo>
                    <a:pt x="189623" y="47167"/>
                  </a:lnTo>
                  <a:lnTo>
                    <a:pt x="191122" y="47929"/>
                  </a:lnTo>
                  <a:lnTo>
                    <a:pt x="192049" y="49250"/>
                  </a:lnTo>
                  <a:lnTo>
                    <a:pt x="193890" y="48717"/>
                  </a:lnTo>
                  <a:lnTo>
                    <a:pt x="194906" y="46863"/>
                  </a:lnTo>
                  <a:close/>
                </a:path>
                <a:path w="253365" h="167005">
                  <a:moveTo>
                    <a:pt x="208191" y="114452"/>
                  </a:moveTo>
                  <a:lnTo>
                    <a:pt x="207568" y="112407"/>
                  </a:lnTo>
                  <a:lnTo>
                    <a:pt x="205689" y="111391"/>
                  </a:lnTo>
                  <a:lnTo>
                    <a:pt x="202120" y="112445"/>
                  </a:lnTo>
                  <a:lnTo>
                    <a:pt x="201104" y="114312"/>
                  </a:lnTo>
                  <a:lnTo>
                    <a:pt x="202171" y="117856"/>
                  </a:lnTo>
                  <a:lnTo>
                    <a:pt x="204050" y="118859"/>
                  </a:lnTo>
                  <a:lnTo>
                    <a:pt x="205854" y="118325"/>
                  </a:lnTo>
                  <a:lnTo>
                    <a:pt x="206260" y="116979"/>
                  </a:lnTo>
                  <a:lnTo>
                    <a:pt x="207086" y="115836"/>
                  </a:lnTo>
                  <a:lnTo>
                    <a:pt x="208178" y="115011"/>
                  </a:lnTo>
                  <a:lnTo>
                    <a:pt x="208191" y="114452"/>
                  </a:lnTo>
                  <a:close/>
                </a:path>
                <a:path w="253365" h="167005">
                  <a:moveTo>
                    <a:pt x="217957" y="85737"/>
                  </a:moveTo>
                  <a:lnTo>
                    <a:pt x="216992" y="85890"/>
                  </a:lnTo>
                  <a:lnTo>
                    <a:pt x="216027" y="85839"/>
                  </a:lnTo>
                  <a:lnTo>
                    <a:pt x="215125" y="85572"/>
                  </a:lnTo>
                  <a:lnTo>
                    <a:pt x="215201" y="85915"/>
                  </a:lnTo>
                  <a:lnTo>
                    <a:pt x="215226" y="86614"/>
                  </a:lnTo>
                  <a:lnTo>
                    <a:pt x="215099" y="87274"/>
                  </a:lnTo>
                  <a:lnTo>
                    <a:pt x="214845" y="87871"/>
                  </a:lnTo>
                  <a:lnTo>
                    <a:pt x="215493" y="87884"/>
                  </a:lnTo>
                  <a:lnTo>
                    <a:pt x="216865" y="87477"/>
                  </a:lnTo>
                  <a:lnTo>
                    <a:pt x="217601" y="86690"/>
                  </a:lnTo>
                  <a:lnTo>
                    <a:pt x="217957" y="85737"/>
                  </a:lnTo>
                  <a:close/>
                </a:path>
                <a:path w="253365" h="167005">
                  <a:moveTo>
                    <a:pt x="218948" y="63017"/>
                  </a:moveTo>
                  <a:lnTo>
                    <a:pt x="217893" y="59474"/>
                  </a:lnTo>
                  <a:lnTo>
                    <a:pt x="216014" y="58470"/>
                  </a:lnTo>
                  <a:lnTo>
                    <a:pt x="213664" y="59156"/>
                  </a:lnTo>
                  <a:lnTo>
                    <a:pt x="212839" y="59867"/>
                  </a:lnTo>
                  <a:lnTo>
                    <a:pt x="213042" y="60490"/>
                  </a:lnTo>
                  <a:lnTo>
                    <a:pt x="213055" y="61849"/>
                  </a:lnTo>
                  <a:lnTo>
                    <a:pt x="212686" y="62750"/>
                  </a:lnTo>
                  <a:lnTo>
                    <a:pt x="212166" y="63550"/>
                  </a:lnTo>
                  <a:lnTo>
                    <a:pt x="212852" y="65049"/>
                  </a:lnTo>
                  <a:lnTo>
                    <a:pt x="214515" y="65900"/>
                  </a:lnTo>
                  <a:lnTo>
                    <a:pt x="217932" y="64884"/>
                  </a:lnTo>
                  <a:lnTo>
                    <a:pt x="218948" y="63017"/>
                  </a:lnTo>
                  <a:close/>
                </a:path>
                <a:path w="253365" h="167005">
                  <a:moveTo>
                    <a:pt x="221691" y="47866"/>
                  </a:moveTo>
                  <a:lnTo>
                    <a:pt x="221081" y="46316"/>
                  </a:lnTo>
                  <a:lnTo>
                    <a:pt x="219456" y="45402"/>
                  </a:lnTo>
                  <a:lnTo>
                    <a:pt x="216471" y="46126"/>
                  </a:lnTo>
                  <a:lnTo>
                    <a:pt x="215531" y="47193"/>
                  </a:lnTo>
                  <a:lnTo>
                    <a:pt x="215303" y="48450"/>
                  </a:lnTo>
                  <a:lnTo>
                    <a:pt x="216179" y="47891"/>
                  </a:lnTo>
                  <a:lnTo>
                    <a:pt x="218198" y="47332"/>
                  </a:lnTo>
                  <a:lnTo>
                    <a:pt x="219671" y="47701"/>
                  </a:lnTo>
                  <a:lnTo>
                    <a:pt x="220853" y="48514"/>
                  </a:lnTo>
                  <a:lnTo>
                    <a:pt x="221691" y="47866"/>
                  </a:lnTo>
                  <a:close/>
                </a:path>
                <a:path w="253365" h="167005">
                  <a:moveTo>
                    <a:pt x="225806" y="38608"/>
                  </a:moveTo>
                  <a:lnTo>
                    <a:pt x="225475" y="37820"/>
                  </a:lnTo>
                  <a:lnTo>
                    <a:pt x="224155" y="36512"/>
                  </a:lnTo>
                  <a:lnTo>
                    <a:pt x="223354" y="36182"/>
                  </a:lnTo>
                  <a:lnTo>
                    <a:pt x="221500" y="36182"/>
                  </a:lnTo>
                  <a:lnTo>
                    <a:pt x="220700" y="36512"/>
                  </a:lnTo>
                  <a:lnTo>
                    <a:pt x="219392" y="37820"/>
                  </a:lnTo>
                  <a:lnTo>
                    <a:pt x="219062" y="38608"/>
                  </a:lnTo>
                  <a:lnTo>
                    <a:pt x="219062" y="40449"/>
                  </a:lnTo>
                  <a:lnTo>
                    <a:pt x="219392" y="41236"/>
                  </a:lnTo>
                  <a:lnTo>
                    <a:pt x="220700" y="42545"/>
                  </a:lnTo>
                  <a:lnTo>
                    <a:pt x="221500" y="42875"/>
                  </a:lnTo>
                  <a:lnTo>
                    <a:pt x="223354" y="42875"/>
                  </a:lnTo>
                  <a:lnTo>
                    <a:pt x="224155" y="42545"/>
                  </a:lnTo>
                  <a:lnTo>
                    <a:pt x="225475" y="41236"/>
                  </a:lnTo>
                  <a:lnTo>
                    <a:pt x="225806" y="40449"/>
                  </a:lnTo>
                  <a:lnTo>
                    <a:pt x="225806" y="38608"/>
                  </a:lnTo>
                  <a:close/>
                </a:path>
                <a:path w="253365" h="167005">
                  <a:moveTo>
                    <a:pt x="237312" y="126517"/>
                  </a:moveTo>
                  <a:lnTo>
                    <a:pt x="237261" y="124942"/>
                  </a:lnTo>
                  <a:lnTo>
                    <a:pt x="236639" y="124193"/>
                  </a:lnTo>
                  <a:lnTo>
                    <a:pt x="236156" y="123317"/>
                  </a:lnTo>
                  <a:lnTo>
                    <a:pt x="235902" y="122339"/>
                  </a:lnTo>
                  <a:lnTo>
                    <a:pt x="235102" y="121780"/>
                  </a:lnTo>
                  <a:lnTo>
                    <a:pt x="234073" y="121539"/>
                  </a:lnTo>
                  <a:lnTo>
                    <a:pt x="231267" y="122364"/>
                  </a:lnTo>
                  <a:lnTo>
                    <a:pt x="230251" y="124231"/>
                  </a:lnTo>
                  <a:lnTo>
                    <a:pt x="231305" y="127774"/>
                  </a:lnTo>
                  <a:lnTo>
                    <a:pt x="233197" y="128778"/>
                  </a:lnTo>
                  <a:lnTo>
                    <a:pt x="236423" y="127825"/>
                  </a:lnTo>
                  <a:lnTo>
                    <a:pt x="237312" y="126517"/>
                  </a:lnTo>
                  <a:close/>
                </a:path>
                <a:path w="253365" h="167005">
                  <a:moveTo>
                    <a:pt x="244995" y="65265"/>
                  </a:moveTo>
                  <a:lnTo>
                    <a:pt x="244602" y="64109"/>
                  </a:lnTo>
                  <a:lnTo>
                    <a:pt x="243649" y="63296"/>
                  </a:lnTo>
                  <a:lnTo>
                    <a:pt x="242417" y="63093"/>
                  </a:lnTo>
                  <a:lnTo>
                    <a:pt x="241719" y="63322"/>
                  </a:lnTo>
                  <a:lnTo>
                    <a:pt x="240614" y="63284"/>
                  </a:lnTo>
                  <a:lnTo>
                    <a:pt x="239331" y="63804"/>
                  </a:lnTo>
                  <a:lnTo>
                    <a:pt x="238544" y="64998"/>
                  </a:lnTo>
                  <a:lnTo>
                    <a:pt x="238544" y="66357"/>
                  </a:lnTo>
                  <a:lnTo>
                    <a:pt x="239306" y="65430"/>
                  </a:lnTo>
                  <a:lnTo>
                    <a:pt x="240360" y="64731"/>
                  </a:lnTo>
                  <a:lnTo>
                    <a:pt x="242874" y="64350"/>
                  </a:lnTo>
                  <a:lnTo>
                    <a:pt x="244017" y="64668"/>
                  </a:lnTo>
                  <a:lnTo>
                    <a:pt x="244995" y="65265"/>
                  </a:lnTo>
                  <a:close/>
                </a:path>
                <a:path w="253365" h="167005">
                  <a:moveTo>
                    <a:pt x="252831" y="45986"/>
                  </a:moveTo>
                  <a:lnTo>
                    <a:pt x="251396" y="45796"/>
                  </a:lnTo>
                  <a:lnTo>
                    <a:pt x="250190" y="44742"/>
                  </a:lnTo>
                  <a:lnTo>
                    <a:pt x="249809" y="42316"/>
                  </a:lnTo>
                  <a:lnTo>
                    <a:pt x="250063" y="41414"/>
                  </a:lnTo>
                  <a:lnTo>
                    <a:pt x="250596" y="40716"/>
                  </a:lnTo>
                  <a:lnTo>
                    <a:pt x="249783" y="40665"/>
                  </a:lnTo>
                  <a:lnTo>
                    <a:pt x="247561" y="41211"/>
                  </a:lnTo>
                  <a:lnTo>
                    <a:pt x="246456" y="43027"/>
                  </a:lnTo>
                  <a:lnTo>
                    <a:pt x="247332" y="46609"/>
                  </a:lnTo>
                  <a:lnTo>
                    <a:pt x="249161" y="47713"/>
                  </a:lnTo>
                  <a:lnTo>
                    <a:pt x="251764" y="47078"/>
                  </a:lnTo>
                  <a:lnTo>
                    <a:pt x="252387" y="46596"/>
                  </a:lnTo>
                  <a:lnTo>
                    <a:pt x="252831" y="4598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284326" y="2970275"/>
              <a:ext cx="265430" cy="169545"/>
            </a:xfrm>
            <a:custGeom>
              <a:avLst/>
              <a:gdLst/>
              <a:ahLst/>
              <a:cxnLst/>
              <a:rect l="l" t="t" r="r" b="b"/>
              <a:pathLst>
                <a:path w="265429" h="169544">
                  <a:moveTo>
                    <a:pt x="7188" y="96621"/>
                  </a:moveTo>
                  <a:lnTo>
                    <a:pt x="6388" y="93357"/>
                  </a:lnTo>
                  <a:lnTo>
                    <a:pt x="5105" y="92417"/>
                  </a:lnTo>
                  <a:lnTo>
                    <a:pt x="3009" y="92290"/>
                  </a:lnTo>
                  <a:lnTo>
                    <a:pt x="1016" y="92786"/>
                  </a:lnTo>
                  <a:lnTo>
                    <a:pt x="0" y="94335"/>
                  </a:lnTo>
                  <a:lnTo>
                    <a:pt x="190" y="96418"/>
                  </a:lnTo>
                  <a:lnTo>
                    <a:pt x="635" y="98221"/>
                  </a:lnTo>
                  <a:lnTo>
                    <a:pt x="2463" y="99314"/>
                  </a:lnTo>
                  <a:lnTo>
                    <a:pt x="6083" y="98425"/>
                  </a:lnTo>
                  <a:lnTo>
                    <a:pt x="7188" y="96621"/>
                  </a:lnTo>
                  <a:close/>
                </a:path>
                <a:path w="265429" h="169544">
                  <a:moveTo>
                    <a:pt x="13525" y="159435"/>
                  </a:moveTo>
                  <a:lnTo>
                    <a:pt x="13055" y="157670"/>
                  </a:lnTo>
                  <a:lnTo>
                    <a:pt x="11264" y="156591"/>
                  </a:lnTo>
                  <a:lnTo>
                    <a:pt x="7823" y="157441"/>
                  </a:lnTo>
                  <a:lnTo>
                    <a:pt x="6819" y="158978"/>
                  </a:lnTo>
                  <a:lnTo>
                    <a:pt x="6997" y="160769"/>
                  </a:lnTo>
                  <a:lnTo>
                    <a:pt x="7048" y="161302"/>
                  </a:lnTo>
                  <a:lnTo>
                    <a:pt x="7277" y="161645"/>
                  </a:lnTo>
                  <a:lnTo>
                    <a:pt x="11468" y="160210"/>
                  </a:lnTo>
                  <a:lnTo>
                    <a:pt x="13525" y="159435"/>
                  </a:lnTo>
                  <a:close/>
                </a:path>
                <a:path w="265429" h="169544">
                  <a:moveTo>
                    <a:pt x="29959" y="135458"/>
                  </a:moveTo>
                  <a:lnTo>
                    <a:pt x="29946" y="133464"/>
                  </a:lnTo>
                  <a:lnTo>
                    <a:pt x="29667" y="131889"/>
                  </a:lnTo>
                  <a:lnTo>
                    <a:pt x="28765" y="130848"/>
                  </a:lnTo>
                  <a:lnTo>
                    <a:pt x="26873" y="130289"/>
                  </a:lnTo>
                  <a:lnTo>
                    <a:pt x="24676" y="130314"/>
                  </a:lnTo>
                  <a:lnTo>
                    <a:pt x="23202" y="131800"/>
                  </a:lnTo>
                  <a:lnTo>
                    <a:pt x="23202" y="134658"/>
                  </a:lnTo>
                  <a:lnTo>
                    <a:pt x="23672" y="135521"/>
                  </a:lnTo>
                  <a:lnTo>
                    <a:pt x="24968" y="136652"/>
                  </a:lnTo>
                  <a:lnTo>
                    <a:pt x="25742" y="136994"/>
                  </a:lnTo>
                  <a:lnTo>
                    <a:pt x="28473" y="136969"/>
                  </a:lnTo>
                  <a:lnTo>
                    <a:pt x="29959" y="135458"/>
                  </a:lnTo>
                  <a:close/>
                </a:path>
                <a:path w="265429" h="169544">
                  <a:moveTo>
                    <a:pt x="34353" y="61709"/>
                  </a:moveTo>
                  <a:lnTo>
                    <a:pt x="34086" y="60629"/>
                  </a:lnTo>
                  <a:lnTo>
                    <a:pt x="33007" y="58839"/>
                  </a:lnTo>
                  <a:lnTo>
                    <a:pt x="31559" y="58140"/>
                  </a:lnTo>
                  <a:lnTo>
                    <a:pt x="29806" y="58572"/>
                  </a:lnTo>
                  <a:lnTo>
                    <a:pt x="28816" y="59131"/>
                  </a:lnTo>
                  <a:lnTo>
                    <a:pt x="27800" y="59918"/>
                  </a:lnTo>
                  <a:lnTo>
                    <a:pt x="27292" y="61226"/>
                  </a:lnTo>
                  <a:lnTo>
                    <a:pt x="27686" y="62826"/>
                  </a:lnTo>
                  <a:lnTo>
                    <a:pt x="28676" y="64617"/>
                  </a:lnTo>
                  <a:lnTo>
                    <a:pt x="30162" y="65366"/>
                  </a:lnTo>
                  <a:lnTo>
                    <a:pt x="32727" y="64744"/>
                  </a:lnTo>
                  <a:lnTo>
                    <a:pt x="33489" y="64020"/>
                  </a:lnTo>
                  <a:lnTo>
                    <a:pt x="34213" y="62458"/>
                  </a:lnTo>
                  <a:lnTo>
                    <a:pt x="34353" y="61709"/>
                  </a:lnTo>
                  <a:close/>
                </a:path>
                <a:path w="265429" h="169544">
                  <a:moveTo>
                    <a:pt x="35458" y="143014"/>
                  </a:moveTo>
                  <a:lnTo>
                    <a:pt x="34874" y="140639"/>
                  </a:lnTo>
                  <a:lnTo>
                    <a:pt x="33477" y="139687"/>
                  </a:lnTo>
                  <a:lnTo>
                    <a:pt x="31432" y="139661"/>
                  </a:lnTo>
                  <a:lnTo>
                    <a:pt x="30365" y="139928"/>
                  </a:lnTo>
                  <a:lnTo>
                    <a:pt x="29730" y="140423"/>
                  </a:lnTo>
                  <a:lnTo>
                    <a:pt x="28714" y="141808"/>
                  </a:lnTo>
                  <a:lnTo>
                    <a:pt x="28448" y="142786"/>
                  </a:lnTo>
                  <a:lnTo>
                    <a:pt x="29146" y="145580"/>
                  </a:lnTo>
                  <a:lnTo>
                    <a:pt x="30962" y="146672"/>
                  </a:lnTo>
                  <a:lnTo>
                    <a:pt x="33197" y="146126"/>
                  </a:lnTo>
                  <a:lnTo>
                    <a:pt x="34328" y="145402"/>
                  </a:lnTo>
                  <a:lnTo>
                    <a:pt x="34671" y="144995"/>
                  </a:lnTo>
                  <a:lnTo>
                    <a:pt x="35293" y="143827"/>
                  </a:lnTo>
                  <a:lnTo>
                    <a:pt x="35458" y="143014"/>
                  </a:lnTo>
                  <a:close/>
                </a:path>
                <a:path w="265429" h="169544">
                  <a:moveTo>
                    <a:pt x="36728" y="106159"/>
                  </a:moveTo>
                  <a:lnTo>
                    <a:pt x="36080" y="103568"/>
                  </a:lnTo>
                  <a:lnTo>
                    <a:pt x="34264" y="102463"/>
                  </a:lnTo>
                  <a:lnTo>
                    <a:pt x="31178" y="103225"/>
                  </a:lnTo>
                  <a:lnTo>
                    <a:pt x="30302" y="104228"/>
                  </a:lnTo>
                  <a:lnTo>
                    <a:pt x="29895" y="105892"/>
                  </a:lnTo>
                  <a:lnTo>
                    <a:pt x="29845" y="106426"/>
                  </a:lnTo>
                  <a:lnTo>
                    <a:pt x="30429" y="108762"/>
                  </a:lnTo>
                  <a:lnTo>
                    <a:pt x="32245" y="109855"/>
                  </a:lnTo>
                  <a:lnTo>
                    <a:pt x="35153" y="109042"/>
                  </a:lnTo>
                  <a:lnTo>
                    <a:pt x="35852" y="108419"/>
                  </a:lnTo>
                  <a:lnTo>
                    <a:pt x="36576" y="106934"/>
                  </a:lnTo>
                  <a:lnTo>
                    <a:pt x="36728" y="106159"/>
                  </a:lnTo>
                  <a:close/>
                </a:path>
                <a:path w="265429" h="169544">
                  <a:moveTo>
                    <a:pt x="38239" y="70446"/>
                  </a:moveTo>
                  <a:lnTo>
                    <a:pt x="38214" y="67614"/>
                  </a:lnTo>
                  <a:lnTo>
                    <a:pt x="37198" y="66408"/>
                  </a:lnTo>
                  <a:lnTo>
                    <a:pt x="35191" y="65798"/>
                  </a:lnTo>
                  <a:lnTo>
                    <a:pt x="33997" y="65811"/>
                  </a:lnTo>
                  <a:lnTo>
                    <a:pt x="33274" y="66154"/>
                  </a:lnTo>
                  <a:lnTo>
                    <a:pt x="31965" y="67259"/>
                  </a:lnTo>
                  <a:lnTo>
                    <a:pt x="31483" y="68148"/>
                  </a:lnTo>
                  <a:lnTo>
                    <a:pt x="31508" y="71043"/>
                  </a:lnTo>
                  <a:lnTo>
                    <a:pt x="33032" y="72517"/>
                  </a:lnTo>
                  <a:lnTo>
                    <a:pt x="35420" y="72491"/>
                  </a:lnTo>
                  <a:lnTo>
                    <a:pt x="36334" y="72136"/>
                  </a:lnTo>
                  <a:lnTo>
                    <a:pt x="37465" y="71577"/>
                  </a:lnTo>
                  <a:lnTo>
                    <a:pt x="38239" y="70446"/>
                  </a:lnTo>
                  <a:close/>
                </a:path>
                <a:path w="265429" h="169544">
                  <a:moveTo>
                    <a:pt x="55054" y="122440"/>
                  </a:moveTo>
                  <a:lnTo>
                    <a:pt x="55029" y="119837"/>
                  </a:lnTo>
                  <a:lnTo>
                    <a:pt x="53505" y="118364"/>
                  </a:lnTo>
                  <a:lnTo>
                    <a:pt x="51231" y="118389"/>
                  </a:lnTo>
                  <a:lnTo>
                    <a:pt x="49618" y="118948"/>
                  </a:lnTo>
                  <a:lnTo>
                    <a:pt x="48920" y="119595"/>
                  </a:lnTo>
                  <a:lnTo>
                    <a:pt x="48564" y="120434"/>
                  </a:lnTo>
                  <a:lnTo>
                    <a:pt x="48298" y="121285"/>
                  </a:lnTo>
                  <a:lnTo>
                    <a:pt x="48564" y="120434"/>
                  </a:lnTo>
                  <a:lnTo>
                    <a:pt x="47586" y="120002"/>
                  </a:lnTo>
                  <a:lnTo>
                    <a:pt x="46482" y="119811"/>
                  </a:lnTo>
                  <a:lnTo>
                    <a:pt x="42659" y="120738"/>
                  </a:lnTo>
                  <a:lnTo>
                    <a:pt x="41021" y="123431"/>
                  </a:lnTo>
                  <a:lnTo>
                    <a:pt x="41795" y="126580"/>
                  </a:lnTo>
                  <a:lnTo>
                    <a:pt x="42672" y="128028"/>
                  </a:lnTo>
                  <a:lnTo>
                    <a:pt x="43154" y="128587"/>
                  </a:lnTo>
                  <a:lnTo>
                    <a:pt x="44894" y="129781"/>
                  </a:lnTo>
                  <a:lnTo>
                    <a:pt x="46316" y="130111"/>
                  </a:lnTo>
                  <a:lnTo>
                    <a:pt x="48729" y="129527"/>
                  </a:lnTo>
                  <a:lnTo>
                    <a:pt x="49504" y="128955"/>
                  </a:lnTo>
                  <a:lnTo>
                    <a:pt x="50990" y="127393"/>
                  </a:lnTo>
                  <a:lnTo>
                    <a:pt x="51460" y="126263"/>
                  </a:lnTo>
                  <a:lnTo>
                    <a:pt x="51473" y="125044"/>
                  </a:lnTo>
                  <a:lnTo>
                    <a:pt x="52019" y="125069"/>
                  </a:lnTo>
                  <a:lnTo>
                    <a:pt x="53314" y="124688"/>
                  </a:lnTo>
                  <a:lnTo>
                    <a:pt x="53924" y="124256"/>
                  </a:lnTo>
                  <a:lnTo>
                    <a:pt x="54762" y="123088"/>
                  </a:lnTo>
                  <a:lnTo>
                    <a:pt x="55054" y="122440"/>
                  </a:lnTo>
                  <a:close/>
                </a:path>
                <a:path w="265429" h="169544">
                  <a:moveTo>
                    <a:pt x="64770" y="101295"/>
                  </a:moveTo>
                  <a:lnTo>
                    <a:pt x="63817" y="97447"/>
                  </a:lnTo>
                  <a:lnTo>
                    <a:pt x="63080" y="96507"/>
                  </a:lnTo>
                  <a:lnTo>
                    <a:pt x="60998" y="95008"/>
                  </a:lnTo>
                  <a:lnTo>
                    <a:pt x="59537" y="94602"/>
                  </a:lnTo>
                  <a:lnTo>
                    <a:pt x="56730" y="95288"/>
                  </a:lnTo>
                  <a:lnTo>
                    <a:pt x="55689" y="96100"/>
                  </a:lnTo>
                  <a:lnTo>
                    <a:pt x="55029" y="97142"/>
                  </a:lnTo>
                  <a:lnTo>
                    <a:pt x="55219" y="98145"/>
                  </a:lnTo>
                  <a:lnTo>
                    <a:pt x="54927" y="99098"/>
                  </a:lnTo>
                  <a:lnTo>
                    <a:pt x="54305" y="99847"/>
                  </a:lnTo>
                  <a:lnTo>
                    <a:pt x="54356" y="101003"/>
                  </a:lnTo>
                  <a:lnTo>
                    <a:pt x="55016" y="103682"/>
                  </a:lnTo>
                  <a:lnTo>
                    <a:pt x="57746" y="105308"/>
                  </a:lnTo>
                  <a:lnTo>
                    <a:pt x="63131" y="103987"/>
                  </a:lnTo>
                  <a:lnTo>
                    <a:pt x="64770" y="101295"/>
                  </a:lnTo>
                  <a:close/>
                </a:path>
                <a:path w="265429" h="169544">
                  <a:moveTo>
                    <a:pt x="64820" y="87985"/>
                  </a:moveTo>
                  <a:lnTo>
                    <a:pt x="64782" y="84289"/>
                  </a:lnTo>
                  <a:lnTo>
                    <a:pt x="63258" y="82804"/>
                  </a:lnTo>
                  <a:lnTo>
                    <a:pt x="61074" y="82829"/>
                  </a:lnTo>
                  <a:lnTo>
                    <a:pt x="58051" y="86207"/>
                  </a:lnTo>
                  <a:lnTo>
                    <a:pt x="58064" y="87388"/>
                  </a:lnTo>
                  <a:lnTo>
                    <a:pt x="58737" y="88379"/>
                  </a:lnTo>
                  <a:lnTo>
                    <a:pt x="60198" y="89281"/>
                  </a:lnTo>
                  <a:lnTo>
                    <a:pt x="60794" y="89522"/>
                  </a:lnTo>
                  <a:lnTo>
                    <a:pt x="63322" y="89496"/>
                  </a:lnTo>
                  <a:lnTo>
                    <a:pt x="64820" y="87985"/>
                  </a:lnTo>
                  <a:close/>
                </a:path>
                <a:path w="265429" h="169544">
                  <a:moveTo>
                    <a:pt x="68173" y="146659"/>
                  </a:moveTo>
                  <a:lnTo>
                    <a:pt x="66840" y="141300"/>
                  </a:lnTo>
                  <a:lnTo>
                    <a:pt x="63487" y="139293"/>
                  </a:lnTo>
                  <a:lnTo>
                    <a:pt x="56845" y="140906"/>
                  </a:lnTo>
                  <a:lnTo>
                    <a:pt x="54813" y="144233"/>
                  </a:lnTo>
                  <a:lnTo>
                    <a:pt x="54927" y="144678"/>
                  </a:lnTo>
                  <a:lnTo>
                    <a:pt x="54102" y="143421"/>
                  </a:lnTo>
                  <a:lnTo>
                    <a:pt x="53098" y="142773"/>
                  </a:lnTo>
                  <a:lnTo>
                    <a:pt x="50660" y="142798"/>
                  </a:lnTo>
                  <a:lnTo>
                    <a:pt x="49644" y="143497"/>
                  </a:lnTo>
                  <a:lnTo>
                    <a:pt x="49060" y="144475"/>
                  </a:lnTo>
                  <a:lnTo>
                    <a:pt x="55016" y="147459"/>
                  </a:lnTo>
                  <a:lnTo>
                    <a:pt x="55308" y="146583"/>
                  </a:lnTo>
                  <a:lnTo>
                    <a:pt x="55295" y="146138"/>
                  </a:lnTo>
                  <a:lnTo>
                    <a:pt x="55740" y="147815"/>
                  </a:lnTo>
                  <a:lnTo>
                    <a:pt x="58547" y="149148"/>
                  </a:lnTo>
                  <a:lnTo>
                    <a:pt x="64287" y="151612"/>
                  </a:lnTo>
                  <a:lnTo>
                    <a:pt x="65036" y="151269"/>
                  </a:lnTo>
                  <a:lnTo>
                    <a:pt x="65684" y="150787"/>
                  </a:lnTo>
                  <a:lnTo>
                    <a:pt x="67564" y="148742"/>
                  </a:lnTo>
                  <a:lnTo>
                    <a:pt x="68173" y="146659"/>
                  </a:lnTo>
                  <a:close/>
                </a:path>
                <a:path w="265429" h="169544">
                  <a:moveTo>
                    <a:pt x="72758" y="44094"/>
                  </a:moveTo>
                  <a:lnTo>
                    <a:pt x="72720" y="40513"/>
                  </a:lnTo>
                  <a:lnTo>
                    <a:pt x="71196" y="39039"/>
                  </a:lnTo>
                  <a:lnTo>
                    <a:pt x="67475" y="39077"/>
                  </a:lnTo>
                  <a:lnTo>
                    <a:pt x="65976" y="40589"/>
                  </a:lnTo>
                  <a:lnTo>
                    <a:pt x="66001" y="42760"/>
                  </a:lnTo>
                  <a:lnTo>
                    <a:pt x="66611" y="44742"/>
                  </a:lnTo>
                  <a:lnTo>
                    <a:pt x="67868" y="45758"/>
                  </a:lnTo>
                  <a:lnTo>
                    <a:pt x="69405" y="45745"/>
                  </a:lnTo>
                  <a:lnTo>
                    <a:pt x="71450" y="45466"/>
                  </a:lnTo>
                  <a:lnTo>
                    <a:pt x="72758" y="44094"/>
                  </a:lnTo>
                  <a:close/>
                </a:path>
                <a:path w="265429" h="169544">
                  <a:moveTo>
                    <a:pt x="73444" y="76238"/>
                  </a:moveTo>
                  <a:lnTo>
                    <a:pt x="72567" y="72682"/>
                  </a:lnTo>
                  <a:lnTo>
                    <a:pt x="72072" y="71983"/>
                  </a:lnTo>
                  <a:lnTo>
                    <a:pt x="70294" y="70129"/>
                  </a:lnTo>
                  <a:lnTo>
                    <a:pt x="68516" y="69469"/>
                  </a:lnTo>
                  <a:lnTo>
                    <a:pt x="64008" y="70573"/>
                  </a:lnTo>
                  <a:lnTo>
                    <a:pt x="62369" y="73266"/>
                  </a:lnTo>
                  <a:lnTo>
                    <a:pt x="63144" y="76174"/>
                  </a:lnTo>
                  <a:lnTo>
                    <a:pt x="63906" y="78689"/>
                  </a:lnTo>
                  <a:lnTo>
                    <a:pt x="66497" y="80225"/>
                  </a:lnTo>
                  <a:lnTo>
                    <a:pt x="71805" y="78930"/>
                  </a:lnTo>
                  <a:lnTo>
                    <a:pt x="73444" y="76238"/>
                  </a:lnTo>
                  <a:close/>
                </a:path>
                <a:path w="265429" h="169544">
                  <a:moveTo>
                    <a:pt x="75082" y="109461"/>
                  </a:moveTo>
                  <a:lnTo>
                    <a:pt x="75044" y="105930"/>
                  </a:lnTo>
                  <a:lnTo>
                    <a:pt x="74345" y="104648"/>
                  </a:lnTo>
                  <a:lnTo>
                    <a:pt x="72415" y="102958"/>
                  </a:lnTo>
                  <a:lnTo>
                    <a:pt x="71259" y="102463"/>
                  </a:lnTo>
                  <a:lnTo>
                    <a:pt x="68884" y="102489"/>
                  </a:lnTo>
                  <a:lnTo>
                    <a:pt x="67919" y="102920"/>
                  </a:lnTo>
                  <a:lnTo>
                    <a:pt x="65849" y="104457"/>
                  </a:lnTo>
                  <a:lnTo>
                    <a:pt x="65011" y="105854"/>
                  </a:lnTo>
                  <a:lnTo>
                    <a:pt x="65049" y="110083"/>
                  </a:lnTo>
                  <a:lnTo>
                    <a:pt x="67068" y="112102"/>
                  </a:lnTo>
                  <a:lnTo>
                    <a:pt x="69761" y="112369"/>
                  </a:lnTo>
                  <a:lnTo>
                    <a:pt x="69913" y="112445"/>
                  </a:lnTo>
                  <a:lnTo>
                    <a:pt x="70802" y="112433"/>
                  </a:lnTo>
                  <a:lnTo>
                    <a:pt x="71475" y="112268"/>
                  </a:lnTo>
                  <a:lnTo>
                    <a:pt x="73850" y="111213"/>
                  </a:lnTo>
                  <a:lnTo>
                    <a:pt x="75082" y="109461"/>
                  </a:lnTo>
                  <a:close/>
                </a:path>
                <a:path w="265429" h="169544">
                  <a:moveTo>
                    <a:pt x="76771" y="120142"/>
                  </a:moveTo>
                  <a:lnTo>
                    <a:pt x="76022" y="117157"/>
                  </a:lnTo>
                  <a:lnTo>
                    <a:pt x="74523" y="115633"/>
                  </a:lnTo>
                  <a:lnTo>
                    <a:pt x="71602" y="114579"/>
                  </a:lnTo>
                  <a:lnTo>
                    <a:pt x="70396" y="114490"/>
                  </a:lnTo>
                  <a:lnTo>
                    <a:pt x="66255" y="115506"/>
                  </a:lnTo>
                  <a:lnTo>
                    <a:pt x="64376" y="118224"/>
                  </a:lnTo>
                  <a:lnTo>
                    <a:pt x="64681" y="121742"/>
                  </a:lnTo>
                  <a:lnTo>
                    <a:pt x="65227" y="123977"/>
                  </a:lnTo>
                  <a:lnTo>
                    <a:pt x="66586" y="125437"/>
                  </a:lnTo>
                  <a:lnTo>
                    <a:pt x="69456" y="126631"/>
                  </a:lnTo>
                  <a:lnTo>
                    <a:pt x="70777" y="126784"/>
                  </a:lnTo>
                  <a:lnTo>
                    <a:pt x="74371" y="125907"/>
                  </a:lnTo>
                  <a:lnTo>
                    <a:pt x="76009" y="124129"/>
                  </a:lnTo>
                  <a:lnTo>
                    <a:pt x="76733" y="121107"/>
                  </a:lnTo>
                  <a:lnTo>
                    <a:pt x="76771" y="120142"/>
                  </a:lnTo>
                  <a:close/>
                </a:path>
                <a:path w="265429" h="169544">
                  <a:moveTo>
                    <a:pt x="78740" y="157187"/>
                  </a:moveTo>
                  <a:lnTo>
                    <a:pt x="78244" y="154940"/>
                  </a:lnTo>
                  <a:lnTo>
                    <a:pt x="76301" y="153238"/>
                  </a:lnTo>
                  <a:lnTo>
                    <a:pt x="73888" y="153263"/>
                  </a:lnTo>
                  <a:lnTo>
                    <a:pt x="72707" y="153301"/>
                  </a:lnTo>
                  <a:lnTo>
                    <a:pt x="71729" y="153746"/>
                  </a:lnTo>
                  <a:lnTo>
                    <a:pt x="70904" y="154381"/>
                  </a:lnTo>
                  <a:lnTo>
                    <a:pt x="73482" y="155384"/>
                  </a:lnTo>
                  <a:lnTo>
                    <a:pt x="78740" y="157187"/>
                  </a:lnTo>
                  <a:close/>
                </a:path>
                <a:path w="265429" h="169544">
                  <a:moveTo>
                    <a:pt x="79971" y="48348"/>
                  </a:moveTo>
                  <a:lnTo>
                    <a:pt x="79679" y="46380"/>
                  </a:lnTo>
                  <a:lnTo>
                    <a:pt x="79235" y="44589"/>
                  </a:lnTo>
                  <a:lnTo>
                    <a:pt x="77393" y="43497"/>
                  </a:lnTo>
                  <a:lnTo>
                    <a:pt x="73787" y="44373"/>
                  </a:lnTo>
                  <a:lnTo>
                    <a:pt x="72669" y="46189"/>
                  </a:lnTo>
                  <a:lnTo>
                    <a:pt x="73520" y="49593"/>
                  </a:lnTo>
                  <a:lnTo>
                    <a:pt x="75031" y="50571"/>
                  </a:lnTo>
                  <a:lnTo>
                    <a:pt x="77203" y="50431"/>
                  </a:lnTo>
                  <a:lnTo>
                    <a:pt x="78930" y="50012"/>
                  </a:lnTo>
                  <a:lnTo>
                    <a:pt x="79971" y="48348"/>
                  </a:lnTo>
                  <a:close/>
                </a:path>
                <a:path w="265429" h="169544">
                  <a:moveTo>
                    <a:pt x="93205" y="86156"/>
                  </a:moveTo>
                  <a:lnTo>
                    <a:pt x="93167" y="83096"/>
                  </a:lnTo>
                  <a:lnTo>
                    <a:pt x="90906" y="80886"/>
                  </a:lnTo>
                  <a:lnTo>
                    <a:pt x="87757" y="80911"/>
                  </a:lnTo>
                  <a:lnTo>
                    <a:pt x="87096" y="81127"/>
                  </a:lnTo>
                  <a:lnTo>
                    <a:pt x="85356" y="81521"/>
                  </a:lnTo>
                  <a:lnTo>
                    <a:pt x="85356" y="90297"/>
                  </a:lnTo>
                  <a:lnTo>
                    <a:pt x="85356" y="81521"/>
                  </a:lnTo>
                  <a:lnTo>
                    <a:pt x="84836" y="81635"/>
                  </a:lnTo>
                  <a:lnTo>
                    <a:pt x="83134" y="83566"/>
                  </a:lnTo>
                  <a:lnTo>
                    <a:pt x="83159" y="86321"/>
                  </a:lnTo>
                  <a:lnTo>
                    <a:pt x="83337" y="87007"/>
                  </a:lnTo>
                  <a:lnTo>
                    <a:pt x="82740" y="86804"/>
                  </a:lnTo>
                  <a:lnTo>
                    <a:pt x="82042" y="86690"/>
                  </a:lnTo>
                  <a:lnTo>
                    <a:pt x="80454" y="86753"/>
                  </a:lnTo>
                  <a:lnTo>
                    <a:pt x="78105" y="87325"/>
                  </a:lnTo>
                  <a:lnTo>
                    <a:pt x="76657" y="88646"/>
                  </a:lnTo>
                  <a:lnTo>
                    <a:pt x="75399" y="91465"/>
                  </a:lnTo>
                  <a:lnTo>
                    <a:pt x="75234" y="92798"/>
                  </a:lnTo>
                  <a:lnTo>
                    <a:pt x="75857" y="95338"/>
                  </a:lnTo>
                  <a:lnTo>
                    <a:pt x="76504" y="96354"/>
                  </a:lnTo>
                  <a:lnTo>
                    <a:pt x="78790" y="98437"/>
                  </a:lnTo>
                  <a:lnTo>
                    <a:pt x="80848" y="99034"/>
                  </a:lnTo>
                  <a:lnTo>
                    <a:pt x="85382" y="97929"/>
                  </a:lnTo>
                  <a:lnTo>
                    <a:pt x="87122" y="95885"/>
                  </a:lnTo>
                  <a:lnTo>
                    <a:pt x="87541" y="92786"/>
                  </a:lnTo>
                  <a:lnTo>
                    <a:pt x="87528" y="92024"/>
                  </a:lnTo>
                  <a:lnTo>
                    <a:pt x="87134" y="90716"/>
                  </a:lnTo>
                  <a:lnTo>
                    <a:pt x="87833" y="90881"/>
                  </a:lnTo>
                  <a:lnTo>
                    <a:pt x="90690" y="90855"/>
                  </a:lnTo>
                  <a:lnTo>
                    <a:pt x="92608" y="89052"/>
                  </a:lnTo>
                  <a:lnTo>
                    <a:pt x="93078" y="86436"/>
                  </a:lnTo>
                  <a:lnTo>
                    <a:pt x="93205" y="86156"/>
                  </a:lnTo>
                  <a:close/>
                </a:path>
                <a:path w="265429" h="169544">
                  <a:moveTo>
                    <a:pt x="97066" y="154317"/>
                  </a:moveTo>
                  <a:lnTo>
                    <a:pt x="95897" y="149656"/>
                  </a:lnTo>
                  <a:lnTo>
                    <a:pt x="92341" y="147510"/>
                  </a:lnTo>
                  <a:lnTo>
                    <a:pt x="85293" y="149225"/>
                  </a:lnTo>
                  <a:lnTo>
                    <a:pt x="83134" y="152768"/>
                  </a:lnTo>
                  <a:lnTo>
                    <a:pt x="84328" y="157581"/>
                  </a:lnTo>
                  <a:lnTo>
                    <a:pt x="85039" y="158699"/>
                  </a:lnTo>
                  <a:lnTo>
                    <a:pt x="85979" y="159537"/>
                  </a:lnTo>
                  <a:lnTo>
                    <a:pt x="91427" y="161112"/>
                  </a:lnTo>
                  <a:lnTo>
                    <a:pt x="94310" y="160464"/>
                  </a:lnTo>
                  <a:lnTo>
                    <a:pt x="96024" y="158699"/>
                  </a:lnTo>
                  <a:lnTo>
                    <a:pt x="96989" y="155473"/>
                  </a:lnTo>
                  <a:lnTo>
                    <a:pt x="97066" y="154317"/>
                  </a:lnTo>
                  <a:close/>
                </a:path>
                <a:path w="265429" h="169544">
                  <a:moveTo>
                    <a:pt x="100558" y="111239"/>
                  </a:moveTo>
                  <a:lnTo>
                    <a:pt x="100495" y="105371"/>
                  </a:lnTo>
                  <a:lnTo>
                    <a:pt x="97764" y="102717"/>
                  </a:lnTo>
                  <a:lnTo>
                    <a:pt x="93611" y="102755"/>
                  </a:lnTo>
                  <a:lnTo>
                    <a:pt x="92862" y="102920"/>
                  </a:lnTo>
                  <a:lnTo>
                    <a:pt x="89954" y="104114"/>
                  </a:lnTo>
                  <a:lnTo>
                    <a:pt x="88392" y="106286"/>
                  </a:lnTo>
                  <a:lnTo>
                    <a:pt x="88430" y="110515"/>
                  </a:lnTo>
                  <a:lnTo>
                    <a:pt x="89166" y="112039"/>
                  </a:lnTo>
                  <a:lnTo>
                    <a:pt x="91427" y="114147"/>
                  </a:lnTo>
                  <a:lnTo>
                    <a:pt x="92913" y="114782"/>
                  </a:lnTo>
                  <a:lnTo>
                    <a:pt x="95313" y="114757"/>
                  </a:lnTo>
                  <a:lnTo>
                    <a:pt x="96062" y="114592"/>
                  </a:lnTo>
                  <a:lnTo>
                    <a:pt x="98983" y="113423"/>
                  </a:lnTo>
                  <a:lnTo>
                    <a:pt x="100558" y="111239"/>
                  </a:lnTo>
                  <a:close/>
                </a:path>
                <a:path w="265429" h="169544">
                  <a:moveTo>
                    <a:pt x="105422" y="148920"/>
                  </a:moveTo>
                  <a:lnTo>
                    <a:pt x="105257" y="148551"/>
                  </a:lnTo>
                  <a:lnTo>
                    <a:pt x="104914" y="147307"/>
                  </a:lnTo>
                  <a:lnTo>
                    <a:pt x="104673" y="146431"/>
                  </a:lnTo>
                  <a:lnTo>
                    <a:pt x="104228" y="146964"/>
                  </a:lnTo>
                  <a:lnTo>
                    <a:pt x="101130" y="147281"/>
                  </a:lnTo>
                  <a:lnTo>
                    <a:pt x="100012" y="146672"/>
                  </a:lnTo>
                  <a:lnTo>
                    <a:pt x="99326" y="145719"/>
                  </a:lnTo>
                  <a:lnTo>
                    <a:pt x="99441" y="148132"/>
                  </a:lnTo>
                  <a:lnTo>
                    <a:pt x="99809" y="149034"/>
                  </a:lnTo>
                  <a:lnTo>
                    <a:pt x="100368" y="148132"/>
                  </a:lnTo>
                  <a:lnTo>
                    <a:pt x="101282" y="147472"/>
                  </a:lnTo>
                  <a:lnTo>
                    <a:pt x="103682" y="147307"/>
                  </a:lnTo>
                  <a:lnTo>
                    <a:pt x="104775" y="147955"/>
                  </a:lnTo>
                  <a:lnTo>
                    <a:pt x="105422" y="148920"/>
                  </a:lnTo>
                  <a:close/>
                </a:path>
                <a:path w="265429" h="169544">
                  <a:moveTo>
                    <a:pt x="105587" y="145326"/>
                  </a:moveTo>
                  <a:lnTo>
                    <a:pt x="105371" y="143294"/>
                  </a:lnTo>
                  <a:lnTo>
                    <a:pt x="104330" y="145161"/>
                  </a:lnTo>
                  <a:lnTo>
                    <a:pt x="104673" y="146431"/>
                  </a:lnTo>
                  <a:lnTo>
                    <a:pt x="105587" y="145326"/>
                  </a:lnTo>
                  <a:close/>
                </a:path>
                <a:path w="265429" h="169544">
                  <a:moveTo>
                    <a:pt x="107403" y="61556"/>
                  </a:moveTo>
                  <a:lnTo>
                    <a:pt x="106311" y="59994"/>
                  </a:lnTo>
                  <a:lnTo>
                    <a:pt x="104038" y="58762"/>
                  </a:lnTo>
                  <a:lnTo>
                    <a:pt x="103238" y="58483"/>
                  </a:lnTo>
                  <a:lnTo>
                    <a:pt x="99580" y="58521"/>
                  </a:lnTo>
                  <a:lnTo>
                    <a:pt x="97345" y="60769"/>
                  </a:lnTo>
                  <a:lnTo>
                    <a:pt x="97383" y="64236"/>
                  </a:lnTo>
                  <a:lnTo>
                    <a:pt x="97561" y="64909"/>
                  </a:lnTo>
                  <a:lnTo>
                    <a:pt x="98628" y="67271"/>
                  </a:lnTo>
                  <a:lnTo>
                    <a:pt x="100406" y="68478"/>
                  </a:lnTo>
                  <a:lnTo>
                    <a:pt x="104686" y="68440"/>
                  </a:lnTo>
                  <a:lnTo>
                    <a:pt x="106489" y="66954"/>
                  </a:lnTo>
                  <a:lnTo>
                    <a:pt x="107403" y="64008"/>
                  </a:lnTo>
                  <a:lnTo>
                    <a:pt x="107403" y="61556"/>
                  </a:lnTo>
                  <a:close/>
                </a:path>
                <a:path w="265429" h="169544">
                  <a:moveTo>
                    <a:pt x="108623" y="152311"/>
                  </a:moveTo>
                  <a:lnTo>
                    <a:pt x="107442" y="151777"/>
                  </a:lnTo>
                  <a:lnTo>
                    <a:pt x="106451" y="150901"/>
                  </a:lnTo>
                  <a:lnTo>
                    <a:pt x="105803" y="149758"/>
                  </a:lnTo>
                  <a:lnTo>
                    <a:pt x="105994" y="150241"/>
                  </a:lnTo>
                  <a:lnTo>
                    <a:pt x="106070" y="151409"/>
                  </a:lnTo>
                  <a:lnTo>
                    <a:pt x="105752" y="152234"/>
                  </a:lnTo>
                  <a:lnTo>
                    <a:pt x="105219" y="152882"/>
                  </a:lnTo>
                  <a:lnTo>
                    <a:pt x="105905" y="152946"/>
                  </a:lnTo>
                  <a:lnTo>
                    <a:pt x="106870" y="152933"/>
                  </a:lnTo>
                  <a:lnTo>
                    <a:pt x="107784" y="152692"/>
                  </a:lnTo>
                  <a:lnTo>
                    <a:pt x="108623" y="152311"/>
                  </a:lnTo>
                  <a:close/>
                </a:path>
                <a:path w="265429" h="169544">
                  <a:moveTo>
                    <a:pt x="109334" y="140893"/>
                  </a:moveTo>
                  <a:lnTo>
                    <a:pt x="108292" y="140258"/>
                  </a:lnTo>
                  <a:lnTo>
                    <a:pt x="107073" y="139877"/>
                  </a:lnTo>
                  <a:lnTo>
                    <a:pt x="104724" y="139903"/>
                  </a:lnTo>
                  <a:lnTo>
                    <a:pt x="103759" y="140169"/>
                  </a:lnTo>
                  <a:lnTo>
                    <a:pt x="102895" y="140601"/>
                  </a:lnTo>
                  <a:lnTo>
                    <a:pt x="104216" y="140944"/>
                  </a:lnTo>
                  <a:lnTo>
                    <a:pt x="105244" y="142049"/>
                  </a:lnTo>
                  <a:lnTo>
                    <a:pt x="105371" y="143294"/>
                  </a:lnTo>
                  <a:lnTo>
                    <a:pt x="106172" y="141884"/>
                  </a:lnTo>
                  <a:lnTo>
                    <a:pt x="109334" y="140893"/>
                  </a:lnTo>
                  <a:close/>
                </a:path>
                <a:path w="265429" h="169544">
                  <a:moveTo>
                    <a:pt x="113258" y="121145"/>
                  </a:moveTo>
                  <a:lnTo>
                    <a:pt x="113233" y="119202"/>
                  </a:lnTo>
                  <a:lnTo>
                    <a:pt x="112915" y="119888"/>
                  </a:lnTo>
                  <a:lnTo>
                    <a:pt x="113258" y="121145"/>
                  </a:lnTo>
                  <a:close/>
                </a:path>
                <a:path w="265429" h="169544">
                  <a:moveTo>
                    <a:pt x="114223" y="117106"/>
                  </a:moveTo>
                  <a:lnTo>
                    <a:pt x="113233" y="118745"/>
                  </a:lnTo>
                  <a:lnTo>
                    <a:pt x="113233" y="119202"/>
                  </a:lnTo>
                  <a:lnTo>
                    <a:pt x="114223" y="117106"/>
                  </a:lnTo>
                  <a:close/>
                </a:path>
                <a:path w="265429" h="169544">
                  <a:moveTo>
                    <a:pt x="115531" y="98082"/>
                  </a:moveTo>
                  <a:lnTo>
                    <a:pt x="114604" y="94373"/>
                  </a:lnTo>
                  <a:lnTo>
                    <a:pt x="113271" y="92875"/>
                  </a:lnTo>
                  <a:lnTo>
                    <a:pt x="111582" y="92049"/>
                  </a:lnTo>
                  <a:lnTo>
                    <a:pt x="111036" y="92951"/>
                  </a:lnTo>
                  <a:lnTo>
                    <a:pt x="110121" y="93599"/>
                  </a:lnTo>
                  <a:lnTo>
                    <a:pt x="107670" y="93764"/>
                  </a:lnTo>
                  <a:lnTo>
                    <a:pt x="106502" y="93065"/>
                  </a:lnTo>
                  <a:lnTo>
                    <a:pt x="105879" y="91998"/>
                  </a:lnTo>
                  <a:lnTo>
                    <a:pt x="103124" y="93306"/>
                  </a:lnTo>
                  <a:lnTo>
                    <a:pt x="101574" y="96393"/>
                  </a:lnTo>
                  <a:lnTo>
                    <a:pt x="102412" y="99771"/>
                  </a:lnTo>
                  <a:lnTo>
                    <a:pt x="102654" y="100368"/>
                  </a:lnTo>
                  <a:lnTo>
                    <a:pt x="102743" y="98259"/>
                  </a:lnTo>
                  <a:lnTo>
                    <a:pt x="104127" y="96354"/>
                  </a:lnTo>
                  <a:lnTo>
                    <a:pt x="108966" y="95034"/>
                  </a:lnTo>
                  <a:lnTo>
                    <a:pt x="111721" y="96596"/>
                  </a:lnTo>
                  <a:lnTo>
                    <a:pt x="112928" y="100977"/>
                  </a:lnTo>
                  <a:lnTo>
                    <a:pt x="112356" y="102666"/>
                  </a:lnTo>
                  <a:lnTo>
                    <a:pt x="111226" y="103886"/>
                  </a:lnTo>
                  <a:lnTo>
                    <a:pt x="112547" y="103339"/>
                  </a:lnTo>
                  <a:lnTo>
                    <a:pt x="113614" y="102425"/>
                  </a:lnTo>
                  <a:lnTo>
                    <a:pt x="115201" y="99847"/>
                  </a:lnTo>
                  <a:lnTo>
                    <a:pt x="115531" y="98082"/>
                  </a:lnTo>
                  <a:close/>
                </a:path>
                <a:path w="265429" h="169544">
                  <a:moveTo>
                    <a:pt x="116776" y="115747"/>
                  </a:moveTo>
                  <a:lnTo>
                    <a:pt x="116624" y="115697"/>
                  </a:lnTo>
                  <a:lnTo>
                    <a:pt x="116357" y="115506"/>
                  </a:lnTo>
                  <a:lnTo>
                    <a:pt x="114490" y="116674"/>
                  </a:lnTo>
                  <a:lnTo>
                    <a:pt x="114287" y="117005"/>
                  </a:lnTo>
                  <a:lnTo>
                    <a:pt x="116776" y="115747"/>
                  </a:lnTo>
                  <a:close/>
                </a:path>
                <a:path w="265429" h="169544">
                  <a:moveTo>
                    <a:pt x="117538" y="127571"/>
                  </a:moveTo>
                  <a:lnTo>
                    <a:pt x="114566" y="125895"/>
                  </a:lnTo>
                  <a:lnTo>
                    <a:pt x="113258" y="121145"/>
                  </a:lnTo>
                  <a:lnTo>
                    <a:pt x="113296" y="124701"/>
                  </a:lnTo>
                  <a:lnTo>
                    <a:pt x="116268" y="127584"/>
                  </a:lnTo>
                  <a:lnTo>
                    <a:pt x="117538" y="127571"/>
                  </a:lnTo>
                  <a:close/>
                </a:path>
                <a:path w="265429" h="169544">
                  <a:moveTo>
                    <a:pt x="118681" y="127558"/>
                  </a:moveTo>
                  <a:lnTo>
                    <a:pt x="117538" y="127571"/>
                  </a:lnTo>
                  <a:lnTo>
                    <a:pt x="117894" y="127774"/>
                  </a:lnTo>
                  <a:lnTo>
                    <a:pt x="118681" y="127558"/>
                  </a:lnTo>
                  <a:close/>
                </a:path>
                <a:path w="265429" h="169544">
                  <a:moveTo>
                    <a:pt x="120408" y="37642"/>
                  </a:moveTo>
                  <a:lnTo>
                    <a:pt x="120078" y="36855"/>
                  </a:lnTo>
                  <a:lnTo>
                    <a:pt x="118757" y="35547"/>
                  </a:lnTo>
                  <a:lnTo>
                    <a:pt x="117970" y="35229"/>
                  </a:lnTo>
                  <a:lnTo>
                    <a:pt x="116103" y="35229"/>
                  </a:lnTo>
                  <a:lnTo>
                    <a:pt x="115303" y="35547"/>
                  </a:lnTo>
                  <a:lnTo>
                    <a:pt x="113995" y="36855"/>
                  </a:lnTo>
                  <a:lnTo>
                    <a:pt x="113665" y="37642"/>
                  </a:lnTo>
                  <a:lnTo>
                    <a:pt x="113665" y="39497"/>
                  </a:lnTo>
                  <a:lnTo>
                    <a:pt x="113995" y="40284"/>
                  </a:lnTo>
                  <a:lnTo>
                    <a:pt x="115303" y="41592"/>
                  </a:lnTo>
                  <a:lnTo>
                    <a:pt x="116103" y="41922"/>
                  </a:lnTo>
                  <a:lnTo>
                    <a:pt x="117970" y="41922"/>
                  </a:lnTo>
                  <a:lnTo>
                    <a:pt x="118757" y="41592"/>
                  </a:lnTo>
                  <a:lnTo>
                    <a:pt x="120078" y="40284"/>
                  </a:lnTo>
                  <a:lnTo>
                    <a:pt x="120408" y="39497"/>
                  </a:lnTo>
                  <a:lnTo>
                    <a:pt x="120408" y="37642"/>
                  </a:lnTo>
                  <a:close/>
                </a:path>
                <a:path w="265429" h="169544">
                  <a:moveTo>
                    <a:pt x="124536" y="166433"/>
                  </a:moveTo>
                  <a:lnTo>
                    <a:pt x="122275" y="166077"/>
                  </a:lnTo>
                  <a:lnTo>
                    <a:pt x="120446" y="164299"/>
                  </a:lnTo>
                  <a:lnTo>
                    <a:pt x="120154" y="159956"/>
                  </a:lnTo>
                  <a:lnTo>
                    <a:pt x="121234" y="158203"/>
                  </a:lnTo>
                  <a:lnTo>
                    <a:pt x="122872" y="157289"/>
                  </a:lnTo>
                  <a:lnTo>
                    <a:pt x="122237" y="156857"/>
                  </a:lnTo>
                  <a:lnTo>
                    <a:pt x="121539" y="156552"/>
                  </a:lnTo>
                  <a:lnTo>
                    <a:pt x="119773" y="156121"/>
                  </a:lnTo>
                  <a:lnTo>
                    <a:pt x="118706" y="156070"/>
                  </a:lnTo>
                  <a:lnTo>
                    <a:pt x="114109" y="157200"/>
                  </a:lnTo>
                  <a:lnTo>
                    <a:pt x="111950" y="160731"/>
                  </a:lnTo>
                  <a:lnTo>
                    <a:pt x="112991" y="164909"/>
                  </a:lnTo>
                  <a:lnTo>
                    <a:pt x="113626" y="166077"/>
                  </a:lnTo>
                  <a:lnTo>
                    <a:pt x="120154" y="167195"/>
                  </a:lnTo>
                  <a:lnTo>
                    <a:pt x="123456" y="167601"/>
                  </a:lnTo>
                  <a:lnTo>
                    <a:pt x="124218" y="166865"/>
                  </a:lnTo>
                  <a:lnTo>
                    <a:pt x="124536" y="166433"/>
                  </a:lnTo>
                  <a:close/>
                </a:path>
                <a:path w="265429" h="169544">
                  <a:moveTo>
                    <a:pt x="126022" y="76835"/>
                  </a:moveTo>
                  <a:lnTo>
                    <a:pt x="125768" y="74625"/>
                  </a:lnTo>
                  <a:lnTo>
                    <a:pt x="124968" y="71399"/>
                  </a:lnTo>
                  <a:lnTo>
                    <a:pt x="121691" y="69430"/>
                  </a:lnTo>
                  <a:lnTo>
                    <a:pt x="118008" y="70332"/>
                  </a:lnTo>
                  <a:lnTo>
                    <a:pt x="117221" y="70662"/>
                  </a:lnTo>
                  <a:lnTo>
                    <a:pt x="118745" y="71183"/>
                  </a:lnTo>
                  <a:lnTo>
                    <a:pt x="120027" y="72339"/>
                  </a:lnTo>
                  <a:lnTo>
                    <a:pt x="121221" y="76657"/>
                  </a:lnTo>
                  <a:lnTo>
                    <a:pt x="119646" y="79400"/>
                  </a:lnTo>
                  <a:lnTo>
                    <a:pt x="116662" y="80200"/>
                  </a:lnTo>
                  <a:lnTo>
                    <a:pt x="116065" y="80187"/>
                  </a:lnTo>
                  <a:lnTo>
                    <a:pt x="114236" y="80314"/>
                  </a:lnTo>
                  <a:lnTo>
                    <a:pt x="112509" y="79514"/>
                  </a:lnTo>
                  <a:lnTo>
                    <a:pt x="111518" y="78016"/>
                  </a:lnTo>
                  <a:lnTo>
                    <a:pt x="110248" y="78016"/>
                  </a:lnTo>
                  <a:lnTo>
                    <a:pt x="109207" y="78359"/>
                  </a:lnTo>
                  <a:lnTo>
                    <a:pt x="107619" y="79387"/>
                  </a:lnTo>
                  <a:lnTo>
                    <a:pt x="107442" y="80467"/>
                  </a:lnTo>
                  <a:lnTo>
                    <a:pt x="106781" y="81368"/>
                  </a:lnTo>
                  <a:lnTo>
                    <a:pt x="105816" y="81838"/>
                  </a:lnTo>
                  <a:lnTo>
                    <a:pt x="105537" y="82537"/>
                  </a:lnTo>
                  <a:lnTo>
                    <a:pt x="105384" y="83286"/>
                  </a:lnTo>
                  <a:lnTo>
                    <a:pt x="105397" y="84632"/>
                  </a:lnTo>
                  <a:lnTo>
                    <a:pt x="105867" y="86436"/>
                  </a:lnTo>
                  <a:lnTo>
                    <a:pt x="106235" y="87134"/>
                  </a:lnTo>
                  <a:lnTo>
                    <a:pt x="106718" y="87757"/>
                  </a:lnTo>
                  <a:lnTo>
                    <a:pt x="107238" y="87337"/>
                  </a:lnTo>
                  <a:lnTo>
                    <a:pt x="107835" y="87045"/>
                  </a:lnTo>
                  <a:lnTo>
                    <a:pt x="110350" y="86880"/>
                  </a:lnTo>
                  <a:lnTo>
                    <a:pt x="111899" y="88201"/>
                  </a:lnTo>
                  <a:lnTo>
                    <a:pt x="112090" y="89966"/>
                  </a:lnTo>
                  <a:lnTo>
                    <a:pt x="113792" y="89789"/>
                  </a:lnTo>
                  <a:lnTo>
                    <a:pt x="115265" y="88925"/>
                  </a:lnTo>
                  <a:lnTo>
                    <a:pt x="116789" y="86868"/>
                  </a:lnTo>
                  <a:lnTo>
                    <a:pt x="117322" y="85674"/>
                  </a:lnTo>
                  <a:lnTo>
                    <a:pt x="117513" y="84836"/>
                  </a:lnTo>
                  <a:lnTo>
                    <a:pt x="117500" y="82956"/>
                  </a:lnTo>
                  <a:lnTo>
                    <a:pt x="117221" y="82042"/>
                  </a:lnTo>
                  <a:lnTo>
                    <a:pt x="116408" y="80645"/>
                  </a:lnTo>
                  <a:lnTo>
                    <a:pt x="116573" y="80848"/>
                  </a:lnTo>
                  <a:lnTo>
                    <a:pt x="116776" y="81216"/>
                  </a:lnTo>
                  <a:lnTo>
                    <a:pt x="118097" y="82003"/>
                  </a:lnTo>
                  <a:lnTo>
                    <a:pt x="119722" y="82296"/>
                  </a:lnTo>
                  <a:lnTo>
                    <a:pt x="122770" y="81546"/>
                  </a:lnTo>
                  <a:lnTo>
                    <a:pt x="123952" y="80695"/>
                  </a:lnTo>
                  <a:lnTo>
                    <a:pt x="125006" y="79260"/>
                  </a:lnTo>
                  <a:lnTo>
                    <a:pt x="125704" y="78143"/>
                  </a:lnTo>
                  <a:lnTo>
                    <a:pt x="126022" y="76835"/>
                  </a:lnTo>
                  <a:close/>
                </a:path>
                <a:path w="265429" h="169544">
                  <a:moveTo>
                    <a:pt x="126428" y="124561"/>
                  </a:moveTo>
                  <a:lnTo>
                    <a:pt x="126365" y="118059"/>
                  </a:lnTo>
                  <a:lnTo>
                    <a:pt x="124421" y="115646"/>
                  </a:lnTo>
                  <a:lnTo>
                    <a:pt x="121767" y="114833"/>
                  </a:lnTo>
                  <a:lnTo>
                    <a:pt x="121361" y="115189"/>
                  </a:lnTo>
                  <a:lnTo>
                    <a:pt x="121132" y="115328"/>
                  </a:lnTo>
                  <a:lnTo>
                    <a:pt x="123126" y="115874"/>
                  </a:lnTo>
                  <a:lnTo>
                    <a:pt x="124790" y="117398"/>
                  </a:lnTo>
                  <a:lnTo>
                    <a:pt x="126250" y="122732"/>
                  </a:lnTo>
                  <a:lnTo>
                    <a:pt x="124358" y="126034"/>
                  </a:lnTo>
                  <a:lnTo>
                    <a:pt x="118681" y="127558"/>
                  </a:lnTo>
                  <a:lnTo>
                    <a:pt x="123520" y="127520"/>
                  </a:lnTo>
                  <a:lnTo>
                    <a:pt x="126428" y="124561"/>
                  </a:lnTo>
                  <a:close/>
                </a:path>
                <a:path w="265429" h="169544">
                  <a:moveTo>
                    <a:pt x="127088" y="156984"/>
                  </a:moveTo>
                  <a:lnTo>
                    <a:pt x="126796" y="156806"/>
                  </a:lnTo>
                  <a:lnTo>
                    <a:pt x="127088" y="156984"/>
                  </a:lnTo>
                  <a:close/>
                </a:path>
                <a:path w="265429" h="169544">
                  <a:moveTo>
                    <a:pt x="128295" y="157340"/>
                  </a:moveTo>
                  <a:lnTo>
                    <a:pt x="127088" y="156984"/>
                  </a:lnTo>
                  <a:lnTo>
                    <a:pt x="127342" y="157124"/>
                  </a:lnTo>
                  <a:lnTo>
                    <a:pt x="128066" y="157365"/>
                  </a:lnTo>
                  <a:lnTo>
                    <a:pt x="128295" y="157340"/>
                  </a:lnTo>
                  <a:close/>
                </a:path>
                <a:path w="265429" h="169544">
                  <a:moveTo>
                    <a:pt x="128866" y="13931"/>
                  </a:moveTo>
                  <a:lnTo>
                    <a:pt x="128536" y="13144"/>
                  </a:lnTo>
                  <a:lnTo>
                    <a:pt x="127228" y="11836"/>
                  </a:lnTo>
                  <a:lnTo>
                    <a:pt x="126428" y="11518"/>
                  </a:lnTo>
                  <a:lnTo>
                    <a:pt x="124574" y="11518"/>
                  </a:lnTo>
                  <a:lnTo>
                    <a:pt x="123774" y="11836"/>
                  </a:lnTo>
                  <a:lnTo>
                    <a:pt x="122453" y="13144"/>
                  </a:lnTo>
                  <a:lnTo>
                    <a:pt x="122123" y="13931"/>
                  </a:lnTo>
                  <a:lnTo>
                    <a:pt x="122123" y="15786"/>
                  </a:lnTo>
                  <a:lnTo>
                    <a:pt x="122453" y="16573"/>
                  </a:lnTo>
                  <a:lnTo>
                    <a:pt x="123774" y="17881"/>
                  </a:lnTo>
                  <a:lnTo>
                    <a:pt x="124574" y="18211"/>
                  </a:lnTo>
                  <a:lnTo>
                    <a:pt x="126428" y="18211"/>
                  </a:lnTo>
                  <a:lnTo>
                    <a:pt x="127228" y="17881"/>
                  </a:lnTo>
                  <a:lnTo>
                    <a:pt x="128536" y="16573"/>
                  </a:lnTo>
                  <a:lnTo>
                    <a:pt x="128866" y="15786"/>
                  </a:lnTo>
                  <a:lnTo>
                    <a:pt x="128866" y="13931"/>
                  </a:lnTo>
                  <a:close/>
                </a:path>
                <a:path w="265429" h="169544">
                  <a:moveTo>
                    <a:pt x="131457" y="2413"/>
                  </a:moveTo>
                  <a:lnTo>
                    <a:pt x="131127" y="1625"/>
                  </a:lnTo>
                  <a:lnTo>
                    <a:pt x="129819" y="317"/>
                  </a:lnTo>
                  <a:lnTo>
                    <a:pt x="129019" y="0"/>
                  </a:lnTo>
                  <a:lnTo>
                    <a:pt x="127165" y="0"/>
                  </a:lnTo>
                  <a:lnTo>
                    <a:pt x="126365" y="317"/>
                  </a:lnTo>
                  <a:lnTo>
                    <a:pt x="125044" y="1625"/>
                  </a:lnTo>
                  <a:lnTo>
                    <a:pt x="124726" y="2413"/>
                  </a:lnTo>
                  <a:lnTo>
                    <a:pt x="124726" y="4267"/>
                  </a:lnTo>
                  <a:lnTo>
                    <a:pt x="125044" y="5054"/>
                  </a:lnTo>
                  <a:lnTo>
                    <a:pt x="126365" y="6362"/>
                  </a:lnTo>
                  <a:lnTo>
                    <a:pt x="127165" y="6680"/>
                  </a:lnTo>
                  <a:lnTo>
                    <a:pt x="129019" y="6680"/>
                  </a:lnTo>
                  <a:lnTo>
                    <a:pt x="129819" y="6362"/>
                  </a:lnTo>
                  <a:lnTo>
                    <a:pt x="131127" y="5054"/>
                  </a:lnTo>
                  <a:lnTo>
                    <a:pt x="131457" y="4267"/>
                  </a:lnTo>
                  <a:lnTo>
                    <a:pt x="131457" y="2413"/>
                  </a:lnTo>
                  <a:close/>
                </a:path>
                <a:path w="265429" h="169544">
                  <a:moveTo>
                    <a:pt x="134315" y="55067"/>
                  </a:moveTo>
                  <a:lnTo>
                    <a:pt x="134289" y="52565"/>
                  </a:lnTo>
                  <a:lnTo>
                    <a:pt x="133921" y="51447"/>
                  </a:lnTo>
                  <a:lnTo>
                    <a:pt x="133565" y="51092"/>
                  </a:lnTo>
                  <a:lnTo>
                    <a:pt x="133299" y="50647"/>
                  </a:lnTo>
                  <a:lnTo>
                    <a:pt x="133121" y="50152"/>
                  </a:lnTo>
                  <a:lnTo>
                    <a:pt x="132194" y="49009"/>
                  </a:lnTo>
                  <a:lnTo>
                    <a:pt x="130822" y="48234"/>
                  </a:lnTo>
                  <a:lnTo>
                    <a:pt x="128079" y="48272"/>
                  </a:lnTo>
                  <a:lnTo>
                    <a:pt x="127076" y="48717"/>
                  </a:lnTo>
                  <a:lnTo>
                    <a:pt x="126238" y="49377"/>
                  </a:lnTo>
                  <a:lnTo>
                    <a:pt x="125691" y="50025"/>
                  </a:lnTo>
                  <a:lnTo>
                    <a:pt x="125336" y="50279"/>
                  </a:lnTo>
                  <a:lnTo>
                    <a:pt x="124688" y="51117"/>
                  </a:lnTo>
                  <a:lnTo>
                    <a:pt x="124244" y="52133"/>
                  </a:lnTo>
                  <a:lnTo>
                    <a:pt x="124269" y="54927"/>
                  </a:lnTo>
                  <a:lnTo>
                    <a:pt x="125145" y="56311"/>
                  </a:lnTo>
                  <a:lnTo>
                    <a:pt x="127228" y="57810"/>
                  </a:lnTo>
                  <a:lnTo>
                    <a:pt x="128206" y="58229"/>
                  </a:lnTo>
                  <a:lnTo>
                    <a:pt x="130213" y="58204"/>
                  </a:lnTo>
                  <a:lnTo>
                    <a:pt x="130987" y="57912"/>
                  </a:lnTo>
                  <a:lnTo>
                    <a:pt x="133248" y="56642"/>
                  </a:lnTo>
                  <a:lnTo>
                    <a:pt x="134315" y="55067"/>
                  </a:lnTo>
                  <a:close/>
                </a:path>
                <a:path w="265429" h="169544">
                  <a:moveTo>
                    <a:pt x="138569" y="160997"/>
                  </a:moveTo>
                  <a:lnTo>
                    <a:pt x="136321" y="160451"/>
                  </a:lnTo>
                  <a:lnTo>
                    <a:pt x="134429" y="158775"/>
                  </a:lnTo>
                  <a:lnTo>
                    <a:pt x="133604" y="155790"/>
                  </a:lnTo>
                  <a:lnTo>
                    <a:pt x="133578" y="154393"/>
                  </a:lnTo>
                  <a:lnTo>
                    <a:pt x="133057" y="154266"/>
                  </a:lnTo>
                  <a:lnTo>
                    <a:pt x="132549" y="154190"/>
                  </a:lnTo>
                  <a:lnTo>
                    <a:pt x="131965" y="154190"/>
                  </a:lnTo>
                  <a:lnTo>
                    <a:pt x="131749" y="154216"/>
                  </a:lnTo>
                  <a:lnTo>
                    <a:pt x="131622" y="155790"/>
                  </a:lnTo>
                  <a:lnTo>
                    <a:pt x="130454" y="157124"/>
                  </a:lnTo>
                  <a:lnTo>
                    <a:pt x="128295" y="157340"/>
                  </a:lnTo>
                  <a:lnTo>
                    <a:pt x="128689" y="157467"/>
                  </a:lnTo>
                  <a:lnTo>
                    <a:pt x="130162" y="159156"/>
                  </a:lnTo>
                  <a:lnTo>
                    <a:pt x="130429" y="163169"/>
                  </a:lnTo>
                  <a:lnTo>
                    <a:pt x="129438" y="164833"/>
                  </a:lnTo>
                  <a:lnTo>
                    <a:pt x="127927" y="165773"/>
                  </a:lnTo>
                  <a:lnTo>
                    <a:pt x="129070" y="166687"/>
                  </a:lnTo>
                  <a:lnTo>
                    <a:pt x="130517" y="167259"/>
                  </a:lnTo>
                  <a:lnTo>
                    <a:pt x="135610" y="167195"/>
                  </a:lnTo>
                  <a:lnTo>
                    <a:pt x="138430" y="164439"/>
                  </a:lnTo>
                  <a:lnTo>
                    <a:pt x="138569" y="160997"/>
                  </a:lnTo>
                  <a:close/>
                </a:path>
                <a:path w="265429" h="169544">
                  <a:moveTo>
                    <a:pt x="143395" y="98196"/>
                  </a:moveTo>
                  <a:lnTo>
                    <a:pt x="143319" y="94881"/>
                  </a:lnTo>
                  <a:lnTo>
                    <a:pt x="143192" y="92710"/>
                  </a:lnTo>
                  <a:lnTo>
                    <a:pt x="142011" y="90843"/>
                  </a:lnTo>
                  <a:lnTo>
                    <a:pt x="140271" y="89763"/>
                  </a:lnTo>
                  <a:lnTo>
                    <a:pt x="139763" y="91808"/>
                  </a:lnTo>
                  <a:lnTo>
                    <a:pt x="138036" y="93421"/>
                  </a:lnTo>
                  <a:lnTo>
                    <a:pt x="135788" y="93560"/>
                  </a:lnTo>
                  <a:lnTo>
                    <a:pt x="135572" y="94361"/>
                  </a:lnTo>
                  <a:lnTo>
                    <a:pt x="134797" y="96608"/>
                  </a:lnTo>
                  <a:lnTo>
                    <a:pt x="133286" y="98158"/>
                  </a:lnTo>
                  <a:lnTo>
                    <a:pt x="131229" y="98717"/>
                  </a:lnTo>
                  <a:lnTo>
                    <a:pt x="131953" y="99860"/>
                  </a:lnTo>
                  <a:lnTo>
                    <a:pt x="133007" y="100774"/>
                  </a:lnTo>
                  <a:lnTo>
                    <a:pt x="134264" y="101307"/>
                  </a:lnTo>
                  <a:lnTo>
                    <a:pt x="130937" y="102285"/>
                  </a:lnTo>
                  <a:lnTo>
                    <a:pt x="128917" y="105689"/>
                  </a:lnTo>
                  <a:lnTo>
                    <a:pt x="130352" y="111467"/>
                  </a:lnTo>
                  <a:lnTo>
                    <a:pt x="132194" y="113182"/>
                  </a:lnTo>
                  <a:lnTo>
                    <a:pt x="135458" y="114071"/>
                  </a:lnTo>
                  <a:lnTo>
                    <a:pt x="136563" y="114134"/>
                  </a:lnTo>
                  <a:lnTo>
                    <a:pt x="137680" y="113868"/>
                  </a:lnTo>
                  <a:lnTo>
                    <a:pt x="137299" y="113144"/>
                  </a:lnTo>
                  <a:lnTo>
                    <a:pt x="137045" y="112331"/>
                  </a:lnTo>
                  <a:lnTo>
                    <a:pt x="136779" y="108292"/>
                  </a:lnTo>
                  <a:lnTo>
                    <a:pt x="139090" y="105549"/>
                  </a:lnTo>
                  <a:lnTo>
                    <a:pt x="142227" y="105130"/>
                  </a:lnTo>
                  <a:lnTo>
                    <a:pt x="141884" y="104279"/>
                  </a:lnTo>
                  <a:lnTo>
                    <a:pt x="141389" y="103530"/>
                  </a:lnTo>
                  <a:lnTo>
                    <a:pt x="140144" y="102311"/>
                  </a:lnTo>
                  <a:lnTo>
                    <a:pt x="139420" y="101828"/>
                  </a:lnTo>
                  <a:lnTo>
                    <a:pt x="138620" y="101511"/>
                  </a:lnTo>
                  <a:lnTo>
                    <a:pt x="137477" y="101777"/>
                  </a:lnTo>
                  <a:lnTo>
                    <a:pt x="141376" y="100711"/>
                  </a:lnTo>
                  <a:lnTo>
                    <a:pt x="143395" y="98196"/>
                  </a:lnTo>
                  <a:close/>
                </a:path>
                <a:path w="265429" h="169544">
                  <a:moveTo>
                    <a:pt x="147053" y="30822"/>
                  </a:moveTo>
                  <a:lnTo>
                    <a:pt x="146685" y="29349"/>
                  </a:lnTo>
                  <a:lnTo>
                    <a:pt x="145402" y="28244"/>
                  </a:lnTo>
                  <a:lnTo>
                    <a:pt x="141947" y="28270"/>
                  </a:lnTo>
                  <a:lnTo>
                    <a:pt x="140449" y="29781"/>
                  </a:lnTo>
                  <a:lnTo>
                    <a:pt x="140500" y="33477"/>
                  </a:lnTo>
                  <a:lnTo>
                    <a:pt x="142011" y="34975"/>
                  </a:lnTo>
                  <a:lnTo>
                    <a:pt x="143878" y="34950"/>
                  </a:lnTo>
                  <a:lnTo>
                    <a:pt x="144348" y="34848"/>
                  </a:lnTo>
                  <a:lnTo>
                    <a:pt x="143929" y="33096"/>
                  </a:lnTo>
                  <a:lnTo>
                    <a:pt x="144957" y="31318"/>
                  </a:lnTo>
                  <a:lnTo>
                    <a:pt x="146837" y="30810"/>
                  </a:lnTo>
                  <a:lnTo>
                    <a:pt x="147053" y="30822"/>
                  </a:lnTo>
                  <a:close/>
                </a:path>
                <a:path w="265429" h="169544">
                  <a:moveTo>
                    <a:pt x="149974" y="81902"/>
                  </a:moveTo>
                  <a:lnTo>
                    <a:pt x="148031" y="80924"/>
                  </a:lnTo>
                  <a:lnTo>
                    <a:pt x="146672" y="78943"/>
                  </a:lnTo>
                  <a:lnTo>
                    <a:pt x="146646" y="76022"/>
                  </a:lnTo>
                  <a:lnTo>
                    <a:pt x="146913" y="74904"/>
                  </a:lnTo>
                  <a:lnTo>
                    <a:pt x="145592" y="74282"/>
                  </a:lnTo>
                  <a:lnTo>
                    <a:pt x="144068" y="74066"/>
                  </a:lnTo>
                  <a:lnTo>
                    <a:pt x="139014" y="75311"/>
                  </a:lnTo>
                  <a:lnTo>
                    <a:pt x="136855" y="78841"/>
                  </a:lnTo>
                  <a:lnTo>
                    <a:pt x="138125" y="83947"/>
                  </a:lnTo>
                  <a:lnTo>
                    <a:pt x="139115" y="85255"/>
                  </a:lnTo>
                  <a:lnTo>
                    <a:pt x="141884" y="87147"/>
                  </a:lnTo>
                  <a:lnTo>
                    <a:pt x="143776" y="87579"/>
                  </a:lnTo>
                  <a:lnTo>
                    <a:pt x="146659" y="86868"/>
                  </a:lnTo>
                  <a:lnTo>
                    <a:pt x="147523" y="86398"/>
                  </a:lnTo>
                  <a:lnTo>
                    <a:pt x="148259" y="85801"/>
                  </a:lnTo>
                  <a:lnTo>
                    <a:pt x="148107" y="85382"/>
                  </a:lnTo>
                  <a:lnTo>
                    <a:pt x="147866" y="83896"/>
                  </a:lnTo>
                  <a:lnTo>
                    <a:pt x="148678" y="82524"/>
                  </a:lnTo>
                  <a:lnTo>
                    <a:pt x="149974" y="81902"/>
                  </a:lnTo>
                  <a:close/>
                </a:path>
                <a:path w="265429" h="169544">
                  <a:moveTo>
                    <a:pt x="152527" y="159207"/>
                  </a:moveTo>
                  <a:lnTo>
                    <a:pt x="151968" y="157772"/>
                  </a:lnTo>
                  <a:lnTo>
                    <a:pt x="150888" y="156654"/>
                  </a:lnTo>
                  <a:lnTo>
                    <a:pt x="148640" y="155613"/>
                  </a:lnTo>
                  <a:lnTo>
                    <a:pt x="147662" y="155422"/>
                  </a:lnTo>
                  <a:lnTo>
                    <a:pt x="146634" y="155498"/>
                  </a:lnTo>
                  <a:lnTo>
                    <a:pt x="146316" y="158038"/>
                  </a:lnTo>
                  <a:lnTo>
                    <a:pt x="144500" y="160261"/>
                  </a:lnTo>
                  <a:lnTo>
                    <a:pt x="141846" y="160972"/>
                  </a:lnTo>
                  <a:lnTo>
                    <a:pt x="141224" y="161086"/>
                  </a:lnTo>
                  <a:lnTo>
                    <a:pt x="141236" y="162153"/>
                  </a:lnTo>
                  <a:lnTo>
                    <a:pt x="142074" y="165531"/>
                  </a:lnTo>
                  <a:lnTo>
                    <a:pt x="144780" y="167360"/>
                  </a:lnTo>
                  <a:lnTo>
                    <a:pt x="147637" y="167068"/>
                  </a:lnTo>
                  <a:lnTo>
                    <a:pt x="147053" y="166344"/>
                  </a:lnTo>
                  <a:lnTo>
                    <a:pt x="146596" y="165519"/>
                  </a:lnTo>
                  <a:lnTo>
                    <a:pt x="146215" y="161785"/>
                  </a:lnTo>
                  <a:lnTo>
                    <a:pt x="148221" y="159334"/>
                  </a:lnTo>
                  <a:lnTo>
                    <a:pt x="151511" y="159004"/>
                  </a:lnTo>
                  <a:lnTo>
                    <a:pt x="152527" y="159207"/>
                  </a:lnTo>
                  <a:close/>
                </a:path>
                <a:path w="265429" h="169544">
                  <a:moveTo>
                    <a:pt x="152895" y="142608"/>
                  </a:moveTo>
                  <a:lnTo>
                    <a:pt x="148526" y="135229"/>
                  </a:lnTo>
                  <a:lnTo>
                    <a:pt x="149517" y="133197"/>
                  </a:lnTo>
                  <a:lnTo>
                    <a:pt x="151168" y="131940"/>
                  </a:lnTo>
                  <a:lnTo>
                    <a:pt x="151130" y="131813"/>
                  </a:lnTo>
                  <a:lnTo>
                    <a:pt x="150482" y="132295"/>
                  </a:lnTo>
                  <a:lnTo>
                    <a:pt x="149733" y="132676"/>
                  </a:lnTo>
                  <a:lnTo>
                    <a:pt x="145516" y="133819"/>
                  </a:lnTo>
                  <a:lnTo>
                    <a:pt x="142036" y="131914"/>
                  </a:lnTo>
                  <a:lnTo>
                    <a:pt x="140957" y="128625"/>
                  </a:lnTo>
                  <a:lnTo>
                    <a:pt x="139433" y="129781"/>
                  </a:lnTo>
                  <a:lnTo>
                    <a:pt x="138430" y="131559"/>
                  </a:lnTo>
                  <a:lnTo>
                    <a:pt x="138328" y="133883"/>
                  </a:lnTo>
                  <a:lnTo>
                    <a:pt x="138366" y="137490"/>
                  </a:lnTo>
                  <a:lnTo>
                    <a:pt x="141338" y="140373"/>
                  </a:lnTo>
                  <a:lnTo>
                    <a:pt x="145186" y="140347"/>
                  </a:lnTo>
                  <a:lnTo>
                    <a:pt x="145592" y="140296"/>
                  </a:lnTo>
                  <a:lnTo>
                    <a:pt x="145719" y="141185"/>
                  </a:lnTo>
                  <a:lnTo>
                    <a:pt x="146037" y="142443"/>
                  </a:lnTo>
                  <a:lnTo>
                    <a:pt x="146697" y="143510"/>
                  </a:lnTo>
                  <a:lnTo>
                    <a:pt x="147574" y="144335"/>
                  </a:lnTo>
                  <a:lnTo>
                    <a:pt x="148145" y="143852"/>
                  </a:lnTo>
                  <a:lnTo>
                    <a:pt x="148844" y="143522"/>
                  </a:lnTo>
                  <a:lnTo>
                    <a:pt x="150279" y="143484"/>
                  </a:lnTo>
                  <a:lnTo>
                    <a:pt x="150837" y="143700"/>
                  </a:lnTo>
                  <a:lnTo>
                    <a:pt x="151358" y="143979"/>
                  </a:lnTo>
                  <a:lnTo>
                    <a:pt x="151790" y="143446"/>
                  </a:lnTo>
                  <a:lnTo>
                    <a:pt x="152311" y="142989"/>
                  </a:lnTo>
                  <a:lnTo>
                    <a:pt x="152895" y="142608"/>
                  </a:lnTo>
                  <a:close/>
                </a:path>
                <a:path w="265429" h="169544">
                  <a:moveTo>
                    <a:pt x="158762" y="54737"/>
                  </a:moveTo>
                  <a:lnTo>
                    <a:pt x="158267" y="53949"/>
                  </a:lnTo>
                  <a:lnTo>
                    <a:pt x="157848" y="52451"/>
                  </a:lnTo>
                  <a:lnTo>
                    <a:pt x="158000" y="51435"/>
                  </a:lnTo>
                  <a:lnTo>
                    <a:pt x="158343" y="50495"/>
                  </a:lnTo>
                  <a:lnTo>
                    <a:pt x="157467" y="49009"/>
                  </a:lnTo>
                  <a:lnTo>
                    <a:pt x="155905" y="47980"/>
                  </a:lnTo>
                  <a:lnTo>
                    <a:pt x="152069" y="48018"/>
                  </a:lnTo>
                  <a:lnTo>
                    <a:pt x="150418" y="49187"/>
                  </a:lnTo>
                  <a:lnTo>
                    <a:pt x="149288" y="51498"/>
                  </a:lnTo>
                  <a:lnTo>
                    <a:pt x="149059" y="52222"/>
                  </a:lnTo>
                  <a:lnTo>
                    <a:pt x="149085" y="54241"/>
                  </a:lnTo>
                  <a:lnTo>
                    <a:pt x="149580" y="55295"/>
                  </a:lnTo>
                  <a:lnTo>
                    <a:pt x="151244" y="57251"/>
                  </a:lnTo>
                  <a:lnTo>
                    <a:pt x="152577" y="57975"/>
                  </a:lnTo>
                  <a:lnTo>
                    <a:pt x="156273" y="57937"/>
                  </a:lnTo>
                  <a:lnTo>
                    <a:pt x="158051" y="56603"/>
                  </a:lnTo>
                  <a:lnTo>
                    <a:pt x="158762" y="54737"/>
                  </a:lnTo>
                  <a:close/>
                </a:path>
                <a:path w="265429" h="169544">
                  <a:moveTo>
                    <a:pt x="163537" y="104787"/>
                  </a:moveTo>
                  <a:lnTo>
                    <a:pt x="162750" y="104533"/>
                  </a:lnTo>
                  <a:lnTo>
                    <a:pt x="161582" y="104368"/>
                  </a:lnTo>
                  <a:lnTo>
                    <a:pt x="157556" y="104406"/>
                  </a:lnTo>
                  <a:lnTo>
                    <a:pt x="154647" y="107353"/>
                  </a:lnTo>
                  <a:lnTo>
                    <a:pt x="154686" y="111213"/>
                  </a:lnTo>
                  <a:lnTo>
                    <a:pt x="155054" y="113919"/>
                  </a:lnTo>
                  <a:lnTo>
                    <a:pt x="156438" y="115773"/>
                  </a:lnTo>
                  <a:lnTo>
                    <a:pt x="159258" y="117157"/>
                  </a:lnTo>
                  <a:lnTo>
                    <a:pt x="160261" y="117424"/>
                  </a:lnTo>
                  <a:lnTo>
                    <a:pt x="162826" y="117208"/>
                  </a:lnTo>
                  <a:lnTo>
                    <a:pt x="162674" y="117246"/>
                  </a:lnTo>
                  <a:lnTo>
                    <a:pt x="162445" y="117284"/>
                  </a:lnTo>
                  <a:lnTo>
                    <a:pt x="162737" y="117335"/>
                  </a:lnTo>
                  <a:lnTo>
                    <a:pt x="163360" y="117348"/>
                  </a:lnTo>
                  <a:lnTo>
                    <a:pt x="163118" y="117119"/>
                  </a:lnTo>
                  <a:lnTo>
                    <a:pt x="162166" y="116166"/>
                  </a:lnTo>
                  <a:lnTo>
                    <a:pt x="161493" y="114922"/>
                  </a:lnTo>
                  <a:lnTo>
                    <a:pt x="161175" y="111887"/>
                  </a:lnTo>
                  <a:lnTo>
                    <a:pt x="161671" y="110388"/>
                  </a:lnTo>
                  <a:lnTo>
                    <a:pt x="162585" y="109207"/>
                  </a:lnTo>
                  <a:lnTo>
                    <a:pt x="162331" y="108470"/>
                  </a:lnTo>
                  <a:lnTo>
                    <a:pt x="162293" y="106807"/>
                  </a:lnTo>
                  <a:lnTo>
                    <a:pt x="162775" y="105676"/>
                  </a:lnTo>
                  <a:lnTo>
                    <a:pt x="163537" y="104787"/>
                  </a:lnTo>
                  <a:close/>
                </a:path>
                <a:path w="265429" h="169544">
                  <a:moveTo>
                    <a:pt x="163906" y="104368"/>
                  </a:moveTo>
                  <a:lnTo>
                    <a:pt x="163385" y="104343"/>
                  </a:lnTo>
                  <a:lnTo>
                    <a:pt x="162864" y="104368"/>
                  </a:lnTo>
                  <a:lnTo>
                    <a:pt x="162331" y="104470"/>
                  </a:lnTo>
                  <a:lnTo>
                    <a:pt x="162750" y="104533"/>
                  </a:lnTo>
                  <a:lnTo>
                    <a:pt x="163144" y="104635"/>
                  </a:lnTo>
                  <a:lnTo>
                    <a:pt x="163537" y="104775"/>
                  </a:lnTo>
                  <a:lnTo>
                    <a:pt x="163906" y="104368"/>
                  </a:lnTo>
                  <a:close/>
                </a:path>
                <a:path w="265429" h="169544">
                  <a:moveTo>
                    <a:pt x="165163" y="167119"/>
                  </a:moveTo>
                  <a:lnTo>
                    <a:pt x="164045" y="166281"/>
                  </a:lnTo>
                  <a:lnTo>
                    <a:pt x="163169" y="165100"/>
                  </a:lnTo>
                  <a:lnTo>
                    <a:pt x="162509" y="162699"/>
                  </a:lnTo>
                  <a:lnTo>
                    <a:pt x="162496" y="161734"/>
                  </a:lnTo>
                  <a:lnTo>
                    <a:pt x="162661" y="160807"/>
                  </a:lnTo>
                  <a:lnTo>
                    <a:pt x="161404" y="160147"/>
                  </a:lnTo>
                  <a:lnTo>
                    <a:pt x="160451" y="159867"/>
                  </a:lnTo>
                  <a:lnTo>
                    <a:pt x="158546" y="159880"/>
                  </a:lnTo>
                  <a:lnTo>
                    <a:pt x="157721" y="160108"/>
                  </a:lnTo>
                  <a:lnTo>
                    <a:pt x="156489" y="160680"/>
                  </a:lnTo>
                  <a:lnTo>
                    <a:pt x="155651" y="161328"/>
                  </a:lnTo>
                  <a:lnTo>
                    <a:pt x="156070" y="161975"/>
                  </a:lnTo>
                  <a:lnTo>
                    <a:pt x="156400" y="162687"/>
                  </a:lnTo>
                  <a:lnTo>
                    <a:pt x="156679" y="165442"/>
                  </a:lnTo>
                  <a:lnTo>
                    <a:pt x="155714" y="167182"/>
                  </a:lnTo>
                  <a:lnTo>
                    <a:pt x="154178" y="168173"/>
                  </a:lnTo>
                  <a:lnTo>
                    <a:pt x="154851" y="169252"/>
                  </a:lnTo>
                  <a:lnTo>
                    <a:pt x="161226" y="169100"/>
                  </a:lnTo>
                  <a:lnTo>
                    <a:pt x="164388" y="168910"/>
                  </a:lnTo>
                  <a:lnTo>
                    <a:pt x="164744" y="168376"/>
                  </a:lnTo>
                  <a:lnTo>
                    <a:pt x="164998" y="167767"/>
                  </a:lnTo>
                  <a:lnTo>
                    <a:pt x="165163" y="167119"/>
                  </a:lnTo>
                  <a:close/>
                </a:path>
                <a:path w="265429" h="169544">
                  <a:moveTo>
                    <a:pt x="168452" y="18872"/>
                  </a:moveTo>
                  <a:lnTo>
                    <a:pt x="166827" y="18732"/>
                  </a:lnTo>
                  <a:lnTo>
                    <a:pt x="165493" y="17487"/>
                  </a:lnTo>
                  <a:lnTo>
                    <a:pt x="165366" y="15646"/>
                  </a:lnTo>
                  <a:lnTo>
                    <a:pt x="165455" y="15328"/>
                  </a:lnTo>
                  <a:lnTo>
                    <a:pt x="164706" y="15290"/>
                  </a:lnTo>
                  <a:lnTo>
                    <a:pt x="162509" y="15824"/>
                  </a:lnTo>
                  <a:lnTo>
                    <a:pt x="161404" y="17627"/>
                  </a:lnTo>
                  <a:lnTo>
                    <a:pt x="162293" y="21221"/>
                  </a:lnTo>
                  <a:lnTo>
                    <a:pt x="164122" y="22313"/>
                  </a:lnTo>
                  <a:lnTo>
                    <a:pt x="167386" y="21513"/>
                  </a:lnTo>
                  <a:lnTo>
                    <a:pt x="168338" y="20281"/>
                  </a:lnTo>
                  <a:lnTo>
                    <a:pt x="168452" y="18872"/>
                  </a:lnTo>
                  <a:close/>
                </a:path>
                <a:path w="265429" h="169544">
                  <a:moveTo>
                    <a:pt x="173799" y="60401"/>
                  </a:moveTo>
                  <a:lnTo>
                    <a:pt x="173431" y="58928"/>
                  </a:lnTo>
                  <a:lnTo>
                    <a:pt x="173139" y="58432"/>
                  </a:lnTo>
                  <a:lnTo>
                    <a:pt x="171792" y="58000"/>
                  </a:lnTo>
                  <a:lnTo>
                    <a:pt x="170713" y="57023"/>
                  </a:lnTo>
                  <a:lnTo>
                    <a:pt x="170116" y="55740"/>
                  </a:lnTo>
                  <a:lnTo>
                    <a:pt x="169265" y="55473"/>
                  </a:lnTo>
                  <a:lnTo>
                    <a:pt x="168363" y="55346"/>
                  </a:lnTo>
                  <a:lnTo>
                    <a:pt x="165963" y="55930"/>
                  </a:lnTo>
                  <a:lnTo>
                    <a:pt x="164846" y="56934"/>
                  </a:lnTo>
                  <a:lnTo>
                    <a:pt x="164071" y="58432"/>
                  </a:lnTo>
                  <a:lnTo>
                    <a:pt x="163639" y="59842"/>
                  </a:lnTo>
                  <a:lnTo>
                    <a:pt x="163525" y="60706"/>
                  </a:lnTo>
                  <a:lnTo>
                    <a:pt x="163906" y="62230"/>
                  </a:lnTo>
                  <a:lnTo>
                    <a:pt x="164185" y="62776"/>
                  </a:lnTo>
                  <a:lnTo>
                    <a:pt x="165074" y="64033"/>
                  </a:lnTo>
                  <a:lnTo>
                    <a:pt x="165823" y="64541"/>
                  </a:lnTo>
                  <a:lnTo>
                    <a:pt x="166662" y="64909"/>
                  </a:lnTo>
                  <a:lnTo>
                    <a:pt x="167398" y="63423"/>
                  </a:lnTo>
                  <a:lnTo>
                    <a:pt x="168795" y="62293"/>
                  </a:lnTo>
                  <a:lnTo>
                    <a:pt x="171475" y="62026"/>
                  </a:lnTo>
                  <a:lnTo>
                    <a:pt x="172313" y="62230"/>
                  </a:lnTo>
                  <a:lnTo>
                    <a:pt x="173088" y="62572"/>
                  </a:lnTo>
                  <a:lnTo>
                    <a:pt x="173583" y="61556"/>
                  </a:lnTo>
                  <a:lnTo>
                    <a:pt x="173799" y="60401"/>
                  </a:lnTo>
                  <a:close/>
                </a:path>
                <a:path w="265429" h="169544">
                  <a:moveTo>
                    <a:pt x="175971" y="143967"/>
                  </a:moveTo>
                  <a:lnTo>
                    <a:pt x="175336" y="142430"/>
                  </a:lnTo>
                  <a:lnTo>
                    <a:pt x="172770" y="139877"/>
                  </a:lnTo>
                  <a:lnTo>
                    <a:pt x="171208" y="139242"/>
                  </a:lnTo>
                  <a:lnTo>
                    <a:pt x="167576" y="139242"/>
                  </a:lnTo>
                  <a:lnTo>
                    <a:pt x="166027" y="139877"/>
                  </a:lnTo>
                  <a:lnTo>
                    <a:pt x="163461" y="142430"/>
                  </a:lnTo>
                  <a:lnTo>
                    <a:pt x="162826" y="143967"/>
                  </a:lnTo>
                  <a:lnTo>
                    <a:pt x="162826" y="147574"/>
                  </a:lnTo>
                  <a:lnTo>
                    <a:pt x="163461" y="149110"/>
                  </a:lnTo>
                  <a:lnTo>
                    <a:pt x="166027" y="151650"/>
                  </a:lnTo>
                  <a:lnTo>
                    <a:pt x="167576" y="152285"/>
                  </a:lnTo>
                  <a:lnTo>
                    <a:pt x="171208" y="152285"/>
                  </a:lnTo>
                  <a:lnTo>
                    <a:pt x="172770" y="151650"/>
                  </a:lnTo>
                  <a:lnTo>
                    <a:pt x="175336" y="149110"/>
                  </a:lnTo>
                  <a:lnTo>
                    <a:pt x="175971" y="147574"/>
                  </a:lnTo>
                  <a:lnTo>
                    <a:pt x="175971" y="143967"/>
                  </a:lnTo>
                  <a:close/>
                </a:path>
                <a:path w="265429" h="169544">
                  <a:moveTo>
                    <a:pt x="176822" y="164528"/>
                  </a:moveTo>
                  <a:lnTo>
                    <a:pt x="176123" y="161696"/>
                  </a:lnTo>
                  <a:lnTo>
                    <a:pt x="175958" y="161429"/>
                  </a:lnTo>
                  <a:lnTo>
                    <a:pt x="175666" y="161899"/>
                  </a:lnTo>
                  <a:lnTo>
                    <a:pt x="175679" y="164503"/>
                  </a:lnTo>
                  <a:lnTo>
                    <a:pt x="174117" y="166890"/>
                  </a:lnTo>
                  <a:lnTo>
                    <a:pt x="171665" y="167932"/>
                  </a:lnTo>
                  <a:lnTo>
                    <a:pt x="171932" y="167906"/>
                  </a:lnTo>
                  <a:lnTo>
                    <a:pt x="172212" y="167957"/>
                  </a:lnTo>
                  <a:lnTo>
                    <a:pt x="175183" y="167233"/>
                  </a:lnTo>
                  <a:lnTo>
                    <a:pt x="176822" y="164528"/>
                  </a:lnTo>
                  <a:close/>
                </a:path>
                <a:path w="265429" h="169544">
                  <a:moveTo>
                    <a:pt x="179082" y="81432"/>
                  </a:moveTo>
                  <a:lnTo>
                    <a:pt x="177977" y="80606"/>
                  </a:lnTo>
                  <a:lnTo>
                    <a:pt x="176606" y="80111"/>
                  </a:lnTo>
                  <a:lnTo>
                    <a:pt x="174142" y="80137"/>
                  </a:lnTo>
                  <a:lnTo>
                    <a:pt x="173228" y="80378"/>
                  </a:lnTo>
                  <a:lnTo>
                    <a:pt x="171462" y="81203"/>
                  </a:lnTo>
                  <a:lnTo>
                    <a:pt x="172389" y="80759"/>
                  </a:lnTo>
                  <a:lnTo>
                    <a:pt x="165836" y="85585"/>
                  </a:lnTo>
                  <a:lnTo>
                    <a:pt x="166001" y="88392"/>
                  </a:lnTo>
                  <a:lnTo>
                    <a:pt x="166700" y="91236"/>
                  </a:lnTo>
                  <a:lnTo>
                    <a:pt x="168579" y="92976"/>
                  </a:lnTo>
                  <a:lnTo>
                    <a:pt x="170827" y="93560"/>
                  </a:lnTo>
                  <a:lnTo>
                    <a:pt x="170738" y="92913"/>
                  </a:lnTo>
                  <a:lnTo>
                    <a:pt x="170840" y="92290"/>
                  </a:lnTo>
                  <a:lnTo>
                    <a:pt x="171107" y="91719"/>
                  </a:lnTo>
                  <a:lnTo>
                    <a:pt x="171526" y="90805"/>
                  </a:lnTo>
                  <a:lnTo>
                    <a:pt x="172300" y="90055"/>
                  </a:lnTo>
                  <a:lnTo>
                    <a:pt x="175183" y="89395"/>
                  </a:lnTo>
                  <a:lnTo>
                    <a:pt x="176987" y="90525"/>
                  </a:lnTo>
                  <a:lnTo>
                    <a:pt x="177444" y="92468"/>
                  </a:lnTo>
                  <a:lnTo>
                    <a:pt x="177419" y="92760"/>
                  </a:lnTo>
                  <a:lnTo>
                    <a:pt x="178358" y="92367"/>
                  </a:lnTo>
                  <a:lnTo>
                    <a:pt x="178917" y="91871"/>
                  </a:lnTo>
                  <a:lnTo>
                    <a:pt x="177317" y="90932"/>
                  </a:lnTo>
                  <a:lnTo>
                    <a:pt x="176161" y="89293"/>
                  </a:lnTo>
                  <a:lnTo>
                    <a:pt x="175704" y="84836"/>
                  </a:lnTo>
                  <a:lnTo>
                    <a:pt x="177012" y="82550"/>
                  </a:lnTo>
                  <a:lnTo>
                    <a:pt x="179082" y="81432"/>
                  </a:lnTo>
                  <a:close/>
                </a:path>
                <a:path w="265429" h="169544">
                  <a:moveTo>
                    <a:pt x="180860" y="9448"/>
                  </a:moveTo>
                  <a:lnTo>
                    <a:pt x="180822" y="5753"/>
                  </a:lnTo>
                  <a:lnTo>
                    <a:pt x="179298" y="4279"/>
                  </a:lnTo>
                  <a:lnTo>
                    <a:pt x="177165" y="4292"/>
                  </a:lnTo>
                  <a:lnTo>
                    <a:pt x="176657" y="4457"/>
                  </a:lnTo>
                  <a:lnTo>
                    <a:pt x="176225" y="5016"/>
                  </a:lnTo>
                  <a:lnTo>
                    <a:pt x="175653" y="5461"/>
                  </a:lnTo>
                  <a:lnTo>
                    <a:pt x="174929" y="5664"/>
                  </a:lnTo>
                  <a:lnTo>
                    <a:pt x="174383" y="6235"/>
                  </a:lnTo>
                  <a:lnTo>
                    <a:pt x="174091" y="6908"/>
                  </a:lnTo>
                  <a:lnTo>
                    <a:pt x="174117" y="9525"/>
                  </a:lnTo>
                  <a:lnTo>
                    <a:pt x="175641" y="10998"/>
                  </a:lnTo>
                  <a:lnTo>
                    <a:pt x="179374" y="10960"/>
                  </a:lnTo>
                  <a:lnTo>
                    <a:pt x="180860" y="9448"/>
                  </a:lnTo>
                  <a:close/>
                </a:path>
                <a:path w="265429" h="169544">
                  <a:moveTo>
                    <a:pt x="188087" y="61976"/>
                  </a:moveTo>
                  <a:lnTo>
                    <a:pt x="188074" y="60617"/>
                  </a:lnTo>
                  <a:lnTo>
                    <a:pt x="187871" y="59982"/>
                  </a:lnTo>
                  <a:lnTo>
                    <a:pt x="187426" y="57937"/>
                  </a:lnTo>
                  <a:lnTo>
                    <a:pt x="185775" y="56400"/>
                  </a:lnTo>
                  <a:lnTo>
                    <a:pt x="183642" y="56146"/>
                  </a:lnTo>
                  <a:lnTo>
                    <a:pt x="182765" y="56680"/>
                  </a:lnTo>
                  <a:lnTo>
                    <a:pt x="181698" y="56845"/>
                  </a:lnTo>
                  <a:lnTo>
                    <a:pt x="180746" y="56654"/>
                  </a:lnTo>
                  <a:lnTo>
                    <a:pt x="179133" y="57492"/>
                  </a:lnTo>
                  <a:lnTo>
                    <a:pt x="178003" y="59131"/>
                  </a:lnTo>
                  <a:lnTo>
                    <a:pt x="178054" y="63817"/>
                  </a:lnTo>
                  <a:lnTo>
                    <a:pt x="180327" y="66027"/>
                  </a:lnTo>
                  <a:lnTo>
                    <a:pt x="184848" y="65976"/>
                  </a:lnTo>
                  <a:lnTo>
                    <a:pt x="186296" y="65024"/>
                  </a:lnTo>
                  <a:lnTo>
                    <a:pt x="187706" y="62877"/>
                  </a:lnTo>
                  <a:lnTo>
                    <a:pt x="188087" y="61976"/>
                  </a:lnTo>
                  <a:close/>
                </a:path>
                <a:path w="265429" h="169544">
                  <a:moveTo>
                    <a:pt x="189268" y="129806"/>
                  </a:moveTo>
                  <a:lnTo>
                    <a:pt x="188772" y="128638"/>
                  </a:lnTo>
                  <a:lnTo>
                    <a:pt x="187934" y="127749"/>
                  </a:lnTo>
                  <a:lnTo>
                    <a:pt x="186029" y="126860"/>
                  </a:lnTo>
                  <a:lnTo>
                    <a:pt x="188099" y="126809"/>
                  </a:lnTo>
                  <a:lnTo>
                    <a:pt x="188531" y="126720"/>
                  </a:lnTo>
                  <a:lnTo>
                    <a:pt x="187820" y="125793"/>
                  </a:lnTo>
                  <a:lnTo>
                    <a:pt x="187337" y="124688"/>
                  </a:lnTo>
                  <a:lnTo>
                    <a:pt x="187109" y="122402"/>
                  </a:lnTo>
                  <a:lnTo>
                    <a:pt x="187274" y="121399"/>
                  </a:lnTo>
                  <a:lnTo>
                    <a:pt x="187629" y="120472"/>
                  </a:lnTo>
                  <a:lnTo>
                    <a:pt x="187248" y="119888"/>
                  </a:lnTo>
                  <a:lnTo>
                    <a:pt x="186956" y="119240"/>
                  </a:lnTo>
                  <a:lnTo>
                    <a:pt x="186575" y="116751"/>
                  </a:lnTo>
                  <a:lnTo>
                    <a:pt x="187325" y="115112"/>
                  </a:lnTo>
                  <a:lnTo>
                    <a:pt x="188480" y="113957"/>
                  </a:lnTo>
                  <a:lnTo>
                    <a:pt x="187553" y="113817"/>
                  </a:lnTo>
                  <a:lnTo>
                    <a:pt x="180555" y="119722"/>
                  </a:lnTo>
                  <a:lnTo>
                    <a:pt x="180568" y="121653"/>
                  </a:lnTo>
                  <a:lnTo>
                    <a:pt x="180962" y="122809"/>
                  </a:lnTo>
                  <a:lnTo>
                    <a:pt x="182765" y="125653"/>
                  </a:lnTo>
                  <a:lnTo>
                    <a:pt x="184378" y="126619"/>
                  </a:lnTo>
                  <a:lnTo>
                    <a:pt x="183235" y="126898"/>
                  </a:lnTo>
                  <a:lnTo>
                    <a:pt x="181902" y="127584"/>
                  </a:lnTo>
                  <a:lnTo>
                    <a:pt x="182943" y="128651"/>
                  </a:lnTo>
                  <a:lnTo>
                    <a:pt x="183616" y="130086"/>
                  </a:lnTo>
                  <a:lnTo>
                    <a:pt x="183692" y="133311"/>
                  </a:lnTo>
                  <a:lnTo>
                    <a:pt x="183083" y="134785"/>
                  </a:lnTo>
                  <a:lnTo>
                    <a:pt x="182079" y="135902"/>
                  </a:lnTo>
                  <a:lnTo>
                    <a:pt x="183184" y="136575"/>
                  </a:lnTo>
                  <a:lnTo>
                    <a:pt x="184556" y="136842"/>
                  </a:lnTo>
                  <a:lnTo>
                    <a:pt x="186956" y="136258"/>
                  </a:lnTo>
                  <a:lnTo>
                    <a:pt x="187769" y="135636"/>
                  </a:lnTo>
                  <a:lnTo>
                    <a:pt x="188417" y="134886"/>
                  </a:lnTo>
                  <a:lnTo>
                    <a:pt x="188252" y="134137"/>
                  </a:lnTo>
                  <a:lnTo>
                    <a:pt x="188125" y="132295"/>
                  </a:lnTo>
                  <a:lnTo>
                    <a:pt x="188531" y="130937"/>
                  </a:lnTo>
                  <a:lnTo>
                    <a:pt x="189268" y="129806"/>
                  </a:lnTo>
                  <a:close/>
                </a:path>
                <a:path w="265429" h="169544">
                  <a:moveTo>
                    <a:pt x="194271" y="101206"/>
                  </a:moveTo>
                  <a:lnTo>
                    <a:pt x="193586" y="98475"/>
                  </a:lnTo>
                  <a:lnTo>
                    <a:pt x="192366" y="97320"/>
                  </a:lnTo>
                  <a:lnTo>
                    <a:pt x="190893" y="96748"/>
                  </a:lnTo>
                  <a:lnTo>
                    <a:pt x="190500" y="98425"/>
                  </a:lnTo>
                  <a:lnTo>
                    <a:pt x="189445" y="99860"/>
                  </a:lnTo>
                  <a:lnTo>
                    <a:pt x="187998" y="100761"/>
                  </a:lnTo>
                  <a:lnTo>
                    <a:pt x="188963" y="101320"/>
                  </a:lnTo>
                  <a:lnTo>
                    <a:pt x="189750" y="102133"/>
                  </a:lnTo>
                  <a:lnTo>
                    <a:pt x="190334" y="103111"/>
                  </a:lnTo>
                  <a:lnTo>
                    <a:pt x="191198" y="102933"/>
                  </a:lnTo>
                  <a:lnTo>
                    <a:pt x="192354" y="102908"/>
                  </a:lnTo>
                  <a:lnTo>
                    <a:pt x="193649" y="103238"/>
                  </a:lnTo>
                  <a:lnTo>
                    <a:pt x="194068" y="102273"/>
                  </a:lnTo>
                  <a:lnTo>
                    <a:pt x="194271" y="101206"/>
                  </a:lnTo>
                  <a:close/>
                </a:path>
                <a:path w="265429" h="169544">
                  <a:moveTo>
                    <a:pt x="198615" y="69773"/>
                  </a:moveTo>
                  <a:lnTo>
                    <a:pt x="198602" y="69227"/>
                  </a:lnTo>
                  <a:lnTo>
                    <a:pt x="198513" y="68897"/>
                  </a:lnTo>
                  <a:lnTo>
                    <a:pt x="198183" y="68351"/>
                  </a:lnTo>
                  <a:lnTo>
                    <a:pt x="196545" y="68033"/>
                  </a:lnTo>
                  <a:lnTo>
                    <a:pt x="195173" y="67005"/>
                  </a:lnTo>
                  <a:lnTo>
                    <a:pt x="194538" y="65493"/>
                  </a:lnTo>
                  <a:lnTo>
                    <a:pt x="193890" y="65392"/>
                  </a:lnTo>
                  <a:lnTo>
                    <a:pt x="193205" y="65405"/>
                  </a:lnTo>
                  <a:lnTo>
                    <a:pt x="189826" y="66230"/>
                  </a:lnTo>
                  <a:lnTo>
                    <a:pt x="188175" y="68935"/>
                  </a:lnTo>
                  <a:lnTo>
                    <a:pt x="189001" y="72263"/>
                  </a:lnTo>
                  <a:lnTo>
                    <a:pt x="189293" y="72859"/>
                  </a:lnTo>
                  <a:lnTo>
                    <a:pt x="189687" y="73380"/>
                  </a:lnTo>
                  <a:lnTo>
                    <a:pt x="191490" y="72821"/>
                  </a:lnTo>
                  <a:lnTo>
                    <a:pt x="192735" y="72885"/>
                  </a:lnTo>
                  <a:lnTo>
                    <a:pt x="193878" y="73228"/>
                  </a:lnTo>
                  <a:lnTo>
                    <a:pt x="194729" y="71386"/>
                  </a:lnTo>
                  <a:lnTo>
                    <a:pt x="196481" y="70040"/>
                  </a:lnTo>
                  <a:lnTo>
                    <a:pt x="198615" y="69773"/>
                  </a:lnTo>
                  <a:close/>
                </a:path>
                <a:path w="265429" h="169544">
                  <a:moveTo>
                    <a:pt x="204266" y="100761"/>
                  </a:moveTo>
                  <a:lnTo>
                    <a:pt x="202882" y="99707"/>
                  </a:lnTo>
                  <a:lnTo>
                    <a:pt x="201917" y="98132"/>
                  </a:lnTo>
                  <a:lnTo>
                    <a:pt x="201663" y="95770"/>
                  </a:lnTo>
                  <a:lnTo>
                    <a:pt x="201726" y="94716"/>
                  </a:lnTo>
                  <a:lnTo>
                    <a:pt x="201574" y="94018"/>
                  </a:lnTo>
                  <a:lnTo>
                    <a:pt x="201739" y="92951"/>
                  </a:lnTo>
                  <a:lnTo>
                    <a:pt x="200939" y="92938"/>
                  </a:lnTo>
                  <a:lnTo>
                    <a:pt x="200571" y="93205"/>
                  </a:lnTo>
                  <a:lnTo>
                    <a:pt x="200139" y="93395"/>
                  </a:lnTo>
                  <a:lnTo>
                    <a:pt x="199301" y="93573"/>
                  </a:lnTo>
                  <a:lnTo>
                    <a:pt x="198589" y="93497"/>
                  </a:lnTo>
                  <a:lnTo>
                    <a:pt x="196291" y="94538"/>
                  </a:lnTo>
                  <a:lnTo>
                    <a:pt x="194716" y="96837"/>
                  </a:lnTo>
                  <a:lnTo>
                    <a:pt x="194779" y="102946"/>
                  </a:lnTo>
                  <a:lnTo>
                    <a:pt x="197535" y="105727"/>
                  </a:lnTo>
                  <a:lnTo>
                    <a:pt x="200964" y="105905"/>
                  </a:lnTo>
                  <a:lnTo>
                    <a:pt x="200558" y="105219"/>
                  </a:lnTo>
                  <a:lnTo>
                    <a:pt x="200037" y="103009"/>
                  </a:lnTo>
                  <a:lnTo>
                    <a:pt x="201168" y="101219"/>
                  </a:lnTo>
                  <a:lnTo>
                    <a:pt x="203428" y="100698"/>
                  </a:lnTo>
                  <a:lnTo>
                    <a:pt x="204266" y="100761"/>
                  </a:lnTo>
                  <a:close/>
                </a:path>
                <a:path w="265429" h="169544">
                  <a:moveTo>
                    <a:pt x="207403" y="117919"/>
                  </a:moveTo>
                  <a:lnTo>
                    <a:pt x="207073" y="117119"/>
                  </a:lnTo>
                  <a:lnTo>
                    <a:pt x="205765" y="115824"/>
                  </a:lnTo>
                  <a:lnTo>
                    <a:pt x="204965" y="115493"/>
                  </a:lnTo>
                  <a:lnTo>
                    <a:pt x="203098" y="115493"/>
                  </a:lnTo>
                  <a:lnTo>
                    <a:pt x="202311" y="115824"/>
                  </a:lnTo>
                  <a:lnTo>
                    <a:pt x="200990" y="117119"/>
                  </a:lnTo>
                  <a:lnTo>
                    <a:pt x="200660" y="117919"/>
                  </a:lnTo>
                  <a:lnTo>
                    <a:pt x="200660" y="119761"/>
                  </a:lnTo>
                  <a:lnTo>
                    <a:pt x="200990" y="120548"/>
                  </a:lnTo>
                  <a:lnTo>
                    <a:pt x="202311" y="121856"/>
                  </a:lnTo>
                  <a:lnTo>
                    <a:pt x="203098" y="122186"/>
                  </a:lnTo>
                  <a:lnTo>
                    <a:pt x="204965" y="122186"/>
                  </a:lnTo>
                  <a:lnTo>
                    <a:pt x="205765" y="121856"/>
                  </a:lnTo>
                  <a:lnTo>
                    <a:pt x="207073" y="120548"/>
                  </a:lnTo>
                  <a:lnTo>
                    <a:pt x="207403" y="119761"/>
                  </a:lnTo>
                  <a:lnTo>
                    <a:pt x="207403" y="117919"/>
                  </a:lnTo>
                  <a:close/>
                </a:path>
                <a:path w="265429" h="169544">
                  <a:moveTo>
                    <a:pt x="208800" y="74599"/>
                  </a:moveTo>
                  <a:lnTo>
                    <a:pt x="208749" y="69608"/>
                  </a:lnTo>
                  <a:lnTo>
                    <a:pt x="206489" y="67398"/>
                  </a:lnTo>
                  <a:lnTo>
                    <a:pt x="201968" y="67437"/>
                  </a:lnTo>
                  <a:lnTo>
                    <a:pt x="200520" y="68389"/>
                  </a:lnTo>
                  <a:lnTo>
                    <a:pt x="199631" y="69735"/>
                  </a:lnTo>
                  <a:lnTo>
                    <a:pt x="202666" y="69862"/>
                  </a:lnTo>
                  <a:lnTo>
                    <a:pt x="205206" y="72224"/>
                  </a:lnTo>
                  <a:lnTo>
                    <a:pt x="205447" y="75933"/>
                  </a:lnTo>
                  <a:lnTo>
                    <a:pt x="205232" y="77089"/>
                  </a:lnTo>
                  <a:lnTo>
                    <a:pt x="207289" y="76454"/>
                  </a:lnTo>
                  <a:lnTo>
                    <a:pt x="208800" y="74599"/>
                  </a:lnTo>
                  <a:close/>
                </a:path>
                <a:path w="265429" h="169544">
                  <a:moveTo>
                    <a:pt x="211099" y="118795"/>
                  </a:moveTo>
                  <a:lnTo>
                    <a:pt x="210642" y="118110"/>
                  </a:lnTo>
                  <a:lnTo>
                    <a:pt x="210324" y="117322"/>
                  </a:lnTo>
                  <a:lnTo>
                    <a:pt x="210159" y="116014"/>
                  </a:lnTo>
                  <a:lnTo>
                    <a:pt x="209423" y="115989"/>
                  </a:lnTo>
                  <a:lnTo>
                    <a:pt x="209245" y="116598"/>
                  </a:lnTo>
                  <a:lnTo>
                    <a:pt x="209257" y="118313"/>
                  </a:lnTo>
                  <a:lnTo>
                    <a:pt x="209842" y="119545"/>
                  </a:lnTo>
                  <a:lnTo>
                    <a:pt x="210769" y="120446"/>
                  </a:lnTo>
                  <a:lnTo>
                    <a:pt x="210921" y="119316"/>
                  </a:lnTo>
                  <a:lnTo>
                    <a:pt x="211099" y="118795"/>
                  </a:lnTo>
                  <a:close/>
                </a:path>
                <a:path w="265429" h="169544">
                  <a:moveTo>
                    <a:pt x="213385" y="31927"/>
                  </a:moveTo>
                  <a:lnTo>
                    <a:pt x="213360" y="29032"/>
                  </a:lnTo>
                  <a:lnTo>
                    <a:pt x="211823" y="27559"/>
                  </a:lnTo>
                  <a:lnTo>
                    <a:pt x="208826" y="27597"/>
                  </a:lnTo>
                  <a:lnTo>
                    <a:pt x="207886" y="28194"/>
                  </a:lnTo>
                  <a:lnTo>
                    <a:pt x="207289" y="29044"/>
                  </a:lnTo>
                  <a:lnTo>
                    <a:pt x="207784" y="28625"/>
                  </a:lnTo>
                  <a:lnTo>
                    <a:pt x="208368" y="28295"/>
                  </a:lnTo>
                  <a:lnTo>
                    <a:pt x="210921" y="28041"/>
                  </a:lnTo>
                  <a:lnTo>
                    <a:pt x="212572" y="29375"/>
                  </a:lnTo>
                  <a:lnTo>
                    <a:pt x="212852" y="32042"/>
                  </a:lnTo>
                  <a:lnTo>
                    <a:pt x="212598" y="32816"/>
                  </a:lnTo>
                  <a:lnTo>
                    <a:pt x="212153" y="33439"/>
                  </a:lnTo>
                  <a:lnTo>
                    <a:pt x="212890" y="32816"/>
                  </a:lnTo>
                  <a:lnTo>
                    <a:pt x="213385" y="31927"/>
                  </a:lnTo>
                  <a:close/>
                </a:path>
                <a:path w="265429" h="169544">
                  <a:moveTo>
                    <a:pt x="217779" y="91160"/>
                  </a:moveTo>
                  <a:lnTo>
                    <a:pt x="216077" y="90373"/>
                  </a:lnTo>
                  <a:lnTo>
                    <a:pt x="214706" y="88912"/>
                  </a:lnTo>
                  <a:lnTo>
                    <a:pt x="214172" y="86969"/>
                  </a:lnTo>
                  <a:lnTo>
                    <a:pt x="214058" y="86258"/>
                  </a:lnTo>
                  <a:lnTo>
                    <a:pt x="213652" y="87236"/>
                  </a:lnTo>
                  <a:lnTo>
                    <a:pt x="212991" y="88074"/>
                  </a:lnTo>
                  <a:lnTo>
                    <a:pt x="212153" y="88722"/>
                  </a:lnTo>
                  <a:lnTo>
                    <a:pt x="212128" y="89293"/>
                  </a:lnTo>
                  <a:lnTo>
                    <a:pt x="212636" y="91389"/>
                  </a:lnTo>
                  <a:lnTo>
                    <a:pt x="214464" y="92481"/>
                  </a:lnTo>
                  <a:lnTo>
                    <a:pt x="216890" y="91897"/>
                  </a:lnTo>
                  <a:lnTo>
                    <a:pt x="217373" y="91554"/>
                  </a:lnTo>
                  <a:lnTo>
                    <a:pt x="217779" y="91160"/>
                  </a:lnTo>
                  <a:close/>
                </a:path>
                <a:path w="265429" h="169544">
                  <a:moveTo>
                    <a:pt x="227939" y="136474"/>
                  </a:moveTo>
                  <a:lnTo>
                    <a:pt x="227698" y="135585"/>
                  </a:lnTo>
                  <a:lnTo>
                    <a:pt x="227126" y="134861"/>
                  </a:lnTo>
                  <a:lnTo>
                    <a:pt x="226339" y="134429"/>
                  </a:lnTo>
                  <a:lnTo>
                    <a:pt x="226199" y="135115"/>
                  </a:lnTo>
                  <a:lnTo>
                    <a:pt x="226085" y="135432"/>
                  </a:lnTo>
                  <a:lnTo>
                    <a:pt x="226809" y="135559"/>
                  </a:lnTo>
                  <a:lnTo>
                    <a:pt x="227431" y="135940"/>
                  </a:lnTo>
                  <a:lnTo>
                    <a:pt x="227939" y="136474"/>
                  </a:lnTo>
                  <a:close/>
                </a:path>
                <a:path w="265429" h="169544">
                  <a:moveTo>
                    <a:pt x="234061" y="66217"/>
                  </a:moveTo>
                  <a:lnTo>
                    <a:pt x="233730" y="65430"/>
                  </a:lnTo>
                  <a:lnTo>
                    <a:pt x="232410" y="64122"/>
                  </a:lnTo>
                  <a:lnTo>
                    <a:pt x="231609" y="63804"/>
                  </a:lnTo>
                  <a:lnTo>
                    <a:pt x="229755" y="63804"/>
                  </a:lnTo>
                  <a:lnTo>
                    <a:pt x="228955" y="64122"/>
                  </a:lnTo>
                  <a:lnTo>
                    <a:pt x="227647" y="65430"/>
                  </a:lnTo>
                  <a:lnTo>
                    <a:pt x="227317" y="66217"/>
                  </a:lnTo>
                  <a:lnTo>
                    <a:pt x="227317" y="68072"/>
                  </a:lnTo>
                  <a:lnTo>
                    <a:pt x="227647" y="68859"/>
                  </a:lnTo>
                  <a:lnTo>
                    <a:pt x="228955" y="70167"/>
                  </a:lnTo>
                  <a:lnTo>
                    <a:pt x="229755" y="70485"/>
                  </a:lnTo>
                  <a:lnTo>
                    <a:pt x="231609" y="70485"/>
                  </a:lnTo>
                  <a:lnTo>
                    <a:pt x="232410" y="70167"/>
                  </a:lnTo>
                  <a:lnTo>
                    <a:pt x="233730" y="68859"/>
                  </a:lnTo>
                  <a:lnTo>
                    <a:pt x="234061" y="68072"/>
                  </a:lnTo>
                  <a:lnTo>
                    <a:pt x="234061" y="66217"/>
                  </a:lnTo>
                  <a:close/>
                </a:path>
                <a:path w="265429" h="169544">
                  <a:moveTo>
                    <a:pt x="246189" y="112153"/>
                  </a:moveTo>
                  <a:lnTo>
                    <a:pt x="246164" y="108788"/>
                  </a:lnTo>
                  <a:lnTo>
                    <a:pt x="244627" y="107315"/>
                  </a:lnTo>
                  <a:lnTo>
                    <a:pt x="241935" y="107340"/>
                  </a:lnTo>
                  <a:lnTo>
                    <a:pt x="241185" y="107683"/>
                  </a:lnTo>
                  <a:lnTo>
                    <a:pt x="240614" y="108267"/>
                  </a:lnTo>
                  <a:lnTo>
                    <a:pt x="240766" y="109651"/>
                  </a:lnTo>
                  <a:lnTo>
                    <a:pt x="240449" y="110972"/>
                  </a:lnTo>
                  <a:lnTo>
                    <a:pt x="239814" y="112102"/>
                  </a:lnTo>
                  <a:lnTo>
                    <a:pt x="240626" y="112712"/>
                  </a:lnTo>
                  <a:lnTo>
                    <a:pt x="240969" y="113080"/>
                  </a:lnTo>
                  <a:lnTo>
                    <a:pt x="241973" y="113093"/>
                  </a:lnTo>
                  <a:lnTo>
                    <a:pt x="242938" y="113360"/>
                  </a:lnTo>
                  <a:lnTo>
                    <a:pt x="243789" y="113817"/>
                  </a:lnTo>
                  <a:lnTo>
                    <a:pt x="245173" y="113398"/>
                  </a:lnTo>
                  <a:lnTo>
                    <a:pt x="246189" y="112153"/>
                  </a:lnTo>
                  <a:close/>
                </a:path>
                <a:path w="265429" h="169544">
                  <a:moveTo>
                    <a:pt x="246240" y="90017"/>
                  </a:moveTo>
                  <a:lnTo>
                    <a:pt x="246113" y="90017"/>
                  </a:lnTo>
                  <a:lnTo>
                    <a:pt x="246240" y="90030"/>
                  </a:lnTo>
                  <a:close/>
                </a:path>
                <a:path w="265429" h="169544">
                  <a:moveTo>
                    <a:pt x="264998" y="67132"/>
                  </a:moveTo>
                  <a:lnTo>
                    <a:pt x="264337" y="66649"/>
                  </a:lnTo>
                  <a:lnTo>
                    <a:pt x="263664" y="66636"/>
                  </a:lnTo>
                  <a:lnTo>
                    <a:pt x="263042" y="66459"/>
                  </a:lnTo>
                  <a:lnTo>
                    <a:pt x="262496" y="66090"/>
                  </a:lnTo>
                  <a:lnTo>
                    <a:pt x="260654" y="66141"/>
                  </a:lnTo>
                  <a:lnTo>
                    <a:pt x="259181" y="67627"/>
                  </a:lnTo>
                  <a:lnTo>
                    <a:pt x="259207" y="69900"/>
                  </a:lnTo>
                  <a:lnTo>
                    <a:pt x="259473" y="70688"/>
                  </a:lnTo>
                  <a:lnTo>
                    <a:pt x="259956" y="68948"/>
                  </a:lnTo>
                  <a:lnTo>
                    <a:pt x="261340" y="67513"/>
                  </a:lnTo>
                  <a:lnTo>
                    <a:pt x="263842" y="67005"/>
                  </a:lnTo>
                  <a:lnTo>
                    <a:pt x="264998" y="6713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32409" y="2969005"/>
              <a:ext cx="264160" cy="170180"/>
            </a:xfrm>
            <a:custGeom>
              <a:avLst/>
              <a:gdLst/>
              <a:ahLst/>
              <a:cxnLst/>
              <a:rect l="l" t="t" r="r" b="b"/>
              <a:pathLst>
                <a:path w="264159" h="170180">
                  <a:moveTo>
                    <a:pt x="7137" y="99415"/>
                  </a:moveTo>
                  <a:lnTo>
                    <a:pt x="6934" y="98145"/>
                  </a:lnTo>
                  <a:lnTo>
                    <a:pt x="6438" y="96354"/>
                  </a:lnTo>
                  <a:lnTo>
                    <a:pt x="4584" y="95313"/>
                  </a:lnTo>
                  <a:lnTo>
                    <a:pt x="2527" y="95859"/>
                  </a:lnTo>
                  <a:lnTo>
                    <a:pt x="749" y="96862"/>
                  </a:lnTo>
                  <a:lnTo>
                    <a:pt x="0" y="98374"/>
                  </a:lnTo>
                  <a:lnTo>
                    <a:pt x="914" y="101688"/>
                  </a:lnTo>
                  <a:lnTo>
                    <a:pt x="2755" y="102730"/>
                  </a:lnTo>
                  <a:lnTo>
                    <a:pt x="5422" y="101879"/>
                  </a:lnTo>
                  <a:lnTo>
                    <a:pt x="5905" y="101523"/>
                  </a:lnTo>
                  <a:lnTo>
                    <a:pt x="6845" y="100368"/>
                  </a:lnTo>
                  <a:lnTo>
                    <a:pt x="7137" y="99415"/>
                  </a:lnTo>
                  <a:close/>
                </a:path>
                <a:path w="264159" h="170180">
                  <a:moveTo>
                    <a:pt x="33896" y="65481"/>
                  </a:moveTo>
                  <a:lnTo>
                    <a:pt x="33489" y="63601"/>
                  </a:lnTo>
                  <a:lnTo>
                    <a:pt x="33007" y="61810"/>
                  </a:lnTo>
                  <a:lnTo>
                    <a:pt x="31153" y="60769"/>
                  </a:lnTo>
                  <a:lnTo>
                    <a:pt x="29121" y="61315"/>
                  </a:lnTo>
                  <a:lnTo>
                    <a:pt x="27355" y="62255"/>
                  </a:lnTo>
                  <a:lnTo>
                    <a:pt x="26555" y="63792"/>
                  </a:lnTo>
                  <a:lnTo>
                    <a:pt x="27178" y="66090"/>
                  </a:lnTo>
                  <a:lnTo>
                    <a:pt x="27647" y="66662"/>
                  </a:lnTo>
                  <a:lnTo>
                    <a:pt x="29019" y="67703"/>
                  </a:lnTo>
                  <a:lnTo>
                    <a:pt x="30060" y="67995"/>
                  </a:lnTo>
                  <a:lnTo>
                    <a:pt x="32867" y="67246"/>
                  </a:lnTo>
                  <a:lnTo>
                    <a:pt x="33896" y="65481"/>
                  </a:lnTo>
                  <a:close/>
                </a:path>
                <a:path w="264159" h="170180">
                  <a:moveTo>
                    <a:pt x="36703" y="77711"/>
                  </a:moveTo>
                  <a:lnTo>
                    <a:pt x="36474" y="74447"/>
                  </a:lnTo>
                  <a:lnTo>
                    <a:pt x="35521" y="73317"/>
                  </a:lnTo>
                  <a:lnTo>
                    <a:pt x="33858" y="72783"/>
                  </a:lnTo>
                  <a:lnTo>
                    <a:pt x="33426" y="72707"/>
                  </a:lnTo>
                  <a:lnTo>
                    <a:pt x="31127" y="72859"/>
                  </a:lnTo>
                  <a:lnTo>
                    <a:pt x="29718" y="74447"/>
                  </a:lnTo>
                  <a:lnTo>
                    <a:pt x="29870" y="76631"/>
                  </a:lnTo>
                  <a:lnTo>
                    <a:pt x="30607" y="78574"/>
                  </a:lnTo>
                  <a:lnTo>
                    <a:pt x="31902" y="79514"/>
                  </a:lnTo>
                  <a:lnTo>
                    <a:pt x="35293" y="79298"/>
                  </a:lnTo>
                  <a:lnTo>
                    <a:pt x="36703" y="77711"/>
                  </a:lnTo>
                  <a:close/>
                </a:path>
                <a:path w="264159" h="170180">
                  <a:moveTo>
                    <a:pt x="37452" y="109728"/>
                  </a:moveTo>
                  <a:lnTo>
                    <a:pt x="36817" y="107416"/>
                  </a:lnTo>
                  <a:lnTo>
                    <a:pt x="36537" y="106972"/>
                  </a:lnTo>
                  <a:lnTo>
                    <a:pt x="35356" y="105702"/>
                  </a:lnTo>
                  <a:lnTo>
                    <a:pt x="34086" y="105257"/>
                  </a:lnTo>
                  <a:lnTo>
                    <a:pt x="32677" y="105638"/>
                  </a:lnTo>
                  <a:lnTo>
                    <a:pt x="32410" y="105803"/>
                  </a:lnTo>
                  <a:lnTo>
                    <a:pt x="30899" y="106451"/>
                  </a:lnTo>
                  <a:lnTo>
                    <a:pt x="30010" y="108077"/>
                  </a:lnTo>
                  <a:lnTo>
                    <a:pt x="30848" y="111137"/>
                  </a:lnTo>
                  <a:lnTo>
                    <a:pt x="32118" y="112052"/>
                  </a:lnTo>
                  <a:lnTo>
                    <a:pt x="34239" y="112153"/>
                  </a:lnTo>
                  <a:lnTo>
                    <a:pt x="36398" y="111569"/>
                  </a:lnTo>
                  <a:lnTo>
                    <a:pt x="37452" y="109728"/>
                  </a:lnTo>
                  <a:close/>
                </a:path>
                <a:path w="264159" h="170180">
                  <a:moveTo>
                    <a:pt x="37973" y="133985"/>
                  </a:moveTo>
                  <a:lnTo>
                    <a:pt x="37922" y="129489"/>
                  </a:lnTo>
                  <a:lnTo>
                    <a:pt x="35458" y="126936"/>
                  </a:lnTo>
                  <a:lnTo>
                    <a:pt x="31711" y="126593"/>
                  </a:lnTo>
                  <a:lnTo>
                    <a:pt x="28295" y="126631"/>
                  </a:lnTo>
                  <a:lnTo>
                    <a:pt x="25552" y="129413"/>
                  </a:lnTo>
                  <a:lnTo>
                    <a:pt x="25603" y="133972"/>
                  </a:lnTo>
                  <a:lnTo>
                    <a:pt x="25958" y="135051"/>
                  </a:lnTo>
                  <a:lnTo>
                    <a:pt x="26962" y="136626"/>
                  </a:lnTo>
                  <a:lnTo>
                    <a:pt x="27482" y="137185"/>
                  </a:lnTo>
                  <a:lnTo>
                    <a:pt x="28092" y="137642"/>
                  </a:lnTo>
                  <a:lnTo>
                    <a:pt x="29425" y="137515"/>
                  </a:lnTo>
                  <a:lnTo>
                    <a:pt x="26784" y="137820"/>
                  </a:lnTo>
                  <a:lnTo>
                    <a:pt x="25730" y="138696"/>
                  </a:lnTo>
                  <a:lnTo>
                    <a:pt x="25146" y="140703"/>
                  </a:lnTo>
                  <a:lnTo>
                    <a:pt x="25285" y="142989"/>
                  </a:lnTo>
                  <a:lnTo>
                    <a:pt x="26898" y="144386"/>
                  </a:lnTo>
                  <a:lnTo>
                    <a:pt x="29933" y="144195"/>
                  </a:lnTo>
                  <a:lnTo>
                    <a:pt x="29603" y="144767"/>
                  </a:lnTo>
                  <a:lnTo>
                    <a:pt x="30365" y="147574"/>
                  </a:lnTo>
                  <a:lnTo>
                    <a:pt x="31115" y="148310"/>
                  </a:lnTo>
                  <a:lnTo>
                    <a:pt x="32715" y="148983"/>
                  </a:lnTo>
                  <a:lnTo>
                    <a:pt x="33464" y="149110"/>
                  </a:lnTo>
                  <a:lnTo>
                    <a:pt x="35890" y="148450"/>
                  </a:lnTo>
                  <a:lnTo>
                    <a:pt x="36868" y="146850"/>
                  </a:lnTo>
                  <a:lnTo>
                    <a:pt x="36601" y="144792"/>
                  </a:lnTo>
                  <a:lnTo>
                    <a:pt x="36195" y="143281"/>
                  </a:lnTo>
                  <a:lnTo>
                    <a:pt x="34785" y="142354"/>
                  </a:lnTo>
                  <a:lnTo>
                    <a:pt x="32740" y="142367"/>
                  </a:lnTo>
                  <a:lnTo>
                    <a:pt x="31572" y="142684"/>
                  </a:lnTo>
                  <a:lnTo>
                    <a:pt x="31915" y="140995"/>
                  </a:lnTo>
                  <a:lnTo>
                    <a:pt x="31851" y="139966"/>
                  </a:lnTo>
                  <a:lnTo>
                    <a:pt x="31521" y="139331"/>
                  </a:lnTo>
                  <a:lnTo>
                    <a:pt x="31076" y="138823"/>
                  </a:lnTo>
                  <a:lnTo>
                    <a:pt x="31826" y="138874"/>
                  </a:lnTo>
                  <a:lnTo>
                    <a:pt x="33578" y="138861"/>
                  </a:lnTo>
                  <a:lnTo>
                    <a:pt x="35140" y="138112"/>
                  </a:lnTo>
                  <a:lnTo>
                    <a:pt x="36868" y="136207"/>
                  </a:lnTo>
                  <a:lnTo>
                    <a:pt x="37553" y="135204"/>
                  </a:lnTo>
                  <a:lnTo>
                    <a:pt x="37973" y="133985"/>
                  </a:lnTo>
                  <a:close/>
                </a:path>
                <a:path w="264159" h="170180">
                  <a:moveTo>
                    <a:pt x="56426" y="129273"/>
                  </a:moveTo>
                  <a:lnTo>
                    <a:pt x="56184" y="125577"/>
                  </a:lnTo>
                  <a:lnTo>
                    <a:pt x="54584" y="124180"/>
                  </a:lnTo>
                  <a:lnTo>
                    <a:pt x="52336" y="124333"/>
                  </a:lnTo>
                  <a:lnTo>
                    <a:pt x="50355" y="125133"/>
                  </a:lnTo>
                  <a:lnTo>
                    <a:pt x="51638" y="124587"/>
                  </a:lnTo>
                  <a:lnTo>
                    <a:pt x="50622" y="123024"/>
                  </a:lnTo>
                  <a:lnTo>
                    <a:pt x="48818" y="122186"/>
                  </a:lnTo>
                  <a:lnTo>
                    <a:pt x="46545" y="122440"/>
                  </a:lnTo>
                  <a:lnTo>
                    <a:pt x="46355" y="122389"/>
                  </a:lnTo>
                  <a:lnTo>
                    <a:pt x="45250" y="122694"/>
                  </a:lnTo>
                  <a:lnTo>
                    <a:pt x="44538" y="123228"/>
                  </a:lnTo>
                  <a:lnTo>
                    <a:pt x="42748" y="125069"/>
                  </a:lnTo>
                  <a:lnTo>
                    <a:pt x="42151" y="126809"/>
                  </a:lnTo>
                  <a:lnTo>
                    <a:pt x="42887" y="129501"/>
                  </a:lnTo>
                  <a:lnTo>
                    <a:pt x="43446" y="130225"/>
                  </a:lnTo>
                  <a:lnTo>
                    <a:pt x="45339" y="131965"/>
                  </a:lnTo>
                  <a:lnTo>
                    <a:pt x="47066" y="132524"/>
                  </a:lnTo>
                  <a:lnTo>
                    <a:pt x="49809" y="131787"/>
                  </a:lnTo>
                  <a:lnTo>
                    <a:pt x="50584" y="131165"/>
                  </a:lnTo>
                  <a:lnTo>
                    <a:pt x="51206" y="130454"/>
                  </a:lnTo>
                  <a:lnTo>
                    <a:pt x="51790" y="130797"/>
                  </a:lnTo>
                  <a:lnTo>
                    <a:pt x="52438" y="131025"/>
                  </a:lnTo>
                  <a:lnTo>
                    <a:pt x="55029" y="130860"/>
                  </a:lnTo>
                  <a:lnTo>
                    <a:pt x="56426" y="129273"/>
                  </a:lnTo>
                  <a:close/>
                </a:path>
                <a:path w="264159" h="170180">
                  <a:moveTo>
                    <a:pt x="64096" y="92113"/>
                  </a:moveTo>
                  <a:lnTo>
                    <a:pt x="63817" y="89471"/>
                  </a:lnTo>
                  <a:lnTo>
                    <a:pt x="62268" y="88150"/>
                  </a:lnTo>
                  <a:lnTo>
                    <a:pt x="59753" y="88315"/>
                  </a:lnTo>
                  <a:lnTo>
                    <a:pt x="59156" y="88620"/>
                  </a:lnTo>
                  <a:lnTo>
                    <a:pt x="58102" y="89509"/>
                  </a:lnTo>
                  <a:lnTo>
                    <a:pt x="57518" y="90411"/>
                  </a:lnTo>
                  <a:lnTo>
                    <a:pt x="57264" y="91084"/>
                  </a:lnTo>
                  <a:lnTo>
                    <a:pt x="57353" y="92367"/>
                  </a:lnTo>
                  <a:lnTo>
                    <a:pt x="57797" y="93281"/>
                  </a:lnTo>
                  <a:lnTo>
                    <a:pt x="58420" y="94335"/>
                  </a:lnTo>
                  <a:lnTo>
                    <a:pt x="59588" y="95034"/>
                  </a:lnTo>
                  <a:lnTo>
                    <a:pt x="62039" y="94869"/>
                  </a:lnTo>
                  <a:lnTo>
                    <a:pt x="62953" y="94221"/>
                  </a:lnTo>
                  <a:lnTo>
                    <a:pt x="63868" y="92760"/>
                  </a:lnTo>
                  <a:lnTo>
                    <a:pt x="64096" y="92113"/>
                  </a:lnTo>
                  <a:close/>
                </a:path>
                <a:path w="264159" h="170180">
                  <a:moveTo>
                    <a:pt x="64846" y="102247"/>
                  </a:moveTo>
                  <a:lnTo>
                    <a:pt x="63639" y="97866"/>
                  </a:lnTo>
                  <a:lnTo>
                    <a:pt x="60883" y="96304"/>
                  </a:lnTo>
                  <a:lnTo>
                    <a:pt x="56045" y="97624"/>
                  </a:lnTo>
                  <a:lnTo>
                    <a:pt x="54673" y="99529"/>
                  </a:lnTo>
                  <a:lnTo>
                    <a:pt x="54571" y="102730"/>
                  </a:lnTo>
                  <a:lnTo>
                    <a:pt x="55067" y="104571"/>
                  </a:lnTo>
                  <a:lnTo>
                    <a:pt x="56057" y="105638"/>
                  </a:lnTo>
                  <a:lnTo>
                    <a:pt x="58343" y="106794"/>
                  </a:lnTo>
                  <a:lnTo>
                    <a:pt x="59601" y="106984"/>
                  </a:lnTo>
                  <a:lnTo>
                    <a:pt x="61798" y="106387"/>
                  </a:lnTo>
                  <a:lnTo>
                    <a:pt x="62534" y="105829"/>
                  </a:lnTo>
                  <a:lnTo>
                    <a:pt x="64287" y="103936"/>
                  </a:lnTo>
                  <a:lnTo>
                    <a:pt x="64846" y="102247"/>
                  </a:lnTo>
                  <a:close/>
                </a:path>
                <a:path w="264159" h="170180">
                  <a:moveTo>
                    <a:pt x="69570" y="48006"/>
                  </a:moveTo>
                  <a:lnTo>
                    <a:pt x="69405" y="45402"/>
                  </a:lnTo>
                  <a:lnTo>
                    <a:pt x="67792" y="44005"/>
                  </a:lnTo>
                  <a:lnTo>
                    <a:pt x="64363" y="44234"/>
                  </a:lnTo>
                  <a:lnTo>
                    <a:pt x="63169" y="45415"/>
                  </a:lnTo>
                  <a:lnTo>
                    <a:pt x="62776" y="47409"/>
                  </a:lnTo>
                  <a:lnTo>
                    <a:pt x="62877" y="48844"/>
                  </a:lnTo>
                  <a:lnTo>
                    <a:pt x="63563" y="49771"/>
                  </a:lnTo>
                  <a:lnTo>
                    <a:pt x="65049" y="50634"/>
                  </a:lnTo>
                  <a:lnTo>
                    <a:pt x="65684" y="50850"/>
                  </a:lnTo>
                  <a:lnTo>
                    <a:pt x="67475" y="50736"/>
                  </a:lnTo>
                  <a:lnTo>
                    <a:pt x="68351" y="50126"/>
                  </a:lnTo>
                  <a:lnTo>
                    <a:pt x="69316" y="48704"/>
                  </a:lnTo>
                  <a:lnTo>
                    <a:pt x="69570" y="48006"/>
                  </a:lnTo>
                  <a:close/>
                </a:path>
                <a:path w="264159" h="170180">
                  <a:moveTo>
                    <a:pt x="69964" y="149669"/>
                  </a:moveTo>
                  <a:lnTo>
                    <a:pt x="68516" y="144437"/>
                  </a:lnTo>
                  <a:lnTo>
                    <a:pt x="67068" y="142963"/>
                  </a:lnTo>
                  <a:lnTo>
                    <a:pt x="64579" y="142024"/>
                  </a:lnTo>
                  <a:lnTo>
                    <a:pt x="63817" y="141897"/>
                  </a:lnTo>
                  <a:lnTo>
                    <a:pt x="61988" y="141947"/>
                  </a:lnTo>
                  <a:lnTo>
                    <a:pt x="58089" y="143154"/>
                  </a:lnTo>
                  <a:lnTo>
                    <a:pt x="56248" y="146431"/>
                  </a:lnTo>
                  <a:lnTo>
                    <a:pt x="57340" y="150202"/>
                  </a:lnTo>
                  <a:lnTo>
                    <a:pt x="56692" y="149225"/>
                  </a:lnTo>
                  <a:lnTo>
                    <a:pt x="55600" y="148590"/>
                  </a:lnTo>
                  <a:lnTo>
                    <a:pt x="53200" y="148742"/>
                  </a:lnTo>
                  <a:lnTo>
                    <a:pt x="52285" y="149402"/>
                  </a:lnTo>
                  <a:lnTo>
                    <a:pt x="51384" y="150876"/>
                  </a:lnTo>
                  <a:lnTo>
                    <a:pt x="51142" y="151511"/>
                  </a:lnTo>
                  <a:lnTo>
                    <a:pt x="51320" y="154076"/>
                  </a:lnTo>
                  <a:lnTo>
                    <a:pt x="52920" y="155473"/>
                  </a:lnTo>
                  <a:lnTo>
                    <a:pt x="55740" y="155282"/>
                  </a:lnTo>
                  <a:lnTo>
                    <a:pt x="56565" y="154825"/>
                  </a:lnTo>
                  <a:lnTo>
                    <a:pt x="57670" y="153517"/>
                  </a:lnTo>
                  <a:lnTo>
                    <a:pt x="57988" y="152679"/>
                  </a:lnTo>
                  <a:lnTo>
                    <a:pt x="57912" y="151511"/>
                  </a:lnTo>
                  <a:lnTo>
                    <a:pt x="57734" y="151053"/>
                  </a:lnTo>
                  <a:lnTo>
                    <a:pt x="58369" y="152171"/>
                  </a:lnTo>
                  <a:lnTo>
                    <a:pt x="59359" y="153047"/>
                  </a:lnTo>
                  <a:lnTo>
                    <a:pt x="61798" y="154165"/>
                  </a:lnTo>
                  <a:lnTo>
                    <a:pt x="63258" y="154343"/>
                  </a:lnTo>
                  <a:lnTo>
                    <a:pt x="68021" y="153047"/>
                  </a:lnTo>
                  <a:lnTo>
                    <a:pt x="69964" y="149669"/>
                  </a:lnTo>
                  <a:close/>
                </a:path>
                <a:path w="264159" h="170180">
                  <a:moveTo>
                    <a:pt x="73139" y="77927"/>
                  </a:moveTo>
                  <a:lnTo>
                    <a:pt x="71945" y="73609"/>
                  </a:lnTo>
                  <a:lnTo>
                    <a:pt x="70662" y="72453"/>
                  </a:lnTo>
                  <a:lnTo>
                    <a:pt x="68224" y="71640"/>
                  </a:lnTo>
                  <a:lnTo>
                    <a:pt x="67246" y="71501"/>
                  </a:lnTo>
                  <a:lnTo>
                    <a:pt x="63563" y="72504"/>
                  </a:lnTo>
                  <a:lnTo>
                    <a:pt x="61988" y="75234"/>
                  </a:lnTo>
                  <a:lnTo>
                    <a:pt x="62865" y="78422"/>
                  </a:lnTo>
                  <a:lnTo>
                    <a:pt x="64427" y="80784"/>
                  </a:lnTo>
                  <a:lnTo>
                    <a:pt x="66141" y="81597"/>
                  </a:lnTo>
                  <a:lnTo>
                    <a:pt x="67983" y="81445"/>
                  </a:lnTo>
                  <a:lnTo>
                    <a:pt x="68580" y="81470"/>
                  </a:lnTo>
                  <a:lnTo>
                    <a:pt x="71564" y="80657"/>
                  </a:lnTo>
                  <a:lnTo>
                    <a:pt x="73139" y="77927"/>
                  </a:lnTo>
                  <a:close/>
                </a:path>
                <a:path w="264159" h="170180">
                  <a:moveTo>
                    <a:pt x="78168" y="124002"/>
                  </a:moveTo>
                  <a:lnTo>
                    <a:pt x="76708" y="118668"/>
                  </a:lnTo>
                  <a:lnTo>
                    <a:pt x="75044" y="117144"/>
                  </a:lnTo>
                  <a:lnTo>
                    <a:pt x="73050" y="116598"/>
                  </a:lnTo>
                  <a:lnTo>
                    <a:pt x="72377" y="117005"/>
                  </a:lnTo>
                  <a:lnTo>
                    <a:pt x="71640" y="117309"/>
                  </a:lnTo>
                  <a:lnTo>
                    <a:pt x="70053" y="117411"/>
                  </a:lnTo>
                  <a:lnTo>
                    <a:pt x="69342" y="117271"/>
                  </a:lnTo>
                  <a:lnTo>
                    <a:pt x="68681" y="117017"/>
                  </a:lnTo>
                  <a:lnTo>
                    <a:pt x="66192" y="118287"/>
                  </a:lnTo>
                  <a:lnTo>
                    <a:pt x="64833" y="121158"/>
                  </a:lnTo>
                  <a:lnTo>
                    <a:pt x="66484" y="127165"/>
                  </a:lnTo>
                  <a:lnTo>
                    <a:pt x="69811" y="129044"/>
                  </a:lnTo>
                  <a:lnTo>
                    <a:pt x="76276" y="127304"/>
                  </a:lnTo>
                  <a:lnTo>
                    <a:pt x="78168" y="124002"/>
                  </a:lnTo>
                  <a:close/>
                </a:path>
                <a:path w="264159" h="170180">
                  <a:moveTo>
                    <a:pt x="78892" y="48907"/>
                  </a:moveTo>
                  <a:lnTo>
                    <a:pt x="78130" y="46139"/>
                  </a:lnTo>
                  <a:lnTo>
                    <a:pt x="76276" y="45097"/>
                  </a:lnTo>
                  <a:lnTo>
                    <a:pt x="72694" y="46062"/>
                  </a:lnTo>
                  <a:lnTo>
                    <a:pt x="71628" y="47904"/>
                  </a:lnTo>
                  <a:lnTo>
                    <a:pt x="72110" y="49695"/>
                  </a:lnTo>
                  <a:lnTo>
                    <a:pt x="72656" y="51092"/>
                  </a:lnTo>
                  <a:lnTo>
                    <a:pt x="73660" y="51917"/>
                  </a:lnTo>
                  <a:lnTo>
                    <a:pt x="75298" y="52184"/>
                  </a:lnTo>
                  <a:lnTo>
                    <a:pt x="75780" y="52171"/>
                  </a:lnTo>
                  <a:lnTo>
                    <a:pt x="76631" y="51943"/>
                  </a:lnTo>
                  <a:lnTo>
                    <a:pt x="77609" y="51295"/>
                  </a:lnTo>
                  <a:lnTo>
                    <a:pt x="78663" y="49872"/>
                  </a:lnTo>
                  <a:lnTo>
                    <a:pt x="78892" y="48907"/>
                  </a:lnTo>
                  <a:close/>
                </a:path>
                <a:path w="264159" h="170180">
                  <a:moveTo>
                    <a:pt x="80886" y="22821"/>
                  </a:moveTo>
                  <a:lnTo>
                    <a:pt x="80556" y="22034"/>
                  </a:lnTo>
                  <a:lnTo>
                    <a:pt x="79248" y="20726"/>
                  </a:lnTo>
                  <a:lnTo>
                    <a:pt x="78447" y="20408"/>
                  </a:lnTo>
                  <a:lnTo>
                    <a:pt x="76581" y="20408"/>
                  </a:lnTo>
                  <a:lnTo>
                    <a:pt x="75793" y="20726"/>
                  </a:lnTo>
                  <a:lnTo>
                    <a:pt x="74472" y="22034"/>
                  </a:lnTo>
                  <a:lnTo>
                    <a:pt x="74142" y="22821"/>
                  </a:lnTo>
                  <a:lnTo>
                    <a:pt x="74142" y="24676"/>
                  </a:lnTo>
                  <a:lnTo>
                    <a:pt x="74472" y="25463"/>
                  </a:lnTo>
                  <a:lnTo>
                    <a:pt x="75793" y="26771"/>
                  </a:lnTo>
                  <a:lnTo>
                    <a:pt x="76581" y="27089"/>
                  </a:lnTo>
                  <a:lnTo>
                    <a:pt x="78447" y="27089"/>
                  </a:lnTo>
                  <a:lnTo>
                    <a:pt x="79248" y="26771"/>
                  </a:lnTo>
                  <a:lnTo>
                    <a:pt x="80556" y="25463"/>
                  </a:lnTo>
                  <a:lnTo>
                    <a:pt x="80886" y="24676"/>
                  </a:lnTo>
                  <a:lnTo>
                    <a:pt x="80886" y="22821"/>
                  </a:lnTo>
                  <a:close/>
                </a:path>
                <a:path w="264159" h="170180">
                  <a:moveTo>
                    <a:pt x="87312" y="96012"/>
                  </a:moveTo>
                  <a:lnTo>
                    <a:pt x="86842" y="97066"/>
                  </a:lnTo>
                  <a:lnTo>
                    <a:pt x="85877" y="97866"/>
                  </a:lnTo>
                  <a:lnTo>
                    <a:pt x="82791" y="98171"/>
                  </a:lnTo>
                  <a:lnTo>
                    <a:pt x="81127" y="96837"/>
                  </a:lnTo>
                  <a:lnTo>
                    <a:pt x="80797" y="93586"/>
                  </a:lnTo>
                  <a:lnTo>
                    <a:pt x="81572" y="92303"/>
                  </a:lnTo>
                  <a:lnTo>
                    <a:pt x="82778" y="91694"/>
                  </a:lnTo>
                  <a:lnTo>
                    <a:pt x="82410" y="90728"/>
                  </a:lnTo>
                  <a:lnTo>
                    <a:pt x="82321" y="89522"/>
                  </a:lnTo>
                  <a:lnTo>
                    <a:pt x="82423" y="88887"/>
                  </a:lnTo>
                  <a:lnTo>
                    <a:pt x="82626" y="88290"/>
                  </a:lnTo>
                  <a:lnTo>
                    <a:pt x="81940" y="88176"/>
                  </a:lnTo>
                  <a:lnTo>
                    <a:pt x="81229" y="88176"/>
                  </a:lnTo>
                  <a:lnTo>
                    <a:pt x="79959" y="88392"/>
                  </a:lnTo>
                  <a:lnTo>
                    <a:pt x="77774" y="88988"/>
                  </a:lnTo>
                  <a:lnTo>
                    <a:pt x="76212" y="90703"/>
                  </a:lnTo>
                  <a:lnTo>
                    <a:pt x="75463" y="93726"/>
                  </a:lnTo>
                  <a:lnTo>
                    <a:pt x="75425" y="94742"/>
                  </a:lnTo>
                  <a:lnTo>
                    <a:pt x="76593" y="98971"/>
                  </a:lnTo>
                  <a:lnTo>
                    <a:pt x="79921" y="100863"/>
                  </a:lnTo>
                  <a:lnTo>
                    <a:pt x="85204" y="99428"/>
                  </a:lnTo>
                  <a:lnTo>
                    <a:pt x="86715" y="97891"/>
                  </a:lnTo>
                  <a:lnTo>
                    <a:pt x="87312" y="96012"/>
                  </a:lnTo>
                  <a:close/>
                </a:path>
                <a:path w="264159" h="170180">
                  <a:moveTo>
                    <a:pt x="95923" y="61963"/>
                  </a:moveTo>
                  <a:lnTo>
                    <a:pt x="90474" y="54889"/>
                  </a:lnTo>
                  <a:lnTo>
                    <a:pt x="86956" y="55841"/>
                  </a:lnTo>
                  <a:lnTo>
                    <a:pt x="85382" y="58572"/>
                  </a:lnTo>
                  <a:lnTo>
                    <a:pt x="86512" y="62725"/>
                  </a:lnTo>
                  <a:lnTo>
                    <a:pt x="87591" y="63804"/>
                  </a:lnTo>
                  <a:lnTo>
                    <a:pt x="89573" y="64693"/>
                  </a:lnTo>
                  <a:lnTo>
                    <a:pt x="90297" y="64820"/>
                  </a:lnTo>
                  <a:lnTo>
                    <a:pt x="91859" y="64846"/>
                  </a:lnTo>
                  <a:lnTo>
                    <a:pt x="94627" y="63919"/>
                  </a:lnTo>
                  <a:lnTo>
                    <a:pt x="95923" y="61963"/>
                  </a:lnTo>
                  <a:close/>
                </a:path>
                <a:path w="264159" h="170180">
                  <a:moveTo>
                    <a:pt x="98666" y="155956"/>
                  </a:moveTo>
                  <a:lnTo>
                    <a:pt x="98615" y="155092"/>
                  </a:lnTo>
                  <a:lnTo>
                    <a:pt x="97434" y="150761"/>
                  </a:lnTo>
                  <a:lnTo>
                    <a:pt x="93814" y="148717"/>
                  </a:lnTo>
                  <a:lnTo>
                    <a:pt x="87490" y="150431"/>
                  </a:lnTo>
                  <a:lnTo>
                    <a:pt x="85623" y="152908"/>
                  </a:lnTo>
                  <a:lnTo>
                    <a:pt x="85471" y="156324"/>
                  </a:lnTo>
                  <a:lnTo>
                    <a:pt x="85509" y="156997"/>
                  </a:lnTo>
                  <a:lnTo>
                    <a:pt x="86347" y="160045"/>
                  </a:lnTo>
                  <a:lnTo>
                    <a:pt x="88252" y="161721"/>
                  </a:lnTo>
                  <a:lnTo>
                    <a:pt x="91351" y="162471"/>
                  </a:lnTo>
                  <a:lnTo>
                    <a:pt x="92240" y="162509"/>
                  </a:lnTo>
                  <a:lnTo>
                    <a:pt x="93764" y="162255"/>
                  </a:lnTo>
                  <a:lnTo>
                    <a:pt x="96418" y="161531"/>
                  </a:lnTo>
                  <a:lnTo>
                    <a:pt x="98234" y="159321"/>
                  </a:lnTo>
                  <a:lnTo>
                    <a:pt x="98666" y="155956"/>
                  </a:lnTo>
                  <a:close/>
                </a:path>
                <a:path w="264159" h="170180">
                  <a:moveTo>
                    <a:pt x="103276" y="36245"/>
                  </a:moveTo>
                  <a:lnTo>
                    <a:pt x="102323" y="32778"/>
                  </a:lnTo>
                  <a:lnTo>
                    <a:pt x="100660" y="31813"/>
                  </a:lnTo>
                  <a:lnTo>
                    <a:pt x="98640" y="32105"/>
                  </a:lnTo>
                  <a:lnTo>
                    <a:pt x="96875" y="32588"/>
                  </a:lnTo>
                  <a:lnTo>
                    <a:pt x="95846" y="34366"/>
                  </a:lnTo>
                  <a:lnTo>
                    <a:pt x="96278" y="36118"/>
                  </a:lnTo>
                  <a:lnTo>
                    <a:pt x="96774" y="37998"/>
                  </a:lnTo>
                  <a:lnTo>
                    <a:pt x="98615" y="39052"/>
                  </a:lnTo>
                  <a:lnTo>
                    <a:pt x="102222" y="38087"/>
                  </a:lnTo>
                  <a:lnTo>
                    <a:pt x="103276" y="36245"/>
                  </a:lnTo>
                  <a:close/>
                </a:path>
                <a:path w="264159" h="170180">
                  <a:moveTo>
                    <a:pt x="106172" y="128816"/>
                  </a:moveTo>
                  <a:lnTo>
                    <a:pt x="105232" y="125361"/>
                  </a:lnTo>
                  <a:lnTo>
                    <a:pt x="104851" y="124650"/>
                  </a:lnTo>
                  <a:lnTo>
                    <a:pt x="104381" y="124015"/>
                  </a:lnTo>
                  <a:lnTo>
                    <a:pt x="104228" y="125691"/>
                  </a:lnTo>
                  <a:lnTo>
                    <a:pt x="102882" y="127012"/>
                  </a:lnTo>
                  <a:lnTo>
                    <a:pt x="99301" y="127101"/>
                  </a:lnTo>
                  <a:lnTo>
                    <a:pt x="97751" y="125641"/>
                  </a:lnTo>
                  <a:lnTo>
                    <a:pt x="97688" y="122847"/>
                  </a:lnTo>
                  <a:lnTo>
                    <a:pt x="98056" y="121996"/>
                  </a:lnTo>
                  <a:lnTo>
                    <a:pt x="98679" y="121373"/>
                  </a:lnTo>
                  <a:lnTo>
                    <a:pt x="97815" y="121462"/>
                  </a:lnTo>
                  <a:lnTo>
                    <a:pt x="94830" y="122275"/>
                  </a:lnTo>
                  <a:lnTo>
                    <a:pt x="93065" y="124358"/>
                  </a:lnTo>
                  <a:lnTo>
                    <a:pt x="92481" y="127685"/>
                  </a:lnTo>
                  <a:lnTo>
                    <a:pt x="92506" y="128638"/>
                  </a:lnTo>
                  <a:lnTo>
                    <a:pt x="92760" y="129603"/>
                  </a:lnTo>
                  <a:lnTo>
                    <a:pt x="93954" y="133172"/>
                  </a:lnTo>
                  <a:lnTo>
                    <a:pt x="97447" y="135089"/>
                  </a:lnTo>
                  <a:lnTo>
                    <a:pt x="101663" y="133946"/>
                  </a:lnTo>
                  <a:lnTo>
                    <a:pt x="102400" y="133565"/>
                  </a:lnTo>
                  <a:lnTo>
                    <a:pt x="105130" y="131533"/>
                  </a:lnTo>
                  <a:lnTo>
                    <a:pt x="106172" y="128816"/>
                  </a:lnTo>
                  <a:close/>
                </a:path>
                <a:path w="264159" h="170180">
                  <a:moveTo>
                    <a:pt x="110693" y="78854"/>
                  </a:moveTo>
                  <a:lnTo>
                    <a:pt x="110655" y="74447"/>
                  </a:lnTo>
                  <a:lnTo>
                    <a:pt x="107911" y="71793"/>
                  </a:lnTo>
                  <a:lnTo>
                    <a:pt x="101815" y="71856"/>
                  </a:lnTo>
                  <a:lnTo>
                    <a:pt x="99555" y="73685"/>
                  </a:lnTo>
                  <a:lnTo>
                    <a:pt x="98666" y="76720"/>
                  </a:lnTo>
                  <a:lnTo>
                    <a:pt x="98564" y="77292"/>
                  </a:lnTo>
                  <a:lnTo>
                    <a:pt x="98590" y="80213"/>
                  </a:lnTo>
                  <a:lnTo>
                    <a:pt x="99949" y="82181"/>
                  </a:lnTo>
                  <a:lnTo>
                    <a:pt x="101892" y="83172"/>
                  </a:lnTo>
                  <a:lnTo>
                    <a:pt x="102489" y="82880"/>
                  </a:lnTo>
                  <a:lnTo>
                    <a:pt x="103784" y="82677"/>
                  </a:lnTo>
                  <a:lnTo>
                    <a:pt x="104698" y="82956"/>
                  </a:lnTo>
                  <a:lnTo>
                    <a:pt x="105410" y="83489"/>
                  </a:lnTo>
                  <a:lnTo>
                    <a:pt x="106375" y="81991"/>
                  </a:lnTo>
                  <a:lnTo>
                    <a:pt x="107988" y="80937"/>
                  </a:lnTo>
                  <a:lnTo>
                    <a:pt x="109893" y="80746"/>
                  </a:lnTo>
                  <a:lnTo>
                    <a:pt x="110388" y="79857"/>
                  </a:lnTo>
                  <a:lnTo>
                    <a:pt x="110693" y="78854"/>
                  </a:lnTo>
                  <a:close/>
                </a:path>
                <a:path w="264159" h="170180">
                  <a:moveTo>
                    <a:pt x="115976" y="99517"/>
                  </a:moveTo>
                  <a:lnTo>
                    <a:pt x="115112" y="96380"/>
                  </a:lnTo>
                  <a:lnTo>
                    <a:pt x="114528" y="95326"/>
                  </a:lnTo>
                  <a:lnTo>
                    <a:pt x="113728" y="96177"/>
                  </a:lnTo>
                  <a:lnTo>
                    <a:pt x="112674" y="96786"/>
                  </a:lnTo>
                  <a:lnTo>
                    <a:pt x="108813" y="97180"/>
                  </a:lnTo>
                  <a:lnTo>
                    <a:pt x="106514" y="95377"/>
                  </a:lnTo>
                  <a:lnTo>
                    <a:pt x="106045" y="92862"/>
                  </a:lnTo>
                  <a:lnTo>
                    <a:pt x="103276" y="94208"/>
                  </a:lnTo>
                  <a:lnTo>
                    <a:pt x="101752" y="97358"/>
                  </a:lnTo>
                  <a:lnTo>
                    <a:pt x="103555" y="103886"/>
                  </a:lnTo>
                  <a:lnTo>
                    <a:pt x="107175" y="105943"/>
                  </a:lnTo>
                  <a:lnTo>
                    <a:pt x="111620" y="104736"/>
                  </a:lnTo>
                  <a:lnTo>
                    <a:pt x="112458" y="104267"/>
                  </a:lnTo>
                  <a:lnTo>
                    <a:pt x="115062" y="102095"/>
                  </a:lnTo>
                  <a:lnTo>
                    <a:pt x="115976" y="99517"/>
                  </a:lnTo>
                  <a:close/>
                </a:path>
                <a:path w="264159" h="170180">
                  <a:moveTo>
                    <a:pt x="116878" y="41008"/>
                  </a:moveTo>
                  <a:lnTo>
                    <a:pt x="116789" y="38938"/>
                  </a:lnTo>
                  <a:lnTo>
                    <a:pt x="115176" y="37553"/>
                  </a:lnTo>
                  <a:lnTo>
                    <a:pt x="111467" y="37795"/>
                  </a:lnTo>
                  <a:lnTo>
                    <a:pt x="110058" y="39382"/>
                  </a:lnTo>
                  <a:lnTo>
                    <a:pt x="110299" y="43078"/>
                  </a:lnTo>
                  <a:lnTo>
                    <a:pt x="111899" y="44475"/>
                  </a:lnTo>
                  <a:lnTo>
                    <a:pt x="113995" y="44335"/>
                  </a:lnTo>
                  <a:lnTo>
                    <a:pt x="114401" y="44183"/>
                  </a:lnTo>
                  <a:lnTo>
                    <a:pt x="114401" y="42646"/>
                  </a:lnTo>
                  <a:lnTo>
                    <a:pt x="115443" y="41402"/>
                  </a:lnTo>
                  <a:lnTo>
                    <a:pt x="116878" y="41008"/>
                  </a:lnTo>
                  <a:close/>
                </a:path>
                <a:path w="264159" h="170180">
                  <a:moveTo>
                    <a:pt x="120472" y="54787"/>
                  </a:moveTo>
                  <a:lnTo>
                    <a:pt x="119583" y="51574"/>
                  </a:lnTo>
                  <a:lnTo>
                    <a:pt x="118059" y="49314"/>
                  </a:lnTo>
                  <a:lnTo>
                    <a:pt x="116573" y="48564"/>
                  </a:lnTo>
                  <a:lnTo>
                    <a:pt x="114033" y="48514"/>
                  </a:lnTo>
                  <a:lnTo>
                    <a:pt x="111950" y="49085"/>
                  </a:lnTo>
                  <a:lnTo>
                    <a:pt x="110807" y="50304"/>
                  </a:lnTo>
                  <a:lnTo>
                    <a:pt x="109918" y="52705"/>
                  </a:lnTo>
                  <a:lnTo>
                    <a:pt x="109766" y="53721"/>
                  </a:lnTo>
                  <a:lnTo>
                    <a:pt x="110185" y="55219"/>
                  </a:lnTo>
                  <a:lnTo>
                    <a:pt x="111175" y="56692"/>
                  </a:lnTo>
                  <a:lnTo>
                    <a:pt x="112598" y="58039"/>
                  </a:lnTo>
                  <a:lnTo>
                    <a:pt x="114109" y="58547"/>
                  </a:lnTo>
                  <a:lnTo>
                    <a:pt x="116217" y="58254"/>
                  </a:lnTo>
                  <a:lnTo>
                    <a:pt x="118897" y="57531"/>
                  </a:lnTo>
                  <a:lnTo>
                    <a:pt x="120472" y="54787"/>
                  </a:lnTo>
                  <a:close/>
                </a:path>
                <a:path w="264159" h="170180">
                  <a:moveTo>
                    <a:pt x="124155" y="18503"/>
                  </a:moveTo>
                  <a:lnTo>
                    <a:pt x="123913" y="14808"/>
                  </a:lnTo>
                  <a:lnTo>
                    <a:pt x="122301" y="13423"/>
                  </a:lnTo>
                  <a:lnTo>
                    <a:pt x="118757" y="13652"/>
                  </a:lnTo>
                  <a:lnTo>
                    <a:pt x="117513" y="14986"/>
                  </a:lnTo>
                  <a:lnTo>
                    <a:pt x="117348" y="16776"/>
                  </a:lnTo>
                  <a:lnTo>
                    <a:pt x="117297" y="17094"/>
                  </a:lnTo>
                  <a:lnTo>
                    <a:pt x="117411" y="18757"/>
                  </a:lnTo>
                  <a:lnTo>
                    <a:pt x="118745" y="20002"/>
                  </a:lnTo>
                  <a:lnTo>
                    <a:pt x="120891" y="20218"/>
                  </a:lnTo>
                  <a:lnTo>
                    <a:pt x="122745" y="20091"/>
                  </a:lnTo>
                  <a:lnTo>
                    <a:pt x="124155" y="18503"/>
                  </a:lnTo>
                  <a:close/>
                </a:path>
                <a:path w="264159" h="170180">
                  <a:moveTo>
                    <a:pt x="126288" y="78232"/>
                  </a:moveTo>
                  <a:lnTo>
                    <a:pt x="125209" y="74282"/>
                  </a:lnTo>
                  <a:lnTo>
                    <a:pt x="124853" y="73609"/>
                  </a:lnTo>
                  <a:lnTo>
                    <a:pt x="124409" y="73012"/>
                  </a:lnTo>
                  <a:lnTo>
                    <a:pt x="123837" y="73266"/>
                  </a:lnTo>
                  <a:lnTo>
                    <a:pt x="121437" y="73494"/>
                  </a:lnTo>
                  <a:lnTo>
                    <a:pt x="119532" y="72415"/>
                  </a:lnTo>
                  <a:lnTo>
                    <a:pt x="118592" y="70700"/>
                  </a:lnTo>
                  <a:lnTo>
                    <a:pt x="117068" y="71043"/>
                  </a:lnTo>
                  <a:lnTo>
                    <a:pt x="116293" y="71501"/>
                  </a:lnTo>
                  <a:lnTo>
                    <a:pt x="113919" y="73533"/>
                  </a:lnTo>
                  <a:lnTo>
                    <a:pt x="113093" y="75882"/>
                  </a:lnTo>
                  <a:lnTo>
                    <a:pt x="114261" y="80137"/>
                  </a:lnTo>
                  <a:lnTo>
                    <a:pt x="115709" y="81597"/>
                  </a:lnTo>
                  <a:lnTo>
                    <a:pt x="118351" y="82473"/>
                  </a:lnTo>
                  <a:lnTo>
                    <a:pt x="119253" y="82664"/>
                  </a:lnTo>
                  <a:lnTo>
                    <a:pt x="120205" y="82664"/>
                  </a:lnTo>
                  <a:lnTo>
                    <a:pt x="124396" y="81534"/>
                  </a:lnTo>
                  <a:lnTo>
                    <a:pt x="126288" y="78232"/>
                  </a:lnTo>
                  <a:close/>
                </a:path>
                <a:path w="264159" h="170180">
                  <a:moveTo>
                    <a:pt x="127596" y="165773"/>
                  </a:moveTo>
                  <a:lnTo>
                    <a:pt x="127584" y="163169"/>
                  </a:lnTo>
                  <a:lnTo>
                    <a:pt x="126695" y="164198"/>
                  </a:lnTo>
                  <a:lnTo>
                    <a:pt x="125412" y="164896"/>
                  </a:lnTo>
                  <a:lnTo>
                    <a:pt x="121158" y="164998"/>
                  </a:lnTo>
                  <a:lnTo>
                    <a:pt x="118859" y="162814"/>
                  </a:lnTo>
                  <a:lnTo>
                    <a:pt x="118757" y="158813"/>
                  </a:lnTo>
                  <a:lnTo>
                    <a:pt x="119253" y="157695"/>
                  </a:lnTo>
                  <a:lnTo>
                    <a:pt x="120002" y="156794"/>
                  </a:lnTo>
                  <a:lnTo>
                    <a:pt x="119316" y="156908"/>
                  </a:lnTo>
                  <a:lnTo>
                    <a:pt x="116776" y="157594"/>
                  </a:lnTo>
                  <a:lnTo>
                    <a:pt x="115023" y="159664"/>
                  </a:lnTo>
                  <a:lnTo>
                    <a:pt x="114414" y="163004"/>
                  </a:lnTo>
                  <a:lnTo>
                    <a:pt x="114427" y="163969"/>
                  </a:lnTo>
                  <a:lnTo>
                    <a:pt x="115087" y="166370"/>
                  </a:lnTo>
                  <a:lnTo>
                    <a:pt x="115963" y="167551"/>
                  </a:lnTo>
                  <a:lnTo>
                    <a:pt x="118656" y="169570"/>
                  </a:lnTo>
                  <a:lnTo>
                    <a:pt x="120726" y="170053"/>
                  </a:lnTo>
                  <a:lnTo>
                    <a:pt x="123050" y="169430"/>
                  </a:lnTo>
                  <a:lnTo>
                    <a:pt x="126047" y="168160"/>
                  </a:lnTo>
                  <a:lnTo>
                    <a:pt x="127596" y="165773"/>
                  </a:lnTo>
                  <a:close/>
                </a:path>
                <a:path w="264159" h="170180">
                  <a:moveTo>
                    <a:pt x="127635" y="124561"/>
                  </a:moveTo>
                  <a:lnTo>
                    <a:pt x="127355" y="120510"/>
                  </a:lnTo>
                  <a:lnTo>
                    <a:pt x="126085" y="118605"/>
                  </a:lnTo>
                  <a:lnTo>
                    <a:pt x="124244" y="117551"/>
                  </a:lnTo>
                  <a:lnTo>
                    <a:pt x="123278" y="118948"/>
                  </a:lnTo>
                  <a:lnTo>
                    <a:pt x="121742" y="119938"/>
                  </a:lnTo>
                  <a:lnTo>
                    <a:pt x="118414" y="120269"/>
                  </a:lnTo>
                  <a:lnTo>
                    <a:pt x="117017" y="119849"/>
                  </a:lnTo>
                  <a:lnTo>
                    <a:pt x="115874" y="119075"/>
                  </a:lnTo>
                  <a:lnTo>
                    <a:pt x="114858" y="120307"/>
                  </a:lnTo>
                  <a:lnTo>
                    <a:pt x="114274" y="121894"/>
                  </a:lnTo>
                  <a:lnTo>
                    <a:pt x="114439" y="124345"/>
                  </a:lnTo>
                  <a:lnTo>
                    <a:pt x="115506" y="127101"/>
                  </a:lnTo>
                  <a:lnTo>
                    <a:pt x="116586" y="128257"/>
                  </a:lnTo>
                  <a:lnTo>
                    <a:pt x="118973" y="129489"/>
                  </a:lnTo>
                  <a:lnTo>
                    <a:pt x="120142" y="129768"/>
                  </a:lnTo>
                  <a:lnTo>
                    <a:pt x="123367" y="129438"/>
                  </a:lnTo>
                  <a:lnTo>
                    <a:pt x="124320" y="128943"/>
                  </a:lnTo>
                  <a:lnTo>
                    <a:pt x="124841" y="128663"/>
                  </a:lnTo>
                  <a:lnTo>
                    <a:pt x="125272" y="128168"/>
                  </a:lnTo>
                  <a:lnTo>
                    <a:pt x="126911" y="127469"/>
                  </a:lnTo>
                  <a:lnTo>
                    <a:pt x="126225" y="127457"/>
                  </a:lnTo>
                  <a:lnTo>
                    <a:pt x="125869" y="127508"/>
                  </a:lnTo>
                  <a:lnTo>
                    <a:pt x="127000" y="126250"/>
                  </a:lnTo>
                  <a:lnTo>
                    <a:pt x="127635" y="124561"/>
                  </a:lnTo>
                  <a:close/>
                </a:path>
                <a:path w="264159" h="170180">
                  <a:moveTo>
                    <a:pt x="129501" y="3886"/>
                  </a:moveTo>
                  <a:lnTo>
                    <a:pt x="128727" y="1041"/>
                  </a:lnTo>
                  <a:lnTo>
                    <a:pt x="126873" y="0"/>
                  </a:lnTo>
                  <a:lnTo>
                    <a:pt x="123278" y="965"/>
                  </a:lnTo>
                  <a:lnTo>
                    <a:pt x="122212" y="2806"/>
                  </a:lnTo>
                  <a:lnTo>
                    <a:pt x="123177" y="6337"/>
                  </a:lnTo>
                  <a:lnTo>
                    <a:pt x="124968" y="7353"/>
                  </a:lnTo>
                  <a:lnTo>
                    <a:pt x="126733" y="6946"/>
                  </a:lnTo>
                  <a:lnTo>
                    <a:pt x="127571" y="6731"/>
                  </a:lnTo>
                  <a:lnTo>
                    <a:pt x="128143" y="6286"/>
                  </a:lnTo>
                  <a:lnTo>
                    <a:pt x="129197" y="4927"/>
                  </a:lnTo>
                  <a:lnTo>
                    <a:pt x="129501" y="3886"/>
                  </a:lnTo>
                  <a:close/>
                </a:path>
                <a:path w="264159" h="170180">
                  <a:moveTo>
                    <a:pt x="130683" y="139090"/>
                  </a:moveTo>
                  <a:lnTo>
                    <a:pt x="129921" y="139230"/>
                  </a:lnTo>
                  <a:lnTo>
                    <a:pt x="128981" y="139242"/>
                  </a:lnTo>
                  <a:lnTo>
                    <a:pt x="128663" y="139204"/>
                  </a:lnTo>
                  <a:lnTo>
                    <a:pt x="127965" y="139052"/>
                  </a:lnTo>
                  <a:lnTo>
                    <a:pt x="126415" y="139204"/>
                  </a:lnTo>
                  <a:lnTo>
                    <a:pt x="125031" y="138277"/>
                  </a:lnTo>
                  <a:lnTo>
                    <a:pt x="124510" y="136855"/>
                  </a:lnTo>
                  <a:lnTo>
                    <a:pt x="123723" y="135851"/>
                  </a:lnTo>
                  <a:lnTo>
                    <a:pt x="123228" y="134607"/>
                  </a:lnTo>
                  <a:lnTo>
                    <a:pt x="123126" y="130670"/>
                  </a:lnTo>
                  <a:lnTo>
                    <a:pt x="124320" y="128943"/>
                  </a:lnTo>
                  <a:lnTo>
                    <a:pt x="123367" y="129451"/>
                  </a:lnTo>
                  <a:lnTo>
                    <a:pt x="121704" y="129641"/>
                  </a:lnTo>
                  <a:lnTo>
                    <a:pt x="120294" y="131229"/>
                  </a:lnTo>
                  <a:lnTo>
                    <a:pt x="119684" y="133477"/>
                  </a:lnTo>
                  <a:lnTo>
                    <a:pt x="121208" y="139052"/>
                  </a:lnTo>
                  <a:lnTo>
                    <a:pt x="121335" y="139204"/>
                  </a:lnTo>
                  <a:lnTo>
                    <a:pt x="124853" y="141198"/>
                  </a:lnTo>
                  <a:lnTo>
                    <a:pt x="129222" y="140017"/>
                  </a:lnTo>
                  <a:lnTo>
                    <a:pt x="130009" y="139623"/>
                  </a:lnTo>
                  <a:lnTo>
                    <a:pt x="130492" y="139242"/>
                  </a:lnTo>
                  <a:lnTo>
                    <a:pt x="130683" y="139090"/>
                  </a:lnTo>
                  <a:close/>
                </a:path>
                <a:path w="264159" h="170180">
                  <a:moveTo>
                    <a:pt x="131140" y="56934"/>
                  </a:moveTo>
                  <a:lnTo>
                    <a:pt x="130721" y="56464"/>
                  </a:lnTo>
                  <a:lnTo>
                    <a:pt x="130378" y="55918"/>
                  </a:lnTo>
                  <a:lnTo>
                    <a:pt x="130124" y="54279"/>
                  </a:lnTo>
                  <a:lnTo>
                    <a:pt x="130429" y="53365"/>
                  </a:lnTo>
                  <a:lnTo>
                    <a:pt x="131000" y="52654"/>
                  </a:lnTo>
                  <a:lnTo>
                    <a:pt x="130098" y="50977"/>
                  </a:lnTo>
                  <a:lnTo>
                    <a:pt x="128282" y="49885"/>
                  </a:lnTo>
                  <a:lnTo>
                    <a:pt x="123482" y="50190"/>
                  </a:lnTo>
                  <a:lnTo>
                    <a:pt x="121386" y="52565"/>
                  </a:lnTo>
                  <a:lnTo>
                    <a:pt x="126263" y="59994"/>
                  </a:lnTo>
                  <a:lnTo>
                    <a:pt x="128854" y="59829"/>
                  </a:lnTo>
                  <a:lnTo>
                    <a:pt x="130416" y="58585"/>
                  </a:lnTo>
                  <a:lnTo>
                    <a:pt x="131140" y="56934"/>
                  </a:lnTo>
                  <a:close/>
                </a:path>
                <a:path w="264159" h="170180">
                  <a:moveTo>
                    <a:pt x="142252" y="104381"/>
                  </a:moveTo>
                  <a:lnTo>
                    <a:pt x="141668" y="103403"/>
                  </a:lnTo>
                  <a:lnTo>
                    <a:pt x="141401" y="103124"/>
                  </a:lnTo>
                  <a:lnTo>
                    <a:pt x="140881" y="102603"/>
                  </a:lnTo>
                  <a:lnTo>
                    <a:pt x="139915" y="102031"/>
                  </a:lnTo>
                  <a:lnTo>
                    <a:pt x="139039" y="102590"/>
                  </a:lnTo>
                  <a:lnTo>
                    <a:pt x="137998" y="102971"/>
                  </a:lnTo>
                  <a:lnTo>
                    <a:pt x="135572" y="103124"/>
                  </a:lnTo>
                  <a:lnTo>
                    <a:pt x="134353" y="102819"/>
                  </a:lnTo>
                  <a:lnTo>
                    <a:pt x="133286" y="102247"/>
                  </a:lnTo>
                  <a:lnTo>
                    <a:pt x="133070" y="102336"/>
                  </a:lnTo>
                  <a:lnTo>
                    <a:pt x="132880" y="102450"/>
                  </a:lnTo>
                  <a:lnTo>
                    <a:pt x="132638" y="102489"/>
                  </a:lnTo>
                  <a:lnTo>
                    <a:pt x="130568" y="104051"/>
                  </a:lnTo>
                  <a:lnTo>
                    <a:pt x="129540" y="106743"/>
                  </a:lnTo>
                  <a:lnTo>
                    <a:pt x="131216" y="112864"/>
                  </a:lnTo>
                  <a:lnTo>
                    <a:pt x="134835" y="114909"/>
                  </a:lnTo>
                  <a:lnTo>
                    <a:pt x="138518" y="113906"/>
                  </a:lnTo>
                  <a:lnTo>
                    <a:pt x="138849" y="113766"/>
                  </a:lnTo>
                  <a:lnTo>
                    <a:pt x="138125" y="112801"/>
                  </a:lnTo>
                  <a:lnTo>
                    <a:pt x="137680" y="111633"/>
                  </a:lnTo>
                  <a:lnTo>
                    <a:pt x="137591" y="107480"/>
                  </a:lnTo>
                  <a:lnTo>
                    <a:pt x="139560" y="105041"/>
                  </a:lnTo>
                  <a:lnTo>
                    <a:pt x="142252" y="104381"/>
                  </a:lnTo>
                  <a:close/>
                </a:path>
                <a:path w="264159" h="170180">
                  <a:moveTo>
                    <a:pt x="143294" y="31661"/>
                  </a:moveTo>
                  <a:lnTo>
                    <a:pt x="142963" y="30873"/>
                  </a:lnTo>
                  <a:lnTo>
                    <a:pt x="141643" y="29565"/>
                  </a:lnTo>
                  <a:lnTo>
                    <a:pt x="140855" y="29235"/>
                  </a:lnTo>
                  <a:lnTo>
                    <a:pt x="138988" y="29235"/>
                  </a:lnTo>
                  <a:lnTo>
                    <a:pt x="138188" y="29565"/>
                  </a:lnTo>
                  <a:lnTo>
                    <a:pt x="136880" y="30873"/>
                  </a:lnTo>
                  <a:lnTo>
                    <a:pt x="136550" y="31661"/>
                  </a:lnTo>
                  <a:lnTo>
                    <a:pt x="136550" y="33502"/>
                  </a:lnTo>
                  <a:lnTo>
                    <a:pt x="136880" y="34290"/>
                  </a:lnTo>
                  <a:lnTo>
                    <a:pt x="138188" y="35598"/>
                  </a:lnTo>
                  <a:lnTo>
                    <a:pt x="138988" y="35928"/>
                  </a:lnTo>
                  <a:lnTo>
                    <a:pt x="140855" y="35928"/>
                  </a:lnTo>
                  <a:lnTo>
                    <a:pt x="141643" y="35598"/>
                  </a:lnTo>
                  <a:lnTo>
                    <a:pt x="142963" y="34290"/>
                  </a:lnTo>
                  <a:lnTo>
                    <a:pt x="143294" y="33502"/>
                  </a:lnTo>
                  <a:lnTo>
                    <a:pt x="143294" y="31661"/>
                  </a:lnTo>
                  <a:close/>
                </a:path>
                <a:path w="264159" h="170180">
                  <a:moveTo>
                    <a:pt x="150101" y="82854"/>
                  </a:moveTo>
                  <a:lnTo>
                    <a:pt x="147485" y="82334"/>
                  </a:lnTo>
                  <a:lnTo>
                    <a:pt x="145415" y="80149"/>
                  </a:lnTo>
                  <a:lnTo>
                    <a:pt x="145161" y="76352"/>
                  </a:lnTo>
                  <a:lnTo>
                    <a:pt x="145389" y="75374"/>
                  </a:lnTo>
                  <a:lnTo>
                    <a:pt x="145796" y="74498"/>
                  </a:lnTo>
                  <a:lnTo>
                    <a:pt x="144640" y="74155"/>
                  </a:lnTo>
                  <a:lnTo>
                    <a:pt x="143395" y="74091"/>
                  </a:lnTo>
                  <a:lnTo>
                    <a:pt x="141592" y="74650"/>
                  </a:lnTo>
                  <a:lnTo>
                    <a:pt x="138455" y="75806"/>
                  </a:lnTo>
                  <a:lnTo>
                    <a:pt x="136652" y="79159"/>
                  </a:lnTo>
                  <a:lnTo>
                    <a:pt x="137591" y="82550"/>
                  </a:lnTo>
                  <a:lnTo>
                    <a:pt x="139966" y="82791"/>
                  </a:lnTo>
                  <a:lnTo>
                    <a:pt x="141833" y="84594"/>
                  </a:lnTo>
                  <a:lnTo>
                    <a:pt x="142062" y="86969"/>
                  </a:lnTo>
                  <a:lnTo>
                    <a:pt x="142963" y="87236"/>
                  </a:lnTo>
                  <a:lnTo>
                    <a:pt x="143929" y="87287"/>
                  </a:lnTo>
                  <a:lnTo>
                    <a:pt x="145618" y="87020"/>
                  </a:lnTo>
                  <a:lnTo>
                    <a:pt x="147802" y="86423"/>
                  </a:lnTo>
                  <a:lnTo>
                    <a:pt x="149415" y="84823"/>
                  </a:lnTo>
                  <a:lnTo>
                    <a:pt x="150101" y="82854"/>
                  </a:lnTo>
                  <a:close/>
                </a:path>
                <a:path w="264159" h="170180">
                  <a:moveTo>
                    <a:pt x="151091" y="139407"/>
                  </a:moveTo>
                  <a:lnTo>
                    <a:pt x="150025" y="140347"/>
                  </a:lnTo>
                  <a:lnTo>
                    <a:pt x="148678" y="140995"/>
                  </a:lnTo>
                  <a:lnTo>
                    <a:pt x="147027" y="141084"/>
                  </a:lnTo>
                  <a:lnTo>
                    <a:pt x="147459" y="142659"/>
                  </a:lnTo>
                  <a:lnTo>
                    <a:pt x="148450" y="143916"/>
                  </a:lnTo>
                  <a:lnTo>
                    <a:pt x="149720" y="144767"/>
                  </a:lnTo>
                  <a:lnTo>
                    <a:pt x="150317" y="143738"/>
                  </a:lnTo>
                  <a:lnTo>
                    <a:pt x="150723" y="143294"/>
                  </a:lnTo>
                  <a:lnTo>
                    <a:pt x="150533" y="142887"/>
                  </a:lnTo>
                  <a:lnTo>
                    <a:pt x="150368" y="142163"/>
                  </a:lnTo>
                  <a:lnTo>
                    <a:pt x="150507" y="141465"/>
                  </a:lnTo>
                  <a:lnTo>
                    <a:pt x="150774" y="140843"/>
                  </a:lnTo>
                  <a:lnTo>
                    <a:pt x="150926" y="139865"/>
                  </a:lnTo>
                  <a:lnTo>
                    <a:pt x="151091" y="139407"/>
                  </a:lnTo>
                  <a:close/>
                </a:path>
                <a:path w="264159" h="170180">
                  <a:moveTo>
                    <a:pt x="154927" y="161124"/>
                  </a:moveTo>
                  <a:lnTo>
                    <a:pt x="154533" y="159664"/>
                  </a:lnTo>
                  <a:lnTo>
                    <a:pt x="153174" y="159461"/>
                  </a:lnTo>
                  <a:lnTo>
                    <a:pt x="152019" y="158470"/>
                  </a:lnTo>
                  <a:lnTo>
                    <a:pt x="151650" y="156718"/>
                  </a:lnTo>
                  <a:lnTo>
                    <a:pt x="151726" y="156070"/>
                  </a:lnTo>
                  <a:lnTo>
                    <a:pt x="150431" y="155359"/>
                  </a:lnTo>
                  <a:lnTo>
                    <a:pt x="148856" y="155117"/>
                  </a:lnTo>
                  <a:lnTo>
                    <a:pt x="144195" y="156375"/>
                  </a:lnTo>
                  <a:lnTo>
                    <a:pt x="142341" y="159575"/>
                  </a:lnTo>
                  <a:lnTo>
                    <a:pt x="143675" y="164401"/>
                  </a:lnTo>
                  <a:lnTo>
                    <a:pt x="144868" y="165696"/>
                  </a:lnTo>
                  <a:lnTo>
                    <a:pt x="146367" y="166395"/>
                  </a:lnTo>
                  <a:lnTo>
                    <a:pt x="151409" y="165328"/>
                  </a:lnTo>
                  <a:lnTo>
                    <a:pt x="152107" y="164592"/>
                  </a:lnTo>
                  <a:lnTo>
                    <a:pt x="152996" y="164033"/>
                  </a:lnTo>
                  <a:lnTo>
                    <a:pt x="154063" y="163842"/>
                  </a:lnTo>
                  <a:lnTo>
                    <a:pt x="154711" y="162598"/>
                  </a:lnTo>
                  <a:lnTo>
                    <a:pt x="154927" y="161124"/>
                  </a:lnTo>
                  <a:close/>
                </a:path>
                <a:path w="264159" h="170180">
                  <a:moveTo>
                    <a:pt x="156184" y="102031"/>
                  </a:moveTo>
                  <a:lnTo>
                    <a:pt x="154800" y="100977"/>
                  </a:lnTo>
                  <a:lnTo>
                    <a:pt x="153835" y="99402"/>
                  </a:lnTo>
                  <a:lnTo>
                    <a:pt x="153581" y="97040"/>
                  </a:lnTo>
                  <a:lnTo>
                    <a:pt x="153644" y="95986"/>
                  </a:lnTo>
                  <a:lnTo>
                    <a:pt x="153492" y="95288"/>
                  </a:lnTo>
                  <a:lnTo>
                    <a:pt x="153657" y="94221"/>
                  </a:lnTo>
                  <a:lnTo>
                    <a:pt x="152857" y="94208"/>
                  </a:lnTo>
                  <a:lnTo>
                    <a:pt x="152488" y="94475"/>
                  </a:lnTo>
                  <a:lnTo>
                    <a:pt x="152057" y="94665"/>
                  </a:lnTo>
                  <a:lnTo>
                    <a:pt x="151218" y="94843"/>
                  </a:lnTo>
                  <a:lnTo>
                    <a:pt x="150507" y="94767"/>
                  </a:lnTo>
                  <a:lnTo>
                    <a:pt x="148209" y="95808"/>
                  </a:lnTo>
                  <a:lnTo>
                    <a:pt x="146634" y="98107"/>
                  </a:lnTo>
                  <a:lnTo>
                    <a:pt x="146697" y="104216"/>
                  </a:lnTo>
                  <a:lnTo>
                    <a:pt x="149453" y="106997"/>
                  </a:lnTo>
                  <a:lnTo>
                    <a:pt x="152882" y="107175"/>
                  </a:lnTo>
                  <a:lnTo>
                    <a:pt x="152476" y="106489"/>
                  </a:lnTo>
                  <a:lnTo>
                    <a:pt x="151955" y="104279"/>
                  </a:lnTo>
                  <a:lnTo>
                    <a:pt x="153085" y="102489"/>
                  </a:lnTo>
                  <a:lnTo>
                    <a:pt x="155346" y="101968"/>
                  </a:lnTo>
                  <a:lnTo>
                    <a:pt x="156184" y="102031"/>
                  </a:lnTo>
                  <a:close/>
                </a:path>
                <a:path w="264159" h="170180">
                  <a:moveTo>
                    <a:pt x="156489" y="54965"/>
                  </a:moveTo>
                  <a:lnTo>
                    <a:pt x="156184" y="50279"/>
                  </a:lnTo>
                  <a:lnTo>
                    <a:pt x="153784" y="48209"/>
                  </a:lnTo>
                  <a:lnTo>
                    <a:pt x="150114" y="48450"/>
                  </a:lnTo>
                  <a:lnTo>
                    <a:pt x="149339" y="48793"/>
                  </a:lnTo>
                  <a:lnTo>
                    <a:pt x="148043" y="49657"/>
                  </a:lnTo>
                  <a:lnTo>
                    <a:pt x="147789" y="49911"/>
                  </a:lnTo>
                  <a:lnTo>
                    <a:pt x="146608" y="49098"/>
                  </a:lnTo>
                  <a:lnTo>
                    <a:pt x="145135" y="48742"/>
                  </a:lnTo>
                  <a:lnTo>
                    <a:pt x="143116" y="49276"/>
                  </a:lnTo>
                  <a:lnTo>
                    <a:pt x="140474" y="50990"/>
                  </a:lnTo>
                  <a:lnTo>
                    <a:pt x="139534" y="53124"/>
                  </a:lnTo>
                  <a:lnTo>
                    <a:pt x="140728" y="57492"/>
                  </a:lnTo>
                  <a:lnTo>
                    <a:pt x="142798" y="58864"/>
                  </a:lnTo>
                  <a:lnTo>
                    <a:pt x="145034" y="58839"/>
                  </a:lnTo>
                  <a:lnTo>
                    <a:pt x="144411" y="58102"/>
                  </a:lnTo>
                  <a:lnTo>
                    <a:pt x="143916" y="57238"/>
                  </a:lnTo>
                  <a:lnTo>
                    <a:pt x="143586" y="53962"/>
                  </a:lnTo>
                  <a:lnTo>
                    <a:pt x="144932" y="51993"/>
                  </a:lnTo>
                  <a:lnTo>
                    <a:pt x="146926" y="51168"/>
                  </a:lnTo>
                  <a:lnTo>
                    <a:pt x="147802" y="50787"/>
                  </a:lnTo>
                  <a:lnTo>
                    <a:pt x="151066" y="50469"/>
                  </a:lnTo>
                  <a:lnTo>
                    <a:pt x="153530" y="52451"/>
                  </a:lnTo>
                  <a:lnTo>
                    <a:pt x="153898" y="56070"/>
                  </a:lnTo>
                  <a:lnTo>
                    <a:pt x="153695" y="56870"/>
                  </a:lnTo>
                  <a:lnTo>
                    <a:pt x="153365" y="57619"/>
                  </a:lnTo>
                  <a:lnTo>
                    <a:pt x="153860" y="57607"/>
                  </a:lnTo>
                  <a:lnTo>
                    <a:pt x="155448" y="56692"/>
                  </a:lnTo>
                  <a:lnTo>
                    <a:pt x="156489" y="54965"/>
                  </a:lnTo>
                  <a:close/>
                </a:path>
                <a:path w="264159" h="170180">
                  <a:moveTo>
                    <a:pt x="158623" y="135483"/>
                  </a:moveTo>
                  <a:lnTo>
                    <a:pt x="157340" y="133756"/>
                  </a:lnTo>
                  <a:lnTo>
                    <a:pt x="155244" y="132753"/>
                  </a:lnTo>
                  <a:lnTo>
                    <a:pt x="153327" y="132854"/>
                  </a:lnTo>
                  <a:lnTo>
                    <a:pt x="153327" y="135039"/>
                  </a:lnTo>
                  <a:lnTo>
                    <a:pt x="153174" y="133515"/>
                  </a:lnTo>
                  <a:lnTo>
                    <a:pt x="153225" y="133705"/>
                  </a:lnTo>
                  <a:lnTo>
                    <a:pt x="153327" y="135039"/>
                  </a:lnTo>
                  <a:lnTo>
                    <a:pt x="153327" y="132854"/>
                  </a:lnTo>
                  <a:lnTo>
                    <a:pt x="153047" y="132867"/>
                  </a:lnTo>
                  <a:lnTo>
                    <a:pt x="152590" y="131178"/>
                  </a:lnTo>
                  <a:lnTo>
                    <a:pt x="151472" y="129781"/>
                  </a:lnTo>
                  <a:lnTo>
                    <a:pt x="150012" y="128930"/>
                  </a:lnTo>
                  <a:lnTo>
                    <a:pt x="149021" y="129806"/>
                  </a:lnTo>
                  <a:lnTo>
                    <a:pt x="147764" y="130403"/>
                  </a:lnTo>
                  <a:lnTo>
                    <a:pt x="144907" y="130695"/>
                  </a:lnTo>
                  <a:lnTo>
                    <a:pt x="143548" y="130352"/>
                  </a:lnTo>
                  <a:lnTo>
                    <a:pt x="142392" y="129692"/>
                  </a:lnTo>
                  <a:lnTo>
                    <a:pt x="141516" y="130556"/>
                  </a:lnTo>
                  <a:lnTo>
                    <a:pt x="140449" y="132207"/>
                  </a:lnTo>
                  <a:lnTo>
                    <a:pt x="140055" y="133565"/>
                  </a:lnTo>
                  <a:lnTo>
                    <a:pt x="140246" y="135788"/>
                  </a:lnTo>
                  <a:lnTo>
                    <a:pt x="141084" y="139128"/>
                  </a:lnTo>
                  <a:lnTo>
                    <a:pt x="143852" y="141236"/>
                  </a:lnTo>
                  <a:lnTo>
                    <a:pt x="148678" y="140982"/>
                  </a:lnTo>
                  <a:lnTo>
                    <a:pt x="150025" y="140347"/>
                  </a:lnTo>
                  <a:lnTo>
                    <a:pt x="151091" y="139395"/>
                  </a:lnTo>
                  <a:lnTo>
                    <a:pt x="151447" y="138353"/>
                  </a:lnTo>
                  <a:lnTo>
                    <a:pt x="152069" y="137426"/>
                  </a:lnTo>
                  <a:lnTo>
                    <a:pt x="152920" y="136702"/>
                  </a:lnTo>
                  <a:lnTo>
                    <a:pt x="153758" y="135991"/>
                  </a:lnTo>
                  <a:lnTo>
                    <a:pt x="154800" y="135483"/>
                  </a:lnTo>
                  <a:lnTo>
                    <a:pt x="156883" y="135153"/>
                  </a:lnTo>
                  <a:lnTo>
                    <a:pt x="157784" y="135229"/>
                  </a:lnTo>
                  <a:lnTo>
                    <a:pt x="158623" y="135483"/>
                  </a:lnTo>
                  <a:close/>
                </a:path>
                <a:path w="264159" h="170180">
                  <a:moveTo>
                    <a:pt x="159245" y="103314"/>
                  </a:moveTo>
                  <a:lnTo>
                    <a:pt x="158813" y="103251"/>
                  </a:lnTo>
                  <a:lnTo>
                    <a:pt x="158407" y="103149"/>
                  </a:lnTo>
                  <a:lnTo>
                    <a:pt x="158013" y="103009"/>
                  </a:lnTo>
                  <a:lnTo>
                    <a:pt x="158343" y="103352"/>
                  </a:lnTo>
                  <a:lnTo>
                    <a:pt x="158597" y="103733"/>
                  </a:lnTo>
                  <a:lnTo>
                    <a:pt x="158775" y="104190"/>
                  </a:lnTo>
                  <a:lnTo>
                    <a:pt x="158953" y="103911"/>
                  </a:lnTo>
                  <a:lnTo>
                    <a:pt x="159118" y="103619"/>
                  </a:lnTo>
                  <a:lnTo>
                    <a:pt x="159245" y="103314"/>
                  </a:lnTo>
                  <a:close/>
                </a:path>
                <a:path w="264159" h="170180">
                  <a:moveTo>
                    <a:pt x="166738" y="17157"/>
                  </a:moveTo>
                  <a:lnTo>
                    <a:pt x="166408" y="16370"/>
                  </a:lnTo>
                  <a:lnTo>
                    <a:pt x="165087" y="15062"/>
                  </a:lnTo>
                  <a:lnTo>
                    <a:pt x="164287" y="14732"/>
                  </a:lnTo>
                  <a:lnTo>
                    <a:pt x="162433" y="14732"/>
                  </a:lnTo>
                  <a:lnTo>
                    <a:pt x="161632" y="15062"/>
                  </a:lnTo>
                  <a:lnTo>
                    <a:pt x="160324" y="16370"/>
                  </a:lnTo>
                  <a:lnTo>
                    <a:pt x="159994" y="17157"/>
                  </a:lnTo>
                  <a:lnTo>
                    <a:pt x="159994" y="18999"/>
                  </a:lnTo>
                  <a:lnTo>
                    <a:pt x="160324" y="19786"/>
                  </a:lnTo>
                  <a:lnTo>
                    <a:pt x="161632" y="21094"/>
                  </a:lnTo>
                  <a:lnTo>
                    <a:pt x="162433" y="21424"/>
                  </a:lnTo>
                  <a:lnTo>
                    <a:pt x="164287" y="21424"/>
                  </a:lnTo>
                  <a:lnTo>
                    <a:pt x="165087" y="21094"/>
                  </a:lnTo>
                  <a:lnTo>
                    <a:pt x="166408" y="19786"/>
                  </a:lnTo>
                  <a:lnTo>
                    <a:pt x="166738" y="18999"/>
                  </a:lnTo>
                  <a:lnTo>
                    <a:pt x="166738" y="17157"/>
                  </a:lnTo>
                  <a:close/>
                </a:path>
                <a:path w="264159" h="170180">
                  <a:moveTo>
                    <a:pt x="170675" y="110426"/>
                  </a:moveTo>
                  <a:lnTo>
                    <a:pt x="170637" y="109512"/>
                  </a:lnTo>
                  <a:lnTo>
                    <a:pt x="169430" y="105117"/>
                  </a:lnTo>
                  <a:lnTo>
                    <a:pt x="165823" y="103073"/>
                  </a:lnTo>
                  <a:lnTo>
                    <a:pt x="161658" y="104279"/>
                  </a:lnTo>
                  <a:lnTo>
                    <a:pt x="165125" y="104228"/>
                  </a:lnTo>
                  <a:lnTo>
                    <a:pt x="168084" y="106870"/>
                  </a:lnTo>
                  <a:lnTo>
                    <a:pt x="168287" y="110794"/>
                  </a:lnTo>
                  <a:lnTo>
                    <a:pt x="169087" y="110820"/>
                  </a:lnTo>
                  <a:lnTo>
                    <a:pt x="169837" y="110998"/>
                  </a:lnTo>
                  <a:lnTo>
                    <a:pt x="170535" y="111302"/>
                  </a:lnTo>
                  <a:lnTo>
                    <a:pt x="170675" y="110426"/>
                  </a:lnTo>
                  <a:close/>
                </a:path>
                <a:path w="264159" h="170180">
                  <a:moveTo>
                    <a:pt x="173189" y="92227"/>
                  </a:moveTo>
                  <a:lnTo>
                    <a:pt x="170256" y="91732"/>
                  </a:lnTo>
                  <a:lnTo>
                    <a:pt x="167932" y="89306"/>
                  </a:lnTo>
                  <a:lnTo>
                    <a:pt x="167589" y="84150"/>
                  </a:lnTo>
                  <a:lnTo>
                    <a:pt x="168490" y="82245"/>
                  </a:lnTo>
                  <a:lnTo>
                    <a:pt x="169951" y="80949"/>
                  </a:lnTo>
                  <a:lnTo>
                    <a:pt x="169633" y="80645"/>
                  </a:lnTo>
                  <a:lnTo>
                    <a:pt x="168071" y="81368"/>
                  </a:lnTo>
                  <a:lnTo>
                    <a:pt x="166903" y="82677"/>
                  </a:lnTo>
                  <a:lnTo>
                    <a:pt x="166306" y="84213"/>
                  </a:lnTo>
                  <a:lnTo>
                    <a:pt x="166420" y="85128"/>
                  </a:lnTo>
                  <a:lnTo>
                    <a:pt x="166433" y="85979"/>
                  </a:lnTo>
                  <a:lnTo>
                    <a:pt x="166281" y="86791"/>
                  </a:lnTo>
                  <a:lnTo>
                    <a:pt x="165976" y="87528"/>
                  </a:lnTo>
                  <a:lnTo>
                    <a:pt x="166090" y="88239"/>
                  </a:lnTo>
                  <a:lnTo>
                    <a:pt x="172148" y="93014"/>
                  </a:lnTo>
                  <a:lnTo>
                    <a:pt x="172783" y="92417"/>
                  </a:lnTo>
                  <a:lnTo>
                    <a:pt x="173189" y="92227"/>
                  </a:lnTo>
                  <a:close/>
                </a:path>
                <a:path w="264159" h="170180">
                  <a:moveTo>
                    <a:pt x="173456" y="61036"/>
                  </a:moveTo>
                  <a:lnTo>
                    <a:pt x="172694" y="58293"/>
                  </a:lnTo>
                  <a:lnTo>
                    <a:pt x="172516" y="58000"/>
                  </a:lnTo>
                  <a:lnTo>
                    <a:pt x="170840" y="57670"/>
                  </a:lnTo>
                  <a:lnTo>
                    <a:pt x="169506" y="56527"/>
                  </a:lnTo>
                  <a:lnTo>
                    <a:pt x="168897" y="54940"/>
                  </a:lnTo>
                  <a:lnTo>
                    <a:pt x="168148" y="54787"/>
                  </a:lnTo>
                  <a:lnTo>
                    <a:pt x="167360" y="54749"/>
                  </a:lnTo>
                  <a:lnTo>
                    <a:pt x="163893" y="55689"/>
                  </a:lnTo>
                  <a:lnTo>
                    <a:pt x="162318" y="58420"/>
                  </a:lnTo>
                  <a:lnTo>
                    <a:pt x="163626" y="63182"/>
                  </a:lnTo>
                  <a:lnTo>
                    <a:pt x="165481" y="64541"/>
                  </a:lnTo>
                  <a:lnTo>
                    <a:pt x="168656" y="64731"/>
                  </a:lnTo>
                  <a:lnTo>
                    <a:pt x="171970" y="63652"/>
                  </a:lnTo>
                  <a:lnTo>
                    <a:pt x="173456" y="61036"/>
                  </a:lnTo>
                  <a:close/>
                </a:path>
                <a:path w="264159" h="170180">
                  <a:moveTo>
                    <a:pt x="175526" y="5880"/>
                  </a:moveTo>
                  <a:lnTo>
                    <a:pt x="175196" y="5092"/>
                  </a:lnTo>
                  <a:lnTo>
                    <a:pt x="173875" y="3784"/>
                  </a:lnTo>
                  <a:lnTo>
                    <a:pt x="173088" y="3454"/>
                  </a:lnTo>
                  <a:lnTo>
                    <a:pt x="171221" y="3454"/>
                  </a:lnTo>
                  <a:lnTo>
                    <a:pt x="170421" y="3784"/>
                  </a:lnTo>
                  <a:lnTo>
                    <a:pt x="169113" y="5092"/>
                  </a:lnTo>
                  <a:lnTo>
                    <a:pt x="168783" y="5880"/>
                  </a:lnTo>
                  <a:lnTo>
                    <a:pt x="168783" y="7721"/>
                  </a:lnTo>
                  <a:lnTo>
                    <a:pt x="169113" y="8509"/>
                  </a:lnTo>
                  <a:lnTo>
                    <a:pt x="170421" y="9817"/>
                  </a:lnTo>
                  <a:lnTo>
                    <a:pt x="171221" y="10147"/>
                  </a:lnTo>
                  <a:lnTo>
                    <a:pt x="173088" y="10147"/>
                  </a:lnTo>
                  <a:lnTo>
                    <a:pt x="173875" y="9817"/>
                  </a:lnTo>
                  <a:lnTo>
                    <a:pt x="175196" y="8509"/>
                  </a:lnTo>
                  <a:lnTo>
                    <a:pt x="175526" y="7721"/>
                  </a:lnTo>
                  <a:lnTo>
                    <a:pt x="175526" y="5880"/>
                  </a:lnTo>
                  <a:close/>
                </a:path>
                <a:path w="264159" h="170180">
                  <a:moveTo>
                    <a:pt x="176072" y="158381"/>
                  </a:moveTo>
                  <a:lnTo>
                    <a:pt x="174879" y="157492"/>
                  </a:lnTo>
                  <a:lnTo>
                    <a:pt x="173355" y="157086"/>
                  </a:lnTo>
                  <a:lnTo>
                    <a:pt x="170091" y="157962"/>
                  </a:lnTo>
                  <a:lnTo>
                    <a:pt x="168910" y="159283"/>
                  </a:lnTo>
                  <a:lnTo>
                    <a:pt x="168414" y="160845"/>
                  </a:lnTo>
                  <a:lnTo>
                    <a:pt x="173545" y="159258"/>
                  </a:lnTo>
                  <a:lnTo>
                    <a:pt x="176072" y="158381"/>
                  </a:lnTo>
                  <a:close/>
                </a:path>
                <a:path w="264159" h="170180">
                  <a:moveTo>
                    <a:pt x="185902" y="62204"/>
                  </a:moveTo>
                  <a:lnTo>
                    <a:pt x="185597" y="57505"/>
                  </a:lnTo>
                  <a:lnTo>
                    <a:pt x="184315" y="55943"/>
                  </a:lnTo>
                  <a:lnTo>
                    <a:pt x="182613" y="55232"/>
                  </a:lnTo>
                  <a:lnTo>
                    <a:pt x="182384" y="56146"/>
                  </a:lnTo>
                  <a:lnTo>
                    <a:pt x="182168" y="56565"/>
                  </a:lnTo>
                  <a:lnTo>
                    <a:pt x="182562" y="56984"/>
                  </a:lnTo>
                  <a:lnTo>
                    <a:pt x="182892" y="57492"/>
                  </a:lnTo>
                  <a:lnTo>
                    <a:pt x="183388" y="59918"/>
                  </a:lnTo>
                  <a:lnTo>
                    <a:pt x="182206" y="61683"/>
                  </a:lnTo>
                  <a:lnTo>
                    <a:pt x="178562" y="62420"/>
                  </a:lnTo>
                  <a:lnTo>
                    <a:pt x="176784" y="61252"/>
                  </a:lnTo>
                  <a:lnTo>
                    <a:pt x="176377" y="59283"/>
                  </a:lnTo>
                  <a:lnTo>
                    <a:pt x="176415" y="58978"/>
                  </a:lnTo>
                  <a:lnTo>
                    <a:pt x="175869" y="58851"/>
                  </a:lnTo>
                  <a:lnTo>
                    <a:pt x="175679" y="59664"/>
                  </a:lnTo>
                  <a:lnTo>
                    <a:pt x="175882" y="62865"/>
                  </a:lnTo>
                  <a:lnTo>
                    <a:pt x="178269" y="64947"/>
                  </a:lnTo>
                  <a:lnTo>
                    <a:pt x="183807" y="64579"/>
                  </a:lnTo>
                  <a:lnTo>
                    <a:pt x="185902" y="62204"/>
                  </a:lnTo>
                  <a:close/>
                </a:path>
                <a:path w="264159" h="170180">
                  <a:moveTo>
                    <a:pt x="190144" y="129755"/>
                  </a:moveTo>
                  <a:lnTo>
                    <a:pt x="189331" y="128879"/>
                  </a:lnTo>
                  <a:lnTo>
                    <a:pt x="188760" y="127762"/>
                  </a:lnTo>
                  <a:lnTo>
                    <a:pt x="188518" y="126517"/>
                  </a:lnTo>
                  <a:lnTo>
                    <a:pt x="187350" y="125730"/>
                  </a:lnTo>
                  <a:lnTo>
                    <a:pt x="185902" y="125399"/>
                  </a:lnTo>
                  <a:lnTo>
                    <a:pt x="181762" y="126517"/>
                  </a:lnTo>
                  <a:lnTo>
                    <a:pt x="180187" y="129260"/>
                  </a:lnTo>
                  <a:lnTo>
                    <a:pt x="181635" y="134569"/>
                  </a:lnTo>
                  <a:lnTo>
                    <a:pt x="184404" y="136131"/>
                  </a:lnTo>
                  <a:lnTo>
                    <a:pt x="187388" y="135331"/>
                  </a:lnTo>
                  <a:lnTo>
                    <a:pt x="187909" y="135001"/>
                  </a:lnTo>
                  <a:lnTo>
                    <a:pt x="187833" y="132778"/>
                  </a:lnTo>
                  <a:lnTo>
                    <a:pt x="188722" y="130975"/>
                  </a:lnTo>
                  <a:lnTo>
                    <a:pt x="190144" y="129755"/>
                  </a:lnTo>
                  <a:close/>
                </a:path>
                <a:path w="264159" h="170180">
                  <a:moveTo>
                    <a:pt x="194983" y="101498"/>
                  </a:moveTo>
                  <a:lnTo>
                    <a:pt x="193954" y="97739"/>
                  </a:lnTo>
                  <a:lnTo>
                    <a:pt x="193243" y="96901"/>
                  </a:lnTo>
                  <a:lnTo>
                    <a:pt x="192405" y="96253"/>
                  </a:lnTo>
                  <a:lnTo>
                    <a:pt x="192366" y="99758"/>
                  </a:lnTo>
                  <a:lnTo>
                    <a:pt x="189560" y="102628"/>
                  </a:lnTo>
                  <a:lnTo>
                    <a:pt x="185991" y="102717"/>
                  </a:lnTo>
                  <a:lnTo>
                    <a:pt x="185381" y="102666"/>
                  </a:lnTo>
                  <a:lnTo>
                    <a:pt x="185242" y="102806"/>
                  </a:lnTo>
                  <a:lnTo>
                    <a:pt x="185724" y="103441"/>
                  </a:lnTo>
                  <a:lnTo>
                    <a:pt x="186016" y="103708"/>
                  </a:lnTo>
                  <a:lnTo>
                    <a:pt x="187477" y="103720"/>
                  </a:lnTo>
                  <a:lnTo>
                    <a:pt x="188836" y="104178"/>
                  </a:lnTo>
                  <a:lnTo>
                    <a:pt x="189941" y="105003"/>
                  </a:lnTo>
                  <a:lnTo>
                    <a:pt x="190461" y="105029"/>
                  </a:lnTo>
                  <a:lnTo>
                    <a:pt x="193408" y="104228"/>
                  </a:lnTo>
                  <a:lnTo>
                    <a:pt x="194983" y="101498"/>
                  </a:lnTo>
                  <a:close/>
                </a:path>
                <a:path w="264159" h="170180">
                  <a:moveTo>
                    <a:pt x="195986" y="47002"/>
                  </a:moveTo>
                  <a:lnTo>
                    <a:pt x="195656" y="46202"/>
                  </a:lnTo>
                  <a:lnTo>
                    <a:pt x="194335" y="44907"/>
                  </a:lnTo>
                  <a:lnTo>
                    <a:pt x="193535" y="44577"/>
                  </a:lnTo>
                  <a:lnTo>
                    <a:pt x="191681" y="44577"/>
                  </a:lnTo>
                  <a:lnTo>
                    <a:pt x="190881" y="44907"/>
                  </a:lnTo>
                  <a:lnTo>
                    <a:pt x="189572" y="46202"/>
                  </a:lnTo>
                  <a:lnTo>
                    <a:pt x="189242" y="47002"/>
                  </a:lnTo>
                  <a:lnTo>
                    <a:pt x="189242" y="48844"/>
                  </a:lnTo>
                  <a:lnTo>
                    <a:pt x="189572" y="49631"/>
                  </a:lnTo>
                  <a:lnTo>
                    <a:pt x="190881" y="50939"/>
                  </a:lnTo>
                  <a:lnTo>
                    <a:pt x="191681" y="51269"/>
                  </a:lnTo>
                  <a:lnTo>
                    <a:pt x="193535" y="51269"/>
                  </a:lnTo>
                  <a:lnTo>
                    <a:pt x="194335" y="50939"/>
                  </a:lnTo>
                  <a:lnTo>
                    <a:pt x="195656" y="49631"/>
                  </a:lnTo>
                  <a:lnTo>
                    <a:pt x="195986" y="48844"/>
                  </a:lnTo>
                  <a:lnTo>
                    <a:pt x="195986" y="47002"/>
                  </a:lnTo>
                  <a:close/>
                </a:path>
                <a:path w="264159" h="170180">
                  <a:moveTo>
                    <a:pt x="206692" y="120015"/>
                  </a:moveTo>
                  <a:lnTo>
                    <a:pt x="206387" y="119367"/>
                  </a:lnTo>
                  <a:lnTo>
                    <a:pt x="206159" y="118681"/>
                  </a:lnTo>
                  <a:lnTo>
                    <a:pt x="206032" y="117386"/>
                  </a:lnTo>
                  <a:lnTo>
                    <a:pt x="206133" y="116344"/>
                  </a:lnTo>
                  <a:lnTo>
                    <a:pt x="205422" y="115709"/>
                  </a:lnTo>
                  <a:lnTo>
                    <a:pt x="204851" y="114935"/>
                  </a:lnTo>
                  <a:lnTo>
                    <a:pt x="204470" y="114033"/>
                  </a:lnTo>
                  <a:lnTo>
                    <a:pt x="203873" y="114084"/>
                  </a:lnTo>
                  <a:lnTo>
                    <a:pt x="202069" y="114566"/>
                  </a:lnTo>
                  <a:lnTo>
                    <a:pt x="201002" y="116408"/>
                  </a:lnTo>
                  <a:lnTo>
                    <a:pt x="201993" y="119976"/>
                  </a:lnTo>
                  <a:lnTo>
                    <a:pt x="203847" y="121018"/>
                  </a:lnTo>
                  <a:lnTo>
                    <a:pt x="206032" y="120434"/>
                  </a:lnTo>
                  <a:lnTo>
                    <a:pt x="206692" y="120015"/>
                  </a:lnTo>
                  <a:close/>
                </a:path>
                <a:path w="264159" h="170180">
                  <a:moveTo>
                    <a:pt x="207124" y="70993"/>
                  </a:moveTo>
                  <a:lnTo>
                    <a:pt x="206857" y="66941"/>
                  </a:lnTo>
                  <a:lnTo>
                    <a:pt x="204457" y="64858"/>
                  </a:lnTo>
                  <a:lnTo>
                    <a:pt x="200037" y="65151"/>
                  </a:lnTo>
                  <a:lnTo>
                    <a:pt x="198691" y="66103"/>
                  </a:lnTo>
                  <a:lnTo>
                    <a:pt x="197853" y="67398"/>
                  </a:lnTo>
                  <a:lnTo>
                    <a:pt x="196938" y="65036"/>
                  </a:lnTo>
                  <a:lnTo>
                    <a:pt x="194424" y="63665"/>
                  </a:lnTo>
                  <a:lnTo>
                    <a:pt x="189331" y="65036"/>
                  </a:lnTo>
                  <a:lnTo>
                    <a:pt x="187820" y="67614"/>
                  </a:lnTo>
                  <a:lnTo>
                    <a:pt x="188366" y="70167"/>
                  </a:lnTo>
                  <a:lnTo>
                    <a:pt x="189179" y="69697"/>
                  </a:lnTo>
                  <a:lnTo>
                    <a:pt x="192366" y="68961"/>
                  </a:lnTo>
                  <a:lnTo>
                    <a:pt x="195059" y="70637"/>
                  </a:lnTo>
                  <a:lnTo>
                    <a:pt x="195681" y="73393"/>
                  </a:lnTo>
                  <a:lnTo>
                    <a:pt x="196380" y="72986"/>
                  </a:lnTo>
                  <a:lnTo>
                    <a:pt x="196989" y="72478"/>
                  </a:lnTo>
                  <a:lnTo>
                    <a:pt x="197421" y="71818"/>
                  </a:lnTo>
                  <a:lnTo>
                    <a:pt x="197053" y="70878"/>
                  </a:lnTo>
                  <a:lnTo>
                    <a:pt x="197789" y="72580"/>
                  </a:lnTo>
                  <a:lnTo>
                    <a:pt x="198780" y="71793"/>
                  </a:lnTo>
                  <a:lnTo>
                    <a:pt x="200025" y="71310"/>
                  </a:lnTo>
                  <a:lnTo>
                    <a:pt x="203161" y="71234"/>
                  </a:lnTo>
                  <a:lnTo>
                    <a:pt x="204749" y="71970"/>
                  </a:lnTo>
                  <a:lnTo>
                    <a:pt x="205892" y="73152"/>
                  </a:lnTo>
                  <a:lnTo>
                    <a:pt x="206667" y="72199"/>
                  </a:lnTo>
                  <a:lnTo>
                    <a:pt x="207124" y="70993"/>
                  </a:lnTo>
                  <a:close/>
                </a:path>
                <a:path w="264159" h="170180">
                  <a:moveTo>
                    <a:pt x="209372" y="29210"/>
                  </a:moveTo>
                  <a:lnTo>
                    <a:pt x="209169" y="26187"/>
                  </a:lnTo>
                  <a:lnTo>
                    <a:pt x="207568" y="24803"/>
                  </a:lnTo>
                  <a:lnTo>
                    <a:pt x="203847" y="25044"/>
                  </a:lnTo>
                  <a:lnTo>
                    <a:pt x="202438" y="26631"/>
                  </a:lnTo>
                  <a:lnTo>
                    <a:pt x="202628" y="29400"/>
                  </a:lnTo>
                  <a:lnTo>
                    <a:pt x="203060" y="30213"/>
                  </a:lnTo>
                  <a:lnTo>
                    <a:pt x="203720" y="30784"/>
                  </a:lnTo>
                  <a:lnTo>
                    <a:pt x="204635" y="30175"/>
                  </a:lnTo>
                  <a:lnTo>
                    <a:pt x="206235" y="29933"/>
                  </a:lnTo>
                  <a:lnTo>
                    <a:pt x="207187" y="30276"/>
                  </a:lnTo>
                  <a:lnTo>
                    <a:pt x="207911" y="30886"/>
                  </a:lnTo>
                  <a:lnTo>
                    <a:pt x="208800" y="30238"/>
                  </a:lnTo>
                  <a:lnTo>
                    <a:pt x="209372" y="29210"/>
                  </a:lnTo>
                  <a:close/>
                </a:path>
                <a:path w="264159" h="170180">
                  <a:moveTo>
                    <a:pt x="217982" y="84836"/>
                  </a:moveTo>
                  <a:lnTo>
                    <a:pt x="217157" y="83883"/>
                  </a:lnTo>
                  <a:lnTo>
                    <a:pt x="215849" y="83413"/>
                  </a:lnTo>
                  <a:lnTo>
                    <a:pt x="212750" y="84251"/>
                  </a:lnTo>
                  <a:lnTo>
                    <a:pt x="211696" y="86093"/>
                  </a:lnTo>
                  <a:lnTo>
                    <a:pt x="212674" y="89662"/>
                  </a:lnTo>
                  <a:lnTo>
                    <a:pt x="214528" y="90716"/>
                  </a:lnTo>
                  <a:lnTo>
                    <a:pt x="216992" y="90043"/>
                  </a:lnTo>
                  <a:lnTo>
                    <a:pt x="217500" y="89636"/>
                  </a:lnTo>
                  <a:lnTo>
                    <a:pt x="217932" y="89166"/>
                  </a:lnTo>
                  <a:lnTo>
                    <a:pt x="217576" y="87922"/>
                  </a:lnTo>
                  <a:lnTo>
                    <a:pt x="217538" y="86385"/>
                  </a:lnTo>
                  <a:lnTo>
                    <a:pt x="217690" y="85572"/>
                  </a:lnTo>
                  <a:lnTo>
                    <a:pt x="217982" y="84836"/>
                  </a:lnTo>
                  <a:close/>
                </a:path>
                <a:path w="264159" h="170180">
                  <a:moveTo>
                    <a:pt x="220014" y="113499"/>
                  </a:moveTo>
                  <a:lnTo>
                    <a:pt x="219875" y="111429"/>
                  </a:lnTo>
                  <a:lnTo>
                    <a:pt x="218478" y="109740"/>
                  </a:lnTo>
                  <a:lnTo>
                    <a:pt x="216611" y="109118"/>
                  </a:lnTo>
                  <a:lnTo>
                    <a:pt x="216890" y="109816"/>
                  </a:lnTo>
                  <a:lnTo>
                    <a:pt x="217068" y="110566"/>
                  </a:lnTo>
                  <a:lnTo>
                    <a:pt x="217004" y="112433"/>
                  </a:lnTo>
                  <a:lnTo>
                    <a:pt x="217830" y="113296"/>
                  </a:lnTo>
                  <a:lnTo>
                    <a:pt x="218579" y="113398"/>
                  </a:lnTo>
                  <a:lnTo>
                    <a:pt x="219290" y="113652"/>
                  </a:lnTo>
                  <a:lnTo>
                    <a:pt x="219951" y="114007"/>
                  </a:lnTo>
                  <a:lnTo>
                    <a:pt x="220014" y="113499"/>
                  </a:lnTo>
                  <a:close/>
                </a:path>
                <a:path w="264159" h="170180">
                  <a:moveTo>
                    <a:pt x="220027" y="65532"/>
                  </a:moveTo>
                  <a:lnTo>
                    <a:pt x="219341" y="63042"/>
                  </a:lnTo>
                  <a:lnTo>
                    <a:pt x="218909" y="62509"/>
                  </a:lnTo>
                  <a:lnTo>
                    <a:pt x="218389" y="62090"/>
                  </a:lnTo>
                  <a:lnTo>
                    <a:pt x="217728" y="62776"/>
                  </a:lnTo>
                  <a:lnTo>
                    <a:pt x="216941" y="63347"/>
                  </a:lnTo>
                  <a:lnTo>
                    <a:pt x="214985" y="63792"/>
                  </a:lnTo>
                  <a:lnTo>
                    <a:pt x="214071" y="63652"/>
                  </a:lnTo>
                  <a:lnTo>
                    <a:pt x="213220" y="63360"/>
                  </a:lnTo>
                  <a:lnTo>
                    <a:pt x="212940" y="64020"/>
                  </a:lnTo>
                  <a:lnTo>
                    <a:pt x="216865" y="67932"/>
                  </a:lnTo>
                  <a:lnTo>
                    <a:pt x="218973" y="67373"/>
                  </a:lnTo>
                  <a:lnTo>
                    <a:pt x="220027" y="65532"/>
                  </a:lnTo>
                  <a:close/>
                </a:path>
                <a:path w="264159" h="170180">
                  <a:moveTo>
                    <a:pt x="227444" y="63893"/>
                  </a:moveTo>
                  <a:lnTo>
                    <a:pt x="226999" y="63169"/>
                  </a:lnTo>
                  <a:lnTo>
                    <a:pt x="226669" y="62369"/>
                  </a:lnTo>
                  <a:lnTo>
                    <a:pt x="226631" y="61125"/>
                  </a:lnTo>
                  <a:lnTo>
                    <a:pt x="226758" y="60833"/>
                  </a:lnTo>
                  <a:lnTo>
                    <a:pt x="226822" y="60502"/>
                  </a:lnTo>
                  <a:lnTo>
                    <a:pt x="225920" y="61074"/>
                  </a:lnTo>
                  <a:lnTo>
                    <a:pt x="225336" y="62039"/>
                  </a:lnTo>
                  <a:lnTo>
                    <a:pt x="225298" y="63157"/>
                  </a:lnTo>
                  <a:lnTo>
                    <a:pt x="226085" y="63246"/>
                  </a:lnTo>
                  <a:lnTo>
                    <a:pt x="226796" y="63487"/>
                  </a:lnTo>
                  <a:lnTo>
                    <a:pt x="227444" y="63893"/>
                  </a:lnTo>
                  <a:close/>
                </a:path>
                <a:path w="264159" h="170180">
                  <a:moveTo>
                    <a:pt x="227469" y="41884"/>
                  </a:moveTo>
                  <a:lnTo>
                    <a:pt x="226796" y="39458"/>
                  </a:lnTo>
                  <a:lnTo>
                    <a:pt x="224955" y="38404"/>
                  </a:lnTo>
                  <a:lnTo>
                    <a:pt x="221361" y="39382"/>
                  </a:lnTo>
                  <a:lnTo>
                    <a:pt x="220294" y="41211"/>
                  </a:lnTo>
                  <a:lnTo>
                    <a:pt x="221056" y="43980"/>
                  </a:lnTo>
                  <a:lnTo>
                    <a:pt x="221767" y="44704"/>
                  </a:lnTo>
                  <a:lnTo>
                    <a:pt x="222618" y="45110"/>
                  </a:lnTo>
                  <a:lnTo>
                    <a:pt x="222973" y="43980"/>
                  </a:lnTo>
                  <a:lnTo>
                    <a:pt x="223875" y="43053"/>
                  </a:lnTo>
                  <a:lnTo>
                    <a:pt x="225856" y="42659"/>
                  </a:lnTo>
                  <a:lnTo>
                    <a:pt x="226568" y="42811"/>
                  </a:lnTo>
                  <a:lnTo>
                    <a:pt x="227203" y="43103"/>
                  </a:lnTo>
                  <a:lnTo>
                    <a:pt x="227380" y="42519"/>
                  </a:lnTo>
                  <a:lnTo>
                    <a:pt x="227469" y="41884"/>
                  </a:lnTo>
                  <a:close/>
                </a:path>
                <a:path w="264159" h="170180">
                  <a:moveTo>
                    <a:pt x="229133" y="131546"/>
                  </a:moveTo>
                  <a:lnTo>
                    <a:pt x="228561" y="130860"/>
                  </a:lnTo>
                  <a:lnTo>
                    <a:pt x="227736" y="130441"/>
                  </a:lnTo>
                  <a:lnTo>
                    <a:pt x="226783" y="130390"/>
                  </a:lnTo>
                  <a:lnTo>
                    <a:pt x="227266" y="130987"/>
                  </a:lnTo>
                  <a:lnTo>
                    <a:pt x="227634" y="131660"/>
                  </a:lnTo>
                  <a:lnTo>
                    <a:pt x="227876" y="132422"/>
                  </a:lnTo>
                  <a:lnTo>
                    <a:pt x="229133" y="131546"/>
                  </a:lnTo>
                  <a:close/>
                </a:path>
                <a:path w="264159" h="170180">
                  <a:moveTo>
                    <a:pt x="229958" y="84112"/>
                  </a:moveTo>
                  <a:lnTo>
                    <a:pt x="229844" y="81724"/>
                  </a:lnTo>
                  <a:lnTo>
                    <a:pt x="228320" y="80022"/>
                  </a:lnTo>
                  <a:lnTo>
                    <a:pt x="226352" y="79463"/>
                  </a:lnTo>
                  <a:lnTo>
                    <a:pt x="225793" y="80327"/>
                  </a:lnTo>
                  <a:lnTo>
                    <a:pt x="225437" y="80708"/>
                  </a:lnTo>
                  <a:lnTo>
                    <a:pt x="227406" y="81102"/>
                  </a:lnTo>
                  <a:lnTo>
                    <a:pt x="229044" y="82384"/>
                  </a:lnTo>
                  <a:lnTo>
                    <a:pt x="229958" y="84112"/>
                  </a:lnTo>
                  <a:close/>
                </a:path>
                <a:path w="264159" h="170180">
                  <a:moveTo>
                    <a:pt x="230365" y="66090"/>
                  </a:moveTo>
                  <a:lnTo>
                    <a:pt x="229895" y="65963"/>
                  </a:lnTo>
                  <a:lnTo>
                    <a:pt x="229476" y="65773"/>
                  </a:lnTo>
                  <a:lnTo>
                    <a:pt x="229082" y="65519"/>
                  </a:lnTo>
                  <a:lnTo>
                    <a:pt x="229247" y="65798"/>
                  </a:lnTo>
                  <a:lnTo>
                    <a:pt x="229311" y="66141"/>
                  </a:lnTo>
                  <a:lnTo>
                    <a:pt x="229425" y="66459"/>
                  </a:lnTo>
                  <a:lnTo>
                    <a:pt x="230073" y="66268"/>
                  </a:lnTo>
                  <a:lnTo>
                    <a:pt x="230365" y="66090"/>
                  </a:lnTo>
                  <a:close/>
                </a:path>
                <a:path w="264159" h="170180">
                  <a:moveTo>
                    <a:pt x="235419" y="127050"/>
                  </a:moveTo>
                  <a:lnTo>
                    <a:pt x="234010" y="126822"/>
                  </a:lnTo>
                  <a:lnTo>
                    <a:pt x="232752" y="126123"/>
                  </a:lnTo>
                  <a:lnTo>
                    <a:pt x="231787" y="125145"/>
                  </a:lnTo>
                  <a:lnTo>
                    <a:pt x="230619" y="125920"/>
                  </a:lnTo>
                  <a:lnTo>
                    <a:pt x="230009" y="127342"/>
                  </a:lnTo>
                  <a:lnTo>
                    <a:pt x="230555" y="129286"/>
                  </a:lnTo>
                  <a:lnTo>
                    <a:pt x="231178" y="130086"/>
                  </a:lnTo>
                  <a:lnTo>
                    <a:pt x="235419" y="127050"/>
                  </a:lnTo>
                  <a:close/>
                </a:path>
                <a:path w="264159" h="170180">
                  <a:moveTo>
                    <a:pt x="246634" y="107543"/>
                  </a:moveTo>
                  <a:lnTo>
                    <a:pt x="243776" y="102679"/>
                  </a:lnTo>
                  <a:lnTo>
                    <a:pt x="241300" y="102844"/>
                  </a:lnTo>
                  <a:lnTo>
                    <a:pt x="240080" y="104101"/>
                  </a:lnTo>
                  <a:lnTo>
                    <a:pt x="239864" y="105651"/>
                  </a:lnTo>
                  <a:lnTo>
                    <a:pt x="240385" y="106540"/>
                  </a:lnTo>
                  <a:lnTo>
                    <a:pt x="241922" y="106870"/>
                  </a:lnTo>
                  <a:lnTo>
                    <a:pt x="243179" y="107873"/>
                  </a:lnTo>
                  <a:lnTo>
                    <a:pt x="243827" y="109283"/>
                  </a:lnTo>
                  <a:lnTo>
                    <a:pt x="245440" y="108953"/>
                  </a:lnTo>
                  <a:lnTo>
                    <a:pt x="246634" y="107543"/>
                  </a:lnTo>
                  <a:close/>
                </a:path>
                <a:path w="264159" h="170180">
                  <a:moveTo>
                    <a:pt x="251726" y="84823"/>
                  </a:moveTo>
                  <a:lnTo>
                    <a:pt x="251231" y="85280"/>
                  </a:lnTo>
                  <a:lnTo>
                    <a:pt x="250952" y="85471"/>
                  </a:lnTo>
                  <a:lnTo>
                    <a:pt x="250736" y="86118"/>
                  </a:lnTo>
                  <a:lnTo>
                    <a:pt x="250431" y="86741"/>
                  </a:lnTo>
                  <a:lnTo>
                    <a:pt x="250012" y="87287"/>
                  </a:lnTo>
                  <a:lnTo>
                    <a:pt x="250952" y="86804"/>
                  </a:lnTo>
                  <a:lnTo>
                    <a:pt x="251561" y="85890"/>
                  </a:lnTo>
                  <a:lnTo>
                    <a:pt x="251726" y="84823"/>
                  </a:lnTo>
                  <a:close/>
                </a:path>
                <a:path w="264159" h="170180">
                  <a:moveTo>
                    <a:pt x="263867" y="64096"/>
                  </a:moveTo>
                  <a:lnTo>
                    <a:pt x="261632" y="64363"/>
                  </a:lnTo>
                  <a:lnTo>
                    <a:pt x="259575" y="63119"/>
                  </a:lnTo>
                  <a:lnTo>
                    <a:pt x="258724" y="61061"/>
                  </a:lnTo>
                  <a:lnTo>
                    <a:pt x="257771" y="61709"/>
                  </a:lnTo>
                  <a:lnTo>
                    <a:pt x="257124" y="62788"/>
                  </a:lnTo>
                  <a:lnTo>
                    <a:pt x="257340" y="65862"/>
                  </a:lnTo>
                  <a:lnTo>
                    <a:pt x="258940" y="67259"/>
                  </a:lnTo>
                  <a:lnTo>
                    <a:pt x="262470" y="67030"/>
                  </a:lnTo>
                  <a:lnTo>
                    <a:pt x="263715" y="65709"/>
                  </a:lnTo>
                  <a:lnTo>
                    <a:pt x="263867" y="6409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382929" y="2971570"/>
              <a:ext cx="264160" cy="168275"/>
            </a:xfrm>
            <a:custGeom>
              <a:avLst/>
              <a:gdLst/>
              <a:ahLst/>
              <a:cxnLst/>
              <a:rect l="l" t="t" r="r" b="b"/>
              <a:pathLst>
                <a:path w="264159" h="168275">
                  <a:moveTo>
                    <a:pt x="6985" y="144018"/>
                  </a:moveTo>
                  <a:lnTo>
                    <a:pt x="6642" y="140754"/>
                  </a:lnTo>
                  <a:lnTo>
                    <a:pt x="5613" y="139649"/>
                  </a:lnTo>
                  <a:lnTo>
                    <a:pt x="3505" y="139153"/>
                  </a:lnTo>
                  <a:lnTo>
                    <a:pt x="2070" y="139293"/>
                  </a:lnTo>
                  <a:lnTo>
                    <a:pt x="1244" y="139865"/>
                  </a:lnTo>
                  <a:lnTo>
                    <a:pt x="254" y="141274"/>
                  </a:lnTo>
                  <a:lnTo>
                    <a:pt x="0" y="142036"/>
                  </a:lnTo>
                  <a:lnTo>
                    <a:pt x="139" y="143459"/>
                  </a:lnTo>
                  <a:lnTo>
                    <a:pt x="393" y="143979"/>
                  </a:lnTo>
                  <a:lnTo>
                    <a:pt x="1409" y="145376"/>
                  </a:lnTo>
                  <a:lnTo>
                    <a:pt x="2527" y="145986"/>
                  </a:lnTo>
                  <a:lnTo>
                    <a:pt x="5638" y="145669"/>
                  </a:lnTo>
                  <a:lnTo>
                    <a:pt x="6985" y="144018"/>
                  </a:lnTo>
                  <a:close/>
                </a:path>
                <a:path w="264159" h="168275">
                  <a:moveTo>
                    <a:pt x="9144" y="77520"/>
                  </a:moveTo>
                  <a:lnTo>
                    <a:pt x="9080" y="76949"/>
                  </a:lnTo>
                  <a:lnTo>
                    <a:pt x="8382" y="75057"/>
                  </a:lnTo>
                  <a:lnTo>
                    <a:pt x="6997" y="74066"/>
                  </a:lnTo>
                  <a:lnTo>
                    <a:pt x="4635" y="74307"/>
                  </a:lnTo>
                  <a:lnTo>
                    <a:pt x="3987" y="74676"/>
                  </a:lnTo>
                  <a:lnTo>
                    <a:pt x="2730" y="75869"/>
                  </a:lnTo>
                  <a:lnTo>
                    <a:pt x="2286" y="76822"/>
                  </a:lnTo>
                  <a:lnTo>
                    <a:pt x="2590" y="79730"/>
                  </a:lnTo>
                  <a:lnTo>
                    <a:pt x="4241" y="81076"/>
                  </a:lnTo>
                  <a:lnTo>
                    <a:pt x="6502" y="80835"/>
                  </a:lnTo>
                  <a:lnTo>
                    <a:pt x="8178" y="80073"/>
                  </a:lnTo>
                  <a:lnTo>
                    <a:pt x="8839" y="79171"/>
                  </a:lnTo>
                  <a:lnTo>
                    <a:pt x="9144" y="77520"/>
                  </a:lnTo>
                  <a:close/>
                </a:path>
                <a:path w="264159" h="168275">
                  <a:moveTo>
                    <a:pt x="25082" y="111125"/>
                  </a:moveTo>
                  <a:lnTo>
                    <a:pt x="24841" y="107632"/>
                  </a:lnTo>
                  <a:lnTo>
                    <a:pt x="23672" y="106159"/>
                  </a:lnTo>
                  <a:lnTo>
                    <a:pt x="21336" y="105041"/>
                  </a:lnTo>
                  <a:lnTo>
                    <a:pt x="20523" y="104787"/>
                  </a:lnTo>
                  <a:lnTo>
                    <a:pt x="16751" y="105206"/>
                  </a:lnTo>
                  <a:lnTo>
                    <a:pt x="14770" y="107480"/>
                  </a:lnTo>
                  <a:lnTo>
                    <a:pt x="14986" y="110769"/>
                  </a:lnTo>
                  <a:lnTo>
                    <a:pt x="19532" y="114846"/>
                  </a:lnTo>
                  <a:lnTo>
                    <a:pt x="21120" y="114744"/>
                  </a:lnTo>
                  <a:lnTo>
                    <a:pt x="21869" y="114439"/>
                  </a:lnTo>
                  <a:lnTo>
                    <a:pt x="23177" y="113538"/>
                  </a:lnTo>
                  <a:lnTo>
                    <a:pt x="24333" y="112547"/>
                  </a:lnTo>
                  <a:lnTo>
                    <a:pt x="25082" y="111125"/>
                  </a:lnTo>
                  <a:close/>
                </a:path>
                <a:path w="264159" h="168275">
                  <a:moveTo>
                    <a:pt x="33223" y="152527"/>
                  </a:moveTo>
                  <a:lnTo>
                    <a:pt x="33020" y="150482"/>
                  </a:lnTo>
                  <a:lnTo>
                    <a:pt x="31356" y="149148"/>
                  </a:lnTo>
                  <a:lnTo>
                    <a:pt x="27660" y="149529"/>
                  </a:lnTo>
                  <a:lnTo>
                    <a:pt x="26301" y="151168"/>
                  </a:lnTo>
                  <a:lnTo>
                    <a:pt x="26758" y="154254"/>
                  </a:lnTo>
                  <a:lnTo>
                    <a:pt x="27368" y="155041"/>
                  </a:lnTo>
                  <a:lnTo>
                    <a:pt x="28498" y="155702"/>
                  </a:lnTo>
                  <a:lnTo>
                    <a:pt x="27584" y="155409"/>
                  </a:lnTo>
                  <a:lnTo>
                    <a:pt x="26987" y="155308"/>
                  </a:lnTo>
                  <a:lnTo>
                    <a:pt x="25590" y="155397"/>
                  </a:lnTo>
                  <a:lnTo>
                    <a:pt x="24892" y="155651"/>
                  </a:lnTo>
                  <a:lnTo>
                    <a:pt x="22631" y="156908"/>
                  </a:lnTo>
                  <a:lnTo>
                    <a:pt x="21551" y="158661"/>
                  </a:lnTo>
                  <a:lnTo>
                    <a:pt x="21844" y="163004"/>
                  </a:lnTo>
                  <a:lnTo>
                    <a:pt x="23660" y="164782"/>
                  </a:lnTo>
                  <a:lnTo>
                    <a:pt x="26289" y="165201"/>
                  </a:lnTo>
                  <a:lnTo>
                    <a:pt x="26644" y="165315"/>
                  </a:lnTo>
                  <a:lnTo>
                    <a:pt x="27889" y="165227"/>
                  </a:lnTo>
                  <a:lnTo>
                    <a:pt x="28651" y="164909"/>
                  </a:lnTo>
                  <a:lnTo>
                    <a:pt x="30835" y="163537"/>
                  </a:lnTo>
                  <a:lnTo>
                    <a:pt x="31838" y="161874"/>
                  </a:lnTo>
                  <a:lnTo>
                    <a:pt x="31572" y="157861"/>
                  </a:lnTo>
                  <a:lnTo>
                    <a:pt x="30086" y="156171"/>
                  </a:lnTo>
                  <a:lnTo>
                    <a:pt x="29679" y="156057"/>
                  </a:lnTo>
                  <a:lnTo>
                    <a:pt x="31838" y="155829"/>
                  </a:lnTo>
                  <a:lnTo>
                    <a:pt x="33020" y="154495"/>
                  </a:lnTo>
                  <a:lnTo>
                    <a:pt x="33159" y="152717"/>
                  </a:lnTo>
                  <a:lnTo>
                    <a:pt x="33223" y="152527"/>
                  </a:lnTo>
                  <a:close/>
                </a:path>
                <a:path w="264159" h="168275">
                  <a:moveTo>
                    <a:pt x="37350" y="133832"/>
                  </a:moveTo>
                  <a:lnTo>
                    <a:pt x="31800" y="127101"/>
                  </a:lnTo>
                  <a:lnTo>
                    <a:pt x="30429" y="127165"/>
                  </a:lnTo>
                  <a:lnTo>
                    <a:pt x="30543" y="127457"/>
                  </a:lnTo>
                  <a:lnTo>
                    <a:pt x="30187" y="126631"/>
                  </a:lnTo>
                  <a:lnTo>
                    <a:pt x="29921" y="126212"/>
                  </a:lnTo>
                  <a:lnTo>
                    <a:pt x="29565" y="125882"/>
                  </a:lnTo>
                  <a:lnTo>
                    <a:pt x="28536" y="125222"/>
                  </a:lnTo>
                  <a:lnTo>
                    <a:pt x="27800" y="124980"/>
                  </a:lnTo>
                  <a:lnTo>
                    <a:pt x="26187" y="125145"/>
                  </a:lnTo>
                  <a:lnTo>
                    <a:pt x="25501" y="125539"/>
                  </a:lnTo>
                  <a:lnTo>
                    <a:pt x="24295" y="126758"/>
                  </a:lnTo>
                  <a:lnTo>
                    <a:pt x="23888" y="127685"/>
                  </a:lnTo>
                  <a:lnTo>
                    <a:pt x="24053" y="129298"/>
                  </a:lnTo>
                  <a:lnTo>
                    <a:pt x="24282" y="129794"/>
                  </a:lnTo>
                  <a:lnTo>
                    <a:pt x="24599" y="130238"/>
                  </a:lnTo>
                  <a:lnTo>
                    <a:pt x="25196" y="130035"/>
                  </a:lnTo>
                  <a:lnTo>
                    <a:pt x="26695" y="129997"/>
                  </a:lnTo>
                  <a:lnTo>
                    <a:pt x="27711" y="130619"/>
                  </a:lnTo>
                  <a:lnTo>
                    <a:pt x="28333" y="131508"/>
                  </a:lnTo>
                  <a:lnTo>
                    <a:pt x="29832" y="131051"/>
                  </a:lnTo>
                  <a:lnTo>
                    <a:pt x="28333" y="131521"/>
                  </a:lnTo>
                  <a:lnTo>
                    <a:pt x="28689" y="132041"/>
                  </a:lnTo>
                  <a:lnTo>
                    <a:pt x="28956" y="132626"/>
                  </a:lnTo>
                  <a:lnTo>
                    <a:pt x="29019" y="135039"/>
                  </a:lnTo>
                  <a:lnTo>
                    <a:pt x="27698" y="136461"/>
                  </a:lnTo>
                  <a:lnTo>
                    <a:pt x="25984" y="136652"/>
                  </a:lnTo>
                  <a:lnTo>
                    <a:pt x="26555" y="137490"/>
                  </a:lnTo>
                  <a:lnTo>
                    <a:pt x="27305" y="138176"/>
                  </a:lnTo>
                  <a:lnTo>
                    <a:pt x="29171" y="139179"/>
                  </a:lnTo>
                  <a:lnTo>
                    <a:pt x="30314" y="139458"/>
                  </a:lnTo>
                  <a:lnTo>
                    <a:pt x="33921" y="139230"/>
                  </a:lnTo>
                  <a:lnTo>
                    <a:pt x="35902" y="137693"/>
                  </a:lnTo>
                  <a:lnTo>
                    <a:pt x="37147" y="134759"/>
                  </a:lnTo>
                  <a:lnTo>
                    <a:pt x="37350" y="133832"/>
                  </a:lnTo>
                  <a:close/>
                </a:path>
                <a:path w="264159" h="168275">
                  <a:moveTo>
                    <a:pt x="41109" y="49352"/>
                  </a:moveTo>
                  <a:lnTo>
                    <a:pt x="40894" y="46355"/>
                  </a:lnTo>
                  <a:lnTo>
                    <a:pt x="40233" y="45491"/>
                  </a:lnTo>
                  <a:lnTo>
                    <a:pt x="38747" y="44602"/>
                  </a:lnTo>
                  <a:lnTo>
                    <a:pt x="38061" y="44386"/>
                  </a:lnTo>
                  <a:lnTo>
                    <a:pt x="35445" y="44640"/>
                  </a:lnTo>
                  <a:lnTo>
                    <a:pt x="34099" y="46291"/>
                  </a:lnTo>
                  <a:lnTo>
                    <a:pt x="34315" y="48399"/>
                  </a:lnTo>
                  <a:lnTo>
                    <a:pt x="34696" y="49352"/>
                  </a:lnTo>
                  <a:lnTo>
                    <a:pt x="34950" y="49796"/>
                  </a:lnTo>
                  <a:lnTo>
                    <a:pt x="36004" y="50812"/>
                  </a:lnTo>
                  <a:lnTo>
                    <a:pt x="36957" y="51219"/>
                  </a:lnTo>
                  <a:lnTo>
                    <a:pt x="39801" y="50927"/>
                  </a:lnTo>
                  <a:lnTo>
                    <a:pt x="41109" y="49352"/>
                  </a:lnTo>
                  <a:close/>
                </a:path>
                <a:path w="264159" h="168275">
                  <a:moveTo>
                    <a:pt x="41910" y="87490"/>
                  </a:moveTo>
                  <a:lnTo>
                    <a:pt x="41681" y="84213"/>
                  </a:lnTo>
                  <a:lnTo>
                    <a:pt x="39293" y="82143"/>
                  </a:lnTo>
                  <a:lnTo>
                    <a:pt x="34429" y="82448"/>
                  </a:lnTo>
                  <a:lnTo>
                    <a:pt x="32727" y="83858"/>
                  </a:lnTo>
                  <a:lnTo>
                    <a:pt x="31902" y="86321"/>
                  </a:lnTo>
                  <a:lnTo>
                    <a:pt x="31800" y="86956"/>
                  </a:lnTo>
                  <a:lnTo>
                    <a:pt x="31889" y="88163"/>
                  </a:lnTo>
                  <a:lnTo>
                    <a:pt x="32258" y="89128"/>
                  </a:lnTo>
                  <a:lnTo>
                    <a:pt x="33007" y="88811"/>
                  </a:lnTo>
                  <a:lnTo>
                    <a:pt x="31051" y="89738"/>
                  </a:lnTo>
                  <a:lnTo>
                    <a:pt x="30276" y="91020"/>
                  </a:lnTo>
                  <a:lnTo>
                    <a:pt x="30607" y="94272"/>
                  </a:lnTo>
                  <a:lnTo>
                    <a:pt x="32270" y="95605"/>
                  </a:lnTo>
                  <a:lnTo>
                    <a:pt x="35356" y="95300"/>
                  </a:lnTo>
                  <a:lnTo>
                    <a:pt x="36322" y="94500"/>
                  </a:lnTo>
                  <a:lnTo>
                    <a:pt x="36969" y="93065"/>
                  </a:lnTo>
                  <a:lnTo>
                    <a:pt x="37122" y="91782"/>
                  </a:lnTo>
                  <a:lnTo>
                    <a:pt x="37147" y="91922"/>
                  </a:lnTo>
                  <a:lnTo>
                    <a:pt x="37096" y="92087"/>
                  </a:lnTo>
                  <a:lnTo>
                    <a:pt x="37185" y="92265"/>
                  </a:lnTo>
                  <a:lnTo>
                    <a:pt x="39433" y="92125"/>
                  </a:lnTo>
                  <a:lnTo>
                    <a:pt x="41160" y="90512"/>
                  </a:lnTo>
                  <a:lnTo>
                    <a:pt x="41910" y="87490"/>
                  </a:lnTo>
                  <a:close/>
                </a:path>
                <a:path w="264159" h="168275">
                  <a:moveTo>
                    <a:pt x="50571" y="110909"/>
                  </a:moveTo>
                  <a:lnTo>
                    <a:pt x="50279" y="106591"/>
                  </a:lnTo>
                  <a:lnTo>
                    <a:pt x="48221" y="104406"/>
                  </a:lnTo>
                  <a:lnTo>
                    <a:pt x="44564" y="103733"/>
                  </a:lnTo>
                  <a:lnTo>
                    <a:pt x="41071" y="104190"/>
                  </a:lnTo>
                  <a:lnTo>
                    <a:pt x="41071" y="107823"/>
                  </a:lnTo>
                  <a:lnTo>
                    <a:pt x="39077" y="110248"/>
                  </a:lnTo>
                  <a:lnTo>
                    <a:pt x="41059" y="107823"/>
                  </a:lnTo>
                  <a:lnTo>
                    <a:pt x="41071" y="104190"/>
                  </a:lnTo>
                  <a:lnTo>
                    <a:pt x="40500" y="104254"/>
                  </a:lnTo>
                  <a:lnTo>
                    <a:pt x="38176" y="106997"/>
                  </a:lnTo>
                  <a:lnTo>
                    <a:pt x="38442" y="111036"/>
                  </a:lnTo>
                  <a:lnTo>
                    <a:pt x="38696" y="111848"/>
                  </a:lnTo>
                  <a:lnTo>
                    <a:pt x="39319" y="112953"/>
                  </a:lnTo>
                  <a:lnTo>
                    <a:pt x="39382" y="113512"/>
                  </a:lnTo>
                  <a:lnTo>
                    <a:pt x="40589" y="116370"/>
                  </a:lnTo>
                  <a:lnTo>
                    <a:pt x="42583" y="117690"/>
                  </a:lnTo>
                  <a:lnTo>
                    <a:pt x="47078" y="117233"/>
                  </a:lnTo>
                  <a:lnTo>
                    <a:pt x="48755" y="115557"/>
                  </a:lnTo>
                  <a:lnTo>
                    <a:pt x="49187" y="113449"/>
                  </a:lnTo>
                  <a:lnTo>
                    <a:pt x="50063" y="112344"/>
                  </a:lnTo>
                  <a:lnTo>
                    <a:pt x="50571" y="110909"/>
                  </a:lnTo>
                  <a:close/>
                </a:path>
                <a:path w="264159" h="168275">
                  <a:moveTo>
                    <a:pt x="54991" y="66535"/>
                  </a:moveTo>
                  <a:lnTo>
                    <a:pt x="54635" y="61048"/>
                  </a:lnTo>
                  <a:lnTo>
                    <a:pt x="52235" y="58966"/>
                  </a:lnTo>
                  <a:lnTo>
                    <a:pt x="48742" y="59194"/>
                  </a:lnTo>
                  <a:lnTo>
                    <a:pt x="44716" y="63334"/>
                  </a:lnTo>
                  <a:lnTo>
                    <a:pt x="44919" y="66421"/>
                  </a:lnTo>
                  <a:lnTo>
                    <a:pt x="46215" y="68008"/>
                  </a:lnTo>
                  <a:lnTo>
                    <a:pt x="48628" y="68973"/>
                  </a:lnTo>
                  <a:lnTo>
                    <a:pt x="49352" y="69138"/>
                  </a:lnTo>
                  <a:lnTo>
                    <a:pt x="52895" y="68910"/>
                  </a:lnTo>
                  <a:lnTo>
                    <a:pt x="54991" y="66535"/>
                  </a:lnTo>
                  <a:close/>
                </a:path>
                <a:path w="264159" h="168275">
                  <a:moveTo>
                    <a:pt x="58089" y="164147"/>
                  </a:moveTo>
                  <a:lnTo>
                    <a:pt x="52908" y="157721"/>
                  </a:lnTo>
                  <a:lnTo>
                    <a:pt x="49618" y="158051"/>
                  </a:lnTo>
                  <a:lnTo>
                    <a:pt x="47612" y="160502"/>
                  </a:lnTo>
                  <a:lnTo>
                    <a:pt x="47993" y="164223"/>
                  </a:lnTo>
                  <a:lnTo>
                    <a:pt x="48450" y="165061"/>
                  </a:lnTo>
                  <a:lnTo>
                    <a:pt x="50063" y="167055"/>
                  </a:lnTo>
                  <a:lnTo>
                    <a:pt x="51638" y="167855"/>
                  </a:lnTo>
                  <a:lnTo>
                    <a:pt x="54216" y="167601"/>
                  </a:lnTo>
                  <a:lnTo>
                    <a:pt x="54927" y="167284"/>
                  </a:lnTo>
                  <a:lnTo>
                    <a:pt x="57111" y="165887"/>
                  </a:lnTo>
                  <a:lnTo>
                    <a:pt x="58089" y="164147"/>
                  </a:lnTo>
                  <a:close/>
                </a:path>
                <a:path w="264159" h="168275">
                  <a:moveTo>
                    <a:pt x="64668" y="149898"/>
                  </a:moveTo>
                  <a:lnTo>
                    <a:pt x="64249" y="143535"/>
                  </a:lnTo>
                  <a:lnTo>
                    <a:pt x="62344" y="141300"/>
                  </a:lnTo>
                  <a:lnTo>
                    <a:pt x="59829" y="140538"/>
                  </a:lnTo>
                  <a:lnTo>
                    <a:pt x="61620" y="139293"/>
                  </a:lnTo>
                  <a:lnTo>
                    <a:pt x="62699" y="137185"/>
                  </a:lnTo>
                  <a:lnTo>
                    <a:pt x="62369" y="134035"/>
                  </a:lnTo>
                  <a:lnTo>
                    <a:pt x="62115" y="133248"/>
                  </a:lnTo>
                  <a:lnTo>
                    <a:pt x="60934" y="131140"/>
                  </a:lnTo>
                  <a:lnTo>
                    <a:pt x="59613" y="130098"/>
                  </a:lnTo>
                  <a:lnTo>
                    <a:pt x="57315" y="129413"/>
                  </a:lnTo>
                  <a:lnTo>
                    <a:pt x="56502" y="129324"/>
                  </a:lnTo>
                  <a:lnTo>
                    <a:pt x="54495" y="129527"/>
                  </a:lnTo>
                  <a:lnTo>
                    <a:pt x="53441" y="129984"/>
                  </a:lnTo>
                  <a:lnTo>
                    <a:pt x="50914" y="131902"/>
                  </a:lnTo>
                  <a:lnTo>
                    <a:pt x="49923" y="133934"/>
                  </a:lnTo>
                  <a:lnTo>
                    <a:pt x="50203" y="136626"/>
                  </a:lnTo>
                  <a:lnTo>
                    <a:pt x="51092" y="139319"/>
                  </a:lnTo>
                  <a:lnTo>
                    <a:pt x="52527" y="140703"/>
                  </a:lnTo>
                  <a:lnTo>
                    <a:pt x="54292" y="141312"/>
                  </a:lnTo>
                  <a:lnTo>
                    <a:pt x="53708" y="141693"/>
                  </a:lnTo>
                  <a:lnTo>
                    <a:pt x="53187" y="142151"/>
                  </a:lnTo>
                  <a:lnTo>
                    <a:pt x="52755" y="142684"/>
                  </a:lnTo>
                  <a:lnTo>
                    <a:pt x="53708" y="143230"/>
                  </a:lnTo>
                  <a:lnTo>
                    <a:pt x="54368" y="144157"/>
                  </a:lnTo>
                  <a:lnTo>
                    <a:pt x="54457" y="145300"/>
                  </a:lnTo>
                  <a:lnTo>
                    <a:pt x="55880" y="145516"/>
                  </a:lnTo>
                  <a:lnTo>
                    <a:pt x="57086" y="146570"/>
                  </a:lnTo>
                  <a:lnTo>
                    <a:pt x="57607" y="149872"/>
                  </a:lnTo>
                  <a:lnTo>
                    <a:pt x="56349" y="151587"/>
                  </a:lnTo>
                  <a:lnTo>
                    <a:pt x="54267" y="151904"/>
                  </a:lnTo>
                  <a:lnTo>
                    <a:pt x="53822" y="151841"/>
                  </a:lnTo>
                  <a:lnTo>
                    <a:pt x="55054" y="152806"/>
                  </a:lnTo>
                  <a:lnTo>
                    <a:pt x="56629" y="153352"/>
                  </a:lnTo>
                  <a:lnTo>
                    <a:pt x="61937" y="153009"/>
                  </a:lnTo>
                  <a:lnTo>
                    <a:pt x="64668" y="149898"/>
                  </a:lnTo>
                  <a:close/>
                </a:path>
                <a:path w="264159" h="168275">
                  <a:moveTo>
                    <a:pt x="66090" y="84582"/>
                  </a:moveTo>
                  <a:lnTo>
                    <a:pt x="65951" y="82448"/>
                  </a:lnTo>
                  <a:lnTo>
                    <a:pt x="65443" y="81292"/>
                  </a:lnTo>
                  <a:lnTo>
                    <a:pt x="63487" y="78892"/>
                  </a:lnTo>
                  <a:lnTo>
                    <a:pt x="61620" y="78003"/>
                  </a:lnTo>
                  <a:lnTo>
                    <a:pt x="57467" y="78371"/>
                  </a:lnTo>
                  <a:lnTo>
                    <a:pt x="55854" y="79425"/>
                  </a:lnTo>
                  <a:lnTo>
                    <a:pt x="54889" y="80924"/>
                  </a:lnTo>
                  <a:lnTo>
                    <a:pt x="55549" y="81432"/>
                  </a:lnTo>
                  <a:lnTo>
                    <a:pt x="56032" y="82169"/>
                  </a:lnTo>
                  <a:lnTo>
                    <a:pt x="56388" y="84480"/>
                  </a:lnTo>
                  <a:lnTo>
                    <a:pt x="55638" y="85813"/>
                  </a:lnTo>
                  <a:lnTo>
                    <a:pt x="54432" y="86474"/>
                  </a:lnTo>
                  <a:lnTo>
                    <a:pt x="54698" y="87122"/>
                  </a:lnTo>
                  <a:lnTo>
                    <a:pt x="55092" y="87706"/>
                  </a:lnTo>
                  <a:lnTo>
                    <a:pt x="55562" y="88201"/>
                  </a:lnTo>
                  <a:lnTo>
                    <a:pt x="55753" y="87426"/>
                  </a:lnTo>
                  <a:lnTo>
                    <a:pt x="56095" y="86728"/>
                  </a:lnTo>
                  <a:lnTo>
                    <a:pt x="55753" y="87426"/>
                  </a:lnTo>
                  <a:lnTo>
                    <a:pt x="55333" y="89306"/>
                  </a:lnTo>
                  <a:lnTo>
                    <a:pt x="55397" y="90030"/>
                  </a:lnTo>
                  <a:lnTo>
                    <a:pt x="55511" y="90297"/>
                  </a:lnTo>
                  <a:lnTo>
                    <a:pt x="55994" y="92811"/>
                  </a:lnTo>
                  <a:lnTo>
                    <a:pt x="58280" y="94615"/>
                  </a:lnTo>
                  <a:lnTo>
                    <a:pt x="62153" y="94221"/>
                  </a:lnTo>
                  <a:lnTo>
                    <a:pt x="63207" y="93611"/>
                  </a:lnTo>
                  <a:lnTo>
                    <a:pt x="64376" y="92354"/>
                  </a:lnTo>
                  <a:lnTo>
                    <a:pt x="65100" y="91389"/>
                  </a:lnTo>
                  <a:lnTo>
                    <a:pt x="65519" y="90170"/>
                  </a:lnTo>
                  <a:lnTo>
                    <a:pt x="65328" y="88392"/>
                  </a:lnTo>
                  <a:lnTo>
                    <a:pt x="64592" y="86626"/>
                  </a:lnTo>
                  <a:lnTo>
                    <a:pt x="63995" y="85877"/>
                  </a:lnTo>
                  <a:lnTo>
                    <a:pt x="63207" y="85344"/>
                  </a:lnTo>
                  <a:lnTo>
                    <a:pt x="63271" y="87249"/>
                  </a:lnTo>
                  <a:lnTo>
                    <a:pt x="61798" y="88785"/>
                  </a:lnTo>
                  <a:lnTo>
                    <a:pt x="58280" y="88861"/>
                  </a:lnTo>
                  <a:lnTo>
                    <a:pt x="56946" y="87693"/>
                  </a:lnTo>
                  <a:lnTo>
                    <a:pt x="56616" y="86144"/>
                  </a:lnTo>
                  <a:lnTo>
                    <a:pt x="56489" y="85547"/>
                  </a:lnTo>
                  <a:lnTo>
                    <a:pt x="56438" y="83693"/>
                  </a:lnTo>
                  <a:lnTo>
                    <a:pt x="57912" y="82169"/>
                  </a:lnTo>
                  <a:lnTo>
                    <a:pt x="61620" y="82080"/>
                  </a:lnTo>
                  <a:lnTo>
                    <a:pt x="63144" y="83515"/>
                  </a:lnTo>
                  <a:lnTo>
                    <a:pt x="63220" y="85331"/>
                  </a:lnTo>
                  <a:lnTo>
                    <a:pt x="63995" y="85877"/>
                  </a:lnTo>
                  <a:lnTo>
                    <a:pt x="64592" y="86626"/>
                  </a:lnTo>
                  <a:lnTo>
                    <a:pt x="64973" y="87528"/>
                  </a:lnTo>
                  <a:lnTo>
                    <a:pt x="65532" y="86626"/>
                  </a:lnTo>
                  <a:lnTo>
                    <a:pt x="65976" y="85382"/>
                  </a:lnTo>
                  <a:lnTo>
                    <a:pt x="66090" y="84582"/>
                  </a:lnTo>
                  <a:close/>
                </a:path>
                <a:path w="264159" h="168275">
                  <a:moveTo>
                    <a:pt x="74955" y="112445"/>
                  </a:moveTo>
                  <a:lnTo>
                    <a:pt x="74676" y="109791"/>
                  </a:lnTo>
                  <a:lnTo>
                    <a:pt x="74218" y="108737"/>
                  </a:lnTo>
                  <a:lnTo>
                    <a:pt x="73520" y="107861"/>
                  </a:lnTo>
                  <a:lnTo>
                    <a:pt x="72974" y="109969"/>
                  </a:lnTo>
                  <a:lnTo>
                    <a:pt x="71158" y="111582"/>
                  </a:lnTo>
                  <a:lnTo>
                    <a:pt x="66497" y="111696"/>
                  </a:lnTo>
                  <a:lnTo>
                    <a:pt x="64566" y="110083"/>
                  </a:lnTo>
                  <a:lnTo>
                    <a:pt x="63982" y="107911"/>
                  </a:lnTo>
                  <a:lnTo>
                    <a:pt x="63068" y="109093"/>
                  </a:lnTo>
                  <a:lnTo>
                    <a:pt x="62572" y="110591"/>
                  </a:lnTo>
                  <a:lnTo>
                    <a:pt x="62890" y="113626"/>
                  </a:lnTo>
                  <a:lnTo>
                    <a:pt x="63563" y="114871"/>
                  </a:lnTo>
                  <a:lnTo>
                    <a:pt x="65354" y="116509"/>
                  </a:lnTo>
                  <a:lnTo>
                    <a:pt x="66497" y="117297"/>
                  </a:lnTo>
                  <a:lnTo>
                    <a:pt x="67894" y="117703"/>
                  </a:lnTo>
                  <a:lnTo>
                    <a:pt x="71221" y="117373"/>
                  </a:lnTo>
                  <a:lnTo>
                    <a:pt x="72758" y="116382"/>
                  </a:lnTo>
                  <a:lnTo>
                    <a:pt x="74523" y="113842"/>
                  </a:lnTo>
                  <a:lnTo>
                    <a:pt x="74955" y="112445"/>
                  </a:lnTo>
                  <a:close/>
                </a:path>
                <a:path w="264159" h="168275">
                  <a:moveTo>
                    <a:pt x="77724" y="67691"/>
                  </a:moveTo>
                  <a:lnTo>
                    <a:pt x="77279" y="63423"/>
                  </a:lnTo>
                  <a:lnTo>
                    <a:pt x="76060" y="61976"/>
                  </a:lnTo>
                  <a:lnTo>
                    <a:pt x="73698" y="60934"/>
                  </a:lnTo>
                  <a:lnTo>
                    <a:pt x="72872" y="60718"/>
                  </a:lnTo>
                  <a:lnTo>
                    <a:pt x="70192" y="60998"/>
                  </a:lnTo>
                  <a:lnTo>
                    <a:pt x="68795" y="62128"/>
                  </a:lnTo>
                  <a:lnTo>
                    <a:pt x="67652" y="64414"/>
                  </a:lnTo>
                  <a:lnTo>
                    <a:pt x="67386" y="65303"/>
                  </a:lnTo>
                  <a:lnTo>
                    <a:pt x="67551" y="66954"/>
                  </a:lnTo>
                  <a:lnTo>
                    <a:pt x="67767" y="67576"/>
                  </a:lnTo>
                  <a:lnTo>
                    <a:pt x="69011" y="69862"/>
                  </a:lnTo>
                  <a:lnTo>
                    <a:pt x="70916" y="70942"/>
                  </a:lnTo>
                  <a:lnTo>
                    <a:pt x="73317" y="70700"/>
                  </a:lnTo>
                  <a:lnTo>
                    <a:pt x="73888" y="70446"/>
                  </a:lnTo>
                  <a:lnTo>
                    <a:pt x="76149" y="69773"/>
                  </a:lnTo>
                  <a:lnTo>
                    <a:pt x="77724" y="67691"/>
                  </a:lnTo>
                  <a:close/>
                </a:path>
                <a:path w="264159" h="168275">
                  <a:moveTo>
                    <a:pt x="88125" y="38722"/>
                  </a:moveTo>
                  <a:lnTo>
                    <a:pt x="87795" y="37922"/>
                  </a:lnTo>
                  <a:lnTo>
                    <a:pt x="86487" y="36626"/>
                  </a:lnTo>
                  <a:lnTo>
                    <a:pt x="85686" y="36296"/>
                  </a:lnTo>
                  <a:lnTo>
                    <a:pt x="83832" y="36296"/>
                  </a:lnTo>
                  <a:lnTo>
                    <a:pt x="83032" y="36626"/>
                  </a:lnTo>
                  <a:lnTo>
                    <a:pt x="81711" y="37922"/>
                  </a:lnTo>
                  <a:lnTo>
                    <a:pt x="81381" y="38722"/>
                  </a:lnTo>
                  <a:lnTo>
                    <a:pt x="81381" y="40563"/>
                  </a:lnTo>
                  <a:lnTo>
                    <a:pt x="81711" y="41351"/>
                  </a:lnTo>
                  <a:lnTo>
                    <a:pt x="83032" y="42659"/>
                  </a:lnTo>
                  <a:lnTo>
                    <a:pt x="83832" y="42989"/>
                  </a:lnTo>
                  <a:lnTo>
                    <a:pt x="85686" y="42989"/>
                  </a:lnTo>
                  <a:lnTo>
                    <a:pt x="86487" y="42659"/>
                  </a:lnTo>
                  <a:lnTo>
                    <a:pt x="87795" y="41351"/>
                  </a:lnTo>
                  <a:lnTo>
                    <a:pt x="88125" y="40563"/>
                  </a:lnTo>
                  <a:lnTo>
                    <a:pt x="88125" y="38722"/>
                  </a:lnTo>
                  <a:close/>
                </a:path>
                <a:path w="264159" h="168275">
                  <a:moveTo>
                    <a:pt x="91567" y="161683"/>
                  </a:moveTo>
                  <a:lnTo>
                    <a:pt x="91224" y="156514"/>
                  </a:lnTo>
                  <a:lnTo>
                    <a:pt x="89484" y="154355"/>
                  </a:lnTo>
                  <a:lnTo>
                    <a:pt x="87147" y="153492"/>
                  </a:lnTo>
                  <a:lnTo>
                    <a:pt x="89128" y="152184"/>
                  </a:lnTo>
                  <a:lnTo>
                    <a:pt x="90360" y="149885"/>
                  </a:lnTo>
                  <a:lnTo>
                    <a:pt x="89725" y="143802"/>
                  </a:lnTo>
                  <a:lnTo>
                    <a:pt x="86499" y="141185"/>
                  </a:lnTo>
                  <a:lnTo>
                    <a:pt x="79273" y="141922"/>
                  </a:lnTo>
                  <a:lnTo>
                    <a:pt x="76644" y="145122"/>
                  </a:lnTo>
                  <a:lnTo>
                    <a:pt x="77228" y="150774"/>
                  </a:lnTo>
                  <a:lnTo>
                    <a:pt x="78409" y="152488"/>
                  </a:lnTo>
                  <a:lnTo>
                    <a:pt x="80035" y="153530"/>
                  </a:lnTo>
                  <a:lnTo>
                    <a:pt x="80581" y="153276"/>
                  </a:lnTo>
                  <a:lnTo>
                    <a:pt x="81927" y="152971"/>
                  </a:lnTo>
                  <a:lnTo>
                    <a:pt x="83261" y="153517"/>
                  </a:lnTo>
                  <a:lnTo>
                    <a:pt x="84023" y="154533"/>
                  </a:lnTo>
                  <a:lnTo>
                    <a:pt x="84518" y="155321"/>
                  </a:lnTo>
                  <a:lnTo>
                    <a:pt x="84861" y="156819"/>
                  </a:lnTo>
                  <a:lnTo>
                    <a:pt x="84556" y="157810"/>
                  </a:lnTo>
                  <a:lnTo>
                    <a:pt x="83959" y="158572"/>
                  </a:lnTo>
                  <a:lnTo>
                    <a:pt x="83515" y="159613"/>
                  </a:lnTo>
                  <a:lnTo>
                    <a:pt x="82613" y="160426"/>
                  </a:lnTo>
                  <a:lnTo>
                    <a:pt x="80175" y="160807"/>
                  </a:lnTo>
                  <a:lnTo>
                    <a:pt x="79032" y="160274"/>
                  </a:lnTo>
                  <a:lnTo>
                    <a:pt x="78295" y="159359"/>
                  </a:lnTo>
                  <a:lnTo>
                    <a:pt x="78270" y="159994"/>
                  </a:lnTo>
                  <a:lnTo>
                    <a:pt x="78473" y="162953"/>
                  </a:lnTo>
                  <a:lnTo>
                    <a:pt x="80645" y="165303"/>
                  </a:lnTo>
                  <a:lnTo>
                    <a:pt x="83426" y="165912"/>
                  </a:lnTo>
                  <a:lnTo>
                    <a:pt x="88163" y="165163"/>
                  </a:lnTo>
                  <a:lnTo>
                    <a:pt x="90233" y="163957"/>
                  </a:lnTo>
                  <a:lnTo>
                    <a:pt x="91567" y="161683"/>
                  </a:lnTo>
                  <a:close/>
                </a:path>
                <a:path w="264159" h="168275">
                  <a:moveTo>
                    <a:pt x="92519" y="94208"/>
                  </a:moveTo>
                  <a:lnTo>
                    <a:pt x="92341" y="91503"/>
                  </a:lnTo>
                  <a:lnTo>
                    <a:pt x="91262" y="89776"/>
                  </a:lnTo>
                  <a:lnTo>
                    <a:pt x="89712" y="88684"/>
                  </a:lnTo>
                  <a:lnTo>
                    <a:pt x="89115" y="89154"/>
                  </a:lnTo>
                  <a:lnTo>
                    <a:pt x="88430" y="89471"/>
                  </a:lnTo>
                  <a:lnTo>
                    <a:pt x="87655" y="89649"/>
                  </a:lnTo>
                  <a:lnTo>
                    <a:pt x="86715" y="90589"/>
                  </a:lnTo>
                  <a:lnTo>
                    <a:pt x="85458" y="91249"/>
                  </a:lnTo>
                  <a:lnTo>
                    <a:pt x="82664" y="91528"/>
                  </a:lnTo>
                  <a:lnTo>
                    <a:pt x="85445" y="91236"/>
                  </a:lnTo>
                  <a:lnTo>
                    <a:pt x="86702" y="90589"/>
                  </a:lnTo>
                  <a:lnTo>
                    <a:pt x="87655" y="89636"/>
                  </a:lnTo>
                  <a:lnTo>
                    <a:pt x="87045" y="89839"/>
                  </a:lnTo>
                  <a:lnTo>
                    <a:pt x="83947" y="89916"/>
                  </a:lnTo>
                  <a:lnTo>
                    <a:pt x="81648" y="87731"/>
                  </a:lnTo>
                  <a:lnTo>
                    <a:pt x="81521" y="82410"/>
                  </a:lnTo>
                  <a:lnTo>
                    <a:pt x="83464" y="80314"/>
                  </a:lnTo>
                  <a:lnTo>
                    <a:pt x="85979" y="79997"/>
                  </a:lnTo>
                  <a:lnTo>
                    <a:pt x="85001" y="79540"/>
                  </a:lnTo>
                  <a:lnTo>
                    <a:pt x="83908" y="79311"/>
                  </a:lnTo>
                  <a:lnTo>
                    <a:pt x="81940" y="79514"/>
                  </a:lnTo>
                  <a:lnTo>
                    <a:pt x="81407" y="79692"/>
                  </a:lnTo>
                  <a:lnTo>
                    <a:pt x="81407" y="91211"/>
                  </a:lnTo>
                  <a:lnTo>
                    <a:pt x="80403" y="90627"/>
                  </a:lnTo>
                  <a:lnTo>
                    <a:pt x="81394" y="91198"/>
                  </a:lnTo>
                  <a:lnTo>
                    <a:pt x="81407" y="79692"/>
                  </a:lnTo>
                  <a:lnTo>
                    <a:pt x="81165" y="79756"/>
                  </a:lnTo>
                  <a:lnTo>
                    <a:pt x="78409" y="81254"/>
                  </a:lnTo>
                  <a:lnTo>
                    <a:pt x="77101" y="83540"/>
                  </a:lnTo>
                  <a:lnTo>
                    <a:pt x="77558" y="87998"/>
                  </a:lnTo>
                  <a:lnTo>
                    <a:pt x="78714" y="89636"/>
                  </a:lnTo>
                  <a:lnTo>
                    <a:pt x="80314" y="90589"/>
                  </a:lnTo>
                  <a:lnTo>
                    <a:pt x="79629" y="91795"/>
                  </a:lnTo>
                  <a:lnTo>
                    <a:pt x="79336" y="92964"/>
                  </a:lnTo>
                  <a:lnTo>
                    <a:pt x="79375" y="94183"/>
                  </a:lnTo>
                  <a:lnTo>
                    <a:pt x="79844" y="93764"/>
                  </a:lnTo>
                  <a:lnTo>
                    <a:pt x="80403" y="93421"/>
                  </a:lnTo>
                  <a:lnTo>
                    <a:pt x="82905" y="93027"/>
                  </a:lnTo>
                  <a:lnTo>
                    <a:pt x="84632" y="94272"/>
                  </a:lnTo>
                  <a:lnTo>
                    <a:pt x="85178" y="97688"/>
                  </a:lnTo>
                  <a:lnTo>
                    <a:pt x="84226" y="99123"/>
                  </a:lnTo>
                  <a:lnTo>
                    <a:pt x="82765" y="99682"/>
                  </a:lnTo>
                  <a:lnTo>
                    <a:pt x="83832" y="100253"/>
                  </a:lnTo>
                  <a:lnTo>
                    <a:pt x="85051" y="100558"/>
                  </a:lnTo>
                  <a:lnTo>
                    <a:pt x="87477" y="100406"/>
                  </a:lnTo>
                  <a:lnTo>
                    <a:pt x="88506" y="100037"/>
                  </a:lnTo>
                  <a:lnTo>
                    <a:pt x="90843" y="98564"/>
                  </a:lnTo>
                  <a:lnTo>
                    <a:pt x="91897" y="97129"/>
                  </a:lnTo>
                  <a:lnTo>
                    <a:pt x="92443" y="94830"/>
                  </a:lnTo>
                  <a:lnTo>
                    <a:pt x="92519" y="94208"/>
                  </a:lnTo>
                  <a:close/>
                </a:path>
                <a:path w="264159" h="168275">
                  <a:moveTo>
                    <a:pt x="94373" y="14338"/>
                  </a:moveTo>
                  <a:lnTo>
                    <a:pt x="94043" y="13550"/>
                  </a:lnTo>
                  <a:lnTo>
                    <a:pt x="92722" y="12242"/>
                  </a:lnTo>
                  <a:lnTo>
                    <a:pt x="91922" y="11912"/>
                  </a:lnTo>
                  <a:lnTo>
                    <a:pt x="90068" y="11912"/>
                  </a:lnTo>
                  <a:lnTo>
                    <a:pt x="89268" y="12242"/>
                  </a:lnTo>
                  <a:lnTo>
                    <a:pt x="87960" y="13550"/>
                  </a:lnTo>
                  <a:lnTo>
                    <a:pt x="87630" y="14338"/>
                  </a:lnTo>
                  <a:lnTo>
                    <a:pt x="87630" y="16179"/>
                  </a:lnTo>
                  <a:lnTo>
                    <a:pt x="87960" y="16979"/>
                  </a:lnTo>
                  <a:lnTo>
                    <a:pt x="89268" y="18275"/>
                  </a:lnTo>
                  <a:lnTo>
                    <a:pt x="90068" y="18605"/>
                  </a:lnTo>
                  <a:lnTo>
                    <a:pt x="91922" y="18605"/>
                  </a:lnTo>
                  <a:lnTo>
                    <a:pt x="92722" y="18275"/>
                  </a:lnTo>
                  <a:lnTo>
                    <a:pt x="94043" y="16979"/>
                  </a:lnTo>
                  <a:lnTo>
                    <a:pt x="94373" y="16179"/>
                  </a:lnTo>
                  <a:lnTo>
                    <a:pt x="94373" y="14338"/>
                  </a:lnTo>
                  <a:close/>
                </a:path>
                <a:path w="264159" h="168275">
                  <a:moveTo>
                    <a:pt x="101904" y="122999"/>
                  </a:moveTo>
                  <a:lnTo>
                    <a:pt x="101447" y="118567"/>
                  </a:lnTo>
                  <a:lnTo>
                    <a:pt x="100063" y="116687"/>
                  </a:lnTo>
                  <a:lnTo>
                    <a:pt x="98171" y="115709"/>
                  </a:lnTo>
                  <a:lnTo>
                    <a:pt x="98577" y="118414"/>
                  </a:lnTo>
                  <a:lnTo>
                    <a:pt x="96710" y="120942"/>
                  </a:lnTo>
                  <a:lnTo>
                    <a:pt x="91973" y="121691"/>
                  </a:lnTo>
                  <a:lnTo>
                    <a:pt x="90081" y="120751"/>
                  </a:lnTo>
                  <a:lnTo>
                    <a:pt x="89027" y="119176"/>
                  </a:lnTo>
                  <a:lnTo>
                    <a:pt x="88671" y="120103"/>
                  </a:lnTo>
                  <a:lnTo>
                    <a:pt x="94386" y="128130"/>
                  </a:lnTo>
                  <a:lnTo>
                    <a:pt x="97243" y="127838"/>
                  </a:lnTo>
                  <a:lnTo>
                    <a:pt x="98501" y="127241"/>
                  </a:lnTo>
                  <a:lnTo>
                    <a:pt x="101015" y="125031"/>
                  </a:lnTo>
                  <a:lnTo>
                    <a:pt x="101904" y="122999"/>
                  </a:lnTo>
                  <a:close/>
                </a:path>
                <a:path w="264159" h="168275">
                  <a:moveTo>
                    <a:pt x="103378" y="53505"/>
                  </a:moveTo>
                  <a:lnTo>
                    <a:pt x="103009" y="49885"/>
                  </a:lnTo>
                  <a:lnTo>
                    <a:pt x="100545" y="47904"/>
                  </a:lnTo>
                  <a:lnTo>
                    <a:pt x="97282" y="48221"/>
                  </a:lnTo>
                  <a:lnTo>
                    <a:pt x="94411" y="49428"/>
                  </a:lnTo>
                  <a:lnTo>
                    <a:pt x="93065" y="51396"/>
                  </a:lnTo>
                  <a:lnTo>
                    <a:pt x="93408" y="54673"/>
                  </a:lnTo>
                  <a:lnTo>
                    <a:pt x="93891" y="55537"/>
                  </a:lnTo>
                  <a:lnTo>
                    <a:pt x="95389" y="57315"/>
                  </a:lnTo>
                  <a:lnTo>
                    <a:pt x="96634" y="57950"/>
                  </a:lnTo>
                  <a:lnTo>
                    <a:pt x="98056" y="58013"/>
                  </a:lnTo>
                  <a:lnTo>
                    <a:pt x="98729" y="57632"/>
                  </a:lnTo>
                  <a:lnTo>
                    <a:pt x="99466" y="57365"/>
                  </a:lnTo>
                  <a:lnTo>
                    <a:pt x="100291" y="57315"/>
                  </a:lnTo>
                  <a:lnTo>
                    <a:pt x="100647" y="56235"/>
                  </a:lnTo>
                  <a:lnTo>
                    <a:pt x="101485" y="55346"/>
                  </a:lnTo>
                  <a:lnTo>
                    <a:pt x="102844" y="55054"/>
                  </a:lnTo>
                  <a:lnTo>
                    <a:pt x="103174" y="54305"/>
                  </a:lnTo>
                  <a:lnTo>
                    <a:pt x="103378" y="53505"/>
                  </a:lnTo>
                  <a:close/>
                </a:path>
                <a:path w="264159" h="168275">
                  <a:moveTo>
                    <a:pt x="106857" y="74637"/>
                  </a:moveTo>
                  <a:lnTo>
                    <a:pt x="106603" y="70929"/>
                  </a:lnTo>
                  <a:lnTo>
                    <a:pt x="104076" y="68567"/>
                  </a:lnTo>
                  <a:lnTo>
                    <a:pt x="100025" y="68478"/>
                  </a:lnTo>
                  <a:lnTo>
                    <a:pt x="97878" y="68745"/>
                  </a:lnTo>
                  <a:lnTo>
                    <a:pt x="96126" y="70091"/>
                  </a:lnTo>
                  <a:lnTo>
                    <a:pt x="94869" y="72809"/>
                  </a:lnTo>
                  <a:lnTo>
                    <a:pt x="94653" y="73787"/>
                  </a:lnTo>
                  <a:lnTo>
                    <a:pt x="94907" y="77584"/>
                  </a:lnTo>
                  <a:lnTo>
                    <a:pt x="96964" y="79768"/>
                  </a:lnTo>
                  <a:lnTo>
                    <a:pt x="100622" y="80454"/>
                  </a:lnTo>
                  <a:lnTo>
                    <a:pt x="103886" y="80238"/>
                  </a:lnTo>
                  <a:lnTo>
                    <a:pt x="106045" y="78295"/>
                  </a:lnTo>
                  <a:lnTo>
                    <a:pt x="106768" y="75222"/>
                  </a:lnTo>
                  <a:lnTo>
                    <a:pt x="106857" y="74637"/>
                  </a:lnTo>
                  <a:close/>
                </a:path>
                <a:path w="264159" h="168275">
                  <a:moveTo>
                    <a:pt x="113944" y="119037"/>
                  </a:moveTo>
                  <a:lnTo>
                    <a:pt x="113372" y="118605"/>
                  </a:lnTo>
                  <a:lnTo>
                    <a:pt x="112890" y="118084"/>
                  </a:lnTo>
                  <a:lnTo>
                    <a:pt x="112496" y="117487"/>
                  </a:lnTo>
                  <a:lnTo>
                    <a:pt x="112204" y="118567"/>
                  </a:lnTo>
                  <a:lnTo>
                    <a:pt x="112141" y="120230"/>
                  </a:lnTo>
                  <a:lnTo>
                    <a:pt x="112572" y="122148"/>
                  </a:lnTo>
                  <a:lnTo>
                    <a:pt x="113055" y="123024"/>
                  </a:lnTo>
                  <a:lnTo>
                    <a:pt x="113690" y="123774"/>
                  </a:lnTo>
                  <a:lnTo>
                    <a:pt x="113347" y="123190"/>
                  </a:lnTo>
                  <a:lnTo>
                    <a:pt x="112941" y="121488"/>
                  </a:lnTo>
                  <a:lnTo>
                    <a:pt x="113233" y="120116"/>
                  </a:lnTo>
                  <a:lnTo>
                    <a:pt x="113944" y="119037"/>
                  </a:lnTo>
                  <a:close/>
                </a:path>
                <a:path w="264159" h="168275">
                  <a:moveTo>
                    <a:pt x="114249" y="30746"/>
                  </a:moveTo>
                  <a:lnTo>
                    <a:pt x="113982" y="28079"/>
                  </a:lnTo>
                  <a:lnTo>
                    <a:pt x="112318" y="26746"/>
                  </a:lnTo>
                  <a:lnTo>
                    <a:pt x="109766" y="27012"/>
                  </a:lnTo>
                  <a:lnTo>
                    <a:pt x="109181" y="27330"/>
                  </a:lnTo>
                  <a:lnTo>
                    <a:pt x="107861" y="28448"/>
                  </a:lnTo>
                  <a:lnTo>
                    <a:pt x="107340" y="29464"/>
                  </a:lnTo>
                  <a:lnTo>
                    <a:pt x="107645" y="32448"/>
                  </a:lnTo>
                  <a:lnTo>
                    <a:pt x="109296" y="33782"/>
                  </a:lnTo>
                  <a:lnTo>
                    <a:pt x="112179" y="33489"/>
                  </a:lnTo>
                  <a:lnTo>
                    <a:pt x="113004" y="32931"/>
                  </a:lnTo>
                  <a:lnTo>
                    <a:pt x="113995" y="31521"/>
                  </a:lnTo>
                  <a:lnTo>
                    <a:pt x="114249" y="30746"/>
                  </a:lnTo>
                  <a:close/>
                </a:path>
                <a:path w="264159" h="168275">
                  <a:moveTo>
                    <a:pt x="116573" y="97231"/>
                  </a:moveTo>
                  <a:lnTo>
                    <a:pt x="115938" y="91135"/>
                  </a:lnTo>
                  <a:lnTo>
                    <a:pt x="114274" y="89141"/>
                  </a:lnTo>
                  <a:lnTo>
                    <a:pt x="112077" y="88265"/>
                  </a:lnTo>
                  <a:lnTo>
                    <a:pt x="111061" y="88569"/>
                  </a:lnTo>
                  <a:lnTo>
                    <a:pt x="112052" y="89331"/>
                  </a:lnTo>
                  <a:lnTo>
                    <a:pt x="112776" y="90436"/>
                  </a:lnTo>
                  <a:lnTo>
                    <a:pt x="113411" y="94475"/>
                  </a:lnTo>
                  <a:lnTo>
                    <a:pt x="111544" y="97015"/>
                  </a:lnTo>
                  <a:lnTo>
                    <a:pt x="106133" y="97853"/>
                  </a:lnTo>
                  <a:lnTo>
                    <a:pt x="103682" y="96100"/>
                  </a:lnTo>
                  <a:lnTo>
                    <a:pt x="103149" y="93510"/>
                  </a:lnTo>
                  <a:lnTo>
                    <a:pt x="103060" y="94475"/>
                  </a:lnTo>
                  <a:lnTo>
                    <a:pt x="103301" y="96837"/>
                  </a:lnTo>
                  <a:lnTo>
                    <a:pt x="104279" y="98412"/>
                  </a:lnTo>
                  <a:lnTo>
                    <a:pt x="105664" y="99466"/>
                  </a:lnTo>
                  <a:lnTo>
                    <a:pt x="106375" y="99580"/>
                  </a:lnTo>
                  <a:lnTo>
                    <a:pt x="106984" y="99949"/>
                  </a:lnTo>
                  <a:lnTo>
                    <a:pt x="107492" y="100444"/>
                  </a:lnTo>
                  <a:lnTo>
                    <a:pt x="109258" y="100825"/>
                  </a:lnTo>
                  <a:lnTo>
                    <a:pt x="110324" y="100799"/>
                  </a:lnTo>
                  <a:lnTo>
                    <a:pt x="113944" y="100431"/>
                  </a:lnTo>
                  <a:lnTo>
                    <a:pt x="116573" y="97231"/>
                  </a:lnTo>
                  <a:close/>
                </a:path>
                <a:path w="264159" h="168275">
                  <a:moveTo>
                    <a:pt x="117348" y="158457"/>
                  </a:moveTo>
                  <a:lnTo>
                    <a:pt x="116611" y="155295"/>
                  </a:lnTo>
                  <a:lnTo>
                    <a:pt x="113639" y="153085"/>
                  </a:lnTo>
                  <a:lnTo>
                    <a:pt x="109397" y="153504"/>
                  </a:lnTo>
                  <a:lnTo>
                    <a:pt x="108559" y="153784"/>
                  </a:lnTo>
                  <a:lnTo>
                    <a:pt x="107823" y="154178"/>
                  </a:lnTo>
                  <a:lnTo>
                    <a:pt x="107657" y="155587"/>
                  </a:lnTo>
                  <a:lnTo>
                    <a:pt x="106654" y="156806"/>
                  </a:lnTo>
                  <a:lnTo>
                    <a:pt x="105054" y="157099"/>
                  </a:lnTo>
                  <a:lnTo>
                    <a:pt x="104559" y="158153"/>
                  </a:lnTo>
                  <a:lnTo>
                    <a:pt x="104305" y="159334"/>
                  </a:lnTo>
                  <a:lnTo>
                    <a:pt x="104571" y="161264"/>
                  </a:lnTo>
                  <a:lnTo>
                    <a:pt x="105575" y="161328"/>
                  </a:lnTo>
                  <a:lnTo>
                    <a:pt x="106045" y="161493"/>
                  </a:lnTo>
                  <a:lnTo>
                    <a:pt x="106502" y="160820"/>
                  </a:lnTo>
                  <a:lnTo>
                    <a:pt x="107200" y="160299"/>
                  </a:lnTo>
                  <a:lnTo>
                    <a:pt x="108889" y="159905"/>
                  </a:lnTo>
                  <a:lnTo>
                    <a:pt x="109702" y="160070"/>
                  </a:lnTo>
                  <a:lnTo>
                    <a:pt x="110388" y="160439"/>
                  </a:lnTo>
                  <a:lnTo>
                    <a:pt x="117348" y="158457"/>
                  </a:lnTo>
                  <a:close/>
                </a:path>
                <a:path w="264159" h="168275">
                  <a:moveTo>
                    <a:pt x="117767" y="108229"/>
                  </a:moveTo>
                  <a:lnTo>
                    <a:pt x="117563" y="104317"/>
                  </a:lnTo>
                  <a:lnTo>
                    <a:pt x="114604" y="101663"/>
                  </a:lnTo>
                  <a:lnTo>
                    <a:pt x="109956" y="101765"/>
                  </a:lnTo>
                  <a:lnTo>
                    <a:pt x="109156" y="101981"/>
                  </a:lnTo>
                  <a:lnTo>
                    <a:pt x="108432" y="102323"/>
                  </a:lnTo>
                  <a:lnTo>
                    <a:pt x="108661" y="104013"/>
                  </a:lnTo>
                  <a:lnTo>
                    <a:pt x="107607" y="105638"/>
                  </a:lnTo>
                  <a:lnTo>
                    <a:pt x="105600" y="106095"/>
                  </a:lnTo>
                  <a:lnTo>
                    <a:pt x="105029" y="106057"/>
                  </a:lnTo>
                  <a:lnTo>
                    <a:pt x="104736" y="106857"/>
                  </a:lnTo>
                  <a:lnTo>
                    <a:pt x="104609" y="107734"/>
                  </a:lnTo>
                  <a:lnTo>
                    <a:pt x="104889" y="111950"/>
                  </a:lnTo>
                  <a:lnTo>
                    <a:pt x="107569" y="114490"/>
                  </a:lnTo>
                  <a:lnTo>
                    <a:pt x="111569" y="114719"/>
                  </a:lnTo>
                  <a:lnTo>
                    <a:pt x="111302" y="111607"/>
                  </a:lnTo>
                  <a:lnTo>
                    <a:pt x="113487" y="108775"/>
                  </a:lnTo>
                  <a:lnTo>
                    <a:pt x="116636" y="108292"/>
                  </a:lnTo>
                  <a:lnTo>
                    <a:pt x="117767" y="108229"/>
                  </a:lnTo>
                  <a:close/>
                </a:path>
                <a:path w="264159" h="168275">
                  <a:moveTo>
                    <a:pt x="118224" y="36258"/>
                  </a:moveTo>
                  <a:lnTo>
                    <a:pt x="117894" y="35471"/>
                  </a:lnTo>
                  <a:lnTo>
                    <a:pt x="116573" y="34163"/>
                  </a:lnTo>
                  <a:lnTo>
                    <a:pt x="115773" y="33832"/>
                  </a:lnTo>
                  <a:lnTo>
                    <a:pt x="113919" y="33832"/>
                  </a:lnTo>
                  <a:lnTo>
                    <a:pt x="113118" y="34163"/>
                  </a:lnTo>
                  <a:lnTo>
                    <a:pt x="111810" y="35471"/>
                  </a:lnTo>
                  <a:lnTo>
                    <a:pt x="111480" y="36258"/>
                  </a:lnTo>
                  <a:lnTo>
                    <a:pt x="111480" y="38100"/>
                  </a:lnTo>
                  <a:lnTo>
                    <a:pt x="111810" y="38900"/>
                  </a:lnTo>
                  <a:lnTo>
                    <a:pt x="113118" y="40195"/>
                  </a:lnTo>
                  <a:lnTo>
                    <a:pt x="113919" y="40525"/>
                  </a:lnTo>
                  <a:lnTo>
                    <a:pt x="115773" y="40525"/>
                  </a:lnTo>
                  <a:lnTo>
                    <a:pt x="116573" y="40195"/>
                  </a:lnTo>
                  <a:lnTo>
                    <a:pt x="117894" y="38900"/>
                  </a:lnTo>
                  <a:lnTo>
                    <a:pt x="118224" y="38100"/>
                  </a:lnTo>
                  <a:lnTo>
                    <a:pt x="118224" y="36258"/>
                  </a:lnTo>
                  <a:close/>
                </a:path>
                <a:path w="264159" h="168275">
                  <a:moveTo>
                    <a:pt x="126377" y="12446"/>
                  </a:moveTo>
                  <a:lnTo>
                    <a:pt x="126060" y="11658"/>
                  </a:lnTo>
                  <a:lnTo>
                    <a:pt x="124739" y="10350"/>
                  </a:lnTo>
                  <a:lnTo>
                    <a:pt x="123939" y="10020"/>
                  </a:lnTo>
                  <a:lnTo>
                    <a:pt x="122085" y="10020"/>
                  </a:lnTo>
                  <a:lnTo>
                    <a:pt x="121285" y="10350"/>
                  </a:lnTo>
                  <a:lnTo>
                    <a:pt x="119976" y="11658"/>
                  </a:lnTo>
                  <a:lnTo>
                    <a:pt x="119646" y="12446"/>
                  </a:lnTo>
                  <a:lnTo>
                    <a:pt x="119646" y="14287"/>
                  </a:lnTo>
                  <a:lnTo>
                    <a:pt x="119976" y="15087"/>
                  </a:lnTo>
                  <a:lnTo>
                    <a:pt x="121285" y="16383"/>
                  </a:lnTo>
                  <a:lnTo>
                    <a:pt x="122085" y="16713"/>
                  </a:lnTo>
                  <a:lnTo>
                    <a:pt x="123939" y="16713"/>
                  </a:lnTo>
                  <a:lnTo>
                    <a:pt x="124739" y="16383"/>
                  </a:lnTo>
                  <a:lnTo>
                    <a:pt x="126060" y="15087"/>
                  </a:lnTo>
                  <a:lnTo>
                    <a:pt x="126377" y="14287"/>
                  </a:lnTo>
                  <a:lnTo>
                    <a:pt x="126377" y="12446"/>
                  </a:lnTo>
                  <a:close/>
                </a:path>
                <a:path w="264159" h="168275">
                  <a:moveTo>
                    <a:pt x="127914" y="131927"/>
                  </a:moveTo>
                  <a:lnTo>
                    <a:pt x="127508" y="128016"/>
                  </a:lnTo>
                  <a:lnTo>
                    <a:pt x="124764" y="125577"/>
                  </a:lnTo>
                  <a:lnTo>
                    <a:pt x="121539" y="125463"/>
                  </a:lnTo>
                  <a:lnTo>
                    <a:pt x="123786" y="124383"/>
                  </a:lnTo>
                  <a:lnTo>
                    <a:pt x="125336" y="122085"/>
                  </a:lnTo>
                  <a:lnTo>
                    <a:pt x="125234" y="117805"/>
                  </a:lnTo>
                  <a:lnTo>
                    <a:pt x="124561" y="116344"/>
                  </a:lnTo>
                  <a:lnTo>
                    <a:pt x="123532" y="115214"/>
                  </a:lnTo>
                  <a:lnTo>
                    <a:pt x="123317" y="116459"/>
                  </a:lnTo>
                  <a:lnTo>
                    <a:pt x="122732" y="117589"/>
                  </a:lnTo>
                  <a:lnTo>
                    <a:pt x="121856" y="118465"/>
                  </a:lnTo>
                  <a:lnTo>
                    <a:pt x="122402" y="119062"/>
                  </a:lnTo>
                  <a:lnTo>
                    <a:pt x="122859" y="119761"/>
                  </a:lnTo>
                  <a:lnTo>
                    <a:pt x="118694" y="126707"/>
                  </a:lnTo>
                  <a:lnTo>
                    <a:pt x="117563" y="126631"/>
                  </a:lnTo>
                  <a:lnTo>
                    <a:pt x="115671" y="127939"/>
                  </a:lnTo>
                  <a:lnTo>
                    <a:pt x="114515" y="130175"/>
                  </a:lnTo>
                  <a:lnTo>
                    <a:pt x="114960" y="134569"/>
                  </a:lnTo>
                  <a:lnTo>
                    <a:pt x="116039" y="136220"/>
                  </a:lnTo>
                  <a:lnTo>
                    <a:pt x="117525" y="137287"/>
                  </a:lnTo>
                  <a:lnTo>
                    <a:pt x="115722" y="138544"/>
                  </a:lnTo>
                  <a:lnTo>
                    <a:pt x="114592" y="140665"/>
                  </a:lnTo>
                  <a:lnTo>
                    <a:pt x="114985" y="146621"/>
                  </a:lnTo>
                  <a:lnTo>
                    <a:pt x="118122" y="149339"/>
                  </a:lnTo>
                  <a:lnTo>
                    <a:pt x="124193" y="148945"/>
                  </a:lnTo>
                  <a:lnTo>
                    <a:pt x="126212" y="147447"/>
                  </a:lnTo>
                  <a:lnTo>
                    <a:pt x="127215" y="145402"/>
                  </a:lnTo>
                  <a:lnTo>
                    <a:pt x="126898" y="144475"/>
                  </a:lnTo>
                  <a:lnTo>
                    <a:pt x="126593" y="143154"/>
                  </a:lnTo>
                  <a:lnTo>
                    <a:pt x="126746" y="141846"/>
                  </a:lnTo>
                  <a:lnTo>
                    <a:pt x="127241" y="140690"/>
                  </a:lnTo>
                  <a:lnTo>
                    <a:pt x="125539" y="140868"/>
                  </a:lnTo>
                  <a:lnTo>
                    <a:pt x="123952" y="139776"/>
                  </a:lnTo>
                  <a:lnTo>
                    <a:pt x="123596" y="138049"/>
                  </a:lnTo>
                  <a:lnTo>
                    <a:pt x="122542" y="138391"/>
                  </a:lnTo>
                  <a:lnTo>
                    <a:pt x="120332" y="138620"/>
                  </a:lnTo>
                  <a:lnTo>
                    <a:pt x="118783" y="138150"/>
                  </a:lnTo>
                  <a:lnTo>
                    <a:pt x="120332" y="138607"/>
                  </a:lnTo>
                  <a:lnTo>
                    <a:pt x="122542" y="138391"/>
                  </a:lnTo>
                  <a:lnTo>
                    <a:pt x="123596" y="138036"/>
                  </a:lnTo>
                  <a:lnTo>
                    <a:pt x="123253" y="136245"/>
                  </a:lnTo>
                  <a:lnTo>
                    <a:pt x="124421" y="134493"/>
                  </a:lnTo>
                  <a:lnTo>
                    <a:pt x="126657" y="134048"/>
                  </a:lnTo>
                  <a:lnTo>
                    <a:pt x="127482" y="134137"/>
                  </a:lnTo>
                  <a:lnTo>
                    <a:pt x="127850" y="132537"/>
                  </a:lnTo>
                  <a:lnTo>
                    <a:pt x="127914" y="131927"/>
                  </a:lnTo>
                  <a:close/>
                </a:path>
                <a:path w="264159" h="168275">
                  <a:moveTo>
                    <a:pt x="130060" y="81381"/>
                  </a:moveTo>
                  <a:lnTo>
                    <a:pt x="129705" y="80200"/>
                  </a:lnTo>
                  <a:lnTo>
                    <a:pt x="129032" y="79159"/>
                  </a:lnTo>
                  <a:lnTo>
                    <a:pt x="128130" y="78384"/>
                  </a:lnTo>
                  <a:lnTo>
                    <a:pt x="129324" y="77139"/>
                  </a:lnTo>
                  <a:lnTo>
                    <a:pt x="129997" y="75438"/>
                  </a:lnTo>
                  <a:lnTo>
                    <a:pt x="129489" y="70523"/>
                  </a:lnTo>
                  <a:lnTo>
                    <a:pt x="126847" y="68237"/>
                  </a:lnTo>
                  <a:lnTo>
                    <a:pt x="123774" y="68249"/>
                  </a:lnTo>
                  <a:lnTo>
                    <a:pt x="123786" y="70675"/>
                  </a:lnTo>
                  <a:lnTo>
                    <a:pt x="122110" y="72834"/>
                  </a:lnTo>
                  <a:lnTo>
                    <a:pt x="119011" y="73304"/>
                  </a:lnTo>
                  <a:lnTo>
                    <a:pt x="117843" y="73139"/>
                  </a:lnTo>
                  <a:lnTo>
                    <a:pt x="117690" y="74256"/>
                  </a:lnTo>
                  <a:lnTo>
                    <a:pt x="117881" y="76073"/>
                  </a:lnTo>
                  <a:lnTo>
                    <a:pt x="118376" y="77177"/>
                  </a:lnTo>
                  <a:lnTo>
                    <a:pt x="120688" y="79667"/>
                  </a:lnTo>
                  <a:lnTo>
                    <a:pt x="119430" y="78384"/>
                  </a:lnTo>
                  <a:lnTo>
                    <a:pt x="117970" y="79679"/>
                  </a:lnTo>
                  <a:lnTo>
                    <a:pt x="117068" y="81584"/>
                  </a:lnTo>
                  <a:lnTo>
                    <a:pt x="117411" y="86753"/>
                  </a:lnTo>
                  <a:lnTo>
                    <a:pt x="119735" y="89166"/>
                  </a:lnTo>
                  <a:lnTo>
                    <a:pt x="122669" y="89662"/>
                  </a:lnTo>
                  <a:lnTo>
                    <a:pt x="123101" y="89408"/>
                  </a:lnTo>
                  <a:lnTo>
                    <a:pt x="123964" y="89204"/>
                  </a:lnTo>
                  <a:lnTo>
                    <a:pt x="124548" y="89293"/>
                  </a:lnTo>
                  <a:lnTo>
                    <a:pt x="125107" y="89458"/>
                  </a:lnTo>
                  <a:lnTo>
                    <a:pt x="124853" y="88671"/>
                  </a:lnTo>
                  <a:lnTo>
                    <a:pt x="124269" y="84988"/>
                  </a:lnTo>
                  <a:lnTo>
                    <a:pt x="126530" y="81902"/>
                  </a:lnTo>
                  <a:lnTo>
                    <a:pt x="130060" y="81381"/>
                  </a:lnTo>
                  <a:close/>
                </a:path>
                <a:path w="264159" h="168275">
                  <a:moveTo>
                    <a:pt x="132295" y="51955"/>
                  </a:moveTo>
                  <a:lnTo>
                    <a:pt x="132219" y="48831"/>
                  </a:lnTo>
                  <a:lnTo>
                    <a:pt x="129921" y="46647"/>
                  </a:lnTo>
                  <a:lnTo>
                    <a:pt x="126834" y="46710"/>
                  </a:lnTo>
                  <a:lnTo>
                    <a:pt x="126276" y="46913"/>
                  </a:lnTo>
                  <a:lnTo>
                    <a:pt x="125272" y="46024"/>
                  </a:lnTo>
                  <a:lnTo>
                    <a:pt x="123926" y="45516"/>
                  </a:lnTo>
                  <a:lnTo>
                    <a:pt x="119722" y="45948"/>
                  </a:lnTo>
                  <a:lnTo>
                    <a:pt x="117716" y="48399"/>
                  </a:lnTo>
                  <a:lnTo>
                    <a:pt x="118046" y="51574"/>
                  </a:lnTo>
                  <a:lnTo>
                    <a:pt x="118999" y="53962"/>
                  </a:lnTo>
                  <a:lnTo>
                    <a:pt x="120332" y="55092"/>
                  </a:lnTo>
                  <a:lnTo>
                    <a:pt x="122974" y="55638"/>
                  </a:lnTo>
                  <a:lnTo>
                    <a:pt x="123685" y="55562"/>
                  </a:lnTo>
                  <a:lnTo>
                    <a:pt x="124002" y="55435"/>
                  </a:lnTo>
                  <a:lnTo>
                    <a:pt x="124409" y="55765"/>
                  </a:lnTo>
                  <a:lnTo>
                    <a:pt x="124853" y="56070"/>
                  </a:lnTo>
                  <a:lnTo>
                    <a:pt x="125514" y="56349"/>
                  </a:lnTo>
                  <a:lnTo>
                    <a:pt x="125882" y="56413"/>
                  </a:lnTo>
                  <a:lnTo>
                    <a:pt x="125793" y="54775"/>
                  </a:lnTo>
                  <a:lnTo>
                    <a:pt x="126860" y="53263"/>
                  </a:lnTo>
                  <a:lnTo>
                    <a:pt x="129717" y="52692"/>
                  </a:lnTo>
                  <a:lnTo>
                    <a:pt x="130860" y="53162"/>
                  </a:lnTo>
                  <a:lnTo>
                    <a:pt x="131635" y="53987"/>
                  </a:lnTo>
                  <a:lnTo>
                    <a:pt x="131864" y="53581"/>
                  </a:lnTo>
                  <a:lnTo>
                    <a:pt x="132295" y="51955"/>
                  </a:lnTo>
                  <a:close/>
                </a:path>
                <a:path w="264159" h="168275">
                  <a:moveTo>
                    <a:pt x="142151" y="108356"/>
                  </a:moveTo>
                  <a:lnTo>
                    <a:pt x="141782" y="105054"/>
                  </a:lnTo>
                  <a:lnTo>
                    <a:pt x="140804" y="103479"/>
                  </a:lnTo>
                  <a:lnTo>
                    <a:pt x="138315" y="101612"/>
                  </a:lnTo>
                  <a:lnTo>
                    <a:pt x="136956" y="101155"/>
                  </a:lnTo>
                  <a:lnTo>
                    <a:pt x="134112" y="101219"/>
                  </a:lnTo>
                  <a:lnTo>
                    <a:pt x="133083" y="101600"/>
                  </a:lnTo>
                  <a:lnTo>
                    <a:pt x="133083" y="113842"/>
                  </a:lnTo>
                  <a:lnTo>
                    <a:pt x="131876" y="113055"/>
                  </a:lnTo>
                  <a:lnTo>
                    <a:pt x="133083" y="113842"/>
                  </a:lnTo>
                  <a:lnTo>
                    <a:pt x="133083" y="101600"/>
                  </a:lnTo>
                  <a:lnTo>
                    <a:pt x="132892" y="101663"/>
                  </a:lnTo>
                  <a:lnTo>
                    <a:pt x="132537" y="102793"/>
                  </a:lnTo>
                  <a:lnTo>
                    <a:pt x="131635" y="103708"/>
                  </a:lnTo>
                  <a:lnTo>
                    <a:pt x="130276" y="103974"/>
                  </a:lnTo>
                  <a:lnTo>
                    <a:pt x="130073" y="103962"/>
                  </a:lnTo>
                  <a:lnTo>
                    <a:pt x="129222" y="105194"/>
                  </a:lnTo>
                  <a:lnTo>
                    <a:pt x="128765" y="106692"/>
                  </a:lnTo>
                  <a:lnTo>
                    <a:pt x="129133" y="110324"/>
                  </a:lnTo>
                  <a:lnTo>
                    <a:pt x="130276" y="112001"/>
                  </a:lnTo>
                  <a:lnTo>
                    <a:pt x="131851" y="113055"/>
                  </a:lnTo>
                  <a:lnTo>
                    <a:pt x="131267" y="114109"/>
                  </a:lnTo>
                  <a:lnTo>
                    <a:pt x="130949" y="115341"/>
                  </a:lnTo>
                  <a:lnTo>
                    <a:pt x="131267" y="120205"/>
                  </a:lnTo>
                  <a:lnTo>
                    <a:pt x="134327" y="122897"/>
                  </a:lnTo>
                  <a:lnTo>
                    <a:pt x="137896" y="122732"/>
                  </a:lnTo>
                  <a:lnTo>
                    <a:pt x="137896" y="122339"/>
                  </a:lnTo>
                  <a:lnTo>
                    <a:pt x="137515" y="121450"/>
                  </a:lnTo>
                  <a:lnTo>
                    <a:pt x="136994" y="120777"/>
                  </a:lnTo>
                  <a:lnTo>
                    <a:pt x="136601" y="120002"/>
                  </a:lnTo>
                  <a:lnTo>
                    <a:pt x="135928" y="117106"/>
                  </a:lnTo>
                  <a:lnTo>
                    <a:pt x="136563" y="115074"/>
                  </a:lnTo>
                  <a:lnTo>
                    <a:pt x="137896" y="113665"/>
                  </a:lnTo>
                  <a:lnTo>
                    <a:pt x="138493" y="113030"/>
                  </a:lnTo>
                  <a:lnTo>
                    <a:pt x="139255" y="112534"/>
                  </a:lnTo>
                  <a:lnTo>
                    <a:pt x="140119" y="112204"/>
                  </a:lnTo>
                  <a:lnTo>
                    <a:pt x="140906" y="111328"/>
                  </a:lnTo>
                  <a:lnTo>
                    <a:pt x="141833" y="109677"/>
                  </a:lnTo>
                  <a:lnTo>
                    <a:pt x="142151" y="108356"/>
                  </a:lnTo>
                  <a:close/>
                </a:path>
                <a:path w="264159" h="168275">
                  <a:moveTo>
                    <a:pt x="142367" y="111798"/>
                  </a:moveTo>
                  <a:lnTo>
                    <a:pt x="142024" y="111417"/>
                  </a:lnTo>
                  <a:lnTo>
                    <a:pt x="141630" y="111099"/>
                  </a:lnTo>
                  <a:lnTo>
                    <a:pt x="141211" y="110807"/>
                  </a:lnTo>
                  <a:lnTo>
                    <a:pt x="140919" y="111328"/>
                  </a:lnTo>
                  <a:lnTo>
                    <a:pt x="140538" y="111785"/>
                  </a:lnTo>
                  <a:lnTo>
                    <a:pt x="140119" y="112204"/>
                  </a:lnTo>
                  <a:lnTo>
                    <a:pt x="140652" y="112001"/>
                  </a:lnTo>
                  <a:lnTo>
                    <a:pt x="141427" y="111823"/>
                  </a:lnTo>
                  <a:lnTo>
                    <a:pt x="142367" y="111798"/>
                  </a:lnTo>
                  <a:close/>
                </a:path>
                <a:path w="264159" h="168275">
                  <a:moveTo>
                    <a:pt x="144932" y="28956"/>
                  </a:moveTo>
                  <a:lnTo>
                    <a:pt x="144602" y="28155"/>
                  </a:lnTo>
                  <a:lnTo>
                    <a:pt x="143294" y="26860"/>
                  </a:lnTo>
                  <a:lnTo>
                    <a:pt x="142494" y="26530"/>
                  </a:lnTo>
                  <a:lnTo>
                    <a:pt x="140639" y="26530"/>
                  </a:lnTo>
                  <a:lnTo>
                    <a:pt x="139839" y="26860"/>
                  </a:lnTo>
                  <a:lnTo>
                    <a:pt x="138518" y="28155"/>
                  </a:lnTo>
                  <a:lnTo>
                    <a:pt x="138188" y="28956"/>
                  </a:lnTo>
                  <a:lnTo>
                    <a:pt x="138188" y="30797"/>
                  </a:lnTo>
                  <a:lnTo>
                    <a:pt x="138518" y="31584"/>
                  </a:lnTo>
                  <a:lnTo>
                    <a:pt x="139839" y="32893"/>
                  </a:lnTo>
                  <a:lnTo>
                    <a:pt x="140639" y="33223"/>
                  </a:lnTo>
                  <a:lnTo>
                    <a:pt x="142494" y="33223"/>
                  </a:lnTo>
                  <a:lnTo>
                    <a:pt x="143294" y="32893"/>
                  </a:lnTo>
                  <a:lnTo>
                    <a:pt x="144602" y="31584"/>
                  </a:lnTo>
                  <a:lnTo>
                    <a:pt x="144932" y="30797"/>
                  </a:lnTo>
                  <a:lnTo>
                    <a:pt x="144932" y="28956"/>
                  </a:lnTo>
                  <a:close/>
                </a:path>
                <a:path w="264159" h="168275">
                  <a:moveTo>
                    <a:pt x="145453" y="2425"/>
                  </a:moveTo>
                  <a:lnTo>
                    <a:pt x="145122" y="1638"/>
                  </a:lnTo>
                  <a:lnTo>
                    <a:pt x="143814" y="330"/>
                  </a:lnTo>
                  <a:lnTo>
                    <a:pt x="143014" y="0"/>
                  </a:lnTo>
                  <a:lnTo>
                    <a:pt x="141160" y="0"/>
                  </a:lnTo>
                  <a:lnTo>
                    <a:pt x="140360" y="330"/>
                  </a:lnTo>
                  <a:lnTo>
                    <a:pt x="139039" y="1638"/>
                  </a:lnTo>
                  <a:lnTo>
                    <a:pt x="138709" y="2425"/>
                  </a:lnTo>
                  <a:lnTo>
                    <a:pt x="138709" y="4267"/>
                  </a:lnTo>
                  <a:lnTo>
                    <a:pt x="139039" y="5054"/>
                  </a:lnTo>
                  <a:lnTo>
                    <a:pt x="140360" y="6362"/>
                  </a:lnTo>
                  <a:lnTo>
                    <a:pt x="141160" y="6692"/>
                  </a:lnTo>
                  <a:lnTo>
                    <a:pt x="143014" y="6692"/>
                  </a:lnTo>
                  <a:lnTo>
                    <a:pt x="143814" y="6362"/>
                  </a:lnTo>
                  <a:lnTo>
                    <a:pt x="145122" y="5054"/>
                  </a:lnTo>
                  <a:lnTo>
                    <a:pt x="145453" y="4267"/>
                  </a:lnTo>
                  <a:lnTo>
                    <a:pt x="145453" y="2425"/>
                  </a:lnTo>
                  <a:close/>
                </a:path>
                <a:path w="264159" h="168275">
                  <a:moveTo>
                    <a:pt x="151409" y="137033"/>
                  </a:moveTo>
                  <a:lnTo>
                    <a:pt x="150736" y="136398"/>
                  </a:lnTo>
                  <a:lnTo>
                    <a:pt x="150101" y="135978"/>
                  </a:lnTo>
                  <a:lnTo>
                    <a:pt x="149402" y="135686"/>
                  </a:lnTo>
                  <a:lnTo>
                    <a:pt x="150126" y="134594"/>
                  </a:lnTo>
                  <a:lnTo>
                    <a:pt x="150545" y="133311"/>
                  </a:lnTo>
                  <a:lnTo>
                    <a:pt x="150469" y="130263"/>
                  </a:lnTo>
                  <a:lnTo>
                    <a:pt x="149796" y="128790"/>
                  </a:lnTo>
                  <a:lnTo>
                    <a:pt x="148755" y="127673"/>
                  </a:lnTo>
                  <a:lnTo>
                    <a:pt x="147840" y="128447"/>
                  </a:lnTo>
                  <a:lnTo>
                    <a:pt x="146735" y="129006"/>
                  </a:lnTo>
                  <a:lnTo>
                    <a:pt x="143217" y="129552"/>
                  </a:lnTo>
                  <a:lnTo>
                    <a:pt x="141058" y="128727"/>
                  </a:lnTo>
                  <a:lnTo>
                    <a:pt x="139623" y="127190"/>
                  </a:lnTo>
                  <a:lnTo>
                    <a:pt x="138201" y="128409"/>
                  </a:lnTo>
                  <a:lnTo>
                    <a:pt x="137312" y="130213"/>
                  </a:lnTo>
                  <a:lnTo>
                    <a:pt x="137541" y="134975"/>
                  </a:lnTo>
                  <a:lnTo>
                    <a:pt x="139115" y="137096"/>
                  </a:lnTo>
                  <a:lnTo>
                    <a:pt x="141325" y="138049"/>
                  </a:lnTo>
                  <a:lnTo>
                    <a:pt x="142176" y="138404"/>
                  </a:lnTo>
                  <a:lnTo>
                    <a:pt x="141325" y="138049"/>
                  </a:lnTo>
                  <a:lnTo>
                    <a:pt x="140525" y="139268"/>
                  </a:lnTo>
                  <a:lnTo>
                    <a:pt x="140093" y="140741"/>
                  </a:lnTo>
                  <a:lnTo>
                    <a:pt x="140538" y="145097"/>
                  </a:lnTo>
                  <a:lnTo>
                    <a:pt x="142582" y="147281"/>
                  </a:lnTo>
                  <a:lnTo>
                    <a:pt x="145186" y="147929"/>
                  </a:lnTo>
                  <a:lnTo>
                    <a:pt x="149250" y="146062"/>
                  </a:lnTo>
                  <a:lnTo>
                    <a:pt x="151257" y="145072"/>
                  </a:lnTo>
                  <a:lnTo>
                    <a:pt x="150888" y="144500"/>
                  </a:lnTo>
                  <a:lnTo>
                    <a:pt x="150609" y="143865"/>
                  </a:lnTo>
                  <a:lnTo>
                    <a:pt x="150444" y="143192"/>
                  </a:lnTo>
                  <a:lnTo>
                    <a:pt x="149644" y="142735"/>
                  </a:lnTo>
                  <a:lnTo>
                    <a:pt x="149021" y="141998"/>
                  </a:lnTo>
                  <a:lnTo>
                    <a:pt x="148374" y="139242"/>
                  </a:lnTo>
                  <a:lnTo>
                    <a:pt x="149504" y="137452"/>
                  </a:lnTo>
                  <a:lnTo>
                    <a:pt x="151409" y="137033"/>
                  </a:lnTo>
                  <a:close/>
                </a:path>
                <a:path w="264159" h="168275">
                  <a:moveTo>
                    <a:pt x="153733" y="82423"/>
                  </a:moveTo>
                  <a:lnTo>
                    <a:pt x="153492" y="80670"/>
                  </a:lnTo>
                  <a:lnTo>
                    <a:pt x="153365" y="80251"/>
                  </a:lnTo>
                  <a:lnTo>
                    <a:pt x="152679" y="80530"/>
                  </a:lnTo>
                  <a:lnTo>
                    <a:pt x="151930" y="80708"/>
                  </a:lnTo>
                  <a:lnTo>
                    <a:pt x="148196" y="80797"/>
                  </a:lnTo>
                  <a:lnTo>
                    <a:pt x="145694" y="78778"/>
                  </a:lnTo>
                  <a:lnTo>
                    <a:pt x="145084" y="76034"/>
                  </a:lnTo>
                  <a:lnTo>
                    <a:pt x="142189" y="76962"/>
                  </a:lnTo>
                  <a:lnTo>
                    <a:pt x="140233" y="79781"/>
                  </a:lnTo>
                  <a:lnTo>
                    <a:pt x="140919" y="86398"/>
                  </a:lnTo>
                  <a:lnTo>
                    <a:pt x="144005" y="88938"/>
                  </a:lnTo>
                  <a:lnTo>
                    <a:pt x="147637" y="88722"/>
                  </a:lnTo>
                  <a:lnTo>
                    <a:pt x="148132" y="86537"/>
                  </a:lnTo>
                  <a:lnTo>
                    <a:pt x="149821" y="84709"/>
                  </a:lnTo>
                  <a:lnTo>
                    <a:pt x="152171" y="84175"/>
                  </a:lnTo>
                  <a:lnTo>
                    <a:pt x="153416" y="84023"/>
                  </a:lnTo>
                  <a:lnTo>
                    <a:pt x="153644" y="83248"/>
                  </a:lnTo>
                  <a:lnTo>
                    <a:pt x="153733" y="82423"/>
                  </a:lnTo>
                  <a:close/>
                </a:path>
                <a:path w="264159" h="168275">
                  <a:moveTo>
                    <a:pt x="153758" y="100203"/>
                  </a:moveTo>
                  <a:lnTo>
                    <a:pt x="153073" y="99733"/>
                  </a:lnTo>
                  <a:lnTo>
                    <a:pt x="152463" y="99123"/>
                  </a:lnTo>
                  <a:lnTo>
                    <a:pt x="151714" y="98056"/>
                  </a:lnTo>
                  <a:lnTo>
                    <a:pt x="151231" y="96850"/>
                  </a:lnTo>
                  <a:lnTo>
                    <a:pt x="151066" y="96659"/>
                  </a:lnTo>
                  <a:lnTo>
                    <a:pt x="150990" y="96253"/>
                  </a:lnTo>
                  <a:lnTo>
                    <a:pt x="151028" y="96113"/>
                  </a:lnTo>
                  <a:lnTo>
                    <a:pt x="150964" y="95440"/>
                  </a:lnTo>
                  <a:lnTo>
                    <a:pt x="149352" y="94691"/>
                  </a:lnTo>
                  <a:lnTo>
                    <a:pt x="148056" y="93243"/>
                  </a:lnTo>
                  <a:lnTo>
                    <a:pt x="147421" y="90474"/>
                  </a:lnTo>
                  <a:lnTo>
                    <a:pt x="147523" y="88798"/>
                  </a:lnTo>
                  <a:lnTo>
                    <a:pt x="145288" y="89966"/>
                  </a:lnTo>
                  <a:lnTo>
                    <a:pt x="143840" y="92341"/>
                  </a:lnTo>
                  <a:lnTo>
                    <a:pt x="144106" y="96227"/>
                  </a:lnTo>
                  <a:lnTo>
                    <a:pt x="144538" y="97332"/>
                  </a:lnTo>
                  <a:lnTo>
                    <a:pt x="145199" y="98272"/>
                  </a:lnTo>
                  <a:lnTo>
                    <a:pt x="145973" y="97650"/>
                  </a:lnTo>
                  <a:lnTo>
                    <a:pt x="148272" y="96951"/>
                  </a:lnTo>
                  <a:lnTo>
                    <a:pt x="150152" y="97942"/>
                  </a:lnTo>
                  <a:lnTo>
                    <a:pt x="150850" y="100164"/>
                  </a:lnTo>
                  <a:lnTo>
                    <a:pt x="150825" y="101066"/>
                  </a:lnTo>
                  <a:lnTo>
                    <a:pt x="151612" y="100977"/>
                  </a:lnTo>
                  <a:lnTo>
                    <a:pt x="152476" y="100342"/>
                  </a:lnTo>
                  <a:lnTo>
                    <a:pt x="153276" y="100164"/>
                  </a:lnTo>
                  <a:lnTo>
                    <a:pt x="153758" y="100203"/>
                  </a:lnTo>
                  <a:close/>
                </a:path>
                <a:path w="264159" h="168275">
                  <a:moveTo>
                    <a:pt x="155917" y="135610"/>
                  </a:moveTo>
                  <a:lnTo>
                    <a:pt x="154978" y="135382"/>
                  </a:lnTo>
                  <a:lnTo>
                    <a:pt x="153212" y="135509"/>
                  </a:lnTo>
                  <a:lnTo>
                    <a:pt x="152120" y="136080"/>
                  </a:lnTo>
                  <a:lnTo>
                    <a:pt x="151295" y="136906"/>
                  </a:lnTo>
                  <a:lnTo>
                    <a:pt x="152146" y="136944"/>
                  </a:lnTo>
                  <a:lnTo>
                    <a:pt x="152501" y="136994"/>
                  </a:lnTo>
                  <a:lnTo>
                    <a:pt x="153263" y="136372"/>
                  </a:lnTo>
                  <a:lnTo>
                    <a:pt x="154165" y="135902"/>
                  </a:lnTo>
                  <a:lnTo>
                    <a:pt x="155917" y="135610"/>
                  </a:lnTo>
                  <a:close/>
                </a:path>
                <a:path w="264159" h="168275">
                  <a:moveTo>
                    <a:pt x="157772" y="57543"/>
                  </a:moveTo>
                  <a:lnTo>
                    <a:pt x="157467" y="54610"/>
                  </a:lnTo>
                  <a:lnTo>
                    <a:pt x="157086" y="53848"/>
                  </a:lnTo>
                  <a:lnTo>
                    <a:pt x="156616" y="53187"/>
                  </a:lnTo>
                  <a:lnTo>
                    <a:pt x="156921" y="52514"/>
                  </a:lnTo>
                  <a:lnTo>
                    <a:pt x="157124" y="51790"/>
                  </a:lnTo>
                  <a:lnTo>
                    <a:pt x="157048" y="48285"/>
                  </a:lnTo>
                  <a:lnTo>
                    <a:pt x="154787" y="46151"/>
                  </a:lnTo>
                  <a:lnTo>
                    <a:pt x="152057" y="46164"/>
                  </a:lnTo>
                  <a:lnTo>
                    <a:pt x="151599" y="46913"/>
                  </a:lnTo>
                  <a:lnTo>
                    <a:pt x="150863" y="47485"/>
                  </a:lnTo>
                  <a:lnTo>
                    <a:pt x="149428" y="47815"/>
                  </a:lnTo>
                  <a:lnTo>
                    <a:pt x="148450" y="47688"/>
                  </a:lnTo>
                  <a:lnTo>
                    <a:pt x="147713" y="48450"/>
                  </a:lnTo>
                  <a:lnTo>
                    <a:pt x="147307" y="49479"/>
                  </a:lnTo>
                  <a:lnTo>
                    <a:pt x="147180" y="50596"/>
                  </a:lnTo>
                  <a:lnTo>
                    <a:pt x="148056" y="51346"/>
                  </a:lnTo>
                  <a:lnTo>
                    <a:pt x="148717" y="52336"/>
                  </a:lnTo>
                  <a:lnTo>
                    <a:pt x="148983" y="54000"/>
                  </a:lnTo>
                  <a:lnTo>
                    <a:pt x="148844" y="54876"/>
                  </a:lnTo>
                  <a:lnTo>
                    <a:pt x="148742" y="55803"/>
                  </a:lnTo>
                  <a:lnTo>
                    <a:pt x="148424" y="56680"/>
                  </a:lnTo>
                  <a:lnTo>
                    <a:pt x="147853" y="57391"/>
                  </a:lnTo>
                  <a:lnTo>
                    <a:pt x="148031" y="57962"/>
                  </a:lnTo>
                  <a:lnTo>
                    <a:pt x="148272" y="58483"/>
                  </a:lnTo>
                  <a:lnTo>
                    <a:pt x="148628" y="58940"/>
                  </a:lnTo>
                  <a:lnTo>
                    <a:pt x="148678" y="57543"/>
                  </a:lnTo>
                  <a:lnTo>
                    <a:pt x="149567" y="56311"/>
                  </a:lnTo>
                  <a:lnTo>
                    <a:pt x="150952" y="55880"/>
                  </a:lnTo>
                  <a:lnTo>
                    <a:pt x="150164" y="55702"/>
                  </a:lnTo>
                  <a:lnTo>
                    <a:pt x="151028" y="55867"/>
                  </a:lnTo>
                  <a:lnTo>
                    <a:pt x="151803" y="55651"/>
                  </a:lnTo>
                  <a:lnTo>
                    <a:pt x="152412" y="55740"/>
                  </a:lnTo>
                  <a:lnTo>
                    <a:pt x="152984" y="55930"/>
                  </a:lnTo>
                  <a:lnTo>
                    <a:pt x="154063" y="56286"/>
                  </a:lnTo>
                  <a:lnTo>
                    <a:pt x="154940" y="57111"/>
                  </a:lnTo>
                  <a:lnTo>
                    <a:pt x="155384" y="59016"/>
                  </a:lnTo>
                  <a:lnTo>
                    <a:pt x="155257" y="59728"/>
                  </a:lnTo>
                  <a:lnTo>
                    <a:pt x="154965" y="60363"/>
                  </a:lnTo>
                  <a:lnTo>
                    <a:pt x="156692" y="59436"/>
                  </a:lnTo>
                  <a:lnTo>
                    <a:pt x="157772" y="57543"/>
                  </a:lnTo>
                  <a:close/>
                </a:path>
                <a:path w="264159" h="168275">
                  <a:moveTo>
                    <a:pt x="162179" y="120904"/>
                  </a:moveTo>
                  <a:lnTo>
                    <a:pt x="161366" y="120091"/>
                  </a:lnTo>
                  <a:lnTo>
                    <a:pt x="160769" y="119049"/>
                  </a:lnTo>
                  <a:lnTo>
                    <a:pt x="160362" y="117017"/>
                  </a:lnTo>
                  <a:lnTo>
                    <a:pt x="160375" y="116192"/>
                  </a:lnTo>
                  <a:lnTo>
                    <a:pt x="160553" y="115404"/>
                  </a:lnTo>
                  <a:lnTo>
                    <a:pt x="158407" y="115493"/>
                  </a:lnTo>
                  <a:lnTo>
                    <a:pt x="156819" y="114846"/>
                  </a:lnTo>
                  <a:lnTo>
                    <a:pt x="155613" y="113779"/>
                  </a:lnTo>
                  <a:lnTo>
                    <a:pt x="155511" y="114820"/>
                  </a:lnTo>
                  <a:lnTo>
                    <a:pt x="162064" y="121183"/>
                  </a:lnTo>
                  <a:lnTo>
                    <a:pt x="162179" y="120904"/>
                  </a:lnTo>
                  <a:close/>
                </a:path>
                <a:path w="264159" h="168275">
                  <a:moveTo>
                    <a:pt x="169494" y="110934"/>
                  </a:moveTo>
                  <a:lnTo>
                    <a:pt x="169354" y="108864"/>
                  </a:lnTo>
                  <a:lnTo>
                    <a:pt x="167957" y="107175"/>
                  </a:lnTo>
                  <a:lnTo>
                    <a:pt x="166090" y="106553"/>
                  </a:lnTo>
                  <a:lnTo>
                    <a:pt x="166370" y="107251"/>
                  </a:lnTo>
                  <a:lnTo>
                    <a:pt x="166547" y="108000"/>
                  </a:lnTo>
                  <a:lnTo>
                    <a:pt x="166484" y="109867"/>
                  </a:lnTo>
                  <a:lnTo>
                    <a:pt x="166446" y="110134"/>
                  </a:lnTo>
                  <a:lnTo>
                    <a:pt x="166306" y="110667"/>
                  </a:lnTo>
                  <a:lnTo>
                    <a:pt x="166649" y="110655"/>
                  </a:lnTo>
                  <a:lnTo>
                    <a:pt x="166979" y="110680"/>
                  </a:lnTo>
                  <a:lnTo>
                    <a:pt x="167309" y="110731"/>
                  </a:lnTo>
                  <a:lnTo>
                    <a:pt x="168059" y="110832"/>
                  </a:lnTo>
                  <a:lnTo>
                    <a:pt x="168770" y="111086"/>
                  </a:lnTo>
                  <a:lnTo>
                    <a:pt x="169430" y="111442"/>
                  </a:lnTo>
                  <a:lnTo>
                    <a:pt x="169494" y="110934"/>
                  </a:lnTo>
                  <a:close/>
                </a:path>
                <a:path w="264159" h="168275">
                  <a:moveTo>
                    <a:pt x="174459" y="93726"/>
                  </a:moveTo>
                  <a:lnTo>
                    <a:pt x="173634" y="93002"/>
                  </a:lnTo>
                  <a:lnTo>
                    <a:pt x="173012" y="92062"/>
                  </a:lnTo>
                  <a:lnTo>
                    <a:pt x="172669" y="90970"/>
                  </a:lnTo>
                  <a:lnTo>
                    <a:pt x="171170" y="90754"/>
                  </a:lnTo>
                  <a:lnTo>
                    <a:pt x="169849" y="90043"/>
                  </a:lnTo>
                  <a:lnTo>
                    <a:pt x="168846" y="89001"/>
                  </a:lnTo>
                  <a:lnTo>
                    <a:pt x="168033" y="90208"/>
                  </a:lnTo>
                  <a:lnTo>
                    <a:pt x="167601" y="91694"/>
                  </a:lnTo>
                  <a:lnTo>
                    <a:pt x="167881" y="94475"/>
                  </a:lnTo>
                  <a:lnTo>
                    <a:pt x="168363" y="95554"/>
                  </a:lnTo>
                  <a:lnTo>
                    <a:pt x="169049" y="96469"/>
                  </a:lnTo>
                  <a:lnTo>
                    <a:pt x="169392" y="95440"/>
                  </a:lnTo>
                  <a:lnTo>
                    <a:pt x="170167" y="94576"/>
                  </a:lnTo>
                  <a:lnTo>
                    <a:pt x="172351" y="93980"/>
                  </a:lnTo>
                  <a:lnTo>
                    <a:pt x="173405" y="94272"/>
                  </a:lnTo>
                  <a:lnTo>
                    <a:pt x="174205" y="94894"/>
                  </a:lnTo>
                  <a:lnTo>
                    <a:pt x="174459" y="93726"/>
                  </a:lnTo>
                  <a:close/>
                </a:path>
                <a:path w="264159" h="168275">
                  <a:moveTo>
                    <a:pt x="180174" y="25069"/>
                  </a:moveTo>
                  <a:lnTo>
                    <a:pt x="179920" y="22758"/>
                  </a:lnTo>
                  <a:lnTo>
                    <a:pt x="179768" y="22326"/>
                  </a:lnTo>
                  <a:lnTo>
                    <a:pt x="179539" y="21932"/>
                  </a:lnTo>
                  <a:lnTo>
                    <a:pt x="178155" y="22123"/>
                  </a:lnTo>
                  <a:lnTo>
                    <a:pt x="176860" y="21450"/>
                  </a:lnTo>
                  <a:lnTo>
                    <a:pt x="176187" y="20281"/>
                  </a:lnTo>
                  <a:lnTo>
                    <a:pt x="174383" y="20523"/>
                  </a:lnTo>
                  <a:lnTo>
                    <a:pt x="173075" y="22123"/>
                  </a:lnTo>
                  <a:lnTo>
                    <a:pt x="173456" y="25755"/>
                  </a:lnTo>
                  <a:lnTo>
                    <a:pt x="175120" y="27089"/>
                  </a:lnTo>
                  <a:lnTo>
                    <a:pt x="178816" y="26720"/>
                  </a:lnTo>
                  <a:lnTo>
                    <a:pt x="180174" y="25069"/>
                  </a:lnTo>
                  <a:close/>
                </a:path>
                <a:path w="264159" h="168275">
                  <a:moveTo>
                    <a:pt x="186232" y="61429"/>
                  </a:moveTo>
                  <a:lnTo>
                    <a:pt x="186169" y="58674"/>
                  </a:lnTo>
                  <a:lnTo>
                    <a:pt x="185699" y="58077"/>
                  </a:lnTo>
                  <a:lnTo>
                    <a:pt x="185331" y="57416"/>
                  </a:lnTo>
                  <a:lnTo>
                    <a:pt x="185115" y="56400"/>
                  </a:lnTo>
                  <a:lnTo>
                    <a:pt x="185166" y="55956"/>
                  </a:lnTo>
                  <a:lnTo>
                    <a:pt x="184238" y="54660"/>
                  </a:lnTo>
                  <a:lnTo>
                    <a:pt x="182765" y="53784"/>
                  </a:lnTo>
                  <a:lnTo>
                    <a:pt x="178612" y="53873"/>
                  </a:lnTo>
                  <a:lnTo>
                    <a:pt x="176720" y="55664"/>
                  </a:lnTo>
                  <a:lnTo>
                    <a:pt x="176250" y="58267"/>
                  </a:lnTo>
                  <a:lnTo>
                    <a:pt x="176123" y="58572"/>
                  </a:lnTo>
                  <a:lnTo>
                    <a:pt x="176149" y="59804"/>
                  </a:lnTo>
                  <a:lnTo>
                    <a:pt x="176479" y="60604"/>
                  </a:lnTo>
                  <a:lnTo>
                    <a:pt x="176911" y="61328"/>
                  </a:lnTo>
                  <a:lnTo>
                    <a:pt x="176276" y="60921"/>
                  </a:lnTo>
                  <a:lnTo>
                    <a:pt x="175552" y="60693"/>
                  </a:lnTo>
                  <a:lnTo>
                    <a:pt x="174421" y="60566"/>
                  </a:lnTo>
                  <a:lnTo>
                    <a:pt x="174091" y="60464"/>
                  </a:lnTo>
                  <a:lnTo>
                    <a:pt x="170967" y="60782"/>
                  </a:lnTo>
                  <a:lnTo>
                    <a:pt x="168960" y="63220"/>
                  </a:lnTo>
                  <a:lnTo>
                    <a:pt x="169316" y="66763"/>
                  </a:lnTo>
                  <a:lnTo>
                    <a:pt x="169621" y="67462"/>
                  </a:lnTo>
                  <a:lnTo>
                    <a:pt x="170027" y="68084"/>
                  </a:lnTo>
                  <a:lnTo>
                    <a:pt x="171094" y="68084"/>
                  </a:lnTo>
                  <a:lnTo>
                    <a:pt x="170472" y="67678"/>
                  </a:lnTo>
                  <a:lnTo>
                    <a:pt x="169951" y="67094"/>
                  </a:lnTo>
                  <a:lnTo>
                    <a:pt x="169176" y="64566"/>
                  </a:lnTo>
                  <a:lnTo>
                    <a:pt x="170167" y="62699"/>
                  </a:lnTo>
                  <a:lnTo>
                    <a:pt x="173736" y="61607"/>
                  </a:lnTo>
                  <a:lnTo>
                    <a:pt x="175615" y="62598"/>
                  </a:lnTo>
                  <a:lnTo>
                    <a:pt x="176707" y="66141"/>
                  </a:lnTo>
                  <a:lnTo>
                    <a:pt x="175704" y="68008"/>
                  </a:lnTo>
                  <a:lnTo>
                    <a:pt x="173659" y="68630"/>
                  </a:lnTo>
                  <a:lnTo>
                    <a:pt x="173113" y="68630"/>
                  </a:lnTo>
                  <a:lnTo>
                    <a:pt x="173926" y="69011"/>
                  </a:lnTo>
                  <a:lnTo>
                    <a:pt x="174625" y="69583"/>
                  </a:lnTo>
                  <a:lnTo>
                    <a:pt x="175196" y="70281"/>
                  </a:lnTo>
                  <a:lnTo>
                    <a:pt x="177698" y="69786"/>
                  </a:lnTo>
                  <a:lnTo>
                    <a:pt x="179501" y="67525"/>
                  </a:lnTo>
                  <a:lnTo>
                    <a:pt x="179197" y="64566"/>
                  </a:lnTo>
                  <a:lnTo>
                    <a:pt x="178727" y="63246"/>
                  </a:lnTo>
                  <a:lnTo>
                    <a:pt x="178549" y="62953"/>
                  </a:lnTo>
                  <a:lnTo>
                    <a:pt x="177876" y="62547"/>
                  </a:lnTo>
                  <a:lnTo>
                    <a:pt x="179374" y="63398"/>
                  </a:lnTo>
                  <a:lnTo>
                    <a:pt x="180759" y="63792"/>
                  </a:lnTo>
                  <a:lnTo>
                    <a:pt x="184035" y="63715"/>
                  </a:lnTo>
                  <a:lnTo>
                    <a:pt x="186232" y="61429"/>
                  </a:lnTo>
                  <a:close/>
                </a:path>
                <a:path w="264159" h="168275">
                  <a:moveTo>
                    <a:pt x="193967" y="109931"/>
                  </a:moveTo>
                  <a:lnTo>
                    <a:pt x="193738" y="107708"/>
                  </a:lnTo>
                  <a:lnTo>
                    <a:pt x="192659" y="105308"/>
                  </a:lnTo>
                  <a:lnTo>
                    <a:pt x="191401" y="104305"/>
                  </a:lnTo>
                  <a:lnTo>
                    <a:pt x="189865" y="103974"/>
                  </a:lnTo>
                  <a:lnTo>
                    <a:pt x="190373" y="105130"/>
                  </a:lnTo>
                  <a:lnTo>
                    <a:pt x="190842" y="108191"/>
                  </a:lnTo>
                  <a:lnTo>
                    <a:pt x="189839" y="110477"/>
                  </a:lnTo>
                  <a:lnTo>
                    <a:pt x="188036" y="111887"/>
                  </a:lnTo>
                  <a:lnTo>
                    <a:pt x="189636" y="112522"/>
                  </a:lnTo>
                  <a:lnTo>
                    <a:pt x="190449" y="112331"/>
                  </a:lnTo>
                  <a:lnTo>
                    <a:pt x="191274" y="112318"/>
                  </a:lnTo>
                  <a:lnTo>
                    <a:pt x="192062" y="112458"/>
                  </a:lnTo>
                  <a:lnTo>
                    <a:pt x="193230" y="111429"/>
                  </a:lnTo>
                  <a:lnTo>
                    <a:pt x="193967" y="109931"/>
                  </a:lnTo>
                  <a:close/>
                </a:path>
                <a:path w="264159" h="168275">
                  <a:moveTo>
                    <a:pt x="202844" y="79844"/>
                  </a:moveTo>
                  <a:lnTo>
                    <a:pt x="202438" y="75946"/>
                  </a:lnTo>
                  <a:lnTo>
                    <a:pt x="200545" y="74231"/>
                  </a:lnTo>
                  <a:lnTo>
                    <a:pt x="198259" y="73964"/>
                  </a:lnTo>
                  <a:lnTo>
                    <a:pt x="198259" y="74498"/>
                  </a:lnTo>
                  <a:lnTo>
                    <a:pt x="198043" y="75514"/>
                  </a:lnTo>
                  <a:lnTo>
                    <a:pt x="199428" y="76492"/>
                  </a:lnTo>
                  <a:lnTo>
                    <a:pt x="200444" y="78016"/>
                  </a:lnTo>
                  <a:lnTo>
                    <a:pt x="200901" y="80899"/>
                  </a:lnTo>
                  <a:lnTo>
                    <a:pt x="200761" y="81940"/>
                  </a:lnTo>
                  <a:lnTo>
                    <a:pt x="200431" y="82905"/>
                  </a:lnTo>
                  <a:lnTo>
                    <a:pt x="201206" y="82257"/>
                  </a:lnTo>
                  <a:lnTo>
                    <a:pt x="202222" y="81241"/>
                  </a:lnTo>
                  <a:lnTo>
                    <a:pt x="202844" y="79844"/>
                  </a:lnTo>
                  <a:close/>
                </a:path>
                <a:path w="264159" h="168275">
                  <a:moveTo>
                    <a:pt x="204089" y="59093"/>
                  </a:moveTo>
                  <a:lnTo>
                    <a:pt x="203847" y="56730"/>
                  </a:lnTo>
                  <a:lnTo>
                    <a:pt x="203530" y="56159"/>
                  </a:lnTo>
                  <a:lnTo>
                    <a:pt x="203111" y="55664"/>
                  </a:lnTo>
                  <a:lnTo>
                    <a:pt x="202590" y="57480"/>
                  </a:lnTo>
                  <a:lnTo>
                    <a:pt x="201066" y="58940"/>
                  </a:lnTo>
                  <a:lnTo>
                    <a:pt x="198539" y="59334"/>
                  </a:lnTo>
                  <a:lnTo>
                    <a:pt x="197548" y="59182"/>
                  </a:lnTo>
                  <a:lnTo>
                    <a:pt x="197853" y="59677"/>
                  </a:lnTo>
                  <a:lnTo>
                    <a:pt x="199224" y="59334"/>
                  </a:lnTo>
                  <a:lnTo>
                    <a:pt x="200596" y="59880"/>
                  </a:lnTo>
                  <a:lnTo>
                    <a:pt x="201396" y="60947"/>
                  </a:lnTo>
                  <a:lnTo>
                    <a:pt x="202971" y="60540"/>
                  </a:lnTo>
                  <a:lnTo>
                    <a:pt x="204089" y="59093"/>
                  </a:lnTo>
                  <a:close/>
                </a:path>
                <a:path w="264159" h="168275">
                  <a:moveTo>
                    <a:pt x="220027" y="99098"/>
                  </a:moveTo>
                  <a:lnTo>
                    <a:pt x="219697" y="98298"/>
                  </a:lnTo>
                  <a:lnTo>
                    <a:pt x="218376" y="97002"/>
                  </a:lnTo>
                  <a:lnTo>
                    <a:pt x="217576" y="96672"/>
                  </a:lnTo>
                  <a:lnTo>
                    <a:pt x="215722" y="96672"/>
                  </a:lnTo>
                  <a:lnTo>
                    <a:pt x="214922" y="97002"/>
                  </a:lnTo>
                  <a:lnTo>
                    <a:pt x="213614" y="98298"/>
                  </a:lnTo>
                  <a:lnTo>
                    <a:pt x="213283" y="99098"/>
                  </a:lnTo>
                  <a:lnTo>
                    <a:pt x="213283" y="100939"/>
                  </a:lnTo>
                  <a:lnTo>
                    <a:pt x="213614" y="101727"/>
                  </a:lnTo>
                  <a:lnTo>
                    <a:pt x="214922" y="103035"/>
                  </a:lnTo>
                  <a:lnTo>
                    <a:pt x="215722" y="103365"/>
                  </a:lnTo>
                  <a:lnTo>
                    <a:pt x="217576" y="103365"/>
                  </a:lnTo>
                  <a:lnTo>
                    <a:pt x="218376" y="103035"/>
                  </a:lnTo>
                  <a:lnTo>
                    <a:pt x="219697" y="101727"/>
                  </a:lnTo>
                  <a:lnTo>
                    <a:pt x="220027" y="100939"/>
                  </a:lnTo>
                  <a:lnTo>
                    <a:pt x="220027" y="99098"/>
                  </a:lnTo>
                  <a:close/>
                </a:path>
                <a:path w="264159" h="168275">
                  <a:moveTo>
                    <a:pt x="224586" y="78409"/>
                  </a:moveTo>
                  <a:lnTo>
                    <a:pt x="224434" y="76885"/>
                  </a:lnTo>
                  <a:lnTo>
                    <a:pt x="224002" y="76136"/>
                  </a:lnTo>
                  <a:lnTo>
                    <a:pt x="223380" y="75603"/>
                  </a:lnTo>
                  <a:lnTo>
                    <a:pt x="223050" y="76593"/>
                  </a:lnTo>
                  <a:lnTo>
                    <a:pt x="222808" y="77050"/>
                  </a:lnTo>
                  <a:lnTo>
                    <a:pt x="223456" y="77520"/>
                  </a:lnTo>
                  <a:lnTo>
                    <a:pt x="223951" y="78206"/>
                  </a:lnTo>
                  <a:lnTo>
                    <a:pt x="224167" y="79222"/>
                  </a:lnTo>
                  <a:lnTo>
                    <a:pt x="224129" y="79565"/>
                  </a:lnTo>
                  <a:lnTo>
                    <a:pt x="224409" y="79019"/>
                  </a:lnTo>
                  <a:lnTo>
                    <a:pt x="224586" y="78409"/>
                  </a:lnTo>
                  <a:close/>
                </a:path>
                <a:path w="264159" h="168275">
                  <a:moveTo>
                    <a:pt x="232270" y="66103"/>
                  </a:moveTo>
                  <a:lnTo>
                    <a:pt x="232219" y="64008"/>
                  </a:lnTo>
                  <a:lnTo>
                    <a:pt x="232079" y="63588"/>
                  </a:lnTo>
                  <a:lnTo>
                    <a:pt x="230759" y="63195"/>
                  </a:lnTo>
                  <a:lnTo>
                    <a:pt x="229666" y="62306"/>
                  </a:lnTo>
                  <a:lnTo>
                    <a:pt x="229044" y="61023"/>
                  </a:lnTo>
                  <a:lnTo>
                    <a:pt x="228777" y="60972"/>
                  </a:lnTo>
                  <a:lnTo>
                    <a:pt x="226910" y="61023"/>
                  </a:lnTo>
                  <a:lnTo>
                    <a:pt x="225437" y="62547"/>
                  </a:lnTo>
                  <a:lnTo>
                    <a:pt x="225526" y="66255"/>
                  </a:lnTo>
                  <a:lnTo>
                    <a:pt x="227076" y="67716"/>
                  </a:lnTo>
                  <a:lnTo>
                    <a:pt x="230797" y="67627"/>
                  </a:lnTo>
                  <a:lnTo>
                    <a:pt x="232270" y="66103"/>
                  </a:lnTo>
                  <a:close/>
                </a:path>
                <a:path w="264159" h="168275">
                  <a:moveTo>
                    <a:pt x="232943" y="54051"/>
                  </a:moveTo>
                  <a:lnTo>
                    <a:pt x="232829" y="53873"/>
                  </a:lnTo>
                  <a:lnTo>
                    <a:pt x="232410" y="53784"/>
                  </a:lnTo>
                  <a:lnTo>
                    <a:pt x="230759" y="53949"/>
                  </a:lnTo>
                  <a:lnTo>
                    <a:pt x="229654" y="54965"/>
                  </a:lnTo>
                  <a:lnTo>
                    <a:pt x="229298" y="56261"/>
                  </a:lnTo>
                  <a:lnTo>
                    <a:pt x="229920" y="55295"/>
                  </a:lnTo>
                  <a:lnTo>
                    <a:pt x="230822" y="54495"/>
                  </a:lnTo>
                  <a:lnTo>
                    <a:pt x="232321" y="54038"/>
                  </a:lnTo>
                  <a:lnTo>
                    <a:pt x="232943" y="54051"/>
                  </a:lnTo>
                  <a:close/>
                </a:path>
                <a:path w="264159" h="168275">
                  <a:moveTo>
                    <a:pt x="263893" y="65062"/>
                  </a:moveTo>
                  <a:lnTo>
                    <a:pt x="263448" y="63842"/>
                  </a:lnTo>
                  <a:lnTo>
                    <a:pt x="262331" y="62992"/>
                  </a:lnTo>
                  <a:lnTo>
                    <a:pt x="260883" y="62941"/>
                  </a:lnTo>
                  <a:lnTo>
                    <a:pt x="260324" y="63144"/>
                  </a:lnTo>
                  <a:lnTo>
                    <a:pt x="259537" y="63119"/>
                  </a:lnTo>
                  <a:lnTo>
                    <a:pt x="258432" y="63550"/>
                  </a:lnTo>
                  <a:lnTo>
                    <a:pt x="257670" y="64541"/>
                  </a:lnTo>
                  <a:lnTo>
                    <a:pt x="257505" y="65735"/>
                  </a:lnTo>
                  <a:lnTo>
                    <a:pt x="258013" y="65405"/>
                  </a:lnTo>
                  <a:lnTo>
                    <a:pt x="259829" y="64909"/>
                  </a:lnTo>
                  <a:lnTo>
                    <a:pt x="261315" y="65265"/>
                  </a:lnTo>
                  <a:lnTo>
                    <a:pt x="262509" y="66090"/>
                  </a:lnTo>
                  <a:lnTo>
                    <a:pt x="262902" y="65659"/>
                  </a:lnTo>
                  <a:lnTo>
                    <a:pt x="263359" y="65316"/>
                  </a:lnTo>
                  <a:lnTo>
                    <a:pt x="263893" y="6506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405129" y="2970529"/>
              <a:ext cx="259715" cy="168910"/>
            </a:xfrm>
            <a:custGeom>
              <a:avLst/>
              <a:gdLst/>
              <a:ahLst/>
              <a:cxnLst/>
              <a:rect l="l" t="t" r="r" b="b"/>
              <a:pathLst>
                <a:path w="259715" h="168910">
                  <a:moveTo>
                    <a:pt x="6819" y="136080"/>
                  </a:moveTo>
                  <a:lnTo>
                    <a:pt x="6756" y="133667"/>
                  </a:lnTo>
                  <a:lnTo>
                    <a:pt x="6489" y="133083"/>
                  </a:lnTo>
                  <a:lnTo>
                    <a:pt x="5511" y="131660"/>
                  </a:lnTo>
                  <a:lnTo>
                    <a:pt x="4495" y="131051"/>
                  </a:lnTo>
                  <a:lnTo>
                    <a:pt x="2997" y="131076"/>
                  </a:lnTo>
                  <a:lnTo>
                    <a:pt x="1003" y="131724"/>
                  </a:lnTo>
                  <a:lnTo>
                    <a:pt x="0" y="132981"/>
                  </a:lnTo>
                  <a:lnTo>
                    <a:pt x="76" y="136347"/>
                  </a:lnTo>
                  <a:lnTo>
                    <a:pt x="1612" y="137807"/>
                  </a:lnTo>
                  <a:lnTo>
                    <a:pt x="3581" y="137769"/>
                  </a:lnTo>
                  <a:lnTo>
                    <a:pt x="5486" y="137502"/>
                  </a:lnTo>
                  <a:lnTo>
                    <a:pt x="6819" y="136080"/>
                  </a:lnTo>
                  <a:close/>
                </a:path>
                <a:path w="259715" h="168910">
                  <a:moveTo>
                    <a:pt x="13830" y="168414"/>
                  </a:moveTo>
                  <a:lnTo>
                    <a:pt x="13601" y="168363"/>
                  </a:lnTo>
                  <a:lnTo>
                    <a:pt x="13398" y="168287"/>
                  </a:lnTo>
                  <a:lnTo>
                    <a:pt x="13093" y="168287"/>
                  </a:lnTo>
                  <a:lnTo>
                    <a:pt x="13271" y="168351"/>
                  </a:lnTo>
                  <a:lnTo>
                    <a:pt x="13538" y="168389"/>
                  </a:lnTo>
                  <a:lnTo>
                    <a:pt x="13830" y="168414"/>
                  </a:lnTo>
                  <a:close/>
                </a:path>
                <a:path w="259715" h="168910">
                  <a:moveTo>
                    <a:pt x="14249" y="68910"/>
                  </a:moveTo>
                  <a:lnTo>
                    <a:pt x="13919" y="68110"/>
                  </a:lnTo>
                  <a:lnTo>
                    <a:pt x="12598" y="66814"/>
                  </a:lnTo>
                  <a:lnTo>
                    <a:pt x="11811" y="66484"/>
                  </a:lnTo>
                  <a:lnTo>
                    <a:pt x="9944" y="66484"/>
                  </a:lnTo>
                  <a:lnTo>
                    <a:pt x="9144" y="66814"/>
                  </a:lnTo>
                  <a:lnTo>
                    <a:pt x="7835" y="68110"/>
                  </a:lnTo>
                  <a:lnTo>
                    <a:pt x="7505" y="68910"/>
                  </a:lnTo>
                  <a:lnTo>
                    <a:pt x="7505" y="70751"/>
                  </a:lnTo>
                  <a:lnTo>
                    <a:pt x="7835" y="71539"/>
                  </a:lnTo>
                  <a:lnTo>
                    <a:pt x="9144" y="72847"/>
                  </a:lnTo>
                  <a:lnTo>
                    <a:pt x="9944" y="73177"/>
                  </a:lnTo>
                  <a:lnTo>
                    <a:pt x="11811" y="73177"/>
                  </a:lnTo>
                  <a:lnTo>
                    <a:pt x="12598" y="72847"/>
                  </a:lnTo>
                  <a:lnTo>
                    <a:pt x="13919" y="71539"/>
                  </a:lnTo>
                  <a:lnTo>
                    <a:pt x="14249" y="70751"/>
                  </a:lnTo>
                  <a:lnTo>
                    <a:pt x="14249" y="68910"/>
                  </a:lnTo>
                  <a:close/>
                </a:path>
                <a:path w="259715" h="168910">
                  <a:moveTo>
                    <a:pt x="31724" y="122110"/>
                  </a:moveTo>
                  <a:lnTo>
                    <a:pt x="31686" y="120269"/>
                  </a:lnTo>
                  <a:lnTo>
                    <a:pt x="30137" y="118808"/>
                  </a:lnTo>
                  <a:lnTo>
                    <a:pt x="27368" y="118872"/>
                  </a:lnTo>
                  <a:lnTo>
                    <a:pt x="26555" y="119253"/>
                  </a:lnTo>
                  <a:lnTo>
                    <a:pt x="25349" y="120472"/>
                  </a:lnTo>
                  <a:lnTo>
                    <a:pt x="24968" y="121323"/>
                  </a:lnTo>
                  <a:lnTo>
                    <a:pt x="25031" y="124117"/>
                  </a:lnTo>
                  <a:lnTo>
                    <a:pt x="26581" y="125577"/>
                  </a:lnTo>
                  <a:lnTo>
                    <a:pt x="30162" y="125501"/>
                  </a:lnTo>
                  <a:lnTo>
                    <a:pt x="31508" y="124167"/>
                  </a:lnTo>
                  <a:lnTo>
                    <a:pt x="31673" y="122364"/>
                  </a:lnTo>
                  <a:lnTo>
                    <a:pt x="31724" y="122110"/>
                  </a:lnTo>
                  <a:close/>
                </a:path>
                <a:path w="259715" h="168910">
                  <a:moveTo>
                    <a:pt x="34188" y="85534"/>
                  </a:moveTo>
                  <a:lnTo>
                    <a:pt x="33820" y="83210"/>
                  </a:lnTo>
                  <a:lnTo>
                    <a:pt x="33337" y="82473"/>
                  </a:lnTo>
                  <a:lnTo>
                    <a:pt x="31978" y="81432"/>
                  </a:lnTo>
                  <a:lnTo>
                    <a:pt x="31064" y="81153"/>
                  </a:lnTo>
                  <a:lnTo>
                    <a:pt x="29768" y="81356"/>
                  </a:lnTo>
                  <a:lnTo>
                    <a:pt x="27876" y="82270"/>
                  </a:lnTo>
                  <a:lnTo>
                    <a:pt x="27063" y="83642"/>
                  </a:lnTo>
                  <a:lnTo>
                    <a:pt x="27330" y="85280"/>
                  </a:lnTo>
                  <a:lnTo>
                    <a:pt x="27940" y="87122"/>
                  </a:lnTo>
                  <a:lnTo>
                    <a:pt x="29464" y="88176"/>
                  </a:lnTo>
                  <a:lnTo>
                    <a:pt x="31483" y="87871"/>
                  </a:lnTo>
                  <a:lnTo>
                    <a:pt x="33439" y="86855"/>
                  </a:lnTo>
                  <a:lnTo>
                    <a:pt x="34188" y="85534"/>
                  </a:lnTo>
                  <a:close/>
                </a:path>
                <a:path w="259715" h="168910">
                  <a:moveTo>
                    <a:pt x="35407" y="150926"/>
                  </a:moveTo>
                  <a:lnTo>
                    <a:pt x="34886" y="147612"/>
                  </a:lnTo>
                  <a:lnTo>
                    <a:pt x="33680" y="146558"/>
                  </a:lnTo>
                  <a:lnTo>
                    <a:pt x="31610" y="146265"/>
                  </a:lnTo>
                  <a:lnTo>
                    <a:pt x="29527" y="146570"/>
                  </a:lnTo>
                  <a:lnTo>
                    <a:pt x="31610" y="146253"/>
                  </a:lnTo>
                  <a:lnTo>
                    <a:pt x="32258" y="146354"/>
                  </a:lnTo>
                  <a:lnTo>
                    <a:pt x="32156" y="145199"/>
                  </a:lnTo>
                  <a:lnTo>
                    <a:pt x="31496" y="144272"/>
                  </a:lnTo>
                  <a:lnTo>
                    <a:pt x="30035" y="143446"/>
                  </a:lnTo>
                  <a:lnTo>
                    <a:pt x="29476" y="143243"/>
                  </a:lnTo>
                  <a:lnTo>
                    <a:pt x="28041" y="143268"/>
                  </a:lnTo>
                  <a:lnTo>
                    <a:pt x="27343" y="143611"/>
                  </a:lnTo>
                  <a:lnTo>
                    <a:pt x="26022" y="144716"/>
                  </a:lnTo>
                  <a:lnTo>
                    <a:pt x="25527" y="145630"/>
                  </a:lnTo>
                  <a:lnTo>
                    <a:pt x="25590" y="148336"/>
                  </a:lnTo>
                  <a:lnTo>
                    <a:pt x="26860" y="149618"/>
                  </a:lnTo>
                  <a:lnTo>
                    <a:pt x="28435" y="149847"/>
                  </a:lnTo>
                  <a:lnTo>
                    <a:pt x="28460" y="150126"/>
                  </a:lnTo>
                  <a:lnTo>
                    <a:pt x="28714" y="151726"/>
                  </a:lnTo>
                  <a:lnTo>
                    <a:pt x="30073" y="152819"/>
                  </a:lnTo>
                  <a:lnTo>
                    <a:pt x="32080" y="152958"/>
                  </a:lnTo>
                  <a:lnTo>
                    <a:pt x="34150" y="152641"/>
                  </a:lnTo>
                  <a:lnTo>
                    <a:pt x="35407" y="150926"/>
                  </a:lnTo>
                  <a:close/>
                </a:path>
                <a:path w="259715" h="168910">
                  <a:moveTo>
                    <a:pt x="41071" y="88290"/>
                  </a:moveTo>
                  <a:lnTo>
                    <a:pt x="40944" y="84569"/>
                  </a:lnTo>
                  <a:lnTo>
                    <a:pt x="39420" y="83134"/>
                  </a:lnTo>
                  <a:lnTo>
                    <a:pt x="35712" y="83223"/>
                  </a:lnTo>
                  <a:lnTo>
                    <a:pt x="34239" y="84747"/>
                  </a:lnTo>
                  <a:lnTo>
                    <a:pt x="34290" y="86804"/>
                  </a:lnTo>
                  <a:lnTo>
                    <a:pt x="34747" y="88734"/>
                  </a:lnTo>
                  <a:lnTo>
                    <a:pt x="36080" y="89903"/>
                  </a:lnTo>
                  <a:lnTo>
                    <a:pt x="39598" y="89827"/>
                  </a:lnTo>
                  <a:lnTo>
                    <a:pt x="41071" y="88290"/>
                  </a:lnTo>
                  <a:close/>
                </a:path>
                <a:path w="259715" h="168910">
                  <a:moveTo>
                    <a:pt x="48412" y="43091"/>
                  </a:moveTo>
                  <a:lnTo>
                    <a:pt x="48361" y="40728"/>
                  </a:lnTo>
                  <a:lnTo>
                    <a:pt x="46812" y="39268"/>
                  </a:lnTo>
                  <a:lnTo>
                    <a:pt x="44665" y="39306"/>
                  </a:lnTo>
                  <a:lnTo>
                    <a:pt x="42722" y="39878"/>
                  </a:lnTo>
                  <a:lnTo>
                    <a:pt x="41668" y="41122"/>
                  </a:lnTo>
                  <a:lnTo>
                    <a:pt x="41668" y="43408"/>
                  </a:lnTo>
                  <a:lnTo>
                    <a:pt x="41948" y="44005"/>
                  </a:lnTo>
                  <a:lnTo>
                    <a:pt x="42951" y="45415"/>
                  </a:lnTo>
                  <a:lnTo>
                    <a:pt x="43942" y="46024"/>
                  </a:lnTo>
                  <a:lnTo>
                    <a:pt x="46456" y="45974"/>
                  </a:lnTo>
                  <a:lnTo>
                    <a:pt x="47561" y="45148"/>
                  </a:lnTo>
                  <a:lnTo>
                    <a:pt x="48285" y="43573"/>
                  </a:lnTo>
                  <a:lnTo>
                    <a:pt x="48412" y="43091"/>
                  </a:lnTo>
                  <a:close/>
                </a:path>
                <a:path w="259715" h="168910">
                  <a:moveTo>
                    <a:pt x="51574" y="108051"/>
                  </a:moveTo>
                  <a:lnTo>
                    <a:pt x="51498" y="104838"/>
                  </a:lnTo>
                  <a:lnTo>
                    <a:pt x="49199" y="102654"/>
                  </a:lnTo>
                  <a:lnTo>
                    <a:pt x="45123" y="102743"/>
                  </a:lnTo>
                  <a:lnTo>
                    <a:pt x="43980" y="103289"/>
                  </a:lnTo>
                  <a:lnTo>
                    <a:pt x="42735" y="104533"/>
                  </a:lnTo>
                  <a:lnTo>
                    <a:pt x="41973" y="105422"/>
                  </a:lnTo>
                  <a:lnTo>
                    <a:pt x="41490" y="106553"/>
                  </a:lnTo>
                  <a:lnTo>
                    <a:pt x="41529" y="108216"/>
                  </a:lnTo>
                  <a:lnTo>
                    <a:pt x="42367" y="111125"/>
                  </a:lnTo>
                  <a:lnTo>
                    <a:pt x="44284" y="112737"/>
                  </a:lnTo>
                  <a:lnTo>
                    <a:pt x="48958" y="112623"/>
                  </a:lnTo>
                  <a:lnTo>
                    <a:pt x="50774" y="111010"/>
                  </a:lnTo>
                  <a:lnTo>
                    <a:pt x="51574" y="108051"/>
                  </a:lnTo>
                  <a:close/>
                </a:path>
                <a:path w="259715" h="168910">
                  <a:moveTo>
                    <a:pt x="61760" y="159613"/>
                  </a:moveTo>
                  <a:lnTo>
                    <a:pt x="61302" y="160210"/>
                  </a:lnTo>
                  <a:lnTo>
                    <a:pt x="60693" y="160667"/>
                  </a:lnTo>
                  <a:lnTo>
                    <a:pt x="58089" y="161264"/>
                  </a:lnTo>
                  <a:lnTo>
                    <a:pt x="56286" y="160134"/>
                  </a:lnTo>
                  <a:lnTo>
                    <a:pt x="55689" y="157607"/>
                  </a:lnTo>
                  <a:lnTo>
                    <a:pt x="55829" y="156895"/>
                  </a:lnTo>
                  <a:lnTo>
                    <a:pt x="56108" y="156260"/>
                  </a:lnTo>
                  <a:lnTo>
                    <a:pt x="55448" y="157441"/>
                  </a:lnTo>
                  <a:lnTo>
                    <a:pt x="55257" y="158127"/>
                  </a:lnTo>
                  <a:lnTo>
                    <a:pt x="55435" y="157441"/>
                  </a:lnTo>
                  <a:lnTo>
                    <a:pt x="55765" y="156832"/>
                  </a:lnTo>
                  <a:lnTo>
                    <a:pt x="55067" y="154838"/>
                  </a:lnTo>
                  <a:lnTo>
                    <a:pt x="53200" y="153403"/>
                  </a:lnTo>
                  <a:lnTo>
                    <a:pt x="49453" y="153492"/>
                  </a:lnTo>
                  <a:lnTo>
                    <a:pt x="48158" y="154216"/>
                  </a:lnTo>
                  <a:lnTo>
                    <a:pt x="46520" y="156184"/>
                  </a:lnTo>
                  <a:lnTo>
                    <a:pt x="46037" y="157302"/>
                  </a:lnTo>
                  <a:lnTo>
                    <a:pt x="46126" y="161290"/>
                  </a:lnTo>
                  <a:lnTo>
                    <a:pt x="48437" y="163474"/>
                  </a:lnTo>
                  <a:lnTo>
                    <a:pt x="52692" y="163372"/>
                  </a:lnTo>
                  <a:lnTo>
                    <a:pt x="53962" y="162674"/>
                  </a:lnTo>
                  <a:lnTo>
                    <a:pt x="54978" y="161505"/>
                  </a:lnTo>
                  <a:lnTo>
                    <a:pt x="55651" y="160451"/>
                  </a:lnTo>
                  <a:lnTo>
                    <a:pt x="55803" y="160020"/>
                  </a:lnTo>
                  <a:lnTo>
                    <a:pt x="56832" y="161315"/>
                  </a:lnTo>
                  <a:lnTo>
                    <a:pt x="57988" y="161861"/>
                  </a:lnTo>
                  <a:lnTo>
                    <a:pt x="60426" y="161467"/>
                  </a:lnTo>
                  <a:lnTo>
                    <a:pt x="61328" y="160655"/>
                  </a:lnTo>
                  <a:lnTo>
                    <a:pt x="61760" y="159613"/>
                  </a:lnTo>
                  <a:close/>
                </a:path>
                <a:path w="259715" h="168910">
                  <a:moveTo>
                    <a:pt x="62890" y="133057"/>
                  </a:moveTo>
                  <a:lnTo>
                    <a:pt x="62814" y="129832"/>
                  </a:lnTo>
                  <a:lnTo>
                    <a:pt x="62141" y="128397"/>
                  </a:lnTo>
                  <a:lnTo>
                    <a:pt x="59944" y="126136"/>
                  </a:lnTo>
                  <a:lnTo>
                    <a:pt x="58318" y="125387"/>
                  </a:lnTo>
                  <a:lnTo>
                    <a:pt x="55689" y="125450"/>
                  </a:lnTo>
                  <a:lnTo>
                    <a:pt x="54902" y="125641"/>
                  </a:lnTo>
                  <a:lnTo>
                    <a:pt x="51955" y="126923"/>
                  </a:lnTo>
                  <a:lnTo>
                    <a:pt x="50406" y="129146"/>
                  </a:lnTo>
                  <a:lnTo>
                    <a:pt x="50507" y="133083"/>
                  </a:lnTo>
                  <a:lnTo>
                    <a:pt x="51003" y="134327"/>
                  </a:lnTo>
                  <a:lnTo>
                    <a:pt x="51727" y="135280"/>
                  </a:lnTo>
                  <a:lnTo>
                    <a:pt x="52311" y="136753"/>
                  </a:lnTo>
                  <a:lnTo>
                    <a:pt x="53695" y="137680"/>
                  </a:lnTo>
                  <a:lnTo>
                    <a:pt x="57264" y="137248"/>
                  </a:lnTo>
                  <a:lnTo>
                    <a:pt x="58521" y="135534"/>
                  </a:lnTo>
                  <a:lnTo>
                    <a:pt x="57277" y="137248"/>
                  </a:lnTo>
                  <a:lnTo>
                    <a:pt x="55245" y="137528"/>
                  </a:lnTo>
                  <a:lnTo>
                    <a:pt x="56273" y="137718"/>
                  </a:lnTo>
                  <a:lnTo>
                    <a:pt x="57962" y="137566"/>
                  </a:lnTo>
                  <a:lnTo>
                    <a:pt x="59270" y="137287"/>
                  </a:lnTo>
                  <a:lnTo>
                    <a:pt x="60413" y="136601"/>
                  </a:lnTo>
                  <a:lnTo>
                    <a:pt x="62280" y="134531"/>
                  </a:lnTo>
                  <a:lnTo>
                    <a:pt x="62890" y="133057"/>
                  </a:lnTo>
                  <a:close/>
                </a:path>
                <a:path w="259715" h="168910">
                  <a:moveTo>
                    <a:pt x="62966" y="98729"/>
                  </a:moveTo>
                  <a:lnTo>
                    <a:pt x="62433" y="95313"/>
                  </a:lnTo>
                  <a:lnTo>
                    <a:pt x="60706" y="94068"/>
                  </a:lnTo>
                  <a:lnTo>
                    <a:pt x="58191" y="94449"/>
                  </a:lnTo>
                  <a:lnTo>
                    <a:pt x="57632" y="94792"/>
                  </a:lnTo>
                  <a:lnTo>
                    <a:pt x="56362" y="95961"/>
                  </a:lnTo>
                  <a:lnTo>
                    <a:pt x="55880" y="97015"/>
                  </a:lnTo>
                  <a:lnTo>
                    <a:pt x="56349" y="99999"/>
                  </a:lnTo>
                  <a:lnTo>
                    <a:pt x="58064" y="101244"/>
                  </a:lnTo>
                  <a:lnTo>
                    <a:pt x="60147" y="100926"/>
                  </a:lnTo>
                  <a:lnTo>
                    <a:pt x="62026" y="100164"/>
                  </a:lnTo>
                  <a:lnTo>
                    <a:pt x="62966" y="98729"/>
                  </a:lnTo>
                  <a:close/>
                </a:path>
                <a:path w="259715" h="168910">
                  <a:moveTo>
                    <a:pt x="64427" y="53987"/>
                  </a:moveTo>
                  <a:lnTo>
                    <a:pt x="63944" y="50863"/>
                  </a:lnTo>
                  <a:lnTo>
                    <a:pt x="62217" y="49618"/>
                  </a:lnTo>
                  <a:lnTo>
                    <a:pt x="59512" y="50038"/>
                  </a:lnTo>
                  <a:lnTo>
                    <a:pt x="58788" y="50507"/>
                  </a:lnTo>
                  <a:lnTo>
                    <a:pt x="57708" y="51841"/>
                  </a:lnTo>
                  <a:lnTo>
                    <a:pt x="57404" y="52755"/>
                  </a:lnTo>
                  <a:lnTo>
                    <a:pt x="57658" y="54394"/>
                  </a:lnTo>
                  <a:lnTo>
                    <a:pt x="60896" y="56603"/>
                  </a:lnTo>
                  <a:lnTo>
                    <a:pt x="61950" y="56438"/>
                  </a:lnTo>
                  <a:lnTo>
                    <a:pt x="63842" y="55194"/>
                  </a:lnTo>
                  <a:lnTo>
                    <a:pt x="64427" y="53987"/>
                  </a:lnTo>
                  <a:close/>
                </a:path>
                <a:path w="259715" h="168910">
                  <a:moveTo>
                    <a:pt x="69430" y="86487"/>
                  </a:moveTo>
                  <a:lnTo>
                    <a:pt x="69418" y="85674"/>
                  </a:lnTo>
                  <a:lnTo>
                    <a:pt x="69342" y="85445"/>
                  </a:lnTo>
                  <a:lnTo>
                    <a:pt x="69113" y="83070"/>
                  </a:lnTo>
                  <a:lnTo>
                    <a:pt x="67233" y="81267"/>
                  </a:lnTo>
                  <a:lnTo>
                    <a:pt x="64668" y="81000"/>
                  </a:lnTo>
                  <a:lnTo>
                    <a:pt x="64490" y="80924"/>
                  </a:lnTo>
                  <a:lnTo>
                    <a:pt x="64109" y="80924"/>
                  </a:lnTo>
                  <a:lnTo>
                    <a:pt x="63779" y="81038"/>
                  </a:lnTo>
                  <a:lnTo>
                    <a:pt x="61264" y="81368"/>
                  </a:lnTo>
                  <a:lnTo>
                    <a:pt x="59321" y="83451"/>
                  </a:lnTo>
                  <a:lnTo>
                    <a:pt x="59448" y="88773"/>
                  </a:lnTo>
                  <a:lnTo>
                    <a:pt x="61747" y="90957"/>
                  </a:lnTo>
                  <a:lnTo>
                    <a:pt x="69303" y="87147"/>
                  </a:lnTo>
                  <a:lnTo>
                    <a:pt x="69430" y="86487"/>
                  </a:lnTo>
                  <a:close/>
                </a:path>
                <a:path w="259715" h="168910">
                  <a:moveTo>
                    <a:pt x="77101" y="110718"/>
                  </a:moveTo>
                  <a:lnTo>
                    <a:pt x="76987" y="105918"/>
                  </a:lnTo>
                  <a:lnTo>
                    <a:pt x="75234" y="103746"/>
                  </a:lnTo>
                  <a:lnTo>
                    <a:pt x="72224" y="102781"/>
                  </a:lnTo>
                  <a:lnTo>
                    <a:pt x="71551" y="102641"/>
                  </a:lnTo>
                  <a:lnTo>
                    <a:pt x="70396" y="102666"/>
                  </a:lnTo>
                  <a:lnTo>
                    <a:pt x="66840" y="103505"/>
                  </a:lnTo>
                  <a:lnTo>
                    <a:pt x="64871" y="105943"/>
                  </a:lnTo>
                  <a:lnTo>
                    <a:pt x="64960" y="110109"/>
                  </a:lnTo>
                  <a:lnTo>
                    <a:pt x="65405" y="111277"/>
                  </a:lnTo>
                  <a:lnTo>
                    <a:pt x="66548" y="112814"/>
                  </a:lnTo>
                  <a:lnTo>
                    <a:pt x="67081" y="113309"/>
                  </a:lnTo>
                  <a:lnTo>
                    <a:pt x="67779" y="113779"/>
                  </a:lnTo>
                  <a:lnTo>
                    <a:pt x="66522" y="114858"/>
                  </a:lnTo>
                  <a:lnTo>
                    <a:pt x="65773" y="116497"/>
                  </a:lnTo>
                  <a:lnTo>
                    <a:pt x="66167" y="118986"/>
                  </a:lnTo>
                  <a:lnTo>
                    <a:pt x="66446" y="119634"/>
                  </a:lnTo>
                  <a:lnTo>
                    <a:pt x="67881" y="121793"/>
                  </a:lnTo>
                  <a:lnTo>
                    <a:pt x="69773" y="122732"/>
                  </a:lnTo>
                  <a:lnTo>
                    <a:pt x="74523" y="121983"/>
                  </a:lnTo>
                  <a:lnTo>
                    <a:pt x="76377" y="119468"/>
                  </a:lnTo>
                  <a:lnTo>
                    <a:pt x="75780" y="115493"/>
                  </a:lnTo>
                  <a:lnTo>
                    <a:pt x="75107" y="114490"/>
                  </a:lnTo>
                  <a:lnTo>
                    <a:pt x="73152" y="112826"/>
                  </a:lnTo>
                  <a:lnTo>
                    <a:pt x="74231" y="113741"/>
                  </a:lnTo>
                  <a:lnTo>
                    <a:pt x="75958" y="112649"/>
                  </a:lnTo>
                  <a:lnTo>
                    <a:pt x="77101" y="110718"/>
                  </a:lnTo>
                  <a:close/>
                </a:path>
                <a:path w="259715" h="168910">
                  <a:moveTo>
                    <a:pt x="83413" y="65938"/>
                  </a:moveTo>
                  <a:lnTo>
                    <a:pt x="83350" y="62814"/>
                  </a:lnTo>
                  <a:lnTo>
                    <a:pt x="83108" y="62128"/>
                  </a:lnTo>
                  <a:lnTo>
                    <a:pt x="82410" y="62534"/>
                  </a:lnTo>
                  <a:lnTo>
                    <a:pt x="80175" y="63042"/>
                  </a:lnTo>
                  <a:lnTo>
                    <a:pt x="78371" y="61912"/>
                  </a:lnTo>
                  <a:lnTo>
                    <a:pt x="77812" y="59499"/>
                  </a:lnTo>
                  <a:lnTo>
                    <a:pt x="77901" y="58915"/>
                  </a:lnTo>
                  <a:lnTo>
                    <a:pt x="78079" y="58356"/>
                  </a:lnTo>
                  <a:lnTo>
                    <a:pt x="77254" y="58407"/>
                  </a:lnTo>
                  <a:lnTo>
                    <a:pt x="76530" y="58661"/>
                  </a:lnTo>
                  <a:lnTo>
                    <a:pt x="74320" y="59931"/>
                  </a:lnTo>
                  <a:lnTo>
                    <a:pt x="73266" y="61544"/>
                  </a:lnTo>
                  <a:lnTo>
                    <a:pt x="73317" y="64071"/>
                  </a:lnTo>
                  <a:lnTo>
                    <a:pt x="73482" y="64681"/>
                  </a:lnTo>
                  <a:lnTo>
                    <a:pt x="74371" y="66738"/>
                  </a:lnTo>
                  <a:lnTo>
                    <a:pt x="75742" y="67779"/>
                  </a:lnTo>
                  <a:lnTo>
                    <a:pt x="77381" y="68097"/>
                  </a:lnTo>
                  <a:lnTo>
                    <a:pt x="78079" y="68300"/>
                  </a:lnTo>
                  <a:lnTo>
                    <a:pt x="81216" y="68224"/>
                  </a:lnTo>
                  <a:lnTo>
                    <a:pt x="83413" y="65938"/>
                  </a:lnTo>
                  <a:close/>
                </a:path>
                <a:path w="259715" h="168910">
                  <a:moveTo>
                    <a:pt x="83845" y="162534"/>
                  </a:moveTo>
                  <a:lnTo>
                    <a:pt x="83375" y="162369"/>
                  </a:lnTo>
                  <a:lnTo>
                    <a:pt x="81775" y="162217"/>
                  </a:lnTo>
                  <a:lnTo>
                    <a:pt x="80264" y="162509"/>
                  </a:lnTo>
                  <a:lnTo>
                    <a:pt x="79387" y="163068"/>
                  </a:lnTo>
                  <a:lnTo>
                    <a:pt x="78676" y="163804"/>
                  </a:lnTo>
                  <a:lnTo>
                    <a:pt x="82080" y="163055"/>
                  </a:lnTo>
                  <a:lnTo>
                    <a:pt x="83845" y="162534"/>
                  </a:lnTo>
                  <a:close/>
                </a:path>
                <a:path w="259715" h="168910">
                  <a:moveTo>
                    <a:pt x="90614" y="140716"/>
                  </a:moveTo>
                  <a:lnTo>
                    <a:pt x="89941" y="136461"/>
                  </a:lnTo>
                  <a:lnTo>
                    <a:pt x="88163" y="134594"/>
                  </a:lnTo>
                  <a:lnTo>
                    <a:pt x="85064" y="133705"/>
                  </a:lnTo>
                  <a:lnTo>
                    <a:pt x="84175" y="133629"/>
                  </a:lnTo>
                  <a:lnTo>
                    <a:pt x="82080" y="133959"/>
                  </a:lnTo>
                  <a:lnTo>
                    <a:pt x="78066" y="139319"/>
                  </a:lnTo>
                  <a:lnTo>
                    <a:pt x="78473" y="138366"/>
                  </a:lnTo>
                  <a:lnTo>
                    <a:pt x="79260" y="137604"/>
                  </a:lnTo>
                  <a:lnTo>
                    <a:pt x="82169" y="136931"/>
                  </a:lnTo>
                  <a:lnTo>
                    <a:pt x="83972" y="138061"/>
                  </a:lnTo>
                  <a:lnTo>
                    <a:pt x="84810" y="141655"/>
                  </a:lnTo>
                  <a:lnTo>
                    <a:pt x="83680" y="143459"/>
                  </a:lnTo>
                  <a:lnTo>
                    <a:pt x="80810" y="144106"/>
                  </a:lnTo>
                  <a:lnTo>
                    <a:pt x="79781" y="143789"/>
                  </a:lnTo>
                  <a:lnTo>
                    <a:pt x="79006" y="143154"/>
                  </a:lnTo>
                  <a:lnTo>
                    <a:pt x="78562" y="142798"/>
                  </a:lnTo>
                  <a:lnTo>
                    <a:pt x="78219" y="142341"/>
                  </a:lnTo>
                  <a:lnTo>
                    <a:pt x="78003" y="141782"/>
                  </a:lnTo>
                  <a:lnTo>
                    <a:pt x="77609" y="142214"/>
                  </a:lnTo>
                  <a:lnTo>
                    <a:pt x="76517" y="144183"/>
                  </a:lnTo>
                  <a:lnTo>
                    <a:pt x="76238" y="145224"/>
                  </a:lnTo>
                  <a:lnTo>
                    <a:pt x="76327" y="148996"/>
                  </a:lnTo>
                  <a:lnTo>
                    <a:pt x="77978" y="151231"/>
                  </a:lnTo>
                  <a:lnTo>
                    <a:pt x="80302" y="152209"/>
                  </a:lnTo>
                  <a:lnTo>
                    <a:pt x="80683" y="151904"/>
                  </a:lnTo>
                  <a:lnTo>
                    <a:pt x="81127" y="151676"/>
                  </a:lnTo>
                  <a:lnTo>
                    <a:pt x="82753" y="151345"/>
                  </a:lnTo>
                  <a:lnTo>
                    <a:pt x="83807" y="151752"/>
                  </a:lnTo>
                  <a:lnTo>
                    <a:pt x="84582" y="152463"/>
                  </a:lnTo>
                  <a:lnTo>
                    <a:pt x="87414" y="151688"/>
                  </a:lnTo>
                  <a:lnTo>
                    <a:pt x="89471" y="149098"/>
                  </a:lnTo>
                  <a:lnTo>
                    <a:pt x="89382" y="145249"/>
                  </a:lnTo>
                  <a:lnTo>
                    <a:pt x="89204" y="144487"/>
                  </a:lnTo>
                  <a:lnTo>
                    <a:pt x="88912" y="143789"/>
                  </a:lnTo>
                  <a:lnTo>
                    <a:pt x="90030" y="142468"/>
                  </a:lnTo>
                  <a:lnTo>
                    <a:pt x="90614" y="140716"/>
                  </a:lnTo>
                  <a:close/>
                </a:path>
                <a:path w="259715" h="168910">
                  <a:moveTo>
                    <a:pt x="93713" y="84467"/>
                  </a:moveTo>
                  <a:lnTo>
                    <a:pt x="93586" y="82702"/>
                  </a:lnTo>
                  <a:lnTo>
                    <a:pt x="93065" y="79819"/>
                  </a:lnTo>
                  <a:lnTo>
                    <a:pt x="90525" y="77660"/>
                  </a:lnTo>
                  <a:lnTo>
                    <a:pt x="84150" y="77812"/>
                  </a:lnTo>
                  <a:lnTo>
                    <a:pt x="81508" y="80568"/>
                  </a:lnTo>
                  <a:lnTo>
                    <a:pt x="81635" y="85991"/>
                  </a:lnTo>
                  <a:lnTo>
                    <a:pt x="82778" y="87820"/>
                  </a:lnTo>
                  <a:lnTo>
                    <a:pt x="84455" y="88861"/>
                  </a:lnTo>
                  <a:lnTo>
                    <a:pt x="82600" y="89395"/>
                  </a:lnTo>
                  <a:lnTo>
                    <a:pt x="81267" y="90868"/>
                  </a:lnTo>
                  <a:lnTo>
                    <a:pt x="80772" y="93776"/>
                  </a:lnTo>
                  <a:lnTo>
                    <a:pt x="81483" y="97142"/>
                  </a:lnTo>
                  <a:lnTo>
                    <a:pt x="83947" y="98894"/>
                  </a:lnTo>
                  <a:lnTo>
                    <a:pt x="89344" y="98056"/>
                  </a:lnTo>
                  <a:lnTo>
                    <a:pt x="91211" y="95516"/>
                  </a:lnTo>
                  <a:lnTo>
                    <a:pt x="90589" y="91478"/>
                  </a:lnTo>
                  <a:lnTo>
                    <a:pt x="89852" y="90373"/>
                  </a:lnTo>
                  <a:lnTo>
                    <a:pt x="88861" y="89623"/>
                  </a:lnTo>
                  <a:lnTo>
                    <a:pt x="90411" y="89103"/>
                  </a:lnTo>
                  <a:lnTo>
                    <a:pt x="92189" y="87833"/>
                  </a:lnTo>
                  <a:lnTo>
                    <a:pt x="92849" y="86982"/>
                  </a:lnTo>
                  <a:lnTo>
                    <a:pt x="93560" y="85267"/>
                  </a:lnTo>
                  <a:lnTo>
                    <a:pt x="93713" y="84467"/>
                  </a:lnTo>
                  <a:close/>
                </a:path>
                <a:path w="259715" h="168910">
                  <a:moveTo>
                    <a:pt x="96024" y="37299"/>
                  </a:moveTo>
                  <a:lnTo>
                    <a:pt x="95694" y="36512"/>
                  </a:lnTo>
                  <a:lnTo>
                    <a:pt x="94373" y="35204"/>
                  </a:lnTo>
                  <a:lnTo>
                    <a:pt x="93573" y="34874"/>
                  </a:lnTo>
                  <a:lnTo>
                    <a:pt x="91719" y="34874"/>
                  </a:lnTo>
                  <a:lnTo>
                    <a:pt x="90919" y="35204"/>
                  </a:lnTo>
                  <a:lnTo>
                    <a:pt x="89611" y="36512"/>
                  </a:lnTo>
                  <a:lnTo>
                    <a:pt x="89281" y="37299"/>
                  </a:lnTo>
                  <a:lnTo>
                    <a:pt x="89281" y="39141"/>
                  </a:lnTo>
                  <a:lnTo>
                    <a:pt x="89611" y="39941"/>
                  </a:lnTo>
                  <a:lnTo>
                    <a:pt x="90919" y="41236"/>
                  </a:lnTo>
                  <a:lnTo>
                    <a:pt x="91719" y="41567"/>
                  </a:lnTo>
                  <a:lnTo>
                    <a:pt x="93573" y="41567"/>
                  </a:lnTo>
                  <a:lnTo>
                    <a:pt x="94373" y="41236"/>
                  </a:lnTo>
                  <a:lnTo>
                    <a:pt x="95694" y="39941"/>
                  </a:lnTo>
                  <a:lnTo>
                    <a:pt x="96024" y="39141"/>
                  </a:lnTo>
                  <a:lnTo>
                    <a:pt x="96024" y="37299"/>
                  </a:lnTo>
                  <a:close/>
                </a:path>
                <a:path w="259715" h="168910">
                  <a:moveTo>
                    <a:pt x="101460" y="114998"/>
                  </a:moveTo>
                  <a:lnTo>
                    <a:pt x="101028" y="112255"/>
                  </a:lnTo>
                  <a:lnTo>
                    <a:pt x="99644" y="110578"/>
                  </a:lnTo>
                  <a:lnTo>
                    <a:pt x="97116" y="109474"/>
                  </a:lnTo>
                  <a:lnTo>
                    <a:pt x="96367" y="109296"/>
                  </a:lnTo>
                  <a:lnTo>
                    <a:pt x="94437" y="109334"/>
                  </a:lnTo>
                  <a:lnTo>
                    <a:pt x="91274" y="109816"/>
                  </a:lnTo>
                  <a:lnTo>
                    <a:pt x="89103" y="112649"/>
                  </a:lnTo>
                  <a:lnTo>
                    <a:pt x="89382" y="116205"/>
                  </a:lnTo>
                  <a:lnTo>
                    <a:pt x="91744" y="120078"/>
                  </a:lnTo>
                  <a:lnTo>
                    <a:pt x="92430" y="119024"/>
                  </a:lnTo>
                  <a:lnTo>
                    <a:pt x="93497" y="118211"/>
                  </a:lnTo>
                  <a:lnTo>
                    <a:pt x="96685" y="117487"/>
                  </a:lnTo>
                  <a:lnTo>
                    <a:pt x="98475" y="118186"/>
                  </a:lnTo>
                  <a:lnTo>
                    <a:pt x="99656" y="119507"/>
                  </a:lnTo>
                  <a:lnTo>
                    <a:pt x="100533" y="118630"/>
                  </a:lnTo>
                  <a:lnTo>
                    <a:pt x="101117" y="117500"/>
                  </a:lnTo>
                  <a:lnTo>
                    <a:pt x="101434" y="115633"/>
                  </a:lnTo>
                  <a:lnTo>
                    <a:pt x="101460" y="114998"/>
                  </a:lnTo>
                  <a:close/>
                </a:path>
                <a:path w="259715" h="168910">
                  <a:moveTo>
                    <a:pt x="101638" y="68821"/>
                  </a:moveTo>
                  <a:lnTo>
                    <a:pt x="101358" y="67056"/>
                  </a:lnTo>
                  <a:lnTo>
                    <a:pt x="100431" y="65874"/>
                  </a:lnTo>
                  <a:lnTo>
                    <a:pt x="98234" y="64541"/>
                  </a:lnTo>
                  <a:lnTo>
                    <a:pt x="97091" y="64223"/>
                  </a:lnTo>
                  <a:lnTo>
                    <a:pt x="94576" y="64617"/>
                  </a:lnTo>
                  <a:lnTo>
                    <a:pt x="93522" y="65303"/>
                  </a:lnTo>
                  <a:lnTo>
                    <a:pt x="91897" y="67297"/>
                  </a:lnTo>
                  <a:lnTo>
                    <a:pt x="91452" y="68656"/>
                  </a:lnTo>
                  <a:lnTo>
                    <a:pt x="92011" y="72224"/>
                  </a:lnTo>
                  <a:lnTo>
                    <a:pt x="93649" y="73774"/>
                  </a:lnTo>
                  <a:lnTo>
                    <a:pt x="96215" y="74295"/>
                  </a:lnTo>
                  <a:lnTo>
                    <a:pt x="96812" y="74358"/>
                  </a:lnTo>
                  <a:lnTo>
                    <a:pt x="99910" y="73875"/>
                  </a:lnTo>
                  <a:lnTo>
                    <a:pt x="101587" y="71716"/>
                  </a:lnTo>
                  <a:lnTo>
                    <a:pt x="101574" y="69291"/>
                  </a:lnTo>
                  <a:lnTo>
                    <a:pt x="101638" y="68821"/>
                  </a:lnTo>
                  <a:close/>
                </a:path>
                <a:path w="259715" h="168910">
                  <a:moveTo>
                    <a:pt x="111125" y="43903"/>
                  </a:moveTo>
                  <a:lnTo>
                    <a:pt x="110540" y="40259"/>
                  </a:lnTo>
                  <a:lnTo>
                    <a:pt x="108813" y="39001"/>
                  </a:lnTo>
                  <a:lnTo>
                    <a:pt x="106083" y="39433"/>
                  </a:lnTo>
                  <a:lnTo>
                    <a:pt x="105321" y="39916"/>
                  </a:lnTo>
                  <a:lnTo>
                    <a:pt x="104292" y="41287"/>
                  </a:lnTo>
                  <a:lnTo>
                    <a:pt x="104025" y="42189"/>
                  </a:lnTo>
                  <a:lnTo>
                    <a:pt x="104406" y="44615"/>
                  </a:lnTo>
                  <a:lnTo>
                    <a:pt x="105613" y="45669"/>
                  </a:lnTo>
                  <a:lnTo>
                    <a:pt x="107683" y="45948"/>
                  </a:lnTo>
                  <a:lnTo>
                    <a:pt x="109855" y="45618"/>
                  </a:lnTo>
                  <a:lnTo>
                    <a:pt x="111125" y="43903"/>
                  </a:lnTo>
                  <a:close/>
                </a:path>
                <a:path w="259715" h="168910">
                  <a:moveTo>
                    <a:pt x="115811" y="17005"/>
                  </a:moveTo>
                  <a:lnTo>
                    <a:pt x="115481" y="16217"/>
                  </a:lnTo>
                  <a:lnTo>
                    <a:pt x="114160" y="14909"/>
                  </a:lnTo>
                  <a:lnTo>
                    <a:pt x="113372" y="14579"/>
                  </a:lnTo>
                  <a:lnTo>
                    <a:pt x="111506" y="14579"/>
                  </a:lnTo>
                  <a:lnTo>
                    <a:pt x="110718" y="14909"/>
                  </a:lnTo>
                  <a:lnTo>
                    <a:pt x="109397" y="16217"/>
                  </a:lnTo>
                  <a:lnTo>
                    <a:pt x="109067" y="17005"/>
                  </a:lnTo>
                  <a:lnTo>
                    <a:pt x="109067" y="18846"/>
                  </a:lnTo>
                  <a:lnTo>
                    <a:pt x="109397" y="19646"/>
                  </a:lnTo>
                  <a:lnTo>
                    <a:pt x="110718" y="20955"/>
                  </a:lnTo>
                  <a:lnTo>
                    <a:pt x="111506" y="21272"/>
                  </a:lnTo>
                  <a:lnTo>
                    <a:pt x="113372" y="21272"/>
                  </a:lnTo>
                  <a:lnTo>
                    <a:pt x="114160" y="20955"/>
                  </a:lnTo>
                  <a:lnTo>
                    <a:pt x="115481" y="19646"/>
                  </a:lnTo>
                  <a:lnTo>
                    <a:pt x="115811" y="18846"/>
                  </a:lnTo>
                  <a:lnTo>
                    <a:pt x="115811" y="17005"/>
                  </a:lnTo>
                  <a:close/>
                </a:path>
                <a:path w="259715" h="168910">
                  <a:moveTo>
                    <a:pt x="118630" y="150914"/>
                  </a:moveTo>
                  <a:lnTo>
                    <a:pt x="118579" y="149923"/>
                  </a:lnTo>
                  <a:lnTo>
                    <a:pt x="118338" y="148412"/>
                  </a:lnTo>
                  <a:lnTo>
                    <a:pt x="117589" y="147129"/>
                  </a:lnTo>
                  <a:lnTo>
                    <a:pt x="116547" y="146177"/>
                  </a:lnTo>
                  <a:lnTo>
                    <a:pt x="115862" y="148082"/>
                  </a:lnTo>
                  <a:lnTo>
                    <a:pt x="114261" y="149631"/>
                  </a:lnTo>
                  <a:lnTo>
                    <a:pt x="109829" y="150634"/>
                  </a:lnTo>
                  <a:lnTo>
                    <a:pt x="107569" y="149809"/>
                  </a:lnTo>
                  <a:lnTo>
                    <a:pt x="106121" y="148183"/>
                  </a:lnTo>
                  <a:lnTo>
                    <a:pt x="105587" y="149313"/>
                  </a:lnTo>
                  <a:lnTo>
                    <a:pt x="105384" y="150609"/>
                  </a:lnTo>
                  <a:lnTo>
                    <a:pt x="105714" y="152781"/>
                  </a:lnTo>
                  <a:lnTo>
                    <a:pt x="106019" y="153568"/>
                  </a:lnTo>
                  <a:lnTo>
                    <a:pt x="106438" y="154254"/>
                  </a:lnTo>
                  <a:lnTo>
                    <a:pt x="105270" y="154800"/>
                  </a:lnTo>
                  <a:lnTo>
                    <a:pt x="104292" y="155676"/>
                  </a:lnTo>
                  <a:lnTo>
                    <a:pt x="103619" y="156756"/>
                  </a:lnTo>
                  <a:lnTo>
                    <a:pt x="105702" y="155994"/>
                  </a:lnTo>
                  <a:lnTo>
                    <a:pt x="106095" y="155625"/>
                  </a:lnTo>
                  <a:lnTo>
                    <a:pt x="106553" y="155321"/>
                  </a:lnTo>
                  <a:lnTo>
                    <a:pt x="107124" y="155168"/>
                  </a:lnTo>
                  <a:lnTo>
                    <a:pt x="106921" y="154940"/>
                  </a:lnTo>
                  <a:lnTo>
                    <a:pt x="107213" y="155130"/>
                  </a:lnTo>
                  <a:lnTo>
                    <a:pt x="107543" y="155054"/>
                  </a:lnTo>
                  <a:lnTo>
                    <a:pt x="108191" y="155092"/>
                  </a:lnTo>
                  <a:lnTo>
                    <a:pt x="115201" y="152387"/>
                  </a:lnTo>
                  <a:lnTo>
                    <a:pt x="118630" y="150914"/>
                  </a:lnTo>
                  <a:close/>
                </a:path>
                <a:path w="259715" h="168910">
                  <a:moveTo>
                    <a:pt x="119697" y="94526"/>
                  </a:moveTo>
                  <a:lnTo>
                    <a:pt x="119621" y="91490"/>
                  </a:lnTo>
                  <a:lnTo>
                    <a:pt x="117462" y="89001"/>
                  </a:lnTo>
                  <a:lnTo>
                    <a:pt x="114604" y="88341"/>
                  </a:lnTo>
                  <a:lnTo>
                    <a:pt x="114630" y="90538"/>
                  </a:lnTo>
                  <a:lnTo>
                    <a:pt x="114554" y="87452"/>
                  </a:lnTo>
                  <a:lnTo>
                    <a:pt x="114058" y="84251"/>
                  </a:lnTo>
                  <a:lnTo>
                    <a:pt x="111086" y="82054"/>
                  </a:lnTo>
                  <a:lnTo>
                    <a:pt x="107632" y="82448"/>
                  </a:lnTo>
                  <a:lnTo>
                    <a:pt x="104330" y="82956"/>
                  </a:lnTo>
                  <a:lnTo>
                    <a:pt x="102069" y="86029"/>
                  </a:lnTo>
                  <a:lnTo>
                    <a:pt x="102590" y="89306"/>
                  </a:lnTo>
                  <a:lnTo>
                    <a:pt x="102908" y="90500"/>
                  </a:lnTo>
                  <a:lnTo>
                    <a:pt x="104013" y="90843"/>
                  </a:lnTo>
                  <a:lnTo>
                    <a:pt x="104940" y="91681"/>
                  </a:lnTo>
                  <a:lnTo>
                    <a:pt x="105257" y="93052"/>
                  </a:lnTo>
                  <a:lnTo>
                    <a:pt x="105232" y="93370"/>
                  </a:lnTo>
                  <a:lnTo>
                    <a:pt x="106045" y="93840"/>
                  </a:lnTo>
                  <a:lnTo>
                    <a:pt x="106578" y="93446"/>
                  </a:lnTo>
                  <a:lnTo>
                    <a:pt x="107200" y="93154"/>
                  </a:lnTo>
                  <a:lnTo>
                    <a:pt x="109194" y="92697"/>
                  </a:lnTo>
                  <a:lnTo>
                    <a:pt x="110502" y="92951"/>
                  </a:lnTo>
                  <a:lnTo>
                    <a:pt x="111569" y="93586"/>
                  </a:lnTo>
                  <a:lnTo>
                    <a:pt x="112712" y="94259"/>
                  </a:lnTo>
                  <a:lnTo>
                    <a:pt x="113588" y="95351"/>
                  </a:lnTo>
                  <a:lnTo>
                    <a:pt x="114287" y="98386"/>
                  </a:lnTo>
                  <a:lnTo>
                    <a:pt x="113728" y="99974"/>
                  </a:lnTo>
                  <a:lnTo>
                    <a:pt x="112661" y="101142"/>
                  </a:lnTo>
                  <a:lnTo>
                    <a:pt x="113271" y="101193"/>
                  </a:lnTo>
                  <a:lnTo>
                    <a:pt x="116827" y="101104"/>
                  </a:lnTo>
                  <a:lnTo>
                    <a:pt x="119646" y="98234"/>
                  </a:lnTo>
                  <a:lnTo>
                    <a:pt x="119697" y="94526"/>
                  </a:lnTo>
                  <a:close/>
                </a:path>
                <a:path w="259715" h="168910">
                  <a:moveTo>
                    <a:pt x="126784" y="55041"/>
                  </a:moveTo>
                  <a:lnTo>
                    <a:pt x="126517" y="53378"/>
                  </a:lnTo>
                  <a:lnTo>
                    <a:pt x="125857" y="52374"/>
                  </a:lnTo>
                  <a:lnTo>
                    <a:pt x="123901" y="50711"/>
                  </a:lnTo>
                  <a:lnTo>
                    <a:pt x="122478" y="50203"/>
                  </a:lnTo>
                  <a:lnTo>
                    <a:pt x="118224" y="50863"/>
                  </a:lnTo>
                  <a:lnTo>
                    <a:pt x="116357" y="53416"/>
                  </a:lnTo>
                  <a:lnTo>
                    <a:pt x="117208" y="58851"/>
                  </a:lnTo>
                  <a:lnTo>
                    <a:pt x="119773" y="60706"/>
                  </a:lnTo>
                  <a:lnTo>
                    <a:pt x="123812" y="60083"/>
                  </a:lnTo>
                  <a:lnTo>
                    <a:pt x="124891" y="59385"/>
                  </a:lnTo>
                  <a:lnTo>
                    <a:pt x="126225" y="57721"/>
                  </a:lnTo>
                  <a:lnTo>
                    <a:pt x="126542" y="56845"/>
                  </a:lnTo>
                  <a:lnTo>
                    <a:pt x="126784" y="55041"/>
                  </a:lnTo>
                  <a:close/>
                </a:path>
                <a:path w="259715" h="168910">
                  <a:moveTo>
                    <a:pt x="128816" y="96507"/>
                  </a:moveTo>
                  <a:lnTo>
                    <a:pt x="128765" y="96748"/>
                  </a:lnTo>
                  <a:lnTo>
                    <a:pt x="128790" y="96926"/>
                  </a:lnTo>
                  <a:lnTo>
                    <a:pt x="128816" y="96672"/>
                  </a:lnTo>
                  <a:lnTo>
                    <a:pt x="128816" y="96507"/>
                  </a:lnTo>
                  <a:close/>
                </a:path>
                <a:path w="259715" h="168910">
                  <a:moveTo>
                    <a:pt x="129095" y="125095"/>
                  </a:moveTo>
                  <a:lnTo>
                    <a:pt x="128460" y="121018"/>
                  </a:lnTo>
                  <a:lnTo>
                    <a:pt x="127495" y="119532"/>
                  </a:lnTo>
                  <a:lnTo>
                    <a:pt x="126149" y="118554"/>
                  </a:lnTo>
                  <a:lnTo>
                    <a:pt x="126225" y="120154"/>
                  </a:lnTo>
                  <a:lnTo>
                    <a:pt x="125641" y="121704"/>
                  </a:lnTo>
                  <a:lnTo>
                    <a:pt x="124587" y="122859"/>
                  </a:lnTo>
                  <a:lnTo>
                    <a:pt x="123977" y="124345"/>
                  </a:lnTo>
                  <a:lnTo>
                    <a:pt x="122732" y="125552"/>
                  </a:lnTo>
                  <a:lnTo>
                    <a:pt x="118821" y="126339"/>
                  </a:lnTo>
                  <a:lnTo>
                    <a:pt x="116725" y="125234"/>
                  </a:lnTo>
                  <a:lnTo>
                    <a:pt x="115697" y="123380"/>
                  </a:lnTo>
                  <a:lnTo>
                    <a:pt x="115798" y="124993"/>
                  </a:lnTo>
                  <a:lnTo>
                    <a:pt x="116039" y="126238"/>
                  </a:lnTo>
                  <a:lnTo>
                    <a:pt x="116598" y="127355"/>
                  </a:lnTo>
                  <a:lnTo>
                    <a:pt x="118846" y="129768"/>
                  </a:lnTo>
                  <a:lnTo>
                    <a:pt x="121005" y="130594"/>
                  </a:lnTo>
                  <a:lnTo>
                    <a:pt x="124523" y="130048"/>
                  </a:lnTo>
                  <a:lnTo>
                    <a:pt x="125641" y="129489"/>
                  </a:lnTo>
                  <a:lnTo>
                    <a:pt x="128193" y="127292"/>
                  </a:lnTo>
                  <a:lnTo>
                    <a:pt x="129095" y="125095"/>
                  </a:lnTo>
                  <a:close/>
                </a:path>
                <a:path w="259715" h="168910">
                  <a:moveTo>
                    <a:pt x="130657" y="100558"/>
                  </a:moveTo>
                  <a:lnTo>
                    <a:pt x="129794" y="99453"/>
                  </a:lnTo>
                  <a:lnTo>
                    <a:pt x="130263" y="100164"/>
                  </a:lnTo>
                  <a:lnTo>
                    <a:pt x="130657" y="100558"/>
                  </a:lnTo>
                  <a:close/>
                </a:path>
                <a:path w="259715" h="168910">
                  <a:moveTo>
                    <a:pt x="131318" y="101079"/>
                  </a:moveTo>
                  <a:lnTo>
                    <a:pt x="130886" y="100787"/>
                  </a:lnTo>
                  <a:lnTo>
                    <a:pt x="130657" y="100558"/>
                  </a:lnTo>
                  <a:lnTo>
                    <a:pt x="130924" y="100914"/>
                  </a:lnTo>
                  <a:lnTo>
                    <a:pt x="131318" y="101079"/>
                  </a:lnTo>
                  <a:close/>
                </a:path>
                <a:path w="259715" h="168910">
                  <a:moveTo>
                    <a:pt x="131699" y="101244"/>
                  </a:moveTo>
                  <a:lnTo>
                    <a:pt x="131318" y="101079"/>
                  </a:lnTo>
                  <a:lnTo>
                    <a:pt x="131559" y="101244"/>
                  </a:lnTo>
                  <a:lnTo>
                    <a:pt x="131699" y="101244"/>
                  </a:lnTo>
                  <a:close/>
                </a:path>
                <a:path w="259715" h="168910">
                  <a:moveTo>
                    <a:pt x="133375" y="101600"/>
                  </a:moveTo>
                  <a:lnTo>
                    <a:pt x="132524" y="101244"/>
                  </a:lnTo>
                  <a:lnTo>
                    <a:pt x="131699" y="101244"/>
                  </a:lnTo>
                  <a:lnTo>
                    <a:pt x="132803" y="101714"/>
                  </a:lnTo>
                  <a:lnTo>
                    <a:pt x="133375" y="101600"/>
                  </a:lnTo>
                  <a:close/>
                </a:path>
                <a:path w="259715" h="168910">
                  <a:moveTo>
                    <a:pt x="134912" y="78155"/>
                  </a:moveTo>
                  <a:lnTo>
                    <a:pt x="134823" y="74066"/>
                  </a:lnTo>
                  <a:lnTo>
                    <a:pt x="134175" y="72669"/>
                  </a:lnTo>
                  <a:lnTo>
                    <a:pt x="132029" y="70446"/>
                  </a:lnTo>
                  <a:lnTo>
                    <a:pt x="130429" y="69710"/>
                  </a:lnTo>
                  <a:lnTo>
                    <a:pt x="127292" y="69786"/>
                  </a:lnTo>
                  <a:lnTo>
                    <a:pt x="126060" y="70281"/>
                  </a:lnTo>
                  <a:lnTo>
                    <a:pt x="123621" y="72186"/>
                  </a:lnTo>
                  <a:lnTo>
                    <a:pt x="122694" y="73939"/>
                  </a:lnTo>
                  <a:lnTo>
                    <a:pt x="122796" y="76708"/>
                  </a:lnTo>
                  <a:lnTo>
                    <a:pt x="123507" y="79819"/>
                  </a:lnTo>
                  <a:lnTo>
                    <a:pt x="125996" y="81838"/>
                  </a:lnTo>
                  <a:lnTo>
                    <a:pt x="129730" y="81749"/>
                  </a:lnTo>
                  <a:lnTo>
                    <a:pt x="130479" y="81572"/>
                  </a:lnTo>
                  <a:lnTo>
                    <a:pt x="133375" y="80352"/>
                  </a:lnTo>
                  <a:lnTo>
                    <a:pt x="134912" y="78155"/>
                  </a:lnTo>
                  <a:close/>
                </a:path>
                <a:path w="259715" h="168910">
                  <a:moveTo>
                    <a:pt x="136639" y="33172"/>
                  </a:moveTo>
                  <a:lnTo>
                    <a:pt x="136220" y="30543"/>
                  </a:lnTo>
                  <a:lnTo>
                    <a:pt x="135775" y="29857"/>
                  </a:lnTo>
                  <a:lnTo>
                    <a:pt x="134467" y="28752"/>
                  </a:lnTo>
                  <a:lnTo>
                    <a:pt x="133515" y="28409"/>
                  </a:lnTo>
                  <a:lnTo>
                    <a:pt x="131914" y="28651"/>
                  </a:lnTo>
                  <a:lnTo>
                    <a:pt x="131000" y="29260"/>
                  </a:lnTo>
                  <a:lnTo>
                    <a:pt x="130060" y="29972"/>
                  </a:lnTo>
                  <a:lnTo>
                    <a:pt x="129489" y="31140"/>
                  </a:lnTo>
                  <a:lnTo>
                    <a:pt x="129971" y="34213"/>
                  </a:lnTo>
                  <a:lnTo>
                    <a:pt x="131699" y="35471"/>
                  </a:lnTo>
                  <a:lnTo>
                    <a:pt x="135382" y="34899"/>
                  </a:lnTo>
                  <a:lnTo>
                    <a:pt x="136639" y="33172"/>
                  </a:lnTo>
                  <a:close/>
                </a:path>
                <a:path w="259715" h="168910">
                  <a:moveTo>
                    <a:pt x="142341" y="98437"/>
                  </a:moveTo>
                  <a:lnTo>
                    <a:pt x="141389" y="92341"/>
                  </a:lnTo>
                  <a:lnTo>
                    <a:pt x="139547" y="90398"/>
                  </a:lnTo>
                  <a:lnTo>
                    <a:pt x="137236" y="89674"/>
                  </a:lnTo>
                  <a:lnTo>
                    <a:pt x="137401" y="90398"/>
                  </a:lnTo>
                  <a:lnTo>
                    <a:pt x="137401" y="91871"/>
                  </a:lnTo>
                  <a:lnTo>
                    <a:pt x="137096" y="92862"/>
                  </a:lnTo>
                  <a:lnTo>
                    <a:pt x="137845" y="93548"/>
                  </a:lnTo>
                  <a:lnTo>
                    <a:pt x="138442" y="94386"/>
                  </a:lnTo>
                  <a:lnTo>
                    <a:pt x="139217" y="98145"/>
                  </a:lnTo>
                  <a:lnTo>
                    <a:pt x="137464" y="100774"/>
                  </a:lnTo>
                  <a:lnTo>
                    <a:pt x="133375" y="101600"/>
                  </a:lnTo>
                  <a:lnTo>
                    <a:pt x="134010" y="102260"/>
                  </a:lnTo>
                  <a:lnTo>
                    <a:pt x="134747" y="102412"/>
                  </a:lnTo>
                  <a:lnTo>
                    <a:pt x="135521" y="102450"/>
                  </a:lnTo>
                  <a:lnTo>
                    <a:pt x="139890" y="101777"/>
                  </a:lnTo>
                  <a:lnTo>
                    <a:pt x="142341" y="98437"/>
                  </a:lnTo>
                  <a:close/>
                </a:path>
                <a:path w="259715" h="168910">
                  <a:moveTo>
                    <a:pt x="144373" y="110197"/>
                  </a:moveTo>
                  <a:lnTo>
                    <a:pt x="144360" y="109042"/>
                  </a:lnTo>
                  <a:lnTo>
                    <a:pt x="144170" y="108292"/>
                  </a:lnTo>
                  <a:lnTo>
                    <a:pt x="142913" y="105130"/>
                  </a:lnTo>
                  <a:lnTo>
                    <a:pt x="140487" y="103403"/>
                  </a:lnTo>
                  <a:lnTo>
                    <a:pt x="136652" y="103479"/>
                  </a:lnTo>
                  <a:lnTo>
                    <a:pt x="135737" y="103733"/>
                  </a:lnTo>
                  <a:lnTo>
                    <a:pt x="134899" y="104152"/>
                  </a:lnTo>
                  <a:lnTo>
                    <a:pt x="135089" y="105816"/>
                  </a:lnTo>
                  <a:lnTo>
                    <a:pt x="134048" y="107403"/>
                  </a:lnTo>
                  <a:lnTo>
                    <a:pt x="132118" y="107835"/>
                  </a:lnTo>
                  <a:lnTo>
                    <a:pt x="131622" y="107797"/>
                  </a:lnTo>
                  <a:lnTo>
                    <a:pt x="131356" y="108534"/>
                  </a:lnTo>
                  <a:lnTo>
                    <a:pt x="131216" y="109308"/>
                  </a:lnTo>
                  <a:lnTo>
                    <a:pt x="131241" y="110972"/>
                  </a:lnTo>
                  <a:lnTo>
                    <a:pt x="131445" y="111785"/>
                  </a:lnTo>
                  <a:lnTo>
                    <a:pt x="132130" y="113411"/>
                  </a:lnTo>
                  <a:lnTo>
                    <a:pt x="132702" y="114185"/>
                  </a:lnTo>
                  <a:lnTo>
                    <a:pt x="134620" y="115887"/>
                  </a:lnTo>
                  <a:lnTo>
                    <a:pt x="136207" y="116535"/>
                  </a:lnTo>
                  <a:lnTo>
                    <a:pt x="138353" y="116446"/>
                  </a:lnTo>
                  <a:lnTo>
                    <a:pt x="138836" y="114185"/>
                  </a:lnTo>
                  <a:lnTo>
                    <a:pt x="140627" y="112306"/>
                  </a:lnTo>
                  <a:lnTo>
                    <a:pt x="143764" y="111721"/>
                  </a:lnTo>
                  <a:lnTo>
                    <a:pt x="144106" y="111709"/>
                  </a:lnTo>
                  <a:lnTo>
                    <a:pt x="144373" y="110197"/>
                  </a:lnTo>
                  <a:close/>
                </a:path>
                <a:path w="259715" h="168910">
                  <a:moveTo>
                    <a:pt x="151650" y="53517"/>
                  </a:moveTo>
                  <a:lnTo>
                    <a:pt x="150799" y="48069"/>
                  </a:lnTo>
                  <a:lnTo>
                    <a:pt x="148221" y="46215"/>
                  </a:lnTo>
                  <a:lnTo>
                    <a:pt x="142748" y="47066"/>
                  </a:lnTo>
                  <a:lnTo>
                    <a:pt x="140868" y="49606"/>
                  </a:lnTo>
                  <a:lnTo>
                    <a:pt x="141300" y="52336"/>
                  </a:lnTo>
                  <a:lnTo>
                    <a:pt x="143891" y="51930"/>
                  </a:lnTo>
                  <a:lnTo>
                    <a:pt x="141198" y="52362"/>
                  </a:lnTo>
                  <a:lnTo>
                    <a:pt x="140970" y="52349"/>
                  </a:lnTo>
                  <a:lnTo>
                    <a:pt x="138264" y="52959"/>
                  </a:lnTo>
                  <a:lnTo>
                    <a:pt x="136575" y="55638"/>
                  </a:lnTo>
                  <a:lnTo>
                    <a:pt x="137604" y="60058"/>
                  </a:lnTo>
                  <a:lnTo>
                    <a:pt x="138912" y="61290"/>
                  </a:lnTo>
                  <a:lnTo>
                    <a:pt x="141363" y="62128"/>
                  </a:lnTo>
                  <a:lnTo>
                    <a:pt x="142278" y="62268"/>
                  </a:lnTo>
                  <a:lnTo>
                    <a:pt x="144221" y="61836"/>
                  </a:lnTo>
                  <a:lnTo>
                    <a:pt x="145008" y="61264"/>
                  </a:lnTo>
                  <a:lnTo>
                    <a:pt x="146697" y="59486"/>
                  </a:lnTo>
                  <a:lnTo>
                    <a:pt x="147231" y="58026"/>
                  </a:lnTo>
                  <a:lnTo>
                    <a:pt x="146977" y="56349"/>
                  </a:lnTo>
                  <a:lnTo>
                    <a:pt x="147040" y="56489"/>
                  </a:lnTo>
                  <a:lnTo>
                    <a:pt x="149783" y="56057"/>
                  </a:lnTo>
                  <a:lnTo>
                    <a:pt x="151650" y="53517"/>
                  </a:lnTo>
                  <a:close/>
                </a:path>
                <a:path w="259715" h="168910">
                  <a:moveTo>
                    <a:pt x="155155" y="130898"/>
                  </a:moveTo>
                  <a:lnTo>
                    <a:pt x="154914" y="130136"/>
                  </a:lnTo>
                  <a:lnTo>
                    <a:pt x="154533" y="129463"/>
                  </a:lnTo>
                  <a:lnTo>
                    <a:pt x="153454" y="128181"/>
                  </a:lnTo>
                  <a:lnTo>
                    <a:pt x="154051" y="126898"/>
                  </a:lnTo>
                  <a:lnTo>
                    <a:pt x="154266" y="125437"/>
                  </a:lnTo>
                  <a:lnTo>
                    <a:pt x="153428" y="121843"/>
                  </a:lnTo>
                  <a:lnTo>
                    <a:pt x="151930" y="120205"/>
                  </a:lnTo>
                  <a:lnTo>
                    <a:pt x="150050" y="119430"/>
                  </a:lnTo>
                  <a:lnTo>
                    <a:pt x="149847" y="120103"/>
                  </a:lnTo>
                  <a:lnTo>
                    <a:pt x="149529" y="120738"/>
                  </a:lnTo>
                  <a:lnTo>
                    <a:pt x="149098" y="121297"/>
                  </a:lnTo>
                  <a:lnTo>
                    <a:pt x="149479" y="121932"/>
                  </a:lnTo>
                  <a:lnTo>
                    <a:pt x="150190" y="124980"/>
                  </a:lnTo>
                  <a:lnTo>
                    <a:pt x="148513" y="127660"/>
                  </a:lnTo>
                  <a:lnTo>
                    <a:pt x="144030" y="128701"/>
                  </a:lnTo>
                  <a:lnTo>
                    <a:pt x="142290" y="128041"/>
                  </a:lnTo>
                  <a:lnTo>
                    <a:pt x="141109" y="126898"/>
                  </a:lnTo>
                  <a:lnTo>
                    <a:pt x="141401" y="128168"/>
                  </a:lnTo>
                  <a:lnTo>
                    <a:pt x="142062" y="129273"/>
                  </a:lnTo>
                  <a:lnTo>
                    <a:pt x="142951" y="130136"/>
                  </a:lnTo>
                  <a:lnTo>
                    <a:pt x="142417" y="131254"/>
                  </a:lnTo>
                  <a:lnTo>
                    <a:pt x="142214" y="132549"/>
                  </a:lnTo>
                  <a:lnTo>
                    <a:pt x="142659" y="135394"/>
                  </a:lnTo>
                  <a:lnTo>
                    <a:pt x="143433" y="136690"/>
                  </a:lnTo>
                  <a:lnTo>
                    <a:pt x="144487" y="137655"/>
                  </a:lnTo>
                  <a:lnTo>
                    <a:pt x="151676" y="133261"/>
                  </a:lnTo>
                  <a:lnTo>
                    <a:pt x="155155" y="130898"/>
                  </a:lnTo>
                  <a:close/>
                </a:path>
                <a:path w="259715" h="168910">
                  <a:moveTo>
                    <a:pt x="156057" y="5613"/>
                  </a:moveTo>
                  <a:lnTo>
                    <a:pt x="155727" y="4826"/>
                  </a:lnTo>
                  <a:lnTo>
                    <a:pt x="154419" y="3517"/>
                  </a:lnTo>
                  <a:lnTo>
                    <a:pt x="153619" y="3187"/>
                  </a:lnTo>
                  <a:lnTo>
                    <a:pt x="151752" y="3187"/>
                  </a:lnTo>
                  <a:lnTo>
                    <a:pt x="150964" y="3517"/>
                  </a:lnTo>
                  <a:lnTo>
                    <a:pt x="149644" y="4826"/>
                  </a:lnTo>
                  <a:lnTo>
                    <a:pt x="149313" y="5613"/>
                  </a:lnTo>
                  <a:lnTo>
                    <a:pt x="149313" y="7454"/>
                  </a:lnTo>
                  <a:lnTo>
                    <a:pt x="149644" y="8242"/>
                  </a:lnTo>
                  <a:lnTo>
                    <a:pt x="150964" y="9550"/>
                  </a:lnTo>
                  <a:lnTo>
                    <a:pt x="151752" y="9880"/>
                  </a:lnTo>
                  <a:lnTo>
                    <a:pt x="153619" y="9880"/>
                  </a:lnTo>
                  <a:lnTo>
                    <a:pt x="154419" y="9550"/>
                  </a:lnTo>
                  <a:lnTo>
                    <a:pt x="155727" y="8242"/>
                  </a:lnTo>
                  <a:lnTo>
                    <a:pt x="156057" y="7454"/>
                  </a:lnTo>
                  <a:lnTo>
                    <a:pt x="156057" y="5613"/>
                  </a:lnTo>
                  <a:close/>
                </a:path>
                <a:path w="259715" h="168910">
                  <a:moveTo>
                    <a:pt x="157861" y="84480"/>
                  </a:moveTo>
                  <a:lnTo>
                    <a:pt x="152717" y="79184"/>
                  </a:lnTo>
                  <a:lnTo>
                    <a:pt x="153073" y="78803"/>
                  </a:lnTo>
                  <a:lnTo>
                    <a:pt x="154241" y="76809"/>
                  </a:lnTo>
                  <a:lnTo>
                    <a:pt x="154520" y="75514"/>
                  </a:lnTo>
                  <a:lnTo>
                    <a:pt x="154127" y="73075"/>
                  </a:lnTo>
                  <a:lnTo>
                    <a:pt x="153657" y="72110"/>
                  </a:lnTo>
                  <a:lnTo>
                    <a:pt x="152425" y="70612"/>
                  </a:lnTo>
                  <a:lnTo>
                    <a:pt x="151726" y="70040"/>
                  </a:lnTo>
                  <a:lnTo>
                    <a:pt x="150914" y="69659"/>
                  </a:lnTo>
                  <a:lnTo>
                    <a:pt x="150177" y="69697"/>
                  </a:lnTo>
                  <a:lnTo>
                    <a:pt x="149491" y="69519"/>
                  </a:lnTo>
                  <a:lnTo>
                    <a:pt x="148894" y="69126"/>
                  </a:lnTo>
                  <a:lnTo>
                    <a:pt x="147675" y="69126"/>
                  </a:lnTo>
                  <a:lnTo>
                    <a:pt x="148234" y="70154"/>
                  </a:lnTo>
                  <a:lnTo>
                    <a:pt x="148920" y="73456"/>
                  </a:lnTo>
                  <a:lnTo>
                    <a:pt x="147154" y="76085"/>
                  </a:lnTo>
                  <a:lnTo>
                    <a:pt x="143776" y="76771"/>
                  </a:lnTo>
                  <a:lnTo>
                    <a:pt x="143116" y="76758"/>
                  </a:lnTo>
                  <a:lnTo>
                    <a:pt x="142494" y="76631"/>
                  </a:lnTo>
                  <a:lnTo>
                    <a:pt x="143065" y="78778"/>
                  </a:lnTo>
                  <a:lnTo>
                    <a:pt x="144741" y="80391"/>
                  </a:lnTo>
                  <a:lnTo>
                    <a:pt x="146824" y="80924"/>
                  </a:lnTo>
                  <a:lnTo>
                    <a:pt x="146138" y="81584"/>
                  </a:lnTo>
                  <a:lnTo>
                    <a:pt x="145592" y="82397"/>
                  </a:lnTo>
                  <a:lnTo>
                    <a:pt x="144970" y="84061"/>
                  </a:lnTo>
                  <a:lnTo>
                    <a:pt x="144818" y="84861"/>
                  </a:lnTo>
                  <a:lnTo>
                    <a:pt x="144856" y="86385"/>
                  </a:lnTo>
                  <a:lnTo>
                    <a:pt x="150469" y="92011"/>
                  </a:lnTo>
                  <a:lnTo>
                    <a:pt x="150291" y="91440"/>
                  </a:lnTo>
                  <a:lnTo>
                    <a:pt x="149631" y="88188"/>
                  </a:lnTo>
                  <a:lnTo>
                    <a:pt x="151752" y="85013"/>
                  </a:lnTo>
                  <a:lnTo>
                    <a:pt x="156006" y="84150"/>
                  </a:lnTo>
                  <a:lnTo>
                    <a:pt x="156972" y="84226"/>
                  </a:lnTo>
                  <a:lnTo>
                    <a:pt x="157861" y="84480"/>
                  </a:lnTo>
                  <a:close/>
                </a:path>
                <a:path w="259715" h="168910">
                  <a:moveTo>
                    <a:pt x="166192" y="2425"/>
                  </a:moveTo>
                  <a:lnTo>
                    <a:pt x="165862" y="1638"/>
                  </a:lnTo>
                  <a:lnTo>
                    <a:pt x="164541" y="330"/>
                  </a:lnTo>
                  <a:lnTo>
                    <a:pt x="163753" y="0"/>
                  </a:lnTo>
                  <a:lnTo>
                    <a:pt x="161886" y="0"/>
                  </a:lnTo>
                  <a:lnTo>
                    <a:pt x="161086" y="330"/>
                  </a:lnTo>
                  <a:lnTo>
                    <a:pt x="159778" y="1638"/>
                  </a:lnTo>
                  <a:lnTo>
                    <a:pt x="159448" y="2425"/>
                  </a:lnTo>
                  <a:lnTo>
                    <a:pt x="159448" y="4267"/>
                  </a:lnTo>
                  <a:lnTo>
                    <a:pt x="159778" y="5067"/>
                  </a:lnTo>
                  <a:lnTo>
                    <a:pt x="161086" y="6362"/>
                  </a:lnTo>
                  <a:lnTo>
                    <a:pt x="161886" y="6692"/>
                  </a:lnTo>
                  <a:lnTo>
                    <a:pt x="163753" y="6692"/>
                  </a:lnTo>
                  <a:lnTo>
                    <a:pt x="164541" y="6362"/>
                  </a:lnTo>
                  <a:lnTo>
                    <a:pt x="165862" y="5067"/>
                  </a:lnTo>
                  <a:lnTo>
                    <a:pt x="166192" y="4267"/>
                  </a:lnTo>
                  <a:lnTo>
                    <a:pt x="166192" y="2425"/>
                  </a:lnTo>
                  <a:close/>
                </a:path>
                <a:path w="259715" h="168910">
                  <a:moveTo>
                    <a:pt x="168643" y="109245"/>
                  </a:moveTo>
                  <a:lnTo>
                    <a:pt x="162953" y="101447"/>
                  </a:lnTo>
                  <a:lnTo>
                    <a:pt x="162140" y="102184"/>
                  </a:lnTo>
                  <a:lnTo>
                    <a:pt x="161150" y="102768"/>
                  </a:lnTo>
                  <a:lnTo>
                    <a:pt x="159092" y="103174"/>
                  </a:lnTo>
                  <a:lnTo>
                    <a:pt x="158788" y="103327"/>
                  </a:lnTo>
                  <a:lnTo>
                    <a:pt x="158191" y="103466"/>
                  </a:lnTo>
                  <a:lnTo>
                    <a:pt x="157010" y="103378"/>
                  </a:lnTo>
                  <a:lnTo>
                    <a:pt x="155994" y="104444"/>
                  </a:lnTo>
                  <a:lnTo>
                    <a:pt x="155346" y="105829"/>
                  </a:lnTo>
                  <a:lnTo>
                    <a:pt x="155232" y="107340"/>
                  </a:lnTo>
                  <a:lnTo>
                    <a:pt x="156819" y="107162"/>
                  </a:lnTo>
                  <a:lnTo>
                    <a:pt x="158356" y="108051"/>
                  </a:lnTo>
                  <a:lnTo>
                    <a:pt x="159245" y="110909"/>
                  </a:lnTo>
                  <a:lnTo>
                    <a:pt x="158800" y="112229"/>
                  </a:lnTo>
                  <a:lnTo>
                    <a:pt x="157861" y="113068"/>
                  </a:lnTo>
                  <a:lnTo>
                    <a:pt x="158419" y="113487"/>
                  </a:lnTo>
                  <a:lnTo>
                    <a:pt x="160680" y="114325"/>
                  </a:lnTo>
                  <a:lnTo>
                    <a:pt x="159727" y="114007"/>
                  </a:lnTo>
                  <a:lnTo>
                    <a:pt x="158165" y="115239"/>
                  </a:lnTo>
                  <a:lnTo>
                    <a:pt x="157162" y="117132"/>
                  </a:lnTo>
                  <a:lnTo>
                    <a:pt x="157251" y="120954"/>
                  </a:lnTo>
                  <a:lnTo>
                    <a:pt x="157962" y="122478"/>
                  </a:lnTo>
                  <a:lnTo>
                    <a:pt x="160032" y="124599"/>
                  </a:lnTo>
                  <a:lnTo>
                    <a:pt x="161290" y="125298"/>
                  </a:lnTo>
                  <a:lnTo>
                    <a:pt x="162712" y="125526"/>
                  </a:lnTo>
                  <a:lnTo>
                    <a:pt x="164833" y="123926"/>
                  </a:lnTo>
                  <a:lnTo>
                    <a:pt x="163906" y="123126"/>
                  </a:lnTo>
                  <a:lnTo>
                    <a:pt x="163207" y="122059"/>
                  </a:lnTo>
                  <a:lnTo>
                    <a:pt x="162153" y="117589"/>
                  </a:lnTo>
                  <a:lnTo>
                    <a:pt x="164122" y="114414"/>
                  </a:lnTo>
                  <a:lnTo>
                    <a:pt x="167309" y="113601"/>
                  </a:lnTo>
                  <a:lnTo>
                    <a:pt x="166852" y="113322"/>
                  </a:lnTo>
                  <a:lnTo>
                    <a:pt x="165836" y="112941"/>
                  </a:lnTo>
                  <a:lnTo>
                    <a:pt x="167640" y="111518"/>
                  </a:lnTo>
                  <a:lnTo>
                    <a:pt x="168643" y="109245"/>
                  </a:lnTo>
                  <a:close/>
                </a:path>
                <a:path w="259715" h="168910">
                  <a:moveTo>
                    <a:pt x="177482" y="99593"/>
                  </a:moveTo>
                  <a:lnTo>
                    <a:pt x="176949" y="98475"/>
                  </a:lnTo>
                  <a:lnTo>
                    <a:pt x="176707" y="97066"/>
                  </a:lnTo>
                  <a:lnTo>
                    <a:pt x="176695" y="96685"/>
                  </a:lnTo>
                  <a:lnTo>
                    <a:pt x="176098" y="96240"/>
                  </a:lnTo>
                  <a:lnTo>
                    <a:pt x="175691" y="96659"/>
                  </a:lnTo>
                  <a:lnTo>
                    <a:pt x="175221" y="97015"/>
                  </a:lnTo>
                  <a:lnTo>
                    <a:pt x="173405" y="97510"/>
                  </a:lnTo>
                  <a:lnTo>
                    <a:pt x="172212" y="97116"/>
                  </a:lnTo>
                  <a:lnTo>
                    <a:pt x="171386" y="96316"/>
                  </a:lnTo>
                  <a:lnTo>
                    <a:pt x="171119" y="97523"/>
                  </a:lnTo>
                  <a:lnTo>
                    <a:pt x="176479" y="104419"/>
                  </a:lnTo>
                  <a:lnTo>
                    <a:pt x="175869" y="102577"/>
                  </a:lnTo>
                  <a:lnTo>
                    <a:pt x="176390" y="100863"/>
                  </a:lnTo>
                  <a:lnTo>
                    <a:pt x="177482" y="99593"/>
                  </a:lnTo>
                  <a:close/>
                </a:path>
                <a:path w="259715" h="168910">
                  <a:moveTo>
                    <a:pt x="178701" y="81940"/>
                  </a:moveTo>
                  <a:lnTo>
                    <a:pt x="178244" y="79044"/>
                  </a:lnTo>
                  <a:lnTo>
                    <a:pt x="177228" y="77533"/>
                  </a:lnTo>
                  <a:lnTo>
                    <a:pt x="175844" y="76555"/>
                  </a:lnTo>
                  <a:lnTo>
                    <a:pt x="175272" y="78625"/>
                  </a:lnTo>
                  <a:lnTo>
                    <a:pt x="173634" y="80352"/>
                  </a:lnTo>
                  <a:lnTo>
                    <a:pt x="169367" y="81318"/>
                  </a:lnTo>
                  <a:lnTo>
                    <a:pt x="167373" y="80721"/>
                  </a:lnTo>
                  <a:lnTo>
                    <a:pt x="165950" y="79451"/>
                  </a:lnTo>
                  <a:lnTo>
                    <a:pt x="165531" y="80505"/>
                  </a:lnTo>
                  <a:lnTo>
                    <a:pt x="165341" y="81661"/>
                  </a:lnTo>
                  <a:lnTo>
                    <a:pt x="166090" y="86436"/>
                  </a:lnTo>
                  <a:lnTo>
                    <a:pt x="169456" y="88861"/>
                  </a:lnTo>
                  <a:lnTo>
                    <a:pt x="174815" y="88036"/>
                  </a:lnTo>
                  <a:lnTo>
                    <a:pt x="176301" y="87083"/>
                  </a:lnTo>
                  <a:lnTo>
                    <a:pt x="177711" y="85217"/>
                  </a:lnTo>
                  <a:lnTo>
                    <a:pt x="178015" y="84594"/>
                  </a:lnTo>
                  <a:lnTo>
                    <a:pt x="178562" y="82981"/>
                  </a:lnTo>
                  <a:lnTo>
                    <a:pt x="178701" y="81940"/>
                  </a:lnTo>
                  <a:close/>
                </a:path>
                <a:path w="259715" h="168910">
                  <a:moveTo>
                    <a:pt x="181165" y="55333"/>
                  </a:moveTo>
                  <a:lnTo>
                    <a:pt x="180619" y="51879"/>
                  </a:lnTo>
                  <a:lnTo>
                    <a:pt x="178054" y="50025"/>
                  </a:lnTo>
                  <a:lnTo>
                    <a:pt x="173545" y="50723"/>
                  </a:lnTo>
                  <a:lnTo>
                    <a:pt x="172224" y="51904"/>
                  </a:lnTo>
                  <a:lnTo>
                    <a:pt x="171564" y="53416"/>
                  </a:lnTo>
                  <a:lnTo>
                    <a:pt x="172148" y="54051"/>
                  </a:lnTo>
                  <a:lnTo>
                    <a:pt x="172618" y="54787"/>
                  </a:lnTo>
                  <a:lnTo>
                    <a:pt x="173024" y="56730"/>
                  </a:lnTo>
                  <a:lnTo>
                    <a:pt x="172808" y="57721"/>
                  </a:lnTo>
                  <a:lnTo>
                    <a:pt x="172402" y="58623"/>
                  </a:lnTo>
                  <a:lnTo>
                    <a:pt x="173177" y="59474"/>
                  </a:lnTo>
                  <a:lnTo>
                    <a:pt x="174180" y="60045"/>
                  </a:lnTo>
                  <a:lnTo>
                    <a:pt x="176339" y="60375"/>
                  </a:lnTo>
                  <a:lnTo>
                    <a:pt x="178866" y="59994"/>
                  </a:lnTo>
                  <a:lnTo>
                    <a:pt x="180378" y="58534"/>
                  </a:lnTo>
                  <a:lnTo>
                    <a:pt x="181089" y="56032"/>
                  </a:lnTo>
                  <a:lnTo>
                    <a:pt x="181165" y="55333"/>
                  </a:lnTo>
                  <a:close/>
                </a:path>
                <a:path w="259715" h="168910">
                  <a:moveTo>
                    <a:pt x="184886" y="73596"/>
                  </a:moveTo>
                  <a:lnTo>
                    <a:pt x="184746" y="68097"/>
                  </a:lnTo>
                  <a:lnTo>
                    <a:pt x="182460" y="65925"/>
                  </a:lnTo>
                  <a:lnTo>
                    <a:pt x="179412" y="65989"/>
                  </a:lnTo>
                  <a:lnTo>
                    <a:pt x="178943" y="66141"/>
                  </a:lnTo>
                  <a:lnTo>
                    <a:pt x="178523" y="66611"/>
                  </a:lnTo>
                  <a:lnTo>
                    <a:pt x="178028" y="67005"/>
                  </a:lnTo>
                  <a:lnTo>
                    <a:pt x="177101" y="67259"/>
                  </a:lnTo>
                  <a:lnTo>
                    <a:pt x="176580" y="67233"/>
                  </a:lnTo>
                  <a:lnTo>
                    <a:pt x="175463" y="68173"/>
                  </a:lnTo>
                  <a:lnTo>
                    <a:pt x="174739" y="69519"/>
                  </a:lnTo>
                  <a:lnTo>
                    <a:pt x="174777" y="71183"/>
                  </a:lnTo>
                  <a:lnTo>
                    <a:pt x="174840" y="71386"/>
                  </a:lnTo>
                  <a:lnTo>
                    <a:pt x="175348" y="72034"/>
                  </a:lnTo>
                  <a:lnTo>
                    <a:pt x="175729" y="72809"/>
                  </a:lnTo>
                  <a:lnTo>
                    <a:pt x="175983" y="74079"/>
                  </a:lnTo>
                  <a:lnTo>
                    <a:pt x="176923" y="75222"/>
                  </a:lnTo>
                  <a:lnTo>
                    <a:pt x="178308" y="75984"/>
                  </a:lnTo>
                  <a:lnTo>
                    <a:pt x="182689" y="75882"/>
                  </a:lnTo>
                  <a:lnTo>
                    <a:pt x="184886" y="73596"/>
                  </a:lnTo>
                  <a:close/>
                </a:path>
                <a:path w="259715" h="168910">
                  <a:moveTo>
                    <a:pt x="188874" y="28486"/>
                  </a:moveTo>
                  <a:lnTo>
                    <a:pt x="188544" y="27698"/>
                  </a:lnTo>
                  <a:lnTo>
                    <a:pt x="187236" y="26390"/>
                  </a:lnTo>
                  <a:lnTo>
                    <a:pt x="186436" y="26060"/>
                  </a:lnTo>
                  <a:lnTo>
                    <a:pt x="184581" y="26060"/>
                  </a:lnTo>
                  <a:lnTo>
                    <a:pt x="183781" y="26390"/>
                  </a:lnTo>
                  <a:lnTo>
                    <a:pt x="182460" y="27698"/>
                  </a:lnTo>
                  <a:lnTo>
                    <a:pt x="182130" y="28486"/>
                  </a:lnTo>
                  <a:lnTo>
                    <a:pt x="182130" y="30340"/>
                  </a:lnTo>
                  <a:lnTo>
                    <a:pt x="182460" y="31127"/>
                  </a:lnTo>
                  <a:lnTo>
                    <a:pt x="183781" y="32435"/>
                  </a:lnTo>
                  <a:lnTo>
                    <a:pt x="184581" y="32753"/>
                  </a:lnTo>
                  <a:lnTo>
                    <a:pt x="186436" y="32753"/>
                  </a:lnTo>
                  <a:lnTo>
                    <a:pt x="187236" y="32435"/>
                  </a:lnTo>
                  <a:lnTo>
                    <a:pt x="188544" y="31127"/>
                  </a:lnTo>
                  <a:lnTo>
                    <a:pt x="188874" y="30340"/>
                  </a:lnTo>
                  <a:lnTo>
                    <a:pt x="188874" y="28486"/>
                  </a:lnTo>
                  <a:close/>
                </a:path>
                <a:path w="259715" h="168910">
                  <a:moveTo>
                    <a:pt x="195910" y="115900"/>
                  </a:moveTo>
                  <a:lnTo>
                    <a:pt x="195872" y="114376"/>
                  </a:lnTo>
                  <a:lnTo>
                    <a:pt x="195630" y="113652"/>
                  </a:lnTo>
                  <a:lnTo>
                    <a:pt x="195389" y="113233"/>
                  </a:lnTo>
                  <a:lnTo>
                    <a:pt x="195389" y="114452"/>
                  </a:lnTo>
                  <a:lnTo>
                    <a:pt x="195021" y="115824"/>
                  </a:lnTo>
                  <a:lnTo>
                    <a:pt x="195376" y="114452"/>
                  </a:lnTo>
                  <a:lnTo>
                    <a:pt x="195389" y="113233"/>
                  </a:lnTo>
                  <a:lnTo>
                    <a:pt x="195275" y="113017"/>
                  </a:lnTo>
                  <a:lnTo>
                    <a:pt x="195249" y="112483"/>
                  </a:lnTo>
                  <a:lnTo>
                    <a:pt x="194945" y="110540"/>
                  </a:lnTo>
                  <a:lnTo>
                    <a:pt x="193789" y="108953"/>
                  </a:lnTo>
                  <a:lnTo>
                    <a:pt x="192227" y="107988"/>
                  </a:lnTo>
                  <a:lnTo>
                    <a:pt x="191731" y="110413"/>
                  </a:lnTo>
                  <a:lnTo>
                    <a:pt x="189877" y="112471"/>
                  </a:lnTo>
                  <a:lnTo>
                    <a:pt x="185508" y="113461"/>
                  </a:lnTo>
                  <a:lnTo>
                    <a:pt x="183743" y="113118"/>
                  </a:lnTo>
                  <a:lnTo>
                    <a:pt x="182321" y="112242"/>
                  </a:lnTo>
                  <a:lnTo>
                    <a:pt x="182181" y="112928"/>
                  </a:lnTo>
                  <a:lnTo>
                    <a:pt x="182143" y="113639"/>
                  </a:lnTo>
                  <a:lnTo>
                    <a:pt x="182245" y="114376"/>
                  </a:lnTo>
                  <a:lnTo>
                    <a:pt x="187058" y="117322"/>
                  </a:lnTo>
                  <a:lnTo>
                    <a:pt x="189496" y="118719"/>
                  </a:lnTo>
                  <a:lnTo>
                    <a:pt x="190182" y="118046"/>
                  </a:lnTo>
                  <a:lnTo>
                    <a:pt x="191008" y="117513"/>
                  </a:lnTo>
                  <a:lnTo>
                    <a:pt x="192747" y="116979"/>
                  </a:lnTo>
                  <a:lnTo>
                    <a:pt x="193522" y="116916"/>
                  </a:lnTo>
                  <a:lnTo>
                    <a:pt x="194271" y="116979"/>
                  </a:lnTo>
                  <a:lnTo>
                    <a:pt x="195097" y="117081"/>
                  </a:lnTo>
                  <a:lnTo>
                    <a:pt x="195491" y="117208"/>
                  </a:lnTo>
                  <a:lnTo>
                    <a:pt x="195757" y="116586"/>
                  </a:lnTo>
                  <a:lnTo>
                    <a:pt x="195910" y="115900"/>
                  </a:lnTo>
                  <a:close/>
                </a:path>
                <a:path w="259715" h="168910">
                  <a:moveTo>
                    <a:pt x="201942" y="22644"/>
                  </a:moveTo>
                  <a:lnTo>
                    <a:pt x="201434" y="19405"/>
                  </a:lnTo>
                  <a:lnTo>
                    <a:pt x="199707" y="18161"/>
                  </a:lnTo>
                  <a:lnTo>
                    <a:pt x="196354" y="18681"/>
                  </a:lnTo>
                  <a:lnTo>
                    <a:pt x="195287" y="19900"/>
                  </a:lnTo>
                  <a:lnTo>
                    <a:pt x="195097" y="21348"/>
                  </a:lnTo>
                  <a:lnTo>
                    <a:pt x="195491" y="21082"/>
                  </a:lnTo>
                  <a:lnTo>
                    <a:pt x="197510" y="20459"/>
                  </a:lnTo>
                  <a:lnTo>
                    <a:pt x="199390" y="21450"/>
                  </a:lnTo>
                  <a:lnTo>
                    <a:pt x="200088" y="23698"/>
                  </a:lnTo>
                  <a:lnTo>
                    <a:pt x="200101" y="24180"/>
                  </a:lnTo>
                  <a:lnTo>
                    <a:pt x="200037" y="24638"/>
                  </a:lnTo>
                  <a:lnTo>
                    <a:pt x="201218" y="23964"/>
                  </a:lnTo>
                  <a:lnTo>
                    <a:pt x="201942" y="22644"/>
                  </a:lnTo>
                  <a:close/>
                </a:path>
                <a:path w="259715" h="168910">
                  <a:moveTo>
                    <a:pt x="203619" y="65633"/>
                  </a:moveTo>
                  <a:lnTo>
                    <a:pt x="203111" y="62344"/>
                  </a:lnTo>
                  <a:lnTo>
                    <a:pt x="202615" y="61366"/>
                  </a:lnTo>
                  <a:lnTo>
                    <a:pt x="202196" y="61887"/>
                  </a:lnTo>
                  <a:lnTo>
                    <a:pt x="201663" y="62306"/>
                  </a:lnTo>
                  <a:lnTo>
                    <a:pt x="199186" y="62992"/>
                  </a:lnTo>
                  <a:lnTo>
                    <a:pt x="197319" y="61950"/>
                  </a:lnTo>
                  <a:lnTo>
                    <a:pt x="196710" y="59791"/>
                  </a:lnTo>
                  <a:lnTo>
                    <a:pt x="196735" y="59016"/>
                  </a:lnTo>
                  <a:lnTo>
                    <a:pt x="196062" y="59232"/>
                  </a:lnTo>
                  <a:lnTo>
                    <a:pt x="195478" y="59563"/>
                  </a:lnTo>
                  <a:lnTo>
                    <a:pt x="194970" y="60007"/>
                  </a:lnTo>
                  <a:lnTo>
                    <a:pt x="194691" y="60528"/>
                  </a:lnTo>
                  <a:lnTo>
                    <a:pt x="194322" y="60972"/>
                  </a:lnTo>
                  <a:lnTo>
                    <a:pt x="193878" y="61366"/>
                  </a:lnTo>
                  <a:lnTo>
                    <a:pt x="193382" y="62280"/>
                  </a:lnTo>
                  <a:lnTo>
                    <a:pt x="193090" y="63334"/>
                  </a:lnTo>
                  <a:lnTo>
                    <a:pt x="193687" y="67170"/>
                  </a:lnTo>
                  <a:lnTo>
                    <a:pt x="196265" y="69024"/>
                  </a:lnTo>
                  <a:lnTo>
                    <a:pt x="201752" y="68173"/>
                  </a:lnTo>
                  <a:lnTo>
                    <a:pt x="203619" y="65633"/>
                  </a:lnTo>
                  <a:close/>
                </a:path>
                <a:path w="259715" h="168910">
                  <a:moveTo>
                    <a:pt x="207162" y="87172"/>
                  </a:moveTo>
                  <a:lnTo>
                    <a:pt x="207073" y="83248"/>
                  </a:lnTo>
                  <a:lnTo>
                    <a:pt x="204762" y="81076"/>
                  </a:lnTo>
                  <a:lnTo>
                    <a:pt x="201930" y="81153"/>
                  </a:lnTo>
                  <a:lnTo>
                    <a:pt x="201764" y="82524"/>
                  </a:lnTo>
                  <a:lnTo>
                    <a:pt x="200787" y="83693"/>
                  </a:lnTo>
                  <a:lnTo>
                    <a:pt x="199364" y="84010"/>
                  </a:lnTo>
                  <a:lnTo>
                    <a:pt x="199148" y="84315"/>
                  </a:lnTo>
                  <a:lnTo>
                    <a:pt x="198259" y="85331"/>
                  </a:lnTo>
                  <a:lnTo>
                    <a:pt x="197065" y="86106"/>
                  </a:lnTo>
                  <a:lnTo>
                    <a:pt x="195351" y="86499"/>
                  </a:lnTo>
                  <a:lnTo>
                    <a:pt x="194779" y="86537"/>
                  </a:lnTo>
                  <a:lnTo>
                    <a:pt x="193573" y="87934"/>
                  </a:lnTo>
                  <a:lnTo>
                    <a:pt x="192938" y="89814"/>
                  </a:lnTo>
                  <a:lnTo>
                    <a:pt x="193624" y="94183"/>
                  </a:lnTo>
                  <a:lnTo>
                    <a:pt x="195300" y="96050"/>
                  </a:lnTo>
                  <a:lnTo>
                    <a:pt x="197446" y="96850"/>
                  </a:lnTo>
                  <a:lnTo>
                    <a:pt x="197180" y="96240"/>
                  </a:lnTo>
                  <a:lnTo>
                    <a:pt x="196202" y="93065"/>
                  </a:lnTo>
                  <a:lnTo>
                    <a:pt x="198005" y="89712"/>
                  </a:lnTo>
                  <a:lnTo>
                    <a:pt x="202933" y="88201"/>
                  </a:lnTo>
                  <a:lnTo>
                    <a:pt x="204711" y="88506"/>
                  </a:lnTo>
                  <a:lnTo>
                    <a:pt x="206133" y="89382"/>
                  </a:lnTo>
                  <a:lnTo>
                    <a:pt x="205232" y="86029"/>
                  </a:lnTo>
                  <a:lnTo>
                    <a:pt x="206057" y="89065"/>
                  </a:lnTo>
                  <a:lnTo>
                    <a:pt x="206717" y="88201"/>
                  </a:lnTo>
                  <a:lnTo>
                    <a:pt x="207162" y="87172"/>
                  </a:lnTo>
                  <a:close/>
                </a:path>
                <a:path w="259715" h="168910">
                  <a:moveTo>
                    <a:pt x="222745" y="110502"/>
                  </a:moveTo>
                  <a:lnTo>
                    <a:pt x="222656" y="107099"/>
                  </a:lnTo>
                  <a:lnTo>
                    <a:pt x="221526" y="105867"/>
                  </a:lnTo>
                  <a:lnTo>
                    <a:pt x="220040" y="105537"/>
                  </a:lnTo>
                  <a:lnTo>
                    <a:pt x="220192" y="106641"/>
                  </a:lnTo>
                  <a:lnTo>
                    <a:pt x="219621" y="102679"/>
                  </a:lnTo>
                  <a:lnTo>
                    <a:pt x="217055" y="100825"/>
                  </a:lnTo>
                  <a:lnTo>
                    <a:pt x="213969" y="101307"/>
                  </a:lnTo>
                  <a:lnTo>
                    <a:pt x="213385" y="101587"/>
                  </a:lnTo>
                  <a:lnTo>
                    <a:pt x="214668" y="102285"/>
                  </a:lnTo>
                  <a:lnTo>
                    <a:pt x="215734" y="103378"/>
                  </a:lnTo>
                  <a:lnTo>
                    <a:pt x="216319" y="104775"/>
                  </a:lnTo>
                  <a:lnTo>
                    <a:pt x="217766" y="105575"/>
                  </a:lnTo>
                  <a:lnTo>
                    <a:pt x="218884" y="106921"/>
                  </a:lnTo>
                  <a:lnTo>
                    <a:pt x="219392" y="108597"/>
                  </a:lnTo>
                  <a:lnTo>
                    <a:pt x="219913" y="107683"/>
                  </a:lnTo>
                  <a:lnTo>
                    <a:pt x="219392" y="108597"/>
                  </a:lnTo>
                  <a:lnTo>
                    <a:pt x="219760" y="110045"/>
                  </a:lnTo>
                  <a:lnTo>
                    <a:pt x="219710" y="111099"/>
                  </a:lnTo>
                  <a:lnTo>
                    <a:pt x="219443" y="112077"/>
                  </a:lnTo>
                  <a:lnTo>
                    <a:pt x="221284" y="112014"/>
                  </a:lnTo>
                  <a:lnTo>
                    <a:pt x="222745" y="110502"/>
                  </a:lnTo>
                  <a:close/>
                </a:path>
                <a:path w="259715" h="168910">
                  <a:moveTo>
                    <a:pt x="227596" y="76720"/>
                  </a:moveTo>
                  <a:lnTo>
                    <a:pt x="226949" y="72631"/>
                  </a:lnTo>
                  <a:lnTo>
                    <a:pt x="224917" y="71018"/>
                  </a:lnTo>
                  <a:lnTo>
                    <a:pt x="222567" y="70916"/>
                  </a:lnTo>
                  <a:lnTo>
                    <a:pt x="223481" y="71716"/>
                  </a:lnTo>
                  <a:lnTo>
                    <a:pt x="224167" y="72783"/>
                  </a:lnTo>
                  <a:lnTo>
                    <a:pt x="224688" y="74993"/>
                  </a:lnTo>
                  <a:lnTo>
                    <a:pt x="224650" y="75933"/>
                  </a:lnTo>
                  <a:lnTo>
                    <a:pt x="224434" y="76822"/>
                  </a:lnTo>
                  <a:lnTo>
                    <a:pt x="225031" y="77558"/>
                  </a:lnTo>
                  <a:lnTo>
                    <a:pt x="225475" y="78422"/>
                  </a:lnTo>
                  <a:lnTo>
                    <a:pt x="225704" y="79387"/>
                  </a:lnTo>
                  <a:lnTo>
                    <a:pt x="226898" y="78295"/>
                  </a:lnTo>
                  <a:lnTo>
                    <a:pt x="227596" y="76720"/>
                  </a:lnTo>
                  <a:close/>
                </a:path>
                <a:path w="259715" h="168910">
                  <a:moveTo>
                    <a:pt x="227660" y="55486"/>
                  </a:moveTo>
                  <a:lnTo>
                    <a:pt x="227368" y="53606"/>
                  </a:lnTo>
                  <a:lnTo>
                    <a:pt x="226885" y="52755"/>
                  </a:lnTo>
                  <a:lnTo>
                    <a:pt x="227101" y="53251"/>
                  </a:lnTo>
                  <a:lnTo>
                    <a:pt x="227418" y="54838"/>
                  </a:lnTo>
                  <a:lnTo>
                    <a:pt x="226885" y="56349"/>
                  </a:lnTo>
                  <a:lnTo>
                    <a:pt x="225894" y="57467"/>
                  </a:lnTo>
                  <a:lnTo>
                    <a:pt x="227012" y="56781"/>
                  </a:lnTo>
                  <a:lnTo>
                    <a:pt x="227660" y="55486"/>
                  </a:lnTo>
                  <a:close/>
                </a:path>
                <a:path w="259715" h="168910">
                  <a:moveTo>
                    <a:pt x="232054" y="126225"/>
                  </a:moveTo>
                  <a:lnTo>
                    <a:pt x="231482" y="122580"/>
                  </a:lnTo>
                  <a:lnTo>
                    <a:pt x="229755" y="121323"/>
                  </a:lnTo>
                  <a:lnTo>
                    <a:pt x="227101" y="121742"/>
                  </a:lnTo>
                  <a:lnTo>
                    <a:pt x="226428" y="122174"/>
                  </a:lnTo>
                  <a:lnTo>
                    <a:pt x="225933" y="122745"/>
                  </a:lnTo>
                  <a:lnTo>
                    <a:pt x="226796" y="123520"/>
                  </a:lnTo>
                  <a:lnTo>
                    <a:pt x="227495" y="124510"/>
                  </a:lnTo>
                  <a:lnTo>
                    <a:pt x="228028" y="126225"/>
                  </a:lnTo>
                  <a:lnTo>
                    <a:pt x="228130" y="127254"/>
                  </a:lnTo>
                  <a:lnTo>
                    <a:pt x="228320" y="127533"/>
                  </a:lnTo>
                  <a:lnTo>
                    <a:pt x="228536" y="128206"/>
                  </a:lnTo>
                  <a:lnTo>
                    <a:pt x="228955" y="128219"/>
                  </a:lnTo>
                  <a:lnTo>
                    <a:pt x="230797" y="127939"/>
                  </a:lnTo>
                  <a:lnTo>
                    <a:pt x="232054" y="126225"/>
                  </a:lnTo>
                  <a:close/>
                </a:path>
                <a:path w="259715" h="168910">
                  <a:moveTo>
                    <a:pt x="246037" y="97155"/>
                  </a:moveTo>
                  <a:lnTo>
                    <a:pt x="245732" y="95199"/>
                  </a:lnTo>
                  <a:lnTo>
                    <a:pt x="245503" y="94767"/>
                  </a:lnTo>
                  <a:lnTo>
                    <a:pt x="244284" y="94386"/>
                  </a:lnTo>
                  <a:lnTo>
                    <a:pt x="243192" y="93675"/>
                  </a:lnTo>
                  <a:lnTo>
                    <a:pt x="242366" y="92684"/>
                  </a:lnTo>
                  <a:lnTo>
                    <a:pt x="241909" y="92671"/>
                  </a:lnTo>
                  <a:lnTo>
                    <a:pt x="240106" y="92951"/>
                  </a:lnTo>
                  <a:lnTo>
                    <a:pt x="238887" y="94602"/>
                  </a:lnTo>
                  <a:lnTo>
                    <a:pt x="239102" y="96380"/>
                  </a:lnTo>
                  <a:lnTo>
                    <a:pt x="240919" y="96469"/>
                  </a:lnTo>
                  <a:lnTo>
                    <a:pt x="242493" y="97523"/>
                  </a:lnTo>
                  <a:lnTo>
                    <a:pt x="243293" y="99148"/>
                  </a:lnTo>
                  <a:lnTo>
                    <a:pt x="244932" y="98717"/>
                  </a:lnTo>
                  <a:lnTo>
                    <a:pt x="246037" y="97155"/>
                  </a:lnTo>
                  <a:close/>
                </a:path>
                <a:path w="259715" h="168910">
                  <a:moveTo>
                    <a:pt x="249301" y="74536"/>
                  </a:moveTo>
                  <a:lnTo>
                    <a:pt x="249021" y="72847"/>
                  </a:lnTo>
                  <a:lnTo>
                    <a:pt x="248843" y="72402"/>
                  </a:lnTo>
                  <a:lnTo>
                    <a:pt x="248589" y="72021"/>
                  </a:lnTo>
                  <a:lnTo>
                    <a:pt x="248208" y="73164"/>
                  </a:lnTo>
                  <a:lnTo>
                    <a:pt x="247434" y="74117"/>
                  </a:lnTo>
                  <a:lnTo>
                    <a:pt x="246354" y="74726"/>
                  </a:lnTo>
                  <a:lnTo>
                    <a:pt x="246545" y="75133"/>
                  </a:lnTo>
                  <a:lnTo>
                    <a:pt x="247497" y="75907"/>
                  </a:lnTo>
                  <a:lnTo>
                    <a:pt x="247878" y="76377"/>
                  </a:lnTo>
                  <a:lnTo>
                    <a:pt x="248767" y="75653"/>
                  </a:lnTo>
                  <a:lnTo>
                    <a:pt x="249301" y="74536"/>
                  </a:lnTo>
                  <a:close/>
                </a:path>
                <a:path w="259715" h="168910">
                  <a:moveTo>
                    <a:pt x="257517" y="49403"/>
                  </a:moveTo>
                  <a:lnTo>
                    <a:pt x="256908" y="49085"/>
                  </a:lnTo>
                  <a:lnTo>
                    <a:pt x="256222" y="48907"/>
                  </a:lnTo>
                  <a:lnTo>
                    <a:pt x="253644" y="49301"/>
                  </a:lnTo>
                  <a:lnTo>
                    <a:pt x="252374" y="51015"/>
                  </a:lnTo>
                  <a:lnTo>
                    <a:pt x="252920" y="54457"/>
                  </a:lnTo>
                  <a:lnTo>
                    <a:pt x="254317" y="55549"/>
                  </a:lnTo>
                  <a:lnTo>
                    <a:pt x="255905" y="55600"/>
                  </a:lnTo>
                  <a:lnTo>
                    <a:pt x="255638" y="54546"/>
                  </a:lnTo>
                  <a:lnTo>
                    <a:pt x="255790" y="53517"/>
                  </a:lnTo>
                  <a:lnTo>
                    <a:pt x="256171" y="52565"/>
                  </a:lnTo>
                  <a:lnTo>
                    <a:pt x="256222" y="51358"/>
                  </a:lnTo>
                  <a:lnTo>
                    <a:pt x="256705" y="50266"/>
                  </a:lnTo>
                  <a:lnTo>
                    <a:pt x="257517" y="49403"/>
                  </a:lnTo>
                  <a:close/>
                </a:path>
                <a:path w="259715" h="168910">
                  <a:moveTo>
                    <a:pt x="259588" y="139915"/>
                  </a:moveTo>
                  <a:lnTo>
                    <a:pt x="259295" y="138074"/>
                  </a:lnTo>
                  <a:lnTo>
                    <a:pt x="258978" y="138252"/>
                  </a:lnTo>
                  <a:lnTo>
                    <a:pt x="258673" y="138315"/>
                  </a:lnTo>
                  <a:lnTo>
                    <a:pt x="258470" y="138290"/>
                  </a:lnTo>
                  <a:lnTo>
                    <a:pt x="257924" y="138684"/>
                  </a:lnTo>
                  <a:lnTo>
                    <a:pt x="257302" y="138963"/>
                  </a:lnTo>
                  <a:lnTo>
                    <a:pt x="256628" y="139166"/>
                  </a:lnTo>
                  <a:lnTo>
                    <a:pt x="256641" y="139776"/>
                  </a:lnTo>
                  <a:lnTo>
                    <a:pt x="256286" y="141592"/>
                  </a:lnTo>
                  <a:lnTo>
                    <a:pt x="256171" y="141897"/>
                  </a:lnTo>
                  <a:lnTo>
                    <a:pt x="256489" y="141909"/>
                  </a:lnTo>
                  <a:lnTo>
                    <a:pt x="258330" y="141630"/>
                  </a:lnTo>
                  <a:lnTo>
                    <a:pt x="259588" y="13991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455065" y="2969602"/>
              <a:ext cx="259715" cy="163830"/>
            </a:xfrm>
            <a:custGeom>
              <a:avLst/>
              <a:gdLst/>
              <a:ahLst/>
              <a:cxnLst/>
              <a:rect l="l" t="t" r="r" b="b"/>
              <a:pathLst>
                <a:path w="259715" h="163830">
                  <a:moveTo>
                    <a:pt x="6845" y="95084"/>
                  </a:moveTo>
                  <a:lnTo>
                    <a:pt x="6667" y="93281"/>
                  </a:lnTo>
                  <a:lnTo>
                    <a:pt x="6680" y="93002"/>
                  </a:lnTo>
                  <a:lnTo>
                    <a:pt x="6248" y="91198"/>
                  </a:lnTo>
                  <a:lnTo>
                    <a:pt x="4432" y="90081"/>
                  </a:lnTo>
                  <a:lnTo>
                    <a:pt x="1562" y="90741"/>
                  </a:lnTo>
                  <a:lnTo>
                    <a:pt x="787" y="91478"/>
                  </a:lnTo>
                  <a:lnTo>
                    <a:pt x="101" y="92964"/>
                  </a:lnTo>
                  <a:lnTo>
                    <a:pt x="0" y="93573"/>
                  </a:lnTo>
                  <a:lnTo>
                    <a:pt x="101" y="94500"/>
                  </a:lnTo>
                  <a:lnTo>
                    <a:pt x="520" y="96304"/>
                  </a:lnTo>
                  <a:lnTo>
                    <a:pt x="2324" y="97421"/>
                  </a:lnTo>
                  <a:lnTo>
                    <a:pt x="5816" y="96634"/>
                  </a:lnTo>
                  <a:lnTo>
                    <a:pt x="6845" y="95084"/>
                  </a:lnTo>
                  <a:close/>
                </a:path>
                <a:path w="259715" h="163830">
                  <a:moveTo>
                    <a:pt x="12738" y="158788"/>
                  </a:moveTo>
                  <a:lnTo>
                    <a:pt x="12395" y="157289"/>
                  </a:lnTo>
                  <a:lnTo>
                    <a:pt x="11899" y="156514"/>
                  </a:lnTo>
                  <a:lnTo>
                    <a:pt x="11125" y="155486"/>
                  </a:lnTo>
                  <a:lnTo>
                    <a:pt x="9791" y="154940"/>
                  </a:lnTo>
                  <a:lnTo>
                    <a:pt x="8255" y="155295"/>
                  </a:lnTo>
                  <a:lnTo>
                    <a:pt x="7112" y="155841"/>
                  </a:lnTo>
                  <a:lnTo>
                    <a:pt x="6515" y="156425"/>
                  </a:lnTo>
                  <a:lnTo>
                    <a:pt x="5892" y="157822"/>
                  </a:lnTo>
                  <a:lnTo>
                    <a:pt x="5753" y="158534"/>
                  </a:lnTo>
                  <a:lnTo>
                    <a:pt x="6350" y="161061"/>
                  </a:lnTo>
                  <a:lnTo>
                    <a:pt x="8153" y="162191"/>
                  </a:lnTo>
                  <a:lnTo>
                    <a:pt x="10756" y="161594"/>
                  </a:lnTo>
                  <a:lnTo>
                    <a:pt x="11366" y="161137"/>
                  </a:lnTo>
                  <a:lnTo>
                    <a:pt x="12433" y="159778"/>
                  </a:lnTo>
                  <a:lnTo>
                    <a:pt x="12738" y="158788"/>
                  </a:lnTo>
                  <a:close/>
                </a:path>
                <a:path w="259715" h="163830">
                  <a:moveTo>
                    <a:pt x="31838" y="91579"/>
                  </a:moveTo>
                  <a:lnTo>
                    <a:pt x="31191" y="88417"/>
                  </a:lnTo>
                  <a:lnTo>
                    <a:pt x="29413" y="87261"/>
                  </a:lnTo>
                  <a:lnTo>
                    <a:pt x="25768" y="87985"/>
                  </a:lnTo>
                  <a:lnTo>
                    <a:pt x="24587" y="89750"/>
                  </a:lnTo>
                  <a:lnTo>
                    <a:pt x="25247" y="93014"/>
                  </a:lnTo>
                  <a:lnTo>
                    <a:pt x="26454" y="94005"/>
                  </a:lnTo>
                  <a:lnTo>
                    <a:pt x="28562" y="94259"/>
                  </a:lnTo>
                  <a:lnTo>
                    <a:pt x="29413" y="94081"/>
                  </a:lnTo>
                  <a:lnTo>
                    <a:pt x="30213" y="93624"/>
                  </a:lnTo>
                  <a:lnTo>
                    <a:pt x="31254" y="92875"/>
                  </a:lnTo>
                  <a:lnTo>
                    <a:pt x="31838" y="91579"/>
                  </a:lnTo>
                  <a:close/>
                </a:path>
                <a:path w="259715" h="163830">
                  <a:moveTo>
                    <a:pt x="34861" y="142582"/>
                  </a:moveTo>
                  <a:lnTo>
                    <a:pt x="34036" y="138988"/>
                  </a:lnTo>
                  <a:lnTo>
                    <a:pt x="32219" y="137858"/>
                  </a:lnTo>
                  <a:lnTo>
                    <a:pt x="29311" y="138531"/>
                  </a:lnTo>
                  <a:lnTo>
                    <a:pt x="28524" y="139293"/>
                  </a:lnTo>
                  <a:lnTo>
                    <a:pt x="27851" y="140868"/>
                  </a:lnTo>
                  <a:lnTo>
                    <a:pt x="27711" y="141566"/>
                  </a:lnTo>
                  <a:lnTo>
                    <a:pt x="27914" y="142443"/>
                  </a:lnTo>
                  <a:lnTo>
                    <a:pt x="28282" y="143268"/>
                  </a:lnTo>
                  <a:lnTo>
                    <a:pt x="28613" y="143725"/>
                  </a:lnTo>
                  <a:lnTo>
                    <a:pt x="29845" y="144716"/>
                  </a:lnTo>
                  <a:lnTo>
                    <a:pt x="30861" y="145034"/>
                  </a:lnTo>
                  <a:lnTo>
                    <a:pt x="33731" y="144373"/>
                  </a:lnTo>
                  <a:lnTo>
                    <a:pt x="34861" y="142582"/>
                  </a:lnTo>
                  <a:close/>
                </a:path>
                <a:path w="259715" h="163830">
                  <a:moveTo>
                    <a:pt x="34912" y="60934"/>
                  </a:moveTo>
                  <a:lnTo>
                    <a:pt x="34226" y="57962"/>
                  </a:lnTo>
                  <a:lnTo>
                    <a:pt x="32778" y="56972"/>
                  </a:lnTo>
                  <a:lnTo>
                    <a:pt x="30543" y="57035"/>
                  </a:lnTo>
                  <a:lnTo>
                    <a:pt x="29349" y="57302"/>
                  </a:lnTo>
                  <a:lnTo>
                    <a:pt x="28498" y="58204"/>
                  </a:lnTo>
                  <a:lnTo>
                    <a:pt x="27965" y="59842"/>
                  </a:lnTo>
                  <a:lnTo>
                    <a:pt x="27876" y="60439"/>
                  </a:lnTo>
                  <a:lnTo>
                    <a:pt x="28435" y="62839"/>
                  </a:lnTo>
                  <a:lnTo>
                    <a:pt x="30251" y="63969"/>
                  </a:lnTo>
                  <a:lnTo>
                    <a:pt x="32473" y="63461"/>
                  </a:lnTo>
                  <a:lnTo>
                    <a:pt x="34302" y="62306"/>
                  </a:lnTo>
                  <a:lnTo>
                    <a:pt x="34912" y="60934"/>
                  </a:lnTo>
                  <a:close/>
                </a:path>
                <a:path w="259715" h="163830">
                  <a:moveTo>
                    <a:pt x="35750" y="155473"/>
                  </a:moveTo>
                  <a:lnTo>
                    <a:pt x="35534" y="154406"/>
                  </a:lnTo>
                  <a:lnTo>
                    <a:pt x="35140" y="153847"/>
                  </a:lnTo>
                  <a:lnTo>
                    <a:pt x="33870" y="152679"/>
                  </a:lnTo>
                  <a:lnTo>
                    <a:pt x="32816" y="152273"/>
                  </a:lnTo>
                  <a:lnTo>
                    <a:pt x="31191" y="152603"/>
                  </a:lnTo>
                  <a:lnTo>
                    <a:pt x="29616" y="153695"/>
                  </a:lnTo>
                  <a:lnTo>
                    <a:pt x="29159" y="154533"/>
                  </a:lnTo>
                  <a:lnTo>
                    <a:pt x="28994" y="156108"/>
                  </a:lnTo>
                  <a:lnTo>
                    <a:pt x="29362" y="157873"/>
                  </a:lnTo>
                  <a:lnTo>
                    <a:pt x="30518" y="158864"/>
                  </a:lnTo>
                  <a:lnTo>
                    <a:pt x="32562" y="159131"/>
                  </a:lnTo>
                  <a:lnTo>
                    <a:pt x="34518" y="158775"/>
                  </a:lnTo>
                  <a:lnTo>
                    <a:pt x="35521" y="157556"/>
                  </a:lnTo>
                  <a:lnTo>
                    <a:pt x="35750" y="155473"/>
                  </a:lnTo>
                  <a:close/>
                </a:path>
                <a:path w="259715" h="163830">
                  <a:moveTo>
                    <a:pt x="36525" y="105981"/>
                  </a:moveTo>
                  <a:lnTo>
                    <a:pt x="33108" y="101371"/>
                  </a:lnTo>
                  <a:lnTo>
                    <a:pt x="32677" y="101371"/>
                  </a:lnTo>
                  <a:lnTo>
                    <a:pt x="30429" y="101892"/>
                  </a:lnTo>
                  <a:lnTo>
                    <a:pt x="29298" y="103695"/>
                  </a:lnTo>
                  <a:lnTo>
                    <a:pt x="29806" y="105905"/>
                  </a:lnTo>
                  <a:lnTo>
                    <a:pt x="30822" y="107480"/>
                  </a:lnTo>
                  <a:lnTo>
                    <a:pt x="31813" y="107988"/>
                  </a:lnTo>
                  <a:lnTo>
                    <a:pt x="33464" y="108064"/>
                  </a:lnTo>
                  <a:lnTo>
                    <a:pt x="35471" y="107607"/>
                  </a:lnTo>
                  <a:lnTo>
                    <a:pt x="36525" y="105981"/>
                  </a:lnTo>
                  <a:close/>
                </a:path>
                <a:path w="259715" h="163830">
                  <a:moveTo>
                    <a:pt x="38252" y="162394"/>
                  </a:moveTo>
                  <a:lnTo>
                    <a:pt x="37566" y="162039"/>
                  </a:lnTo>
                  <a:lnTo>
                    <a:pt x="36753" y="161874"/>
                  </a:lnTo>
                  <a:lnTo>
                    <a:pt x="35064" y="162255"/>
                  </a:lnTo>
                  <a:lnTo>
                    <a:pt x="34378" y="162788"/>
                  </a:lnTo>
                  <a:lnTo>
                    <a:pt x="33820" y="163563"/>
                  </a:lnTo>
                  <a:lnTo>
                    <a:pt x="38252" y="162394"/>
                  </a:lnTo>
                  <a:close/>
                </a:path>
                <a:path w="259715" h="163830">
                  <a:moveTo>
                    <a:pt x="51358" y="124498"/>
                  </a:moveTo>
                  <a:lnTo>
                    <a:pt x="50723" y="121729"/>
                  </a:lnTo>
                  <a:lnTo>
                    <a:pt x="50266" y="121031"/>
                  </a:lnTo>
                  <a:lnTo>
                    <a:pt x="48539" y="119113"/>
                  </a:lnTo>
                  <a:lnTo>
                    <a:pt x="46748" y="118414"/>
                  </a:lnTo>
                  <a:lnTo>
                    <a:pt x="43561" y="119138"/>
                  </a:lnTo>
                  <a:lnTo>
                    <a:pt x="42494" y="119951"/>
                  </a:lnTo>
                  <a:lnTo>
                    <a:pt x="41097" y="122097"/>
                  </a:lnTo>
                  <a:lnTo>
                    <a:pt x="40817" y="123456"/>
                  </a:lnTo>
                  <a:lnTo>
                    <a:pt x="41211" y="125158"/>
                  </a:lnTo>
                  <a:lnTo>
                    <a:pt x="42379" y="127381"/>
                  </a:lnTo>
                  <a:lnTo>
                    <a:pt x="43776" y="128397"/>
                  </a:lnTo>
                  <a:lnTo>
                    <a:pt x="46558" y="128689"/>
                  </a:lnTo>
                  <a:lnTo>
                    <a:pt x="47904" y="128371"/>
                  </a:lnTo>
                  <a:lnTo>
                    <a:pt x="48552" y="128016"/>
                  </a:lnTo>
                  <a:lnTo>
                    <a:pt x="50584" y="126403"/>
                  </a:lnTo>
                  <a:lnTo>
                    <a:pt x="51358" y="124498"/>
                  </a:lnTo>
                  <a:close/>
                </a:path>
                <a:path w="259715" h="163830">
                  <a:moveTo>
                    <a:pt x="60744" y="59321"/>
                  </a:moveTo>
                  <a:lnTo>
                    <a:pt x="60236" y="56883"/>
                  </a:lnTo>
                  <a:lnTo>
                    <a:pt x="59905" y="56388"/>
                  </a:lnTo>
                  <a:lnTo>
                    <a:pt x="58724" y="55118"/>
                  </a:lnTo>
                  <a:lnTo>
                    <a:pt x="57594" y="54648"/>
                  </a:lnTo>
                  <a:lnTo>
                    <a:pt x="54724" y="55232"/>
                  </a:lnTo>
                  <a:lnTo>
                    <a:pt x="53657" y="56743"/>
                  </a:lnTo>
                  <a:lnTo>
                    <a:pt x="53759" y="58534"/>
                  </a:lnTo>
                  <a:lnTo>
                    <a:pt x="53746" y="58839"/>
                  </a:lnTo>
                  <a:lnTo>
                    <a:pt x="54127" y="60655"/>
                  </a:lnTo>
                  <a:lnTo>
                    <a:pt x="55905" y="61823"/>
                  </a:lnTo>
                  <a:lnTo>
                    <a:pt x="59550" y="61087"/>
                  </a:lnTo>
                  <a:lnTo>
                    <a:pt x="60744" y="59321"/>
                  </a:lnTo>
                  <a:close/>
                </a:path>
                <a:path w="259715" h="163830">
                  <a:moveTo>
                    <a:pt x="64363" y="99314"/>
                  </a:moveTo>
                  <a:lnTo>
                    <a:pt x="63652" y="96278"/>
                  </a:lnTo>
                  <a:lnTo>
                    <a:pt x="62776" y="95173"/>
                  </a:lnTo>
                  <a:lnTo>
                    <a:pt x="60985" y="94132"/>
                  </a:lnTo>
                  <a:lnTo>
                    <a:pt x="60985" y="102438"/>
                  </a:lnTo>
                  <a:lnTo>
                    <a:pt x="60985" y="94132"/>
                  </a:lnTo>
                  <a:lnTo>
                    <a:pt x="60566" y="93878"/>
                  </a:lnTo>
                  <a:lnTo>
                    <a:pt x="59270" y="93624"/>
                  </a:lnTo>
                  <a:lnTo>
                    <a:pt x="58737" y="93751"/>
                  </a:lnTo>
                  <a:lnTo>
                    <a:pt x="58737" y="98996"/>
                  </a:lnTo>
                  <a:lnTo>
                    <a:pt x="55918" y="99568"/>
                  </a:lnTo>
                  <a:lnTo>
                    <a:pt x="58737" y="98996"/>
                  </a:lnTo>
                  <a:lnTo>
                    <a:pt x="58737" y="93751"/>
                  </a:lnTo>
                  <a:lnTo>
                    <a:pt x="53924" y="98704"/>
                  </a:lnTo>
                  <a:lnTo>
                    <a:pt x="54292" y="100291"/>
                  </a:lnTo>
                  <a:lnTo>
                    <a:pt x="54686" y="100990"/>
                  </a:lnTo>
                  <a:lnTo>
                    <a:pt x="54292" y="101688"/>
                  </a:lnTo>
                  <a:lnTo>
                    <a:pt x="54102" y="102489"/>
                  </a:lnTo>
                  <a:lnTo>
                    <a:pt x="54622" y="105016"/>
                  </a:lnTo>
                  <a:lnTo>
                    <a:pt x="56222" y="106108"/>
                  </a:lnTo>
                  <a:lnTo>
                    <a:pt x="58254" y="105930"/>
                  </a:lnTo>
                  <a:lnTo>
                    <a:pt x="59499" y="105676"/>
                  </a:lnTo>
                  <a:lnTo>
                    <a:pt x="60401" y="104762"/>
                  </a:lnTo>
                  <a:lnTo>
                    <a:pt x="60909" y="103111"/>
                  </a:lnTo>
                  <a:lnTo>
                    <a:pt x="60883" y="103327"/>
                  </a:lnTo>
                  <a:lnTo>
                    <a:pt x="61544" y="103060"/>
                  </a:lnTo>
                  <a:lnTo>
                    <a:pt x="62103" y="102704"/>
                  </a:lnTo>
                  <a:lnTo>
                    <a:pt x="63792" y="100901"/>
                  </a:lnTo>
                  <a:lnTo>
                    <a:pt x="64363" y="99314"/>
                  </a:lnTo>
                  <a:close/>
                </a:path>
                <a:path w="259715" h="163830">
                  <a:moveTo>
                    <a:pt x="67094" y="144856"/>
                  </a:moveTo>
                  <a:lnTo>
                    <a:pt x="66052" y="140373"/>
                  </a:lnTo>
                  <a:lnTo>
                    <a:pt x="62738" y="138303"/>
                  </a:lnTo>
                  <a:lnTo>
                    <a:pt x="58928" y="139166"/>
                  </a:lnTo>
                  <a:lnTo>
                    <a:pt x="58089" y="139534"/>
                  </a:lnTo>
                  <a:lnTo>
                    <a:pt x="58127" y="139001"/>
                  </a:lnTo>
                  <a:lnTo>
                    <a:pt x="54521" y="136029"/>
                  </a:lnTo>
                  <a:lnTo>
                    <a:pt x="52285" y="136474"/>
                  </a:lnTo>
                  <a:lnTo>
                    <a:pt x="51117" y="138214"/>
                  </a:lnTo>
                  <a:lnTo>
                    <a:pt x="51816" y="141744"/>
                  </a:lnTo>
                  <a:lnTo>
                    <a:pt x="53403" y="142836"/>
                  </a:lnTo>
                  <a:lnTo>
                    <a:pt x="55092" y="142697"/>
                  </a:lnTo>
                  <a:lnTo>
                    <a:pt x="54622" y="143802"/>
                  </a:lnTo>
                  <a:lnTo>
                    <a:pt x="59893" y="151561"/>
                  </a:lnTo>
                  <a:lnTo>
                    <a:pt x="64325" y="150545"/>
                  </a:lnTo>
                  <a:lnTo>
                    <a:pt x="65925" y="149009"/>
                  </a:lnTo>
                  <a:lnTo>
                    <a:pt x="66992" y="146024"/>
                  </a:lnTo>
                  <a:lnTo>
                    <a:pt x="67094" y="144856"/>
                  </a:lnTo>
                  <a:close/>
                </a:path>
                <a:path w="259715" h="163830">
                  <a:moveTo>
                    <a:pt x="73596" y="75463"/>
                  </a:moveTo>
                  <a:lnTo>
                    <a:pt x="72390" y="70053"/>
                  </a:lnTo>
                  <a:lnTo>
                    <a:pt x="69697" y="68376"/>
                  </a:lnTo>
                  <a:lnTo>
                    <a:pt x="66522" y="69100"/>
                  </a:lnTo>
                  <a:lnTo>
                    <a:pt x="63817" y="70637"/>
                  </a:lnTo>
                  <a:lnTo>
                    <a:pt x="62712" y="72771"/>
                  </a:lnTo>
                  <a:lnTo>
                    <a:pt x="63855" y="77647"/>
                  </a:lnTo>
                  <a:lnTo>
                    <a:pt x="66548" y="79324"/>
                  </a:lnTo>
                  <a:lnTo>
                    <a:pt x="71932" y="78092"/>
                  </a:lnTo>
                  <a:lnTo>
                    <a:pt x="73596" y="75463"/>
                  </a:lnTo>
                  <a:close/>
                </a:path>
                <a:path w="259715" h="163830">
                  <a:moveTo>
                    <a:pt x="76288" y="121081"/>
                  </a:moveTo>
                  <a:lnTo>
                    <a:pt x="76161" y="118757"/>
                  </a:lnTo>
                  <a:lnTo>
                    <a:pt x="75666" y="116662"/>
                  </a:lnTo>
                  <a:lnTo>
                    <a:pt x="74523" y="115290"/>
                  </a:lnTo>
                  <a:lnTo>
                    <a:pt x="74460" y="118249"/>
                  </a:lnTo>
                  <a:lnTo>
                    <a:pt x="71805" y="116522"/>
                  </a:lnTo>
                  <a:lnTo>
                    <a:pt x="74460" y="118249"/>
                  </a:lnTo>
                  <a:lnTo>
                    <a:pt x="74460" y="115265"/>
                  </a:lnTo>
                  <a:lnTo>
                    <a:pt x="72199" y="114033"/>
                  </a:lnTo>
                  <a:lnTo>
                    <a:pt x="71247" y="113766"/>
                  </a:lnTo>
                  <a:lnTo>
                    <a:pt x="69291" y="113792"/>
                  </a:lnTo>
                  <a:lnTo>
                    <a:pt x="63792" y="119075"/>
                  </a:lnTo>
                  <a:lnTo>
                    <a:pt x="64465" y="121970"/>
                  </a:lnTo>
                  <a:lnTo>
                    <a:pt x="64858" y="122745"/>
                  </a:lnTo>
                  <a:lnTo>
                    <a:pt x="65278" y="123304"/>
                  </a:lnTo>
                  <a:lnTo>
                    <a:pt x="65747" y="124307"/>
                  </a:lnTo>
                  <a:lnTo>
                    <a:pt x="66789" y="126161"/>
                  </a:lnTo>
                  <a:lnTo>
                    <a:pt x="68884" y="127266"/>
                  </a:lnTo>
                  <a:lnTo>
                    <a:pt x="72796" y="126479"/>
                  </a:lnTo>
                  <a:lnTo>
                    <a:pt x="74041" y="125272"/>
                  </a:lnTo>
                  <a:lnTo>
                    <a:pt x="75018" y="122897"/>
                  </a:lnTo>
                  <a:lnTo>
                    <a:pt x="74663" y="123786"/>
                  </a:lnTo>
                  <a:lnTo>
                    <a:pt x="75704" y="122631"/>
                  </a:lnTo>
                  <a:lnTo>
                    <a:pt x="76288" y="121081"/>
                  </a:lnTo>
                  <a:close/>
                </a:path>
                <a:path w="259715" h="163830">
                  <a:moveTo>
                    <a:pt x="80530" y="46545"/>
                  </a:moveTo>
                  <a:lnTo>
                    <a:pt x="79908" y="43865"/>
                  </a:lnTo>
                  <a:lnTo>
                    <a:pt x="78092" y="42735"/>
                  </a:lnTo>
                  <a:lnTo>
                    <a:pt x="74460" y="43561"/>
                  </a:lnTo>
                  <a:lnTo>
                    <a:pt x="73329" y="45364"/>
                  </a:lnTo>
                  <a:lnTo>
                    <a:pt x="74053" y="48463"/>
                  </a:lnTo>
                  <a:lnTo>
                    <a:pt x="75082" y="49377"/>
                  </a:lnTo>
                  <a:lnTo>
                    <a:pt x="76314" y="49657"/>
                  </a:lnTo>
                  <a:lnTo>
                    <a:pt x="77292" y="49784"/>
                  </a:lnTo>
                  <a:lnTo>
                    <a:pt x="78727" y="49453"/>
                  </a:lnTo>
                  <a:lnTo>
                    <a:pt x="79463" y="48882"/>
                  </a:lnTo>
                  <a:lnTo>
                    <a:pt x="80352" y="47409"/>
                  </a:lnTo>
                  <a:lnTo>
                    <a:pt x="80530" y="46545"/>
                  </a:lnTo>
                  <a:close/>
                </a:path>
                <a:path w="259715" h="163830">
                  <a:moveTo>
                    <a:pt x="83553" y="20535"/>
                  </a:moveTo>
                  <a:lnTo>
                    <a:pt x="83223" y="19735"/>
                  </a:lnTo>
                  <a:lnTo>
                    <a:pt x="81915" y="18440"/>
                  </a:lnTo>
                  <a:lnTo>
                    <a:pt x="81114" y="18110"/>
                  </a:lnTo>
                  <a:lnTo>
                    <a:pt x="79248" y="18110"/>
                  </a:lnTo>
                  <a:lnTo>
                    <a:pt x="78460" y="18440"/>
                  </a:lnTo>
                  <a:lnTo>
                    <a:pt x="77139" y="19735"/>
                  </a:lnTo>
                  <a:lnTo>
                    <a:pt x="76809" y="20535"/>
                  </a:lnTo>
                  <a:lnTo>
                    <a:pt x="76809" y="22377"/>
                  </a:lnTo>
                  <a:lnTo>
                    <a:pt x="77139" y="23164"/>
                  </a:lnTo>
                  <a:lnTo>
                    <a:pt x="78460" y="24472"/>
                  </a:lnTo>
                  <a:lnTo>
                    <a:pt x="79248" y="24803"/>
                  </a:lnTo>
                  <a:lnTo>
                    <a:pt x="81114" y="24803"/>
                  </a:lnTo>
                  <a:lnTo>
                    <a:pt x="81915" y="24472"/>
                  </a:lnTo>
                  <a:lnTo>
                    <a:pt x="83223" y="23164"/>
                  </a:lnTo>
                  <a:lnTo>
                    <a:pt x="83553" y="22377"/>
                  </a:lnTo>
                  <a:lnTo>
                    <a:pt x="83553" y="20535"/>
                  </a:lnTo>
                  <a:close/>
                </a:path>
                <a:path w="259715" h="163830">
                  <a:moveTo>
                    <a:pt x="89281" y="99072"/>
                  </a:moveTo>
                  <a:lnTo>
                    <a:pt x="88506" y="95313"/>
                  </a:lnTo>
                  <a:lnTo>
                    <a:pt x="87909" y="94475"/>
                  </a:lnTo>
                  <a:lnTo>
                    <a:pt x="87160" y="93789"/>
                  </a:lnTo>
                  <a:lnTo>
                    <a:pt x="87477" y="92798"/>
                  </a:lnTo>
                  <a:lnTo>
                    <a:pt x="87553" y="91732"/>
                  </a:lnTo>
                  <a:lnTo>
                    <a:pt x="86626" y="87807"/>
                  </a:lnTo>
                  <a:lnTo>
                    <a:pt x="84074" y="85928"/>
                  </a:lnTo>
                  <a:lnTo>
                    <a:pt x="80454" y="86042"/>
                  </a:lnTo>
                  <a:lnTo>
                    <a:pt x="77685" y="86677"/>
                  </a:lnTo>
                  <a:lnTo>
                    <a:pt x="75996" y="88506"/>
                  </a:lnTo>
                  <a:lnTo>
                    <a:pt x="75311" y="91554"/>
                  </a:lnTo>
                  <a:lnTo>
                    <a:pt x="75285" y="92443"/>
                  </a:lnTo>
                  <a:lnTo>
                    <a:pt x="75933" y="95211"/>
                  </a:lnTo>
                  <a:lnTo>
                    <a:pt x="77216" y="96659"/>
                  </a:lnTo>
                  <a:lnTo>
                    <a:pt x="78879" y="97434"/>
                  </a:lnTo>
                  <a:lnTo>
                    <a:pt x="78854" y="95097"/>
                  </a:lnTo>
                  <a:lnTo>
                    <a:pt x="78905" y="98069"/>
                  </a:lnTo>
                  <a:lnTo>
                    <a:pt x="78930" y="98628"/>
                  </a:lnTo>
                  <a:lnTo>
                    <a:pt x="79095" y="98818"/>
                  </a:lnTo>
                  <a:lnTo>
                    <a:pt x="79590" y="100025"/>
                  </a:lnTo>
                  <a:lnTo>
                    <a:pt x="80987" y="101841"/>
                  </a:lnTo>
                  <a:lnTo>
                    <a:pt x="82867" y="102641"/>
                  </a:lnTo>
                  <a:lnTo>
                    <a:pt x="87515" y="101714"/>
                  </a:lnTo>
                  <a:lnTo>
                    <a:pt x="89281" y="99072"/>
                  </a:lnTo>
                  <a:close/>
                </a:path>
                <a:path w="259715" h="163830">
                  <a:moveTo>
                    <a:pt x="97294" y="58953"/>
                  </a:moveTo>
                  <a:lnTo>
                    <a:pt x="97040" y="57277"/>
                  </a:lnTo>
                  <a:lnTo>
                    <a:pt x="97053" y="57010"/>
                  </a:lnTo>
                  <a:lnTo>
                    <a:pt x="96456" y="54444"/>
                  </a:lnTo>
                  <a:lnTo>
                    <a:pt x="93954" y="52857"/>
                  </a:lnTo>
                  <a:lnTo>
                    <a:pt x="91262" y="53289"/>
                  </a:lnTo>
                  <a:lnTo>
                    <a:pt x="91033" y="53276"/>
                  </a:lnTo>
                  <a:lnTo>
                    <a:pt x="88328" y="53886"/>
                  </a:lnTo>
                  <a:lnTo>
                    <a:pt x="86639" y="56565"/>
                  </a:lnTo>
                  <a:lnTo>
                    <a:pt x="87668" y="60985"/>
                  </a:lnTo>
                  <a:lnTo>
                    <a:pt x="88976" y="62217"/>
                  </a:lnTo>
                  <a:lnTo>
                    <a:pt x="91427" y="63055"/>
                  </a:lnTo>
                  <a:lnTo>
                    <a:pt x="92341" y="63195"/>
                  </a:lnTo>
                  <a:lnTo>
                    <a:pt x="94284" y="62763"/>
                  </a:lnTo>
                  <a:lnTo>
                    <a:pt x="95072" y="62191"/>
                  </a:lnTo>
                  <a:lnTo>
                    <a:pt x="96761" y="60413"/>
                  </a:lnTo>
                  <a:lnTo>
                    <a:pt x="97294" y="58953"/>
                  </a:lnTo>
                  <a:close/>
                </a:path>
                <a:path w="259715" h="163830">
                  <a:moveTo>
                    <a:pt x="98983" y="74383"/>
                  </a:moveTo>
                  <a:lnTo>
                    <a:pt x="93103" y="67678"/>
                  </a:lnTo>
                  <a:lnTo>
                    <a:pt x="90601" y="68186"/>
                  </a:lnTo>
                  <a:lnTo>
                    <a:pt x="89217" y="69621"/>
                  </a:lnTo>
                  <a:lnTo>
                    <a:pt x="88506" y="72097"/>
                  </a:lnTo>
                  <a:lnTo>
                    <a:pt x="88417" y="72872"/>
                  </a:lnTo>
                  <a:lnTo>
                    <a:pt x="89001" y="75704"/>
                  </a:lnTo>
                  <a:lnTo>
                    <a:pt x="90614" y="77203"/>
                  </a:lnTo>
                  <a:lnTo>
                    <a:pt x="93179" y="77685"/>
                  </a:lnTo>
                  <a:lnTo>
                    <a:pt x="93840" y="77698"/>
                  </a:lnTo>
                  <a:lnTo>
                    <a:pt x="97218" y="77025"/>
                  </a:lnTo>
                  <a:lnTo>
                    <a:pt x="98983" y="74383"/>
                  </a:lnTo>
                  <a:close/>
                </a:path>
                <a:path w="259715" h="163830">
                  <a:moveTo>
                    <a:pt x="100482" y="118452"/>
                  </a:moveTo>
                  <a:lnTo>
                    <a:pt x="94170" y="112636"/>
                  </a:lnTo>
                  <a:lnTo>
                    <a:pt x="93129" y="112737"/>
                  </a:lnTo>
                  <a:lnTo>
                    <a:pt x="90690" y="113233"/>
                  </a:lnTo>
                  <a:lnTo>
                    <a:pt x="88900" y="115112"/>
                  </a:lnTo>
                  <a:lnTo>
                    <a:pt x="88239" y="118160"/>
                  </a:lnTo>
                  <a:lnTo>
                    <a:pt x="88226" y="118986"/>
                  </a:lnTo>
                  <a:lnTo>
                    <a:pt x="88633" y="121018"/>
                  </a:lnTo>
                  <a:lnTo>
                    <a:pt x="89230" y="122059"/>
                  </a:lnTo>
                  <a:lnTo>
                    <a:pt x="90043" y="122859"/>
                  </a:lnTo>
                  <a:lnTo>
                    <a:pt x="90563" y="121259"/>
                  </a:lnTo>
                  <a:lnTo>
                    <a:pt x="91821" y="119926"/>
                  </a:lnTo>
                  <a:lnTo>
                    <a:pt x="95923" y="118973"/>
                  </a:lnTo>
                  <a:lnTo>
                    <a:pt x="98158" y="120180"/>
                  </a:lnTo>
                  <a:lnTo>
                    <a:pt x="99174" y="122224"/>
                  </a:lnTo>
                  <a:lnTo>
                    <a:pt x="99593" y="121666"/>
                  </a:lnTo>
                  <a:lnTo>
                    <a:pt x="99910" y="121031"/>
                  </a:lnTo>
                  <a:lnTo>
                    <a:pt x="100393" y="119443"/>
                  </a:lnTo>
                  <a:lnTo>
                    <a:pt x="100482" y="118452"/>
                  </a:lnTo>
                  <a:close/>
                </a:path>
                <a:path w="259715" h="163830">
                  <a:moveTo>
                    <a:pt x="103098" y="101130"/>
                  </a:moveTo>
                  <a:lnTo>
                    <a:pt x="103035" y="100990"/>
                  </a:lnTo>
                  <a:lnTo>
                    <a:pt x="103098" y="101142"/>
                  </a:lnTo>
                  <a:close/>
                </a:path>
                <a:path w="259715" h="163830">
                  <a:moveTo>
                    <a:pt x="105092" y="32981"/>
                  </a:moveTo>
                  <a:lnTo>
                    <a:pt x="104762" y="32181"/>
                  </a:lnTo>
                  <a:lnTo>
                    <a:pt x="103441" y="30886"/>
                  </a:lnTo>
                  <a:lnTo>
                    <a:pt x="102654" y="30556"/>
                  </a:lnTo>
                  <a:lnTo>
                    <a:pt x="100787" y="30556"/>
                  </a:lnTo>
                  <a:lnTo>
                    <a:pt x="99987" y="30886"/>
                  </a:lnTo>
                  <a:lnTo>
                    <a:pt x="98679" y="32181"/>
                  </a:lnTo>
                  <a:lnTo>
                    <a:pt x="98348" y="32981"/>
                  </a:lnTo>
                  <a:lnTo>
                    <a:pt x="98348" y="34823"/>
                  </a:lnTo>
                  <a:lnTo>
                    <a:pt x="98679" y="35610"/>
                  </a:lnTo>
                  <a:lnTo>
                    <a:pt x="99987" y="36918"/>
                  </a:lnTo>
                  <a:lnTo>
                    <a:pt x="100787" y="37249"/>
                  </a:lnTo>
                  <a:lnTo>
                    <a:pt x="102654" y="37249"/>
                  </a:lnTo>
                  <a:lnTo>
                    <a:pt x="103441" y="36918"/>
                  </a:lnTo>
                  <a:lnTo>
                    <a:pt x="104762" y="35610"/>
                  </a:lnTo>
                  <a:lnTo>
                    <a:pt x="105092" y="34823"/>
                  </a:lnTo>
                  <a:lnTo>
                    <a:pt x="105092" y="32981"/>
                  </a:lnTo>
                  <a:close/>
                </a:path>
                <a:path w="259715" h="163830">
                  <a:moveTo>
                    <a:pt x="106819" y="46634"/>
                  </a:moveTo>
                  <a:lnTo>
                    <a:pt x="106222" y="43751"/>
                  </a:lnTo>
                  <a:lnTo>
                    <a:pt x="105486" y="42951"/>
                  </a:lnTo>
                  <a:lnTo>
                    <a:pt x="103911" y="42214"/>
                  </a:lnTo>
                  <a:lnTo>
                    <a:pt x="103212" y="42062"/>
                  </a:lnTo>
                  <a:lnTo>
                    <a:pt x="101219" y="42456"/>
                  </a:lnTo>
                  <a:lnTo>
                    <a:pt x="100317" y="43383"/>
                  </a:lnTo>
                  <a:lnTo>
                    <a:pt x="99809" y="45034"/>
                  </a:lnTo>
                  <a:lnTo>
                    <a:pt x="99720" y="45580"/>
                  </a:lnTo>
                  <a:lnTo>
                    <a:pt x="100203" y="47967"/>
                  </a:lnTo>
                  <a:lnTo>
                    <a:pt x="101993" y="49136"/>
                  </a:lnTo>
                  <a:lnTo>
                    <a:pt x="105638" y="48399"/>
                  </a:lnTo>
                  <a:lnTo>
                    <a:pt x="106819" y="46634"/>
                  </a:lnTo>
                  <a:close/>
                </a:path>
                <a:path w="259715" h="163830">
                  <a:moveTo>
                    <a:pt x="110617" y="21767"/>
                  </a:moveTo>
                  <a:lnTo>
                    <a:pt x="109880" y="18148"/>
                  </a:lnTo>
                  <a:lnTo>
                    <a:pt x="108102" y="16979"/>
                  </a:lnTo>
                  <a:lnTo>
                    <a:pt x="104457" y="17703"/>
                  </a:lnTo>
                  <a:lnTo>
                    <a:pt x="103276" y="19469"/>
                  </a:lnTo>
                  <a:lnTo>
                    <a:pt x="103720" y="21640"/>
                  </a:lnTo>
                  <a:lnTo>
                    <a:pt x="104724" y="23418"/>
                  </a:lnTo>
                  <a:lnTo>
                    <a:pt x="106019" y="24104"/>
                  </a:lnTo>
                  <a:lnTo>
                    <a:pt x="107619" y="23901"/>
                  </a:lnTo>
                  <a:lnTo>
                    <a:pt x="109448" y="23533"/>
                  </a:lnTo>
                  <a:lnTo>
                    <a:pt x="110617" y="21767"/>
                  </a:lnTo>
                  <a:close/>
                </a:path>
                <a:path w="259715" h="163830">
                  <a:moveTo>
                    <a:pt x="115531" y="98488"/>
                  </a:moveTo>
                  <a:lnTo>
                    <a:pt x="114604" y="94462"/>
                  </a:lnTo>
                  <a:lnTo>
                    <a:pt x="113576" y="93103"/>
                  </a:lnTo>
                  <a:lnTo>
                    <a:pt x="112255" y="92214"/>
                  </a:lnTo>
                  <a:lnTo>
                    <a:pt x="112382" y="91490"/>
                  </a:lnTo>
                  <a:lnTo>
                    <a:pt x="112395" y="90728"/>
                  </a:lnTo>
                  <a:lnTo>
                    <a:pt x="111772" y="87693"/>
                  </a:lnTo>
                  <a:lnTo>
                    <a:pt x="110058" y="86004"/>
                  </a:lnTo>
                  <a:lnTo>
                    <a:pt x="107035" y="85153"/>
                  </a:lnTo>
                  <a:lnTo>
                    <a:pt x="106070" y="85090"/>
                  </a:lnTo>
                  <a:lnTo>
                    <a:pt x="101815" y="85940"/>
                  </a:lnTo>
                  <a:lnTo>
                    <a:pt x="99695" y="89115"/>
                  </a:lnTo>
                  <a:lnTo>
                    <a:pt x="100533" y="92938"/>
                  </a:lnTo>
                  <a:lnTo>
                    <a:pt x="100876" y="94030"/>
                  </a:lnTo>
                  <a:lnTo>
                    <a:pt x="101498" y="94970"/>
                  </a:lnTo>
                  <a:lnTo>
                    <a:pt x="102311" y="95694"/>
                  </a:lnTo>
                  <a:lnTo>
                    <a:pt x="102120" y="96456"/>
                  </a:lnTo>
                  <a:lnTo>
                    <a:pt x="102069" y="96862"/>
                  </a:lnTo>
                  <a:lnTo>
                    <a:pt x="102450" y="97142"/>
                  </a:lnTo>
                  <a:lnTo>
                    <a:pt x="102755" y="97523"/>
                  </a:lnTo>
                  <a:lnTo>
                    <a:pt x="102984" y="97955"/>
                  </a:lnTo>
                  <a:lnTo>
                    <a:pt x="103339" y="96977"/>
                  </a:lnTo>
                  <a:lnTo>
                    <a:pt x="103644" y="96558"/>
                  </a:lnTo>
                  <a:lnTo>
                    <a:pt x="103162" y="96316"/>
                  </a:lnTo>
                  <a:lnTo>
                    <a:pt x="102730" y="96037"/>
                  </a:lnTo>
                  <a:lnTo>
                    <a:pt x="103644" y="96558"/>
                  </a:lnTo>
                  <a:lnTo>
                    <a:pt x="104330" y="95592"/>
                  </a:lnTo>
                  <a:lnTo>
                    <a:pt x="105321" y="94843"/>
                  </a:lnTo>
                  <a:lnTo>
                    <a:pt x="108038" y="94208"/>
                  </a:lnTo>
                  <a:lnTo>
                    <a:pt x="109486" y="94589"/>
                  </a:lnTo>
                  <a:lnTo>
                    <a:pt x="110617" y="95389"/>
                  </a:lnTo>
                  <a:lnTo>
                    <a:pt x="111556" y="96075"/>
                  </a:lnTo>
                  <a:lnTo>
                    <a:pt x="112318" y="97040"/>
                  </a:lnTo>
                  <a:lnTo>
                    <a:pt x="113195" y="100774"/>
                  </a:lnTo>
                  <a:lnTo>
                    <a:pt x="111721" y="103225"/>
                  </a:lnTo>
                  <a:lnTo>
                    <a:pt x="109308" y="104051"/>
                  </a:lnTo>
                  <a:lnTo>
                    <a:pt x="110058" y="103949"/>
                  </a:lnTo>
                  <a:lnTo>
                    <a:pt x="111213" y="103695"/>
                  </a:lnTo>
                  <a:lnTo>
                    <a:pt x="112191" y="103124"/>
                  </a:lnTo>
                  <a:lnTo>
                    <a:pt x="114693" y="100838"/>
                  </a:lnTo>
                  <a:lnTo>
                    <a:pt x="115531" y="98488"/>
                  </a:lnTo>
                  <a:close/>
                </a:path>
                <a:path w="259715" h="163830">
                  <a:moveTo>
                    <a:pt x="123088" y="57658"/>
                  </a:moveTo>
                  <a:lnTo>
                    <a:pt x="118503" y="52412"/>
                  </a:lnTo>
                  <a:lnTo>
                    <a:pt x="115011" y="53111"/>
                  </a:lnTo>
                  <a:lnTo>
                    <a:pt x="118503" y="52412"/>
                  </a:lnTo>
                  <a:lnTo>
                    <a:pt x="120002" y="52895"/>
                  </a:lnTo>
                  <a:lnTo>
                    <a:pt x="121132" y="53848"/>
                  </a:lnTo>
                  <a:lnTo>
                    <a:pt x="121335" y="53098"/>
                  </a:lnTo>
                  <a:lnTo>
                    <a:pt x="121424" y="52298"/>
                  </a:lnTo>
                  <a:lnTo>
                    <a:pt x="120611" y="48806"/>
                  </a:lnTo>
                  <a:lnTo>
                    <a:pt x="117919" y="47129"/>
                  </a:lnTo>
                  <a:lnTo>
                    <a:pt x="113614" y="48120"/>
                  </a:lnTo>
                  <a:lnTo>
                    <a:pt x="113614" y="54559"/>
                  </a:lnTo>
                  <a:lnTo>
                    <a:pt x="113487" y="55029"/>
                  </a:lnTo>
                  <a:lnTo>
                    <a:pt x="113614" y="54559"/>
                  </a:lnTo>
                  <a:lnTo>
                    <a:pt x="113614" y="48120"/>
                  </a:lnTo>
                  <a:lnTo>
                    <a:pt x="112509" y="48361"/>
                  </a:lnTo>
                  <a:lnTo>
                    <a:pt x="110820" y="51041"/>
                  </a:lnTo>
                  <a:lnTo>
                    <a:pt x="111696" y="54800"/>
                  </a:lnTo>
                  <a:lnTo>
                    <a:pt x="112344" y="55651"/>
                  </a:lnTo>
                  <a:lnTo>
                    <a:pt x="113131" y="56324"/>
                  </a:lnTo>
                  <a:lnTo>
                    <a:pt x="112991" y="56845"/>
                  </a:lnTo>
                  <a:lnTo>
                    <a:pt x="113030" y="58166"/>
                  </a:lnTo>
                  <a:lnTo>
                    <a:pt x="112966" y="58369"/>
                  </a:lnTo>
                  <a:lnTo>
                    <a:pt x="113182" y="59385"/>
                  </a:lnTo>
                  <a:lnTo>
                    <a:pt x="113563" y="60045"/>
                  </a:lnTo>
                  <a:lnTo>
                    <a:pt x="115163" y="62077"/>
                  </a:lnTo>
                  <a:lnTo>
                    <a:pt x="117017" y="62877"/>
                  </a:lnTo>
                  <a:lnTo>
                    <a:pt x="120611" y="62153"/>
                  </a:lnTo>
                  <a:lnTo>
                    <a:pt x="121831" y="60985"/>
                  </a:lnTo>
                  <a:lnTo>
                    <a:pt x="122859" y="58648"/>
                  </a:lnTo>
                  <a:lnTo>
                    <a:pt x="123088" y="57658"/>
                  </a:lnTo>
                  <a:close/>
                </a:path>
                <a:path w="259715" h="163830">
                  <a:moveTo>
                    <a:pt x="126123" y="76466"/>
                  </a:moveTo>
                  <a:lnTo>
                    <a:pt x="121246" y="69583"/>
                  </a:lnTo>
                  <a:lnTo>
                    <a:pt x="118897" y="70053"/>
                  </a:lnTo>
                  <a:lnTo>
                    <a:pt x="120180" y="70688"/>
                  </a:lnTo>
                  <a:lnTo>
                    <a:pt x="121196" y="71805"/>
                  </a:lnTo>
                  <a:lnTo>
                    <a:pt x="122186" y="75984"/>
                  </a:lnTo>
                  <a:lnTo>
                    <a:pt x="120510" y="78663"/>
                  </a:lnTo>
                  <a:lnTo>
                    <a:pt x="116789" y="79527"/>
                  </a:lnTo>
                  <a:lnTo>
                    <a:pt x="115811" y="79362"/>
                  </a:lnTo>
                  <a:lnTo>
                    <a:pt x="114909" y="79019"/>
                  </a:lnTo>
                  <a:lnTo>
                    <a:pt x="115582" y="79984"/>
                  </a:lnTo>
                  <a:lnTo>
                    <a:pt x="117436" y="81661"/>
                  </a:lnTo>
                  <a:lnTo>
                    <a:pt x="119430" y="82245"/>
                  </a:lnTo>
                  <a:lnTo>
                    <a:pt x="123698" y="81280"/>
                  </a:lnTo>
                  <a:lnTo>
                    <a:pt x="125336" y="79565"/>
                  </a:lnTo>
                  <a:lnTo>
                    <a:pt x="126047" y="76987"/>
                  </a:lnTo>
                  <a:lnTo>
                    <a:pt x="126123" y="76466"/>
                  </a:lnTo>
                  <a:close/>
                </a:path>
                <a:path w="259715" h="163830">
                  <a:moveTo>
                    <a:pt x="131521" y="32702"/>
                  </a:moveTo>
                  <a:lnTo>
                    <a:pt x="131191" y="31915"/>
                  </a:lnTo>
                  <a:lnTo>
                    <a:pt x="129870" y="30607"/>
                  </a:lnTo>
                  <a:lnTo>
                    <a:pt x="129082" y="30276"/>
                  </a:lnTo>
                  <a:lnTo>
                    <a:pt x="127215" y="30276"/>
                  </a:lnTo>
                  <a:lnTo>
                    <a:pt x="126415" y="30607"/>
                  </a:lnTo>
                  <a:lnTo>
                    <a:pt x="125095" y="31915"/>
                  </a:lnTo>
                  <a:lnTo>
                    <a:pt x="124764" y="32702"/>
                  </a:lnTo>
                  <a:lnTo>
                    <a:pt x="124764" y="34556"/>
                  </a:lnTo>
                  <a:lnTo>
                    <a:pt x="125095" y="35344"/>
                  </a:lnTo>
                  <a:lnTo>
                    <a:pt x="126415" y="36652"/>
                  </a:lnTo>
                  <a:lnTo>
                    <a:pt x="127215" y="36982"/>
                  </a:lnTo>
                  <a:lnTo>
                    <a:pt x="129082" y="36982"/>
                  </a:lnTo>
                  <a:lnTo>
                    <a:pt x="129870" y="36652"/>
                  </a:lnTo>
                  <a:lnTo>
                    <a:pt x="131191" y="35344"/>
                  </a:lnTo>
                  <a:lnTo>
                    <a:pt x="131521" y="34556"/>
                  </a:lnTo>
                  <a:lnTo>
                    <a:pt x="131521" y="32702"/>
                  </a:lnTo>
                  <a:close/>
                </a:path>
                <a:path w="259715" h="163830">
                  <a:moveTo>
                    <a:pt x="132765" y="2425"/>
                  </a:moveTo>
                  <a:lnTo>
                    <a:pt x="132435" y="1625"/>
                  </a:lnTo>
                  <a:lnTo>
                    <a:pt x="131114" y="330"/>
                  </a:lnTo>
                  <a:lnTo>
                    <a:pt x="130314" y="0"/>
                  </a:lnTo>
                  <a:lnTo>
                    <a:pt x="128460" y="0"/>
                  </a:lnTo>
                  <a:lnTo>
                    <a:pt x="127660" y="330"/>
                  </a:lnTo>
                  <a:lnTo>
                    <a:pt x="126352" y="1625"/>
                  </a:lnTo>
                  <a:lnTo>
                    <a:pt x="126022" y="2425"/>
                  </a:lnTo>
                  <a:lnTo>
                    <a:pt x="126022" y="4267"/>
                  </a:lnTo>
                  <a:lnTo>
                    <a:pt x="126352" y="5054"/>
                  </a:lnTo>
                  <a:lnTo>
                    <a:pt x="127660" y="6362"/>
                  </a:lnTo>
                  <a:lnTo>
                    <a:pt x="128460" y="6692"/>
                  </a:lnTo>
                  <a:lnTo>
                    <a:pt x="130314" y="6692"/>
                  </a:lnTo>
                  <a:lnTo>
                    <a:pt x="131114" y="6362"/>
                  </a:lnTo>
                  <a:lnTo>
                    <a:pt x="132435" y="5054"/>
                  </a:lnTo>
                  <a:lnTo>
                    <a:pt x="132765" y="4267"/>
                  </a:lnTo>
                  <a:lnTo>
                    <a:pt x="132765" y="2425"/>
                  </a:lnTo>
                  <a:close/>
                </a:path>
                <a:path w="259715" h="163830">
                  <a:moveTo>
                    <a:pt x="142481" y="107111"/>
                  </a:moveTo>
                  <a:lnTo>
                    <a:pt x="141770" y="104038"/>
                  </a:lnTo>
                  <a:lnTo>
                    <a:pt x="140258" y="102387"/>
                  </a:lnTo>
                  <a:lnTo>
                    <a:pt x="138353" y="101625"/>
                  </a:lnTo>
                  <a:lnTo>
                    <a:pt x="139585" y="100152"/>
                  </a:lnTo>
                  <a:lnTo>
                    <a:pt x="140169" y="98183"/>
                  </a:lnTo>
                  <a:lnTo>
                    <a:pt x="139319" y="94018"/>
                  </a:lnTo>
                  <a:lnTo>
                    <a:pt x="137845" y="92329"/>
                  </a:lnTo>
                  <a:lnTo>
                    <a:pt x="135953" y="91503"/>
                  </a:lnTo>
                  <a:lnTo>
                    <a:pt x="136499" y="94627"/>
                  </a:lnTo>
                  <a:lnTo>
                    <a:pt x="134531" y="97663"/>
                  </a:lnTo>
                  <a:lnTo>
                    <a:pt x="129730" y="98780"/>
                  </a:lnTo>
                  <a:lnTo>
                    <a:pt x="128092" y="98450"/>
                  </a:lnTo>
                  <a:lnTo>
                    <a:pt x="126758" y="97612"/>
                  </a:lnTo>
                  <a:lnTo>
                    <a:pt x="127000" y="99402"/>
                  </a:lnTo>
                  <a:lnTo>
                    <a:pt x="127546" y="100520"/>
                  </a:lnTo>
                  <a:lnTo>
                    <a:pt x="128143" y="99847"/>
                  </a:lnTo>
                  <a:lnTo>
                    <a:pt x="128854" y="99263"/>
                  </a:lnTo>
                  <a:lnTo>
                    <a:pt x="132435" y="98171"/>
                  </a:lnTo>
                  <a:lnTo>
                    <a:pt x="135255" y="99656"/>
                  </a:lnTo>
                  <a:lnTo>
                    <a:pt x="136169" y="102628"/>
                  </a:lnTo>
                  <a:lnTo>
                    <a:pt x="136169" y="103327"/>
                  </a:lnTo>
                  <a:lnTo>
                    <a:pt x="137033" y="102908"/>
                  </a:lnTo>
                  <a:lnTo>
                    <a:pt x="137769" y="102323"/>
                  </a:lnTo>
                  <a:lnTo>
                    <a:pt x="137033" y="102920"/>
                  </a:lnTo>
                  <a:lnTo>
                    <a:pt x="136169" y="103327"/>
                  </a:lnTo>
                  <a:lnTo>
                    <a:pt x="136347" y="105397"/>
                  </a:lnTo>
                  <a:lnTo>
                    <a:pt x="135229" y="107327"/>
                  </a:lnTo>
                  <a:lnTo>
                    <a:pt x="133299" y="108204"/>
                  </a:lnTo>
                  <a:lnTo>
                    <a:pt x="133819" y="110007"/>
                  </a:lnTo>
                  <a:lnTo>
                    <a:pt x="132892" y="111696"/>
                  </a:lnTo>
                  <a:lnTo>
                    <a:pt x="131279" y="112306"/>
                  </a:lnTo>
                  <a:lnTo>
                    <a:pt x="131991" y="112915"/>
                  </a:lnTo>
                  <a:lnTo>
                    <a:pt x="133807" y="114058"/>
                  </a:lnTo>
                  <a:lnTo>
                    <a:pt x="135572" y="114401"/>
                  </a:lnTo>
                  <a:lnTo>
                    <a:pt x="139928" y="113398"/>
                  </a:lnTo>
                  <a:lnTo>
                    <a:pt x="141795" y="111353"/>
                  </a:lnTo>
                  <a:lnTo>
                    <a:pt x="142468" y="108038"/>
                  </a:lnTo>
                  <a:lnTo>
                    <a:pt x="142481" y="107111"/>
                  </a:lnTo>
                  <a:close/>
                </a:path>
                <a:path w="259715" h="163830">
                  <a:moveTo>
                    <a:pt x="149364" y="84963"/>
                  </a:moveTo>
                  <a:lnTo>
                    <a:pt x="147548" y="85344"/>
                  </a:lnTo>
                  <a:lnTo>
                    <a:pt x="145757" y="84175"/>
                  </a:lnTo>
                  <a:lnTo>
                    <a:pt x="145389" y="82143"/>
                  </a:lnTo>
                  <a:lnTo>
                    <a:pt x="144297" y="82143"/>
                  </a:lnTo>
                  <a:lnTo>
                    <a:pt x="143256" y="81826"/>
                  </a:lnTo>
                  <a:lnTo>
                    <a:pt x="142354" y="81305"/>
                  </a:lnTo>
                  <a:lnTo>
                    <a:pt x="141744" y="82067"/>
                  </a:lnTo>
                  <a:lnTo>
                    <a:pt x="140982" y="82702"/>
                  </a:lnTo>
                  <a:lnTo>
                    <a:pt x="139344" y="83197"/>
                  </a:lnTo>
                  <a:lnTo>
                    <a:pt x="138696" y="83248"/>
                  </a:lnTo>
                  <a:lnTo>
                    <a:pt x="138061" y="83197"/>
                  </a:lnTo>
                  <a:lnTo>
                    <a:pt x="139077" y="85991"/>
                  </a:lnTo>
                  <a:lnTo>
                    <a:pt x="141871" y="87757"/>
                  </a:lnTo>
                  <a:lnTo>
                    <a:pt x="145707" y="87363"/>
                  </a:lnTo>
                  <a:lnTo>
                    <a:pt x="147129" y="87033"/>
                  </a:lnTo>
                  <a:lnTo>
                    <a:pt x="148323" y="86258"/>
                  </a:lnTo>
                  <a:lnTo>
                    <a:pt x="149364" y="84963"/>
                  </a:lnTo>
                  <a:close/>
                </a:path>
                <a:path w="259715" h="163830">
                  <a:moveTo>
                    <a:pt x="151574" y="54508"/>
                  </a:moveTo>
                  <a:lnTo>
                    <a:pt x="150926" y="51714"/>
                  </a:lnTo>
                  <a:lnTo>
                    <a:pt x="149948" y="50596"/>
                  </a:lnTo>
                  <a:lnTo>
                    <a:pt x="148717" y="49949"/>
                  </a:lnTo>
                  <a:lnTo>
                    <a:pt x="148831" y="51193"/>
                  </a:lnTo>
                  <a:lnTo>
                    <a:pt x="148247" y="52362"/>
                  </a:lnTo>
                  <a:lnTo>
                    <a:pt x="147193" y="53022"/>
                  </a:lnTo>
                  <a:lnTo>
                    <a:pt x="146710" y="53352"/>
                  </a:lnTo>
                  <a:lnTo>
                    <a:pt x="144640" y="53987"/>
                  </a:lnTo>
                  <a:lnTo>
                    <a:pt x="142748" y="52997"/>
                  </a:lnTo>
                  <a:lnTo>
                    <a:pt x="141808" y="49974"/>
                  </a:lnTo>
                  <a:lnTo>
                    <a:pt x="142240" y="48666"/>
                  </a:lnTo>
                  <a:lnTo>
                    <a:pt x="143154" y="47828"/>
                  </a:lnTo>
                  <a:lnTo>
                    <a:pt x="142544" y="47713"/>
                  </a:lnTo>
                  <a:lnTo>
                    <a:pt x="141909" y="47701"/>
                  </a:lnTo>
                  <a:lnTo>
                    <a:pt x="138557" y="48374"/>
                  </a:lnTo>
                  <a:lnTo>
                    <a:pt x="136791" y="51003"/>
                  </a:lnTo>
                  <a:lnTo>
                    <a:pt x="137414" y="54025"/>
                  </a:lnTo>
                  <a:lnTo>
                    <a:pt x="137731" y="54584"/>
                  </a:lnTo>
                  <a:lnTo>
                    <a:pt x="138252" y="54229"/>
                  </a:lnTo>
                  <a:lnTo>
                    <a:pt x="138836" y="53936"/>
                  </a:lnTo>
                  <a:lnTo>
                    <a:pt x="141909" y="53225"/>
                  </a:lnTo>
                  <a:lnTo>
                    <a:pt x="144246" y="54559"/>
                  </a:lnTo>
                  <a:lnTo>
                    <a:pt x="145186" y="56743"/>
                  </a:lnTo>
                  <a:lnTo>
                    <a:pt x="145465" y="57226"/>
                  </a:lnTo>
                  <a:lnTo>
                    <a:pt x="145669" y="58077"/>
                  </a:lnTo>
                  <a:lnTo>
                    <a:pt x="145580" y="59194"/>
                  </a:lnTo>
                  <a:lnTo>
                    <a:pt x="146037" y="59270"/>
                  </a:lnTo>
                  <a:lnTo>
                    <a:pt x="147002" y="59169"/>
                  </a:lnTo>
                  <a:lnTo>
                    <a:pt x="147345" y="58153"/>
                  </a:lnTo>
                  <a:lnTo>
                    <a:pt x="148120" y="57289"/>
                  </a:lnTo>
                  <a:lnTo>
                    <a:pt x="149707" y="56845"/>
                  </a:lnTo>
                  <a:lnTo>
                    <a:pt x="150634" y="56896"/>
                  </a:lnTo>
                  <a:lnTo>
                    <a:pt x="151307" y="55829"/>
                  </a:lnTo>
                  <a:lnTo>
                    <a:pt x="151574" y="54508"/>
                  </a:lnTo>
                  <a:close/>
                </a:path>
                <a:path w="259715" h="163830">
                  <a:moveTo>
                    <a:pt x="159981" y="2882"/>
                  </a:moveTo>
                  <a:lnTo>
                    <a:pt x="159651" y="2082"/>
                  </a:lnTo>
                  <a:lnTo>
                    <a:pt x="158343" y="787"/>
                  </a:lnTo>
                  <a:lnTo>
                    <a:pt x="157543" y="457"/>
                  </a:lnTo>
                  <a:lnTo>
                    <a:pt x="155689" y="457"/>
                  </a:lnTo>
                  <a:lnTo>
                    <a:pt x="154889" y="787"/>
                  </a:lnTo>
                  <a:lnTo>
                    <a:pt x="153568" y="2082"/>
                  </a:lnTo>
                  <a:lnTo>
                    <a:pt x="153238" y="2882"/>
                  </a:lnTo>
                  <a:lnTo>
                    <a:pt x="153238" y="4724"/>
                  </a:lnTo>
                  <a:lnTo>
                    <a:pt x="153568" y="5511"/>
                  </a:lnTo>
                  <a:lnTo>
                    <a:pt x="154889" y="6819"/>
                  </a:lnTo>
                  <a:lnTo>
                    <a:pt x="155689" y="7150"/>
                  </a:lnTo>
                  <a:lnTo>
                    <a:pt x="157543" y="7150"/>
                  </a:lnTo>
                  <a:lnTo>
                    <a:pt x="158343" y="6819"/>
                  </a:lnTo>
                  <a:lnTo>
                    <a:pt x="159651" y="5511"/>
                  </a:lnTo>
                  <a:lnTo>
                    <a:pt x="159981" y="4724"/>
                  </a:lnTo>
                  <a:lnTo>
                    <a:pt x="159981" y="2882"/>
                  </a:lnTo>
                  <a:close/>
                </a:path>
                <a:path w="259715" h="163830">
                  <a:moveTo>
                    <a:pt x="169557" y="18249"/>
                  </a:moveTo>
                  <a:lnTo>
                    <a:pt x="169227" y="17462"/>
                  </a:lnTo>
                  <a:lnTo>
                    <a:pt x="167919" y="16154"/>
                  </a:lnTo>
                  <a:lnTo>
                    <a:pt x="167119" y="15824"/>
                  </a:lnTo>
                  <a:lnTo>
                    <a:pt x="165252" y="15824"/>
                  </a:lnTo>
                  <a:lnTo>
                    <a:pt x="164465" y="16154"/>
                  </a:lnTo>
                  <a:lnTo>
                    <a:pt x="163144" y="17462"/>
                  </a:lnTo>
                  <a:lnTo>
                    <a:pt x="162814" y="18249"/>
                  </a:lnTo>
                  <a:lnTo>
                    <a:pt x="162814" y="20091"/>
                  </a:lnTo>
                  <a:lnTo>
                    <a:pt x="163144" y="20891"/>
                  </a:lnTo>
                  <a:lnTo>
                    <a:pt x="164465" y="22186"/>
                  </a:lnTo>
                  <a:lnTo>
                    <a:pt x="165252" y="22517"/>
                  </a:lnTo>
                  <a:lnTo>
                    <a:pt x="167119" y="22517"/>
                  </a:lnTo>
                  <a:lnTo>
                    <a:pt x="167919" y="22186"/>
                  </a:lnTo>
                  <a:lnTo>
                    <a:pt x="169227" y="20891"/>
                  </a:lnTo>
                  <a:lnTo>
                    <a:pt x="169557" y="20091"/>
                  </a:lnTo>
                  <a:lnTo>
                    <a:pt x="169557" y="18249"/>
                  </a:lnTo>
                  <a:close/>
                </a:path>
                <a:path w="259715" h="163830">
                  <a:moveTo>
                    <a:pt x="169837" y="110972"/>
                  </a:moveTo>
                  <a:lnTo>
                    <a:pt x="168960" y="107848"/>
                  </a:lnTo>
                  <a:lnTo>
                    <a:pt x="167843" y="106514"/>
                  </a:lnTo>
                  <a:lnTo>
                    <a:pt x="167500" y="106324"/>
                  </a:lnTo>
                  <a:lnTo>
                    <a:pt x="167500" y="110464"/>
                  </a:lnTo>
                  <a:lnTo>
                    <a:pt x="165201" y="113906"/>
                  </a:lnTo>
                  <a:lnTo>
                    <a:pt x="160032" y="114947"/>
                  </a:lnTo>
                  <a:lnTo>
                    <a:pt x="165188" y="113906"/>
                  </a:lnTo>
                  <a:lnTo>
                    <a:pt x="167487" y="110464"/>
                  </a:lnTo>
                  <a:lnTo>
                    <a:pt x="166611" y="106426"/>
                  </a:lnTo>
                  <a:lnTo>
                    <a:pt x="166776" y="106934"/>
                  </a:lnTo>
                  <a:lnTo>
                    <a:pt x="167487" y="110464"/>
                  </a:lnTo>
                  <a:lnTo>
                    <a:pt x="167500" y="106324"/>
                  </a:lnTo>
                  <a:lnTo>
                    <a:pt x="166395" y="105702"/>
                  </a:lnTo>
                  <a:lnTo>
                    <a:pt x="165798" y="104305"/>
                  </a:lnTo>
                  <a:lnTo>
                    <a:pt x="164744" y="103212"/>
                  </a:lnTo>
                  <a:lnTo>
                    <a:pt x="162737" y="102171"/>
                  </a:lnTo>
                  <a:lnTo>
                    <a:pt x="162356" y="102057"/>
                  </a:lnTo>
                  <a:lnTo>
                    <a:pt x="161886" y="102654"/>
                  </a:lnTo>
                  <a:lnTo>
                    <a:pt x="161302" y="103162"/>
                  </a:lnTo>
                  <a:lnTo>
                    <a:pt x="160642" y="103568"/>
                  </a:lnTo>
                  <a:lnTo>
                    <a:pt x="160159" y="105156"/>
                  </a:lnTo>
                  <a:lnTo>
                    <a:pt x="158978" y="106502"/>
                  </a:lnTo>
                  <a:lnTo>
                    <a:pt x="156832" y="107099"/>
                  </a:lnTo>
                  <a:lnTo>
                    <a:pt x="156032" y="107073"/>
                  </a:lnTo>
                  <a:lnTo>
                    <a:pt x="155257" y="107607"/>
                  </a:lnTo>
                  <a:lnTo>
                    <a:pt x="154444" y="107835"/>
                  </a:lnTo>
                  <a:lnTo>
                    <a:pt x="153797" y="107810"/>
                  </a:lnTo>
                  <a:lnTo>
                    <a:pt x="153771" y="108953"/>
                  </a:lnTo>
                  <a:lnTo>
                    <a:pt x="154279" y="111467"/>
                  </a:lnTo>
                  <a:lnTo>
                    <a:pt x="155524" y="113004"/>
                  </a:lnTo>
                  <a:lnTo>
                    <a:pt x="157137" y="113906"/>
                  </a:lnTo>
                  <a:lnTo>
                    <a:pt x="158330" y="116713"/>
                  </a:lnTo>
                  <a:lnTo>
                    <a:pt x="161366" y="118364"/>
                  </a:lnTo>
                  <a:lnTo>
                    <a:pt x="164452" y="117754"/>
                  </a:lnTo>
                  <a:lnTo>
                    <a:pt x="164998" y="117386"/>
                  </a:lnTo>
                  <a:lnTo>
                    <a:pt x="165595" y="117068"/>
                  </a:lnTo>
                  <a:lnTo>
                    <a:pt x="166776" y="116801"/>
                  </a:lnTo>
                  <a:lnTo>
                    <a:pt x="168135" y="115912"/>
                  </a:lnTo>
                  <a:lnTo>
                    <a:pt x="169100" y="114554"/>
                  </a:lnTo>
                  <a:lnTo>
                    <a:pt x="169773" y="112026"/>
                  </a:lnTo>
                  <a:lnTo>
                    <a:pt x="169837" y="110972"/>
                  </a:lnTo>
                  <a:close/>
                </a:path>
                <a:path w="259715" h="163830">
                  <a:moveTo>
                    <a:pt x="175958" y="81153"/>
                  </a:moveTo>
                  <a:lnTo>
                    <a:pt x="175526" y="79336"/>
                  </a:lnTo>
                  <a:lnTo>
                    <a:pt x="175082" y="78473"/>
                  </a:lnTo>
                  <a:lnTo>
                    <a:pt x="174485" y="77749"/>
                  </a:lnTo>
                  <a:lnTo>
                    <a:pt x="174117" y="79273"/>
                  </a:lnTo>
                  <a:lnTo>
                    <a:pt x="173164" y="80594"/>
                  </a:lnTo>
                  <a:lnTo>
                    <a:pt x="171805" y="81432"/>
                  </a:lnTo>
                  <a:lnTo>
                    <a:pt x="173012" y="81661"/>
                  </a:lnTo>
                  <a:lnTo>
                    <a:pt x="174053" y="82511"/>
                  </a:lnTo>
                  <a:lnTo>
                    <a:pt x="174688" y="84747"/>
                  </a:lnTo>
                  <a:lnTo>
                    <a:pt x="174459" y="85725"/>
                  </a:lnTo>
                  <a:lnTo>
                    <a:pt x="173939" y="86512"/>
                  </a:lnTo>
                  <a:lnTo>
                    <a:pt x="175069" y="85420"/>
                  </a:lnTo>
                  <a:lnTo>
                    <a:pt x="175780" y="83947"/>
                  </a:lnTo>
                  <a:lnTo>
                    <a:pt x="175958" y="81749"/>
                  </a:lnTo>
                  <a:lnTo>
                    <a:pt x="175958" y="81153"/>
                  </a:lnTo>
                  <a:close/>
                </a:path>
                <a:path w="259715" h="163830">
                  <a:moveTo>
                    <a:pt x="177482" y="55765"/>
                  </a:moveTo>
                  <a:lnTo>
                    <a:pt x="177126" y="54000"/>
                  </a:lnTo>
                  <a:lnTo>
                    <a:pt x="176949" y="53695"/>
                  </a:lnTo>
                  <a:lnTo>
                    <a:pt x="176707" y="52933"/>
                  </a:lnTo>
                  <a:lnTo>
                    <a:pt x="176301" y="52298"/>
                  </a:lnTo>
                  <a:lnTo>
                    <a:pt x="175768" y="51752"/>
                  </a:lnTo>
                  <a:lnTo>
                    <a:pt x="175031" y="51257"/>
                  </a:lnTo>
                  <a:lnTo>
                    <a:pt x="174675" y="50876"/>
                  </a:lnTo>
                  <a:lnTo>
                    <a:pt x="174536" y="50825"/>
                  </a:lnTo>
                  <a:lnTo>
                    <a:pt x="174104" y="51536"/>
                  </a:lnTo>
                  <a:lnTo>
                    <a:pt x="173418" y="52108"/>
                  </a:lnTo>
                  <a:lnTo>
                    <a:pt x="171475" y="52628"/>
                  </a:lnTo>
                  <a:lnTo>
                    <a:pt x="170434" y="52336"/>
                  </a:lnTo>
                  <a:lnTo>
                    <a:pt x="169621" y="51714"/>
                  </a:lnTo>
                  <a:lnTo>
                    <a:pt x="170180" y="53924"/>
                  </a:lnTo>
                  <a:lnTo>
                    <a:pt x="169329" y="55943"/>
                  </a:lnTo>
                  <a:lnTo>
                    <a:pt x="167703" y="57073"/>
                  </a:lnTo>
                  <a:lnTo>
                    <a:pt x="167195" y="57442"/>
                  </a:lnTo>
                  <a:lnTo>
                    <a:pt x="166611" y="57721"/>
                  </a:lnTo>
                  <a:lnTo>
                    <a:pt x="165735" y="57924"/>
                  </a:lnTo>
                  <a:lnTo>
                    <a:pt x="165328" y="57899"/>
                  </a:lnTo>
                  <a:lnTo>
                    <a:pt x="165976" y="58839"/>
                  </a:lnTo>
                  <a:lnTo>
                    <a:pt x="166674" y="61099"/>
                  </a:lnTo>
                  <a:lnTo>
                    <a:pt x="166166" y="62788"/>
                  </a:lnTo>
                  <a:lnTo>
                    <a:pt x="165100" y="64046"/>
                  </a:lnTo>
                  <a:lnTo>
                    <a:pt x="166255" y="65532"/>
                  </a:lnTo>
                  <a:lnTo>
                    <a:pt x="168211" y="66319"/>
                  </a:lnTo>
                  <a:lnTo>
                    <a:pt x="172885" y="65252"/>
                  </a:lnTo>
                  <a:lnTo>
                    <a:pt x="174574" y="62585"/>
                  </a:lnTo>
                  <a:lnTo>
                    <a:pt x="173901" y="59778"/>
                  </a:lnTo>
                  <a:lnTo>
                    <a:pt x="174713" y="59486"/>
                  </a:lnTo>
                  <a:lnTo>
                    <a:pt x="175412" y="59016"/>
                  </a:lnTo>
                  <a:lnTo>
                    <a:pt x="176949" y="57277"/>
                  </a:lnTo>
                  <a:lnTo>
                    <a:pt x="177482" y="55765"/>
                  </a:lnTo>
                  <a:close/>
                </a:path>
                <a:path w="259715" h="163830">
                  <a:moveTo>
                    <a:pt x="179095" y="87896"/>
                  </a:moveTo>
                  <a:lnTo>
                    <a:pt x="179082" y="87185"/>
                  </a:lnTo>
                  <a:lnTo>
                    <a:pt x="178498" y="84670"/>
                  </a:lnTo>
                  <a:lnTo>
                    <a:pt x="177380" y="83235"/>
                  </a:lnTo>
                  <a:lnTo>
                    <a:pt x="175920" y="82359"/>
                  </a:lnTo>
                  <a:lnTo>
                    <a:pt x="175780" y="83947"/>
                  </a:lnTo>
                  <a:lnTo>
                    <a:pt x="175082" y="85420"/>
                  </a:lnTo>
                  <a:lnTo>
                    <a:pt x="173939" y="86512"/>
                  </a:lnTo>
                  <a:lnTo>
                    <a:pt x="173507" y="87147"/>
                  </a:lnTo>
                  <a:lnTo>
                    <a:pt x="172897" y="87668"/>
                  </a:lnTo>
                  <a:lnTo>
                    <a:pt x="171919" y="87947"/>
                  </a:lnTo>
                  <a:lnTo>
                    <a:pt x="171602" y="87934"/>
                  </a:lnTo>
                  <a:lnTo>
                    <a:pt x="169976" y="88150"/>
                  </a:lnTo>
                  <a:lnTo>
                    <a:pt x="168389" y="87210"/>
                  </a:lnTo>
                  <a:lnTo>
                    <a:pt x="167576" y="84391"/>
                  </a:lnTo>
                  <a:lnTo>
                    <a:pt x="167982" y="83185"/>
                  </a:lnTo>
                  <a:lnTo>
                    <a:pt x="168808" y="82346"/>
                  </a:lnTo>
                  <a:lnTo>
                    <a:pt x="167652" y="82384"/>
                  </a:lnTo>
                  <a:lnTo>
                    <a:pt x="166547" y="82080"/>
                  </a:lnTo>
                  <a:lnTo>
                    <a:pt x="165582" y="81521"/>
                  </a:lnTo>
                  <a:lnTo>
                    <a:pt x="165227" y="81699"/>
                  </a:lnTo>
                  <a:lnTo>
                    <a:pt x="164414" y="81927"/>
                  </a:lnTo>
                  <a:lnTo>
                    <a:pt x="163601" y="81876"/>
                  </a:lnTo>
                  <a:lnTo>
                    <a:pt x="162826" y="81699"/>
                  </a:lnTo>
                  <a:lnTo>
                    <a:pt x="162852" y="82638"/>
                  </a:lnTo>
                  <a:lnTo>
                    <a:pt x="163322" y="84975"/>
                  </a:lnTo>
                  <a:lnTo>
                    <a:pt x="164477" y="86474"/>
                  </a:lnTo>
                  <a:lnTo>
                    <a:pt x="165976" y="87388"/>
                  </a:lnTo>
                  <a:lnTo>
                    <a:pt x="165950" y="88709"/>
                  </a:lnTo>
                  <a:lnTo>
                    <a:pt x="166763" y="92202"/>
                  </a:lnTo>
                  <a:lnTo>
                    <a:pt x="169151" y="94132"/>
                  </a:lnTo>
                  <a:lnTo>
                    <a:pt x="171894" y="94399"/>
                  </a:lnTo>
                  <a:lnTo>
                    <a:pt x="171932" y="91795"/>
                  </a:lnTo>
                  <a:lnTo>
                    <a:pt x="173659" y="89408"/>
                  </a:lnTo>
                  <a:lnTo>
                    <a:pt x="177241" y="88430"/>
                  </a:lnTo>
                  <a:lnTo>
                    <a:pt x="178155" y="88430"/>
                  </a:lnTo>
                  <a:lnTo>
                    <a:pt x="179031" y="88595"/>
                  </a:lnTo>
                  <a:lnTo>
                    <a:pt x="179095" y="87896"/>
                  </a:lnTo>
                  <a:close/>
                </a:path>
                <a:path w="259715" h="163830">
                  <a:moveTo>
                    <a:pt x="180784" y="138010"/>
                  </a:moveTo>
                  <a:lnTo>
                    <a:pt x="180479" y="137414"/>
                  </a:lnTo>
                  <a:lnTo>
                    <a:pt x="180111" y="136867"/>
                  </a:lnTo>
                  <a:lnTo>
                    <a:pt x="179654" y="136410"/>
                  </a:lnTo>
                  <a:lnTo>
                    <a:pt x="179311" y="137134"/>
                  </a:lnTo>
                  <a:lnTo>
                    <a:pt x="179095" y="137464"/>
                  </a:lnTo>
                  <a:lnTo>
                    <a:pt x="180784" y="138010"/>
                  </a:lnTo>
                  <a:close/>
                </a:path>
                <a:path w="259715" h="163830">
                  <a:moveTo>
                    <a:pt x="186347" y="114998"/>
                  </a:moveTo>
                  <a:lnTo>
                    <a:pt x="186016" y="114350"/>
                  </a:lnTo>
                  <a:lnTo>
                    <a:pt x="184251" y="114757"/>
                  </a:lnTo>
                  <a:lnTo>
                    <a:pt x="182473" y="114414"/>
                  </a:lnTo>
                  <a:lnTo>
                    <a:pt x="181038" y="113525"/>
                  </a:lnTo>
                  <a:lnTo>
                    <a:pt x="181597" y="116446"/>
                  </a:lnTo>
                  <a:lnTo>
                    <a:pt x="183451" y="118275"/>
                  </a:lnTo>
                  <a:lnTo>
                    <a:pt x="185737" y="118922"/>
                  </a:lnTo>
                  <a:lnTo>
                    <a:pt x="185496" y="117538"/>
                  </a:lnTo>
                  <a:lnTo>
                    <a:pt x="185724" y="116166"/>
                  </a:lnTo>
                  <a:lnTo>
                    <a:pt x="186347" y="114998"/>
                  </a:lnTo>
                  <a:close/>
                </a:path>
                <a:path w="259715" h="163830">
                  <a:moveTo>
                    <a:pt x="189560" y="134061"/>
                  </a:moveTo>
                  <a:lnTo>
                    <a:pt x="188315" y="128701"/>
                  </a:lnTo>
                  <a:lnTo>
                    <a:pt x="185623" y="127025"/>
                  </a:lnTo>
                  <a:lnTo>
                    <a:pt x="181178" y="128041"/>
                  </a:lnTo>
                  <a:lnTo>
                    <a:pt x="179946" y="129336"/>
                  </a:lnTo>
                  <a:lnTo>
                    <a:pt x="179387" y="130898"/>
                  </a:lnTo>
                  <a:lnTo>
                    <a:pt x="179857" y="131876"/>
                  </a:lnTo>
                  <a:lnTo>
                    <a:pt x="180238" y="133438"/>
                  </a:lnTo>
                  <a:lnTo>
                    <a:pt x="180200" y="134442"/>
                  </a:lnTo>
                  <a:lnTo>
                    <a:pt x="179971" y="135394"/>
                  </a:lnTo>
                  <a:lnTo>
                    <a:pt x="181114" y="136982"/>
                  </a:lnTo>
                  <a:lnTo>
                    <a:pt x="183146" y="137820"/>
                  </a:lnTo>
                  <a:lnTo>
                    <a:pt x="187883" y="136740"/>
                  </a:lnTo>
                  <a:lnTo>
                    <a:pt x="189560" y="134061"/>
                  </a:lnTo>
                  <a:close/>
                </a:path>
                <a:path w="259715" h="163830">
                  <a:moveTo>
                    <a:pt x="191782" y="107734"/>
                  </a:moveTo>
                  <a:lnTo>
                    <a:pt x="191287" y="107327"/>
                  </a:lnTo>
                  <a:lnTo>
                    <a:pt x="191008" y="107149"/>
                  </a:lnTo>
                  <a:lnTo>
                    <a:pt x="191033" y="107327"/>
                  </a:lnTo>
                  <a:lnTo>
                    <a:pt x="191071" y="107492"/>
                  </a:lnTo>
                  <a:lnTo>
                    <a:pt x="191071" y="107670"/>
                  </a:lnTo>
                  <a:lnTo>
                    <a:pt x="191312" y="107683"/>
                  </a:lnTo>
                  <a:lnTo>
                    <a:pt x="191554" y="107670"/>
                  </a:lnTo>
                  <a:lnTo>
                    <a:pt x="191782" y="107734"/>
                  </a:lnTo>
                  <a:close/>
                </a:path>
                <a:path w="259715" h="163830">
                  <a:moveTo>
                    <a:pt x="194360" y="103428"/>
                  </a:moveTo>
                  <a:lnTo>
                    <a:pt x="193725" y="100711"/>
                  </a:lnTo>
                  <a:lnTo>
                    <a:pt x="192557" y="98437"/>
                  </a:lnTo>
                  <a:lnTo>
                    <a:pt x="190982" y="97396"/>
                  </a:lnTo>
                  <a:lnTo>
                    <a:pt x="188264" y="97231"/>
                  </a:lnTo>
                  <a:lnTo>
                    <a:pt x="187477" y="97421"/>
                  </a:lnTo>
                  <a:lnTo>
                    <a:pt x="186956" y="97726"/>
                  </a:lnTo>
                  <a:lnTo>
                    <a:pt x="187261" y="99136"/>
                  </a:lnTo>
                  <a:lnTo>
                    <a:pt x="187071" y="100545"/>
                  </a:lnTo>
                  <a:lnTo>
                    <a:pt x="186499" y="101790"/>
                  </a:lnTo>
                  <a:lnTo>
                    <a:pt x="188633" y="102463"/>
                  </a:lnTo>
                  <a:lnTo>
                    <a:pt x="190373" y="104190"/>
                  </a:lnTo>
                  <a:lnTo>
                    <a:pt x="190944" y="106654"/>
                  </a:lnTo>
                  <a:lnTo>
                    <a:pt x="193078" y="105689"/>
                  </a:lnTo>
                  <a:lnTo>
                    <a:pt x="194360" y="103428"/>
                  </a:lnTo>
                  <a:close/>
                </a:path>
                <a:path w="259715" h="163830">
                  <a:moveTo>
                    <a:pt x="194983" y="47574"/>
                  </a:moveTo>
                  <a:lnTo>
                    <a:pt x="194360" y="47536"/>
                  </a:lnTo>
                  <a:lnTo>
                    <a:pt x="193776" y="47320"/>
                  </a:lnTo>
                  <a:lnTo>
                    <a:pt x="193268" y="46977"/>
                  </a:lnTo>
                  <a:lnTo>
                    <a:pt x="191579" y="47472"/>
                  </a:lnTo>
                  <a:lnTo>
                    <a:pt x="190525" y="49161"/>
                  </a:lnTo>
                  <a:lnTo>
                    <a:pt x="190969" y="51066"/>
                  </a:lnTo>
                  <a:lnTo>
                    <a:pt x="191147" y="51358"/>
                  </a:lnTo>
                  <a:lnTo>
                    <a:pt x="191808" y="50609"/>
                  </a:lnTo>
                  <a:lnTo>
                    <a:pt x="192633" y="49999"/>
                  </a:lnTo>
                  <a:lnTo>
                    <a:pt x="193687" y="49758"/>
                  </a:lnTo>
                  <a:lnTo>
                    <a:pt x="194043" y="49745"/>
                  </a:lnTo>
                  <a:lnTo>
                    <a:pt x="194068" y="48920"/>
                  </a:lnTo>
                  <a:lnTo>
                    <a:pt x="194411" y="48158"/>
                  </a:lnTo>
                  <a:lnTo>
                    <a:pt x="194983" y="47574"/>
                  </a:lnTo>
                  <a:close/>
                </a:path>
                <a:path w="259715" h="163830">
                  <a:moveTo>
                    <a:pt x="195884" y="22225"/>
                  </a:moveTo>
                  <a:lnTo>
                    <a:pt x="194970" y="21844"/>
                  </a:lnTo>
                  <a:lnTo>
                    <a:pt x="194221" y="21120"/>
                  </a:lnTo>
                  <a:lnTo>
                    <a:pt x="193687" y="19202"/>
                  </a:lnTo>
                  <a:lnTo>
                    <a:pt x="193827" y="18300"/>
                  </a:lnTo>
                  <a:lnTo>
                    <a:pt x="194259" y="17551"/>
                  </a:lnTo>
                  <a:lnTo>
                    <a:pt x="193662" y="17297"/>
                  </a:lnTo>
                  <a:lnTo>
                    <a:pt x="193001" y="17170"/>
                  </a:lnTo>
                  <a:lnTo>
                    <a:pt x="190487" y="17665"/>
                  </a:lnTo>
                  <a:lnTo>
                    <a:pt x="189306" y="19431"/>
                  </a:lnTo>
                  <a:lnTo>
                    <a:pt x="190042" y="23063"/>
                  </a:lnTo>
                  <a:lnTo>
                    <a:pt x="191833" y="24231"/>
                  </a:lnTo>
                  <a:lnTo>
                    <a:pt x="194640" y="23660"/>
                  </a:lnTo>
                  <a:lnTo>
                    <a:pt x="195414" y="23037"/>
                  </a:lnTo>
                  <a:lnTo>
                    <a:pt x="195884" y="22225"/>
                  </a:lnTo>
                  <a:close/>
                </a:path>
                <a:path w="259715" h="163830">
                  <a:moveTo>
                    <a:pt x="200164" y="63944"/>
                  </a:moveTo>
                  <a:lnTo>
                    <a:pt x="199415" y="60299"/>
                  </a:lnTo>
                  <a:lnTo>
                    <a:pt x="198704" y="59334"/>
                  </a:lnTo>
                  <a:lnTo>
                    <a:pt x="197802" y="58623"/>
                  </a:lnTo>
                  <a:lnTo>
                    <a:pt x="197281" y="59004"/>
                  </a:lnTo>
                  <a:lnTo>
                    <a:pt x="196672" y="59296"/>
                  </a:lnTo>
                  <a:lnTo>
                    <a:pt x="195999" y="59461"/>
                  </a:lnTo>
                  <a:lnTo>
                    <a:pt x="195999" y="67322"/>
                  </a:lnTo>
                  <a:lnTo>
                    <a:pt x="194513" y="67614"/>
                  </a:lnTo>
                  <a:lnTo>
                    <a:pt x="195986" y="67322"/>
                  </a:lnTo>
                  <a:lnTo>
                    <a:pt x="195999" y="59461"/>
                  </a:lnTo>
                  <a:lnTo>
                    <a:pt x="194525" y="59791"/>
                  </a:lnTo>
                  <a:lnTo>
                    <a:pt x="193103" y="59436"/>
                  </a:lnTo>
                  <a:lnTo>
                    <a:pt x="191973" y="58635"/>
                  </a:lnTo>
                  <a:lnTo>
                    <a:pt x="192087" y="58877"/>
                  </a:lnTo>
                  <a:lnTo>
                    <a:pt x="192671" y="60960"/>
                  </a:lnTo>
                  <a:lnTo>
                    <a:pt x="191808" y="63042"/>
                  </a:lnTo>
                  <a:lnTo>
                    <a:pt x="190131" y="64223"/>
                  </a:lnTo>
                  <a:lnTo>
                    <a:pt x="190563" y="65328"/>
                  </a:lnTo>
                  <a:lnTo>
                    <a:pt x="191300" y="66217"/>
                  </a:lnTo>
                  <a:lnTo>
                    <a:pt x="192290" y="66789"/>
                  </a:lnTo>
                  <a:lnTo>
                    <a:pt x="191223" y="67297"/>
                  </a:lnTo>
                  <a:lnTo>
                    <a:pt x="190779" y="67640"/>
                  </a:lnTo>
                  <a:lnTo>
                    <a:pt x="190373" y="68059"/>
                  </a:lnTo>
                  <a:lnTo>
                    <a:pt x="191300" y="68694"/>
                  </a:lnTo>
                  <a:lnTo>
                    <a:pt x="192049" y="69596"/>
                  </a:lnTo>
                  <a:lnTo>
                    <a:pt x="192392" y="70967"/>
                  </a:lnTo>
                  <a:lnTo>
                    <a:pt x="194183" y="71564"/>
                  </a:lnTo>
                  <a:lnTo>
                    <a:pt x="195668" y="72974"/>
                  </a:lnTo>
                  <a:lnTo>
                    <a:pt x="196418" y="75653"/>
                  </a:lnTo>
                  <a:lnTo>
                    <a:pt x="197497" y="75044"/>
                  </a:lnTo>
                  <a:lnTo>
                    <a:pt x="198272" y="74104"/>
                  </a:lnTo>
                  <a:lnTo>
                    <a:pt x="198958" y="72110"/>
                  </a:lnTo>
                  <a:lnTo>
                    <a:pt x="199110" y="71208"/>
                  </a:lnTo>
                  <a:lnTo>
                    <a:pt x="198551" y="68846"/>
                  </a:lnTo>
                  <a:lnTo>
                    <a:pt x="197624" y="67741"/>
                  </a:lnTo>
                  <a:lnTo>
                    <a:pt x="196430" y="67081"/>
                  </a:lnTo>
                  <a:lnTo>
                    <a:pt x="198716" y="66243"/>
                  </a:lnTo>
                  <a:lnTo>
                    <a:pt x="200164" y="63944"/>
                  </a:lnTo>
                  <a:close/>
                </a:path>
                <a:path w="259715" h="163830">
                  <a:moveTo>
                    <a:pt x="206946" y="119024"/>
                  </a:moveTo>
                  <a:lnTo>
                    <a:pt x="206616" y="118237"/>
                  </a:lnTo>
                  <a:lnTo>
                    <a:pt x="205295" y="116928"/>
                  </a:lnTo>
                  <a:lnTo>
                    <a:pt x="204508" y="116611"/>
                  </a:lnTo>
                  <a:lnTo>
                    <a:pt x="202641" y="116611"/>
                  </a:lnTo>
                  <a:lnTo>
                    <a:pt x="201853" y="116928"/>
                  </a:lnTo>
                  <a:lnTo>
                    <a:pt x="200533" y="118237"/>
                  </a:lnTo>
                  <a:lnTo>
                    <a:pt x="200202" y="119024"/>
                  </a:lnTo>
                  <a:lnTo>
                    <a:pt x="200202" y="120878"/>
                  </a:lnTo>
                  <a:lnTo>
                    <a:pt x="200533" y="121666"/>
                  </a:lnTo>
                  <a:lnTo>
                    <a:pt x="201853" y="122974"/>
                  </a:lnTo>
                  <a:lnTo>
                    <a:pt x="202641" y="123291"/>
                  </a:lnTo>
                  <a:lnTo>
                    <a:pt x="204508" y="123291"/>
                  </a:lnTo>
                  <a:lnTo>
                    <a:pt x="205295" y="122974"/>
                  </a:lnTo>
                  <a:lnTo>
                    <a:pt x="206616" y="121666"/>
                  </a:lnTo>
                  <a:lnTo>
                    <a:pt x="206946" y="120878"/>
                  </a:lnTo>
                  <a:lnTo>
                    <a:pt x="206946" y="119024"/>
                  </a:lnTo>
                  <a:close/>
                </a:path>
                <a:path w="259715" h="163830">
                  <a:moveTo>
                    <a:pt x="213271" y="135851"/>
                  </a:moveTo>
                  <a:lnTo>
                    <a:pt x="212344" y="131292"/>
                  </a:lnTo>
                  <a:lnTo>
                    <a:pt x="210718" y="129819"/>
                  </a:lnTo>
                  <a:lnTo>
                    <a:pt x="208775" y="129451"/>
                  </a:lnTo>
                  <a:lnTo>
                    <a:pt x="209867" y="130302"/>
                  </a:lnTo>
                  <a:lnTo>
                    <a:pt x="210693" y="131521"/>
                  </a:lnTo>
                  <a:lnTo>
                    <a:pt x="211518" y="135432"/>
                  </a:lnTo>
                  <a:lnTo>
                    <a:pt x="210464" y="137845"/>
                  </a:lnTo>
                  <a:lnTo>
                    <a:pt x="208534" y="139217"/>
                  </a:lnTo>
                  <a:lnTo>
                    <a:pt x="209042" y="139179"/>
                  </a:lnTo>
                  <a:lnTo>
                    <a:pt x="209359" y="139001"/>
                  </a:lnTo>
                  <a:lnTo>
                    <a:pt x="211759" y="138226"/>
                  </a:lnTo>
                  <a:lnTo>
                    <a:pt x="213271" y="135851"/>
                  </a:lnTo>
                  <a:close/>
                </a:path>
                <a:path w="259715" h="163830">
                  <a:moveTo>
                    <a:pt x="216814" y="93078"/>
                  </a:moveTo>
                  <a:lnTo>
                    <a:pt x="215798" y="92214"/>
                  </a:lnTo>
                  <a:lnTo>
                    <a:pt x="215023" y="91033"/>
                  </a:lnTo>
                  <a:lnTo>
                    <a:pt x="214477" y="88684"/>
                  </a:lnTo>
                  <a:lnTo>
                    <a:pt x="214490" y="87744"/>
                  </a:lnTo>
                  <a:lnTo>
                    <a:pt x="214680" y="86842"/>
                  </a:lnTo>
                  <a:lnTo>
                    <a:pt x="212877" y="87274"/>
                  </a:lnTo>
                  <a:lnTo>
                    <a:pt x="211759" y="89052"/>
                  </a:lnTo>
                  <a:lnTo>
                    <a:pt x="212598" y="92646"/>
                  </a:lnTo>
                  <a:lnTo>
                    <a:pt x="214401" y="93764"/>
                  </a:lnTo>
                  <a:lnTo>
                    <a:pt x="216446" y="93294"/>
                  </a:lnTo>
                  <a:lnTo>
                    <a:pt x="216814" y="93078"/>
                  </a:lnTo>
                  <a:close/>
                </a:path>
                <a:path w="259715" h="163830">
                  <a:moveTo>
                    <a:pt x="218516" y="103568"/>
                  </a:moveTo>
                  <a:lnTo>
                    <a:pt x="217881" y="100482"/>
                  </a:lnTo>
                  <a:lnTo>
                    <a:pt x="215226" y="98742"/>
                  </a:lnTo>
                  <a:lnTo>
                    <a:pt x="212267" y="99339"/>
                  </a:lnTo>
                  <a:lnTo>
                    <a:pt x="211848" y="99580"/>
                  </a:lnTo>
                  <a:lnTo>
                    <a:pt x="211785" y="100190"/>
                  </a:lnTo>
                  <a:lnTo>
                    <a:pt x="211404" y="101333"/>
                  </a:lnTo>
                  <a:lnTo>
                    <a:pt x="212305" y="101790"/>
                  </a:lnTo>
                  <a:lnTo>
                    <a:pt x="213093" y="102438"/>
                  </a:lnTo>
                  <a:lnTo>
                    <a:pt x="213715" y="103251"/>
                  </a:lnTo>
                  <a:lnTo>
                    <a:pt x="215430" y="102920"/>
                  </a:lnTo>
                  <a:lnTo>
                    <a:pt x="217119" y="103352"/>
                  </a:lnTo>
                  <a:lnTo>
                    <a:pt x="218440" y="104305"/>
                  </a:lnTo>
                  <a:lnTo>
                    <a:pt x="218516" y="103568"/>
                  </a:lnTo>
                  <a:close/>
                </a:path>
                <a:path w="259715" h="163830">
                  <a:moveTo>
                    <a:pt x="223862" y="53428"/>
                  </a:moveTo>
                  <a:lnTo>
                    <a:pt x="223113" y="49796"/>
                  </a:lnTo>
                  <a:lnTo>
                    <a:pt x="221335" y="48628"/>
                  </a:lnTo>
                  <a:lnTo>
                    <a:pt x="219075" y="49098"/>
                  </a:lnTo>
                  <a:lnTo>
                    <a:pt x="218338" y="49491"/>
                  </a:lnTo>
                  <a:lnTo>
                    <a:pt x="219049" y="50088"/>
                  </a:lnTo>
                  <a:lnTo>
                    <a:pt x="219646" y="50812"/>
                  </a:lnTo>
                  <a:lnTo>
                    <a:pt x="220357" y="53073"/>
                  </a:lnTo>
                  <a:lnTo>
                    <a:pt x="220179" y="54432"/>
                  </a:lnTo>
                  <a:lnTo>
                    <a:pt x="219583" y="55562"/>
                  </a:lnTo>
                  <a:lnTo>
                    <a:pt x="220421" y="55651"/>
                  </a:lnTo>
                  <a:lnTo>
                    <a:pt x="222681" y="55194"/>
                  </a:lnTo>
                  <a:lnTo>
                    <a:pt x="223862" y="53428"/>
                  </a:lnTo>
                  <a:close/>
                </a:path>
                <a:path w="259715" h="163830">
                  <a:moveTo>
                    <a:pt x="224713" y="74422"/>
                  </a:moveTo>
                  <a:lnTo>
                    <a:pt x="223913" y="70497"/>
                  </a:lnTo>
                  <a:lnTo>
                    <a:pt x="222326" y="69024"/>
                  </a:lnTo>
                  <a:lnTo>
                    <a:pt x="220421" y="68630"/>
                  </a:lnTo>
                  <a:lnTo>
                    <a:pt x="220611" y="67576"/>
                  </a:lnTo>
                  <a:lnTo>
                    <a:pt x="220357" y="66484"/>
                  </a:lnTo>
                  <a:lnTo>
                    <a:pt x="219735" y="65633"/>
                  </a:lnTo>
                  <a:lnTo>
                    <a:pt x="219075" y="66014"/>
                  </a:lnTo>
                  <a:lnTo>
                    <a:pt x="218414" y="66167"/>
                  </a:lnTo>
                  <a:lnTo>
                    <a:pt x="217881" y="66128"/>
                  </a:lnTo>
                  <a:lnTo>
                    <a:pt x="217170" y="67081"/>
                  </a:lnTo>
                  <a:lnTo>
                    <a:pt x="216141" y="67818"/>
                  </a:lnTo>
                  <a:lnTo>
                    <a:pt x="214541" y="68160"/>
                  </a:lnTo>
                  <a:lnTo>
                    <a:pt x="213906" y="68084"/>
                  </a:lnTo>
                  <a:lnTo>
                    <a:pt x="213918" y="68529"/>
                  </a:lnTo>
                  <a:lnTo>
                    <a:pt x="214122" y="69405"/>
                  </a:lnTo>
                  <a:lnTo>
                    <a:pt x="214668" y="70129"/>
                  </a:lnTo>
                  <a:lnTo>
                    <a:pt x="215366" y="70586"/>
                  </a:lnTo>
                  <a:lnTo>
                    <a:pt x="215150" y="70891"/>
                  </a:lnTo>
                  <a:lnTo>
                    <a:pt x="218097" y="70523"/>
                  </a:lnTo>
                  <a:lnTo>
                    <a:pt x="220929" y="72313"/>
                  </a:lnTo>
                  <a:lnTo>
                    <a:pt x="221983" y="76085"/>
                  </a:lnTo>
                  <a:lnTo>
                    <a:pt x="222008" y="76936"/>
                  </a:lnTo>
                  <a:lnTo>
                    <a:pt x="221869" y="77762"/>
                  </a:lnTo>
                  <a:lnTo>
                    <a:pt x="222453" y="77393"/>
                  </a:lnTo>
                  <a:lnTo>
                    <a:pt x="223901" y="76263"/>
                  </a:lnTo>
                  <a:lnTo>
                    <a:pt x="224713" y="74422"/>
                  </a:lnTo>
                  <a:close/>
                </a:path>
                <a:path w="259715" h="163830">
                  <a:moveTo>
                    <a:pt x="229235" y="44665"/>
                  </a:moveTo>
                  <a:lnTo>
                    <a:pt x="228904" y="43878"/>
                  </a:lnTo>
                  <a:lnTo>
                    <a:pt x="227584" y="42570"/>
                  </a:lnTo>
                  <a:lnTo>
                    <a:pt x="226783" y="42240"/>
                  </a:lnTo>
                  <a:lnTo>
                    <a:pt x="224929" y="42240"/>
                  </a:lnTo>
                  <a:lnTo>
                    <a:pt x="224129" y="42570"/>
                  </a:lnTo>
                  <a:lnTo>
                    <a:pt x="222821" y="43878"/>
                  </a:lnTo>
                  <a:lnTo>
                    <a:pt x="222491" y="44665"/>
                  </a:lnTo>
                  <a:lnTo>
                    <a:pt x="222491" y="46507"/>
                  </a:lnTo>
                  <a:lnTo>
                    <a:pt x="222821" y="47307"/>
                  </a:lnTo>
                  <a:lnTo>
                    <a:pt x="224129" y="48602"/>
                  </a:lnTo>
                  <a:lnTo>
                    <a:pt x="224929" y="48933"/>
                  </a:lnTo>
                  <a:lnTo>
                    <a:pt x="226783" y="48933"/>
                  </a:lnTo>
                  <a:lnTo>
                    <a:pt x="227584" y="48602"/>
                  </a:lnTo>
                  <a:lnTo>
                    <a:pt x="228904" y="47307"/>
                  </a:lnTo>
                  <a:lnTo>
                    <a:pt x="229235" y="46507"/>
                  </a:lnTo>
                  <a:lnTo>
                    <a:pt x="229235" y="44665"/>
                  </a:lnTo>
                  <a:close/>
                </a:path>
                <a:path w="259715" h="163830">
                  <a:moveTo>
                    <a:pt x="231368" y="123444"/>
                  </a:moveTo>
                  <a:lnTo>
                    <a:pt x="230619" y="119824"/>
                  </a:lnTo>
                  <a:lnTo>
                    <a:pt x="228841" y="118656"/>
                  </a:lnTo>
                  <a:lnTo>
                    <a:pt x="226250" y="119176"/>
                  </a:lnTo>
                  <a:lnTo>
                    <a:pt x="225640" y="119608"/>
                  </a:lnTo>
                  <a:lnTo>
                    <a:pt x="225171" y="120154"/>
                  </a:lnTo>
                  <a:lnTo>
                    <a:pt x="225272" y="120396"/>
                  </a:lnTo>
                  <a:lnTo>
                    <a:pt x="226212" y="120751"/>
                  </a:lnTo>
                  <a:lnTo>
                    <a:pt x="226999" y="121488"/>
                  </a:lnTo>
                  <a:lnTo>
                    <a:pt x="227622" y="123583"/>
                  </a:lnTo>
                  <a:lnTo>
                    <a:pt x="227330" y="124637"/>
                  </a:lnTo>
                  <a:lnTo>
                    <a:pt x="226695" y="125450"/>
                  </a:lnTo>
                  <a:lnTo>
                    <a:pt x="227774" y="125704"/>
                  </a:lnTo>
                  <a:lnTo>
                    <a:pt x="230187" y="125209"/>
                  </a:lnTo>
                  <a:lnTo>
                    <a:pt x="231368" y="123444"/>
                  </a:lnTo>
                  <a:close/>
                </a:path>
                <a:path w="259715" h="163830">
                  <a:moveTo>
                    <a:pt x="244030" y="93916"/>
                  </a:moveTo>
                  <a:lnTo>
                    <a:pt x="243611" y="91846"/>
                  </a:lnTo>
                  <a:lnTo>
                    <a:pt x="243382" y="91427"/>
                  </a:lnTo>
                  <a:lnTo>
                    <a:pt x="241808" y="91363"/>
                  </a:lnTo>
                  <a:lnTo>
                    <a:pt x="240322" y="90754"/>
                  </a:lnTo>
                  <a:lnTo>
                    <a:pt x="239179" y="89700"/>
                  </a:lnTo>
                  <a:lnTo>
                    <a:pt x="238747" y="89865"/>
                  </a:lnTo>
                  <a:lnTo>
                    <a:pt x="238379" y="90093"/>
                  </a:lnTo>
                  <a:lnTo>
                    <a:pt x="238061" y="90398"/>
                  </a:lnTo>
                  <a:lnTo>
                    <a:pt x="238264" y="90906"/>
                  </a:lnTo>
                  <a:lnTo>
                    <a:pt x="238366" y="92227"/>
                  </a:lnTo>
                  <a:lnTo>
                    <a:pt x="237921" y="93167"/>
                  </a:lnTo>
                  <a:lnTo>
                    <a:pt x="237223" y="93827"/>
                  </a:lnTo>
                  <a:lnTo>
                    <a:pt x="237769" y="95389"/>
                  </a:lnTo>
                  <a:lnTo>
                    <a:pt x="239356" y="96380"/>
                  </a:lnTo>
                  <a:lnTo>
                    <a:pt x="242862" y="95681"/>
                  </a:lnTo>
                  <a:lnTo>
                    <a:pt x="244030" y="93916"/>
                  </a:lnTo>
                  <a:close/>
                </a:path>
                <a:path w="259715" h="163830">
                  <a:moveTo>
                    <a:pt x="255244" y="48755"/>
                  </a:moveTo>
                  <a:lnTo>
                    <a:pt x="254304" y="48120"/>
                  </a:lnTo>
                  <a:lnTo>
                    <a:pt x="253542" y="47218"/>
                  </a:lnTo>
                  <a:lnTo>
                    <a:pt x="253149" y="45859"/>
                  </a:lnTo>
                  <a:lnTo>
                    <a:pt x="253161" y="45491"/>
                  </a:lnTo>
                  <a:lnTo>
                    <a:pt x="252564" y="45250"/>
                  </a:lnTo>
                  <a:lnTo>
                    <a:pt x="251929" y="45135"/>
                  </a:lnTo>
                  <a:lnTo>
                    <a:pt x="249440" y="45631"/>
                  </a:lnTo>
                  <a:lnTo>
                    <a:pt x="248259" y="47396"/>
                  </a:lnTo>
                  <a:lnTo>
                    <a:pt x="248983" y="50990"/>
                  </a:lnTo>
                  <a:lnTo>
                    <a:pt x="250710" y="52133"/>
                  </a:lnTo>
                  <a:lnTo>
                    <a:pt x="252501" y="51828"/>
                  </a:lnTo>
                  <a:lnTo>
                    <a:pt x="253009" y="50647"/>
                  </a:lnTo>
                  <a:lnTo>
                    <a:pt x="253961" y="49707"/>
                  </a:lnTo>
                  <a:lnTo>
                    <a:pt x="255244" y="49199"/>
                  </a:lnTo>
                  <a:lnTo>
                    <a:pt x="255244" y="48755"/>
                  </a:lnTo>
                  <a:close/>
                </a:path>
                <a:path w="259715" h="163830">
                  <a:moveTo>
                    <a:pt x="259130" y="134289"/>
                  </a:moveTo>
                  <a:lnTo>
                    <a:pt x="259080" y="133845"/>
                  </a:lnTo>
                  <a:lnTo>
                    <a:pt x="258864" y="133438"/>
                  </a:lnTo>
                  <a:lnTo>
                    <a:pt x="257175" y="133604"/>
                  </a:lnTo>
                  <a:lnTo>
                    <a:pt x="255524" y="133019"/>
                  </a:lnTo>
                  <a:lnTo>
                    <a:pt x="254469" y="131749"/>
                  </a:lnTo>
                  <a:lnTo>
                    <a:pt x="253619" y="132143"/>
                  </a:lnTo>
                  <a:lnTo>
                    <a:pt x="252984" y="132829"/>
                  </a:lnTo>
                  <a:lnTo>
                    <a:pt x="252691" y="133680"/>
                  </a:lnTo>
                  <a:lnTo>
                    <a:pt x="253809" y="134226"/>
                  </a:lnTo>
                  <a:lnTo>
                    <a:pt x="254762" y="135077"/>
                  </a:lnTo>
                  <a:lnTo>
                    <a:pt x="255435" y="136169"/>
                  </a:lnTo>
                  <a:lnTo>
                    <a:pt x="256209" y="135369"/>
                  </a:lnTo>
                  <a:lnTo>
                    <a:pt x="257175" y="134759"/>
                  </a:lnTo>
                  <a:lnTo>
                    <a:pt x="258597" y="134353"/>
                  </a:lnTo>
                  <a:lnTo>
                    <a:pt x="259130" y="13428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03516" y="2969856"/>
              <a:ext cx="231775" cy="156845"/>
            </a:xfrm>
            <a:custGeom>
              <a:avLst/>
              <a:gdLst/>
              <a:ahLst/>
              <a:cxnLst/>
              <a:rect l="l" t="t" r="r" b="b"/>
              <a:pathLst>
                <a:path w="231775" h="156844">
                  <a:moveTo>
                    <a:pt x="6896" y="94615"/>
                  </a:moveTo>
                  <a:lnTo>
                    <a:pt x="3378" y="90919"/>
                  </a:lnTo>
                  <a:lnTo>
                    <a:pt x="2514" y="91122"/>
                  </a:lnTo>
                  <a:lnTo>
                    <a:pt x="1676" y="91579"/>
                  </a:lnTo>
                  <a:lnTo>
                    <a:pt x="1333" y="91833"/>
                  </a:lnTo>
                  <a:lnTo>
                    <a:pt x="355" y="92951"/>
                  </a:lnTo>
                  <a:lnTo>
                    <a:pt x="0" y="93992"/>
                  </a:lnTo>
                  <a:lnTo>
                    <a:pt x="685" y="96888"/>
                  </a:lnTo>
                  <a:lnTo>
                    <a:pt x="2501" y="98005"/>
                  </a:lnTo>
                  <a:lnTo>
                    <a:pt x="5118" y="97396"/>
                  </a:lnTo>
                  <a:lnTo>
                    <a:pt x="5740" y="96913"/>
                  </a:lnTo>
                  <a:lnTo>
                    <a:pt x="6565" y="95669"/>
                  </a:lnTo>
                  <a:lnTo>
                    <a:pt x="6794" y="95161"/>
                  </a:lnTo>
                  <a:lnTo>
                    <a:pt x="6896" y="94615"/>
                  </a:lnTo>
                  <a:close/>
                </a:path>
                <a:path w="231775" h="156844">
                  <a:moveTo>
                    <a:pt x="9804" y="155765"/>
                  </a:moveTo>
                  <a:lnTo>
                    <a:pt x="9156" y="155714"/>
                  </a:lnTo>
                  <a:lnTo>
                    <a:pt x="8166" y="155994"/>
                  </a:lnTo>
                  <a:lnTo>
                    <a:pt x="7708" y="156298"/>
                  </a:lnTo>
                  <a:lnTo>
                    <a:pt x="7315" y="156667"/>
                  </a:lnTo>
                  <a:lnTo>
                    <a:pt x="9804" y="155765"/>
                  </a:lnTo>
                  <a:close/>
                </a:path>
                <a:path w="231775" h="156844">
                  <a:moveTo>
                    <a:pt x="34798" y="60731"/>
                  </a:moveTo>
                  <a:lnTo>
                    <a:pt x="34353" y="58826"/>
                  </a:lnTo>
                  <a:lnTo>
                    <a:pt x="33477" y="58000"/>
                  </a:lnTo>
                  <a:lnTo>
                    <a:pt x="31826" y="57454"/>
                  </a:lnTo>
                  <a:lnTo>
                    <a:pt x="31216" y="57353"/>
                  </a:lnTo>
                  <a:lnTo>
                    <a:pt x="28968" y="58026"/>
                  </a:lnTo>
                  <a:lnTo>
                    <a:pt x="28079" y="59258"/>
                  </a:lnTo>
                  <a:lnTo>
                    <a:pt x="27990" y="61226"/>
                  </a:lnTo>
                  <a:lnTo>
                    <a:pt x="28486" y="63322"/>
                  </a:lnTo>
                  <a:lnTo>
                    <a:pt x="30302" y="64439"/>
                  </a:lnTo>
                  <a:lnTo>
                    <a:pt x="33185" y="63766"/>
                  </a:lnTo>
                  <a:lnTo>
                    <a:pt x="33972" y="63004"/>
                  </a:lnTo>
                  <a:lnTo>
                    <a:pt x="34671" y="61442"/>
                  </a:lnTo>
                  <a:lnTo>
                    <a:pt x="34798" y="60731"/>
                  </a:lnTo>
                  <a:close/>
                </a:path>
                <a:path w="231775" h="156844">
                  <a:moveTo>
                    <a:pt x="36690" y="106476"/>
                  </a:moveTo>
                  <a:lnTo>
                    <a:pt x="32689" y="101879"/>
                  </a:lnTo>
                  <a:lnTo>
                    <a:pt x="31889" y="102057"/>
                  </a:lnTo>
                  <a:lnTo>
                    <a:pt x="31026" y="102692"/>
                  </a:lnTo>
                  <a:lnTo>
                    <a:pt x="30149" y="103441"/>
                  </a:lnTo>
                  <a:lnTo>
                    <a:pt x="30289" y="102336"/>
                  </a:lnTo>
                  <a:lnTo>
                    <a:pt x="30264" y="101879"/>
                  </a:lnTo>
                  <a:lnTo>
                    <a:pt x="29578" y="99656"/>
                  </a:lnTo>
                  <a:lnTo>
                    <a:pt x="27686" y="98666"/>
                  </a:lnTo>
                  <a:lnTo>
                    <a:pt x="25400" y="99364"/>
                  </a:lnTo>
                  <a:lnTo>
                    <a:pt x="24612" y="99987"/>
                  </a:lnTo>
                  <a:lnTo>
                    <a:pt x="23698" y="100838"/>
                  </a:lnTo>
                  <a:lnTo>
                    <a:pt x="23279" y="102133"/>
                  </a:lnTo>
                  <a:lnTo>
                    <a:pt x="24218" y="105168"/>
                  </a:lnTo>
                  <a:lnTo>
                    <a:pt x="26098" y="106146"/>
                  </a:lnTo>
                  <a:lnTo>
                    <a:pt x="29210" y="105206"/>
                  </a:lnTo>
                  <a:lnTo>
                    <a:pt x="29629" y="104660"/>
                  </a:lnTo>
                  <a:lnTo>
                    <a:pt x="30289" y="107505"/>
                  </a:lnTo>
                  <a:lnTo>
                    <a:pt x="31686" y="108483"/>
                  </a:lnTo>
                  <a:lnTo>
                    <a:pt x="33718" y="108508"/>
                  </a:lnTo>
                  <a:lnTo>
                    <a:pt x="35661" y="108064"/>
                  </a:lnTo>
                  <a:lnTo>
                    <a:pt x="36690" y="106476"/>
                  </a:lnTo>
                  <a:close/>
                </a:path>
                <a:path w="231775" h="156844">
                  <a:moveTo>
                    <a:pt x="41529" y="141008"/>
                  </a:moveTo>
                  <a:lnTo>
                    <a:pt x="40500" y="138595"/>
                  </a:lnTo>
                  <a:lnTo>
                    <a:pt x="37998" y="137109"/>
                  </a:lnTo>
                  <a:lnTo>
                    <a:pt x="34607" y="137401"/>
                  </a:lnTo>
                  <a:lnTo>
                    <a:pt x="34074" y="137515"/>
                  </a:lnTo>
                  <a:lnTo>
                    <a:pt x="34074" y="144830"/>
                  </a:lnTo>
                  <a:lnTo>
                    <a:pt x="31407" y="145453"/>
                  </a:lnTo>
                  <a:lnTo>
                    <a:pt x="34074" y="144830"/>
                  </a:lnTo>
                  <a:lnTo>
                    <a:pt x="34074" y="137515"/>
                  </a:lnTo>
                  <a:lnTo>
                    <a:pt x="33578" y="137617"/>
                  </a:lnTo>
                  <a:lnTo>
                    <a:pt x="32677" y="138087"/>
                  </a:lnTo>
                  <a:lnTo>
                    <a:pt x="31915" y="138709"/>
                  </a:lnTo>
                  <a:lnTo>
                    <a:pt x="33274" y="138874"/>
                  </a:lnTo>
                  <a:lnTo>
                    <a:pt x="31191" y="138658"/>
                  </a:lnTo>
                  <a:lnTo>
                    <a:pt x="28917" y="139166"/>
                  </a:lnTo>
                  <a:lnTo>
                    <a:pt x="27787" y="140957"/>
                  </a:lnTo>
                  <a:lnTo>
                    <a:pt x="28435" y="143713"/>
                  </a:lnTo>
                  <a:lnTo>
                    <a:pt x="29057" y="144449"/>
                  </a:lnTo>
                  <a:lnTo>
                    <a:pt x="29857" y="144894"/>
                  </a:lnTo>
                  <a:lnTo>
                    <a:pt x="30022" y="145580"/>
                  </a:lnTo>
                  <a:lnTo>
                    <a:pt x="30302" y="146215"/>
                  </a:lnTo>
                  <a:lnTo>
                    <a:pt x="30670" y="146773"/>
                  </a:lnTo>
                  <a:lnTo>
                    <a:pt x="34353" y="144957"/>
                  </a:lnTo>
                  <a:lnTo>
                    <a:pt x="37960" y="143027"/>
                  </a:lnTo>
                  <a:lnTo>
                    <a:pt x="41529" y="141008"/>
                  </a:lnTo>
                  <a:close/>
                </a:path>
                <a:path w="231775" h="156844">
                  <a:moveTo>
                    <a:pt x="51816" y="125653"/>
                  </a:moveTo>
                  <a:lnTo>
                    <a:pt x="51092" y="122605"/>
                  </a:lnTo>
                  <a:lnTo>
                    <a:pt x="49707" y="119938"/>
                  </a:lnTo>
                  <a:lnTo>
                    <a:pt x="47472" y="118719"/>
                  </a:lnTo>
                  <a:lnTo>
                    <a:pt x="43370" y="119672"/>
                  </a:lnTo>
                  <a:lnTo>
                    <a:pt x="42113" y="121005"/>
                  </a:lnTo>
                  <a:lnTo>
                    <a:pt x="41287" y="123659"/>
                  </a:lnTo>
                  <a:lnTo>
                    <a:pt x="41211" y="124434"/>
                  </a:lnTo>
                  <a:lnTo>
                    <a:pt x="41605" y="126149"/>
                  </a:lnTo>
                  <a:lnTo>
                    <a:pt x="42113" y="126873"/>
                  </a:lnTo>
                  <a:lnTo>
                    <a:pt x="43903" y="128727"/>
                  </a:lnTo>
                  <a:lnTo>
                    <a:pt x="45643" y="129374"/>
                  </a:lnTo>
                  <a:lnTo>
                    <a:pt x="50139" y="128333"/>
                  </a:lnTo>
                  <a:lnTo>
                    <a:pt x="51816" y="125653"/>
                  </a:lnTo>
                  <a:close/>
                </a:path>
                <a:path w="231775" h="156844">
                  <a:moveTo>
                    <a:pt x="56121" y="67856"/>
                  </a:moveTo>
                  <a:lnTo>
                    <a:pt x="55041" y="64312"/>
                  </a:lnTo>
                  <a:lnTo>
                    <a:pt x="53149" y="63322"/>
                  </a:lnTo>
                  <a:lnTo>
                    <a:pt x="49593" y="64414"/>
                  </a:lnTo>
                  <a:lnTo>
                    <a:pt x="48590" y="66281"/>
                  </a:lnTo>
                  <a:lnTo>
                    <a:pt x="49364" y="68808"/>
                  </a:lnTo>
                  <a:lnTo>
                    <a:pt x="49885" y="69392"/>
                  </a:lnTo>
                  <a:lnTo>
                    <a:pt x="51104" y="70205"/>
                  </a:lnTo>
                  <a:lnTo>
                    <a:pt x="51790" y="70383"/>
                  </a:lnTo>
                  <a:lnTo>
                    <a:pt x="53073" y="70345"/>
                  </a:lnTo>
                  <a:lnTo>
                    <a:pt x="55118" y="69723"/>
                  </a:lnTo>
                  <a:lnTo>
                    <a:pt x="56121" y="67856"/>
                  </a:lnTo>
                  <a:close/>
                </a:path>
                <a:path w="231775" h="156844">
                  <a:moveTo>
                    <a:pt x="60858" y="111582"/>
                  </a:moveTo>
                  <a:lnTo>
                    <a:pt x="59969" y="108724"/>
                  </a:lnTo>
                  <a:lnTo>
                    <a:pt x="58432" y="107835"/>
                  </a:lnTo>
                  <a:lnTo>
                    <a:pt x="56642" y="108038"/>
                  </a:lnTo>
                  <a:lnTo>
                    <a:pt x="56438" y="108013"/>
                  </a:lnTo>
                  <a:lnTo>
                    <a:pt x="54457" y="108623"/>
                  </a:lnTo>
                  <a:lnTo>
                    <a:pt x="53467" y="110477"/>
                  </a:lnTo>
                  <a:lnTo>
                    <a:pt x="54559" y="114020"/>
                  </a:lnTo>
                  <a:lnTo>
                    <a:pt x="56438" y="115011"/>
                  </a:lnTo>
                  <a:lnTo>
                    <a:pt x="58699" y="114325"/>
                  </a:lnTo>
                  <a:lnTo>
                    <a:pt x="59474" y="113741"/>
                  </a:lnTo>
                  <a:lnTo>
                    <a:pt x="60413" y="112903"/>
                  </a:lnTo>
                  <a:lnTo>
                    <a:pt x="60858" y="111582"/>
                  </a:lnTo>
                  <a:close/>
                </a:path>
                <a:path w="231775" h="156844">
                  <a:moveTo>
                    <a:pt x="64744" y="100520"/>
                  </a:moveTo>
                  <a:lnTo>
                    <a:pt x="63868" y="96786"/>
                  </a:lnTo>
                  <a:lnTo>
                    <a:pt x="63106" y="95821"/>
                  </a:lnTo>
                  <a:lnTo>
                    <a:pt x="61023" y="94335"/>
                  </a:lnTo>
                  <a:lnTo>
                    <a:pt x="59588" y="93954"/>
                  </a:lnTo>
                  <a:lnTo>
                    <a:pt x="56870" y="94589"/>
                  </a:lnTo>
                  <a:lnTo>
                    <a:pt x="55880" y="95338"/>
                  </a:lnTo>
                  <a:lnTo>
                    <a:pt x="54889" y="96735"/>
                  </a:lnTo>
                  <a:lnTo>
                    <a:pt x="54533" y="97713"/>
                  </a:lnTo>
                  <a:lnTo>
                    <a:pt x="54787" y="98094"/>
                  </a:lnTo>
                  <a:lnTo>
                    <a:pt x="55079" y="99174"/>
                  </a:lnTo>
                  <a:lnTo>
                    <a:pt x="54952" y="100012"/>
                  </a:lnTo>
                  <a:lnTo>
                    <a:pt x="54584" y="100736"/>
                  </a:lnTo>
                  <a:lnTo>
                    <a:pt x="55372" y="102654"/>
                  </a:lnTo>
                  <a:lnTo>
                    <a:pt x="56845" y="103822"/>
                  </a:lnTo>
                  <a:lnTo>
                    <a:pt x="59207" y="104127"/>
                  </a:lnTo>
                  <a:lnTo>
                    <a:pt x="59804" y="104140"/>
                  </a:lnTo>
                  <a:lnTo>
                    <a:pt x="60579" y="103962"/>
                  </a:lnTo>
                  <a:lnTo>
                    <a:pt x="60858" y="103797"/>
                  </a:lnTo>
                  <a:lnTo>
                    <a:pt x="63271" y="102971"/>
                  </a:lnTo>
                  <a:lnTo>
                    <a:pt x="64744" y="100520"/>
                  </a:lnTo>
                  <a:close/>
                </a:path>
                <a:path w="231775" h="156844">
                  <a:moveTo>
                    <a:pt x="73736" y="75730"/>
                  </a:moveTo>
                  <a:lnTo>
                    <a:pt x="72758" y="71551"/>
                  </a:lnTo>
                  <a:lnTo>
                    <a:pt x="71729" y="70434"/>
                  </a:lnTo>
                  <a:lnTo>
                    <a:pt x="69443" y="69291"/>
                  </a:lnTo>
                  <a:lnTo>
                    <a:pt x="68275" y="69049"/>
                  </a:lnTo>
                  <a:lnTo>
                    <a:pt x="64376" y="69951"/>
                  </a:lnTo>
                  <a:lnTo>
                    <a:pt x="62699" y="72644"/>
                  </a:lnTo>
                  <a:lnTo>
                    <a:pt x="63715" y="76987"/>
                  </a:lnTo>
                  <a:lnTo>
                    <a:pt x="64960" y="78181"/>
                  </a:lnTo>
                  <a:lnTo>
                    <a:pt x="67360" y="79095"/>
                  </a:lnTo>
                  <a:lnTo>
                    <a:pt x="68338" y="79273"/>
                  </a:lnTo>
                  <a:lnTo>
                    <a:pt x="72059" y="78409"/>
                  </a:lnTo>
                  <a:lnTo>
                    <a:pt x="73736" y="75730"/>
                  </a:lnTo>
                  <a:close/>
                </a:path>
                <a:path w="231775" h="156844">
                  <a:moveTo>
                    <a:pt x="75679" y="117157"/>
                  </a:moveTo>
                  <a:lnTo>
                    <a:pt x="74790" y="115582"/>
                  </a:lnTo>
                  <a:lnTo>
                    <a:pt x="73240" y="114477"/>
                  </a:lnTo>
                  <a:lnTo>
                    <a:pt x="70688" y="114033"/>
                  </a:lnTo>
                  <a:lnTo>
                    <a:pt x="69862" y="114046"/>
                  </a:lnTo>
                  <a:lnTo>
                    <a:pt x="65735" y="115087"/>
                  </a:lnTo>
                  <a:lnTo>
                    <a:pt x="63766" y="118262"/>
                  </a:lnTo>
                  <a:lnTo>
                    <a:pt x="64820" y="122732"/>
                  </a:lnTo>
                  <a:lnTo>
                    <a:pt x="65519" y="123799"/>
                  </a:lnTo>
                  <a:lnTo>
                    <a:pt x="66446" y="124599"/>
                  </a:lnTo>
                  <a:lnTo>
                    <a:pt x="69596" y="122212"/>
                  </a:lnTo>
                  <a:lnTo>
                    <a:pt x="72669" y="119710"/>
                  </a:lnTo>
                  <a:lnTo>
                    <a:pt x="75679" y="117157"/>
                  </a:lnTo>
                  <a:close/>
                </a:path>
                <a:path w="231775" h="156844">
                  <a:moveTo>
                    <a:pt x="80403" y="45796"/>
                  </a:moveTo>
                  <a:lnTo>
                    <a:pt x="80073" y="45008"/>
                  </a:lnTo>
                  <a:lnTo>
                    <a:pt x="78752" y="43700"/>
                  </a:lnTo>
                  <a:lnTo>
                    <a:pt x="77965" y="43370"/>
                  </a:lnTo>
                  <a:lnTo>
                    <a:pt x="76098" y="43370"/>
                  </a:lnTo>
                  <a:lnTo>
                    <a:pt x="75311" y="43700"/>
                  </a:lnTo>
                  <a:lnTo>
                    <a:pt x="73990" y="45008"/>
                  </a:lnTo>
                  <a:lnTo>
                    <a:pt x="73660" y="45796"/>
                  </a:lnTo>
                  <a:lnTo>
                    <a:pt x="73660" y="47637"/>
                  </a:lnTo>
                  <a:lnTo>
                    <a:pt x="73990" y="48425"/>
                  </a:lnTo>
                  <a:lnTo>
                    <a:pt x="75311" y="49733"/>
                  </a:lnTo>
                  <a:lnTo>
                    <a:pt x="76098" y="50063"/>
                  </a:lnTo>
                  <a:lnTo>
                    <a:pt x="77965" y="50063"/>
                  </a:lnTo>
                  <a:lnTo>
                    <a:pt x="78752" y="49733"/>
                  </a:lnTo>
                  <a:lnTo>
                    <a:pt x="80073" y="48425"/>
                  </a:lnTo>
                  <a:lnTo>
                    <a:pt x="80403" y="47637"/>
                  </a:lnTo>
                  <a:lnTo>
                    <a:pt x="80403" y="45796"/>
                  </a:lnTo>
                  <a:close/>
                </a:path>
                <a:path w="231775" h="156844">
                  <a:moveTo>
                    <a:pt x="83464" y="20828"/>
                  </a:moveTo>
                  <a:lnTo>
                    <a:pt x="83134" y="20040"/>
                  </a:lnTo>
                  <a:lnTo>
                    <a:pt x="81813" y="18732"/>
                  </a:lnTo>
                  <a:lnTo>
                    <a:pt x="81013" y="18402"/>
                  </a:lnTo>
                  <a:lnTo>
                    <a:pt x="79159" y="18402"/>
                  </a:lnTo>
                  <a:lnTo>
                    <a:pt x="78359" y="18732"/>
                  </a:lnTo>
                  <a:lnTo>
                    <a:pt x="77050" y="20040"/>
                  </a:lnTo>
                  <a:lnTo>
                    <a:pt x="76720" y="20828"/>
                  </a:lnTo>
                  <a:lnTo>
                    <a:pt x="76720" y="22669"/>
                  </a:lnTo>
                  <a:lnTo>
                    <a:pt x="77050" y="23456"/>
                  </a:lnTo>
                  <a:lnTo>
                    <a:pt x="78359" y="24765"/>
                  </a:lnTo>
                  <a:lnTo>
                    <a:pt x="79159" y="25095"/>
                  </a:lnTo>
                  <a:lnTo>
                    <a:pt x="81013" y="25095"/>
                  </a:lnTo>
                  <a:lnTo>
                    <a:pt x="81813" y="24765"/>
                  </a:lnTo>
                  <a:lnTo>
                    <a:pt x="83134" y="23456"/>
                  </a:lnTo>
                  <a:lnTo>
                    <a:pt x="83464" y="22669"/>
                  </a:lnTo>
                  <a:lnTo>
                    <a:pt x="83464" y="20828"/>
                  </a:lnTo>
                  <a:close/>
                </a:path>
                <a:path w="231775" h="156844">
                  <a:moveTo>
                    <a:pt x="87896" y="105143"/>
                  </a:moveTo>
                  <a:lnTo>
                    <a:pt x="87693" y="102730"/>
                  </a:lnTo>
                  <a:lnTo>
                    <a:pt x="87718" y="102374"/>
                  </a:lnTo>
                  <a:lnTo>
                    <a:pt x="86804" y="99402"/>
                  </a:lnTo>
                  <a:lnTo>
                    <a:pt x="83997" y="97917"/>
                  </a:lnTo>
                  <a:lnTo>
                    <a:pt x="80403" y="99009"/>
                  </a:lnTo>
                  <a:lnTo>
                    <a:pt x="79692" y="99593"/>
                  </a:lnTo>
                  <a:lnTo>
                    <a:pt x="78003" y="101536"/>
                  </a:lnTo>
                  <a:lnTo>
                    <a:pt x="77495" y="103251"/>
                  </a:lnTo>
                  <a:lnTo>
                    <a:pt x="78320" y="105765"/>
                  </a:lnTo>
                  <a:lnTo>
                    <a:pt x="78689" y="106337"/>
                  </a:lnTo>
                  <a:lnTo>
                    <a:pt x="79133" y="106832"/>
                  </a:lnTo>
                  <a:lnTo>
                    <a:pt x="79552" y="106337"/>
                  </a:lnTo>
                  <a:lnTo>
                    <a:pt x="80086" y="105918"/>
                  </a:lnTo>
                  <a:lnTo>
                    <a:pt x="82524" y="105257"/>
                  </a:lnTo>
                  <a:lnTo>
                    <a:pt x="84302" y="106248"/>
                  </a:lnTo>
                  <a:lnTo>
                    <a:pt x="84848" y="107950"/>
                  </a:lnTo>
                  <a:lnTo>
                    <a:pt x="86791" y="107073"/>
                  </a:lnTo>
                  <a:lnTo>
                    <a:pt x="87896" y="105143"/>
                  </a:lnTo>
                  <a:close/>
                </a:path>
                <a:path w="231775" h="156844">
                  <a:moveTo>
                    <a:pt x="88049" y="94373"/>
                  </a:moveTo>
                  <a:lnTo>
                    <a:pt x="87452" y="90919"/>
                  </a:lnTo>
                  <a:lnTo>
                    <a:pt x="86690" y="87680"/>
                  </a:lnTo>
                  <a:lnTo>
                    <a:pt x="83426" y="85674"/>
                  </a:lnTo>
                  <a:lnTo>
                    <a:pt x="77711" y="87007"/>
                  </a:lnTo>
                  <a:lnTo>
                    <a:pt x="75958" y="89001"/>
                  </a:lnTo>
                  <a:lnTo>
                    <a:pt x="75577" y="91325"/>
                  </a:lnTo>
                  <a:lnTo>
                    <a:pt x="76949" y="91427"/>
                  </a:lnTo>
                  <a:lnTo>
                    <a:pt x="78181" y="92341"/>
                  </a:lnTo>
                  <a:lnTo>
                    <a:pt x="78905" y="94907"/>
                  </a:lnTo>
                  <a:lnTo>
                    <a:pt x="78498" y="96088"/>
                  </a:lnTo>
                  <a:lnTo>
                    <a:pt x="77711" y="96901"/>
                  </a:lnTo>
                  <a:lnTo>
                    <a:pt x="79641" y="98183"/>
                  </a:lnTo>
                  <a:lnTo>
                    <a:pt x="81280" y="98513"/>
                  </a:lnTo>
                  <a:lnTo>
                    <a:pt x="86080" y="97409"/>
                  </a:lnTo>
                  <a:lnTo>
                    <a:pt x="88049" y="94373"/>
                  </a:lnTo>
                  <a:close/>
                </a:path>
                <a:path w="231775" h="156844">
                  <a:moveTo>
                    <a:pt x="97218" y="57823"/>
                  </a:moveTo>
                  <a:lnTo>
                    <a:pt x="97015" y="56972"/>
                  </a:lnTo>
                  <a:lnTo>
                    <a:pt x="96735" y="56489"/>
                  </a:lnTo>
                  <a:lnTo>
                    <a:pt x="95796" y="54305"/>
                  </a:lnTo>
                  <a:lnTo>
                    <a:pt x="93459" y="52971"/>
                  </a:lnTo>
                  <a:lnTo>
                    <a:pt x="90385" y="53682"/>
                  </a:lnTo>
                  <a:lnTo>
                    <a:pt x="89801" y="53975"/>
                  </a:lnTo>
                  <a:lnTo>
                    <a:pt x="87668" y="55473"/>
                  </a:lnTo>
                  <a:lnTo>
                    <a:pt x="86829" y="57492"/>
                  </a:lnTo>
                  <a:lnTo>
                    <a:pt x="87363" y="59778"/>
                  </a:lnTo>
                  <a:lnTo>
                    <a:pt x="87630" y="60210"/>
                  </a:lnTo>
                  <a:lnTo>
                    <a:pt x="88468" y="62268"/>
                  </a:lnTo>
                  <a:lnTo>
                    <a:pt x="90538" y="63512"/>
                  </a:lnTo>
                  <a:lnTo>
                    <a:pt x="92964" y="63233"/>
                  </a:lnTo>
                  <a:lnTo>
                    <a:pt x="93141" y="63284"/>
                  </a:lnTo>
                  <a:lnTo>
                    <a:pt x="97066" y="59563"/>
                  </a:lnTo>
                  <a:lnTo>
                    <a:pt x="97218" y="57823"/>
                  </a:lnTo>
                  <a:close/>
                </a:path>
                <a:path w="231775" h="156844">
                  <a:moveTo>
                    <a:pt x="100380" y="50939"/>
                  </a:moveTo>
                  <a:lnTo>
                    <a:pt x="100266" y="49237"/>
                  </a:lnTo>
                  <a:lnTo>
                    <a:pt x="99656" y="47244"/>
                  </a:lnTo>
                  <a:lnTo>
                    <a:pt x="97764" y="46240"/>
                  </a:lnTo>
                  <a:lnTo>
                    <a:pt x="95478" y="46939"/>
                  </a:lnTo>
                  <a:lnTo>
                    <a:pt x="93776" y="48412"/>
                  </a:lnTo>
                  <a:lnTo>
                    <a:pt x="93357" y="49707"/>
                  </a:lnTo>
                  <a:lnTo>
                    <a:pt x="94297" y="52743"/>
                  </a:lnTo>
                  <a:lnTo>
                    <a:pt x="96189" y="53733"/>
                  </a:lnTo>
                  <a:lnTo>
                    <a:pt x="98259" y="53098"/>
                  </a:lnTo>
                  <a:lnTo>
                    <a:pt x="99809" y="52108"/>
                  </a:lnTo>
                  <a:lnTo>
                    <a:pt x="100380" y="50939"/>
                  </a:lnTo>
                  <a:close/>
                </a:path>
                <a:path w="231775" h="156844">
                  <a:moveTo>
                    <a:pt x="101714" y="24853"/>
                  </a:moveTo>
                  <a:lnTo>
                    <a:pt x="101701" y="24371"/>
                  </a:lnTo>
                  <a:lnTo>
                    <a:pt x="101003" y="22123"/>
                  </a:lnTo>
                  <a:lnTo>
                    <a:pt x="99123" y="21132"/>
                  </a:lnTo>
                  <a:lnTo>
                    <a:pt x="97104" y="21755"/>
                  </a:lnTo>
                  <a:lnTo>
                    <a:pt x="95364" y="22783"/>
                  </a:lnTo>
                  <a:lnTo>
                    <a:pt x="94627" y="24333"/>
                  </a:lnTo>
                  <a:lnTo>
                    <a:pt x="95643" y="27622"/>
                  </a:lnTo>
                  <a:lnTo>
                    <a:pt x="97536" y="28613"/>
                  </a:lnTo>
                  <a:lnTo>
                    <a:pt x="100622" y="27673"/>
                  </a:lnTo>
                  <a:lnTo>
                    <a:pt x="101485" y="26568"/>
                  </a:lnTo>
                  <a:lnTo>
                    <a:pt x="101714" y="24853"/>
                  </a:lnTo>
                  <a:close/>
                </a:path>
                <a:path w="231775" h="156844">
                  <a:moveTo>
                    <a:pt x="103060" y="75590"/>
                  </a:moveTo>
                  <a:lnTo>
                    <a:pt x="102209" y="71424"/>
                  </a:lnTo>
                  <a:lnTo>
                    <a:pt x="99021" y="69316"/>
                  </a:lnTo>
                  <a:lnTo>
                    <a:pt x="95351" y="70065"/>
                  </a:lnTo>
                  <a:lnTo>
                    <a:pt x="95351" y="78168"/>
                  </a:lnTo>
                  <a:lnTo>
                    <a:pt x="94894" y="79794"/>
                  </a:lnTo>
                  <a:lnTo>
                    <a:pt x="93941" y="80987"/>
                  </a:lnTo>
                  <a:lnTo>
                    <a:pt x="94894" y="79794"/>
                  </a:lnTo>
                  <a:lnTo>
                    <a:pt x="95338" y="78168"/>
                  </a:lnTo>
                  <a:lnTo>
                    <a:pt x="95351" y="70065"/>
                  </a:lnTo>
                  <a:lnTo>
                    <a:pt x="93789" y="70370"/>
                  </a:lnTo>
                  <a:lnTo>
                    <a:pt x="92265" y="71666"/>
                  </a:lnTo>
                  <a:lnTo>
                    <a:pt x="91478" y="73304"/>
                  </a:lnTo>
                  <a:lnTo>
                    <a:pt x="90563" y="73025"/>
                  </a:lnTo>
                  <a:lnTo>
                    <a:pt x="89573" y="72910"/>
                  </a:lnTo>
                  <a:lnTo>
                    <a:pt x="85928" y="74028"/>
                  </a:lnTo>
                  <a:lnTo>
                    <a:pt x="84442" y="76809"/>
                  </a:lnTo>
                  <a:lnTo>
                    <a:pt x="85877" y="81445"/>
                  </a:lnTo>
                  <a:lnTo>
                    <a:pt x="87642" y="82765"/>
                  </a:lnTo>
                  <a:lnTo>
                    <a:pt x="90246" y="82994"/>
                  </a:lnTo>
                  <a:lnTo>
                    <a:pt x="90893" y="82943"/>
                  </a:lnTo>
                  <a:lnTo>
                    <a:pt x="92532" y="82448"/>
                  </a:lnTo>
                  <a:lnTo>
                    <a:pt x="93294" y="81800"/>
                  </a:lnTo>
                  <a:lnTo>
                    <a:pt x="93891" y="81064"/>
                  </a:lnTo>
                  <a:lnTo>
                    <a:pt x="94805" y="81572"/>
                  </a:lnTo>
                  <a:lnTo>
                    <a:pt x="95846" y="81889"/>
                  </a:lnTo>
                  <a:lnTo>
                    <a:pt x="96926" y="81889"/>
                  </a:lnTo>
                  <a:lnTo>
                    <a:pt x="96697" y="80162"/>
                  </a:lnTo>
                  <a:lnTo>
                    <a:pt x="97802" y="78511"/>
                  </a:lnTo>
                  <a:lnTo>
                    <a:pt x="100533" y="77952"/>
                  </a:lnTo>
                  <a:lnTo>
                    <a:pt x="101473" y="78219"/>
                  </a:lnTo>
                  <a:lnTo>
                    <a:pt x="102222" y="78765"/>
                  </a:lnTo>
                  <a:lnTo>
                    <a:pt x="102666" y="77825"/>
                  </a:lnTo>
                  <a:lnTo>
                    <a:pt x="103009" y="76479"/>
                  </a:lnTo>
                  <a:lnTo>
                    <a:pt x="103060" y="75590"/>
                  </a:lnTo>
                  <a:close/>
                </a:path>
                <a:path w="231775" h="156844">
                  <a:moveTo>
                    <a:pt x="104432" y="126453"/>
                  </a:moveTo>
                  <a:lnTo>
                    <a:pt x="104368" y="125552"/>
                  </a:lnTo>
                  <a:lnTo>
                    <a:pt x="103784" y="123088"/>
                  </a:lnTo>
                  <a:lnTo>
                    <a:pt x="102412" y="121551"/>
                  </a:lnTo>
                  <a:lnTo>
                    <a:pt x="101485" y="121119"/>
                  </a:lnTo>
                  <a:lnTo>
                    <a:pt x="101485" y="122897"/>
                  </a:lnTo>
                  <a:lnTo>
                    <a:pt x="101041" y="121602"/>
                  </a:lnTo>
                  <a:lnTo>
                    <a:pt x="101168" y="121881"/>
                  </a:lnTo>
                  <a:lnTo>
                    <a:pt x="101485" y="122897"/>
                  </a:lnTo>
                  <a:lnTo>
                    <a:pt x="101485" y="121119"/>
                  </a:lnTo>
                  <a:lnTo>
                    <a:pt x="100672" y="120738"/>
                  </a:lnTo>
                  <a:lnTo>
                    <a:pt x="99898" y="119329"/>
                  </a:lnTo>
                  <a:lnTo>
                    <a:pt x="98602" y="118325"/>
                  </a:lnTo>
                  <a:lnTo>
                    <a:pt x="96304" y="117690"/>
                  </a:lnTo>
                  <a:lnTo>
                    <a:pt x="95135" y="117589"/>
                  </a:lnTo>
                  <a:lnTo>
                    <a:pt x="94361" y="117652"/>
                  </a:lnTo>
                  <a:lnTo>
                    <a:pt x="92621" y="118186"/>
                  </a:lnTo>
                  <a:lnTo>
                    <a:pt x="91795" y="118719"/>
                  </a:lnTo>
                  <a:lnTo>
                    <a:pt x="91109" y="119392"/>
                  </a:lnTo>
                  <a:lnTo>
                    <a:pt x="97307" y="122821"/>
                  </a:lnTo>
                  <a:lnTo>
                    <a:pt x="98018" y="123139"/>
                  </a:lnTo>
                  <a:lnTo>
                    <a:pt x="101269" y="124904"/>
                  </a:lnTo>
                  <a:lnTo>
                    <a:pt x="104432" y="126453"/>
                  </a:lnTo>
                  <a:close/>
                </a:path>
                <a:path w="231775" h="156844">
                  <a:moveTo>
                    <a:pt x="105041" y="33197"/>
                  </a:moveTo>
                  <a:lnTo>
                    <a:pt x="104711" y="32410"/>
                  </a:lnTo>
                  <a:lnTo>
                    <a:pt x="103390" y="31102"/>
                  </a:lnTo>
                  <a:lnTo>
                    <a:pt x="102603" y="30772"/>
                  </a:lnTo>
                  <a:lnTo>
                    <a:pt x="100736" y="30772"/>
                  </a:lnTo>
                  <a:lnTo>
                    <a:pt x="99936" y="31102"/>
                  </a:lnTo>
                  <a:lnTo>
                    <a:pt x="98628" y="32410"/>
                  </a:lnTo>
                  <a:lnTo>
                    <a:pt x="98298" y="33197"/>
                  </a:lnTo>
                  <a:lnTo>
                    <a:pt x="98298" y="35039"/>
                  </a:lnTo>
                  <a:lnTo>
                    <a:pt x="98628" y="35839"/>
                  </a:lnTo>
                  <a:lnTo>
                    <a:pt x="99936" y="37134"/>
                  </a:lnTo>
                  <a:lnTo>
                    <a:pt x="100736" y="37465"/>
                  </a:lnTo>
                  <a:lnTo>
                    <a:pt x="102603" y="37465"/>
                  </a:lnTo>
                  <a:lnTo>
                    <a:pt x="103390" y="37134"/>
                  </a:lnTo>
                  <a:lnTo>
                    <a:pt x="104711" y="35839"/>
                  </a:lnTo>
                  <a:lnTo>
                    <a:pt x="105041" y="35039"/>
                  </a:lnTo>
                  <a:lnTo>
                    <a:pt x="105041" y="33197"/>
                  </a:lnTo>
                  <a:close/>
                </a:path>
                <a:path w="231775" h="156844">
                  <a:moveTo>
                    <a:pt x="115633" y="98310"/>
                  </a:moveTo>
                  <a:lnTo>
                    <a:pt x="114490" y="93472"/>
                  </a:lnTo>
                  <a:lnTo>
                    <a:pt x="112039" y="91528"/>
                  </a:lnTo>
                  <a:lnTo>
                    <a:pt x="110845" y="91452"/>
                  </a:lnTo>
                  <a:lnTo>
                    <a:pt x="110845" y="94881"/>
                  </a:lnTo>
                  <a:lnTo>
                    <a:pt x="110134" y="92608"/>
                  </a:lnTo>
                  <a:lnTo>
                    <a:pt x="110845" y="94881"/>
                  </a:lnTo>
                  <a:lnTo>
                    <a:pt x="110845" y="91452"/>
                  </a:lnTo>
                  <a:lnTo>
                    <a:pt x="109245" y="91325"/>
                  </a:lnTo>
                  <a:lnTo>
                    <a:pt x="108826" y="90805"/>
                  </a:lnTo>
                  <a:lnTo>
                    <a:pt x="108305" y="90398"/>
                  </a:lnTo>
                  <a:lnTo>
                    <a:pt x="106324" y="89179"/>
                  </a:lnTo>
                  <a:lnTo>
                    <a:pt x="104546" y="88874"/>
                  </a:lnTo>
                  <a:lnTo>
                    <a:pt x="99606" y="90385"/>
                  </a:lnTo>
                  <a:lnTo>
                    <a:pt x="97815" y="93751"/>
                  </a:lnTo>
                  <a:lnTo>
                    <a:pt x="99047" y="97536"/>
                  </a:lnTo>
                  <a:lnTo>
                    <a:pt x="99745" y="99123"/>
                  </a:lnTo>
                  <a:lnTo>
                    <a:pt x="101053" y="100291"/>
                  </a:lnTo>
                  <a:lnTo>
                    <a:pt x="102628" y="100825"/>
                  </a:lnTo>
                  <a:lnTo>
                    <a:pt x="103035" y="99098"/>
                  </a:lnTo>
                  <a:lnTo>
                    <a:pt x="104292" y="97624"/>
                  </a:lnTo>
                  <a:lnTo>
                    <a:pt x="107518" y="96735"/>
                  </a:lnTo>
                  <a:lnTo>
                    <a:pt x="108915" y="97002"/>
                  </a:lnTo>
                  <a:lnTo>
                    <a:pt x="110058" y="97688"/>
                  </a:lnTo>
                  <a:lnTo>
                    <a:pt x="111112" y="98323"/>
                  </a:lnTo>
                  <a:lnTo>
                    <a:pt x="111950" y="99326"/>
                  </a:lnTo>
                  <a:lnTo>
                    <a:pt x="112560" y="101536"/>
                  </a:lnTo>
                  <a:lnTo>
                    <a:pt x="112445" y="102463"/>
                  </a:lnTo>
                  <a:lnTo>
                    <a:pt x="112191" y="103314"/>
                  </a:lnTo>
                  <a:lnTo>
                    <a:pt x="112852" y="102908"/>
                  </a:lnTo>
                  <a:lnTo>
                    <a:pt x="113436" y="102400"/>
                  </a:lnTo>
                  <a:lnTo>
                    <a:pt x="115087" y="100291"/>
                  </a:lnTo>
                  <a:lnTo>
                    <a:pt x="115633" y="98310"/>
                  </a:lnTo>
                  <a:close/>
                </a:path>
                <a:path w="231775" h="156844">
                  <a:moveTo>
                    <a:pt x="121716" y="53670"/>
                  </a:moveTo>
                  <a:lnTo>
                    <a:pt x="121158" y="51447"/>
                  </a:lnTo>
                  <a:lnTo>
                    <a:pt x="120599" y="51028"/>
                  </a:lnTo>
                  <a:lnTo>
                    <a:pt x="120142" y="50469"/>
                  </a:lnTo>
                  <a:lnTo>
                    <a:pt x="119913" y="49618"/>
                  </a:lnTo>
                  <a:lnTo>
                    <a:pt x="119913" y="49377"/>
                  </a:lnTo>
                  <a:lnTo>
                    <a:pt x="118732" y="48158"/>
                  </a:lnTo>
                  <a:lnTo>
                    <a:pt x="116992" y="47498"/>
                  </a:lnTo>
                  <a:lnTo>
                    <a:pt x="112509" y="48539"/>
                  </a:lnTo>
                  <a:lnTo>
                    <a:pt x="110832" y="51219"/>
                  </a:lnTo>
                  <a:lnTo>
                    <a:pt x="111607" y="54521"/>
                  </a:lnTo>
                  <a:lnTo>
                    <a:pt x="111887" y="55079"/>
                  </a:lnTo>
                  <a:lnTo>
                    <a:pt x="112356" y="55765"/>
                  </a:lnTo>
                  <a:lnTo>
                    <a:pt x="114122" y="55575"/>
                  </a:lnTo>
                  <a:lnTo>
                    <a:pt x="112052" y="55803"/>
                  </a:lnTo>
                  <a:lnTo>
                    <a:pt x="107645" y="60629"/>
                  </a:lnTo>
                  <a:lnTo>
                    <a:pt x="108178" y="62331"/>
                  </a:lnTo>
                  <a:lnTo>
                    <a:pt x="108458" y="62750"/>
                  </a:lnTo>
                  <a:lnTo>
                    <a:pt x="109080" y="64020"/>
                  </a:lnTo>
                  <a:lnTo>
                    <a:pt x="110172" y="64909"/>
                  </a:lnTo>
                  <a:lnTo>
                    <a:pt x="112407" y="65582"/>
                  </a:lnTo>
                  <a:lnTo>
                    <a:pt x="113385" y="65684"/>
                  </a:lnTo>
                  <a:lnTo>
                    <a:pt x="115316" y="65100"/>
                  </a:lnTo>
                  <a:lnTo>
                    <a:pt x="116052" y="64503"/>
                  </a:lnTo>
                  <a:lnTo>
                    <a:pt x="117716" y="62534"/>
                  </a:lnTo>
                  <a:lnTo>
                    <a:pt x="118224" y="60845"/>
                  </a:lnTo>
                  <a:lnTo>
                    <a:pt x="117513" y="58585"/>
                  </a:lnTo>
                  <a:lnTo>
                    <a:pt x="115824" y="56261"/>
                  </a:lnTo>
                  <a:lnTo>
                    <a:pt x="116865" y="57645"/>
                  </a:lnTo>
                  <a:lnTo>
                    <a:pt x="117284" y="57670"/>
                  </a:lnTo>
                  <a:lnTo>
                    <a:pt x="118148" y="57467"/>
                  </a:lnTo>
                  <a:lnTo>
                    <a:pt x="118745" y="57188"/>
                  </a:lnTo>
                  <a:lnTo>
                    <a:pt x="120865" y="55676"/>
                  </a:lnTo>
                  <a:lnTo>
                    <a:pt x="121716" y="53670"/>
                  </a:lnTo>
                  <a:close/>
                </a:path>
                <a:path w="231775" h="156844">
                  <a:moveTo>
                    <a:pt x="124066" y="34848"/>
                  </a:moveTo>
                  <a:lnTo>
                    <a:pt x="123736" y="34061"/>
                  </a:lnTo>
                  <a:lnTo>
                    <a:pt x="122428" y="32753"/>
                  </a:lnTo>
                  <a:lnTo>
                    <a:pt x="121627" y="32435"/>
                  </a:lnTo>
                  <a:lnTo>
                    <a:pt x="119773" y="32435"/>
                  </a:lnTo>
                  <a:lnTo>
                    <a:pt x="118973" y="32753"/>
                  </a:lnTo>
                  <a:lnTo>
                    <a:pt x="117652" y="34061"/>
                  </a:lnTo>
                  <a:lnTo>
                    <a:pt x="117322" y="34848"/>
                  </a:lnTo>
                  <a:lnTo>
                    <a:pt x="117322" y="36703"/>
                  </a:lnTo>
                  <a:lnTo>
                    <a:pt x="117652" y="37490"/>
                  </a:lnTo>
                  <a:lnTo>
                    <a:pt x="118973" y="38798"/>
                  </a:lnTo>
                  <a:lnTo>
                    <a:pt x="119773" y="39116"/>
                  </a:lnTo>
                  <a:lnTo>
                    <a:pt x="121627" y="39116"/>
                  </a:lnTo>
                  <a:lnTo>
                    <a:pt x="122428" y="38798"/>
                  </a:lnTo>
                  <a:lnTo>
                    <a:pt x="123736" y="37490"/>
                  </a:lnTo>
                  <a:lnTo>
                    <a:pt x="124066" y="36703"/>
                  </a:lnTo>
                  <a:lnTo>
                    <a:pt x="124066" y="34848"/>
                  </a:lnTo>
                  <a:close/>
                </a:path>
                <a:path w="231775" h="156844">
                  <a:moveTo>
                    <a:pt x="126301" y="75666"/>
                  </a:moveTo>
                  <a:lnTo>
                    <a:pt x="125768" y="73444"/>
                  </a:lnTo>
                  <a:lnTo>
                    <a:pt x="125095" y="72377"/>
                  </a:lnTo>
                  <a:lnTo>
                    <a:pt x="122745" y="70345"/>
                  </a:lnTo>
                  <a:lnTo>
                    <a:pt x="120777" y="69773"/>
                  </a:lnTo>
                  <a:lnTo>
                    <a:pt x="117729" y="70485"/>
                  </a:lnTo>
                  <a:lnTo>
                    <a:pt x="116801" y="71018"/>
                  </a:lnTo>
                  <a:lnTo>
                    <a:pt x="116052" y="71704"/>
                  </a:lnTo>
                  <a:lnTo>
                    <a:pt x="118021" y="71945"/>
                  </a:lnTo>
                  <a:lnTo>
                    <a:pt x="119735" y="73317"/>
                  </a:lnTo>
                  <a:lnTo>
                    <a:pt x="120992" y="77851"/>
                  </a:lnTo>
                  <a:lnTo>
                    <a:pt x="119570" y="80378"/>
                  </a:lnTo>
                  <a:lnTo>
                    <a:pt x="117132" y="81267"/>
                  </a:lnTo>
                  <a:lnTo>
                    <a:pt x="116776" y="81445"/>
                  </a:lnTo>
                  <a:lnTo>
                    <a:pt x="115963" y="81673"/>
                  </a:lnTo>
                  <a:lnTo>
                    <a:pt x="115150" y="81622"/>
                  </a:lnTo>
                  <a:lnTo>
                    <a:pt x="114376" y="81445"/>
                  </a:lnTo>
                  <a:lnTo>
                    <a:pt x="114401" y="82384"/>
                  </a:lnTo>
                  <a:lnTo>
                    <a:pt x="114871" y="84721"/>
                  </a:lnTo>
                  <a:lnTo>
                    <a:pt x="116027" y="86220"/>
                  </a:lnTo>
                  <a:lnTo>
                    <a:pt x="118897" y="87947"/>
                  </a:lnTo>
                  <a:lnTo>
                    <a:pt x="120561" y="88303"/>
                  </a:lnTo>
                  <a:lnTo>
                    <a:pt x="122250" y="87960"/>
                  </a:lnTo>
                  <a:lnTo>
                    <a:pt x="123151" y="87680"/>
                  </a:lnTo>
                  <a:lnTo>
                    <a:pt x="121526" y="87896"/>
                  </a:lnTo>
                  <a:lnTo>
                    <a:pt x="119938" y="86956"/>
                  </a:lnTo>
                  <a:lnTo>
                    <a:pt x="119126" y="84137"/>
                  </a:lnTo>
                  <a:lnTo>
                    <a:pt x="119532" y="82931"/>
                  </a:lnTo>
                  <a:lnTo>
                    <a:pt x="120357" y="82092"/>
                  </a:lnTo>
                  <a:lnTo>
                    <a:pt x="120751" y="81699"/>
                  </a:lnTo>
                  <a:lnTo>
                    <a:pt x="121221" y="81368"/>
                  </a:lnTo>
                  <a:lnTo>
                    <a:pt x="122326" y="81051"/>
                  </a:lnTo>
                  <a:lnTo>
                    <a:pt x="123355" y="81165"/>
                  </a:lnTo>
                  <a:lnTo>
                    <a:pt x="124701" y="80340"/>
                  </a:lnTo>
                  <a:lnTo>
                    <a:pt x="125666" y="79019"/>
                  </a:lnTo>
                  <a:lnTo>
                    <a:pt x="126263" y="76606"/>
                  </a:lnTo>
                  <a:lnTo>
                    <a:pt x="126301" y="75666"/>
                  </a:lnTo>
                  <a:close/>
                </a:path>
                <a:path w="231775" h="156844">
                  <a:moveTo>
                    <a:pt x="131787" y="133184"/>
                  </a:moveTo>
                  <a:lnTo>
                    <a:pt x="131419" y="131622"/>
                  </a:lnTo>
                  <a:lnTo>
                    <a:pt x="130517" y="129908"/>
                  </a:lnTo>
                  <a:lnTo>
                    <a:pt x="130251" y="129590"/>
                  </a:lnTo>
                  <a:lnTo>
                    <a:pt x="130365" y="131229"/>
                  </a:lnTo>
                  <a:lnTo>
                    <a:pt x="129298" y="132740"/>
                  </a:lnTo>
                  <a:lnTo>
                    <a:pt x="127622" y="133083"/>
                  </a:lnTo>
                  <a:lnTo>
                    <a:pt x="126923" y="133235"/>
                  </a:lnTo>
                  <a:lnTo>
                    <a:pt x="126923" y="133718"/>
                  </a:lnTo>
                  <a:lnTo>
                    <a:pt x="126085" y="134239"/>
                  </a:lnTo>
                  <a:lnTo>
                    <a:pt x="125679" y="134353"/>
                  </a:lnTo>
                  <a:lnTo>
                    <a:pt x="126085" y="134226"/>
                  </a:lnTo>
                  <a:lnTo>
                    <a:pt x="126923" y="133718"/>
                  </a:lnTo>
                  <a:lnTo>
                    <a:pt x="126923" y="133235"/>
                  </a:lnTo>
                  <a:lnTo>
                    <a:pt x="125793" y="133451"/>
                  </a:lnTo>
                  <a:lnTo>
                    <a:pt x="124028" y="132283"/>
                  </a:lnTo>
                  <a:lnTo>
                    <a:pt x="123266" y="128676"/>
                  </a:lnTo>
                  <a:lnTo>
                    <a:pt x="124447" y="126911"/>
                  </a:lnTo>
                  <a:lnTo>
                    <a:pt x="127647" y="126250"/>
                  </a:lnTo>
                  <a:lnTo>
                    <a:pt x="128993" y="126847"/>
                  </a:lnTo>
                  <a:lnTo>
                    <a:pt x="129730" y="127927"/>
                  </a:lnTo>
                  <a:lnTo>
                    <a:pt x="129641" y="126898"/>
                  </a:lnTo>
                  <a:lnTo>
                    <a:pt x="125463" y="122199"/>
                  </a:lnTo>
                  <a:lnTo>
                    <a:pt x="125564" y="124929"/>
                  </a:lnTo>
                  <a:lnTo>
                    <a:pt x="123786" y="127469"/>
                  </a:lnTo>
                  <a:lnTo>
                    <a:pt x="119494" y="128651"/>
                  </a:lnTo>
                  <a:lnTo>
                    <a:pt x="117944" y="128422"/>
                  </a:lnTo>
                  <a:lnTo>
                    <a:pt x="116649" y="127762"/>
                  </a:lnTo>
                  <a:lnTo>
                    <a:pt x="116573" y="128562"/>
                  </a:lnTo>
                  <a:lnTo>
                    <a:pt x="123825" y="134785"/>
                  </a:lnTo>
                  <a:lnTo>
                    <a:pt x="124447" y="134696"/>
                  </a:lnTo>
                  <a:lnTo>
                    <a:pt x="124256" y="134747"/>
                  </a:lnTo>
                  <a:lnTo>
                    <a:pt x="123825" y="134785"/>
                  </a:lnTo>
                  <a:lnTo>
                    <a:pt x="128358" y="136448"/>
                  </a:lnTo>
                  <a:lnTo>
                    <a:pt x="130644" y="137210"/>
                  </a:lnTo>
                  <a:lnTo>
                    <a:pt x="131330" y="135826"/>
                  </a:lnTo>
                  <a:lnTo>
                    <a:pt x="131749" y="134188"/>
                  </a:lnTo>
                  <a:lnTo>
                    <a:pt x="131787" y="133184"/>
                  </a:lnTo>
                  <a:close/>
                </a:path>
                <a:path w="231775" h="156844">
                  <a:moveTo>
                    <a:pt x="132600" y="2540"/>
                  </a:moveTo>
                  <a:lnTo>
                    <a:pt x="132270" y="1752"/>
                  </a:lnTo>
                  <a:lnTo>
                    <a:pt x="130949" y="444"/>
                  </a:lnTo>
                  <a:lnTo>
                    <a:pt x="130162" y="127"/>
                  </a:lnTo>
                  <a:lnTo>
                    <a:pt x="128295" y="127"/>
                  </a:lnTo>
                  <a:lnTo>
                    <a:pt x="127495" y="444"/>
                  </a:lnTo>
                  <a:lnTo>
                    <a:pt x="126187" y="1752"/>
                  </a:lnTo>
                  <a:lnTo>
                    <a:pt x="125857" y="2540"/>
                  </a:lnTo>
                  <a:lnTo>
                    <a:pt x="125857" y="4394"/>
                  </a:lnTo>
                  <a:lnTo>
                    <a:pt x="126187" y="5181"/>
                  </a:lnTo>
                  <a:lnTo>
                    <a:pt x="127495" y="6489"/>
                  </a:lnTo>
                  <a:lnTo>
                    <a:pt x="128295" y="6807"/>
                  </a:lnTo>
                  <a:lnTo>
                    <a:pt x="130162" y="6807"/>
                  </a:lnTo>
                  <a:lnTo>
                    <a:pt x="130949" y="6489"/>
                  </a:lnTo>
                  <a:lnTo>
                    <a:pt x="132270" y="5181"/>
                  </a:lnTo>
                  <a:lnTo>
                    <a:pt x="132600" y="4394"/>
                  </a:lnTo>
                  <a:lnTo>
                    <a:pt x="132600" y="2540"/>
                  </a:lnTo>
                  <a:close/>
                </a:path>
                <a:path w="231775" h="156844">
                  <a:moveTo>
                    <a:pt x="142621" y="107416"/>
                  </a:moveTo>
                  <a:lnTo>
                    <a:pt x="142468" y="106248"/>
                  </a:lnTo>
                  <a:lnTo>
                    <a:pt x="141922" y="103936"/>
                  </a:lnTo>
                  <a:lnTo>
                    <a:pt x="140182" y="102209"/>
                  </a:lnTo>
                  <a:lnTo>
                    <a:pt x="138049" y="101549"/>
                  </a:lnTo>
                  <a:lnTo>
                    <a:pt x="138620" y="100304"/>
                  </a:lnTo>
                  <a:lnTo>
                    <a:pt x="135420" y="93218"/>
                  </a:lnTo>
                  <a:lnTo>
                    <a:pt x="135534" y="94259"/>
                  </a:lnTo>
                  <a:lnTo>
                    <a:pt x="135496" y="94767"/>
                  </a:lnTo>
                  <a:lnTo>
                    <a:pt x="135915" y="95415"/>
                  </a:lnTo>
                  <a:lnTo>
                    <a:pt x="136779" y="98463"/>
                  </a:lnTo>
                  <a:lnTo>
                    <a:pt x="135216" y="101206"/>
                  </a:lnTo>
                  <a:lnTo>
                    <a:pt x="130314" y="102552"/>
                  </a:lnTo>
                  <a:lnTo>
                    <a:pt x="128104" y="101536"/>
                  </a:lnTo>
                  <a:lnTo>
                    <a:pt x="126974" y="99669"/>
                  </a:lnTo>
                  <a:lnTo>
                    <a:pt x="125984" y="99161"/>
                  </a:lnTo>
                  <a:lnTo>
                    <a:pt x="125564" y="98818"/>
                  </a:lnTo>
                  <a:lnTo>
                    <a:pt x="125628" y="100101"/>
                  </a:lnTo>
                  <a:lnTo>
                    <a:pt x="126479" y="102857"/>
                  </a:lnTo>
                  <a:lnTo>
                    <a:pt x="128143" y="104406"/>
                  </a:lnTo>
                  <a:lnTo>
                    <a:pt x="130124" y="105041"/>
                  </a:lnTo>
                  <a:lnTo>
                    <a:pt x="129527" y="106299"/>
                  </a:lnTo>
                  <a:lnTo>
                    <a:pt x="135801" y="114503"/>
                  </a:lnTo>
                  <a:lnTo>
                    <a:pt x="137566" y="114096"/>
                  </a:lnTo>
                  <a:lnTo>
                    <a:pt x="137337" y="113601"/>
                  </a:lnTo>
                  <a:lnTo>
                    <a:pt x="136715" y="110617"/>
                  </a:lnTo>
                  <a:lnTo>
                    <a:pt x="138468" y="107988"/>
                  </a:lnTo>
                  <a:lnTo>
                    <a:pt x="141668" y="107315"/>
                  </a:lnTo>
                  <a:lnTo>
                    <a:pt x="142621" y="107416"/>
                  </a:lnTo>
                  <a:close/>
                </a:path>
                <a:path w="231775" h="156844">
                  <a:moveTo>
                    <a:pt x="149479" y="2425"/>
                  </a:moveTo>
                  <a:lnTo>
                    <a:pt x="149148" y="1625"/>
                  </a:lnTo>
                  <a:lnTo>
                    <a:pt x="147840" y="330"/>
                  </a:lnTo>
                  <a:lnTo>
                    <a:pt x="147040" y="0"/>
                  </a:lnTo>
                  <a:lnTo>
                    <a:pt x="145186" y="0"/>
                  </a:lnTo>
                  <a:lnTo>
                    <a:pt x="144386" y="330"/>
                  </a:lnTo>
                  <a:lnTo>
                    <a:pt x="143065" y="1625"/>
                  </a:lnTo>
                  <a:lnTo>
                    <a:pt x="142735" y="2425"/>
                  </a:lnTo>
                  <a:lnTo>
                    <a:pt x="142735" y="4267"/>
                  </a:lnTo>
                  <a:lnTo>
                    <a:pt x="143065" y="5054"/>
                  </a:lnTo>
                  <a:lnTo>
                    <a:pt x="144386" y="6362"/>
                  </a:lnTo>
                  <a:lnTo>
                    <a:pt x="145186" y="6692"/>
                  </a:lnTo>
                  <a:lnTo>
                    <a:pt x="147040" y="6692"/>
                  </a:lnTo>
                  <a:lnTo>
                    <a:pt x="147840" y="6362"/>
                  </a:lnTo>
                  <a:lnTo>
                    <a:pt x="149148" y="5054"/>
                  </a:lnTo>
                  <a:lnTo>
                    <a:pt x="149479" y="4267"/>
                  </a:lnTo>
                  <a:lnTo>
                    <a:pt x="149479" y="2425"/>
                  </a:lnTo>
                  <a:close/>
                </a:path>
                <a:path w="231775" h="156844">
                  <a:moveTo>
                    <a:pt x="150037" y="95643"/>
                  </a:moveTo>
                  <a:lnTo>
                    <a:pt x="149707" y="95135"/>
                  </a:lnTo>
                  <a:lnTo>
                    <a:pt x="149555" y="94615"/>
                  </a:lnTo>
                  <a:lnTo>
                    <a:pt x="149567" y="94170"/>
                  </a:lnTo>
                  <a:lnTo>
                    <a:pt x="148526" y="93395"/>
                  </a:lnTo>
                  <a:lnTo>
                    <a:pt x="147713" y="92316"/>
                  </a:lnTo>
                  <a:lnTo>
                    <a:pt x="146900" y="89446"/>
                  </a:lnTo>
                  <a:lnTo>
                    <a:pt x="147129" y="87884"/>
                  </a:lnTo>
                  <a:lnTo>
                    <a:pt x="147828" y="86575"/>
                  </a:lnTo>
                  <a:lnTo>
                    <a:pt x="146570" y="87261"/>
                  </a:lnTo>
                  <a:lnTo>
                    <a:pt x="144792" y="87680"/>
                  </a:lnTo>
                  <a:lnTo>
                    <a:pt x="143751" y="87630"/>
                  </a:lnTo>
                  <a:lnTo>
                    <a:pt x="142760" y="87376"/>
                  </a:lnTo>
                  <a:lnTo>
                    <a:pt x="142468" y="88366"/>
                  </a:lnTo>
                  <a:lnTo>
                    <a:pt x="149021" y="95808"/>
                  </a:lnTo>
                  <a:lnTo>
                    <a:pt x="150037" y="95643"/>
                  </a:lnTo>
                  <a:close/>
                </a:path>
                <a:path w="231775" h="156844">
                  <a:moveTo>
                    <a:pt x="151003" y="80733"/>
                  </a:moveTo>
                  <a:lnTo>
                    <a:pt x="150507" y="78625"/>
                  </a:lnTo>
                  <a:lnTo>
                    <a:pt x="150063" y="77774"/>
                  </a:lnTo>
                  <a:lnTo>
                    <a:pt x="149110" y="76568"/>
                  </a:lnTo>
                  <a:lnTo>
                    <a:pt x="148158" y="75806"/>
                  </a:lnTo>
                  <a:lnTo>
                    <a:pt x="148336" y="76149"/>
                  </a:lnTo>
                  <a:lnTo>
                    <a:pt x="148767" y="77584"/>
                  </a:lnTo>
                  <a:lnTo>
                    <a:pt x="148145" y="79032"/>
                  </a:lnTo>
                  <a:lnTo>
                    <a:pt x="146977" y="79819"/>
                  </a:lnTo>
                  <a:lnTo>
                    <a:pt x="146227" y="80886"/>
                  </a:lnTo>
                  <a:lnTo>
                    <a:pt x="145148" y="81737"/>
                  </a:lnTo>
                  <a:lnTo>
                    <a:pt x="141605" y="82816"/>
                  </a:lnTo>
                  <a:lnTo>
                    <a:pt x="139331" y="82169"/>
                  </a:lnTo>
                  <a:lnTo>
                    <a:pt x="137807" y="80683"/>
                  </a:lnTo>
                  <a:lnTo>
                    <a:pt x="137782" y="81927"/>
                  </a:lnTo>
                  <a:lnTo>
                    <a:pt x="138506" y="85013"/>
                  </a:lnTo>
                  <a:lnTo>
                    <a:pt x="140436" y="86791"/>
                  </a:lnTo>
                  <a:lnTo>
                    <a:pt x="142760" y="87376"/>
                  </a:lnTo>
                  <a:lnTo>
                    <a:pt x="143738" y="87617"/>
                  </a:lnTo>
                  <a:lnTo>
                    <a:pt x="144792" y="87668"/>
                  </a:lnTo>
                  <a:lnTo>
                    <a:pt x="146570" y="87261"/>
                  </a:lnTo>
                  <a:lnTo>
                    <a:pt x="147815" y="86575"/>
                  </a:lnTo>
                  <a:lnTo>
                    <a:pt x="148323" y="85610"/>
                  </a:lnTo>
                  <a:lnTo>
                    <a:pt x="149098" y="84810"/>
                  </a:lnTo>
                  <a:lnTo>
                    <a:pt x="150063" y="84226"/>
                  </a:lnTo>
                  <a:lnTo>
                    <a:pt x="150482" y="83375"/>
                  </a:lnTo>
                  <a:lnTo>
                    <a:pt x="150926" y="81864"/>
                  </a:lnTo>
                  <a:lnTo>
                    <a:pt x="151003" y="80733"/>
                  </a:lnTo>
                  <a:close/>
                </a:path>
                <a:path w="231775" h="156844">
                  <a:moveTo>
                    <a:pt x="151752" y="55219"/>
                  </a:moveTo>
                  <a:lnTo>
                    <a:pt x="151193" y="52882"/>
                  </a:lnTo>
                  <a:lnTo>
                    <a:pt x="150863" y="52311"/>
                  </a:lnTo>
                  <a:lnTo>
                    <a:pt x="150228" y="52730"/>
                  </a:lnTo>
                  <a:lnTo>
                    <a:pt x="148043" y="53340"/>
                  </a:lnTo>
                  <a:lnTo>
                    <a:pt x="146177" y="52311"/>
                  </a:lnTo>
                  <a:lnTo>
                    <a:pt x="145580" y="50177"/>
                  </a:lnTo>
                  <a:lnTo>
                    <a:pt x="145592" y="49491"/>
                  </a:lnTo>
                  <a:lnTo>
                    <a:pt x="145237" y="49504"/>
                  </a:lnTo>
                  <a:lnTo>
                    <a:pt x="141554" y="53200"/>
                  </a:lnTo>
                  <a:lnTo>
                    <a:pt x="141554" y="52362"/>
                  </a:lnTo>
                  <a:lnTo>
                    <a:pt x="140614" y="49301"/>
                  </a:lnTo>
                  <a:lnTo>
                    <a:pt x="137807" y="47828"/>
                  </a:lnTo>
                  <a:lnTo>
                    <a:pt x="132499" y="49441"/>
                  </a:lnTo>
                  <a:lnTo>
                    <a:pt x="131013" y="52222"/>
                  </a:lnTo>
                  <a:lnTo>
                    <a:pt x="132232" y="56197"/>
                  </a:lnTo>
                  <a:lnTo>
                    <a:pt x="133172" y="57226"/>
                  </a:lnTo>
                  <a:lnTo>
                    <a:pt x="134327" y="57810"/>
                  </a:lnTo>
                  <a:lnTo>
                    <a:pt x="134924" y="56553"/>
                  </a:lnTo>
                  <a:lnTo>
                    <a:pt x="136004" y="55537"/>
                  </a:lnTo>
                  <a:lnTo>
                    <a:pt x="138747" y="54787"/>
                  </a:lnTo>
                  <a:lnTo>
                    <a:pt x="140030" y="54991"/>
                  </a:lnTo>
                  <a:lnTo>
                    <a:pt x="141109" y="55562"/>
                  </a:lnTo>
                  <a:lnTo>
                    <a:pt x="141287" y="55206"/>
                  </a:lnTo>
                  <a:lnTo>
                    <a:pt x="141554" y="54013"/>
                  </a:lnTo>
                  <a:lnTo>
                    <a:pt x="141414" y="55130"/>
                  </a:lnTo>
                  <a:lnTo>
                    <a:pt x="141541" y="55676"/>
                  </a:lnTo>
                  <a:lnTo>
                    <a:pt x="141732" y="55994"/>
                  </a:lnTo>
                  <a:lnTo>
                    <a:pt x="142544" y="56591"/>
                  </a:lnTo>
                  <a:lnTo>
                    <a:pt x="143179" y="57378"/>
                  </a:lnTo>
                  <a:lnTo>
                    <a:pt x="143522" y="58381"/>
                  </a:lnTo>
                  <a:lnTo>
                    <a:pt x="144653" y="59182"/>
                  </a:lnTo>
                  <a:lnTo>
                    <a:pt x="146075" y="59537"/>
                  </a:lnTo>
                  <a:lnTo>
                    <a:pt x="148221" y="59042"/>
                  </a:lnTo>
                  <a:lnTo>
                    <a:pt x="148831" y="58750"/>
                  </a:lnTo>
                  <a:lnTo>
                    <a:pt x="150926" y="57213"/>
                  </a:lnTo>
                  <a:lnTo>
                    <a:pt x="151752" y="55219"/>
                  </a:lnTo>
                  <a:close/>
                </a:path>
                <a:path w="231775" h="156844">
                  <a:moveTo>
                    <a:pt x="152082" y="83489"/>
                  </a:moveTo>
                  <a:lnTo>
                    <a:pt x="151625" y="83235"/>
                  </a:lnTo>
                  <a:lnTo>
                    <a:pt x="151130" y="83045"/>
                  </a:lnTo>
                  <a:lnTo>
                    <a:pt x="150622" y="82918"/>
                  </a:lnTo>
                  <a:lnTo>
                    <a:pt x="150482" y="83375"/>
                  </a:lnTo>
                  <a:lnTo>
                    <a:pt x="150304" y="83820"/>
                  </a:lnTo>
                  <a:lnTo>
                    <a:pt x="150063" y="84226"/>
                  </a:lnTo>
                  <a:lnTo>
                    <a:pt x="150533" y="83959"/>
                  </a:lnTo>
                  <a:lnTo>
                    <a:pt x="151015" y="83718"/>
                  </a:lnTo>
                  <a:lnTo>
                    <a:pt x="151726" y="83527"/>
                  </a:lnTo>
                  <a:lnTo>
                    <a:pt x="152082" y="83489"/>
                  </a:lnTo>
                  <a:close/>
                </a:path>
                <a:path w="231775" h="156844">
                  <a:moveTo>
                    <a:pt x="152641" y="138760"/>
                  </a:moveTo>
                  <a:lnTo>
                    <a:pt x="151549" y="137896"/>
                  </a:lnTo>
                  <a:lnTo>
                    <a:pt x="150736" y="136690"/>
                  </a:lnTo>
                  <a:lnTo>
                    <a:pt x="150304" y="134645"/>
                  </a:lnTo>
                  <a:lnTo>
                    <a:pt x="150342" y="133527"/>
                  </a:lnTo>
                  <a:lnTo>
                    <a:pt x="149364" y="134023"/>
                  </a:lnTo>
                  <a:lnTo>
                    <a:pt x="147269" y="134607"/>
                  </a:lnTo>
                  <a:lnTo>
                    <a:pt x="145707" y="134404"/>
                  </a:lnTo>
                  <a:lnTo>
                    <a:pt x="144348" y="133781"/>
                  </a:lnTo>
                  <a:lnTo>
                    <a:pt x="144437" y="134874"/>
                  </a:lnTo>
                  <a:lnTo>
                    <a:pt x="144843" y="136169"/>
                  </a:lnTo>
                  <a:lnTo>
                    <a:pt x="145211" y="136829"/>
                  </a:lnTo>
                  <a:lnTo>
                    <a:pt x="145656" y="137414"/>
                  </a:lnTo>
                  <a:lnTo>
                    <a:pt x="145110" y="138671"/>
                  </a:lnTo>
                  <a:lnTo>
                    <a:pt x="144932" y="140081"/>
                  </a:lnTo>
                  <a:lnTo>
                    <a:pt x="145300" y="141592"/>
                  </a:lnTo>
                  <a:lnTo>
                    <a:pt x="151892" y="143192"/>
                  </a:lnTo>
                  <a:lnTo>
                    <a:pt x="151536" y="142659"/>
                  </a:lnTo>
                  <a:lnTo>
                    <a:pt x="151193" y="141528"/>
                  </a:lnTo>
                  <a:lnTo>
                    <a:pt x="151320" y="140690"/>
                  </a:lnTo>
                  <a:lnTo>
                    <a:pt x="151663" y="139979"/>
                  </a:lnTo>
                  <a:lnTo>
                    <a:pt x="151892" y="139496"/>
                  </a:lnTo>
                  <a:lnTo>
                    <a:pt x="152222" y="139077"/>
                  </a:lnTo>
                  <a:lnTo>
                    <a:pt x="152641" y="138760"/>
                  </a:lnTo>
                  <a:close/>
                </a:path>
                <a:path w="231775" h="156844">
                  <a:moveTo>
                    <a:pt x="157099" y="143662"/>
                  </a:moveTo>
                  <a:lnTo>
                    <a:pt x="156908" y="143852"/>
                  </a:lnTo>
                  <a:lnTo>
                    <a:pt x="156718" y="144030"/>
                  </a:lnTo>
                  <a:lnTo>
                    <a:pt x="156489" y="144170"/>
                  </a:lnTo>
                  <a:lnTo>
                    <a:pt x="156679" y="144221"/>
                  </a:lnTo>
                  <a:lnTo>
                    <a:pt x="156972" y="143865"/>
                  </a:lnTo>
                  <a:lnTo>
                    <a:pt x="157099" y="143662"/>
                  </a:lnTo>
                  <a:close/>
                </a:path>
                <a:path w="231775" h="156844">
                  <a:moveTo>
                    <a:pt x="158254" y="140449"/>
                  </a:moveTo>
                  <a:lnTo>
                    <a:pt x="158242" y="139839"/>
                  </a:lnTo>
                  <a:lnTo>
                    <a:pt x="157670" y="140004"/>
                  </a:lnTo>
                  <a:lnTo>
                    <a:pt x="157746" y="140157"/>
                  </a:lnTo>
                  <a:lnTo>
                    <a:pt x="157873" y="140284"/>
                  </a:lnTo>
                  <a:lnTo>
                    <a:pt x="158026" y="140843"/>
                  </a:lnTo>
                  <a:lnTo>
                    <a:pt x="158013" y="141605"/>
                  </a:lnTo>
                  <a:lnTo>
                    <a:pt x="158165" y="141033"/>
                  </a:lnTo>
                  <a:lnTo>
                    <a:pt x="158254" y="140449"/>
                  </a:lnTo>
                  <a:close/>
                </a:path>
                <a:path w="231775" h="156844">
                  <a:moveTo>
                    <a:pt x="166420" y="117144"/>
                  </a:moveTo>
                  <a:lnTo>
                    <a:pt x="164388" y="116979"/>
                  </a:lnTo>
                  <a:lnTo>
                    <a:pt x="162572" y="115633"/>
                  </a:lnTo>
                  <a:lnTo>
                    <a:pt x="161988" y="113563"/>
                  </a:lnTo>
                  <a:lnTo>
                    <a:pt x="161950" y="113157"/>
                  </a:lnTo>
                  <a:lnTo>
                    <a:pt x="161925" y="112890"/>
                  </a:lnTo>
                  <a:lnTo>
                    <a:pt x="161239" y="112128"/>
                  </a:lnTo>
                  <a:lnTo>
                    <a:pt x="160718" y="111188"/>
                  </a:lnTo>
                  <a:lnTo>
                    <a:pt x="159816" y="106857"/>
                  </a:lnTo>
                  <a:lnTo>
                    <a:pt x="161925" y="103682"/>
                  </a:lnTo>
                  <a:lnTo>
                    <a:pt x="165265" y="102997"/>
                  </a:lnTo>
                  <a:lnTo>
                    <a:pt x="164642" y="102184"/>
                  </a:lnTo>
                  <a:lnTo>
                    <a:pt x="163868" y="101536"/>
                  </a:lnTo>
                  <a:lnTo>
                    <a:pt x="162953" y="101092"/>
                  </a:lnTo>
                  <a:lnTo>
                    <a:pt x="162217" y="102933"/>
                  </a:lnTo>
                  <a:lnTo>
                    <a:pt x="160680" y="104419"/>
                  </a:lnTo>
                  <a:lnTo>
                    <a:pt x="156997" y="105422"/>
                  </a:lnTo>
                  <a:lnTo>
                    <a:pt x="155346" y="105206"/>
                  </a:lnTo>
                  <a:lnTo>
                    <a:pt x="153962" y="104521"/>
                  </a:lnTo>
                  <a:lnTo>
                    <a:pt x="153428" y="105841"/>
                  </a:lnTo>
                  <a:lnTo>
                    <a:pt x="153289" y="107353"/>
                  </a:lnTo>
                  <a:lnTo>
                    <a:pt x="154292" y="110566"/>
                  </a:lnTo>
                  <a:lnTo>
                    <a:pt x="155486" y="111912"/>
                  </a:lnTo>
                  <a:lnTo>
                    <a:pt x="156972" y="112687"/>
                  </a:lnTo>
                  <a:lnTo>
                    <a:pt x="157822" y="116370"/>
                  </a:lnTo>
                  <a:lnTo>
                    <a:pt x="161366" y="118541"/>
                  </a:lnTo>
                  <a:lnTo>
                    <a:pt x="165442" y="117602"/>
                  </a:lnTo>
                  <a:lnTo>
                    <a:pt x="166420" y="117144"/>
                  </a:lnTo>
                  <a:close/>
                </a:path>
                <a:path w="231775" h="156844">
                  <a:moveTo>
                    <a:pt x="169456" y="18237"/>
                  </a:moveTo>
                  <a:lnTo>
                    <a:pt x="169125" y="17449"/>
                  </a:lnTo>
                  <a:lnTo>
                    <a:pt x="167805" y="16141"/>
                  </a:lnTo>
                  <a:lnTo>
                    <a:pt x="167017" y="15824"/>
                  </a:lnTo>
                  <a:lnTo>
                    <a:pt x="165150" y="15824"/>
                  </a:lnTo>
                  <a:lnTo>
                    <a:pt x="164350" y="16141"/>
                  </a:lnTo>
                  <a:lnTo>
                    <a:pt x="163042" y="17449"/>
                  </a:lnTo>
                  <a:lnTo>
                    <a:pt x="162712" y="18237"/>
                  </a:lnTo>
                  <a:lnTo>
                    <a:pt x="162712" y="20091"/>
                  </a:lnTo>
                  <a:lnTo>
                    <a:pt x="163042" y="20878"/>
                  </a:lnTo>
                  <a:lnTo>
                    <a:pt x="164350" y="22186"/>
                  </a:lnTo>
                  <a:lnTo>
                    <a:pt x="165150" y="22504"/>
                  </a:lnTo>
                  <a:lnTo>
                    <a:pt x="167017" y="22504"/>
                  </a:lnTo>
                  <a:lnTo>
                    <a:pt x="167805" y="22186"/>
                  </a:lnTo>
                  <a:lnTo>
                    <a:pt x="169125" y="20878"/>
                  </a:lnTo>
                  <a:lnTo>
                    <a:pt x="169456" y="20091"/>
                  </a:lnTo>
                  <a:lnTo>
                    <a:pt x="169456" y="18237"/>
                  </a:lnTo>
                  <a:close/>
                </a:path>
                <a:path w="231775" h="156844">
                  <a:moveTo>
                    <a:pt x="174523" y="62153"/>
                  </a:moveTo>
                  <a:lnTo>
                    <a:pt x="173545" y="58000"/>
                  </a:lnTo>
                  <a:lnTo>
                    <a:pt x="172097" y="56692"/>
                  </a:lnTo>
                  <a:lnTo>
                    <a:pt x="170383" y="56248"/>
                  </a:lnTo>
                  <a:lnTo>
                    <a:pt x="170942" y="55651"/>
                  </a:lnTo>
                  <a:lnTo>
                    <a:pt x="171729" y="54165"/>
                  </a:lnTo>
                  <a:lnTo>
                    <a:pt x="171907" y="52819"/>
                  </a:lnTo>
                  <a:lnTo>
                    <a:pt x="171208" y="50546"/>
                  </a:lnTo>
                  <a:lnTo>
                    <a:pt x="170599" y="49822"/>
                  </a:lnTo>
                  <a:lnTo>
                    <a:pt x="168630" y="48171"/>
                  </a:lnTo>
                  <a:lnTo>
                    <a:pt x="166916" y="47675"/>
                  </a:lnTo>
                  <a:lnTo>
                    <a:pt x="164833" y="48310"/>
                  </a:lnTo>
                  <a:lnTo>
                    <a:pt x="164198" y="48742"/>
                  </a:lnTo>
                  <a:lnTo>
                    <a:pt x="164922" y="48971"/>
                  </a:lnTo>
                  <a:lnTo>
                    <a:pt x="165557" y="49339"/>
                  </a:lnTo>
                  <a:lnTo>
                    <a:pt x="166179" y="49822"/>
                  </a:lnTo>
                  <a:lnTo>
                    <a:pt x="168008" y="49466"/>
                  </a:lnTo>
                  <a:lnTo>
                    <a:pt x="169773" y="50647"/>
                  </a:lnTo>
                  <a:lnTo>
                    <a:pt x="170497" y="54279"/>
                  </a:lnTo>
                  <a:lnTo>
                    <a:pt x="169303" y="56032"/>
                  </a:lnTo>
                  <a:lnTo>
                    <a:pt x="167360" y="56413"/>
                  </a:lnTo>
                  <a:lnTo>
                    <a:pt x="167119" y="56388"/>
                  </a:lnTo>
                  <a:lnTo>
                    <a:pt x="166738" y="57442"/>
                  </a:lnTo>
                  <a:lnTo>
                    <a:pt x="166395" y="57899"/>
                  </a:lnTo>
                  <a:lnTo>
                    <a:pt x="166255" y="58064"/>
                  </a:lnTo>
                  <a:lnTo>
                    <a:pt x="168224" y="58407"/>
                  </a:lnTo>
                  <a:lnTo>
                    <a:pt x="169900" y="59880"/>
                  </a:lnTo>
                  <a:lnTo>
                    <a:pt x="170624" y="63385"/>
                  </a:lnTo>
                  <a:lnTo>
                    <a:pt x="170230" y="64770"/>
                  </a:lnTo>
                  <a:lnTo>
                    <a:pt x="169418" y="65874"/>
                  </a:lnTo>
                  <a:lnTo>
                    <a:pt x="169964" y="65913"/>
                  </a:lnTo>
                  <a:lnTo>
                    <a:pt x="170624" y="65760"/>
                  </a:lnTo>
                  <a:lnTo>
                    <a:pt x="173316" y="64376"/>
                  </a:lnTo>
                  <a:lnTo>
                    <a:pt x="174523" y="62153"/>
                  </a:lnTo>
                  <a:close/>
                </a:path>
                <a:path w="231775" h="156844">
                  <a:moveTo>
                    <a:pt x="175120" y="90157"/>
                  </a:moveTo>
                  <a:lnTo>
                    <a:pt x="174561" y="89573"/>
                  </a:lnTo>
                  <a:lnTo>
                    <a:pt x="173418" y="89306"/>
                  </a:lnTo>
                  <a:lnTo>
                    <a:pt x="172440" y="88493"/>
                  </a:lnTo>
                  <a:lnTo>
                    <a:pt x="171742" y="86131"/>
                  </a:lnTo>
                  <a:lnTo>
                    <a:pt x="172123" y="84950"/>
                  </a:lnTo>
                  <a:lnTo>
                    <a:pt x="172897" y="84112"/>
                  </a:lnTo>
                  <a:lnTo>
                    <a:pt x="172466" y="83172"/>
                  </a:lnTo>
                  <a:lnTo>
                    <a:pt x="172351" y="82638"/>
                  </a:lnTo>
                  <a:lnTo>
                    <a:pt x="171577" y="84201"/>
                  </a:lnTo>
                  <a:lnTo>
                    <a:pt x="172339" y="82600"/>
                  </a:lnTo>
                  <a:lnTo>
                    <a:pt x="172161" y="81711"/>
                  </a:lnTo>
                  <a:lnTo>
                    <a:pt x="172199" y="80835"/>
                  </a:lnTo>
                  <a:lnTo>
                    <a:pt x="172402" y="80010"/>
                  </a:lnTo>
                  <a:lnTo>
                    <a:pt x="171615" y="81114"/>
                  </a:lnTo>
                  <a:lnTo>
                    <a:pt x="170484" y="81991"/>
                  </a:lnTo>
                  <a:lnTo>
                    <a:pt x="165836" y="83248"/>
                  </a:lnTo>
                  <a:lnTo>
                    <a:pt x="162496" y="81368"/>
                  </a:lnTo>
                  <a:lnTo>
                    <a:pt x="161366" y="77279"/>
                  </a:lnTo>
                  <a:lnTo>
                    <a:pt x="161353" y="76377"/>
                  </a:lnTo>
                  <a:lnTo>
                    <a:pt x="161505" y="75514"/>
                  </a:lnTo>
                  <a:lnTo>
                    <a:pt x="160083" y="77165"/>
                  </a:lnTo>
                  <a:lnTo>
                    <a:pt x="159499" y="79451"/>
                  </a:lnTo>
                  <a:lnTo>
                    <a:pt x="161036" y="84429"/>
                  </a:lnTo>
                  <a:lnTo>
                    <a:pt x="163563" y="86194"/>
                  </a:lnTo>
                  <a:lnTo>
                    <a:pt x="166319" y="86258"/>
                  </a:lnTo>
                  <a:lnTo>
                    <a:pt x="166039" y="87490"/>
                  </a:lnTo>
                  <a:lnTo>
                    <a:pt x="171958" y="94716"/>
                  </a:lnTo>
                  <a:lnTo>
                    <a:pt x="174040" y="94272"/>
                  </a:lnTo>
                  <a:lnTo>
                    <a:pt x="173913" y="92786"/>
                  </a:lnTo>
                  <a:lnTo>
                    <a:pt x="174320" y="91351"/>
                  </a:lnTo>
                  <a:lnTo>
                    <a:pt x="175120" y="90157"/>
                  </a:lnTo>
                  <a:close/>
                </a:path>
                <a:path w="231775" h="156844">
                  <a:moveTo>
                    <a:pt x="180746" y="138645"/>
                  </a:moveTo>
                  <a:lnTo>
                    <a:pt x="179616" y="138163"/>
                  </a:lnTo>
                  <a:lnTo>
                    <a:pt x="178790" y="139115"/>
                  </a:lnTo>
                  <a:lnTo>
                    <a:pt x="177673" y="139852"/>
                  </a:lnTo>
                  <a:lnTo>
                    <a:pt x="174637" y="140677"/>
                  </a:lnTo>
                  <a:lnTo>
                    <a:pt x="172885" y="140411"/>
                  </a:lnTo>
                  <a:lnTo>
                    <a:pt x="171424" y="139598"/>
                  </a:lnTo>
                  <a:lnTo>
                    <a:pt x="172440" y="143002"/>
                  </a:lnTo>
                  <a:lnTo>
                    <a:pt x="175361" y="144868"/>
                  </a:lnTo>
                  <a:lnTo>
                    <a:pt x="178396" y="144576"/>
                  </a:lnTo>
                  <a:lnTo>
                    <a:pt x="178079" y="142265"/>
                  </a:lnTo>
                  <a:lnTo>
                    <a:pt x="179019" y="140055"/>
                  </a:lnTo>
                  <a:lnTo>
                    <a:pt x="180746" y="138645"/>
                  </a:lnTo>
                  <a:close/>
                </a:path>
                <a:path w="231775" h="156844">
                  <a:moveTo>
                    <a:pt x="187325" y="15621"/>
                  </a:moveTo>
                  <a:lnTo>
                    <a:pt x="186994" y="14820"/>
                  </a:lnTo>
                  <a:lnTo>
                    <a:pt x="185686" y="13525"/>
                  </a:lnTo>
                  <a:lnTo>
                    <a:pt x="184886" y="13195"/>
                  </a:lnTo>
                  <a:lnTo>
                    <a:pt x="183019" y="13195"/>
                  </a:lnTo>
                  <a:lnTo>
                    <a:pt x="182232" y="13525"/>
                  </a:lnTo>
                  <a:lnTo>
                    <a:pt x="180911" y="14820"/>
                  </a:lnTo>
                  <a:lnTo>
                    <a:pt x="180581" y="15621"/>
                  </a:lnTo>
                  <a:lnTo>
                    <a:pt x="180581" y="17462"/>
                  </a:lnTo>
                  <a:lnTo>
                    <a:pt x="180911" y="18249"/>
                  </a:lnTo>
                  <a:lnTo>
                    <a:pt x="182232" y="19558"/>
                  </a:lnTo>
                  <a:lnTo>
                    <a:pt x="183019" y="19888"/>
                  </a:lnTo>
                  <a:lnTo>
                    <a:pt x="184886" y="19888"/>
                  </a:lnTo>
                  <a:lnTo>
                    <a:pt x="185686" y="19558"/>
                  </a:lnTo>
                  <a:lnTo>
                    <a:pt x="186994" y="18249"/>
                  </a:lnTo>
                  <a:lnTo>
                    <a:pt x="187325" y="17462"/>
                  </a:lnTo>
                  <a:lnTo>
                    <a:pt x="187325" y="15621"/>
                  </a:lnTo>
                  <a:close/>
                </a:path>
                <a:path w="231775" h="156844">
                  <a:moveTo>
                    <a:pt x="187807" y="113245"/>
                  </a:moveTo>
                  <a:lnTo>
                    <a:pt x="186842" y="113741"/>
                  </a:lnTo>
                  <a:lnTo>
                    <a:pt x="185470" y="114122"/>
                  </a:lnTo>
                  <a:lnTo>
                    <a:pt x="184645" y="114160"/>
                  </a:lnTo>
                  <a:lnTo>
                    <a:pt x="183857" y="114071"/>
                  </a:lnTo>
                  <a:lnTo>
                    <a:pt x="184835" y="114744"/>
                  </a:lnTo>
                  <a:lnTo>
                    <a:pt x="185991" y="115138"/>
                  </a:lnTo>
                  <a:lnTo>
                    <a:pt x="187198" y="115214"/>
                  </a:lnTo>
                  <a:lnTo>
                    <a:pt x="187299" y="114515"/>
                  </a:lnTo>
                  <a:lnTo>
                    <a:pt x="187502" y="113855"/>
                  </a:lnTo>
                  <a:lnTo>
                    <a:pt x="187807" y="113245"/>
                  </a:lnTo>
                  <a:close/>
                </a:path>
                <a:path w="231775" h="156844">
                  <a:moveTo>
                    <a:pt x="188214" y="56108"/>
                  </a:moveTo>
                  <a:lnTo>
                    <a:pt x="188150" y="55854"/>
                  </a:lnTo>
                  <a:lnTo>
                    <a:pt x="187807" y="54635"/>
                  </a:lnTo>
                  <a:lnTo>
                    <a:pt x="187845" y="53568"/>
                  </a:lnTo>
                  <a:lnTo>
                    <a:pt x="186512" y="54140"/>
                  </a:lnTo>
                  <a:lnTo>
                    <a:pt x="185559" y="55219"/>
                  </a:lnTo>
                  <a:lnTo>
                    <a:pt x="185127" y="56527"/>
                  </a:lnTo>
                  <a:lnTo>
                    <a:pt x="187756" y="55854"/>
                  </a:lnTo>
                  <a:lnTo>
                    <a:pt x="188214" y="56108"/>
                  </a:lnTo>
                  <a:close/>
                </a:path>
                <a:path w="231775" h="156844">
                  <a:moveTo>
                    <a:pt x="189611" y="132867"/>
                  </a:moveTo>
                  <a:lnTo>
                    <a:pt x="188874" y="129743"/>
                  </a:lnTo>
                  <a:lnTo>
                    <a:pt x="187794" y="128612"/>
                  </a:lnTo>
                  <a:lnTo>
                    <a:pt x="186448" y="127990"/>
                  </a:lnTo>
                  <a:lnTo>
                    <a:pt x="187452" y="128765"/>
                  </a:lnTo>
                  <a:lnTo>
                    <a:pt x="188226" y="129832"/>
                  </a:lnTo>
                  <a:lnTo>
                    <a:pt x="189039" y="132664"/>
                  </a:lnTo>
                  <a:lnTo>
                    <a:pt x="188823" y="134226"/>
                  </a:lnTo>
                  <a:lnTo>
                    <a:pt x="188150" y="135559"/>
                  </a:lnTo>
                  <a:lnTo>
                    <a:pt x="189115" y="134391"/>
                  </a:lnTo>
                  <a:lnTo>
                    <a:pt x="189611" y="132867"/>
                  </a:lnTo>
                  <a:close/>
                </a:path>
                <a:path w="231775" h="156844">
                  <a:moveTo>
                    <a:pt x="190969" y="59118"/>
                  </a:moveTo>
                  <a:lnTo>
                    <a:pt x="190461" y="57353"/>
                  </a:lnTo>
                  <a:lnTo>
                    <a:pt x="188214" y="56108"/>
                  </a:lnTo>
                  <a:lnTo>
                    <a:pt x="188696" y="57835"/>
                  </a:lnTo>
                  <a:lnTo>
                    <a:pt x="190969" y="59118"/>
                  </a:lnTo>
                  <a:close/>
                </a:path>
                <a:path w="231775" h="156844">
                  <a:moveTo>
                    <a:pt x="192392" y="98463"/>
                  </a:moveTo>
                  <a:lnTo>
                    <a:pt x="191211" y="97421"/>
                  </a:lnTo>
                  <a:lnTo>
                    <a:pt x="189623" y="96875"/>
                  </a:lnTo>
                  <a:lnTo>
                    <a:pt x="186016" y="97713"/>
                  </a:lnTo>
                  <a:lnTo>
                    <a:pt x="184619" y="99263"/>
                  </a:lnTo>
                  <a:lnTo>
                    <a:pt x="184226" y="101092"/>
                  </a:lnTo>
                  <a:lnTo>
                    <a:pt x="184759" y="101066"/>
                  </a:lnTo>
                  <a:lnTo>
                    <a:pt x="185280" y="101117"/>
                  </a:lnTo>
                  <a:lnTo>
                    <a:pt x="185788" y="101206"/>
                  </a:lnTo>
                  <a:lnTo>
                    <a:pt x="185928" y="101066"/>
                  </a:lnTo>
                  <a:lnTo>
                    <a:pt x="186397" y="100584"/>
                  </a:lnTo>
                  <a:lnTo>
                    <a:pt x="187096" y="100025"/>
                  </a:lnTo>
                  <a:lnTo>
                    <a:pt x="188810" y="99529"/>
                  </a:lnTo>
                  <a:lnTo>
                    <a:pt x="189623" y="99568"/>
                  </a:lnTo>
                  <a:lnTo>
                    <a:pt x="190398" y="99720"/>
                  </a:lnTo>
                  <a:lnTo>
                    <a:pt x="190550" y="99529"/>
                  </a:lnTo>
                  <a:lnTo>
                    <a:pt x="190881" y="99098"/>
                  </a:lnTo>
                  <a:lnTo>
                    <a:pt x="191554" y="98628"/>
                  </a:lnTo>
                  <a:lnTo>
                    <a:pt x="192392" y="98463"/>
                  </a:lnTo>
                  <a:close/>
                </a:path>
                <a:path w="231775" h="156844">
                  <a:moveTo>
                    <a:pt x="194779" y="58343"/>
                  </a:moveTo>
                  <a:lnTo>
                    <a:pt x="194551" y="58445"/>
                  </a:lnTo>
                  <a:lnTo>
                    <a:pt x="194373" y="58610"/>
                  </a:lnTo>
                  <a:lnTo>
                    <a:pt x="191452" y="59397"/>
                  </a:lnTo>
                  <a:lnTo>
                    <a:pt x="190969" y="59118"/>
                  </a:lnTo>
                  <a:lnTo>
                    <a:pt x="191490" y="60960"/>
                  </a:lnTo>
                  <a:lnTo>
                    <a:pt x="191363" y="61937"/>
                  </a:lnTo>
                  <a:lnTo>
                    <a:pt x="191058" y="62839"/>
                  </a:lnTo>
                  <a:lnTo>
                    <a:pt x="191211" y="62852"/>
                  </a:lnTo>
                  <a:lnTo>
                    <a:pt x="193344" y="62204"/>
                  </a:lnTo>
                  <a:lnTo>
                    <a:pt x="194665" y="60375"/>
                  </a:lnTo>
                  <a:lnTo>
                    <a:pt x="194729" y="59397"/>
                  </a:lnTo>
                  <a:lnTo>
                    <a:pt x="194779" y="58343"/>
                  </a:lnTo>
                  <a:close/>
                </a:path>
                <a:path w="231775" h="156844">
                  <a:moveTo>
                    <a:pt x="197599" y="49695"/>
                  </a:moveTo>
                  <a:lnTo>
                    <a:pt x="197180" y="47904"/>
                  </a:lnTo>
                  <a:lnTo>
                    <a:pt x="196037" y="46939"/>
                  </a:lnTo>
                  <a:lnTo>
                    <a:pt x="194703" y="46748"/>
                  </a:lnTo>
                  <a:lnTo>
                    <a:pt x="194881" y="47637"/>
                  </a:lnTo>
                  <a:lnTo>
                    <a:pt x="194754" y="48475"/>
                  </a:lnTo>
                  <a:lnTo>
                    <a:pt x="194487" y="49276"/>
                  </a:lnTo>
                  <a:lnTo>
                    <a:pt x="195643" y="49695"/>
                  </a:lnTo>
                  <a:lnTo>
                    <a:pt x="196583" y="50495"/>
                  </a:lnTo>
                  <a:lnTo>
                    <a:pt x="197167" y="51600"/>
                  </a:lnTo>
                  <a:lnTo>
                    <a:pt x="197535" y="50914"/>
                  </a:lnTo>
                  <a:lnTo>
                    <a:pt x="197599" y="49695"/>
                  </a:lnTo>
                  <a:close/>
                </a:path>
                <a:path w="231775" h="156844">
                  <a:moveTo>
                    <a:pt x="199199" y="71183"/>
                  </a:moveTo>
                  <a:lnTo>
                    <a:pt x="198742" y="69265"/>
                  </a:lnTo>
                  <a:lnTo>
                    <a:pt x="198259" y="68541"/>
                  </a:lnTo>
                  <a:lnTo>
                    <a:pt x="197675" y="67932"/>
                  </a:lnTo>
                  <a:lnTo>
                    <a:pt x="197078" y="68249"/>
                  </a:lnTo>
                  <a:lnTo>
                    <a:pt x="196532" y="68351"/>
                  </a:lnTo>
                  <a:lnTo>
                    <a:pt x="196138" y="68313"/>
                  </a:lnTo>
                  <a:lnTo>
                    <a:pt x="196748" y="69354"/>
                  </a:lnTo>
                  <a:lnTo>
                    <a:pt x="197358" y="71526"/>
                  </a:lnTo>
                  <a:lnTo>
                    <a:pt x="197129" y="73126"/>
                  </a:lnTo>
                  <a:lnTo>
                    <a:pt x="196392" y="74447"/>
                  </a:lnTo>
                  <a:lnTo>
                    <a:pt x="197015" y="73863"/>
                  </a:lnTo>
                  <a:lnTo>
                    <a:pt x="197764" y="73393"/>
                  </a:lnTo>
                  <a:lnTo>
                    <a:pt x="198640" y="73113"/>
                  </a:lnTo>
                  <a:lnTo>
                    <a:pt x="199021" y="72186"/>
                  </a:lnTo>
                  <a:lnTo>
                    <a:pt x="199199" y="71183"/>
                  </a:lnTo>
                  <a:close/>
                </a:path>
                <a:path w="231775" h="156844">
                  <a:moveTo>
                    <a:pt x="199466" y="84683"/>
                  </a:moveTo>
                  <a:lnTo>
                    <a:pt x="198742" y="84556"/>
                  </a:lnTo>
                  <a:lnTo>
                    <a:pt x="198069" y="84315"/>
                  </a:lnTo>
                  <a:lnTo>
                    <a:pt x="197446" y="83947"/>
                  </a:lnTo>
                  <a:lnTo>
                    <a:pt x="196608" y="85356"/>
                  </a:lnTo>
                  <a:lnTo>
                    <a:pt x="195237" y="86474"/>
                  </a:lnTo>
                  <a:lnTo>
                    <a:pt x="191897" y="87376"/>
                  </a:lnTo>
                  <a:lnTo>
                    <a:pt x="190258" y="87160"/>
                  </a:lnTo>
                  <a:lnTo>
                    <a:pt x="188899" y="86588"/>
                  </a:lnTo>
                  <a:lnTo>
                    <a:pt x="189255" y="87731"/>
                  </a:lnTo>
                  <a:lnTo>
                    <a:pt x="189903" y="88684"/>
                  </a:lnTo>
                  <a:lnTo>
                    <a:pt x="191871" y="90487"/>
                  </a:lnTo>
                  <a:lnTo>
                    <a:pt x="193357" y="91109"/>
                  </a:lnTo>
                  <a:lnTo>
                    <a:pt x="195643" y="91198"/>
                  </a:lnTo>
                  <a:lnTo>
                    <a:pt x="196380" y="91135"/>
                  </a:lnTo>
                  <a:lnTo>
                    <a:pt x="197878" y="90678"/>
                  </a:lnTo>
                  <a:lnTo>
                    <a:pt x="198564" y="90297"/>
                  </a:lnTo>
                  <a:lnTo>
                    <a:pt x="199174" y="89827"/>
                  </a:lnTo>
                  <a:lnTo>
                    <a:pt x="198882" y="88900"/>
                  </a:lnTo>
                  <a:lnTo>
                    <a:pt x="198577" y="87414"/>
                  </a:lnTo>
                  <a:lnTo>
                    <a:pt x="198831" y="85953"/>
                  </a:lnTo>
                  <a:lnTo>
                    <a:pt x="199466" y="84683"/>
                  </a:lnTo>
                  <a:close/>
                </a:path>
                <a:path w="231775" h="156844">
                  <a:moveTo>
                    <a:pt x="207111" y="119049"/>
                  </a:moveTo>
                  <a:lnTo>
                    <a:pt x="206692" y="117246"/>
                  </a:lnTo>
                  <a:lnTo>
                    <a:pt x="204876" y="116128"/>
                  </a:lnTo>
                  <a:lnTo>
                    <a:pt x="201244" y="116979"/>
                  </a:lnTo>
                  <a:lnTo>
                    <a:pt x="200113" y="118770"/>
                  </a:lnTo>
                  <a:lnTo>
                    <a:pt x="200583" y="120726"/>
                  </a:lnTo>
                  <a:lnTo>
                    <a:pt x="200748" y="121005"/>
                  </a:lnTo>
                  <a:lnTo>
                    <a:pt x="201498" y="120142"/>
                  </a:lnTo>
                  <a:lnTo>
                    <a:pt x="202488" y="119468"/>
                  </a:lnTo>
                  <a:lnTo>
                    <a:pt x="204838" y="118795"/>
                  </a:lnTo>
                  <a:lnTo>
                    <a:pt x="206019" y="118821"/>
                  </a:lnTo>
                  <a:lnTo>
                    <a:pt x="207111" y="119138"/>
                  </a:lnTo>
                  <a:close/>
                </a:path>
                <a:path w="231775" h="156844">
                  <a:moveTo>
                    <a:pt x="209181" y="94843"/>
                  </a:moveTo>
                  <a:lnTo>
                    <a:pt x="208965" y="94653"/>
                  </a:lnTo>
                  <a:lnTo>
                    <a:pt x="208457" y="94983"/>
                  </a:lnTo>
                  <a:lnTo>
                    <a:pt x="208153" y="95478"/>
                  </a:lnTo>
                  <a:lnTo>
                    <a:pt x="207949" y="96024"/>
                  </a:lnTo>
                  <a:lnTo>
                    <a:pt x="208191" y="96037"/>
                  </a:lnTo>
                  <a:lnTo>
                    <a:pt x="208470" y="95605"/>
                  </a:lnTo>
                  <a:lnTo>
                    <a:pt x="208800" y="95211"/>
                  </a:lnTo>
                  <a:lnTo>
                    <a:pt x="209181" y="94843"/>
                  </a:lnTo>
                  <a:close/>
                </a:path>
                <a:path w="231775" h="156844">
                  <a:moveTo>
                    <a:pt x="212445" y="69748"/>
                  </a:moveTo>
                  <a:lnTo>
                    <a:pt x="211937" y="69062"/>
                  </a:lnTo>
                  <a:lnTo>
                    <a:pt x="211556" y="68275"/>
                  </a:lnTo>
                  <a:lnTo>
                    <a:pt x="211048" y="65836"/>
                  </a:lnTo>
                  <a:lnTo>
                    <a:pt x="211378" y="64287"/>
                  </a:lnTo>
                  <a:lnTo>
                    <a:pt x="212090" y="62966"/>
                  </a:lnTo>
                  <a:lnTo>
                    <a:pt x="210680" y="64223"/>
                  </a:lnTo>
                  <a:lnTo>
                    <a:pt x="210032" y="66205"/>
                  </a:lnTo>
                  <a:lnTo>
                    <a:pt x="210858" y="68910"/>
                  </a:lnTo>
                  <a:lnTo>
                    <a:pt x="211328" y="69557"/>
                  </a:lnTo>
                  <a:lnTo>
                    <a:pt x="211874" y="70104"/>
                  </a:lnTo>
                  <a:lnTo>
                    <a:pt x="212445" y="69748"/>
                  </a:lnTo>
                  <a:close/>
                </a:path>
                <a:path w="231775" h="156844">
                  <a:moveTo>
                    <a:pt x="215112" y="93510"/>
                  </a:moveTo>
                  <a:lnTo>
                    <a:pt x="214947" y="93421"/>
                  </a:lnTo>
                  <a:lnTo>
                    <a:pt x="214630" y="93268"/>
                  </a:lnTo>
                  <a:lnTo>
                    <a:pt x="214579" y="93395"/>
                  </a:lnTo>
                  <a:lnTo>
                    <a:pt x="214757" y="93433"/>
                  </a:lnTo>
                  <a:lnTo>
                    <a:pt x="214934" y="93459"/>
                  </a:lnTo>
                  <a:lnTo>
                    <a:pt x="215112" y="93510"/>
                  </a:lnTo>
                  <a:close/>
                </a:path>
                <a:path w="231775" h="156844">
                  <a:moveTo>
                    <a:pt x="215493" y="129489"/>
                  </a:moveTo>
                  <a:lnTo>
                    <a:pt x="214185" y="125247"/>
                  </a:lnTo>
                  <a:lnTo>
                    <a:pt x="212902" y="124155"/>
                  </a:lnTo>
                  <a:lnTo>
                    <a:pt x="211404" y="123672"/>
                  </a:lnTo>
                  <a:lnTo>
                    <a:pt x="212128" y="126809"/>
                  </a:lnTo>
                  <a:lnTo>
                    <a:pt x="210286" y="130009"/>
                  </a:lnTo>
                  <a:lnTo>
                    <a:pt x="207137" y="130924"/>
                  </a:lnTo>
                  <a:lnTo>
                    <a:pt x="205828" y="131152"/>
                  </a:lnTo>
                  <a:lnTo>
                    <a:pt x="206019" y="131495"/>
                  </a:lnTo>
                  <a:lnTo>
                    <a:pt x="207073" y="132765"/>
                  </a:lnTo>
                  <a:lnTo>
                    <a:pt x="208724" y="133350"/>
                  </a:lnTo>
                  <a:lnTo>
                    <a:pt x="210731" y="133146"/>
                  </a:lnTo>
                  <a:lnTo>
                    <a:pt x="211035" y="133184"/>
                  </a:lnTo>
                  <a:lnTo>
                    <a:pt x="214007" y="132283"/>
                  </a:lnTo>
                  <a:lnTo>
                    <a:pt x="215493" y="129489"/>
                  </a:lnTo>
                  <a:close/>
                </a:path>
                <a:path w="231775" h="156844">
                  <a:moveTo>
                    <a:pt x="217805" y="92379"/>
                  </a:moveTo>
                  <a:lnTo>
                    <a:pt x="216014" y="91630"/>
                  </a:lnTo>
                  <a:lnTo>
                    <a:pt x="214553" y="90131"/>
                  </a:lnTo>
                  <a:lnTo>
                    <a:pt x="213995" y="88125"/>
                  </a:lnTo>
                  <a:lnTo>
                    <a:pt x="213829" y="87109"/>
                  </a:lnTo>
                  <a:lnTo>
                    <a:pt x="213055" y="87591"/>
                  </a:lnTo>
                  <a:lnTo>
                    <a:pt x="212509" y="88353"/>
                  </a:lnTo>
                  <a:lnTo>
                    <a:pt x="212318" y="89242"/>
                  </a:lnTo>
                  <a:lnTo>
                    <a:pt x="213487" y="89573"/>
                  </a:lnTo>
                  <a:lnTo>
                    <a:pt x="214439" y="90474"/>
                  </a:lnTo>
                  <a:lnTo>
                    <a:pt x="214807" y="92189"/>
                  </a:lnTo>
                  <a:lnTo>
                    <a:pt x="214706" y="93078"/>
                  </a:lnTo>
                  <a:lnTo>
                    <a:pt x="215239" y="93230"/>
                  </a:lnTo>
                  <a:lnTo>
                    <a:pt x="215798" y="93306"/>
                  </a:lnTo>
                  <a:lnTo>
                    <a:pt x="216941" y="93040"/>
                  </a:lnTo>
                  <a:lnTo>
                    <a:pt x="217805" y="92379"/>
                  </a:lnTo>
                  <a:close/>
                </a:path>
                <a:path w="231775" h="156844">
                  <a:moveTo>
                    <a:pt x="229222" y="44450"/>
                  </a:moveTo>
                  <a:lnTo>
                    <a:pt x="228892" y="43662"/>
                  </a:lnTo>
                  <a:lnTo>
                    <a:pt x="227571" y="42354"/>
                  </a:lnTo>
                  <a:lnTo>
                    <a:pt x="226783" y="42024"/>
                  </a:lnTo>
                  <a:lnTo>
                    <a:pt x="224917" y="42024"/>
                  </a:lnTo>
                  <a:lnTo>
                    <a:pt x="224116" y="42354"/>
                  </a:lnTo>
                  <a:lnTo>
                    <a:pt x="222796" y="43662"/>
                  </a:lnTo>
                  <a:lnTo>
                    <a:pt x="222465" y="44450"/>
                  </a:lnTo>
                  <a:lnTo>
                    <a:pt x="222465" y="46304"/>
                  </a:lnTo>
                  <a:lnTo>
                    <a:pt x="222796" y="47091"/>
                  </a:lnTo>
                  <a:lnTo>
                    <a:pt x="224116" y="48399"/>
                  </a:lnTo>
                  <a:lnTo>
                    <a:pt x="224917" y="48729"/>
                  </a:lnTo>
                  <a:lnTo>
                    <a:pt x="226783" y="48729"/>
                  </a:lnTo>
                  <a:lnTo>
                    <a:pt x="227571" y="48399"/>
                  </a:lnTo>
                  <a:lnTo>
                    <a:pt x="228892" y="47091"/>
                  </a:lnTo>
                  <a:lnTo>
                    <a:pt x="229222" y="46304"/>
                  </a:lnTo>
                  <a:lnTo>
                    <a:pt x="229222" y="44450"/>
                  </a:lnTo>
                  <a:close/>
                </a:path>
                <a:path w="231775" h="156844">
                  <a:moveTo>
                    <a:pt x="231546" y="115646"/>
                  </a:moveTo>
                  <a:lnTo>
                    <a:pt x="230936" y="114896"/>
                  </a:lnTo>
                  <a:lnTo>
                    <a:pt x="230479" y="114020"/>
                  </a:lnTo>
                  <a:lnTo>
                    <a:pt x="230365" y="112598"/>
                  </a:lnTo>
                  <a:lnTo>
                    <a:pt x="230530" y="111874"/>
                  </a:lnTo>
                  <a:lnTo>
                    <a:pt x="229692" y="111201"/>
                  </a:lnTo>
                  <a:lnTo>
                    <a:pt x="228574" y="110896"/>
                  </a:lnTo>
                  <a:lnTo>
                    <a:pt x="225691" y="111785"/>
                  </a:lnTo>
                  <a:lnTo>
                    <a:pt x="224688" y="113639"/>
                  </a:lnTo>
                  <a:lnTo>
                    <a:pt x="225780" y="117182"/>
                  </a:lnTo>
                  <a:lnTo>
                    <a:pt x="227660" y="118173"/>
                  </a:lnTo>
                  <a:lnTo>
                    <a:pt x="230466" y="117322"/>
                  </a:lnTo>
                  <a:lnTo>
                    <a:pt x="231178" y="116560"/>
                  </a:lnTo>
                  <a:lnTo>
                    <a:pt x="231546" y="11564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51687" y="2965157"/>
              <a:ext cx="259715" cy="151765"/>
            </a:xfrm>
            <a:custGeom>
              <a:avLst/>
              <a:gdLst/>
              <a:ahLst/>
              <a:cxnLst/>
              <a:rect l="l" t="t" r="r" b="b"/>
              <a:pathLst>
                <a:path w="259715" h="151764">
                  <a:moveTo>
                    <a:pt x="6921" y="103873"/>
                  </a:moveTo>
                  <a:lnTo>
                    <a:pt x="3594" y="100393"/>
                  </a:lnTo>
                  <a:lnTo>
                    <a:pt x="1409" y="100990"/>
                  </a:lnTo>
                  <a:lnTo>
                    <a:pt x="635" y="101854"/>
                  </a:lnTo>
                  <a:lnTo>
                    <a:pt x="88" y="103492"/>
                  </a:lnTo>
                  <a:lnTo>
                    <a:pt x="0" y="104140"/>
                  </a:lnTo>
                  <a:lnTo>
                    <a:pt x="673" y="106591"/>
                  </a:lnTo>
                  <a:lnTo>
                    <a:pt x="2527" y="107632"/>
                  </a:lnTo>
                  <a:lnTo>
                    <a:pt x="5257" y="106883"/>
                  </a:lnTo>
                  <a:lnTo>
                    <a:pt x="5981" y="106260"/>
                  </a:lnTo>
                  <a:lnTo>
                    <a:pt x="6781" y="104711"/>
                  </a:lnTo>
                  <a:lnTo>
                    <a:pt x="6921" y="103873"/>
                  </a:lnTo>
                  <a:close/>
                </a:path>
                <a:path w="259715" h="151764">
                  <a:moveTo>
                    <a:pt x="30734" y="99606"/>
                  </a:moveTo>
                  <a:lnTo>
                    <a:pt x="30010" y="97040"/>
                  </a:lnTo>
                  <a:lnTo>
                    <a:pt x="28778" y="96126"/>
                  </a:lnTo>
                  <a:lnTo>
                    <a:pt x="26631" y="95999"/>
                  </a:lnTo>
                  <a:lnTo>
                    <a:pt x="24447" y="96608"/>
                  </a:lnTo>
                  <a:lnTo>
                    <a:pt x="23393" y="98450"/>
                  </a:lnTo>
                  <a:lnTo>
                    <a:pt x="24066" y="100825"/>
                  </a:lnTo>
                  <a:lnTo>
                    <a:pt x="24422" y="101295"/>
                  </a:lnTo>
                  <a:lnTo>
                    <a:pt x="25666" y="102489"/>
                  </a:lnTo>
                  <a:lnTo>
                    <a:pt x="26860" y="102882"/>
                  </a:lnTo>
                  <a:lnTo>
                    <a:pt x="28663" y="102387"/>
                  </a:lnTo>
                  <a:lnTo>
                    <a:pt x="29133" y="102031"/>
                  </a:lnTo>
                  <a:lnTo>
                    <a:pt x="30327" y="100787"/>
                  </a:lnTo>
                  <a:lnTo>
                    <a:pt x="30734" y="99606"/>
                  </a:lnTo>
                  <a:close/>
                </a:path>
                <a:path w="259715" h="151764">
                  <a:moveTo>
                    <a:pt x="33489" y="69570"/>
                  </a:moveTo>
                  <a:lnTo>
                    <a:pt x="33058" y="68033"/>
                  </a:lnTo>
                  <a:lnTo>
                    <a:pt x="31838" y="66294"/>
                  </a:lnTo>
                  <a:lnTo>
                    <a:pt x="30467" y="65747"/>
                  </a:lnTo>
                  <a:lnTo>
                    <a:pt x="29095" y="66090"/>
                  </a:lnTo>
                  <a:lnTo>
                    <a:pt x="27228" y="66586"/>
                  </a:lnTo>
                  <a:lnTo>
                    <a:pt x="26174" y="68427"/>
                  </a:lnTo>
                  <a:lnTo>
                    <a:pt x="27089" y="71729"/>
                  </a:lnTo>
                  <a:lnTo>
                    <a:pt x="28498" y="72644"/>
                  </a:lnTo>
                  <a:lnTo>
                    <a:pt x="30543" y="72618"/>
                  </a:lnTo>
                  <a:lnTo>
                    <a:pt x="31470" y="72377"/>
                  </a:lnTo>
                  <a:lnTo>
                    <a:pt x="31965" y="71983"/>
                  </a:lnTo>
                  <a:lnTo>
                    <a:pt x="33121" y="70700"/>
                  </a:lnTo>
                  <a:lnTo>
                    <a:pt x="33489" y="69570"/>
                  </a:lnTo>
                  <a:close/>
                </a:path>
                <a:path w="259715" h="151764">
                  <a:moveTo>
                    <a:pt x="37211" y="114452"/>
                  </a:moveTo>
                  <a:lnTo>
                    <a:pt x="36741" y="112776"/>
                  </a:lnTo>
                  <a:lnTo>
                    <a:pt x="36144" y="110947"/>
                  </a:lnTo>
                  <a:lnTo>
                    <a:pt x="34353" y="109956"/>
                  </a:lnTo>
                  <a:lnTo>
                    <a:pt x="31915" y="110617"/>
                  </a:lnTo>
                  <a:lnTo>
                    <a:pt x="31381" y="111036"/>
                  </a:lnTo>
                  <a:lnTo>
                    <a:pt x="30264" y="112356"/>
                  </a:lnTo>
                  <a:lnTo>
                    <a:pt x="29933" y="113436"/>
                  </a:lnTo>
                  <a:lnTo>
                    <a:pt x="30734" y="116332"/>
                  </a:lnTo>
                  <a:lnTo>
                    <a:pt x="32588" y="117373"/>
                  </a:lnTo>
                  <a:lnTo>
                    <a:pt x="34480" y="116865"/>
                  </a:lnTo>
                  <a:lnTo>
                    <a:pt x="36271" y="116141"/>
                  </a:lnTo>
                  <a:lnTo>
                    <a:pt x="37211" y="114452"/>
                  </a:lnTo>
                  <a:close/>
                </a:path>
                <a:path w="259715" h="151764">
                  <a:moveTo>
                    <a:pt x="50165" y="128066"/>
                  </a:moveTo>
                  <a:lnTo>
                    <a:pt x="49847" y="127838"/>
                  </a:lnTo>
                  <a:lnTo>
                    <a:pt x="49504" y="127660"/>
                  </a:lnTo>
                  <a:lnTo>
                    <a:pt x="49136" y="127520"/>
                  </a:lnTo>
                  <a:lnTo>
                    <a:pt x="50165" y="128066"/>
                  </a:lnTo>
                  <a:close/>
                </a:path>
                <a:path w="259715" h="151764">
                  <a:moveTo>
                    <a:pt x="57073" y="64846"/>
                  </a:moveTo>
                  <a:lnTo>
                    <a:pt x="56400" y="62433"/>
                  </a:lnTo>
                  <a:lnTo>
                    <a:pt x="55295" y="61544"/>
                  </a:lnTo>
                  <a:lnTo>
                    <a:pt x="53555" y="61277"/>
                  </a:lnTo>
                  <a:lnTo>
                    <a:pt x="53086" y="61290"/>
                  </a:lnTo>
                  <a:lnTo>
                    <a:pt x="51498" y="61734"/>
                  </a:lnTo>
                  <a:lnTo>
                    <a:pt x="50723" y="62585"/>
                  </a:lnTo>
                  <a:lnTo>
                    <a:pt x="50203" y="64122"/>
                  </a:lnTo>
                  <a:lnTo>
                    <a:pt x="50165" y="65163"/>
                  </a:lnTo>
                  <a:lnTo>
                    <a:pt x="50774" y="67335"/>
                  </a:lnTo>
                  <a:lnTo>
                    <a:pt x="52628" y="68364"/>
                  </a:lnTo>
                  <a:lnTo>
                    <a:pt x="55118" y="67678"/>
                  </a:lnTo>
                  <a:lnTo>
                    <a:pt x="55651" y="67259"/>
                  </a:lnTo>
                  <a:lnTo>
                    <a:pt x="56743" y="65925"/>
                  </a:lnTo>
                  <a:lnTo>
                    <a:pt x="57073" y="64846"/>
                  </a:lnTo>
                  <a:close/>
                </a:path>
                <a:path w="259715" h="151764">
                  <a:moveTo>
                    <a:pt x="64389" y="106235"/>
                  </a:moveTo>
                  <a:lnTo>
                    <a:pt x="63766" y="104025"/>
                  </a:lnTo>
                  <a:lnTo>
                    <a:pt x="62941" y="103022"/>
                  </a:lnTo>
                  <a:lnTo>
                    <a:pt x="60744" y="101688"/>
                  </a:lnTo>
                  <a:lnTo>
                    <a:pt x="59347" y="101434"/>
                  </a:lnTo>
                  <a:lnTo>
                    <a:pt x="56108" y="102311"/>
                  </a:lnTo>
                  <a:lnTo>
                    <a:pt x="54864" y="103797"/>
                  </a:lnTo>
                  <a:lnTo>
                    <a:pt x="54330" y="106070"/>
                  </a:lnTo>
                  <a:lnTo>
                    <a:pt x="54394" y="107213"/>
                  </a:lnTo>
                  <a:lnTo>
                    <a:pt x="53911" y="107988"/>
                  </a:lnTo>
                  <a:lnTo>
                    <a:pt x="53733" y="108927"/>
                  </a:lnTo>
                  <a:lnTo>
                    <a:pt x="54406" y="111328"/>
                  </a:lnTo>
                  <a:lnTo>
                    <a:pt x="55714" y="112229"/>
                  </a:lnTo>
                  <a:lnTo>
                    <a:pt x="57823" y="112280"/>
                  </a:lnTo>
                  <a:lnTo>
                    <a:pt x="58635" y="112052"/>
                  </a:lnTo>
                  <a:lnTo>
                    <a:pt x="59410" y="111518"/>
                  </a:lnTo>
                  <a:lnTo>
                    <a:pt x="60210" y="111544"/>
                  </a:lnTo>
                  <a:lnTo>
                    <a:pt x="62357" y="110959"/>
                  </a:lnTo>
                  <a:lnTo>
                    <a:pt x="63538" y="109601"/>
                  </a:lnTo>
                  <a:lnTo>
                    <a:pt x="64274" y="107149"/>
                  </a:lnTo>
                  <a:lnTo>
                    <a:pt x="64389" y="106235"/>
                  </a:lnTo>
                  <a:close/>
                </a:path>
                <a:path w="259715" h="151764">
                  <a:moveTo>
                    <a:pt x="72821" y="82550"/>
                  </a:moveTo>
                  <a:lnTo>
                    <a:pt x="71564" y="78016"/>
                  </a:lnTo>
                  <a:lnTo>
                    <a:pt x="69850" y="76657"/>
                  </a:lnTo>
                  <a:lnTo>
                    <a:pt x="67259" y="76327"/>
                  </a:lnTo>
                  <a:lnTo>
                    <a:pt x="66598" y="76365"/>
                  </a:lnTo>
                  <a:lnTo>
                    <a:pt x="63271" y="77266"/>
                  </a:lnTo>
                  <a:lnTo>
                    <a:pt x="61696" y="80010"/>
                  </a:lnTo>
                  <a:lnTo>
                    <a:pt x="62941" y="84505"/>
                  </a:lnTo>
                  <a:lnTo>
                    <a:pt x="64452" y="85750"/>
                  </a:lnTo>
                  <a:lnTo>
                    <a:pt x="66979" y="86321"/>
                  </a:lnTo>
                  <a:lnTo>
                    <a:pt x="67792" y="86372"/>
                  </a:lnTo>
                  <a:lnTo>
                    <a:pt x="68605" y="86144"/>
                  </a:lnTo>
                  <a:lnTo>
                    <a:pt x="71399" y="85090"/>
                  </a:lnTo>
                  <a:lnTo>
                    <a:pt x="72821" y="82550"/>
                  </a:lnTo>
                  <a:close/>
                </a:path>
                <a:path w="259715" h="151764">
                  <a:moveTo>
                    <a:pt x="77406" y="129628"/>
                  </a:moveTo>
                  <a:lnTo>
                    <a:pt x="77279" y="126441"/>
                  </a:lnTo>
                  <a:lnTo>
                    <a:pt x="77216" y="125996"/>
                  </a:lnTo>
                  <a:lnTo>
                    <a:pt x="76695" y="124117"/>
                  </a:lnTo>
                  <a:lnTo>
                    <a:pt x="76695" y="128638"/>
                  </a:lnTo>
                  <a:lnTo>
                    <a:pt x="75133" y="131381"/>
                  </a:lnTo>
                  <a:lnTo>
                    <a:pt x="73723" y="131775"/>
                  </a:lnTo>
                  <a:lnTo>
                    <a:pt x="75641" y="129870"/>
                  </a:lnTo>
                  <a:lnTo>
                    <a:pt x="76136" y="128701"/>
                  </a:lnTo>
                  <a:lnTo>
                    <a:pt x="76136" y="126644"/>
                  </a:lnTo>
                  <a:lnTo>
                    <a:pt x="76695" y="128638"/>
                  </a:lnTo>
                  <a:lnTo>
                    <a:pt x="76695" y="124117"/>
                  </a:lnTo>
                  <a:lnTo>
                    <a:pt x="76250" y="122504"/>
                  </a:lnTo>
                  <a:lnTo>
                    <a:pt x="75603" y="122123"/>
                  </a:lnTo>
                  <a:lnTo>
                    <a:pt x="75603" y="124752"/>
                  </a:lnTo>
                  <a:lnTo>
                    <a:pt x="73685" y="122821"/>
                  </a:lnTo>
                  <a:lnTo>
                    <a:pt x="72504" y="122339"/>
                  </a:lnTo>
                  <a:lnTo>
                    <a:pt x="71767" y="122339"/>
                  </a:lnTo>
                  <a:lnTo>
                    <a:pt x="71767" y="132308"/>
                  </a:lnTo>
                  <a:lnTo>
                    <a:pt x="69786" y="132854"/>
                  </a:lnTo>
                  <a:lnTo>
                    <a:pt x="67017" y="131305"/>
                  </a:lnTo>
                  <a:lnTo>
                    <a:pt x="66624" y="129921"/>
                  </a:lnTo>
                  <a:lnTo>
                    <a:pt x="68541" y="131813"/>
                  </a:lnTo>
                  <a:lnTo>
                    <a:pt x="69723" y="132308"/>
                  </a:lnTo>
                  <a:lnTo>
                    <a:pt x="71767" y="132308"/>
                  </a:lnTo>
                  <a:lnTo>
                    <a:pt x="71767" y="122339"/>
                  </a:lnTo>
                  <a:lnTo>
                    <a:pt x="70396" y="122339"/>
                  </a:lnTo>
                  <a:lnTo>
                    <a:pt x="72428" y="121780"/>
                  </a:lnTo>
                  <a:lnTo>
                    <a:pt x="75209" y="123329"/>
                  </a:lnTo>
                  <a:lnTo>
                    <a:pt x="75603" y="124752"/>
                  </a:lnTo>
                  <a:lnTo>
                    <a:pt x="75603" y="122123"/>
                  </a:lnTo>
                  <a:lnTo>
                    <a:pt x="75044" y="121780"/>
                  </a:lnTo>
                  <a:lnTo>
                    <a:pt x="73215" y="120688"/>
                  </a:lnTo>
                  <a:lnTo>
                    <a:pt x="69977" y="121285"/>
                  </a:lnTo>
                  <a:lnTo>
                    <a:pt x="69811" y="121285"/>
                  </a:lnTo>
                  <a:lnTo>
                    <a:pt x="68973" y="121513"/>
                  </a:lnTo>
                  <a:lnTo>
                    <a:pt x="68491" y="121767"/>
                  </a:lnTo>
                  <a:lnTo>
                    <a:pt x="68491" y="122872"/>
                  </a:lnTo>
                  <a:lnTo>
                    <a:pt x="66586" y="124777"/>
                  </a:lnTo>
                  <a:lnTo>
                    <a:pt x="66090" y="125945"/>
                  </a:lnTo>
                  <a:lnTo>
                    <a:pt x="66090" y="127965"/>
                  </a:lnTo>
                  <a:lnTo>
                    <a:pt x="65544" y="125996"/>
                  </a:lnTo>
                  <a:lnTo>
                    <a:pt x="67094" y="123253"/>
                  </a:lnTo>
                  <a:lnTo>
                    <a:pt x="68491" y="122872"/>
                  </a:lnTo>
                  <a:lnTo>
                    <a:pt x="68491" y="121767"/>
                  </a:lnTo>
                  <a:lnTo>
                    <a:pt x="65773" y="123609"/>
                  </a:lnTo>
                  <a:lnTo>
                    <a:pt x="64782" y="125996"/>
                  </a:lnTo>
                  <a:lnTo>
                    <a:pt x="64782" y="126441"/>
                  </a:lnTo>
                  <a:lnTo>
                    <a:pt x="65874" y="130403"/>
                  </a:lnTo>
                  <a:lnTo>
                    <a:pt x="67030" y="131711"/>
                  </a:lnTo>
                  <a:lnTo>
                    <a:pt x="69786" y="133121"/>
                  </a:lnTo>
                  <a:lnTo>
                    <a:pt x="71323" y="133337"/>
                  </a:lnTo>
                  <a:lnTo>
                    <a:pt x="73101" y="132854"/>
                  </a:lnTo>
                  <a:lnTo>
                    <a:pt x="75628" y="132168"/>
                  </a:lnTo>
                  <a:lnTo>
                    <a:pt x="77406" y="129628"/>
                  </a:lnTo>
                  <a:close/>
                </a:path>
                <a:path w="259715" h="151764">
                  <a:moveTo>
                    <a:pt x="77965" y="55194"/>
                  </a:moveTo>
                  <a:lnTo>
                    <a:pt x="77711" y="54838"/>
                  </a:lnTo>
                  <a:lnTo>
                    <a:pt x="77520" y="54419"/>
                  </a:lnTo>
                  <a:lnTo>
                    <a:pt x="77266" y="53162"/>
                  </a:lnTo>
                  <a:lnTo>
                    <a:pt x="77444" y="52387"/>
                  </a:lnTo>
                  <a:lnTo>
                    <a:pt x="77800" y="51727"/>
                  </a:lnTo>
                  <a:lnTo>
                    <a:pt x="77012" y="50558"/>
                  </a:lnTo>
                  <a:lnTo>
                    <a:pt x="75577" y="49936"/>
                  </a:lnTo>
                  <a:lnTo>
                    <a:pt x="72466" y="50787"/>
                  </a:lnTo>
                  <a:lnTo>
                    <a:pt x="71488" y="52425"/>
                  </a:lnTo>
                  <a:lnTo>
                    <a:pt x="71780" y="54444"/>
                  </a:lnTo>
                  <a:lnTo>
                    <a:pt x="71983" y="55168"/>
                  </a:lnTo>
                  <a:lnTo>
                    <a:pt x="72440" y="55727"/>
                  </a:lnTo>
                  <a:lnTo>
                    <a:pt x="73799" y="56781"/>
                  </a:lnTo>
                  <a:lnTo>
                    <a:pt x="74853" y="57073"/>
                  </a:lnTo>
                  <a:lnTo>
                    <a:pt x="76796" y="56553"/>
                  </a:lnTo>
                  <a:lnTo>
                    <a:pt x="77482" y="55981"/>
                  </a:lnTo>
                  <a:lnTo>
                    <a:pt x="77965" y="55194"/>
                  </a:lnTo>
                  <a:close/>
                </a:path>
                <a:path w="259715" h="151764">
                  <a:moveTo>
                    <a:pt x="80505" y="27571"/>
                  </a:moveTo>
                  <a:lnTo>
                    <a:pt x="80175" y="26784"/>
                  </a:lnTo>
                  <a:lnTo>
                    <a:pt x="78854" y="25476"/>
                  </a:lnTo>
                  <a:lnTo>
                    <a:pt x="78054" y="25146"/>
                  </a:lnTo>
                  <a:lnTo>
                    <a:pt x="76200" y="25146"/>
                  </a:lnTo>
                  <a:lnTo>
                    <a:pt x="75399" y="25476"/>
                  </a:lnTo>
                  <a:lnTo>
                    <a:pt x="74091" y="26784"/>
                  </a:lnTo>
                  <a:lnTo>
                    <a:pt x="73761" y="27571"/>
                  </a:lnTo>
                  <a:lnTo>
                    <a:pt x="73761" y="29413"/>
                  </a:lnTo>
                  <a:lnTo>
                    <a:pt x="74091" y="30200"/>
                  </a:lnTo>
                  <a:lnTo>
                    <a:pt x="75399" y="31508"/>
                  </a:lnTo>
                  <a:lnTo>
                    <a:pt x="76200" y="31838"/>
                  </a:lnTo>
                  <a:lnTo>
                    <a:pt x="78054" y="31838"/>
                  </a:lnTo>
                  <a:lnTo>
                    <a:pt x="78854" y="31508"/>
                  </a:lnTo>
                  <a:lnTo>
                    <a:pt x="80175" y="30200"/>
                  </a:lnTo>
                  <a:lnTo>
                    <a:pt x="80505" y="29413"/>
                  </a:lnTo>
                  <a:lnTo>
                    <a:pt x="80505" y="27571"/>
                  </a:lnTo>
                  <a:close/>
                </a:path>
                <a:path w="259715" h="151764">
                  <a:moveTo>
                    <a:pt x="88595" y="103162"/>
                  </a:moveTo>
                  <a:lnTo>
                    <a:pt x="87744" y="100114"/>
                  </a:lnTo>
                  <a:lnTo>
                    <a:pt x="87325" y="99428"/>
                  </a:lnTo>
                  <a:lnTo>
                    <a:pt x="87337" y="98437"/>
                  </a:lnTo>
                  <a:lnTo>
                    <a:pt x="87147" y="97332"/>
                  </a:lnTo>
                  <a:lnTo>
                    <a:pt x="86969" y="96697"/>
                  </a:lnTo>
                  <a:lnTo>
                    <a:pt x="86969" y="98844"/>
                  </a:lnTo>
                  <a:lnTo>
                    <a:pt x="86728" y="98425"/>
                  </a:lnTo>
                  <a:lnTo>
                    <a:pt x="85839" y="97663"/>
                  </a:lnTo>
                  <a:lnTo>
                    <a:pt x="86741" y="98412"/>
                  </a:lnTo>
                  <a:lnTo>
                    <a:pt x="86969" y="98844"/>
                  </a:lnTo>
                  <a:lnTo>
                    <a:pt x="86969" y="96697"/>
                  </a:lnTo>
                  <a:lnTo>
                    <a:pt x="86512" y="95046"/>
                  </a:lnTo>
                  <a:lnTo>
                    <a:pt x="85013" y="93789"/>
                  </a:lnTo>
                  <a:lnTo>
                    <a:pt x="85013" y="99009"/>
                  </a:lnTo>
                  <a:lnTo>
                    <a:pt x="83883" y="100672"/>
                  </a:lnTo>
                  <a:lnTo>
                    <a:pt x="80695" y="101320"/>
                  </a:lnTo>
                  <a:lnTo>
                    <a:pt x="79324" y="100672"/>
                  </a:lnTo>
                  <a:lnTo>
                    <a:pt x="78600" y="99517"/>
                  </a:lnTo>
                  <a:lnTo>
                    <a:pt x="78219" y="98844"/>
                  </a:lnTo>
                  <a:lnTo>
                    <a:pt x="77762" y="96621"/>
                  </a:lnTo>
                  <a:lnTo>
                    <a:pt x="78943" y="94856"/>
                  </a:lnTo>
                  <a:lnTo>
                    <a:pt x="82588" y="94107"/>
                  </a:lnTo>
                  <a:lnTo>
                    <a:pt x="84366" y="95275"/>
                  </a:lnTo>
                  <a:lnTo>
                    <a:pt x="84747" y="97256"/>
                  </a:lnTo>
                  <a:lnTo>
                    <a:pt x="85013" y="99009"/>
                  </a:lnTo>
                  <a:lnTo>
                    <a:pt x="85013" y="93789"/>
                  </a:lnTo>
                  <a:lnTo>
                    <a:pt x="84620" y="93446"/>
                  </a:lnTo>
                  <a:lnTo>
                    <a:pt x="81534" y="92875"/>
                  </a:lnTo>
                  <a:lnTo>
                    <a:pt x="80619" y="92887"/>
                  </a:lnTo>
                  <a:lnTo>
                    <a:pt x="77038" y="93853"/>
                  </a:lnTo>
                  <a:lnTo>
                    <a:pt x="75311" y="96227"/>
                  </a:lnTo>
                  <a:lnTo>
                    <a:pt x="75260" y="99390"/>
                  </a:lnTo>
                  <a:lnTo>
                    <a:pt x="75311" y="99961"/>
                  </a:lnTo>
                  <a:lnTo>
                    <a:pt x="75793" y="101739"/>
                  </a:lnTo>
                  <a:lnTo>
                    <a:pt x="76492" y="102755"/>
                  </a:lnTo>
                  <a:lnTo>
                    <a:pt x="77812" y="103860"/>
                  </a:lnTo>
                  <a:lnTo>
                    <a:pt x="78740" y="104355"/>
                  </a:lnTo>
                  <a:lnTo>
                    <a:pt x="79933" y="106235"/>
                  </a:lnTo>
                  <a:lnTo>
                    <a:pt x="82143" y="107251"/>
                  </a:lnTo>
                  <a:lnTo>
                    <a:pt x="87033" y="105905"/>
                  </a:lnTo>
                  <a:lnTo>
                    <a:pt x="88595" y="103162"/>
                  </a:lnTo>
                  <a:close/>
                </a:path>
                <a:path w="259715" h="151764">
                  <a:moveTo>
                    <a:pt x="96050" y="65405"/>
                  </a:moveTo>
                  <a:lnTo>
                    <a:pt x="90576" y="59486"/>
                  </a:lnTo>
                  <a:lnTo>
                    <a:pt x="87833" y="60236"/>
                  </a:lnTo>
                  <a:lnTo>
                    <a:pt x="86753" y="61252"/>
                  </a:lnTo>
                  <a:lnTo>
                    <a:pt x="85648" y="63550"/>
                  </a:lnTo>
                  <a:lnTo>
                    <a:pt x="85458" y="64757"/>
                  </a:lnTo>
                  <a:lnTo>
                    <a:pt x="86410" y="68224"/>
                  </a:lnTo>
                  <a:lnTo>
                    <a:pt x="88519" y="69596"/>
                  </a:lnTo>
                  <a:lnTo>
                    <a:pt x="91173" y="69519"/>
                  </a:lnTo>
                  <a:lnTo>
                    <a:pt x="91567" y="69557"/>
                  </a:lnTo>
                  <a:lnTo>
                    <a:pt x="93129" y="68948"/>
                  </a:lnTo>
                  <a:lnTo>
                    <a:pt x="95186" y="67500"/>
                  </a:lnTo>
                  <a:lnTo>
                    <a:pt x="96050" y="65405"/>
                  </a:lnTo>
                  <a:close/>
                </a:path>
                <a:path w="259715" h="151764">
                  <a:moveTo>
                    <a:pt x="99796" y="80098"/>
                  </a:moveTo>
                  <a:lnTo>
                    <a:pt x="99644" y="79336"/>
                  </a:lnTo>
                  <a:lnTo>
                    <a:pt x="99047" y="77406"/>
                  </a:lnTo>
                  <a:lnTo>
                    <a:pt x="97561" y="75996"/>
                  </a:lnTo>
                  <a:lnTo>
                    <a:pt x="96050" y="75514"/>
                  </a:lnTo>
                  <a:lnTo>
                    <a:pt x="96050" y="76644"/>
                  </a:lnTo>
                  <a:lnTo>
                    <a:pt x="96012" y="76504"/>
                  </a:lnTo>
                  <a:lnTo>
                    <a:pt x="96050" y="76644"/>
                  </a:lnTo>
                  <a:lnTo>
                    <a:pt x="96050" y="75514"/>
                  </a:lnTo>
                  <a:lnTo>
                    <a:pt x="95783" y="75425"/>
                  </a:lnTo>
                  <a:lnTo>
                    <a:pt x="95745" y="75196"/>
                  </a:lnTo>
                  <a:lnTo>
                    <a:pt x="95427" y="74041"/>
                  </a:lnTo>
                  <a:lnTo>
                    <a:pt x="94678" y="73152"/>
                  </a:lnTo>
                  <a:lnTo>
                    <a:pt x="92570" y="71678"/>
                  </a:lnTo>
                  <a:lnTo>
                    <a:pt x="91071" y="71323"/>
                  </a:lnTo>
                  <a:lnTo>
                    <a:pt x="89255" y="71818"/>
                  </a:lnTo>
                  <a:lnTo>
                    <a:pt x="88747" y="72148"/>
                  </a:lnTo>
                  <a:lnTo>
                    <a:pt x="86626" y="73190"/>
                  </a:lnTo>
                  <a:lnTo>
                    <a:pt x="85420" y="75526"/>
                  </a:lnTo>
                  <a:lnTo>
                    <a:pt x="86372" y="78930"/>
                  </a:lnTo>
                  <a:lnTo>
                    <a:pt x="87045" y="79730"/>
                  </a:lnTo>
                  <a:lnTo>
                    <a:pt x="87845" y="80378"/>
                  </a:lnTo>
                  <a:lnTo>
                    <a:pt x="87757" y="81178"/>
                  </a:lnTo>
                  <a:lnTo>
                    <a:pt x="93446" y="87515"/>
                  </a:lnTo>
                  <a:lnTo>
                    <a:pt x="96977" y="86448"/>
                  </a:lnTo>
                  <a:lnTo>
                    <a:pt x="98056" y="85598"/>
                  </a:lnTo>
                  <a:lnTo>
                    <a:pt x="98806" y="84518"/>
                  </a:lnTo>
                  <a:lnTo>
                    <a:pt x="98234" y="84899"/>
                  </a:lnTo>
                  <a:lnTo>
                    <a:pt x="96100" y="85521"/>
                  </a:lnTo>
                  <a:lnTo>
                    <a:pt x="94234" y="84505"/>
                  </a:lnTo>
                  <a:lnTo>
                    <a:pt x="93484" y="81953"/>
                  </a:lnTo>
                  <a:lnTo>
                    <a:pt x="93586" y="81191"/>
                  </a:lnTo>
                  <a:lnTo>
                    <a:pt x="93878" y="80518"/>
                  </a:lnTo>
                  <a:lnTo>
                    <a:pt x="94157" y="79844"/>
                  </a:lnTo>
                  <a:lnTo>
                    <a:pt x="94640" y="79311"/>
                  </a:lnTo>
                  <a:lnTo>
                    <a:pt x="95300" y="78943"/>
                  </a:lnTo>
                  <a:lnTo>
                    <a:pt x="95732" y="78651"/>
                  </a:lnTo>
                  <a:lnTo>
                    <a:pt x="97523" y="78143"/>
                  </a:lnTo>
                  <a:lnTo>
                    <a:pt x="99047" y="78841"/>
                  </a:lnTo>
                  <a:lnTo>
                    <a:pt x="99796" y="80098"/>
                  </a:lnTo>
                  <a:close/>
                </a:path>
                <a:path w="259715" h="151764">
                  <a:moveTo>
                    <a:pt x="102146" y="49009"/>
                  </a:moveTo>
                  <a:lnTo>
                    <a:pt x="101307" y="46037"/>
                  </a:lnTo>
                  <a:lnTo>
                    <a:pt x="99453" y="45008"/>
                  </a:lnTo>
                  <a:lnTo>
                    <a:pt x="95859" y="45986"/>
                  </a:lnTo>
                  <a:lnTo>
                    <a:pt x="94805" y="47840"/>
                  </a:lnTo>
                  <a:lnTo>
                    <a:pt x="95529" y="50393"/>
                  </a:lnTo>
                  <a:lnTo>
                    <a:pt x="96037" y="50990"/>
                  </a:lnTo>
                  <a:lnTo>
                    <a:pt x="97155" y="51765"/>
                  </a:lnTo>
                  <a:lnTo>
                    <a:pt x="97739" y="51981"/>
                  </a:lnTo>
                  <a:lnTo>
                    <a:pt x="98361" y="52019"/>
                  </a:lnTo>
                  <a:lnTo>
                    <a:pt x="98767" y="51612"/>
                  </a:lnTo>
                  <a:lnTo>
                    <a:pt x="99237" y="51269"/>
                  </a:lnTo>
                  <a:lnTo>
                    <a:pt x="100203" y="50990"/>
                  </a:lnTo>
                  <a:lnTo>
                    <a:pt x="100939" y="51015"/>
                  </a:lnTo>
                  <a:lnTo>
                    <a:pt x="101752" y="50190"/>
                  </a:lnTo>
                  <a:lnTo>
                    <a:pt x="102146" y="49009"/>
                  </a:lnTo>
                  <a:close/>
                </a:path>
                <a:path w="259715" h="151764">
                  <a:moveTo>
                    <a:pt x="102539" y="39116"/>
                  </a:moveTo>
                  <a:lnTo>
                    <a:pt x="102209" y="38328"/>
                  </a:lnTo>
                  <a:lnTo>
                    <a:pt x="100888" y="37020"/>
                  </a:lnTo>
                  <a:lnTo>
                    <a:pt x="100088" y="36703"/>
                  </a:lnTo>
                  <a:lnTo>
                    <a:pt x="98234" y="36703"/>
                  </a:lnTo>
                  <a:lnTo>
                    <a:pt x="97434" y="37020"/>
                  </a:lnTo>
                  <a:lnTo>
                    <a:pt x="96126" y="38328"/>
                  </a:lnTo>
                  <a:lnTo>
                    <a:pt x="95796" y="39116"/>
                  </a:lnTo>
                  <a:lnTo>
                    <a:pt x="95796" y="40970"/>
                  </a:lnTo>
                  <a:lnTo>
                    <a:pt x="96126" y="41757"/>
                  </a:lnTo>
                  <a:lnTo>
                    <a:pt x="97434" y="43065"/>
                  </a:lnTo>
                  <a:lnTo>
                    <a:pt x="98234" y="43383"/>
                  </a:lnTo>
                  <a:lnTo>
                    <a:pt x="100088" y="43383"/>
                  </a:lnTo>
                  <a:lnTo>
                    <a:pt x="100888" y="43065"/>
                  </a:lnTo>
                  <a:lnTo>
                    <a:pt x="102209" y="41757"/>
                  </a:lnTo>
                  <a:lnTo>
                    <a:pt x="102539" y="40970"/>
                  </a:lnTo>
                  <a:lnTo>
                    <a:pt x="102539" y="39116"/>
                  </a:lnTo>
                  <a:close/>
                </a:path>
                <a:path w="259715" h="151764">
                  <a:moveTo>
                    <a:pt x="104317" y="24536"/>
                  </a:moveTo>
                  <a:lnTo>
                    <a:pt x="103314" y="20967"/>
                  </a:lnTo>
                  <a:lnTo>
                    <a:pt x="101460" y="19926"/>
                  </a:lnTo>
                  <a:lnTo>
                    <a:pt x="98767" y="20675"/>
                  </a:lnTo>
                  <a:lnTo>
                    <a:pt x="98056" y="21247"/>
                  </a:lnTo>
                  <a:lnTo>
                    <a:pt x="97205" y="22745"/>
                  </a:lnTo>
                  <a:lnTo>
                    <a:pt x="97066" y="23647"/>
                  </a:lnTo>
                  <a:lnTo>
                    <a:pt x="97599" y="25565"/>
                  </a:lnTo>
                  <a:lnTo>
                    <a:pt x="98348" y="26289"/>
                  </a:lnTo>
                  <a:lnTo>
                    <a:pt x="99936" y="26962"/>
                  </a:lnTo>
                  <a:lnTo>
                    <a:pt x="100698" y="27089"/>
                  </a:lnTo>
                  <a:lnTo>
                    <a:pt x="103263" y="26377"/>
                  </a:lnTo>
                  <a:lnTo>
                    <a:pt x="104317" y="24536"/>
                  </a:lnTo>
                  <a:close/>
                </a:path>
                <a:path w="259715" h="151764">
                  <a:moveTo>
                    <a:pt x="105232" y="88087"/>
                  </a:moveTo>
                  <a:lnTo>
                    <a:pt x="98729" y="94145"/>
                  </a:lnTo>
                  <a:lnTo>
                    <a:pt x="99542" y="97015"/>
                  </a:lnTo>
                  <a:lnTo>
                    <a:pt x="100355" y="98094"/>
                  </a:lnTo>
                  <a:lnTo>
                    <a:pt x="101396" y="98856"/>
                  </a:lnTo>
                  <a:lnTo>
                    <a:pt x="101282" y="97320"/>
                  </a:lnTo>
                  <a:lnTo>
                    <a:pt x="102184" y="95872"/>
                  </a:lnTo>
                  <a:lnTo>
                    <a:pt x="103720" y="95415"/>
                  </a:lnTo>
                  <a:lnTo>
                    <a:pt x="103263" y="94830"/>
                  </a:lnTo>
                  <a:lnTo>
                    <a:pt x="102882" y="94170"/>
                  </a:lnTo>
                  <a:lnTo>
                    <a:pt x="102260" y="91198"/>
                  </a:lnTo>
                  <a:lnTo>
                    <a:pt x="103365" y="89115"/>
                  </a:lnTo>
                  <a:lnTo>
                    <a:pt x="105232" y="88087"/>
                  </a:lnTo>
                  <a:close/>
                </a:path>
                <a:path w="259715" h="151764">
                  <a:moveTo>
                    <a:pt x="105473" y="132257"/>
                  </a:moveTo>
                  <a:lnTo>
                    <a:pt x="105384" y="131318"/>
                  </a:lnTo>
                  <a:lnTo>
                    <a:pt x="104533" y="128231"/>
                  </a:lnTo>
                  <a:lnTo>
                    <a:pt x="102285" y="126428"/>
                  </a:lnTo>
                  <a:lnTo>
                    <a:pt x="99733" y="126111"/>
                  </a:lnTo>
                  <a:lnTo>
                    <a:pt x="98971" y="127038"/>
                  </a:lnTo>
                  <a:lnTo>
                    <a:pt x="97929" y="127749"/>
                  </a:lnTo>
                  <a:lnTo>
                    <a:pt x="98958" y="127038"/>
                  </a:lnTo>
                  <a:lnTo>
                    <a:pt x="99733" y="126111"/>
                  </a:lnTo>
                  <a:lnTo>
                    <a:pt x="100939" y="124650"/>
                  </a:lnTo>
                  <a:lnTo>
                    <a:pt x="101434" y="122656"/>
                  </a:lnTo>
                  <a:lnTo>
                    <a:pt x="100545" y="119481"/>
                  </a:lnTo>
                  <a:lnTo>
                    <a:pt x="99860" y="118452"/>
                  </a:lnTo>
                  <a:lnTo>
                    <a:pt x="98945" y="117703"/>
                  </a:lnTo>
                  <a:lnTo>
                    <a:pt x="98653" y="119722"/>
                  </a:lnTo>
                  <a:lnTo>
                    <a:pt x="97167" y="121437"/>
                  </a:lnTo>
                  <a:lnTo>
                    <a:pt x="92862" y="122326"/>
                  </a:lnTo>
                  <a:lnTo>
                    <a:pt x="90779" y="121259"/>
                  </a:lnTo>
                  <a:lnTo>
                    <a:pt x="89725" y="119443"/>
                  </a:lnTo>
                  <a:lnTo>
                    <a:pt x="89090" y="120611"/>
                  </a:lnTo>
                  <a:lnTo>
                    <a:pt x="94043" y="128231"/>
                  </a:lnTo>
                  <a:lnTo>
                    <a:pt x="92608" y="129819"/>
                  </a:lnTo>
                  <a:lnTo>
                    <a:pt x="99098" y="139306"/>
                  </a:lnTo>
                  <a:lnTo>
                    <a:pt x="101206" y="138722"/>
                  </a:lnTo>
                  <a:lnTo>
                    <a:pt x="102171" y="138226"/>
                  </a:lnTo>
                  <a:lnTo>
                    <a:pt x="102222" y="137680"/>
                  </a:lnTo>
                  <a:lnTo>
                    <a:pt x="101600" y="136893"/>
                  </a:lnTo>
                  <a:lnTo>
                    <a:pt x="100952" y="134594"/>
                  </a:lnTo>
                  <a:lnTo>
                    <a:pt x="101993" y="132740"/>
                  </a:lnTo>
                  <a:lnTo>
                    <a:pt x="104368" y="132080"/>
                  </a:lnTo>
                  <a:lnTo>
                    <a:pt x="104940" y="132130"/>
                  </a:lnTo>
                  <a:lnTo>
                    <a:pt x="105473" y="132257"/>
                  </a:lnTo>
                  <a:close/>
                </a:path>
                <a:path w="259715" h="151764">
                  <a:moveTo>
                    <a:pt x="115303" y="103251"/>
                  </a:moveTo>
                  <a:lnTo>
                    <a:pt x="115265" y="102450"/>
                  </a:lnTo>
                  <a:lnTo>
                    <a:pt x="114388" y="99301"/>
                  </a:lnTo>
                  <a:lnTo>
                    <a:pt x="112483" y="97624"/>
                  </a:lnTo>
                  <a:lnTo>
                    <a:pt x="110248" y="97078"/>
                  </a:lnTo>
                  <a:lnTo>
                    <a:pt x="110363" y="96875"/>
                  </a:lnTo>
                  <a:lnTo>
                    <a:pt x="110553" y="96418"/>
                  </a:lnTo>
                  <a:lnTo>
                    <a:pt x="109994" y="96812"/>
                  </a:lnTo>
                  <a:lnTo>
                    <a:pt x="109702" y="96964"/>
                  </a:lnTo>
                  <a:lnTo>
                    <a:pt x="109702" y="97993"/>
                  </a:lnTo>
                  <a:lnTo>
                    <a:pt x="108915" y="98767"/>
                  </a:lnTo>
                  <a:lnTo>
                    <a:pt x="109702" y="97993"/>
                  </a:lnTo>
                  <a:lnTo>
                    <a:pt x="109702" y="96964"/>
                  </a:lnTo>
                  <a:lnTo>
                    <a:pt x="109359" y="97116"/>
                  </a:lnTo>
                  <a:lnTo>
                    <a:pt x="108331" y="97320"/>
                  </a:lnTo>
                  <a:lnTo>
                    <a:pt x="108026" y="97256"/>
                  </a:lnTo>
                  <a:lnTo>
                    <a:pt x="107696" y="97256"/>
                  </a:lnTo>
                  <a:lnTo>
                    <a:pt x="107886" y="97536"/>
                  </a:lnTo>
                  <a:lnTo>
                    <a:pt x="108089" y="98247"/>
                  </a:lnTo>
                  <a:lnTo>
                    <a:pt x="104482" y="102158"/>
                  </a:lnTo>
                  <a:lnTo>
                    <a:pt x="103378" y="101815"/>
                  </a:lnTo>
                  <a:lnTo>
                    <a:pt x="102552" y="101130"/>
                  </a:lnTo>
                  <a:lnTo>
                    <a:pt x="102082" y="102362"/>
                  </a:lnTo>
                  <a:lnTo>
                    <a:pt x="108826" y="110121"/>
                  </a:lnTo>
                  <a:lnTo>
                    <a:pt x="112509" y="109118"/>
                  </a:lnTo>
                  <a:lnTo>
                    <a:pt x="114046" y="107632"/>
                  </a:lnTo>
                  <a:lnTo>
                    <a:pt x="115011" y="105232"/>
                  </a:lnTo>
                  <a:lnTo>
                    <a:pt x="115163" y="104635"/>
                  </a:lnTo>
                  <a:lnTo>
                    <a:pt x="115303" y="103251"/>
                  </a:lnTo>
                  <a:close/>
                </a:path>
                <a:path w="259715" h="151764">
                  <a:moveTo>
                    <a:pt x="118948" y="61087"/>
                  </a:moveTo>
                  <a:lnTo>
                    <a:pt x="117259" y="61239"/>
                  </a:lnTo>
                  <a:lnTo>
                    <a:pt x="115684" y="60147"/>
                  </a:lnTo>
                  <a:lnTo>
                    <a:pt x="115100" y="57238"/>
                  </a:lnTo>
                  <a:lnTo>
                    <a:pt x="115595" y="56095"/>
                  </a:lnTo>
                  <a:lnTo>
                    <a:pt x="116459" y="55346"/>
                  </a:lnTo>
                  <a:lnTo>
                    <a:pt x="116865" y="54965"/>
                  </a:lnTo>
                  <a:lnTo>
                    <a:pt x="117348" y="54673"/>
                  </a:lnTo>
                  <a:lnTo>
                    <a:pt x="117932" y="54546"/>
                  </a:lnTo>
                  <a:lnTo>
                    <a:pt x="117373" y="54038"/>
                  </a:lnTo>
                  <a:lnTo>
                    <a:pt x="116738" y="53670"/>
                  </a:lnTo>
                  <a:lnTo>
                    <a:pt x="115138" y="53174"/>
                  </a:lnTo>
                  <a:lnTo>
                    <a:pt x="114198" y="53047"/>
                  </a:lnTo>
                  <a:lnTo>
                    <a:pt x="112306" y="53568"/>
                  </a:lnTo>
                  <a:lnTo>
                    <a:pt x="111569" y="54114"/>
                  </a:lnTo>
                  <a:lnTo>
                    <a:pt x="110147" y="55638"/>
                  </a:lnTo>
                  <a:lnTo>
                    <a:pt x="109664" y="56730"/>
                  </a:lnTo>
                  <a:lnTo>
                    <a:pt x="109613" y="57937"/>
                  </a:lnTo>
                  <a:lnTo>
                    <a:pt x="110172" y="56540"/>
                  </a:lnTo>
                  <a:lnTo>
                    <a:pt x="111277" y="55384"/>
                  </a:lnTo>
                  <a:lnTo>
                    <a:pt x="114109" y="54597"/>
                  </a:lnTo>
                  <a:lnTo>
                    <a:pt x="111277" y="55397"/>
                  </a:lnTo>
                  <a:lnTo>
                    <a:pt x="110172" y="56540"/>
                  </a:lnTo>
                  <a:lnTo>
                    <a:pt x="109613" y="57937"/>
                  </a:lnTo>
                  <a:lnTo>
                    <a:pt x="109232" y="58889"/>
                  </a:lnTo>
                  <a:lnTo>
                    <a:pt x="109080" y="59931"/>
                  </a:lnTo>
                  <a:lnTo>
                    <a:pt x="109905" y="62992"/>
                  </a:lnTo>
                  <a:lnTo>
                    <a:pt x="111493" y="64287"/>
                  </a:lnTo>
                  <a:lnTo>
                    <a:pt x="113334" y="64617"/>
                  </a:lnTo>
                  <a:lnTo>
                    <a:pt x="114046" y="63728"/>
                  </a:lnTo>
                  <a:lnTo>
                    <a:pt x="115011" y="63017"/>
                  </a:lnTo>
                  <a:lnTo>
                    <a:pt x="116852" y="62649"/>
                  </a:lnTo>
                  <a:lnTo>
                    <a:pt x="118084" y="62763"/>
                  </a:lnTo>
                  <a:lnTo>
                    <a:pt x="118567" y="62141"/>
                  </a:lnTo>
                  <a:lnTo>
                    <a:pt x="118948" y="61087"/>
                  </a:lnTo>
                  <a:close/>
                </a:path>
                <a:path w="259715" h="151764">
                  <a:moveTo>
                    <a:pt x="120332" y="151041"/>
                  </a:moveTo>
                  <a:lnTo>
                    <a:pt x="118706" y="149529"/>
                  </a:lnTo>
                  <a:lnTo>
                    <a:pt x="116370" y="148856"/>
                  </a:lnTo>
                  <a:lnTo>
                    <a:pt x="114071" y="149479"/>
                  </a:lnTo>
                  <a:lnTo>
                    <a:pt x="113157" y="149847"/>
                  </a:lnTo>
                  <a:lnTo>
                    <a:pt x="120332" y="151041"/>
                  </a:lnTo>
                  <a:close/>
                </a:path>
                <a:path w="259715" h="151764">
                  <a:moveTo>
                    <a:pt x="125234" y="125069"/>
                  </a:moveTo>
                  <a:lnTo>
                    <a:pt x="124714" y="125209"/>
                  </a:lnTo>
                  <a:lnTo>
                    <a:pt x="124434" y="125717"/>
                  </a:lnTo>
                  <a:lnTo>
                    <a:pt x="124841" y="125641"/>
                  </a:lnTo>
                  <a:lnTo>
                    <a:pt x="125234" y="125069"/>
                  </a:lnTo>
                  <a:close/>
                </a:path>
                <a:path w="259715" h="151764">
                  <a:moveTo>
                    <a:pt x="125387" y="81394"/>
                  </a:moveTo>
                  <a:lnTo>
                    <a:pt x="125361" y="80530"/>
                  </a:lnTo>
                  <a:lnTo>
                    <a:pt x="124320" y="76758"/>
                  </a:lnTo>
                  <a:lnTo>
                    <a:pt x="121475" y="74968"/>
                  </a:lnTo>
                  <a:lnTo>
                    <a:pt x="117678" y="75476"/>
                  </a:lnTo>
                  <a:lnTo>
                    <a:pt x="115354" y="76111"/>
                  </a:lnTo>
                  <a:lnTo>
                    <a:pt x="113741" y="78003"/>
                  </a:lnTo>
                  <a:lnTo>
                    <a:pt x="113182" y="81064"/>
                  </a:lnTo>
                  <a:lnTo>
                    <a:pt x="113182" y="81965"/>
                  </a:lnTo>
                  <a:lnTo>
                    <a:pt x="114325" y="86067"/>
                  </a:lnTo>
                  <a:lnTo>
                    <a:pt x="117652" y="87947"/>
                  </a:lnTo>
                  <a:lnTo>
                    <a:pt x="122313" y="86677"/>
                  </a:lnTo>
                  <a:lnTo>
                    <a:pt x="123444" y="85813"/>
                  </a:lnTo>
                  <a:lnTo>
                    <a:pt x="124231" y="84696"/>
                  </a:lnTo>
                  <a:lnTo>
                    <a:pt x="124409" y="83959"/>
                  </a:lnTo>
                  <a:lnTo>
                    <a:pt x="124714" y="83261"/>
                  </a:lnTo>
                  <a:lnTo>
                    <a:pt x="125158" y="82651"/>
                  </a:lnTo>
                  <a:lnTo>
                    <a:pt x="125387" y="81394"/>
                  </a:lnTo>
                  <a:close/>
                </a:path>
                <a:path w="259715" h="151764">
                  <a:moveTo>
                    <a:pt x="126022" y="34188"/>
                  </a:moveTo>
                  <a:lnTo>
                    <a:pt x="125691" y="33401"/>
                  </a:lnTo>
                  <a:lnTo>
                    <a:pt x="124371" y="32092"/>
                  </a:lnTo>
                  <a:lnTo>
                    <a:pt x="123571" y="31762"/>
                  </a:lnTo>
                  <a:lnTo>
                    <a:pt x="121716" y="31762"/>
                  </a:lnTo>
                  <a:lnTo>
                    <a:pt x="120916" y="32092"/>
                  </a:lnTo>
                  <a:lnTo>
                    <a:pt x="119608" y="33401"/>
                  </a:lnTo>
                  <a:lnTo>
                    <a:pt x="119278" y="34188"/>
                  </a:lnTo>
                  <a:lnTo>
                    <a:pt x="119278" y="36029"/>
                  </a:lnTo>
                  <a:lnTo>
                    <a:pt x="119608" y="36830"/>
                  </a:lnTo>
                  <a:lnTo>
                    <a:pt x="120916" y="38125"/>
                  </a:lnTo>
                  <a:lnTo>
                    <a:pt x="121716" y="38455"/>
                  </a:lnTo>
                  <a:lnTo>
                    <a:pt x="123571" y="38455"/>
                  </a:lnTo>
                  <a:lnTo>
                    <a:pt x="124371" y="38125"/>
                  </a:lnTo>
                  <a:lnTo>
                    <a:pt x="125691" y="36830"/>
                  </a:lnTo>
                  <a:lnTo>
                    <a:pt x="126022" y="36029"/>
                  </a:lnTo>
                  <a:lnTo>
                    <a:pt x="126022" y="34188"/>
                  </a:lnTo>
                  <a:close/>
                </a:path>
                <a:path w="259715" h="151764">
                  <a:moveTo>
                    <a:pt x="128663" y="124841"/>
                  </a:moveTo>
                  <a:lnTo>
                    <a:pt x="128485" y="124472"/>
                  </a:lnTo>
                  <a:lnTo>
                    <a:pt x="127876" y="123355"/>
                  </a:lnTo>
                  <a:lnTo>
                    <a:pt x="126822" y="122389"/>
                  </a:lnTo>
                  <a:lnTo>
                    <a:pt x="125564" y="121805"/>
                  </a:lnTo>
                  <a:lnTo>
                    <a:pt x="125666" y="121970"/>
                  </a:lnTo>
                  <a:lnTo>
                    <a:pt x="126034" y="123888"/>
                  </a:lnTo>
                  <a:lnTo>
                    <a:pt x="125234" y="125069"/>
                  </a:lnTo>
                  <a:lnTo>
                    <a:pt x="127254" y="124472"/>
                  </a:lnTo>
                  <a:lnTo>
                    <a:pt x="127990" y="124587"/>
                  </a:lnTo>
                  <a:lnTo>
                    <a:pt x="128663" y="124841"/>
                  </a:lnTo>
                  <a:close/>
                </a:path>
                <a:path w="259715" h="151764">
                  <a:moveTo>
                    <a:pt x="128892" y="7442"/>
                  </a:moveTo>
                  <a:lnTo>
                    <a:pt x="128562" y="6654"/>
                  </a:lnTo>
                  <a:lnTo>
                    <a:pt x="127254" y="5346"/>
                  </a:lnTo>
                  <a:lnTo>
                    <a:pt x="126453" y="5016"/>
                  </a:lnTo>
                  <a:lnTo>
                    <a:pt x="124599" y="5016"/>
                  </a:lnTo>
                  <a:lnTo>
                    <a:pt x="123799" y="5346"/>
                  </a:lnTo>
                  <a:lnTo>
                    <a:pt x="122478" y="6654"/>
                  </a:lnTo>
                  <a:lnTo>
                    <a:pt x="122148" y="7442"/>
                  </a:lnTo>
                  <a:lnTo>
                    <a:pt x="122148" y="9283"/>
                  </a:lnTo>
                  <a:lnTo>
                    <a:pt x="122478" y="10083"/>
                  </a:lnTo>
                  <a:lnTo>
                    <a:pt x="123799" y="11379"/>
                  </a:lnTo>
                  <a:lnTo>
                    <a:pt x="124599" y="11709"/>
                  </a:lnTo>
                  <a:lnTo>
                    <a:pt x="126453" y="11709"/>
                  </a:lnTo>
                  <a:lnTo>
                    <a:pt x="127254" y="11379"/>
                  </a:lnTo>
                  <a:lnTo>
                    <a:pt x="128562" y="10083"/>
                  </a:lnTo>
                  <a:lnTo>
                    <a:pt x="128892" y="9283"/>
                  </a:lnTo>
                  <a:lnTo>
                    <a:pt x="128892" y="7442"/>
                  </a:lnTo>
                  <a:close/>
                </a:path>
                <a:path w="259715" h="151764">
                  <a:moveTo>
                    <a:pt x="131445" y="142862"/>
                  </a:moveTo>
                  <a:lnTo>
                    <a:pt x="130060" y="142100"/>
                  </a:lnTo>
                  <a:lnTo>
                    <a:pt x="128981" y="140817"/>
                  </a:lnTo>
                  <a:lnTo>
                    <a:pt x="127889" y="136982"/>
                  </a:lnTo>
                  <a:lnTo>
                    <a:pt x="128574" y="134734"/>
                  </a:lnTo>
                  <a:lnTo>
                    <a:pt x="130086" y="133223"/>
                  </a:lnTo>
                  <a:lnTo>
                    <a:pt x="129298" y="132689"/>
                  </a:lnTo>
                  <a:lnTo>
                    <a:pt x="128397" y="132334"/>
                  </a:lnTo>
                  <a:lnTo>
                    <a:pt x="127457" y="132181"/>
                  </a:lnTo>
                  <a:lnTo>
                    <a:pt x="127660" y="131965"/>
                  </a:lnTo>
                  <a:lnTo>
                    <a:pt x="128003" y="131572"/>
                  </a:lnTo>
                  <a:lnTo>
                    <a:pt x="128295" y="131127"/>
                  </a:lnTo>
                  <a:lnTo>
                    <a:pt x="126530" y="131572"/>
                  </a:lnTo>
                  <a:lnTo>
                    <a:pt x="124726" y="130581"/>
                  </a:lnTo>
                  <a:lnTo>
                    <a:pt x="123685" y="127076"/>
                  </a:lnTo>
                  <a:lnTo>
                    <a:pt x="124079" y="126352"/>
                  </a:lnTo>
                  <a:lnTo>
                    <a:pt x="124434" y="125717"/>
                  </a:lnTo>
                  <a:lnTo>
                    <a:pt x="121183" y="126352"/>
                  </a:lnTo>
                  <a:lnTo>
                    <a:pt x="119481" y="125209"/>
                  </a:lnTo>
                  <a:lnTo>
                    <a:pt x="119392" y="125069"/>
                  </a:lnTo>
                  <a:lnTo>
                    <a:pt x="119164" y="123888"/>
                  </a:lnTo>
                  <a:lnTo>
                    <a:pt x="119062" y="122288"/>
                  </a:lnTo>
                  <a:lnTo>
                    <a:pt x="116789" y="123825"/>
                  </a:lnTo>
                  <a:lnTo>
                    <a:pt x="115747" y="126352"/>
                  </a:lnTo>
                  <a:lnTo>
                    <a:pt x="115747" y="127076"/>
                  </a:lnTo>
                  <a:lnTo>
                    <a:pt x="117119" y="131965"/>
                  </a:lnTo>
                  <a:lnTo>
                    <a:pt x="119265" y="133718"/>
                  </a:lnTo>
                  <a:lnTo>
                    <a:pt x="121729" y="134112"/>
                  </a:lnTo>
                  <a:lnTo>
                    <a:pt x="120180" y="135699"/>
                  </a:lnTo>
                  <a:lnTo>
                    <a:pt x="126466" y="145376"/>
                  </a:lnTo>
                  <a:lnTo>
                    <a:pt x="129501" y="144551"/>
                  </a:lnTo>
                  <a:lnTo>
                    <a:pt x="130619" y="143814"/>
                  </a:lnTo>
                  <a:lnTo>
                    <a:pt x="131445" y="142862"/>
                  </a:lnTo>
                  <a:close/>
                </a:path>
                <a:path w="259715" h="151764">
                  <a:moveTo>
                    <a:pt x="138938" y="99123"/>
                  </a:moveTo>
                  <a:lnTo>
                    <a:pt x="138557" y="99237"/>
                  </a:lnTo>
                  <a:lnTo>
                    <a:pt x="136702" y="99377"/>
                  </a:lnTo>
                  <a:lnTo>
                    <a:pt x="135077" y="98005"/>
                  </a:lnTo>
                  <a:lnTo>
                    <a:pt x="134835" y="94957"/>
                  </a:lnTo>
                  <a:lnTo>
                    <a:pt x="135432" y="93903"/>
                  </a:lnTo>
                  <a:lnTo>
                    <a:pt x="136347" y="93230"/>
                  </a:lnTo>
                  <a:lnTo>
                    <a:pt x="135623" y="92748"/>
                  </a:lnTo>
                  <a:lnTo>
                    <a:pt x="135216" y="92557"/>
                  </a:lnTo>
                  <a:lnTo>
                    <a:pt x="134797" y="94234"/>
                  </a:lnTo>
                  <a:lnTo>
                    <a:pt x="133591" y="95656"/>
                  </a:lnTo>
                  <a:lnTo>
                    <a:pt x="129997" y="96672"/>
                  </a:lnTo>
                  <a:lnTo>
                    <a:pt x="128193" y="96075"/>
                  </a:lnTo>
                  <a:lnTo>
                    <a:pt x="126949" y="94856"/>
                  </a:lnTo>
                  <a:lnTo>
                    <a:pt x="126161" y="96050"/>
                  </a:lnTo>
                  <a:lnTo>
                    <a:pt x="125755" y="97485"/>
                  </a:lnTo>
                  <a:lnTo>
                    <a:pt x="125971" y="99771"/>
                  </a:lnTo>
                  <a:lnTo>
                    <a:pt x="127050" y="103644"/>
                  </a:lnTo>
                  <a:lnTo>
                    <a:pt x="130683" y="105676"/>
                  </a:lnTo>
                  <a:lnTo>
                    <a:pt x="136855" y="103962"/>
                  </a:lnTo>
                  <a:lnTo>
                    <a:pt x="138658" y="101701"/>
                  </a:lnTo>
                  <a:lnTo>
                    <a:pt x="138938" y="99123"/>
                  </a:lnTo>
                  <a:close/>
                </a:path>
                <a:path w="259715" h="151764">
                  <a:moveTo>
                    <a:pt x="140030" y="117208"/>
                  </a:moveTo>
                  <a:lnTo>
                    <a:pt x="138480" y="116509"/>
                  </a:lnTo>
                  <a:lnTo>
                    <a:pt x="137236" y="115176"/>
                  </a:lnTo>
                  <a:lnTo>
                    <a:pt x="136486" y="112585"/>
                  </a:lnTo>
                  <a:lnTo>
                    <a:pt x="136448" y="111734"/>
                  </a:lnTo>
                  <a:lnTo>
                    <a:pt x="136575" y="110921"/>
                  </a:lnTo>
                  <a:lnTo>
                    <a:pt x="136423" y="110642"/>
                  </a:lnTo>
                  <a:lnTo>
                    <a:pt x="135915" y="108902"/>
                  </a:lnTo>
                  <a:lnTo>
                    <a:pt x="136474" y="107162"/>
                  </a:lnTo>
                  <a:lnTo>
                    <a:pt x="137629" y="105918"/>
                  </a:lnTo>
                  <a:lnTo>
                    <a:pt x="136601" y="105765"/>
                  </a:lnTo>
                  <a:lnTo>
                    <a:pt x="135115" y="105879"/>
                  </a:lnTo>
                  <a:lnTo>
                    <a:pt x="131140" y="106972"/>
                  </a:lnTo>
                  <a:lnTo>
                    <a:pt x="129082" y="110566"/>
                  </a:lnTo>
                  <a:lnTo>
                    <a:pt x="130784" y="116700"/>
                  </a:lnTo>
                  <a:lnTo>
                    <a:pt x="133070" y="118503"/>
                  </a:lnTo>
                  <a:lnTo>
                    <a:pt x="136474" y="118859"/>
                  </a:lnTo>
                  <a:lnTo>
                    <a:pt x="137299" y="118808"/>
                  </a:lnTo>
                  <a:lnTo>
                    <a:pt x="138671" y="118440"/>
                  </a:lnTo>
                  <a:lnTo>
                    <a:pt x="139636" y="117944"/>
                  </a:lnTo>
                  <a:lnTo>
                    <a:pt x="140030" y="117208"/>
                  </a:lnTo>
                  <a:close/>
                </a:path>
                <a:path w="259715" h="151764">
                  <a:moveTo>
                    <a:pt x="150139" y="59651"/>
                  </a:moveTo>
                  <a:lnTo>
                    <a:pt x="149377" y="56896"/>
                  </a:lnTo>
                  <a:lnTo>
                    <a:pt x="148412" y="55181"/>
                  </a:lnTo>
                  <a:lnTo>
                    <a:pt x="147472" y="54394"/>
                  </a:lnTo>
                  <a:lnTo>
                    <a:pt x="146316" y="53962"/>
                  </a:lnTo>
                  <a:lnTo>
                    <a:pt x="145783" y="55613"/>
                  </a:lnTo>
                  <a:lnTo>
                    <a:pt x="144462" y="56959"/>
                  </a:lnTo>
                  <a:lnTo>
                    <a:pt x="141947" y="57480"/>
                  </a:lnTo>
                  <a:lnTo>
                    <a:pt x="141262" y="57480"/>
                  </a:lnTo>
                  <a:lnTo>
                    <a:pt x="140627" y="57340"/>
                  </a:lnTo>
                  <a:lnTo>
                    <a:pt x="138709" y="56972"/>
                  </a:lnTo>
                  <a:lnTo>
                    <a:pt x="137121" y="55499"/>
                  </a:lnTo>
                  <a:lnTo>
                    <a:pt x="136258" y="51371"/>
                  </a:lnTo>
                  <a:lnTo>
                    <a:pt x="137248" y="49339"/>
                  </a:lnTo>
                  <a:lnTo>
                    <a:pt x="138976" y="48272"/>
                  </a:lnTo>
                  <a:lnTo>
                    <a:pt x="138264" y="48145"/>
                  </a:lnTo>
                  <a:lnTo>
                    <a:pt x="137515" y="48133"/>
                  </a:lnTo>
                  <a:lnTo>
                    <a:pt x="134086" y="49072"/>
                  </a:lnTo>
                  <a:lnTo>
                    <a:pt x="132524" y="51816"/>
                  </a:lnTo>
                  <a:lnTo>
                    <a:pt x="134023" y="57124"/>
                  </a:lnTo>
                  <a:lnTo>
                    <a:pt x="136791" y="58674"/>
                  </a:lnTo>
                  <a:lnTo>
                    <a:pt x="139687" y="57823"/>
                  </a:lnTo>
                  <a:lnTo>
                    <a:pt x="139636" y="59334"/>
                  </a:lnTo>
                  <a:lnTo>
                    <a:pt x="140525" y="62534"/>
                  </a:lnTo>
                  <a:lnTo>
                    <a:pt x="143281" y="64096"/>
                  </a:lnTo>
                  <a:lnTo>
                    <a:pt x="146202" y="63296"/>
                  </a:lnTo>
                  <a:lnTo>
                    <a:pt x="146608" y="63042"/>
                  </a:lnTo>
                  <a:lnTo>
                    <a:pt x="148844" y="62064"/>
                  </a:lnTo>
                  <a:lnTo>
                    <a:pt x="150139" y="59651"/>
                  </a:lnTo>
                  <a:close/>
                </a:path>
                <a:path w="259715" h="151764">
                  <a:moveTo>
                    <a:pt x="151295" y="89382"/>
                  </a:moveTo>
                  <a:lnTo>
                    <a:pt x="146100" y="83566"/>
                  </a:lnTo>
                  <a:lnTo>
                    <a:pt x="146329" y="81953"/>
                  </a:lnTo>
                  <a:lnTo>
                    <a:pt x="147053" y="80632"/>
                  </a:lnTo>
                  <a:lnTo>
                    <a:pt x="146354" y="81280"/>
                  </a:lnTo>
                  <a:lnTo>
                    <a:pt x="145529" y="81788"/>
                  </a:lnTo>
                  <a:lnTo>
                    <a:pt x="142506" y="82626"/>
                  </a:lnTo>
                  <a:lnTo>
                    <a:pt x="140423" y="82080"/>
                  </a:lnTo>
                  <a:lnTo>
                    <a:pt x="138938" y="80797"/>
                  </a:lnTo>
                  <a:lnTo>
                    <a:pt x="137350" y="82410"/>
                  </a:lnTo>
                  <a:lnTo>
                    <a:pt x="136626" y="84759"/>
                  </a:lnTo>
                  <a:lnTo>
                    <a:pt x="137782" y="88938"/>
                  </a:lnTo>
                  <a:lnTo>
                    <a:pt x="139077" y="90360"/>
                  </a:lnTo>
                  <a:lnTo>
                    <a:pt x="142087" y="91859"/>
                  </a:lnTo>
                  <a:lnTo>
                    <a:pt x="140728" y="91287"/>
                  </a:lnTo>
                  <a:lnTo>
                    <a:pt x="147472" y="95897"/>
                  </a:lnTo>
                  <a:lnTo>
                    <a:pt x="148209" y="95834"/>
                  </a:lnTo>
                  <a:lnTo>
                    <a:pt x="149707" y="95377"/>
                  </a:lnTo>
                  <a:lnTo>
                    <a:pt x="150393" y="94996"/>
                  </a:lnTo>
                  <a:lnTo>
                    <a:pt x="151003" y="94526"/>
                  </a:lnTo>
                  <a:lnTo>
                    <a:pt x="150710" y="93599"/>
                  </a:lnTo>
                  <a:lnTo>
                    <a:pt x="150406" y="92113"/>
                  </a:lnTo>
                  <a:lnTo>
                    <a:pt x="150660" y="90652"/>
                  </a:lnTo>
                  <a:lnTo>
                    <a:pt x="151295" y="89382"/>
                  </a:lnTo>
                  <a:close/>
                </a:path>
                <a:path w="259715" h="151764">
                  <a:moveTo>
                    <a:pt x="151612" y="127215"/>
                  </a:moveTo>
                  <a:lnTo>
                    <a:pt x="150952" y="127088"/>
                  </a:lnTo>
                  <a:lnTo>
                    <a:pt x="150266" y="127050"/>
                  </a:lnTo>
                  <a:lnTo>
                    <a:pt x="149580" y="127127"/>
                  </a:lnTo>
                  <a:lnTo>
                    <a:pt x="150253" y="127127"/>
                  </a:lnTo>
                  <a:lnTo>
                    <a:pt x="150901" y="127254"/>
                  </a:lnTo>
                  <a:lnTo>
                    <a:pt x="151447" y="127609"/>
                  </a:lnTo>
                  <a:lnTo>
                    <a:pt x="151612" y="127215"/>
                  </a:lnTo>
                  <a:close/>
                </a:path>
                <a:path w="259715" h="151764">
                  <a:moveTo>
                    <a:pt x="152260" y="2413"/>
                  </a:moveTo>
                  <a:lnTo>
                    <a:pt x="151930" y="1625"/>
                  </a:lnTo>
                  <a:lnTo>
                    <a:pt x="150609" y="317"/>
                  </a:lnTo>
                  <a:lnTo>
                    <a:pt x="149821" y="0"/>
                  </a:lnTo>
                  <a:lnTo>
                    <a:pt x="147955" y="0"/>
                  </a:lnTo>
                  <a:lnTo>
                    <a:pt x="147167" y="317"/>
                  </a:lnTo>
                  <a:lnTo>
                    <a:pt x="145846" y="1625"/>
                  </a:lnTo>
                  <a:lnTo>
                    <a:pt x="145516" y="2413"/>
                  </a:lnTo>
                  <a:lnTo>
                    <a:pt x="145516" y="4267"/>
                  </a:lnTo>
                  <a:lnTo>
                    <a:pt x="145846" y="5054"/>
                  </a:lnTo>
                  <a:lnTo>
                    <a:pt x="147167" y="6362"/>
                  </a:lnTo>
                  <a:lnTo>
                    <a:pt x="147955" y="6692"/>
                  </a:lnTo>
                  <a:lnTo>
                    <a:pt x="149821" y="6692"/>
                  </a:lnTo>
                  <a:lnTo>
                    <a:pt x="150609" y="6362"/>
                  </a:lnTo>
                  <a:lnTo>
                    <a:pt x="151930" y="5054"/>
                  </a:lnTo>
                  <a:lnTo>
                    <a:pt x="152260" y="4267"/>
                  </a:lnTo>
                  <a:lnTo>
                    <a:pt x="152260" y="2413"/>
                  </a:lnTo>
                  <a:close/>
                </a:path>
                <a:path w="259715" h="151764">
                  <a:moveTo>
                    <a:pt x="158813" y="140614"/>
                  </a:moveTo>
                  <a:lnTo>
                    <a:pt x="158140" y="139522"/>
                  </a:lnTo>
                  <a:lnTo>
                    <a:pt x="157187" y="138671"/>
                  </a:lnTo>
                  <a:lnTo>
                    <a:pt x="155321" y="137795"/>
                  </a:lnTo>
                  <a:lnTo>
                    <a:pt x="155816" y="137210"/>
                  </a:lnTo>
                  <a:lnTo>
                    <a:pt x="156197" y="136537"/>
                  </a:lnTo>
                  <a:lnTo>
                    <a:pt x="156464" y="135826"/>
                  </a:lnTo>
                  <a:lnTo>
                    <a:pt x="155155" y="135661"/>
                  </a:lnTo>
                  <a:lnTo>
                    <a:pt x="153962" y="135077"/>
                  </a:lnTo>
                  <a:lnTo>
                    <a:pt x="153009" y="134200"/>
                  </a:lnTo>
                  <a:lnTo>
                    <a:pt x="152463" y="135115"/>
                  </a:lnTo>
                  <a:lnTo>
                    <a:pt x="151561" y="135775"/>
                  </a:lnTo>
                  <a:lnTo>
                    <a:pt x="148551" y="136017"/>
                  </a:lnTo>
                  <a:lnTo>
                    <a:pt x="146939" y="134632"/>
                  </a:lnTo>
                  <a:lnTo>
                    <a:pt x="146773" y="132626"/>
                  </a:lnTo>
                  <a:lnTo>
                    <a:pt x="146850" y="132321"/>
                  </a:lnTo>
                  <a:lnTo>
                    <a:pt x="146392" y="131521"/>
                  </a:lnTo>
                  <a:lnTo>
                    <a:pt x="145986" y="129527"/>
                  </a:lnTo>
                  <a:lnTo>
                    <a:pt x="146824" y="128092"/>
                  </a:lnTo>
                  <a:lnTo>
                    <a:pt x="148183" y="127444"/>
                  </a:lnTo>
                  <a:lnTo>
                    <a:pt x="144907" y="128549"/>
                  </a:lnTo>
                  <a:lnTo>
                    <a:pt x="143027" y="131991"/>
                  </a:lnTo>
                  <a:lnTo>
                    <a:pt x="144564" y="137490"/>
                  </a:lnTo>
                  <a:lnTo>
                    <a:pt x="146202" y="139090"/>
                  </a:lnTo>
                  <a:lnTo>
                    <a:pt x="148183" y="139763"/>
                  </a:lnTo>
                  <a:lnTo>
                    <a:pt x="146837" y="141351"/>
                  </a:lnTo>
                  <a:lnTo>
                    <a:pt x="146265" y="143548"/>
                  </a:lnTo>
                  <a:lnTo>
                    <a:pt x="147828" y="149161"/>
                  </a:lnTo>
                  <a:lnTo>
                    <a:pt x="151447" y="151206"/>
                  </a:lnTo>
                  <a:lnTo>
                    <a:pt x="156121" y="149936"/>
                  </a:lnTo>
                  <a:lnTo>
                    <a:pt x="157099" y="149301"/>
                  </a:lnTo>
                  <a:lnTo>
                    <a:pt x="157899" y="148501"/>
                  </a:lnTo>
                  <a:lnTo>
                    <a:pt x="157340" y="147497"/>
                  </a:lnTo>
                  <a:lnTo>
                    <a:pt x="156514" y="144602"/>
                  </a:lnTo>
                  <a:lnTo>
                    <a:pt x="157226" y="142227"/>
                  </a:lnTo>
                  <a:lnTo>
                    <a:pt x="158813" y="140614"/>
                  </a:lnTo>
                  <a:close/>
                </a:path>
                <a:path w="259715" h="151764">
                  <a:moveTo>
                    <a:pt x="166331" y="21729"/>
                  </a:moveTo>
                  <a:lnTo>
                    <a:pt x="166001" y="20942"/>
                  </a:lnTo>
                  <a:lnTo>
                    <a:pt x="164693" y="19634"/>
                  </a:lnTo>
                  <a:lnTo>
                    <a:pt x="163893" y="19316"/>
                  </a:lnTo>
                  <a:lnTo>
                    <a:pt x="162026" y="19316"/>
                  </a:lnTo>
                  <a:lnTo>
                    <a:pt x="161239" y="19634"/>
                  </a:lnTo>
                  <a:lnTo>
                    <a:pt x="159918" y="20942"/>
                  </a:lnTo>
                  <a:lnTo>
                    <a:pt x="159588" y="21729"/>
                  </a:lnTo>
                  <a:lnTo>
                    <a:pt x="159588" y="23583"/>
                  </a:lnTo>
                  <a:lnTo>
                    <a:pt x="159918" y="24371"/>
                  </a:lnTo>
                  <a:lnTo>
                    <a:pt x="161239" y="25679"/>
                  </a:lnTo>
                  <a:lnTo>
                    <a:pt x="162026" y="25996"/>
                  </a:lnTo>
                  <a:lnTo>
                    <a:pt x="163893" y="25996"/>
                  </a:lnTo>
                  <a:lnTo>
                    <a:pt x="164693" y="25679"/>
                  </a:lnTo>
                  <a:lnTo>
                    <a:pt x="166001" y="24371"/>
                  </a:lnTo>
                  <a:lnTo>
                    <a:pt x="166331" y="23583"/>
                  </a:lnTo>
                  <a:lnTo>
                    <a:pt x="166331" y="21729"/>
                  </a:lnTo>
                  <a:close/>
                </a:path>
                <a:path w="259715" h="151764">
                  <a:moveTo>
                    <a:pt x="168249" y="110096"/>
                  </a:moveTo>
                  <a:lnTo>
                    <a:pt x="167995" y="109855"/>
                  </a:lnTo>
                  <a:lnTo>
                    <a:pt x="167424" y="109474"/>
                  </a:lnTo>
                  <a:lnTo>
                    <a:pt x="167030" y="109651"/>
                  </a:lnTo>
                  <a:lnTo>
                    <a:pt x="166585" y="109778"/>
                  </a:lnTo>
                  <a:lnTo>
                    <a:pt x="166116" y="109842"/>
                  </a:lnTo>
                  <a:lnTo>
                    <a:pt x="164934" y="109956"/>
                  </a:lnTo>
                  <a:lnTo>
                    <a:pt x="163791" y="110096"/>
                  </a:lnTo>
                  <a:lnTo>
                    <a:pt x="162953" y="109791"/>
                  </a:lnTo>
                  <a:lnTo>
                    <a:pt x="162293" y="109258"/>
                  </a:lnTo>
                  <a:lnTo>
                    <a:pt x="160896" y="108521"/>
                  </a:lnTo>
                  <a:lnTo>
                    <a:pt x="159778" y="107251"/>
                  </a:lnTo>
                  <a:lnTo>
                    <a:pt x="158788" y="103898"/>
                  </a:lnTo>
                  <a:lnTo>
                    <a:pt x="159118" y="102146"/>
                  </a:lnTo>
                  <a:lnTo>
                    <a:pt x="160020" y="100736"/>
                  </a:lnTo>
                  <a:lnTo>
                    <a:pt x="158826" y="100812"/>
                  </a:lnTo>
                  <a:lnTo>
                    <a:pt x="154863" y="101917"/>
                  </a:lnTo>
                  <a:lnTo>
                    <a:pt x="152819" y="105511"/>
                  </a:lnTo>
                  <a:lnTo>
                    <a:pt x="154343" y="110947"/>
                  </a:lnTo>
                  <a:lnTo>
                    <a:pt x="155752" y="112433"/>
                  </a:lnTo>
                  <a:lnTo>
                    <a:pt x="157492" y="113195"/>
                  </a:lnTo>
                  <a:lnTo>
                    <a:pt x="157200" y="114274"/>
                  </a:lnTo>
                  <a:lnTo>
                    <a:pt x="157162" y="115455"/>
                  </a:lnTo>
                  <a:lnTo>
                    <a:pt x="158419" y="120015"/>
                  </a:lnTo>
                  <a:lnTo>
                    <a:pt x="161874" y="122008"/>
                  </a:lnTo>
                  <a:lnTo>
                    <a:pt x="165290" y="121234"/>
                  </a:lnTo>
                  <a:lnTo>
                    <a:pt x="164693" y="120535"/>
                  </a:lnTo>
                  <a:lnTo>
                    <a:pt x="164211" y="119722"/>
                  </a:lnTo>
                  <a:lnTo>
                    <a:pt x="162991" y="115430"/>
                  </a:lnTo>
                  <a:lnTo>
                    <a:pt x="163804" y="113944"/>
                  </a:lnTo>
                  <a:lnTo>
                    <a:pt x="164795" y="112090"/>
                  </a:lnTo>
                  <a:lnTo>
                    <a:pt x="164973" y="111925"/>
                  </a:lnTo>
                  <a:lnTo>
                    <a:pt x="168160" y="110845"/>
                  </a:lnTo>
                  <a:lnTo>
                    <a:pt x="168249" y="110096"/>
                  </a:lnTo>
                  <a:close/>
                </a:path>
                <a:path w="259715" h="151764">
                  <a:moveTo>
                    <a:pt x="171018" y="60820"/>
                  </a:moveTo>
                  <a:lnTo>
                    <a:pt x="169773" y="59639"/>
                  </a:lnTo>
                  <a:lnTo>
                    <a:pt x="168021" y="59055"/>
                  </a:lnTo>
                  <a:lnTo>
                    <a:pt x="165773" y="59664"/>
                  </a:lnTo>
                  <a:lnTo>
                    <a:pt x="164973" y="60172"/>
                  </a:lnTo>
                  <a:lnTo>
                    <a:pt x="164566" y="61087"/>
                  </a:lnTo>
                  <a:lnTo>
                    <a:pt x="163918" y="61836"/>
                  </a:lnTo>
                  <a:lnTo>
                    <a:pt x="163042" y="62369"/>
                  </a:lnTo>
                  <a:lnTo>
                    <a:pt x="162598" y="63385"/>
                  </a:lnTo>
                  <a:lnTo>
                    <a:pt x="162420" y="64516"/>
                  </a:lnTo>
                  <a:lnTo>
                    <a:pt x="162953" y="66459"/>
                  </a:lnTo>
                  <a:lnTo>
                    <a:pt x="163385" y="67106"/>
                  </a:lnTo>
                  <a:lnTo>
                    <a:pt x="163982" y="67729"/>
                  </a:lnTo>
                  <a:lnTo>
                    <a:pt x="164833" y="66370"/>
                  </a:lnTo>
                  <a:lnTo>
                    <a:pt x="166204" y="65328"/>
                  </a:lnTo>
                  <a:lnTo>
                    <a:pt x="168795" y="64858"/>
                  </a:lnTo>
                  <a:lnTo>
                    <a:pt x="169240" y="64871"/>
                  </a:lnTo>
                  <a:lnTo>
                    <a:pt x="169151" y="63271"/>
                  </a:lnTo>
                  <a:lnTo>
                    <a:pt x="169811" y="61798"/>
                  </a:lnTo>
                  <a:lnTo>
                    <a:pt x="171018" y="60820"/>
                  </a:lnTo>
                  <a:close/>
                </a:path>
                <a:path w="259715" h="151764">
                  <a:moveTo>
                    <a:pt x="173278" y="53009"/>
                  </a:moveTo>
                  <a:lnTo>
                    <a:pt x="172694" y="50914"/>
                  </a:lnTo>
                  <a:lnTo>
                    <a:pt x="171894" y="49974"/>
                  </a:lnTo>
                  <a:lnTo>
                    <a:pt x="170916" y="49339"/>
                  </a:lnTo>
                  <a:lnTo>
                    <a:pt x="170421" y="49479"/>
                  </a:lnTo>
                  <a:lnTo>
                    <a:pt x="169773" y="50888"/>
                  </a:lnTo>
                  <a:lnTo>
                    <a:pt x="168567" y="52019"/>
                  </a:lnTo>
                  <a:lnTo>
                    <a:pt x="166319" y="52476"/>
                  </a:lnTo>
                  <a:lnTo>
                    <a:pt x="165125" y="52362"/>
                  </a:lnTo>
                  <a:lnTo>
                    <a:pt x="164617" y="52933"/>
                  </a:lnTo>
                  <a:lnTo>
                    <a:pt x="164007" y="53390"/>
                  </a:lnTo>
                  <a:lnTo>
                    <a:pt x="163258" y="53682"/>
                  </a:lnTo>
                  <a:lnTo>
                    <a:pt x="163309" y="54241"/>
                  </a:lnTo>
                  <a:lnTo>
                    <a:pt x="164185" y="54864"/>
                  </a:lnTo>
                  <a:lnTo>
                    <a:pt x="164922" y="55714"/>
                  </a:lnTo>
                  <a:lnTo>
                    <a:pt x="165315" y="57035"/>
                  </a:lnTo>
                  <a:lnTo>
                    <a:pt x="165303" y="57467"/>
                  </a:lnTo>
                  <a:lnTo>
                    <a:pt x="165963" y="57924"/>
                  </a:lnTo>
                  <a:lnTo>
                    <a:pt x="166687" y="58280"/>
                  </a:lnTo>
                  <a:lnTo>
                    <a:pt x="167500" y="58407"/>
                  </a:lnTo>
                  <a:lnTo>
                    <a:pt x="166954" y="57823"/>
                  </a:lnTo>
                  <a:lnTo>
                    <a:pt x="166585" y="57073"/>
                  </a:lnTo>
                  <a:lnTo>
                    <a:pt x="166522" y="54368"/>
                  </a:lnTo>
                  <a:lnTo>
                    <a:pt x="167995" y="52819"/>
                  </a:lnTo>
                  <a:lnTo>
                    <a:pt x="171221" y="52743"/>
                  </a:lnTo>
                  <a:lnTo>
                    <a:pt x="172415" y="53530"/>
                  </a:lnTo>
                  <a:lnTo>
                    <a:pt x="172974" y="54686"/>
                  </a:lnTo>
                  <a:lnTo>
                    <a:pt x="173189" y="53873"/>
                  </a:lnTo>
                  <a:lnTo>
                    <a:pt x="173278" y="53009"/>
                  </a:lnTo>
                  <a:close/>
                </a:path>
                <a:path w="259715" h="151764">
                  <a:moveTo>
                    <a:pt x="177203" y="95262"/>
                  </a:moveTo>
                  <a:lnTo>
                    <a:pt x="176796" y="94742"/>
                  </a:lnTo>
                  <a:lnTo>
                    <a:pt x="176504" y="94119"/>
                  </a:lnTo>
                  <a:lnTo>
                    <a:pt x="176504" y="93357"/>
                  </a:lnTo>
                  <a:lnTo>
                    <a:pt x="175082" y="92532"/>
                  </a:lnTo>
                  <a:lnTo>
                    <a:pt x="173964" y="91198"/>
                  </a:lnTo>
                  <a:lnTo>
                    <a:pt x="173012" y="87884"/>
                  </a:lnTo>
                  <a:lnTo>
                    <a:pt x="173228" y="86233"/>
                  </a:lnTo>
                  <a:lnTo>
                    <a:pt x="173939" y="84836"/>
                  </a:lnTo>
                  <a:lnTo>
                    <a:pt x="172758" y="84594"/>
                  </a:lnTo>
                  <a:lnTo>
                    <a:pt x="172148" y="84594"/>
                  </a:lnTo>
                  <a:lnTo>
                    <a:pt x="172948" y="83718"/>
                  </a:lnTo>
                  <a:lnTo>
                    <a:pt x="173469" y="82651"/>
                  </a:lnTo>
                  <a:lnTo>
                    <a:pt x="173697" y="81495"/>
                  </a:lnTo>
                  <a:lnTo>
                    <a:pt x="171488" y="81114"/>
                  </a:lnTo>
                  <a:lnTo>
                    <a:pt x="169583" y="79552"/>
                  </a:lnTo>
                  <a:lnTo>
                    <a:pt x="168833" y="76860"/>
                  </a:lnTo>
                  <a:lnTo>
                    <a:pt x="167005" y="76771"/>
                  </a:lnTo>
                  <a:lnTo>
                    <a:pt x="165341" y="75869"/>
                  </a:lnTo>
                  <a:lnTo>
                    <a:pt x="164274" y="74447"/>
                  </a:lnTo>
                  <a:lnTo>
                    <a:pt x="162039" y="75882"/>
                  </a:lnTo>
                  <a:lnTo>
                    <a:pt x="160934" y="77635"/>
                  </a:lnTo>
                  <a:lnTo>
                    <a:pt x="160743" y="79590"/>
                  </a:lnTo>
                  <a:lnTo>
                    <a:pt x="161709" y="79057"/>
                  </a:lnTo>
                  <a:lnTo>
                    <a:pt x="164147" y="78867"/>
                  </a:lnTo>
                  <a:lnTo>
                    <a:pt x="165773" y="80238"/>
                  </a:lnTo>
                  <a:lnTo>
                    <a:pt x="166039" y="83654"/>
                  </a:lnTo>
                  <a:lnTo>
                    <a:pt x="165036" y="84988"/>
                  </a:lnTo>
                  <a:lnTo>
                    <a:pt x="163601" y="85458"/>
                  </a:lnTo>
                  <a:lnTo>
                    <a:pt x="164109" y="85966"/>
                  </a:lnTo>
                  <a:lnTo>
                    <a:pt x="165061" y="86487"/>
                  </a:lnTo>
                  <a:lnTo>
                    <a:pt x="166154" y="86753"/>
                  </a:lnTo>
                  <a:lnTo>
                    <a:pt x="168440" y="86702"/>
                  </a:lnTo>
                  <a:lnTo>
                    <a:pt x="167271" y="86753"/>
                  </a:lnTo>
                  <a:lnTo>
                    <a:pt x="166052" y="88099"/>
                  </a:lnTo>
                  <a:lnTo>
                    <a:pt x="165442" y="89928"/>
                  </a:lnTo>
                  <a:lnTo>
                    <a:pt x="165735" y="92481"/>
                  </a:lnTo>
                  <a:lnTo>
                    <a:pt x="166382" y="94830"/>
                  </a:lnTo>
                  <a:lnTo>
                    <a:pt x="167843" y="96329"/>
                  </a:lnTo>
                  <a:lnTo>
                    <a:pt x="170954" y="97624"/>
                  </a:lnTo>
                  <a:lnTo>
                    <a:pt x="172427" y="97777"/>
                  </a:lnTo>
                  <a:lnTo>
                    <a:pt x="175247" y="97015"/>
                  </a:lnTo>
                  <a:lnTo>
                    <a:pt x="176364" y="96253"/>
                  </a:lnTo>
                  <a:lnTo>
                    <a:pt x="177203" y="95262"/>
                  </a:lnTo>
                  <a:close/>
                </a:path>
                <a:path w="259715" h="151764">
                  <a:moveTo>
                    <a:pt x="182511" y="142455"/>
                  </a:moveTo>
                  <a:lnTo>
                    <a:pt x="181356" y="141630"/>
                  </a:lnTo>
                  <a:lnTo>
                    <a:pt x="180428" y="140449"/>
                  </a:lnTo>
                  <a:lnTo>
                    <a:pt x="179616" y="137693"/>
                  </a:lnTo>
                  <a:lnTo>
                    <a:pt x="179654" y="136385"/>
                  </a:lnTo>
                  <a:lnTo>
                    <a:pt x="180047" y="135178"/>
                  </a:lnTo>
                  <a:lnTo>
                    <a:pt x="178714" y="135280"/>
                  </a:lnTo>
                  <a:lnTo>
                    <a:pt x="177495" y="134607"/>
                  </a:lnTo>
                  <a:lnTo>
                    <a:pt x="176872" y="133477"/>
                  </a:lnTo>
                  <a:lnTo>
                    <a:pt x="176034" y="134086"/>
                  </a:lnTo>
                  <a:lnTo>
                    <a:pt x="177215" y="134785"/>
                  </a:lnTo>
                  <a:lnTo>
                    <a:pt x="178117" y="135928"/>
                  </a:lnTo>
                  <a:lnTo>
                    <a:pt x="178930" y="140068"/>
                  </a:lnTo>
                  <a:lnTo>
                    <a:pt x="177165" y="142684"/>
                  </a:lnTo>
                  <a:lnTo>
                    <a:pt x="173609" y="143383"/>
                  </a:lnTo>
                  <a:lnTo>
                    <a:pt x="172808" y="143268"/>
                  </a:lnTo>
                  <a:lnTo>
                    <a:pt x="172046" y="143040"/>
                  </a:lnTo>
                  <a:lnTo>
                    <a:pt x="173659" y="144932"/>
                  </a:lnTo>
                  <a:lnTo>
                    <a:pt x="176276" y="145834"/>
                  </a:lnTo>
                  <a:lnTo>
                    <a:pt x="180403" y="144691"/>
                  </a:lnTo>
                  <a:lnTo>
                    <a:pt x="181660" y="143713"/>
                  </a:lnTo>
                  <a:lnTo>
                    <a:pt x="182511" y="142455"/>
                  </a:lnTo>
                  <a:close/>
                </a:path>
                <a:path w="259715" h="151764">
                  <a:moveTo>
                    <a:pt x="187312" y="112395"/>
                  </a:moveTo>
                  <a:lnTo>
                    <a:pt x="186728" y="111379"/>
                  </a:lnTo>
                  <a:lnTo>
                    <a:pt x="186385" y="110210"/>
                  </a:lnTo>
                  <a:lnTo>
                    <a:pt x="186321" y="109067"/>
                  </a:lnTo>
                  <a:lnTo>
                    <a:pt x="185534" y="109308"/>
                  </a:lnTo>
                  <a:lnTo>
                    <a:pt x="183959" y="109639"/>
                  </a:lnTo>
                  <a:lnTo>
                    <a:pt x="182422" y="109347"/>
                  </a:lnTo>
                  <a:lnTo>
                    <a:pt x="181114" y="108648"/>
                  </a:lnTo>
                  <a:lnTo>
                    <a:pt x="180949" y="109575"/>
                  </a:lnTo>
                  <a:lnTo>
                    <a:pt x="180975" y="110528"/>
                  </a:lnTo>
                  <a:lnTo>
                    <a:pt x="181584" y="112712"/>
                  </a:lnTo>
                  <a:lnTo>
                    <a:pt x="182270" y="113728"/>
                  </a:lnTo>
                  <a:lnTo>
                    <a:pt x="183146" y="114528"/>
                  </a:lnTo>
                  <a:lnTo>
                    <a:pt x="183972" y="113334"/>
                  </a:lnTo>
                  <a:lnTo>
                    <a:pt x="185267" y="112458"/>
                  </a:lnTo>
                  <a:lnTo>
                    <a:pt x="186842" y="112344"/>
                  </a:lnTo>
                  <a:lnTo>
                    <a:pt x="187312" y="112395"/>
                  </a:lnTo>
                  <a:close/>
                </a:path>
                <a:path w="259715" h="151764">
                  <a:moveTo>
                    <a:pt x="188175" y="130911"/>
                  </a:moveTo>
                  <a:lnTo>
                    <a:pt x="187032" y="130225"/>
                  </a:lnTo>
                  <a:lnTo>
                    <a:pt x="185635" y="129959"/>
                  </a:lnTo>
                  <a:lnTo>
                    <a:pt x="183769" y="130467"/>
                  </a:lnTo>
                  <a:lnTo>
                    <a:pt x="182994" y="130962"/>
                  </a:lnTo>
                  <a:lnTo>
                    <a:pt x="183108" y="131305"/>
                  </a:lnTo>
                  <a:lnTo>
                    <a:pt x="183095" y="131483"/>
                  </a:lnTo>
                  <a:lnTo>
                    <a:pt x="183984" y="131038"/>
                  </a:lnTo>
                  <a:lnTo>
                    <a:pt x="185724" y="130530"/>
                  </a:lnTo>
                  <a:lnTo>
                    <a:pt x="187007" y="130568"/>
                  </a:lnTo>
                  <a:lnTo>
                    <a:pt x="188175" y="130911"/>
                  </a:lnTo>
                  <a:close/>
                </a:path>
                <a:path w="259715" h="151764">
                  <a:moveTo>
                    <a:pt x="189064" y="71412"/>
                  </a:moveTo>
                  <a:lnTo>
                    <a:pt x="188531" y="71285"/>
                  </a:lnTo>
                  <a:lnTo>
                    <a:pt x="188379" y="71564"/>
                  </a:lnTo>
                  <a:lnTo>
                    <a:pt x="188328" y="71894"/>
                  </a:lnTo>
                  <a:lnTo>
                    <a:pt x="188226" y="72212"/>
                  </a:lnTo>
                  <a:lnTo>
                    <a:pt x="188480" y="71920"/>
                  </a:lnTo>
                  <a:lnTo>
                    <a:pt x="188760" y="71653"/>
                  </a:lnTo>
                  <a:lnTo>
                    <a:pt x="189064" y="71412"/>
                  </a:lnTo>
                  <a:close/>
                </a:path>
                <a:path w="259715" h="151764">
                  <a:moveTo>
                    <a:pt x="189407" y="18846"/>
                  </a:moveTo>
                  <a:lnTo>
                    <a:pt x="188963" y="18453"/>
                  </a:lnTo>
                  <a:lnTo>
                    <a:pt x="188595" y="17970"/>
                  </a:lnTo>
                  <a:lnTo>
                    <a:pt x="188175" y="16560"/>
                  </a:lnTo>
                  <a:lnTo>
                    <a:pt x="188290" y="15773"/>
                  </a:lnTo>
                  <a:lnTo>
                    <a:pt x="188607" y="15074"/>
                  </a:lnTo>
                  <a:lnTo>
                    <a:pt x="187782" y="14325"/>
                  </a:lnTo>
                  <a:lnTo>
                    <a:pt x="186626" y="13957"/>
                  </a:lnTo>
                  <a:lnTo>
                    <a:pt x="183680" y="14770"/>
                  </a:lnTo>
                  <a:lnTo>
                    <a:pt x="182626" y="16611"/>
                  </a:lnTo>
                  <a:lnTo>
                    <a:pt x="183629" y="20180"/>
                  </a:lnTo>
                  <a:lnTo>
                    <a:pt x="185483" y="21209"/>
                  </a:lnTo>
                  <a:lnTo>
                    <a:pt x="188277" y="20447"/>
                  </a:lnTo>
                  <a:lnTo>
                    <a:pt x="189014" y="19723"/>
                  </a:lnTo>
                  <a:lnTo>
                    <a:pt x="189407" y="18846"/>
                  </a:lnTo>
                  <a:close/>
                </a:path>
                <a:path w="259715" h="151764">
                  <a:moveTo>
                    <a:pt x="192989" y="53822"/>
                  </a:moveTo>
                  <a:lnTo>
                    <a:pt x="191998" y="53124"/>
                  </a:lnTo>
                  <a:lnTo>
                    <a:pt x="191249" y="52095"/>
                  </a:lnTo>
                  <a:lnTo>
                    <a:pt x="190881" y="50355"/>
                  </a:lnTo>
                  <a:lnTo>
                    <a:pt x="190969" y="49415"/>
                  </a:lnTo>
                  <a:lnTo>
                    <a:pt x="189445" y="50063"/>
                  </a:lnTo>
                  <a:lnTo>
                    <a:pt x="188556" y="51701"/>
                  </a:lnTo>
                  <a:lnTo>
                    <a:pt x="189128" y="53759"/>
                  </a:lnTo>
                  <a:lnTo>
                    <a:pt x="189560" y="54444"/>
                  </a:lnTo>
                  <a:lnTo>
                    <a:pt x="187058" y="55295"/>
                  </a:lnTo>
                  <a:lnTo>
                    <a:pt x="185585" y="57924"/>
                  </a:lnTo>
                  <a:lnTo>
                    <a:pt x="186347" y="60604"/>
                  </a:lnTo>
                  <a:lnTo>
                    <a:pt x="186461" y="60794"/>
                  </a:lnTo>
                  <a:lnTo>
                    <a:pt x="187071" y="60325"/>
                  </a:lnTo>
                  <a:lnTo>
                    <a:pt x="187769" y="59956"/>
                  </a:lnTo>
                  <a:lnTo>
                    <a:pt x="189280" y="59537"/>
                  </a:lnTo>
                  <a:lnTo>
                    <a:pt x="190017" y="59486"/>
                  </a:lnTo>
                  <a:lnTo>
                    <a:pt x="190728" y="59550"/>
                  </a:lnTo>
                  <a:lnTo>
                    <a:pt x="190398" y="57607"/>
                  </a:lnTo>
                  <a:lnTo>
                    <a:pt x="191033" y="55727"/>
                  </a:lnTo>
                  <a:lnTo>
                    <a:pt x="192328" y="54394"/>
                  </a:lnTo>
                  <a:lnTo>
                    <a:pt x="192989" y="53822"/>
                  </a:lnTo>
                  <a:close/>
                </a:path>
                <a:path w="259715" h="151764">
                  <a:moveTo>
                    <a:pt x="193560" y="102489"/>
                  </a:moveTo>
                  <a:lnTo>
                    <a:pt x="192824" y="101041"/>
                  </a:lnTo>
                  <a:lnTo>
                    <a:pt x="191503" y="100025"/>
                  </a:lnTo>
                  <a:lnTo>
                    <a:pt x="189928" y="99771"/>
                  </a:lnTo>
                  <a:lnTo>
                    <a:pt x="190360" y="100660"/>
                  </a:lnTo>
                  <a:lnTo>
                    <a:pt x="190500" y="101155"/>
                  </a:lnTo>
                  <a:lnTo>
                    <a:pt x="191617" y="101130"/>
                  </a:lnTo>
                  <a:lnTo>
                    <a:pt x="192671" y="101600"/>
                  </a:lnTo>
                  <a:lnTo>
                    <a:pt x="193306" y="102476"/>
                  </a:lnTo>
                  <a:lnTo>
                    <a:pt x="193560" y="102489"/>
                  </a:lnTo>
                  <a:close/>
                </a:path>
                <a:path w="259715" h="151764">
                  <a:moveTo>
                    <a:pt x="197332" y="71462"/>
                  </a:moveTo>
                  <a:lnTo>
                    <a:pt x="197205" y="71221"/>
                  </a:lnTo>
                  <a:lnTo>
                    <a:pt x="197053" y="71183"/>
                  </a:lnTo>
                  <a:lnTo>
                    <a:pt x="197332" y="71462"/>
                  </a:lnTo>
                  <a:close/>
                </a:path>
                <a:path w="259715" h="151764">
                  <a:moveTo>
                    <a:pt x="202374" y="86106"/>
                  </a:moveTo>
                  <a:lnTo>
                    <a:pt x="199732" y="86194"/>
                  </a:lnTo>
                  <a:lnTo>
                    <a:pt x="197281" y="84683"/>
                  </a:lnTo>
                  <a:lnTo>
                    <a:pt x="196202" y="82232"/>
                  </a:lnTo>
                  <a:lnTo>
                    <a:pt x="195110" y="82740"/>
                  </a:lnTo>
                  <a:lnTo>
                    <a:pt x="193040" y="83159"/>
                  </a:lnTo>
                  <a:lnTo>
                    <a:pt x="191604" y="82931"/>
                  </a:lnTo>
                  <a:lnTo>
                    <a:pt x="190360" y="82346"/>
                  </a:lnTo>
                  <a:lnTo>
                    <a:pt x="189903" y="83159"/>
                  </a:lnTo>
                  <a:lnTo>
                    <a:pt x="190309" y="84162"/>
                  </a:lnTo>
                  <a:lnTo>
                    <a:pt x="190842" y="84061"/>
                  </a:lnTo>
                  <a:lnTo>
                    <a:pt x="194259" y="83807"/>
                  </a:lnTo>
                  <a:lnTo>
                    <a:pt x="197231" y="86334"/>
                  </a:lnTo>
                  <a:lnTo>
                    <a:pt x="197561" y="90614"/>
                  </a:lnTo>
                  <a:lnTo>
                    <a:pt x="197421" y="91465"/>
                  </a:lnTo>
                  <a:lnTo>
                    <a:pt x="197142" y="92252"/>
                  </a:lnTo>
                  <a:lnTo>
                    <a:pt x="200431" y="91389"/>
                  </a:lnTo>
                  <a:lnTo>
                    <a:pt x="202285" y="88887"/>
                  </a:lnTo>
                  <a:lnTo>
                    <a:pt x="202374" y="86106"/>
                  </a:lnTo>
                  <a:close/>
                </a:path>
                <a:path w="259715" h="151764">
                  <a:moveTo>
                    <a:pt x="214985" y="131216"/>
                  </a:moveTo>
                  <a:lnTo>
                    <a:pt x="213499" y="125907"/>
                  </a:lnTo>
                  <a:lnTo>
                    <a:pt x="210731" y="124358"/>
                  </a:lnTo>
                  <a:lnTo>
                    <a:pt x="207784" y="125183"/>
                  </a:lnTo>
                  <a:lnTo>
                    <a:pt x="207352" y="125450"/>
                  </a:lnTo>
                  <a:lnTo>
                    <a:pt x="206895" y="125933"/>
                  </a:lnTo>
                  <a:lnTo>
                    <a:pt x="206336" y="126326"/>
                  </a:lnTo>
                  <a:lnTo>
                    <a:pt x="205727" y="126631"/>
                  </a:lnTo>
                  <a:lnTo>
                    <a:pt x="204622" y="127863"/>
                  </a:lnTo>
                  <a:lnTo>
                    <a:pt x="204089" y="129540"/>
                  </a:lnTo>
                  <a:lnTo>
                    <a:pt x="205308" y="133883"/>
                  </a:lnTo>
                  <a:lnTo>
                    <a:pt x="208076" y="135445"/>
                  </a:lnTo>
                  <a:lnTo>
                    <a:pt x="213423" y="133959"/>
                  </a:lnTo>
                  <a:lnTo>
                    <a:pt x="214985" y="131216"/>
                  </a:lnTo>
                  <a:close/>
                </a:path>
                <a:path w="259715" h="151764">
                  <a:moveTo>
                    <a:pt x="218630" y="91325"/>
                  </a:moveTo>
                  <a:lnTo>
                    <a:pt x="218351" y="90335"/>
                  </a:lnTo>
                  <a:lnTo>
                    <a:pt x="218097" y="89928"/>
                  </a:lnTo>
                  <a:lnTo>
                    <a:pt x="217462" y="90258"/>
                  </a:lnTo>
                  <a:lnTo>
                    <a:pt x="217792" y="90843"/>
                  </a:lnTo>
                  <a:lnTo>
                    <a:pt x="218059" y="91465"/>
                  </a:lnTo>
                  <a:lnTo>
                    <a:pt x="218198" y="92163"/>
                  </a:lnTo>
                  <a:lnTo>
                    <a:pt x="218249" y="92710"/>
                  </a:lnTo>
                  <a:lnTo>
                    <a:pt x="218516" y="92049"/>
                  </a:lnTo>
                  <a:lnTo>
                    <a:pt x="218630" y="91325"/>
                  </a:lnTo>
                  <a:close/>
                </a:path>
                <a:path w="259715" h="151764">
                  <a:moveTo>
                    <a:pt x="219303" y="48361"/>
                  </a:moveTo>
                  <a:lnTo>
                    <a:pt x="219075" y="46736"/>
                  </a:lnTo>
                  <a:lnTo>
                    <a:pt x="218300" y="46596"/>
                  </a:lnTo>
                  <a:lnTo>
                    <a:pt x="217322" y="47231"/>
                  </a:lnTo>
                  <a:lnTo>
                    <a:pt x="216484" y="47421"/>
                  </a:lnTo>
                  <a:lnTo>
                    <a:pt x="216408" y="48628"/>
                  </a:lnTo>
                  <a:lnTo>
                    <a:pt x="215646" y="49695"/>
                  </a:lnTo>
                  <a:lnTo>
                    <a:pt x="214503" y="50215"/>
                  </a:lnTo>
                  <a:lnTo>
                    <a:pt x="215176" y="50495"/>
                  </a:lnTo>
                  <a:lnTo>
                    <a:pt x="215938" y="50609"/>
                  </a:lnTo>
                  <a:lnTo>
                    <a:pt x="218338" y="49949"/>
                  </a:lnTo>
                  <a:lnTo>
                    <a:pt x="219303" y="48361"/>
                  </a:lnTo>
                  <a:close/>
                </a:path>
                <a:path w="259715" h="151764">
                  <a:moveTo>
                    <a:pt x="227177" y="46532"/>
                  </a:moveTo>
                  <a:lnTo>
                    <a:pt x="226656" y="44665"/>
                  </a:lnTo>
                  <a:lnTo>
                    <a:pt x="225907" y="43942"/>
                  </a:lnTo>
                  <a:lnTo>
                    <a:pt x="224993" y="43548"/>
                  </a:lnTo>
                  <a:lnTo>
                    <a:pt x="224091" y="45250"/>
                  </a:lnTo>
                  <a:lnTo>
                    <a:pt x="222415" y="46456"/>
                  </a:lnTo>
                  <a:lnTo>
                    <a:pt x="220383" y="46710"/>
                  </a:lnTo>
                  <a:lnTo>
                    <a:pt x="220370" y="47218"/>
                  </a:lnTo>
                  <a:lnTo>
                    <a:pt x="220510" y="47612"/>
                  </a:lnTo>
                  <a:lnTo>
                    <a:pt x="221272" y="47256"/>
                  </a:lnTo>
                  <a:lnTo>
                    <a:pt x="222123" y="47028"/>
                  </a:lnTo>
                  <a:lnTo>
                    <a:pt x="224370" y="46964"/>
                  </a:lnTo>
                  <a:lnTo>
                    <a:pt x="225628" y="47383"/>
                  </a:lnTo>
                  <a:lnTo>
                    <a:pt x="226669" y="48094"/>
                  </a:lnTo>
                  <a:lnTo>
                    <a:pt x="227037" y="47371"/>
                  </a:lnTo>
                  <a:lnTo>
                    <a:pt x="227177" y="46532"/>
                  </a:lnTo>
                  <a:close/>
                </a:path>
                <a:path w="259715" h="151764">
                  <a:moveTo>
                    <a:pt x="232079" y="117373"/>
                  </a:moveTo>
                  <a:lnTo>
                    <a:pt x="231076" y="113804"/>
                  </a:lnTo>
                  <a:lnTo>
                    <a:pt x="229222" y="112776"/>
                  </a:lnTo>
                  <a:lnTo>
                    <a:pt x="227253" y="113322"/>
                  </a:lnTo>
                  <a:lnTo>
                    <a:pt x="226961" y="113499"/>
                  </a:lnTo>
                  <a:lnTo>
                    <a:pt x="227266" y="115341"/>
                  </a:lnTo>
                  <a:lnTo>
                    <a:pt x="226771" y="117157"/>
                  </a:lnTo>
                  <a:lnTo>
                    <a:pt x="225679" y="118554"/>
                  </a:lnTo>
                  <a:lnTo>
                    <a:pt x="226491" y="119595"/>
                  </a:lnTo>
                  <a:lnTo>
                    <a:pt x="227888" y="120091"/>
                  </a:lnTo>
                  <a:lnTo>
                    <a:pt x="231025" y="119214"/>
                  </a:lnTo>
                  <a:lnTo>
                    <a:pt x="232079" y="117373"/>
                  </a:lnTo>
                  <a:close/>
                </a:path>
                <a:path w="259715" h="151764">
                  <a:moveTo>
                    <a:pt x="242366" y="86220"/>
                  </a:moveTo>
                  <a:lnTo>
                    <a:pt x="241592" y="83439"/>
                  </a:lnTo>
                  <a:lnTo>
                    <a:pt x="239725" y="82410"/>
                  </a:lnTo>
                  <a:lnTo>
                    <a:pt x="236867" y="83185"/>
                  </a:lnTo>
                  <a:lnTo>
                    <a:pt x="236118" y="83985"/>
                  </a:lnTo>
                  <a:lnTo>
                    <a:pt x="235750" y="84937"/>
                  </a:lnTo>
                  <a:lnTo>
                    <a:pt x="236169" y="85788"/>
                  </a:lnTo>
                  <a:lnTo>
                    <a:pt x="236537" y="87007"/>
                  </a:lnTo>
                  <a:lnTo>
                    <a:pt x="236588" y="87769"/>
                  </a:lnTo>
                  <a:lnTo>
                    <a:pt x="236537" y="88493"/>
                  </a:lnTo>
                  <a:lnTo>
                    <a:pt x="237223" y="89141"/>
                  </a:lnTo>
                  <a:lnTo>
                    <a:pt x="238137" y="89471"/>
                  </a:lnTo>
                  <a:lnTo>
                    <a:pt x="239102" y="89382"/>
                  </a:lnTo>
                  <a:lnTo>
                    <a:pt x="239788" y="88760"/>
                  </a:lnTo>
                  <a:lnTo>
                    <a:pt x="240626" y="88290"/>
                  </a:lnTo>
                  <a:lnTo>
                    <a:pt x="241579" y="87998"/>
                  </a:lnTo>
                  <a:lnTo>
                    <a:pt x="242125" y="87210"/>
                  </a:lnTo>
                  <a:lnTo>
                    <a:pt x="242366" y="86220"/>
                  </a:lnTo>
                  <a:close/>
                </a:path>
                <a:path w="259715" h="151764">
                  <a:moveTo>
                    <a:pt x="250634" y="40982"/>
                  </a:moveTo>
                  <a:lnTo>
                    <a:pt x="249936" y="38519"/>
                  </a:lnTo>
                  <a:lnTo>
                    <a:pt x="248081" y="37477"/>
                  </a:lnTo>
                  <a:lnTo>
                    <a:pt x="244487" y="38468"/>
                  </a:lnTo>
                  <a:lnTo>
                    <a:pt x="243433" y="40309"/>
                  </a:lnTo>
                  <a:lnTo>
                    <a:pt x="243992" y="42291"/>
                  </a:lnTo>
                  <a:lnTo>
                    <a:pt x="244208" y="42608"/>
                  </a:lnTo>
                  <a:lnTo>
                    <a:pt x="245084" y="42837"/>
                  </a:lnTo>
                  <a:lnTo>
                    <a:pt x="245491" y="43027"/>
                  </a:lnTo>
                  <a:lnTo>
                    <a:pt x="246151" y="42519"/>
                  </a:lnTo>
                  <a:lnTo>
                    <a:pt x="246888" y="42100"/>
                  </a:lnTo>
                  <a:lnTo>
                    <a:pt x="248666" y="41808"/>
                  </a:lnTo>
                  <a:lnTo>
                    <a:pt x="249516" y="41986"/>
                  </a:lnTo>
                  <a:lnTo>
                    <a:pt x="250317" y="42291"/>
                  </a:lnTo>
                  <a:lnTo>
                    <a:pt x="250532" y="41668"/>
                  </a:lnTo>
                  <a:lnTo>
                    <a:pt x="250634" y="40982"/>
                  </a:lnTo>
                  <a:close/>
                </a:path>
                <a:path w="259715" h="151764">
                  <a:moveTo>
                    <a:pt x="259410" y="124371"/>
                  </a:moveTo>
                  <a:lnTo>
                    <a:pt x="258978" y="124028"/>
                  </a:lnTo>
                  <a:lnTo>
                    <a:pt x="258508" y="123774"/>
                  </a:lnTo>
                  <a:lnTo>
                    <a:pt x="257962" y="123672"/>
                  </a:lnTo>
                  <a:lnTo>
                    <a:pt x="256806" y="123837"/>
                  </a:lnTo>
                  <a:lnTo>
                    <a:pt x="256235" y="123761"/>
                  </a:lnTo>
                  <a:lnTo>
                    <a:pt x="254800" y="124244"/>
                  </a:lnTo>
                  <a:lnTo>
                    <a:pt x="253923" y="125603"/>
                  </a:lnTo>
                  <a:lnTo>
                    <a:pt x="254000" y="127063"/>
                  </a:lnTo>
                  <a:lnTo>
                    <a:pt x="254825" y="125755"/>
                  </a:lnTo>
                  <a:lnTo>
                    <a:pt x="256171" y="124764"/>
                  </a:lnTo>
                  <a:lnTo>
                    <a:pt x="258356" y="124333"/>
                  </a:lnTo>
                  <a:lnTo>
                    <a:pt x="259410" y="12437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600214" y="2954565"/>
              <a:ext cx="249554" cy="164465"/>
            </a:xfrm>
            <a:custGeom>
              <a:avLst/>
              <a:gdLst/>
              <a:ahLst/>
              <a:cxnLst/>
              <a:rect l="l" t="t" r="r" b="b"/>
              <a:pathLst>
                <a:path w="249554" h="164464">
                  <a:moveTo>
                    <a:pt x="6870" y="96215"/>
                  </a:moveTo>
                  <a:lnTo>
                    <a:pt x="6667" y="95211"/>
                  </a:lnTo>
                  <a:lnTo>
                    <a:pt x="6172" y="94526"/>
                  </a:lnTo>
                  <a:lnTo>
                    <a:pt x="4775" y="93510"/>
                  </a:lnTo>
                  <a:lnTo>
                    <a:pt x="3835" y="93243"/>
                  </a:lnTo>
                  <a:lnTo>
                    <a:pt x="1104" y="93802"/>
                  </a:lnTo>
                  <a:lnTo>
                    <a:pt x="0" y="95440"/>
                  </a:lnTo>
                  <a:lnTo>
                    <a:pt x="241" y="97409"/>
                  </a:lnTo>
                  <a:lnTo>
                    <a:pt x="609" y="99212"/>
                  </a:lnTo>
                  <a:lnTo>
                    <a:pt x="2400" y="100380"/>
                  </a:lnTo>
                  <a:lnTo>
                    <a:pt x="5702" y="99656"/>
                  </a:lnTo>
                  <a:lnTo>
                    <a:pt x="6680" y="98475"/>
                  </a:lnTo>
                  <a:lnTo>
                    <a:pt x="6870" y="96215"/>
                  </a:lnTo>
                  <a:close/>
                </a:path>
                <a:path w="249554" h="164464">
                  <a:moveTo>
                    <a:pt x="29540" y="99783"/>
                  </a:moveTo>
                  <a:lnTo>
                    <a:pt x="28905" y="97548"/>
                  </a:lnTo>
                  <a:lnTo>
                    <a:pt x="27863" y="96697"/>
                  </a:lnTo>
                  <a:lnTo>
                    <a:pt x="26149" y="96367"/>
                  </a:lnTo>
                  <a:lnTo>
                    <a:pt x="25628" y="96354"/>
                  </a:lnTo>
                  <a:lnTo>
                    <a:pt x="24523" y="96659"/>
                  </a:lnTo>
                  <a:lnTo>
                    <a:pt x="24066" y="96989"/>
                  </a:lnTo>
                  <a:lnTo>
                    <a:pt x="22847" y="98209"/>
                  </a:lnTo>
                  <a:lnTo>
                    <a:pt x="22428" y="99428"/>
                  </a:lnTo>
                  <a:lnTo>
                    <a:pt x="23241" y="102247"/>
                  </a:lnTo>
                  <a:lnTo>
                    <a:pt x="24828" y="103187"/>
                  </a:lnTo>
                  <a:lnTo>
                    <a:pt x="26631" y="102946"/>
                  </a:lnTo>
                  <a:lnTo>
                    <a:pt x="26936" y="102933"/>
                  </a:lnTo>
                  <a:lnTo>
                    <a:pt x="27749" y="102704"/>
                  </a:lnTo>
                  <a:lnTo>
                    <a:pt x="28371" y="102184"/>
                  </a:lnTo>
                  <a:lnTo>
                    <a:pt x="29324" y="100761"/>
                  </a:lnTo>
                  <a:lnTo>
                    <a:pt x="29540" y="99783"/>
                  </a:lnTo>
                  <a:close/>
                </a:path>
                <a:path w="249554" h="164464">
                  <a:moveTo>
                    <a:pt x="33667" y="146519"/>
                  </a:moveTo>
                  <a:lnTo>
                    <a:pt x="33540" y="144729"/>
                  </a:lnTo>
                  <a:lnTo>
                    <a:pt x="33540" y="144335"/>
                  </a:lnTo>
                  <a:lnTo>
                    <a:pt x="33235" y="143497"/>
                  </a:lnTo>
                  <a:lnTo>
                    <a:pt x="32296" y="142138"/>
                  </a:lnTo>
                  <a:lnTo>
                    <a:pt x="30949" y="141541"/>
                  </a:lnTo>
                  <a:lnTo>
                    <a:pt x="27749" y="142201"/>
                  </a:lnTo>
                  <a:lnTo>
                    <a:pt x="26568" y="143967"/>
                  </a:lnTo>
                  <a:lnTo>
                    <a:pt x="27330" y="147586"/>
                  </a:lnTo>
                  <a:lnTo>
                    <a:pt x="29095" y="148742"/>
                  </a:lnTo>
                  <a:lnTo>
                    <a:pt x="32600" y="148031"/>
                  </a:lnTo>
                  <a:lnTo>
                    <a:pt x="33667" y="146519"/>
                  </a:lnTo>
                  <a:close/>
                </a:path>
                <a:path w="249554" h="164464">
                  <a:moveTo>
                    <a:pt x="35877" y="65011"/>
                  </a:moveTo>
                  <a:lnTo>
                    <a:pt x="35128" y="61391"/>
                  </a:lnTo>
                  <a:lnTo>
                    <a:pt x="33337" y="60236"/>
                  </a:lnTo>
                  <a:lnTo>
                    <a:pt x="30505" y="60820"/>
                  </a:lnTo>
                  <a:lnTo>
                    <a:pt x="29730" y="61480"/>
                  </a:lnTo>
                  <a:lnTo>
                    <a:pt x="28917" y="62979"/>
                  </a:lnTo>
                  <a:lnTo>
                    <a:pt x="28740" y="63754"/>
                  </a:lnTo>
                  <a:lnTo>
                    <a:pt x="28994" y="65011"/>
                  </a:lnTo>
                  <a:lnTo>
                    <a:pt x="29870" y="66294"/>
                  </a:lnTo>
                  <a:lnTo>
                    <a:pt x="31292" y="67144"/>
                  </a:lnTo>
                  <a:lnTo>
                    <a:pt x="32080" y="67322"/>
                  </a:lnTo>
                  <a:lnTo>
                    <a:pt x="34709" y="66776"/>
                  </a:lnTo>
                  <a:lnTo>
                    <a:pt x="35877" y="65011"/>
                  </a:lnTo>
                  <a:close/>
                </a:path>
                <a:path w="249554" h="164464">
                  <a:moveTo>
                    <a:pt x="36487" y="109601"/>
                  </a:moveTo>
                  <a:lnTo>
                    <a:pt x="36220" y="107670"/>
                  </a:lnTo>
                  <a:lnTo>
                    <a:pt x="35839" y="105854"/>
                  </a:lnTo>
                  <a:lnTo>
                    <a:pt x="34048" y="104698"/>
                  </a:lnTo>
                  <a:lnTo>
                    <a:pt x="30403" y="105448"/>
                  </a:lnTo>
                  <a:lnTo>
                    <a:pt x="29235" y="107213"/>
                  </a:lnTo>
                  <a:lnTo>
                    <a:pt x="29692" y="109435"/>
                  </a:lnTo>
                  <a:lnTo>
                    <a:pt x="30797" y="111264"/>
                  </a:lnTo>
                  <a:lnTo>
                    <a:pt x="32169" y="111912"/>
                  </a:lnTo>
                  <a:lnTo>
                    <a:pt x="35356" y="111264"/>
                  </a:lnTo>
                  <a:lnTo>
                    <a:pt x="36487" y="109601"/>
                  </a:lnTo>
                  <a:close/>
                </a:path>
                <a:path w="249554" h="164464">
                  <a:moveTo>
                    <a:pt x="43637" y="155498"/>
                  </a:moveTo>
                  <a:lnTo>
                    <a:pt x="42252" y="153149"/>
                  </a:lnTo>
                  <a:lnTo>
                    <a:pt x="39420" y="151904"/>
                  </a:lnTo>
                  <a:lnTo>
                    <a:pt x="36652" y="152666"/>
                  </a:lnTo>
                  <a:lnTo>
                    <a:pt x="35661" y="153060"/>
                  </a:lnTo>
                  <a:lnTo>
                    <a:pt x="40957" y="154736"/>
                  </a:lnTo>
                  <a:lnTo>
                    <a:pt x="43637" y="155498"/>
                  </a:lnTo>
                  <a:close/>
                </a:path>
                <a:path w="249554" h="164464">
                  <a:moveTo>
                    <a:pt x="50533" y="127165"/>
                  </a:moveTo>
                  <a:lnTo>
                    <a:pt x="50012" y="124625"/>
                  </a:lnTo>
                  <a:lnTo>
                    <a:pt x="48475" y="123202"/>
                  </a:lnTo>
                  <a:lnTo>
                    <a:pt x="46405" y="122707"/>
                  </a:lnTo>
                  <a:lnTo>
                    <a:pt x="44970" y="122605"/>
                  </a:lnTo>
                  <a:lnTo>
                    <a:pt x="41770" y="123278"/>
                  </a:lnTo>
                  <a:lnTo>
                    <a:pt x="40017" y="125907"/>
                  </a:lnTo>
                  <a:lnTo>
                    <a:pt x="40640" y="128879"/>
                  </a:lnTo>
                  <a:lnTo>
                    <a:pt x="41198" y="130035"/>
                  </a:lnTo>
                  <a:lnTo>
                    <a:pt x="42252" y="131851"/>
                  </a:lnTo>
                  <a:lnTo>
                    <a:pt x="44335" y="132918"/>
                  </a:lnTo>
                  <a:lnTo>
                    <a:pt x="48641" y="132029"/>
                  </a:lnTo>
                  <a:lnTo>
                    <a:pt x="50126" y="130314"/>
                  </a:lnTo>
                  <a:lnTo>
                    <a:pt x="50507" y="127736"/>
                  </a:lnTo>
                  <a:lnTo>
                    <a:pt x="50533" y="127165"/>
                  </a:lnTo>
                  <a:close/>
                </a:path>
                <a:path w="249554" h="164464">
                  <a:moveTo>
                    <a:pt x="55854" y="65392"/>
                  </a:moveTo>
                  <a:lnTo>
                    <a:pt x="55054" y="62585"/>
                  </a:lnTo>
                  <a:lnTo>
                    <a:pt x="53809" y="61683"/>
                  </a:lnTo>
                  <a:lnTo>
                    <a:pt x="51676" y="61582"/>
                  </a:lnTo>
                  <a:lnTo>
                    <a:pt x="50711" y="61861"/>
                  </a:lnTo>
                  <a:lnTo>
                    <a:pt x="50241" y="62204"/>
                  </a:lnTo>
                  <a:lnTo>
                    <a:pt x="49263" y="63207"/>
                  </a:lnTo>
                  <a:lnTo>
                    <a:pt x="48920" y="63957"/>
                  </a:lnTo>
                  <a:lnTo>
                    <a:pt x="48869" y="65481"/>
                  </a:lnTo>
                  <a:lnTo>
                    <a:pt x="49479" y="67602"/>
                  </a:lnTo>
                  <a:lnTo>
                    <a:pt x="51346" y="68630"/>
                  </a:lnTo>
                  <a:lnTo>
                    <a:pt x="53517" y="68021"/>
                  </a:lnTo>
                  <a:lnTo>
                    <a:pt x="55283" y="66802"/>
                  </a:lnTo>
                  <a:lnTo>
                    <a:pt x="55854" y="65392"/>
                  </a:lnTo>
                  <a:close/>
                </a:path>
                <a:path w="249554" h="164464">
                  <a:moveTo>
                    <a:pt x="64439" y="103949"/>
                  </a:moveTo>
                  <a:lnTo>
                    <a:pt x="63461" y="99263"/>
                  </a:lnTo>
                  <a:lnTo>
                    <a:pt x="60807" y="97536"/>
                  </a:lnTo>
                  <a:lnTo>
                    <a:pt x="57569" y="98196"/>
                  </a:lnTo>
                  <a:lnTo>
                    <a:pt x="54838" y="99707"/>
                  </a:lnTo>
                  <a:lnTo>
                    <a:pt x="53733" y="101790"/>
                  </a:lnTo>
                  <a:lnTo>
                    <a:pt x="54356" y="104762"/>
                  </a:lnTo>
                  <a:lnTo>
                    <a:pt x="54737" y="105422"/>
                  </a:lnTo>
                  <a:lnTo>
                    <a:pt x="55232" y="105994"/>
                  </a:lnTo>
                  <a:lnTo>
                    <a:pt x="56857" y="105537"/>
                  </a:lnTo>
                  <a:lnTo>
                    <a:pt x="53670" y="106464"/>
                  </a:lnTo>
                  <a:lnTo>
                    <a:pt x="52755" y="107911"/>
                  </a:lnTo>
                  <a:lnTo>
                    <a:pt x="52857" y="109893"/>
                  </a:lnTo>
                  <a:lnTo>
                    <a:pt x="53009" y="110426"/>
                  </a:lnTo>
                  <a:lnTo>
                    <a:pt x="53759" y="111493"/>
                  </a:lnTo>
                  <a:lnTo>
                    <a:pt x="54851" y="112407"/>
                  </a:lnTo>
                  <a:lnTo>
                    <a:pt x="55956" y="112750"/>
                  </a:lnTo>
                  <a:lnTo>
                    <a:pt x="58331" y="112077"/>
                  </a:lnTo>
                  <a:lnTo>
                    <a:pt x="59169" y="111061"/>
                  </a:lnTo>
                  <a:lnTo>
                    <a:pt x="59524" y="109372"/>
                  </a:lnTo>
                  <a:lnTo>
                    <a:pt x="59563" y="108839"/>
                  </a:lnTo>
                  <a:lnTo>
                    <a:pt x="59359" y="108127"/>
                  </a:lnTo>
                  <a:lnTo>
                    <a:pt x="59169" y="107848"/>
                  </a:lnTo>
                  <a:lnTo>
                    <a:pt x="59804" y="107911"/>
                  </a:lnTo>
                  <a:lnTo>
                    <a:pt x="60833" y="107708"/>
                  </a:lnTo>
                  <a:lnTo>
                    <a:pt x="61468" y="107403"/>
                  </a:lnTo>
                  <a:lnTo>
                    <a:pt x="63588" y="105892"/>
                  </a:lnTo>
                  <a:lnTo>
                    <a:pt x="64439" y="103949"/>
                  </a:lnTo>
                  <a:close/>
                </a:path>
                <a:path w="249554" h="164464">
                  <a:moveTo>
                    <a:pt x="66370" y="150482"/>
                  </a:moveTo>
                  <a:lnTo>
                    <a:pt x="65544" y="146558"/>
                  </a:lnTo>
                  <a:lnTo>
                    <a:pt x="64719" y="145351"/>
                  </a:lnTo>
                  <a:lnTo>
                    <a:pt x="62230" y="143395"/>
                  </a:lnTo>
                  <a:lnTo>
                    <a:pt x="60401" y="142875"/>
                  </a:lnTo>
                  <a:lnTo>
                    <a:pt x="58127" y="143383"/>
                  </a:lnTo>
                  <a:lnTo>
                    <a:pt x="58712" y="143814"/>
                  </a:lnTo>
                  <a:lnTo>
                    <a:pt x="57772" y="143129"/>
                  </a:lnTo>
                  <a:lnTo>
                    <a:pt x="57378" y="142951"/>
                  </a:lnTo>
                  <a:lnTo>
                    <a:pt x="56400" y="142722"/>
                  </a:lnTo>
                  <a:lnTo>
                    <a:pt x="55829" y="142671"/>
                  </a:lnTo>
                  <a:lnTo>
                    <a:pt x="53467" y="143344"/>
                  </a:lnTo>
                  <a:lnTo>
                    <a:pt x="52425" y="145186"/>
                  </a:lnTo>
                  <a:lnTo>
                    <a:pt x="53073" y="147485"/>
                  </a:lnTo>
                  <a:lnTo>
                    <a:pt x="53695" y="148285"/>
                  </a:lnTo>
                  <a:lnTo>
                    <a:pt x="53619" y="149948"/>
                  </a:lnTo>
                  <a:lnTo>
                    <a:pt x="54038" y="151980"/>
                  </a:lnTo>
                  <a:lnTo>
                    <a:pt x="54864" y="153187"/>
                  </a:lnTo>
                  <a:lnTo>
                    <a:pt x="55956" y="154051"/>
                  </a:lnTo>
                  <a:lnTo>
                    <a:pt x="56629" y="153606"/>
                  </a:lnTo>
                  <a:lnTo>
                    <a:pt x="58648" y="153022"/>
                  </a:lnTo>
                  <a:lnTo>
                    <a:pt x="60274" y="153835"/>
                  </a:lnTo>
                  <a:lnTo>
                    <a:pt x="61048" y="155282"/>
                  </a:lnTo>
                  <a:lnTo>
                    <a:pt x="62217" y="154927"/>
                  </a:lnTo>
                  <a:lnTo>
                    <a:pt x="62839" y="154647"/>
                  </a:lnTo>
                  <a:lnTo>
                    <a:pt x="65316" y="152895"/>
                  </a:lnTo>
                  <a:lnTo>
                    <a:pt x="66370" y="150482"/>
                  </a:lnTo>
                  <a:close/>
                </a:path>
                <a:path w="249554" h="164464">
                  <a:moveTo>
                    <a:pt x="73926" y="78676"/>
                  </a:moveTo>
                  <a:lnTo>
                    <a:pt x="73202" y="75171"/>
                  </a:lnTo>
                  <a:lnTo>
                    <a:pt x="71539" y="73698"/>
                  </a:lnTo>
                  <a:lnTo>
                    <a:pt x="68961" y="73253"/>
                  </a:lnTo>
                  <a:lnTo>
                    <a:pt x="68326" y="73240"/>
                  </a:lnTo>
                  <a:lnTo>
                    <a:pt x="66484" y="73609"/>
                  </a:lnTo>
                  <a:lnTo>
                    <a:pt x="65519" y="74320"/>
                  </a:lnTo>
                  <a:lnTo>
                    <a:pt x="63931" y="76327"/>
                  </a:lnTo>
                  <a:lnTo>
                    <a:pt x="63487" y="77762"/>
                  </a:lnTo>
                  <a:lnTo>
                    <a:pt x="64287" y="81622"/>
                  </a:lnTo>
                  <a:lnTo>
                    <a:pt x="66421" y="83146"/>
                  </a:lnTo>
                  <a:lnTo>
                    <a:pt x="69088" y="83121"/>
                  </a:lnTo>
                  <a:lnTo>
                    <a:pt x="69405" y="83197"/>
                  </a:lnTo>
                  <a:lnTo>
                    <a:pt x="70993" y="82854"/>
                  </a:lnTo>
                  <a:lnTo>
                    <a:pt x="72021" y="82118"/>
                  </a:lnTo>
                  <a:lnTo>
                    <a:pt x="73545" y="80060"/>
                  </a:lnTo>
                  <a:lnTo>
                    <a:pt x="73926" y="78676"/>
                  </a:lnTo>
                  <a:close/>
                </a:path>
                <a:path w="249554" h="164464">
                  <a:moveTo>
                    <a:pt x="75971" y="124434"/>
                  </a:moveTo>
                  <a:lnTo>
                    <a:pt x="75349" y="121450"/>
                  </a:lnTo>
                  <a:lnTo>
                    <a:pt x="74460" y="120192"/>
                  </a:lnTo>
                  <a:lnTo>
                    <a:pt x="71970" y="118389"/>
                  </a:lnTo>
                  <a:lnTo>
                    <a:pt x="70281" y="117957"/>
                  </a:lnTo>
                  <a:lnTo>
                    <a:pt x="68567" y="118287"/>
                  </a:lnTo>
                  <a:lnTo>
                    <a:pt x="65227" y="118973"/>
                  </a:lnTo>
                  <a:lnTo>
                    <a:pt x="63119" y="122148"/>
                  </a:lnTo>
                  <a:lnTo>
                    <a:pt x="64020" y="126479"/>
                  </a:lnTo>
                  <a:lnTo>
                    <a:pt x="64541" y="127419"/>
                  </a:lnTo>
                  <a:lnTo>
                    <a:pt x="65214" y="128181"/>
                  </a:lnTo>
                  <a:lnTo>
                    <a:pt x="65278" y="128587"/>
                  </a:lnTo>
                  <a:lnTo>
                    <a:pt x="65290" y="128866"/>
                  </a:lnTo>
                  <a:lnTo>
                    <a:pt x="65874" y="130924"/>
                  </a:lnTo>
                  <a:lnTo>
                    <a:pt x="67691" y="132270"/>
                  </a:lnTo>
                  <a:lnTo>
                    <a:pt x="70027" y="132461"/>
                  </a:lnTo>
                  <a:lnTo>
                    <a:pt x="70637" y="132359"/>
                  </a:lnTo>
                  <a:lnTo>
                    <a:pt x="70993" y="131203"/>
                  </a:lnTo>
                  <a:lnTo>
                    <a:pt x="71920" y="130276"/>
                  </a:lnTo>
                  <a:lnTo>
                    <a:pt x="73609" y="129933"/>
                  </a:lnTo>
                  <a:lnTo>
                    <a:pt x="74409" y="130022"/>
                  </a:lnTo>
                  <a:lnTo>
                    <a:pt x="74930" y="129146"/>
                  </a:lnTo>
                  <a:lnTo>
                    <a:pt x="75107" y="128130"/>
                  </a:lnTo>
                  <a:lnTo>
                    <a:pt x="75018" y="127076"/>
                  </a:lnTo>
                  <a:lnTo>
                    <a:pt x="74993" y="126758"/>
                  </a:lnTo>
                  <a:lnTo>
                    <a:pt x="75031" y="126453"/>
                  </a:lnTo>
                  <a:lnTo>
                    <a:pt x="75018" y="127076"/>
                  </a:lnTo>
                  <a:lnTo>
                    <a:pt x="75692" y="125857"/>
                  </a:lnTo>
                  <a:lnTo>
                    <a:pt x="75971" y="124434"/>
                  </a:lnTo>
                  <a:close/>
                </a:path>
                <a:path w="249554" h="164464">
                  <a:moveTo>
                    <a:pt x="81597" y="50088"/>
                  </a:moveTo>
                  <a:lnTo>
                    <a:pt x="81267" y="49288"/>
                  </a:lnTo>
                  <a:lnTo>
                    <a:pt x="79959" y="47993"/>
                  </a:lnTo>
                  <a:lnTo>
                    <a:pt x="79159" y="47663"/>
                  </a:lnTo>
                  <a:lnTo>
                    <a:pt x="77304" y="47663"/>
                  </a:lnTo>
                  <a:lnTo>
                    <a:pt x="76504" y="47993"/>
                  </a:lnTo>
                  <a:lnTo>
                    <a:pt x="75184" y="49288"/>
                  </a:lnTo>
                  <a:lnTo>
                    <a:pt x="74853" y="50088"/>
                  </a:lnTo>
                  <a:lnTo>
                    <a:pt x="74853" y="51930"/>
                  </a:lnTo>
                  <a:lnTo>
                    <a:pt x="75184" y="52717"/>
                  </a:lnTo>
                  <a:lnTo>
                    <a:pt x="76504" y="54025"/>
                  </a:lnTo>
                  <a:lnTo>
                    <a:pt x="77304" y="54356"/>
                  </a:lnTo>
                  <a:lnTo>
                    <a:pt x="79159" y="54356"/>
                  </a:lnTo>
                  <a:lnTo>
                    <a:pt x="79959" y="54025"/>
                  </a:lnTo>
                  <a:lnTo>
                    <a:pt x="81267" y="52717"/>
                  </a:lnTo>
                  <a:lnTo>
                    <a:pt x="81597" y="51930"/>
                  </a:lnTo>
                  <a:lnTo>
                    <a:pt x="81597" y="50088"/>
                  </a:lnTo>
                  <a:close/>
                </a:path>
                <a:path w="249554" h="164464">
                  <a:moveTo>
                    <a:pt x="85305" y="25196"/>
                  </a:moveTo>
                  <a:lnTo>
                    <a:pt x="84975" y="24409"/>
                  </a:lnTo>
                  <a:lnTo>
                    <a:pt x="83667" y="23101"/>
                  </a:lnTo>
                  <a:lnTo>
                    <a:pt x="82867" y="22783"/>
                  </a:lnTo>
                  <a:lnTo>
                    <a:pt x="81000" y="22783"/>
                  </a:lnTo>
                  <a:lnTo>
                    <a:pt x="80213" y="23101"/>
                  </a:lnTo>
                  <a:lnTo>
                    <a:pt x="78892" y="24409"/>
                  </a:lnTo>
                  <a:lnTo>
                    <a:pt x="78562" y="25196"/>
                  </a:lnTo>
                  <a:lnTo>
                    <a:pt x="78562" y="27051"/>
                  </a:lnTo>
                  <a:lnTo>
                    <a:pt x="78892" y="27838"/>
                  </a:lnTo>
                  <a:lnTo>
                    <a:pt x="80213" y="29146"/>
                  </a:lnTo>
                  <a:lnTo>
                    <a:pt x="81000" y="29464"/>
                  </a:lnTo>
                  <a:lnTo>
                    <a:pt x="82867" y="29464"/>
                  </a:lnTo>
                  <a:lnTo>
                    <a:pt x="83667" y="29146"/>
                  </a:lnTo>
                  <a:lnTo>
                    <a:pt x="84975" y="27838"/>
                  </a:lnTo>
                  <a:lnTo>
                    <a:pt x="85305" y="27051"/>
                  </a:lnTo>
                  <a:lnTo>
                    <a:pt x="85305" y="25196"/>
                  </a:lnTo>
                  <a:close/>
                </a:path>
                <a:path w="249554" h="164464">
                  <a:moveTo>
                    <a:pt x="87871" y="97167"/>
                  </a:moveTo>
                  <a:lnTo>
                    <a:pt x="86829" y="92202"/>
                  </a:lnTo>
                  <a:lnTo>
                    <a:pt x="83629" y="90119"/>
                  </a:lnTo>
                  <a:lnTo>
                    <a:pt x="83019" y="90246"/>
                  </a:lnTo>
                  <a:lnTo>
                    <a:pt x="83019" y="96469"/>
                  </a:lnTo>
                  <a:lnTo>
                    <a:pt x="79730" y="97396"/>
                  </a:lnTo>
                  <a:lnTo>
                    <a:pt x="79070" y="97840"/>
                  </a:lnTo>
                  <a:lnTo>
                    <a:pt x="79717" y="97396"/>
                  </a:lnTo>
                  <a:lnTo>
                    <a:pt x="83019" y="96469"/>
                  </a:lnTo>
                  <a:lnTo>
                    <a:pt x="83019" y="90246"/>
                  </a:lnTo>
                  <a:lnTo>
                    <a:pt x="75463" y="97002"/>
                  </a:lnTo>
                  <a:lnTo>
                    <a:pt x="75768" y="98463"/>
                  </a:lnTo>
                  <a:lnTo>
                    <a:pt x="76200" y="99402"/>
                  </a:lnTo>
                  <a:lnTo>
                    <a:pt x="76593" y="98971"/>
                  </a:lnTo>
                  <a:lnTo>
                    <a:pt x="77076" y="98615"/>
                  </a:lnTo>
                  <a:lnTo>
                    <a:pt x="77952" y="98361"/>
                  </a:lnTo>
                  <a:lnTo>
                    <a:pt x="78498" y="98374"/>
                  </a:lnTo>
                  <a:lnTo>
                    <a:pt x="80010" y="98310"/>
                  </a:lnTo>
                  <a:lnTo>
                    <a:pt x="81419" y="99212"/>
                  </a:lnTo>
                  <a:lnTo>
                    <a:pt x="82384" y="102489"/>
                  </a:lnTo>
                  <a:lnTo>
                    <a:pt x="81356" y="104343"/>
                  </a:lnTo>
                  <a:lnTo>
                    <a:pt x="78994" y="105029"/>
                  </a:lnTo>
                  <a:lnTo>
                    <a:pt x="77863" y="104863"/>
                  </a:lnTo>
                  <a:lnTo>
                    <a:pt x="79667" y="106667"/>
                  </a:lnTo>
                  <a:lnTo>
                    <a:pt x="86982" y="101473"/>
                  </a:lnTo>
                  <a:lnTo>
                    <a:pt x="86677" y="100431"/>
                  </a:lnTo>
                  <a:lnTo>
                    <a:pt x="86499" y="100164"/>
                  </a:lnTo>
                  <a:lnTo>
                    <a:pt x="85559" y="97815"/>
                  </a:lnTo>
                  <a:lnTo>
                    <a:pt x="83896" y="96939"/>
                  </a:lnTo>
                  <a:lnTo>
                    <a:pt x="85559" y="97802"/>
                  </a:lnTo>
                  <a:lnTo>
                    <a:pt x="86499" y="100152"/>
                  </a:lnTo>
                  <a:lnTo>
                    <a:pt x="87439" y="98831"/>
                  </a:lnTo>
                  <a:lnTo>
                    <a:pt x="87871" y="97167"/>
                  </a:lnTo>
                  <a:close/>
                </a:path>
                <a:path w="249554" h="164464">
                  <a:moveTo>
                    <a:pt x="94792" y="76250"/>
                  </a:moveTo>
                  <a:lnTo>
                    <a:pt x="93764" y="72656"/>
                  </a:lnTo>
                  <a:lnTo>
                    <a:pt x="91059" y="71145"/>
                  </a:lnTo>
                  <a:lnTo>
                    <a:pt x="88303" y="71818"/>
                  </a:lnTo>
                  <a:lnTo>
                    <a:pt x="85636" y="72580"/>
                  </a:lnTo>
                  <a:lnTo>
                    <a:pt x="84086" y="75323"/>
                  </a:lnTo>
                  <a:lnTo>
                    <a:pt x="85598" y="80619"/>
                  </a:lnTo>
                  <a:lnTo>
                    <a:pt x="88379" y="82156"/>
                  </a:lnTo>
                  <a:lnTo>
                    <a:pt x="92710" y="80937"/>
                  </a:lnTo>
                  <a:lnTo>
                    <a:pt x="93853" y="79667"/>
                  </a:lnTo>
                  <a:lnTo>
                    <a:pt x="94665" y="77228"/>
                  </a:lnTo>
                  <a:lnTo>
                    <a:pt x="94792" y="76250"/>
                  </a:lnTo>
                  <a:close/>
                </a:path>
                <a:path w="249554" h="164464">
                  <a:moveTo>
                    <a:pt x="95110" y="159956"/>
                  </a:moveTo>
                  <a:lnTo>
                    <a:pt x="94107" y="155194"/>
                  </a:lnTo>
                  <a:lnTo>
                    <a:pt x="92265" y="153377"/>
                  </a:lnTo>
                  <a:lnTo>
                    <a:pt x="89979" y="152730"/>
                  </a:lnTo>
                  <a:lnTo>
                    <a:pt x="89319" y="153301"/>
                  </a:lnTo>
                  <a:lnTo>
                    <a:pt x="88531" y="153746"/>
                  </a:lnTo>
                  <a:lnTo>
                    <a:pt x="86410" y="154355"/>
                  </a:lnTo>
                  <a:lnTo>
                    <a:pt x="85178" y="154305"/>
                  </a:lnTo>
                  <a:lnTo>
                    <a:pt x="84048" y="153949"/>
                  </a:lnTo>
                  <a:lnTo>
                    <a:pt x="82321" y="155346"/>
                  </a:lnTo>
                  <a:lnTo>
                    <a:pt x="81381" y="157556"/>
                  </a:lnTo>
                  <a:lnTo>
                    <a:pt x="81902" y="160997"/>
                  </a:lnTo>
                  <a:lnTo>
                    <a:pt x="82524" y="162217"/>
                  </a:lnTo>
                  <a:lnTo>
                    <a:pt x="82384" y="160667"/>
                  </a:lnTo>
                  <a:lnTo>
                    <a:pt x="83299" y="159181"/>
                  </a:lnTo>
                  <a:lnTo>
                    <a:pt x="86652" y="158203"/>
                  </a:lnTo>
                  <a:lnTo>
                    <a:pt x="88531" y="159232"/>
                  </a:lnTo>
                  <a:lnTo>
                    <a:pt x="89306" y="161874"/>
                  </a:lnTo>
                  <a:lnTo>
                    <a:pt x="89179" y="162763"/>
                  </a:lnTo>
                  <a:lnTo>
                    <a:pt x="88785" y="163512"/>
                  </a:lnTo>
                  <a:lnTo>
                    <a:pt x="92671" y="163728"/>
                  </a:lnTo>
                  <a:lnTo>
                    <a:pt x="94272" y="162217"/>
                  </a:lnTo>
                  <a:lnTo>
                    <a:pt x="95110" y="159956"/>
                  </a:lnTo>
                  <a:close/>
                </a:path>
                <a:path w="249554" h="164464">
                  <a:moveTo>
                    <a:pt x="98183" y="62928"/>
                  </a:moveTo>
                  <a:lnTo>
                    <a:pt x="97434" y="59347"/>
                  </a:lnTo>
                  <a:lnTo>
                    <a:pt x="94780" y="57619"/>
                  </a:lnTo>
                  <a:lnTo>
                    <a:pt x="91478" y="58293"/>
                  </a:lnTo>
                  <a:lnTo>
                    <a:pt x="88722" y="59944"/>
                  </a:lnTo>
                  <a:lnTo>
                    <a:pt x="87731" y="61963"/>
                  </a:lnTo>
                  <a:lnTo>
                    <a:pt x="88595" y="66090"/>
                  </a:lnTo>
                  <a:lnTo>
                    <a:pt x="90182" y="67551"/>
                  </a:lnTo>
                  <a:lnTo>
                    <a:pt x="92735" y="68072"/>
                  </a:lnTo>
                  <a:lnTo>
                    <a:pt x="93421" y="68072"/>
                  </a:lnTo>
                  <a:lnTo>
                    <a:pt x="95935" y="67551"/>
                  </a:lnTo>
                  <a:lnTo>
                    <a:pt x="97256" y="66205"/>
                  </a:lnTo>
                  <a:lnTo>
                    <a:pt x="98056" y="63754"/>
                  </a:lnTo>
                  <a:lnTo>
                    <a:pt x="98183" y="62928"/>
                  </a:lnTo>
                  <a:close/>
                </a:path>
                <a:path w="249554" h="164464">
                  <a:moveTo>
                    <a:pt x="100558" y="47853"/>
                  </a:moveTo>
                  <a:lnTo>
                    <a:pt x="100228" y="47053"/>
                  </a:lnTo>
                  <a:lnTo>
                    <a:pt x="98920" y="45758"/>
                  </a:lnTo>
                  <a:lnTo>
                    <a:pt x="98120" y="45427"/>
                  </a:lnTo>
                  <a:lnTo>
                    <a:pt x="96266" y="45427"/>
                  </a:lnTo>
                  <a:lnTo>
                    <a:pt x="95465" y="45758"/>
                  </a:lnTo>
                  <a:lnTo>
                    <a:pt x="94145" y="47053"/>
                  </a:lnTo>
                  <a:lnTo>
                    <a:pt x="93814" y="47853"/>
                  </a:lnTo>
                  <a:lnTo>
                    <a:pt x="93814" y="49695"/>
                  </a:lnTo>
                  <a:lnTo>
                    <a:pt x="94145" y="50482"/>
                  </a:lnTo>
                  <a:lnTo>
                    <a:pt x="95465" y="51790"/>
                  </a:lnTo>
                  <a:lnTo>
                    <a:pt x="96266" y="52120"/>
                  </a:lnTo>
                  <a:lnTo>
                    <a:pt x="98120" y="52120"/>
                  </a:lnTo>
                  <a:lnTo>
                    <a:pt x="98920" y="51790"/>
                  </a:lnTo>
                  <a:lnTo>
                    <a:pt x="100228" y="50482"/>
                  </a:lnTo>
                  <a:lnTo>
                    <a:pt x="100558" y="49695"/>
                  </a:lnTo>
                  <a:lnTo>
                    <a:pt x="100558" y="47853"/>
                  </a:lnTo>
                  <a:close/>
                </a:path>
                <a:path w="249554" h="164464">
                  <a:moveTo>
                    <a:pt x="100660" y="86817"/>
                  </a:moveTo>
                  <a:lnTo>
                    <a:pt x="100050" y="84645"/>
                  </a:lnTo>
                  <a:lnTo>
                    <a:pt x="99441" y="83604"/>
                  </a:lnTo>
                  <a:lnTo>
                    <a:pt x="97904" y="83629"/>
                  </a:lnTo>
                  <a:lnTo>
                    <a:pt x="96520" y="82638"/>
                  </a:lnTo>
                  <a:lnTo>
                    <a:pt x="96139" y="81114"/>
                  </a:lnTo>
                  <a:lnTo>
                    <a:pt x="95072" y="80797"/>
                  </a:lnTo>
                  <a:lnTo>
                    <a:pt x="93916" y="80759"/>
                  </a:lnTo>
                  <a:lnTo>
                    <a:pt x="89535" y="81953"/>
                  </a:lnTo>
                  <a:lnTo>
                    <a:pt x="87655" y="85267"/>
                  </a:lnTo>
                  <a:lnTo>
                    <a:pt x="88887" y="89649"/>
                  </a:lnTo>
                  <a:lnTo>
                    <a:pt x="89547" y="90639"/>
                  </a:lnTo>
                  <a:lnTo>
                    <a:pt x="91897" y="92671"/>
                  </a:lnTo>
                  <a:lnTo>
                    <a:pt x="93980" y="93218"/>
                  </a:lnTo>
                  <a:lnTo>
                    <a:pt x="96989" y="92379"/>
                  </a:lnTo>
                  <a:lnTo>
                    <a:pt x="97828" y="91871"/>
                  </a:lnTo>
                  <a:lnTo>
                    <a:pt x="98526" y="91224"/>
                  </a:lnTo>
                  <a:lnTo>
                    <a:pt x="98831" y="90665"/>
                  </a:lnTo>
                  <a:lnTo>
                    <a:pt x="99707" y="89738"/>
                  </a:lnTo>
                  <a:lnTo>
                    <a:pt x="100431" y="88404"/>
                  </a:lnTo>
                  <a:lnTo>
                    <a:pt x="100660" y="86817"/>
                  </a:lnTo>
                  <a:close/>
                </a:path>
                <a:path w="249554" h="164464">
                  <a:moveTo>
                    <a:pt x="102450" y="22771"/>
                  </a:moveTo>
                  <a:lnTo>
                    <a:pt x="102120" y="21971"/>
                  </a:lnTo>
                  <a:lnTo>
                    <a:pt x="100799" y="20675"/>
                  </a:lnTo>
                  <a:lnTo>
                    <a:pt x="99999" y="20345"/>
                  </a:lnTo>
                  <a:lnTo>
                    <a:pt x="98145" y="20345"/>
                  </a:lnTo>
                  <a:lnTo>
                    <a:pt x="97345" y="20675"/>
                  </a:lnTo>
                  <a:lnTo>
                    <a:pt x="96037" y="21971"/>
                  </a:lnTo>
                  <a:lnTo>
                    <a:pt x="95707" y="22771"/>
                  </a:lnTo>
                  <a:lnTo>
                    <a:pt x="95707" y="24612"/>
                  </a:lnTo>
                  <a:lnTo>
                    <a:pt x="96037" y="25400"/>
                  </a:lnTo>
                  <a:lnTo>
                    <a:pt x="97345" y="26708"/>
                  </a:lnTo>
                  <a:lnTo>
                    <a:pt x="98145" y="27038"/>
                  </a:lnTo>
                  <a:lnTo>
                    <a:pt x="99999" y="27038"/>
                  </a:lnTo>
                  <a:lnTo>
                    <a:pt x="100799" y="26708"/>
                  </a:lnTo>
                  <a:lnTo>
                    <a:pt x="102120" y="25400"/>
                  </a:lnTo>
                  <a:lnTo>
                    <a:pt x="102450" y="24612"/>
                  </a:lnTo>
                  <a:lnTo>
                    <a:pt x="102450" y="22771"/>
                  </a:lnTo>
                  <a:close/>
                </a:path>
                <a:path w="249554" h="164464">
                  <a:moveTo>
                    <a:pt x="104165" y="133591"/>
                  </a:moveTo>
                  <a:lnTo>
                    <a:pt x="102958" y="127800"/>
                  </a:lnTo>
                  <a:lnTo>
                    <a:pt x="101346" y="126072"/>
                  </a:lnTo>
                  <a:lnTo>
                    <a:pt x="99326" y="125310"/>
                  </a:lnTo>
                  <a:lnTo>
                    <a:pt x="100088" y="123964"/>
                  </a:lnTo>
                  <a:lnTo>
                    <a:pt x="100317" y="122326"/>
                  </a:lnTo>
                  <a:lnTo>
                    <a:pt x="99682" y="120103"/>
                  </a:lnTo>
                  <a:lnTo>
                    <a:pt x="99034" y="119024"/>
                  </a:lnTo>
                  <a:lnTo>
                    <a:pt x="98691" y="119468"/>
                  </a:lnTo>
                  <a:lnTo>
                    <a:pt x="98209" y="119811"/>
                  </a:lnTo>
                  <a:lnTo>
                    <a:pt x="97675" y="120040"/>
                  </a:lnTo>
                  <a:lnTo>
                    <a:pt x="97586" y="122110"/>
                  </a:lnTo>
                  <a:lnTo>
                    <a:pt x="96253" y="124015"/>
                  </a:lnTo>
                  <a:lnTo>
                    <a:pt x="91567" y="125361"/>
                  </a:lnTo>
                  <a:lnTo>
                    <a:pt x="88938" y="123964"/>
                  </a:lnTo>
                  <a:lnTo>
                    <a:pt x="88049" y="121513"/>
                  </a:lnTo>
                  <a:lnTo>
                    <a:pt x="87922" y="122326"/>
                  </a:lnTo>
                  <a:lnTo>
                    <a:pt x="87960" y="123177"/>
                  </a:lnTo>
                  <a:lnTo>
                    <a:pt x="88709" y="125768"/>
                  </a:lnTo>
                  <a:lnTo>
                    <a:pt x="89954" y="127101"/>
                  </a:lnTo>
                  <a:lnTo>
                    <a:pt x="91478" y="127812"/>
                  </a:lnTo>
                  <a:lnTo>
                    <a:pt x="90805" y="129146"/>
                  </a:lnTo>
                  <a:lnTo>
                    <a:pt x="90589" y="129806"/>
                  </a:lnTo>
                  <a:lnTo>
                    <a:pt x="90398" y="131216"/>
                  </a:lnTo>
                  <a:lnTo>
                    <a:pt x="90398" y="131953"/>
                  </a:lnTo>
                  <a:lnTo>
                    <a:pt x="91287" y="136232"/>
                  </a:lnTo>
                  <a:lnTo>
                    <a:pt x="94767" y="138506"/>
                  </a:lnTo>
                  <a:lnTo>
                    <a:pt x="101879" y="137045"/>
                  </a:lnTo>
                  <a:lnTo>
                    <a:pt x="104165" y="133591"/>
                  </a:lnTo>
                  <a:close/>
                </a:path>
                <a:path w="249554" h="164464">
                  <a:moveTo>
                    <a:pt x="106870" y="40182"/>
                  </a:moveTo>
                  <a:lnTo>
                    <a:pt x="106108" y="36550"/>
                  </a:lnTo>
                  <a:lnTo>
                    <a:pt x="104330" y="35394"/>
                  </a:lnTo>
                  <a:lnTo>
                    <a:pt x="102425" y="35801"/>
                  </a:lnTo>
                  <a:lnTo>
                    <a:pt x="102450" y="37350"/>
                  </a:lnTo>
                  <a:lnTo>
                    <a:pt x="101434" y="38735"/>
                  </a:lnTo>
                  <a:lnTo>
                    <a:pt x="99872" y="39090"/>
                  </a:lnTo>
                  <a:lnTo>
                    <a:pt x="99885" y="39712"/>
                  </a:lnTo>
                  <a:lnTo>
                    <a:pt x="100266" y="41529"/>
                  </a:lnTo>
                  <a:lnTo>
                    <a:pt x="102044" y="42697"/>
                  </a:lnTo>
                  <a:lnTo>
                    <a:pt x="105689" y="41948"/>
                  </a:lnTo>
                  <a:lnTo>
                    <a:pt x="106870" y="40182"/>
                  </a:lnTo>
                  <a:close/>
                </a:path>
                <a:path w="249554" h="164464">
                  <a:moveTo>
                    <a:pt x="115163" y="103238"/>
                  </a:moveTo>
                  <a:lnTo>
                    <a:pt x="114503" y="103860"/>
                  </a:lnTo>
                  <a:lnTo>
                    <a:pt x="113715" y="104381"/>
                  </a:lnTo>
                  <a:lnTo>
                    <a:pt x="110007" y="105105"/>
                  </a:lnTo>
                  <a:lnTo>
                    <a:pt x="107378" y="103352"/>
                  </a:lnTo>
                  <a:lnTo>
                    <a:pt x="106756" y="100190"/>
                  </a:lnTo>
                  <a:lnTo>
                    <a:pt x="106845" y="99288"/>
                  </a:lnTo>
                  <a:lnTo>
                    <a:pt x="105981" y="99733"/>
                  </a:lnTo>
                  <a:lnTo>
                    <a:pt x="104571" y="100126"/>
                  </a:lnTo>
                  <a:lnTo>
                    <a:pt x="103657" y="100139"/>
                  </a:lnTo>
                  <a:lnTo>
                    <a:pt x="102768" y="99974"/>
                  </a:lnTo>
                  <a:lnTo>
                    <a:pt x="102133" y="101244"/>
                  </a:lnTo>
                  <a:lnTo>
                    <a:pt x="101879" y="102704"/>
                  </a:lnTo>
                  <a:lnTo>
                    <a:pt x="102476" y="105117"/>
                  </a:lnTo>
                  <a:lnTo>
                    <a:pt x="103581" y="108089"/>
                  </a:lnTo>
                  <a:lnTo>
                    <a:pt x="106730" y="109918"/>
                  </a:lnTo>
                  <a:lnTo>
                    <a:pt x="110528" y="109143"/>
                  </a:lnTo>
                  <a:lnTo>
                    <a:pt x="111544" y="108686"/>
                  </a:lnTo>
                  <a:lnTo>
                    <a:pt x="111404" y="108394"/>
                  </a:lnTo>
                  <a:lnTo>
                    <a:pt x="111023" y="106591"/>
                  </a:lnTo>
                  <a:lnTo>
                    <a:pt x="112191" y="104813"/>
                  </a:lnTo>
                  <a:lnTo>
                    <a:pt x="114350" y="104355"/>
                  </a:lnTo>
                  <a:lnTo>
                    <a:pt x="114985" y="104419"/>
                  </a:lnTo>
                  <a:lnTo>
                    <a:pt x="115163" y="103238"/>
                  </a:lnTo>
                  <a:close/>
                </a:path>
                <a:path w="249554" h="164464">
                  <a:moveTo>
                    <a:pt x="121894" y="60071"/>
                  </a:moveTo>
                  <a:lnTo>
                    <a:pt x="121615" y="60147"/>
                  </a:lnTo>
                  <a:lnTo>
                    <a:pt x="119761" y="60286"/>
                  </a:lnTo>
                  <a:lnTo>
                    <a:pt x="118135" y="58915"/>
                  </a:lnTo>
                  <a:lnTo>
                    <a:pt x="117881" y="55651"/>
                  </a:lnTo>
                  <a:lnTo>
                    <a:pt x="118706" y="54381"/>
                  </a:lnTo>
                  <a:lnTo>
                    <a:pt x="119926" y="53809"/>
                  </a:lnTo>
                  <a:lnTo>
                    <a:pt x="118897" y="53187"/>
                  </a:lnTo>
                  <a:lnTo>
                    <a:pt x="117652" y="52920"/>
                  </a:lnTo>
                  <a:lnTo>
                    <a:pt x="115265" y="53403"/>
                  </a:lnTo>
                  <a:lnTo>
                    <a:pt x="114376" y="54038"/>
                  </a:lnTo>
                  <a:lnTo>
                    <a:pt x="113677" y="54838"/>
                  </a:lnTo>
                  <a:lnTo>
                    <a:pt x="112979" y="54724"/>
                  </a:lnTo>
                  <a:lnTo>
                    <a:pt x="112242" y="54724"/>
                  </a:lnTo>
                  <a:lnTo>
                    <a:pt x="109042" y="55626"/>
                  </a:lnTo>
                  <a:lnTo>
                    <a:pt x="107607" y="58051"/>
                  </a:lnTo>
                  <a:lnTo>
                    <a:pt x="108038" y="60706"/>
                  </a:lnTo>
                  <a:lnTo>
                    <a:pt x="108000" y="60896"/>
                  </a:lnTo>
                  <a:lnTo>
                    <a:pt x="108381" y="62255"/>
                  </a:lnTo>
                  <a:lnTo>
                    <a:pt x="109156" y="63157"/>
                  </a:lnTo>
                  <a:lnTo>
                    <a:pt x="110096" y="63792"/>
                  </a:lnTo>
                  <a:lnTo>
                    <a:pt x="110299" y="63995"/>
                  </a:lnTo>
                  <a:lnTo>
                    <a:pt x="110502" y="64033"/>
                  </a:lnTo>
                  <a:lnTo>
                    <a:pt x="111836" y="63639"/>
                  </a:lnTo>
                  <a:lnTo>
                    <a:pt x="113220" y="63842"/>
                  </a:lnTo>
                  <a:lnTo>
                    <a:pt x="114350" y="64465"/>
                  </a:lnTo>
                  <a:lnTo>
                    <a:pt x="115481" y="63969"/>
                  </a:lnTo>
                  <a:lnTo>
                    <a:pt x="116090" y="63512"/>
                  </a:lnTo>
                  <a:lnTo>
                    <a:pt x="117678" y="61709"/>
                  </a:lnTo>
                  <a:lnTo>
                    <a:pt x="116598" y="62953"/>
                  </a:lnTo>
                  <a:lnTo>
                    <a:pt x="117792" y="63068"/>
                  </a:lnTo>
                  <a:lnTo>
                    <a:pt x="120040" y="62598"/>
                  </a:lnTo>
                  <a:lnTo>
                    <a:pt x="121246" y="61468"/>
                  </a:lnTo>
                  <a:lnTo>
                    <a:pt x="121894" y="60071"/>
                  </a:lnTo>
                  <a:close/>
                </a:path>
                <a:path w="249554" h="164464">
                  <a:moveTo>
                    <a:pt x="122174" y="157035"/>
                  </a:moveTo>
                  <a:lnTo>
                    <a:pt x="120383" y="150761"/>
                  </a:lnTo>
                  <a:lnTo>
                    <a:pt x="117208" y="148831"/>
                  </a:lnTo>
                  <a:lnTo>
                    <a:pt x="113169" y="149466"/>
                  </a:lnTo>
                  <a:lnTo>
                    <a:pt x="112026" y="149783"/>
                  </a:lnTo>
                  <a:lnTo>
                    <a:pt x="111061" y="150406"/>
                  </a:lnTo>
                  <a:lnTo>
                    <a:pt x="108699" y="152819"/>
                  </a:lnTo>
                  <a:lnTo>
                    <a:pt x="107975" y="155194"/>
                  </a:lnTo>
                  <a:lnTo>
                    <a:pt x="108813" y="158089"/>
                  </a:lnTo>
                  <a:lnTo>
                    <a:pt x="110350" y="160705"/>
                  </a:lnTo>
                  <a:lnTo>
                    <a:pt x="111975" y="161810"/>
                  </a:lnTo>
                  <a:lnTo>
                    <a:pt x="113804" y="162153"/>
                  </a:lnTo>
                  <a:lnTo>
                    <a:pt x="113245" y="162420"/>
                  </a:lnTo>
                  <a:lnTo>
                    <a:pt x="112268" y="163182"/>
                  </a:lnTo>
                  <a:lnTo>
                    <a:pt x="113030" y="163601"/>
                  </a:lnTo>
                  <a:lnTo>
                    <a:pt x="113385" y="163880"/>
                  </a:lnTo>
                  <a:lnTo>
                    <a:pt x="121348" y="163423"/>
                  </a:lnTo>
                  <a:lnTo>
                    <a:pt x="120408" y="162483"/>
                  </a:lnTo>
                  <a:lnTo>
                    <a:pt x="119202" y="161823"/>
                  </a:lnTo>
                  <a:lnTo>
                    <a:pt x="117868" y="161582"/>
                  </a:lnTo>
                  <a:lnTo>
                    <a:pt x="120662" y="160223"/>
                  </a:lnTo>
                  <a:lnTo>
                    <a:pt x="122174" y="157035"/>
                  </a:lnTo>
                  <a:close/>
                </a:path>
                <a:path w="249554" h="164464">
                  <a:moveTo>
                    <a:pt x="124218" y="80492"/>
                  </a:moveTo>
                  <a:lnTo>
                    <a:pt x="123812" y="80556"/>
                  </a:lnTo>
                  <a:lnTo>
                    <a:pt x="121234" y="78828"/>
                  </a:lnTo>
                  <a:lnTo>
                    <a:pt x="120662" y="75920"/>
                  </a:lnTo>
                  <a:lnTo>
                    <a:pt x="120713" y="75463"/>
                  </a:lnTo>
                  <a:lnTo>
                    <a:pt x="120269" y="75450"/>
                  </a:lnTo>
                  <a:lnTo>
                    <a:pt x="114388" y="81292"/>
                  </a:lnTo>
                  <a:lnTo>
                    <a:pt x="114858" y="83566"/>
                  </a:lnTo>
                  <a:lnTo>
                    <a:pt x="115239" y="84353"/>
                  </a:lnTo>
                  <a:lnTo>
                    <a:pt x="116814" y="86461"/>
                  </a:lnTo>
                  <a:lnTo>
                    <a:pt x="118478" y="87363"/>
                  </a:lnTo>
                  <a:lnTo>
                    <a:pt x="120307" y="87452"/>
                  </a:lnTo>
                  <a:lnTo>
                    <a:pt x="119634" y="84391"/>
                  </a:lnTo>
                  <a:lnTo>
                    <a:pt x="121424" y="81292"/>
                  </a:lnTo>
                  <a:lnTo>
                    <a:pt x="123977" y="80556"/>
                  </a:lnTo>
                  <a:lnTo>
                    <a:pt x="124218" y="80492"/>
                  </a:lnTo>
                  <a:close/>
                </a:path>
                <a:path w="249554" h="164464">
                  <a:moveTo>
                    <a:pt x="124968" y="35915"/>
                  </a:moveTo>
                  <a:lnTo>
                    <a:pt x="123939" y="32359"/>
                  </a:lnTo>
                  <a:lnTo>
                    <a:pt x="122085" y="31330"/>
                  </a:lnTo>
                  <a:lnTo>
                    <a:pt x="118503" y="32334"/>
                  </a:lnTo>
                  <a:lnTo>
                    <a:pt x="117462" y="34188"/>
                  </a:lnTo>
                  <a:lnTo>
                    <a:pt x="118173" y="36664"/>
                  </a:lnTo>
                  <a:lnTo>
                    <a:pt x="118618" y="37211"/>
                  </a:lnTo>
                  <a:lnTo>
                    <a:pt x="119151" y="37630"/>
                  </a:lnTo>
                  <a:lnTo>
                    <a:pt x="119938" y="37617"/>
                  </a:lnTo>
                  <a:lnTo>
                    <a:pt x="120662" y="37871"/>
                  </a:lnTo>
                  <a:lnTo>
                    <a:pt x="121259" y="38341"/>
                  </a:lnTo>
                  <a:lnTo>
                    <a:pt x="121843" y="38354"/>
                  </a:lnTo>
                  <a:lnTo>
                    <a:pt x="123926" y="37769"/>
                  </a:lnTo>
                  <a:lnTo>
                    <a:pt x="124968" y="35915"/>
                  </a:lnTo>
                  <a:close/>
                </a:path>
                <a:path w="249554" h="164464">
                  <a:moveTo>
                    <a:pt x="126060" y="80175"/>
                  </a:moveTo>
                  <a:lnTo>
                    <a:pt x="125857" y="80162"/>
                  </a:lnTo>
                  <a:lnTo>
                    <a:pt x="125183" y="80213"/>
                  </a:lnTo>
                  <a:lnTo>
                    <a:pt x="124218" y="80492"/>
                  </a:lnTo>
                  <a:lnTo>
                    <a:pt x="126060" y="80175"/>
                  </a:lnTo>
                  <a:close/>
                </a:path>
                <a:path w="249554" h="164464">
                  <a:moveTo>
                    <a:pt x="126530" y="80200"/>
                  </a:moveTo>
                  <a:lnTo>
                    <a:pt x="126060" y="80175"/>
                  </a:lnTo>
                  <a:lnTo>
                    <a:pt x="126530" y="80200"/>
                  </a:lnTo>
                  <a:close/>
                </a:path>
                <a:path w="249554" h="164464">
                  <a:moveTo>
                    <a:pt x="130657" y="139217"/>
                  </a:moveTo>
                  <a:lnTo>
                    <a:pt x="130619" y="138290"/>
                  </a:lnTo>
                  <a:lnTo>
                    <a:pt x="129997" y="135267"/>
                  </a:lnTo>
                  <a:lnTo>
                    <a:pt x="128028" y="133400"/>
                  </a:lnTo>
                  <a:lnTo>
                    <a:pt x="125641" y="132829"/>
                  </a:lnTo>
                  <a:lnTo>
                    <a:pt x="127431" y="131508"/>
                  </a:lnTo>
                  <a:lnTo>
                    <a:pt x="128473" y="129374"/>
                  </a:lnTo>
                  <a:lnTo>
                    <a:pt x="128308" y="127127"/>
                  </a:lnTo>
                  <a:lnTo>
                    <a:pt x="127482" y="127444"/>
                  </a:lnTo>
                  <a:lnTo>
                    <a:pt x="123672" y="128193"/>
                  </a:lnTo>
                  <a:lnTo>
                    <a:pt x="120421" y="126022"/>
                  </a:lnTo>
                  <a:lnTo>
                    <a:pt x="119761" y="122694"/>
                  </a:lnTo>
                  <a:lnTo>
                    <a:pt x="119646" y="121437"/>
                  </a:lnTo>
                  <a:lnTo>
                    <a:pt x="116344" y="122555"/>
                  </a:lnTo>
                  <a:lnTo>
                    <a:pt x="114465" y="126022"/>
                  </a:lnTo>
                  <a:lnTo>
                    <a:pt x="115697" y="130314"/>
                  </a:lnTo>
                  <a:lnTo>
                    <a:pt x="116166" y="131127"/>
                  </a:lnTo>
                  <a:lnTo>
                    <a:pt x="117665" y="132854"/>
                  </a:lnTo>
                  <a:lnTo>
                    <a:pt x="118859" y="133578"/>
                  </a:lnTo>
                  <a:lnTo>
                    <a:pt x="120192" y="133908"/>
                  </a:lnTo>
                  <a:lnTo>
                    <a:pt x="118186" y="135369"/>
                  </a:lnTo>
                  <a:lnTo>
                    <a:pt x="117106" y="137896"/>
                  </a:lnTo>
                  <a:lnTo>
                    <a:pt x="118110" y="142709"/>
                  </a:lnTo>
                  <a:lnTo>
                    <a:pt x="119697" y="144437"/>
                  </a:lnTo>
                  <a:lnTo>
                    <a:pt x="121704" y="145211"/>
                  </a:lnTo>
                  <a:lnTo>
                    <a:pt x="122351" y="144653"/>
                  </a:lnTo>
                  <a:lnTo>
                    <a:pt x="123088" y="144195"/>
                  </a:lnTo>
                  <a:lnTo>
                    <a:pt x="125247" y="143776"/>
                  </a:lnTo>
                  <a:lnTo>
                    <a:pt x="126479" y="144068"/>
                  </a:lnTo>
                  <a:lnTo>
                    <a:pt x="127508" y="144678"/>
                  </a:lnTo>
                  <a:lnTo>
                    <a:pt x="128358" y="144056"/>
                  </a:lnTo>
                  <a:lnTo>
                    <a:pt x="128041" y="143510"/>
                  </a:lnTo>
                  <a:lnTo>
                    <a:pt x="127584" y="141376"/>
                  </a:lnTo>
                  <a:lnTo>
                    <a:pt x="128752" y="139598"/>
                  </a:lnTo>
                  <a:lnTo>
                    <a:pt x="130657" y="139217"/>
                  </a:lnTo>
                  <a:close/>
                </a:path>
                <a:path w="249554" h="164464">
                  <a:moveTo>
                    <a:pt x="132232" y="91884"/>
                  </a:moveTo>
                  <a:lnTo>
                    <a:pt x="131343" y="91744"/>
                  </a:lnTo>
                  <a:lnTo>
                    <a:pt x="130403" y="91782"/>
                  </a:lnTo>
                  <a:lnTo>
                    <a:pt x="127635" y="92570"/>
                  </a:lnTo>
                  <a:lnTo>
                    <a:pt x="126212" y="93840"/>
                  </a:lnTo>
                  <a:lnTo>
                    <a:pt x="124701" y="96824"/>
                  </a:lnTo>
                  <a:lnTo>
                    <a:pt x="124485" y="98475"/>
                  </a:lnTo>
                  <a:lnTo>
                    <a:pt x="125437" y="101790"/>
                  </a:lnTo>
                  <a:lnTo>
                    <a:pt x="126555" y="103124"/>
                  </a:lnTo>
                  <a:lnTo>
                    <a:pt x="127977" y="103949"/>
                  </a:lnTo>
                  <a:lnTo>
                    <a:pt x="127952" y="102120"/>
                  </a:lnTo>
                  <a:lnTo>
                    <a:pt x="129400" y="100609"/>
                  </a:lnTo>
                  <a:lnTo>
                    <a:pt x="131381" y="100558"/>
                  </a:lnTo>
                  <a:lnTo>
                    <a:pt x="131610" y="100622"/>
                  </a:lnTo>
                  <a:lnTo>
                    <a:pt x="130860" y="99834"/>
                  </a:lnTo>
                  <a:lnTo>
                    <a:pt x="130302" y="98844"/>
                  </a:lnTo>
                  <a:lnTo>
                    <a:pt x="129641" y="95427"/>
                  </a:lnTo>
                  <a:lnTo>
                    <a:pt x="130543" y="93243"/>
                  </a:lnTo>
                  <a:lnTo>
                    <a:pt x="132232" y="91884"/>
                  </a:lnTo>
                  <a:close/>
                </a:path>
                <a:path w="249554" h="164464">
                  <a:moveTo>
                    <a:pt x="134886" y="8661"/>
                  </a:moveTo>
                  <a:lnTo>
                    <a:pt x="134454" y="6616"/>
                  </a:lnTo>
                  <a:lnTo>
                    <a:pt x="132676" y="5448"/>
                  </a:lnTo>
                  <a:lnTo>
                    <a:pt x="129019" y="6197"/>
                  </a:lnTo>
                  <a:lnTo>
                    <a:pt x="127850" y="7975"/>
                  </a:lnTo>
                  <a:lnTo>
                    <a:pt x="128308" y="9956"/>
                  </a:lnTo>
                  <a:lnTo>
                    <a:pt x="128892" y="10388"/>
                  </a:lnTo>
                  <a:lnTo>
                    <a:pt x="129298" y="10998"/>
                  </a:lnTo>
                  <a:lnTo>
                    <a:pt x="129514" y="11734"/>
                  </a:lnTo>
                  <a:lnTo>
                    <a:pt x="130086" y="12065"/>
                  </a:lnTo>
                  <a:lnTo>
                    <a:pt x="130124" y="10668"/>
                  </a:lnTo>
                  <a:lnTo>
                    <a:pt x="131013" y="9372"/>
                  </a:lnTo>
                  <a:lnTo>
                    <a:pt x="133261" y="8686"/>
                  </a:lnTo>
                  <a:lnTo>
                    <a:pt x="134112" y="8801"/>
                  </a:lnTo>
                  <a:lnTo>
                    <a:pt x="134835" y="9144"/>
                  </a:lnTo>
                  <a:lnTo>
                    <a:pt x="134886" y="8661"/>
                  </a:lnTo>
                  <a:close/>
                </a:path>
                <a:path w="249554" h="164464">
                  <a:moveTo>
                    <a:pt x="136321" y="102514"/>
                  </a:moveTo>
                  <a:lnTo>
                    <a:pt x="135585" y="102552"/>
                  </a:lnTo>
                  <a:lnTo>
                    <a:pt x="134874" y="102450"/>
                  </a:lnTo>
                  <a:lnTo>
                    <a:pt x="134200" y="102235"/>
                  </a:lnTo>
                  <a:lnTo>
                    <a:pt x="134480" y="102704"/>
                  </a:lnTo>
                  <a:lnTo>
                    <a:pt x="134696" y="103238"/>
                  </a:lnTo>
                  <a:lnTo>
                    <a:pt x="134708" y="103860"/>
                  </a:lnTo>
                  <a:lnTo>
                    <a:pt x="135318" y="103492"/>
                  </a:lnTo>
                  <a:lnTo>
                    <a:pt x="135864" y="103047"/>
                  </a:lnTo>
                  <a:lnTo>
                    <a:pt x="136321" y="102514"/>
                  </a:lnTo>
                  <a:close/>
                </a:path>
                <a:path w="249554" h="164464">
                  <a:moveTo>
                    <a:pt x="138607" y="57556"/>
                  </a:moveTo>
                  <a:lnTo>
                    <a:pt x="137883" y="57353"/>
                  </a:lnTo>
                  <a:lnTo>
                    <a:pt x="137236" y="56934"/>
                  </a:lnTo>
                  <a:lnTo>
                    <a:pt x="136791" y="56324"/>
                  </a:lnTo>
                  <a:lnTo>
                    <a:pt x="136385" y="56540"/>
                  </a:lnTo>
                  <a:lnTo>
                    <a:pt x="135216" y="56870"/>
                  </a:lnTo>
                  <a:lnTo>
                    <a:pt x="134048" y="56718"/>
                  </a:lnTo>
                  <a:lnTo>
                    <a:pt x="133007" y="56261"/>
                  </a:lnTo>
                  <a:lnTo>
                    <a:pt x="134251" y="57670"/>
                  </a:lnTo>
                  <a:lnTo>
                    <a:pt x="136207" y="58343"/>
                  </a:lnTo>
                  <a:lnTo>
                    <a:pt x="138315" y="57746"/>
                  </a:lnTo>
                  <a:lnTo>
                    <a:pt x="138607" y="57556"/>
                  </a:lnTo>
                  <a:close/>
                </a:path>
                <a:path w="249554" h="164464">
                  <a:moveTo>
                    <a:pt x="140627" y="156883"/>
                  </a:moveTo>
                  <a:lnTo>
                    <a:pt x="139700" y="157149"/>
                  </a:lnTo>
                  <a:lnTo>
                    <a:pt x="137947" y="159258"/>
                  </a:lnTo>
                  <a:lnTo>
                    <a:pt x="137566" y="161683"/>
                  </a:lnTo>
                  <a:lnTo>
                    <a:pt x="139827" y="161340"/>
                  </a:lnTo>
                  <a:lnTo>
                    <a:pt x="139649" y="160985"/>
                  </a:lnTo>
                  <a:lnTo>
                    <a:pt x="139534" y="160616"/>
                  </a:lnTo>
                  <a:lnTo>
                    <a:pt x="139344" y="158369"/>
                  </a:lnTo>
                  <a:lnTo>
                    <a:pt x="140627" y="156883"/>
                  </a:lnTo>
                  <a:close/>
                </a:path>
                <a:path w="249554" h="164464">
                  <a:moveTo>
                    <a:pt x="141224" y="156718"/>
                  </a:moveTo>
                  <a:lnTo>
                    <a:pt x="140741" y="156756"/>
                  </a:lnTo>
                  <a:lnTo>
                    <a:pt x="140627" y="156883"/>
                  </a:lnTo>
                  <a:lnTo>
                    <a:pt x="141224" y="156718"/>
                  </a:lnTo>
                  <a:close/>
                </a:path>
                <a:path w="249554" h="164464">
                  <a:moveTo>
                    <a:pt x="141605" y="51816"/>
                  </a:moveTo>
                  <a:lnTo>
                    <a:pt x="141592" y="51650"/>
                  </a:lnTo>
                  <a:lnTo>
                    <a:pt x="141363" y="50863"/>
                  </a:lnTo>
                  <a:lnTo>
                    <a:pt x="140931" y="50215"/>
                  </a:lnTo>
                  <a:lnTo>
                    <a:pt x="140411" y="49669"/>
                  </a:lnTo>
                  <a:lnTo>
                    <a:pt x="140512" y="50190"/>
                  </a:lnTo>
                  <a:lnTo>
                    <a:pt x="140411" y="51193"/>
                  </a:lnTo>
                  <a:lnTo>
                    <a:pt x="140843" y="51308"/>
                  </a:lnTo>
                  <a:lnTo>
                    <a:pt x="141249" y="51523"/>
                  </a:lnTo>
                  <a:lnTo>
                    <a:pt x="141605" y="51816"/>
                  </a:lnTo>
                  <a:close/>
                </a:path>
                <a:path w="249554" h="164464">
                  <a:moveTo>
                    <a:pt x="141973" y="111747"/>
                  </a:moveTo>
                  <a:lnTo>
                    <a:pt x="141643" y="110794"/>
                  </a:lnTo>
                  <a:lnTo>
                    <a:pt x="140042" y="107937"/>
                  </a:lnTo>
                  <a:lnTo>
                    <a:pt x="137236" y="106527"/>
                  </a:lnTo>
                  <a:lnTo>
                    <a:pt x="130797" y="107848"/>
                  </a:lnTo>
                  <a:lnTo>
                    <a:pt x="128511" y="111302"/>
                  </a:lnTo>
                  <a:lnTo>
                    <a:pt x="129654" y="116801"/>
                  </a:lnTo>
                  <a:lnTo>
                    <a:pt x="130937" y="118351"/>
                  </a:lnTo>
                  <a:lnTo>
                    <a:pt x="133896" y="119938"/>
                  </a:lnTo>
                  <a:lnTo>
                    <a:pt x="135445" y="120218"/>
                  </a:lnTo>
                  <a:lnTo>
                    <a:pt x="137007" y="119900"/>
                  </a:lnTo>
                  <a:lnTo>
                    <a:pt x="137807" y="119646"/>
                  </a:lnTo>
                  <a:lnTo>
                    <a:pt x="137782" y="118325"/>
                  </a:lnTo>
                  <a:lnTo>
                    <a:pt x="138163" y="117068"/>
                  </a:lnTo>
                  <a:lnTo>
                    <a:pt x="138874" y="115989"/>
                  </a:lnTo>
                  <a:lnTo>
                    <a:pt x="138760" y="115709"/>
                  </a:lnTo>
                  <a:lnTo>
                    <a:pt x="138379" y="113906"/>
                  </a:lnTo>
                  <a:lnTo>
                    <a:pt x="139547" y="112128"/>
                  </a:lnTo>
                  <a:lnTo>
                    <a:pt x="141579" y="111696"/>
                  </a:lnTo>
                  <a:lnTo>
                    <a:pt x="141973" y="111747"/>
                  </a:lnTo>
                  <a:close/>
                </a:path>
                <a:path w="249554" h="164464">
                  <a:moveTo>
                    <a:pt x="149796" y="159562"/>
                  </a:moveTo>
                  <a:lnTo>
                    <a:pt x="148348" y="156959"/>
                  </a:lnTo>
                  <a:lnTo>
                    <a:pt x="147243" y="156464"/>
                  </a:lnTo>
                  <a:lnTo>
                    <a:pt x="145249" y="155575"/>
                  </a:lnTo>
                  <a:lnTo>
                    <a:pt x="141224" y="156718"/>
                  </a:lnTo>
                  <a:lnTo>
                    <a:pt x="144462" y="156464"/>
                  </a:lnTo>
                  <a:lnTo>
                    <a:pt x="146075" y="157848"/>
                  </a:lnTo>
                  <a:lnTo>
                    <a:pt x="146189" y="159258"/>
                  </a:lnTo>
                  <a:lnTo>
                    <a:pt x="146151" y="160223"/>
                  </a:lnTo>
                  <a:lnTo>
                    <a:pt x="147370" y="159994"/>
                  </a:lnTo>
                  <a:lnTo>
                    <a:pt x="148590" y="159804"/>
                  </a:lnTo>
                  <a:lnTo>
                    <a:pt x="149796" y="159562"/>
                  </a:lnTo>
                  <a:close/>
                </a:path>
                <a:path w="249554" h="164464">
                  <a:moveTo>
                    <a:pt x="151053" y="4025"/>
                  </a:moveTo>
                  <a:lnTo>
                    <a:pt x="150482" y="2044"/>
                  </a:lnTo>
                  <a:lnTo>
                    <a:pt x="150279" y="1727"/>
                  </a:lnTo>
                  <a:lnTo>
                    <a:pt x="149898" y="1879"/>
                  </a:lnTo>
                  <a:lnTo>
                    <a:pt x="148348" y="2184"/>
                  </a:lnTo>
                  <a:lnTo>
                    <a:pt x="146900" y="1346"/>
                  </a:lnTo>
                  <a:lnTo>
                    <a:pt x="146253" y="0"/>
                  </a:lnTo>
                  <a:lnTo>
                    <a:pt x="144551" y="558"/>
                  </a:lnTo>
                  <a:lnTo>
                    <a:pt x="143560" y="2336"/>
                  </a:lnTo>
                  <a:lnTo>
                    <a:pt x="144564" y="5854"/>
                  </a:lnTo>
                  <a:lnTo>
                    <a:pt x="146431" y="6870"/>
                  </a:lnTo>
                  <a:lnTo>
                    <a:pt x="150012" y="5880"/>
                  </a:lnTo>
                  <a:lnTo>
                    <a:pt x="151053" y="4025"/>
                  </a:lnTo>
                  <a:close/>
                </a:path>
                <a:path w="249554" h="164464">
                  <a:moveTo>
                    <a:pt x="152641" y="61074"/>
                  </a:moveTo>
                  <a:lnTo>
                    <a:pt x="152184" y="58915"/>
                  </a:lnTo>
                  <a:lnTo>
                    <a:pt x="151726" y="58102"/>
                  </a:lnTo>
                  <a:lnTo>
                    <a:pt x="150901" y="59004"/>
                  </a:lnTo>
                  <a:lnTo>
                    <a:pt x="149745" y="59626"/>
                  </a:lnTo>
                  <a:lnTo>
                    <a:pt x="146405" y="59893"/>
                  </a:lnTo>
                  <a:lnTo>
                    <a:pt x="144589" y="58826"/>
                  </a:lnTo>
                  <a:lnTo>
                    <a:pt x="143662" y="57175"/>
                  </a:lnTo>
                  <a:lnTo>
                    <a:pt x="142963" y="57975"/>
                  </a:lnTo>
                  <a:lnTo>
                    <a:pt x="142532" y="58928"/>
                  </a:lnTo>
                  <a:lnTo>
                    <a:pt x="142354" y="60947"/>
                  </a:lnTo>
                  <a:lnTo>
                    <a:pt x="142722" y="62687"/>
                  </a:lnTo>
                  <a:lnTo>
                    <a:pt x="143471" y="63715"/>
                  </a:lnTo>
                  <a:lnTo>
                    <a:pt x="144462" y="64414"/>
                  </a:lnTo>
                  <a:lnTo>
                    <a:pt x="145186" y="63855"/>
                  </a:lnTo>
                  <a:lnTo>
                    <a:pt x="146024" y="63436"/>
                  </a:lnTo>
                  <a:lnTo>
                    <a:pt x="148386" y="62979"/>
                  </a:lnTo>
                  <a:lnTo>
                    <a:pt x="149733" y="63220"/>
                  </a:lnTo>
                  <a:lnTo>
                    <a:pt x="150901" y="63817"/>
                  </a:lnTo>
                  <a:lnTo>
                    <a:pt x="152019" y="62661"/>
                  </a:lnTo>
                  <a:lnTo>
                    <a:pt x="152641" y="61074"/>
                  </a:lnTo>
                  <a:close/>
                </a:path>
                <a:path w="249554" h="164464">
                  <a:moveTo>
                    <a:pt x="153847" y="96697"/>
                  </a:moveTo>
                  <a:lnTo>
                    <a:pt x="146456" y="89001"/>
                  </a:lnTo>
                  <a:lnTo>
                    <a:pt x="147904" y="85839"/>
                  </a:lnTo>
                  <a:lnTo>
                    <a:pt x="150647" y="84429"/>
                  </a:lnTo>
                  <a:lnTo>
                    <a:pt x="150228" y="83477"/>
                  </a:lnTo>
                  <a:lnTo>
                    <a:pt x="149580" y="82702"/>
                  </a:lnTo>
                  <a:lnTo>
                    <a:pt x="148475" y="81800"/>
                  </a:lnTo>
                  <a:lnTo>
                    <a:pt x="147561" y="82156"/>
                  </a:lnTo>
                  <a:lnTo>
                    <a:pt x="146138" y="82194"/>
                  </a:lnTo>
                  <a:lnTo>
                    <a:pt x="145326" y="81851"/>
                  </a:lnTo>
                  <a:lnTo>
                    <a:pt x="144703" y="81292"/>
                  </a:lnTo>
                  <a:lnTo>
                    <a:pt x="143827" y="81762"/>
                  </a:lnTo>
                  <a:lnTo>
                    <a:pt x="142392" y="82169"/>
                  </a:lnTo>
                  <a:lnTo>
                    <a:pt x="141439" y="82169"/>
                  </a:lnTo>
                  <a:lnTo>
                    <a:pt x="140538" y="82003"/>
                  </a:lnTo>
                  <a:lnTo>
                    <a:pt x="139700" y="82804"/>
                  </a:lnTo>
                  <a:lnTo>
                    <a:pt x="138468" y="84201"/>
                  </a:lnTo>
                  <a:lnTo>
                    <a:pt x="137858" y="86106"/>
                  </a:lnTo>
                  <a:lnTo>
                    <a:pt x="138163" y="88061"/>
                  </a:lnTo>
                  <a:lnTo>
                    <a:pt x="139204" y="88455"/>
                  </a:lnTo>
                  <a:lnTo>
                    <a:pt x="140042" y="89293"/>
                  </a:lnTo>
                  <a:lnTo>
                    <a:pt x="140398" y="90944"/>
                  </a:lnTo>
                  <a:lnTo>
                    <a:pt x="140246" y="91897"/>
                  </a:lnTo>
                  <a:lnTo>
                    <a:pt x="140728" y="92329"/>
                  </a:lnTo>
                  <a:lnTo>
                    <a:pt x="141262" y="92671"/>
                  </a:lnTo>
                  <a:lnTo>
                    <a:pt x="141820" y="92951"/>
                  </a:lnTo>
                  <a:lnTo>
                    <a:pt x="141376" y="93751"/>
                  </a:lnTo>
                  <a:lnTo>
                    <a:pt x="141782" y="94754"/>
                  </a:lnTo>
                  <a:lnTo>
                    <a:pt x="142316" y="94653"/>
                  </a:lnTo>
                  <a:lnTo>
                    <a:pt x="145732" y="94399"/>
                  </a:lnTo>
                  <a:lnTo>
                    <a:pt x="148704" y="96926"/>
                  </a:lnTo>
                  <a:lnTo>
                    <a:pt x="149034" y="101206"/>
                  </a:lnTo>
                  <a:lnTo>
                    <a:pt x="148894" y="102057"/>
                  </a:lnTo>
                  <a:lnTo>
                    <a:pt x="148615" y="102844"/>
                  </a:lnTo>
                  <a:lnTo>
                    <a:pt x="151904" y="101981"/>
                  </a:lnTo>
                  <a:lnTo>
                    <a:pt x="153758" y="99479"/>
                  </a:lnTo>
                  <a:lnTo>
                    <a:pt x="153847" y="96697"/>
                  </a:lnTo>
                  <a:close/>
                </a:path>
                <a:path w="249554" h="164464">
                  <a:moveTo>
                    <a:pt x="157607" y="148386"/>
                  </a:moveTo>
                  <a:lnTo>
                    <a:pt x="156260" y="141947"/>
                  </a:lnTo>
                  <a:lnTo>
                    <a:pt x="153784" y="139928"/>
                  </a:lnTo>
                  <a:lnTo>
                    <a:pt x="150939" y="139712"/>
                  </a:lnTo>
                  <a:lnTo>
                    <a:pt x="150228" y="139877"/>
                  </a:lnTo>
                  <a:lnTo>
                    <a:pt x="152234" y="139357"/>
                  </a:lnTo>
                  <a:lnTo>
                    <a:pt x="153174" y="138760"/>
                  </a:lnTo>
                  <a:lnTo>
                    <a:pt x="153936" y="138010"/>
                  </a:lnTo>
                  <a:lnTo>
                    <a:pt x="150926" y="137922"/>
                  </a:lnTo>
                  <a:lnTo>
                    <a:pt x="148272" y="135801"/>
                  </a:lnTo>
                  <a:lnTo>
                    <a:pt x="147243" y="130556"/>
                  </a:lnTo>
                  <a:lnTo>
                    <a:pt x="147980" y="128384"/>
                  </a:lnTo>
                  <a:lnTo>
                    <a:pt x="149466" y="126898"/>
                  </a:lnTo>
                  <a:lnTo>
                    <a:pt x="148183" y="126936"/>
                  </a:lnTo>
                  <a:lnTo>
                    <a:pt x="144043" y="128092"/>
                  </a:lnTo>
                  <a:lnTo>
                    <a:pt x="142011" y="131711"/>
                  </a:lnTo>
                  <a:lnTo>
                    <a:pt x="143776" y="137871"/>
                  </a:lnTo>
                  <a:lnTo>
                    <a:pt x="146164" y="139674"/>
                  </a:lnTo>
                  <a:lnTo>
                    <a:pt x="148831" y="139877"/>
                  </a:lnTo>
                  <a:lnTo>
                    <a:pt x="146100" y="140563"/>
                  </a:lnTo>
                  <a:lnTo>
                    <a:pt x="144208" y="142849"/>
                  </a:lnTo>
                  <a:lnTo>
                    <a:pt x="143916" y="145503"/>
                  </a:lnTo>
                  <a:lnTo>
                    <a:pt x="144348" y="146786"/>
                  </a:lnTo>
                  <a:lnTo>
                    <a:pt x="144411" y="147662"/>
                  </a:lnTo>
                  <a:lnTo>
                    <a:pt x="144310" y="148501"/>
                  </a:lnTo>
                  <a:lnTo>
                    <a:pt x="145440" y="151434"/>
                  </a:lnTo>
                  <a:lnTo>
                    <a:pt x="148564" y="153225"/>
                  </a:lnTo>
                  <a:lnTo>
                    <a:pt x="155321" y="151828"/>
                  </a:lnTo>
                  <a:lnTo>
                    <a:pt x="157607" y="148386"/>
                  </a:lnTo>
                  <a:close/>
                </a:path>
                <a:path w="249554" h="164464">
                  <a:moveTo>
                    <a:pt x="164515" y="117944"/>
                  </a:moveTo>
                  <a:lnTo>
                    <a:pt x="163766" y="116967"/>
                  </a:lnTo>
                  <a:lnTo>
                    <a:pt x="163271" y="115785"/>
                  </a:lnTo>
                  <a:lnTo>
                    <a:pt x="163118" y="113893"/>
                  </a:lnTo>
                  <a:lnTo>
                    <a:pt x="163283" y="112801"/>
                  </a:lnTo>
                  <a:lnTo>
                    <a:pt x="162979" y="112763"/>
                  </a:lnTo>
                  <a:lnTo>
                    <a:pt x="162433" y="112547"/>
                  </a:lnTo>
                  <a:lnTo>
                    <a:pt x="161493" y="112191"/>
                  </a:lnTo>
                  <a:lnTo>
                    <a:pt x="160718" y="111480"/>
                  </a:lnTo>
                  <a:lnTo>
                    <a:pt x="160324" y="110248"/>
                  </a:lnTo>
                  <a:lnTo>
                    <a:pt x="160337" y="109842"/>
                  </a:lnTo>
                  <a:lnTo>
                    <a:pt x="158546" y="108978"/>
                  </a:lnTo>
                  <a:lnTo>
                    <a:pt x="157175" y="107340"/>
                  </a:lnTo>
                  <a:lnTo>
                    <a:pt x="156425" y="103606"/>
                  </a:lnTo>
                  <a:lnTo>
                    <a:pt x="156781" y="101993"/>
                  </a:lnTo>
                  <a:lnTo>
                    <a:pt x="157594" y="100660"/>
                  </a:lnTo>
                  <a:lnTo>
                    <a:pt x="153746" y="101701"/>
                  </a:lnTo>
                  <a:lnTo>
                    <a:pt x="151714" y="105321"/>
                  </a:lnTo>
                  <a:lnTo>
                    <a:pt x="153428" y="111328"/>
                  </a:lnTo>
                  <a:lnTo>
                    <a:pt x="155587" y="113080"/>
                  </a:lnTo>
                  <a:lnTo>
                    <a:pt x="158051" y="113449"/>
                  </a:lnTo>
                  <a:lnTo>
                    <a:pt x="156692" y="114935"/>
                  </a:lnTo>
                  <a:lnTo>
                    <a:pt x="156019" y="117030"/>
                  </a:lnTo>
                  <a:lnTo>
                    <a:pt x="156997" y="121716"/>
                  </a:lnTo>
                  <a:lnTo>
                    <a:pt x="158953" y="123583"/>
                  </a:lnTo>
                  <a:lnTo>
                    <a:pt x="161340" y="124155"/>
                  </a:lnTo>
                  <a:lnTo>
                    <a:pt x="161112" y="123634"/>
                  </a:lnTo>
                  <a:lnTo>
                    <a:pt x="160591" y="121119"/>
                  </a:lnTo>
                  <a:lnTo>
                    <a:pt x="162102" y="118719"/>
                  </a:lnTo>
                  <a:lnTo>
                    <a:pt x="164515" y="117944"/>
                  </a:lnTo>
                  <a:close/>
                </a:path>
                <a:path w="249554" h="164464">
                  <a:moveTo>
                    <a:pt x="166230" y="54876"/>
                  </a:moveTo>
                  <a:lnTo>
                    <a:pt x="165773" y="54178"/>
                  </a:lnTo>
                  <a:lnTo>
                    <a:pt x="165595" y="53784"/>
                  </a:lnTo>
                  <a:lnTo>
                    <a:pt x="164185" y="53759"/>
                  </a:lnTo>
                  <a:lnTo>
                    <a:pt x="162902" y="53162"/>
                  </a:lnTo>
                  <a:lnTo>
                    <a:pt x="161988" y="52146"/>
                  </a:lnTo>
                  <a:lnTo>
                    <a:pt x="161810" y="52933"/>
                  </a:lnTo>
                  <a:lnTo>
                    <a:pt x="161772" y="53733"/>
                  </a:lnTo>
                  <a:lnTo>
                    <a:pt x="162077" y="54838"/>
                  </a:lnTo>
                  <a:lnTo>
                    <a:pt x="162394" y="55295"/>
                  </a:lnTo>
                  <a:lnTo>
                    <a:pt x="163144" y="54749"/>
                  </a:lnTo>
                  <a:lnTo>
                    <a:pt x="164528" y="54330"/>
                  </a:lnTo>
                  <a:lnTo>
                    <a:pt x="165455" y="54457"/>
                  </a:lnTo>
                  <a:lnTo>
                    <a:pt x="166230" y="54876"/>
                  </a:lnTo>
                  <a:close/>
                </a:path>
                <a:path w="249554" h="164464">
                  <a:moveTo>
                    <a:pt x="168554" y="62890"/>
                  </a:moveTo>
                  <a:lnTo>
                    <a:pt x="168236" y="62979"/>
                  </a:lnTo>
                  <a:lnTo>
                    <a:pt x="167690" y="63258"/>
                  </a:lnTo>
                  <a:lnTo>
                    <a:pt x="167970" y="63487"/>
                  </a:lnTo>
                  <a:lnTo>
                    <a:pt x="168236" y="63741"/>
                  </a:lnTo>
                  <a:lnTo>
                    <a:pt x="168490" y="64033"/>
                  </a:lnTo>
                  <a:lnTo>
                    <a:pt x="168465" y="63550"/>
                  </a:lnTo>
                  <a:lnTo>
                    <a:pt x="168554" y="62890"/>
                  </a:lnTo>
                  <a:close/>
                </a:path>
                <a:path w="249554" h="164464">
                  <a:moveTo>
                    <a:pt x="169773" y="57188"/>
                  </a:moveTo>
                  <a:lnTo>
                    <a:pt x="168922" y="56997"/>
                  </a:lnTo>
                  <a:lnTo>
                    <a:pt x="168135" y="56629"/>
                  </a:lnTo>
                  <a:lnTo>
                    <a:pt x="167449" y="56108"/>
                  </a:lnTo>
                  <a:lnTo>
                    <a:pt x="167754" y="56553"/>
                  </a:lnTo>
                  <a:lnTo>
                    <a:pt x="167957" y="57213"/>
                  </a:lnTo>
                  <a:lnTo>
                    <a:pt x="167982" y="57619"/>
                  </a:lnTo>
                  <a:lnTo>
                    <a:pt x="167957" y="58013"/>
                  </a:lnTo>
                  <a:lnTo>
                    <a:pt x="168198" y="57988"/>
                  </a:lnTo>
                  <a:lnTo>
                    <a:pt x="168795" y="57823"/>
                  </a:lnTo>
                  <a:lnTo>
                    <a:pt x="169303" y="57531"/>
                  </a:lnTo>
                  <a:lnTo>
                    <a:pt x="169773" y="57188"/>
                  </a:lnTo>
                  <a:close/>
                </a:path>
                <a:path w="249554" h="164464">
                  <a:moveTo>
                    <a:pt x="170611" y="68351"/>
                  </a:moveTo>
                  <a:lnTo>
                    <a:pt x="169926" y="67652"/>
                  </a:lnTo>
                  <a:lnTo>
                    <a:pt x="170014" y="69367"/>
                  </a:lnTo>
                  <a:lnTo>
                    <a:pt x="169329" y="71005"/>
                  </a:lnTo>
                  <a:lnTo>
                    <a:pt x="168135" y="72186"/>
                  </a:lnTo>
                  <a:lnTo>
                    <a:pt x="168948" y="72466"/>
                  </a:lnTo>
                  <a:lnTo>
                    <a:pt x="169392" y="72504"/>
                  </a:lnTo>
                  <a:lnTo>
                    <a:pt x="170014" y="71501"/>
                  </a:lnTo>
                  <a:lnTo>
                    <a:pt x="170434" y="71069"/>
                  </a:lnTo>
                  <a:lnTo>
                    <a:pt x="170268" y="70142"/>
                  </a:lnTo>
                  <a:lnTo>
                    <a:pt x="170345" y="69215"/>
                  </a:lnTo>
                  <a:lnTo>
                    <a:pt x="170611" y="68351"/>
                  </a:lnTo>
                  <a:close/>
                </a:path>
                <a:path w="249554" h="164464">
                  <a:moveTo>
                    <a:pt x="170802" y="27533"/>
                  </a:moveTo>
                  <a:lnTo>
                    <a:pt x="169964" y="27051"/>
                  </a:lnTo>
                  <a:lnTo>
                    <a:pt x="169329" y="26263"/>
                  </a:lnTo>
                  <a:lnTo>
                    <a:pt x="169011" y="24371"/>
                  </a:lnTo>
                  <a:lnTo>
                    <a:pt x="169240" y="23558"/>
                  </a:lnTo>
                  <a:lnTo>
                    <a:pt x="169684" y="22885"/>
                  </a:lnTo>
                  <a:lnTo>
                    <a:pt x="168986" y="22466"/>
                  </a:lnTo>
                  <a:lnTo>
                    <a:pt x="168148" y="22275"/>
                  </a:lnTo>
                  <a:lnTo>
                    <a:pt x="167017" y="22517"/>
                  </a:lnTo>
                  <a:lnTo>
                    <a:pt x="166560" y="22758"/>
                  </a:lnTo>
                  <a:lnTo>
                    <a:pt x="166217" y="23291"/>
                  </a:lnTo>
                  <a:lnTo>
                    <a:pt x="165722" y="23710"/>
                  </a:lnTo>
                  <a:lnTo>
                    <a:pt x="165125" y="23964"/>
                  </a:lnTo>
                  <a:lnTo>
                    <a:pt x="164680" y="24676"/>
                  </a:lnTo>
                  <a:lnTo>
                    <a:pt x="164490" y="25539"/>
                  </a:lnTo>
                  <a:lnTo>
                    <a:pt x="165049" y="28219"/>
                  </a:lnTo>
                  <a:lnTo>
                    <a:pt x="166827" y="29375"/>
                  </a:lnTo>
                  <a:lnTo>
                    <a:pt x="169583" y="28816"/>
                  </a:lnTo>
                  <a:lnTo>
                    <a:pt x="170332" y="28270"/>
                  </a:lnTo>
                  <a:lnTo>
                    <a:pt x="170802" y="27533"/>
                  </a:lnTo>
                  <a:close/>
                </a:path>
                <a:path w="249554" h="164464">
                  <a:moveTo>
                    <a:pt x="178231" y="93040"/>
                  </a:moveTo>
                  <a:lnTo>
                    <a:pt x="176796" y="92049"/>
                  </a:lnTo>
                  <a:lnTo>
                    <a:pt x="175793" y="90512"/>
                  </a:lnTo>
                  <a:lnTo>
                    <a:pt x="175514" y="88709"/>
                  </a:lnTo>
                  <a:lnTo>
                    <a:pt x="174866" y="88417"/>
                  </a:lnTo>
                  <a:lnTo>
                    <a:pt x="174180" y="88226"/>
                  </a:lnTo>
                  <a:lnTo>
                    <a:pt x="173456" y="88150"/>
                  </a:lnTo>
                  <a:lnTo>
                    <a:pt x="173863" y="88849"/>
                  </a:lnTo>
                  <a:lnTo>
                    <a:pt x="174155" y="89611"/>
                  </a:lnTo>
                  <a:lnTo>
                    <a:pt x="174218" y="91922"/>
                  </a:lnTo>
                  <a:lnTo>
                    <a:pt x="173596" y="93218"/>
                  </a:lnTo>
                  <a:lnTo>
                    <a:pt x="172618" y="94157"/>
                  </a:lnTo>
                  <a:lnTo>
                    <a:pt x="173050" y="96685"/>
                  </a:lnTo>
                  <a:lnTo>
                    <a:pt x="171881" y="99110"/>
                  </a:lnTo>
                  <a:lnTo>
                    <a:pt x="169786" y="100406"/>
                  </a:lnTo>
                  <a:lnTo>
                    <a:pt x="171069" y="101041"/>
                  </a:lnTo>
                  <a:lnTo>
                    <a:pt x="172567" y="101320"/>
                  </a:lnTo>
                  <a:lnTo>
                    <a:pt x="174853" y="100787"/>
                  </a:lnTo>
                  <a:lnTo>
                    <a:pt x="175221" y="100647"/>
                  </a:lnTo>
                  <a:lnTo>
                    <a:pt x="174294" y="97561"/>
                  </a:lnTo>
                  <a:lnTo>
                    <a:pt x="175641" y="94500"/>
                  </a:lnTo>
                  <a:lnTo>
                    <a:pt x="178231" y="93040"/>
                  </a:lnTo>
                  <a:close/>
                </a:path>
                <a:path w="249554" h="164464">
                  <a:moveTo>
                    <a:pt x="186067" y="135318"/>
                  </a:moveTo>
                  <a:lnTo>
                    <a:pt x="185483" y="135026"/>
                  </a:lnTo>
                  <a:lnTo>
                    <a:pt x="186067" y="135331"/>
                  </a:lnTo>
                  <a:close/>
                </a:path>
                <a:path w="249554" h="164464">
                  <a:moveTo>
                    <a:pt x="190195" y="63639"/>
                  </a:moveTo>
                  <a:lnTo>
                    <a:pt x="189433" y="62941"/>
                  </a:lnTo>
                  <a:lnTo>
                    <a:pt x="188823" y="62064"/>
                  </a:lnTo>
                  <a:lnTo>
                    <a:pt x="188506" y="60998"/>
                  </a:lnTo>
                  <a:lnTo>
                    <a:pt x="188341" y="60248"/>
                  </a:lnTo>
                  <a:lnTo>
                    <a:pt x="187172" y="60439"/>
                  </a:lnTo>
                  <a:lnTo>
                    <a:pt x="186004" y="60299"/>
                  </a:lnTo>
                  <a:lnTo>
                    <a:pt x="184975" y="59867"/>
                  </a:lnTo>
                  <a:lnTo>
                    <a:pt x="184988" y="60147"/>
                  </a:lnTo>
                  <a:lnTo>
                    <a:pt x="185648" y="62458"/>
                  </a:lnTo>
                  <a:lnTo>
                    <a:pt x="187871" y="63817"/>
                  </a:lnTo>
                  <a:lnTo>
                    <a:pt x="190195" y="63639"/>
                  </a:lnTo>
                  <a:close/>
                </a:path>
                <a:path w="249554" h="164464">
                  <a:moveTo>
                    <a:pt x="196062" y="73837"/>
                  </a:moveTo>
                  <a:lnTo>
                    <a:pt x="195567" y="73698"/>
                  </a:lnTo>
                  <a:lnTo>
                    <a:pt x="194525" y="73660"/>
                  </a:lnTo>
                  <a:lnTo>
                    <a:pt x="193878" y="75628"/>
                  </a:lnTo>
                  <a:lnTo>
                    <a:pt x="192290" y="77254"/>
                  </a:lnTo>
                  <a:lnTo>
                    <a:pt x="189674" y="77965"/>
                  </a:lnTo>
                  <a:lnTo>
                    <a:pt x="189572" y="79006"/>
                  </a:lnTo>
                  <a:lnTo>
                    <a:pt x="189776" y="79984"/>
                  </a:lnTo>
                  <a:lnTo>
                    <a:pt x="190195" y="80733"/>
                  </a:lnTo>
                  <a:lnTo>
                    <a:pt x="190931" y="80048"/>
                  </a:lnTo>
                  <a:lnTo>
                    <a:pt x="191808" y="79514"/>
                  </a:lnTo>
                  <a:lnTo>
                    <a:pt x="193357" y="79082"/>
                  </a:lnTo>
                  <a:lnTo>
                    <a:pt x="194360" y="78994"/>
                  </a:lnTo>
                  <a:lnTo>
                    <a:pt x="194246" y="76669"/>
                  </a:lnTo>
                  <a:lnTo>
                    <a:pt x="194919" y="75044"/>
                  </a:lnTo>
                  <a:lnTo>
                    <a:pt x="196062" y="73837"/>
                  </a:lnTo>
                  <a:close/>
                </a:path>
                <a:path w="249554" h="164464">
                  <a:moveTo>
                    <a:pt x="214007" y="130721"/>
                  </a:moveTo>
                  <a:lnTo>
                    <a:pt x="212496" y="125425"/>
                  </a:lnTo>
                  <a:lnTo>
                    <a:pt x="209715" y="123888"/>
                  </a:lnTo>
                  <a:lnTo>
                    <a:pt x="206565" y="124777"/>
                  </a:lnTo>
                  <a:lnTo>
                    <a:pt x="205765" y="125298"/>
                  </a:lnTo>
                  <a:lnTo>
                    <a:pt x="205092" y="124434"/>
                  </a:lnTo>
                  <a:lnTo>
                    <a:pt x="204025" y="123964"/>
                  </a:lnTo>
                  <a:lnTo>
                    <a:pt x="202882" y="124028"/>
                  </a:lnTo>
                  <a:lnTo>
                    <a:pt x="203174" y="124879"/>
                  </a:lnTo>
                  <a:lnTo>
                    <a:pt x="203263" y="125323"/>
                  </a:lnTo>
                  <a:lnTo>
                    <a:pt x="205346" y="130289"/>
                  </a:lnTo>
                  <a:lnTo>
                    <a:pt x="205943" y="131330"/>
                  </a:lnTo>
                  <a:lnTo>
                    <a:pt x="206209" y="132575"/>
                  </a:lnTo>
                  <a:lnTo>
                    <a:pt x="206197" y="133223"/>
                  </a:lnTo>
                  <a:lnTo>
                    <a:pt x="206082" y="133819"/>
                  </a:lnTo>
                  <a:lnTo>
                    <a:pt x="206590" y="134086"/>
                  </a:lnTo>
                  <a:lnTo>
                    <a:pt x="207137" y="134264"/>
                  </a:lnTo>
                  <a:lnTo>
                    <a:pt x="208280" y="134429"/>
                  </a:lnTo>
                  <a:lnTo>
                    <a:pt x="209791" y="134226"/>
                  </a:lnTo>
                  <a:lnTo>
                    <a:pt x="212458" y="133477"/>
                  </a:lnTo>
                  <a:lnTo>
                    <a:pt x="214007" y="130721"/>
                  </a:lnTo>
                  <a:close/>
                </a:path>
                <a:path w="249554" h="164464">
                  <a:moveTo>
                    <a:pt x="218287" y="69977"/>
                  </a:moveTo>
                  <a:lnTo>
                    <a:pt x="217538" y="68808"/>
                  </a:lnTo>
                  <a:lnTo>
                    <a:pt x="216839" y="66535"/>
                  </a:lnTo>
                  <a:lnTo>
                    <a:pt x="217004" y="64922"/>
                  </a:lnTo>
                  <a:lnTo>
                    <a:pt x="217639" y="63525"/>
                  </a:lnTo>
                  <a:lnTo>
                    <a:pt x="217030" y="63334"/>
                  </a:lnTo>
                  <a:lnTo>
                    <a:pt x="216128" y="64960"/>
                  </a:lnTo>
                  <a:lnTo>
                    <a:pt x="214553" y="66192"/>
                  </a:lnTo>
                  <a:lnTo>
                    <a:pt x="211874" y="66725"/>
                  </a:lnTo>
                  <a:lnTo>
                    <a:pt x="210489" y="66624"/>
                  </a:lnTo>
                  <a:lnTo>
                    <a:pt x="210261" y="67475"/>
                  </a:lnTo>
                  <a:lnTo>
                    <a:pt x="210159" y="68364"/>
                  </a:lnTo>
                  <a:lnTo>
                    <a:pt x="210769" y="70485"/>
                  </a:lnTo>
                  <a:lnTo>
                    <a:pt x="211582" y="71424"/>
                  </a:lnTo>
                  <a:lnTo>
                    <a:pt x="212572" y="72059"/>
                  </a:lnTo>
                  <a:lnTo>
                    <a:pt x="213283" y="71437"/>
                  </a:lnTo>
                  <a:lnTo>
                    <a:pt x="214109" y="70942"/>
                  </a:lnTo>
                  <a:lnTo>
                    <a:pt x="215988" y="70396"/>
                  </a:lnTo>
                  <a:lnTo>
                    <a:pt x="216903" y="70345"/>
                  </a:lnTo>
                  <a:lnTo>
                    <a:pt x="217779" y="70459"/>
                  </a:lnTo>
                  <a:lnTo>
                    <a:pt x="218287" y="69977"/>
                  </a:lnTo>
                  <a:close/>
                </a:path>
                <a:path w="249554" h="164464">
                  <a:moveTo>
                    <a:pt x="219329" y="98844"/>
                  </a:moveTo>
                  <a:lnTo>
                    <a:pt x="218579" y="95224"/>
                  </a:lnTo>
                  <a:lnTo>
                    <a:pt x="216789" y="94068"/>
                  </a:lnTo>
                  <a:lnTo>
                    <a:pt x="216217" y="94195"/>
                  </a:lnTo>
                  <a:lnTo>
                    <a:pt x="216217" y="96316"/>
                  </a:lnTo>
                  <a:lnTo>
                    <a:pt x="215379" y="95338"/>
                  </a:lnTo>
                  <a:lnTo>
                    <a:pt x="216217" y="96316"/>
                  </a:lnTo>
                  <a:lnTo>
                    <a:pt x="216217" y="94195"/>
                  </a:lnTo>
                  <a:lnTo>
                    <a:pt x="214731" y="94488"/>
                  </a:lnTo>
                  <a:lnTo>
                    <a:pt x="214337" y="94703"/>
                  </a:lnTo>
                  <a:lnTo>
                    <a:pt x="213715" y="94322"/>
                  </a:lnTo>
                  <a:lnTo>
                    <a:pt x="213017" y="94081"/>
                  </a:lnTo>
                  <a:lnTo>
                    <a:pt x="212280" y="94005"/>
                  </a:lnTo>
                  <a:lnTo>
                    <a:pt x="213093" y="94742"/>
                  </a:lnTo>
                  <a:lnTo>
                    <a:pt x="213715" y="95681"/>
                  </a:lnTo>
                  <a:lnTo>
                    <a:pt x="214083" y="96761"/>
                  </a:lnTo>
                  <a:lnTo>
                    <a:pt x="214604" y="97409"/>
                  </a:lnTo>
                  <a:lnTo>
                    <a:pt x="215023" y="98171"/>
                  </a:lnTo>
                  <a:lnTo>
                    <a:pt x="215595" y="100139"/>
                  </a:lnTo>
                  <a:lnTo>
                    <a:pt x="215582" y="101244"/>
                  </a:lnTo>
                  <a:lnTo>
                    <a:pt x="215341" y="102298"/>
                  </a:lnTo>
                  <a:lnTo>
                    <a:pt x="216027" y="101485"/>
                  </a:lnTo>
                  <a:lnTo>
                    <a:pt x="216738" y="99949"/>
                  </a:lnTo>
                  <a:lnTo>
                    <a:pt x="216331" y="100990"/>
                  </a:lnTo>
                  <a:lnTo>
                    <a:pt x="218160" y="100622"/>
                  </a:lnTo>
                  <a:lnTo>
                    <a:pt x="219329" y="98844"/>
                  </a:lnTo>
                  <a:close/>
                </a:path>
                <a:path w="249554" h="164464">
                  <a:moveTo>
                    <a:pt x="230251" y="54330"/>
                  </a:moveTo>
                  <a:lnTo>
                    <a:pt x="229235" y="53314"/>
                  </a:lnTo>
                  <a:lnTo>
                    <a:pt x="228536" y="51968"/>
                  </a:lnTo>
                  <a:lnTo>
                    <a:pt x="228371" y="50457"/>
                  </a:lnTo>
                  <a:lnTo>
                    <a:pt x="227749" y="50177"/>
                  </a:lnTo>
                  <a:lnTo>
                    <a:pt x="227076" y="50038"/>
                  </a:lnTo>
                  <a:lnTo>
                    <a:pt x="224523" y="50558"/>
                  </a:lnTo>
                  <a:lnTo>
                    <a:pt x="223354" y="52324"/>
                  </a:lnTo>
                  <a:lnTo>
                    <a:pt x="224104" y="55943"/>
                  </a:lnTo>
                  <a:lnTo>
                    <a:pt x="225894" y="57111"/>
                  </a:lnTo>
                  <a:lnTo>
                    <a:pt x="229006" y="56464"/>
                  </a:lnTo>
                  <a:lnTo>
                    <a:pt x="229933" y="55499"/>
                  </a:lnTo>
                  <a:lnTo>
                    <a:pt x="230251" y="54330"/>
                  </a:lnTo>
                  <a:close/>
                </a:path>
                <a:path w="249554" h="164464">
                  <a:moveTo>
                    <a:pt x="230606" y="115341"/>
                  </a:moveTo>
                  <a:lnTo>
                    <a:pt x="230530" y="115074"/>
                  </a:lnTo>
                  <a:lnTo>
                    <a:pt x="230136" y="114922"/>
                  </a:lnTo>
                  <a:lnTo>
                    <a:pt x="229958" y="114820"/>
                  </a:lnTo>
                  <a:lnTo>
                    <a:pt x="229882" y="115214"/>
                  </a:lnTo>
                  <a:lnTo>
                    <a:pt x="229781" y="115595"/>
                  </a:lnTo>
                  <a:lnTo>
                    <a:pt x="229641" y="115976"/>
                  </a:lnTo>
                  <a:lnTo>
                    <a:pt x="229958" y="115887"/>
                  </a:lnTo>
                  <a:lnTo>
                    <a:pt x="230276" y="115912"/>
                  </a:lnTo>
                  <a:lnTo>
                    <a:pt x="230593" y="115887"/>
                  </a:lnTo>
                  <a:lnTo>
                    <a:pt x="230606" y="115341"/>
                  </a:lnTo>
                  <a:close/>
                </a:path>
                <a:path w="249554" h="164464">
                  <a:moveTo>
                    <a:pt x="241376" y="86283"/>
                  </a:moveTo>
                  <a:lnTo>
                    <a:pt x="240398" y="82867"/>
                  </a:lnTo>
                  <a:lnTo>
                    <a:pt x="238594" y="81851"/>
                  </a:lnTo>
                  <a:lnTo>
                    <a:pt x="236829" y="82283"/>
                  </a:lnTo>
                  <a:lnTo>
                    <a:pt x="237134" y="83083"/>
                  </a:lnTo>
                  <a:lnTo>
                    <a:pt x="237426" y="84480"/>
                  </a:lnTo>
                  <a:lnTo>
                    <a:pt x="237388" y="85458"/>
                  </a:lnTo>
                  <a:lnTo>
                    <a:pt x="237159" y="86372"/>
                  </a:lnTo>
                  <a:lnTo>
                    <a:pt x="237896" y="86944"/>
                  </a:lnTo>
                  <a:lnTo>
                    <a:pt x="238506" y="87680"/>
                  </a:lnTo>
                  <a:lnTo>
                    <a:pt x="238836" y="88595"/>
                  </a:lnTo>
                  <a:lnTo>
                    <a:pt x="240449" y="87985"/>
                  </a:lnTo>
                  <a:lnTo>
                    <a:pt x="241376" y="86283"/>
                  </a:lnTo>
                  <a:close/>
                </a:path>
                <a:path w="249554" h="164464">
                  <a:moveTo>
                    <a:pt x="249542" y="41427"/>
                  </a:moveTo>
                  <a:lnTo>
                    <a:pt x="248920" y="39268"/>
                  </a:lnTo>
                  <a:lnTo>
                    <a:pt x="248513" y="38658"/>
                  </a:lnTo>
                  <a:lnTo>
                    <a:pt x="247789" y="38341"/>
                  </a:lnTo>
                  <a:lnTo>
                    <a:pt x="247116" y="37896"/>
                  </a:lnTo>
                  <a:lnTo>
                    <a:pt x="246557" y="37350"/>
                  </a:lnTo>
                  <a:lnTo>
                    <a:pt x="245440" y="37172"/>
                  </a:lnTo>
                  <a:lnTo>
                    <a:pt x="243078" y="37846"/>
                  </a:lnTo>
                  <a:lnTo>
                    <a:pt x="242023" y="39687"/>
                  </a:lnTo>
                  <a:lnTo>
                    <a:pt x="243052" y="43256"/>
                  </a:lnTo>
                  <a:lnTo>
                    <a:pt x="244906" y="44284"/>
                  </a:lnTo>
                  <a:lnTo>
                    <a:pt x="248500" y="43281"/>
                  </a:lnTo>
                  <a:lnTo>
                    <a:pt x="249542" y="4142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45159" y="2933991"/>
              <a:ext cx="226695" cy="184785"/>
            </a:xfrm>
            <a:custGeom>
              <a:avLst/>
              <a:gdLst/>
              <a:ahLst/>
              <a:cxnLst/>
              <a:rect l="l" t="t" r="r" b="b"/>
              <a:pathLst>
                <a:path w="226695" h="184785">
                  <a:moveTo>
                    <a:pt x="7124" y="113461"/>
                  </a:moveTo>
                  <a:lnTo>
                    <a:pt x="6667" y="111887"/>
                  </a:lnTo>
                  <a:lnTo>
                    <a:pt x="5575" y="110007"/>
                  </a:lnTo>
                  <a:lnTo>
                    <a:pt x="4051" y="109308"/>
                  </a:lnTo>
                  <a:lnTo>
                    <a:pt x="2260" y="109816"/>
                  </a:lnTo>
                  <a:lnTo>
                    <a:pt x="1181" y="110477"/>
                  </a:lnTo>
                  <a:lnTo>
                    <a:pt x="685" y="111010"/>
                  </a:lnTo>
                  <a:lnTo>
                    <a:pt x="114" y="112356"/>
                  </a:lnTo>
                  <a:lnTo>
                    <a:pt x="0" y="113131"/>
                  </a:lnTo>
                  <a:lnTo>
                    <a:pt x="749" y="115671"/>
                  </a:lnTo>
                  <a:lnTo>
                    <a:pt x="2628" y="116687"/>
                  </a:lnTo>
                  <a:lnTo>
                    <a:pt x="4762" y="116078"/>
                  </a:lnTo>
                  <a:lnTo>
                    <a:pt x="6515" y="114896"/>
                  </a:lnTo>
                  <a:lnTo>
                    <a:pt x="7124" y="113461"/>
                  </a:lnTo>
                  <a:close/>
                </a:path>
                <a:path w="226695" h="184785">
                  <a:moveTo>
                    <a:pt x="16383" y="176720"/>
                  </a:moveTo>
                  <a:lnTo>
                    <a:pt x="16230" y="176161"/>
                  </a:lnTo>
                  <a:lnTo>
                    <a:pt x="16027" y="175869"/>
                  </a:lnTo>
                  <a:lnTo>
                    <a:pt x="15328" y="174409"/>
                  </a:lnTo>
                  <a:lnTo>
                    <a:pt x="13703" y="173596"/>
                  </a:lnTo>
                  <a:lnTo>
                    <a:pt x="11684" y="174180"/>
                  </a:lnTo>
                  <a:lnTo>
                    <a:pt x="10579" y="174955"/>
                  </a:lnTo>
                  <a:lnTo>
                    <a:pt x="10261" y="175361"/>
                  </a:lnTo>
                  <a:lnTo>
                    <a:pt x="9690" y="176555"/>
                  </a:lnTo>
                  <a:lnTo>
                    <a:pt x="9563" y="177393"/>
                  </a:lnTo>
                  <a:lnTo>
                    <a:pt x="9906" y="178536"/>
                  </a:lnTo>
                  <a:lnTo>
                    <a:pt x="10261" y="179070"/>
                  </a:lnTo>
                  <a:lnTo>
                    <a:pt x="14846" y="180035"/>
                  </a:lnTo>
                  <a:lnTo>
                    <a:pt x="15760" y="179209"/>
                  </a:lnTo>
                  <a:lnTo>
                    <a:pt x="15976" y="178854"/>
                  </a:lnTo>
                  <a:lnTo>
                    <a:pt x="16344" y="177812"/>
                  </a:lnTo>
                  <a:lnTo>
                    <a:pt x="16383" y="176720"/>
                  </a:lnTo>
                  <a:close/>
                </a:path>
                <a:path w="226695" h="184785">
                  <a:moveTo>
                    <a:pt x="28854" y="90144"/>
                  </a:moveTo>
                  <a:lnTo>
                    <a:pt x="28130" y="86512"/>
                  </a:lnTo>
                  <a:lnTo>
                    <a:pt x="26352" y="85331"/>
                  </a:lnTo>
                  <a:lnTo>
                    <a:pt x="23876" y="85839"/>
                  </a:lnTo>
                  <a:lnTo>
                    <a:pt x="23406" y="86131"/>
                  </a:lnTo>
                  <a:lnTo>
                    <a:pt x="22123" y="87261"/>
                  </a:lnTo>
                  <a:lnTo>
                    <a:pt x="21640" y="88404"/>
                  </a:lnTo>
                  <a:lnTo>
                    <a:pt x="22212" y="91300"/>
                  </a:lnTo>
                  <a:lnTo>
                    <a:pt x="23787" y="92392"/>
                  </a:lnTo>
                  <a:lnTo>
                    <a:pt x="25590" y="92240"/>
                  </a:lnTo>
                  <a:lnTo>
                    <a:pt x="25831" y="92252"/>
                  </a:lnTo>
                  <a:lnTo>
                    <a:pt x="27660" y="91897"/>
                  </a:lnTo>
                  <a:lnTo>
                    <a:pt x="28854" y="90144"/>
                  </a:lnTo>
                  <a:close/>
                </a:path>
                <a:path w="226695" h="184785">
                  <a:moveTo>
                    <a:pt x="32778" y="77025"/>
                  </a:moveTo>
                  <a:lnTo>
                    <a:pt x="32448" y="76238"/>
                  </a:lnTo>
                  <a:lnTo>
                    <a:pt x="31140" y="74930"/>
                  </a:lnTo>
                  <a:lnTo>
                    <a:pt x="30340" y="74612"/>
                  </a:lnTo>
                  <a:lnTo>
                    <a:pt x="28486" y="74612"/>
                  </a:lnTo>
                  <a:lnTo>
                    <a:pt x="27686" y="74930"/>
                  </a:lnTo>
                  <a:lnTo>
                    <a:pt x="26365" y="76238"/>
                  </a:lnTo>
                  <a:lnTo>
                    <a:pt x="26035" y="77025"/>
                  </a:lnTo>
                  <a:lnTo>
                    <a:pt x="26035" y="78879"/>
                  </a:lnTo>
                  <a:lnTo>
                    <a:pt x="26365" y="79667"/>
                  </a:lnTo>
                  <a:lnTo>
                    <a:pt x="27686" y="80975"/>
                  </a:lnTo>
                  <a:lnTo>
                    <a:pt x="28486" y="81292"/>
                  </a:lnTo>
                  <a:lnTo>
                    <a:pt x="30340" y="81292"/>
                  </a:lnTo>
                  <a:lnTo>
                    <a:pt x="31140" y="80975"/>
                  </a:lnTo>
                  <a:lnTo>
                    <a:pt x="32448" y="79667"/>
                  </a:lnTo>
                  <a:lnTo>
                    <a:pt x="32778" y="78879"/>
                  </a:lnTo>
                  <a:lnTo>
                    <a:pt x="32778" y="77025"/>
                  </a:lnTo>
                  <a:close/>
                </a:path>
                <a:path w="226695" h="184785">
                  <a:moveTo>
                    <a:pt x="37439" y="123063"/>
                  </a:moveTo>
                  <a:lnTo>
                    <a:pt x="36474" y="119786"/>
                  </a:lnTo>
                  <a:lnTo>
                    <a:pt x="35064" y="118897"/>
                  </a:lnTo>
                  <a:lnTo>
                    <a:pt x="33007" y="118935"/>
                  </a:lnTo>
                  <a:lnTo>
                    <a:pt x="32131" y="119189"/>
                  </a:lnTo>
                  <a:lnTo>
                    <a:pt x="31661" y="119545"/>
                  </a:lnTo>
                  <a:lnTo>
                    <a:pt x="30480" y="120815"/>
                  </a:lnTo>
                  <a:lnTo>
                    <a:pt x="30099" y="121996"/>
                  </a:lnTo>
                  <a:lnTo>
                    <a:pt x="30797" y="124358"/>
                  </a:lnTo>
                  <a:lnTo>
                    <a:pt x="31775" y="125171"/>
                  </a:lnTo>
                  <a:lnTo>
                    <a:pt x="33464" y="125564"/>
                  </a:lnTo>
                  <a:lnTo>
                    <a:pt x="34048" y="125603"/>
                  </a:lnTo>
                  <a:lnTo>
                    <a:pt x="36410" y="124917"/>
                  </a:lnTo>
                  <a:lnTo>
                    <a:pt x="37439" y="123063"/>
                  </a:lnTo>
                  <a:close/>
                </a:path>
                <a:path w="226695" h="184785">
                  <a:moveTo>
                    <a:pt x="37528" y="159194"/>
                  </a:moveTo>
                  <a:lnTo>
                    <a:pt x="36906" y="157099"/>
                  </a:lnTo>
                  <a:lnTo>
                    <a:pt x="36118" y="156362"/>
                  </a:lnTo>
                  <a:lnTo>
                    <a:pt x="34518" y="155740"/>
                  </a:lnTo>
                  <a:lnTo>
                    <a:pt x="33769" y="155638"/>
                  </a:lnTo>
                  <a:lnTo>
                    <a:pt x="31762" y="156222"/>
                  </a:lnTo>
                  <a:lnTo>
                    <a:pt x="32562" y="155054"/>
                  </a:lnTo>
                  <a:lnTo>
                    <a:pt x="28663" y="150507"/>
                  </a:lnTo>
                  <a:lnTo>
                    <a:pt x="26974" y="150850"/>
                  </a:lnTo>
                  <a:lnTo>
                    <a:pt x="26047" y="151777"/>
                  </a:lnTo>
                  <a:lnTo>
                    <a:pt x="25692" y="152933"/>
                  </a:lnTo>
                  <a:lnTo>
                    <a:pt x="25501" y="154165"/>
                  </a:lnTo>
                  <a:lnTo>
                    <a:pt x="25946" y="156337"/>
                  </a:lnTo>
                  <a:lnTo>
                    <a:pt x="27711" y="157518"/>
                  </a:lnTo>
                  <a:lnTo>
                    <a:pt x="30949" y="156895"/>
                  </a:lnTo>
                  <a:lnTo>
                    <a:pt x="30213" y="158229"/>
                  </a:lnTo>
                  <a:lnTo>
                    <a:pt x="31242" y="161747"/>
                  </a:lnTo>
                  <a:lnTo>
                    <a:pt x="33058" y="162737"/>
                  </a:lnTo>
                  <a:lnTo>
                    <a:pt x="35636" y="162064"/>
                  </a:lnTo>
                  <a:lnTo>
                    <a:pt x="36182" y="161620"/>
                  </a:lnTo>
                  <a:lnTo>
                    <a:pt x="37236" y="160248"/>
                  </a:lnTo>
                  <a:lnTo>
                    <a:pt x="37528" y="159194"/>
                  </a:lnTo>
                  <a:close/>
                </a:path>
                <a:path w="226695" h="184785">
                  <a:moveTo>
                    <a:pt x="44361" y="182448"/>
                  </a:moveTo>
                  <a:lnTo>
                    <a:pt x="43573" y="179793"/>
                  </a:lnTo>
                  <a:lnTo>
                    <a:pt x="41706" y="178777"/>
                  </a:lnTo>
                  <a:lnTo>
                    <a:pt x="38354" y="179743"/>
                  </a:lnTo>
                  <a:lnTo>
                    <a:pt x="37439" y="181229"/>
                  </a:lnTo>
                  <a:lnTo>
                    <a:pt x="37566" y="183222"/>
                  </a:lnTo>
                  <a:lnTo>
                    <a:pt x="37668" y="183527"/>
                  </a:lnTo>
                  <a:lnTo>
                    <a:pt x="43827" y="184073"/>
                  </a:lnTo>
                  <a:lnTo>
                    <a:pt x="44234" y="183337"/>
                  </a:lnTo>
                  <a:lnTo>
                    <a:pt x="44361" y="182448"/>
                  </a:lnTo>
                  <a:close/>
                </a:path>
                <a:path w="226695" h="184785">
                  <a:moveTo>
                    <a:pt x="47396" y="168529"/>
                  </a:moveTo>
                  <a:lnTo>
                    <a:pt x="46583" y="165696"/>
                  </a:lnTo>
                  <a:lnTo>
                    <a:pt x="45796" y="164617"/>
                  </a:lnTo>
                  <a:lnTo>
                    <a:pt x="43307" y="162687"/>
                  </a:lnTo>
                  <a:lnTo>
                    <a:pt x="41287" y="162204"/>
                  </a:lnTo>
                  <a:lnTo>
                    <a:pt x="38239" y="163055"/>
                  </a:lnTo>
                  <a:lnTo>
                    <a:pt x="37338" y="163639"/>
                  </a:lnTo>
                  <a:lnTo>
                    <a:pt x="35102" y="165900"/>
                  </a:lnTo>
                  <a:lnTo>
                    <a:pt x="34417" y="168148"/>
                  </a:lnTo>
                  <a:lnTo>
                    <a:pt x="35509" y="171970"/>
                  </a:lnTo>
                  <a:lnTo>
                    <a:pt x="36588" y="173253"/>
                  </a:lnTo>
                  <a:lnTo>
                    <a:pt x="38709" y="174383"/>
                  </a:lnTo>
                  <a:lnTo>
                    <a:pt x="40233" y="174879"/>
                  </a:lnTo>
                  <a:lnTo>
                    <a:pt x="41465" y="174917"/>
                  </a:lnTo>
                  <a:lnTo>
                    <a:pt x="43586" y="174320"/>
                  </a:lnTo>
                  <a:lnTo>
                    <a:pt x="47396" y="168529"/>
                  </a:lnTo>
                  <a:close/>
                </a:path>
                <a:path w="226695" h="184785">
                  <a:moveTo>
                    <a:pt x="54889" y="137934"/>
                  </a:moveTo>
                  <a:lnTo>
                    <a:pt x="54343" y="135166"/>
                  </a:lnTo>
                  <a:lnTo>
                    <a:pt x="52692" y="134073"/>
                  </a:lnTo>
                  <a:lnTo>
                    <a:pt x="52692" y="140639"/>
                  </a:lnTo>
                  <a:lnTo>
                    <a:pt x="52298" y="140843"/>
                  </a:lnTo>
                  <a:lnTo>
                    <a:pt x="52501" y="140716"/>
                  </a:lnTo>
                  <a:lnTo>
                    <a:pt x="52692" y="140639"/>
                  </a:lnTo>
                  <a:lnTo>
                    <a:pt x="52692" y="134073"/>
                  </a:lnTo>
                  <a:lnTo>
                    <a:pt x="49911" y="134493"/>
                  </a:lnTo>
                  <a:lnTo>
                    <a:pt x="49237" y="134975"/>
                  </a:lnTo>
                  <a:lnTo>
                    <a:pt x="48755" y="135585"/>
                  </a:lnTo>
                  <a:lnTo>
                    <a:pt x="48171" y="135470"/>
                  </a:lnTo>
                  <a:lnTo>
                    <a:pt x="48171" y="136321"/>
                  </a:lnTo>
                  <a:lnTo>
                    <a:pt x="47879" y="137274"/>
                  </a:lnTo>
                  <a:lnTo>
                    <a:pt x="48171" y="136321"/>
                  </a:lnTo>
                  <a:lnTo>
                    <a:pt x="48171" y="135470"/>
                  </a:lnTo>
                  <a:lnTo>
                    <a:pt x="47980" y="135432"/>
                  </a:lnTo>
                  <a:lnTo>
                    <a:pt x="47180" y="135394"/>
                  </a:lnTo>
                  <a:lnTo>
                    <a:pt x="45453" y="135890"/>
                  </a:lnTo>
                  <a:lnTo>
                    <a:pt x="44754" y="136436"/>
                  </a:lnTo>
                  <a:lnTo>
                    <a:pt x="42989" y="138328"/>
                  </a:lnTo>
                  <a:lnTo>
                    <a:pt x="42443" y="140068"/>
                  </a:lnTo>
                  <a:lnTo>
                    <a:pt x="42976" y="141909"/>
                  </a:lnTo>
                  <a:lnTo>
                    <a:pt x="43091" y="142087"/>
                  </a:lnTo>
                  <a:lnTo>
                    <a:pt x="43992" y="144538"/>
                  </a:lnTo>
                  <a:lnTo>
                    <a:pt x="46621" y="145935"/>
                  </a:lnTo>
                  <a:lnTo>
                    <a:pt x="51295" y="144576"/>
                  </a:lnTo>
                  <a:lnTo>
                    <a:pt x="52641" y="142684"/>
                  </a:lnTo>
                  <a:lnTo>
                    <a:pt x="52717" y="140627"/>
                  </a:lnTo>
                  <a:lnTo>
                    <a:pt x="53263" y="140385"/>
                  </a:lnTo>
                  <a:lnTo>
                    <a:pt x="53746" y="140042"/>
                  </a:lnTo>
                  <a:lnTo>
                    <a:pt x="54622" y="138861"/>
                  </a:lnTo>
                  <a:lnTo>
                    <a:pt x="54889" y="137934"/>
                  </a:lnTo>
                  <a:close/>
                </a:path>
                <a:path w="226695" h="184785">
                  <a:moveTo>
                    <a:pt x="57518" y="57924"/>
                  </a:moveTo>
                  <a:lnTo>
                    <a:pt x="57492" y="55778"/>
                  </a:lnTo>
                  <a:lnTo>
                    <a:pt x="57137" y="53962"/>
                  </a:lnTo>
                  <a:lnTo>
                    <a:pt x="55359" y="52781"/>
                  </a:lnTo>
                  <a:lnTo>
                    <a:pt x="51701" y="53492"/>
                  </a:lnTo>
                  <a:lnTo>
                    <a:pt x="50520" y="55245"/>
                  </a:lnTo>
                  <a:lnTo>
                    <a:pt x="51231" y="58889"/>
                  </a:lnTo>
                  <a:lnTo>
                    <a:pt x="53009" y="60058"/>
                  </a:lnTo>
                  <a:lnTo>
                    <a:pt x="56502" y="59309"/>
                  </a:lnTo>
                  <a:lnTo>
                    <a:pt x="57518" y="57924"/>
                  </a:lnTo>
                  <a:close/>
                </a:path>
                <a:path w="226695" h="184785">
                  <a:moveTo>
                    <a:pt x="58039" y="101714"/>
                  </a:moveTo>
                  <a:lnTo>
                    <a:pt x="57391" y="98437"/>
                  </a:lnTo>
                  <a:lnTo>
                    <a:pt x="55613" y="97256"/>
                  </a:lnTo>
                  <a:lnTo>
                    <a:pt x="51955" y="97967"/>
                  </a:lnTo>
                  <a:lnTo>
                    <a:pt x="50761" y="99720"/>
                  </a:lnTo>
                  <a:lnTo>
                    <a:pt x="51574" y="103212"/>
                  </a:lnTo>
                  <a:lnTo>
                    <a:pt x="52959" y="104203"/>
                  </a:lnTo>
                  <a:lnTo>
                    <a:pt x="55092" y="104178"/>
                  </a:lnTo>
                  <a:lnTo>
                    <a:pt x="55435" y="104114"/>
                  </a:lnTo>
                  <a:lnTo>
                    <a:pt x="57289" y="103111"/>
                  </a:lnTo>
                  <a:lnTo>
                    <a:pt x="58039" y="101714"/>
                  </a:lnTo>
                  <a:close/>
                </a:path>
                <a:path w="226695" h="184785">
                  <a:moveTo>
                    <a:pt x="65011" y="114896"/>
                  </a:moveTo>
                  <a:lnTo>
                    <a:pt x="64998" y="113957"/>
                  </a:lnTo>
                  <a:lnTo>
                    <a:pt x="63830" y="109829"/>
                  </a:lnTo>
                  <a:lnTo>
                    <a:pt x="60617" y="108064"/>
                  </a:lnTo>
                  <a:lnTo>
                    <a:pt x="60617" y="109232"/>
                  </a:lnTo>
                  <a:lnTo>
                    <a:pt x="55295" y="110782"/>
                  </a:lnTo>
                  <a:lnTo>
                    <a:pt x="60617" y="109232"/>
                  </a:lnTo>
                  <a:lnTo>
                    <a:pt x="60617" y="108064"/>
                  </a:lnTo>
                  <a:lnTo>
                    <a:pt x="52628" y="114719"/>
                  </a:lnTo>
                  <a:lnTo>
                    <a:pt x="53517" y="117843"/>
                  </a:lnTo>
                  <a:lnTo>
                    <a:pt x="54521" y="119049"/>
                  </a:lnTo>
                  <a:lnTo>
                    <a:pt x="56426" y="120180"/>
                  </a:lnTo>
                  <a:lnTo>
                    <a:pt x="57111" y="120421"/>
                  </a:lnTo>
                  <a:lnTo>
                    <a:pt x="58712" y="120713"/>
                  </a:lnTo>
                  <a:lnTo>
                    <a:pt x="59639" y="120700"/>
                  </a:lnTo>
                  <a:lnTo>
                    <a:pt x="61048" y="120307"/>
                  </a:lnTo>
                  <a:lnTo>
                    <a:pt x="61912" y="119862"/>
                  </a:lnTo>
                  <a:lnTo>
                    <a:pt x="62052" y="118910"/>
                  </a:lnTo>
                  <a:lnTo>
                    <a:pt x="62382" y="117754"/>
                  </a:lnTo>
                  <a:lnTo>
                    <a:pt x="63093" y="116738"/>
                  </a:lnTo>
                  <a:lnTo>
                    <a:pt x="64122" y="116090"/>
                  </a:lnTo>
                  <a:lnTo>
                    <a:pt x="64338" y="115951"/>
                  </a:lnTo>
                  <a:lnTo>
                    <a:pt x="64833" y="115798"/>
                  </a:lnTo>
                  <a:lnTo>
                    <a:pt x="65011" y="114896"/>
                  </a:lnTo>
                  <a:close/>
                </a:path>
                <a:path w="226695" h="184785">
                  <a:moveTo>
                    <a:pt x="68440" y="184454"/>
                  </a:moveTo>
                  <a:lnTo>
                    <a:pt x="67729" y="183934"/>
                  </a:lnTo>
                  <a:lnTo>
                    <a:pt x="66294" y="183311"/>
                  </a:lnTo>
                  <a:lnTo>
                    <a:pt x="65125" y="183146"/>
                  </a:lnTo>
                  <a:lnTo>
                    <a:pt x="63182" y="183705"/>
                  </a:lnTo>
                  <a:lnTo>
                    <a:pt x="62560" y="184111"/>
                  </a:lnTo>
                  <a:lnTo>
                    <a:pt x="62001" y="184607"/>
                  </a:lnTo>
                  <a:lnTo>
                    <a:pt x="68440" y="184454"/>
                  </a:lnTo>
                  <a:close/>
                </a:path>
                <a:path w="226695" h="184785">
                  <a:moveTo>
                    <a:pt x="70485" y="162674"/>
                  </a:moveTo>
                  <a:lnTo>
                    <a:pt x="63182" y="154660"/>
                  </a:lnTo>
                  <a:lnTo>
                    <a:pt x="60833" y="155346"/>
                  </a:lnTo>
                  <a:lnTo>
                    <a:pt x="59842" y="156019"/>
                  </a:lnTo>
                  <a:lnTo>
                    <a:pt x="58699" y="157327"/>
                  </a:lnTo>
                  <a:lnTo>
                    <a:pt x="57962" y="158775"/>
                  </a:lnTo>
                  <a:lnTo>
                    <a:pt x="57429" y="158419"/>
                  </a:lnTo>
                  <a:lnTo>
                    <a:pt x="56781" y="158292"/>
                  </a:lnTo>
                  <a:lnTo>
                    <a:pt x="55486" y="158292"/>
                  </a:lnTo>
                  <a:lnTo>
                    <a:pt x="55194" y="158343"/>
                  </a:lnTo>
                  <a:lnTo>
                    <a:pt x="53352" y="159245"/>
                  </a:lnTo>
                  <a:lnTo>
                    <a:pt x="52514" y="160680"/>
                  </a:lnTo>
                  <a:lnTo>
                    <a:pt x="52920" y="162687"/>
                  </a:lnTo>
                  <a:lnTo>
                    <a:pt x="53378" y="163487"/>
                  </a:lnTo>
                  <a:lnTo>
                    <a:pt x="53492" y="161848"/>
                  </a:lnTo>
                  <a:lnTo>
                    <a:pt x="54737" y="160489"/>
                  </a:lnTo>
                  <a:lnTo>
                    <a:pt x="60096" y="164147"/>
                  </a:lnTo>
                  <a:lnTo>
                    <a:pt x="59880" y="164782"/>
                  </a:lnTo>
                  <a:lnTo>
                    <a:pt x="59537" y="165366"/>
                  </a:lnTo>
                  <a:lnTo>
                    <a:pt x="60490" y="166243"/>
                  </a:lnTo>
                  <a:lnTo>
                    <a:pt x="61683" y="166827"/>
                  </a:lnTo>
                  <a:lnTo>
                    <a:pt x="63779" y="167043"/>
                  </a:lnTo>
                  <a:lnTo>
                    <a:pt x="65049" y="166916"/>
                  </a:lnTo>
                  <a:lnTo>
                    <a:pt x="68643" y="165874"/>
                  </a:lnTo>
                  <a:lnTo>
                    <a:pt x="70485" y="162674"/>
                  </a:lnTo>
                  <a:close/>
                </a:path>
                <a:path w="226695" h="184785">
                  <a:moveTo>
                    <a:pt x="71983" y="89573"/>
                  </a:moveTo>
                  <a:lnTo>
                    <a:pt x="71793" y="88404"/>
                  </a:lnTo>
                  <a:lnTo>
                    <a:pt x="71831" y="88201"/>
                  </a:lnTo>
                  <a:lnTo>
                    <a:pt x="71437" y="86880"/>
                  </a:lnTo>
                  <a:lnTo>
                    <a:pt x="70713" y="86017"/>
                  </a:lnTo>
                  <a:lnTo>
                    <a:pt x="69672" y="85293"/>
                  </a:lnTo>
                  <a:lnTo>
                    <a:pt x="69557" y="85128"/>
                  </a:lnTo>
                  <a:lnTo>
                    <a:pt x="68262" y="84416"/>
                  </a:lnTo>
                  <a:lnTo>
                    <a:pt x="66890" y="84213"/>
                  </a:lnTo>
                  <a:lnTo>
                    <a:pt x="65354" y="84683"/>
                  </a:lnTo>
                  <a:lnTo>
                    <a:pt x="63868" y="85318"/>
                  </a:lnTo>
                  <a:lnTo>
                    <a:pt x="62915" y="86258"/>
                  </a:lnTo>
                  <a:lnTo>
                    <a:pt x="61963" y="88468"/>
                  </a:lnTo>
                  <a:lnTo>
                    <a:pt x="61785" y="89623"/>
                  </a:lnTo>
                  <a:lnTo>
                    <a:pt x="62903" y="93421"/>
                  </a:lnTo>
                  <a:lnTo>
                    <a:pt x="65697" y="94945"/>
                  </a:lnTo>
                  <a:lnTo>
                    <a:pt x="68821" y="94043"/>
                  </a:lnTo>
                  <a:lnTo>
                    <a:pt x="70446" y="93002"/>
                  </a:lnTo>
                  <a:lnTo>
                    <a:pt x="71094" y="92252"/>
                  </a:lnTo>
                  <a:lnTo>
                    <a:pt x="71869" y="90500"/>
                  </a:lnTo>
                  <a:lnTo>
                    <a:pt x="71983" y="89573"/>
                  </a:lnTo>
                  <a:close/>
                </a:path>
                <a:path w="226695" h="184785">
                  <a:moveTo>
                    <a:pt x="77825" y="134645"/>
                  </a:moveTo>
                  <a:lnTo>
                    <a:pt x="76873" y="131406"/>
                  </a:lnTo>
                  <a:lnTo>
                    <a:pt x="75323" y="129946"/>
                  </a:lnTo>
                  <a:lnTo>
                    <a:pt x="72936" y="129260"/>
                  </a:lnTo>
                  <a:lnTo>
                    <a:pt x="72580" y="130378"/>
                  </a:lnTo>
                  <a:lnTo>
                    <a:pt x="71704" y="131292"/>
                  </a:lnTo>
                  <a:lnTo>
                    <a:pt x="69367" y="131787"/>
                  </a:lnTo>
                  <a:lnTo>
                    <a:pt x="68313" y="131406"/>
                  </a:lnTo>
                  <a:lnTo>
                    <a:pt x="67538" y="130708"/>
                  </a:lnTo>
                  <a:lnTo>
                    <a:pt x="66827" y="131470"/>
                  </a:lnTo>
                  <a:lnTo>
                    <a:pt x="65659" y="133311"/>
                  </a:lnTo>
                  <a:lnTo>
                    <a:pt x="65316" y="135064"/>
                  </a:lnTo>
                  <a:lnTo>
                    <a:pt x="66306" y="138417"/>
                  </a:lnTo>
                  <a:lnTo>
                    <a:pt x="67424" y="139687"/>
                  </a:lnTo>
                  <a:lnTo>
                    <a:pt x="68821" y="140423"/>
                  </a:lnTo>
                  <a:lnTo>
                    <a:pt x="68148" y="139865"/>
                  </a:lnTo>
                  <a:lnTo>
                    <a:pt x="67691" y="139052"/>
                  </a:lnTo>
                  <a:lnTo>
                    <a:pt x="67462" y="136271"/>
                  </a:lnTo>
                  <a:lnTo>
                    <a:pt x="68859" y="134658"/>
                  </a:lnTo>
                  <a:lnTo>
                    <a:pt x="72567" y="134366"/>
                  </a:lnTo>
                  <a:lnTo>
                    <a:pt x="74193" y="135750"/>
                  </a:lnTo>
                  <a:lnTo>
                    <a:pt x="74472" y="139319"/>
                  </a:lnTo>
                  <a:lnTo>
                    <a:pt x="73253" y="140779"/>
                  </a:lnTo>
                  <a:lnTo>
                    <a:pt x="71577" y="141084"/>
                  </a:lnTo>
                  <a:lnTo>
                    <a:pt x="73558" y="140817"/>
                  </a:lnTo>
                  <a:lnTo>
                    <a:pt x="74726" y="140271"/>
                  </a:lnTo>
                  <a:lnTo>
                    <a:pt x="75069" y="140030"/>
                  </a:lnTo>
                  <a:lnTo>
                    <a:pt x="75514" y="138823"/>
                  </a:lnTo>
                  <a:lnTo>
                    <a:pt x="76301" y="137756"/>
                  </a:lnTo>
                  <a:lnTo>
                    <a:pt x="77381" y="137020"/>
                  </a:lnTo>
                  <a:lnTo>
                    <a:pt x="77762" y="135890"/>
                  </a:lnTo>
                  <a:lnTo>
                    <a:pt x="77825" y="134645"/>
                  </a:lnTo>
                  <a:close/>
                </a:path>
                <a:path w="226695" h="184785">
                  <a:moveTo>
                    <a:pt x="78028" y="62331"/>
                  </a:moveTo>
                  <a:lnTo>
                    <a:pt x="77292" y="59867"/>
                  </a:lnTo>
                  <a:lnTo>
                    <a:pt x="76847" y="59334"/>
                  </a:lnTo>
                  <a:lnTo>
                    <a:pt x="75717" y="58445"/>
                  </a:lnTo>
                  <a:lnTo>
                    <a:pt x="74993" y="58191"/>
                  </a:lnTo>
                  <a:lnTo>
                    <a:pt x="73621" y="58191"/>
                  </a:lnTo>
                  <a:lnTo>
                    <a:pt x="71526" y="58801"/>
                  </a:lnTo>
                  <a:lnTo>
                    <a:pt x="70497" y="60655"/>
                  </a:lnTo>
                  <a:lnTo>
                    <a:pt x="71539" y="64211"/>
                  </a:lnTo>
                  <a:lnTo>
                    <a:pt x="73418" y="65227"/>
                  </a:lnTo>
                  <a:lnTo>
                    <a:pt x="77000" y="64185"/>
                  </a:lnTo>
                  <a:lnTo>
                    <a:pt x="78028" y="62331"/>
                  </a:lnTo>
                  <a:close/>
                </a:path>
                <a:path w="226695" h="184785">
                  <a:moveTo>
                    <a:pt x="79552" y="37439"/>
                  </a:moveTo>
                  <a:lnTo>
                    <a:pt x="79222" y="35763"/>
                  </a:lnTo>
                  <a:lnTo>
                    <a:pt x="78676" y="35293"/>
                  </a:lnTo>
                  <a:lnTo>
                    <a:pt x="78320" y="34658"/>
                  </a:lnTo>
                  <a:lnTo>
                    <a:pt x="78155" y="33934"/>
                  </a:lnTo>
                  <a:lnTo>
                    <a:pt x="77317" y="33197"/>
                  </a:lnTo>
                  <a:lnTo>
                    <a:pt x="76161" y="32854"/>
                  </a:lnTo>
                  <a:lnTo>
                    <a:pt x="73228" y="33705"/>
                  </a:lnTo>
                  <a:lnTo>
                    <a:pt x="72199" y="35560"/>
                  </a:lnTo>
                  <a:lnTo>
                    <a:pt x="73240" y="39103"/>
                  </a:lnTo>
                  <a:lnTo>
                    <a:pt x="75120" y="40119"/>
                  </a:lnTo>
                  <a:lnTo>
                    <a:pt x="78587" y="39116"/>
                  </a:lnTo>
                  <a:lnTo>
                    <a:pt x="79552" y="37439"/>
                  </a:lnTo>
                  <a:close/>
                </a:path>
                <a:path w="226695" h="184785">
                  <a:moveTo>
                    <a:pt x="88011" y="108254"/>
                  </a:moveTo>
                  <a:lnTo>
                    <a:pt x="86829" y="104254"/>
                  </a:lnTo>
                  <a:lnTo>
                    <a:pt x="86436" y="103530"/>
                  </a:lnTo>
                  <a:lnTo>
                    <a:pt x="85915" y="102920"/>
                  </a:lnTo>
                  <a:lnTo>
                    <a:pt x="84467" y="102755"/>
                  </a:lnTo>
                  <a:lnTo>
                    <a:pt x="83210" y="102019"/>
                  </a:lnTo>
                  <a:lnTo>
                    <a:pt x="82397" y="100876"/>
                  </a:lnTo>
                  <a:lnTo>
                    <a:pt x="80924" y="100736"/>
                  </a:lnTo>
                  <a:lnTo>
                    <a:pt x="80238" y="100787"/>
                  </a:lnTo>
                  <a:lnTo>
                    <a:pt x="76479" y="101866"/>
                  </a:lnTo>
                  <a:lnTo>
                    <a:pt x="74688" y="104965"/>
                  </a:lnTo>
                  <a:lnTo>
                    <a:pt x="75438" y="108445"/>
                  </a:lnTo>
                  <a:lnTo>
                    <a:pt x="76111" y="110718"/>
                  </a:lnTo>
                  <a:lnTo>
                    <a:pt x="78016" y="112280"/>
                  </a:lnTo>
                  <a:lnTo>
                    <a:pt x="81102" y="112801"/>
                  </a:lnTo>
                  <a:lnTo>
                    <a:pt x="82029" y="112788"/>
                  </a:lnTo>
                  <a:lnTo>
                    <a:pt x="86169" y="111594"/>
                  </a:lnTo>
                  <a:lnTo>
                    <a:pt x="88011" y="108254"/>
                  </a:lnTo>
                  <a:close/>
                </a:path>
                <a:path w="226695" h="184785">
                  <a:moveTo>
                    <a:pt x="91846" y="76898"/>
                  </a:moveTo>
                  <a:lnTo>
                    <a:pt x="91655" y="76644"/>
                  </a:lnTo>
                  <a:lnTo>
                    <a:pt x="91440" y="76047"/>
                  </a:lnTo>
                  <a:lnTo>
                    <a:pt x="88747" y="76530"/>
                  </a:lnTo>
                  <a:lnTo>
                    <a:pt x="86144" y="74790"/>
                  </a:lnTo>
                  <a:lnTo>
                    <a:pt x="85458" y="71285"/>
                  </a:lnTo>
                  <a:lnTo>
                    <a:pt x="85572" y="70485"/>
                  </a:lnTo>
                  <a:lnTo>
                    <a:pt x="85801" y="69735"/>
                  </a:lnTo>
                  <a:lnTo>
                    <a:pt x="85077" y="70891"/>
                  </a:lnTo>
                  <a:lnTo>
                    <a:pt x="90271" y="77444"/>
                  </a:lnTo>
                  <a:lnTo>
                    <a:pt x="91440" y="77114"/>
                  </a:lnTo>
                  <a:lnTo>
                    <a:pt x="91846" y="76898"/>
                  </a:lnTo>
                  <a:close/>
                </a:path>
                <a:path w="226695" h="184785">
                  <a:moveTo>
                    <a:pt x="99466" y="168236"/>
                  </a:moveTo>
                  <a:lnTo>
                    <a:pt x="92252" y="161696"/>
                  </a:lnTo>
                  <a:lnTo>
                    <a:pt x="90055" y="162407"/>
                  </a:lnTo>
                  <a:lnTo>
                    <a:pt x="89623" y="162648"/>
                  </a:lnTo>
                  <a:lnTo>
                    <a:pt x="89852" y="164363"/>
                  </a:lnTo>
                  <a:lnTo>
                    <a:pt x="88747" y="165976"/>
                  </a:lnTo>
                  <a:lnTo>
                    <a:pt x="86868" y="166382"/>
                  </a:lnTo>
                  <a:lnTo>
                    <a:pt x="86575" y="166344"/>
                  </a:lnTo>
                  <a:lnTo>
                    <a:pt x="86194" y="167538"/>
                  </a:lnTo>
                  <a:lnTo>
                    <a:pt x="92671" y="175158"/>
                  </a:lnTo>
                  <a:lnTo>
                    <a:pt x="97294" y="173824"/>
                  </a:lnTo>
                  <a:lnTo>
                    <a:pt x="99072" y="171602"/>
                  </a:lnTo>
                  <a:lnTo>
                    <a:pt x="99466" y="168236"/>
                  </a:lnTo>
                  <a:close/>
                </a:path>
                <a:path w="226695" h="184785">
                  <a:moveTo>
                    <a:pt x="99758" y="101866"/>
                  </a:moveTo>
                  <a:lnTo>
                    <a:pt x="99275" y="101434"/>
                  </a:lnTo>
                  <a:lnTo>
                    <a:pt x="98971" y="100850"/>
                  </a:lnTo>
                  <a:lnTo>
                    <a:pt x="98806" y="100203"/>
                  </a:lnTo>
                  <a:lnTo>
                    <a:pt x="97447" y="100114"/>
                  </a:lnTo>
                  <a:lnTo>
                    <a:pt x="96202" y="99237"/>
                  </a:lnTo>
                  <a:lnTo>
                    <a:pt x="95237" y="96100"/>
                  </a:lnTo>
                  <a:lnTo>
                    <a:pt x="96227" y="94234"/>
                  </a:lnTo>
                  <a:lnTo>
                    <a:pt x="98221" y="93611"/>
                  </a:lnTo>
                  <a:lnTo>
                    <a:pt x="98640" y="93624"/>
                  </a:lnTo>
                  <a:lnTo>
                    <a:pt x="97980" y="92862"/>
                  </a:lnTo>
                  <a:lnTo>
                    <a:pt x="97485" y="91935"/>
                  </a:lnTo>
                  <a:lnTo>
                    <a:pt x="97256" y="90716"/>
                  </a:lnTo>
                  <a:lnTo>
                    <a:pt x="96545" y="90652"/>
                  </a:lnTo>
                  <a:lnTo>
                    <a:pt x="90792" y="95618"/>
                  </a:lnTo>
                  <a:lnTo>
                    <a:pt x="91147" y="96240"/>
                  </a:lnTo>
                  <a:lnTo>
                    <a:pt x="91389" y="96926"/>
                  </a:lnTo>
                  <a:lnTo>
                    <a:pt x="91490" y="98221"/>
                  </a:lnTo>
                  <a:lnTo>
                    <a:pt x="91262" y="99225"/>
                  </a:lnTo>
                  <a:lnTo>
                    <a:pt x="92011" y="100838"/>
                  </a:lnTo>
                  <a:lnTo>
                    <a:pt x="93421" y="101981"/>
                  </a:lnTo>
                  <a:lnTo>
                    <a:pt x="95592" y="102577"/>
                  </a:lnTo>
                  <a:lnTo>
                    <a:pt x="96494" y="102743"/>
                  </a:lnTo>
                  <a:lnTo>
                    <a:pt x="97447" y="102743"/>
                  </a:lnTo>
                  <a:lnTo>
                    <a:pt x="98882" y="102336"/>
                  </a:lnTo>
                  <a:lnTo>
                    <a:pt x="99758" y="101866"/>
                  </a:lnTo>
                  <a:close/>
                </a:path>
                <a:path w="226695" h="184785">
                  <a:moveTo>
                    <a:pt x="102768" y="96202"/>
                  </a:moveTo>
                  <a:lnTo>
                    <a:pt x="102590" y="95846"/>
                  </a:lnTo>
                  <a:lnTo>
                    <a:pt x="102527" y="95656"/>
                  </a:lnTo>
                  <a:lnTo>
                    <a:pt x="102222" y="95643"/>
                  </a:lnTo>
                  <a:lnTo>
                    <a:pt x="102069" y="95618"/>
                  </a:lnTo>
                  <a:lnTo>
                    <a:pt x="102196" y="95796"/>
                  </a:lnTo>
                  <a:lnTo>
                    <a:pt x="102247" y="95973"/>
                  </a:lnTo>
                  <a:lnTo>
                    <a:pt x="102247" y="96113"/>
                  </a:lnTo>
                  <a:lnTo>
                    <a:pt x="102425" y="96126"/>
                  </a:lnTo>
                  <a:lnTo>
                    <a:pt x="102768" y="96202"/>
                  </a:lnTo>
                  <a:close/>
                </a:path>
                <a:path w="226695" h="184785">
                  <a:moveTo>
                    <a:pt x="103987" y="45021"/>
                  </a:moveTo>
                  <a:lnTo>
                    <a:pt x="103301" y="41554"/>
                  </a:lnTo>
                  <a:lnTo>
                    <a:pt x="101523" y="40373"/>
                  </a:lnTo>
                  <a:lnTo>
                    <a:pt x="97929" y="41084"/>
                  </a:lnTo>
                  <a:lnTo>
                    <a:pt x="96799" y="42735"/>
                  </a:lnTo>
                  <a:lnTo>
                    <a:pt x="97015" y="44500"/>
                  </a:lnTo>
                  <a:lnTo>
                    <a:pt x="96151" y="44805"/>
                  </a:lnTo>
                  <a:lnTo>
                    <a:pt x="95491" y="45440"/>
                  </a:lnTo>
                  <a:lnTo>
                    <a:pt x="94818" y="46939"/>
                  </a:lnTo>
                  <a:lnTo>
                    <a:pt x="94703" y="47739"/>
                  </a:lnTo>
                  <a:lnTo>
                    <a:pt x="95123" y="49136"/>
                  </a:lnTo>
                  <a:lnTo>
                    <a:pt x="95491" y="49618"/>
                  </a:lnTo>
                  <a:lnTo>
                    <a:pt x="96774" y="50787"/>
                  </a:lnTo>
                  <a:lnTo>
                    <a:pt x="97955" y="51142"/>
                  </a:lnTo>
                  <a:lnTo>
                    <a:pt x="100761" y="50330"/>
                  </a:lnTo>
                  <a:lnTo>
                    <a:pt x="101688" y="48742"/>
                  </a:lnTo>
                  <a:lnTo>
                    <a:pt x="101447" y="47142"/>
                  </a:lnTo>
                  <a:lnTo>
                    <a:pt x="102997" y="46558"/>
                  </a:lnTo>
                  <a:lnTo>
                    <a:pt x="103987" y="45021"/>
                  </a:lnTo>
                  <a:close/>
                </a:path>
                <a:path w="226695" h="184785">
                  <a:moveTo>
                    <a:pt x="106730" y="141770"/>
                  </a:moveTo>
                  <a:lnTo>
                    <a:pt x="104940" y="135686"/>
                  </a:lnTo>
                  <a:lnTo>
                    <a:pt x="102654" y="133921"/>
                  </a:lnTo>
                  <a:lnTo>
                    <a:pt x="99834" y="133642"/>
                  </a:lnTo>
                  <a:lnTo>
                    <a:pt x="100304" y="134442"/>
                  </a:lnTo>
                  <a:lnTo>
                    <a:pt x="100787" y="136715"/>
                  </a:lnTo>
                  <a:lnTo>
                    <a:pt x="99631" y="138493"/>
                  </a:lnTo>
                  <a:lnTo>
                    <a:pt x="96088" y="139230"/>
                  </a:lnTo>
                  <a:lnTo>
                    <a:pt x="94437" y="138201"/>
                  </a:lnTo>
                  <a:lnTo>
                    <a:pt x="93929" y="136575"/>
                  </a:lnTo>
                  <a:lnTo>
                    <a:pt x="93218" y="137642"/>
                  </a:lnTo>
                  <a:lnTo>
                    <a:pt x="92837" y="138912"/>
                  </a:lnTo>
                  <a:lnTo>
                    <a:pt x="92913" y="141389"/>
                  </a:lnTo>
                  <a:lnTo>
                    <a:pt x="93256" y="142544"/>
                  </a:lnTo>
                  <a:lnTo>
                    <a:pt x="93840" y="143560"/>
                  </a:lnTo>
                  <a:lnTo>
                    <a:pt x="95846" y="143598"/>
                  </a:lnTo>
                  <a:lnTo>
                    <a:pt x="97561" y="144780"/>
                  </a:lnTo>
                  <a:lnTo>
                    <a:pt x="98323" y="146545"/>
                  </a:lnTo>
                  <a:lnTo>
                    <a:pt x="99275" y="146697"/>
                  </a:lnTo>
                  <a:lnTo>
                    <a:pt x="100266" y="146685"/>
                  </a:lnTo>
                  <a:lnTo>
                    <a:pt x="104724" y="145389"/>
                  </a:lnTo>
                  <a:lnTo>
                    <a:pt x="106730" y="141770"/>
                  </a:lnTo>
                  <a:close/>
                </a:path>
                <a:path w="226695" h="184785">
                  <a:moveTo>
                    <a:pt x="107950" y="20205"/>
                  </a:moveTo>
                  <a:lnTo>
                    <a:pt x="107251" y="16713"/>
                  </a:lnTo>
                  <a:lnTo>
                    <a:pt x="105486" y="15532"/>
                  </a:lnTo>
                  <a:lnTo>
                    <a:pt x="101828" y="16243"/>
                  </a:lnTo>
                  <a:lnTo>
                    <a:pt x="100634" y="17995"/>
                  </a:lnTo>
                  <a:lnTo>
                    <a:pt x="101053" y="20091"/>
                  </a:lnTo>
                  <a:lnTo>
                    <a:pt x="101955" y="21920"/>
                  </a:lnTo>
                  <a:lnTo>
                    <a:pt x="103403" y="22758"/>
                  </a:lnTo>
                  <a:lnTo>
                    <a:pt x="104952" y="22453"/>
                  </a:lnTo>
                  <a:lnTo>
                    <a:pt x="106921" y="21780"/>
                  </a:lnTo>
                  <a:lnTo>
                    <a:pt x="107950" y="20205"/>
                  </a:lnTo>
                  <a:close/>
                </a:path>
                <a:path w="226695" h="184785">
                  <a:moveTo>
                    <a:pt x="116052" y="112420"/>
                  </a:moveTo>
                  <a:lnTo>
                    <a:pt x="114007" y="105498"/>
                  </a:lnTo>
                  <a:lnTo>
                    <a:pt x="110363" y="103517"/>
                  </a:lnTo>
                  <a:lnTo>
                    <a:pt x="106070" y="104800"/>
                  </a:lnTo>
                  <a:lnTo>
                    <a:pt x="102958" y="106400"/>
                  </a:lnTo>
                  <a:lnTo>
                    <a:pt x="101511" y="109575"/>
                  </a:lnTo>
                  <a:lnTo>
                    <a:pt x="102412" y="112610"/>
                  </a:lnTo>
                  <a:lnTo>
                    <a:pt x="103809" y="115849"/>
                  </a:lnTo>
                  <a:lnTo>
                    <a:pt x="106260" y="117360"/>
                  </a:lnTo>
                  <a:lnTo>
                    <a:pt x="110007" y="117208"/>
                  </a:lnTo>
                  <a:lnTo>
                    <a:pt x="114046" y="116039"/>
                  </a:lnTo>
                  <a:lnTo>
                    <a:pt x="116052" y="112420"/>
                  </a:lnTo>
                  <a:close/>
                </a:path>
                <a:path w="226695" h="184785">
                  <a:moveTo>
                    <a:pt x="118300" y="65201"/>
                  </a:moveTo>
                  <a:lnTo>
                    <a:pt x="116357" y="64706"/>
                  </a:lnTo>
                  <a:lnTo>
                    <a:pt x="114909" y="63131"/>
                  </a:lnTo>
                  <a:lnTo>
                    <a:pt x="114630" y="61099"/>
                  </a:lnTo>
                  <a:lnTo>
                    <a:pt x="114503" y="60579"/>
                  </a:lnTo>
                  <a:lnTo>
                    <a:pt x="114477" y="59169"/>
                  </a:lnTo>
                  <a:lnTo>
                    <a:pt x="115049" y="57899"/>
                  </a:lnTo>
                  <a:lnTo>
                    <a:pt x="115963" y="56959"/>
                  </a:lnTo>
                  <a:lnTo>
                    <a:pt x="113614" y="57061"/>
                  </a:lnTo>
                  <a:lnTo>
                    <a:pt x="111633" y="55511"/>
                  </a:lnTo>
                  <a:lnTo>
                    <a:pt x="111023" y="53327"/>
                  </a:lnTo>
                  <a:lnTo>
                    <a:pt x="110236" y="54406"/>
                  </a:lnTo>
                  <a:lnTo>
                    <a:pt x="109867" y="55778"/>
                  </a:lnTo>
                  <a:lnTo>
                    <a:pt x="110464" y="58762"/>
                  </a:lnTo>
                  <a:lnTo>
                    <a:pt x="111531" y="59944"/>
                  </a:lnTo>
                  <a:lnTo>
                    <a:pt x="112877" y="60629"/>
                  </a:lnTo>
                  <a:lnTo>
                    <a:pt x="112458" y="60655"/>
                  </a:lnTo>
                  <a:lnTo>
                    <a:pt x="109791" y="61417"/>
                  </a:lnTo>
                  <a:lnTo>
                    <a:pt x="108267" y="64185"/>
                  </a:lnTo>
                  <a:lnTo>
                    <a:pt x="109816" y="69469"/>
                  </a:lnTo>
                  <a:lnTo>
                    <a:pt x="112610" y="70993"/>
                  </a:lnTo>
                  <a:lnTo>
                    <a:pt x="115481" y="70154"/>
                  </a:lnTo>
                  <a:lnTo>
                    <a:pt x="115824" y="69926"/>
                  </a:lnTo>
                  <a:lnTo>
                    <a:pt x="115646" y="67957"/>
                  </a:lnTo>
                  <a:lnTo>
                    <a:pt x="116624" y="66154"/>
                  </a:lnTo>
                  <a:lnTo>
                    <a:pt x="118300" y="65201"/>
                  </a:lnTo>
                  <a:close/>
                </a:path>
                <a:path w="226695" h="184785">
                  <a:moveTo>
                    <a:pt x="120027" y="55359"/>
                  </a:moveTo>
                  <a:lnTo>
                    <a:pt x="119976" y="55092"/>
                  </a:lnTo>
                  <a:lnTo>
                    <a:pt x="119824" y="54825"/>
                  </a:lnTo>
                  <a:lnTo>
                    <a:pt x="119659" y="55067"/>
                  </a:lnTo>
                  <a:lnTo>
                    <a:pt x="119481" y="55295"/>
                  </a:lnTo>
                  <a:lnTo>
                    <a:pt x="119265" y="55511"/>
                  </a:lnTo>
                  <a:lnTo>
                    <a:pt x="119608" y="55473"/>
                  </a:lnTo>
                  <a:lnTo>
                    <a:pt x="119799" y="55562"/>
                  </a:lnTo>
                  <a:lnTo>
                    <a:pt x="120002" y="55575"/>
                  </a:lnTo>
                  <a:lnTo>
                    <a:pt x="120027" y="55359"/>
                  </a:lnTo>
                  <a:close/>
                </a:path>
                <a:path w="226695" h="184785">
                  <a:moveTo>
                    <a:pt x="124942" y="125412"/>
                  </a:moveTo>
                  <a:lnTo>
                    <a:pt x="124714" y="123329"/>
                  </a:lnTo>
                  <a:lnTo>
                    <a:pt x="124587" y="122631"/>
                  </a:lnTo>
                  <a:lnTo>
                    <a:pt x="123990" y="121424"/>
                  </a:lnTo>
                  <a:lnTo>
                    <a:pt x="122872" y="121780"/>
                  </a:lnTo>
                  <a:lnTo>
                    <a:pt x="120040" y="122377"/>
                  </a:lnTo>
                  <a:lnTo>
                    <a:pt x="117271" y="120942"/>
                  </a:lnTo>
                  <a:lnTo>
                    <a:pt x="116052" y="118465"/>
                  </a:lnTo>
                  <a:lnTo>
                    <a:pt x="114592" y="118986"/>
                  </a:lnTo>
                  <a:lnTo>
                    <a:pt x="113411" y="119976"/>
                  </a:lnTo>
                  <a:lnTo>
                    <a:pt x="112649" y="121234"/>
                  </a:lnTo>
                  <a:lnTo>
                    <a:pt x="111848" y="122567"/>
                  </a:lnTo>
                  <a:lnTo>
                    <a:pt x="111493" y="124193"/>
                  </a:lnTo>
                  <a:lnTo>
                    <a:pt x="112077" y="127177"/>
                  </a:lnTo>
                  <a:lnTo>
                    <a:pt x="111480" y="124180"/>
                  </a:lnTo>
                  <a:lnTo>
                    <a:pt x="111836" y="122567"/>
                  </a:lnTo>
                  <a:lnTo>
                    <a:pt x="112649" y="121234"/>
                  </a:lnTo>
                  <a:lnTo>
                    <a:pt x="108800" y="122275"/>
                  </a:lnTo>
                  <a:lnTo>
                    <a:pt x="106768" y="125895"/>
                  </a:lnTo>
                  <a:lnTo>
                    <a:pt x="108483" y="131902"/>
                  </a:lnTo>
                  <a:lnTo>
                    <a:pt x="110642" y="133654"/>
                  </a:lnTo>
                  <a:lnTo>
                    <a:pt x="114020" y="134150"/>
                  </a:lnTo>
                  <a:lnTo>
                    <a:pt x="114960" y="134112"/>
                  </a:lnTo>
                  <a:lnTo>
                    <a:pt x="116471" y="133680"/>
                  </a:lnTo>
                  <a:lnTo>
                    <a:pt x="117487" y="133121"/>
                  </a:lnTo>
                  <a:lnTo>
                    <a:pt x="116547" y="132765"/>
                  </a:lnTo>
                  <a:lnTo>
                    <a:pt x="115773" y="132054"/>
                  </a:lnTo>
                  <a:lnTo>
                    <a:pt x="115379" y="130822"/>
                  </a:lnTo>
                  <a:lnTo>
                    <a:pt x="115392" y="130416"/>
                  </a:lnTo>
                  <a:lnTo>
                    <a:pt x="113601" y="129552"/>
                  </a:lnTo>
                  <a:lnTo>
                    <a:pt x="115392" y="130416"/>
                  </a:lnTo>
                  <a:lnTo>
                    <a:pt x="115214" y="128854"/>
                  </a:lnTo>
                  <a:lnTo>
                    <a:pt x="116103" y="127330"/>
                  </a:lnTo>
                  <a:lnTo>
                    <a:pt x="119354" y="126339"/>
                  </a:lnTo>
                  <a:lnTo>
                    <a:pt x="121069" y="127203"/>
                  </a:lnTo>
                  <a:lnTo>
                    <a:pt x="121742" y="128765"/>
                  </a:lnTo>
                  <a:lnTo>
                    <a:pt x="122351" y="128447"/>
                  </a:lnTo>
                  <a:lnTo>
                    <a:pt x="123050" y="128244"/>
                  </a:lnTo>
                  <a:lnTo>
                    <a:pt x="123774" y="128130"/>
                  </a:lnTo>
                  <a:lnTo>
                    <a:pt x="124574" y="126911"/>
                  </a:lnTo>
                  <a:lnTo>
                    <a:pt x="124942" y="125412"/>
                  </a:lnTo>
                  <a:close/>
                </a:path>
                <a:path w="226695" h="184785">
                  <a:moveTo>
                    <a:pt x="125069" y="89941"/>
                  </a:moveTo>
                  <a:lnTo>
                    <a:pt x="124980" y="88226"/>
                  </a:lnTo>
                  <a:lnTo>
                    <a:pt x="124142" y="87236"/>
                  </a:lnTo>
                  <a:lnTo>
                    <a:pt x="123609" y="85991"/>
                  </a:lnTo>
                  <a:lnTo>
                    <a:pt x="123545" y="84607"/>
                  </a:lnTo>
                  <a:lnTo>
                    <a:pt x="122732" y="83820"/>
                  </a:lnTo>
                  <a:lnTo>
                    <a:pt x="121246" y="82638"/>
                  </a:lnTo>
                  <a:lnTo>
                    <a:pt x="119227" y="82156"/>
                  </a:lnTo>
                  <a:lnTo>
                    <a:pt x="114033" y="83667"/>
                  </a:lnTo>
                  <a:lnTo>
                    <a:pt x="112191" y="86995"/>
                  </a:lnTo>
                  <a:lnTo>
                    <a:pt x="113690" y="92113"/>
                  </a:lnTo>
                  <a:lnTo>
                    <a:pt x="115150" y="93535"/>
                  </a:lnTo>
                  <a:lnTo>
                    <a:pt x="116928" y="94157"/>
                  </a:lnTo>
                  <a:lnTo>
                    <a:pt x="117424" y="93586"/>
                  </a:lnTo>
                  <a:lnTo>
                    <a:pt x="118084" y="93141"/>
                  </a:lnTo>
                  <a:lnTo>
                    <a:pt x="119951" y="92849"/>
                  </a:lnTo>
                  <a:lnTo>
                    <a:pt x="120929" y="93205"/>
                  </a:lnTo>
                  <a:lnTo>
                    <a:pt x="121666" y="93865"/>
                  </a:lnTo>
                  <a:lnTo>
                    <a:pt x="122237" y="93573"/>
                  </a:lnTo>
                  <a:lnTo>
                    <a:pt x="123190" y="92760"/>
                  </a:lnTo>
                  <a:lnTo>
                    <a:pt x="124383" y="91579"/>
                  </a:lnTo>
                  <a:lnTo>
                    <a:pt x="125069" y="89941"/>
                  </a:lnTo>
                  <a:close/>
                </a:path>
                <a:path w="226695" h="184785">
                  <a:moveTo>
                    <a:pt x="126009" y="104876"/>
                  </a:moveTo>
                  <a:lnTo>
                    <a:pt x="124942" y="104571"/>
                  </a:lnTo>
                  <a:lnTo>
                    <a:pt x="124028" y="103822"/>
                  </a:lnTo>
                  <a:lnTo>
                    <a:pt x="123304" y="101485"/>
                  </a:lnTo>
                  <a:lnTo>
                    <a:pt x="123698" y="100266"/>
                  </a:lnTo>
                  <a:lnTo>
                    <a:pt x="124523" y="99415"/>
                  </a:lnTo>
                  <a:lnTo>
                    <a:pt x="123901" y="98158"/>
                  </a:lnTo>
                  <a:lnTo>
                    <a:pt x="123558" y="96481"/>
                  </a:lnTo>
                  <a:lnTo>
                    <a:pt x="123609" y="95542"/>
                  </a:lnTo>
                  <a:lnTo>
                    <a:pt x="123825" y="94653"/>
                  </a:lnTo>
                  <a:lnTo>
                    <a:pt x="122555" y="94170"/>
                  </a:lnTo>
                  <a:lnTo>
                    <a:pt x="121869" y="94081"/>
                  </a:lnTo>
                  <a:lnTo>
                    <a:pt x="122313" y="94551"/>
                  </a:lnTo>
                  <a:lnTo>
                    <a:pt x="122669" y="95097"/>
                  </a:lnTo>
                  <a:lnTo>
                    <a:pt x="123075" y="97599"/>
                  </a:lnTo>
                  <a:lnTo>
                    <a:pt x="121831" y="99314"/>
                  </a:lnTo>
                  <a:lnTo>
                    <a:pt x="118783" y="99809"/>
                  </a:lnTo>
                  <a:lnTo>
                    <a:pt x="117652" y="99301"/>
                  </a:lnTo>
                  <a:lnTo>
                    <a:pt x="116916" y="98450"/>
                  </a:lnTo>
                  <a:lnTo>
                    <a:pt x="116738" y="99999"/>
                  </a:lnTo>
                  <a:lnTo>
                    <a:pt x="115938" y="101371"/>
                  </a:lnTo>
                  <a:lnTo>
                    <a:pt x="114769" y="102336"/>
                  </a:lnTo>
                  <a:lnTo>
                    <a:pt x="115646" y="105359"/>
                  </a:lnTo>
                  <a:lnTo>
                    <a:pt x="118503" y="107264"/>
                  </a:lnTo>
                  <a:lnTo>
                    <a:pt x="121539" y="107061"/>
                  </a:lnTo>
                  <a:lnTo>
                    <a:pt x="122288" y="106578"/>
                  </a:lnTo>
                  <a:lnTo>
                    <a:pt x="123126" y="106222"/>
                  </a:lnTo>
                  <a:lnTo>
                    <a:pt x="124307" y="106235"/>
                  </a:lnTo>
                  <a:lnTo>
                    <a:pt x="124955" y="105867"/>
                  </a:lnTo>
                  <a:lnTo>
                    <a:pt x="125526" y="105410"/>
                  </a:lnTo>
                  <a:lnTo>
                    <a:pt x="126009" y="104876"/>
                  </a:lnTo>
                  <a:close/>
                </a:path>
                <a:path w="226695" h="184785">
                  <a:moveTo>
                    <a:pt x="127393" y="14579"/>
                  </a:moveTo>
                  <a:lnTo>
                    <a:pt x="127063" y="13792"/>
                  </a:lnTo>
                  <a:lnTo>
                    <a:pt x="125755" y="12484"/>
                  </a:lnTo>
                  <a:lnTo>
                    <a:pt x="124955" y="12166"/>
                  </a:lnTo>
                  <a:lnTo>
                    <a:pt x="123101" y="12166"/>
                  </a:lnTo>
                  <a:lnTo>
                    <a:pt x="122301" y="12484"/>
                  </a:lnTo>
                  <a:lnTo>
                    <a:pt x="120992" y="13792"/>
                  </a:lnTo>
                  <a:lnTo>
                    <a:pt x="120662" y="14579"/>
                  </a:lnTo>
                  <a:lnTo>
                    <a:pt x="120662" y="16433"/>
                  </a:lnTo>
                  <a:lnTo>
                    <a:pt x="120992" y="17221"/>
                  </a:lnTo>
                  <a:lnTo>
                    <a:pt x="122301" y="18529"/>
                  </a:lnTo>
                  <a:lnTo>
                    <a:pt x="123101" y="18846"/>
                  </a:lnTo>
                  <a:lnTo>
                    <a:pt x="124955" y="18846"/>
                  </a:lnTo>
                  <a:lnTo>
                    <a:pt x="125755" y="18529"/>
                  </a:lnTo>
                  <a:lnTo>
                    <a:pt x="127063" y="17221"/>
                  </a:lnTo>
                  <a:lnTo>
                    <a:pt x="127393" y="16433"/>
                  </a:lnTo>
                  <a:lnTo>
                    <a:pt x="127393" y="14579"/>
                  </a:lnTo>
                  <a:close/>
                </a:path>
                <a:path w="226695" h="184785">
                  <a:moveTo>
                    <a:pt x="127533" y="171665"/>
                  </a:moveTo>
                  <a:lnTo>
                    <a:pt x="126022" y="169227"/>
                  </a:lnTo>
                  <a:lnTo>
                    <a:pt x="123024" y="167970"/>
                  </a:lnTo>
                  <a:lnTo>
                    <a:pt x="117119" y="169672"/>
                  </a:lnTo>
                  <a:lnTo>
                    <a:pt x="115227" y="172478"/>
                  </a:lnTo>
                  <a:lnTo>
                    <a:pt x="115404" y="175450"/>
                  </a:lnTo>
                  <a:lnTo>
                    <a:pt x="116586" y="175552"/>
                  </a:lnTo>
                  <a:lnTo>
                    <a:pt x="117627" y="176060"/>
                  </a:lnTo>
                  <a:lnTo>
                    <a:pt x="118440" y="176860"/>
                  </a:lnTo>
                  <a:lnTo>
                    <a:pt x="123583" y="175463"/>
                  </a:lnTo>
                  <a:lnTo>
                    <a:pt x="126111" y="174675"/>
                  </a:lnTo>
                  <a:lnTo>
                    <a:pt x="126022" y="173469"/>
                  </a:lnTo>
                  <a:lnTo>
                    <a:pt x="126555" y="172313"/>
                  </a:lnTo>
                  <a:lnTo>
                    <a:pt x="127533" y="171665"/>
                  </a:lnTo>
                  <a:close/>
                </a:path>
                <a:path w="226695" h="184785">
                  <a:moveTo>
                    <a:pt x="129082" y="33477"/>
                  </a:moveTo>
                  <a:lnTo>
                    <a:pt x="128574" y="30899"/>
                  </a:lnTo>
                  <a:lnTo>
                    <a:pt x="128130" y="30276"/>
                  </a:lnTo>
                  <a:lnTo>
                    <a:pt x="127469" y="29857"/>
                  </a:lnTo>
                  <a:lnTo>
                    <a:pt x="126377" y="30149"/>
                  </a:lnTo>
                  <a:lnTo>
                    <a:pt x="125298" y="29819"/>
                  </a:lnTo>
                  <a:lnTo>
                    <a:pt x="124485" y="29146"/>
                  </a:lnTo>
                  <a:lnTo>
                    <a:pt x="122834" y="29629"/>
                  </a:lnTo>
                  <a:lnTo>
                    <a:pt x="121780" y="31242"/>
                  </a:lnTo>
                  <a:lnTo>
                    <a:pt x="122478" y="34772"/>
                  </a:lnTo>
                  <a:lnTo>
                    <a:pt x="124244" y="35953"/>
                  </a:lnTo>
                  <a:lnTo>
                    <a:pt x="127901" y="35242"/>
                  </a:lnTo>
                  <a:lnTo>
                    <a:pt x="129082" y="33477"/>
                  </a:lnTo>
                  <a:close/>
                </a:path>
                <a:path w="226695" h="184785">
                  <a:moveTo>
                    <a:pt x="132486" y="165468"/>
                  </a:moveTo>
                  <a:lnTo>
                    <a:pt x="132143" y="165023"/>
                  </a:lnTo>
                  <a:lnTo>
                    <a:pt x="131991" y="164795"/>
                  </a:lnTo>
                  <a:lnTo>
                    <a:pt x="131902" y="165087"/>
                  </a:lnTo>
                  <a:lnTo>
                    <a:pt x="131699" y="165341"/>
                  </a:lnTo>
                  <a:lnTo>
                    <a:pt x="131559" y="165608"/>
                  </a:lnTo>
                  <a:lnTo>
                    <a:pt x="131864" y="165582"/>
                  </a:lnTo>
                  <a:lnTo>
                    <a:pt x="132486" y="165468"/>
                  </a:lnTo>
                  <a:close/>
                </a:path>
                <a:path w="226695" h="184785">
                  <a:moveTo>
                    <a:pt x="133781" y="146507"/>
                  </a:moveTo>
                  <a:lnTo>
                    <a:pt x="133337" y="143903"/>
                  </a:lnTo>
                  <a:lnTo>
                    <a:pt x="132702" y="141744"/>
                  </a:lnTo>
                  <a:lnTo>
                    <a:pt x="131038" y="140144"/>
                  </a:lnTo>
                  <a:lnTo>
                    <a:pt x="129019" y="139509"/>
                  </a:lnTo>
                  <a:lnTo>
                    <a:pt x="128295" y="140068"/>
                  </a:lnTo>
                  <a:lnTo>
                    <a:pt x="127901" y="140284"/>
                  </a:lnTo>
                  <a:lnTo>
                    <a:pt x="129133" y="140754"/>
                  </a:lnTo>
                  <a:lnTo>
                    <a:pt x="130035" y="141922"/>
                  </a:lnTo>
                  <a:lnTo>
                    <a:pt x="130111" y="145161"/>
                  </a:lnTo>
                  <a:lnTo>
                    <a:pt x="128638" y="146697"/>
                  </a:lnTo>
                  <a:lnTo>
                    <a:pt x="126111" y="146761"/>
                  </a:lnTo>
                  <a:lnTo>
                    <a:pt x="125514" y="146532"/>
                  </a:lnTo>
                  <a:lnTo>
                    <a:pt x="124993" y="146215"/>
                  </a:lnTo>
                  <a:lnTo>
                    <a:pt x="124282" y="147104"/>
                  </a:lnTo>
                  <a:lnTo>
                    <a:pt x="123329" y="147815"/>
                  </a:lnTo>
                  <a:lnTo>
                    <a:pt x="121716" y="148145"/>
                  </a:lnTo>
                  <a:lnTo>
                    <a:pt x="120929" y="148069"/>
                  </a:lnTo>
                  <a:lnTo>
                    <a:pt x="122148" y="151193"/>
                  </a:lnTo>
                  <a:lnTo>
                    <a:pt x="125564" y="152946"/>
                  </a:lnTo>
                  <a:lnTo>
                    <a:pt x="130251" y="151587"/>
                  </a:lnTo>
                  <a:lnTo>
                    <a:pt x="131381" y="150774"/>
                  </a:lnTo>
                  <a:lnTo>
                    <a:pt x="133299" y="148323"/>
                  </a:lnTo>
                  <a:lnTo>
                    <a:pt x="133781" y="146507"/>
                  </a:lnTo>
                  <a:close/>
                </a:path>
                <a:path w="226695" h="184785">
                  <a:moveTo>
                    <a:pt x="136283" y="155003"/>
                  </a:moveTo>
                  <a:lnTo>
                    <a:pt x="134683" y="153035"/>
                  </a:lnTo>
                  <a:lnTo>
                    <a:pt x="131991" y="152095"/>
                  </a:lnTo>
                  <a:lnTo>
                    <a:pt x="126504" y="153631"/>
                  </a:lnTo>
                  <a:lnTo>
                    <a:pt x="124650" y="156235"/>
                  </a:lnTo>
                  <a:lnTo>
                    <a:pt x="124637" y="159067"/>
                  </a:lnTo>
                  <a:lnTo>
                    <a:pt x="125298" y="158673"/>
                  </a:lnTo>
                  <a:lnTo>
                    <a:pt x="126022" y="158369"/>
                  </a:lnTo>
                  <a:lnTo>
                    <a:pt x="128587" y="158178"/>
                  </a:lnTo>
                  <a:lnTo>
                    <a:pt x="130111" y="159004"/>
                  </a:lnTo>
                  <a:lnTo>
                    <a:pt x="131114" y="160274"/>
                  </a:lnTo>
                  <a:lnTo>
                    <a:pt x="131559" y="157695"/>
                  </a:lnTo>
                  <a:lnTo>
                    <a:pt x="133553" y="155536"/>
                  </a:lnTo>
                  <a:lnTo>
                    <a:pt x="136283" y="155003"/>
                  </a:lnTo>
                  <a:close/>
                </a:path>
                <a:path w="226695" h="184785">
                  <a:moveTo>
                    <a:pt x="141846" y="68961"/>
                  </a:moveTo>
                  <a:lnTo>
                    <a:pt x="141097" y="68783"/>
                  </a:lnTo>
                  <a:lnTo>
                    <a:pt x="140398" y="68491"/>
                  </a:lnTo>
                  <a:lnTo>
                    <a:pt x="139776" y="68072"/>
                  </a:lnTo>
                  <a:lnTo>
                    <a:pt x="140055" y="68491"/>
                  </a:lnTo>
                  <a:lnTo>
                    <a:pt x="140385" y="68834"/>
                  </a:lnTo>
                  <a:lnTo>
                    <a:pt x="140766" y="69151"/>
                  </a:lnTo>
                  <a:lnTo>
                    <a:pt x="141439" y="68973"/>
                  </a:lnTo>
                  <a:lnTo>
                    <a:pt x="141846" y="68961"/>
                  </a:lnTo>
                  <a:close/>
                </a:path>
                <a:path w="226695" h="184785">
                  <a:moveTo>
                    <a:pt x="144792" y="52730"/>
                  </a:moveTo>
                  <a:lnTo>
                    <a:pt x="143814" y="47802"/>
                  </a:lnTo>
                  <a:lnTo>
                    <a:pt x="141185" y="46050"/>
                  </a:lnTo>
                  <a:lnTo>
                    <a:pt x="135737" y="47104"/>
                  </a:lnTo>
                  <a:lnTo>
                    <a:pt x="133972" y="49733"/>
                  </a:lnTo>
                  <a:lnTo>
                    <a:pt x="135039" y="55130"/>
                  </a:lnTo>
                  <a:lnTo>
                    <a:pt x="137680" y="56896"/>
                  </a:lnTo>
                  <a:lnTo>
                    <a:pt x="140754" y="56286"/>
                  </a:lnTo>
                  <a:lnTo>
                    <a:pt x="143624" y="54838"/>
                  </a:lnTo>
                  <a:lnTo>
                    <a:pt x="144792" y="52730"/>
                  </a:lnTo>
                  <a:close/>
                </a:path>
                <a:path w="226695" h="184785">
                  <a:moveTo>
                    <a:pt x="148932" y="67259"/>
                  </a:moveTo>
                  <a:lnTo>
                    <a:pt x="148856" y="65201"/>
                  </a:lnTo>
                  <a:lnTo>
                    <a:pt x="148145" y="67068"/>
                  </a:lnTo>
                  <a:lnTo>
                    <a:pt x="146545" y="68541"/>
                  </a:lnTo>
                  <a:lnTo>
                    <a:pt x="144437" y="68986"/>
                  </a:lnTo>
                  <a:lnTo>
                    <a:pt x="143776" y="69062"/>
                  </a:lnTo>
                  <a:lnTo>
                    <a:pt x="144500" y="69227"/>
                  </a:lnTo>
                  <a:lnTo>
                    <a:pt x="145199" y="69519"/>
                  </a:lnTo>
                  <a:lnTo>
                    <a:pt x="145808" y="69938"/>
                  </a:lnTo>
                  <a:lnTo>
                    <a:pt x="147764" y="69138"/>
                  </a:lnTo>
                  <a:lnTo>
                    <a:pt x="148932" y="67259"/>
                  </a:lnTo>
                  <a:close/>
                </a:path>
                <a:path w="226695" h="184785">
                  <a:moveTo>
                    <a:pt x="150037" y="91681"/>
                  </a:moveTo>
                  <a:lnTo>
                    <a:pt x="148640" y="86906"/>
                  </a:lnTo>
                  <a:lnTo>
                    <a:pt x="144995" y="84924"/>
                  </a:lnTo>
                  <a:lnTo>
                    <a:pt x="139585" y="86487"/>
                  </a:lnTo>
                  <a:lnTo>
                    <a:pt x="138137" y="87845"/>
                  </a:lnTo>
                  <a:lnTo>
                    <a:pt x="137375" y="89522"/>
                  </a:lnTo>
                  <a:lnTo>
                    <a:pt x="137629" y="90830"/>
                  </a:lnTo>
                  <a:lnTo>
                    <a:pt x="137426" y="92113"/>
                  </a:lnTo>
                  <a:lnTo>
                    <a:pt x="136880" y="93243"/>
                  </a:lnTo>
                  <a:lnTo>
                    <a:pt x="137033" y="94018"/>
                  </a:lnTo>
                  <a:lnTo>
                    <a:pt x="137998" y="97332"/>
                  </a:lnTo>
                  <a:lnTo>
                    <a:pt x="141389" y="99263"/>
                  </a:lnTo>
                  <a:lnTo>
                    <a:pt x="145186" y="98450"/>
                  </a:lnTo>
                  <a:lnTo>
                    <a:pt x="147345" y="97828"/>
                  </a:lnTo>
                  <a:lnTo>
                    <a:pt x="148932" y="96202"/>
                  </a:lnTo>
                  <a:lnTo>
                    <a:pt x="149987" y="93014"/>
                  </a:lnTo>
                  <a:lnTo>
                    <a:pt x="150037" y="91681"/>
                  </a:lnTo>
                  <a:close/>
                </a:path>
                <a:path w="226695" h="184785">
                  <a:moveTo>
                    <a:pt x="152285" y="135064"/>
                  </a:moveTo>
                  <a:lnTo>
                    <a:pt x="151752" y="131635"/>
                  </a:lnTo>
                  <a:lnTo>
                    <a:pt x="147828" y="132499"/>
                  </a:lnTo>
                  <a:lnTo>
                    <a:pt x="144335" y="130238"/>
                  </a:lnTo>
                  <a:lnTo>
                    <a:pt x="143548" y="126352"/>
                  </a:lnTo>
                  <a:lnTo>
                    <a:pt x="143408" y="125463"/>
                  </a:lnTo>
                  <a:lnTo>
                    <a:pt x="143459" y="124599"/>
                  </a:lnTo>
                  <a:lnTo>
                    <a:pt x="143675" y="123774"/>
                  </a:lnTo>
                  <a:lnTo>
                    <a:pt x="143002" y="123545"/>
                  </a:lnTo>
                  <a:lnTo>
                    <a:pt x="142290" y="123456"/>
                  </a:lnTo>
                  <a:lnTo>
                    <a:pt x="141566" y="123456"/>
                  </a:lnTo>
                  <a:lnTo>
                    <a:pt x="142455" y="122389"/>
                  </a:lnTo>
                  <a:lnTo>
                    <a:pt x="142989" y="121056"/>
                  </a:lnTo>
                  <a:lnTo>
                    <a:pt x="143116" y="118922"/>
                  </a:lnTo>
                  <a:lnTo>
                    <a:pt x="143065" y="118173"/>
                  </a:lnTo>
                  <a:lnTo>
                    <a:pt x="142697" y="116954"/>
                  </a:lnTo>
                  <a:lnTo>
                    <a:pt x="141782" y="115214"/>
                  </a:lnTo>
                  <a:lnTo>
                    <a:pt x="141084" y="114490"/>
                  </a:lnTo>
                  <a:lnTo>
                    <a:pt x="140766" y="114274"/>
                  </a:lnTo>
                  <a:lnTo>
                    <a:pt x="140766" y="124396"/>
                  </a:lnTo>
                  <a:lnTo>
                    <a:pt x="139674" y="125145"/>
                  </a:lnTo>
                  <a:lnTo>
                    <a:pt x="139331" y="125247"/>
                  </a:lnTo>
                  <a:lnTo>
                    <a:pt x="139331" y="135521"/>
                  </a:lnTo>
                  <a:lnTo>
                    <a:pt x="138988" y="134734"/>
                  </a:lnTo>
                  <a:lnTo>
                    <a:pt x="139331" y="135521"/>
                  </a:lnTo>
                  <a:lnTo>
                    <a:pt x="139331" y="125247"/>
                  </a:lnTo>
                  <a:lnTo>
                    <a:pt x="137756" y="125704"/>
                  </a:lnTo>
                  <a:lnTo>
                    <a:pt x="137541" y="125717"/>
                  </a:lnTo>
                  <a:lnTo>
                    <a:pt x="137756" y="125691"/>
                  </a:lnTo>
                  <a:lnTo>
                    <a:pt x="139674" y="125145"/>
                  </a:lnTo>
                  <a:lnTo>
                    <a:pt x="140766" y="124396"/>
                  </a:lnTo>
                  <a:lnTo>
                    <a:pt x="140766" y="114274"/>
                  </a:lnTo>
                  <a:lnTo>
                    <a:pt x="140271" y="113931"/>
                  </a:lnTo>
                  <a:lnTo>
                    <a:pt x="139458" y="114388"/>
                  </a:lnTo>
                  <a:lnTo>
                    <a:pt x="138544" y="114719"/>
                  </a:lnTo>
                  <a:lnTo>
                    <a:pt x="135953" y="114909"/>
                  </a:lnTo>
                  <a:lnTo>
                    <a:pt x="134480" y="114439"/>
                  </a:lnTo>
                  <a:lnTo>
                    <a:pt x="133273" y="113614"/>
                  </a:lnTo>
                  <a:lnTo>
                    <a:pt x="130695" y="115074"/>
                  </a:lnTo>
                  <a:lnTo>
                    <a:pt x="129349" y="118122"/>
                  </a:lnTo>
                  <a:lnTo>
                    <a:pt x="131152" y="123977"/>
                  </a:lnTo>
                  <a:lnTo>
                    <a:pt x="133718" y="125742"/>
                  </a:lnTo>
                  <a:lnTo>
                    <a:pt x="136512" y="125755"/>
                  </a:lnTo>
                  <a:lnTo>
                    <a:pt x="135166" y="127355"/>
                  </a:lnTo>
                  <a:lnTo>
                    <a:pt x="134607" y="129565"/>
                  </a:lnTo>
                  <a:lnTo>
                    <a:pt x="135877" y="133985"/>
                  </a:lnTo>
                  <a:lnTo>
                    <a:pt x="137655" y="135610"/>
                  </a:lnTo>
                  <a:lnTo>
                    <a:pt x="139788" y="136207"/>
                  </a:lnTo>
                  <a:lnTo>
                    <a:pt x="141224" y="138353"/>
                  </a:lnTo>
                  <a:lnTo>
                    <a:pt x="143840" y="139547"/>
                  </a:lnTo>
                  <a:lnTo>
                    <a:pt x="150012" y="138341"/>
                  </a:lnTo>
                  <a:lnTo>
                    <a:pt x="152285" y="135064"/>
                  </a:lnTo>
                  <a:close/>
                </a:path>
                <a:path w="226695" h="184785">
                  <a:moveTo>
                    <a:pt x="152615" y="111899"/>
                  </a:moveTo>
                  <a:lnTo>
                    <a:pt x="150063" y="112496"/>
                  </a:lnTo>
                  <a:lnTo>
                    <a:pt x="147459" y="111086"/>
                  </a:lnTo>
                  <a:lnTo>
                    <a:pt x="145872" y="105943"/>
                  </a:lnTo>
                  <a:lnTo>
                    <a:pt x="147358" y="103162"/>
                  </a:lnTo>
                  <a:lnTo>
                    <a:pt x="150126" y="102311"/>
                  </a:lnTo>
                  <a:lnTo>
                    <a:pt x="150368" y="102311"/>
                  </a:lnTo>
                  <a:lnTo>
                    <a:pt x="149860" y="101498"/>
                  </a:lnTo>
                  <a:lnTo>
                    <a:pt x="149529" y="100571"/>
                  </a:lnTo>
                  <a:lnTo>
                    <a:pt x="149415" y="99568"/>
                  </a:lnTo>
                  <a:lnTo>
                    <a:pt x="148412" y="99656"/>
                  </a:lnTo>
                  <a:lnTo>
                    <a:pt x="143154" y="105981"/>
                  </a:lnTo>
                  <a:lnTo>
                    <a:pt x="143535" y="107149"/>
                  </a:lnTo>
                  <a:lnTo>
                    <a:pt x="143573" y="108356"/>
                  </a:lnTo>
                  <a:lnTo>
                    <a:pt x="144767" y="111493"/>
                  </a:lnTo>
                  <a:lnTo>
                    <a:pt x="148170" y="113271"/>
                  </a:lnTo>
                  <a:lnTo>
                    <a:pt x="151892" y="112229"/>
                  </a:lnTo>
                  <a:lnTo>
                    <a:pt x="152615" y="111899"/>
                  </a:lnTo>
                  <a:close/>
                </a:path>
                <a:path w="226695" h="184785">
                  <a:moveTo>
                    <a:pt x="152793" y="157073"/>
                  </a:moveTo>
                  <a:lnTo>
                    <a:pt x="152095" y="156400"/>
                  </a:lnTo>
                  <a:lnTo>
                    <a:pt x="151523" y="155587"/>
                  </a:lnTo>
                  <a:lnTo>
                    <a:pt x="151231" y="154228"/>
                  </a:lnTo>
                  <a:lnTo>
                    <a:pt x="151295" y="153555"/>
                  </a:lnTo>
                  <a:lnTo>
                    <a:pt x="149809" y="153416"/>
                  </a:lnTo>
                  <a:lnTo>
                    <a:pt x="148475" y="152793"/>
                  </a:lnTo>
                  <a:lnTo>
                    <a:pt x="147434" y="151841"/>
                  </a:lnTo>
                  <a:lnTo>
                    <a:pt x="147548" y="152488"/>
                  </a:lnTo>
                  <a:lnTo>
                    <a:pt x="148285" y="154978"/>
                  </a:lnTo>
                  <a:lnTo>
                    <a:pt x="150380" y="156667"/>
                  </a:lnTo>
                  <a:lnTo>
                    <a:pt x="152793" y="157073"/>
                  </a:lnTo>
                  <a:close/>
                </a:path>
                <a:path w="226695" h="184785">
                  <a:moveTo>
                    <a:pt x="154520" y="1092"/>
                  </a:moveTo>
                  <a:lnTo>
                    <a:pt x="153593" y="939"/>
                  </a:lnTo>
                  <a:lnTo>
                    <a:pt x="152755" y="584"/>
                  </a:lnTo>
                  <a:lnTo>
                    <a:pt x="152069" y="0"/>
                  </a:lnTo>
                  <a:lnTo>
                    <a:pt x="151079" y="749"/>
                  </a:lnTo>
                  <a:lnTo>
                    <a:pt x="150507" y="2006"/>
                  </a:lnTo>
                  <a:lnTo>
                    <a:pt x="150812" y="3390"/>
                  </a:lnTo>
                  <a:lnTo>
                    <a:pt x="151663" y="3251"/>
                  </a:lnTo>
                  <a:lnTo>
                    <a:pt x="152501" y="3327"/>
                  </a:lnTo>
                  <a:lnTo>
                    <a:pt x="153289" y="3619"/>
                  </a:lnTo>
                  <a:lnTo>
                    <a:pt x="153441" y="2654"/>
                  </a:lnTo>
                  <a:lnTo>
                    <a:pt x="153873" y="1803"/>
                  </a:lnTo>
                  <a:lnTo>
                    <a:pt x="154520" y="1092"/>
                  </a:lnTo>
                  <a:close/>
                </a:path>
                <a:path w="226695" h="184785">
                  <a:moveTo>
                    <a:pt x="160401" y="150863"/>
                  </a:moveTo>
                  <a:lnTo>
                    <a:pt x="160375" y="149517"/>
                  </a:lnTo>
                  <a:lnTo>
                    <a:pt x="159994" y="148234"/>
                  </a:lnTo>
                  <a:lnTo>
                    <a:pt x="159092" y="146723"/>
                  </a:lnTo>
                  <a:lnTo>
                    <a:pt x="158318" y="145897"/>
                  </a:lnTo>
                  <a:lnTo>
                    <a:pt x="158508" y="147434"/>
                  </a:lnTo>
                  <a:lnTo>
                    <a:pt x="158394" y="148272"/>
                  </a:lnTo>
                  <a:lnTo>
                    <a:pt x="158140" y="149047"/>
                  </a:lnTo>
                  <a:lnTo>
                    <a:pt x="159054" y="149440"/>
                  </a:lnTo>
                  <a:lnTo>
                    <a:pt x="159854" y="150025"/>
                  </a:lnTo>
                  <a:lnTo>
                    <a:pt x="160401" y="150863"/>
                  </a:lnTo>
                  <a:close/>
                </a:path>
                <a:path w="226695" h="184785">
                  <a:moveTo>
                    <a:pt x="164071" y="67068"/>
                  </a:moveTo>
                  <a:lnTo>
                    <a:pt x="163804" y="66941"/>
                  </a:lnTo>
                  <a:lnTo>
                    <a:pt x="162293" y="68173"/>
                  </a:lnTo>
                  <a:lnTo>
                    <a:pt x="161569" y="70231"/>
                  </a:lnTo>
                  <a:lnTo>
                    <a:pt x="162331" y="72821"/>
                  </a:lnTo>
                  <a:lnTo>
                    <a:pt x="163004" y="73825"/>
                  </a:lnTo>
                  <a:lnTo>
                    <a:pt x="162915" y="72224"/>
                  </a:lnTo>
                  <a:lnTo>
                    <a:pt x="163233" y="71120"/>
                  </a:lnTo>
                  <a:lnTo>
                    <a:pt x="163779" y="70129"/>
                  </a:lnTo>
                  <a:lnTo>
                    <a:pt x="163626" y="69075"/>
                  </a:lnTo>
                  <a:lnTo>
                    <a:pt x="163741" y="68033"/>
                  </a:lnTo>
                  <a:lnTo>
                    <a:pt x="164071" y="67068"/>
                  </a:lnTo>
                  <a:close/>
                </a:path>
                <a:path w="226695" h="184785">
                  <a:moveTo>
                    <a:pt x="164388" y="31127"/>
                  </a:moveTo>
                  <a:lnTo>
                    <a:pt x="162534" y="30556"/>
                  </a:lnTo>
                  <a:lnTo>
                    <a:pt x="160985" y="29121"/>
                  </a:lnTo>
                  <a:lnTo>
                    <a:pt x="160362" y="27139"/>
                  </a:lnTo>
                  <a:lnTo>
                    <a:pt x="160197" y="26276"/>
                  </a:lnTo>
                  <a:lnTo>
                    <a:pt x="159715" y="26530"/>
                  </a:lnTo>
                  <a:lnTo>
                    <a:pt x="159296" y="26860"/>
                  </a:lnTo>
                  <a:lnTo>
                    <a:pt x="159004" y="27279"/>
                  </a:lnTo>
                  <a:lnTo>
                    <a:pt x="159410" y="28003"/>
                  </a:lnTo>
                  <a:lnTo>
                    <a:pt x="159639" y="29133"/>
                  </a:lnTo>
                  <a:lnTo>
                    <a:pt x="159613" y="29832"/>
                  </a:lnTo>
                  <a:lnTo>
                    <a:pt x="159473" y="30492"/>
                  </a:lnTo>
                  <a:lnTo>
                    <a:pt x="160413" y="30378"/>
                  </a:lnTo>
                  <a:lnTo>
                    <a:pt x="161772" y="30353"/>
                  </a:lnTo>
                  <a:lnTo>
                    <a:pt x="163029" y="30784"/>
                  </a:lnTo>
                  <a:lnTo>
                    <a:pt x="164058" y="31508"/>
                  </a:lnTo>
                  <a:lnTo>
                    <a:pt x="164388" y="31127"/>
                  </a:lnTo>
                  <a:close/>
                </a:path>
                <a:path w="226695" h="184785">
                  <a:moveTo>
                    <a:pt x="170649" y="120713"/>
                  </a:moveTo>
                  <a:lnTo>
                    <a:pt x="170078" y="118745"/>
                  </a:lnTo>
                  <a:lnTo>
                    <a:pt x="169659" y="117983"/>
                  </a:lnTo>
                  <a:lnTo>
                    <a:pt x="169138" y="117335"/>
                  </a:lnTo>
                  <a:lnTo>
                    <a:pt x="169430" y="118338"/>
                  </a:lnTo>
                  <a:lnTo>
                    <a:pt x="169748" y="122466"/>
                  </a:lnTo>
                  <a:lnTo>
                    <a:pt x="167043" y="125615"/>
                  </a:lnTo>
                  <a:lnTo>
                    <a:pt x="162737" y="125945"/>
                  </a:lnTo>
                  <a:lnTo>
                    <a:pt x="161467" y="125717"/>
                  </a:lnTo>
                  <a:lnTo>
                    <a:pt x="161709" y="126276"/>
                  </a:lnTo>
                  <a:lnTo>
                    <a:pt x="161861" y="126898"/>
                  </a:lnTo>
                  <a:lnTo>
                    <a:pt x="161874" y="127584"/>
                  </a:lnTo>
                  <a:lnTo>
                    <a:pt x="163118" y="128016"/>
                  </a:lnTo>
                  <a:lnTo>
                    <a:pt x="164503" y="128079"/>
                  </a:lnTo>
                  <a:lnTo>
                    <a:pt x="168224" y="127000"/>
                  </a:lnTo>
                  <a:lnTo>
                    <a:pt x="169887" y="125107"/>
                  </a:lnTo>
                  <a:lnTo>
                    <a:pt x="170637" y="121818"/>
                  </a:lnTo>
                  <a:lnTo>
                    <a:pt x="170649" y="120713"/>
                  </a:lnTo>
                  <a:close/>
                </a:path>
                <a:path w="226695" h="184785">
                  <a:moveTo>
                    <a:pt x="174739" y="55308"/>
                  </a:moveTo>
                  <a:lnTo>
                    <a:pt x="173774" y="50457"/>
                  </a:lnTo>
                  <a:lnTo>
                    <a:pt x="171132" y="48704"/>
                  </a:lnTo>
                  <a:lnTo>
                    <a:pt x="165696" y="49758"/>
                  </a:lnTo>
                  <a:lnTo>
                    <a:pt x="163918" y="52387"/>
                  </a:lnTo>
                  <a:lnTo>
                    <a:pt x="164528" y="55448"/>
                  </a:lnTo>
                  <a:lnTo>
                    <a:pt x="164871" y="56070"/>
                  </a:lnTo>
                  <a:lnTo>
                    <a:pt x="165849" y="55791"/>
                  </a:lnTo>
                  <a:lnTo>
                    <a:pt x="168617" y="55575"/>
                  </a:lnTo>
                  <a:lnTo>
                    <a:pt x="170662" y="56667"/>
                  </a:lnTo>
                  <a:lnTo>
                    <a:pt x="171831" y="58394"/>
                  </a:lnTo>
                  <a:lnTo>
                    <a:pt x="173659" y="57365"/>
                  </a:lnTo>
                  <a:lnTo>
                    <a:pt x="174739" y="55308"/>
                  </a:lnTo>
                  <a:close/>
                </a:path>
                <a:path w="226695" h="184785">
                  <a:moveTo>
                    <a:pt x="176809" y="101879"/>
                  </a:moveTo>
                  <a:lnTo>
                    <a:pt x="173799" y="101485"/>
                  </a:lnTo>
                  <a:lnTo>
                    <a:pt x="171373" y="99047"/>
                  </a:lnTo>
                  <a:lnTo>
                    <a:pt x="170992" y="94056"/>
                  </a:lnTo>
                  <a:lnTo>
                    <a:pt x="171665" y="92316"/>
                  </a:lnTo>
                  <a:lnTo>
                    <a:pt x="172834" y="91033"/>
                  </a:lnTo>
                  <a:lnTo>
                    <a:pt x="171958" y="90932"/>
                  </a:lnTo>
                  <a:lnTo>
                    <a:pt x="164934" y="96824"/>
                  </a:lnTo>
                  <a:lnTo>
                    <a:pt x="166687" y="102781"/>
                  </a:lnTo>
                  <a:lnTo>
                    <a:pt x="170332" y="104762"/>
                  </a:lnTo>
                  <a:lnTo>
                    <a:pt x="175018" y="103416"/>
                  </a:lnTo>
                  <a:lnTo>
                    <a:pt x="176022" y="102743"/>
                  </a:lnTo>
                  <a:lnTo>
                    <a:pt x="176809" y="101879"/>
                  </a:lnTo>
                  <a:close/>
                </a:path>
                <a:path w="226695" h="184785">
                  <a:moveTo>
                    <a:pt x="184137" y="138049"/>
                  </a:moveTo>
                  <a:lnTo>
                    <a:pt x="183019" y="139217"/>
                  </a:lnTo>
                  <a:lnTo>
                    <a:pt x="183032" y="139344"/>
                  </a:lnTo>
                  <a:lnTo>
                    <a:pt x="184099" y="138163"/>
                  </a:lnTo>
                  <a:close/>
                </a:path>
                <a:path w="226695" h="184785">
                  <a:moveTo>
                    <a:pt x="185432" y="145948"/>
                  </a:moveTo>
                  <a:lnTo>
                    <a:pt x="184099" y="145072"/>
                  </a:lnTo>
                  <a:lnTo>
                    <a:pt x="183134" y="143662"/>
                  </a:lnTo>
                  <a:lnTo>
                    <a:pt x="183032" y="139344"/>
                  </a:lnTo>
                  <a:lnTo>
                    <a:pt x="182880" y="139496"/>
                  </a:lnTo>
                  <a:lnTo>
                    <a:pt x="181267" y="140233"/>
                  </a:lnTo>
                  <a:lnTo>
                    <a:pt x="181076" y="141033"/>
                  </a:lnTo>
                  <a:lnTo>
                    <a:pt x="181038" y="141960"/>
                  </a:lnTo>
                  <a:lnTo>
                    <a:pt x="181800" y="144576"/>
                  </a:lnTo>
                  <a:lnTo>
                    <a:pt x="183349" y="145808"/>
                  </a:lnTo>
                  <a:lnTo>
                    <a:pt x="185115" y="146164"/>
                  </a:lnTo>
                  <a:lnTo>
                    <a:pt x="185432" y="145948"/>
                  </a:lnTo>
                  <a:close/>
                </a:path>
                <a:path w="226695" h="184785">
                  <a:moveTo>
                    <a:pt x="188366" y="136918"/>
                  </a:moveTo>
                  <a:lnTo>
                    <a:pt x="188226" y="136855"/>
                  </a:lnTo>
                  <a:lnTo>
                    <a:pt x="187540" y="136499"/>
                  </a:lnTo>
                  <a:lnTo>
                    <a:pt x="186601" y="136385"/>
                  </a:lnTo>
                  <a:lnTo>
                    <a:pt x="185331" y="136499"/>
                  </a:lnTo>
                  <a:lnTo>
                    <a:pt x="185013" y="136461"/>
                  </a:lnTo>
                  <a:lnTo>
                    <a:pt x="184696" y="136550"/>
                  </a:lnTo>
                  <a:lnTo>
                    <a:pt x="184137" y="138049"/>
                  </a:lnTo>
                  <a:lnTo>
                    <a:pt x="185216" y="136918"/>
                  </a:lnTo>
                  <a:lnTo>
                    <a:pt x="188125" y="136867"/>
                  </a:lnTo>
                  <a:lnTo>
                    <a:pt x="188366" y="136918"/>
                  </a:lnTo>
                  <a:close/>
                </a:path>
                <a:path w="226695" h="184785">
                  <a:moveTo>
                    <a:pt x="191617" y="76606"/>
                  </a:moveTo>
                  <a:lnTo>
                    <a:pt x="189826" y="76873"/>
                  </a:lnTo>
                  <a:lnTo>
                    <a:pt x="188633" y="76682"/>
                  </a:lnTo>
                  <a:lnTo>
                    <a:pt x="187642" y="77901"/>
                  </a:lnTo>
                  <a:lnTo>
                    <a:pt x="187172" y="79527"/>
                  </a:lnTo>
                  <a:lnTo>
                    <a:pt x="187871" y="81902"/>
                  </a:lnTo>
                  <a:lnTo>
                    <a:pt x="188277" y="82537"/>
                  </a:lnTo>
                  <a:lnTo>
                    <a:pt x="188785" y="83070"/>
                  </a:lnTo>
                  <a:lnTo>
                    <a:pt x="189242" y="82042"/>
                  </a:lnTo>
                  <a:lnTo>
                    <a:pt x="189953" y="81140"/>
                  </a:lnTo>
                  <a:lnTo>
                    <a:pt x="190855" y="80467"/>
                  </a:lnTo>
                  <a:lnTo>
                    <a:pt x="190690" y="79095"/>
                  </a:lnTo>
                  <a:lnTo>
                    <a:pt x="190982" y="77762"/>
                  </a:lnTo>
                  <a:lnTo>
                    <a:pt x="191617" y="76606"/>
                  </a:lnTo>
                  <a:close/>
                </a:path>
                <a:path w="226695" h="184785">
                  <a:moveTo>
                    <a:pt x="194005" y="20828"/>
                  </a:moveTo>
                  <a:lnTo>
                    <a:pt x="193332" y="17399"/>
                  </a:lnTo>
                  <a:lnTo>
                    <a:pt x="191871" y="16357"/>
                  </a:lnTo>
                  <a:lnTo>
                    <a:pt x="190271" y="16383"/>
                  </a:lnTo>
                  <a:lnTo>
                    <a:pt x="190271" y="18351"/>
                  </a:lnTo>
                  <a:lnTo>
                    <a:pt x="189128" y="20104"/>
                  </a:lnTo>
                  <a:lnTo>
                    <a:pt x="187274" y="20891"/>
                  </a:lnTo>
                  <a:lnTo>
                    <a:pt x="187871" y="22352"/>
                  </a:lnTo>
                  <a:lnTo>
                    <a:pt x="189382" y="23253"/>
                  </a:lnTo>
                  <a:lnTo>
                    <a:pt x="192811" y="22580"/>
                  </a:lnTo>
                  <a:lnTo>
                    <a:pt x="194005" y="20828"/>
                  </a:lnTo>
                  <a:close/>
                </a:path>
                <a:path w="226695" h="184785">
                  <a:moveTo>
                    <a:pt x="194589" y="111391"/>
                  </a:moveTo>
                  <a:lnTo>
                    <a:pt x="193979" y="109334"/>
                  </a:lnTo>
                  <a:lnTo>
                    <a:pt x="193560" y="108254"/>
                  </a:lnTo>
                  <a:lnTo>
                    <a:pt x="192951" y="107518"/>
                  </a:lnTo>
                  <a:lnTo>
                    <a:pt x="192214" y="106946"/>
                  </a:lnTo>
                  <a:lnTo>
                    <a:pt x="191947" y="108064"/>
                  </a:lnTo>
                  <a:lnTo>
                    <a:pt x="191389" y="109080"/>
                  </a:lnTo>
                  <a:lnTo>
                    <a:pt x="190601" y="109918"/>
                  </a:lnTo>
                  <a:lnTo>
                    <a:pt x="190792" y="110693"/>
                  </a:lnTo>
                  <a:lnTo>
                    <a:pt x="191401" y="111264"/>
                  </a:lnTo>
                  <a:lnTo>
                    <a:pt x="191935" y="111937"/>
                  </a:lnTo>
                  <a:lnTo>
                    <a:pt x="192392" y="113423"/>
                  </a:lnTo>
                  <a:lnTo>
                    <a:pt x="192443" y="114033"/>
                  </a:lnTo>
                  <a:lnTo>
                    <a:pt x="192392" y="114655"/>
                  </a:lnTo>
                  <a:lnTo>
                    <a:pt x="193878" y="113423"/>
                  </a:lnTo>
                  <a:lnTo>
                    <a:pt x="194589" y="111391"/>
                  </a:lnTo>
                  <a:close/>
                </a:path>
                <a:path w="226695" h="184785">
                  <a:moveTo>
                    <a:pt x="196938" y="61455"/>
                  </a:moveTo>
                  <a:lnTo>
                    <a:pt x="196494" y="59245"/>
                  </a:lnTo>
                  <a:lnTo>
                    <a:pt x="195681" y="58127"/>
                  </a:lnTo>
                  <a:lnTo>
                    <a:pt x="193611" y="56769"/>
                  </a:lnTo>
                  <a:lnTo>
                    <a:pt x="194602" y="57416"/>
                  </a:lnTo>
                  <a:lnTo>
                    <a:pt x="194005" y="55778"/>
                  </a:lnTo>
                  <a:lnTo>
                    <a:pt x="192265" y="54851"/>
                  </a:lnTo>
                  <a:lnTo>
                    <a:pt x="190550" y="55321"/>
                  </a:lnTo>
                  <a:lnTo>
                    <a:pt x="190944" y="56121"/>
                  </a:lnTo>
                  <a:lnTo>
                    <a:pt x="191109" y="56680"/>
                  </a:lnTo>
                  <a:lnTo>
                    <a:pt x="192366" y="56502"/>
                  </a:lnTo>
                  <a:lnTo>
                    <a:pt x="191109" y="56680"/>
                  </a:lnTo>
                  <a:lnTo>
                    <a:pt x="191338" y="57480"/>
                  </a:lnTo>
                  <a:lnTo>
                    <a:pt x="191414" y="58280"/>
                  </a:lnTo>
                  <a:lnTo>
                    <a:pt x="191350" y="59067"/>
                  </a:lnTo>
                  <a:lnTo>
                    <a:pt x="191668" y="59004"/>
                  </a:lnTo>
                  <a:lnTo>
                    <a:pt x="194132" y="58966"/>
                  </a:lnTo>
                  <a:lnTo>
                    <a:pt x="196100" y="60731"/>
                  </a:lnTo>
                  <a:lnTo>
                    <a:pt x="196570" y="63030"/>
                  </a:lnTo>
                  <a:lnTo>
                    <a:pt x="196811" y="62268"/>
                  </a:lnTo>
                  <a:lnTo>
                    <a:pt x="196938" y="61455"/>
                  </a:lnTo>
                  <a:close/>
                </a:path>
                <a:path w="226695" h="184785">
                  <a:moveTo>
                    <a:pt x="208241" y="127673"/>
                  </a:moveTo>
                  <a:lnTo>
                    <a:pt x="208216" y="127215"/>
                  </a:lnTo>
                  <a:lnTo>
                    <a:pt x="207556" y="124993"/>
                  </a:lnTo>
                  <a:lnTo>
                    <a:pt x="205689" y="123964"/>
                  </a:lnTo>
                  <a:lnTo>
                    <a:pt x="202120" y="125006"/>
                  </a:lnTo>
                  <a:lnTo>
                    <a:pt x="201079" y="126860"/>
                  </a:lnTo>
                  <a:lnTo>
                    <a:pt x="201676" y="128879"/>
                  </a:lnTo>
                  <a:lnTo>
                    <a:pt x="201942" y="129273"/>
                  </a:lnTo>
                  <a:lnTo>
                    <a:pt x="202933" y="128727"/>
                  </a:lnTo>
                  <a:lnTo>
                    <a:pt x="203657" y="128587"/>
                  </a:lnTo>
                  <a:lnTo>
                    <a:pt x="203911" y="128612"/>
                  </a:lnTo>
                  <a:lnTo>
                    <a:pt x="204762" y="128257"/>
                  </a:lnTo>
                  <a:lnTo>
                    <a:pt x="206184" y="127952"/>
                  </a:lnTo>
                  <a:lnTo>
                    <a:pt x="207137" y="128028"/>
                  </a:lnTo>
                  <a:lnTo>
                    <a:pt x="208013" y="128270"/>
                  </a:lnTo>
                  <a:lnTo>
                    <a:pt x="208191" y="128117"/>
                  </a:lnTo>
                  <a:lnTo>
                    <a:pt x="208241" y="127673"/>
                  </a:lnTo>
                  <a:close/>
                </a:path>
                <a:path w="226695" h="184785">
                  <a:moveTo>
                    <a:pt x="213283" y="99377"/>
                  </a:moveTo>
                  <a:lnTo>
                    <a:pt x="213067" y="98755"/>
                  </a:lnTo>
                  <a:lnTo>
                    <a:pt x="212915" y="98107"/>
                  </a:lnTo>
                  <a:lnTo>
                    <a:pt x="212902" y="97282"/>
                  </a:lnTo>
                  <a:lnTo>
                    <a:pt x="212585" y="97650"/>
                  </a:lnTo>
                  <a:lnTo>
                    <a:pt x="212217" y="97980"/>
                  </a:lnTo>
                  <a:lnTo>
                    <a:pt x="211823" y="98272"/>
                  </a:lnTo>
                  <a:lnTo>
                    <a:pt x="211886" y="98463"/>
                  </a:lnTo>
                  <a:lnTo>
                    <a:pt x="212102" y="98806"/>
                  </a:lnTo>
                  <a:lnTo>
                    <a:pt x="212928" y="99123"/>
                  </a:lnTo>
                  <a:lnTo>
                    <a:pt x="213283" y="99377"/>
                  </a:lnTo>
                  <a:close/>
                </a:path>
                <a:path w="226695" h="184785">
                  <a:moveTo>
                    <a:pt x="221488" y="72491"/>
                  </a:moveTo>
                  <a:lnTo>
                    <a:pt x="221030" y="70116"/>
                  </a:lnTo>
                  <a:lnTo>
                    <a:pt x="219875" y="68910"/>
                  </a:lnTo>
                  <a:lnTo>
                    <a:pt x="218440" y="68275"/>
                  </a:lnTo>
                  <a:lnTo>
                    <a:pt x="218909" y="68999"/>
                  </a:lnTo>
                  <a:lnTo>
                    <a:pt x="219240" y="69824"/>
                  </a:lnTo>
                  <a:lnTo>
                    <a:pt x="219646" y="72288"/>
                  </a:lnTo>
                  <a:lnTo>
                    <a:pt x="219303" y="73787"/>
                  </a:lnTo>
                  <a:lnTo>
                    <a:pt x="218567" y="75044"/>
                  </a:lnTo>
                  <a:lnTo>
                    <a:pt x="219113" y="75209"/>
                  </a:lnTo>
                  <a:lnTo>
                    <a:pt x="219697" y="74574"/>
                  </a:lnTo>
                  <a:lnTo>
                    <a:pt x="220446" y="74142"/>
                  </a:lnTo>
                  <a:lnTo>
                    <a:pt x="221284" y="73875"/>
                  </a:lnTo>
                  <a:lnTo>
                    <a:pt x="221449" y="73202"/>
                  </a:lnTo>
                  <a:lnTo>
                    <a:pt x="221488" y="72491"/>
                  </a:lnTo>
                  <a:close/>
                </a:path>
                <a:path w="226695" h="184785">
                  <a:moveTo>
                    <a:pt x="226542" y="53022"/>
                  </a:moveTo>
                  <a:lnTo>
                    <a:pt x="225742" y="50292"/>
                  </a:lnTo>
                  <a:lnTo>
                    <a:pt x="225069" y="49593"/>
                  </a:lnTo>
                  <a:lnTo>
                    <a:pt x="224231" y="49199"/>
                  </a:lnTo>
                  <a:lnTo>
                    <a:pt x="223989" y="49326"/>
                  </a:lnTo>
                  <a:lnTo>
                    <a:pt x="224002" y="50952"/>
                  </a:lnTo>
                  <a:lnTo>
                    <a:pt x="223405" y="52425"/>
                  </a:lnTo>
                  <a:lnTo>
                    <a:pt x="222427" y="53581"/>
                  </a:lnTo>
                  <a:lnTo>
                    <a:pt x="222542" y="54406"/>
                  </a:lnTo>
                  <a:lnTo>
                    <a:pt x="222288" y="55486"/>
                  </a:lnTo>
                  <a:lnTo>
                    <a:pt x="223253" y="55549"/>
                  </a:lnTo>
                  <a:lnTo>
                    <a:pt x="225513" y="54889"/>
                  </a:lnTo>
                  <a:lnTo>
                    <a:pt x="226542" y="5302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86523" y="2922510"/>
              <a:ext cx="205740" cy="193675"/>
            </a:xfrm>
            <a:custGeom>
              <a:avLst/>
              <a:gdLst/>
              <a:ahLst/>
              <a:cxnLst/>
              <a:rect l="l" t="t" r="r" b="b"/>
              <a:pathLst>
                <a:path w="205740" h="193675">
                  <a:moveTo>
                    <a:pt x="6908" y="139319"/>
                  </a:moveTo>
                  <a:lnTo>
                    <a:pt x="6807" y="137998"/>
                  </a:lnTo>
                  <a:lnTo>
                    <a:pt x="6108" y="136067"/>
                  </a:lnTo>
                  <a:lnTo>
                    <a:pt x="4775" y="135089"/>
                  </a:lnTo>
                  <a:lnTo>
                    <a:pt x="2552" y="135255"/>
                  </a:lnTo>
                  <a:lnTo>
                    <a:pt x="2006" y="135521"/>
                  </a:lnTo>
                  <a:lnTo>
                    <a:pt x="596" y="136537"/>
                  </a:lnTo>
                  <a:lnTo>
                    <a:pt x="0" y="137604"/>
                  </a:lnTo>
                  <a:lnTo>
                    <a:pt x="241" y="140652"/>
                  </a:lnTo>
                  <a:lnTo>
                    <a:pt x="1866" y="142024"/>
                  </a:lnTo>
                  <a:lnTo>
                    <a:pt x="3860" y="141871"/>
                  </a:lnTo>
                  <a:lnTo>
                    <a:pt x="4749" y="141655"/>
                  </a:lnTo>
                  <a:lnTo>
                    <a:pt x="5321" y="141351"/>
                  </a:lnTo>
                  <a:lnTo>
                    <a:pt x="6464" y="140246"/>
                  </a:lnTo>
                  <a:lnTo>
                    <a:pt x="6908" y="139319"/>
                  </a:lnTo>
                  <a:close/>
                </a:path>
                <a:path w="205740" h="193675">
                  <a:moveTo>
                    <a:pt x="10756" y="72732"/>
                  </a:moveTo>
                  <a:lnTo>
                    <a:pt x="10426" y="71932"/>
                  </a:lnTo>
                  <a:lnTo>
                    <a:pt x="9118" y="70637"/>
                  </a:lnTo>
                  <a:lnTo>
                    <a:pt x="8318" y="70307"/>
                  </a:lnTo>
                  <a:lnTo>
                    <a:pt x="6464" y="70307"/>
                  </a:lnTo>
                  <a:lnTo>
                    <a:pt x="5664" y="70637"/>
                  </a:lnTo>
                  <a:lnTo>
                    <a:pt x="4343" y="71932"/>
                  </a:lnTo>
                  <a:lnTo>
                    <a:pt x="4013" y="72732"/>
                  </a:lnTo>
                  <a:lnTo>
                    <a:pt x="4013" y="74574"/>
                  </a:lnTo>
                  <a:lnTo>
                    <a:pt x="4343" y="75361"/>
                  </a:lnTo>
                  <a:lnTo>
                    <a:pt x="5664" y="76669"/>
                  </a:lnTo>
                  <a:lnTo>
                    <a:pt x="6464" y="77000"/>
                  </a:lnTo>
                  <a:lnTo>
                    <a:pt x="8318" y="77000"/>
                  </a:lnTo>
                  <a:lnTo>
                    <a:pt x="9118" y="76669"/>
                  </a:lnTo>
                  <a:lnTo>
                    <a:pt x="10426" y="75361"/>
                  </a:lnTo>
                  <a:lnTo>
                    <a:pt x="10756" y="74574"/>
                  </a:lnTo>
                  <a:lnTo>
                    <a:pt x="10756" y="72732"/>
                  </a:lnTo>
                  <a:close/>
                </a:path>
                <a:path w="205740" h="193675">
                  <a:moveTo>
                    <a:pt x="18732" y="175615"/>
                  </a:moveTo>
                  <a:lnTo>
                    <a:pt x="18630" y="174320"/>
                  </a:lnTo>
                  <a:lnTo>
                    <a:pt x="18072" y="173342"/>
                  </a:lnTo>
                  <a:lnTo>
                    <a:pt x="17424" y="172377"/>
                  </a:lnTo>
                  <a:lnTo>
                    <a:pt x="16306" y="171742"/>
                  </a:lnTo>
                  <a:lnTo>
                    <a:pt x="13373" y="171970"/>
                  </a:lnTo>
                  <a:lnTo>
                    <a:pt x="12128" y="173329"/>
                  </a:lnTo>
                  <a:lnTo>
                    <a:pt x="12001" y="175120"/>
                  </a:lnTo>
                  <a:lnTo>
                    <a:pt x="11950" y="175437"/>
                  </a:lnTo>
                  <a:lnTo>
                    <a:pt x="12103" y="177279"/>
                  </a:lnTo>
                  <a:lnTo>
                    <a:pt x="13716" y="178650"/>
                  </a:lnTo>
                  <a:lnTo>
                    <a:pt x="16725" y="178422"/>
                  </a:lnTo>
                  <a:lnTo>
                    <a:pt x="17627" y="177749"/>
                  </a:lnTo>
                  <a:lnTo>
                    <a:pt x="18516" y="176263"/>
                  </a:lnTo>
                  <a:lnTo>
                    <a:pt x="18732" y="175615"/>
                  </a:lnTo>
                  <a:close/>
                </a:path>
                <a:path w="205740" h="193675">
                  <a:moveTo>
                    <a:pt x="31203" y="126288"/>
                  </a:moveTo>
                  <a:lnTo>
                    <a:pt x="30937" y="122885"/>
                  </a:lnTo>
                  <a:lnTo>
                    <a:pt x="29311" y="121513"/>
                  </a:lnTo>
                  <a:lnTo>
                    <a:pt x="26873" y="121691"/>
                  </a:lnTo>
                  <a:lnTo>
                    <a:pt x="26365" y="121920"/>
                  </a:lnTo>
                  <a:lnTo>
                    <a:pt x="24904" y="122872"/>
                  </a:lnTo>
                  <a:lnTo>
                    <a:pt x="24257" y="123990"/>
                  </a:lnTo>
                  <a:lnTo>
                    <a:pt x="24396" y="125857"/>
                  </a:lnTo>
                  <a:lnTo>
                    <a:pt x="24650" y="126390"/>
                  </a:lnTo>
                  <a:lnTo>
                    <a:pt x="24980" y="126860"/>
                  </a:lnTo>
                  <a:lnTo>
                    <a:pt x="25641" y="127800"/>
                  </a:lnTo>
                  <a:lnTo>
                    <a:pt x="24980" y="126860"/>
                  </a:lnTo>
                  <a:lnTo>
                    <a:pt x="24485" y="126860"/>
                  </a:lnTo>
                  <a:lnTo>
                    <a:pt x="24104" y="126923"/>
                  </a:lnTo>
                  <a:lnTo>
                    <a:pt x="23228" y="127381"/>
                  </a:lnTo>
                  <a:lnTo>
                    <a:pt x="22961" y="127431"/>
                  </a:lnTo>
                  <a:lnTo>
                    <a:pt x="21729" y="128219"/>
                  </a:lnTo>
                  <a:lnTo>
                    <a:pt x="21018" y="129235"/>
                  </a:lnTo>
                  <a:lnTo>
                    <a:pt x="20688" y="130390"/>
                  </a:lnTo>
                  <a:lnTo>
                    <a:pt x="20434" y="132245"/>
                  </a:lnTo>
                  <a:lnTo>
                    <a:pt x="21069" y="135407"/>
                  </a:lnTo>
                  <a:lnTo>
                    <a:pt x="23698" y="137160"/>
                  </a:lnTo>
                  <a:lnTo>
                    <a:pt x="27406" y="136448"/>
                  </a:lnTo>
                  <a:lnTo>
                    <a:pt x="28194" y="135915"/>
                  </a:lnTo>
                  <a:lnTo>
                    <a:pt x="30060" y="134150"/>
                  </a:lnTo>
                  <a:lnTo>
                    <a:pt x="30734" y="132524"/>
                  </a:lnTo>
                  <a:lnTo>
                    <a:pt x="30226" y="129946"/>
                  </a:lnTo>
                  <a:lnTo>
                    <a:pt x="29794" y="129235"/>
                  </a:lnTo>
                  <a:lnTo>
                    <a:pt x="28778" y="128130"/>
                  </a:lnTo>
                  <a:lnTo>
                    <a:pt x="30187" y="127635"/>
                  </a:lnTo>
                  <a:lnTo>
                    <a:pt x="31203" y="126288"/>
                  </a:lnTo>
                  <a:close/>
                </a:path>
                <a:path w="205740" h="193675">
                  <a:moveTo>
                    <a:pt x="33108" y="150799"/>
                  </a:moveTo>
                  <a:lnTo>
                    <a:pt x="32829" y="147231"/>
                  </a:lnTo>
                  <a:lnTo>
                    <a:pt x="31216" y="145859"/>
                  </a:lnTo>
                  <a:lnTo>
                    <a:pt x="27495" y="146138"/>
                  </a:lnTo>
                  <a:lnTo>
                    <a:pt x="26111" y="147751"/>
                  </a:lnTo>
                  <a:lnTo>
                    <a:pt x="26327" y="150533"/>
                  </a:lnTo>
                  <a:lnTo>
                    <a:pt x="26784" y="151345"/>
                  </a:lnTo>
                  <a:lnTo>
                    <a:pt x="28117" y="152438"/>
                  </a:lnTo>
                  <a:lnTo>
                    <a:pt x="28968" y="152742"/>
                  </a:lnTo>
                  <a:lnTo>
                    <a:pt x="29997" y="152654"/>
                  </a:lnTo>
                  <a:lnTo>
                    <a:pt x="31889" y="152273"/>
                  </a:lnTo>
                  <a:lnTo>
                    <a:pt x="33108" y="150799"/>
                  </a:lnTo>
                  <a:close/>
                </a:path>
                <a:path w="205740" h="193675">
                  <a:moveTo>
                    <a:pt x="38531" y="90182"/>
                  </a:moveTo>
                  <a:lnTo>
                    <a:pt x="38265" y="86766"/>
                  </a:lnTo>
                  <a:lnTo>
                    <a:pt x="36639" y="85394"/>
                  </a:lnTo>
                  <a:lnTo>
                    <a:pt x="34366" y="85572"/>
                  </a:lnTo>
                  <a:lnTo>
                    <a:pt x="32385" y="86436"/>
                  </a:lnTo>
                  <a:lnTo>
                    <a:pt x="31572" y="87706"/>
                  </a:lnTo>
                  <a:lnTo>
                    <a:pt x="31826" y="90982"/>
                  </a:lnTo>
                  <a:lnTo>
                    <a:pt x="33451" y="92354"/>
                  </a:lnTo>
                  <a:lnTo>
                    <a:pt x="35407" y="92202"/>
                  </a:lnTo>
                  <a:lnTo>
                    <a:pt x="37503" y="91528"/>
                  </a:lnTo>
                  <a:lnTo>
                    <a:pt x="38531" y="90182"/>
                  </a:lnTo>
                  <a:close/>
                </a:path>
                <a:path w="205740" h="193675">
                  <a:moveTo>
                    <a:pt x="43522" y="46266"/>
                  </a:moveTo>
                  <a:lnTo>
                    <a:pt x="40601" y="41275"/>
                  </a:lnTo>
                  <a:lnTo>
                    <a:pt x="37896" y="41478"/>
                  </a:lnTo>
                  <a:lnTo>
                    <a:pt x="36512" y="43091"/>
                  </a:lnTo>
                  <a:lnTo>
                    <a:pt x="36664" y="45110"/>
                  </a:lnTo>
                  <a:lnTo>
                    <a:pt x="36957" y="46139"/>
                  </a:lnTo>
                  <a:lnTo>
                    <a:pt x="37312" y="46774"/>
                  </a:lnTo>
                  <a:lnTo>
                    <a:pt x="38506" y="47777"/>
                  </a:lnTo>
                  <a:lnTo>
                    <a:pt x="39370" y="48082"/>
                  </a:lnTo>
                  <a:lnTo>
                    <a:pt x="42138" y="47866"/>
                  </a:lnTo>
                  <a:lnTo>
                    <a:pt x="43522" y="46266"/>
                  </a:lnTo>
                  <a:close/>
                </a:path>
                <a:path w="205740" h="193675">
                  <a:moveTo>
                    <a:pt x="44094" y="182702"/>
                  </a:moveTo>
                  <a:lnTo>
                    <a:pt x="43281" y="178562"/>
                  </a:lnTo>
                  <a:lnTo>
                    <a:pt x="42379" y="177431"/>
                  </a:lnTo>
                  <a:lnTo>
                    <a:pt x="40170" y="176123"/>
                  </a:lnTo>
                  <a:lnTo>
                    <a:pt x="38938" y="175831"/>
                  </a:lnTo>
                  <a:lnTo>
                    <a:pt x="36779" y="176250"/>
                  </a:lnTo>
                  <a:lnTo>
                    <a:pt x="36042" y="176707"/>
                  </a:lnTo>
                  <a:lnTo>
                    <a:pt x="34086" y="178396"/>
                  </a:lnTo>
                  <a:lnTo>
                    <a:pt x="33350" y="180124"/>
                  </a:lnTo>
                  <a:lnTo>
                    <a:pt x="34074" y="183794"/>
                  </a:lnTo>
                  <a:lnTo>
                    <a:pt x="35483" y="185166"/>
                  </a:lnTo>
                  <a:lnTo>
                    <a:pt x="37973" y="185902"/>
                  </a:lnTo>
                  <a:lnTo>
                    <a:pt x="38773" y="186016"/>
                  </a:lnTo>
                  <a:lnTo>
                    <a:pt x="42329" y="185331"/>
                  </a:lnTo>
                  <a:lnTo>
                    <a:pt x="44094" y="182702"/>
                  </a:lnTo>
                  <a:close/>
                </a:path>
                <a:path w="205740" h="193675">
                  <a:moveTo>
                    <a:pt x="46164" y="155270"/>
                  </a:moveTo>
                  <a:lnTo>
                    <a:pt x="44932" y="149059"/>
                  </a:lnTo>
                  <a:lnTo>
                    <a:pt x="41681" y="146888"/>
                  </a:lnTo>
                  <a:lnTo>
                    <a:pt x="37465" y="147713"/>
                  </a:lnTo>
                  <a:lnTo>
                    <a:pt x="33324" y="153911"/>
                  </a:lnTo>
                  <a:lnTo>
                    <a:pt x="34099" y="158076"/>
                  </a:lnTo>
                  <a:lnTo>
                    <a:pt x="37363" y="160248"/>
                  </a:lnTo>
                  <a:lnTo>
                    <a:pt x="41160" y="159512"/>
                  </a:lnTo>
                  <a:lnTo>
                    <a:pt x="44602" y="158064"/>
                  </a:lnTo>
                  <a:lnTo>
                    <a:pt x="46164" y="155270"/>
                  </a:lnTo>
                  <a:close/>
                </a:path>
                <a:path w="205740" h="193675">
                  <a:moveTo>
                    <a:pt x="48488" y="175844"/>
                  </a:moveTo>
                  <a:lnTo>
                    <a:pt x="48247" y="173774"/>
                  </a:lnTo>
                  <a:lnTo>
                    <a:pt x="47663" y="171983"/>
                  </a:lnTo>
                  <a:lnTo>
                    <a:pt x="46037" y="170954"/>
                  </a:lnTo>
                  <a:lnTo>
                    <a:pt x="42443" y="171665"/>
                  </a:lnTo>
                  <a:lnTo>
                    <a:pt x="41275" y="173431"/>
                  </a:lnTo>
                  <a:lnTo>
                    <a:pt x="41732" y="175564"/>
                  </a:lnTo>
                  <a:lnTo>
                    <a:pt x="42659" y="177253"/>
                  </a:lnTo>
                  <a:lnTo>
                    <a:pt x="43878" y="177927"/>
                  </a:lnTo>
                  <a:lnTo>
                    <a:pt x="45364" y="177812"/>
                  </a:lnTo>
                  <a:lnTo>
                    <a:pt x="45656" y="177825"/>
                  </a:lnTo>
                  <a:lnTo>
                    <a:pt x="47383" y="177457"/>
                  </a:lnTo>
                  <a:lnTo>
                    <a:pt x="48488" y="175844"/>
                  </a:lnTo>
                  <a:close/>
                </a:path>
                <a:path w="205740" h="193675">
                  <a:moveTo>
                    <a:pt x="50126" y="109689"/>
                  </a:moveTo>
                  <a:lnTo>
                    <a:pt x="50025" y="108394"/>
                  </a:lnTo>
                  <a:lnTo>
                    <a:pt x="49771" y="107721"/>
                  </a:lnTo>
                  <a:lnTo>
                    <a:pt x="48488" y="105473"/>
                  </a:lnTo>
                  <a:lnTo>
                    <a:pt x="46697" y="104419"/>
                  </a:lnTo>
                  <a:lnTo>
                    <a:pt x="44310" y="104597"/>
                  </a:lnTo>
                  <a:lnTo>
                    <a:pt x="43649" y="104851"/>
                  </a:lnTo>
                  <a:lnTo>
                    <a:pt x="42621" y="103035"/>
                  </a:lnTo>
                  <a:lnTo>
                    <a:pt x="40703" y="102031"/>
                  </a:lnTo>
                  <a:lnTo>
                    <a:pt x="40703" y="111950"/>
                  </a:lnTo>
                  <a:lnTo>
                    <a:pt x="40373" y="111353"/>
                  </a:lnTo>
                  <a:lnTo>
                    <a:pt x="40703" y="111950"/>
                  </a:lnTo>
                  <a:lnTo>
                    <a:pt x="40703" y="102031"/>
                  </a:lnTo>
                  <a:lnTo>
                    <a:pt x="34315" y="105918"/>
                  </a:lnTo>
                  <a:lnTo>
                    <a:pt x="34404" y="107759"/>
                  </a:lnTo>
                  <a:lnTo>
                    <a:pt x="34340" y="107975"/>
                  </a:lnTo>
                  <a:lnTo>
                    <a:pt x="34925" y="110883"/>
                  </a:lnTo>
                  <a:lnTo>
                    <a:pt x="37503" y="112610"/>
                  </a:lnTo>
                  <a:lnTo>
                    <a:pt x="40449" y="112115"/>
                  </a:lnTo>
                  <a:lnTo>
                    <a:pt x="40716" y="111988"/>
                  </a:lnTo>
                  <a:lnTo>
                    <a:pt x="40805" y="112115"/>
                  </a:lnTo>
                  <a:lnTo>
                    <a:pt x="41846" y="113499"/>
                  </a:lnTo>
                  <a:lnTo>
                    <a:pt x="43103" y="114236"/>
                  </a:lnTo>
                  <a:lnTo>
                    <a:pt x="44856" y="114427"/>
                  </a:lnTo>
                  <a:lnTo>
                    <a:pt x="45148" y="114528"/>
                  </a:lnTo>
                  <a:lnTo>
                    <a:pt x="47675" y="114325"/>
                  </a:lnTo>
                  <a:lnTo>
                    <a:pt x="49390" y="112737"/>
                  </a:lnTo>
                  <a:lnTo>
                    <a:pt x="50126" y="109689"/>
                  </a:lnTo>
                  <a:close/>
                </a:path>
                <a:path w="205740" h="193675">
                  <a:moveTo>
                    <a:pt x="54203" y="82245"/>
                  </a:moveTo>
                  <a:lnTo>
                    <a:pt x="53568" y="78968"/>
                  </a:lnTo>
                  <a:lnTo>
                    <a:pt x="50939" y="77216"/>
                  </a:lnTo>
                  <a:lnTo>
                    <a:pt x="46329" y="78117"/>
                  </a:lnTo>
                  <a:lnTo>
                    <a:pt x="44958" y="79514"/>
                  </a:lnTo>
                  <a:lnTo>
                    <a:pt x="44208" y="81965"/>
                  </a:lnTo>
                  <a:lnTo>
                    <a:pt x="44081" y="82765"/>
                  </a:lnTo>
                  <a:lnTo>
                    <a:pt x="44780" y="86271"/>
                  </a:lnTo>
                  <a:lnTo>
                    <a:pt x="47383" y="88011"/>
                  </a:lnTo>
                  <a:lnTo>
                    <a:pt x="50076" y="87528"/>
                  </a:lnTo>
                  <a:lnTo>
                    <a:pt x="49911" y="87122"/>
                  </a:lnTo>
                  <a:lnTo>
                    <a:pt x="49517" y="85305"/>
                  </a:lnTo>
                  <a:lnTo>
                    <a:pt x="50685" y="83540"/>
                  </a:lnTo>
                  <a:lnTo>
                    <a:pt x="53060" y="83045"/>
                  </a:lnTo>
                  <a:lnTo>
                    <a:pt x="53594" y="83096"/>
                  </a:lnTo>
                  <a:lnTo>
                    <a:pt x="54102" y="83248"/>
                  </a:lnTo>
                  <a:lnTo>
                    <a:pt x="54203" y="82245"/>
                  </a:lnTo>
                  <a:close/>
                </a:path>
                <a:path w="205740" h="193675">
                  <a:moveTo>
                    <a:pt x="56032" y="43091"/>
                  </a:moveTo>
                  <a:lnTo>
                    <a:pt x="55257" y="39458"/>
                  </a:lnTo>
                  <a:lnTo>
                    <a:pt x="53467" y="38315"/>
                  </a:lnTo>
                  <a:lnTo>
                    <a:pt x="50215" y="38989"/>
                  </a:lnTo>
                  <a:lnTo>
                    <a:pt x="49225" y="40157"/>
                  </a:lnTo>
                  <a:lnTo>
                    <a:pt x="49034" y="41503"/>
                  </a:lnTo>
                  <a:lnTo>
                    <a:pt x="49618" y="41922"/>
                  </a:lnTo>
                  <a:lnTo>
                    <a:pt x="50101" y="42481"/>
                  </a:lnTo>
                  <a:lnTo>
                    <a:pt x="50495" y="43713"/>
                  </a:lnTo>
                  <a:lnTo>
                    <a:pt x="50419" y="44704"/>
                  </a:lnTo>
                  <a:lnTo>
                    <a:pt x="51155" y="45212"/>
                  </a:lnTo>
                  <a:lnTo>
                    <a:pt x="52082" y="45440"/>
                  </a:lnTo>
                  <a:lnTo>
                    <a:pt x="54851" y="44856"/>
                  </a:lnTo>
                  <a:lnTo>
                    <a:pt x="56032" y="43091"/>
                  </a:lnTo>
                  <a:close/>
                </a:path>
                <a:path w="205740" h="193675">
                  <a:moveTo>
                    <a:pt x="56997" y="88569"/>
                  </a:moveTo>
                  <a:lnTo>
                    <a:pt x="56743" y="86969"/>
                  </a:lnTo>
                  <a:lnTo>
                    <a:pt x="56769" y="87960"/>
                  </a:lnTo>
                  <a:lnTo>
                    <a:pt x="56997" y="88569"/>
                  </a:lnTo>
                  <a:close/>
                </a:path>
                <a:path w="205740" h="193675">
                  <a:moveTo>
                    <a:pt x="57619" y="162318"/>
                  </a:moveTo>
                  <a:lnTo>
                    <a:pt x="57353" y="159004"/>
                  </a:lnTo>
                  <a:lnTo>
                    <a:pt x="56197" y="156260"/>
                  </a:lnTo>
                  <a:lnTo>
                    <a:pt x="54483" y="155079"/>
                  </a:lnTo>
                  <a:lnTo>
                    <a:pt x="52006" y="154990"/>
                  </a:lnTo>
                  <a:lnTo>
                    <a:pt x="50431" y="155105"/>
                  </a:lnTo>
                  <a:lnTo>
                    <a:pt x="49149" y="155981"/>
                  </a:lnTo>
                  <a:lnTo>
                    <a:pt x="47891" y="157784"/>
                  </a:lnTo>
                  <a:lnTo>
                    <a:pt x="47637" y="158470"/>
                  </a:lnTo>
                  <a:lnTo>
                    <a:pt x="47358" y="159943"/>
                  </a:lnTo>
                  <a:lnTo>
                    <a:pt x="47472" y="161366"/>
                  </a:lnTo>
                  <a:lnTo>
                    <a:pt x="47929" y="162242"/>
                  </a:lnTo>
                  <a:lnTo>
                    <a:pt x="49542" y="164249"/>
                  </a:lnTo>
                  <a:lnTo>
                    <a:pt x="51066" y="165049"/>
                  </a:lnTo>
                  <a:lnTo>
                    <a:pt x="55549" y="164706"/>
                  </a:lnTo>
                  <a:lnTo>
                    <a:pt x="57619" y="162318"/>
                  </a:lnTo>
                  <a:close/>
                </a:path>
                <a:path w="205740" h="193675">
                  <a:moveTo>
                    <a:pt x="59905" y="191757"/>
                  </a:moveTo>
                  <a:lnTo>
                    <a:pt x="59766" y="189903"/>
                  </a:lnTo>
                  <a:lnTo>
                    <a:pt x="58153" y="188531"/>
                  </a:lnTo>
                  <a:lnTo>
                    <a:pt x="54432" y="188810"/>
                  </a:lnTo>
                  <a:lnTo>
                    <a:pt x="53047" y="190423"/>
                  </a:lnTo>
                  <a:lnTo>
                    <a:pt x="53213" y="192671"/>
                  </a:lnTo>
                  <a:lnTo>
                    <a:pt x="53517" y="193408"/>
                  </a:lnTo>
                  <a:lnTo>
                    <a:pt x="59842" y="192278"/>
                  </a:lnTo>
                  <a:lnTo>
                    <a:pt x="59905" y="191757"/>
                  </a:lnTo>
                  <a:close/>
                </a:path>
                <a:path w="205740" h="193675">
                  <a:moveTo>
                    <a:pt x="62725" y="133261"/>
                  </a:moveTo>
                  <a:lnTo>
                    <a:pt x="62395" y="128981"/>
                  </a:lnTo>
                  <a:lnTo>
                    <a:pt x="59410" y="126453"/>
                  </a:lnTo>
                  <a:lnTo>
                    <a:pt x="56007" y="126720"/>
                  </a:lnTo>
                  <a:lnTo>
                    <a:pt x="55473" y="126809"/>
                  </a:lnTo>
                  <a:lnTo>
                    <a:pt x="54749" y="125196"/>
                  </a:lnTo>
                  <a:lnTo>
                    <a:pt x="54330" y="124650"/>
                  </a:lnTo>
                  <a:lnTo>
                    <a:pt x="53835" y="124193"/>
                  </a:lnTo>
                  <a:lnTo>
                    <a:pt x="53479" y="125298"/>
                  </a:lnTo>
                  <a:lnTo>
                    <a:pt x="52603" y="126212"/>
                  </a:lnTo>
                  <a:lnTo>
                    <a:pt x="50393" y="126682"/>
                  </a:lnTo>
                  <a:lnTo>
                    <a:pt x="50393" y="133921"/>
                  </a:lnTo>
                  <a:lnTo>
                    <a:pt x="50355" y="133731"/>
                  </a:lnTo>
                  <a:lnTo>
                    <a:pt x="50063" y="130111"/>
                  </a:lnTo>
                  <a:lnTo>
                    <a:pt x="50393" y="133921"/>
                  </a:lnTo>
                  <a:lnTo>
                    <a:pt x="50393" y="126682"/>
                  </a:lnTo>
                  <a:lnTo>
                    <a:pt x="49555" y="126847"/>
                  </a:lnTo>
                  <a:lnTo>
                    <a:pt x="47764" y="125691"/>
                  </a:lnTo>
                  <a:lnTo>
                    <a:pt x="47320" y="123596"/>
                  </a:lnTo>
                  <a:lnTo>
                    <a:pt x="47371" y="123050"/>
                  </a:lnTo>
                  <a:lnTo>
                    <a:pt x="46837" y="123266"/>
                  </a:lnTo>
                  <a:lnTo>
                    <a:pt x="44246" y="125298"/>
                  </a:lnTo>
                  <a:lnTo>
                    <a:pt x="43332" y="127482"/>
                  </a:lnTo>
                  <a:lnTo>
                    <a:pt x="44005" y="130898"/>
                  </a:lnTo>
                  <a:lnTo>
                    <a:pt x="44564" y="131889"/>
                  </a:lnTo>
                  <a:lnTo>
                    <a:pt x="45313" y="132676"/>
                  </a:lnTo>
                  <a:lnTo>
                    <a:pt x="46418" y="132778"/>
                  </a:lnTo>
                  <a:lnTo>
                    <a:pt x="47345" y="133388"/>
                  </a:lnTo>
                  <a:lnTo>
                    <a:pt x="47891" y="134289"/>
                  </a:lnTo>
                  <a:lnTo>
                    <a:pt x="48564" y="134505"/>
                  </a:lnTo>
                  <a:lnTo>
                    <a:pt x="49276" y="134607"/>
                  </a:lnTo>
                  <a:lnTo>
                    <a:pt x="50520" y="134531"/>
                  </a:lnTo>
                  <a:lnTo>
                    <a:pt x="51320" y="137261"/>
                  </a:lnTo>
                  <a:lnTo>
                    <a:pt x="53975" y="139192"/>
                  </a:lnTo>
                  <a:lnTo>
                    <a:pt x="59461" y="138760"/>
                  </a:lnTo>
                  <a:lnTo>
                    <a:pt x="61493" y="137109"/>
                  </a:lnTo>
                  <a:lnTo>
                    <a:pt x="62585" y="134112"/>
                  </a:lnTo>
                  <a:lnTo>
                    <a:pt x="62725" y="133261"/>
                  </a:lnTo>
                  <a:close/>
                </a:path>
                <a:path w="205740" h="193675">
                  <a:moveTo>
                    <a:pt x="66763" y="86969"/>
                  </a:moveTo>
                  <a:lnTo>
                    <a:pt x="66560" y="84328"/>
                  </a:lnTo>
                  <a:lnTo>
                    <a:pt x="66446" y="83629"/>
                  </a:lnTo>
                  <a:lnTo>
                    <a:pt x="65798" y="83083"/>
                  </a:lnTo>
                  <a:lnTo>
                    <a:pt x="64096" y="81635"/>
                  </a:lnTo>
                  <a:lnTo>
                    <a:pt x="59639" y="81991"/>
                  </a:lnTo>
                  <a:lnTo>
                    <a:pt x="58293" y="82981"/>
                  </a:lnTo>
                  <a:lnTo>
                    <a:pt x="57480" y="84328"/>
                  </a:lnTo>
                  <a:lnTo>
                    <a:pt x="58077" y="83629"/>
                  </a:lnTo>
                  <a:lnTo>
                    <a:pt x="58940" y="83159"/>
                  </a:lnTo>
                  <a:lnTo>
                    <a:pt x="61810" y="83083"/>
                  </a:lnTo>
                  <a:lnTo>
                    <a:pt x="63347" y="84543"/>
                  </a:lnTo>
                  <a:lnTo>
                    <a:pt x="63449" y="88239"/>
                  </a:lnTo>
                  <a:lnTo>
                    <a:pt x="61976" y="89776"/>
                  </a:lnTo>
                  <a:lnTo>
                    <a:pt x="58394" y="89877"/>
                  </a:lnTo>
                  <a:lnTo>
                    <a:pt x="57010" y="88620"/>
                  </a:lnTo>
                  <a:lnTo>
                    <a:pt x="58280" y="90881"/>
                  </a:lnTo>
                  <a:lnTo>
                    <a:pt x="60083" y="91948"/>
                  </a:lnTo>
                  <a:lnTo>
                    <a:pt x="63436" y="91694"/>
                  </a:lnTo>
                  <a:lnTo>
                    <a:pt x="64592" y="91059"/>
                  </a:lnTo>
                  <a:lnTo>
                    <a:pt x="65684" y="89877"/>
                  </a:lnTo>
                  <a:lnTo>
                    <a:pt x="66319" y="89179"/>
                  </a:lnTo>
                  <a:lnTo>
                    <a:pt x="66687" y="88239"/>
                  </a:lnTo>
                  <a:lnTo>
                    <a:pt x="66763" y="86969"/>
                  </a:lnTo>
                  <a:close/>
                </a:path>
                <a:path w="205740" h="193675">
                  <a:moveTo>
                    <a:pt x="67906" y="101180"/>
                  </a:moveTo>
                  <a:lnTo>
                    <a:pt x="62077" y="95034"/>
                  </a:lnTo>
                  <a:lnTo>
                    <a:pt x="59715" y="95491"/>
                  </a:lnTo>
                  <a:lnTo>
                    <a:pt x="58877" y="95923"/>
                  </a:lnTo>
                  <a:lnTo>
                    <a:pt x="57492" y="97040"/>
                  </a:lnTo>
                  <a:lnTo>
                    <a:pt x="56210" y="98374"/>
                  </a:lnTo>
                  <a:lnTo>
                    <a:pt x="55562" y="100253"/>
                  </a:lnTo>
                  <a:lnTo>
                    <a:pt x="56121" y="103428"/>
                  </a:lnTo>
                  <a:lnTo>
                    <a:pt x="56616" y="104343"/>
                  </a:lnTo>
                  <a:lnTo>
                    <a:pt x="57277" y="105105"/>
                  </a:lnTo>
                  <a:lnTo>
                    <a:pt x="58750" y="104952"/>
                  </a:lnTo>
                  <a:lnTo>
                    <a:pt x="60134" y="105727"/>
                  </a:lnTo>
                  <a:lnTo>
                    <a:pt x="60706" y="107099"/>
                  </a:lnTo>
                  <a:lnTo>
                    <a:pt x="61163" y="107149"/>
                  </a:lnTo>
                  <a:lnTo>
                    <a:pt x="60947" y="106654"/>
                  </a:lnTo>
                  <a:lnTo>
                    <a:pt x="60375" y="103962"/>
                  </a:lnTo>
                  <a:lnTo>
                    <a:pt x="62115" y="101320"/>
                  </a:lnTo>
                  <a:lnTo>
                    <a:pt x="65913" y="100520"/>
                  </a:lnTo>
                  <a:lnTo>
                    <a:pt x="66967" y="100749"/>
                  </a:lnTo>
                  <a:lnTo>
                    <a:pt x="67906" y="101180"/>
                  </a:lnTo>
                  <a:close/>
                </a:path>
                <a:path w="205740" h="193675">
                  <a:moveTo>
                    <a:pt x="74688" y="164477"/>
                  </a:moveTo>
                  <a:lnTo>
                    <a:pt x="73558" y="158762"/>
                  </a:lnTo>
                  <a:lnTo>
                    <a:pt x="70104" y="156464"/>
                  </a:lnTo>
                  <a:lnTo>
                    <a:pt x="65201" y="157416"/>
                  </a:lnTo>
                  <a:lnTo>
                    <a:pt x="64046" y="158064"/>
                  </a:lnTo>
                  <a:lnTo>
                    <a:pt x="61671" y="160439"/>
                  </a:lnTo>
                  <a:lnTo>
                    <a:pt x="60921" y="162610"/>
                  </a:lnTo>
                  <a:lnTo>
                    <a:pt x="61963" y="167855"/>
                  </a:lnTo>
                  <a:lnTo>
                    <a:pt x="64617" y="169976"/>
                  </a:lnTo>
                  <a:lnTo>
                    <a:pt x="68592" y="170053"/>
                  </a:lnTo>
                  <a:lnTo>
                    <a:pt x="69735" y="169837"/>
                  </a:lnTo>
                  <a:lnTo>
                    <a:pt x="71488" y="168973"/>
                  </a:lnTo>
                  <a:lnTo>
                    <a:pt x="72047" y="168579"/>
                  </a:lnTo>
                  <a:lnTo>
                    <a:pt x="73964" y="166624"/>
                  </a:lnTo>
                  <a:lnTo>
                    <a:pt x="74688" y="164477"/>
                  </a:lnTo>
                  <a:close/>
                </a:path>
                <a:path w="205740" h="193675">
                  <a:moveTo>
                    <a:pt x="75552" y="109931"/>
                  </a:moveTo>
                  <a:lnTo>
                    <a:pt x="75171" y="109486"/>
                  </a:lnTo>
                  <a:lnTo>
                    <a:pt x="74853" y="108966"/>
                  </a:lnTo>
                  <a:lnTo>
                    <a:pt x="74650" y="107721"/>
                  </a:lnTo>
                  <a:lnTo>
                    <a:pt x="74777" y="107137"/>
                  </a:lnTo>
                  <a:lnTo>
                    <a:pt x="74993" y="106603"/>
                  </a:lnTo>
                  <a:lnTo>
                    <a:pt x="74091" y="104749"/>
                  </a:lnTo>
                  <a:lnTo>
                    <a:pt x="72288" y="103454"/>
                  </a:lnTo>
                  <a:lnTo>
                    <a:pt x="70180" y="103238"/>
                  </a:lnTo>
                  <a:lnTo>
                    <a:pt x="70662" y="104089"/>
                  </a:lnTo>
                  <a:lnTo>
                    <a:pt x="71335" y="107289"/>
                  </a:lnTo>
                  <a:lnTo>
                    <a:pt x="69608" y="109931"/>
                  </a:lnTo>
                  <a:lnTo>
                    <a:pt x="65824" y="110731"/>
                  </a:lnTo>
                  <a:lnTo>
                    <a:pt x="64795" y="110515"/>
                  </a:lnTo>
                  <a:lnTo>
                    <a:pt x="63855" y="110096"/>
                  </a:lnTo>
                  <a:lnTo>
                    <a:pt x="64008" y="110540"/>
                  </a:lnTo>
                  <a:lnTo>
                    <a:pt x="64020" y="110998"/>
                  </a:lnTo>
                  <a:lnTo>
                    <a:pt x="63919" y="111366"/>
                  </a:lnTo>
                  <a:lnTo>
                    <a:pt x="64858" y="113779"/>
                  </a:lnTo>
                  <a:lnTo>
                    <a:pt x="67284" y="115404"/>
                  </a:lnTo>
                  <a:lnTo>
                    <a:pt x="71310" y="115100"/>
                  </a:lnTo>
                  <a:lnTo>
                    <a:pt x="72478" y="114592"/>
                  </a:lnTo>
                  <a:lnTo>
                    <a:pt x="74574" y="112852"/>
                  </a:lnTo>
                  <a:lnTo>
                    <a:pt x="75374" y="111480"/>
                  </a:lnTo>
                  <a:lnTo>
                    <a:pt x="75552" y="109931"/>
                  </a:lnTo>
                  <a:close/>
                </a:path>
                <a:path w="205740" h="193675">
                  <a:moveTo>
                    <a:pt x="77076" y="188341"/>
                  </a:moveTo>
                  <a:lnTo>
                    <a:pt x="76263" y="187540"/>
                  </a:lnTo>
                  <a:lnTo>
                    <a:pt x="75222" y="187032"/>
                  </a:lnTo>
                  <a:lnTo>
                    <a:pt x="73113" y="186829"/>
                  </a:lnTo>
                  <a:lnTo>
                    <a:pt x="70764" y="187286"/>
                  </a:lnTo>
                  <a:lnTo>
                    <a:pt x="69392" y="188683"/>
                  </a:lnTo>
                  <a:lnTo>
                    <a:pt x="68872" y="190385"/>
                  </a:lnTo>
                  <a:lnTo>
                    <a:pt x="74371" y="189064"/>
                  </a:lnTo>
                  <a:lnTo>
                    <a:pt x="77076" y="188341"/>
                  </a:lnTo>
                  <a:close/>
                </a:path>
                <a:path w="205740" h="193675">
                  <a:moveTo>
                    <a:pt x="79489" y="64312"/>
                  </a:moveTo>
                  <a:lnTo>
                    <a:pt x="79184" y="60375"/>
                  </a:lnTo>
                  <a:lnTo>
                    <a:pt x="76771" y="58318"/>
                  </a:lnTo>
                  <a:lnTo>
                    <a:pt x="71234" y="58750"/>
                  </a:lnTo>
                  <a:lnTo>
                    <a:pt x="69176" y="61150"/>
                  </a:lnTo>
                  <a:lnTo>
                    <a:pt x="69405" y="64223"/>
                  </a:lnTo>
                  <a:lnTo>
                    <a:pt x="69646" y="64808"/>
                  </a:lnTo>
                  <a:lnTo>
                    <a:pt x="70269" y="66992"/>
                  </a:lnTo>
                  <a:lnTo>
                    <a:pt x="72250" y="68541"/>
                  </a:lnTo>
                  <a:lnTo>
                    <a:pt x="74599" y="68453"/>
                  </a:lnTo>
                  <a:lnTo>
                    <a:pt x="75450" y="67602"/>
                  </a:lnTo>
                  <a:lnTo>
                    <a:pt x="76606" y="67056"/>
                  </a:lnTo>
                  <a:lnTo>
                    <a:pt x="77901" y="66992"/>
                  </a:lnTo>
                  <a:lnTo>
                    <a:pt x="79095" y="65405"/>
                  </a:lnTo>
                  <a:lnTo>
                    <a:pt x="79489" y="64312"/>
                  </a:lnTo>
                  <a:close/>
                </a:path>
                <a:path w="205740" h="193675">
                  <a:moveTo>
                    <a:pt x="90131" y="147688"/>
                  </a:moveTo>
                  <a:lnTo>
                    <a:pt x="89687" y="141922"/>
                  </a:lnTo>
                  <a:lnTo>
                    <a:pt x="86525" y="139242"/>
                  </a:lnTo>
                  <a:lnTo>
                    <a:pt x="82410" y="139611"/>
                  </a:lnTo>
                  <a:lnTo>
                    <a:pt x="81686" y="139725"/>
                  </a:lnTo>
                  <a:lnTo>
                    <a:pt x="80987" y="139928"/>
                  </a:lnTo>
                  <a:lnTo>
                    <a:pt x="80378" y="140246"/>
                  </a:lnTo>
                  <a:lnTo>
                    <a:pt x="80530" y="140538"/>
                  </a:lnTo>
                  <a:lnTo>
                    <a:pt x="81089" y="142303"/>
                  </a:lnTo>
                  <a:lnTo>
                    <a:pt x="80086" y="144170"/>
                  </a:lnTo>
                  <a:lnTo>
                    <a:pt x="77863" y="144856"/>
                  </a:lnTo>
                  <a:lnTo>
                    <a:pt x="76974" y="144843"/>
                  </a:lnTo>
                  <a:lnTo>
                    <a:pt x="76809" y="145948"/>
                  </a:lnTo>
                  <a:lnTo>
                    <a:pt x="76962" y="147840"/>
                  </a:lnTo>
                  <a:lnTo>
                    <a:pt x="77457" y="149021"/>
                  </a:lnTo>
                  <a:lnTo>
                    <a:pt x="78206" y="149999"/>
                  </a:lnTo>
                  <a:lnTo>
                    <a:pt x="78689" y="149783"/>
                  </a:lnTo>
                  <a:lnTo>
                    <a:pt x="80746" y="149352"/>
                  </a:lnTo>
                  <a:lnTo>
                    <a:pt x="82765" y="150241"/>
                  </a:lnTo>
                  <a:lnTo>
                    <a:pt x="83870" y="151866"/>
                  </a:lnTo>
                  <a:lnTo>
                    <a:pt x="84747" y="151536"/>
                  </a:lnTo>
                  <a:lnTo>
                    <a:pt x="85686" y="151511"/>
                  </a:lnTo>
                  <a:lnTo>
                    <a:pt x="86537" y="151752"/>
                  </a:lnTo>
                  <a:lnTo>
                    <a:pt x="87312" y="151282"/>
                  </a:lnTo>
                  <a:lnTo>
                    <a:pt x="89204" y="149669"/>
                  </a:lnTo>
                  <a:lnTo>
                    <a:pt x="90131" y="147688"/>
                  </a:lnTo>
                  <a:close/>
                </a:path>
                <a:path w="205740" h="193675">
                  <a:moveTo>
                    <a:pt x="90817" y="84099"/>
                  </a:moveTo>
                  <a:lnTo>
                    <a:pt x="88836" y="84442"/>
                  </a:lnTo>
                  <a:lnTo>
                    <a:pt x="87096" y="83210"/>
                  </a:lnTo>
                  <a:lnTo>
                    <a:pt x="86601" y="80187"/>
                  </a:lnTo>
                  <a:lnTo>
                    <a:pt x="87122" y="79057"/>
                  </a:lnTo>
                  <a:lnTo>
                    <a:pt x="87998" y="78333"/>
                  </a:lnTo>
                  <a:lnTo>
                    <a:pt x="86944" y="77673"/>
                  </a:lnTo>
                  <a:lnTo>
                    <a:pt x="85674" y="77317"/>
                  </a:lnTo>
                  <a:lnTo>
                    <a:pt x="83883" y="77444"/>
                  </a:lnTo>
                  <a:lnTo>
                    <a:pt x="83045" y="77660"/>
                  </a:lnTo>
                  <a:lnTo>
                    <a:pt x="83629" y="78295"/>
                  </a:lnTo>
                  <a:lnTo>
                    <a:pt x="84112" y="79032"/>
                  </a:lnTo>
                  <a:lnTo>
                    <a:pt x="84861" y="82626"/>
                  </a:lnTo>
                  <a:lnTo>
                    <a:pt x="83134" y="85267"/>
                  </a:lnTo>
                  <a:lnTo>
                    <a:pt x="80035" y="85915"/>
                  </a:lnTo>
                  <a:lnTo>
                    <a:pt x="79286" y="85839"/>
                  </a:lnTo>
                  <a:lnTo>
                    <a:pt x="79667" y="86601"/>
                  </a:lnTo>
                  <a:lnTo>
                    <a:pt x="79921" y="86931"/>
                  </a:lnTo>
                  <a:lnTo>
                    <a:pt x="80429" y="87210"/>
                  </a:lnTo>
                  <a:lnTo>
                    <a:pt x="80822" y="87655"/>
                  </a:lnTo>
                  <a:lnTo>
                    <a:pt x="81140" y="88163"/>
                  </a:lnTo>
                  <a:lnTo>
                    <a:pt x="81826" y="88684"/>
                  </a:lnTo>
                  <a:lnTo>
                    <a:pt x="82600" y="89052"/>
                  </a:lnTo>
                  <a:lnTo>
                    <a:pt x="84924" y="89433"/>
                  </a:lnTo>
                  <a:lnTo>
                    <a:pt x="87579" y="89103"/>
                  </a:lnTo>
                  <a:lnTo>
                    <a:pt x="89255" y="87896"/>
                  </a:lnTo>
                  <a:lnTo>
                    <a:pt x="90500" y="85559"/>
                  </a:lnTo>
                  <a:lnTo>
                    <a:pt x="90728" y="84848"/>
                  </a:lnTo>
                  <a:lnTo>
                    <a:pt x="90817" y="84099"/>
                  </a:lnTo>
                  <a:close/>
                </a:path>
                <a:path w="205740" h="193675">
                  <a:moveTo>
                    <a:pt x="90830" y="39268"/>
                  </a:moveTo>
                  <a:lnTo>
                    <a:pt x="90538" y="35572"/>
                  </a:lnTo>
                  <a:lnTo>
                    <a:pt x="88912" y="34201"/>
                  </a:lnTo>
                  <a:lnTo>
                    <a:pt x="86537" y="34391"/>
                  </a:lnTo>
                  <a:lnTo>
                    <a:pt x="85648" y="34798"/>
                  </a:lnTo>
                  <a:lnTo>
                    <a:pt x="86995" y="34963"/>
                  </a:lnTo>
                  <a:lnTo>
                    <a:pt x="88163" y="35890"/>
                  </a:lnTo>
                  <a:lnTo>
                    <a:pt x="88912" y="38747"/>
                  </a:lnTo>
                  <a:lnTo>
                    <a:pt x="88201" y="40195"/>
                  </a:lnTo>
                  <a:lnTo>
                    <a:pt x="86944" y="40944"/>
                  </a:lnTo>
                  <a:lnTo>
                    <a:pt x="87579" y="41021"/>
                  </a:lnTo>
                  <a:lnTo>
                    <a:pt x="89433" y="40881"/>
                  </a:lnTo>
                  <a:lnTo>
                    <a:pt x="90830" y="39268"/>
                  </a:lnTo>
                  <a:close/>
                </a:path>
                <a:path w="205740" h="193675">
                  <a:moveTo>
                    <a:pt x="90868" y="184111"/>
                  </a:moveTo>
                  <a:lnTo>
                    <a:pt x="90131" y="182981"/>
                  </a:lnTo>
                  <a:lnTo>
                    <a:pt x="88760" y="182346"/>
                  </a:lnTo>
                  <a:lnTo>
                    <a:pt x="86918" y="182727"/>
                  </a:lnTo>
                  <a:lnTo>
                    <a:pt x="85191" y="183794"/>
                  </a:lnTo>
                  <a:lnTo>
                    <a:pt x="84658" y="184950"/>
                  </a:lnTo>
                  <a:lnTo>
                    <a:pt x="84747" y="186156"/>
                  </a:lnTo>
                  <a:lnTo>
                    <a:pt x="86817" y="185521"/>
                  </a:lnTo>
                  <a:lnTo>
                    <a:pt x="90868" y="184111"/>
                  </a:lnTo>
                  <a:close/>
                </a:path>
                <a:path w="205740" h="193675">
                  <a:moveTo>
                    <a:pt x="97650" y="14795"/>
                  </a:moveTo>
                  <a:lnTo>
                    <a:pt x="97383" y="11353"/>
                  </a:lnTo>
                  <a:lnTo>
                    <a:pt x="95770" y="9982"/>
                  </a:lnTo>
                  <a:lnTo>
                    <a:pt x="92392" y="10248"/>
                  </a:lnTo>
                  <a:lnTo>
                    <a:pt x="91236" y="11341"/>
                  </a:lnTo>
                  <a:lnTo>
                    <a:pt x="90982" y="12712"/>
                  </a:lnTo>
                  <a:lnTo>
                    <a:pt x="92786" y="12230"/>
                  </a:lnTo>
                  <a:lnTo>
                    <a:pt x="94627" y="13284"/>
                  </a:lnTo>
                  <a:lnTo>
                    <a:pt x="95262" y="15582"/>
                  </a:lnTo>
                  <a:lnTo>
                    <a:pt x="95148" y="16598"/>
                  </a:lnTo>
                  <a:lnTo>
                    <a:pt x="96621" y="16141"/>
                  </a:lnTo>
                  <a:lnTo>
                    <a:pt x="97650" y="14795"/>
                  </a:lnTo>
                  <a:close/>
                </a:path>
                <a:path w="205740" h="193675">
                  <a:moveTo>
                    <a:pt x="101688" y="28003"/>
                  </a:moveTo>
                  <a:lnTo>
                    <a:pt x="101358" y="27216"/>
                  </a:lnTo>
                  <a:lnTo>
                    <a:pt x="100050" y="25908"/>
                  </a:lnTo>
                  <a:lnTo>
                    <a:pt x="99250" y="25577"/>
                  </a:lnTo>
                  <a:lnTo>
                    <a:pt x="97383" y="25577"/>
                  </a:lnTo>
                  <a:lnTo>
                    <a:pt x="96596" y="25908"/>
                  </a:lnTo>
                  <a:lnTo>
                    <a:pt x="95275" y="27216"/>
                  </a:lnTo>
                  <a:lnTo>
                    <a:pt x="94945" y="28003"/>
                  </a:lnTo>
                  <a:lnTo>
                    <a:pt x="94945" y="29845"/>
                  </a:lnTo>
                  <a:lnTo>
                    <a:pt x="95275" y="30632"/>
                  </a:lnTo>
                  <a:lnTo>
                    <a:pt x="96596" y="31940"/>
                  </a:lnTo>
                  <a:lnTo>
                    <a:pt x="97383" y="32270"/>
                  </a:lnTo>
                  <a:lnTo>
                    <a:pt x="99250" y="32270"/>
                  </a:lnTo>
                  <a:lnTo>
                    <a:pt x="100050" y="31940"/>
                  </a:lnTo>
                  <a:lnTo>
                    <a:pt x="101358" y="30632"/>
                  </a:lnTo>
                  <a:lnTo>
                    <a:pt x="101688" y="29845"/>
                  </a:lnTo>
                  <a:lnTo>
                    <a:pt x="101688" y="28003"/>
                  </a:lnTo>
                  <a:close/>
                </a:path>
                <a:path w="205740" h="193675">
                  <a:moveTo>
                    <a:pt x="102184" y="122199"/>
                  </a:moveTo>
                  <a:lnTo>
                    <a:pt x="102171" y="118630"/>
                  </a:lnTo>
                  <a:lnTo>
                    <a:pt x="100787" y="114833"/>
                  </a:lnTo>
                  <a:lnTo>
                    <a:pt x="98132" y="113030"/>
                  </a:lnTo>
                  <a:lnTo>
                    <a:pt x="93675" y="113372"/>
                  </a:lnTo>
                  <a:lnTo>
                    <a:pt x="95986" y="109943"/>
                  </a:lnTo>
                  <a:lnTo>
                    <a:pt x="95224" y="106121"/>
                  </a:lnTo>
                  <a:lnTo>
                    <a:pt x="95034" y="105575"/>
                  </a:lnTo>
                  <a:lnTo>
                    <a:pt x="94183" y="106781"/>
                  </a:lnTo>
                  <a:lnTo>
                    <a:pt x="92900" y="107696"/>
                  </a:lnTo>
                  <a:lnTo>
                    <a:pt x="88049" y="108699"/>
                  </a:lnTo>
                  <a:lnTo>
                    <a:pt x="84836" y="106629"/>
                  </a:lnTo>
                  <a:lnTo>
                    <a:pt x="84124" y="103124"/>
                  </a:lnTo>
                  <a:lnTo>
                    <a:pt x="83705" y="103555"/>
                  </a:lnTo>
                  <a:lnTo>
                    <a:pt x="82816" y="105054"/>
                  </a:lnTo>
                  <a:lnTo>
                    <a:pt x="82600" y="105587"/>
                  </a:lnTo>
                  <a:lnTo>
                    <a:pt x="82245" y="107022"/>
                  </a:lnTo>
                  <a:lnTo>
                    <a:pt x="82194" y="107962"/>
                  </a:lnTo>
                  <a:lnTo>
                    <a:pt x="82524" y="109639"/>
                  </a:lnTo>
                  <a:lnTo>
                    <a:pt x="83159" y="110896"/>
                  </a:lnTo>
                  <a:lnTo>
                    <a:pt x="83540" y="110502"/>
                  </a:lnTo>
                  <a:lnTo>
                    <a:pt x="83985" y="110159"/>
                  </a:lnTo>
                  <a:lnTo>
                    <a:pt x="86334" y="109448"/>
                  </a:lnTo>
                  <a:lnTo>
                    <a:pt x="88226" y="110439"/>
                  </a:lnTo>
                  <a:lnTo>
                    <a:pt x="88976" y="112877"/>
                  </a:lnTo>
                  <a:lnTo>
                    <a:pt x="88900" y="113550"/>
                  </a:lnTo>
                  <a:lnTo>
                    <a:pt x="88696" y="114185"/>
                  </a:lnTo>
                  <a:lnTo>
                    <a:pt x="89636" y="114160"/>
                  </a:lnTo>
                  <a:lnTo>
                    <a:pt x="91274" y="113842"/>
                  </a:lnTo>
                  <a:lnTo>
                    <a:pt x="88836" y="116687"/>
                  </a:lnTo>
                  <a:lnTo>
                    <a:pt x="89204" y="120764"/>
                  </a:lnTo>
                  <a:lnTo>
                    <a:pt x="89484" y="122567"/>
                  </a:lnTo>
                  <a:lnTo>
                    <a:pt x="90487" y="124091"/>
                  </a:lnTo>
                  <a:lnTo>
                    <a:pt x="93116" y="125920"/>
                  </a:lnTo>
                  <a:lnTo>
                    <a:pt x="94589" y="126390"/>
                  </a:lnTo>
                  <a:lnTo>
                    <a:pt x="97180" y="126187"/>
                  </a:lnTo>
                  <a:lnTo>
                    <a:pt x="98094" y="125869"/>
                  </a:lnTo>
                  <a:lnTo>
                    <a:pt x="100888" y="124294"/>
                  </a:lnTo>
                  <a:lnTo>
                    <a:pt x="102184" y="122199"/>
                  </a:lnTo>
                  <a:close/>
                </a:path>
                <a:path w="205740" h="193675">
                  <a:moveTo>
                    <a:pt x="103022" y="173431"/>
                  </a:moveTo>
                  <a:lnTo>
                    <a:pt x="95961" y="166268"/>
                  </a:lnTo>
                  <a:lnTo>
                    <a:pt x="92189" y="167017"/>
                  </a:lnTo>
                  <a:lnTo>
                    <a:pt x="90919" y="168402"/>
                  </a:lnTo>
                  <a:lnTo>
                    <a:pt x="90919" y="175044"/>
                  </a:lnTo>
                  <a:lnTo>
                    <a:pt x="90830" y="175679"/>
                  </a:lnTo>
                  <a:lnTo>
                    <a:pt x="90652" y="176174"/>
                  </a:lnTo>
                  <a:lnTo>
                    <a:pt x="90817" y="175679"/>
                  </a:lnTo>
                  <a:lnTo>
                    <a:pt x="90919" y="175044"/>
                  </a:lnTo>
                  <a:lnTo>
                    <a:pt x="90779" y="173355"/>
                  </a:lnTo>
                  <a:lnTo>
                    <a:pt x="90919" y="175044"/>
                  </a:lnTo>
                  <a:lnTo>
                    <a:pt x="90919" y="168402"/>
                  </a:lnTo>
                  <a:lnTo>
                    <a:pt x="90208" y="169176"/>
                  </a:lnTo>
                  <a:lnTo>
                    <a:pt x="89750" y="171767"/>
                  </a:lnTo>
                  <a:lnTo>
                    <a:pt x="88747" y="170484"/>
                  </a:lnTo>
                  <a:lnTo>
                    <a:pt x="87210" y="169659"/>
                  </a:lnTo>
                  <a:lnTo>
                    <a:pt x="84658" y="169849"/>
                  </a:lnTo>
                  <a:lnTo>
                    <a:pt x="83934" y="170154"/>
                  </a:lnTo>
                  <a:lnTo>
                    <a:pt x="81711" y="171500"/>
                  </a:lnTo>
                  <a:lnTo>
                    <a:pt x="80708" y="173215"/>
                  </a:lnTo>
                  <a:lnTo>
                    <a:pt x="81064" y="177888"/>
                  </a:lnTo>
                  <a:lnTo>
                    <a:pt x="83477" y="179933"/>
                  </a:lnTo>
                  <a:lnTo>
                    <a:pt x="88011" y="179590"/>
                  </a:lnTo>
                  <a:lnTo>
                    <a:pt x="89408" y="178511"/>
                  </a:lnTo>
                  <a:lnTo>
                    <a:pt x="90538" y="176568"/>
                  </a:lnTo>
                  <a:lnTo>
                    <a:pt x="90627" y="176288"/>
                  </a:lnTo>
                  <a:lnTo>
                    <a:pt x="92595" y="178765"/>
                  </a:lnTo>
                  <a:lnTo>
                    <a:pt x="94996" y="179755"/>
                  </a:lnTo>
                  <a:lnTo>
                    <a:pt x="98742" y="179019"/>
                  </a:lnTo>
                  <a:lnTo>
                    <a:pt x="99834" y="178422"/>
                  </a:lnTo>
                  <a:lnTo>
                    <a:pt x="101320" y="176974"/>
                  </a:lnTo>
                  <a:lnTo>
                    <a:pt x="102565" y="175221"/>
                  </a:lnTo>
                  <a:lnTo>
                    <a:pt x="103022" y="173431"/>
                  </a:lnTo>
                  <a:close/>
                </a:path>
                <a:path w="205740" h="193675">
                  <a:moveTo>
                    <a:pt x="105308" y="3111"/>
                  </a:moveTo>
                  <a:lnTo>
                    <a:pt x="104978" y="2324"/>
                  </a:lnTo>
                  <a:lnTo>
                    <a:pt x="103657" y="1016"/>
                  </a:lnTo>
                  <a:lnTo>
                    <a:pt x="102857" y="685"/>
                  </a:lnTo>
                  <a:lnTo>
                    <a:pt x="101003" y="685"/>
                  </a:lnTo>
                  <a:lnTo>
                    <a:pt x="100203" y="1016"/>
                  </a:lnTo>
                  <a:lnTo>
                    <a:pt x="98894" y="2324"/>
                  </a:lnTo>
                  <a:lnTo>
                    <a:pt x="98564" y="3111"/>
                  </a:lnTo>
                  <a:lnTo>
                    <a:pt x="98564" y="4953"/>
                  </a:lnTo>
                  <a:lnTo>
                    <a:pt x="98894" y="5740"/>
                  </a:lnTo>
                  <a:lnTo>
                    <a:pt x="100203" y="7048"/>
                  </a:lnTo>
                  <a:lnTo>
                    <a:pt x="101003" y="7378"/>
                  </a:lnTo>
                  <a:lnTo>
                    <a:pt x="102857" y="7378"/>
                  </a:lnTo>
                  <a:lnTo>
                    <a:pt x="103657" y="7048"/>
                  </a:lnTo>
                  <a:lnTo>
                    <a:pt x="104978" y="5740"/>
                  </a:lnTo>
                  <a:lnTo>
                    <a:pt x="105308" y="4953"/>
                  </a:lnTo>
                  <a:lnTo>
                    <a:pt x="105308" y="3111"/>
                  </a:lnTo>
                  <a:close/>
                </a:path>
                <a:path w="205740" h="193675">
                  <a:moveTo>
                    <a:pt x="105727" y="53860"/>
                  </a:moveTo>
                  <a:lnTo>
                    <a:pt x="105486" y="50584"/>
                  </a:lnTo>
                  <a:lnTo>
                    <a:pt x="105105" y="49644"/>
                  </a:lnTo>
                  <a:lnTo>
                    <a:pt x="104736" y="49898"/>
                  </a:lnTo>
                  <a:lnTo>
                    <a:pt x="103276" y="50355"/>
                  </a:lnTo>
                  <a:lnTo>
                    <a:pt x="102006" y="50190"/>
                  </a:lnTo>
                  <a:lnTo>
                    <a:pt x="100926" y="49695"/>
                  </a:lnTo>
                  <a:lnTo>
                    <a:pt x="100990" y="49974"/>
                  </a:lnTo>
                  <a:lnTo>
                    <a:pt x="101053" y="52425"/>
                  </a:lnTo>
                  <a:lnTo>
                    <a:pt x="99275" y="54419"/>
                  </a:lnTo>
                  <a:lnTo>
                    <a:pt x="96939" y="54889"/>
                  </a:lnTo>
                  <a:lnTo>
                    <a:pt x="97942" y="55930"/>
                  </a:lnTo>
                  <a:lnTo>
                    <a:pt x="99339" y="56591"/>
                  </a:lnTo>
                  <a:lnTo>
                    <a:pt x="103670" y="56248"/>
                  </a:lnTo>
                  <a:lnTo>
                    <a:pt x="105727" y="53860"/>
                  </a:lnTo>
                  <a:close/>
                </a:path>
                <a:path w="205740" h="193675">
                  <a:moveTo>
                    <a:pt x="106984" y="85229"/>
                  </a:moveTo>
                  <a:lnTo>
                    <a:pt x="102679" y="80606"/>
                  </a:lnTo>
                  <a:lnTo>
                    <a:pt x="102412" y="80543"/>
                  </a:lnTo>
                  <a:lnTo>
                    <a:pt x="101752" y="80606"/>
                  </a:lnTo>
                  <a:lnTo>
                    <a:pt x="101092" y="80581"/>
                  </a:lnTo>
                  <a:lnTo>
                    <a:pt x="100482" y="80441"/>
                  </a:lnTo>
                  <a:lnTo>
                    <a:pt x="100076" y="80454"/>
                  </a:lnTo>
                  <a:lnTo>
                    <a:pt x="99707" y="80530"/>
                  </a:lnTo>
                  <a:lnTo>
                    <a:pt x="96393" y="81483"/>
                  </a:lnTo>
                  <a:lnTo>
                    <a:pt x="94488" y="84455"/>
                  </a:lnTo>
                  <a:lnTo>
                    <a:pt x="95504" y="89585"/>
                  </a:lnTo>
                  <a:lnTo>
                    <a:pt x="96888" y="91173"/>
                  </a:lnTo>
                  <a:lnTo>
                    <a:pt x="99695" y="92354"/>
                  </a:lnTo>
                  <a:lnTo>
                    <a:pt x="100863" y="92494"/>
                  </a:lnTo>
                  <a:lnTo>
                    <a:pt x="102031" y="92303"/>
                  </a:lnTo>
                  <a:lnTo>
                    <a:pt x="101511" y="89293"/>
                  </a:lnTo>
                  <a:lnTo>
                    <a:pt x="103263" y="86296"/>
                  </a:lnTo>
                  <a:lnTo>
                    <a:pt x="106514" y="85305"/>
                  </a:lnTo>
                  <a:lnTo>
                    <a:pt x="106984" y="85229"/>
                  </a:lnTo>
                  <a:close/>
                </a:path>
                <a:path w="205740" h="193675">
                  <a:moveTo>
                    <a:pt x="117106" y="30530"/>
                  </a:moveTo>
                  <a:lnTo>
                    <a:pt x="116878" y="27660"/>
                  </a:lnTo>
                  <a:lnTo>
                    <a:pt x="116319" y="26822"/>
                  </a:lnTo>
                  <a:lnTo>
                    <a:pt x="115544" y="26263"/>
                  </a:lnTo>
                  <a:lnTo>
                    <a:pt x="115011" y="26568"/>
                  </a:lnTo>
                  <a:lnTo>
                    <a:pt x="114706" y="26644"/>
                  </a:lnTo>
                  <a:lnTo>
                    <a:pt x="114858" y="27089"/>
                  </a:lnTo>
                  <a:lnTo>
                    <a:pt x="114909" y="29324"/>
                  </a:lnTo>
                  <a:lnTo>
                    <a:pt x="113766" y="31038"/>
                  </a:lnTo>
                  <a:lnTo>
                    <a:pt x="112090" y="31877"/>
                  </a:lnTo>
                  <a:lnTo>
                    <a:pt x="112623" y="32156"/>
                  </a:lnTo>
                  <a:lnTo>
                    <a:pt x="113207" y="32334"/>
                  </a:lnTo>
                  <a:lnTo>
                    <a:pt x="115722" y="32143"/>
                  </a:lnTo>
                  <a:lnTo>
                    <a:pt x="117106" y="30530"/>
                  </a:lnTo>
                  <a:close/>
                </a:path>
                <a:path w="205740" h="193675">
                  <a:moveTo>
                    <a:pt x="117144" y="158915"/>
                  </a:moveTo>
                  <a:lnTo>
                    <a:pt x="116878" y="156933"/>
                  </a:lnTo>
                  <a:lnTo>
                    <a:pt x="115531" y="153543"/>
                  </a:lnTo>
                  <a:lnTo>
                    <a:pt x="112941" y="151828"/>
                  </a:lnTo>
                  <a:lnTo>
                    <a:pt x="106400" y="152336"/>
                  </a:lnTo>
                  <a:lnTo>
                    <a:pt x="103695" y="155473"/>
                  </a:lnTo>
                  <a:lnTo>
                    <a:pt x="104101" y="160756"/>
                  </a:lnTo>
                  <a:lnTo>
                    <a:pt x="104902" y="162242"/>
                  </a:lnTo>
                  <a:lnTo>
                    <a:pt x="107111" y="164274"/>
                  </a:lnTo>
                  <a:lnTo>
                    <a:pt x="108445" y="164896"/>
                  </a:lnTo>
                  <a:lnTo>
                    <a:pt x="109931" y="165036"/>
                  </a:lnTo>
                  <a:lnTo>
                    <a:pt x="109931" y="162725"/>
                  </a:lnTo>
                  <a:lnTo>
                    <a:pt x="111442" y="160642"/>
                  </a:lnTo>
                  <a:lnTo>
                    <a:pt x="114858" y="159931"/>
                  </a:lnTo>
                  <a:lnTo>
                    <a:pt x="115862" y="160147"/>
                  </a:lnTo>
                  <a:lnTo>
                    <a:pt x="116789" y="160528"/>
                  </a:lnTo>
                  <a:lnTo>
                    <a:pt x="117030" y="159753"/>
                  </a:lnTo>
                  <a:lnTo>
                    <a:pt x="117144" y="158915"/>
                  </a:lnTo>
                  <a:close/>
                </a:path>
                <a:path w="205740" h="193675">
                  <a:moveTo>
                    <a:pt x="117449" y="96253"/>
                  </a:moveTo>
                  <a:lnTo>
                    <a:pt x="117386" y="92824"/>
                  </a:lnTo>
                  <a:lnTo>
                    <a:pt x="116649" y="93624"/>
                  </a:lnTo>
                  <a:lnTo>
                    <a:pt x="115709" y="94246"/>
                  </a:lnTo>
                  <a:lnTo>
                    <a:pt x="114147" y="94500"/>
                  </a:lnTo>
                  <a:lnTo>
                    <a:pt x="113398" y="94399"/>
                  </a:lnTo>
                  <a:lnTo>
                    <a:pt x="112636" y="95643"/>
                  </a:lnTo>
                  <a:lnTo>
                    <a:pt x="111442" y="96647"/>
                  </a:lnTo>
                  <a:lnTo>
                    <a:pt x="108432" y="97574"/>
                  </a:lnTo>
                  <a:lnTo>
                    <a:pt x="106908" y="97409"/>
                  </a:lnTo>
                  <a:lnTo>
                    <a:pt x="105587" y="96824"/>
                  </a:lnTo>
                  <a:lnTo>
                    <a:pt x="106883" y="98564"/>
                  </a:lnTo>
                  <a:lnTo>
                    <a:pt x="109016" y="99631"/>
                  </a:lnTo>
                  <a:lnTo>
                    <a:pt x="114846" y="99187"/>
                  </a:lnTo>
                  <a:lnTo>
                    <a:pt x="117449" y="96253"/>
                  </a:lnTo>
                  <a:close/>
                </a:path>
                <a:path w="205740" h="193675">
                  <a:moveTo>
                    <a:pt x="118287" y="40614"/>
                  </a:moveTo>
                  <a:lnTo>
                    <a:pt x="118046" y="39484"/>
                  </a:lnTo>
                  <a:lnTo>
                    <a:pt x="116649" y="36766"/>
                  </a:lnTo>
                  <a:lnTo>
                    <a:pt x="114465" y="35572"/>
                  </a:lnTo>
                  <a:lnTo>
                    <a:pt x="109474" y="36614"/>
                  </a:lnTo>
                  <a:lnTo>
                    <a:pt x="107734" y="39255"/>
                  </a:lnTo>
                  <a:lnTo>
                    <a:pt x="108508" y="42875"/>
                  </a:lnTo>
                  <a:lnTo>
                    <a:pt x="109016" y="43624"/>
                  </a:lnTo>
                  <a:lnTo>
                    <a:pt x="109613" y="44272"/>
                  </a:lnTo>
                  <a:lnTo>
                    <a:pt x="109562" y="42735"/>
                  </a:lnTo>
                  <a:lnTo>
                    <a:pt x="110515" y="41313"/>
                  </a:lnTo>
                  <a:lnTo>
                    <a:pt x="113690" y="40487"/>
                  </a:lnTo>
                  <a:lnTo>
                    <a:pt x="115290" y="41351"/>
                  </a:lnTo>
                  <a:lnTo>
                    <a:pt x="115951" y="42824"/>
                  </a:lnTo>
                  <a:lnTo>
                    <a:pt x="116598" y="42418"/>
                  </a:lnTo>
                  <a:lnTo>
                    <a:pt x="117322" y="42125"/>
                  </a:lnTo>
                  <a:lnTo>
                    <a:pt x="118110" y="41973"/>
                  </a:lnTo>
                  <a:lnTo>
                    <a:pt x="118249" y="41313"/>
                  </a:lnTo>
                  <a:lnTo>
                    <a:pt x="118287" y="40614"/>
                  </a:lnTo>
                  <a:close/>
                </a:path>
                <a:path w="205740" h="193675">
                  <a:moveTo>
                    <a:pt x="122275" y="87972"/>
                  </a:moveTo>
                  <a:lnTo>
                    <a:pt x="121856" y="86537"/>
                  </a:lnTo>
                  <a:lnTo>
                    <a:pt x="121348" y="86817"/>
                  </a:lnTo>
                  <a:lnTo>
                    <a:pt x="120878" y="87147"/>
                  </a:lnTo>
                  <a:lnTo>
                    <a:pt x="120472" y="87528"/>
                  </a:lnTo>
                  <a:lnTo>
                    <a:pt x="122085" y="87769"/>
                  </a:lnTo>
                  <a:lnTo>
                    <a:pt x="122275" y="87972"/>
                  </a:lnTo>
                  <a:close/>
                </a:path>
                <a:path w="205740" h="193675">
                  <a:moveTo>
                    <a:pt x="123355" y="89852"/>
                  </a:moveTo>
                  <a:lnTo>
                    <a:pt x="123342" y="89077"/>
                  </a:lnTo>
                  <a:lnTo>
                    <a:pt x="122275" y="87972"/>
                  </a:lnTo>
                  <a:lnTo>
                    <a:pt x="122669" y="89319"/>
                  </a:lnTo>
                  <a:lnTo>
                    <a:pt x="123355" y="89852"/>
                  </a:lnTo>
                  <a:close/>
                </a:path>
                <a:path w="205740" h="193675">
                  <a:moveTo>
                    <a:pt x="126911" y="17995"/>
                  </a:moveTo>
                  <a:lnTo>
                    <a:pt x="126149" y="14376"/>
                  </a:lnTo>
                  <a:lnTo>
                    <a:pt x="124358" y="13220"/>
                  </a:lnTo>
                  <a:lnTo>
                    <a:pt x="122110" y="13690"/>
                  </a:lnTo>
                  <a:lnTo>
                    <a:pt x="121399" y="14097"/>
                  </a:lnTo>
                  <a:lnTo>
                    <a:pt x="121704" y="14706"/>
                  </a:lnTo>
                  <a:lnTo>
                    <a:pt x="121983" y="16383"/>
                  </a:lnTo>
                  <a:lnTo>
                    <a:pt x="121640" y="17640"/>
                  </a:lnTo>
                  <a:lnTo>
                    <a:pt x="120942" y="18669"/>
                  </a:lnTo>
                  <a:lnTo>
                    <a:pt x="121627" y="18961"/>
                  </a:lnTo>
                  <a:lnTo>
                    <a:pt x="122161" y="19469"/>
                  </a:lnTo>
                  <a:lnTo>
                    <a:pt x="122516" y="20142"/>
                  </a:lnTo>
                  <a:lnTo>
                    <a:pt x="123444" y="20256"/>
                  </a:lnTo>
                  <a:lnTo>
                    <a:pt x="125755" y="19773"/>
                  </a:lnTo>
                  <a:lnTo>
                    <a:pt x="126911" y="17995"/>
                  </a:lnTo>
                  <a:close/>
                </a:path>
                <a:path w="205740" h="193675">
                  <a:moveTo>
                    <a:pt x="127190" y="167868"/>
                  </a:moveTo>
                  <a:lnTo>
                    <a:pt x="126415" y="167386"/>
                  </a:lnTo>
                  <a:lnTo>
                    <a:pt x="125514" y="167093"/>
                  </a:lnTo>
                  <a:lnTo>
                    <a:pt x="123520" y="166979"/>
                  </a:lnTo>
                  <a:lnTo>
                    <a:pt x="121335" y="167411"/>
                  </a:lnTo>
                  <a:lnTo>
                    <a:pt x="119989" y="168402"/>
                  </a:lnTo>
                  <a:lnTo>
                    <a:pt x="118618" y="170573"/>
                  </a:lnTo>
                  <a:lnTo>
                    <a:pt x="118287" y="171564"/>
                  </a:lnTo>
                  <a:lnTo>
                    <a:pt x="118262" y="172605"/>
                  </a:lnTo>
                  <a:lnTo>
                    <a:pt x="124256" y="169506"/>
                  </a:lnTo>
                  <a:lnTo>
                    <a:pt x="127190" y="167868"/>
                  </a:lnTo>
                  <a:close/>
                </a:path>
                <a:path w="205740" h="193675">
                  <a:moveTo>
                    <a:pt x="128384" y="133959"/>
                  </a:moveTo>
                  <a:lnTo>
                    <a:pt x="123063" y="124307"/>
                  </a:lnTo>
                  <a:lnTo>
                    <a:pt x="121031" y="124434"/>
                  </a:lnTo>
                  <a:lnTo>
                    <a:pt x="120802" y="124409"/>
                  </a:lnTo>
                  <a:lnTo>
                    <a:pt x="118122" y="124714"/>
                  </a:lnTo>
                  <a:lnTo>
                    <a:pt x="118579" y="124523"/>
                  </a:lnTo>
                  <a:lnTo>
                    <a:pt x="119240" y="124117"/>
                  </a:lnTo>
                  <a:lnTo>
                    <a:pt x="118249" y="123659"/>
                  </a:lnTo>
                  <a:lnTo>
                    <a:pt x="117462" y="122796"/>
                  </a:lnTo>
                  <a:lnTo>
                    <a:pt x="116979" y="119837"/>
                  </a:lnTo>
                  <a:lnTo>
                    <a:pt x="118211" y="118110"/>
                  </a:lnTo>
                  <a:lnTo>
                    <a:pt x="120878" y="117690"/>
                  </a:lnTo>
                  <a:lnTo>
                    <a:pt x="121666" y="117894"/>
                  </a:lnTo>
                  <a:lnTo>
                    <a:pt x="122313" y="118287"/>
                  </a:lnTo>
                  <a:lnTo>
                    <a:pt x="122224" y="117322"/>
                  </a:lnTo>
                  <a:lnTo>
                    <a:pt x="122034" y="116319"/>
                  </a:lnTo>
                  <a:lnTo>
                    <a:pt x="121589" y="115430"/>
                  </a:lnTo>
                  <a:lnTo>
                    <a:pt x="120992" y="114668"/>
                  </a:lnTo>
                  <a:lnTo>
                    <a:pt x="120319" y="115100"/>
                  </a:lnTo>
                  <a:lnTo>
                    <a:pt x="123164" y="113220"/>
                  </a:lnTo>
                  <a:lnTo>
                    <a:pt x="124358" y="110578"/>
                  </a:lnTo>
                  <a:lnTo>
                    <a:pt x="123037" y="104368"/>
                  </a:lnTo>
                  <a:lnTo>
                    <a:pt x="119557" y="102120"/>
                  </a:lnTo>
                  <a:lnTo>
                    <a:pt x="115087" y="103047"/>
                  </a:lnTo>
                  <a:lnTo>
                    <a:pt x="114261" y="103416"/>
                  </a:lnTo>
                  <a:lnTo>
                    <a:pt x="113550" y="103924"/>
                  </a:lnTo>
                  <a:lnTo>
                    <a:pt x="114376" y="103822"/>
                  </a:lnTo>
                  <a:lnTo>
                    <a:pt x="118021" y="103733"/>
                  </a:lnTo>
                  <a:lnTo>
                    <a:pt x="121031" y="106578"/>
                  </a:lnTo>
                  <a:lnTo>
                    <a:pt x="121183" y="112420"/>
                  </a:lnTo>
                  <a:lnTo>
                    <a:pt x="120078" y="114439"/>
                  </a:lnTo>
                  <a:lnTo>
                    <a:pt x="118364" y="115658"/>
                  </a:lnTo>
                  <a:lnTo>
                    <a:pt x="117348" y="116370"/>
                  </a:lnTo>
                  <a:lnTo>
                    <a:pt x="116103" y="116814"/>
                  </a:lnTo>
                  <a:lnTo>
                    <a:pt x="114769" y="116852"/>
                  </a:lnTo>
                  <a:lnTo>
                    <a:pt x="114909" y="117119"/>
                  </a:lnTo>
                  <a:lnTo>
                    <a:pt x="115722" y="119761"/>
                  </a:lnTo>
                  <a:lnTo>
                    <a:pt x="114236" y="122542"/>
                  </a:lnTo>
                  <a:lnTo>
                    <a:pt x="111506" y="123380"/>
                  </a:lnTo>
                  <a:lnTo>
                    <a:pt x="111340" y="123380"/>
                  </a:lnTo>
                  <a:lnTo>
                    <a:pt x="112826" y="124726"/>
                  </a:lnTo>
                  <a:lnTo>
                    <a:pt x="114909" y="125399"/>
                  </a:lnTo>
                  <a:lnTo>
                    <a:pt x="117170" y="124968"/>
                  </a:lnTo>
                  <a:lnTo>
                    <a:pt x="114719" y="127863"/>
                  </a:lnTo>
                  <a:lnTo>
                    <a:pt x="115087" y="132448"/>
                  </a:lnTo>
                  <a:lnTo>
                    <a:pt x="115443" y="133426"/>
                  </a:lnTo>
                  <a:lnTo>
                    <a:pt x="115976" y="134289"/>
                  </a:lnTo>
                  <a:lnTo>
                    <a:pt x="117817" y="134480"/>
                  </a:lnTo>
                  <a:lnTo>
                    <a:pt x="119392" y="135572"/>
                  </a:lnTo>
                  <a:lnTo>
                    <a:pt x="120091" y="137198"/>
                  </a:lnTo>
                  <a:lnTo>
                    <a:pt x="121373" y="137426"/>
                  </a:lnTo>
                  <a:lnTo>
                    <a:pt x="125679" y="137096"/>
                  </a:lnTo>
                  <a:lnTo>
                    <a:pt x="128384" y="133959"/>
                  </a:lnTo>
                  <a:close/>
                </a:path>
                <a:path w="205740" h="193675">
                  <a:moveTo>
                    <a:pt x="130479" y="51955"/>
                  </a:moveTo>
                  <a:lnTo>
                    <a:pt x="130048" y="46469"/>
                  </a:lnTo>
                  <a:lnTo>
                    <a:pt x="127635" y="44424"/>
                  </a:lnTo>
                  <a:lnTo>
                    <a:pt x="124688" y="44640"/>
                  </a:lnTo>
                  <a:lnTo>
                    <a:pt x="124358" y="44780"/>
                  </a:lnTo>
                  <a:lnTo>
                    <a:pt x="124891" y="45643"/>
                  </a:lnTo>
                  <a:lnTo>
                    <a:pt x="125234" y="46634"/>
                  </a:lnTo>
                  <a:lnTo>
                    <a:pt x="125323" y="50139"/>
                  </a:lnTo>
                  <a:lnTo>
                    <a:pt x="123926" y="52235"/>
                  </a:lnTo>
                  <a:lnTo>
                    <a:pt x="121881" y="53238"/>
                  </a:lnTo>
                  <a:lnTo>
                    <a:pt x="122872" y="54152"/>
                  </a:lnTo>
                  <a:lnTo>
                    <a:pt x="124206" y="54673"/>
                  </a:lnTo>
                  <a:lnTo>
                    <a:pt x="128409" y="54356"/>
                  </a:lnTo>
                  <a:lnTo>
                    <a:pt x="130479" y="51955"/>
                  </a:lnTo>
                  <a:close/>
                </a:path>
                <a:path w="205740" h="193675">
                  <a:moveTo>
                    <a:pt x="131559" y="73406"/>
                  </a:moveTo>
                  <a:lnTo>
                    <a:pt x="131419" y="71691"/>
                  </a:lnTo>
                  <a:lnTo>
                    <a:pt x="131038" y="70713"/>
                  </a:lnTo>
                  <a:lnTo>
                    <a:pt x="129298" y="68148"/>
                  </a:lnTo>
                  <a:lnTo>
                    <a:pt x="127266" y="67056"/>
                  </a:lnTo>
                  <a:lnTo>
                    <a:pt x="124472" y="67271"/>
                  </a:lnTo>
                  <a:lnTo>
                    <a:pt x="120954" y="68427"/>
                  </a:lnTo>
                  <a:lnTo>
                    <a:pt x="119214" y="70891"/>
                  </a:lnTo>
                  <a:lnTo>
                    <a:pt x="119595" y="75730"/>
                  </a:lnTo>
                  <a:lnTo>
                    <a:pt x="120777" y="77470"/>
                  </a:lnTo>
                  <a:lnTo>
                    <a:pt x="122720" y="78549"/>
                  </a:lnTo>
                  <a:lnTo>
                    <a:pt x="123444" y="76466"/>
                  </a:lnTo>
                  <a:lnTo>
                    <a:pt x="125209" y="74790"/>
                  </a:lnTo>
                  <a:lnTo>
                    <a:pt x="128866" y="74028"/>
                  </a:lnTo>
                  <a:lnTo>
                    <a:pt x="130175" y="74168"/>
                  </a:lnTo>
                  <a:lnTo>
                    <a:pt x="131330" y="74625"/>
                  </a:lnTo>
                  <a:lnTo>
                    <a:pt x="131559" y="73406"/>
                  </a:lnTo>
                  <a:close/>
                </a:path>
                <a:path w="205740" h="193675">
                  <a:moveTo>
                    <a:pt x="131775" y="92544"/>
                  </a:moveTo>
                  <a:lnTo>
                    <a:pt x="131533" y="91338"/>
                  </a:lnTo>
                  <a:lnTo>
                    <a:pt x="131419" y="90792"/>
                  </a:lnTo>
                  <a:lnTo>
                    <a:pt x="131292" y="90436"/>
                  </a:lnTo>
                  <a:lnTo>
                    <a:pt x="130403" y="90932"/>
                  </a:lnTo>
                  <a:lnTo>
                    <a:pt x="129413" y="91236"/>
                  </a:lnTo>
                  <a:lnTo>
                    <a:pt x="125272" y="91338"/>
                  </a:lnTo>
                  <a:lnTo>
                    <a:pt x="123355" y="89852"/>
                  </a:lnTo>
                  <a:lnTo>
                    <a:pt x="123393" y="92583"/>
                  </a:lnTo>
                  <a:lnTo>
                    <a:pt x="121907" y="94107"/>
                  </a:lnTo>
                  <a:lnTo>
                    <a:pt x="119545" y="94132"/>
                  </a:lnTo>
                  <a:lnTo>
                    <a:pt x="119087" y="94030"/>
                  </a:lnTo>
                  <a:lnTo>
                    <a:pt x="118668" y="93853"/>
                  </a:lnTo>
                  <a:lnTo>
                    <a:pt x="119341" y="96481"/>
                  </a:lnTo>
                  <a:lnTo>
                    <a:pt x="121577" y="98348"/>
                  </a:lnTo>
                  <a:lnTo>
                    <a:pt x="124866" y="98755"/>
                  </a:lnTo>
                  <a:lnTo>
                    <a:pt x="125564" y="98767"/>
                  </a:lnTo>
                  <a:lnTo>
                    <a:pt x="128244" y="98247"/>
                  </a:lnTo>
                  <a:lnTo>
                    <a:pt x="129819" y="97002"/>
                  </a:lnTo>
                  <a:lnTo>
                    <a:pt x="131432" y="94132"/>
                  </a:lnTo>
                  <a:lnTo>
                    <a:pt x="131508" y="93853"/>
                  </a:lnTo>
                  <a:lnTo>
                    <a:pt x="131775" y="92544"/>
                  </a:lnTo>
                  <a:close/>
                </a:path>
                <a:path w="205740" h="193675">
                  <a:moveTo>
                    <a:pt x="142519" y="34467"/>
                  </a:moveTo>
                  <a:lnTo>
                    <a:pt x="142036" y="33299"/>
                  </a:lnTo>
                  <a:lnTo>
                    <a:pt x="140068" y="31343"/>
                  </a:lnTo>
                  <a:lnTo>
                    <a:pt x="138887" y="30861"/>
                  </a:lnTo>
                  <a:lnTo>
                    <a:pt x="136105" y="30861"/>
                  </a:lnTo>
                  <a:lnTo>
                    <a:pt x="134924" y="31343"/>
                  </a:lnTo>
                  <a:lnTo>
                    <a:pt x="132969" y="33299"/>
                  </a:lnTo>
                  <a:lnTo>
                    <a:pt x="132473" y="34467"/>
                  </a:lnTo>
                  <a:lnTo>
                    <a:pt x="132473" y="37223"/>
                  </a:lnTo>
                  <a:lnTo>
                    <a:pt x="132969" y="38392"/>
                  </a:lnTo>
                  <a:lnTo>
                    <a:pt x="134924" y="40347"/>
                  </a:lnTo>
                  <a:lnTo>
                    <a:pt x="136105" y="40830"/>
                  </a:lnTo>
                  <a:lnTo>
                    <a:pt x="138887" y="40830"/>
                  </a:lnTo>
                  <a:lnTo>
                    <a:pt x="140068" y="40347"/>
                  </a:lnTo>
                  <a:lnTo>
                    <a:pt x="142036" y="38392"/>
                  </a:lnTo>
                  <a:lnTo>
                    <a:pt x="142519" y="37223"/>
                  </a:lnTo>
                  <a:lnTo>
                    <a:pt x="142519" y="34467"/>
                  </a:lnTo>
                  <a:close/>
                </a:path>
                <a:path w="205740" h="193675">
                  <a:moveTo>
                    <a:pt x="142938" y="158216"/>
                  </a:moveTo>
                  <a:lnTo>
                    <a:pt x="141770" y="156679"/>
                  </a:lnTo>
                  <a:lnTo>
                    <a:pt x="139877" y="155740"/>
                  </a:lnTo>
                  <a:lnTo>
                    <a:pt x="135293" y="156108"/>
                  </a:lnTo>
                  <a:lnTo>
                    <a:pt x="136321" y="154940"/>
                  </a:lnTo>
                  <a:lnTo>
                    <a:pt x="136677" y="152247"/>
                  </a:lnTo>
                  <a:lnTo>
                    <a:pt x="133845" y="152044"/>
                  </a:lnTo>
                  <a:lnTo>
                    <a:pt x="131368" y="150025"/>
                  </a:lnTo>
                  <a:lnTo>
                    <a:pt x="130594" y="146380"/>
                  </a:lnTo>
                  <a:lnTo>
                    <a:pt x="130594" y="145643"/>
                  </a:lnTo>
                  <a:lnTo>
                    <a:pt x="130683" y="144919"/>
                  </a:lnTo>
                  <a:lnTo>
                    <a:pt x="129527" y="144881"/>
                  </a:lnTo>
                  <a:lnTo>
                    <a:pt x="126974" y="145376"/>
                  </a:lnTo>
                  <a:lnTo>
                    <a:pt x="125425" y="146596"/>
                  </a:lnTo>
                  <a:lnTo>
                    <a:pt x="124510" y="148183"/>
                  </a:lnTo>
                  <a:lnTo>
                    <a:pt x="124790" y="149339"/>
                  </a:lnTo>
                  <a:lnTo>
                    <a:pt x="124421" y="150482"/>
                  </a:lnTo>
                  <a:lnTo>
                    <a:pt x="123621" y="151282"/>
                  </a:lnTo>
                  <a:lnTo>
                    <a:pt x="123647" y="152196"/>
                  </a:lnTo>
                  <a:lnTo>
                    <a:pt x="124447" y="156184"/>
                  </a:lnTo>
                  <a:lnTo>
                    <a:pt x="127901" y="158496"/>
                  </a:lnTo>
                  <a:lnTo>
                    <a:pt x="133489" y="157403"/>
                  </a:lnTo>
                  <a:lnTo>
                    <a:pt x="132143" y="158953"/>
                  </a:lnTo>
                  <a:lnTo>
                    <a:pt x="132461" y="163017"/>
                  </a:lnTo>
                  <a:lnTo>
                    <a:pt x="132715" y="163804"/>
                  </a:lnTo>
                  <a:lnTo>
                    <a:pt x="133108" y="164503"/>
                  </a:lnTo>
                  <a:lnTo>
                    <a:pt x="136436" y="162496"/>
                  </a:lnTo>
                  <a:lnTo>
                    <a:pt x="139712" y="160401"/>
                  </a:lnTo>
                  <a:lnTo>
                    <a:pt x="142938" y="158216"/>
                  </a:lnTo>
                  <a:close/>
                </a:path>
                <a:path w="205740" h="193675">
                  <a:moveTo>
                    <a:pt x="151117" y="116547"/>
                  </a:moveTo>
                  <a:lnTo>
                    <a:pt x="150685" y="114744"/>
                  </a:lnTo>
                  <a:lnTo>
                    <a:pt x="149313" y="111544"/>
                  </a:lnTo>
                  <a:lnTo>
                    <a:pt x="146253" y="109867"/>
                  </a:lnTo>
                  <a:lnTo>
                    <a:pt x="142392" y="110680"/>
                  </a:lnTo>
                  <a:lnTo>
                    <a:pt x="140868" y="111493"/>
                  </a:lnTo>
                  <a:lnTo>
                    <a:pt x="141122" y="111315"/>
                  </a:lnTo>
                  <a:lnTo>
                    <a:pt x="142328" y="110032"/>
                  </a:lnTo>
                  <a:lnTo>
                    <a:pt x="143027" y="108280"/>
                  </a:lnTo>
                  <a:lnTo>
                    <a:pt x="142786" y="105156"/>
                  </a:lnTo>
                  <a:lnTo>
                    <a:pt x="142328" y="104051"/>
                  </a:lnTo>
                  <a:lnTo>
                    <a:pt x="141655" y="103111"/>
                  </a:lnTo>
                  <a:lnTo>
                    <a:pt x="140970" y="103708"/>
                  </a:lnTo>
                  <a:lnTo>
                    <a:pt x="140169" y="104203"/>
                  </a:lnTo>
                  <a:lnTo>
                    <a:pt x="136461" y="105321"/>
                  </a:lnTo>
                  <a:lnTo>
                    <a:pt x="133578" y="104241"/>
                  </a:lnTo>
                  <a:lnTo>
                    <a:pt x="131978" y="102031"/>
                  </a:lnTo>
                  <a:lnTo>
                    <a:pt x="130302" y="103797"/>
                  </a:lnTo>
                  <a:lnTo>
                    <a:pt x="129616" y="105537"/>
                  </a:lnTo>
                  <a:lnTo>
                    <a:pt x="130009" y="110528"/>
                  </a:lnTo>
                  <a:lnTo>
                    <a:pt x="132448" y="112966"/>
                  </a:lnTo>
                  <a:lnTo>
                    <a:pt x="136359" y="113436"/>
                  </a:lnTo>
                  <a:lnTo>
                    <a:pt x="137871" y="113322"/>
                  </a:lnTo>
                  <a:lnTo>
                    <a:pt x="138811" y="112979"/>
                  </a:lnTo>
                  <a:lnTo>
                    <a:pt x="139649" y="112496"/>
                  </a:lnTo>
                  <a:lnTo>
                    <a:pt x="138264" y="113995"/>
                  </a:lnTo>
                  <a:lnTo>
                    <a:pt x="137591" y="116103"/>
                  </a:lnTo>
                  <a:lnTo>
                    <a:pt x="138099" y="118389"/>
                  </a:lnTo>
                  <a:lnTo>
                    <a:pt x="138912" y="117995"/>
                  </a:lnTo>
                  <a:lnTo>
                    <a:pt x="139827" y="117754"/>
                  </a:lnTo>
                  <a:lnTo>
                    <a:pt x="143205" y="117665"/>
                  </a:lnTo>
                  <a:lnTo>
                    <a:pt x="145326" y="118910"/>
                  </a:lnTo>
                  <a:lnTo>
                    <a:pt x="146519" y="120789"/>
                  </a:lnTo>
                  <a:lnTo>
                    <a:pt x="147383" y="120878"/>
                  </a:lnTo>
                  <a:lnTo>
                    <a:pt x="148158" y="121246"/>
                  </a:lnTo>
                  <a:lnTo>
                    <a:pt x="148869" y="121729"/>
                  </a:lnTo>
                  <a:lnTo>
                    <a:pt x="149250" y="122008"/>
                  </a:lnTo>
                  <a:lnTo>
                    <a:pt x="149428" y="122174"/>
                  </a:lnTo>
                  <a:lnTo>
                    <a:pt x="149415" y="122008"/>
                  </a:lnTo>
                  <a:lnTo>
                    <a:pt x="149364" y="121742"/>
                  </a:lnTo>
                  <a:lnTo>
                    <a:pt x="149288" y="121577"/>
                  </a:lnTo>
                  <a:lnTo>
                    <a:pt x="149237" y="121399"/>
                  </a:lnTo>
                  <a:lnTo>
                    <a:pt x="148932" y="121666"/>
                  </a:lnTo>
                  <a:lnTo>
                    <a:pt x="150025" y="120573"/>
                  </a:lnTo>
                  <a:lnTo>
                    <a:pt x="150571" y="119545"/>
                  </a:lnTo>
                  <a:lnTo>
                    <a:pt x="151066" y="117513"/>
                  </a:lnTo>
                  <a:lnTo>
                    <a:pt x="151117" y="116547"/>
                  </a:lnTo>
                  <a:close/>
                </a:path>
                <a:path w="205740" h="193675">
                  <a:moveTo>
                    <a:pt x="153631" y="144246"/>
                  </a:moveTo>
                  <a:lnTo>
                    <a:pt x="153073" y="137071"/>
                  </a:lnTo>
                  <a:lnTo>
                    <a:pt x="149910" y="134378"/>
                  </a:lnTo>
                  <a:lnTo>
                    <a:pt x="143217" y="134899"/>
                  </a:lnTo>
                  <a:lnTo>
                    <a:pt x="140817" y="137198"/>
                  </a:lnTo>
                  <a:lnTo>
                    <a:pt x="140322" y="140081"/>
                  </a:lnTo>
                  <a:lnTo>
                    <a:pt x="141947" y="140970"/>
                  </a:lnTo>
                  <a:lnTo>
                    <a:pt x="143205" y="142494"/>
                  </a:lnTo>
                  <a:lnTo>
                    <a:pt x="143789" y="145262"/>
                  </a:lnTo>
                  <a:lnTo>
                    <a:pt x="143789" y="146088"/>
                  </a:lnTo>
                  <a:lnTo>
                    <a:pt x="143649" y="146875"/>
                  </a:lnTo>
                  <a:lnTo>
                    <a:pt x="145161" y="147535"/>
                  </a:lnTo>
                  <a:lnTo>
                    <a:pt x="146202" y="147751"/>
                  </a:lnTo>
                  <a:lnTo>
                    <a:pt x="150914" y="147383"/>
                  </a:lnTo>
                  <a:lnTo>
                    <a:pt x="153631" y="144246"/>
                  </a:lnTo>
                  <a:close/>
                </a:path>
                <a:path w="205740" h="193675">
                  <a:moveTo>
                    <a:pt x="155244" y="82600"/>
                  </a:moveTo>
                  <a:lnTo>
                    <a:pt x="155054" y="80276"/>
                  </a:lnTo>
                  <a:lnTo>
                    <a:pt x="154724" y="79349"/>
                  </a:lnTo>
                  <a:lnTo>
                    <a:pt x="154241" y="78524"/>
                  </a:lnTo>
                  <a:lnTo>
                    <a:pt x="153339" y="79654"/>
                  </a:lnTo>
                  <a:lnTo>
                    <a:pt x="152006" y="80429"/>
                  </a:lnTo>
                  <a:lnTo>
                    <a:pt x="150431" y="80441"/>
                  </a:lnTo>
                  <a:lnTo>
                    <a:pt x="150164" y="80391"/>
                  </a:lnTo>
                  <a:lnTo>
                    <a:pt x="150279" y="80606"/>
                  </a:lnTo>
                  <a:lnTo>
                    <a:pt x="150736" y="82397"/>
                  </a:lnTo>
                  <a:lnTo>
                    <a:pt x="149656" y="84226"/>
                  </a:lnTo>
                  <a:lnTo>
                    <a:pt x="146050" y="85153"/>
                  </a:lnTo>
                  <a:lnTo>
                    <a:pt x="144208" y="84074"/>
                  </a:lnTo>
                  <a:lnTo>
                    <a:pt x="143484" y="81280"/>
                  </a:lnTo>
                  <a:lnTo>
                    <a:pt x="143751" y="80276"/>
                  </a:lnTo>
                  <a:lnTo>
                    <a:pt x="144322" y="79502"/>
                  </a:lnTo>
                  <a:lnTo>
                    <a:pt x="143687" y="79590"/>
                  </a:lnTo>
                  <a:lnTo>
                    <a:pt x="142468" y="79463"/>
                  </a:lnTo>
                  <a:lnTo>
                    <a:pt x="142125" y="80340"/>
                  </a:lnTo>
                  <a:lnTo>
                    <a:pt x="141947" y="81292"/>
                  </a:lnTo>
                  <a:lnTo>
                    <a:pt x="142227" y="84023"/>
                  </a:lnTo>
                  <a:lnTo>
                    <a:pt x="142925" y="85356"/>
                  </a:lnTo>
                  <a:lnTo>
                    <a:pt x="144843" y="87274"/>
                  </a:lnTo>
                  <a:lnTo>
                    <a:pt x="145986" y="87896"/>
                  </a:lnTo>
                  <a:lnTo>
                    <a:pt x="148463" y="88341"/>
                  </a:lnTo>
                  <a:lnTo>
                    <a:pt x="149872" y="88188"/>
                  </a:lnTo>
                  <a:lnTo>
                    <a:pt x="150253" y="88087"/>
                  </a:lnTo>
                  <a:lnTo>
                    <a:pt x="151091" y="86575"/>
                  </a:lnTo>
                  <a:lnTo>
                    <a:pt x="152527" y="85394"/>
                  </a:lnTo>
                  <a:lnTo>
                    <a:pt x="154330" y="84937"/>
                  </a:lnTo>
                  <a:lnTo>
                    <a:pt x="154940" y="83858"/>
                  </a:lnTo>
                  <a:lnTo>
                    <a:pt x="155244" y="82600"/>
                  </a:lnTo>
                  <a:close/>
                </a:path>
                <a:path w="205740" h="193675">
                  <a:moveTo>
                    <a:pt x="159854" y="57315"/>
                  </a:moveTo>
                  <a:lnTo>
                    <a:pt x="159562" y="53530"/>
                  </a:lnTo>
                  <a:lnTo>
                    <a:pt x="158457" y="52120"/>
                  </a:lnTo>
                  <a:lnTo>
                    <a:pt x="156972" y="51346"/>
                  </a:lnTo>
                  <a:lnTo>
                    <a:pt x="156248" y="51816"/>
                  </a:lnTo>
                  <a:lnTo>
                    <a:pt x="155409" y="52146"/>
                  </a:lnTo>
                  <a:lnTo>
                    <a:pt x="153962" y="52387"/>
                  </a:lnTo>
                  <a:lnTo>
                    <a:pt x="152933" y="52349"/>
                  </a:lnTo>
                  <a:lnTo>
                    <a:pt x="152196" y="52743"/>
                  </a:lnTo>
                  <a:lnTo>
                    <a:pt x="151384" y="52997"/>
                  </a:lnTo>
                  <a:lnTo>
                    <a:pt x="150520" y="53086"/>
                  </a:lnTo>
                  <a:lnTo>
                    <a:pt x="150202" y="53581"/>
                  </a:lnTo>
                  <a:lnTo>
                    <a:pt x="149987" y="54114"/>
                  </a:lnTo>
                  <a:lnTo>
                    <a:pt x="149860" y="54711"/>
                  </a:lnTo>
                  <a:lnTo>
                    <a:pt x="150431" y="55435"/>
                  </a:lnTo>
                  <a:lnTo>
                    <a:pt x="150863" y="56261"/>
                  </a:lnTo>
                  <a:lnTo>
                    <a:pt x="151091" y="57188"/>
                  </a:lnTo>
                  <a:lnTo>
                    <a:pt x="151498" y="56324"/>
                  </a:lnTo>
                  <a:lnTo>
                    <a:pt x="152234" y="55626"/>
                  </a:lnTo>
                  <a:lnTo>
                    <a:pt x="155028" y="54864"/>
                  </a:lnTo>
                  <a:lnTo>
                    <a:pt x="156883" y="55918"/>
                  </a:lnTo>
                  <a:lnTo>
                    <a:pt x="157594" y="58508"/>
                  </a:lnTo>
                  <a:lnTo>
                    <a:pt x="157454" y="59321"/>
                  </a:lnTo>
                  <a:lnTo>
                    <a:pt x="157111" y="60032"/>
                  </a:lnTo>
                  <a:lnTo>
                    <a:pt x="158775" y="59105"/>
                  </a:lnTo>
                  <a:lnTo>
                    <a:pt x="159854" y="57315"/>
                  </a:lnTo>
                  <a:close/>
                </a:path>
                <a:path w="205740" h="193675">
                  <a:moveTo>
                    <a:pt x="159867" y="102768"/>
                  </a:moveTo>
                  <a:lnTo>
                    <a:pt x="159562" y="99479"/>
                  </a:lnTo>
                  <a:lnTo>
                    <a:pt x="158635" y="101866"/>
                  </a:lnTo>
                  <a:lnTo>
                    <a:pt x="156337" y="103606"/>
                  </a:lnTo>
                  <a:lnTo>
                    <a:pt x="153593" y="103670"/>
                  </a:lnTo>
                  <a:lnTo>
                    <a:pt x="152768" y="103619"/>
                  </a:lnTo>
                  <a:lnTo>
                    <a:pt x="152247" y="104660"/>
                  </a:lnTo>
                  <a:lnTo>
                    <a:pt x="151409" y="105486"/>
                  </a:lnTo>
                  <a:lnTo>
                    <a:pt x="150291" y="105968"/>
                  </a:lnTo>
                  <a:lnTo>
                    <a:pt x="151498" y="106527"/>
                  </a:lnTo>
                  <a:lnTo>
                    <a:pt x="152895" y="106743"/>
                  </a:lnTo>
                  <a:lnTo>
                    <a:pt x="157645" y="105816"/>
                  </a:lnTo>
                  <a:lnTo>
                    <a:pt x="159867" y="102768"/>
                  </a:lnTo>
                  <a:close/>
                </a:path>
                <a:path w="205740" h="193675">
                  <a:moveTo>
                    <a:pt x="162547" y="140093"/>
                  </a:moveTo>
                  <a:lnTo>
                    <a:pt x="162166" y="140093"/>
                  </a:lnTo>
                  <a:lnTo>
                    <a:pt x="161569" y="140208"/>
                  </a:lnTo>
                  <a:lnTo>
                    <a:pt x="158813" y="141795"/>
                  </a:lnTo>
                  <a:lnTo>
                    <a:pt x="157784" y="143827"/>
                  </a:lnTo>
                  <a:lnTo>
                    <a:pt x="158254" y="146215"/>
                  </a:lnTo>
                  <a:lnTo>
                    <a:pt x="158508" y="146672"/>
                  </a:lnTo>
                  <a:lnTo>
                    <a:pt x="159283" y="146062"/>
                  </a:lnTo>
                  <a:lnTo>
                    <a:pt x="158965" y="143560"/>
                  </a:lnTo>
                  <a:lnTo>
                    <a:pt x="160299" y="141160"/>
                  </a:lnTo>
                  <a:lnTo>
                    <a:pt x="162547" y="140093"/>
                  </a:lnTo>
                  <a:close/>
                </a:path>
                <a:path w="205740" h="193675">
                  <a:moveTo>
                    <a:pt x="172974" y="39751"/>
                  </a:moveTo>
                  <a:lnTo>
                    <a:pt x="172199" y="36093"/>
                  </a:lnTo>
                  <a:lnTo>
                    <a:pt x="171665" y="35318"/>
                  </a:lnTo>
                  <a:lnTo>
                    <a:pt x="171018" y="34658"/>
                  </a:lnTo>
                  <a:lnTo>
                    <a:pt x="170167" y="36169"/>
                  </a:lnTo>
                  <a:lnTo>
                    <a:pt x="168744" y="37338"/>
                  </a:lnTo>
                  <a:lnTo>
                    <a:pt x="166941" y="37807"/>
                  </a:lnTo>
                  <a:lnTo>
                    <a:pt x="166077" y="37934"/>
                  </a:lnTo>
                  <a:lnTo>
                    <a:pt x="166382" y="39039"/>
                  </a:lnTo>
                  <a:lnTo>
                    <a:pt x="166420" y="40716"/>
                  </a:lnTo>
                  <a:lnTo>
                    <a:pt x="166128" y="41732"/>
                  </a:lnTo>
                  <a:lnTo>
                    <a:pt x="165646" y="42621"/>
                  </a:lnTo>
                  <a:lnTo>
                    <a:pt x="166535" y="42976"/>
                  </a:lnTo>
                  <a:lnTo>
                    <a:pt x="167513" y="43167"/>
                  </a:lnTo>
                  <a:lnTo>
                    <a:pt x="171234" y="42392"/>
                  </a:lnTo>
                  <a:lnTo>
                    <a:pt x="172974" y="39751"/>
                  </a:lnTo>
                  <a:close/>
                </a:path>
                <a:path w="205740" h="193675">
                  <a:moveTo>
                    <a:pt x="174193" y="115303"/>
                  </a:moveTo>
                  <a:lnTo>
                    <a:pt x="173901" y="113817"/>
                  </a:lnTo>
                  <a:lnTo>
                    <a:pt x="173799" y="113639"/>
                  </a:lnTo>
                  <a:lnTo>
                    <a:pt x="172948" y="112890"/>
                  </a:lnTo>
                  <a:lnTo>
                    <a:pt x="172300" y="111937"/>
                  </a:lnTo>
                  <a:lnTo>
                    <a:pt x="171919" y="110858"/>
                  </a:lnTo>
                  <a:lnTo>
                    <a:pt x="171564" y="110604"/>
                  </a:lnTo>
                  <a:lnTo>
                    <a:pt x="170510" y="110197"/>
                  </a:lnTo>
                  <a:lnTo>
                    <a:pt x="170319" y="110058"/>
                  </a:lnTo>
                  <a:lnTo>
                    <a:pt x="170078" y="110007"/>
                  </a:lnTo>
                  <a:lnTo>
                    <a:pt x="169049" y="110617"/>
                  </a:lnTo>
                  <a:lnTo>
                    <a:pt x="168122" y="110871"/>
                  </a:lnTo>
                  <a:lnTo>
                    <a:pt x="165442" y="111544"/>
                  </a:lnTo>
                  <a:lnTo>
                    <a:pt x="162699" y="110464"/>
                  </a:lnTo>
                  <a:lnTo>
                    <a:pt x="161175" y="108305"/>
                  </a:lnTo>
                  <a:lnTo>
                    <a:pt x="158127" y="109067"/>
                  </a:lnTo>
                  <a:lnTo>
                    <a:pt x="155968" y="111899"/>
                  </a:lnTo>
                  <a:lnTo>
                    <a:pt x="156502" y="118706"/>
                  </a:lnTo>
                  <a:lnTo>
                    <a:pt x="159664" y="121399"/>
                  </a:lnTo>
                  <a:lnTo>
                    <a:pt x="163944" y="121069"/>
                  </a:lnTo>
                  <a:lnTo>
                    <a:pt x="165150" y="120662"/>
                  </a:lnTo>
                  <a:lnTo>
                    <a:pt x="165887" y="119367"/>
                  </a:lnTo>
                  <a:lnTo>
                    <a:pt x="167055" y="118325"/>
                  </a:lnTo>
                  <a:lnTo>
                    <a:pt x="168529" y="117779"/>
                  </a:lnTo>
                  <a:lnTo>
                    <a:pt x="169125" y="116687"/>
                  </a:lnTo>
                  <a:lnTo>
                    <a:pt x="169418" y="115443"/>
                  </a:lnTo>
                  <a:lnTo>
                    <a:pt x="169125" y="116687"/>
                  </a:lnTo>
                  <a:lnTo>
                    <a:pt x="168529" y="117779"/>
                  </a:lnTo>
                  <a:lnTo>
                    <a:pt x="169506" y="117462"/>
                  </a:lnTo>
                  <a:lnTo>
                    <a:pt x="170738" y="117208"/>
                  </a:lnTo>
                  <a:lnTo>
                    <a:pt x="171958" y="117335"/>
                  </a:lnTo>
                  <a:lnTo>
                    <a:pt x="173075" y="117729"/>
                  </a:lnTo>
                  <a:lnTo>
                    <a:pt x="173837" y="116662"/>
                  </a:lnTo>
                  <a:lnTo>
                    <a:pt x="174193" y="115303"/>
                  </a:lnTo>
                  <a:close/>
                </a:path>
                <a:path w="205740" h="193675">
                  <a:moveTo>
                    <a:pt x="180124" y="83972"/>
                  </a:moveTo>
                  <a:lnTo>
                    <a:pt x="179666" y="81597"/>
                  </a:lnTo>
                  <a:lnTo>
                    <a:pt x="178511" y="80391"/>
                  </a:lnTo>
                  <a:lnTo>
                    <a:pt x="177076" y="79756"/>
                  </a:lnTo>
                  <a:lnTo>
                    <a:pt x="177546" y="80479"/>
                  </a:lnTo>
                  <a:lnTo>
                    <a:pt x="177876" y="81305"/>
                  </a:lnTo>
                  <a:lnTo>
                    <a:pt x="178282" y="83769"/>
                  </a:lnTo>
                  <a:lnTo>
                    <a:pt x="177939" y="85267"/>
                  </a:lnTo>
                  <a:lnTo>
                    <a:pt x="177203" y="86525"/>
                  </a:lnTo>
                  <a:lnTo>
                    <a:pt x="176237" y="88163"/>
                  </a:lnTo>
                  <a:lnTo>
                    <a:pt x="174625" y="89382"/>
                  </a:lnTo>
                  <a:lnTo>
                    <a:pt x="171640" y="89865"/>
                  </a:lnTo>
                  <a:lnTo>
                    <a:pt x="170713" y="89789"/>
                  </a:lnTo>
                  <a:lnTo>
                    <a:pt x="169824" y="89547"/>
                  </a:lnTo>
                  <a:lnTo>
                    <a:pt x="169189" y="90652"/>
                  </a:lnTo>
                  <a:lnTo>
                    <a:pt x="168859" y="91948"/>
                  </a:lnTo>
                  <a:lnTo>
                    <a:pt x="169240" y="96913"/>
                  </a:lnTo>
                  <a:lnTo>
                    <a:pt x="172402" y="99593"/>
                  </a:lnTo>
                  <a:lnTo>
                    <a:pt x="176606" y="99275"/>
                  </a:lnTo>
                  <a:lnTo>
                    <a:pt x="177685" y="98945"/>
                  </a:lnTo>
                  <a:lnTo>
                    <a:pt x="177279" y="98310"/>
                  </a:lnTo>
                  <a:lnTo>
                    <a:pt x="176961" y="97599"/>
                  </a:lnTo>
                  <a:lnTo>
                    <a:pt x="176479" y="95364"/>
                  </a:lnTo>
                  <a:lnTo>
                    <a:pt x="176707" y="93941"/>
                  </a:lnTo>
                  <a:lnTo>
                    <a:pt x="177292" y="92710"/>
                  </a:lnTo>
                  <a:lnTo>
                    <a:pt x="176784" y="91935"/>
                  </a:lnTo>
                  <a:lnTo>
                    <a:pt x="176415" y="91084"/>
                  </a:lnTo>
                  <a:lnTo>
                    <a:pt x="176390" y="88785"/>
                  </a:lnTo>
                  <a:lnTo>
                    <a:pt x="176911" y="87591"/>
                  </a:lnTo>
                  <a:lnTo>
                    <a:pt x="177749" y="86690"/>
                  </a:lnTo>
                  <a:lnTo>
                    <a:pt x="178333" y="86055"/>
                  </a:lnTo>
                  <a:lnTo>
                    <a:pt x="179082" y="85623"/>
                  </a:lnTo>
                  <a:lnTo>
                    <a:pt x="179920" y="85356"/>
                  </a:lnTo>
                  <a:lnTo>
                    <a:pt x="180086" y="84683"/>
                  </a:lnTo>
                  <a:lnTo>
                    <a:pt x="180124" y="83972"/>
                  </a:lnTo>
                  <a:close/>
                </a:path>
                <a:path w="205740" h="193675">
                  <a:moveTo>
                    <a:pt x="181178" y="65887"/>
                  </a:moveTo>
                  <a:lnTo>
                    <a:pt x="181063" y="65062"/>
                  </a:lnTo>
                  <a:lnTo>
                    <a:pt x="179882" y="66459"/>
                  </a:lnTo>
                  <a:lnTo>
                    <a:pt x="178130" y="67386"/>
                  </a:lnTo>
                  <a:lnTo>
                    <a:pt x="174256" y="67437"/>
                  </a:lnTo>
                  <a:lnTo>
                    <a:pt x="172567" y="66675"/>
                  </a:lnTo>
                  <a:lnTo>
                    <a:pt x="171361" y="65443"/>
                  </a:lnTo>
                  <a:lnTo>
                    <a:pt x="171196" y="66344"/>
                  </a:lnTo>
                  <a:lnTo>
                    <a:pt x="171399" y="67386"/>
                  </a:lnTo>
                  <a:lnTo>
                    <a:pt x="171627" y="67843"/>
                  </a:lnTo>
                  <a:lnTo>
                    <a:pt x="172516" y="68160"/>
                  </a:lnTo>
                  <a:lnTo>
                    <a:pt x="173329" y="68643"/>
                  </a:lnTo>
                  <a:lnTo>
                    <a:pt x="173990" y="69291"/>
                  </a:lnTo>
                  <a:lnTo>
                    <a:pt x="174663" y="69608"/>
                  </a:lnTo>
                  <a:lnTo>
                    <a:pt x="175247" y="70040"/>
                  </a:lnTo>
                  <a:lnTo>
                    <a:pt x="175780" y="70561"/>
                  </a:lnTo>
                  <a:lnTo>
                    <a:pt x="176263" y="70675"/>
                  </a:lnTo>
                  <a:lnTo>
                    <a:pt x="178701" y="70485"/>
                  </a:lnTo>
                  <a:lnTo>
                    <a:pt x="180390" y="68948"/>
                  </a:lnTo>
                  <a:lnTo>
                    <a:pt x="181178" y="65887"/>
                  </a:lnTo>
                  <a:close/>
                </a:path>
                <a:path w="205740" h="193675">
                  <a:moveTo>
                    <a:pt x="182118" y="26060"/>
                  </a:moveTo>
                  <a:lnTo>
                    <a:pt x="181343" y="25311"/>
                  </a:lnTo>
                  <a:lnTo>
                    <a:pt x="180721" y="24396"/>
                  </a:lnTo>
                  <a:lnTo>
                    <a:pt x="180098" y="22415"/>
                  </a:lnTo>
                  <a:lnTo>
                    <a:pt x="180035" y="21513"/>
                  </a:lnTo>
                  <a:lnTo>
                    <a:pt x="180136" y="20650"/>
                  </a:lnTo>
                  <a:lnTo>
                    <a:pt x="179590" y="20523"/>
                  </a:lnTo>
                  <a:lnTo>
                    <a:pt x="177444" y="20688"/>
                  </a:lnTo>
                  <a:lnTo>
                    <a:pt x="176047" y="22301"/>
                  </a:lnTo>
                  <a:lnTo>
                    <a:pt x="176339" y="25984"/>
                  </a:lnTo>
                  <a:lnTo>
                    <a:pt x="177952" y="27355"/>
                  </a:lnTo>
                  <a:lnTo>
                    <a:pt x="180746" y="27152"/>
                  </a:lnTo>
                  <a:lnTo>
                    <a:pt x="181559" y="26708"/>
                  </a:lnTo>
                  <a:lnTo>
                    <a:pt x="182118" y="26060"/>
                  </a:lnTo>
                  <a:close/>
                </a:path>
                <a:path w="205740" h="193675">
                  <a:moveTo>
                    <a:pt x="191338" y="2413"/>
                  </a:moveTo>
                  <a:lnTo>
                    <a:pt x="191008" y="1625"/>
                  </a:lnTo>
                  <a:lnTo>
                    <a:pt x="189687" y="317"/>
                  </a:lnTo>
                  <a:lnTo>
                    <a:pt x="188899" y="0"/>
                  </a:lnTo>
                  <a:lnTo>
                    <a:pt x="187032" y="0"/>
                  </a:lnTo>
                  <a:lnTo>
                    <a:pt x="186232" y="317"/>
                  </a:lnTo>
                  <a:lnTo>
                    <a:pt x="184924" y="1625"/>
                  </a:lnTo>
                  <a:lnTo>
                    <a:pt x="184594" y="2413"/>
                  </a:lnTo>
                  <a:lnTo>
                    <a:pt x="184594" y="4267"/>
                  </a:lnTo>
                  <a:lnTo>
                    <a:pt x="184924" y="5054"/>
                  </a:lnTo>
                  <a:lnTo>
                    <a:pt x="186232" y="6362"/>
                  </a:lnTo>
                  <a:lnTo>
                    <a:pt x="187032" y="6680"/>
                  </a:lnTo>
                  <a:lnTo>
                    <a:pt x="188899" y="6680"/>
                  </a:lnTo>
                  <a:lnTo>
                    <a:pt x="189687" y="6362"/>
                  </a:lnTo>
                  <a:lnTo>
                    <a:pt x="191008" y="5054"/>
                  </a:lnTo>
                  <a:lnTo>
                    <a:pt x="191338" y="4267"/>
                  </a:lnTo>
                  <a:lnTo>
                    <a:pt x="191338" y="2413"/>
                  </a:lnTo>
                  <a:close/>
                </a:path>
                <a:path w="205740" h="193675">
                  <a:moveTo>
                    <a:pt x="191528" y="113499"/>
                  </a:moveTo>
                  <a:lnTo>
                    <a:pt x="187985" y="113550"/>
                  </a:lnTo>
                  <a:lnTo>
                    <a:pt x="186448" y="112064"/>
                  </a:lnTo>
                  <a:lnTo>
                    <a:pt x="186486" y="108292"/>
                  </a:lnTo>
                  <a:lnTo>
                    <a:pt x="187896" y="106857"/>
                  </a:lnTo>
                  <a:lnTo>
                    <a:pt x="191109" y="106819"/>
                  </a:lnTo>
                  <a:lnTo>
                    <a:pt x="190131" y="106260"/>
                  </a:lnTo>
                  <a:lnTo>
                    <a:pt x="189115" y="104406"/>
                  </a:lnTo>
                  <a:lnTo>
                    <a:pt x="187032" y="104609"/>
                  </a:lnTo>
                  <a:lnTo>
                    <a:pt x="185381" y="106057"/>
                  </a:lnTo>
                  <a:lnTo>
                    <a:pt x="184823" y="107950"/>
                  </a:lnTo>
                  <a:lnTo>
                    <a:pt x="185483" y="108648"/>
                  </a:lnTo>
                  <a:lnTo>
                    <a:pt x="186016" y="109474"/>
                  </a:lnTo>
                  <a:lnTo>
                    <a:pt x="186296" y="111163"/>
                  </a:lnTo>
                  <a:lnTo>
                    <a:pt x="186194" y="112064"/>
                  </a:lnTo>
                  <a:lnTo>
                    <a:pt x="186004" y="112712"/>
                  </a:lnTo>
                  <a:lnTo>
                    <a:pt x="187007" y="113779"/>
                  </a:lnTo>
                  <a:lnTo>
                    <a:pt x="188417" y="114439"/>
                  </a:lnTo>
                  <a:lnTo>
                    <a:pt x="190411" y="114287"/>
                  </a:lnTo>
                  <a:lnTo>
                    <a:pt x="190766" y="114122"/>
                  </a:lnTo>
                  <a:lnTo>
                    <a:pt x="191135" y="113995"/>
                  </a:lnTo>
                  <a:lnTo>
                    <a:pt x="191503" y="113550"/>
                  </a:lnTo>
                  <a:close/>
                </a:path>
                <a:path w="205740" h="193675">
                  <a:moveTo>
                    <a:pt x="192201" y="107378"/>
                  </a:moveTo>
                  <a:lnTo>
                    <a:pt x="191617" y="106807"/>
                  </a:lnTo>
                  <a:lnTo>
                    <a:pt x="191109" y="106819"/>
                  </a:lnTo>
                  <a:lnTo>
                    <a:pt x="192087" y="107378"/>
                  </a:lnTo>
                  <a:close/>
                </a:path>
                <a:path w="205740" h="193675">
                  <a:moveTo>
                    <a:pt x="193192" y="111442"/>
                  </a:moveTo>
                  <a:lnTo>
                    <a:pt x="191528" y="113499"/>
                  </a:lnTo>
                  <a:lnTo>
                    <a:pt x="191706" y="113499"/>
                  </a:lnTo>
                  <a:lnTo>
                    <a:pt x="193116" y="112064"/>
                  </a:lnTo>
                  <a:lnTo>
                    <a:pt x="193192" y="111442"/>
                  </a:lnTo>
                  <a:close/>
                </a:path>
                <a:path w="205740" h="193675">
                  <a:moveTo>
                    <a:pt x="194525" y="108292"/>
                  </a:moveTo>
                  <a:lnTo>
                    <a:pt x="194170" y="107416"/>
                  </a:lnTo>
                  <a:lnTo>
                    <a:pt x="192201" y="107378"/>
                  </a:lnTo>
                  <a:lnTo>
                    <a:pt x="193154" y="108292"/>
                  </a:lnTo>
                  <a:lnTo>
                    <a:pt x="193192" y="111442"/>
                  </a:lnTo>
                  <a:lnTo>
                    <a:pt x="194525" y="109728"/>
                  </a:lnTo>
                  <a:lnTo>
                    <a:pt x="194525" y="108292"/>
                  </a:lnTo>
                  <a:close/>
                </a:path>
                <a:path w="205740" h="193675">
                  <a:moveTo>
                    <a:pt x="205117" y="56464"/>
                  </a:moveTo>
                  <a:lnTo>
                    <a:pt x="204851" y="56146"/>
                  </a:lnTo>
                  <a:lnTo>
                    <a:pt x="203644" y="55448"/>
                  </a:lnTo>
                  <a:lnTo>
                    <a:pt x="203034" y="55257"/>
                  </a:lnTo>
                  <a:lnTo>
                    <a:pt x="200520" y="55448"/>
                  </a:lnTo>
                  <a:lnTo>
                    <a:pt x="199123" y="57061"/>
                  </a:lnTo>
                  <a:lnTo>
                    <a:pt x="199326" y="59588"/>
                  </a:lnTo>
                  <a:lnTo>
                    <a:pt x="199631" y="60185"/>
                  </a:lnTo>
                  <a:lnTo>
                    <a:pt x="200050" y="60693"/>
                  </a:lnTo>
                  <a:lnTo>
                    <a:pt x="200825" y="58547"/>
                  </a:lnTo>
                  <a:lnTo>
                    <a:pt x="202692" y="56870"/>
                  </a:lnTo>
                  <a:lnTo>
                    <a:pt x="205117" y="5646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06944" y="2889617"/>
              <a:ext cx="200025" cy="210820"/>
            </a:xfrm>
            <a:custGeom>
              <a:avLst/>
              <a:gdLst/>
              <a:ahLst/>
              <a:cxnLst/>
              <a:rect l="l" t="t" r="r" b="b"/>
              <a:pathLst>
                <a:path w="200025" h="210819">
                  <a:moveTo>
                    <a:pt x="6743" y="106883"/>
                  </a:moveTo>
                  <a:lnTo>
                    <a:pt x="6413" y="106095"/>
                  </a:lnTo>
                  <a:lnTo>
                    <a:pt x="5092" y="104787"/>
                  </a:lnTo>
                  <a:lnTo>
                    <a:pt x="4292" y="104457"/>
                  </a:lnTo>
                  <a:lnTo>
                    <a:pt x="2438" y="104457"/>
                  </a:lnTo>
                  <a:lnTo>
                    <a:pt x="1638" y="104787"/>
                  </a:lnTo>
                  <a:lnTo>
                    <a:pt x="330" y="106095"/>
                  </a:lnTo>
                  <a:lnTo>
                    <a:pt x="0" y="106883"/>
                  </a:lnTo>
                  <a:lnTo>
                    <a:pt x="0" y="108724"/>
                  </a:lnTo>
                  <a:lnTo>
                    <a:pt x="330" y="109512"/>
                  </a:lnTo>
                  <a:lnTo>
                    <a:pt x="1638" y="110820"/>
                  </a:lnTo>
                  <a:lnTo>
                    <a:pt x="2438" y="111150"/>
                  </a:lnTo>
                  <a:lnTo>
                    <a:pt x="4292" y="111150"/>
                  </a:lnTo>
                  <a:lnTo>
                    <a:pt x="5092" y="110820"/>
                  </a:lnTo>
                  <a:lnTo>
                    <a:pt x="6413" y="109512"/>
                  </a:lnTo>
                  <a:lnTo>
                    <a:pt x="6743" y="108724"/>
                  </a:lnTo>
                  <a:lnTo>
                    <a:pt x="6743" y="106883"/>
                  </a:lnTo>
                  <a:close/>
                </a:path>
                <a:path w="200025" h="210819">
                  <a:moveTo>
                    <a:pt x="11379" y="172427"/>
                  </a:moveTo>
                  <a:lnTo>
                    <a:pt x="11010" y="170713"/>
                  </a:lnTo>
                  <a:lnTo>
                    <a:pt x="10058" y="169811"/>
                  </a:lnTo>
                  <a:lnTo>
                    <a:pt x="8267" y="169367"/>
                  </a:lnTo>
                  <a:lnTo>
                    <a:pt x="7620" y="169303"/>
                  </a:lnTo>
                  <a:lnTo>
                    <a:pt x="5461" y="169760"/>
                  </a:lnTo>
                  <a:lnTo>
                    <a:pt x="4305" y="171538"/>
                  </a:lnTo>
                  <a:lnTo>
                    <a:pt x="4699" y="173456"/>
                  </a:lnTo>
                  <a:lnTo>
                    <a:pt x="5156" y="174447"/>
                  </a:lnTo>
                  <a:lnTo>
                    <a:pt x="6540" y="175793"/>
                  </a:lnTo>
                  <a:lnTo>
                    <a:pt x="7581" y="176161"/>
                  </a:lnTo>
                  <a:lnTo>
                    <a:pt x="9918" y="175666"/>
                  </a:lnTo>
                  <a:lnTo>
                    <a:pt x="10807" y="174752"/>
                  </a:lnTo>
                  <a:lnTo>
                    <a:pt x="11290" y="173329"/>
                  </a:lnTo>
                  <a:lnTo>
                    <a:pt x="11379" y="172427"/>
                  </a:lnTo>
                  <a:close/>
                </a:path>
                <a:path w="200025" h="210819">
                  <a:moveTo>
                    <a:pt x="18084" y="133426"/>
                  </a:moveTo>
                  <a:lnTo>
                    <a:pt x="18034" y="131102"/>
                  </a:lnTo>
                  <a:lnTo>
                    <a:pt x="17703" y="130238"/>
                  </a:lnTo>
                  <a:lnTo>
                    <a:pt x="17157" y="129070"/>
                  </a:lnTo>
                  <a:lnTo>
                    <a:pt x="15963" y="128282"/>
                  </a:lnTo>
                  <a:lnTo>
                    <a:pt x="12725" y="128358"/>
                  </a:lnTo>
                  <a:lnTo>
                    <a:pt x="11252" y="129908"/>
                  </a:lnTo>
                  <a:lnTo>
                    <a:pt x="11328" y="132600"/>
                  </a:lnTo>
                  <a:lnTo>
                    <a:pt x="11696" y="133362"/>
                  </a:lnTo>
                  <a:lnTo>
                    <a:pt x="12877" y="134607"/>
                  </a:lnTo>
                  <a:lnTo>
                    <a:pt x="13754" y="135039"/>
                  </a:lnTo>
                  <a:lnTo>
                    <a:pt x="16624" y="134962"/>
                  </a:lnTo>
                  <a:lnTo>
                    <a:pt x="18084" y="133426"/>
                  </a:lnTo>
                  <a:close/>
                </a:path>
                <a:path w="200025" h="210819">
                  <a:moveTo>
                    <a:pt x="25349" y="66128"/>
                  </a:moveTo>
                  <a:lnTo>
                    <a:pt x="25019" y="65341"/>
                  </a:lnTo>
                  <a:lnTo>
                    <a:pt x="23698" y="64033"/>
                  </a:lnTo>
                  <a:lnTo>
                    <a:pt x="22898" y="63715"/>
                  </a:lnTo>
                  <a:lnTo>
                    <a:pt x="21043" y="63715"/>
                  </a:lnTo>
                  <a:lnTo>
                    <a:pt x="20243" y="64033"/>
                  </a:lnTo>
                  <a:lnTo>
                    <a:pt x="18935" y="65341"/>
                  </a:lnTo>
                  <a:lnTo>
                    <a:pt x="18605" y="66128"/>
                  </a:lnTo>
                  <a:lnTo>
                    <a:pt x="18605" y="67983"/>
                  </a:lnTo>
                  <a:lnTo>
                    <a:pt x="18935" y="68770"/>
                  </a:lnTo>
                  <a:lnTo>
                    <a:pt x="20243" y="70078"/>
                  </a:lnTo>
                  <a:lnTo>
                    <a:pt x="21043" y="70396"/>
                  </a:lnTo>
                  <a:lnTo>
                    <a:pt x="22898" y="70396"/>
                  </a:lnTo>
                  <a:lnTo>
                    <a:pt x="23698" y="70078"/>
                  </a:lnTo>
                  <a:lnTo>
                    <a:pt x="25019" y="68770"/>
                  </a:lnTo>
                  <a:lnTo>
                    <a:pt x="25349" y="67983"/>
                  </a:lnTo>
                  <a:lnTo>
                    <a:pt x="25349" y="66128"/>
                  </a:lnTo>
                  <a:close/>
                </a:path>
                <a:path w="200025" h="210819">
                  <a:moveTo>
                    <a:pt x="28003" y="170637"/>
                  </a:moveTo>
                  <a:lnTo>
                    <a:pt x="24752" y="165569"/>
                  </a:lnTo>
                  <a:lnTo>
                    <a:pt x="24523" y="165506"/>
                  </a:lnTo>
                  <a:lnTo>
                    <a:pt x="22669" y="165557"/>
                  </a:lnTo>
                  <a:lnTo>
                    <a:pt x="21221" y="167068"/>
                  </a:lnTo>
                  <a:lnTo>
                    <a:pt x="21247" y="169659"/>
                  </a:lnTo>
                  <a:lnTo>
                    <a:pt x="21539" y="170281"/>
                  </a:lnTo>
                  <a:lnTo>
                    <a:pt x="22567" y="171653"/>
                  </a:lnTo>
                  <a:lnTo>
                    <a:pt x="23545" y="172224"/>
                  </a:lnTo>
                  <a:lnTo>
                    <a:pt x="26543" y="172148"/>
                  </a:lnTo>
                  <a:lnTo>
                    <a:pt x="28003" y="170637"/>
                  </a:lnTo>
                  <a:close/>
                </a:path>
                <a:path w="200025" h="210819">
                  <a:moveTo>
                    <a:pt x="28067" y="208737"/>
                  </a:moveTo>
                  <a:lnTo>
                    <a:pt x="27825" y="206667"/>
                  </a:lnTo>
                  <a:lnTo>
                    <a:pt x="27241" y="204876"/>
                  </a:lnTo>
                  <a:lnTo>
                    <a:pt x="25615" y="203847"/>
                  </a:lnTo>
                  <a:lnTo>
                    <a:pt x="22021" y="204558"/>
                  </a:lnTo>
                  <a:lnTo>
                    <a:pt x="20853" y="206324"/>
                  </a:lnTo>
                  <a:lnTo>
                    <a:pt x="21310" y="208457"/>
                  </a:lnTo>
                  <a:lnTo>
                    <a:pt x="22237" y="210146"/>
                  </a:lnTo>
                  <a:lnTo>
                    <a:pt x="23456" y="210820"/>
                  </a:lnTo>
                  <a:lnTo>
                    <a:pt x="24942" y="210705"/>
                  </a:lnTo>
                  <a:lnTo>
                    <a:pt x="25234" y="210718"/>
                  </a:lnTo>
                  <a:lnTo>
                    <a:pt x="26962" y="210350"/>
                  </a:lnTo>
                  <a:lnTo>
                    <a:pt x="28067" y="208737"/>
                  </a:lnTo>
                  <a:close/>
                </a:path>
                <a:path w="200025" h="210819">
                  <a:moveTo>
                    <a:pt x="33655" y="155879"/>
                  </a:moveTo>
                  <a:lnTo>
                    <a:pt x="33299" y="154228"/>
                  </a:lnTo>
                  <a:lnTo>
                    <a:pt x="32461" y="153390"/>
                  </a:lnTo>
                  <a:lnTo>
                    <a:pt x="30848" y="152793"/>
                  </a:lnTo>
                  <a:lnTo>
                    <a:pt x="30213" y="152679"/>
                  </a:lnTo>
                  <a:lnTo>
                    <a:pt x="28016" y="153123"/>
                  </a:lnTo>
                  <a:lnTo>
                    <a:pt x="27012" y="154444"/>
                  </a:lnTo>
                  <a:lnTo>
                    <a:pt x="26885" y="156489"/>
                  </a:lnTo>
                  <a:lnTo>
                    <a:pt x="27330" y="158584"/>
                  </a:lnTo>
                  <a:lnTo>
                    <a:pt x="29121" y="159727"/>
                  </a:lnTo>
                  <a:lnTo>
                    <a:pt x="32169" y="159092"/>
                  </a:lnTo>
                  <a:lnTo>
                    <a:pt x="33045" y="158191"/>
                  </a:lnTo>
                  <a:lnTo>
                    <a:pt x="33616" y="156375"/>
                  </a:lnTo>
                  <a:lnTo>
                    <a:pt x="33655" y="155879"/>
                  </a:lnTo>
                  <a:close/>
                </a:path>
                <a:path w="200025" h="210819">
                  <a:moveTo>
                    <a:pt x="39001" y="181089"/>
                  </a:moveTo>
                  <a:lnTo>
                    <a:pt x="34836" y="176644"/>
                  </a:lnTo>
                  <a:lnTo>
                    <a:pt x="32804" y="177076"/>
                  </a:lnTo>
                  <a:lnTo>
                    <a:pt x="31635" y="178854"/>
                  </a:lnTo>
                  <a:lnTo>
                    <a:pt x="32042" y="180759"/>
                  </a:lnTo>
                  <a:lnTo>
                    <a:pt x="32651" y="182575"/>
                  </a:lnTo>
                  <a:lnTo>
                    <a:pt x="34302" y="183603"/>
                  </a:lnTo>
                  <a:lnTo>
                    <a:pt x="37846" y="182867"/>
                  </a:lnTo>
                  <a:lnTo>
                    <a:pt x="39001" y="181089"/>
                  </a:lnTo>
                  <a:close/>
                </a:path>
                <a:path w="200025" h="210819">
                  <a:moveTo>
                    <a:pt x="43014" y="121132"/>
                  </a:moveTo>
                  <a:lnTo>
                    <a:pt x="42926" y="117436"/>
                  </a:lnTo>
                  <a:lnTo>
                    <a:pt x="41376" y="115976"/>
                  </a:lnTo>
                  <a:lnTo>
                    <a:pt x="38519" y="116052"/>
                  </a:lnTo>
                  <a:lnTo>
                    <a:pt x="37655" y="116522"/>
                  </a:lnTo>
                  <a:lnTo>
                    <a:pt x="36537" y="117817"/>
                  </a:lnTo>
                  <a:lnTo>
                    <a:pt x="36207" y="118592"/>
                  </a:lnTo>
                  <a:lnTo>
                    <a:pt x="36220" y="119354"/>
                  </a:lnTo>
                  <a:lnTo>
                    <a:pt x="35902" y="117843"/>
                  </a:lnTo>
                  <a:lnTo>
                    <a:pt x="32639" y="115938"/>
                  </a:lnTo>
                  <a:lnTo>
                    <a:pt x="30264" y="116433"/>
                  </a:lnTo>
                  <a:lnTo>
                    <a:pt x="29095" y="118198"/>
                  </a:lnTo>
                  <a:lnTo>
                    <a:pt x="29514" y="120167"/>
                  </a:lnTo>
                  <a:lnTo>
                    <a:pt x="32918" y="122720"/>
                  </a:lnTo>
                  <a:lnTo>
                    <a:pt x="35293" y="122212"/>
                  </a:lnTo>
                  <a:lnTo>
                    <a:pt x="36398" y="120548"/>
                  </a:lnTo>
                  <a:lnTo>
                    <a:pt x="36576" y="121500"/>
                  </a:lnTo>
                  <a:lnTo>
                    <a:pt x="37973" y="122758"/>
                  </a:lnTo>
                  <a:lnTo>
                    <a:pt x="41541" y="122669"/>
                  </a:lnTo>
                  <a:lnTo>
                    <a:pt x="43014" y="121132"/>
                  </a:lnTo>
                  <a:close/>
                </a:path>
                <a:path w="200025" h="210819">
                  <a:moveTo>
                    <a:pt x="50927" y="140182"/>
                  </a:moveTo>
                  <a:lnTo>
                    <a:pt x="45491" y="133413"/>
                  </a:lnTo>
                  <a:lnTo>
                    <a:pt x="41694" y="134213"/>
                  </a:lnTo>
                  <a:lnTo>
                    <a:pt x="39954" y="136855"/>
                  </a:lnTo>
                  <a:lnTo>
                    <a:pt x="40563" y="139725"/>
                  </a:lnTo>
                  <a:lnTo>
                    <a:pt x="40982" y="140576"/>
                  </a:lnTo>
                  <a:lnTo>
                    <a:pt x="42202" y="140855"/>
                  </a:lnTo>
                  <a:lnTo>
                    <a:pt x="40462" y="140487"/>
                  </a:lnTo>
                  <a:lnTo>
                    <a:pt x="40868" y="142189"/>
                  </a:lnTo>
                  <a:lnTo>
                    <a:pt x="39928" y="143941"/>
                  </a:lnTo>
                  <a:lnTo>
                    <a:pt x="37807" y="144589"/>
                  </a:lnTo>
                  <a:lnTo>
                    <a:pt x="37020" y="144576"/>
                  </a:lnTo>
                  <a:lnTo>
                    <a:pt x="37185" y="145224"/>
                  </a:lnTo>
                  <a:lnTo>
                    <a:pt x="37490" y="145821"/>
                  </a:lnTo>
                  <a:lnTo>
                    <a:pt x="38595" y="146812"/>
                  </a:lnTo>
                  <a:lnTo>
                    <a:pt x="39408" y="147142"/>
                  </a:lnTo>
                  <a:lnTo>
                    <a:pt x="40830" y="147116"/>
                  </a:lnTo>
                  <a:lnTo>
                    <a:pt x="43599" y="143446"/>
                  </a:lnTo>
                  <a:lnTo>
                    <a:pt x="43472" y="143014"/>
                  </a:lnTo>
                  <a:lnTo>
                    <a:pt x="44373" y="143408"/>
                  </a:lnTo>
                  <a:lnTo>
                    <a:pt x="45402" y="143611"/>
                  </a:lnTo>
                  <a:lnTo>
                    <a:pt x="49199" y="142824"/>
                  </a:lnTo>
                  <a:lnTo>
                    <a:pt x="50927" y="140182"/>
                  </a:lnTo>
                  <a:close/>
                </a:path>
                <a:path w="200025" h="210819">
                  <a:moveTo>
                    <a:pt x="52171" y="82753"/>
                  </a:moveTo>
                  <a:lnTo>
                    <a:pt x="51841" y="81965"/>
                  </a:lnTo>
                  <a:lnTo>
                    <a:pt x="50520" y="80657"/>
                  </a:lnTo>
                  <a:lnTo>
                    <a:pt x="49733" y="80327"/>
                  </a:lnTo>
                  <a:lnTo>
                    <a:pt x="47866" y="80327"/>
                  </a:lnTo>
                  <a:lnTo>
                    <a:pt x="47078" y="80657"/>
                  </a:lnTo>
                  <a:lnTo>
                    <a:pt x="45758" y="81965"/>
                  </a:lnTo>
                  <a:lnTo>
                    <a:pt x="45427" y="82753"/>
                  </a:lnTo>
                  <a:lnTo>
                    <a:pt x="45427" y="84594"/>
                  </a:lnTo>
                  <a:lnTo>
                    <a:pt x="45758" y="85394"/>
                  </a:lnTo>
                  <a:lnTo>
                    <a:pt x="47078" y="86690"/>
                  </a:lnTo>
                  <a:lnTo>
                    <a:pt x="47866" y="87020"/>
                  </a:lnTo>
                  <a:lnTo>
                    <a:pt x="49733" y="87020"/>
                  </a:lnTo>
                  <a:lnTo>
                    <a:pt x="50520" y="86690"/>
                  </a:lnTo>
                  <a:lnTo>
                    <a:pt x="51841" y="85394"/>
                  </a:lnTo>
                  <a:lnTo>
                    <a:pt x="52171" y="84594"/>
                  </a:lnTo>
                  <a:lnTo>
                    <a:pt x="52171" y="82753"/>
                  </a:lnTo>
                  <a:close/>
                </a:path>
                <a:path w="200025" h="210819">
                  <a:moveTo>
                    <a:pt x="59486" y="41554"/>
                  </a:moveTo>
                  <a:lnTo>
                    <a:pt x="59385" y="37846"/>
                  </a:lnTo>
                  <a:lnTo>
                    <a:pt x="57835" y="36398"/>
                  </a:lnTo>
                  <a:lnTo>
                    <a:pt x="54597" y="36474"/>
                  </a:lnTo>
                  <a:lnTo>
                    <a:pt x="53428" y="37338"/>
                  </a:lnTo>
                  <a:lnTo>
                    <a:pt x="52946" y="38531"/>
                  </a:lnTo>
                  <a:lnTo>
                    <a:pt x="54038" y="38823"/>
                  </a:lnTo>
                  <a:lnTo>
                    <a:pt x="54978" y="39573"/>
                  </a:lnTo>
                  <a:lnTo>
                    <a:pt x="55562" y="41503"/>
                  </a:lnTo>
                  <a:lnTo>
                    <a:pt x="55473" y="42278"/>
                  </a:lnTo>
                  <a:lnTo>
                    <a:pt x="55181" y="42964"/>
                  </a:lnTo>
                  <a:lnTo>
                    <a:pt x="55803" y="43141"/>
                  </a:lnTo>
                  <a:lnTo>
                    <a:pt x="58013" y="43091"/>
                  </a:lnTo>
                  <a:lnTo>
                    <a:pt x="59486" y="41554"/>
                  </a:lnTo>
                  <a:close/>
                </a:path>
                <a:path w="200025" h="210819">
                  <a:moveTo>
                    <a:pt x="64452" y="115506"/>
                  </a:moveTo>
                  <a:lnTo>
                    <a:pt x="60236" y="109080"/>
                  </a:lnTo>
                  <a:lnTo>
                    <a:pt x="61518" y="108331"/>
                  </a:lnTo>
                  <a:lnTo>
                    <a:pt x="62382" y="107061"/>
                  </a:lnTo>
                  <a:lnTo>
                    <a:pt x="62611" y="105549"/>
                  </a:lnTo>
                  <a:lnTo>
                    <a:pt x="62103" y="106718"/>
                  </a:lnTo>
                  <a:lnTo>
                    <a:pt x="60934" y="107556"/>
                  </a:lnTo>
                  <a:lnTo>
                    <a:pt x="57708" y="107594"/>
                  </a:lnTo>
                  <a:lnTo>
                    <a:pt x="56184" y="106121"/>
                  </a:lnTo>
                  <a:lnTo>
                    <a:pt x="56134" y="102425"/>
                  </a:lnTo>
                  <a:lnTo>
                    <a:pt x="57632" y="100914"/>
                  </a:lnTo>
                  <a:lnTo>
                    <a:pt x="60223" y="100876"/>
                  </a:lnTo>
                  <a:lnTo>
                    <a:pt x="60871" y="101155"/>
                  </a:lnTo>
                  <a:lnTo>
                    <a:pt x="61429" y="101536"/>
                  </a:lnTo>
                  <a:lnTo>
                    <a:pt x="60617" y="100634"/>
                  </a:lnTo>
                  <a:lnTo>
                    <a:pt x="59499" y="100088"/>
                  </a:lnTo>
                  <a:lnTo>
                    <a:pt x="58013" y="99949"/>
                  </a:lnTo>
                  <a:lnTo>
                    <a:pt x="57835" y="99860"/>
                  </a:lnTo>
                  <a:lnTo>
                    <a:pt x="56184" y="99949"/>
                  </a:lnTo>
                  <a:lnTo>
                    <a:pt x="55029" y="100495"/>
                  </a:lnTo>
                  <a:lnTo>
                    <a:pt x="53251" y="102273"/>
                  </a:lnTo>
                  <a:lnTo>
                    <a:pt x="52679" y="103555"/>
                  </a:lnTo>
                  <a:lnTo>
                    <a:pt x="52730" y="105143"/>
                  </a:lnTo>
                  <a:lnTo>
                    <a:pt x="52844" y="105473"/>
                  </a:lnTo>
                  <a:lnTo>
                    <a:pt x="53124" y="107505"/>
                  </a:lnTo>
                  <a:lnTo>
                    <a:pt x="54571" y="109080"/>
                  </a:lnTo>
                  <a:lnTo>
                    <a:pt x="56476" y="109601"/>
                  </a:lnTo>
                  <a:lnTo>
                    <a:pt x="54838" y="110515"/>
                  </a:lnTo>
                  <a:lnTo>
                    <a:pt x="53860" y="112331"/>
                  </a:lnTo>
                  <a:lnTo>
                    <a:pt x="54063" y="114490"/>
                  </a:lnTo>
                  <a:lnTo>
                    <a:pt x="54000" y="114668"/>
                  </a:lnTo>
                  <a:lnTo>
                    <a:pt x="59613" y="118808"/>
                  </a:lnTo>
                  <a:lnTo>
                    <a:pt x="62712" y="118148"/>
                  </a:lnTo>
                  <a:lnTo>
                    <a:pt x="64452" y="115506"/>
                  </a:lnTo>
                  <a:close/>
                </a:path>
                <a:path w="200025" h="210819">
                  <a:moveTo>
                    <a:pt x="67487" y="156870"/>
                  </a:moveTo>
                  <a:lnTo>
                    <a:pt x="61328" y="150596"/>
                  </a:lnTo>
                  <a:lnTo>
                    <a:pt x="60502" y="150952"/>
                  </a:lnTo>
                  <a:lnTo>
                    <a:pt x="58674" y="152120"/>
                  </a:lnTo>
                  <a:lnTo>
                    <a:pt x="57924" y="153162"/>
                  </a:lnTo>
                  <a:lnTo>
                    <a:pt x="57594" y="154444"/>
                  </a:lnTo>
                  <a:lnTo>
                    <a:pt x="54825" y="155473"/>
                  </a:lnTo>
                  <a:lnTo>
                    <a:pt x="53124" y="158407"/>
                  </a:lnTo>
                  <a:lnTo>
                    <a:pt x="53860" y="161925"/>
                  </a:lnTo>
                  <a:lnTo>
                    <a:pt x="55486" y="165303"/>
                  </a:lnTo>
                  <a:lnTo>
                    <a:pt x="58254" y="166751"/>
                  </a:lnTo>
                  <a:lnTo>
                    <a:pt x="61849" y="165938"/>
                  </a:lnTo>
                  <a:lnTo>
                    <a:pt x="63068" y="165354"/>
                  </a:lnTo>
                  <a:lnTo>
                    <a:pt x="65138" y="164058"/>
                  </a:lnTo>
                  <a:lnTo>
                    <a:pt x="66319" y="161632"/>
                  </a:lnTo>
                  <a:lnTo>
                    <a:pt x="65887" y="159105"/>
                  </a:lnTo>
                  <a:lnTo>
                    <a:pt x="66865" y="158165"/>
                  </a:lnTo>
                  <a:lnTo>
                    <a:pt x="67487" y="156870"/>
                  </a:lnTo>
                  <a:close/>
                </a:path>
                <a:path w="200025" h="210819">
                  <a:moveTo>
                    <a:pt x="68326" y="189534"/>
                  </a:moveTo>
                  <a:lnTo>
                    <a:pt x="68249" y="186296"/>
                  </a:lnTo>
                  <a:lnTo>
                    <a:pt x="67348" y="185127"/>
                  </a:lnTo>
                  <a:lnTo>
                    <a:pt x="65709" y="184492"/>
                  </a:lnTo>
                  <a:lnTo>
                    <a:pt x="65278" y="184416"/>
                  </a:lnTo>
                  <a:lnTo>
                    <a:pt x="64325" y="184442"/>
                  </a:lnTo>
                  <a:lnTo>
                    <a:pt x="63449" y="184772"/>
                  </a:lnTo>
                  <a:lnTo>
                    <a:pt x="62344" y="183146"/>
                  </a:lnTo>
                  <a:lnTo>
                    <a:pt x="60325" y="182245"/>
                  </a:lnTo>
                  <a:lnTo>
                    <a:pt x="58089" y="182727"/>
                  </a:lnTo>
                  <a:lnTo>
                    <a:pt x="57797" y="182892"/>
                  </a:lnTo>
                  <a:lnTo>
                    <a:pt x="55384" y="183667"/>
                  </a:lnTo>
                  <a:lnTo>
                    <a:pt x="53860" y="186067"/>
                  </a:lnTo>
                  <a:lnTo>
                    <a:pt x="54444" y="188785"/>
                  </a:lnTo>
                  <a:lnTo>
                    <a:pt x="54622" y="189103"/>
                  </a:lnTo>
                  <a:lnTo>
                    <a:pt x="55295" y="191096"/>
                  </a:lnTo>
                  <a:lnTo>
                    <a:pt x="57086" y="192379"/>
                  </a:lnTo>
                  <a:lnTo>
                    <a:pt x="59944" y="192519"/>
                  </a:lnTo>
                  <a:lnTo>
                    <a:pt x="61544" y="192189"/>
                  </a:lnTo>
                  <a:lnTo>
                    <a:pt x="62509" y="191477"/>
                  </a:lnTo>
                  <a:lnTo>
                    <a:pt x="63195" y="190601"/>
                  </a:lnTo>
                  <a:lnTo>
                    <a:pt x="63728" y="190906"/>
                  </a:lnTo>
                  <a:lnTo>
                    <a:pt x="64325" y="191135"/>
                  </a:lnTo>
                  <a:lnTo>
                    <a:pt x="66852" y="191071"/>
                  </a:lnTo>
                  <a:lnTo>
                    <a:pt x="68326" y="189534"/>
                  </a:lnTo>
                  <a:close/>
                </a:path>
                <a:path w="200025" h="210819">
                  <a:moveTo>
                    <a:pt x="75844" y="135216"/>
                  </a:moveTo>
                  <a:lnTo>
                    <a:pt x="75311" y="132537"/>
                  </a:lnTo>
                  <a:lnTo>
                    <a:pt x="74663" y="131457"/>
                  </a:lnTo>
                  <a:lnTo>
                    <a:pt x="73774" y="130644"/>
                  </a:lnTo>
                  <a:lnTo>
                    <a:pt x="72961" y="133007"/>
                  </a:lnTo>
                  <a:lnTo>
                    <a:pt x="73990" y="129971"/>
                  </a:lnTo>
                  <a:lnTo>
                    <a:pt x="74129" y="129260"/>
                  </a:lnTo>
                  <a:lnTo>
                    <a:pt x="74053" y="126479"/>
                  </a:lnTo>
                  <a:lnTo>
                    <a:pt x="72986" y="124701"/>
                  </a:lnTo>
                  <a:lnTo>
                    <a:pt x="70370" y="122923"/>
                  </a:lnTo>
                  <a:lnTo>
                    <a:pt x="69113" y="122504"/>
                  </a:lnTo>
                  <a:lnTo>
                    <a:pt x="66865" y="122567"/>
                  </a:lnTo>
                  <a:lnTo>
                    <a:pt x="66014" y="122783"/>
                  </a:lnTo>
                  <a:lnTo>
                    <a:pt x="63411" y="124028"/>
                  </a:lnTo>
                  <a:lnTo>
                    <a:pt x="62103" y="125768"/>
                  </a:lnTo>
                  <a:lnTo>
                    <a:pt x="61734" y="128498"/>
                  </a:lnTo>
                  <a:lnTo>
                    <a:pt x="61823" y="130365"/>
                  </a:lnTo>
                  <a:lnTo>
                    <a:pt x="62357" y="131610"/>
                  </a:lnTo>
                  <a:lnTo>
                    <a:pt x="63881" y="133299"/>
                  </a:lnTo>
                  <a:lnTo>
                    <a:pt x="63614" y="134175"/>
                  </a:lnTo>
                  <a:lnTo>
                    <a:pt x="63538" y="135089"/>
                  </a:lnTo>
                  <a:lnTo>
                    <a:pt x="63728" y="136283"/>
                  </a:lnTo>
                  <a:lnTo>
                    <a:pt x="64414" y="139534"/>
                  </a:lnTo>
                  <a:lnTo>
                    <a:pt x="67627" y="141605"/>
                  </a:lnTo>
                  <a:lnTo>
                    <a:pt x="72478" y="140589"/>
                  </a:lnTo>
                  <a:lnTo>
                    <a:pt x="73761" y="139674"/>
                  </a:lnTo>
                  <a:lnTo>
                    <a:pt x="74955" y="137922"/>
                  </a:lnTo>
                  <a:lnTo>
                    <a:pt x="75641" y="136499"/>
                  </a:lnTo>
                  <a:lnTo>
                    <a:pt x="75844" y="135216"/>
                  </a:lnTo>
                  <a:close/>
                </a:path>
                <a:path w="200025" h="210819">
                  <a:moveTo>
                    <a:pt x="80632" y="85331"/>
                  </a:moveTo>
                  <a:lnTo>
                    <a:pt x="80568" y="82867"/>
                  </a:lnTo>
                  <a:lnTo>
                    <a:pt x="80505" y="82588"/>
                  </a:lnTo>
                  <a:lnTo>
                    <a:pt x="79679" y="82207"/>
                  </a:lnTo>
                  <a:lnTo>
                    <a:pt x="79006" y="81584"/>
                  </a:lnTo>
                  <a:lnTo>
                    <a:pt x="78486" y="80810"/>
                  </a:lnTo>
                  <a:lnTo>
                    <a:pt x="77939" y="81902"/>
                  </a:lnTo>
                  <a:lnTo>
                    <a:pt x="76847" y="82689"/>
                  </a:lnTo>
                  <a:lnTo>
                    <a:pt x="73672" y="82727"/>
                  </a:lnTo>
                  <a:lnTo>
                    <a:pt x="72161" y="81254"/>
                  </a:lnTo>
                  <a:lnTo>
                    <a:pt x="72123" y="79413"/>
                  </a:lnTo>
                  <a:lnTo>
                    <a:pt x="71132" y="80352"/>
                  </a:lnTo>
                  <a:lnTo>
                    <a:pt x="70485" y="81661"/>
                  </a:lnTo>
                  <a:lnTo>
                    <a:pt x="70535" y="83718"/>
                  </a:lnTo>
                  <a:lnTo>
                    <a:pt x="71310" y="85826"/>
                  </a:lnTo>
                  <a:lnTo>
                    <a:pt x="72059" y="86626"/>
                  </a:lnTo>
                  <a:lnTo>
                    <a:pt x="71310" y="85826"/>
                  </a:lnTo>
                  <a:lnTo>
                    <a:pt x="70904" y="84797"/>
                  </a:lnTo>
                  <a:lnTo>
                    <a:pt x="69888" y="84213"/>
                  </a:lnTo>
                  <a:lnTo>
                    <a:pt x="68681" y="83959"/>
                  </a:lnTo>
                  <a:lnTo>
                    <a:pt x="65925" y="84531"/>
                  </a:lnTo>
                  <a:lnTo>
                    <a:pt x="64782" y="85509"/>
                  </a:lnTo>
                  <a:lnTo>
                    <a:pt x="64109" y="86753"/>
                  </a:lnTo>
                  <a:lnTo>
                    <a:pt x="64808" y="86410"/>
                  </a:lnTo>
                  <a:lnTo>
                    <a:pt x="67043" y="86042"/>
                  </a:lnTo>
                  <a:lnTo>
                    <a:pt x="68770" y="87274"/>
                  </a:lnTo>
                  <a:lnTo>
                    <a:pt x="69380" y="90932"/>
                  </a:lnTo>
                  <a:lnTo>
                    <a:pt x="68122" y="92646"/>
                  </a:lnTo>
                  <a:lnTo>
                    <a:pt x="65963" y="92989"/>
                  </a:lnTo>
                  <a:lnTo>
                    <a:pt x="65366" y="92913"/>
                  </a:lnTo>
                  <a:lnTo>
                    <a:pt x="66497" y="93814"/>
                  </a:lnTo>
                  <a:lnTo>
                    <a:pt x="67970" y="94284"/>
                  </a:lnTo>
                  <a:lnTo>
                    <a:pt x="72224" y="93395"/>
                  </a:lnTo>
                  <a:lnTo>
                    <a:pt x="73952" y="90754"/>
                  </a:lnTo>
                  <a:lnTo>
                    <a:pt x="73317" y="87731"/>
                  </a:lnTo>
                  <a:lnTo>
                    <a:pt x="72999" y="87198"/>
                  </a:lnTo>
                  <a:lnTo>
                    <a:pt x="73799" y="87668"/>
                  </a:lnTo>
                  <a:lnTo>
                    <a:pt x="74688" y="87998"/>
                  </a:lnTo>
                  <a:lnTo>
                    <a:pt x="75971" y="87972"/>
                  </a:lnTo>
                  <a:lnTo>
                    <a:pt x="76517" y="87795"/>
                  </a:lnTo>
                  <a:lnTo>
                    <a:pt x="78854" y="87312"/>
                  </a:lnTo>
                  <a:lnTo>
                    <a:pt x="80632" y="85331"/>
                  </a:lnTo>
                  <a:close/>
                </a:path>
                <a:path w="200025" h="210819">
                  <a:moveTo>
                    <a:pt x="88277" y="106895"/>
                  </a:moveTo>
                  <a:lnTo>
                    <a:pt x="88214" y="104178"/>
                  </a:lnTo>
                  <a:lnTo>
                    <a:pt x="88087" y="102209"/>
                  </a:lnTo>
                  <a:lnTo>
                    <a:pt x="87096" y="101282"/>
                  </a:lnTo>
                  <a:lnTo>
                    <a:pt x="86741" y="100952"/>
                  </a:lnTo>
                  <a:lnTo>
                    <a:pt x="86741" y="105930"/>
                  </a:lnTo>
                  <a:lnTo>
                    <a:pt x="85661" y="107759"/>
                  </a:lnTo>
                  <a:lnTo>
                    <a:pt x="82054" y="108686"/>
                  </a:lnTo>
                  <a:lnTo>
                    <a:pt x="80213" y="107619"/>
                  </a:lnTo>
                  <a:lnTo>
                    <a:pt x="79273" y="104038"/>
                  </a:lnTo>
                  <a:lnTo>
                    <a:pt x="80365" y="102209"/>
                  </a:lnTo>
                  <a:lnTo>
                    <a:pt x="83959" y="101282"/>
                  </a:lnTo>
                  <a:lnTo>
                    <a:pt x="85801" y="102362"/>
                  </a:lnTo>
                  <a:lnTo>
                    <a:pt x="86741" y="105930"/>
                  </a:lnTo>
                  <a:lnTo>
                    <a:pt x="86741" y="100952"/>
                  </a:lnTo>
                  <a:lnTo>
                    <a:pt x="85382" y="99656"/>
                  </a:lnTo>
                  <a:lnTo>
                    <a:pt x="81280" y="99758"/>
                  </a:lnTo>
                  <a:lnTo>
                    <a:pt x="80568" y="99936"/>
                  </a:lnTo>
                  <a:lnTo>
                    <a:pt x="76390" y="104114"/>
                  </a:lnTo>
                  <a:lnTo>
                    <a:pt x="76352" y="104470"/>
                  </a:lnTo>
                  <a:lnTo>
                    <a:pt x="76200" y="105029"/>
                  </a:lnTo>
                  <a:lnTo>
                    <a:pt x="76060" y="105638"/>
                  </a:lnTo>
                  <a:lnTo>
                    <a:pt x="75806" y="106222"/>
                  </a:lnTo>
                  <a:lnTo>
                    <a:pt x="75425" y="106743"/>
                  </a:lnTo>
                  <a:lnTo>
                    <a:pt x="75336" y="108038"/>
                  </a:lnTo>
                  <a:lnTo>
                    <a:pt x="81330" y="113499"/>
                  </a:lnTo>
                  <a:lnTo>
                    <a:pt x="82651" y="113360"/>
                  </a:lnTo>
                  <a:lnTo>
                    <a:pt x="84759" y="112915"/>
                  </a:lnTo>
                  <a:lnTo>
                    <a:pt x="86372" y="111442"/>
                  </a:lnTo>
                  <a:lnTo>
                    <a:pt x="87223" y="109093"/>
                  </a:lnTo>
                  <a:lnTo>
                    <a:pt x="86156" y="110655"/>
                  </a:lnTo>
                  <a:lnTo>
                    <a:pt x="87490" y="108686"/>
                  </a:lnTo>
                  <a:lnTo>
                    <a:pt x="87884" y="108102"/>
                  </a:lnTo>
                  <a:lnTo>
                    <a:pt x="88277" y="106895"/>
                  </a:lnTo>
                  <a:close/>
                </a:path>
                <a:path w="200025" h="210819">
                  <a:moveTo>
                    <a:pt x="94488" y="62217"/>
                  </a:moveTo>
                  <a:lnTo>
                    <a:pt x="94437" y="59982"/>
                  </a:lnTo>
                  <a:lnTo>
                    <a:pt x="94195" y="59588"/>
                  </a:lnTo>
                  <a:lnTo>
                    <a:pt x="92506" y="59982"/>
                  </a:lnTo>
                  <a:lnTo>
                    <a:pt x="90868" y="59029"/>
                  </a:lnTo>
                  <a:lnTo>
                    <a:pt x="90284" y="57454"/>
                  </a:lnTo>
                  <a:lnTo>
                    <a:pt x="89115" y="57569"/>
                  </a:lnTo>
                  <a:lnTo>
                    <a:pt x="87985" y="57289"/>
                  </a:lnTo>
                  <a:lnTo>
                    <a:pt x="87045" y="56667"/>
                  </a:lnTo>
                  <a:lnTo>
                    <a:pt x="86080" y="56718"/>
                  </a:lnTo>
                  <a:lnTo>
                    <a:pt x="85039" y="57658"/>
                  </a:lnTo>
                  <a:lnTo>
                    <a:pt x="84366" y="58978"/>
                  </a:lnTo>
                  <a:lnTo>
                    <a:pt x="84467" y="63233"/>
                  </a:lnTo>
                  <a:lnTo>
                    <a:pt x="86779" y="65405"/>
                  </a:lnTo>
                  <a:lnTo>
                    <a:pt x="90322" y="65316"/>
                  </a:lnTo>
                  <a:lnTo>
                    <a:pt x="91020" y="65100"/>
                  </a:lnTo>
                  <a:lnTo>
                    <a:pt x="93345" y="63931"/>
                  </a:lnTo>
                  <a:lnTo>
                    <a:pt x="94488" y="62217"/>
                  </a:lnTo>
                  <a:close/>
                </a:path>
                <a:path w="200025" h="210819">
                  <a:moveTo>
                    <a:pt x="99479" y="197523"/>
                  </a:moveTo>
                  <a:lnTo>
                    <a:pt x="94437" y="192824"/>
                  </a:lnTo>
                  <a:lnTo>
                    <a:pt x="91020" y="193535"/>
                  </a:lnTo>
                  <a:lnTo>
                    <a:pt x="89509" y="195618"/>
                  </a:lnTo>
                  <a:lnTo>
                    <a:pt x="89496" y="198259"/>
                  </a:lnTo>
                  <a:lnTo>
                    <a:pt x="89433" y="198589"/>
                  </a:lnTo>
                  <a:lnTo>
                    <a:pt x="89725" y="199961"/>
                  </a:lnTo>
                  <a:lnTo>
                    <a:pt x="90309" y="200774"/>
                  </a:lnTo>
                  <a:lnTo>
                    <a:pt x="92163" y="202539"/>
                  </a:lnTo>
                  <a:lnTo>
                    <a:pt x="93776" y="203136"/>
                  </a:lnTo>
                  <a:lnTo>
                    <a:pt x="97536" y="202349"/>
                  </a:lnTo>
                  <a:lnTo>
                    <a:pt x="99009" y="200710"/>
                  </a:lnTo>
                  <a:lnTo>
                    <a:pt x="99466" y="198158"/>
                  </a:lnTo>
                  <a:lnTo>
                    <a:pt x="99479" y="197523"/>
                  </a:lnTo>
                  <a:close/>
                </a:path>
                <a:path w="200025" h="210819">
                  <a:moveTo>
                    <a:pt x="100139" y="174688"/>
                  </a:moveTo>
                  <a:lnTo>
                    <a:pt x="95351" y="167157"/>
                  </a:lnTo>
                  <a:lnTo>
                    <a:pt x="95161" y="167055"/>
                  </a:lnTo>
                  <a:lnTo>
                    <a:pt x="94716" y="167068"/>
                  </a:lnTo>
                  <a:lnTo>
                    <a:pt x="94284" y="167220"/>
                  </a:lnTo>
                  <a:lnTo>
                    <a:pt x="93091" y="164388"/>
                  </a:lnTo>
                  <a:lnTo>
                    <a:pt x="90627" y="163055"/>
                  </a:lnTo>
                  <a:lnTo>
                    <a:pt x="90627" y="174548"/>
                  </a:lnTo>
                  <a:lnTo>
                    <a:pt x="90093" y="173443"/>
                  </a:lnTo>
                  <a:lnTo>
                    <a:pt x="90627" y="174548"/>
                  </a:lnTo>
                  <a:lnTo>
                    <a:pt x="90627" y="163055"/>
                  </a:lnTo>
                  <a:lnTo>
                    <a:pt x="81622" y="169837"/>
                  </a:lnTo>
                  <a:lnTo>
                    <a:pt x="81800" y="171094"/>
                  </a:lnTo>
                  <a:lnTo>
                    <a:pt x="82550" y="174612"/>
                  </a:lnTo>
                  <a:lnTo>
                    <a:pt x="86042" y="176872"/>
                  </a:lnTo>
                  <a:lnTo>
                    <a:pt x="90487" y="175869"/>
                  </a:lnTo>
                  <a:lnTo>
                    <a:pt x="91427" y="175412"/>
                  </a:lnTo>
                  <a:lnTo>
                    <a:pt x="92379" y="176415"/>
                  </a:lnTo>
                  <a:lnTo>
                    <a:pt x="93700" y="177063"/>
                  </a:lnTo>
                  <a:lnTo>
                    <a:pt x="97967" y="176961"/>
                  </a:lnTo>
                  <a:lnTo>
                    <a:pt x="100139" y="174688"/>
                  </a:lnTo>
                  <a:close/>
                </a:path>
                <a:path w="200025" h="210819">
                  <a:moveTo>
                    <a:pt x="100761" y="145313"/>
                  </a:moveTo>
                  <a:lnTo>
                    <a:pt x="100622" y="139471"/>
                  </a:lnTo>
                  <a:lnTo>
                    <a:pt x="97599" y="136626"/>
                  </a:lnTo>
                  <a:lnTo>
                    <a:pt x="93687" y="136728"/>
                  </a:lnTo>
                  <a:lnTo>
                    <a:pt x="91643" y="137045"/>
                  </a:lnTo>
                  <a:lnTo>
                    <a:pt x="90309" y="137744"/>
                  </a:lnTo>
                  <a:lnTo>
                    <a:pt x="88201" y="140004"/>
                  </a:lnTo>
                  <a:lnTo>
                    <a:pt x="87515" y="141630"/>
                  </a:lnTo>
                  <a:lnTo>
                    <a:pt x="87630" y="143941"/>
                  </a:lnTo>
                  <a:lnTo>
                    <a:pt x="87744" y="144945"/>
                  </a:lnTo>
                  <a:lnTo>
                    <a:pt x="88074" y="145872"/>
                  </a:lnTo>
                  <a:lnTo>
                    <a:pt x="88582" y="146685"/>
                  </a:lnTo>
                  <a:lnTo>
                    <a:pt x="91020" y="146138"/>
                  </a:lnTo>
                  <a:lnTo>
                    <a:pt x="93459" y="147434"/>
                  </a:lnTo>
                  <a:lnTo>
                    <a:pt x="94348" y="149758"/>
                  </a:lnTo>
                  <a:lnTo>
                    <a:pt x="95681" y="149707"/>
                  </a:lnTo>
                  <a:lnTo>
                    <a:pt x="96926" y="149275"/>
                  </a:lnTo>
                  <a:lnTo>
                    <a:pt x="99656" y="147332"/>
                  </a:lnTo>
                  <a:lnTo>
                    <a:pt x="100761" y="145313"/>
                  </a:lnTo>
                  <a:close/>
                </a:path>
                <a:path w="200025" h="210819">
                  <a:moveTo>
                    <a:pt x="104889" y="83019"/>
                  </a:moveTo>
                  <a:lnTo>
                    <a:pt x="99987" y="74714"/>
                  </a:lnTo>
                  <a:lnTo>
                    <a:pt x="97688" y="74866"/>
                  </a:lnTo>
                  <a:lnTo>
                    <a:pt x="96901" y="75018"/>
                  </a:lnTo>
                  <a:lnTo>
                    <a:pt x="96164" y="75311"/>
                  </a:lnTo>
                  <a:lnTo>
                    <a:pt x="95516" y="75717"/>
                  </a:lnTo>
                  <a:lnTo>
                    <a:pt x="95758" y="76200"/>
                  </a:lnTo>
                  <a:lnTo>
                    <a:pt x="96227" y="77990"/>
                  </a:lnTo>
                  <a:lnTo>
                    <a:pt x="95148" y="79819"/>
                  </a:lnTo>
                  <a:lnTo>
                    <a:pt x="93154" y="80327"/>
                  </a:lnTo>
                  <a:lnTo>
                    <a:pt x="92760" y="80314"/>
                  </a:lnTo>
                  <a:lnTo>
                    <a:pt x="92735" y="80695"/>
                  </a:lnTo>
                  <a:lnTo>
                    <a:pt x="93154" y="81343"/>
                  </a:lnTo>
                  <a:lnTo>
                    <a:pt x="93408" y="82270"/>
                  </a:lnTo>
                  <a:lnTo>
                    <a:pt x="93281" y="83286"/>
                  </a:lnTo>
                  <a:lnTo>
                    <a:pt x="94005" y="84848"/>
                  </a:lnTo>
                  <a:lnTo>
                    <a:pt x="95415" y="86029"/>
                  </a:lnTo>
                  <a:lnTo>
                    <a:pt x="97091" y="86512"/>
                  </a:lnTo>
                  <a:lnTo>
                    <a:pt x="97459" y="86436"/>
                  </a:lnTo>
                  <a:lnTo>
                    <a:pt x="98056" y="86423"/>
                  </a:lnTo>
                  <a:lnTo>
                    <a:pt x="99136" y="86753"/>
                  </a:lnTo>
                  <a:lnTo>
                    <a:pt x="99974" y="86702"/>
                  </a:lnTo>
                  <a:lnTo>
                    <a:pt x="100749" y="86487"/>
                  </a:lnTo>
                  <a:lnTo>
                    <a:pt x="103505" y="85128"/>
                  </a:lnTo>
                  <a:lnTo>
                    <a:pt x="104889" y="83019"/>
                  </a:lnTo>
                  <a:close/>
                </a:path>
                <a:path w="200025" h="210819">
                  <a:moveTo>
                    <a:pt x="107086" y="36804"/>
                  </a:moveTo>
                  <a:lnTo>
                    <a:pt x="106997" y="33642"/>
                  </a:lnTo>
                  <a:lnTo>
                    <a:pt x="105943" y="32435"/>
                  </a:lnTo>
                  <a:lnTo>
                    <a:pt x="104546" y="32054"/>
                  </a:lnTo>
                  <a:lnTo>
                    <a:pt x="104978" y="32588"/>
                  </a:lnTo>
                  <a:lnTo>
                    <a:pt x="105321" y="33210"/>
                  </a:lnTo>
                  <a:lnTo>
                    <a:pt x="105956" y="35598"/>
                  </a:lnTo>
                  <a:lnTo>
                    <a:pt x="105397" y="37249"/>
                  </a:lnTo>
                  <a:lnTo>
                    <a:pt x="104305" y="38442"/>
                  </a:lnTo>
                  <a:lnTo>
                    <a:pt x="105892" y="38138"/>
                  </a:lnTo>
                  <a:lnTo>
                    <a:pt x="107086" y="36804"/>
                  </a:lnTo>
                  <a:close/>
                </a:path>
                <a:path w="200025" h="210819">
                  <a:moveTo>
                    <a:pt x="115252" y="113830"/>
                  </a:moveTo>
                  <a:lnTo>
                    <a:pt x="114439" y="110020"/>
                  </a:lnTo>
                  <a:lnTo>
                    <a:pt x="112890" y="108305"/>
                  </a:lnTo>
                  <a:lnTo>
                    <a:pt x="109740" y="107061"/>
                  </a:lnTo>
                  <a:lnTo>
                    <a:pt x="108432" y="106921"/>
                  </a:lnTo>
                  <a:lnTo>
                    <a:pt x="104787" y="107683"/>
                  </a:lnTo>
                  <a:lnTo>
                    <a:pt x="103022" y="109359"/>
                  </a:lnTo>
                  <a:lnTo>
                    <a:pt x="101955" y="112407"/>
                  </a:lnTo>
                  <a:lnTo>
                    <a:pt x="101841" y="113449"/>
                  </a:lnTo>
                  <a:lnTo>
                    <a:pt x="101981" y="114515"/>
                  </a:lnTo>
                  <a:lnTo>
                    <a:pt x="101447" y="115493"/>
                  </a:lnTo>
                  <a:lnTo>
                    <a:pt x="101130" y="116611"/>
                  </a:lnTo>
                  <a:lnTo>
                    <a:pt x="101320" y="119037"/>
                  </a:lnTo>
                  <a:lnTo>
                    <a:pt x="102247" y="122224"/>
                  </a:lnTo>
                  <a:lnTo>
                    <a:pt x="104851" y="124231"/>
                  </a:lnTo>
                  <a:lnTo>
                    <a:pt x="108978" y="124129"/>
                  </a:lnTo>
                  <a:lnTo>
                    <a:pt x="109982" y="123825"/>
                  </a:lnTo>
                  <a:lnTo>
                    <a:pt x="112966" y="122199"/>
                  </a:lnTo>
                  <a:lnTo>
                    <a:pt x="114376" y="120002"/>
                  </a:lnTo>
                  <a:lnTo>
                    <a:pt x="114300" y="117208"/>
                  </a:lnTo>
                  <a:lnTo>
                    <a:pt x="114211" y="116713"/>
                  </a:lnTo>
                  <a:lnTo>
                    <a:pt x="114947" y="115392"/>
                  </a:lnTo>
                  <a:lnTo>
                    <a:pt x="115252" y="113830"/>
                  </a:lnTo>
                  <a:close/>
                </a:path>
                <a:path w="200025" h="210819">
                  <a:moveTo>
                    <a:pt x="116878" y="35991"/>
                  </a:moveTo>
                  <a:lnTo>
                    <a:pt x="116484" y="34988"/>
                  </a:lnTo>
                  <a:lnTo>
                    <a:pt x="116205" y="33959"/>
                  </a:lnTo>
                  <a:lnTo>
                    <a:pt x="116230" y="32943"/>
                  </a:lnTo>
                  <a:lnTo>
                    <a:pt x="116459" y="31965"/>
                  </a:lnTo>
                  <a:lnTo>
                    <a:pt x="115201" y="30505"/>
                  </a:lnTo>
                  <a:lnTo>
                    <a:pt x="113131" y="29832"/>
                  </a:lnTo>
                  <a:lnTo>
                    <a:pt x="108508" y="31242"/>
                  </a:lnTo>
                  <a:lnTo>
                    <a:pt x="107022" y="34036"/>
                  </a:lnTo>
                  <a:lnTo>
                    <a:pt x="108458" y="38658"/>
                  </a:lnTo>
                  <a:lnTo>
                    <a:pt x="110223" y="39979"/>
                  </a:lnTo>
                  <a:lnTo>
                    <a:pt x="112191" y="40157"/>
                  </a:lnTo>
                  <a:lnTo>
                    <a:pt x="112852" y="38023"/>
                  </a:lnTo>
                  <a:lnTo>
                    <a:pt x="114630" y="36398"/>
                  </a:lnTo>
                  <a:lnTo>
                    <a:pt x="116878" y="35991"/>
                  </a:lnTo>
                  <a:close/>
                </a:path>
                <a:path w="200025" h="210819">
                  <a:moveTo>
                    <a:pt x="121170" y="50457"/>
                  </a:moveTo>
                  <a:lnTo>
                    <a:pt x="121145" y="49415"/>
                  </a:lnTo>
                  <a:lnTo>
                    <a:pt x="121043" y="49110"/>
                  </a:lnTo>
                  <a:lnTo>
                    <a:pt x="120078" y="49364"/>
                  </a:lnTo>
                  <a:lnTo>
                    <a:pt x="117436" y="49796"/>
                  </a:lnTo>
                  <a:lnTo>
                    <a:pt x="114947" y="48437"/>
                  </a:lnTo>
                  <a:lnTo>
                    <a:pt x="113766" y="46215"/>
                  </a:lnTo>
                  <a:lnTo>
                    <a:pt x="113309" y="45694"/>
                  </a:lnTo>
                  <a:lnTo>
                    <a:pt x="111975" y="46621"/>
                  </a:lnTo>
                  <a:lnTo>
                    <a:pt x="111061" y="48094"/>
                  </a:lnTo>
                  <a:lnTo>
                    <a:pt x="111125" y="50558"/>
                  </a:lnTo>
                  <a:lnTo>
                    <a:pt x="111302" y="51231"/>
                  </a:lnTo>
                  <a:lnTo>
                    <a:pt x="111594" y="51841"/>
                  </a:lnTo>
                  <a:lnTo>
                    <a:pt x="112356" y="51066"/>
                  </a:lnTo>
                  <a:lnTo>
                    <a:pt x="113322" y="50469"/>
                  </a:lnTo>
                  <a:lnTo>
                    <a:pt x="116738" y="49580"/>
                  </a:lnTo>
                  <a:lnTo>
                    <a:pt x="119037" y="50355"/>
                  </a:lnTo>
                  <a:lnTo>
                    <a:pt x="120535" y="51955"/>
                  </a:lnTo>
                  <a:lnTo>
                    <a:pt x="120904" y="51231"/>
                  </a:lnTo>
                  <a:lnTo>
                    <a:pt x="121170" y="50457"/>
                  </a:lnTo>
                  <a:close/>
                </a:path>
                <a:path w="200025" h="210819">
                  <a:moveTo>
                    <a:pt x="126098" y="153682"/>
                  </a:moveTo>
                  <a:lnTo>
                    <a:pt x="124904" y="151803"/>
                  </a:lnTo>
                  <a:lnTo>
                    <a:pt x="122783" y="150558"/>
                  </a:lnTo>
                  <a:lnTo>
                    <a:pt x="119405" y="150634"/>
                  </a:lnTo>
                  <a:lnTo>
                    <a:pt x="118491" y="150888"/>
                  </a:lnTo>
                  <a:lnTo>
                    <a:pt x="115443" y="152374"/>
                  </a:lnTo>
                  <a:lnTo>
                    <a:pt x="113919" y="154660"/>
                  </a:lnTo>
                  <a:lnTo>
                    <a:pt x="114071" y="160896"/>
                  </a:lnTo>
                  <a:lnTo>
                    <a:pt x="117094" y="163741"/>
                  </a:lnTo>
                  <a:lnTo>
                    <a:pt x="121653" y="163626"/>
                  </a:lnTo>
                  <a:lnTo>
                    <a:pt x="122516" y="163410"/>
                  </a:lnTo>
                  <a:lnTo>
                    <a:pt x="123304" y="163055"/>
                  </a:lnTo>
                  <a:lnTo>
                    <a:pt x="122148" y="162458"/>
                  </a:lnTo>
                  <a:lnTo>
                    <a:pt x="121234" y="161429"/>
                  </a:lnTo>
                  <a:lnTo>
                    <a:pt x="120002" y="157467"/>
                  </a:lnTo>
                  <a:lnTo>
                    <a:pt x="121488" y="154686"/>
                  </a:lnTo>
                  <a:lnTo>
                    <a:pt x="124790" y="153682"/>
                  </a:lnTo>
                  <a:lnTo>
                    <a:pt x="125450" y="153619"/>
                  </a:lnTo>
                  <a:lnTo>
                    <a:pt x="126098" y="153682"/>
                  </a:lnTo>
                  <a:close/>
                </a:path>
                <a:path w="200025" h="210819">
                  <a:moveTo>
                    <a:pt x="130721" y="92913"/>
                  </a:moveTo>
                  <a:lnTo>
                    <a:pt x="130441" y="92354"/>
                  </a:lnTo>
                  <a:lnTo>
                    <a:pt x="130225" y="91567"/>
                  </a:lnTo>
                  <a:lnTo>
                    <a:pt x="130352" y="90779"/>
                  </a:lnTo>
                  <a:lnTo>
                    <a:pt x="130670" y="90081"/>
                  </a:lnTo>
                  <a:lnTo>
                    <a:pt x="130441" y="89154"/>
                  </a:lnTo>
                  <a:lnTo>
                    <a:pt x="130009" y="88328"/>
                  </a:lnTo>
                  <a:lnTo>
                    <a:pt x="128193" y="86042"/>
                  </a:lnTo>
                  <a:lnTo>
                    <a:pt x="126276" y="85051"/>
                  </a:lnTo>
                  <a:lnTo>
                    <a:pt x="123151" y="85128"/>
                  </a:lnTo>
                  <a:lnTo>
                    <a:pt x="123151" y="95999"/>
                  </a:lnTo>
                  <a:lnTo>
                    <a:pt x="121081" y="96621"/>
                  </a:lnTo>
                  <a:lnTo>
                    <a:pt x="120446" y="96888"/>
                  </a:lnTo>
                  <a:lnTo>
                    <a:pt x="121081" y="96608"/>
                  </a:lnTo>
                  <a:lnTo>
                    <a:pt x="123139" y="95986"/>
                  </a:lnTo>
                  <a:lnTo>
                    <a:pt x="123151" y="85128"/>
                  </a:lnTo>
                  <a:lnTo>
                    <a:pt x="122059" y="85445"/>
                  </a:lnTo>
                  <a:lnTo>
                    <a:pt x="121170" y="85915"/>
                  </a:lnTo>
                  <a:lnTo>
                    <a:pt x="120675" y="86817"/>
                  </a:lnTo>
                  <a:lnTo>
                    <a:pt x="119862" y="87477"/>
                  </a:lnTo>
                  <a:lnTo>
                    <a:pt x="118884" y="87934"/>
                  </a:lnTo>
                  <a:lnTo>
                    <a:pt x="118376" y="88265"/>
                  </a:lnTo>
                  <a:lnTo>
                    <a:pt x="117271" y="88557"/>
                  </a:lnTo>
                  <a:lnTo>
                    <a:pt x="116484" y="88493"/>
                  </a:lnTo>
                  <a:lnTo>
                    <a:pt x="115722" y="88328"/>
                  </a:lnTo>
                  <a:lnTo>
                    <a:pt x="114592" y="89687"/>
                  </a:lnTo>
                  <a:lnTo>
                    <a:pt x="114058" y="91516"/>
                  </a:lnTo>
                  <a:lnTo>
                    <a:pt x="114935" y="95643"/>
                  </a:lnTo>
                  <a:lnTo>
                    <a:pt x="116649" y="97307"/>
                  </a:lnTo>
                  <a:lnTo>
                    <a:pt x="118732" y="97904"/>
                  </a:lnTo>
                  <a:lnTo>
                    <a:pt x="116916" y="99453"/>
                  </a:lnTo>
                  <a:lnTo>
                    <a:pt x="116052" y="101942"/>
                  </a:lnTo>
                  <a:lnTo>
                    <a:pt x="116662" y="104394"/>
                  </a:lnTo>
                  <a:lnTo>
                    <a:pt x="117271" y="101930"/>
                  </a:lnTo>
                  <a:lnTo>
                    <a:pt x="119303" y="99936"/>
                  </a:lnTo>
                  <a:lnTo>
                    <a:pt x="125082" y="99009"/>
                  </a:lnTo>
                  <a:lnTo>
                    <a:pt x="128028" y="100749"/>
                  </a:lnTo>
                  <a:lnTo>
                    <a:pt x="129146" y="103530"/>
                  </a:lnTo>
                  <a:lnTo>
                    <a:pt x="129552" y="103441"/>
                  </a:lnTo>
                  <a:lnTo>
                    <a:pt x="129628" y="102654"/>
                  </a:lnTo>
                  <a:lnTo>
                    <a:pt x="129552" y="101854"/>
                  </a:lnTo>
                  <a:lnTo>
                    <a:pt x="129159" y="100482"/>
                  </a:lnTo>
                  <a:lnTo>
                    <a:pt x="128295" y="98856"/>
                  </a:lnTo>
                  <a:lnTo>
                    <a:pt x="127647" y="98158"/>
                  </a:lnTo>
                  <a:lnTo>
                    <a:pt x="125272" y="96431"/>
                  </a:lnTo>
                  <a:lnTo>
                    <a:pt x="126885" y="97599"/>
                  </a:lnTo>
                  <a:lnTo>
                    <a:pt x="128841" y="96774"/>
                  </a:lnTo>
                  <a:lnTo>
                    <a:pt x="130289" y="95021"/>
                  </a:lnTo>
                  <a:lnTo>
                    <a:pt x="130721" y="92913"/>
                  </a:lnTo>
                  <a:close/>
                </a:path>
                <a:path w="200025" h="210819">
                  <a:moveTo>
                    <a:pt x="131102" y="185013"/>
                  </a:moveTo>
                  <a:lnTo>
                    <a:pt x="130568" y="182930"/>
                  </a:lnTo>
                  <a:lnTo>
                    <a:pt x="128803" y="181406"/>
                  </a:lnTo>
                  <a:lnTo>
                    <a:pt x="126199" y="181229"/>
                  </a:lnTo>
                  <a:lnTo>
                    <a:pt x="123431" y="181292"/>
                  </a:lnTo>
                  <a:lnTo>
                    <a:pt x="122351" y="182422"/>
                  </a:lnTo>
                  <a:lnTo>
                    <a:pt x="122910" y="180924"/>
                  </a:lnTo>
                  <a:lnTo>
                    <a:pt x="123228" y="179768"/>
                  </a:lnTo>
                  <a:lnTo>
                    <a:pt x="123367" y="178981"/>
                  </a:lnTo>
                  <a:lnTo>
                    <a:pt x="123367" y="178155"/>
                  </a:lnTo>
                  <a:lnTo>
                    <a:pt x="122783" y="175387"/>
                  </a:lnTo>
                  <a:lnTo>
                    <a:pt x="121539" y="173863"/>
                  </a:lnTo>
                  <a:lnTo>
                    <a:pt x="118579" y="172250"/>
                  </a:lnTo>
                  <a:lnTo>
                    <a:pt x="117005" y="171958"/>
                  </a:lnTo>
                  <a:lnTo>
                    <a:pt x="112610" y="172872"/>
                  </a:lnTo>
                  <a:lnTo>
                    <a:pt x="110629" y="175158"/>
                  </a:lnTo>
                  <a:lnTo>
                    <a:pt x="110172" y="178536"/>
                  </a:lnTo>
                  <a:lnTo>
                    <a:pt x="110172" y="179273"/>
                  </a:lnTo>
                  <a:lnTo>
                    <a:pt x="110947" y="182930"/>
                  </a:lnTo>
                  <a:lnTo>
                    <a:pt x="113423" y="184937"/>
                  </a:lnTo>
                  <a:lnTo>
                    <a:pt x="116878" y="185204"/>
                  </a:lnTo>
                  <a:lnTo>
                    <a:pt x="117487" y="185191"/>
                  </a:lnTo>
                  <a:lnTo>
                    <a:pt x="118605" y="184962"/>
                  </a:lnTo>
                  <a:lnTo>
                    <a:pt x="121094" y="183870"/>
                  </a:lnTo>
                  <a:lnTo>
                    <a:pt x="121234" y="183718"/>
                  </a:lnTo>
                  <a:lnTo>
                    <a:pt x="121348" y="188036"/>
                  </a:lnTo>
                  <a:lnTo>
                    <a:pt x="122313" y="189445"/>
                  </a:lnTo>
                  <a:lnTo>
                    <a:pt x="123647" y="190309"/>
                  </a:lnTo>
                  <a:lnTo>
                    <a:pt x="128651" y="186842"/>
                  </a:lnTo>
                  <a:lnTo>
                    <a:pt x="131102" y="185013"/>
                  </a:lnTo>
                  <a:close/>
                </a:path>
                <a:path w="200025" h="210819">
                  <a:moveTo>
                    <a:pt x="132537" y="22656"/>
                  </a:moveTo>
                  <a:lnTo>
                    <a:pt x="130403" y="21767"/>
                  </a:lnTo>
                  <a:lnTo>
                    <a:pt x="128892" y="19697"/>
                  </a:lnTo>
                  <a:lnTo>
                    <a:pt x="128841" y="17259"/>
                  </a:lnTo>
                  <a:lnTo>
                    <a:pt x="127965" y="18046"/>
                  </a:lnTo>
                  <a:lnTo>
                    <a:pt x="127482" y="19202"/>
                  </a:lnTo>
                  <a:lnTo>
                    <a:pt x="128130" y="22225"/>
                  </a:lnTo>
                  <a:lnTo>
                    <a:pt x="129921" y="23380"/>
                  </a:lnTo>
                  <a:lnTo>
                    <a:pt x="132029" y="22936"/>
                  </a:lnTo>
                  <a:lnTo>
                    <a:pt x="132537" y="22656"/>
                  </a:lnTo>
                  <a:close/>
                </a:path>
                <a:path w="200025" h="210819">
                  <a:moveTo>
                    <a:pt x="141973" y="29108"/>
                  </a:moveTo>
                  <a:lnTo>
                    <a:pt x="140347" y="23850"/>
                  </a:lnTo>
                  <a:lnTo>
                    <a:pt x="137528" y="22377"/>
                  </a:lnTo>
                  <a:lnTo>
                    <a:pt x="133756" y="23533"/>
                  </a:lnTo>
                  <a:lnTo>
                    <a:pt x="132905" y="24282"/>
                  </a:lnTo>
                  <a:lnTo>
                    <a:pt x="132283" y="25171"/>
                  </a:lnTo>
                  <a:lnTo>
                    <a:pt x="131711" y="24765"/>
                  </a:lnTo>
                  <a:lnTo>
                    <a:pt x="131038" y="24498"/>
                  </a:lnTo>
                  <a:lnTo>
                    <a:pt x="129362" y="24536"/>
                  </a:lnTo>
                  <a:lnTo>
                    <a:pt x="128549" y="24930"/>
                  </a:lnTo>
                  <a:lnTo>
                    <a:pt x="127952" y="25539"/>
                  </a:lnTo>
                  <a:lnTo>
                    <a:pt x="129184" y="26327"/>
                  </a:lnTo>
                  <a:lnTo>
                    <a:pt x="130149" y="27533"/>
                  </a:lnTo>
                  <a:lnTo>
                    <a:pt x="130721" y="29756"/>
                  </a:lnTo>
                  <a:lnTo>
                    <a:pt x="130759" y="30467"/>
                  </a:lnTo>
                  <a:lnTo>
                    <a:pt x="130683" y="31153"/>
                  </a:lnTo>
                  <a:lnTo>
                    <a:pt x="131254" y="31089"/>
                  </a:lnTo>
                  <a:lnTo>
                    <a:pt x="131762" y="30886"/>
                  </a:lnTo>
                  <a:lnTo>
                    <a:pt x="132181" y="30607"/>
                  </a:lnTo>
                  <a:lnTo>
                    <a:pt x="133388" y="32423"/>
                  </a:lnTo>
                  <a:lnTo>
                    <a:pt x="135636" y="33375"/>
                  </a:lnTo>
                  <a:lnTo>
                    <a:pt x="140487" y="31902"/>
                  </a:lnTo>
                  <a:lnTo>
                    <a:pt x="141973" y="29108"/>
                  </a:lnTo>
                  <a:close/>
                </a:path>
                <a:path w="200025" h="210819">
                  <a:moveTo>
                    <a:pt x="142544" y="125336"/>
                  </a:moveTo>
                  <a:lnTo>
                    <a:pt x="141249" y="119253"/>
                  </a:lnTo>
                  <a:lnTo>
                    <a:pt x="137769" y="116992"/>
                  </a:lnTo>
                  <a:lnTo>
                    <a:pt x="133921" y="117817"/>
                  </a:lnTo>
                  <a:lnTo>
                    <a:pt x="132105" y="118300"/>
                  </a:lnTo>
                  <a:lnTo>
                    <a:pt x="130683" y="119468"/>
                  </a:lnTo>
                  <a:lnTo>
                    <a:pt x="129197" y="122135"/>
                  </a:lnTo>
                  <a:lnTo>
                    <a:pt x="128905" y="123469"/>
                  </a:lnTo>
                  <a:lnTo>
                    <a:pt x="129057" y="124841"/>
                  </a:lnTo>
                  <a:lnTo>
                    <a:pt x="128168" y="125514"/>
                  </a:lnTo>
                  <a:lnTo>
                    <a:pt x="127457" y="126415"/>
                  </a:lnTo>
                  <a:lnTo>
                    <a:pt x="126695" y="128143"/>
                  </a:lnTo>
                  <a:lnTo>
                    <a:pt x="126517" y="128892"/>
                  </a:lnTo>
                  <a:lnTo>
                    <a:pt x="126479" y="129692"/>
                  </a:lnTo>
                  <a:lnTo>
                    <a:pt x="126873" y="129489"/>
                  </a:lnTo>
                  <a:lnTo>
                    <a:pt x="129844" y="129006"/>
                  </a:lnTo>
                  <a:lnTo>
                    <a:pt x="132422" y="130848"/>
                  </a:lnTo>
                  <a:lnTo>
                    <a:pt x="133045" y="134620"/>
                  </a:lnTo>
                  <a:lnTo>
                    <a:pt x="132791" y="135610"/>
                  </a:lnTo>
                  <a:lnTo>
                    <a:pt x="132346" y="136499"/>
                  </a:lnTo>
                  <a:lnTo>
                    <a:pt x="133172" y="136563"/>
                  </a:lnTo>
                  <a:lnTo>
                    <a:pt x="135915" y="136499"/>
                  </a:lnTo>
                  <a:lnTo>
                    <a:pt x="138214" y="134759"/>
                  </a:lnTo>
                  <a:lnTo>
                    <a:pt x="139446" y="131597"/>
                  </a:lnTo>
                  <a:lnTo>
                    <a:pt x="139598" y="130759"/>
                  </a:lnTo>
                  <a:lnTo>
                    <a:pt x="139509" y="129324"/>
                  </a:lnTo>
                  <a:lnTo>
                    <a:pt x="141478" y="127838"/>
                  </a:lnTo>
                  <a:lnTo>
                    <a:pt x="142544" y="125336"/>
                  </a:lnTo>
                  <a:close/>
                </a:path>
                <a:path w="200025" h="210819">
                  <a:moveTo>
                    <a:pt x="143294" y="44767"/>
                  </a:moveTo>
                  <a:lnTo>
                    <a:pt x="142544" y="44361"/>
                  </a:lnTo>
                  <a:lnTo>
                    <a:pt x="141732" y="44081"/>
                  </a:lnTo>
                  <a:lnTo>
                    <a:pt x="138036" y="44170"/>
                  </a:lnTo>
                  <a:lnTo>
                    <a:pt x="135851" y="46456"/>
                  </a:lnTo>
                  <a:lnTo>
                    <a:pt x="135953" y="49377"/>
                  </a:lnTo>
                  <a:lnTo>
                    <a:pt x="136486" y="47447"/>
                  </a:lnTo>
                  <a:lnTo>
                    <a:pt x="137947" y="45821"/>
                  </a:lnTo>
                  <a:lnTo>
                    <a:pt x="140931" y="44919"/>
                  </a:lnTo>
                  <a:lnTo>
                    <a:pt x="141871" y="44894"/>
                  </a:lnTo>
                  <a:lnTo>
                    <a:pt x="142760" y="45034"/>
                  </a:lnTo>
                  <a:lnTo>
                    <a:pt x="143294" y="44767"/>
                  </a:lnTo>
                  <a:close/>
                </a:path>
                <a:path w="200025" h="210819">
                  <a:moveTo>
                    <a:pt x="146011" y="73621"/>
                  </a:moveTo>
                  <a:lnTo>
                    <a:pt x="145961" y="71932"/>
                  </a:lnTo>
                  <a:lnTo>
                    <a:pt x="145656" y="70827"/>
                  </a:lnTo>
                  <a:lnTo>
                    <a:pt x="143306" y="71120"/>
                  </a:lnTo>
                  <a:lnTo>
                    <a:pt x="141020" y="70142"/>
                  </a:lnTo>
                  <a:lnTo>
                    <a:pt x="139636" y="68338"/>
                  </a:lnTo>
                  <a:lnTo>
                    <a:pt x="139179" y="69049"/>
                  </a:lnTo>
                  <a:lnTo>
                    <a:pt x="138455" y="69608"/>
                  </a:lnTo>
                  <a:lnTo>
                    <a:pt x="137375" y="69824"/>
                  </a:lnTo>
                  <a:lnTo>
                    <a:pt x="137985" y="70853"/>
                  </a:lnTo>
                  <a:lnTo>
                    <a:pt x="138531" y="72605"/>
                  </a:lnTo>
                  <a:lnTo>
                    <a:pt x="138531" y="73774"/>
                  </a:lnTo>
                  <a:lnTo>
                    <a:pt x="138264" y="74879"/>
                  </a:lnTo>
                  <a:lnTo>
                    <a:pt x="138887" y="75692"/>
                  </a:lnTo>
                  <a:lnTo>
                    <a:pt x="139331" y="76631"/>
                  </a:lnTo>
                  <a:lnTo>
                    <a:pt x="139573" y="78651"/>
                  </a:lnTo>
                  <a:lnTo>
                    <a:pt x="142328" y="78638"/>
                  </a:lnTo>
                  <a:lnTo>
                    <a:pt x="144233" y="77355"/>
                  </a:lnTo>
                  <a:lnTo>
                    <a:pt x="145719" y="74625"/>
                  </a:lnTo>
                  <a:lnTo>
                    <a:pt x="146011" y="73621"/>
                  </a:lnTo>
                  <a:close/>
                </a:path>
                <a:path w="200025" h="210819">
                  <a:moveTo>
                    <a:pt x="146227" y="172631"/>
                  </a:moveTo>
                  <a:lnTo>
                    <a:pt x="145351" y="172389"/>
                  </a:lnTo>
                  <a:lnTo>
                    <a:pt x="144399" y="172326"/>
                  </a:lnTo>
                  <a:lnTo>
                    <a:pt x="142532" y="172796"/>
                  </a:lnTo>
                  <a:lnTo>
                    <a:pt x="139877" y="174053"/>
                  </a:lnTo>
                  <a:lnTo>
                    <a:pt x="138544" y="176441"/>
                  </a:lnTo>
                  <a:lnTo>
                    <a:pt x="138861" y="178955"/>
                  </a:lnTo>
                  <a:lnTo>
                    <a:pt x="141376" y="176911"/>
                  </a:lnTo>
                  <a:lnTo>
                    <a:pt x="146227" y="172631"/>
                  </a:lnTo>
                  <a:close/>
                </a:path>
                <a:path w="200025" h="210819">
                  <a:moveTo>
                    <a:pt x="157454" y="158153"/>
                  </a:moveTo>
                  <a:lnTo>
                    <a:pt x="156387" y="153098"/>
                  </a:lnTo>
                  <a:lnTo>
                    <a:pt x="154724" y="151358"/>
                  </a:lnTo>
                  <a:lnTo>
                    <a:pt x="151536" y="150228"/>
                  </a:lnTo>
                  <a:lnTo>
                    <a:pt x="150317" y="150101"/>
                  </a:lnTo>
                  <a:lnTo>
                    <a:pt x="149085" y="150355"/>
                  </a:lnTo>
                  <a:lnTo>
                    <a:pt x="146634" y="151218"/>
                  </a:lnTo>
                  <a:lnTo>
                    <a:pt x="145465" y="152260"/>
                  </a:lnTo>
                  <a:lnTo>
                    <a:pt x="144056" y="154749"/>
                  </a:lnTo>
                  <a:lnTo>
                    <a:pt x="143764" y="156146"/>
                  </a:lnTo>
                  <a:lnTo>
                    <a:pt x="143954" y="157581"/>
                  </a:lnTo>
                  <a:lnTo>
                    <a:pt x="142849" y="158673"/>
                  </a:lnTo>
                  <a:lnTo>
                    <a:pt x="142163" y="160185"/>
                  </a:lnTo>
                  <a:lnTo>
                    <a:pt x="142290" y="165074"/>
                  </a:lnTo>
                  <a:lnTo>
                    <a:pt x="144983" y="167614"/>
                  </a:lnTo>
                  <a:lnTo>
                    <a:pt x="151218" y="167462"/>
                  </a:lnTo>
                  <a:lnTo>
                    <a:pt x="153619" y="165150"/>
                  </a:lnTo>
                  <a:lnTo>
                    <a:pt x="153885" y="162128"/>
                  </a:lnTo>
                  <a:lnTo>
                    <a:pt x="153898" y="162267"/>
                  </a:lnTo>
                  <a:lnTo>
                    <a:pt x="156171" y="160845"/>
                  </a:lnTo>
                  <a:lnTo>
                    <a:pt x="157454" y="158153"/>
                  </a:lnTo>
                  <a:close/>
                </a:path>
                <a:path w="200025" h="210819">
                  <a:moveTo>
                    <a:pt x="157632" y="108165"/>
                  </a:moveTo>
                  <a:lnTo>
                    <a:pt x="153568" y="102184"/>
                  </a:lnTo>
                  <a:lnTo>
                    <a:pt x="152908" y="101536"/>
                  </a:lnTo>
                  <a:lnTo>
                    <a:pt x="152095" y="101053"/>
                  </a:lnTo>
                  <a:lnTo>
                    <a:pt x="150317" y="100482"/>
                  </a:lnTo>
                  <a:lnTo>
                    <a:pt x="150672" y="99682"/>
                  </a:lnTo>
                  <a:lnTo>
                    <a:pt x="150939" y="98336"/>
                  </a:lnTo>
                  <a:lnTo>
                    <a:pt x="150368" y="97751"/>
                  </a:lnTo>
                  <a:lnTo>
                    <a:pt x="149898" y="97078"/>
                  </a:lnTo>
                  <a:lnTo>
                    <a:pt x="149580" y="96304"/>
                  </a:lnTo>
                  <a:lnTo>
                    <a:pt x="148602" y="95656"/>
                  </a:lnTo>
                  <a:lnTo>
                    <a:pt x="147840" y="94703"/>
                  </a:lnTo>
                  <a:lnTo>
                    <a:pt x="147383" y="92951"/>
                  </a:lnTo>
                  <a:lnTo>
                    <a:pt x="147434" y="91871"/>
                  </a:lnTo>
                  <a:lnTo>
                    <a:pt x="146126" y="91211"/>
                  </a:lnTo>
                  <a:lnTo>
                    <a:pt x="144614" y="90944"/>
                  </a:lnTo>
                  <a:lnTo>
                    <a:pt x="139522" y="92011"/>
                  </a:lnTo>
                  <a:lnTo>
                    <a:pt x="137248" y="95465"/>
                  </a:lnTo>
                  <a:lnTo>
                    <a:pt x="138277" y="100304"/>
                  </a:lnTo>
                  <a:lnTo>
                    <a:pt x="143103" y="104038"/>
                  </a:lnTo>
                  <a:lnTo>
                    <a:pt x="142671" y="104940"/>
                  </a:lnTo>
                  <a:lnTo>
                    <a:pt x="142405" y="105956"/>
                  </a:lnTo>
                  <a:lnTo>
                    <a:pt x="142494" y="109385"/>
                  </a:lnTo>
                  <a:lnTo>
                    <a:pt x="143802" y="111379"/>
                  </a:lnTo>
                  <a:lnTo>
                    <a:pt x="145707" y="112483"/>
                  </a:lnTo>
                  <a:lnTo>
                    <a:pt x="145796" y="112344"/>
                  </a:lnTo>
                  <a:lnTo>
                    <a:pt x="146773" y="110985"/>
                  </a:lnTo>
                  <a:lnTo>
                    <a:pt x="148272" y="110007"/>
                  </a:lnTo>
                  <a:lnTo>
                    <a:pt x="152374" y="109347"/>
                  </a:lnTo>
                  <a:lnTo>
                    <a:pt x="154584" y="110236"/>
                  </a:lnTo>
                  <a:lnTo>
                    <a:pt x="156032" y="111848"/>
                  </a:lnTo>
                  <a:lnTo>
                    <a:pt x="157200" y="110248"/>
                  </a:lnTo>
                  <a:lnTo>
                    <a:pt x="157632" y="108165"/>
                  </a:lnTo>
                  <a:close/>
                </a:path>
                <a:path w="200025" h="210819">
                  <a:moveTo>
                    <a:pt x="166789" y="2451"/>
                  </a:moveTo>
                  <a:lnTo>
                    <a:pt x="166370" y="1028"/>
                  </a:lnTo>
                  <a:lnTo>
                    <a:pt x="165087" y="0"/>
                  </a:lnTo>
                  <a:lnTo>
                    <a:pt x="162699" y="63"/>
                  </a:lnTo>
                  <a:lnTo>
                    <a:pt x="161963" y="419"/>
                  </a:lnTo>
                  <a:lnTo>
                    <a:pt x="161391" y="939"/>
                  </a:lnTo>
                  <a:lnTo>
                    <a:pt x="163385" y="609"/>
                  </a:lnTo>
                  <a:lnTo>
                    <a:pt x="165354" y="1181"/>
                  </a:lnTo>
                  <a:lnTo>
                    <a:pt x="166789" y="2451"/>
                  </a:lnTo>
                  <a:close/>
                </a:path>
                <a:path w="200025" h="210819">
                  <a:moveTo>
                    <a:pt x="169989" y="130543"/>
                  </a:moveTo>
                  <a:lnTo>
                    <a:pt x="168833" y="125095"/>
                  </a:lnTo>
                  <a:lnTo>
                    <a:pt x="167589" y="123571"/>
                  </a:lnTo>
                  <a:lnTo>
                    <a:pt x="165989" y="122682"/>
                  </a:lnTo>
                  <a:lnTo>
                    <a:pt x="166065" y="125615"/>
                  </a:lnTo>
                  <a:lnTo>
                    <a:pt x="163842" y="127876"/>
                  </a:lnTo>
                  <a:lnTo>
                    <a:pt x="159283" y="127939"/>
                  </a:lnTo>
                  <a:lnTo>
                    <a:pt x="157784" y="126974"/>
                  </a:lnTo>
                  <a:lnTo>
                    <a:pt x="156870" y="125603"/>
                  </a:lnTo>
                  <a:lnTo>
                    <a:pt x="156286" y="126834"/>
                  </a:lnTo>
                  <a:lnTo>
                    <a:pt x="160731" y="135026"/>
                  </a:lnTo>
                  <a:lnTo>
                    <a:pt x="155536" y="135153"/>
                  </a:lnTo>
                  <a:lnTo>
                    <a:pt x="153809" y="136067"/>
                  </a:lnTo>
                  <a:lnTo>
                    <a:pt x="152641" y="137477"/>
                  </a:lnTo>
                  <a:lnTo>
                    <a:pt x="152628" y="139014"/>
                  </a:lnTo>
                  <a:lnTo>
                    <a:pt x="152095" y="140500"/>
                  </a:lnTo>
                  <a:lnTo>
                    <a:pt x="151117" y="141655"/>
                  </a:lnTo>
                  <a:lnTo>
                    <a:pt x="151130" y="142481"/>
                  </a:lnTo>
                  <a:lnTo>
                    <a:pt x="151879" y="144830"/>
                  </a:lnTo>
                  <a:lnTo>
                    <a:pt x="152527" y="145783"/>
                  </a:lnTo>
                  <a:lnTo>
                    <a:pt x="154559" y="147535"/>
                  </a:lnTo>
                  <a:lnTo>
                    <a:pt x="156108" y="148158"/>
                  </a:lnTo>
                  <a:lnTo>
                    <a:pt x="157797" y="148132"/>
                  </a:lnTo>
                  <a:lnTo>
                    <a:pt x="156806" y="147383"/>
                  </a:lnTo>
                  <a:lnTo>
                    <a:pt x="156083" y="146291"/>
                  </a:lnTo>
                  <a:lnTo>
                    <a:pt x="155409" y="142278"/>
                  </a:lnTo>
                  <a:lnTo>
                    <a:pt x="157264" y="139712"/>
                  </a:lnTo>
                  <a:lnTo>
                    <a:pt x="161569" y="139014"/>
                  </a:lnTo>
                  <a:lnTo>
                    <a:pt x="163042" y="139573"/>
                  </a:lnTo>
                  <a:lnTo>
                    <a:pt x="164134" y="140563"/>
                  </a:lnTo>
                  <a:lnTo>
                    <a:pt x="163614" y="137401"/>
                  </a:lnTo>
                  <a:lnTo>
                    <a:pt x="160947" y="135128"/>
                  </a:lnTo>
                  <a:lnTo>
                    <a:pt x="161391" y="135318"/>
                  </a:lnTo>
                  <a:lnTo>
                    <a:pt x="167703" y="133997"/>
                  </a:lnTo>
                  <a:lnTo>
                    <a:pt x="169989" y="130543"/>
                  </a:lnTo>
                  <a:close/>
                </a:path>
                <a:path w="200025" h="210819">
                  <a:moveTo>
                    <a:pt x="172046" y="28638"/>
                  </a:moveTo>
                  <a:lnTo>
                    <a:pt x="170408" y="23380"/>
                  </a:lnTo>
                  <a:lnTo>
                    <a:pt x="167601" y="21894"/>
                  </a:lnTo>
                  <a:lnTo>
                    <a:pt x="164655" y="22796"/>
                  </a:lnTo>
                  <a:lnTo>
                    <a:pt x="164185" y="23126"/>
                  </a:lnTo>
                  <a:lnTo>
                    <a:pt x="165760" y="24307"/>
                  </a:lnTo>
                  <a:lnTo>
                    <a:pt x="166801" y="26149"/>
                  </a:lnTo>
                  <a:lnTo>
                    <a:pt x="166839" y="29768"/>
                  </a:lnTo>
                  <a:lnTo>
                    <a:pt x="166319" y="31165"/>
                  </a:lnTo>
                  <a:lnTo>
                    <a:pt x="165442" y="32283"/>
                  </a:lnTo>
                  <a:lnTo>
                    <a:pt x="166243" y="32448"/>
                  </a:lnTo>
                  <a:lnTo>
                    <a:pt x="167068" y="32499"/>
                  </a:lnTo>
                  <a:lnTo>
                    <a:pt x="170561" y="31432"/>
                  </a:lnTo>
                  <a:lnTo>
                    <a:pt x="172046" y="28638"/>
                  </a:lnTo>
                  <a:close/>
                </a:path>
                <a:path w="200025" h="210819">
                  <a:moveTo>
                    <a:pt x="174548" y="78422"/>
                  </a:moveTo>
                  <a:lnTo>
                    <a:pt x="171373" y="78803"/>
                  </a:lnTo>
                  <a:lnTo>
                    <a:pt x="168338" y="76860"/>
                  </a:lnTo>
                  <a:lnTo>
                    <a:pt x="167462" y="73723"/>
                  </a:lnTo>
                  <a:lnTo>
                    <a:pt x="166306" y="74295"/>
                  </a:lnTo>
                  <a:lnTo>
                    <a:pt x="165455" y="75222"/>
                  </a:lnTo>
                  <a:lnTo>
                    <a:pt x="165011" y="76377"/>
                  </a:lnTo>
                  <a:lnTo>
                    <a:pt x="164503" y="76174"/>
                  </a:lnTo>
                  <a:lnTo>
                    <a:pt x="163372" y="75971"/>
                  </a:lnTo>
                  <a:lnTo>
                    <a:pt x="164630" y="76784"/>
                  </a:lnTo>
                  <a:lnTo>
                    <a:pt x="165646" y="77978"/>
                  </a:lnTo>
                  <a:lnTo>
                    <a:pt x="166674" y="81305"/>
                  </a:lnTo>
                  <a:lnTo>
                    <a:pt x="166408" y="83134"/>
                  </a:lnTo>
                  <a:lnTo>
                    <a:pt x="165557" y="84632"/>
                  </a:lnTo>
                  <a:lnTo>
                    <a:pt x="166128" y="85890"/>
                  </a:lnTo>
                  <a:lnTo>
                    <a:pt x="166331" y="87388"/>
                  </a:lnTo>
                  <a:lnTo>
                    <a:pt x="166319" y="87769"/>
                  </a:lnTo>
                  <a:lnTo>
                    <a:pt x="167868" y="86690"/>
                  </a:lnTo>
                  <a:lnTo>
                    <a:pt x="168897" y="84963"/>
                  </a:lnTo>
                  <a:lnTo>
                    <a:pt x="169125" y="82257"/>
                  </a:lnTo>
                  <a:lnTo>
                    <a:pt x="169075" y="83007"/>
                  </a:lnTo>
                  <a:lnTo>
                    <a:pt x="170116" y="83096"/>
                  </a:lnTo>
                  <a:lnTo>
                    <a:pt x="172910" y="82524"/>
                  </a:lnTo>
                  <a:lnTo>
                    <a:pt x="174409" y="80594"/>
                  </a:lnTo>
                  <a:lnTo>
                    <a:pt x="174548" y="78422"/>
                  </a:lnTo>
                  <a:close/>
                </a:path>
                <a:path w="200025" h="210819">
                  <a:moveTo>
                    <a:pt x="175031" y="56540"/>
                  </a:moveTo>
                  <a:lnTo>
                    <a:pt x="174993" y="54775"/>
                  </a:lnTo>
                  <a:lnTo>
                    <a:pt x="173964" y="53314"/>
                  </a:lnTo>
                  <a:lnTo>
                    <a:pt x="172542" y="52463"/>
                  </a:lnTo>
                  <a:lnTo>
                    <a:pt x="172897" y="53670"/>
                  </a:lnTo>
                  <a:lnTo>
                    <a:pt x="172872" y="54889"/>
                  </a:lnTo>
                  <a:lnTo>
                    <a:pt x="172554" y="56019"/>
                  </a:lnTo>
                  <a:lnTo>
                    <a:pt x="173431" y="56032"/>
                  </a:lnTo>
                  <a:lnTo>
                    <a:pt x="174269" y="56222"/>
                  </a:lnTo>
                  <a:lnTo>
                    <a:pt x="175031" y="56540"/>
                  </a:lnTo>
                  <a:close/>
                </a:path>
                <a:path w="200025" h="210819">
                  <a:moveTo>
                    <a:pt x="179184" y="104597"/>
                  </a:moveTo>
                  <a:lnTo>
                    <a:pt x="178904" y="103263"/>
                  </a:lnTo>
                  <a:lnTo>
                    <a:pt x="178549" y="102374"/>
                  </a:lnTo>
                  <a:lnTo>
                    <a:pt x="177914" y="101536"/>
                  </a:lnTo>
                  <a:lnTo>
                    <a:pt x="177698" y="101053"/>
                  </a:lnTo>
                  <a:lnTo>
                    <a:pt x="176199" y="99187"/>
                  </a:lnTo>
                  <a:lnTo>
                    <a:pt x="173736" y="98183"/>
                  </a:lnTo>
                  <a:lnTo>
                    <a:pt x="167665" y="99453"/>
                  </a:lnTo>
                  <a:lnTo>
                    <a:pt x="165392" y="102920"/>
                  </a:lnTo>
                  <a:lnTo>
                    <a:pt x="166636" y="108775"/>
                  </a:lnTo>
                  <a:lnTo>
                    <a:pt x="168351" y="110528"/>
                  </a:lnTo>
                  <a:lnTo>
                    <a:pt x="170472" y="111252"/>
                  </a:lnTo>
                  <a:lnTo>
                    <a:pt x="169202" y="112471"/>
                  </a:lnTo>
                  <a:lnTo>
                    <a:pt x="168402" y="114185"/>
                  </a:lnTo>
                  <a:lnTo>
                    <a:pt x="168541" y="119697"/>
                  </a:lnTo>
                  <a:lnTo>
                    <a:pt x="171564" y="122542"/>
                  </a:lnTo>
                  <a:lnTo>
                    <a:pt x="175653" y="122440"/>
                  </a:lnTo>
                  <a:lnTo>
                    <a:pt x="176542" y="122275"/>
                  </a:lnTo>
                  <a:lnTo>
                    <a:pt x="174840" y="121488"/>
                  </a:lnTo>
                  <a:lnTo>
                    <a:pt x="173545" y="119900"/>
                  </a:lnTo>
                  <a:lnTo>
                    <a:pt x="173215" y="117932"/>
                  </a:lnTo>
                  <a:lnTo>
                    <a:pt x="173189" y="117348"/>
                  </a:lnTo>
                  <a:lnTo>
                    <a:pt x="172364" y="116586"/>
                  </a:lnTo>
                  <a:lnTo>
                    <a:pt x="171704" y="115646"/>
                  </a:lnTo>
                  <a:lnTo>
                    <a:pt x="170916" y="113131"/>
                  </a:lnTo>
                  <a:lnTo>
                    <a:pt x="170992" y="111747"/>
                  </a:lnTo>
                  <a:lnTo>
                    <a:pt x="171424" y="110490"/>
                  </a:lnTo>
                  <a:lnTo>
                    <a:pt x="172072" y="108585"/>
                  </a:lnTo>
                  <a:lnTo>
                    <a:pt x="173596" y="106984"/>
                  </a:lnTo>
                  <a:lnTo>
                    <a:pt x="176822" y="106006"/>
                  </a:lnTo>
                  <a:lnTo>
                    <a:pt x="177965" y="106006"/>
                  </a:lnTo>
                  <a:lnTo>
                    <a:pt x="179044" y="106235"/>
                  </a:lnTo>
                  <a:lnTo>
                    <a:pt x="179184" y="105435"/>
                  </a:lnTo>
                  <a:lnTo>
                    <a:pt x="179184" y="104597"/>
                  </a:lnTo>
                  <a:close/>
                </a:path>
                <a:path w="200025" h="210819">
                  <a:moveTo>
                    <a:pt x="191795" y="115811"/>
                  </a:moveTo>
                  <a:lnTo>
                    <a:pt x="190665" y="114922"/>
                  </a:lnTo>
                  <a:lnTo>
                    <a:pt x="189191" y="114477"/>
                  </a:lnTo>
                  <a:lnTo>
                    <a:pt x="186499" y="115049"/>
                  </a:lnTo>
                  <a:lnTo>
                    <a:pt x="185547" y="115735"/>
                  </a:lnTo>
                  <a:lnTo>
                    <a:pt x="184848" y="116611"/>
                  </a:lnTo>
                  <a:lnTo>
                    <a:pt x="184861" y="117665"/>
                  </a:lnTo>
                  <a:lnTo>
                    <a:pt x="184759" y="118160"/>
                  </a:lnTo>
                  <a:lnTo>
                    <a:pt x="185394" y="117856"/>
                  </a:lnTo>
                  <a:lnTo>
                    <a:pt x="186105" y="117652"/>
                  </a:lnTo>
                  <a:lnTo>
                    <a:pt x="188087" y="117627"/>
                  </a:lnTo>
                  <a:lnTo>
                    <a:pt x="189166" y="118097"/>
                  </a:lnTo>
                  <a:lnTo>
                    <a:pt x="190055" y="118808"/>
                  </a:lnTo>
                  <a:lnTo>
                    <a:pt x="191795" y="115811"/>
                  </a:lnTo>
                  <a:close/>
                </a:path>
                <a:path w="200025" h="210819">
                  <a:moveTo>
                    <a:pt x="193408" y="65468"/>
                  </a:moveTo>
                  <a:lnTo>
                    <a:pt x="191922" y="65112"/>
                  </a:lnTo>
                  <a:lnTo>
                    <a:pt x="190601" y="64249"/>
                  </a:lnTo>
                  <a:lnTo>
                    <a:pt x="189687" y="63004"/>
                  </a:lnTo>
                  <a:lnTo>
                    <a:pt x="187477" y="63576"/>
                  </a:lnTo>
                  <a:lnTo>
                    <a:pt x="185826" y="65506"/>
                  </a:lnTo>
                  <a:lnTo>
                    <a:pt x="185928" y="69964"/>
                  </a:lnTo>
                  <a:lnTo>
                    <a:pt x="187274" y="71704"/>
                  </a:lnTo>
                  <a:lnTo>
                    <a:pt x="189128" y="72390"/>
                  </a:lnTo>
                  <a:lnTo>
                    <a:pt x="189763" y="71602"/>
                  </a:lnTo>
                  <a:lnTo>
                    <a:pt x="190588" y="70942"/>
                  </a:lnTo>
                  <a:lnTo>
                    <a:pt x="192252" y="70485"/>
                  </a:lnTo>
                  <a:lnTo>
                    <a:pt x="193408" y="70535"/>
                  </a:lnTo>
                  <a:lnTo>
                    <a:pt x="193052" y="69570"/>
                  </a:lnTo>
                  <a:lnTo>
                    <a:pt x="192760" y="67792"/>
                  </a:lnTo>
                  <a:lnTo>
                    <a:pt x="192951" y="66560"/>
                  </a:lnTo>
                  <a:lnTo>
                    <a:pt x="193408" y="65468"/>
                  </a:lnTo>
                  <a:close/>
                </a:path>
                <a:path w="200025" h="210819">
                  <a:moveTo>
                    <a:pt x="195021" y="25298"/>
                  </a:moveTo>
                  <a:lnTo>
                    <a:pt x="193890" y="24130"/>
                  </a:lnTo>
                  <a:lnTo>
                    <a:pt x="193598" y="24498"/>
                  </a:lnTo>
                  <a:lnTo>
                    <a:pt x="193395" y="24917"/>
                  </a:lnTo>
                  <a:lnTo>
                    <a:pt x="193281" y="25387"/>
                  </a:lnTo>
                  <a:lnTo>
                    <a:pt x="195021" y="25298"/>
                  </a:lnTo>
                  <a:close/>
                </a:path>
                <a:path w="200025" h="210819">
                  <a:moveTo>
                    <a:pt x="196811" y="26187"/>
                  </a:moveTo>
                  <a:lnTo>
                    <a:pt x="195618" y="25273"/>
                  </a:lnTo>
                  <a:lnTo>
                    <a:pt x="195021" y="25298"/>
                  </a:lnTo>
                  <a:lnTo>
                    <a:pt x="196811" y="26187"/>
                  </a:lnTo>
                  <a:close/>
                </a:path>
                <a:path w="200025" h="210819">
                  <a:moveTo>
                    <a:pt x="199847" y="90614"/>
                  </a:moveTo>
                  <a:lnTo>
                    <a:pt x="198920" y="86233"/>
                  </a:lnTo>
                  <a:lnTo>
                    <a:pt x="197688" y="85001"/>
                  </a:lnTo>
                  <a:lnTo>
                    <a:pt x="196189" y="84404"/>
                  </a:lnTo>
                  <a:lnTo>
                    <a:pt x="195414" y="84848"/>
                  </a:lnTo>
                  <a:lnTo>
                    <a:pt x="194525" y="85128"/>
                  </a:lnTo>
                  <a:lnTo>
                    <a:pt x="193586" y="85217"/>
                  </a:lnTo>
                  <a:lnTo>
                    <a:pt x="193128" y="86614"/>
                  </a:lnTo>
                  <a:lnTo>
                    <a:pt x="192201" y="87820"/>
                  </a:lnTo>
                  <a:lnTo>
                    <a:pt x="190931" y="88633"/>
                  </a:lnTo>
                  <a:lnTo>
                    <a:pt x="189890" y="89255"/>
                  </a:lnTo>
                  <a:lnTo>
                    <a:pt x="188442" y="89636"/>
                  </a:lnTo>
                  <a:lnTo>
                    <a:pt x="188010" y="89687"/>
                  </a:lnTo>
                  <a:lnTo>
                    <a:pt x="190169" y="90474"/>
                  </a:lnTo>
                  <a:lnTo>
                    <a:pt x="191871" y="92329"/>
                  </a:lnTo>
                  <a:lnTo>
                    <a:pt x="192570" y="96570"/>
                  </a:lnTo>
                  <a:lnTo>
                    <a:pt x="192062" y="98336"/>
                  </a:lnTo>
                  <a:lnTo>
                    <a:pt x="191020" y="99707"/>
                  </a:lnTo>
                  <a:lnTo>
                    <a:pt x="190944" y="100203"/>
                  </a:lnTo>
                  <a:lnTo>
                    <a:pt x="190525" y="101104"/>
                  </a:lnTo>
                  <a:lnTo>
                    <a:pt x="193421" y="100355"/>
                  </a:lnTo>
                  <a:lnTo>
                    <a:pt x="195529" y="97726"/>
                  </a:lnTo>
                  <a:lnTo>
                    <a:pt x="195440" y="94361"/>
                  </a:lnTo>
                  <a:lnTo>
                    <a:pt x="194970" y="91363"/>
                  </a:lnTo>
                  <a:lnTo>
                    <a:pt x="195402" y="93814"/>
                  </a:lnTo>
                  <a:lnTo>
                    <a:pt x="198107" y="93256"/>
                  </a:lnTo>
                  <a:lnTo>
                    <a:pt x="199847" y="90614"/>
                  </a:lnTo>
                  <a:close/>
                </a:path>
                <a:path w="200025" h="210819">
                  <a:moveTo>
                    <a:pt x="199898" y="27317"/>
                  </a:moveTo>
                  <a:lnTo>
                    <a:pt x="199859" y="26035"/>
                  </a:lnTo>
                  <a:lnTo>
                    <a:pt x="199110" y="26162"/>
                  </a:lnTo>
                  <a:lnTo>
                    <a:pt x="196824" y="26187"/>
                  </a:lnTo>
                  <a:lnTo>
                    <a:pt x="197624" y="26784"/>
                  </a:lnTo>
                  <a:lnTo>
                    <a:pt x="198259" y="28968"/>
                  </a:lnTo>
                  <a:lnTo>
                    <a:pt x="199237" y="28359"/>
                  </a:lnTo>
                  <a:lnTo>
                    <a:pt x="199898" y="2731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730300" y="2859226"/>
              <a:ext cx="194945" cy="216535"/>
            </a:xfrm>
            <a:custGeom>
              <a:avLst/>
              <a:gdLst/>
              <a:ahLst/>
              <a:cxnLst/>
              <a:rect l="l" t="t" r="r" b="b"/>
              <a:pathLst>
                <a:path w="194945" h="216535">
                  <a:moveTo>
                    <a:pt x="6718" y="106997"/>
                  </a:moveTo>
                  <a:lnTo>
                    <a:pt x="3175" y="104025"/>
                  </a:lnTo>
                  <a:lnTo>
                    <a:pt x="914" y="104724"/>
                  </a:lnTo>
                  <a:lnTo>
                    <a:pt x="38" y="106006"/>
                  </a:lnTo>
                  <a:lnTo>
                    <a:pt x="0" y="108115"/>
                  </a:lnTo>
                  <a:lnTo>
                    <a:pt x="660" y="110236"/>
                  </a:lnTo>
                  <a:lnTo>
                    <a:pt x="2552" y="111226"/>
                  </a:lnTo>
                  <a:lnTo>
                    <a:pt x="5600" y="110286"/>
                  </a:lnTo>
                  <a:lnTo>
                    <a:pt x="6451" y="109207"/>
                  </a:lnTo>
                  <a:lnTo>
                    <a:pt x="6718" y="107505"/>
                  </a:lnTo>
                  <a:lnTo>
                    <a:pt x="6718" y="106997"/>
                  </a:lnTo>
                  <a:close/>
                </a:path>
                <a:path w="194945" h="216535">
                  <a:moveTo>
                    <a:pt x="17513" y="172580"/>
                  </a:moveTo>
                  <a:lnTo>
                    <a:pt x="17056" y="170561"/>
                  </a:lnTo>
                  <a:lnTo>
                    <a:pt x="16357" y="169011"/>
                  </a:lnTo>
                  <a:lnTo>
                    <a:pt x="14973" y="168224"/>
                  </a:lnTo>
                  <a:lnTo>
                    <a:pt x="13081" y="168376"/>
                  </a:lnTo>
                  <a:lnTo>
                    <a:pt x="11087" y="168998"/>
                  </a:lnTo>
                  <a:lnTo>
                    <a:pt x="10096" y="170865"/>
                  </a:lnTo>
                  <a:lnTo>
                    <a:pt x="11061" y="174002"/>
                  </a:lnTo>
                  <a:lnTo>
                    <a:pt x="12306" y="174879"/>
                  </a:lnTo>
                  <a:lnTo>
                    <a:pt x="14452" y="174967"/>
                  </a:lnTo>
                  <a:lnTo>
                    <a:pt x="16560" y="174320"/>
                  </a:lnTo>
                  <a:lnTo>
                    <a:pt x="17513" y="172580"/>
                  </a:lnTo>
                  <a:close/>
                </a:path>
                <a:path w="194945" h="216535">
                  <a:moveTo>
                    <a:pt x="21158" y="69646"/>
                  </a:moveTo>
                  <a:lnTo>
                    <a:pt x="20828" y="68859"/>
                  </a:lnTo>
                  <a:lnTo>
                    <a:pt x="19507" y="67551"/>
                  </a:lnTo>
                  <a:lnTo>
                    <a:pt x="18719" y="67233"/>
                  </a:lnTo>
                  <a:lnTo>
                    <a:pt x="16852" y="67233"/>
                  </a:lnTo>
                  <a:lnTo>
                    <a:pt x="16052" y="67551"/>
                  </a:lnTo>
                  <a:lnTo>
                    <a:pt x="14744" y="68859"/>
                  </a:lnTo>
                  <a:lnTo>
                    <a:pt x="14414" y="69646"/>
                  </a:lnTo>
                  <a:lnTo>
                    <a:pt x="14414" y="71501"/>
                  </a:lnTo>
                  <a:lnTo>
                    <a:pt x="14744" y="72288"/>
                  </a:lnTo>
                  <a:lnTo>
                    <a:pt x="16052" y="73596"/>
                  </a:lnTo>
                  <a:lnTo>
                    <a:pt x="16852" y="73914"/>
                  </a:lnTo>
                  <a:lnTo>
                    <a:pt x="18719" y="73914"/>
                  </a:lnTo>
                  <a:lnTo>
                    <a:pt x="19507" y="73596"/>
                  </a:lnTo>
                  <a:lnTo>
                    <a:pt x="20828" y="72288"/>
                  </a:lnTo>
                  <a:lnTo>
                    <a:pt x="21158" y="71501"/>
                  </a:lnTo>
                  <a:lnTo>
                    <a:pt x="21158" y="69646"/>
                  </a:lnTo>
                  <a:close/>
                </a:path>
                <a:path w="194945" h="216535">
                  <a:moveTo>
                    <a:pt x="22758" y="134645"/>
                  </a:moveTo>
                  <a:lnTo>
                    <a:pt x="22428" y="133858"/>
                  </a:lnTo>
                  <a:lnTo>
                    <a:pt x="21107" y="132549"/>
                  </a:lnTo>
                  <a:lnTo>
                    <a:pt x="20320" y="132219"/>
                  </a:lnTo>
                  <a:lnTo>
                    <a:pt x="18453" y="132219"/>
                  </a:lnTo>
                  <a:lnTo>
                    <a:pt x="17653" y="132549"/>
                  </a:lnTo>
                  <a:lnTo>
                    <a:pt x="16332" y="133858"/>
                  </a:lnTo>
                  <a:lnTo>
                    <a:pt x="16002" y="134645"/>
                  </a:lnTo>
                  <a:lnTo>
                    <a:pt x="16002" y="136499"/>
                  </a:lnTo>
                  <a:lnTo>
                    <a:pt x="16332" y="137274"/>
                  </a:lnTo>
                  <a:lnTo>
                    <a:pt x="17653" y="138595"/>
                  </a:lnTo>
                  <a:lnTo>
                    <a:pt x="18453" y="138912"/>
                  </a:lnTo>
                  <a:lnTo>
                    <a:pt x="20320" y="138912"/>
                  </a:lnTo>
                  <a:lnTo>
                    <a:pt x="21107" y="138595"/>
                  </a:lnTo>
                  <a:lnTo>
                    <a:pt x="22428" y="137274"/>
                  </a:lnTo>
                  <a:lnTo>
                    <a:pt x="22758" y="136499"/>
                  </a:lnTo>
                  <a:lnTo>
                    <a:pt x="22758" y="134645"/>
                  </a:lnTo>
                  <a:close/>
                </a:path>
                <a:path w="194945" h="216535">
                  <a:moveTo>
                    <a:pt x="32207" y="71882"/>
                  </a:moveTo>
                  <a:lnTo>
                    <a:pt x="31623" y="69964"/>
                  </a:lnTo>
                  <a:lnTo>
                    <a:pt x="30670" y="69215"/>
                  </a:lnTo>
                  <a:lnTo>
                    <a:pt x="28994" y="68770"/>
                  </a:lnTo>
                  <a:lnTo>
                    <a:pt x="28384" y="68719"/>
                  </a:lnTo>
                  <a:lnTo>
                    <a:pt x="25971" y="69456"/>
                  </a:lnTo>
                  <a:lnTo>
                    <a:pt x="24980" y="71323"/>
                  </a:lnTo>
                  <a:lnTo>
                    <a:pt x="26073" y="74853"/>
                  </a:lnTo>
                  <a:lnTo>
                    <a:pt x="27952" y="75844"/>
                  </a:lnTo>
                  <a:lnTo>
                    <a:pt x="30746" y="74993"/>
                  </a:lnTo>
                  <a:lnTo>
                    <a:pt x="31457" y="74244"/>
                  </a:lnTo>
                  <a:lnTo>
                    <a:pt x="32118" y="72669"/>
                  </a:lnTo>
                  <a:lnTo>
                    <a:pt x="32207" y="71882"/>
                  </a:lnTo>
                  <a:close/>
                </a:path>
                <a:path w="194945" h="216535">
                  <a:moveTo>
                    <a:pt x="37211" y="116306"/>
                  </a:moveTo>
                  <a:lnTo>
                    <a:pt x="36360" y="113563"/>
                  </a:lnTo>
                  <a:lnTo>
                    <a:pt x="34467" y="112572"/>
                  </a:lnTo>
                  <a:lnTo>
                    <a:pt x="30911" y="113652"/>
                  </a:lnTo>
                  <a:lnTo>
                    <a:pt x="29908" y="115519"/>
                  </a:lnTo>
                  <a:lnTo>
                    <a:pt x="31013" y="119062"/>
                  </a:lnTo>
                  <a:lnTo>
                    <a:pt x="32893" y="120053"/>
                  </a:lnTo>
                  <a:lnTo>
                    <a:pt x="34810" y="119468"/>
                  </a:lnTo>
                  <a:lnTo>
                    <a:pt x="35636" y="119049"/>
                  </a:lnTo>
                  <a:lnTo>
                    <a:pt x="36131" y="118630"/>
                  </a:lnTo>
                  <a:lnTo>
                    <a:pt x="37007" y="117309"/>
                  </a:lnTo>
                  <a:lnTo>
                    <a:pt x="37211" y="116306"/>
                  </a:lnTo>
                  <a:close/>
                </a:path>
                <a:path w="194945" h="216535">
                  <a:moveTo>
                    <a:pt x="37312" y="205600"/>
                  </a:moveTo>
                  <a:lnTo>
                    <a:pt x="36728" y="203720"/>
                  </a:lnTo>
                  <a:lnTo>
                    <a:pt x="35941" y="201980"/>
                  </a:lnTo>
                  <a:lnTo>
                    <a:pt x="34213" y="201104"/>
                  </a:lnTo>
                  <a:lnTo>
                    <a:pt x="30975" y="202095"/>
                  </a:lnTo>
                  <a:lnTo>
                    <a:pt x="30073" y="203619"/>
                  </a:lnTo>
                  <a:lnTo>
                    <a:pt x="30314" y="205803"/>
                  </a:lnTo>
                  <a:lnTo>
                    <a:pt x="30632" y="206819"/>
                  </a:lnTo>
                  <a:lnTo>
                    <a:pt x="31419" y="207530"/>
                  </a:lnTo>
                  <a:lnTo>
                    <a:pt x="32905" y="208114"/>
                  </a:lnTo>
                  <a:lnTo>
                    <a:pt x="33629" y="208178"/>
                  </a:lnTo>
                  <a:lnTo>
                    <a:pt x="34086" y="208140"/>
                  </a:lnTo>
                  <a:lnTo>
                    <a:pt x="36309" y="207467"/>
                  </a:lnTo>
                  <a:lnTo>
                    <a:pt x="37312" y="205600"/>
                  </a:lnTo>
                  <a:close/>
                </a:path>
                <a:path w="194945" h="216535">
                  <a:moveTo>
                    <a:pt x="37871" y="152552"/>
                  </a:moveTo>
                  <a:lnTo>
                    <a:pt x="34442" y="149669"/>
                  </a:lnTo>
                  <a:lnTo>
                    <a:pt x="33058" y="150101"/>
                  </a:lnTo>
                  <a:lnTo>
                    <a:pt x="32308" y="150647"/>
                  </a:lnTo>
                  <a:lnTo>
                    <a:pt x="31343" y="151498"/>
                  </a:lnTo>
                  <a:lnTo>
                    <a:pt x="30899" y="152844"/>
                  </a:lnTo>
                  <a:lnTo>
                    <a:pt x="31851" y="155892"/>
                  </a:lnTo>
                  <a:lnTo>
                    <a:pt x="33743" y="156883"/>
                  </a:lnTo>
                  <a:lnTo>
                    <a:pt x="35648" y="156298"/>
                  </a:lnTo>
                  <a:lnTo>
                    <a:pt x="37033" y="155625"/>
                  </a:lnTo>
                  <a:lnTo>
                    <a:pt x="37795" y="154559"/>
                  </a:lnTo>
                  <a:lnTo>
                    <a:pt x="37871" y="152552"/>
                  </a:lnTo>
                  <a:close/>
                </a:path>
                <a:path w="194945" h="216535">
                  <a:moveTo>
                    <a:pt x="37934" y="172364"/>
                  </a:moveTo>
                  <a:lnTo>
                    <a:pt x="37528" y="169862"/>
                  </a:lnTo>
                  <a:lnTo>
                    <a:pt x="37172" y="169316"/>
                  </a:lnTo>
                  <a:lnTo>
                    <a:pt x="35801" y="167970"/>
                  </a:lnTo>
                  <a:lnTo>
                    <a:pt x="34823" y="167614"/>
                  </a:lnTo>
                  <a:lnTo>
                    <a:pt x="32956" y="167906"/>
                  </a:lnTo>
                  <a:lnTo>
                    <a:pt x="32296" y="168351"/>
                  </a:lnTo>
                  <a:lnTo>
                    <a:pt x="31534" y="169214"/>
                  </a:lnTo>
                  <a:lnTo>
                    <a:pt x="31000" y="170421"/>
                  </a:lnTo>
                  <a:lnTo>
                    <a:pt x="30873" y="171005"/>
                  </a:lnTo>
                  <a:lnTo>
                    <a:pt x="31076" y="172250"/>
                  </a:lnTo>
                  <a:lnTo>
                    <a:pt x="31394" y="172770"/>
                  </a:lnTo>
                  <a:lnTo>
                    <a:pt x="32524" y="174066"/>
                  </a:lnTo>
                  <a:lnTo>
                    <a:pt x="33642" y="174574"/>
                  </a:lnTo>
                  <a:lnTo>
                    <a:pt x="36690" y="174078"/>
                  </a:lnTo>
                  <a:lnTo>
                    <a:pt x="37934" y="172364"/>
                  </a:lnTo>
                  <a:close/>
                </a:path>
                <a:path w="194945" h="216535">
                  <a:moveTo>
                    <a:pt x="45199" y="176161"/>
                  </a:moveTo>
                  <a:lnTo>
                    <a:pt x="44437" y="173723"/>
                  </a:lnTo>
                  <a:lnTo>
                    <a:pt x="42545" y="172732"/>
                  </a:lnTo>
                  <a:lnTo>
                    <a:pt x="40208" y="173443"/>
                  </a:lnTo>
                  <a:lnTo>
                    <a:pt x="39370" y="174180"/>
                  </a:lnTo>
                  <a:lnTo>
                    <a:pt x="38544" y="175031"/>
                  </a:lnTo>
                  <a:lnTo>
                    <a:pt x="38163" y="176250"/>
                  </a:lnTo>
                  <a:lnTo>
                    <a:pt x="38887" y="178587"/>
                  </a:lnTo>
                  <a:lnTo>
                    <a:pt x="39801" y="179336"/>
                  </a:lnTo>
                  <a:lnTo>
                    <a:pt x="41478" y="179806"/>
                  </a:lnTo>
                  <a:lnTo>
                    <a:pt x="42113" y="179870"/>
                  </a:lnTo>
                  <a:lnTo>
                    <a:pt x="43853" y="179336"/>
                  </a:lnTo>
                  <a:lnTo>
                    <a:pt x="44602" y="178473"/>
                  </a:lnTo>
                  <a:lnTo>
                    <a:pt x="45123" y="176847"/>
                  </a:lnTo>
                  <a:lnTo>
                    <a:pt x="45199" y="176161"/>
                  </a:lnTo>
                  <a:close/>
                </a:path>
                <a:path w="194945" h="216535">
                  <a:moveTo>
                    <a:pt x="46024" y="121323"/>
                  </a:moveTo>
                  <a:lnTo>
                    <a:pt x="45427" y="117665"/>
                  </a:lnTo>
                  <a:lnTo>
                    <a:pt x="43688" y="116433"/>
                  </a:lnTo>
                  <a:lnTo>
                    <a:pt x="41452" y="116801"/>
                  </a:lnTo>
                  <a:lnTo>
                    <a:pt x="40284" y="117411"/>
                  </a:lnTo>
                  <a:lnTo>
                    <a:pt x="39890" y="117779"/>
                  </a:lnTo>
                  <a:lnTo>
                    <a:pt x="39154" y="118897"/>
                  </a:lnTo>
                  <a:lnTo>
                    <a:pt x="38925" y="119722"/>
                  </a:lnTo>
                  <a:lnTo>
                    <a:pt x="39243" y="121602"/>
                  </a:lnTo>
                  <a:lnTo>
                    <a:pt x="39878" y="122402"/>
                  </a:lnTo>
                  <a:lnTo>
                    <a:pt x="41109" y="123126"/>
                  </a:lnTo>
                  <a:lnTo>
                    <a:pt x="42621" y="123393"/>
                  </a:lnTo>
                  <a:lnTo>
                    <a:pt x="44780" y="123037"/>
                  </a:lnTo>
                  <a:lnTo>
                    <a:pt x="46024" y="121323"/>
                  </a:lnTo>
                  <a:close/>
                </a:path>
                <a:path w="194945" h="216535">
                  <a:moveTo>
                    <a:pt x="49885" y="82677"/>
                  </a:moveTo>
                  <a:lnTo>
                    <a:pt x="49669" y="82118"/>
                  </a:lnTo>
                  <a:lnTo>
                    <a:pt x="49237" y="82384"/>
                  </a:lnTo>
                  <a:lnTo>
                    <a:pt x="47332" y="82905"/>
                  </a:lnTo>
                  <a:lnTo>
                    <a:pt x="45694" y="82016"/>
                  </a:lnTo>
                  <a:lnTo>
                    <a:pt x="45046" y="80518"/>
                  </a:lnTo>
                  <a:lnTo>
                    <a:pt x="43815" y="81165"/>
                  </a:lnTo>
                  <a:lnTo>
                    <a:pt x="43065" y="82524"/>
                  </a:lnTo>
                  <a:lnTo>
                    <a:pt x="43599" y="85801"/>
                  </a:lnTo>
                  <a:lnTo>
                    <a:pt x="45339" y="87033"/>
                  </a:lnTo>
                  <a:lnTo>
                    <a:pt x="47726" y="86639"/>
                  </a:lnTo>
                  <a:lnTo>
                    <a:pt x="48196" y="86398"/>
                  </a:lnTo>
                  <a:lnTo>
                    <a:pt x="48615" y="86080"/>
                  </a:lnTo>
                  <a:lnTo>
                    <a:pt x="48463" y="85623"/>
                  </a:lnTo>
                  <a:lnTo>
                    <a:pt x="48450" y="84251"/>
                  </a:lnTo>
                  <a:lnTo>
                    <a:pt x="49034" y="83299"/>
                  </a:lnTo>
                  <a:lnTo>
                    <a:pt x="49885" y="82677"/>
                  </a:lnTo>
                  <a:close/>
                </a:path>
                <a:path w="194945" h="216535">
                  <a:moveTo>
                    <a:pt x="49974" y="145364"/>
                  </a:moveTo>
                  <a:lnTo>
                    <a:pt x="49390" y="141757"/>
                  </a:lnTo>
                  <a:lnTo>
                    <a:pt x="47650" y="140525"/>
                  </a:lnTo>
                  <a:lnTo>
                    <a:pt x="45186" y="140919"/>
                  </a:lnTo>
                  <a:lnTo>
                    <a:pt x="44678" y="141224"/>
                  </a:lnTo>
                  <a:lnTo>
                    <a:pt x="43345" y="142341"/>
                  </a:lnTo>
                  <a:lnTo>
                    <a:pt x="42824" y="143459"/>
                  </a:lnTo>
                  <a:lnTo>
                    <a:pt x="43332" y="146494"/>
                  </a:lnTo>
                  <a:lnTo>
                    <a:pt x="45059" y="147726"/>
                  </a:lnTo>
                  <a:lnTo>
                    <a:pt x="48793" y="147002"/>
                  </a:lnTo>
                  <a:lnTo>
                    <a:pt x="49974" y="145364"/>
                  </a:lnTo>
                  <a:close/>
                </a:path>
                <a:path w="194945" h="216535">
                  <a:moveTo>
                    <a:pt x="51193" y="38049"/>
                  </a:moveTo>
                  <a:lnTo>
                    <a:pt x="50863" y="37261"/>
                  </a:lnTo>
                  <a:lnTo>
                    <a:pt x="49555" y="35953"/>
                  </a:lnTo>
                  <a:lnTo>
                    <a:pt x="48755" y="35623"/>
                  </a:lnTo>
                  <a:lnTo>
                    <a:pt x="46901" y="35623"/>
                  </a:lnTo>
                  <a:lnTo>
                    <a:pt x="46101" y="35953"/>
                  </a:lnTo>
                  <a:lnTo>
                    <a:pt x="44780" y="37261"/>
                  </a:lnTo>
                  <a:lnTo>
                    <a:pt x="44462" y="38049"/>
                  </a:lnTo>
                  <a:lnTo>
                    <a:pt x="44462" y="39890"/>
                  </a:lnTo>
                  <a:lnTo>
                    <a:pt x="44780" y="40690"/>
                  </a:lnTo>
                  <a:lnTo>
                    <a:pt x="46101" y="41986"/>
                  </a:lnTo>
                  <a:lnTo>
                    <a:pt x="46901" y="42316"/>
                  </a:lnTo>
                  <a:lnTo>
                    <a:pt x="48755" y="42316"/>
                  </a:lnTo>
                  <a:lnTo>
                    <a:pt x="49555" y="41986"/>
                  </a:lnTo>
                  <a:lnTo>
                    <a:pt x="50863" y="40690"/>
                  </a:lnTo>
                  <a:lnTo>
                    <a:pt x="51193" y="39890"/>
                  </a:lnTo>
                  <a:lnTo>
                    <a:pt x="51193" y="38049"/>
                  </a:lnTo>
                  <a:close/>
                </a:path>
                <a:path w="194945" h="216535">
                  <a:moveTo>
                    <a:pt x="53022" y="133388"/>
                  </a:moveTo>
                  <a:lnTo>
                    <a:pt x="52031" y="130200"/>
                  </a:lnTo>
                  <a:lnTo>
                    <a:pt x="49212" y="128714"/>
                  </a:lnTo>
                  <a:lnTo>
                    <a:pt x="43916" y="130340"/>
                  </a:lnTo>
                  <a:lnTo>
                    <a:pt x="42430" y="133121"/>
                  </a:lnTo>
                  <a:lnTo>
                    <a:pt x="44056" y="138379"/>
                  </a:lnTo>
                  <a:lnTo>
                    <a:pt x="46863" y="139865"/>
                  </a:lnTo>
                  <a:lnTo>
                    <a:pt x="50609" y="138722"/>
                  </a:lnTo>
                  <a:lnTo>
                    <a:pt x="53022" y="133388"/>
                  </a:lnTo>
                  <a:close/>
                </a:path>
                <a:path w="194945" h="216535">
                  <a:moveTo>
                    <a:pt x="64795" y="109435"/>
                  </a:moveTo>
                  <a:lnTo>
                    <a:pt x="63830" y="106286"/>
                  </a:lnTo>
                  <a:lnTo>
                    <a:pt x="63411" y="105676"/>
                  </a:lnTo>
                  <a:lnTo>
                    <a:pt x="62903" y="105130"/>
                  </a:lnTo>
                  <a:lnTo>
                    <a:pt x="63271" y="104279"/>
                  </a:lnTo>
                  <a:lnTo>
                    <a:pt x="63500" y="103365"/>
                  </a:lnTo>
                  <a:lnTo>
                    <a:pt x="62890" y="99669"/>
                  </a:lnTo>
                  <a:lnTo>
                    <a:pt x="62242" y="99212"/>
                  </a:lnTo>
                  <a:lnTo>
                    <a:pt x="62242" y="106629"/>
                  </a:lnTo>
                  <a:lnTo>
                    <a:pt x="60947" y="107823"/>
                  </a:lnTo>
                  <a:lnTo>
                    <a:pt x="57454" y="108381"/>
                  </a:lnTo>
                  <a:lnTo>
                    <a:pt x="60934" y="107823"/>
                  </a:lnTo>
                  <a:lnTo>
                    <a:pt x="62242" y="106629"/>
                  </a:lnTo>
                  <a:lnTo>
                    <a:pt x="62242" y="99212"/>
                  </a:lnTo>
                  <a:lnTo>
                    <a:pt x="60312" y="97828"/>
                  </a:lnTo>
                  <a:lnTo>
                    <a:pt x="54838" y="98704"/>
                  </a:lnTo>
                  <a:lnTo>
                    <a:pt x="52984" y="101269"/>
                  </a:lnTo>
                  <a:lnTo>
                    <a:pt x="53594" y="104965"/>
                  </a:lnTo>
                  <a:lnTo>
                    <a:pt x="54102" y="105778"/>
                  </a:lnTo>
                  <a:lnTo>
                    <a:pt x="54724" y="106464"/>
                  </a:lnTo>
                  <a:lnTo>
                    <a:pt x="54457" y="107327"/>
                  </a:lnTo>
                  <a:lnTo>
                    <a:pt x="55092" y="107924"/>
                  </a:lnTo>
                  <a:lnTo>
                    <a:pt x="55499" y="108762"/>
                  </a:lnTo>
                  <a:lnTo>
                    <a:pt x="55511" y="110248"/>
                  </a:lnTo>
                  <a:lnTo>
                    <a:pt x="55130" y="111201"/>
                  </a:lnTo>
                  <a:lnTo>
                    <a:pt x="55651" y="111975"/>
                  </a:lnTo>
                  <a:lnTo>
                    <a:pt x="56324" y="112598"/>
                  </a:lnTo>
                  <a:lnTo>
                    <a:pt x="58242" y="113474"/>
                  </a:lnTo>
                  <a:lnTo>
                    <a:pt x="59499" y="113639"/>
                  </a:lnTo>
                  <a:lnTo>
                    <a:pt x="60960" y="113195"/>
                  </a:lnTo>
                  <a:lnTo>
                    <a:pt x="61328" y="112941"/>
                  </a:lnTo>
                  <a:lnTo>
                    <a:pt x="63563" y="111899"/>
                  </a:lnTo>
                  <a:lnTo>
                    <a:pt x="64795" y="109435"/>
                  </a:lnTo>
                  <a:close/>
                </a:path>
                <a:path w="194945" h="216535">
                  <a:moveTo>
                    <a:pt x="71945" y="183032"/>
                  </a:moveTo>
                  <a:lnTo>
                    <a:pt x="71107" y="180301"/>
                  </a:lnTo>
                  <a:lnTo>
                    <a:pt x="70993" y="180136"/>
                  </a:lnTo>
                  <a:lnTo>
                    <a:pt x="70104" y="177812"/>
                  </a:lnTo>
                  <a:lnTo>
                    <a:pt x="67665" y="176517"/>
                  </a:lnTo>
                  <a:lnTo>
                    <a:pt x="65112" y="177101"/>
                  </a:lnTo>
                  <a:lnTo>
                    <a:pt x="64871" y="177101"/>
                  </a:lnTo>
                  <a:lnTo>
                    <a:pt x="62204" y="177927"/>
                  </a:lnTo>
                  <a:lnTo>
                    <a:pt x="60718" y="180708"/>
                  </a:lnTo>
                  <a:lnTo>
                    <a:pt x="62318" y="185851"/>
                  </a:lnTo>
                  <a:lnTo>
                    <a:pt x="64922" y="187261"/>
                  </a:lnTo>
                  <a:lnTo>
                    <a:pt x="67818" y="186626"/>
                  </a:lnTo>
                  <a:lnTo>
                    <a:pt x="70459" y="185826"/>
                  </a:lnTo>
                  <a:lnTo>
                    <a:pt x="71945" y="183032"/>
                  </a:lnTo>
                  <a:close/>
                </a:path>
                <a:path w="194945" h="216535">
                  <a:moveTo>
                    <a:pt x="74612" y="151180"/>
                  </a:moveTo>
                  <a:lnTo>
                    <a:pt x="74104" y="149783"/>
                  </a:lnTo>
                  <a:lnTo>
                    <a:pt x="73063" y="148729"/>
                  </a:lnTo>
                  <a:lnTo>
                    <a:pt x="70904" y="147916"/>
                  </a:lnTo>
                  <a:lnTo>
                    <a:pt x="70065" y="147739"/>
                  </a:lnTo>
                  <a:lnTo>
                    <a:pt x="68275" y="148031"/>
                  </a:lnTo>
                  <a:lnTo>
                    <a:pt x="67538" y="148450"/>
                  </a:lnTo>
                  <a:lnTo>
                    <a:pt x="65506" y="150050"/>
                  </a:lnTo>
                  <a:lnTo>
                    <a:pt x="66878" y="148958"/>
                  </a:lnTo>
                  <a:lnTo>
                    <a:pt x="66040" y="148640"/>
                  </a:lnTo>
                  <a:lnTo>
                    <a:pt x="64820" y="148386"/>
                  </a:lnTo>
                  <a:lnTo>
                    <a:pt x="64020" y="148361"/>
                  </a:lnTo>
                  <a:lnTo>
                    <a:pt x="62509" y="148653"/>
                  </a:lnTo>
                  <a:lnTo>
                    <a:pt x="59499" y="149580"/>
                  </a:lnTo>
                  <a:lnTo>
                    <a:pt x="57734" y="152577"/>
                  </a:lnTo>
                  <a:lnTo>
                    <a:pt x="58420" y="156337"/>
                  </a:lnTo>
                  <a:lnTo>
                    <a:pt x="64655" y="160858"/>
                  </a:lnTo>
                  <a:lnTo>
                    <a:pt x="67665" y="159931"/>
                  </a:lnTo>
                  <a:lnTo>
                    <a:pt x="68859" y="158927"/>
                  </a:lnTo>
                  <a:lnTo>
                    <a:pt x="69621" y="157683"/>
                  </a:lnTo>
                  <a:lnTo>
                    <a:pt x="70002" y="157708"/>
                  </a:lnTo>
                  <a:lnTo>
                    <a:pt x="70370" y="157784"/>
                  </a:lnTo>
                  <a:lnTo>
                    <a:pt x="71932" y="157530"/>
                  </a:lnTo>
                  <a:lnTo>
                    <a:pt x="72885" y="156908"/>
                  </a:lnTo>
                  <a:lnTo>
                    <a:pt x="73621" y="156108"/>
                  </a:lnTo>
                  <a:lnTo>
                    <a:pt x="73177" y="155549"/>
                  </a:lnTo>
                  <a:lnTo>
                    <a:pt x="72859" y="154876"/>
                  </a:lnTo>
                  <a:lnTo>
                    <a:pt x="72834" y="152831"/>
                  </a:lnTo>
                  <a:lnTo>
                    <a:pt x="73558" y="151752"/>
                  </a:lnTo>
                  <a:lnTo>
                    <a:pt x="74612" y="151180"/>
                  </a:lnTo>
                  <a:close/>
                </a:path>
                <a:path w="194945" h="216535">
                  <a:moveTo>
                    <a:pt x="76720" y="54051"/>
                  </a:moveTo>
                  <a:lnTo>
                    <a:pt x="76390" y="53263"/>
                  </a:lnTo>
                  <a:lnTo>
                    <a:pt x="75082" y="51955"/>
                  </a:lnTo>
                  <a:lnTo>
                    <a:pt x="74282" y="51638"/>
                  </a:lnTo>
                  <a:lnTo>
                    <a:pt x="72428" y="51638"/>
                  </a:lnTo>
                  <a:lnTo>
                    <a:pt x="71628" y="51955"/>
                  </a:lnTo>
                  <a:lnTo>
                    <a:pt x="70307" y="53263"/>
                  </a:lnTo>
                  <a:lnTo>
                    <a:pt x="69977" y="54051"/>
                  </a:lnTo>
                  <a:lnTo>
                    <a:pt x="69977" y="55905"/>
                  </a:lnTo>
                  <a:lnTo>
                    <a:pt x="70307" y="56692"/>
                  </a:lnTo>
                  <a:lnTo>
                    <a:pt x="71628" y="58000"/>
                  </a:lnTo>
                  <a:lnTo>
                    <a:pt x="72428" y="58318"/>
                  </a:lnTo>
                  <a:lnTo>
                    <a:pt x="74282" y="58318"/>
                  </a:lnTo>
                  <a:lnTo>
                    <a:pt x="75082" y="58000"/>
                  </a:lnTo>
                  <a:lnTo>
                    <a:pt x="76390" y="56692"/>
                  </a:lnTo>
                  <a:lnTo>
                    <a:pt x="76720" y="55905"/>
                  </a:lnTo>
                  <a:lnTo>
                    <a:pt x="76720" y="54051"/>
                  </a:lnTo>
                  <a:close/>
                </a:path>
                <a:path w="194945" h="216535">
                  <a:moveTo>
                    <a:pt x="78206" y="79667"/>
                  </a:moveTo>
                  <a:lnTo>
                    <a:pt x="77927" y="77990"/>
                  </a:lnTo>
                  <a:lnTo>
                    <a:pt x="77609" y="77381"/>
                  </a:lnTo>
                  <a:lnTo>
                    <a:pt x="76974" y="75755"/>
                  </a:lnTo>
                  <a:lnTo>
                    <a:pt x="75603" y="74612"/>
                  </a:lnTo>
                  <a:lnTo>
                    <a:pt x="73901" y="74307"/>
                  </a:lnTo>
                  <a:lnTo>
                    <a:pt x="72999" y="75323"/>
                  </a:lnTo>
                  <a:lnTo>
                    <a:pt x="71716" y="75996"/>
                  </a:lnTo>
                  <a:lnTo>
                    <a:pt x="69926" y="76022"/>
                  </a:lnTo>
                  <a:lnTo>
                    <a:pt x="69380" y="75857"/>
                  </a:lnTo>
                  <a:lnTo>
                    <a:pt x="68732" y="76568"/>
                  </a:lnTo>
                  <a:lnTo>
                    <a:pt x="68300" y="77419"/>
                  </a:lnTo>
                  <a:lnTo>
                    <a:pt x="68135" y="78384"/>
                  </a:lnTo>
                  <a:lnTo>
                    <a:pt x="67348" y="78105"/>
                  </a:lnTo>
                  <a:lnTo>
                    <a:pt x="66522" y="78028"/>
                  </a:lnTo>
                  <a:lnTo>
                    <a:pt x="65430" y="78193"/>
                  </a:lnTo>
                  <a:lnTo>
                    <a:pt x="65201" y="78155"/>
                  </a:lnTo>
                  <a:lnTo>
                    <a:pt x="63690" y="78625"/>
                  </a:lnTo>
                  <a:lnTo>
                    <a:pt x="62687" y="79502"/>
                  </a:lnTo>
                  <a:lnTo>
                    <a:pt x="62090" y="80581"/>
                  </a:lnTo>
                  <a:lnTo>
                    <a:pt x="63906" y="80098"/>
                  </a:lnTo>
                  <a:lnTo>
                    <a:pt x="65747" y="81178"/>
                  </a:lnTo>
                  <a:lnTo>
                    <a:pt x="66675" y="84759"/>
                  </a:lnTo>
                  <a:lnTo>
                    <a:pt x="65595" y="86575"/>
                  </a:lnTo>
                  <a:lnTo>
                    <a:pt x="63690" y="87058"/>
                  </a:lnTo>
                  <a:lnTo>
                    <a:pt x="64630" y="87680"/>
                  </a:lnTo>
                  <a:lnTo>
                    <a:pt x="65747" y="87960"/>
                  </a:lnTo>
                  <a:lnTo>
                    <a:pt x="66929" y="87845"/>
                  </a:lnTo>
                  <a:lnTo>
                    <a:pt x="66763" y="87503"/>
                  </a:lnTo>
                  <a:lnTo>
                    <a:pt x="66332" y="85699"/>
                  </a:lnTo>
                  <a:lnTo>
                    <a:pt x="67462" y="83896"/>
                  </a:lnTo>
                  <a:lnTo>
                    <a:pt x="69710" y="83362"/>
                  </a:lnTo>
                  <a:lnTo>
                    <a:pt x="70573" y="83413"/>
                  </a:lnTo>
                  <a:lnTo>
                    <a:pt x="69303" y="82702"/>
                  </a:lnTo>
                  <a:lnTo>
                    <a:pt x="68326" y="81508"/>
                  </a:lnTo>
                  <a:lnTo>
                    <a:pt x="67983" y="79413"/>
                  </a:lnTo>
                  <a:lnTo>
                    <a:pt x="68338" y="81495"/>
                  </a:lnTo>
                  <a:lnTo>
                    <a:pt x="69303" y="82702"/>
                  </a:lnTo>
                  <a:lnTo>
                    <a:pt x="70573" y="83413"/>
                  </a:lnTo>
                  <a:lnTo>
                    <a:pt x="71094" y="83502"/>
                  </a:lnTo>
                  <a:lnTo>
                    <a:pt x="71551" y="83718"/>
                  </a:lnTo>
                  <a:lnTo>
                    <a:pt x="71958" y="83997"/>
                  </a:lnTo>
                  <a:lnTo>
                    <a:pt x="72174" y="84048"/>
                  </a:lnTo>
                  <a:lnTo>
                    <a:pt x="72644" y="84023"/>
                  </a:lnTo>
                  <a:lnTo>
                    <a:pt x="72961" y="82956"/>
                  </a:lnTo>
                  <a:lnTo>
                    <a:pt x="73761" y="82042"/>
                  </a:lnTo>
                  <a:lnTo>
                    <a:pt x="75717" y="81521"/>
                  </a:lnTo>
                  <a:lnTo>
                    <a:pt x="76479" y="81648"/>
                  </a:lnTo>
                  <a:lnTo>
                    <a:pt x="77165" y="81953"/>
                  </a:lnTo>
                  <a:lnTo>
                    <a:pt x="77863" y="80937"/>
                  </a:lnTo>
                  <a:lnTo>
                    <a:pt x="78206" y="79667"/>
                  </a:lnTo>
                  <a:close/>
                </a:path>
                <a:path w="194945" h="216535">
                  <a:moveTo>
                    <a:pt x="78346" y="30340"/>
                  </a:moveTo>
                  <a:lnTo>
                    <a:pt x="77343" y="27114"/>
                  </a:lnTo>
                  <a:lnTo>
                    <a:pt x="75463" y="26123"/>
                  </a:lnTo>
                  <a:lnTo>
                    <a:pt x="71894" y="27203"/>
                  </a:lnTo>
                  <a:lnTo>
                    <a:pt x="70904" y="29070"/>
                  </a:lnTo>
                  <a:lnTo>
                    <a:pt x="71653" y="31508"/>
                  </a:lnTo>
                  <a:lnTo>
                    <a:pt x="72097" y="32029"/>
                  </a:lnTo>
                  <a:lnTo>
                    <a:pt x="72605" y="32435"/>
                  </a:lnTo>
                  <a:lnTo>
                    <a:pt x="73240" y="32054"/>
                  </a:lnTo>
                  <a:lnTo>
                    <a:pt x="74663" y="31711"/>
                  </a:lnTo>
                  <a:lnTo>
                    <a:pt x="75666" y="32029"/>
                  </a:lnTo>
                  <a:lnTo>
                    <a:pt x="76454" y="32626"/>
                  </a:lnTo>
                  <a:lnTo>
                    <a:pt x="77698" y="31851"/>
                  </a:lnTo>
                  <a:lnTo>
                    <a:pt x="78346" y="30340"/>
                  </a:lnTo>
                  <a:close/>
                </a:path>
                <a:path w="194945" h="216535">
                  <a:moveTo>
                    <a:pt x="78511" y="130200"/>
                  </a:moveTo>
                  <a:lnTo>
                    <a:pt x="77673" y="127101"/>
                  </a:lnTo>
                  <a:lnTo>
                    <a:pt x="77050" y="129324"/>
                  </a:lnTo>
                  <a:lnTo>
                    <a:pt x="75184" y="131102"/>
                  </a:lnTo>
                  <a:lnTo>
                    <a:pt x="69735" y="131991"/>
                  </a:lnTo>
                  <a:lnTo>
                    <a:pt x="66890" y="130251"/>
                  </a:lnTo>
                  <a:lnTo>
                    <a:pt x="65913" y="127508"/>
                  </a:lnTo>
                  <a:lnTo>
                    <a:pt x="65735" y="128447"/>
                  </a:lnTo>
                  <a:lnTo>
                    <a:pt x="65747" y="129425"/>
                  </a:lnTo>
                  <a:lnTo>
                    <a:pt x="67030" y="133578"/>
                  </a:lnTo>
                  <a:lnTo>
                    <a:pt x="70421" y="135356"/>
                  </a:lnTo>
                  <a:lnTo>
                    <a:pt x="76746" y="133426"/>
                  </a:lnTo>
                  <a:lnTo>
                    <a:pt x="78511" y="130200"/>
                  </a:lnTo>
                  <a:close/>
                </a:path>
                <a:path w="194945" h="216535">
                  <a:moveTo>
                    <a:pt x="80441" y="185635"/>
                  </a:moveTo>
                  <a:lnTo>
                    <a:pt x="79984" y="182841"/>
                  </a:lnTo>
                  <a:lnTo>
                    <a:pt x="79362" y="182054"/>
                  </a:lnTo>
                  <a:lnTo>
                    <a:pt x="77889" y="181165"/>
                  </a:lnTo>
                  <a:lnTo>
                    <a:pt x="77101" y="180962"/>
                  </a:lnTo>
                  <a:lnTo>
                    <a:pt x="74434" y="181394"/>
                  </a:lnTo>
                  <a:lnTo>
                    <a:pt x="73190" y="183108"/>
                  </a:lnTo>
                  <a:lnTo>
                    <a:pt x="73685" y="186080"/>
                  </a:lnTo>
                  <a:lnTo>
                    <a:pt x="74472" y="186944"/>
                  </a:lnTo>
                  <a:lnTo>
                    <a:pt x="75946" y="187617"/>
                  </a:lnTo>
                  <a:lnTo>
                    <a:pt x="76479" y="187718"/>
                  </a:lnTo>
                  <a:lnTo>
                    <a:pt x="77495" y="187642"/>
                  </a:lnTo>
                  <a:lnTo>
                    <a:pt x="79260" y="187286"/>
                  </a:lnTo>
                  <a:lnTo>
                    <a:pt x="80441" y="185635"/>
                  </a:lnTo>
                  <a:close/>
                </a:path>
                <a:path w="194945" h="216535">
                  <a:moveTo>
                    <a:pt x="81013" y="212623"/>
                  </a:moveTo>
                  <a:lnTo>
                    <a:pt x="80162" y="209486"/>
                  </a:lnTo>
                  <a:lnTo>
                    <a:pt x="78270" y="208495"/>
                  </a:lnTo>
                  <a:lnTo>
                    <a:pt x="74714" y="209588"/>
                  </a:lnTo>
                  <a:lnTo>
                    <a:pt x="73710" y="211455"/>
                  </a:lnTo>
                  <a:lnTo>
                    <a:pt x="74803" y="214985"/>
                  </a:lnTo>
                  <a:lnTo>
                    <a:pt x="76695" y="215976"/>
                  </a:lnTo>
                  <a:lnTo>
                    <a:pt x="79019" y="215265"/>
                  </a:lnTo>
                  <a:lnTo>
                    <a:pt x="79463" y="214947"/>
                  </a:lnTo>
                  <a:lnTo>
                    <a:pt x="80645" y="213766"/>
                  </a:lnTo>
                  <a:lnTo>
                    <a:pt x="81013" y="212623"/>
                  </a:lnTo>
                  <a:close/>
                </a:path>
                <a:path w="194945" h="216535">
                  <a:moveTo>
                    <a:pt x="88900" y="56946"/>
                  </a:moveTo>
                  <a:lnTo>
                    <a:pt x="88633" y="54356"/>
                  </a:lnTo>
                  <a:lnTo>
                    <a:pt x="88341" y="54419"/>
                  </a:lnTo>
                  <a:lnTo>
                    <a:pt x="85725" y="54457"/>
                  </a:lnTo>
                  <a:lnTo>
                    <a:pt x="83629" y="52476"/>
                  </a:lnTo>
                  <a:lnTo>
                    <a:pt x="83350" y="49961"/>
                  </a:lnTo>
                  <a:lnTo>
                    <a:pt x="82880" y="49936"/>
                  </a:lnTo>
                  <a:lnTo>
                    <a:pt x="80137" y="50380"/>
                  </a:lnTo>
                  <a:lnTo>
                    <a:pt x="78282" y="52946"/>
                  </a:lnTo>
                  <a:lnTo>
                    <a:pt x="78752" y="55765"/>
                  </a:lnTo>
                  <a:lnTo>
                    <a:pt x="78841" y="55943"/>
                  </a:lnTo>
                  <a:lnTo>
                    <a:pt x="79336" y="55714"/>
                  </a:lnTo>
                  <a:lnTo>
                    <a:pt x="81140" y="55283"/>
                  </a:lnTo>
                  <a:lnTo>
                    <a:pt x="82956" y="56400"/>
                  </a:lnTo>
                  <a:lnTo>
                    <a:pt x="83515" y="58724"/>
                  </a:lnTo>
                  <a:lnTo>
                    <a:pt x="83362" y="59728"/>
                  </a:lnTo>
                  <a:lnTo>
                    <a:pt x="84099" y="59829"/>
                  </a:lnTo>
                  <a:lnTo>
                    <a:pt x="87134" y="59347"/>
                  </a:lnTo>
                  <a:lnTo>
                    <a:pt x="88900" y="56946"/>
                  </a:lnTo>
                  <a:close/>
                </a:path>
                <a:path w="194945" h="216535">
                  <a:moveTo>
                    <a:pt x="89255" y="103111"/>
                  </a:moveTo>
                  <a:lnTo>
                    <a:pt x="88430" y="98145"/>
                  </a:lnTo>
                  <a:lnTo>
                    <a:pt x="87464" y="96735"/>
                  </a:lnTo>
                  <a:lnTo>
                    <a:pt x="86144" y="95846"/>
                  </a:lnTo>
                  <a:lnTo>
                    <a:pt x="85737" y="98806"/>
                  </a:lnTo>
                  <a:lnTo>
                    <a:pt x="83210" y="101117"/>
                  </a:lnTo>
                  <a:lnTo>
                    <a:pt x="78867" y="101180"/>
                  </a:lnTo>
                  <a:lnTo>
                    <a:pt x="77711" y="100825"/>
                  </a:lnTo>
                  <a:lnTo>
                    <a:pt x="77063" y="100431"/>
                  </a:lnTo>
                  <a:lnTo>
                    <a:pt x="77063" y="103619"/>
                  </a:lnTo>
                  <a:lnTo>
                    <a:pt x="76657" y="101244"/>
                  </a:lnTo>
                  <a:lnTo>
                    <a:pt x="76720" y="100279"/>
                  </a:lnTo>
                  <a:lnTo>
                    <a:pt x="76669" y="101231"/>
                  </a:lnTo>
                  <a:lnTo>
                    <a:pt x="77063" y="103619"/>
                  </a:lnTo>
                  <a:lnTo>
                    <a:pt x="77063" y="100431"/>
                  </a:lnTo>
                  <a:lnTo>
                    <a:pt x="76733" y="100215"/>
                  </a:lnTo>
                  <a:lnTo>
                    <a:pt x="76111" y="99822"/>
                  </a:lnTo>
                  <a:lnTo>
                    <a:pt x="75590" y="99326"/>
                  </a:lnTo>
                  <a:lnTo>
                    <a:pt x="75145" y="98755"/>
                  </a:lnTo>
                  <a:lnTo>
                    <a:pt x="74968" y="99491"/>
                  </a:lnTo>
                  <a:lnTo>
                    <a:pt x="79705" y="105981"/>
                  </a:lnTo>
                  <a:lnTo>
                    <a:pt x="80873" y="106654"/>
                  </a:lnTo>
                  <a:lnTo>
                    <a:pt x="82270" y="106972"/>
                  </a:lnTo>
                  <a:lnTo>
                    <a:pt x="87020" y="106197"/>
                  </a:lnTo>
                  <a:lnTo>
                    <a:pt x="89255" y="103111"/>
                  </a:lnTo>
                  <a:close/>
                </a:path>
                <a:path w="194945" h="216535">
                  <a:moveTo>
                    <a:pt x="97675" y="28155"/>
                  </a:moveTo>
                  <a:lnTo>
                    <a:pt x="97434" y="27444"/>
                  </a:lnTo>
                  <a:lnTo>
                    <a:pt x="97459" y="26898"/>
                  </a:lnTo>
                  <a:lnTo>
                    <a:pt x="96901" y="25438"/>
                  </a:lnTo>
                  <a:lnTo>
                    <a:pt x="95427" y="24485"/>
                  </a:lnTo>
                  <a:lnTo>
                    <a:pt x="91986" y="25044"/>
                  </a:lnTo>
                  <a:lnTo>
                    <a:pt x="90728" y="26771"/>
                  </a:lnTo>
                  <a:lnTo>
                    <a:pt x="91338" y="30416"/>
                  </a:lnTo>
                  <a:lnTo>
                    <a:pt x="93065" y="31648"/>
                  </a:lnTo>
                  <a:lnTo>
                    <a:pt x="96520" y="31089"/>
                  </a:lnTo>
                  <a:lnTo>
                    <a:pt x="97612" y="29718"/>
                  </a:lnTo>
                  <a:lnTo>
                    <a:pt x="97675" y="28155"/>
                  </a:lnTo>
                  <a:close/>
                </a:path>
                <a:path w="194945" h="216535">
                  <a:moveTo>
                    <a:pt x="99644" y="42786"/>
                  </a:moveTo>
                  <a:lnTo>
                    <a:pt x="98882" y="42024"/>
                  </a:lnTo>
                  <a:lnTo>
                    <a:pt x="98298" y="41059"/>
                  </a:lnTo>
                  <a:lnTo>
                    <a:pt x="97853" y="39141"/>
                  </a:lnTo>
                  <a:lnTo>
                    <a:pt x="97828" y="38341"/>
                  </a:lnTo>
                  <a:lnTo>
                    <a:pt x="97955" y="37566"/>
                  </a:lnTo>
                  <a:lnTo>
                    <a:pt x="97345" y="37401"/>
                  </a:lnTo>
                  <a:lnTo>
                    <a:pt x="96710" y="37338"/>
                  </a:lnTo>
                  <a:lnTo>
                    <a:pt x="95351" y="37757"/>
                  </a:lnTo>
                  <a:lnTo>
                    <a:pt x="94792" y="38227"/>
                  </a:lnTo>
                  <a:lnTo>
                    <a:pt x="94386" y="38785"/>
                  </a:lnTo>
                  <a:lnTo>
                    <a:pt x="94500" y="39039"/>
                  </a:lnTo>
                  <a:lnTo>
                    <a:pt x="94805" y="40182"/>
                  </a:lnTo>
                  <a:lnTo>
                    <a:pt x="94602" y="41300"/>
                  </a:lnTo>
                  <a:lnTo>
                    <a:pt x="94145" y="42303"/>
                  </a:lnTo>
                  <a:lnTo>
                    <a:pt x="94894" y="43675"/>
                  </a:lnTo>
                  <a:lnTo>
                    <a:pt x="96481" y="44411"/>
                  </a:lnTo>
                  <a:lnTo>
                    <a:pt x="98717" y="43726"/>
                  </a:lnTo>
                  <a:lnTo>
                    <a:pt x="99225" y="43307"/>
                  </a:lnTo>
                  <a:lnTo>
                    <a:pt x="99644" y="42786"/>
                  </a:lnTo>
                  <a:close/>
                </a:path>
                <a:path w="194945" h="216535">
                  <a:moveTo>
                    <a:pt x="100177" y="160820"/>
                  </a:moveTo>
                  <a:lnTo>
                    <a:pt x="98742" y="156171"/>
                  </a:lnTo>
                  <a:lnTo>
                    <a:pt x="95059" y="154241"/>
                  </a:lnTo>
                  <a:lnTo>
                    <a:pt x="89712" y="155867"/>
                  </a:lnTo>
                  <a:lnTo>
                    <a:pt x="88303" y="157213"/>
                  </a:lnTo>
                  <a:lnTo>
                    <a:pt x="86918" y="160261"/>
                  </a:lnTo>
                  <a:lnTo>
                    <a:pt x="86753" y="161874"/>
                  </a:lnTo>
                  <a:lnTo>
                    <a:pt x="87452" y="164134"/>
                  </a:lnTo>
                  <a:lnTo>
                    <a:pt x="88214" y="165315"/>
                  </a:lnTo>
                  <a:lnTo>
                    <a:pt x="89814" y="167525"/>
                  </a:lnTo>
                  <a:lnTo>
                    <a:pt x="92684" y="168605"/>
                  </a:lnTo>
                  <a:lnTo>
                    <a:pt x="96393" y="167474"/>
                  </a:lnTo>
                  <a:lnTo>
                    <a:pt x="100177" y="160820"/>
                  </a:lnTo>
                  <a:close/>
                </a:path>
                <a:path w="194945" h="216535">
                  <a:moveTo>
                    <a:pt x="102222" y="75806"/>
                  </a:moveTo>
                  <a:lnTo>
                    <a:pt x="101536" y="71666"/>
                  </a:lnTo>
                  <a:lnTo>
                    <a:pt x="100990" y="70612"/>
                  </a:lnTo>
                  <a:lnTo>
                    <a:pt x="100126" y="69786"/>
                  </a:lnTo>
                  <a:lnTo>
                    <a:pt x="100457" y="70523"/>
                  </a:lnTo>
                  <a:lnTo>
                    <a:pt x="100660" y="71348"/>
                  </a:lnTo>
                  <a:lnTo>
                    <a:pt x="100711" y="75526"/>
                  </a:lnTo>
                  <a:lnTo>
                    <a:pt x="98031" y="78257"/>
                  </a:lnTo>
                  <a:lnTo>
                    <a:pt x="93027" y="78320"/>
                  </a:lnTo>
                  <a:lnTo>
                    <a:pt x="91516" y="77673"/>
                  </a:lnTo>
                  <a:lnTo>
                    <a:pt x="90411" y="76606"/>
                  </a:lnTo>
                  <a:lnTo>
                    <a:pt x="91592" y="78841"/>
                  </a:lnTo>
                  <a:lnTo>
                    <a:pt x="94081" y="80187"/>
                  </a:lnTo>
                  <a:lnTo>
                    <a:pt x="97370" y="79616"/>
                  </a:lnTo>
                  <a:lnTo>
                    <a:pt x="100457" y="78574"/>
                  </a:lnTo>
                  <a:lnTo>
                    <a:pt x="102222" y="75806"/>
                  </a:lnTo>
                  <a:close/>
                </a:path>
                <a:path w="194945" h="216535">
                  <a:moveTo>
                    <a:pt x="102514" y="2413"/>
                  </a:moveTo>
                  <a:lnTo>
                    <a:pt x="102184" y="1625"/>
                  </a:lnTo>
                  <a:lnTo>
                    <a:pt x="100863" y="317"/>
                  </a:lnTo>
                  <a:lnTo>
                    <a:pt x="100063" y="0"/>
                  </a:lnTo>
                  <a:lnTo>
                    <a:pt x="98196" y="0"/>
                  </a:lnTo>
                  <a:lnTo>
                    <a:pt x="97409" y="317"/>
                  </a:lnTo>
                  <a:lnTo>
                    <a:pt x="96088" y="1625"/>
                  </a:lnTo>
                  <a:lnTo>
                    <a:pt x="95758" y="2413"/>
                  </a:lnTo>
                  <a:lnTo>
                    <a:pt x="95758" y="4267"/>
                  </a:lnTo>
                  <a:lnTo>
                    <a:pt x="96088" y="5054"/>
                  </a:lnTo>
                  <a:lnTo>
                    <a:pt x="97409" y="6362"/>
                  </a:lnTo>
                  <a:lnTo>
                    <a:pt x="98196" y="6692"/>
                  </a:lnTo>
                  <a:lnTo>
                    <a:pt x="100063" y="6692"/>
                  </a:lnTo>
                  <a:lnTo>
                    <a:pt x="100863" y="6362"/>
                  </a:lnTo>
                  <a:lnTo>
                    <a:pt x="102184" y="5054"/>
                  </a:lnTo>
                  <a:lnTo>
                    <a:pt x="102514" y="4267"/>
                  </a:lnTo>
                  <a:lnTo>
                    <a:pt x="102514" y="2413"/>
                  </a:lnTo>
                  <a:close/>
                </a:path>
                <a:path w="194945" h="216535">
                  <a:moveTo>
                    <a:pt x="105791" y="133921"/>
                  </a:moveTo>
                  <a:lnTo>
                    <a:pt x="104673" y="131140"/>
                  </a:lnTo>
                  <a:lnTo>
                    <a:pt x="101727" y="129400"/>
                  </a:lnTo>
                  <a:lnTo>
                    <a:pt x="95948" y="130340"/>
                  </a:lnTo>
                  <a:lnTo>
                    <a:pt x="93916" y="132321"/>
                  </a:lnTo>
                  <a:lnTo>
                    <a:pt x="93091" y="135610"/>
                  </a:lnTo>
                  <a:lnTo>
                    <a:pt x="93052" y="136486"/>
                  </a:lnTo>
                  <a:lnTo>
                    <a:pt x="93662" y="140233"/>
                  </a:lnTo>
                  <a:lnTo>
                    <a:pt x="95948" y="142328"/>
                  </a:lnTo>
                  <a:lnTo>
                    <a:pt x="99288" y="142849"/>
                  </a:lnTo>
                  <a:lnTo>
                    <a:pt x="99910" y="142875"/>
                  </a:lnTo>
                  <a:lnTo>
                    <a:pt x="100545" y="142786"/>
                  </a:lnTo>
                  <a:lnTo>
                    <a:pt x="100990" y="142176"/>
                  </a:lnTo>
                  <a:lnTo>
                    <a:pt x="101600" y="141693"/>
                  </a:lnTo>
                  <a:lnTo>
                    <a:pt x="102514" y="141478"/>
                  </a:lnTo>
                  <a:lnTo>
                    <a:pt x="101968" y="140703"/>
                  </a:lnTo>
                  <a:lnTo>
                    <a:pt x="101587" y="139814"/>
                  </a:lnTo>
                  <a:lnTo>
                    <a:pt x="101536" y="136309"/>
                  </a:lnTo>
                  <a:lnTo>
                    <a:pt x="103390" y="134315"/>
                  </a:lnTo>
                  <a:lnTo>
                    <a:pt x="105791" y="133921"/>
                  </a:lnTo>
                  <a:close/>
                </a:path>
                <a:path w="194945" h="216535">
                  <a:moveTo>
                    <a:pt x="106540" y="44132"/>
                  </a:moveTo>
                  <a:lnTo>
                    <a:pt x="105867" y="44411"/>
                  </a:lnTo>
                  <a:lnTo>
                    <a:pt x="105498" y="44488"/>
                  </a:lnTo>
                  <a:lnTo>
                    <a:pt x="105879" y="44780"/>
                  </a:lnTo>
                  <a:lnTo>
                    <a:pt x="106095" y="44919"/>
                  </a:lnTo>
                  <a:lnTo>
                    <a:pt x="106362" y="44386"/>
                  </a:lnTo>
                  <a:lnTo>
                    <a:pt x="106540" y="44132"/>
                  </a:lnTo>
                  <a:close/>
                </a:path>
                <a:path w="194945" h="216535">
                  <a:moveTo>
                    <a:pt x="107302" y="188798"/>
                  </a:moveTo>
                  <a:lnTo>
                    <a:pt x="102108" y="184010"/>
                  </a:lnTo>
                  <a:lnTo>
                    <a:pt x="101447" y="184073"/>
                  </a:lnTo>
                  <a:lnTo>
                    <a:pt x="98132" y="185077"/>
                  </a:lnTo>
                  <a:lnTo>
                    <a:pt x="96647" y="187858"/>
                  </a:lnTo>
                  <a:lnTo>
                    <a:pt x="97878" y="191820"/>
                  </a:lnTo>
                  <a:lnTo>
                    <a:pt x="98806" y="192849"/>
                  </a:lnTo>
                  <a:lnTo>
                    <a:pt x="101092" y="194030"/>
                  </a:lnTo>
                  <a:lnTo>
                    <a:pt x="102425" y="194183"/>
                  </a:lnTo>
                  <a:lnTo>
                    <a:pt x="105778" y="193167"/>
                  </a:lnTo>
                  <a:lnTo>
                    <a:pt x="107099" y="191389"/>
                  </a:lnTo>
                  <a:lnTo>
                    <a:pt x="107302" y="188798"/>
                  </a:lnTo>
                  <a:close/>
                </a:path>
                <a:path w="194945" h="216535">
                  <a:moveTo>
                    <a:pt x="109689" y="165011"/>
                  </a:moveTo>
                  <a:lnTo>
                    <a:pt x="109067" y="161239"/>
                  </a:lnTo>
                  <a:lnTo>
                    <a:pt x="106489" y="159397"/>
                  </a:lnTo>
                  <a:lnTo>
                    <a:pt x="103517" y="159880"/>
                  </a:lnTo>
                  <a:lnTo>
                    <a:pt x="103124" y="160083"/>
                  </a:lnTo>
                  <a:lnTo>
                    <a:pt x="101549" y="160566"/>
                  </a:lnTo>
                  <a:lnTo>
                    <a:pt x="100368" y="161721"/>
                  </a:lnTo>
                  <a:lnTo>
                    <a:pt x="99682" y="163766"/>
                  </a:lnTo>
                  <a:lnTo>
                    <a:pt x="99504" y="164947"/>
                  </a:lnTo>
                  <a:lnTo>
                    <a:pt x="100050" y="168275"/>
                  </a:lnTo>
                  <a:lnTo>
                    <a:pt x="102641" y="170116"/>
                  </a:lnTo>
                  <a:lnTo>
                    <a:pt x="105791" y="169608"/>
                  </a:lnTo>
                  <a:lnTo>
                    <a:pt x="107632" y="168770"/>
                  </a:lnTo>
                  <a:lnTo>
                    <a:pt x="108470" y="167944"/>
                  </a:lnTo>
                  <a:lnTo>
                    <a:pt x="109435" y="166001"/>
                  </a:lnTo>
                  <a:lnTo>
                    <a:pt x="109689" y="165011"/>
                  </a:lnTo>
                  <a:close/>
                </a:path>
                <a:path w="194945" h="216535">
                  <a:moveTo>
                    <a:pt x="113766" y="40589"/>
                  </a:moveTo>
                  <a:lnTo>
                    <a:pt x="113614" y="39662"/>
                  </a:lnTo>
                  <a:lnTo>
                    <a:pt x="113474" y="39471"/>
                  </a:lnTo>
                  <a:lnTo>
                    <a:pt x="113398" y="39243"/>
                  </a:lnTo>
                  <a:lnTo>
                    <a:pt x="113233" y="40093"/>
                  </a:lnTo>
                  <a:lnTo>
                    <a:pt x="112877" y="40894"/>
                  </a:lnTo>
                  <a:lnTo>
                    <a:pt x="112382" y="41592"/>
                  </a:lnTo>
                  <a:lnTo>
                    <a:pt x="113195" y="41744"/>
                  </a:lnTo>
                  <a:lnTo>
                    <a:pt x="113576" y="41884"/>
                  </a:lnTo>
                  <a:lnTo>
                    <a:pt x="113728" y="41262"/>
                  </a:lnTo>
                  <a:lnTo>
                    <a:pt x="113766" y="40589"/>
                  </a:lnTo>
                  <a:close/>
                </a:path>
                <a:path w="194945" h="216535">
                  <a:moveTo>
                    <a:pt x="116255" y="111328"/>
                  </a:moveTo>
                  <a:lnTo>
                    <a:pt x="116205" y="108407"/>
                  </a:lnTo>
                  <a:lnTo>
                    <a:pt x="115976" y="107022"/>
                  </a:lnTo>
                  <a:lnTo>
                    <a:pt x="115519" y="106070"/>
                  </a:lnTo>
                  <a:lnTo>
                    <a:pt x="113487" y="103378"/>
                  </a:lnTo>
                  <a:lnTo>
                    <a:pt x="114909" y="105257"/>
                  </a:lnTo>
                  <a:lnTo>
                    <a:pt x="115176" y="104165"/>
                  </a:lnTo>
                  <a:lnTo>
                    <a:pt x="115176" y="102997"/>
                  </a:lnTo>
                  <a:lnTo>
                    <a:pt x="114630" y="101244"/>
                  </a:lnTo>
                  <a:lnTo>
                    <a:pt x="114020" y="100215"/>
                  </a:lnTo>
                  <a:lnTo>
                    <a:pt x="112268" y="100520"/>
                  </a:lnTo>
                  <a:lnTo>
                    <a:pt x="111112" y="99796"/>
                  </a:lnTo>
                  <a:lnTo>
                    <a:pt x="111112" y="102298"/>
                  </a:lnTo>
                  <a:lnTo>
                    <a:pt x="107848" y="102831"/>
                  </a:lnTo>
                  <a:lnTo>
                    <a:pt x="111112" y="102298"/>
                  </a:lnTo>
                  <a:lnTo>
                    <a:pt x="111112" y="99796"/>
                  </a:lnTo>
                  <a:lnTo>
                    <a:pt x="110566" y="99453"/>
                  </a:lnTo>
                  <a:lnTo>
                    <a:pt x="110121" y="97637"/>
                  </a:lnTo>
                  <a:lnTo>
                    <a:pt x="110134" y="97459"/>
                  </a:lnTo>
                  <a:lnTo>
                    <a:pt x="109016" y="97180"/>
                  </a:lnTo>
                  <a:lnTo>
                    <a:pt x="107797" y="97167"/>
                  </a:lnTo>
                  <a:lnTo>
                    <a:pt x="103441" y="98501"/>
                  </a:lnTo>
                  <a:lnTo>
                    <a:pt x="101574" y="101612"/>
                  </a:lnTo>
                  <a:lnTo>
                    <a:pt x="102069" y="104749"/>
                  </a:lnTo>
                  <a:lnTo>
                    <a:pt x="103149" y="103936"/>
                  </a:lnTo>
                  <a:lnTo>
                    <a:pt x="104482" y="103428"/>
                  </a:lnTo>
                  <a:lnTo>
                    <a:pt x="106514" y="103454"/>
                  </a:lnTo>
                  <a:lnTo>
                    <a:pt x="109880" y="103695"/>
                  </a:lnTo>
                  <a:lnTo>
                    <a:pt x="112572" y="106426"/>
                  </a:lnTo>
                  <a:lnTo>
                    <a:pt x="112649" y="112344"/>
                  </a:lnTo>
                  <a:lnTo>
                    <a:pt x="111226" y="114515"/>
                  </a:lnTo>
                  <a:lnTo>
                    <a:pt x="109156" y="115633"/>
                  </a:lnTo>
                  <a:lnTo>
                    <a:pt x="110185" y="115671"/>
                  </a:lnTo>
                  <a:lnTo>
                    <a:pt x="111633" y="115430"/>
                  </a:lnTo>
                  <a:lnTo>
                    <a:pt x="112471" y="115100"/>
                  </a:lnTo>
                  <a:lnTo>
                    <a:pt x="115087" y="113436"/>
                  </a:lnTo>
                  <a:lnTo>
                    <a:pt x="116255" y="111328"/>
                  </a:lnTo>
                  <a:close/>
                </a:path>
                <a:path w="194945" h="216535">
                  <a:moveTo>
                    <a:pt x="123444" y="18440"/>
                  </a:moveTo>
                  <a:lnTo>
                    <a:pt x="122986" y="15646"/>
                  </a:lnTo>
                  <a:lnTo>
                    <a:pt x="122402" y="14871"/>
                  </a:lnTo>
                  <a:lnTo>
                    <a:pt x="121640" y="14376"/>
                  </a:lnTo>
                  <a:lnTo>
                    <a:pt x="121297" y="14693"/>
                  </a:lnTo>
                  <a:lnTo>
                    <a:pt x="121589" y="15252"/>
                  </a:lnTo>
                  <a:lnTo>
                    <a:pt x="121970" y="17513"/>
                  </a:lnTo>
                  <a:lnTo>
                    <a:pt x="121094" y="19342"/>
                  </a:lnTo>
                  <a:lnTo>
                    <a:pt x="119583" y="20421"/>
                  </a:lnTo>
                  <a:lnTo>
                    <a:pt x="120091" y="20497"/>
                  </a:lnTo>
                  <a:lnTo>
                    <a:pt x="122199" y="20154"/>
                  </a:lnTo>
                  <a:lnTo>
                    <a:pt x="123444" y="18440"/>
                  </a:lnTo>
                  <a:close/>
                </a:path>
                <a:path w="194945" h="216535">
                  <a:moveTo>
                    <a:pt x="126199" y="9055"/>
                  </a:moveTo>
                  <a:lnTo>
                    <a:pt x="125095" y="5524"/>
                  </a:lnTo>
                  <a:lnTo>
                    <a:pt x="123215" y="4533"/>
                  </a:lnTo>
                  <a:lnTo>
                    <a:pt x="121234" y="5181"/>
                  </a:lnTo>
                  <a:lnTo>
                    <a:pt x="122262" y="5956"/>
                  </a:lnTo>
                  <a:lnTo>
                    <a:pt x="123063" y="7035"/>
                  </a:lnTo>
                  <a:lnTo>
                    <a:pt x="123723" y="9423"/>
                  </a:lnTo>
                  <a:lnTo>
                    <a:pt x="123685" y="10477"/>
                  </a:lnTo>
                  <a:lnTo>
                    <a:pt x="123418" y="11468"/>
                  </a:lnTo>
                  <a:lnTo>
                    <a:pt x="125196" y="10922"/>
                  </a:lnTo>
                  <a:lnTo>
                    <a:pt x="126199" y="9055"/>
                  </a:lnTo>
                  <a:close/>
                </a:path>
                <a:path w="194945" h="216535">
                  <a:moveTo>
                    <a:pt x="129286" y="167220"/>
                  </a:moveTo>
                  <a:lnTo>
                    <a:pt x="129222" y="166573"/>
                  </a:lnTo>
                  <a:lnTo>
                    <a:pt x="127952" y="162483"/>
                  </a:lnTo>
                  <a:lnTo>
                    <a:pt x="124269" y="160553"/>
                  </a:lnTo>
                  <a:lnTo>
                    <a:pt x="117335" y="162674"/>
                  </a:lnTo>
                  <a:lnTo>
                    <a:pt x="115392" y="166319"/>
                  </a:lnTo>
                  <a:lnTo>
                    <a:pt x="116674" y="170434"/>
                  </a:lnTo>
                  <a:lnTo>
                    <a:pt x="117398" y="171589"/>
                  </a:lnTo>
                  <a:lnTo>
                    <a:pt x="118922" y="173748"/>
                  </a:lnTo>
                  <a:lnTo>
                    <a:pt x="121653" y="174828"/>
                  </a:lnTo>
                  <a:lnTo>
                    <a:pt x="125272" y="173901"/>
                  </a:lnTo>
                  <a:lnTo>
                    <a:pt x="127076" y="172745"/>
                  </a:lnTo>
                  <a:lnTo>
                    <a:pt x="128739" y="170878"/>
                  </a:lnTo>
                  <a:lnTo>
                    <a:pt x="129273" y="169405"/>
                  </a:lnTo>
                  <a:lnTo>
                    <a:pt x="129286" y="167220"/>
                  </a:lnTo>
                  <a:close/>
                </a:path>
                <a:path w="194945" h="216535">
                  <a:moveTo>
                    <a:pt x="129413" y="82677"/>
                  </a:moveTo>
                  <a:lnTo>
                    <a:pt x="128879" y="79413"/>
                  </a:lnTo>
                  <a:lnTo>
                    <a:pt x="128346" y="78219"/>
                  </a:lnTo>
                  <a:lnTo>
                    <a:pt x="125780" y="78333"/>
                  </a:lnTo>
                  <a:lnTo>
                    <a:pt x="123355" y="76949"/>
                  </a:lnTo>
                  <a:lnTo>
                    <a:pt x="122186" y="74663"/>
                  </a:lnTo>
                  <a:lnTo>
                    <a:pt x="120916" y="74803"/>
                  </a:lnTo>
                  <a:lnTo>
                    <a:pt x="119405" y="75425"/>
                  </a:lnTo>
                  <a:lnTo>
                    <a:pt x="118516" y="75285"/>
                  </a:lnTo>
                  <a:lnTo>
                    <a:pt x="112293" y="81978"/>
                  </a:lnTo>
                  <a:lnTo>
                    <a:pt x="112814" y="83680"/>
                  </a:lnTo>
                  <a:lnTo>
                    <a:pt x="113093" y="84188"/>
                  </a:lnTo>
                  <a:lnTo>
                    <a:pt x="113411" y="84582"/>
                  </a:lnTo>
                  <a:lnTo>
                    <a:pt x="113385" y="82321"/>
                  </a:lnTo>
                  <a:lnTo>
                    <a:pt x="114528" y="80314"/>
                  </a:lnTo>
                  <a:lnTo>
                    <a:pt x="116293" y="79121"/>
                  </a:lnTo>
                  <a:lnTo>
                    <a:pt x="117322" y="78422"/>
                  </a:lnTo>
                  <a:lnTo>
                    <a:pt x="118554" y="78003"/>
                  </a:lnTo>
                  <a:lnTo>
                    <a:pt x="123532" y="77939"/>
                  </a:lnTo>
                  <a:lnTo>
                    <a:pt x="126517" y="80835"/>
                  </a:lnTo>
                  <a:lnTo>
                    <a:pt x="126568" y="85166"/>
                  </a:lnTo>
                  <a:lnTo>
                    <a:pt x="126199" y="86512"/>
                  </a:lnTo>
                  <a:lnTo>
                    <a:pt x="128244" y="85128"/>
                  </a:lnTo>
                  <a:lnTo>
                    <a:pt x="129413" y="82677"/>
                  </a:lnTo>
                  <a:close/>
                </a:path>
                <a:path w="194945" h="216535">
                  <a:moveTo>
                    <a:pt x="134505" y="147053"/>
                  </a:moveTo>
                  <a:lnTo>
                    <a:pt x="129019" y="139738"/>
                  </a:lnTo>
                  <a:lnTo>
                    <a:pt x="124917" y="140398"/>
                  </a:lnTo>
                  <a:lnTo>
                    <a:pt x="123418" y="141376"/>
                  </a:lnTo>
                  <a:lnTo>
                    <a:pt x="121424" y="144208"/>
                  </a:lnTo>
                  <a:lnTo>
                    <a:pt x="120992" y="145872"/>
                  </a:lnTo>
                  <a:lnTo>
                    <a:pt x="121704" y="150202"/>
                  </a:lnTo>
                  <a:lnTo>
                    <a:pt x="123647" y="152184"/>
                  </a:lnTo>
                  <a:lnTo>
                    <a:pt x="126936" y="153073"/>
                  </a:lnTo>
                  <a:lnTo>
                    <a:pt x="127863" y="153136"/>
                  </a:lnTo>
                  <a:lnTo>
                    <a:pt x="130848" y="152654"/>
                  </a:lnTo>
                  <a:lnTo>
                    <a:pt x="132473" y="151434"/>
                  </a:lnTo>
                  <a:lnTo>
                    <a:pt x="134162" y="148539"/>
                  </a:lnTo>
                  <a:lnTo>
                    <a:pt x="134505" y="147053"/>
                  </a:lnTo>
                  <a:close/>
                </a:path>
                <a:path w="194945" h="216535">
                  <a:moveTo>
                    <a:pt x="135382" y="32372"/>
                  </a:moveTo>
                  <a:lnTo>
                    <a:pt x="134480" y="31927"/>
                  </a:lnTo>
                  <a:lnTo>
                    <a:pt x="133464" y="31661"/>
                  </a:lnTo>
                  <a:lnTo>
                    <a:pt x="129641" y="32283"/>
                  </a:lnTo>
                  <a:lnTo>
                    <a:pt x="127787" y="34836"/>
                  </a:lnTo>
                  <a:lnTo>
                    <a:pt x="128397" y="38582"/>
                  </a:lnTo>
                  <a:lnTo>
                    <a:pt x="128943" y="39420"/>
                  </a:lnTo>
                  <a:lnTo>
                    <a:pt x="129616" y="40119"/>
                  </a:lnTo>
                  <a:lnTo>
                    <a:pt x="130302" y="39052"/>
                  </a:lnTo>
                  <a:lnTo>
                    <a:pt x="131305" y="38188"/>
                  </a:lnTo>
                  <a:lnTo>
                    <a:pt x="132537" y="37668"/>
                  </a:lnTo>
                  <a:lnTo>
                    <a:pt x="132562" y="35547"/>
                  </a:lnTo>
                  <a:lnTo>
                    <a:pt x="133629" y="33566"/>
                  </a:lnTo>
                  <a:lnTo>
                    <a:pt x="135382" y="32372"/>
                  </a:lnTo>
                  <a:close/>
                </a:path>
                <a:path w="194945" h="216535">
                  <a:moveTo>
                    <a:pt x="136817" y="189369"/>
                  </a:moveTo>
                  <a:lnTo>
                    <a:pt x="136131" y="189293"/>
                  </a:lnTo>
                  <a:lnTo>
                    <a:pt x="135432" y="189318"/>
                  </a:lnTo>
                  <a:lnTo>
                    <a:pt x="132308" y="190271"/>
                  </a:lnTo>
                  <a:lnTo>
                    <a:pt x="130949" y="192671"/>
                  </a:lnTo>
                  <a:lnTo>
                    <a:pt x="131330" y="195084"/>
                  </a:lnTo>
                  <a:lnTo>
                    <a:pt x="133210" y="193217"/>
                  </a:lnTo>
                  <a:lnTo>
                    <a:pt x="136817" y="189369"/>
                  </a:lnTo>
                  <a:close/>
                </a:path>
                <a:path w="194945" h="216535">
                  <a:moveTo>
                    <a:pt x="142544" y="174561"/>
                  </a:moveTo>
                  <a:lnTo>
                    <a:pt x="142252" y="172758"/>
                  </a:lnTo>
                  <a:lnTo>
                    <a:pt x="141706" y="171932"/>
                  </a:lnTo>
                  <a:lnTo>
                    <a:pt x="139687" y="169964"/>
                  </a:lnTo>
                  <a:lnTo>
                    <a:pt x="138214" y="169418"/>
                  </a:lnTo>
                  <a:lnTo>
                    <a:pt x="133908" y="170103"/>
                  </a:lnTo>
                  <a:lnTo>
                    <a:pt x="132054" y="172669"/>
                  </a:lnTo>
                  <a:lnTo>
                    <a:pt x="132715" y="176695"/>
                  </a:lnTo>
                  <a:lnTo>
                    <a:pt x="133438" y="177787"/>
                  </a:lnTo>
                  <a:lnTo>
                    <a:pt x="135496" y="179324"/>
                  </a:lnTo>
                  <a:lnTo>
                    <a:pt x="136842" y="179730"/>
                  </a:lnTo>
                  <a:lnTo>
                    <a:pt x="140220" y="179184"/>
                  </a:lnTo>
                  <a:lnTo>
                    <a:pt x="141693" y="177761"/>
                  </a:lnTo>
                  <a:lnTo>
                    <a:pt x="142443" y="175298"/>
                  </a:lnTo>
                  <a:lnTo>
                    <a:pt x="142544" y="174561"/>
                  </a:lnTo>
                  <a:close/>
                </a:path>
                <a:path w="194945" h="216535">
                  <a:moveTo>
                    <a:pt x="142951" y="117386"/>
                  </a:moveTo>
                  <a:lnTo>
                    <a:pt x="142773" y="116281"/>
                  </a:lnTo>
                  <a:lnTo>
                    <a:pt x="142189" y="115036"/>
                  </a:lnTo>
                  <a:lnTo>
                    <a:pt x="140919" y="112610"/>
                  </a:lnTo>
                  <a:lnTo>
                    <a:pt x="138201" y="111137"/>
                  </a:lnTo>
                  <a:lnTo>
                    <a:pt x="133273" y="111937"/>
                  </a:lnTo>
                  <a:lnTo>
                    <a:pt x="129832" y="117729"/>
                  </a:lnTo>
                  <a:lnTo>
                    <a:pt x="130429" y="117944"/>
                  </a:lnTo>
                  <a:lnTo>
                    <a:pt x="131572" y="117652"/>
                  </a:lnTo>
                  <a:lnTo>
                    <a:pt x="135826" y="117602"/>
                  </a:lnTo>
                  <a:lnTo>
                    <a:pt x="138798" y="120484"/>
                  </a:lnTo>
                  <a:lnTo>
                    <a:pt x="138836" y="124091"/>
                  </a:lnTo>
                  <a:lnTo>
                    <a:pt x="141389" y="122936"/>
                  </a:lnTo>
                  <a:lnTo>
                    <a:pt x="142913" y="120688"/>
                  </a:lnTo>
                  <a:lnTo>
                    <a:pt x="142951" y="117386"/>
                  </a:lnTo>
                  <a:close/>
                </a:path>
                <a:path w="194945" h="216535">
                  <a:moveTo>
                    <a:pt x="143319" y="111696"/>
                  </a:moveTo>
                  <a:lnTo>
                    <a:pt x="142290" y="108381"/>
                  </a:lnTo>
                  <a:lnTo>
                    <a:pt x="141287" y="107175"/>
                  </a:lnTo>
                  <a:lnTo>
                    <a:pt x="138442" y="105371"/>
                  </a:lnTo>
                  <a:lnTo>
                    <a:pt x="136474" y="105003"/>
                  </a:lnTo>
                  <a:lnTo>
                    <a:pt x="131076" y="106654"/>
                  </a:lnTo>
                  <a:lnTo>
                    <a:pt x="129133" y="110299"/>
                  </a:lnTo>
                  <a:lnTo>
                    <a:pt x="130314" y="114147"/>
                  </a:lnTo>
                  <a:lnTo>
                    <a:pt x="130670" y="114884"/>
                  </a:lnTo>
                  <a:lnTo>
                    <a:pt x="131622" y="113195"/>
                  </a:lnTo>
                  <a:lnTo>
                    <a:pt x="133273" y="111925"/>
                  </a:lnTo>
                  <a:lnTo>
                    <a:pt x="138201" y="111137"/>
                  </a:lnTo>
                  <a:lnTo>
                    <a:pt x="140919" y="112598"/>
                  </a:lnTo>
                  <a:lnTo>
                    <a:pt x="142201" y="115023"/>
                  </a:lnTo>
                  <a:lnTo>
                    <a:pt x="143052" y="113525"/>
                  </a:lnTo>
                  <a:lnTo>
                    <a:pt x="143319" y="111696"/>
                  </a:lnTo>
                  <a:close/>
                </a:path>
                <a:path w="194945" h="216535">
                  <a:moveTo>
                    <a:pt x="148691" y="59029"/>
                  </a:moveTo>
                  <a:lnTo>
                    <a:pt x="147053" y="53771"/>
                  </a:lnTo>
                  <a:lnTo>
                    <a:pt x="144246" y="52285"/>
                  </a:lnTo>
                  <a:lnTo>
                    <a:pt x="141300" y="53187"/>
                  </a:lnTo>
                  <a:lnTo>
                    <a:pt x="140830" y="53517"/>
                  </a:lnTo>
                  <a:lnTo>
                    <a:pt x="142405" y="54698"/>
                  </a:lnTo>
                  <a:lnTo>
                    <a:pt x="143446" y="56540"/>
                  </a:lnTo>
                  <a:lnTo>
                    <a:pt x="143484" y="60159"/>
                  </a:lnTo>
                  <a:lnTo>
                    <a:pt x="142963" y="61556"/>
                  </a:lnTo>
                  <a:lnTo>
                    <a:pt x="142087" y="62674"/>
                  </a:lnTo>
                  <a:lnTo>
                    <a:pt x="142887" y="62839"/>
                  </a:lnTo>
                  <a:lnTo>
                    <a:pt x="143713" y="62890"/>
                  </a:lnTo>
                  <a:lnTo>
                    <a:pt x="147205" y="61823"/>
                  </a:lnTo>
                  <a:lnTo>
                    <a:pt x="148691" y="59029"/>
                  </a:lnTo>
                  <a:close/>
                </a:path>
                <a:path w="194945" h="216535">
                  <a:moveTo>
                    <a:pt x="155892" y="93789"/>
                  </a:moveTo>
                  <a:lnTo>
                    <a:pt x="155206" y="89598"/>
                  </a:lnTo>
                  <a:lnTo>
                    <a:pt x="153670" y="87795"/>
                  </a:lnTo>
                  <a:lnTo>
                    <a:pt x="150914" y="86614"/>
                  </a:lnTo>
                  <a:lnTo>
                    <a:pt x="150075" y="86423"/>
                  </a:lnTo>
                  <a:lnTo>
                    <a:pt x="149009" y="86423"/>
                  </a:lnTo>
                  <a:lnTo>
                    <a:pt x="149212" y="86410"/>
                  </a:lnTo>
                  <a:lnTo>
                    <a:pt x="149529" y="85280"/>
                  </a:lnTo>
                  <a:lnTo>
                    <a:pt x="149542" y="84061"/>
                  </a:lnTo>
                  <a:lnTo>
                    <a:pt x="148386" y="80225"/>
                  </a:lnTo>
                  <a:lnTo>
                    <a:pt x="146215" y="78536"/>
                  </a:lnTo>
                  <a:lnTo>
                    <a:pt x="143738" y="78206"/>
                  </a:lnTo>
                  <a:lnTo>
                    <a:pt x="143052" y="79171"/>
                  </a:lnTo>
                  <a:lnTo>
                    <a:pt x="142074" y="79933"/>
                  </a:lnTo>
                  <a:lnTo>
                    <a:pt x="139941" y="80441"/>
                  </a:lnTo>
                  <a:lnTo>
                    <a:pt x="139077" y="80327"/>
                  </a:lnTo>
                  <a:lnTo>
                    <a:pt x="138252" y="80073"/>
                  </a:lnTo>
                  <a:lnTo>
                    <a:pt x="137210" y="81127"/>
                  </a:lnTo>
                  <a:lnTo>
                    <a:pt x="136525" y="82473"/>
                  </a:lnTo>
                  <a:lnTo>
                    <a:pt x="136258" y="84810"/>
                  </a:lnTo>
                  <a:lnTo>
                    <a:pt x="136334" y="85699"/>
                  </a:lnTo>
                  <a:lnTo>
                    <a:pt x="142760" y="91160"/>
                  </a:lnTo>
                  <a:lnTo>
                    <a:pt x="143459" y="90906"/>
                  </a:lnTo>
                  <a:lnTo>
                    <a:pt x="144208" y="90741"/>
                  </a:lnTo>
                  <a:lnTo>
                    <a:pt x="148209" y="90690"/>
                  </a:lnTo>
                  <a:lnTo>
                    <a:pt x="150901" y="92951"/>
                  </a:lnTo>
                  <a:lnTo>
                    <a:pt x="151523" y="95948"/>
                  </a:lnTo>
                  <a:lnTo>
                    <a:pt x="152476" y="96113"/>
                  </a:lnTo>
                  <a:lnTo>
                    <a:pt x="153365" y="96494"/>
                  </a:lnTo>
                  <a:lnTo>
                    <a:pt x="154152" y="97040"/>
                  </a:lnTo>
                  <a:lnTo>
                    <a:pt x="155308" y="95643"/>
                  </a:lnTo>
                  <a:lnTo>
                    <a:pt x="155892" y="93789"/>
                  </a:lnTo>
                  <a:close/>
                </a:path>
                <a:path w="194945" h="216535">
                  <a:moveTo>
                    <a:pt x="156400" y="164668"/>
                  </a:moveTo>
                  <a:lnTo>
                    <a:pt x="156337" y="163918"/>
                  </a:lnTo>
                  <a:lnTo>
                    <a:pt x="155143" y="160096"/>
                  </a:lnTo>
                  <a:lnTo>
                    <a:pt x="151853" y="158369"/>
                  </a:lnTo>
                  <a:lnTo>
                    <a:pt x="145656" y="160274"/>
                  </a:lnTo>
                  <a:lnTo>
                    <a:pt x="143916" y="163525"/>
                  </a:lnTo>
                  <a:lnTo>
                    <a:pt x="145148" y="167347"/>
                  </a:lnTo>
                  <a:lnTo>
                    <a:pt x="146354" y="169545"/>
                  </a:lnTo>
                  <a:lnTo>
                    <a:pt x="148297" y="170662"/>
                  </a:lnTo>
                  <a:lnTo>
                    <a:pt x="151003" y="170700"/>
                  </a:lnTo>
                  <a:lnTo>
                    <a:pt x="151612" y="170649"/>
                  </a:lnTo>
                  <a:lnTo>
                    <a:pt x="152908" y="170167"/>
                  </a:lnTo>
                  <a:lnTo>
                    <a:pt x="156337" y="165404"/>
                  </a:lnTo>
                  <a:lnTo>
                    <a:pt x="156400" y="164668"/>
                  </a:lnTo>
                  <a:close/>
                </a:path>
                <a:path w="194945" h="216535">
                  <a:moveTo>
                    <a:pt x="161518" y="147535"/>
                  </a:moveTo>
                  <a:lnTo>
                    <a:pt x="161328" y="145681"/>
                  </a:lnTo>
                  <a:lnTo>
                    <a:pt x="161048" y="144983"/>
                  </a:lnTo>
                  <a:lnTo>
                    <a:pt x="159461" y="142392"/>
                  </a:lnTo>
                  <a:lnTo>
                    <a:pt x="160667" y="144348"/>
                  </a:lnTo>
                  <a:lnTo>
                    <a:pt x="160909" y="143294"/>
                  </a:lnTo>
                  <a:lnTo>
                    <a:pt x="160909" y="142163"/>
                  </a:lnTo>
                  <a:lnTo>
                    <a:pt x="159842" y="138734"/>
                  </a:lnTo>
                  <a:lnTo>
                    <a:pt x="157924" y="137121"/>
                  </a:lnTo>
                  <a:lnTo>
                    <a:pt x="154609" y="136398"/>
                  </a:lnTo>
                  <a:lnTo>
                    <a:pt x="153466" y="136398"/>
                  </a:lnTo>
                  <a:lnTo>
                    <a:pt x="150241" y="137375"/>
                  </a:lnTo>
                  <a:lnTo>
                    <a:pt x="148717" y="138963"/>
                  </a:lnTo>
                  <a:lnTo>
                    <a:pt x="147637" y="142138"/>
                  </a:lnTo>
                  <a:lnTo>
                    <a:pt x="147561" y="143522"/>
                  </a:lnTo>
                  <a:lnTo>
                    <a:pt x="148348" y="146037"/>
                  </a:lnTo>
                  <a:lnTo>
                    <a:pt x="148996" y="146977"/>
                  </a:lnTo>
                  <a:lnTo>
                    <a:pt x="149821" y="147739"/>
                  </a:lnTo>
                  <a:lnTo>
                    <a:pt x="149860" y="148323"/>
                  </a:lnTo>
                  <a:lnTo>
                    <a:pt x="150177" y="150304"/>
                  </a:lnTo>
                  <a:lnTo>
                    <a:pt x="151472" y="151879"/>
                  </a:lnTo>
                  <a:lnTo>
                    <a:pt x="154203" y="153149"/>
                  </a:lnTo>
                  <a:lnTo>
                    <a:pt x="155384" y="153327"/>
                  </a:lnTo>
                  <a:lnTo>
                    <a:pt x="157353" y="153009"/>
                  </a:lnTo>
                  <a:lnTo>
                    <a:pt x="158051" y="152742"/>
                  </a:lnTo>
                  <a:lnTo>
                    <a:pt x="158661" y="152374"/>
                  </a:lnTo>
                  <a:lnTo>
                    <a:pt x="158902" y="150685"/>
                  </a:lnTo>
                  <a:lnTo>
                    <a:pt x="159905" y="149263"/>
                  </a:lnTo>
                  <a:lnTo>
                    <a:pt x="161391" y="148551"/>
                  </a:lnTo>
                  <a:lnTo>
                    <a:pt x="161518" y="147535"/>
                  </a:lnTo>
                  <a:close/>
                </a:path>
                <a:path w="194945" h="216535">
                  <a:moveTo>
                    <a:pt x="163639" y="20853"/>
                  </a:moveTo>
                  <a:lnTo>
                    <a:pt x="162953" y="18669"/>
                  </a:lnTo>
                  <a:lnTo>
                    <a:pt x="161074" y="17691"/>
                  </a:lnTo>
                  <a:lnTo>
                    <a:pt x="159004" y="18313"/>
                  </a:lnTo>
                  <a:lnTo>
                    <a:pt x="158534" y="18630"/>
                  </a:lnTo>
                  <a:lnTo>
                    <a:pt x="158203" y="19265"/>
                  </a:lnTo>
                  <a:lnTo>
                    <a:pt x="157746" y="19799"/>
                  </a:lnTo>
                  <a:lnTo>
                    <a:pt x="157187" y="20231"/>
                  </a:lnTo>
                  <a:lnTo>
                    <a:pt x="156933" y="20916"/>
                  </a:lnTo>
                  <a:lnTo>
                    <a:pt x="156832" y="21666"/>
                  </a:lnTo>
                  <a:lnTo>
                    <a:pt x="157607" y="24168"/>
                  </a:lnTo>
                  <a:lnTo>
                    <a:pt x="159499" y="25158"/>
                  </a:lnTo>
                  <a:lnTo>
                    <a:pt x="161493" y="24561"/>
                  </a:lnTo>
                  <a:lnTo>
                    <a:pt x="161836" y="24320"/>
                  </a:lnTo>
                  <a:lnTo>
                    <a:pt x="162191" y="23304"/>
                  </a:lnTo>
                  <a:lnTo>
                    <a:pt x="162826" y="22402"/>
                  </a:lnTo>
                  <a:lnTo>
                    <a:pt x="163626" y="21678"/>
                  </a:lnTo>
                  <a:lnTo>
                    <a:pt x="163639" y="20853"/>
                  </a:lnTo>
                  <a:close/>
                </a:path>
                <a:path w="194945" h="216535">
                  <a:moveTo>
                    <a:pt x="168059" y="39928"/>
                  </a:moveTo>
                  <a:lnTo>
                    <a:pt x="167830" y="38569"/>
                  </a:lnTo>
                  <a:lnTo>
                    <a:pt x="167335" y="37769"/>
                  </a:lnTo>
                  <a:lnTo>
                    <a:pt x="166700" y="37084"/>
                  </a:lnTo>
                  <a:lnTo>
                    <a:pt x="165709" y="37896"/>
                  </a:lnTo>
                  <a:lnTo>
                    <a:pt x="164477" y="38442"/>
                  </a:lnTo>
                  <a:lnTo>
                    <a:pt x="161556" y="38709"/>
                  </a:lnTo>
                  <a:lnTo>
                    <a:pt x="160121" y="38303"/>
                  </a:lnTo>
                  <a:lnTo>
                    <a:pt x="158927" y="37528"/>
                  </a:lnTo>
                  <a:lnTo>
                    <a:pt x="158762" y="37757"/>
                  </a:lnTo>
                  <a:lnTo>
                    <a:pt x="158572" y="38303"/>
                  </a:lnTo>
                  <a:lnTo>
                    <a:pt x="158826" y="39344"/>
                  </a:lnTo>
                  <a:lnTo>
                    <a:pt x="158851" y="40678"/>
                  </a:lnTo>
                  <a:lnTo>
                    <a:pt x="158699" y="41414"/>
                  </a:lnTo>
                  <a:lnTo>
                    <a:pt x="158445" y="42087"/>
                  </a:lnTo>
                  <a:lnTo>
                    <a:pt x="158711" y="42799"/>
                  </a:lnTo>
                  <a:lnTo>
                    <a:pt x="159118" y="43421"/>
                  </a:lnTo>
                  <a:lnTo>
                    <a:pt x="159651" y="43916"/>
                  </a:lnTo>
                  <a:lnTo>
                    <a:pt x="160464" y="43548"/>
                  </a:lnTo>
                  <a:lnTo>
                    <a:pt x="161213" y="43383"/>
                  </a:lnTo>
                  <a:lnTo>
                    <a:pt x="162077" y="42100"/>
                  </a:lnTo>
                  <a:lnTo>
                    <a:pt x="163372" y="41109"/>
                  </a:lnTo>
                  <a:lnTo>
                    <a:pt x="166001" y="40436"/>
                  </a:lnTo>
                  <a:lnTo>
                    <a:pt x="167005" y="40449"/>
                  </a:lnTo>
                  <a:lnTo>
                    <a:pt x="167957" y="40640"/>
                  </a:lnTo>
                  <a:lnTo>
                    <a:pt x="168059" y="39928"/>
                  </a:lnTo>
                  <a:close/>
                </a:path>
                <a:path w="194945" h="216535">
                  <a:moveTo>
                    <a:pt x="170230" y="115608"/>
                  </a:moveTo>
                  <a:lnTo>
                    <a:pt x="169684" y="115671"/>
                  </a:lnTo>
                  <a:lnTo>
                    <a:pt x="166052" y="115722"/>
                  </a:lnTo>
                  <a:lnTo>
                    <a:pt x="163766" y="113499"/>
                  </a:lnTo>
                  <a:lnTo>
                    <a:pt x="163766" y="119748"/>
                  </a:lnTo>
                  <a:lnTo>
                    <a:pt x="162788" y="119634"/>
                  </a:lnTo>
                  <a:lnTo>
                    <a:pt x="163766" y="119748"/>
                  </a:lnTo>
                  <a:lnTo>
                    <a:pt x="163766" y="113499"/>
                  </a:lnTo>
                  <a:lnTo>
                    <a:pt x="163080" y="112826"/>
                  </a:lnTo>
                  <a:lnTo>
                    <a:pt x="163029" y="108483"/>
                  </a:lnTo>
                  <a:lnTo>
                    <a:pt x="163169" y="107772"/>
                  </a:lnTo>
                  <a:lnTo>
                    <a:pt x="163398" y="107099"/>
                  </a:lnTo>
                  <a:lnTo>
                    <a:pt x="162496" y="107213"/>
                  </a:lnTo>
                  <a:lnTo>
                    <a:pt x="158584" y="108419"/>
                  </a:lnTo>
                  <a:lnTo>
                    <a:pt x="156641" y="112064"/>
                  </a:lnTo>
                  <a:lnTo>
                    <a:pt x="158178" y="117030"/>
                  </a:lnTo>
                  <a:lnTo>
                    <a:pt x="159169" y="118224"/>
                  </a:lnTo>
                  <a:lnTo>
                    <a:pt x="161544" y="119634"/>
                  </a:lnTo>
                  <a:lnTo>
                    <a:pt x="161785" y="119710"/>
                  </a:lnTo>
                  <a:lnTo>
                    <a:pt x="161340" y="119748"/>
                  </a:lnTo>
                  <a:lnTo>
                    <a:pt x="158915" y="120154"/>
                  </a:lnTo>
                  <a:lnTo>
                    <a:pt x="157048" y="121831"/>
                  </a:lnTo>
                  <a:lnTo>
                    <a:pt x="156044" y="124599"/>
                  </a:lnTo>
                  <a:lnTo>
                    <a:pt x="157035" y="123812"/>
                  </a:lnTo>
                  <a:lnTo>
                    <a:pt x="158280" y="123304"/>
                  </a:lnTo>
                  <a:lnTo>
                    <a:pt x="160997" y="123266"/>
                  </a:lnTo>
                  <a:lnTo>
                    <a:pt x="162229" y="123723"/>
                  </a:lnTo>
                  <a:lnTo>
                    <a:pt x="163233" y="124460"/>
                  </a:lnTo>
                  <a:lnTo>
                    <a:pt x="165239" y="124675"/>
                  </a:lnTo>
                  <a:lnTo>
                    <a:pt x="167005" y="126072"/>
                  </a:lnTo>
                  <a:lnTo>
                    <a:pt x="167728" y="128790"/>
                  </a:lnTo>
                  <a:lnTo>
                    <a:pt x="167754" y="129463"/>
                  </a:lnTo>
                  <a:lnTo>
                    <a:pt x="167665" y="130098"/>
                  </a:lnTo>
                  <a:lnTo>
                    <a:pt x="168706" y="128727"/>
                  </a:lnTo>
                  <a:lnTo>
                    <a:pt x="169214" y="126961"/>
                  </a:lnTo>
                  <a:lnTo>
                    <a:pt x="168516" y="122720"/>
                  </a:lnTo>
                  <a:lnTo>
                    <a:pt x="166814" y="120865"/>
                  </a:lnTo>
                  <a:lnTo>
                    <a:pt x="164655" y="120078"/>
                  </a:lnTo>
                  <a:lnTo>
                    <a:pt x="165506" y="119951"/>
                  </a:lnTo>
                  <a:lnTo>
                    <a:pt x="166535" y="119634"/>
                  </a:lnTo>
                  <a:lnTo>
                    <a:pt x="168846" y="118211"/>
                  </a:lnTo>
                  <a:lnTo>
                    <a:pt x="169773" y="117005"/>
                  </a:lnTo>
                  <a:lnTo>
                    <a:pt x="170230" y="115608"/>
                  </a:lnTo>
                  <a:close/>
                </a:path>
                <a:path w="194945" h="216535">
                  <a:moveTo>
                    <a:pt x="170332" y="65646"/>
                  </a:moveTo>
                  <a:lnTo>
                    <a:pt x="167703" y="65709"/>
                  </a:lnTo>
                  <a:lnTo>
                    <a:pt x="165417" y="63804"/>
                  </a:lnTo>
                  <a:lnTo>
                    <a:pt x="165176" y="61175"/>
                  </a:lnTo>
                  <a:lnTo>
                    <a:pt x="165214" y="60909"/>
                  </a:lnTo>
                  <a:lnTo>
                    <a:pt x="164630" y="61302"/>
                  </a:lnTo>
                  <a:lnTo>
                    <a:pt x="163969" y="61607"/>
                  </a:lnTo>
                  <a:lnTo>
                    <a:pt x="163258" y="61810"/>
                  </a:lnTo>
                  <a:lnTo>
                    <a:pt x="164490" y="62776"/>
                  </a:lnTo>
                  <a:lnTo>
                    <a:pt x="165379" y="64173"/>
                  </a:lnTo>
                  <a:lnTo>
                    <a:pt x="165760" y="66535"/>
                  </a:lnTo>
                  <a:lnTo>
                    <a:pt x="165633" y="67881"/>
                  </a:lnTo>
                  <a:lnTo>
                    <a:pt x="166293" y="67957"/>
                  </a:lnTo>
                  <a:lnTo>
                    <a:pt x="166979" y="67906"/>
                  </a:lnTo>
                  <a:lnTo>
                    <a:pt x="168833" y="67348"/>
                  </a:lnTo>
                  <a:lnTo>
                    <a:pt x="169710" y="66573"/>
                  </a:lnTo>
                  <a:lnTo>
                    <a:pt x="170332" y="65646"/>
                  </a:lnTo>
                  <a:close/>
                </a:path>
                <a:path w="194945" h="216535">
                  <a:moveTo>
                    <a:pt x="182333" y="96456"/>
                  </a:moveTo>
                  <a:lnTo>
                    <a:pt x="181648" y="94246"/>
                  </a:lnTo>
                  <a:lnTo>
                    <a:pt x="179844" y="92583"/>
                  </a:lnTo>
                  <a:lnTo>
                    <a:pt x="176809" y="91859"/>
                  </a:lnTo>
                  <a:lnTo>
                    <a:pt x="177634" y="92049"/>
                  </a:lnTo>
                  <a:lnTo>
                    <a:pt x="178206" y="90690"/>
                  </a:lnTo>
                  <a:lnTo>
                    <a:pt x="178346" y="89141"/>
                  </a:lnTo>
                  <a:lnTo>
                    <a:pt x="177685" y="86995"/>
                  </a:lnTo>
                  <a:lnTo>
                    <a:pt x="177025" y="85915"/>
                  </a:lnTo>
                  <a:lnTo>
                    <a:pt x="176352" y="86728"/>
                  </a:lnTo>
                  <a:lnTo>
                    <a:pt x="175475" y="87401"/>
                  </a:lnTo>
                  <a:lnTo>
                    <a:pt x="171653" y="88303"/>
                  </a:lnTo>
                  <a:lnTo>
                    <a:pt x="168948" y="86652"/>
                  </a:lnTo>
                  <a:lnTo>
                    <a:pt x="168300" y="83908"/>
                  </a:lnTo>
                  <a:lnTo>
                    <a:pt x="165722" y="85407"/>
                  </a:lnTo>
                  <a:lnTo>
                    <a:pt x="164401" y="88493"/>
                  </a:lnTo>
                  <a:lnTo>
                    <a:pt x="165544" y="92189"/>
                  </a:lnTo>
                  <a:lnTo>
                    <a:pt x="166331" y="93395"/>
                  </a:lnTo>
                  <a:lnTo>
                    <a:pt x="167246" y="94640"/>
                  </a:lnTo>
                  <a:lnTo>
                    <a:pt x="168567" y="95504"/>
                  </a:lnTo>
                  <a:lnTo>
                    <a:pt x="170040" y="95859"/>
                  </a:lnTo>
                  <a:lnTo>
                    <a:pt x="169583" y="96951"/>
                  </a:lnTo>
                  <a:lnTo>
                    <a:pt x="169392" y="98183"/>
                  </a:lnTo>
                  <a:lnTo>
                    <a:pt x="169697" y="99961"/>
                  </a:lnTo>
                  <a:lnTo>
                    <a:pt x="170053" y="100926"/>
                  </a:lnTo>
                  <a:lnTo>
                    <a:pt x="170980" y="101015"/>
                  </a:lnTo>
                  <a:lnTo>
                    <a:pt x="171818" y="101371"/>
                  </a:lnTo>
                  <a:lnTo>
                    <a:pt x="172554" y="101904"/>
                  </a:lnTo>
                  <a:lnTo>
                    <a:pt x="171869" y="98856"/>
                  </a:lnTo>
                  <a:lnTo>
                    <a:pt x="173723" y="95783"/>
                  </a:lnTo>
                  <a:lnTo>
                    <a:pt x="178841" y="94462"/>
                  </a:lnTo>
                  <a:lnTo>
                    <a:pt x="180924" y="95097"/>
                  </a:lnTo>
                  <a:lnTo>
                    <a:pt x="182333" y="96456"/>
                  </a:lnTo>
                  <a:close/>
                </a:path>
                <a:path w="194945" h="216535">
                  <a:moveTo>
                    <a:pt x="186524" y="103898"/>
                  </a:moveTo>
                  <a:lnTo>
                    <a:pt x="185686" y="104076"/>
                  </a:lnTo>
                  <a:lnTo>
                    <a:pt x="184848" y="103924"/>
                  </a:lnTo>
                  <a:lnTo>
                    <a:pt x="184150" y="103530"/>
                  </a:lnTo>
                  <a:lnTo>
                    <a:pt x="184188" y="103708"/>
                  </a:lnTo>
                  <a:lnTo>
                    <a:pt x="184150" y="103898"/>
                  </a:lnTo>
                  <a:lnTo>
                    <a:pt x="184492" y="105003"/>
                  </a:lnTo>
                  <a:lnTo>
                    <a:pt x="185077" y="105714"/>
                  </a:lnTo>
                  <a:lnTo>
                    <a:pt x="185775" y="106299"/>
                  </a:lnTo>
                  <a:lnTo>
                    <a:pt x="186524" y="103898"/>
                  </a:lnTo>
                  <a:close/>
                </a:path>
                <a:path w="194945" h="216535">
                  <a:moveTo>
                    <a:pt x="188277" y="97764"/>
                  </a:moveTo>
                  <a:lnTo>
                    <a:pt x="188061" y="97802"/>
                  </a:lnTo>
                  <a:lnTo>
                    <a:pt x="187858" y="97777"/>
                  </a:lnTo>
                  <a:lnTo>
                    <a:pt x="187642" y="97828"/>
                  </a:lnTo>
                  <a:lnTo>
                    <a:pt x="187833" y="97955"/>
                  </a:lnTo>
                  <a:lnTo>
                    <a:pt x="187972" y="98120"/>
                  </a:lnTo>
                  <a:lnTo>
                    <a:pt x="188125" y="98285"/>
                  </a:lnTo>
                  <a:lnTo>
                    <a:pt x="188277" y="97764"/>
                  </a:lnTo>
                  <a:close/>
                </a:path>
                <a:path w="194945" h="216535">
                  <a:moveTo>
                    <a:pt x="188734" y="7874"/>
                  </a:moveTo>
                  <a:lnTo>
                    <a:pt x="188150" y="4292"/>
                  </a:lnTo>
                  <a:lnTo>
                    <a:pt x="186524" y="3124"/>
                  </a:lnTo>
                  <a:lnTo>
                    <a:pt x="184759" y="3302"/>
                  </a:lnTo>
                  <a:lnTo>
                    <a:pt x="184150" y="4584"/>
                  </a:lnTo>
                  <a:lnTo>
                    <a:pt x="183134" y="5664"/>
                  </a:lnTo>
                  <a:lnTo>
                    <a:pt x="181800" y="6337"/>
                  </a:lnTo>
                  <a:lnTo>
                    <a:pt x="181737" y="6858"/>
                  </a:lnTo>
                  <a:lnTo>
                    <a:pt x="182079" y="8953"/>
                  </a:lnTo>
                  <a:lnTo>
                    <a:pt x="183807" y="10185"/>
                  </a:lnTo>
                  <a:lnTo>
                    <a:pt x="187490" y="9588"/>
                  </a:lnTo>
                  <a:lnTo>
                    <a:pt x="188734" y="7874"/>
                  </a:lnTo>
                  <a:close/>
                </a:path>
                <a:path w="194945" h="216535">
                  <a:moveTo>
                    <a:pt x="189217" y="45580"/>
                  </a:moveTo>
                  <a:lnTo>
                    <a:pt x="188137" y="44145"/>
                  </a:lnTo>
                  <a:lnTo>
                    <a:pt x="186347" y="43294"/>
                  </a:lnTo>
                  <a:lnTo>
                    <a:pt x="182727" y="43878"/>
                  </a:lnTo>
                  <a:lnTo>
                    <a:pt x="181444" y="45008"/>
                  </a:lnTo>
                  <a:lnTo>
                    <a:pt x="180771" y="46469"/>
                  </a:lnTo>
                  <a:lnTo>
                    <a:pt x="181432" y="47472"/>
                  </a:lnTo>
                  <a:lnTo>
                    <a:pt x="181838" y="48666"/>
                  </a:lnTo>
                  <a:lnTo>
                    <a:pt x="181864" y="50596"/>
                  </a:lnTo>
                  <a:lnTo>
                    <a:pt x="181584" y="51803"/>
                  </a:lnTo>
                  <a:lnTo>
                    <a:pt x="182041" y="52298"/>
                  </a:lnTo>
                  <a:lnTo>
                    <a:pt x="182575" y="52692"/>
                  </a:lnTo>
                  <a:lnTo>
                    <a:pt x="183197" y="52971"/>
                  </a:lnTo>
                  <a:lnTo>
                    <a:pt x="183769" y="51333"/>
                  </a:lnTo>
                  <a:lnTo>
                    <a:pt x="185013" y="49961"/>
                  </a:lnTo>
                  <a:lnTo>
                    <a:pt x="187591" y="48856"/>
                  </a:lnTo>
                  <a:lnTo>
                    <a:pt x="187807" y="47625"/>
                  </a:lnTo>
                  <a:lnTo>
                    <a:pt x="188379" y="46482"/>
                  </a:lnTo>
                  <a:lnTo>
                    <a:pt x="189217" y="45580"/>
                  </a:lnTo>
                  <a:close/>
                </a:path>
                <a:path w="194945" h="216535">
                  <a:moveTo>
                    <a:pt x="194335" y="67233"/>
                  </a:moveTo>
                  <a:lnTo>
                    <a:pt x="193167" y="66560"/>
                  </a:lnTo>
                  <a:lnTo>
                    <a:pt x="191744" y="66319"/>
                  </a:lnTo>
                  <a:lnTo>
                    <a:pt x="189039" y="67144"/>
                  </a:lnTo>
                  <a:lnTo>
                    <a:pt x="188023" y="68021"/>
                  </a:lnTo>
                  <a:lnTo>
                    <a:pt x="187426" y="69126"/>
                  </a:lnTo>
                  <a:lnTo>
                    <a:pt x="190322" y="69329"/>
                  </a:lnTo>
                  <a:lnTo>
                    <a:pt x="192798" y="71424"/>
                  </a:lnTo>
                  <a:lnTo>
                    <a:pt x="193370" y="74358"/>
                  </a:lnTo>
                  <a:lnTo>
                    <a:pt x="194335" y="6723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753680" y="2798596"/>
              <a:ext cx="170180" cy="237490"/>
            </a:xfrm>
            <a:custGeom>
              <a:avLst/>
              <a:gdLst/>
              <a:ahLst/>
              <a:cxnLst/>
              <a:rect l="l" t="t" r="r" b="b"/>
              <a:pathLst>
                <a:path w="170179" h="237489">
                  <a:moveTo>
                    <a:pt x="6743" y="156997"/>
                  </a:moveTo>
                  <a:lnTo>
                    <a:pt x="6413" y="156210"/>
                  </a:lnTo>
                  <a:lnTo>
                    <a:pt x="5092" y="154901"/>
                  </a:lnTo>
                  <a:lnTo>
                    <a:pt x="4292" y="154584"/>
                  </a:lnTo>
                  <a:lnTo>
                    <a:pt x="2438" y="154584"/>
                  </a:lnTo>
                  <a:lnTo>
                    <a:pt x="1638" y="154901"/>
                  </a:lnTo>
                  <a:lnTo>
                    <a:pt x="330" y="156210"/>
                  </a:lnTo>
                  <a:lnTo>
                    <a:pt x="0" y="156997"/>
                  </a:lnTo>
                  <a:lnTo>
                    <a:pt x="0" y="158851"/>
                  </a:lnTo>
                  <a:lnTo>
                    <a:pt x="330" y="159639"/>
                  </a:lnTo>
                  <a:lnTo>
                    <a:pt x="1638" y="160947"/>
                  </a:lnTo>
                  <a:lnTo>
                    <a:pt x="2438" y="161264"/>
                  </a:lnTo>
                  <a:lnTo>
                    <a:pt x="4292" y="161264"/>
                  </a:lnTo>
                  <a:lnTo>
                    <a:pt x="5092" y="160947"/>
                  </a:lnTo>
                  <a:lnTo>
                    <a:pt x="6413" y="159639"/>
                  </a:lnTo>
                  <a:lnTo>
                    <a:pt x="6743" y="158851"/>
                  </a:lnTo>
                  <a:lnTo>
                    <a:pt x="6743" y="156997"/>
                  </a:lnTo>
                  <a:close/>
                </a:path>
                <a:path w="170179" h="237489">
                  <a:moveTo>
                    <a:pt x="14922" y="94513"/>
                  </a:moveTo>
                  <a:lnTo>
                    <a:pt x="14884" y="91528"/>
                  </a:lnTo>
                  <a:lnTo>
                    <a:pt x="13360" y="90043"/>
                  </a:lnTo>
                  <a:lnTo>
                    <a:pt x="9639" y="90093"/>
                  </a:lnTo>
                  <a:lnTo>
                    <a:pt x="8140" y="91605"/>
                  </a:lnTo>
                  <a:lnTo>
                    <a:pt x="8178" y="93916"/>
                  </a:lnTo>
                  <a:lnTo>
                    <a:pt x="8445" y="94767"/>
                  </a:lnTo>
                  <a:lnTo>
                    <a:pt x="9169" y="94322"/>
                  </a:lnTo>
                  <a:lnTo>
                    <a:pt x="7378" y="95554"/>
                  </a:lnTo>
                  <a:lnTo>
                    <a:pt x="6819" y="96926"/>
                  </a:lnTo>
                  <a:lnTo>
                    <a:pt x="7645" y="100088"/>
                  </a:lnTo>
                  <a:lnTo>
                    <a:pt x="9486" y="101155"/>
                  </a:lnTo>
                  <a:lnTo>
                    <a:pt x="13093" y="100228"/>
                  </a:lnTo>
                  <a:lnTo>
                    <a:pt x="14173" y="98399"/>
                  </a:lnTo>
                  <a:lnTo>
                    <a:pt x="13652" y="96418"/>
                  </a:lnTo>
                  <a:lnTo>
                    <a:pt x="13474" y="96075"/>
                  </a:lnTo>
                  <a:lnTo>
                    <a:pt x="14325" y="95478"/>
                  </a:lnTo>
                  <a:lnTo>
                    <a:pt x="14922" y="94513"/>
                  </a:lnTo>
                  <a:close/>
                </a:path>
                <a:path w="170179" h="237489">
                  <a:moveTo>
                    <a:pt x="16167" y="195681"/>
                  </a:moveTo>
                  <a:lnTo>
                    <a:pt x="16154" y="194081"/>
                  </a:lnTo>
                  <a:lnTo>
                    <a:pt x="15544" y="193154"/>
                  </a:lnTo>
                  <a:lnTo>
                    <a:pt x="14122" y="192163"/>
                  </a:lnTo>
                  <a:lnTo>
                    <a:pt x="13474" y="191884"/>
                  </a:lnTo>
                  <a:lnTo>
                    <a:pt x="10883" y="191922"/>
                  </a:lnTo>
                  <a:lnTo>
                    <a:pt x="9398" y="193433"/>
                  </a:lnTo>
                  <a:lnTo>
                    <a:pt x="9436" y="197142"/>
                  </a:lnTo>
                  <a:lnTo>
                    <a:pt x="10972" y="198615"/>
                  </a:lnTo>
                  <a:lnTo>
                    <a:pt x="14198" y="198564"/>
                  </a:lnTo>
                  <a:lnTo>
                    <a:pt x="15367" y="197739"/>
                  </a:lnTo>
                  <a:lnTo>
                    <a:pt x="16052" y="196138"/>
                  </a:lnTo>
                  <a:lnTo>
                    <a:pt x="16167" y="195681"/>
                  </a:lnTo>
                  <a:close/>
                </a:path>
                <a:path w="170179" h="237489">
                  <a:moveTo>
                    <a:pt x="21755" y="162648"/>
                  </a:moveTo>
                  <a:lnTo>
                    <a:pt x="21005" y="159816"/>
                  </a:lnTo>
                  <a:lnTo>
                    <a:pt x="19837" y="158877"/>
                  </a:lnTo>
                  <a:lnTo>
                    <a:pt x="18097" y="158661"/>
                  </a:lnTo>
                  <a:lnTo>
                    <a:pt x="17678" y="158673"/>
                  </a:lnTo>
                  <a:lnTo>
                    <a:pt x="15455" y="159245"/>
                  </a:lnTo>
                  <a:lnTo>
                    <a:pt x="14376" y="161074"/>
                  </a:lnTo>
                  <a:lnTo>
                    <a:pt x="15024" y="163563"/>
                  </a:lnTo>
                  <a:lnTo>
                    <a:pt x="15455" y="164109"/>
                  </a:lnTo>
                  <a:lnTo>
                    <a:pt x="16789" y="165214"/>
                  </a:lnTo>
                  <a:lnTo>
                    <a:pt x="17856" y="165544"/>
                  </a:lnTo>
                  <a:lnTo>
                    <a:pt x="19329" y="165125"/>
                  </a:lnTo>
                  <a:lnTo>
                    <a:pt x="21043" y="164109"/>
                  </a:lnTo>
                  <a:lnTo>
                    <a:pt x="21755" y="162648"/>
                  </a:lnTo>
                  <a:close/>
                </a:path>
                <a:path w="170179" h="237489">
                  <a:moveTo>
                    <a:pt x="31851" y="147764"/>
                  </a:moveTo>
                  <a:lnTo>
                    <a:pt x="31800" y="144068"/>
                  </a:lnTo>
                  <a:lnTo>
                    <a:pt x="30276" y="142595"/>
                  </a:lnTo>
                  <a:lnTo>
                    <a:pt x="27686" y="142621"/>
                  </a:lnTo>
                  <a:lnTo>
                    <a:pt x="27051" y="142913"/>
                  </a:lnTo>
                  <a:lnTo>
                    <a:pt x="25654" y="143929"/>
                  </a:lnTo>
                  <a:lnTo>
                    <a:pt x="25069" y="144881"/>
                  </a:lnTo>
                  <a:lnTo>
                    <a:pt x="25082" y="146253"/>
                  </a:lnTo>
                  <a:lnTo>
                    <a:pt x="25590" y="148209"/>
                  </a:lnTo>
                  <a:lnTo>
                    <a:pt x="26885" y="149326"/>
                  </a:lnTo>
                  <a:lnTo>
                    <a:pt x="30353" y="149275"/>
                  </a:lnTo>
                  <a:lnTo>
                    <a:pt x="31851" y="147764"/>
                  </a:lnTo>
                  <a:close/>
                </a:path>
                <a:path w="170179" h="237489">
                  <a:moveTo>
                    <a:pt x="32131" y="170878"/>
                  </a:moveTo>
                  <a:lnTo>
                    <a:pt x="32118" y="169392"/>
                  </a:lnTo>
                  <a:lnTo>
                    <a:pt x="31711" y="168554"/>
                  </a:lnTo>
                  <a:lnTo>
                    <a:pt x="30467" y="167373"/>
                  </a:lnTo>
                  <a:lnTo>
                    <a:pt x="29629" y="167017"/>
                  </a:lnTo>
                  <a:lnTo>
                    <a:pt x="26860" y="167043"/>
                  </a:lnTo>
                  <a:lnTo>
                    <a:pt x="25361" y="168567"/>
                  </a:lnTo>
                  <a:lnTo>
                    <a:pt x="25425" y="172275"/>
                  </a:lnTo>
                  <a:lnTo>
                    <a:pt x="26936" y="173748"/>
                  </a:lnTo>
                  <a:lnTo>
                    <a:pt x="30111" y="173710"/>
                  </a:lnTo>
                  <a:lnTo>
                    <a:pt x="31216" y="172923"/>
                  </a:lnTo>
                  <a:lnTo>
                    <a:pt x="31978" y="171373"/>
                  </a:lnTo>
                  <a:lnTo>
                    <a:pt x="32131" y="170878"/>
                  </a:lnTo>
                  <a:close/>
                </a:path>
                <a:path w="170179" h="237489">
                  <a:moveTo>
                    <a:pt x="39649" y="195084"/>
                  </a:moveTo>
                  <a:lnTo>
                    <a:pt x="39319" y="194297"/>
                  </a:lnTo>
                  <a:lnTo>
                    <a:pt x="37998" y="192989"/>
                  </a:lnTo>
                  <a:lnTo>
                    <a:pt x="37211" y="192659"/>
                  </a:lnTo>
                  <a:lnTo>
                    <a:pt x="35344" y="192659"/>
                  </a:lnTo>
                  <a:lnTo>
                    <a:pt x="34544" y="192989"/>
                  </a:lnTo>
                  <a:lnTo>
                    <a:pt x="33235" y="194297"/>
                  </a:lnTo>
                  <a:lnTo>
                    <a:pt x="32905" y="195084"/>
                  </a:lnTo>
                  <a:lnTo>
                    <a:pt x="32905" y="196926"/>
                  </a:lnTo>
                  <a:lnTo>
                    <a:pt x="33235" y="197713"/>
                  </a:lnTo>
                  <a:lnTo>
                    <a:pt x="34544" y="199021"/>
                  </a:lnTo>
                  <a:lnTo>
                    <a:pt x="35344" y="199351"/>
                  </a:lnTo>
                  <a:lnTo>
                    <a:pt x="37211" y="199351"/>
                  </a:lnTo>
                  <a:lnTo>
                    <a:pt x="37998" y="199021"/>
                  </a:lnTo>
                  <a:lnTo>
                    <a:pt x="39319" y="197713"/>
                  </a:lnTo>
                  <a:lnTo>
                    <a:pt x="39649" y="196926"/>
                  </a:lnTo>
                  <a:lnTo>
                    <a:pt x="39649" y="195084"/>
                  </a:lnTo>
                  <a:close/>
                </a:path>
                <a:path w="170179" h="237489">
                  <a:moveTo>
                    <a:pt x="40906" y="64452"/>
                  </a:moveTo>
                  <a:lnTo>
                    <a:pt x="40690" y="62814"/>
                  </a:lnTo>
                  <a:lnTo>
                    <a:pt x="39992" y="62318"/>
                  </a:lnTo>
                  <a:lnTo>
                    <a:pt x="39471" y="61556"/>
                  </a:lnTo>
                  <a:lnTo>
                    <a:pt x="39319" y="60629"/>
                  </a:lnTo>
                  <a:lnTo>
                    <a:pt x="38531" y="59969"/>
                  </a:lnTo>
                  <a:lnTo>
                    <a:pt x="37553" y="59728"/>
                  </a:lnTo>
                  <a:lnTo>
                    <a:pt x="34759" y="60452"/>
                  </a:lnTo>
                  <a:lnTo>
                    <a:pt x="33680" y="62280"/>
                  </a:lnTo>
                  <a:lnTo>
                    <a:pt x="34607" y="65862"/>
                  </a:lnTo>
                  <a:lnTo>
                    <a:pt x="36461" y="66929"/>
                  </a:lnTo>
                  <a:lnTo>
                    <a:pt x="39916" y="66027"/>
                  </a:lnTo>
                  <a:lnTo>
                    <a:pt x="40906" y="64452"/>
                  </a:lnTo>
                  <a:close/>
                </a:path>
                <a:path w="170179" h="237489">
                  <a:moveTo>
                    <a:pt x="43294" y="145389"/>
                  </a:moveTo>
                  <a:lnTo>
                    <a:pt x="42367" y="141808"/>
                  </a:lnTo>
                  <a:lnTo>
                    <a:pt x="40513" y="140728"/>
                  </a:lnTo>
                  <a:lnTo>
                    <a:pt x="36906" y="141681"/>
                  </a:lnTo>
                  <a:lnTo>
                    <a:pt x="35839" y="143497"/>
                  </a:lnTo>
                  <a:lnTo>
                    <a:pt x="36677" y="146710"/>
                  </a:lnTo>
                  <a:lnTo>
                    <a:pt x="37934" y="147637"/>
                  </a:lnTo>
                  <a:lnTo>
                    <a:pt x="39979" y="147751"/>
                  </a:lnTo>
                  <a:lnTo>
                    <a:pt x="42214" y="147205"/>
                  </a:lnTo>
                  <a:lnTo>
                    <a:pt x="43294" y="145389"/>
                  </a:lnTo>
                  <a:close/>
                </a:path>
                <a:path w="170179" h="237489">
                  <a:moveTo>
                    <a:pt x="43675" y="107391"/>
                  </a:moveTo>
                  <a:lnTo>
                    <a:pt x="43637" y="106756"/>
                  </a:lnTo>
                  <a:lnTo>
                    <a:pt x="43167" y="104978"/>
                  </a:lnTo>
                  <a:lnTo>
                    <a:pt x="41325" y="103898"/>
                  </a:lnTo>
                  <a:lnTo>
                    <a:pt x="38112" y="104724"/>
                  </a:lnTo>
                  <a:lnTo>
                    <a:pt x="37185" y="105930"/>
                  </a:lnTo>
                  <a:lnTo>
                    <a:pt x="37007" y="108064"/>
                  </a:lnTo>
                  <a:lnTo>
                    <a:pt x="37541" y="110096"/>
                  </a:lnTo>
                  <a:lnTo>
                    <a:pt x="36995" y="108051"/>
                  </a:lnTo>
                  <a:lnTo>
                    <a:pt x="37033" y="107276"/>
                  </a:lnTo>
                  <a:lnTo>
                    <a:pt x="35712" y="107734"/>
                  </a:lnTo>
                  <a:lnTo>
                    <a:pt x="34747" y="108953"/>
                  </a:lnTo>
                  <a:lnTo>
                    <a:pt x="34785" y="112280"/>
                  </a:lnTo>
                  <a:lnTo>
                    <a:pt x="36322" y="113753"/>
                  </a:lnTo>
                  <a:lnTo>
                    <a:pt x="39458" y="113715"/>
                  </a:lnTo>
                  <a:lnTo>
                    <a:pt x="40525" y="112979"/>
                  </a:lnTo>
                  <a:lnTo>
                    <a:pt x="41084" y="111937"/>
                  </a:lnTo>
                  <a:lnTo>
                    <a:pt x="40817" y="111315"/>
                  </a:lnTo>
                  <a:lnTo>
                    <a:pt x="40805" y="110858"/>
                  </a:lnTo>
                  <a:lnTo>
                    <a:pt x="40703" y="109131"/>
                  </a:lnTo>
                  <a:lnTo>
                    <a:pt x="41948" y="107632"/>
                  </a:lnTo>
                  <a:lnTo>
                    <a:pt x="43675" y="107391"/>
                  </a:lnTo>
                  <a:close/>
                </a:path>
                <a:path w="170179" h="237489">
                  <a:moveTo>
                    <a:pt x="49364" y="65684"/>
                  </a:moveTo>
                  <a:lnTo>
                    <a:pt x="49034" y="64897"/>
                  </a:lnTo>
                  <a:lnTo>
                    <a:pt x="47726" y="63588"/>
                  </a:lnTo>
                  <a:lnTo>
                    <a:pt x="46926" y="63258"/>
                  </a:lnTo>
                  <a:lnTo>
                    <a:pt x="45072" y="63258"/>
                  </a:lnTo>
                  <a:lnTo>
                    <a:pt x="44272" y="63588"/>
                  </a:lnTo>
                  <a:lnTo>
                    <a:pt x="42951" y="64897"/>
                  </a:lnTo>
                  <a:lnTo>
                    <a:pt x="42621" y="65684"/>
                  </a:lnTo>
                  <a:lnTo>
                    <a:pt x="42621" y="67525"/>
                  </a:lnTo>
                  <a:lnTo>
                    <a:pt x="42951" y="68326"/>
                  </a:lnTo>
                  <a:lnTo>
                    <a:pt x="44272" y="69621"/>
                  </a:lnTo>
                  <a:lnTo>
                    <a:pt x="45072" y="69951"/>
                  </a:lnTo>
                  <a:lnTo>
                    <a:pt x="46926" y="69951"/>
                  </a:lnTo>
                  <a:lnTo>
                    <a:pt x="47726" y="69621"/>
                  </a:lnTo>
                  <a:lnTo>
                    <a:pt x="49034" y="68326"/>
                  </a:lnTo>
                  <a:lnTo>
                    <a:pt x="49364" y="67525"/>
                  </a:lnTo>
                  <a:lnTo>
                    <a:pt x="49364" y="65684"/>
                  </a:lnTo>
                  <a:close/>
                </a:path>
                <a:path w="170179" h="237489">
                  <a:moveTo>
                    <a:pt x="49491" y="169011"/>
                  </a:moveTo>
                  <a:lnTo>
                    <a:pt x="48971" y="167043"/>
                  </a:lnTo>
                  <a:lnTo>
                    <a:pt x="48133" y="165265"/>
                  </a:lnTo>
                  <a:lnTo>
                    <a:pt x="46532" y="164401"/>
                  </a:lnTo>
                  <a:lnTo>
                    <a:pt x="43357" y="165227"/>
                  </a:lnTo>
                  <a:lnTo>
                    <a:pt x="42405" y="166649"/>
                  </a:lnTo>
                  <a:lnTo>
                    <a:pt x="42430" y="168656"/>
                  </a:lnTo>
                  <a:lnTo>
                    <a:pt x="42646" y="169481"/>
                  </a:lnTo>
                  <a:lnTo>
                    <a:pt x="43357" y="170345"/>
                  </a:lnTo>
                  <a:lnTo>
                    <a:pt x="44246" y="170370"/>
                  </a:lnTo>
                  <a:lnTo>
                    <a:pt x="45072" y="170726"/>
                  </a:lnTo>
                  <a:lnTo>
                    <a:pt x="45669" y="171361"/>
                  </a:lnTo>
                  <a:lnTo>
                    <a:pt x="46609" y="171297"/>
                  </a:lnTo>
                  <a:lnTo>
                    <a:pt x="48412" y="170840"/>
                  </a:lnTo>
                  <a:lnTo>
                    <a:pt x="49491" y="169011"/>
                  </a:lnTo>
                  <a:close/>
                </a:path>
                <a:path w="170179" h="237489">
                  <a:moveTo>
                    <a:pt x="55829" y="183680"/>
                  </a:moveTo>
                  <a:lnTo>
                    <a:pt x="55791" y="180213"/>
                  </a:lnTo>
                  <a:lnTo>
                    <a:pt x="54356" y="178435"/>
                  </a:lnTo>
                  <a:lnTo>
                    <a:pt x="51333" y="177444"/>
                  </a:lnTo>
                  <a:lnTo>
                    <a:pt x="50596" y="177457"/>
                  </a:lnTo>
                  <a:lnTo>
                    <a:pt x="50368" y="177533"/>
                  </a:lnTo>
                  <a:lnTo>
                    <a:pt x="48564" y="177685"/>
                  </a:lnTo>
                  <a:lnTo>
                    <a:pt x="47066" y="178752"/>
                  </a:lnTo>
                  <a:lnTo>
                    <a:pt x="46316" y="180289"/>
                  </a:lnTo>
                  <a:lnTo>
                    <a:pt x="43535" y="181254"/>
                  </a:lnTo>
                  <a:lnTo>
                    <a:pt x="41757" y="184073"/>
                  </a:lnTo>
                  <a:lnTo>
                    <a:pt x="42303" y="187439"/>
                  </a:lnTo>
                  <a:lnTo>
                    <a:pt x="43510" y="190881"/>
                  </a:lnTo>
                  <a:lnTo>
                    <a:pt x="46355" y="192620"/>
                  </a:lnTo>
                  <a:lnTo>
                    <a:pt x="51803" y="191731"/>
                  </a:lnTo>
                  <a:lnTo>
                    <a:pt x="53670" y="189953"/>
                  </a:lnTo>
                  <a:lnTo>
                    <a:pt x="54483" y="187096"/>
                  </a:lnTo>
                  <a:lnTo>
                    <a:pt x="54533" y="186423"/>
                  </a:lnTo>
                  <a:lnTo>
                    <a:pt x="54495" y="185750"/>
                  </a:lnTo>
                  <a:lnTo>
                    <a:pt x="55308" y="184848"/>
                  </a:lnTo>
                  <a:lnTo>
                    <a:pt x="55829" y="183680"/>
                  </a:lnTo>
                  <a:close/>
                </a:path>
                <a:path w="170179" h="237489">
                  <a:moveTo>
                    <a:pt x="56235" y="216496"/>
                  </a:moveTo>
                  <a:lnTo>
                    <a:pt x="56184" y="212991"/>
                  </a:lnTo>
                  <a:lnTo>
                    <a:pt x="54914" y="211683"/>
                  </a:lnTo>
                  <a:lnTo>
                    <a:pt x="52793" y="211353"/>
                  </a:lnTo>
                  <a:lnTo>
                    <a:pt x="52209" y="211353"/>
                  </a:lnTo>
                  <a:lnTo>
                    <a:pt x="51219" y="211810"/>
                  </a:lnTo>
                  <a:lnTo>
                    <a:pt x="50177" y="212394"/>
                  </a:lnTo>
                  <a:lnTo>
                    <a:pt x="49441" y="213461"/>
                  </a:lnTo>
                  <a:lnTo>
                    <a:pt x="49466" y="215506"/>
                  </a:lnTo>
                  <a:lnTo>
                    <a:pt x="52387" y="218046"/>
                  </a:lnTo>
                  <a:lnTo>
                    <a:pt x="54737" y="218020"/>
                  </a:lnTo>
                  <a:lnTo>
                    <a:pt x="56235" y="216496"/>
                  </a:lnTo>
                  <a:close/>
                </a:path>
                <a:path w="170179" h="237489">
                  <a:moveTo>
                    <a:pt x="59207" y="126619"/>
                  </a:moveTo>
                  <a:lnTo>
                    <a:pt x="58585" y="124231"/>
                  </a:lnTo>
                  <a:lnTo>
                    <a:pt x="58242" y="123609"/>
                  </a:lnTo>
                  <a:lnTo>
                    <a:pt x="57505" y="122859"/>
                  </a:lnTo>
                  <a:lnTo>
                    <a:pt x="56045" y="123202"/>
                  </a:lnTo>
                  <a:lnTo>
                    <a:pt x="54610" y="122516"/>
                  </a:lnTo>
                  <a:lnTo>
                    <a:pt x="53873" y="121297"/>
                  </a:lnTo>
                  <a:lnTo>
                    <a:pt x="53060" y="121259"/>
                  </a:lnTo>
                  <a:lnTo>
                    <a:pt x="50012" y="122047"/>
                  </a:lnTo>
                  <a:lnTo>
                    <a:pt x="48450" y="124675"/>
                  </a:lnTo>
                  <a:lnTo>
                    <a:pt x="49047" y="127279"/>
                  </a:lnTo>
                  <a:lnTo>
                    <a:pt x="48336" y="126923"/>
                  </a:lnTo>
                  <a:lnTo>
                    <a:pt x="47574" y="126669"/>
                  </a:lnTo>
                  <a:lnTo>
                    <a:pt x="43954" y="126720"/>
                  </a:lnTo>
                  <a:lnTo>
                    <a:pt x="41732" y="128968"/>
                  </a:lnTo>
                  <a:lnTo>
                    <a:pt x="46278" y="136537"/>
                  </a:lnTo>
                  <a:lnTo>
                    <a:pt x="46545" y="136652"/>
                  </a:lnTo>
                  <a:lnTo>
                    <a:pt x="48336" y="136626"/>
                  </a:lnTo>
                  <a:lnTo>
                    <a:pt x="49618" y="135953"/>
                  </a:lnTo>
                  <a:lnTo>
                    <a:pt x="51320" y="134035"/>
                  </a:lnTo>
                  <a:lnTo>
                    <a:pt x="51828" y="132892"/>
                  </a:lnTo>
                  <a:lnTo>
                    <a:pt x="51803" y="131241"/>
                  </a:lnTo>
                  <a:lnTo>
                    <a:pt x="51587" y="130581"/>
                  </a:lnTo>
                  <a:lnTo>
                    <a:pt x="52666" y="131127"/>
                  </a:lnTo>
                  <a:lnTo>
                    <a:pt x="53911" y="131343"/>
                  </a:lnTo>
                  <a:lnTo>
                    <a:pt x="56159" y="130759"/>
                  </a:lnTo>
                  <a:lnTo>
                    <a:pt x="56934" y="130175"/>
                  </a:lnTo>
                  <a:lnTo>
                    <a:pt x="58661" y="128270"/>
                  </a:lnTo>
                  <a:lnTo>
                    <a:pt x="59207" y="126619"/>
                  </a:lnTo>
                  <a:close/>
                </a:path>
                <a:path w="170179" h="237489">
                  <a:moveTo>
                    <a:pt x="62839" y="155575"/>
                  </a:moveTo>
                  <a:lnTo>
                    <a:pt x="62801" y="152184"/>
                  </a:lnTo>
                  <a:lnTo>
                    <a:pt x="59994" y="149466"/>
                  </a:lnTo>
                  <a:lnTo>
                    <a:pt x="53162" y="149555"/>
                  </a:lnTo>
                  <a:lnTo>
                    <a:pt x="50419" y="152336"/>
                  </a:lnTo>
                  <a:lnTo>
                    <a:pt x="50482" y="157111"/>
                  </a:lnTo>
                  <a:lnTo>
                    <a:pt x="55486" y="161810"/>
                  </a:lnTo>
                  <a:lnTo>
                    <a:pt x="59842" y="161759"/>
                  </a:lnTo>
                  <a:lnTo>
                    <a:pt x="62357" y="159448"/>
                  </a:lnTo>
                  <a:lnTo>
                    <a:pt x="62839" y="155575"/>
                  </a:lnTo>
                  <a:close/>
                </a:path>
                <a:path w="170179" h="237489">
                  <a:moveTo>
                    <a:pt x="71424" y="100812"/>
                  </a:moveTo>
                  <a:lnTo>
                    <a:pt x="71120" y="99669"/>
                  </a:lnTo>
                  <a:lnTo>
                    <a:pt x="70192" y="96913"/>
                  </a:lnTo>
                  <a:lnTo>
                    <a:pt x="67589" y="95427"/>
                  </a:lnTo>
                  <a:lnTo>
                    <a:pt x="63436" y="96507"/>
                  </a:lnTo>
                  <a:lnTo>
                    <a:pt x="62306" y="97637"/>
                  </a:lnTo>
                  <a:lnTo>
                    <a:pt x="61709" y="99009"/>
                  </a:lnTo>
                  <a:lnTo>
                    <a:pt x="63233" y="99529"/>
                  </a:lnTo>
                  <a:lnTo>
                    <a:pt x="64503" y="100672"/>
                  </a:lnTo>
                  <a:lnTo>
                    <a:pt x="65265" y="103441"/>
                  </a:lnTo>
                  <a:lnTo>
                    <a:pt x="65087" y="104546"/>
                  </a:lnTo>
                  <a:lnTo>
                    <a:pt x="64655" y="105549"/>
                  </a:lnTo>
                  <a:lnTo>
                    <a:pt x="64084" y="106895"/>
                  </a:lnTo>
                  <a:lnTo>
                    <a:pt x="62979" y="108026"/>
                  </a:lnTo>
                  <a:lnTo>
                    <a:pt x="61010" y="108546"/>
                  </a:lnTo>
                  <a:lnTo>
                    <a:pt x="60185" y="108521"/>
                  </a:lnTo>
                  <a:lnTo>
                    <a:pt x="59867" y="109562"/>
                  </a:lnTo>
                  <a:lnTo>
                    <a:pt x="59867" y="110299"/>
                  </a:lnTo>
                  <a:lnTo>
                    <a:pt x="59969" y="110591"/>
                  </a:lnTo>
                  <a:lnTo>
                    <a:pt x="60248" y="113118"/>
                  </a:lnTo>
                  <a:lnTo>
                    <a:pt x="62344" y="115087"/>
                  </a:lnTo>
                  <a:lnTo>
                    <a:pt x="65062" y="115049"/>
                  </a:lnTo>
                  <a:lnTo>
                    <a:pt x="65252" y="114985"/>
                  </a:lnTo>
                  <a:lnTo>
                    <a:pt x="67868" y="114795"/>
                  </a:lnTo>
                  <a:lnTo>
                    <a:pt x="69938" y="112649"/>
                  </a:lnTo>
                  <a:lnTo>
                    <a:pt x="69888" y="108153"/>
                  </a:lnTo>
                  <a:lnTo>
                    <a:pt x="68795" y="106591"/>
                  </a:lnTo>
                  <a:lnTo>
                    <a:pt x="67246" y="105765"/>
                  </a:lnTo>
                  <a:lnTo>
                    <a:pt x="67525" y="105740"/>
                  </a:lnTo>
                  <a:lnTo>
                    <a:pt x="69062" y="105346"/>
                  </a:lnTo>
                  <a:lnTo>
                    <a:pt x="70167" y="104267"/>
                  </a:lnTo>
                  <a:lnTo>
                    <a:pt x="71221" y="101930"/>
                  </a:lnTo>
                  <a:lnTo>
                    <a:pt x="71424" y="100812"/>
                  </a:lnTo>
                  <a:close/>
                </a:path>
                <a:path w="170179" h="237489">
                  <a:moveTo>
                    <a:pt x="75260" y="174561"/>
                  </a:moveTo>
                  <a:lnTo>
                    <a:pt x="74218" y="170611"/>
                  </a:lnTo>
                  <a:lnTo>
                    <a:pt x="71475" y="169024"/>
                  </a:lnTo>
                  <a:lnTo>
                    <a:pt x="66116" y="170408"/>
                  </a:lnTo>
                  <a:lnTo>
                    <a:pt x="64503" y="173126"/>
                  </a:lnTo>
                  <a:lnTo>
                    <a:pt x="65697" y="177660"/>
                  </a:lnTo>
                  <a:lnTo>
                    <a:pt x="67208" y="178943"/>
                  </a:lnTo>
                  <a:lnTo>
                    <a:pt x="69748" y="179514"/>
                  </a:lnTo>
                  <a:lnTo>
                    <a:pt x="70535" y="179565"/>
                  </a:lnTo>
                  <a:lnTo>
                    <a:pt x="71640" y="179273"/>
                  </a:lnTo>
                  <a:lnTo>
                    <a:pt x="72148" y="178955"/>
                  </a:lnTo>
                  <a:lnTo>
                    <a:pt x="73126" y="178511"/>
                  </a:lnTo>
                  <a:lnTo>
                    <a:pt x="73939" y="177838"/>
                  </a:lnTo>
                  <a:lnTo>
                    <a:pt x="75031" y="175856"/>
                  </a:lnTo>
                  <a:lnTo>
                    <a:pt x="75260" y="174561"/>
                  </a:lnTo>
                  <a:close/>
                </a:path>
                <a:path w="170179" h="237489">
                  <a:moveTo>
                    <a:pt x="77330" y="136156"/>
                  </a:moveTo>
                  <a:lnTo>
                    <a:pt x="77279" y="131965"/>
                  </a:lnTo>
                  <a:lnTo>
                    <a:pt x="77076" y="131152"/>
                  </a:lnTo>
                  <a:lnTo>
                    <a:pt x="76733" y="130416"/>
                  </a:lnTo>
                  <a:lnTo>
                    <a:pt x="73990" y="130873"/>
                  </a:lnTo>
                  <a:lnTo>
                    <a:pt x="71310" y="129463"/>
                  </a:lnTo>
                  <a:lnTo>
                    <a:pt x="70142" y="127012"/>
                  </a:lnTo>
                  <a:lnTo>
                    <a:pt x="67894" y="127419"/>
                  </a:lnTo>
                  <a:lnTo>
                    <a:pt x="66116" y="129044"/>
                  </a:lnTo>
                  <a:lnTo>
                    <a:pt x="65278" y="131749"/>
                  </a:lnTo>
                  <a:lnTo>
                    <a:pt x="65163" y="132346"/>
                  </a:lnTo>
                  <a:lnTo>
                    <a:pt x="65189" y="134416"/>
                  </a:lnTo>
                  <a:lnTo>
                    <a:pt x="65722" y="135699"/>
                  </a:lnTo>
                  <a:lnTo>
                    <a:pt x="67030" y="137236"/>
                  </a:lnTo>
                  <a:lnTo>
                    <a:pt x="68135" y="138303"/>
                  </a:lnTo>
                  <a:lnTo>
                    <a:pt x="69646" y="138938"/>
                  </a:lnTo>
                  <a:lnTo>
                    <a:pt x="74650" y="138874"/>
                  </a:lnTo>
                  <a:lnTo>
                    <a:pt x="77330" y="136156"/>
                  </a:lnTo>
                  <a:close/>
                </a:path>
                <a:path w="170179" h="237489">
                  <a:moveTo>
                    <a:pt x="80073" y="76847"/>
                  </a:moveTo>
                  <a:lnTo>
                    <a:pt x="78765" y="71831"/>
                  </a:lnTo>
                  <a:lnTo>
                    <a:pt x="76022" y="70231"/>
                  </a:lnTo>
                  <a:lnTo>
                    <a:pt x="71780" y="71323"/>
                  </a:lnTo>
                  <a:lnTo>
                    <a:pt x="70662" y="72440"/>
                  </a:lnTo>
                  <a:lnTo>
                    <a:pt x="70065" y="73799"/>
                  </a:lnTo>
                  <a:lnTo>
                    <a:pt x="70561" y="73482"/>
                  </a:lnTo>
                  <a:lnTo>
                    <a:pt x="73533" y="72682"/>
                  </a:lnTo>
                  <a:lnTo>
                    <a:pt x="76288" y="74256"/>
                  </a:lnTo>
                  <a:lnTo>
                    <a:pt x="77330" y="78041"/>
                  </a:lnTo>
                  <a:lnTo>
                    <a:pt x="77152" y="79159"/>
                  </a:lnTo>
                  <a:lnTo>
                    <a:pt x="76708" y="80162"/>
                  </a:lnTo>
                  <a:lnTo>
                    <a:pt x="78841" y="79159"/>
                  </a:lnTo>
                  <a:lnTo>
                    <a:pt x="80073" y="76847"/>
                  </a:lnTo>
                  <a:close/>
                </a:path>
                <a:path w="170179" h="237489">
                  <a:moveTo>
                    <a:pt x="84010" y="121488"/>
                  </a:moveTo>
                  <a:lnTo>
                    <a:pt x="78117" y="115328"/>
                  </a:lnTo>
                  <a:lnTo>
                    <a:pt x="74523" y="116255"/>
                  </a:lnTo>
                  <a:lnTo>
                    <a:pt x="73088" y="117589"/>
                  </a:lnTo>
                  <a:lnTo>
                    <a:pt x="72377" y="119253"/>
                  </a:lnTo>
                  <a:lnTo>
                    <a:pt x="73456" y="118630"/>
                  </a:lnTo>
                  <a:lnTo>
                    <a:pt x="77000" y="117678"/>
                  </a:lnTo>
                  <a:lnTo>
                    <a:pt x="79971" y="119087"/>
                  </a:lnTo>
                  <a:lnTo>
                    <a:pt x="81254" y="121666"/>
                  </a:lnTo>
                  <a:lnTo>
                    <a:pt x="82232" y="121742"/>
                  </a:lnTo>
                  <a:lnTo>
                    <a:pt x="83121" y="122072"/>
                  </a:lnTo>
                  <a:lnTo>
                    <a:pt x="83883" y="122643"/>
                  </a:lnTo>
                  <a:lnTo>
                    <a:pt x="84010" y="121488"/>
                  </a:lnTo>
                  <a:close/>
                </a:path>
                <a:path w="170179" h="237489">
                  <a:moveTo>
                    <a:pt x="84099" y="88658"/>
                  </a:moveTo>
                  <a:lnTo>
                    <a:pt x="84048" y="84810"/>
                  </a:lnTo>
                  <a:lnTo>
                    <a:pt x="81775" y="82600"/>
                  </a:lnTo>
                  <a:lnTo>
                    <a:pt x="76288" y="82664"/>
                  </a:lnTo>
                  <a:lnTo>
                    <a:pt x="74129" y="84848"/>
                  </a:lnTo>
                  <a:lnTo>
                    <a:pt x="74041" y="88074"/>
                  </a:lnTo>
                  <a:lnTo>
                    <a:pt x="74650" y="90258"/>
                  </a:lnTo>
                  <a:lnTo>
                    <a:pt x="75603" y="91452"/>
                  </a:lnTo>
                  <a:lnTo>
                    <a:pt x="76949" y="92087"/>
                  </a:lnTo>
                  <a:lnTo>
                    <a:pt x="77304" y="91592"/>
                  </a:lnTo>
                  <a:lnTo>
                    <a:pt x="77749" y="91173"/>
                  </a:lnTo>
                  <a:lnTo>
                    <a:pt x="78257" y="90830"/>
                  </a:lnTo>
                  <a:lnTo>
                    <a:pt x="77482" y="90462"/>
                  </a:lnTo>
                  <a:lnTo>
                    <a:pt x="76860" y="89789"/>
                  </a:lnTo>
                  <a:lnTo>
                    <a:pt x="75946" y="87172"/>
                  </a:lnTo>
                  <a:lnTo>
                    <a:pt x="76873" y="85280"/>
                  </a:lnTo>
                  <a:lnTo>
                    <a:pt x="80403" y="84061"/>
                  </a:lnTo>
                  <a:lnTo>
                    <a:pt x="82321" y="84988"/>
                  </a:lnTo>
                  <a:lnTo>
                    <a:pt x="83350" y="87972"/>
                  </a:lnTo>
                  <a:lnTo>
                    <a:pt x="82981" y="89255"/>
                  </a:lnTo>
                  <a:lnTo>
                    <a:pt x="82130" y="90131"/>
                  </a:lnTo>
                  <a:lnTo>
                    <a:pt x="83070" y="90474"/>
                  </a:lnTo>
                  <a:lnTo>
                    <a:pt x="83680" y="89636"/>
                  </a:lnTo>
                  <a:lnTo>
                    <a:pt x="84099" y="88658"/>
                  </a:lnTo>
                  <a:close/>
                </a:path>
                <a:path w="170179" h="237489">
                  <a:moveTo>
                    <a:pt x="84772" y="23736"/>
                  </a:moveTo>
                  <a:lnTo>
                    <a:pt x="84340" y="22707"/>
                  </a:lnTo>
                  <a:lnTo>
                    <a:pt x="84213" y="21285"/>
                  </a:lnTo>
                  <a:lnTo>
                    <a:pt x="84404" y="20497"/>
                  </a:lnTo>
                  <a:lnTo>
                    <a:pt x="84709" y="19773"/>
                  </a:lnTo>
                  <a:lnTo>
                    <a:pt x="84328" y="19799"/>
                  </a:lnTo>
                  <a:lnTo>
                    <a:pt x="82956" y="20154"/>
                  </a:lnTo>
                  <a:lnTo>
                    <a:pt x="82016" y="21297"/>
                  </a:lnTo>
                  <a:lnTo>
                    <a:pt x="81838" y="22606"/>
                  </a:lnTo>
                  <a:lnTo>
                    <a:pt x="82931" y="22694"/>
                  </a:lnTo>
                  <a:lnTo>
                    <a:pt x="83908" y="23088"/>
                  </a:lnTo>
                  <a:lnTo>
                    <a:pt x="84709" y="23774"/>
                  </a:lnTo>
                  <a:close/>
                </a:path>
                <a:path w="170179" h="237489">
                  <a:moveTo>
                    <a:pt x="86360" y="48628"/>
                  </a:moveTo>
                  <a:lnTo>
                    <a:pt x="85521" y="45440"/>
                  </a:lnTo>
                  <a:lnTo>
                    <a:pt x="83680" y="44373"/>
                  </a:lnTo>
                  <a:lnTo>
                    <a:pt x="80403" y="45224"/>
                  </a:lnTo>
                  <a:lnTo>
                    <a:pt x="79463" y="46520"/>
                  </a:lnTo>
                  <a:lnTo>
                    <a:pt x="79413" y="47967"/>
                  </a:lnTo>
                  <a:lnTo>
                    <a:pt x="79756" y="48094"/>
                  </a:lnTo>
                  <a:lnTo>
                    <a:pt x="81813" y="47904"/>
                  </a:lnTo>
                  <a:lnTo>
                    <a:pt x="83718" y="48971"/>
                  </a:lnTo>
                  <a:lnTo>
                    <a:pt x="84632" y="50800"/>
                  </a:lnTo>
                  <a:lnTo>
                    <a:pt x="85763" y="50025"/>
                  </a:lnTo>
                  <a:lnTo>
                    <a:pt x="86360" y="48628"/>
                  </a:lnTo>
                  <a:close/>
                </a:path>
                <a:path w="170179" h="237489">
                  <a:moveTo>
                    <a:pt x="88252" y="200520"/>
                  </a:moveTo>
                  <a:lnTo>
                    <a:pt x="88226" y="199009"/>
                  </a:lnTo>
                  <a:lnTo>
                    <a:pt x="88049" y="198437"/>
                  </a:lnTo>
                  <a:lnTo>
                    <a:pt x="87579" y="196126"/>
                  </a:lnTo>
                  <a:lnTo>
                    <a:pt x="85610" y="194360"/>
                  </a:lnTo>
                  <a:lnTo>
                    <a:pt x="83146" y="194398"/>
                  </a:lnTo>
                  <a:lnTo>
                    <a:pt x="80010" y="194957"/>
                  </a:lnTo>
                  <a:lnTo>
                    <a:pt x="78168" y="196951"/>
                  </a:lnTo>
                  <a:lnTo>
                    <a:pt x="78206" y="200456"/>
                  </a:lnTo>
                  <a:lnTo>
                    <a:pt x="78600" y="201345"/>
                  </a:lnTo>
                  <a:lnTo>
                    <a:pt x="79133" y="202120"/>
                  </a:lnTo>
                  <a:lnTo>
                    <a:pt x="78219" y="202323"/>
                  </a:lnTo>
                  <a:lnTo>
                    <a:pt x="77609" y="202819"/>
                  </a:lnTo>
                  <a:lnTo>
                    <a:pt x="76593" y="204203"/>
                  </a:lnTo>
                  <a:lnTo>
                    <a:pt x="76327" y="205193"/>
                  </a:lnTo>
                  <a:lnTo>
                    <a:pt x="77050" y="207987"/>
                  </a:lnTo>
                  <a:lnTo>
                    <a:pt x="78892" y="209067"/>
                  </a:lnTo>
                  <a:lnTo>
                    <a:pt x="82499" y="208140"/>
                  </a:lnTo>
                  <a:lnTo>
                    <a:pt x="83578" y="206311"/>
                  </a:lnTo>
                  <a:lnTo>
                    <a:pt x="83096" y="204444"/>
                  </a:lnTo>
                  <a:lnTo>
                    <a:pt x="83273" y="204368"/>
                  </a:lnTo>
                  <a:lnTo>
                    <a:pt x="84848" y="204343"/>
                  </a:lnTo>
                  <a:lnTo>
                    <a:pt x="86182" y="203568"/>
                  </a:lnTo>
                  <a:lnTo>
                    <a:pt x="87782" y="201574"/>
                  </a:lnTo>
                  <a:lnTo>
                    <a:pt x="88252" y="200520"/>
                  </a:lnTo>
                  <a:close/>
                </a:path>
                <a:path w="170179" h="237489">
                  <a:moveTo>
                    <a:pt x="89268" y="172974"/>
                  </a:moveTo>
                  <a:lnTo>
                    <a:pt x="89192" y="167055"/>
                  </a:lnTo>
                  <a:lnTo>
                    <a:pt x="86499" y="164325"/>
                  </a:lnTo>
                  <a:lnTo>
                    <a:pt x="82575" y="164033"/>
                  </a:lnTo>
                  <a:lnTo>
                    <a:pt x="81114" y="164045"/>
                  </a:lnTo>
                  <a:lnTo>
                    <a:pt x="79768" y="164553"/>
                  </a:lnTo>
                  <a:lnTo>
                    <a:pt x="77089" y="166585"/>
                  </a:lnTo>
                  <a:lnTo>
                    <a:pt x="76060" y="168478"/>
                  </a:lnTo>
                  <a:lnTo>
                    <a:pt x="76123" y="174218"/>
                  </a:lnTo>
                  <a:lnTo>
                    <a:pt x="79108" y="177114"/>
                  </a:lnTo>
                  <a:lnTo>
                    <a:pt x="83362" y="176999"/>
                  </a:lnTo>
                  <a:lnTo>
                    <a:pt x="84226" y="176911"/>
                  </a:lnTo>
                  <a:lnTo>
                    <a:pt x="85039" y="176644"/>
                  </a:lnTo>
                  <a:lnTo>
                    <a:pt x="87845" y="175145"/>
                  </a:lnTo>
                  <a:lnTo>
                    <a:pt x="89268" y="172974"/>
                  </a:lnTo>
                  <a:close/>
                </a:path>
                <a:path w="170179" h="237489">
                  <a:moveTo>
                    <a:pt x="94246" y="111404"/>
                  </a:moveTo>
                  <a:lnTo>
                    <a:pt x="94183" y="105498"/>
                  </a:lnTo>
                  <a:lnTo>
                    <a:pt x="92506" y="103339"/>
                  </a:lnTo>
                  <a:lnTo>
                    <a:pt x="89395" y="102273"/>
                  </a:lnTo>
                  <a:lnTo>
                    <a:pt x="88988" y="102222"/>
                  </a:lnTo>
                  <a:lnTo>
                    <a:pt x="88214" y="103314"/>
                  </a:lnTo>
                  <a:lnTo>
                    <a:pt x="87083" y="104165"/>
                  </a:lnTo>
                  <a:lnTo>
                    <a:pt x="84874" y="104762"/>
                  </a:lnTo>
                  <a:lnTo>
                    <a:pt x="84074" y="104813"/>
                  </a:lnTo>
                  <a:lnTo>
                    <a:pt x="83159" y="104762"/>
                  </a:lnTo>
                  <a:lnTo>
                    <a:pt x="82321" y="106362"/>
                  </a:lnTo>
                  <a:lnTo>
                    <a:pt x="82080" y="107264"/>
                  </a:lnTo>
                  <a:lnTo>
                    <a:pt x="82156" y="110731"/>
                  </a:lnTo>
                  <a:lnTo>
                    <a:pt x="83654" y="112788"/>
                  </a:lnTo>
                  <a:lnTo>
                    <a:pt x="86537" y="113995"/>
                  </a:lnTo>
                  <a:lnTo>
                    <a:pt x="87363" y="114173"/>
                  </a:lnTo>
                  <a:lnTo>
                    <a:pt x="91567" y="114122"/>
                  </a:lnTo>
                  <a:lnTo>
                    <a:pt x="94246" y="111404"/>
                  </a:lnTo>
                  <a:close/>
                </a:path>
                <a:path w="170179" h="237489">
                  <a:moveTo>
                    <a:pt x="99034" y="38163"/>
                  </a:moveTo>
                  <a:lnTo>
                    <a:pt x="98945" y="38011"/>
                  </a:lnTo>
                  <a:lnTo>
                    <a:pt x="98920" y="38138"/>
                  </a:lnTo>
                  <a:close/>
                </a:path>
                <a:path w="170179" h="237489">
                  <a:moveTo>
                    <a:pt x="103733" y="60782"/>
                  </a:moveTo>
                  <a:lnTo>
                    <a:pt x="102514" y="56083"/>
                  </a:lnTo>
                  <a:lnTo>
                    <a:pt x="100774" y="54686"/>
                  </a:lnTo>
                  <a:lnTo>
                    <a:pt x="98793" y="54444"/>
                  </a:lnTo>
                  <a:lnTo>
                    <a:pt x="97993" y="55079"/>
                  </a:lnTo>
                  <a:lnTo>
                    <a:pt x="97053" y="55549"/>
                  </a:lnTo>
                  <a:lnTo>
                    <a:pt x="95161" y="55816"/>
                  </a:lnTo>
                  <a:lnTo>
                    <a:pt x="95123" y="63550"/>
                  </a:lnTo>
                  <a:lnTo>
                    <a:pt x="93764" y="62357"/>
                  </a:lnTo>
                  <a:lnTo>
                    <a:pt x="93205" y="60210"/>
                  </a:lnTo>
                  <a:lnTo>
                    <a:pt x="93218" y="59867"/>
                  </a:lnTo>
                  <a:lnTo>
                    <a:pt x="93218" y="60223"/>
                  </a:lnTo>
                  <a:lnTo>
                    <a:pt x="93764" y="62357"/>
                  </a:lnTo>
                  <a:lnTo>
                    <a:pt x="95123" y="63550"/>
                  </a:lnTo>
                  <a:lnTo>
                    <a:pt x="95123" y="55816"/>
                  </a:lnTo>
                  <a:lnTo>
                    <a:pt x="94767" y="55803"/>
                  </a:lnTo>
                  <a:lnTo>
                    <a:pt x="93789" y="56743"/>
                  </a:lnTo>
                  <a:lnTo>
                    <a:pt x="93243" y="58026"/>
                  </a:lnTo>
                  <a:lnTo>
                    <a:pt x="93218" y="59436"/>
                  </a:lnTo>
                  <a:lnTo>
                    <a:pt x="91567" y="59626"/>
                  </a:lnTo>
                  <a:lnTo>
                    <a:pt x="90258" y="61010"/>
                  </a:lnTo>
                  <a:lnTo>
                    <a:pt x="90297" y="63728"/>
                  </a:lnTo>
                  <a:lnTo>
                    <a:pt x="90766" y="64592"/>
                  </a:lnTo>
                  <a:lnTo>
                    <a:pt x="91478" y="65189"/>
                  </a:lnTo>
                  <a:lnTo>
                    <a:pt x="92608" y="64770"/>
                  </a:lnTo>
                  <a:lnTo>
                    <a:pt x="93827" y="64439"/>
                  </a:lnTo>
                  <a:lnTo>
                    <a:pt x="95059" y="64503"/>
                  </a:lnTo>
                  <a:lnTo>
                    <a:pt x="96164" y="64871"/>
                  </a:lnTo>
                  <a:lnTo>
                    <a:pt x="96583" y="64350"/>
                  </a:lnTo>
                  <a:lnTo>
                    <a:pt x="96710" y="64046"/>
                  </a:lnTo>
                  <a:lnTo>
                    <a:pt x="97586" y="64312"/>
                  </a:lnTo>
                  <a:lnTo>
                    <a:pt x="98501" y="64439"/>
                  </a:lnTo>
                  <a:lnTo>
                    <a:pt x="102133" y="63500"/>
                  </a:lnTo>
                  <a:lnTo>
                    <a:pt x="103733" y="60782"/>
                  </a:lnTo>
                  <a:close/>
                </a:path>
                <a:path w="170179" h="237489">
                  <a:moveTo>
                    <a:pt x="104584" y="41148"/>
                  </a:moveTo>
                  <a:close/>
                </a:path>
                <a:path w="170179" h="237489">
                  <a:moveTo>
                    <a:pt x="104940" y="155460"/>
                  </a:moveTo>
                  <a:lnTo>
                    <a:pt x="104025" y="151955"/>
                  </a:lnTo>
                  <a:lnTo>
                    <a:pt x="102819" y="150545"/>
                  </a:lnTo>
                  <a:lnTo>
                    <a:pt x="99872" y="148932"/>
                  </a:lnTo>
                  <a:lnTo>
                    <a:pt x="101295" y="149707"/>
                  </a:lnTo>
                  <a:lnTo>
                    <a:pt x="101993" y="148996"/>
                  </a:lnTo>
                  <a:lnTo>
                    <a:pt x="102514" y="148120"/>
                  </a:lnTo>
                  <a:lnTo>
                    <a:pt x="103047" y="146494"/>
                  </a:lnTo>
                  <a:lnTo>
                    <a:pt x="103187" y="145796"/>
                  </a:lnTo>
                  <a:lnTo>
                    <a:pt x="103136" y="141465"/>
                  </a:lnTo>
                  <a:lnTo>
                    <a:pt x="100152" y="138569"/>
                  </a:lnTo>
                  <a:lnTo>
                    <a:pt x="95186" y="138633"/>
                  </a:lnTo>
                  <a:lnTo>
                    <a:pt x="93941" y="139052"/>
                  </a:lnTo>
                  <a:lnTo>
                    <a:pt x="91147" y="140944"/>
                  </a:lnTo>
                  <a:lnTo>
                    <a:pt x="90004" y="142951"/>
                  </a:lnTo>
                  <a:lnTo>
                    <a:pt x="90106" y="147701"/>
                  </a:lnTo>
                  <a:lnTo>
                    <a:pt x="91478" y="149758"/>
                  </a:lnTo>
                  <a:lnTo>
                    <a:pt x="93459" y="150850"/>
                  </a:lnTo>
                  <a:lnTo>
                    <a:pt x="92456" y="151866"/>
                  </a:lnTo>
                  <a:lnTo>
                    <a:pt x="91782" y="153212"/>
                  </a:lnTo>
                  <a:lnTo>
                    <a:pt x="91617" y="154660"/>
                  </a:lnTo>
                  <a:lnTo>
                    <a:pt x="92443" y="155092"/>
                  </a:lnTo>
                  <a:lnTo>
                    <a:pt x="93091" y="155829"/>
                  </a:lnTo>
                  <a:lnTo>
                    <a:pt x="93548" y="157721"/>
                  </a:lnTo>
                  <a:lnTo>
                    <a:pt x="93357" y="158623"/>
                  </a:lnTo>
                  <a:lnTo>
                    <a:pt x="92900" y="159359"/>
                  </a:lnTo>
                  <a:lnTo>
                    <a:pt x="94284" y="161163"/>
                  </a:lnTo>
                  <a:lnTo>
                    <a:pt x="96570" y="162140"/>
                  </a:lnTo>
                  <a:lnTo>
                    <a:pt x="99783" y="161721"/>
                  </a:lnTo>
                  <a:lnTo>
                    <a:pt x="101587" y="161251"/>
                  </a:lnTo>
                  <a:lnTo>
                    <a:pt x="103009" y="160083"/>
                  </a:lnTo>
                  <a:lnTo>
                    <a:pt x="104660" y="157175"/>
                  </a:lnTo>
                  <a:lnTo>
                    <a:pt x="104940" y="155460"/>
                  </a:lnTo>
                  <a:close/>
                </a:path>
                <a:path w="170179" h="237489">
                  <a:moveTo>
                    <a:pt x="109842" y="74358"/>
                  </a:moveTo>
                  <a:lnTo>
                    <a:pt x="108915" y="73152"/>
                  </a:lnTo>
                  <a:lnTo>
                    <a:pt x="107505" y="72326"/>
                  </a:lnTo>
                  <a:lnTo>
                    <a:pt x="103085" y="72377"/>
                  </a:lnTo>
                  <a:lnTo>
                    <a:pt x="100863" y="74637"/>
                  </a:lnTo>
                  <a:lnTo>
                    <a:pt x="100926" y="79959"/>
                  </a:lnTo>
                  <a:lnTo>
                    <a:pt x="102958" y="81991"/>
                  </a:lnTo>
                  <a:lnTo>
                    <a:pt x="105486" y="82219"/>
                  </a:lnTo>
                  <a:lnTo>
                    <a:pt x="105283" y="81165"/>
                  </a:lnTo>
                  <a:lnTo>
                    <a:pt x="104990" y="78054"/>
                  </a:lnTo>
                  <a:lnTo>
                    <a:pt x="106959" y="75260"/>
                  </a:lnTo>
                  <a:lnTo>
                    <a:pt x="109842" y="74358"/>
                  </a:lnTo>
                  <a:close/>
                </a:path>
                <a:path w="170179" h="237489">
                  <a:moveTo>
                    <a:pt x="115481" y="186347"/>
                  </a:moveTo>
                  <a:lnTo>
                    <a:pt x="115417" y="181114"/>
                  </a:lnTo>
                  <a:lnTo>
                    <a:pt x="112445" y="178231"/>
                  </a:lnTo>
                  <a:lnTo>
                    <a:pt x="108204" y="178282"/>
                  </a:lnTo>
                  <a:lnTo>
                    <a:pt x="107061" y="178562"/>
                  </a:lnTo>
                  <a:lnTo>
                    <a:pt x="108673" y="179044"/>
                  </a:lnTo>
                  <a:lnTo>
                    <a:pt x="110045" y="180251"/>
                  </a:lnTo>
                  <a:lnTo>
                    <a:pt x="111188" y="184670"/>
                  </a:lnTo>
                  <a:lnTo>
                    <a:pt x="109588" y="187388"/>
                  </a:lnTo>
                  <a:lnTo>
                    <a:pt x="111188" y="184670"/>
                  </a:lnTo>
                  <a:lnTo>
                    <a:pt x="110032" y="180263"/>
                  </a:lnTo>
                  <a:lnTo>
                    <a:pt x="108673" y="179057"/>
                  </a:lnTo>
                  <a:lnTo>
                    <a:pt x="106845" y="178511"/>
                  </a:lnTo>
                  <a:lnTo>
                    <a:pt x="106451" y="178358"/>
                  </a:lnTo>
                  <a:lnTo>
                    <a:pt x="105778" y="178244"/>
                  </a:lnTo>
                  <a:lnTo>
                    <a:pt x="105079" y="178257"/>
                  </a:lnTo>
                  <a:lnTo>
                    <a:pt x="102235" y="178993"/>
                  </a:lnTo>
                  <a:lnTo>
                    <a:pt x="100838" y="180835"/>
                  </a:lnTo>
                  <a:lnTo>
                    <a:pt x="100634" y="183972"/>
                  </a:lnTo>
                  <a:lnTo>
                    <a:pt x="101092" y="185724"/>
                  </a:lnTo>
                  <a:lnTo>
                    <a:pt x="101866" y="186677"/>
                  </a:lnTo>
                  <a:lnTo>
                    <a:pt x="102844" y="187350"/>
                  </a:lnTo>
                  <a:lnTo>
                    <a:pt x="103174" y="188087"/>
                  </a:lnTo>
                  <a:lnTo>
                    <a:pt x="103632" y="188772"/>
                  </a:lnTo>
                  <a:lnTo>
                    <a:pt x="105410" y="190588"/>
                  </a:lnTo>
                  <a:lnTo>
                    <a:pt x="107099" y="191350"/>
                  </a:lnTo>
                  <a:lnTo>
                    <a:pt x="110972" y="191300"/>
                  </a:lnTo>
                  <a:lnTo>
                    <a:pt x="112712" y="190373"/>
                  </a:lnTo>
                  <a:lnTo>
                    <a:pt x="114884" y="187820"/>
                  </a:lnTo>
                  <a:lnTo>
                    <a:pt x="115481" y="186347"/>
                  </a:lnTo>
                  <a:close/>
                </a:path>
                <a:path w="170179" h="237489">
                  <a:moveTo>
                    <a:pt x="117640" y="56578"/>
                  </a:moveTo>
                  <a:lnTo>
                    <a:pt x="117436" y="56083"/>
                  </a:lnTo>
                  <a:lnTo>
                    <a:pt x="117284" y="55562"/>
                  </a:lnTo>
                  <a:lnTo>
                    <a:pt x="117208" y="55016"/>
                  </a:lnTo>
                  <a:lnTo>
                    <a:pt x="117170" y="55257"/>
                  </a:lnTo>
                  <a:lnTo>
                    <a:pt x="117081" y="55460"/>
                  </a:lnTo>
                  <a:lnTo>
                    <a:pt x="117081" y="56172"/>
                  </a:lnTo>
                  <a:lnTo>
                    <a:pt x="117182" y="56616"/>
                  </a:lnTo>
                  <a:lnTo>
                    <a:pt x="117360" y="57023"/>
                  </a:lnTo>
                  <a:lnTo>
                    <a:pt x="117640" y="56578"/>
                  </a:lnTo>
                  <a:close/>
                </a:path>
                <a:path w="170179" h="237489">
                  <a:moveTo>
                    <a:pt x="119329" y="216636"/>
                  </a:moveTo>
                  <a:lnTo>
                    <a:pt x="119100" y="211048"/>
                  </a:lnTo>
                  <a:lnTo>
                    <a:pt x="116916" y="208927"/>
                  </a:lnTo>
                  <a:lnTo>
                    <a:pt x="113690" y="208978"/>
                  </a:lnTo>
                  <a:lnTo>
                    <a:pt x="111925" y="209550"/>
                  </a:lnTo>
                  <a:lnTo>
                    <a:pt x="111175" y="209969"/>
                  </a:lnTo>
                  <a:lnTo>
                    <a:pt x="109753" y="211505"/>
                  </a:lnTo>
                  <a:lnTo>
                    <a:pt x="109232" y="212699"/>
                  </a:lnTo>
                  <a:lnTo>
                    <a:pt x="109258" y="214998"/>
                  </a:lnTo>
                  <a:lnTo>
                    <a:pt x="109626" y="215861"/>
                  </a:lnTo>
                  <a:lnTo>
                    <a:pt x="111048" y="217995"/>
                  </a:lnTo>
                  <a:lnTo>
                    <a:pt x="112547" y="218960"/>
                  </a:lnTo>
                  <a:lnTo>
                    <a:pt x="117106" y="218897"/>
                  </a:lnTo>
                  <a:lnTo>
                    <a:pt x="119329" y="216636"/>
                  </a:lnTo>
                  <a:close/>
                </a:path>
                <a:path w="170179" h="237489">
                  <a:moveTo>
                    <a:pt x="119888" y="48856"/>
                  </a:moveTo>
                  <a:lnTo>
                    <a:pt x="118313" y="49682"/>
                  </a:lnTo>
                  <a:lnTo>
                    <a:pt x="117322" y="51244"/>
                  </a:lnTo>
                  <a:lnTo>
                    <a:pt x="117259" y="52997"/>
                  </a:lnTo>
                  <a:lnTo>
                    <a:pt x="117563" y="51308"/>
                  </a:lnTo>
                  <a:lnTo>
                    <a:pt x="118516" y="49822"/>
                  </a:lnTo>
                  <a:lnTo>
                    <a:pt x="119888" y="48856"/>
                  </a:lnTo>
                  <a:close/>
                </a:path>
                <a:path w="170179" h="237489">
                  <a:moveTo>
                    <a:pt x="120103" y="120802"/>
                  </a:moveTo>
                  <a:lnTo>
                    <a:pt x="120065" y="117170"/>
                  </a:lnTo>
                  <a:lnTo>
                    <a:pt x="119024" y="115328"/>
                  </a:lnTo>
                  <a:lnTo>
                    <a:pt x="116801" y="113728"/>
                  </a:lnTo>
                  <a:lnTo>
                    <a:pt x="115735" y="114173"/>
                  </a:lnTo>
                  <a:lnTo>
                    <a:pt x="114198" y="114300"/>
                  </a:lnTo>
                  <a:lnTo>
                    <a:pt x="113334" y="114058"/>
                  </a:lnTo>
                  <a:lnTo>
                    <a:pt x="112547" y="113677"/>
                  </a:lnTo>
                  <a:lnTo>
                    <a:pt x="111480" y="114211"/>
                  </a:lnTo>
                  <a:lnTo>
                    <a:pt x="110299" y="114490"/>
                  </a:lnTo>
                  <a:lnTo>
                    <a:pt x="109385" y="114503"/>
                  </a:lnTo>
                  <a:lnTo>
                    <a:pt x="109385" y="121716"/>
                  </a:lnTo>
                  <a:lnTo>
                    <a:pt x="106489" y="120992"/>
                  </a:lnTo>
                  <a:lnTo>
                    <a:pt x="106819" y="121031"/>
                  </a:lnTo>
                  <a:lnTo>
                    <a:pt x="107226" y="121145"/>
                  </a:lnTo>
                  <a:lnTo>
                    <a:pt x="109385" y="121716"/>
                  </a:lnTo>
                  <a:lnTo>
                    <a:pt x="109385" y="114503"/>
                  </a:lnTo>
                  <a:lnTo>
                    <a:pt x="109156" y="114503"/>
                  </a:lnTo>
                  <a:lnTo>
                    <a:pt x="108369" y="115201"/>
                  </a:lnTo>
                  <a:lnTo>
                    <a:pt x="107746" y="116078"/>
                  </a:lnTo>
                  <a:lnTo>
                    <a:pt x="107365" y="117081"/>
                  </a:lnTo>
                  <a:lnTo>
                    <a:pt x="106476" y="118148"/>
                  </a:lnTo>
                  <a:lnTo>
                    <a:pt x="105968" y="119494"/>
                  </a:lnTo>
                  <a:lnTo>
                    <a:pt x="105981" y="120929"/>
                  </a:lnTo>
                  <a:lnTo>
                    <a:pt x="105283" y="120878"/>
                  </a:lnTo>
                  <a:lnTo>
                    <a:pt x="104584" y="120916"/>
                  </a:lnTo>
                  <a:lnTo>
                    <a:pt x="100431" y="121996"/>
                  </a:lnTo>
                  <a:lnTo>
                    <a:pt x="98348" y="125437"/>
                  </a:lnTo>
                  <a:lnTo>
                    <a:pt x="99136" y="128854"/>
                  </a:lnTo>
                  <a:lnTo>
                    <a:pt x="99987" y="127520"/>
                  </a:lnTo>
                  <a:lnTo>
                    <a:pt x="101295" y="126479"/>
                  </a:lnTo>
                  <a:lnTo>
                    <a:pt x="106438" y="125095"/>
                  </a:lnTo>
                  <a:lnTo>
                    <a:pt x="110058" y="127152"/>
                  </a:lnTo>
                  <a:lnTo>
                    <a:pt x="111061" y="130911"/>
                  </a:lnTo>
                  <a:lnTo>
                    <a:pt x="111810" y="129743"/>
                  </a:lnTo>
                  <a:lnTo>
                    <a:pt x="112191" y="128333"/>
                  </a:lnTo>
                  <a:lnTo>
                    <a:pt x="112039" y="126809"/>
                  </a:lnTo>
                  <a:lnTo>
                    <a:pt x="112991" y="126834"/>
                  </a:lnTo>
                  <a:lnTo>
                    <a:pt x="114185" y="126644"/>
                  </a:lnTo>
                  <a:lnTo>
                    <a:pt x="115239" y="126098"/>
                  </a:lnTo>
                  <a:lnTo>
                    <a:pt x="116052" y="125374"/>
                  </a:lnTo>
                  <a:lnTo>
                    <a:pt x="117132" y="124917"/>
                  </a:lnTo>
                  <a:lnTo>
                    <a:pt x="118021" y="124193"/>
                  </a:lnTo>
                  <a:lnTo>
                    <a:pt x="119583" y="122186"/>
                  </a:lnTo>
                  <a:lnTo>
                    <a:pt x="120103" y="120802"/>
                  </a:lnTo>
                  <a:close/>
                </a:path>
                <a:path w="170179" h="237489">
                  <a:moveTo>
                    <a:pt x="122897" y="99885"/>
                  </a:moveTo>
                  <a:lnTo>
                    <a:pt x="121945" y="96393"/>
                  </a:lnTo>
                  <a:lnTo>
                    <a:pt x="121424" y="96012"/>
                  </a:lnTo>
                  <a:lnTo>
                    <a:pt x="120967" y="95516"/>
                  </a:lnTo>
                  <a:lnTo>
                    <a:pt x="120650" y="94602"/>
                  </a:lnTo>
                  <a:lnTo>
                    <a:pt x="120624" y="94068"/>
                  </a:lnTo>
                  <a:lnTo>
                    <a:pt x="120053" y="93459"/>
                  </a:lnTo>
                  <a:lnTo>
                    <a:pt x="118618" y="92202"/>
                  </a:lnTo>
                  <a:lnTo>
                    <a:pt x="116649" y="91617"/>
                  </a:lnTo>
                  <a:lnTo>
                    <a:pt x="114046" y="92036"/>
                  </a:lnTo>
                  <a:lnTo>
                    <a:pt x="109156" y="98298"/>
                  </a:lnTo>
                  <a:lnTo>
                    <a:pt x="110007" y="97980"/>
                  </a:lnTo>
                  <a:lnTo>
                    <a:pt x="113512" y="97028"/>
                  </a:lnTo>
                  <a:lnTo>
                    <a:pt x="117119" y="99072"/>
                  </a:lnTo>
                  <a:lnTo>
                    <a:pt x="118237" y="103149"/>
                  </a:lnTo>
                  <a:lnTo>
                    <a:pt x="118275" y="104330"/>
                  </a:lnTo>
                  <a:lnTo>
                    <a:pt x="121221" y="103085"/>
                  </a:lnTo>
                  <a:lnTo>
                    <a:pt x="122897" y="99885"/>
                  </a:lnTo>
                  <a:close/>
                </a:path>
                <a:path w="170179" h="237489">
                  <a:moveTo>
                    <a:pt x="126022" y="233172"/>
                  </a:moveTo>
                  <a:lnTo>
                    <a:pt x="125691" y="232384"/>
                  </a:lnTo>
                  <a:lnTo>
                    <a:pt x="124371" y="231076"/>
                  </a:lnTo>
                  <a:lnTo>
                    <a:pt x="123571" y="230746"/>
                  </a:lnTo>
                  <a:lnTo>
                    <a:pt x="121716" y="230746"/>
                  </a:lnTo>
                  <a:lnTo>
                    <a:pt x="120916" y="231076"/>
                  </a:lnTo>
                  <a:lnTo>
                    <a:pt x="119608" y="232384"/>
                  </a:lnTo>
                  <a:lnTo>
                    <a:pt x="119278" y="233172"/>
                  </a:lnTo>
                  <a:lnTo>
                    <a:pt x="119278" y="235013"/>
                  </a:lnTo>
                  <a:lnTo>
                    <a:pt x="119608" y="235813"/>
                  </a:lnTo>
                  <a:lnTo>
                    <a:pt x="120916" y="237109"/>
                  </a:lnTo>
                  <a:lnTo>
                    <a:pt x="121716" y="237439"/>
                  </a:lnTo>
                  <a:lnTo>
                    <a:pt x="123571" y="237439"/>
                  </a:lnTo>
                  <a:lnTo>
                    <a:pt x="124371" y="237109"/>
                  </a:lnTo>
                  <a:lnTo>
                    <a:pt x="125691" y="235813"/>
                  </a:lnTo>
                  <a:lnTo>
                    <a:pt x="126022" y="235013"/>
                  </a:lnTo>
                  <a:lnTo>
                    <a:pt x="126022" y="233172"/>
                  </a:lnTo>
                  <a:close/>
                </a:path>
                <a:path w="170179" h="237489">
                  <a:moveTo>
                    <a:pt x="134315" y="164846"/>
                  </a:moveTo>
                  <a:lnTo>
                    <a:pt x="127254" y="156425"/>
                  </a:lnTo>
                  <a:lnTo>
                    <a:pt x="126314" y="156451"/>
                  </a:lnTo>
                  <a:lnTo>
                    <a:pt x="121983" y="157556"/>
                  </a:lnTo>
                  <a:lnTo>
                    <a:pt x="126314" y="156438"/>
                  </a:lnTo>
                  <a:lnTo>
                    <a:pt x="127254" y="156425"/>
                  </a:lnTo>
                  <a:lnTo>
                    <a:pt x="128143" y="156578"/>
                  </a:lnTo>
                  <a:lnTo>
                    <a:pt x="127520" y="153581"/>
                  </a:lnTo>
                  <a:lnTo>
                    <a:pt x="124828" y="151320"/>
                  </a:lnTo>
                  <a:lnTo>
                    <a:pt x="120827" y="151371"/>
                  </a:lnTo>
                  <a:lnTo>
                    <a:pt x="120078" y="151536"/>
                  </a:lnTo>
                  <a:lnTo>
                    <a:pt x="117436" y="152539"/>
                  </a:lnTo>
                  <a:lnTo>
                    <a:pt x="115963" y="154139"/>
                  </a:lnTo>
                  <a:lnTo>
                    <a:pt x="115404" y="156146"/>
                  </a:lnTo>
                  <a:lnTo>
                    <a:pt x="116293" y="156781"/>
                  </a:lnTo>
                  <a:lnTo>
                    <a:pt x="117017" y="157657"/>
                  </a:lnTo>
                  <a:lnTo>
                    <a:pt x="117665" y="160032"/>
                  </a:lnTo>
                  <a:lnTo>
                    <a:pt x="117475" y="161277"/>
                  </a:lnTo>
                  <a:lnTo>
                    <a:pt x="116928" y="162331"/>
                  </a:lnTo>
                  <a:lnTo>
                    <a:pt x="117894" y="163347"/>
                  </a:lnTo>
                  <a:lnTo>
                    <a:pt x="119164" y="164071"/>
                  </a:lnTo>
                  <a:lnTo>
                    <a:pt x="120611" y="164299"/>
                  </a:lnTo>
                  <a:lnTo>
                    <a:pt x="120713" y="164744"/>
                  </a:lnTo>
                  <a:lnTo>
                    <a:pt x="121602" y="167881"/>
                  </a:lnTo>
                  <a:lnTo>
                    <a:pt x="124637" y="169824"/>
                  </a:lnTo>
                  <a:lnTo>
                    <a:pt x="128701" y="169316"/>
                  </a:lnTo>
                  <a:lnTo>
                    <a:pt x="132207" y="168402"/>
                  </a:lnTo>
                  <a:lnTo>
                    <a:pt x="134315" y="164846"/>
                  </a:lnTo>
                  <a:close/>
                </a:path>
                <a:path w="170179" h="237489">
                  <a:moveTo>
                    <a:pt x="135470" y="101307"/>
                  </a:moveTo>
                  <a:lnTo>
                    <a:pt x="131089" y="94576"/>
                  </a:lnTo>
                  <a:lnTo>
                    <a:pt x="128498" y="94615"/>
                  </a:lnTo>
                  <a:lnTo>
                    <a:pt x="127711" y="94792"/>
                  </a:lnTo>
                  <a:lnTo>
                    <a:pt x="127000" y="95097"/>
                  </a:lnTo>
                  <a:lnTo>
                    <a:pt x="126631" y="95923"/>
                  </a:lnTo>
                  <a:lnTo>
                    <a:pt x="125958" y="96608"/>
                  </a:lnTo>
                  <a:lnTo>
                    <a:pt x="124891" y="96977"/>
                  </a:lnTo>
                  <a:lnTo>
                    <a:pt x="124599" y="96977"/>
                  </a:lnTo>
                  <a:lnTo>
                    <a:pt x="123799" y="98005"/>
                  </a:lnTo>
                  <a:lnTo>
                    <a:pt x="123317" y="99288"/>
                  </a:lnTo>
                  <a:lnTo>
                    <a:pt x="123380" y="104013"/>
                  </a:lnTo>
                  <a:lnTo>
                    <a:pt x="126123" y="106667"/>
                  </a:lnTo>
                  <a:lnTo>
                    <a:pt x="132041" y="106591"/>
                  </a:lnTo>
                  <a:lnTo>
                    <a:pt x="134200" y="104978"/>
                  </a:lnTo>
                  <a:lnTo>
                    <a:pt x="135318" y="102044"/>
                  </a:lnTo>
                  <a:lnTo>
                    <a:pt x="135470" y="101307"/>
                  </a:lnTo>
                  <a:close/>
                </a:path>
                <a:path w="170179" h="237489">
                  <a:moveTo>
                    <a:pt x="135763" y="77800"/>
                  </a:moveTo>
                  <a:lnTo>
                    <a:pt x="135724" y="74244"/>
                  </a:lnTo>
                  <a:lnTo>
                    <a:pt x="133502" y="72097"/>
                  </a:lnTo>
                  <a:lnTo>
                    <a:pt x="130784" y="72072"/>
                  </a:lnTo>
                  <a:lnTo>
                    <a:pt x="131559" y="72809"/>
                  </a:lnTo>
                  <a:lnTo>
                    <a:pt x="132168" y="73748"/>
                  </a:lnTo>
                  <a:lnTo>
                    <a:pt x="133184" y="77647"/>
                  </a:lnTo>
                  <a:lnTo>
                    <a:pt x="131826" y="80479"/>
                  </a:lnTo>
                  <a:lnTo>
                    <a:pt x="129349" y="81737"/>
                  </a:lnTo>
                  <a:lnTo>
                    <a:pt x="130276" y="82016"/>
                  </a:lnTo>
                  <a:lnTo>
                    <a:pt x="135509" y="78562"/>
                  </a:lnTo>
                  <a:lnTo>
                    <a:pt x="135763" y="77800"/>
                  </a:lnTo>
                  <a:close/>
                </a:path>
                <a:path w="170179" h="237489">
                  <a:moveTo>
                    <a:pt x="136334" y="1371"/>
                  </a:moveTo>
                  <a:lnTo>
                    <a:pt x="135521" y="457"/>
                  </a:lnTo>
                  <a:lnTo>
                    <a:pt x="134264" y="0"/>
                  </a:lnTo>
                  <a:lnTo>
                    <a:pt x="131191" y="787"/>
                  </a:lnTo>
                  <a:lnTo>
                    <a:pt x="130111" y="2616"/>
                  </a:lnTo>
                  <a:lnTo>
                    <a:pt x="130619" y="4572"/>
                  </a:lnTo>
                  <a:lnTo>
                    <a:pt x="130797" y="4851"/>
                  </a:lnTo>
                  <a:lnTo>
                    <a:pt x="131305" y="3213"/>
                  </a:lnTo>
                  <a:lnTo>
                    <a:pt x="132562" y="1854"/>
                  </a:lnTo>
                  <a:lnTo>
                    <a:pt x="135026" y="1282"/>
                  </a:lnTo>
                  <a:lnTo>
                    <a:pt x="135699" y="1257"/>
                  </a:lnTo>
                  <a:lnTo>
                    <a:pt x="136334" y="1371"/>
                  </a:lnTo>
                  <a:close/>
                </a:path>
                <a:path w="170179" h="237489">
                  <a:moveTo>
                    <a:pt x="143319" y="209829"/>
                  </a:moveTo>
                  <a:lnTo>
                    <a:pt x="142430" y="209118"/>
                  </a:lnTo>
                  <a:lnTo>
                    <a:pt x="141351" y="208648"/>
                  </a:lnTo>
                  <a:lnTo>
                    <a:pt x="139357" y="208673"/>
                  </a:lnTo>
                  <a:lnTo>
                    <a:pt x="138658" y="208876"/>
                  </a:lnTo>
                  <a:lnTo>
                    <a:pt x="138010" y="209181"/>
                  </a:lnTo>
                  <a:lnTo>
                    <a:pt x="138137" y="208165"/>
                  </a:lnTo>
                  <a:lnTo>
                    <a:pt x="137947" y="206311"/>
                  </a:lnTo>
                  <a:lnTo>
                    <a:pt x="137668" y="205613"/>
                  </a:lnTo>
                  <a:lnTo>
                    <a:pt x="136080" y="203022"/>
                  </a:lnTo>
                  <a:lnTo>
                    <a:pt x="133756" y="201866"/>
                  </a:lnTo>
                  <a:lnTo>
                    <a:pt x="128320" y="202742"/>
                  </a:lnTo>
                  <a:lnTo>
                    <a:pt x="126250" y="205422"/>
                  </a:lnTo>
                  <a:lnTo>
                    <a:pt x="126479" y="208953"/>
                  </a:lnTo>
                  <a:lnTo>
                    <a:pt x="126796" y="210934"/>
                  </a:lnTo>
                  <a:lnTo>
                    <a:pt x="128092" y="212509"/>
                  </a:lnTo>
                  <a:lnTo>
                    <a:pt x="130822" y="213779"/>
                  </a:lnTo>
                  <a:lnTo>
                    <a:pt x="132003" y="213956"/>
                  </a:lnTo>
                  <a:lnTo>
                    <a:pt x="133972" y="213639"/>
                  </a:lnTo>
                  <a:lnTo>
                    <a:pt x="134670" y="213372"/>
                  </a:lnTo>
                  <a:lnTo>
                    <a:pt x="135280" y="213004"/>
                  </a:lnTo>
                  <a:lnTo>
                    <a:pt x="135521" y="211315"/>
                  </a:lnTo>
                  <a:lnTo>
                    <a:pt x="135267" y="213233"/>
                  </a:lnTo>
                  <a:lnTo>
                    <a:pt x="135166" y="213448"/>
                  </a:lnTo>
                  <a:lnTo>
                    <a:pt x="135191" y="215734"/>
                  </a:lnTo>
                  <a:lnTo>
                    <a:pt x="136448" y="217436"/>
                  </a:lnTo>
                  <a:lnTo>
                    <a:pt x="138214" y="218198"/>
                  </a:lnTo>
                  <a:lnTo>
                    <a:pt x="141668" y="212661"/>
                  </a:lnTo>
                  <a:lnTo>
                    <a:pt x="143319" y="209829"/>
                  </a:lnTo>
                  <a:close/>
                </a:path>
                <a:path w="170179" h="237489">
                  <a:moveTo>
                    <a:pt x="144373" y="190093"/>
                  </a:moveTo>
                  <a:lnTo>
                    <a:pt x="144348" y="189433"/>
                  </a:lnTo>
                  <a:lnTo>
                    <a:pt x="143637" y="186715"/>
                  </a:lnTo>
                  <a:lnTo>
                    <a:pt x="141859" y="185305"/>
                  </a:lnTo>
                  <a:lnTo>
                    <a:pt x="139852" y="185102"/>
                  </a:lnTo>
                  <a:lnTo>
                    <a:pt x="138849" y="184353"/>
                  </a:lnTo>
                  <a:lnTo>
                    <a:pt x="137617" y="183908"/>
                  </a:lnTo>
                  <a:lnTo>
                    <a:pt x="135369" y="183934"/>
                  </a:lnTo>
                  <a:lnTo>
                    <a:pt x="135369" y="185889"/>
                  </a:lnTo>
                  <a:lnTo>
                    <a:pt x="133756" y="188607"/>
                  </a:lnTo>
                  <a:lnTo>
                    <a:pt x="135356" y="185889"/>
                  </a:lnTo>
                  <a:lnTo>
                    <a:pt x="135369" y="183934"/>
                  </a:lnTo>
                  <a:lnTo>
                    <a:pt x="134899" y="183934"/>
                  </a:lnTo>
                  <a:lnTo>
                    <a:pt x="133654" y="184442"/>
                  </a:lnTo>
                  <a:lnTo>
                    <a:pt x="131318" y="186321"/>
                  </a:lnTo>
                  <a:lnTo>
                    <a:pt x="130454" y="187972"/>
                  </a:lnTo>
                  <a:lnTo>
                    <a:pt x="130479" y="190614"/>
                  </a:lnTo>
                  <a:lnTo>
                    <a:pt x="130657" y="191376"/>
                  </a:lnTo>
                  <a:lnTo>
                    <a:pt x="131178" y="192557"/>
                  </a:lnTo>
                  <a:lnTo>
                    <a:pt x="132905" y="194729"/>
                  </a:lnTo>
                  <a:lnTo>
                    <a:pt x="134556" y="195592"/>
                  </a:lnTo>
                  <a:lnTo>
                    <a:pt x="137350" y="195554"/>
                  </a:lnTo>
                  <a:lnTo>
                    <a:pt x="138214" y="195313"/>
                  </a:lnTo>
                  <a:lnTo>
                    <a:pt x="138988" y="194919"/>
                  </a:lnTo>
                  <a:lnTo>
                    <a:pt x="140042" y="194983"/>
                  </a:lnTo>
                  <a:lnTo>
                    <a:pt x="142074" y="194449"/>
                  </a:lnTo>
                  <a:lnTo>
                    <a:pt x="143179" y="193408"/>
                  </a:lnTo>
                  <a:lnTo>
                    <a:pt x="144208" y="191223"/>
                  </a:lnTo>
                  <a:lnTo>
                    <a:pt x="144373" y="190093"/>
                  </a:lnTo>
                  <a:close/>
                </a:path>
                <a:path w="170179" h="237489">
                  <a:moveTo>
                    <a:pt x="144640" y="137769"/>
                  </a:moveTo>
                  <a:lnTo>
                    <a:pt x="144576" y="132727"/>
                  </a:lnTo>
                  <a:lnTo>
                    <a:pt x="143522" y="130886"/>
                  </a:lnTo>
                  <a:lnTo>
                    <a:pt x="141947" y="129717"/>
                  </a:lnTo>
                  <a:lnTo>
                    <a:pt x="142252" y="128511"/>
                  </a:lnTo>
                  <a:lnTo>
                    <a:pt x="142392" y="127165"/>
                  </a:lnTo>
                  <a:lnTo>
                    <a:pt x="141998" y="124802"/>
                  </a:lnTo>
                  <a:lnTo>
                    <a:pt x="141109" y="123418"/>
                  </a:lnTo>
                  <a:lnTo>
                    <a:pt x="139890" y="122440"/>
                  </a:lnTo>
                  <a:lnTo>
                    <a:pt x="139700" y="122491"/>
                  </a:lnTo>
                  <a:lnTo>
                    <a:pt x="139700" y="133502"/>
                  </a:lnTo>
                  <a:lnTo>
                    <a:pt x="139585" y="134848"/>
                  </a:lnTo>
                  <a:lnTo>
                    <a:pt x="139687" y="133502"/>
                  </a:lnTo>
                  <a:lnTo>
                    <a:pt x="139700" y="122491"/>
                  </a:lnTo>
                  <a:lnTo>
                    <a:pt x="139446" y="122555"/>
                  </a:lnTo>
                  <a:lnTo>
                    <a:pt x="139446" y="128371"/>
                  </a:lnTo>
                  <a:lnTo>
                    <a:pt x="138938" y="128397"/>
                  </a:lnTo>
                  <a:lnTo>
                    <a:pt x="138938" y="130632"/>
                  </a:lnTo>
                  <a:lnTo>
                    <a:pt x="137985" y="129387"/>
                  </a:lnTo>
                  <a:lnTo>
                    <a:pt x="135242" y="127444"/>
                  </a:lnTo>
                  <a:lnTo>
                    <a:pt x="136779" y="128524"/>
                  </a:lnTo>
                  <a:lnTo>
                    <a:pt x="137985" y="129387"/>
                  </a:lnTo>
                  <a:lnTo>
                    <a:pt x="138938" y="130632"/>
                  </a:lnTo>
                  <a:lnTo>
                    <a:pt x="138938" y="128397"/>
                  </a:lnTo>
                  <a:lnTo>
                    <a:pt x="137617" y="128435"/>
                  </a:lnTo>
                  <a:lnTo>
                    <a:pt x="137947" y="128397"/>
                  </a:lnTo>
                  <a:lnTo>
                    <a:pt x="139446" y="128371"/>
                  </a:lnTo>
                  <a:lnTo>
                    <a:pt x="139446" y="122555"/>
                  </a:lnTo>
                  <a:lnTo>
                    <a:pt x="137579" y="123012"/>
                  </a:lnTo>
                  <a:lnTo>
                    <a:pt x="135534" y="122466"/>
                  </a:lnTo>
                  <a:lnTo>
                    <a:pt x="134010" y="121259"/>
                  </a:lnTo>
                  <a:lnTo>
                    <a:pt x="130873" y="122135"/>
                  </a:lnTo>
                  <a:lnTo>
                    <a:pt x="128803" y="125183"/>
                  </a:lnTo>
                  <a:lnTo>
                    <a:pt x="129286" y="128447"/>
                  </a:lnTo>
                  <a:lnTo>
                    <a:pt x="129895" y="128028"/>
                  </a:lnTo>
                  <a:lnTo>
                    <a:pt x="130568" y="127698"/>
                  </a:lnTo>
                  <a:lnTo>
                    <a:pt x="129895" y="128041"/>
                  </a:lnTo>
                  <a:lnTo>
                    <a:pt x="129286" y="128447"/>
                  </a:lnTo>
                  <a:lnTo>
                    <a:pt x="127050" y="129959"/>
                  </a:lnTo>
                  <a:lnTo>
                    <a:pt x="125895" y="132715"/>
                  </a:lnTo>
                  <a:lnTo>
                    <a:pt x="126796" y="136169"/>
                  </a:lnTo>
                  <a:lnTo>
                    <a:pt x="127495" y="137363"/>
                  </a:lnTo>
                  <a:lnTo>
                    <a:pt x="128206" y="135458"/>
                  </a:lnTo>
                  <a:lnTo>
                    <a:pt x="129794" y="133896"/>
                  </a:lnTo>
                  <a:lnTo>
                    <a:pt x="134759" y="132549"/>
                  </a:lnTo>
                  <a:lnTo>
                    <a:pt x="137629" y="133756"/>
                  </a:lnTo>
                  <a:lnTo>
                    <a:pt x="139141" y="136055"/>
                  </a:lnTo>
                  <a:lnTo>
                    <a:pt x="139827" y="137210"/>
                  </a:lnTo>
                  <a:lnTo>
                    <a:pt x="140309" y="138976"/>
                  </a:lnTo>
                  <a:lnTo>
                    <a:pt x="140271" y="140081"/>
                  </a:lnTo>
                  <a:lnTo>
                    <a:pt x="140030" y="141109"/>
                  </a:lnTo>
                  <a:lnTo>
                    <a:pt x="142709" y="140246"/>
                  </a:lnTo>
                  <a:lnTo>
                    <a:pt x="144640" y="137769"/>
                  </a:lnTo>
                  <a:close/>
                </a:path>
                <a:path w="170179" h="237489">
                  <a:moveTo>
                    <a:pt x="152831" y="172148"/>
                  </a:moveTo>
                  <a:lnTo>
                    <a:pt x="152781" y="168363"/>
                  </a:lnTo>
                  <a:lnTo>
                    <a:pt x="152349" y="167119"/>
                  </a:lnTo>
                  <a:lnTo>
                    <a:pt x="151638" y="166077"/>
                  </a:lnTo>
                  <a:lnTo>
                    <a:pt x="151130" y="165709"/>
                  </a:lnTo>
                  <a:lnTo>
                    <a:pt x="151511" y="168186"/>
                  </a:lnTo>
                  <a:lnTo>
                    <a:pt x="150050" y="170611"/>
                  </a:lnTo>
                  <a:lnTo>
                    <a:pt x="144881" y="172008"/>
                  </a:lnTo>
                  <a:lnTo>
                    <a:pt x="142125" y="170446"/>
                  </a:lnTo>
                  <a:lnTo>
                    <a:pt x="141173" y="166954"/>
                  </a:lnTo>
                  <a:lnTo>
                    <a:pt x="141236" y="166128"/>
                  </a:lnTo>
                  <a:lnTo>
                    <a:pt x="141427" y="165341"/>
                  </a:lnTo>
                  <a:lnTo>
                    <a:pt x="140792" y="166027"/>
                  </a:lnTo>
                  <a:lnTo>
                    <a:pt x="140309" y="166839"/>
                  </a:lnTo>
                  <a:lnTo>
                    <a:pt x="139788" y="168402"/>
                  </a:lnTo>
                  <a:lnTo>
                    <a:pt x="139649" y="169113"/>
                  </a:lnTo>
                  <a:lnTo>
                    <a:pt x="139700" y="173456"/>
                  </a:lnTo>
                  <a:lnTo>
                    <a:pt x="142671" y="176352"/>
                  </a:lnTo>
                  <a:lnTo>
                    <a:pt x="146304" y="176301"/>
                  </a:lnTo>
                  <a:lnTo>
                    <a:pt x="147802" y="176149"/>
                  </a:lnTo>
                  <a:lnTo>
                    <a:pt x="148678" y="175869"/>
                  </a:lnTo>
                  <a:lnTo>
                    <a:pt x="151472" y="174282"/>
                  </a:lnTo>
                  <a:lnTo>
                    <a:pt x="152831" y="172148"/>
                  </a:lnTo>
                  <a:close/>
                </a:path>
                <a:path w="170179" h="237489">
                  <a:moveTo>
                    <a:pt x="155295" y="34734"/>
                  </a:moveTo>
                  <a:lnTo>
                    <a:pt x="154101" y="34112"/>
                  </a:lnTo>
                  <a:lnTo>
                    <a:pt x="153149" y="33045"/>
                  </a:lnTo>
                  <a:lnTo>
                    <a:pt x="152476" y="30556"/>
                  </a:lnTo>
                  <a:lnTo>
                    <a:pt x="152641" y="29476"/>
                  </a:lnTo>
                  <a:lnTo>
                    <a:pt x="153047" y="28498"/>
                  </a:lnTo>
                  <a:lnTo>
                    <a:pt x="151663" y="28930"/>
                  </a:lnTo>
                  <a:lnTo>
                    <a:pt x="150647" y="30175"/>
                  </a:lnTo>
                  <a:lnTo>
                    <a:pt x="150685" y="33540"/>
                  </a:lnTo>
                  <a:lnTo>
                    <a:pt x="152209" y="35013"/>
                  </a:lnTo>
                  <a:lnTo>
                    <a:pt x="154508" y="34988"/>
                  </a:lnTo>
                  <a:lnTo>
                    <a:pt x="155295" y="34734"/>
                  </a:lnTo>
                  <a:close/>
                </a:path>
                <a:path w="170179" h="237489">
                  <a:moveTo>
                    <a:pt x="155867" y="50660"/>
                  </a:moveTo>
                  <a:lnTo>
                    <a:pt x="154647" y="49377"/>
                  </a:lnTo>
                  <a:lnTo>
                    <a:pt x="152831" y="48729"/>
                  </a:lnTo>
                  <a:lnTo>
                    <a:pt x="148310" y="49885"/>
                  </a:lnTo>
                  <a:lnTo>
                    <a:pt x="146697" y="52616"/>
                  </a:lnTo>
                  <a:lnTo>
                    <a:pt x="147739" y="56565"/>
                  </a:lnTo>
                  <a:lnTo>
                    <a:pt x="148564" y="57581"/>
                  </a:lnTo>
                  <a:lnTo>
                    <a:pt x="149618" y="58229"/>
                  </a:lnTo>
                  <a:lnTo>
                    <a:pt x="149987" y="57581"/>
                  </a:lnTo>
                  <a:lnTo>
                    <a:pt x="149771" y="54533"/>
                  </a:lnTo>
                  <a:lnTo>
                    <a:pt x="151739" y="51663"/>
                  </a:lnTo>
                  <a:lnTo>
                    <a:pt x="154813" y="50825"/>
                  </a:lnTo>
                  <a:lnTo>
                    <a:pt x="155867" y="50660"/>
                  </a:lnTo>
                  <a:close/>
                </a:path>
                <a:path w="170179" h="237489">
                  <a:moveTo>
                    <a:pt x="158483" y="111226"/>
                  </a:moveTo>
                  <a:lnTo>
                    <a:pt x="158457" y="109296"/>
                  </a:lnTo>
                  <a:lnTo>
                    <a:pt x="158051" y="108102"/>
                  </a:lnTo>
                  <a:lnTo>
                    <a:pt x="156197" y="105295"/>
                  </a:lnTo>
                  <a:lnTo>
                    <a:pt x="154152" y="104114"/>
                  </a:lnTo>
                  <a:lnTo>
                    <a:pt x="150863" y="104152"/>
                  </a:lnTo>
                  <a:lnTo>
                    <a:pt x="150431" y="104267"/>
                  </a:lnTo>
                  <a:lnTo>
                    <a:pt x="150431" y="109105"/>
                  </a:lnTo>
                  <a:lnTo>
                    <a:pt x="149390" y="105308"/>
                  </a:lnTo>
                  <a:lnTo>
                    <a:pt x="149504" y="105549"/>
                  </a:lnTo>
                  <a:lnTo>
                    <a:pt x="150431" y="109105"/>
                  </a:lnTo>
                  <a:lnTo>
                    <a:pt x="150431" y="104267"/>
                  </a:lnTo>
                  <a:lnTo>
                    <a:pt x="149961" y="104368"/>
                  </a:lnTo>
                  <a:lnTo>
                    <a:pt x="149148" y="104749"/>
                  </a:lnTo>
                  <a:lnTo>
                    <a:pt x="148856" y="104165"/>
                  </a:lnTo>
                  <a:lnTo>
                    <a:pt x="148856" y="112242"/>
                  </a:lnTo>
                  <a:lnTo>
                    <a:pt x="146177" y="113487"/>
                  </a:lnTo>
                  <a:lnTo>
                    <a:pt x="148856" y="112242"/>
                  </a:lnTo>
                  <a:lnTo>
                    <a:pt x="148856" y="104165"/>
                  </a:lnTo>
                  <a:lnTo>
                    <a:pt x="148247" y="102920"/>
                  </a:lnTo>
                  <a:lnTo>
                    <a:pt x="146532" y="101663"/>
                  </a:lnTo>
                  <a:lnTo>
                    <a:pt x="143624" y="101079"/>
                  </a:lnTo>
                  <a:lnTo>
                    <a:pt x="142621" y="101066"/>
                  </a:lnTo>
                  <a:lnTo>
                    <a:pt x="139992" y="101739"/>
                  </a:lnTo>
                  <a:lnTo>
                    <a:pt x="138696" y="102730"/>
                  </a:lnTo>
                  <a:lnTo>
                    <a:pt x="137833" y="104013"/>
                  </a:lnTo>
                  <a:lnTo>
                    <a:pt x="141236" y="103251"/>
                  </a:lnTo>
                  <a:lnTo>
                    <a:pt x="144678" y="105270"/>
                  </a:lnTo>
                  <a:lnTo>
                    <a:pt x="146126" y="110553"/>
                  </a:lnTo>
                  <a:lnTo>
                    <a:pt x="145719" y="112471"/>
                  </a:lnTo>
                  <a:lnTo>
                    <a:pt x="144678" y="113995"/>
                  </a:lnTo>
                  <a:lnTo>
                    <a:pt x="145669" y="113715"/>
                  </a:lnTo>
                  <a:lnTo>
                    <a:pt x="146024" y="113563"/>
                  </a:lnTo>
                  <a:lnTo>
                    <a:pt x="146316" y="114134"/>
                  </a:lnTo>
                  <a:lnTo>
                    <a:pt x="146697" y="114681"/>
                  </a:lnTo>
                  <a:lnTo>
                    <a:pt x="148374" y="116420"/>
                  </a:lnTo>
                  <a:lnTo>
                    <a:pt x="150075" y="117208"/>
                  </a:lnTo>
                  <a:lnTo>
                    <a:pt x="152361" y="117182"/>
                  </a:lnTo>
                  <a:lnTo>
                    <a:pt x="155575" y="116598"/>
                  </a:lnTo>
                  <a:lnTo>
                    <a:pt x="157518" y="114782"/>
                  </a:lnTo>
                  <a:lnTo>
                    <a:pt x="158369" y="111836"/>
                  </a:lnTo>
                  <a:lnTo>
                    <a:pt x="158483" y="111226"/>
                  </a:lnTo>
                  <a:close/>
                </a:path>
                <a:path w="170179" h="237489">
                  <a:moveTo>
                    <a:pt x="164769" y="87706"/>
                  </a:moveTo>
                  <a:lnTo>
                    <a:pt x="164706" y="82194"/>
                  </a:lnTo>
                  <a:lnTo>
                    <a:pt x="162420" y="79984"/>
                  </a:lnTo>
                  <a:lnTo>
                    <a:pt x="158838" y="80035"/>
                  </a:lnTo>
                  <a:lnTo>
                    <a:pt x="158102" y="80276"/>
                  </a:lnTo>
                  <a:lnTo>
                    <a:pt x="157429" y="80632"/>
                  </a:lnTo>
                  <a:lnTo>
                    <a:pt x="157467" y="82346"/>
                  </a:lnTo>
                  <a:lnTo>
                    <a:pt x="156832" y="83972"/>
                  </a:lnTo>
                  <a:lnTo>
                    <a:pt x="155702" y="85204"/>
                  </a:lnTo>
                  <a:lnTo>
                    <a:pt x="155587" y="85813"/>
                  </a:lnTo>
                  <a:lnTo>
                    <a:pt x="155384" y="86410"/>
                  </a:lnTo>
                  <a:lnTo>
                    <a:pt x="155105" y="86969"/>
                  </a:lnTo>
                  <a:lnTo>
                    <a:pt x="155879" y="88760"/>
                  </a:lnTo>
                  <a:lnTo>
                    <a:pt x="157683" y="90017"/>
                  </a:lnTo>
                  <a:lnTo>
                    <a:pt x="162547" y="89954"/>
                  </a:lnTo>
                  <a:lnTo>
                    <a:pt x="164769" y="87706"/>
                  </a:lnTo>
                  <a:close/>
                </a:path>
                <a:path w="170179" h="237489">
                  <a:moveTo>
                    <a:pt x="169989" y="134988"/>
                  </a:moveTo>
                  <a:lnTo>
                    <a:pt x="169418" y="132054"/>
                  </a:lnTo>
                  <a:lnTo>
                    <a:pt x="166941" y="129959"/>
                  </a:lnTo>
                  <a:lnTo>
                    <a:pt x="163017" y="129717"/>
                  </a:lnTo>
                  <a:lnTo>
                    <a:pt x="160502" y="130124"/>
                  </a:lnTo>
                  <a:lnTo>
                    <a:pt x="158877" y="131318"/>
                  </a:lnTo>
                  <a:lnTo>
                    <a:pt x="157924" y="132930"/>
                  </a:lnTo>
                  <a:lnTo>
                    <a:pt x="158508" y="132486"/>
                  </a:lnTo>
                  <a:lnTo>
                    <a:pt x="159194" y="132130"/>
                  </a:lnTo>
                  <a:lnTo>
                    <a:pt x="163080" y="131089"/>
                  </a:lnTo>
                  <a:lnTo>
                    <a:pt x="166306" y="132918"/>
                  </a:lnTo>
                  <a:lnTo>
                    <a:pt x="167411" y="136931"/>
                  </a:lnTo>
                  <a:lnTo>
                    <a:pt x="167398" y="137845"/>
                  </a:lnTo>
                  <a:lnTo>
                    <a:pt x="167220" y="138709"/>
                  </a:lnTo>
                  <a:lnTo>
                    <a:pt x="167017" y="139687"/>
                  </a:lnTo>
                  <a:lnTo>
                    <a:pt x="166585" y="140601"/>
                  </a:lnTo>
                  <a:lnTo>
                    <a:pt x="165938" y="141351"/>
                  </a:lnTo>
                  <a:lnTo>
                    <a:pt x="165315" y="143484"/>
                  </a:lnTo>
                  <a:lnTo>
                    <a:pt x="163626" y="145249"/>
                  </a:lnTo>
                  <a:lnTo>
                    <a:pt x="159994" y="146177"/>
                  </a:lnTo>
                  <a:lnTo>
                    <a:pt x="158673" y="146100"/>
                  </a:lnTo>
                  <a:lnTo>
                    <a:pt x="157480" y="145681"/>
                  </a:lnTo>
                  <a:lnTo>
                    <a:pt x="158115" y="148666"/>
                  </a:lnTo>
                  <a:lnTo>
                    <a:pt x="160807" y="150888"/>
                  </a:lnTo>
                  <a:lnTo>
                    <a:pt x="165087" y="150837"/>
                  </a:lnTo>
                  <a:lnTo>
                    <a:pt x="166090" y="150533"/>
                  </a:lnTo>
                  <a:lnTo>
                    <a:pt x="166992" y="150050"/>
                  </a:lnTo>
                  <a:lnTo>
                    <a:pt x="168427" y="143573"/>
                  </a:lnTo>
                  <a:lnTo>
                    <a:pt x="169037" y="140284"/>
                  </a:lnTo>
                  <a:lnTo>
                    <a:pt x="168389" y="139547"/>
                  </a:lnTo>
                  <a:lnTo>
                    <a:pt x="168859" y="140081"/>
                  </a:lnTo>
                  <a:lnTo>
                    <a:pt x="169164" y="139585"/>
                  </a:lnTo>
                  <a:lnTo>
                    <a:pt x="169989" y="134988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766622" y="2752317"/>
              <a:ext cx="176530" cy="233045"/>
            </a:xfrm>
            <a:custGeom>
              <a:avLst/>
              <a:gdLst/>
              <a:ahLst/>
              <a:cxnLst/>
              <a:rect l="l" t="t" r="r" b="b"/>
              <a:pathLst>
                <a:path w="176529" h="233044">
                  <a:moveTo>
                    <a:pt x="6743" y="120738"/>
                  </a:moveTo>
                  <a:lnTo>
                    <a:pt x="6413" y="119951"/>
                  </a:lnTo>
                  <a:lnTo>
                    <a:pt x="5092" y="118643"/>
                  </a:lnTo>
                  <a:lnTo>
                    <a:pt x="4305" y="118313"/>
                  </a:lnTo>
                  <a:lnTo>
                    <a:pt x="2438" y="118313"/>
                  </a:lnTo>
                  <a:lnTo>
                    <a:pt x="1638" y="118643"/>
                  </a:lnTo>
                  <a:lnTo>
                    <a:pt x="330" y="119951"/>
                  </a:lnTo>
                  <a:lnTo>
                    <a:pt x="0" y="120738"/>
                  </a:lnTo>
                  <a:lnTo>
                    <a:pt x="0" y="122580"/>
                  </a:lnTo>
                  <a:lnTo>
                    <a:pt x="330" y="123380"/>
                  </a:lnTo>
                  <a:lnTo>
                    <a:pt x="1638" y="124675"/>
                  </a:lnTo>
                  <a:lnTo>
                    <a:pt x="2438" y="125006"/>
                  </a:lnTo>
                  <a:lnTo>
                    <a:pt x="4305" y="125006"/>
                  </a:lnTo>
                  <a:lnTo>
                    <a:pt x="5092" y="124675"/>
                  </a:lnTo>
                  <a:lnTo>
                    <a:pt x="6413" y="123380"/>
                  </a:lnTo>
                  <a:lnTo>
                    <a:pt x="6743" y="122580"/>
                  </a:lnTo>
                  <a:lnTo>
                    <a:pt x="6743" y="120738"/>
                  </a:lnTo>
                  <a:close/>
                </a:path>
                <a:path w="176529" h="233044">
                  <a:moveTo>
                    <a:pt x="13309" y="93649"/>
                  </a:moveTo>
                  <a:lnTo>
                    <a:pt x="12979" y="92849"/>
                  </a:lnTo>
                  <a:lnTo>
                    <a:pt x="11658" y="91554"/>
                  </a:lnTo>
                  <a:lnTo>
                    <a:pt x="10858" y="91224"/>
                  </a:lnTo>
                  <a:lnTo>
                    <a:pt x="9004" y="91224"/>
                  </a:lnTo>
                  <a:lnTo>
                    <a:pt x="8204" y="91554"/>
                  </a:lnTo>
                  <a:lnTo>
                    <a:pt x="6896" y="92849"/>
                  </a:lnTo>
                  <a:lnTo>
                    <a:pt x="6565" y="93649"/>
                  </a:lnTo>
                  <a:lnTo>
                    <a:pt x="6565" y="95491"/>
                  </a:lnTo>
                  <a:lnTo>
                    <a:pt x="6896" y="96278"/>
                  </a:lnTo>
                  <a:lnTo>
                    <a:pt x="8204" y="97586"/>
                  </a:lnTo>
                  <a:lnTo>
                    <a:pt x="9004" y="97917"/>
                  </a:lnTo>
                  <a:lnTo>
                    <a:pt x="10858" y="97917"/>
                  </a:lnTo>
                  <a:lnTo>
                    <a:pt x="11658" y="97586"/>
                  </a:lnTo>
                  <a:lnTo>
                    <a:pt x="12979" y="96278"/>
                  </a:lnTo>
                  <a:lnTo>
                    <a:pt x="13309" y="95491"/>
                  </a:lnTo>
                  <a:lnTo>
                    <a:pt x="13309" y="93649"/>
                  </a:lnTo>
                  <a:close/>
                </a:path>
                <a:path w="176529" h="233044">
                  <a:moveTo>
                    <a:pt x="15163" y="185788"/>
                  </a:moveTo>
                  <a:lnTo>
                    <a:pt x="14541" y="183476"/>
                  </a:lnTo>
                  <a:lnTo>
                    <a:pt x="12687" y="182422"/>
                  </a:lnTo>
                  <a:lnTo>
                    <a:pt x="9067" y="183451"/>
                  </a:lnTo>
                  <a:lnTo>
                    <a:pt x="8039" y="185254"/>
                  </a:lnTo>
                  <a:lnTo>
                    <a:pt x="8559" y="187172"/>
                  </a:lnTo>
                  <a:lnTo>
                    <a:pt x="9372" y="188937"/>
                  </a:lnTo>
                  <a:lnTo>
                    <a:pt x="11010" y="189814"/>
                  </a:lnTo>
                  <a:lnTo>
                    <a:pt x="12915" y="189293"/>
                  </a:lnTo>
                  <a:lnTo>
                    <a:pt x="14236" y="188556"/>
                  </a:lnTo>
                  <a:lnTo>
                    <a:pt x="14846" y="187744"/>
                  </a:lnTo>
                  <a:lnTo>
                    <a:pt x="15151" y="186296"/>
                  </a:lnTo>
                  <a:lnTo>
                    <a:pt x="15163" y="185788"/>
                  </a:lnTo>
                  <a:close/>
                </a:path>
                <a:path w="176529" h="233044">
                  <a:moveTo>
                    <a:pt x="19634" y="158356"/>
                  </a:moveTo>
                  <a:lnTo>
                    <a:pt x="19304" y="157568"/>
                  </a:lnTo>
                  <a:lnTo>
                    <a:pt x="17983" y="156260"/>
                  </a:lnTo>
                  <a:lnTo>
                    <a:pt x="17195" y="155930"/>
                  </a:lnTo>
                  <a:lnTo>
                    <a:pt x="15328" y="155930"/>
                  </a:lnTo>
                  <a:lnTo>
                    <a:pt x="14528" y="156260"/>
                  </a:lnTo>
                  <a:lnTo>
                    <a:pt x="13220" y="157568"/>
                  </a:lnTo>
                  <a:lnTo>
                    <a:pt x="12890" y="158356"/>
                  </a:lnTo>
                  <a:lnTo>
                    <a:pt x="12890" y="160210"/>
                  </a:lnTo>
                  <a:lnTo>
                    <a:pt x="13220" y="160997"/>
                  </a:lnTo>
                  <a:lnTo>
                    <a:pt x="14528" y="162306"/>
                  </a:lnTo>
                  <a:lnTo>
                    <a:pt x="15328" y="162636"/>
                  </a:lnTo>
                  <a:lnTo>
                    <a:pt x="17195" y="162636"/>
                  </a:lnTo>
                  <a:lnTo>
                    <a:pt x="17983" y="162306"/>
                  </a:lnTo>
                  <a:lnTo>
                    <a:pt x="19304" y="160997"/>
                  </a:lnTo>
                  <a:lnTo>
                    <a:pt x="19634" y="160210"/>
                  </a:lnTo>
                  <a:lnTo>
                    <a:pt x="19634" y="158356"/>
                  </a:lnTo>
                  <a:close/>
                </a:path>
                <a:path w="176529" h="233044">
                  <a:moveTo>
                    <a:pt x="33312" y="86207"/>
                  </a:moveTo>
                  <a:lnTo>
                    <a:pt x="32981" y="85420"/>
                  </a:lnTo>
                  <a:lnTo>
                    <a:pt x="31673" y="84112"/>
                  </a:lnTo>
                  <a:lnTo>
                    <a:pt x="30873" y="83781"/>
                  </a:lnTo>
                  <a:lnTo>
                    <a:pt x="29019" y="83781"/>
                  </a:lnTo>
                  <a:lnTo>
                    <a:pt x="28219" y="84112"/>
                  </a:lnTo>
                  <a:lnTo>
                    <a:pt x="26898" y="85420"/>
                  </a:lnTo>
                  <a:lnTo>
                    <a:pt x="26568" y="86207"/>
                  </a:lnTo>
                  <a:lnTo>
                    <a:pt x="26568" y="88049"/>
                  </a:lnTo>
                  <a:lnTo>
                    <a:pt x="26898" y="88836"/>
                  </a:lnTo>
                  <a:lnTo>
                    <a:pt x="28219" y="90144"/>
                  </a:lnTo>
                  <a:lnTo>
                    <a:pt x="29019" y="90474"/>
                  </a:lnTo>
                  <a:lnTo>
                    <a:pt x="30873" y="90474"/>
                  </a:lnTo>
                  <a:lnTo>
                    <a:pt x="31673" y="90144"/>
                  </a:lnTo>
                  <a:lnTo>
                    <a:pt x="32981" y="88836"/>
                  </a:lnTo>
                  <a:lnTo>
                    <a:pt x="33312" y="88049"/>
                  </a:lnTo>
                  <a:lnTo>
                    <a:pt x="33312" y="86207"/>
                  </a:lnTo>
                  <a:close/>
                </a:path>
                <a:path w="176529" h="233044">
                  <a:moveTo>
                    <a:pt x="33731" y="219570"/>
                  </a:moveTo>
                  <a:lnTo>
                    <a:pt x="29768" y="216598"/>
                  </a:lnTo>
                  <a:lnTo>
                    <a:pt x="27647" y="217182"/>
                  </a:lnTo>
                  <a:lnTo>
                    <a:pt x="26593" y="219011"/>
                  </a:lnTo>
                  <a:lnTo>
                    <a:pt x="27571" y="222580"/>
                  </a:lnTo>
                  <a:lnTo>
                    <a:pt x="29425" y="223634"/>
                  </a:lnTo>
                  <a:lnTo>
                    <a:pt x="32486" y="222808"/>
                  </a:lnTo>
                  <a:lnTo>
                    <a:pt x="33350" y="221780"/>
                  </a:lnTo>
                  <a:lnTo>
                    <a:pt x="33705" y="220091"/>
                  </a:lnTo>
                  <a:lnTo>
                    <a:pt x="33731" y="219570"/>
                  </a:lnTo>
                  <a:close/>
                </a:path>
                <a:path w="176529" h="233044">
                  <a:moveTo>
                    <a:pt x="36410" y="167386"/>
                  </a:moveTo>
                  <a:lnTo>
                    <a:pt x="36080" y="166598"/>
                  </a:lnTo>
                  <a:lnTo>
                    <a:pt x="34759" y="165290"/>
                  </a:lnTo>
                  <a:lnTo>
                    <a:pt x="33972" y="164973"/>
                  </a:lnTo>
                  <a:lnTo>
                    <a:pt x="32105" y="164973"/>
                  </a:lnTo>
                  <a:lnTo>
                    <a:pt x="31305" y="165290"/>
                  </a:lnTo>
                  <a:lnTo>
                    <a:pt x="29997" y="166598"/>
                  </a:lnTo>
                  <a:lnTo>
                    <a:pt x="29667" y="167386"/>
                  </a:lnTo>
                  <a:lnTo>
                    <a:pt x="29667" y="169240"/>
                  </a:lnTo>
                  <a:lnTo>
                    <a:pt x="29997" y="170027"/>
                  </a:lnTo>
                  <a:lnTo>
                    <a:pt x="31305" y="171335"/>
                  </a:lnTo>
                  <a:lnTo>
                    <a:pt x="32105" y="171653"/>
                  </a:lnTo>
                  <a:lnTo>
                    <a:pt x="33972" y="171653"/>
                  </a:lnTo>
                  <a:lnTo>
                    <a:pt x="34759" y="171335"/>
                  </a:lnTo>
                  <a:lnTo>
                    <a:pt x="36080" y="170027"/>
                  </a:lnTo>
                  <a:lnTo>
                    <a:pt x="36410" y="169240"/>
                  </a:lnTo>
                  <a:lnTo>
                    <a:pt x="36410" y="167386"/>
                  </a:lnTo>
                  <a:close/>
                </a:path>
                <a:path w="176529" h="233044">
                  <a:moveTo>
                    <a:pt x="36779" y="130556"/>
                  </a:moveTo>
                  <a:lnTo>
                    <a:pt x="36449" y="129755"/>
                  </a:lnTo>
                  <a:lnTo>
                    <a:pt x="35140" y="128460"/>
                  </a:lnTo>
                  <a:lnTo>
                    <a:pt x="34340" y="128130"/>
                  </a:lnTo>
                  <a:lnTo>
                    <a:pt x="32486" y="128130"/>
                  </a:lnTo>
                  <a:lnTo>
                    <a:pt x="31686" y="128460"/>
                  </a:lnTo>
                  <a:lnTo>
                    <a:pt x="30365" y="129755"/>
                  </a:lnTo>
                  <a:lnTo>
                    <a:pt x="30035" y="130556"/>
                  </a:lnTo>
                  <a:lnTo>
                    <a:pt x="30035" y="132397"/>
                  </a:lnTo>
                  <a:lnTo>
                    <a:pt x="30365" y="133184"/>
                  </a:lnTo>
                  <a:lnTo>
                    <a:pt x="31686" y="134493"/>
                  </a:lnTo>
                  <a:lnTo>
                    <a:pt x="32486" y="134823"/>
                  </a:lnTo>
                  <a:lnTo>
                    <a:pt x="34340" y="134823"/>
                  </a:lnTo>
                  <a:lnTo>
                    <a:pt x="35140" y="134493"/>
                  </a:lnTo>
                  <a:lnTo>
                    <a:pt x="36449" y="133184"/>
                  </a:lnTo>
                  <a:lnTo>
                    <a:pt x="36779" y="132397"/>
                  </a:lnTo>
                  <a:lnTo>
                    <a:pt x="36779" y="130556"/>
                  </a:lnTo>
                  <a:close/>
                </a:path>
                <a:path w="176529" h="233044">
                  <a:moveTo>
                    <a:pt x="40970" y="59969"/>
                  </a:moveTo>
                  <a:lnTo>
                    <a:pt x="40640" y="59182"/>
                  </a:lnTo>
                  <a:lnTo>
                    <a:pt x="39331" y="57873"/>
                  </a:lnTo>
                  <a:lnTo>
                    <a:pt x="38531" y="57543"/>
                  </a:lnTo>
                  <a:lnTo>
                    <a:pt x="36664" y="57543"/>
                  </a:lnTo>
                  <a:lnTo>
                    <a:pt x="35877" y="57873"/>
                  </a:lnTo>
                  <a:lnTo>
                    <a:pt x="34556" y="59182"/>
                  </a:lnTo>
                  <a:lnTo>
                    <a:pt x="34226" y="59969"/>
                  </a:lnTo>
                  <a:lnTo>
                    <a:pt x="34226" y="61810"/>
                  </a:lnTo>
                  <a:lnTo>
                    <a:pt x="34556" y="62611"/>
                  </a:lnTo>
                  <a:lnTo>
                    <a:pt x="35877" y="63906"/>
                  </a:lnTo>
                  <a:lnTo>
                    <a:pt x="36664" y="64236"/>
                  </a:lnTo>
                  <a:lnTo>
                    <a:pt x="38531" y="64236"/>
                  </a:lnTo>
                  <a:lnTo>
                    <a:pt x="39331" y="63906"/>
                  </a:lnTo>
                  <a:lnTo>
                    <a:pt x="40640" y="62611"/>
                  </a:lnTo>
                  <a:lnTo>
                    <a:pt x="40970" y="61810"/>
                  </a:lnTo>
                  <a:lnTo>
                    <a:pt x="40970" y="59969"/>
                  </a:lnTo>
                  <a:close/>
                </a:path>
                <a:path w="176529" h="233044">
                  <a:moveTo>
                    <a:pt x="41795" y="143154"/>
                  </a:moveTo>
                  <a:lnTo>
                    <a:pt x="41186" y="140589"/>
                  </a:lnTo>
                  <a:lnTo>
                    <a:pt x="40716" y="139992"/>
                  </a:lnTo>
                  <a:lnTo>
                    <a:pt x="39357" y="138938"/>
                  </a:lnTo>
                  <a:lnTo>
                    <a:pt x="38341" y="138633"/>
                  </a:lnTo>
                  <a:lnTo>
                    <a:pt x="36931" y="138976"/>
                  </a:lnTo>
                  <a:lnTo>
                    <a:pt x="35115" y="140093"/>
                  </a:lnTo>
                  <a:lnTo>
                    <a:pt x="34467" y="141490"/>
                  </a:lnTo>
                  <a:lnTo>
                    <a:pt x="35229" y="144703"/>
                  </a:lnTo>
                  <a:lnTo>
                    <a:pt x="37058" y="145821"/>
                  </a:lnTo>
                  <a:lnTo>
                    <a:pt x="40678" y="144957"/>
                  </a:lnTo>
                  <a:lnTo>
                    <a:pt x="41795" y="143154"/>
                  </a:lnTo>
                  <a:close/>
                </a:path>
                <a:path w="176529" h="233044">
                  <a:moveTo>
                    <a:pt x="42341" y="103327"/>
                  </a:moveTo>
                  <a:lnTo>
                    <a:pt x="41567" y="102285"/>
                  </a:lnTo>
                  <a:lnTo>
                    <a:pt x="40208" y="101752"/>
                  </a:lnTo>
                  <a:lnTo>
                    <a:pt x="37045" y="102501"/>
                  </a:lnTo>
                  <a:lnTo>
                    <a:pt x="35928" y="104292"/>
                  </a:lnTo>
                  <a:lnTo>
                    <a:pt x="36779" y="107848"/>
                  </a:lnTo>
                  <a:lnTo>
                    <a:pt x="38506" y="108915"/>
                  </a:lnTo>
                  <a:lnTo>
                    <a:pt x="40259" y="108585"/>
                  </a:lnTo>
                  <a:lnTo>
                    <a:pt x="39890" y="108102"/>
                  </a:lnTo>
                  <a:lnTo>
                    <a:pt x="39598" y="107543"/>
                  </a:lnTo>
                  <a:lnTo>
                    <a:pt x="39370" y="105143"/>
                  </a:lnTo>
                  <a:lnTo>
                    <a:pt x="40614" y="103619"/>
                  </a:lnTo>
                  <a:lnTo>
                    <a:pt x="42341" y="103327"/>
                  </a:lnTo>
                  <a:close/>
                </a:path>
                <a:path w="176529" h="233044">
                  <a:moveTo>
                    <a:pt x="43243" y="192773"/>
                  </a:moveTo>
                  <a:lnTo>
                    <a:pt x="39395" y="188429"/>
                  </a:lnTo>
                  <a:lnTo>
                    <a:pt x="37452" y="188950"/>
                  </a:lnTo>
                  <a:lnTo>
                    <a:pt x="36995" y="189484"/>
                  </a:lnTo>
                  <a:lnTo>
                    <a:pt x="36995" y="192773"/>
                  </a:lnTo>
                  <a:lnTo>
                    <a:pt x="36868" y="192265"/>
                  </a:lnTo>
                  <a:lnTo>
                    <a:pt x="36995" y="192773"/>
                  </a:lnTo>
                  <a:lnTo>
                    <a:pt x="36995" y="189484"/>
                  </a:lnTo>
                  <a:lnTo>
                    <a:pt x="36652" y="189865"/>
                  </a:lnTo>
                  <a:lnTo>
                    <a:pt x="36169" y="191389"/>
                  </a:lnTo>
                  <a:lnTo>
                    <a:pt x="35229" y="190627"/>
                  </a:lnTo>
                  <a:lnTo>
                    <a:pt x="34772" y="190411"/>
                  </a:lnTo>
                  <a:lnTo>
                    <a:pt x="33832" y="190258"/>
                  </a:lnTo>
                  <a:lnTo>
                    <a:pt x="33388" y="190258"/>
                  </a:lnTo>
                  <a:lnTo>
                    <a:pt x="31140" y="190804"/>
                  </a:lnTo>
                  <a:lnTo>
                    <a:pt x="30022" y="192608"/>
                  </a:lnTo>
                  <a:lnTo>
                    <a:pt x="30480" y="194525"/>
                  </a:lnTo>
                  <a:lnTo>
                    <a:pt x="31191" y="196316"/>
                  </a:lnTo>
                  <a:lnTo>
                    <a:pt x="32842" y="197281"/>
                  </a:lnTo>
                  <a:lnTo>
                    <a:pt x="34912" y="196748"/>
                  </a:lnTo>
                  <a:lnTo>
                    <a:pt x="36309" y="195935"/>
                  </a:lnTo>
                  <a:lnTo>
                    <a:pt x="36918" y="195097"/>
                  </a:lnTo>
                  <a:lnTo>
                    <a:pt x="37058" y="194132"/>
                  </a:lnTo>
                  <a:lnTo>
                    <a:pt x="37884" y="194995"/>
                  </a:lnTo>
                  <a:lnTo>
                    <a:pt x="39128" y="195440"/>
                  </a:lnTo>
                  <a:lnTo>
                    <a:pt x="42176" y="194614"/>
                  </a:lnTo>
                  <a:lnTo>
                    <a:pt x="43243" y="192773"/>
                  </a:lnTo>
                  <a:close/>
                </a:path>
                <a:path w="176529" h="233044">
                  <a:moveTo>
                    <a:pt x="47193" y="165633"/>
                  </a:moveTo>
                  <a:lnTo>
                    <a:pt x="46634" y="163309"/>
                  </a:lnTo>
                  <a:lnTo>
                    <a:pt x="44818" y="162191"/>
                  </a:lnTo>
                  <a:lnTo>
                    <a:pt x="42824" y="162674"/>
                  </a:lnTo>
                  <a:lnTo>
                    <a:pt x="41021" y="163474"/>
                  </a:lnTo>
                  <a:lnTo>
                    <a:pt x="40119" y="165049"/>
                  </a:lnTo>
                  <a:lnTo>
                    <a:pt x="40589" y="167005"/>
                  </a:lnTo>
                  <a:lnTo>
                    <a:pt x="41668" y="168795"/>
                  </a:lnTo>
                  <a:lnTo>
                    <a:pt x="43103" y="169481"/>
                  </a:lnTo>
                  <a:lnTo>
                    <a:pt x="45859" y="168821"/>
                  </a:lnTo>
                  <a:lnTo>
                    <a:pt x="46748" y="167817"/>
                  </a:lnTo>
                  <a:lnTo>
                    <a:pt x="47155" y="166154"/>
                  </a:lnTo>
                  <a:lnTo>
                    <a:pt x="47193" y="165633"/>
                  </a:lnTo>
                  <a:close/>
                </a:path>
                <a:path w="176529" h="233044">
                  <a:moveTo>
                    <a:pt x="52324" y="149720"/>
                  </a:moveTo>
                  <a:lnTo>
                    <a:pt x="51562" y="146951"/>
                  </a:lnTo>
                  <a:lnTo>
                    <a:pt x="50292" y="145808"/>
                  </a:lnTo>
                  <a:lnTo>
                    <a:pt x="47853" y="144970"/>
                  </a:lnTo>
                  <a:lnTo>
                    <a:pt x="46863" y="144830"/>
                  </a:lnTo>
                  <a:lnTo>
                    <a:pt x="43167" y="145821"/>
                  </a:lnTo>
                  <a:lnTo>
                    <a:pt x="41592" y="148564"/>
                  </a:lnTo>
                  <a:lnTo>
                    <a:pt x="42938" y="153454"/>
                  </a:lnTo>
                  <a:lnTo>
                    <a:pt x="44996" y="154825"/>
                  </a:lnTo>
                  <a:lnTo>
                    <a:pt x="48069" y="154825"/>
                  </a:lnTo>
                  <a:lnTo>
                    <a:pt x="50038" y="154305"/>
                  </a:lnTo>
                  <a:lnTo>
                    <a:pt x="51142" y="153174"/>
                  </a:lnTo>
                  <a:lnTo>
                    <a:pt x="52146" y="150837"/>
                  </a:lnTo>
                  <a:lnTo>
                    <a:pt x="52324" y="149720"/>
                  </a:lnTo>
                  <a:close/>
                </a:path>
                <a:path w="176529" h="233044">
                  <a:moveTo>
                    <a:pt x="64389" y="124320"/>
                  </a:moveTo>
                  <a:lnTo>
                    <a:pt x="63347" y="120535"/>
                  </a:lnTo>
                  <a:lnTo>
                    <a:pt x="60579" y="118960"/>
                  </a:lnTo>
                  <a:lnTo>
                    <a:pt x="57619" y="119761"/>
                  </a:lnTo>
                  <a:lnTo>
                    <a:pt x="56781" y="120230"/>
                  </a:lnTo>
                  <a:lnTo>
                    <a:pt x="56413" y="120345"/>
                  </a:lnTo>
                  <a:lnTo>
                    <a:pt x="56121" y="120573"/>
                  </a:lnTo>
                  <a:lnTo>
                    <a:pt x="54940" y="119494"/>
                  </a:lnTo>
                  <a:lnTo>
                    <a:pt x="53314" y="118935"/>
                  </a:lnTo>
                  <a:lnTo>
                    <a:pt x="48933" y="119976"/>
                  </a:lnTo>
                  <a:lnTo>
                    <a:pt x="47269" y="122656"/>
                  </a:lnTo>
                  <a:lnTo>
                    <a:pt x="48564" y="128016"/>
                  </a:lnTo>
                  <a:lnTo>
                    <a:pt x="51269" y="129667"/>
                  </a:lnTo>
                  <a:lnTo>
                    <a:pt x="54698" y="128854"/>
                  </a:lnTo>
                  <a:lnTo>
                    <a:pt x="55321" y="128524"/>
                  </a:lnTo>
                  <a:lnTo>
                    <a:pt x="55867" y="128092"/>
                  </a:lnTo>
                  <a:lnTo>
                    <a:pt x="57099" y="129209"/>
                  </a:lnTo>
                  <a:lnTo>
                    <a:pt x="58813" y="129768"/>
                  </a:lnTo>
                  <a:lnTo>
                    <a:pt x="62077" y="128879"/>
                  </a:lnTo>
                  <a:lnTo>
                    <a:pt x="63182" y="127787"/>
                  </a:lnTo>
                  <a:lnTo>
                    <a:pt x="64198" y="125437"/>
                  </a:lnTo>
                  <a:lnTo>
                    <a:pt x="64389" y="124320"/>
                  </a:lnTo>
                  <a:close/>
                </a:path>
                <a:path w="176529" h="233044">
                  <a:moveTo>
                    <a:pt x="68326" y="167944"/>
                  </a:moveTo>
                  <a:lnTo>
                    <a:pt x="67030" y="165366"/>
                  </a:lnTo>
                  <a:lnTo>
                    <a:pt x="64058" y="163957"/>
                  </a:lnTo>
                  <a:lnTo>
                    <a:pt x="60528" y="164922"/>
                  </a:lnTo>
                  <a:lnTo>
                    <a:pt x="58089" y="166395"/>
                  </a:lnTo>
                  <a:lnTo>
                    <a:pt x="57150" y="167741"/>
                  </a:lnTo>
                  <a:lnTo>
                    <a:pt x="56553" y="170243"/>
                  </a:lnTo>
                  <a:lnTo>
                    <a:pt x="56527" y="171259"/>
                  </a:lnTo>
                  <a:lnTo>
                    <a:pt x="57048" y="172974"/>
                  </a:lnTo>
                  <a:lnTo>
                    <a:pt x="58369" y="175755"/>
                  </a:lnTo>
                  <a:lnTo>
                    <a:pt x="61061" y="177152"/>
                  </a:lnTo>
                  <a:lnTo>
                    <a:pt x="64681" y="176491"/>
                  </a:lnTo>
                  <a:lnTo>
                    <a:pt x="63931" y="175844"/>
                  </a:lnTo>
                  <a:lnTo>
                    <a:pt x="63322" y="175031"/>
                  </a:lnTo>
                  <a:lnTo>
                    <a:pt x="62433" y="171323"/>
                  </a:lnTo>
                  <a:lnTo>
                    <a:pt x="64096" y="168630"/>
                  </a:lnTo>
                  <a:lnTo>
                    <a:pt x="67310" y="167881"/>
                  </a:lnTo>
                  <a:lnTo>
                    <a:pt x="68326" y="167944"/>
                  </a:lnTo>
                  <a:close/>
                </a:path>
                <a:path w="176529" h="233044">
                  <a:moveTo>
                    <a:pt x="68846" y="197192"/>
                  </a:moveTo>
                  <a:lnTo>
                    <a:pt x="67995" y="194106"/>
                  </a:lnTo>
                  <a:lnTo>
                    <a:pt x="65239" y="192532"/>
                  </a:lnTo>
                  <a:lnTo>
                    <a:pt x="60007" y="193992"/>
                  </a:lnTo>
                  <a:lnTo>
                    <a:pt x="62509" y="193281"/>
                  </a:lnTo>
                  <a:lnTo>
                    <a:pt x="57061" y="186880"/>
                  </a:lnTo>
                  <a:lnTo>
                    <a:pt x="53644" y="187756"/>
                  </a:lnTo>
                  <a:lnTo>
                    <a:pt x="52679" y="188366"/>
                  </a:lnTo>
                  <a:lnTo>
                    <a:pt x="50457" y="190627"/>
                  </a:lnTo>
                  <a:lnTo>
                    <a:pt x="49784" y="192798"/>
                  </a:lnTo>
                  <a:lnTo>
                    <a:pt x="51206" y="198234"/>
                  </a:lnTo>
                  <a:lnTo>
                    <a:pt x="54584" y="200215"/>
                  </a:lnTo>
                  <a:lnTo>
                    <a:pt x="58280" y="199263"/>
                  </a:lnTo>
                  <a:lnTo>
                    <a:pt x="58966" y="198970"/>
                  </a:lnTo>
                  <a:lnTo>
                    <a:pt x="59042" y="199377"/>
                  </a:lnTo>
                  <a:lnTo>
                    <a:pt x="59766" y="202031"/>
                  </a:lnTo>
                  <a:lnTo>
                    <a:pt x="62522" y="203593"/>
                  </a:lnTo>
                  <a:lnTo>
                    <a:pt x="65430" y="202806"/>
                  </a:lnTo>
                  <a:lnTo>
                    <a:pt x="65811" y="202565"/>
                  </a:lnTo>
                  <a:lnTo>
                    <a:pt x="67678" y="201777"/>
                  </a:lnTo>
                  <a:lnTo>
                    <a:pt x="68821" y="200025"/>
                  </a:lnTo>
                  <a:lnTo>
                    <a:pt x="68846" y="197192"/>
                  </a:lnTo>
                  <a:close/>
                </a:path>
                <a:path w="176529" h="233044">
                  <a:moveTo>
                    <a:pt x="71869" y="70167"/>
                  </a:moveTo>
                  <a:lnTo>
                    <a:pt x="71831" y="70015"/>
                  </a:lnTo>
                  <a:lnTo>
                    <a:pt x="71869" y="70167"/>
                  </a:lnTo>
                  <a:close/>
                </a:path>
                <a:path w="176529" h="233044">
                  <a:moveTo>
                    <a:pt x="72847" y="100584"/>
                  </a:moveTo>
                  <a:lnTo>
                    <a:pt x="72034" y="97612"/>
                  </a:lnTo>
                  <a:lnTo>
                    <a:pt x="71691" y="97078"/>
                  </a:lnTo>
                  <a:lnTo>
                    <a:pt x="71196" y="96088"/>
                  </a:lnTo>
                  <a:lnTo>
                    <a:pt x="71196" y="100685"/>
                  </a:lnTo>
                  <a:lnTo>
                    <a:pt x="71107" y="100825"/>
                  </a:lnTo>
                  <a:lnTo>
                    <a:pt x="71081" y="100215"/>
                  </a:lnTo>
                  <a:lnTo>
                    <a:pt x="71196" y="100685"/>
                  </a:lnTo>
                  <a:lnTo>
                    <a:pt x="71196" y="96088"/>
                  </a:lnTo>
                  <a:lnTo>
                    <a:pt x="70777" y="95250"/>
                  </a:lnTo>
                  <a:lnTo>
                    <a:pt x="68884" y="94183"/>
                  </a:lnTo>
                  <a:lnTo>
                    <a:pt x="66814" y="94373"/>
                  </a:lnTo>
                  <a:lnTo>
                    <a:pt x="68592" y="94792"/>
                  </a:lnTo>
                  <a:lnTo>
                    <a:pt x="70104" y="96126"/>
                  </a:lnTo>
                  <a:lnTo>
                    <a:pt x="68592" y="94792"/>
                  </a:lnTo>
                  <a:lnTo>
                    <a:pt x="66700" y="94348"/>
                  </a:lnTo>
                  <a:lnTo>
                    <a:pt x="66319" y="94234"/>
                  </a:lnTo>
                  <a:lnTo>
                    <a:pt x="65887" y="94157"/>
                  </a:lnTo>
                  <a:lnTo>
                    <a:pt x="65163" y="94157"/>
                  </a:lnTo>
                  <a:lnTo>
                    <a:pt x="63982" y="94449"/>
                  </a:lnTo>
                  <a:lnTo>
                    <a:pt x="63411" y="94792"/>
                  </a:lnTo>
                  <a:lnTo>
                    <a:pt x="63830" y="94602"/>
                  </a:lnTo>
                  <a:lnTo>
                    <a:pt x="66065" y="94234"/>
                  </a:lnTo>
                  <a:lnTo>
                    <a:pt x="67805" y="95465"/>
                  </a:lnTo>
                  <a:lnTo>
                    <a:pt x="68427" y="99098"/>
                  </a:lnTo>
                  <a:lnTo>
                    <a:pt x="67183" y="100825"/>
                  </a:lnTo>
                  <a:lnTo>
                    <a:pt x="63512" y="101434"/>
                  </a:lnTo>
                  <a:lnTo>
                    <a:pt x="61772" y="100203"/>
                  </a:lnTo>
                  <a:lnTo>
                    <a:pt x="61239" y="97028"/>
                  </a:lnTo>
                  <a:lnTo>
                    <a:pt x="61861" y="95732"/>
                  </a:lnTo>
                  <a:lnTo>
                    <a:pt x="61226" y="96139"/>
                  </a:lnTo>
                  <a:lnTo>
                    <a:pt x="60375" y="98005"/>
                  </a:lnTo>
                  <a:lnTo>
                    <a:pt x="60490" y="99098"/>
                  </a:lnTo>
                  <a:lnTo>
                    <a:pt x="61379" y="102781"/>
                  </a:lnTo>
                  <a:lnTo>
                    <a:pt x="63728" y="104292"/>
                  </a:lnTo>
                  <a:lnTo>
                    <a:pt x="66205" y="104038"/>
                  </a:lnTo>
                  <a:lnTo>
                    <a:pt x="66421" y="104013"/>
                  </a:lnTo>
                  <a:lnTo>
                    <a:pt x="66624" y="104063"/>
                  </a:lnTo>
                  <a:lnTo>
                    <a:pt x="66205" y="104038"/>
                  </a:lnTo>
                  <a:lnTo>
                    <a:pt x="66979" y="104203"/>
                  </a:lnTo>
                  <a:lnTo>
                    <a:pt x="67779" y="104254"/>
                  </a:lnTo>
                  <a:lnTo>
                    <a:pt x="71272" y="103314"/>
                  </a:lnTo>
                  <a:lnTo>
                    <a:pt x="72847" y="100584"/>
                  </a:lnTo>
                  <a:close/>
                </a:path>
                <a:path w="176529" h="233044">
                  <a:moveTo>
                    <a:pt x="77495" y="228714"/>
                  </a:moveTo>
                  <a:lnTo>
                    <a:pt x="76784" y="226110"/>
                  </a:lnTo>
                  <a:lnTo>
                    <a:pt x="74930" y="225056"/>
                  </a:lnTo>
                  <a:lnTo>
                    <a:pt x="72136" y="225818"/>
                  </a:lnTo>
                  <a:lnTo>
                    <a:pt x="71399" y="226517"/>
                  </a:lnTo>
                  <a:lnTo>
                    <a:pt x="70675" y="228079"/>
                  </a:lnTo>
                  <a:lnTo>
                    <a:pt x="70548" y="228866"/>
                  </a:lnTo>
                  <a:lnTo>
                    <a:pt x="70827" y="229870"/>
                  </a:lnTo>
                  <a:lnTo>
                    <a:pt x="71742" y="231635"/>
                  </a:lnTo>
                  <a:lnTo>
                    <a:pt x="73317" y="232435"/>
                  </a:lnTo>
                  <a:lnTo>
                    <a:pt x="75882" y="231736"/>
                  </a:lnTo>
                  <a:lnTo>
                    <a:pt x="76606" y="231063"/>
                  </a:lnTo>
                  <a:lnTo>
                    <a:pt x="77355" y="229514"/>
                  </a:lnTo>
                  <a:lnTo>
                    <a:pt x="77495" y="228714"/>
                  </a:lnTo>
                  <a:close/>
                </a:path>
                <a:path w="176529" h="233044">
                  <a:moveTo>
                    <a:pt x="80048" y="75692"/>
                  </a:moveTo>
                  <a:lnTo>
                    <a:pt x="79349" y="72898"/>
                  </a:lnTo>
                  <a:lnTo>
                    <a:pt x="78841" y="73520"/>
                  </a:lnTo>
                  <a:lnTo>
                    <a:pt x="78143" y="73990"/>
                  </a:lnTo>
                  <a:lnTo>
                    <a:pt x="75704" y="74396"/>
                  </a:lnTo>
                  <a:lnTo>
                    <a:pt x="74244" y="73482"/>
                  </a:lnTo>
                  <a:lnTo>
                    <a:pt x="73660" y="72059"/>
                  </a:lnTo>
                  <a:lnTo>
                    <a:pt x="72936" y="71526"/>
                  </a:lnTo>
                  <a:lnTo>
                    <a:pt x="73393" y="72415"/>
                  </a:lnTo>
                  <a:lnTo>
                    <a:pt x="73812" y="74930"/>
                  </a:lnTo>
                  <a:lnTo>
                    <a:pt x="72898" y="76822"/>
                  </a:lnTo>
                  <a:lnTo>
                    <a:pt x="71310" y="77889"/>
                  </a:lnTo>
                  <a:lnTo>
                    <a:pt x="72491" y="78879"/>
                  </a:lnTo>
                  <a:lnTo>
                    <a:pt x="74066" y="79400"/>
                  </a:lnTo>
                  <a:lnTo>
                    <a:pt x="78384" y="78384"/>
                  </a:lnTo>
                  <a:lnTo>
                    <a:pt x="80048" y="75692"/>
                  </a:lnTo>
                  <a:close/>
                </a:path>
                <a:path w="176529" h="233044">
                  <a:moveTo>
                    <a:pt x="80606" y="204000"/>
                  </a:moveTo>
                  <a:lnTo>
                    <a:pt x="80149" y="202120"/>
                  </a:lnTo>
                  <a:lnTo>
                    <a:pt x="79502" y="201371"/>
                  </a:lnTo>
                  <a:lnTo>
                    <a:pt x="77978" y="200558"/>
                  </a:lnTo>
                  <a:lnTo>
                    <a:pt x="77152" y="200406"/>
                  </a:lnTo>
                  <a:lnTo>
                    <a:pt x="74599" y="201015"/>
                  </a:lnTo>
                  <a:lnTo>
                    <a:pt x="73545" y="202666"/>
                  </a:lnTo>
                  <a:lnTo>
                    <a:pt x="73825" y="204635"/>
                  </a:lnTo>
                  <a:lnTo>
                    <a:pt x="74244" y="206375"/>
                  </a:lnTo>
                  <a:lnTo>
                    <a:pt x="75946" y="207429"/>
                  </a:lnTo>
                  <a:lnTo>
                    <a:pt x="78778" y="206908"/>
                  </a:lnTo>
                  <a:lnTo>
                    <a:pt x="79502" y="206349"/>
                  </a:lnTo>
                  <a:lnTo>
                    <a:pt x="80416" y="204901"/>
                  </a:lnTo>
                  <a:lnTo>
                    <a:pt x="80606" y="204000"/>
                  </a:lnTo>
                  <a:close/>
                </a:path>
                <a:path w="176529" h="233044">
                  <a:moveTo>
                    <a:pt x="82130" y="141439"/>
                  </a:moveTo>
                  <a:lnTo>
                    <a:pt x="80454" y="135077"/>
                  </a:lnTo>
                  <a:lnTo>
                    <a:pt x="77152" y="133146"/>
                  </a:lnTo>
                  <a:lnTo>
                    <a:pt x="72288" y="134404"/>
                  </a:lnTo>
                  <a:lnTo>
                    <a:pt x="70980" y="135445"/>
                  </a:lnTo>
                  <a:lnTo>
                    <a:pt x="70205" y="136779"/>
                  </a:lnTo>
                  <a:lnTo>
                    <a:pt x="71272" y="137299"/>
                  </a:lnTo>
                  <a:lnTo>
                    <a:pt x="72123" y="138125"/>
                  </a:lnTo>
                  <a:lnTo>
                    <a:pt x="72605" y="139217"/>
                  </a:lnTo>
                  <a:lnTo>
                    <a:pt x="73012" y="140195"/>
                  </a:lnTo>
                  <a:lnTo>
                    <a:pt x="73113" y="141224"/>
                  </a:lnTo>
                  <a:lnTo>
                    <a:pt x="72910" y="142113"/>
                  </a:lnTo>
                  <a:lnTo>
                    <a:pt x="73583" y="143306"/>
                  </a:lnTo>
                  <a:lnTo>
                    <a:pt x="74447" y="146888"/>
                  </a:lnTo>
                  <a:lnTo>
                    <a:pt x="72974" y="149771"/>
                  </a:lnTo>
                  <a:lnTo>
                    <a:pt x="70358" y="150990"/>
                  </a:lnTo>
                  <a:lnTo>
                    <a:pt x="71132" y="151079"/>
                  </a:lnTo>
                  <a:lnTo>
                    <a:pt x="77216" y="144856"/>
                  </a:lnTo>
                  <a:lnTo>
                    <a:pt x="77152" y="145542"/>
                  </a:lnTo>
                  <a:lnTo>
                    <a:pt x="80276" y="144627"/>
                  </a:lnTo>
                  <a:lnTo>
                    <a:pt x="82130" y="141439"/>
                  </a:lnTo>
                  <a:close/>
                </a:path>
                <a:path w="176529" h="233044">
                  <a:moveTo>
                    <a:pt x="83858" y="43395"/>
                  </a:moveTo>
                  <a:lnTo>
                    <a:pt x="83400" y="43307"/>
                  </a:lnTo>
                  <a:lnTo>
                    <a:pt x="82931" y="43294"/>
                  </a:lnTo>
                  <a:lnTo>
                    <a:pt x="81470" y="43637"/>
                  </a:lnTo>
                  <a:lnTo>
                    <a:pt x="80721" y="44284"/>
                  </a:lnTo>
                  <a:lnTo>
                    <a:pt x="80048" y="45707"/>
                  </a:lnTo>
                  <a:lnTo>
                    <a:pt x="80276" y="45097"/>
                  </a:lnTo>
                  <a:lnTo>
                    <a:pt x="79616" y="43599"/>
                  </a:lnTo>
                  <a:lnTo>
                    <a:pt x="77990" y="42735"/>
                  </a:lnTo>
                  <a:lnTo>
                    <a:pt x="75717" y="43357"/>
                  </a:lnTo>
                  <a:lnTo>
                    <a:pt x="75209" y="43738"/>
                  </a:lnTo>
                  <a:lnTo>
                    <a:pt x="74790" y="44196"/>
                  </a:lnTo>
                  <a:lnTo>
                    <a:pt x="75399" y="44691"/>
                  </a:lnTo>
                  <a:lnTo>
                    <a:pt x="75869" y="45364"/>
                  </a:lnTo>
                  <a:lnTo>
                    <a:pt x="76187" y="47256"/>
                  </a:lnTo>
                  <a:lnTo>
                    <a:pt x="75806" y="48221"/>
                  </a:lnTo>
                  <a:lnTo>
                    <a:pt x="75158" y="48958"/>
                  </a:lnTo>
                  <a:lnTo>
                    <a:pt x="75971" y="49606"/>
                  </a:lnTo>
                  <a:lnTo>
                    <a:pt x="77038" y="49936"/>
                  </a:lnTo>
                  <a:lnTo>
                    <a:pt x="78130" y="49631"/>
                  </a:lnTo>
                  <a:lnTo>
                    <a:pt x="78130" y="48082"/>
                  </a:lnTo>
                  <a:lnTo>
                    <a:pt x="78828" y="46672"/>
                  </a:lnTo>
                  <a:lnTo>
                    <a:pt x="80035" y="45758"/>
                  </a:lnTo>
                  <a:lnTo>
                    <a:pt x="80657" y="45262"/>
                  </a:lnTo>
                  <a:lnTo>
                    <a:pt x="81368" y="44881"/>
                  </a:lnTo>
                  <a:lnTo>
                    <a:pt x="82727" y="44653"/>
                  </a:lnTo>
                  <a:lnTo>
                    <a:pt x="83705" y="44792"/>
                  </a:lnTo>
                  <a:lnTo>
                    <a:pt x="83680" y="44297"/>
                  </a:lnTo>
                  <a:lnTo>
                    <a:pt x="83858" y="43395"/>
                  </a:lnTo>
                  <a:close/>
                </a:path>
                <a:path w="176529" h="233044">
                  <a:moveTo>
                    <a:pt x="87401" y="116332"/>
                  </a:moveTo>
                  <a:lnTo>
                    <a:pt x="80886" y="110718"/>
                  </a:lnTo>
                  <a:lnTo>
                    <a:pt x="79667" y="111048"/>
                  </a:lnTo>
                  <a:lnTo>
                    <a:pt x="78206" y="111645"/>
                  </a:lnTo>
                  <a:lnTo>
                    <a:pt x="77609" y="112064"/>
                  </a:lnTo>
                  <a:lnTo>
                    <a:pt x="77876" y="112979"/>
                  </a:lnTo>
                  <a:lnTo>
                    <a:pt x="77927" y="114134"/>
                  </a:lnTo>
                  <a:lnTo>
                    <a:pt x="80251" y="114528"/>
                  </a:lnTo>
                  <a:lnTo>
                    <a:pt x="82219" y="116255"/>
                  </a:lnTo>
                  <a:lnTo>
                    <a:pt x="82867" y="119075"/>
                  </a:lnTo>
                  <a:lnTo>
                    <a:pt x="83832" y="119634"/>
                  </a:lnTo>
                  <a:lnTo>
                    <a:pt x="84556" y="120510"/>
                  </a:lnTo>
                  <a:lnTo>
                    <a:pt x="84975" y="121602"/>
                  </a:lnTo>
                  <a:lnTo>
                    <a:pt x="86182" y="120497"/>
                  </a:lnTo>
                  <a:lnTo>
                    <a:pt x="86791" y="119494"/>
                  </a:lnTo>
                  <a:lnTo>
                    <a:pt x="87363" y="117398"/>
                  </a:lnTo>
                  <a:lnTo>
                    <a:pt x="87401" y="116332"/>
                  </a:lnTo>
                  <a:close/>
                </a:path>
                <a:path w="176529" h="233044">
                  <a:moveTo>
                    <a:pt x="89623" y="21590"/>
                  </a:moveTo>
                  <a:lnTo>
                    <a:pt x="89027" y="19113"/>
                  </a:lnTo>
                  <a:lnTo>
                    <a:pt x="87210" y="17995"/>
                  </a:lnTo>
                  <a:lnTo>
                    <a:pt x="83578" y="18859"/>
                  </a:lnTo>
                  <a:lnTo>
                    <a:pt x="82461" y="20662"/>
                  </a:lnTo>
                  <a:lnTo>
                    <a:pt x="83324" y="24257"/>
                  </a:lnTo>
                  <a:lnTo>
                    <a:pt x="85153" y="25374"/>
                  </a:lnTo>
                  <a:lnTo>
                    <a:pt x="87820" y="24739"/>
                  </a:lnTo>
                  <a:lnTo>
                    <a:pt x="88506" y="24206"/>
                  </a:lnTo>
                  <a:lnTo>
                    <a:pt x="88963" y="23533"/>
                  </a:lnTo>
                  <a:lnTo>
                    <a:pt x="89509" y="22237"/>
                  </a:lnTo>
                  <a:lnTo>
                    <a:pt x="89623" y="21590"/>
                  </a:lnTo>
                  <a:close/>
                </a:path>
                <a:path w="176529" h="233044">
                  <a:moveTo>
                    <a:pt x="92138" y="77927"/>
                  </a:moveTo>
                  <a:lnTo>
                    <a:pt x="91249" y="77647"/>
                  </a:lnTo>
                  <a:lnTo>
                    <a:pt x="90309" y="77520"/>
                  </a:lnTo>
                  <a:lnTo>
                    <a:pt x="86664" y="78511"/>
                  </a:lnTo>
                  <a:lnTo>
                    <a:pt x="85090" y="81241"/>
                  </a:lnTo>
                  <a:lnTo>
                    <a:pt x="85852" y="84010"/>
                  </a:lnTo>
                  <a:lnTo>
                    <a:pt x="86080" y="84442"/>
                  </a:lnTo>
                  <a:lnTo>
                    <a:pt x="87274" y="84759"/>
                  </a:lnTo>
                  <a:lnTo>
                    <a:pt x="88315" y="85420"/>
                  </a:lnTo>
                  <a:lnTo>
                    <a:pt x="89103" y="86334"/>
                  </a:lnTo>
                  <a:lnTo>
                    <a:pt x="89992" y="86512"/>
                  </a:lnTo>
                  <a:lnTo>
                    <a:pt x="90817" y="86893"/>
                  </a:lnTo>
                  <a:lnTo>
                    <a:pt x="91770" y="87414"/>
                  </a:lnTo>
                  <a:lnTo>
                    <a:pt x="90995" y="86728"/>
                  </a:lnTo>
                  <a:lnTo>
                    <a:pt x="90347" y="85864"/>
                  </a:lnTo>
                  <a:lnTo>
                    <a:pt x="89090" y="82245"/>
                  </a:lnTo>
                  <a:lnTo>
                    <a:pt x="90043" y="79476"/>
                  </a:lnTo>
                  <a:lnTo>
                    <a:pt x="92138" y="77927"/>
                  </a:lnTo>
                  <a:close/>
                </a:path>
                <a:path w="176529" h="233044">
                  <a:moveTo>
                    <a:pt x="96799" y="58788"/>
                  </a:moveTo>
                  <a:lnTo>
                    <a:pt x="96304" y="57416"/>
                  </a:lnTo>
                  <a:lnTo>
                    <a:pt x="96304" y="56159"/>
                  </a:lnTo>
                  <a:lnTo>
                    <a:pt x="96634" y="55003"/>
                  </a:lnTo>
                  <a:lnTo>
                    <a:pt x="96164" y="53936"/>
                  </a:lnTo>
                  <a:lnTo>
                    <a:pt x="94170" y="54965"/>
                  </a:lnTo>
                  <a:lnTo>
                    <a:pt x="93002" y="57162"/>
                  </a:lnTo>
                  <a:lnTo>
                    <a:pt x="93687" y="60020"/>
                  </a:lnTo>
                  <a:lnTo>
                    <a:pt x="94284" y="60998"/>
                  </a:lnTo>
                  <a:lnTo>
                    <a:pt x="94894" y="60058"/>
                  </a:lnTo>
                  <a:lnTo>
                    <a:pt x="95758" y="59283"/>
                  </a:lnTo>
                  <a:lnTo>
                    <a:pt x="96799" y="58788"/>
                  </a:lnTo>
                  <a:close/>
                </a:path>
                <a:path w="176529" h="233044">
                  <a:moveTo>
                    <a:pt x="104736" y="206311"/>
                  </a:moveTo>
                  <a:lnTo>
                    <a:pt x="104076" y="203936"/>
                  </a:lnTo>
                  <a:lnTo>
                    <a:pt x="103352" y="203060"/>
                  </a:lnTo>
                  <a:lnTo>
                    <a:pt x="101269" y="201561"/>
                  </a:lnTo>
                  <a:lnTo>
                    <a:pt x="99758" y="201168"/>
                  </a:lnTo>
                  <a:lnTo>
                    <a:pt x="95554" y="202298"/>
                  </a:lnTo>
                  <a:lnTo>
                    <a:pt x="93980" y="205041"/>
                  </a:lnTo>
                  <a:lnTo>
                    <a:pt x="95427" y="210350"/>
                  </a:lnTo>
                  <a:lnTo>
                    <a:pt x="98196" y="211912"/>
                  </a:lnTo>
                  <a:lnTo>
                    <a:pt x="102285" y="210807"/>
                  </a:lnTo>
                  <a:lnTo>
                    <a:pt x="103365" y="209829"/>
                  </a:lnTo>
                  <a:lnTo>
                    <a:pt x="104533" y="207556"/>
                  </a:lnTo>
                  <a:lnTo>
                    <a:pt x="104736" y="206311"/>
                  </a:lnTo>
                  <a:close/>
                </a:path>
                <a:path w="176529" h="233044">
                  <a:moveTo>
                    <a:pt x="105346" y="151079"/>
                  </a:moveTo>
                  <a:lnTo>
                    <a:pt x="105308" y="149428"/>
                  </a:lnTo>
                  <a:lnTo>
                    <a:pt x="104190" y="145364"/>
                  </a:lnTo>
                  <a:lnTo>
                    <a:pt x="100571" y="143306"/>
                  </a:lnTo>
                  <a:lnTo>
                    <a:pt x="96774" y="144335"/>
                  </a:lnTo>
                  <a:lnTo>
                    <a:pt x="92405" y="149123"/>
                  </a:lnTo>
                  <a:lnTo>
                    <a:pt x="93129" y="148577"/>
                  </a:lnTo>
                  <a:lnTo>
                    <a:pt x="93954" y="148158"/>
                  </a:lnTo>
                  <a:lnTo>
                    <a:pt x="97624" y="147307"/>
                  </a:lnTo>
                  <a:lnTo>
                    <a:pt x="100342" y="148463"/>
                  </a:lnTo>
                  <a:lnTo>
                    <a:pt x="101841" y="150634"/>
                  </a:lnTo>
                  <a:lnTo>
                    <a:pt x="103136" y="150660"/>
                  </a:lnTo>
                  <a:lnTo>
                    <a:pt x="104292" y="151142"/>
                  </a:lnTo>
                  <a:lnTo>
                    <a:pt x="105181" y="151980"/>
                  </a:lnTo>
                  <a:lnTo>
                    <a:pt x="105346" y="151079"/>
                  </a:lnTo>
                  <a:close/>
                </a:path>
                <a:path w="176529" h="233044">
                  <a:moveTo>
                    <a:pt x="108572" y="182575"/>
                  </a:moveTo>
                  <a:lnTo>
                    <a:pt x="107581" y="178460"/>
                  </a:lnTo>
                  <a:lnTo>
                    <a:pt x="104876" y="176796"/>
                  </a:lnTo>
                  <a:lnTo>
                    <a:pt x="99479" y="178079"/>
                  </a:lnTo>
                  <a:lnTo>
                    <a:pt x="98628" y="179451"/>
                  </a:lnTo>
                  <a:lnTo>
                    <a:pt x="98069" y="176911"/>
                  </a:lnTo>
                  <a:lnTo>
                    <a:pt x="97116" y="173431"/>
                  </a:lnTo>
                  <a:lnTo>
                    <a:pt x="93497" y="171373"/>
                  </a:lnTo>
                  <a:lnTo>
                    <a:pt x="88353" y="172770"/>
                  </a:lnTo>
                  <a:lnTo>
                    <a:pt x="87045" y="173812"/>
                  </a:lnTo>
                  <a:lnTo>
                    <a:pt x="85229" y="176631"/>
                  </a:lnTo>
                  <a:lnTo>
                    <a:pt x="84874" y="178485"/>
                  </a:lnTo>
                  <a:lnTo>
                    <a:pt x="85661" y="181190"/>
                  </a:lnTo>
                  <a:lnTo>
                    <a:pt x="87020" y="183857"/>
                  </a:lnTo>
                  <a:lnTo>
                    <a:pt x="89458" y="185242"/>
                  </a:lnTo>
                  <a:lnTo>
                    <a:pt x="92976" y="185039"/>
                  </a:lnTo>
                  <a:lnTo>
                    <a:pt x="96850" y="183997"/>
                  </a:lnTo>
                  <a:lnTo>
                    <a:pt x="98082" y="181914"/>
                  </a:lnTo>
                  <a:lnTo>
                    <a:pt x="98882" y="185229"/>
                  </a:lnTo>
                  <a:lnTo>
                    <a:pt x="100279" y="186499"/>
                  </a:lnTo>
                  <a:lnTo>
                    <a:pt x="102755" y="187236"/>
                  </a:lnTo>
                  <a:lnTo>
                    <a:pt x="103619" y="187337"/>
                  </a:lnTo>
                  <a:lnTo>
                    <a:pt x="105752" y="186842"/>
                  </a:lnTo>
                  <a:lnTo>
                    <a:pt x="106730" y="186080"/>
                  </a:lnTo>
                  <a:lnTo>
                    <a:pt x="108204" y="183984"/>
                  </a:lnTo>
                  <a:lnTo>
                    <a:pt x="108572" y="182575"/>
                  </a:lnTo>
                  <a:close/>
                </a:path>
                <a:path w="176529" h="233044">
                  <a:moveTo>
                    <a:pt x="110858" y="35242"/>
                  </a:moveTo>
                  <a:lnTo>
                    <a:pt x="110236" y="34366"/>
                  </a:lnTo>
                  <a:lnTo>
                    <a:pt x="110032" y="33845"/>
                  </a:lnTo>
                  <a:lnTo>
                    <a:pt x="108318" y="33667"/>
                  </a:lnTo>
                  <a:lnTo>
                    <a:pt x="106743" y="32766"/>
                  </a:lnTo>
                  <a:lnTo>
                    <a:pt x="105727" y="31356"/>
                  </a:lnTo>
                  <a:lnTo>
                    <a:pt x="104736" y="32143"/>
                  </a:lnTo>
                  <a:lnTo>
                    <a:pt x="104216" y="33439"/>
                  </a:lnTo>
                  <a:lnTo>
                    <a:pt x="104965" y="36550"/>
                  </a:lnTo>
                  <a:lnTo>
                    <a:pt x="106781" y="37655"/>
                  </a:lnTo>
                  <a:lnTo>
                    <a:pt x="109677" y="36969"/>
                  </a:lnTo>
                  <a:lnTo>
                    <a:pt x="110464" y="36195"/>
                  </a:lnTo>
                  <a:lnTo>
                    <a:pt x="110858" y="35242"/>
                  </a:lnTo>
                  <a:close/>
                </a:path>
                <a:path w="176529" h="233044">
                  <a:moveTo>
                    <a:pt x="118579" y="73063"/>
                  </a:moveTo>
                  <a:lnTo>
                    <a:pt x="117373" y="71526"/>
                  </a:lnTo>
                  <a:lnTo>
                    <a:pt x="115303" y="70764"/>
                  </a:lnTo>
                  <a:lnTo>
                    <a:pt x="110617" y="72034"/>
                  </a:lnTo>
                  <a:lnTo>
                    <a:pt x="109029" y="74764"/>
                  </a:lnTo>
                  <a:lnTo>
                    <a:pt x="110261" y="79235"/>
                  </a:lnTo>
                  <a:lnTo>
                    <a:pt x="111734" y="80479"/>
                  </a:lnTo>
                  <a:lnTo>
                    <a:pt x="113461" y="80886"/>
                  </a:lnTo>
                  <a:lnTo>
                    <a:pt x="112763" y="77038"/>
                  </a:lnTo>
                  <a:lnTo>
                    <a:pt x="115087" y="73748"/>
                  </a:lnTo>
                  <a:lnTo>
                    <a:pt x="118579" y="73063"/>
                  </a:lnTo>
                  <a:close/>
                </a:path>
                <a:path w="176529" h="233044">
                  <a:moveTo>
                    <a:pt x="120243" y="123926"/>
                  </a:moveTo>
                  <a:lnTo>
                    <a:pt x="119227" y="120027"/>
                  </a:lnTo>
                  <a:lnTo>
                    <a:pt x="118618" y="119087"/>
                  </a:lnTo>
                  <a:lnTo>
                    <a:pt x="116611" y="117182"/>
                  </a:lnTo>
                  <a:lnTo>
                    <a:pt x="115887" y="116916"/>
                  </a:lnTo>
                  <a:lnTo>
                    <a:pt x="115887" y="122961"/>
                  </a:lnTo>
                  <a:lnTo>
                    <a:pt x="114655" y="118478"/>
                  </a:lnTo>
                  <a:lnTo>
                    <a:pt x="115887" y="122961"/>
                  </a:lnTo>
                  <a:lnTo>
                    <a:pt x="115887" y="116916"/>
                  </a:lnTo>
                  <a:lnTo>
                    <a:pt x="114935" y="116547"/>
                  </a:lnTo>
                  <a:lnTo>
                    <a:pt x="113182" y="116687"/>
                  </a:lnTo>
                  <a:lnTo>
                    <a:pt x="114007" y="117475"/>
                  </a:lnTo>
                  <a:lnTo>
                    <a:pt x="111569" y="115163"/>
                  </a:lnTo>
                  <a:lnTo>
                    <a:pt x="109232" y="114465"/>
                  </a:lnTo>
                  <a:lnTo>
                    <a:pt x="104343" y="115773"/>
                  </a:lnTo>
                  <a:lnTo>
                    <a:pt x="102565" y="117894"/>
                  </a:lnTo>
                  <a:lnTo>
                    <a:pt x="102171" y="120357"/>
                  </a:lnTo>
                  <a:lnTo>
                    <a:pt x="102857" y="120116"/>
                  </a:lnTo>
                  <a:lnTo>
                    <a:pt x="106387" y="119278"/>
                  </a:lnTo>
                  <a:lnTo>
                    <a:pt x="101828" y="120472"/>
                  </a:lnTo>
                  <a:lnTo>
                    <a:pt x="101219" y="120777"/>
                  </a:lnTo>
                  <a:lnTo>
                    <a:pt x="103492" y="121627"/>
                  </a:lnTo>
                  <a:lnTo>
                    <a:pt x="105194" y="123685"/>
                  </a:lnTo>
                  <a:lnTo>
                    <a:pt x="105676" y="128917"/>
                  </a:lnTo>
                  <a:lnTo>
                    <a:pt x="104267" y="131343"/>
                  </a:lnTo>
                  <a:lnTo>
                    <a:pt x="102057" y="132562"/>
                  </a:lnTo>
                  <a:lnTo>
                    <a:pt x="103238" y="133007"/>
                  </a:lnTo>
                  <a:lnTo>
                    <a:pt x="104571" y="133121"/>
                  </a:lnTo>
                  <a:lnTo>
                    <a:pt x="108407" y="132207"/>
                  </a:lnTo>
                  <a:lnTo>
                    <a:pt x="110210" y="130263"/>
                  </a:lnTo>
                  <a:lnTo>
                    <a:pt x="110756" y="127939"/>
                  </a:lnTo>
                  <a:lnTo>
                    <a:pt x="112064" y="128638"/>
                  </a:lnTo>
                  <a:lnTo>
                    <a:pt x="113626" y="128879"/>
                  </a:lnTo>
                  <a:lnTo>
                    <a:pt x="115620" y="128371"/>
                  </a:lnTo>
                  <a:lnTo>
                    <a:pt x="118884" y="126758"/>
                  </a:lnTo>
                  <a:lnTo>
                    <a:pt x="120243" y="123926"/>
                  </a:lnTo>
                  <a:close/>
                </a:path>
                <a:path w="176529" h="233044">
                  <a:moveTo>
                    <a:pt x="125996" y="100914"/>
                  </a:moveTo>
                  <a:lnTo>
                    <a:pt x="124841" y="96697"/>
                  </a:lnTo>
                  <a:lnTo>
                    <a:pt x="124307" y="95834"/>
                  </a:lnTo>
                  <a:lnTo>
                    <a:pt x="123621" y="95123"/>
                  </a:lnTo>
                  <a:lnTo>
                    <a:pt x="122504" y="94843"/>
                  </a:lnTo>
                  <a:lnTo>
                    <a:pt x="121500" y="94259"/>
                  </a:lnTo>
                  <a:lnTo>
                    <a:pt x="120675" y="93459"/>
                  </a:lnTo>
                  <a:lnTo>
                    <a:pt x="120078" y="93319"/>
                  </a:lnTo>
                  <a:lnTo>
                    <a:pt x="120764" y="94094"/>
                  </a:lnTo>
                  <a:lnTo>
                    <a:pt x="121297" y="95021"/>
                  </a:lnTo>
                  <a:lnTo>
                    <a:pt x="122402" y="99593"/>
                  </a:lnTo>
                  <a:lnTo>
                    <a:pt x="120218" y="103111"/>
                  </a:lnTo>
                  <a:lnTo>
                    <a:pt x="116205" y="104013"/>
                  </a:lnTo>
                  <a:lnTo>
                    <a:pt x="116078" y="104203"/>
                  </a:lnTo>
                  <a:lnTo>
                    <a:pt x="116166" y="104432"/>
                  </a:lnTo>
                  <a:lnTo>
                    <a:pt x="117538" y="105244"/>
                  </a:lnTo>
                  <a:lnTo>
                    <a:pt x="119214" y="105537"/>
                  </a:lnTo>
                  <a:lnTo>
                    <a:pt x="124091" y="104216"/>
                  </a:lnTo>
                  <a:lnTo>
                    <a:pt x="125996" y="100914"/>
                  </a:lnTo>
                  <a:close/>
                </a:path>
                <a:path w="176529" h="233044">
                  <a:moveTo>
                    <a:pt x="126949" y="54800"/>
                  </a:moveTo>
                  <a:lnTo>
                    <a:pt x="126504" y="54114"/>
                  </a:lnTo>
                  <a:lnTo>
                    <a:pt x="126199" y="53327"/>
                  </a:lnTo>
                  <a:lnTo>
                    <a:pt x="125869" y="51371"/>
                  </a:lnTo>
                  <a:lnTo>
                    <a:pt x="125996" y="50317"/>
                  </a:lnTo>
                  <a:lnTo>
                    <a:pt x="126314" y="49339"/>
                  </a:lnTo>
                  <a:lnTo>
                    <a:pt x="125552" y="48463"/>
                  </a:lnTo>
                  <a:lnTo>
                    <a:pt x="124548" y="47840"/>
                  </a:lnTo>
                  <a:lnTo>
                    <a:pt x="122758" y="47548"/>
                  </a:lnTo>
                  <a:lnTo>
                    <a:pt x="122085" y="47561"/>
                  </a:lnTo>
                  <a:lnTo>
                    <a:pt x="119621" y="48145"/>
                  </a:lnTo>
                  <a:lnTo>
                    <a:pt x="118364" y="49504"/>
                  </a:lnTo>
                  <a:lnTo>
                    <a:pt x="117589" y="51955"/>
                  </a:lnTo>
                  <a:lnTo>
                    <a:pt x="117475" y="52819"/>
                  </a:lnTo>
                  <a:lnTo>
                    <a:pt x="118325" y="56400"/>
                  </a:lnTo>
                  <a:lnTo>
                    <a:pt x="121043" y="58051"/>
                  </a:lnTo>
                  <a:lnTo>
                    <a:pt x="124155" y="57315"/>
                  </a:lnTo>
                  <a:lnTo>
                    <a:pt x="124866" y="56896"/>
                  </a:lnTo>
                  <a:lnTo>
                    <a:pt x="125387" y="56057"/>
                  </a:lnTo>
                  <a:lnTo>
                    <a:pt x="126085" y="55333"/>
                  </a:lnTo>
                  <a:lnTo>
                    <a:pt x="126949" y="54800"/>
                  </a:lnTo>
                  <a:close/>
                </a:path>
                <a:path w="176529" h="233044">
                  <a:moveTo>
                    <a:pt x="127355" y="185254"/>
                  </a:moveTo>
                  <a:lnTo>
                    <a:pt x="126873" y="183502"/>
                  </a:lnTo>
                  <a:lnTo>
                    <a:pt x="126199" y="182333"/>
                  </a:lnTo>
                  <a:lnTo>
                    <a:pt x="124688" y="180035"/>
                  </a:lnTo>
                  <a:lnTo>
                    <a:pt x="121818" y="178828"/>
                  </a:lnTo>
                  <a:lnTo>
                    <a:pt x="116852" y="180174"/>
                  </a:lnTo>
                  <a:lnTo>
                    <a:pt x="115265" y="181737"/>
                  </a:lnTo>
                  <a:lnTo>
                    <a:pt x="114096" y="184873"/>
                  </a:lnTo>
                  <a:lnTo>
                    <a:pt x="114007" y="186232"/>
                  </a:lnTo>
                  <a:lnTo>
                    <a:pt x="115328" y="191071"/>
                  </a:lnTo>
                  <a:lnTo>
                    <a:pt x="118948" y="193128"/>
                  </a:lnTo>
                  <a:lnTo>
                    <a:pt x="124853" y="191528"/>
                  </a:lnTo>
                  <a:lnTo>
                    <a:pt x="126542" y="189623"/>
                  </a:lnTo>
                  <a:lnTo>
                    <a:pt x="127330" y="186359"/>
                  </a:lnTo>
                  <a:lnTo>
                    <a:pt x="127355" y="185254"/>
                  </a:lnTo>
                  <a:close/>
                </a:path>
                <a:path w="176529" h="233044">
                  <a:moveTo>
                    <a:pt x="129425" y="27292"/>
                  </a:moveTo>
                  <a:lnTo>
                    <a:pt x="128905" y="25387"/>
                  </a:lnTo>
                  <a:lnTo>
                    <a:pt x="128778" y="25196"/>
                  </a:lnTo>
                  <a:lnTo>
                    <a:pt x="127254" y="25031"/>
                  </a:lnTo>
                  <a:lnTo>
                    <a:pt x="125844" y="24307"/>
                  </a:lnTo>
                  <a:lnTo>
                    <a:pt x="124828" y="23152"/>
                  </a:lnTo>
                  <a:lnTo>
                    <a:pt x="122999" y="23634"/>
                  </a:lnTo>
                  <a:lnTo>
                    <a:pt x="121945" y="25476"/>
                  </a:lnTo>
                  <a:lnTo>
                    <a:pt x="122923" y="29044"/>
                  </a:lnTo>
                  <a:lnTo>
                    <a:pt x="124777" y="30099"/>
                  </a:lnTo>
                  <a:lnTo>
                    <a:pt x="128371" y="29133"/>
                  </a:lnTo>
                  <a:lnTo>
                    <a:pt x="129425" y="27292"/>
                  </a:lnTo>
                  <a:close/>
                </a:path>
                <a:path w="176529" h="233044">
                  <a:moveTo>
                    <a:pt x="137490" y="155384"/>
                  </a:moveTo>
                  <a:lnTo>
                    <a:pt x="136410" y="151422"/>
                  </a:lnTo>
                  <a:lnTo>
                    <a:pt x="135305" y="149199"/>
                  </a:lnTo>
                  <a:lnTo>
                    <a:pt x="133591" y="147942"/>
                  </a:lnTo>
                  <a:lnTo>
                    <a:pt x="133184" y="147866"/>
                  </a:lnTo>
                  <a:lnTo>
                    <a:pt x="133184" y="156832"/>
                  </a:lnTo>
                  <a:lnTo>
                    <a:pt x="132778" y="158750"/>
                  </a:lnTo>
                  <a:lnTo>
                    <a:pt x="133172" y="156832"/>
                  </a:lnTo>
                  <a:lnTo>
                    <a:pt x="133184" y="147866"/>
                  </a:lnTo>
                  <a:lnTo>
                    <a:pt x="130683" y="147358"/>
                  </a:lnTo>
                  <a:lnTo>
                    <a:pt x="129679" y="147345"/>
                  </a:lnTo>
                  <a:lnTo>
                    <a:pt x="127050" y="148018"/>
                  </a:lnTo>
                  <a:lnTo>
                    <a:pt x="125755" y="149009"/>
                  </a:lnTo>
                  <a:lnTo>
                    <a:pt x="124891" y="150291"/>
                  </a:lnTo>
                  <a:lnTo>
                    <a:pt x="124142" y="150456"/>
                  </a:lnTo>
                  <a:lnTo>
                    <a:pt x="120611" y="152196"/>
                  </a:lnTo>
                  <a:lnTo>
                    <a:pt x="119138" y="155308"/>
                  </a:lnTo>
                  <a:lnTo>
                    <a:pt x="120015" y="158445"/>
                  </a:lnTo>
                  <a:lnTo>
                    <a:pt x="120891" y="157327"/>
                  </a:lnTo>
                  <a:lnTo>
                    <a:pt x="122135" y="156476"/>
                  </a:lnTo>
                  <a:lnTo>
                    <a:pt x="127063" y="155308"/>
                  </a:lnTo>
                  <a:lnTo>
                    <a:pt x="130492" y="157340"/>
                  </a:lnTo>
                  <a:lnTo>
                    <a:pt x="131457" y="160667"/>
                  </a:lnTo>
                  <a:lnTo>
                    <a:pt x="131737" y="160274"/>
                  </a:lnTo>
                  <a:lnTo>
                    <a:pt x="132727" y="159994"/>
                  </a:lnTo>
                  <a:lnTo>
                    <a:pt x="135915" y="158521"/>
                  </a:lnTo>
                  <a:lnTo>
                    <a:pt x="137490" y="155384"/>
                  </a:lnTo>
                  <a:close/>
                </a:path>
                <a:path w="176529" h="233044">
                  <a:moveTo>
                    <a:pt x="138950" y="4229"/>
                  </a:moveTo>
                  <a:lnTo>
                    <a:pt x="138214" y="1181"/>
                  </a:lnTo>
                  <a:lnTo>
                    <a:pt x="137236" y="304"/>
                  </a:lnTo>
                  <a:lnTo>
                    <a:pt x="136067" y="0"/>
                  </a:lnTo>
                  <a:lnTo>
                    <a:pt x="135750" y="1193"/>
                  </a:lnTo>
                  <a:lnTo>
                    <a:pt x="134797" y="2171"/>
                  </a:lnTo>
                  <a:lnTo>
                    <a:pt x="132994" y="2514"/>
                  </a:lnTo>
                  <a:lnTo>
                    <a:pt x="132499" y="2476"/>
                  </a:lnTo>
                  <a:lnTo>
                    <a:pt x="132016" y="2349"/>
                  </a:lnTo>
                  <a:lnTo>
                    <a:pt x="131826" y="3416"/>
                  </a:lnTo>
                  <a:lnTo>
                    <a:pt x="132384" y="5778"/>
                  </a:lnTo>
                  <a:lnTo>
                    <a:pt x="134213" y="6883"/>
                  </a:lnTo>
                  <a:lnTo>
                    <a:pt x="137833" y="6019"/>
                  </a:lnTo>
                  <a:lnTo>
                    <a:pt x="138950" y="4229"/>
                  </a:lnTo>
                  <a:close/>
                </a:path>
                <a:path w="176529" h="233044">
                  <a:moveTo>
                    <a:pt x="144145" y="227863"/>
                  </a:moveTo>
                  <a:lnTo>
                    <a:pt x="143510" y="228498"/>
                  </a:lnTo>
                  <a:lnTo>
                    <a:pt x="143167" y="229336"/>
                  </a:lnTo>
                  <a:lnTo>
                    <a:pt x="143192" y="230251"/>
                  </a:lnTo>
                  <a:lnTo>
                    <a:pt x="144145" y="227863"/>
                  </a:lnTo>
                  <a:close/>
                </a:path>
                <a:path w="176529" h="233044">
                  <a:moveTo>
                    <a:pt x="144526" y="128625"/>
                  </a:moveTo>
                  <a:lnTo>
                    <a:pt x="144424" y="125920"/>
                  </a:lnTo>
                  <a:lnTo>
                    <a:pt x="143916" y="124002"/>
                  </a:lnTo>
                  <a:lnTo>
                    <a:pt x="143065" y="122809"/>
                  </a:lnTo>
                  <a:lnTo>
                    <a:pt x="142024" y="121983"/>
                  </a:lnTo>
                  <a:lnTo>
                    <a:pt x="141211" y="122580"/>
                  </a:lnTo>
                  <a:lnTo>
                    <a:pt x="140284" y="123012"/>
                  </a:lnTo>
                  <a:lnTo>
                    <a:pt x="138455" y="123317"/>
                  </a:lnTo>
                  <a:lnTo>
                    <a:pt x="141693" y="125158"/>
                  </a:lnTo>
                  <a:lnTo>
                    <a:pt x="138506" y="123367"/>
                  </a:lnTo>
                  <a:lnTo>
                    <a:pt x="138506" y="133616"/>
                  </a:lnTo>
                  <a:lnTo>
                    <a:pt x="137287" y="128562"/>
                  </a:lnTo>
                  <a:lnTo>
                    <a:pt x="138506" y="133616"/>
                  </a:lnTo>
                  <a:lnTo>
                    <a:pt x="138506" y="123367"/>
                  </a:lnTo>
                  <a:lnTo>
                    <a:pt x="138074" y="123101"/>
                  </a:lnTo>
                  <a:lnTo>
                    <a:pt x="136956" y="123405"/>
                  </a:lnTo>
                  <a:lnTo>
                    <a:pt x="135445" y="122936"/>
                  </a:lnTo>
                  <a:lnTo>
                    <a:pt x="134035" y="121818"/>
                  </a:lnTo>
                  <a:lnTo>
                    <a:pt x="132676" y="122809"/>
                  </a:lnTo>
                  <a:lnTo>
                    <a:pt x="131762" y="124294"/>
                  </a:lnTo>
                  <a:lnTo>
                    <a:pt x="131470" y="125945"/>
                  </a:lnTo>
                  <a:lnTo>
                    <a:pt x="132283" y="125069"/>
                  </a:lnTo>
                  <a:lnTo>
                    <a:pt x="130898" y="126619"/>
                  </a:lnTo>
                  <a:lnTo>
                    <a:pt x="130670" y="126987"/>
                  </a:lnTo>
                  <a:lnTo>
                    <a:pt x="130162" y="127063"/>
                  </a:lnTo>
                  <a:lnTo>
                    <a:pt x="129057" y="127330"/>
                  </a:lnTo>
                  <a:lnTo>
                    <a:pt x="125183" y="132562"/>
                  </a:lnTo>
                  <a:lnTo>
                    <a:pt x="129184" y="132168"/>
                  </a:lnTo>
                  <a:lnTo>
                    <a:pt x="132384" y="134810"/>
                  </a:lnTo>
                  <a:lnTo>
                    <a:pt x="132715" y="138391"/>
                  </a:lnTo>
                  <a:lnTo>
                    <a:pt x="132740" y="139357"/>
                  </a:lnTo>
                  <a:lnTo>
                    <a:pt x="132676" y="139827"/>
                  </a:lnTo>
                  <a:lnTo>
                    <a:pt x="135013" y="139331"/>
                  </a:lnTo>
                  <a:lnTo>
                    <a:pt x="136448" y="138214"/>
                  </a:lnTo>
                  <a:lnTo>
                    <a:pt x="137325" y="136753"/>
                  </a:lnTo>
                  <a:lnTo>
                    <a:pt x="138023" y="136639"/>
                  </a:lnTo>
                  <a:lnTo>
                    <a:pt x="142748" y="131483"/>
                  </a:lnTo>
                  <a:lnTo>
                    <a:pt x="143891" y="130251"/>
                  </a:lnTo>
                  <a:lnTo>
                    <a:pt x="144526" y="128625"/>
                  </a:lnTo>
                  <a:close/>
                </a:path>
                <a:path w="176529" h="233044">
                  <a:moveTo>
                    <a:pt x="147193" y="158978"/>
                  </a:moveTo>
                  <a:lnTo>
                    <a:pt x="146685" y="159981"/>
                  </a:lnTo>
                  <a:lnTo>
                    <a:pt x="146748" y="160210"/>
                  </a:lnTo>
                  <a:lnTo>
                    <a:pt x="147193" y="158978"/>
                  </a:lnTo>
                  <a:close/>
                </a:path>
                <a:path w="176529" h="233044">
                  <a:moveTo>
                    <a:pt x="147688" y="157975"/>
                  </a:moveTo>
                  <a:lnTo>
                    <a:pt x="147447" y="158229"/>
                  </a:lnTo>
                  <a:lnTo>
                    <a:pt x="147193" y="158978"/>
                  </a:lnTo>
                  <a:lnTo>
                    <a:pt x="147688" y="157975"/>
                  </a:lnTo>
                  <a:close/>
                </a:path>
                <a:path w="176529" h="233044">
                  <a:moveTo>
                    <a:pt x="148526" y="157060"/>
                  </a:moveTo>
                  <a:lnTo>
                    <a:pt x="148018" y="157314"/>
                  </a:lnTo>
                  <a:lnTo>
                    <a:pt x="147688" y="157975"/>
                  </a:lnTo>
                  <a:lnTo>
                    <a:pt x="148526" y="157060"/>
                  </a:lnTo>
                  <a:close/>
                </a:path>
                <a:path w="176529" h="233044">
                  <a:moveTo>
                    <a:pt x="149072" y="74422"/>
                  </a:moveTo>
                  <a:lnTo>
                    <a:pt x="148018" y="72351"/>
                  </a:lnTo>
                  <a:lnTo>
                    <a:pt x="145707" y="71170"/>
                  </a:lnTo>
                  <a:lnTo>
                    <a:pt x="141795" y="72237"/>
                  </a:lnTo>
                  <a:lnTo>
                    <a:pt x="140677" y="73380"/>
                  </a:lnTo>
                  <a:lnTo>
                    <a:pt x="139700" y="75742"/>
                  </a:lnTo>
                  <a:lnTo>
                    <a:pt x="139534" y="76835"/>
                  </a:lnTo>
                  <a:lnTo>
                    <a:pt x="140220" y="79311"/>
                  </a:lnTo>
                  <a:lnTo>
                    <a:pt x="141173" y="80378"/>
                  </a:lnTo>
                  <a:lnTo>
                    <a:pt x="142925" y="81292"/>
                  </a:lnTo>
                  <a:lnTo>
                    <a:pt x="143548" y="81483"/>
                  </a:lnTo>
                  <a:lnTo>
                    <a:pt x="144183" y="81546"/>
                  </a:lnTo>
                  <a:lnTo>
                    <a:pt x="144081" y="80772"/>
                  </a:lnTo>
                  <a:lnTo>
                    <a:pt x="144119" y="79997"/>
                  </a:lnTo>
                  <a:lnTo>
                    <a:pt x="144310" y="79248"/>
                  </a:lnTo>
                  <a:lnTo>
                    <a:pt x="143383" y="78930"/>
                  </a:lnTo>
                  <a:lnTo>
                    <a:pt x="142582" y="78257"/>
                  </a:lnTo>
                  <a:lnTo>
                    <a:pt x="141592" y="75526"/>
                  </a:lnTo>
                  <a:lnTo>
                    <a:pt x="142506" y="73621"/>
                  </a:lnTo>
                  <a:lnTo>
                    <a:pt x="145884" y="72402"/>
                  </a:lnTo>
                  <a:lnTo>
                    <a:pt x="147624" y="73164"/>
                  </a:lnTo>
                  <a:lnTo>
                    <a:pt x="148374" y="74676"/>
                  </a:lnTo>
                  <a:lnTo>
                    <a:pt x="149072" y="74422"/>
                  </a:lnTo>
                  <a:close/>
                </a:path>
                <a:path w="176529" h="233044">
                  <a:moveTo>
                    <a:pt x="150368" y="156121"/>
                  </a:moveTo>
                  <a:lnTo>
                    <a:pt x="148704" y="156870"/>
                  </a:lnTo>
                  <a:lnTo>
                    <a:pt x="148526" y="157060"/>
                  </a:lnTo>
                  <a:lnTo>
                    <a:pt x="150368" y="156121"/>
                  </a:lnTo>
                  <a:close/>
                </a:path>
                <a:path w="176529" h="233044">
                  <a:moveTo>
                    <a:pt x="150469" y="103581"/>
                  </a:moveTo>
                  <a:lnTo>
                    <a:pt x="149085" y="98577"/>
                  </a:lnTo>
                  <a:lnTo>
                    <a:pt x="146075" y="96608"/>
                  </a:lnTo>
                  <a:lnTo>
                    <a:pt x="142227" y="97015"/>
                  </a:lnTo>
                  <a:lnTo>
                    <a:pt x="138798" y="97942"/>
                  </a:lnTo>
                  <a:lnTo>
                    <a:pt x="136829" y="100812"/>
                  </a:lnTo>
                  <a:lnTo>
                    <a:pt x="137045" y="103860"/>
                  </a:lnTo>
                  <a:lnTo>
                    <a:pt x="137934" y="102527"/>
                  </a:lnTo>
                  <a:lnTo>
                    <a:pt x="139306" y="101498"/>
                  </a:lnTo>
                  <a:lnTo>
                    <a:pt x="144526" y="100266"/>
                  </a:lnTo>
                  <a:lnTo>
                    <a:pt x="148069" y="102425"/>
                  </a:lnTo>
                  <a:lnTo>
                    <a:pt x="148996" y="106299"/>
                  </a:lnTo>
                  <a:lnTo>
                    <a:pt x="149059" y="106997"/>
                  </a:lnTo>
                  <a:lnTo>
                    <a:pt x="150075" y="105486"/>
                  </a:lnTo>
                  <a:lnTo>
                    <a:pt x="150469" y="103581"/>
                  </a:lnTo>
                  <a:close/>
                </a:path>
                <a:path w="176529" h="233044">
                  <a:moveTo>
                    <a:pt x="151803" y="205193"/>
                  </a:moveTo>
                  <a:lnTo>
                    <a:pt x="151320" y="204736"/>
                  </a:lnTo>
                  <a:lnTo>
                    <a:pt x="150571" y="204266"/>
                  </a:lnTo>
                  <a:lnTo>
                    <a:pt x="149656" y="204076"/>
                  </a:lnTo>
                  <a:lnTo>
                    <a:pt x="148145" y="204419"/>
                  </a:lnTo>
                  <a:lnTo>
                    <a:pt x="147281" y="205105"/>
                  </a:lnTo>
                  <a:lnTo>
                    <a:pt x="146964" y="204431"/>
                  </a:lnTo>
                  <a:lnTo>
                    <a:pt x="146545" y="203847"/>
                  </a:lnTo>
                  <a:lnTo>
                    <a:pt x="144602" y="202006"/>
                  </a:lnTo>
                  <a:lnTo>
                    <a:pt x="142532" y="201371"/>
                  </a:lnTo>
                  <a:lnTo>
                    <a:pt x="137401" y="202692"/>
                  </a:lnTo>
                  <a:lnTo>
                    <a:pt x="135547" y="205765"/>
                  </a:lnTo>
                  <a:lnTo>
                    <a:pt x="136245" y="208813"/>
                  </a:lnTo>
                  <a:lnTo>
                    <a:pt x="137109" y="209461"/>
                  </a:lnTo>
                  <a:lnTo>
                    <a:pt x="137833" y="210324"/>
                  </a:lnTo>
                  <a:lnTo>
                    <a:pt x="137109" y="209461"/>
                  </a:lnTo>
                  <a:lnTo>
                    <a:pt x="135496" y="208280"/>
                  </a:lnTo>
                  <a:lnTo>
                    <a:pt x="134658" y="207911"/>
                  </a:lnTo>
                  <a:lnTo>
                    <a:pt x="132562" y="207784"/>
                  </a:lnTo>
                  <a:lnTo>
                    <a:pt x="130911" y="208229"/>
                  </a:lnTo>
                  <a:lnTo>
                    <a:pt x="128219" y="213233"/>
                  </a:lnTo>
                  <a:lnTo>
                    <a:pt x="129184" y="216725"/>
                  </a:lnTo>
                  <a:lnTo>
                    <a:pt x="131940" y="218287"/>
                  </a:lnTo>
                  <a:lnTo>
                    <a:pt x="137109" y="216890"/>
                  </a:lnTo>
                  <a:lnTo>
                    <a:pt x="138569" y="214464"/>
                  </a:lnTo>
                  <a:lnTo>
                    <a:pt x="138150" y="211797"/>
                  </a:lnTo>
                  <a:lnTo>
                    <a:pt x="138188" y="211632"/>
                  </a:lnTo>
                  <a:lnTo>
                    <a:pt x="138188" y="211988"/>
                  </a:lnTo>
                  <a:lnTo>
                    <a:pt x="140042" y="213258"/>
                  </a:lnTo>
                  <a:lnTo>
                    <a:pt x="141744" y="213614"/>
                  </a:lnTo>
                  <a:lnTo>
                    <a:pt x="145199" y="212725"/>
                  </a:lnTo>
                  <a:lnTo>
                    <a:pt x="146558" y="211493"/>
                  </a:lnTo>
                  <a:lnTo>
                    <a:pt x="147256" y="209981"/>
                  </a:lnTo>
                  <a:lnTo>
                    <a:pt x="147612" y="210312"/>
                  </a:lnTo>
                  <a:lnTo>
                    <a:pt x="148526" y="210820"/>
                  </a:lnTo>
                  <a:lnTo>
                    <a:pt x="149352" y="210972"/>
                  </a:lnTo>
                  <a:lnTo>
                    <a:pt x="150202" y="210807"/>
                  </a:lnTo>
                  <a:lnTo>
                    <a:pt x="151803" y="205193"/>
                  </a:lnTo>
                  <a:close/>
                </a:path>
                <a:path w="176529" h="233044">
                  <a:moveTo>
                    <a:pt x="154470" y="183210"/>
                  </a:moveTo>
                  <a:lnTo>
                    <a:pt x="153365" y="179197"/>
                  </a:lnTo>
                  <a:lnTo>
                    <a:pt x="152260" y="178574"/>
                  </a:lnTo>
                  <a:lnTo>
                    <a:pt x="152260" y="188480"/>
                  </a:lnTo>
                  <a:lnTo>
                    <a:pt x="151269" y="189141"/>
                  </a:lnTo>
                  <a:lnTo>
                    <a:pt x="148805" y="189801"/>
                  </a:lnTo>
                  <a:lnTo>
                    <a:pt x="151257" y="189141"/>
                  </a:lnTo>
                  <a:lnTo>
                    <a:pt x="152260" y="188480"/>
                  </a:lnTo>
                  <a:lnTo>
                    <a:pt x="152260" y="178574"/>
                  </a:lnTo>
                  <a:lnTo>
                    <a:pt x="150126" y="177355"/>
                  </a:lnTo>
                  <a:lnTo>
                    <a:pt x="146240" y="178409"/>
                  </a:lnTo>
                  <a:lnTo>
                    <a:pt x="145567" y="178752"/>
                  </a:lnTo>
                  <a:lnTo>
                    <a:pt x="144399" y="179743"/>
                  </a:lnTo>
                  <a:lnTo>
                    <a:pt x="141732" y="180746"/>
                  </a:lnTo>
                  <a:lnTo>
                    <a:pt x="140030" y="183311"/>
                  </a:lnTo>
                  <a:lnTo>
                    <a:pt x="140144" y="186067"/>
                  </a:lnTo>
                  <a:lnTo>
                    <a:pt x="140284" y="186220"/>
                  </a:lnTo>
                  <a:lnTo>
                    <a:pt x="138963" y="185026"/>
                  </a:lnTo>
                  <a:lnTo>
                    <a:pt x="137363" y="184480"/>
                  </a:lnTo>
                  <a:lnTo>
                    <a:pt x="133019" y="185508"/>
                  </a:lnTo>
                  <a:lnTo>
                    <a:pt x="131368" y="188163"/>
                  </a:lnTo>
                  <a:lnTo>
                    <a:pt x="132626" y="193560"/>
                  </a:lnTo>
                  <a:lnTo>
                    <a:pt x="135331" y="195211"/>
                  </a:lnTo>
                  <a:lnTo>
                    <a:pt x="139153" y="194297"/>
                  </a:lnTo>
                  <a:lnTo>
                    <a:pt x="140030" y="193636"/>
                  </a:lnTo>
                  <a:lnTo>
                    <a:pt x="141325" y="192036"/>
                  </a:lnTo>
                  <a:lnTo>
                    <a:pt x="141732" y="191135"/>
                  </a:lnTo>
                  <a:lnTo>
                    <a:pt x="141795" y="189699"/>
                  </a:lnTo>
                  <a:lnTo>
                    <a:pt x="141071" y="189141"/>
                  </a:lnTo>
                  <a:lnTo>
                    <a:pt x="140538" y="188328"/>
                  </a:lnTo>
                  <a:lnTo>
                    <a:pt x="140423" y="187032"/>
                  </a:lnTo>
                  <a:lnTo>
                    <a:pt x="140538" y="186448"/>
                  </a:lnTo>
                  <a:lnTo>
                    <a:pt x="140779" y="185280"/>
                  </a:lnTo>
                  <a:lnTo>
                    <a:pt x="141566" y="184365"/>
                  </a:lnTo>
                  <a:lnTo>
                    <a:pt x="142697" y="183959"/>
                  </a:lnTo>
                  <a:lnTo>
                    <a:pt x="143217" y="183743"/>
                  </a:lnTo>
                  <a:lnTo>
                    <a:pt x="145364" y="183540"/>
                  </a:lnTo>
                  <a:lnTo>
                    <a:pt x="147002" y="184899"/>
                  </a:lnTo>
                  <a:lnTo>
                    <a:pt x="147256" y="187680"/>
                  </a:lnTo>
                  <a:lnTo>
                    <a:pt x="146939" y="188556"/>
                  </a:lnTo>
                  <a:lnTo>
                    <a:pt x="146367" y="189217"/>
                  </a:lnTo>
                  <a:lnTo>
                    <a:pt x="145821" y="189852"/>
                  </a:lnTo>
                  <a:lnTo>
                    <a:pt x="145034" y="190296"/>
                  </a:lnTo>
                  <a:lnTo>
                    <a:pt x="143256" y="190449"/>
                  </a:lnTo>
                  <a:lnTo>
                    <a:pt x="142443" y="190169"/>
                  </a:lnTo>
                  <a:lnTo>
                    <a:pt x="141795" y="189699"/>
                  </a:lnTo>
                  <a:lnTo>
                    <a:pt x="141808" y="190106"/>
                  </a:lnTo>
                  <a:lnTo>
                    <a:pt x="142557" y="190944"/>
                  </a:lnTo>
                  <a:lnTo>
                    <a:pt x="143484" y="191604"/>
                  </a:lnTo>
                  <a:lnTo>
                    <a:pt x="145732" y="192379"/>
                  </a:lnTo>
                  <a:lnTo>
                    <a:pt x="147053" y="192455"/>
                  </a:lnTo>
                  <a:lnTo>
                    <a:pt x="150698" y="191528"/>
                  </a:lnTo>
                  <a:lnTo>
                    <a:pt x="152374" y="189763"/>
                  </a:lnTo>
                  <a:lnTo>
                    <a:pt x="152996" y="187629"/>
                  </a:lnTo>
                  <a:lnTo>
                    <a:pt x="153644" y="186880"/>
                  </a:lnTo>
                  <a:lnTo>
                    <a:pt x="154076" y="185966"/>
                  </a:lnTo>
                  <a:lnTo>
                    <a:pt x="154457" y="184124"/>
                  </a:lnTo>
                  <a:lnTo>
                    <a:pt x="154470" y="183210"/>
                  </a:lnTo>
                  <a:close/>
                </a:path>
                <a:path w="176529" h="233044">
                  <a:moveTo>
                    <a:pt x="155575" y="168033"/>
                  </a:moveTo>
                  <a:lnTo>
                    <a:pt x="155346" y="167703"/>
                  </a:lnTo>
                  <a:lnTo>
                    <a:pt x="155130" y="167233"/>
                  </a:lnTo>
                  <a:lnTo>
                    <a:pt x="154978" y="166763"/>
                  </a:lnTo>
                  <a:lnTo>
                    <a:pt x="154597" y="166916"/>
                  </a:lnTo>
                  <a:lnTo>
                    <a:pt x="151244" y="167703"/>
                  </a:lnTo>
                  <a:lnTo>
                    <a:pt x="148082" y="165773"/>
                  </a:lnTo>
                  <a:lnTo>
                    <a:pt x="146748" y="160210"/>
                  </a:lnTo>
                  <a:lnTo>
                    <a:pt x="146443" y="161086"/>
                  </a:lnTo>
                  <a:lnTo>
                    <a:pt x="146354" y="162433"/>
                  </a:lnTo>
                  <a:lnTo>
                    <a:pt x="147662" y="167233"/>
                  </a:lnTo>
                  <a:lnTo>
                    <a:pt x="151282" y="169291"/>
                  </a:lnTo>
                  <a:lnTo>
                    <a:pt x="155067" y="168262"/>
                  </a:lnTo>
                  <a:lnTo>
                    <a:pt x="155575" y="168033"/>
                  </a:lnTo>
                  <a:close/>
                </a:path>
                <a:path w="176529" h="233044">
                  <a:moveTo>
                    <a:pt x="157556" y="55105"/>
                  </a:moveTo>
                  <a:lnTo>
                    <a:pt x="157530" y="53911"/>
                  </a:lnTo>
                  <a:lnTo>
                    <a:pt x="157073" y="53098"/>
                  </a:lnTo>
                  <a:lnTo>
                    <a:pt x="156794" y="52184"/>
                  </a:lnTo>
                  <a:lnTo>
                    <a:pt x="156718" y="51206"/>
                  </a:lnTo>
                  <a:lnTo>
                    <a:pt x="155575" y="49568"/>
                  </a:lnTo>
                  <a:lnTo>
                    <a:pt x="153517" y="48691"/>
                  </a:lnTo>
                  <a:lnTo>
                    <a:pt x="148755" y="49809"/>
                  </a:lnTo>
                  <a:lnTo>
                    <a:pt x="147078" y="52489"/>
                  </a:lnTo>
                  <a:lnTo>
                    <a:pt x="148374" y="57848"/>
                  </a:lnTo>
                  <a:lnTo>
                    <a:pt x="151079" y="59499"/>
                  </a:lnTo>
                  <a:lnTo>
                    <a:pt x="154000" y="58813"/>
                  </a:lnTo>
                  <a:lnTo>
                    <a:pt x="154368" y="58597"/>
                  </a:lnTo>
                  <a:lnTo>
                    <a:pt x="154940" y="57975"/>
                  </a:lnTo>
                  <a:lnTo>
                    <a:pt x="155651" y="57454"/>
                  </a:lnTo>
                  <a:lnTo>
                    <a:pt x="156464" y="57099"/>
                  </a:lnTo>
                  <a:lnTo>
                    <a:pt x="157187" y="56197"/>
                  </a:lnTo>
                  <a:lnTo>
                    <a:pt x="157556" y="55105"/>
                  </a:lnTo>
                  <a:close/>
                </a:path>
                <a:path w="176529" h="233044">
                  <a:moveTo>
                    <a:pt x="159334" y="133223"/>
                  </a:moveTo>
                  <a:lnTo>
                    <a:pt x="159004" y="128511"/>
                  </a:lnTo>
                  <a:lnTo>
                    <a:pt x="157797" y="129768"/>
                  </a:lnTo>
                  <a:lnTo>
                    <a:pt x="157111" y="131470"/>
                  </a:lnTo>
                  <a:lnTo>
                    <a:pt x="157187" y="133261"/>
                  </a:lnTo>
                  <a:lnTo>
                    <a:pt x="157911" y="133134"/>
                  </a:lnTo>
                  <a:lnTo>
                    <a:pt x="158635" y="133108"/>
                  </a:lnTo>
                  <a:lnTo>
                    <a:pt x="159334" y="133223"/>
                  </a:lnTo>
                  <a:close/>
                </a:path>
                <a:path w="176529" h="233044">
                  <a:moveTo>
                    <a:pt x="159689" y="150672"/>
                  </a:moveTo>
                  <a:lnTo>
                    <a:pt x="158546" y="150329"/>
                  </a:lnTo>
                  <a:lnTo>
                    <a:pt x="157314" y="150266"/>
                  </a:lnTo>
                  <a:lnTo>
                    <a:pt x="154800" y="150901"/>
                  </a:lnTo>
                  <a:lnTo>
                    <a:pt x="153720" y="151587"/>
                  </a:lnTo>
                  <a:lnTo>
                    <a:pt x="152044" y="153403"/>
                  </a:lnTo>
                  <a:lnTo>
                    <a:pt x="151485" y="154533"/>
                  </a:lnTo>
                  <a:lnTo>
                    <a:pt x="151269" y="155765"/>
                  </a:lnTo>
                  <a:lnTo>
                    <a:pt x="152908" y="155333"/>
                  </a:lnTo>
                  <a:lnTo>
                    <a:pt x="154127" y="155460"/>
                  </a:lnTo>
                  <a:lnTo>
                    <a:pt x="157099" y="156540"/>
                  </a:lnTo>
                  <a:lnTo>
                    <a:pt x="155206" y="155892"/>
                  </a:lnTo>
                  <a:lnTo>
                    <a:pt x="156921" y="156565"/>
                  </a:lnTo>
                  <a:lnTo>
                    <a:pt x="158292" y="158026"/>
                  </a:lnTo>
                  <a:lnTo>
                    <a:pt x="158762" y="160032"/>
                  </a:lnTo>
                  <a:lnTo>
                    <a:pt x="159296" y="160070"/>
                  </a:lnTo>
                  <a:lnTo>
                    <a:pt x="158648" y="158051"/>
                  </a:lnTo>
                  <a:lnTo>
                    <a:pt x="159346" y="160070"/>
                  </a:lnTo>
                  <a:lnTo>
                    <a:pt x="159537" y="156959"/>
                  </a:lnTo>
                  <a:lnTo>
                    <a:pt x="159689" y="150672"/>
                  </a:lnTo>
                  <a:close/>
                </a:path>
                <a:path w="176529" h="233044">
                  <a:moveTo>
                    <a:pt x="160972" y="41198"/>
                  </a:moveTo>
                  <a:lnTo>
                    <a:pt x="160439" y="40309"/>
                  </a:lnTo>
                  <a:lnTo>
                    <a:pt x="160121" y="39217"/>
                  </a:lnTo>
                  <a:lnTo>
                    <a:pt x="159740" y="39941"/>
                  </a:lnTo>
                  <a:lnTo>
                    <a:pt x="159600" y="40792"/>
                  </a:lnTo>
                  <a:lnTo>
                    <a:pt x="159931" y="42024"/>
                  </a:lnTo>
                  <a:lnTo>
                    <a:pt x="160350" y="42659"/>
                  </a:lnTo>
                  <a:lnTo>
                    <a:pt x="160489" y="42151"/>
                  </a:lnTo>
                  <a:lnTo>
                    <a:pt x="160972" y="41198"/>
                  </a:lnTo>
                  <a:close/>
                </a:path>
                <a:path w="176529" h="233044">
                  <a:moveTo>
                    <a:pt x="173215" y="16687"/>
                  </a:moveTo>
                  <a:lnTo>
                    <a:pt x="172046" y="16916"/>
                  </a:lnTo>
                  <a:lnTo>
                    <a:pt x="170878" y="16827"/>
                  </a:lnTo>
                  <a:lnTo>
                    <a:pt x="169799" y="16446"/>
                  </a:lnTo>
                  <a:lnTo>
                    <a:pt x="169011" y="17246"/>
                  </a:lnTo>
                  <a:lnTo>
                    <a:pt x="168605" y="18364"/>
                  </a:lnTo>
                  <a:lnTo>
                    <a:pt x="169011" y="20104"/>
                  </a:lnTo>
                  <a:lnTo>
                    <a:pt x="169329" y="20561"/>
                  </a:lnTo>
                  <a:lnTo>
                    <a:pt x="169697" y="20967"/>
                  </a:lnTo>
                  <a:lnTo>
                    <a:pt x="170332" y="19570"/>
                  </a:lnTo>
                  <a:lnTo>
                    <a:pt x="171450" y="18427"/>
                  </a:lnTo>
                  <a:lnTo>
                    <a:pt x="172847" y="17767"/>
                  </a:lnTo>
                  <a:lnTo>
                    <a:pt x="173215" y="16687"/>
                  </a:lnTo>
                  <a:close/>
                </a:path>
                <a:path w="176529" h="233044">
                  <a:moveTo>
                    <a:pt x="176339" y="55714"/>
                  </a:moveTo>
                  <a:lnTo>
                    <a:pt x="175641" y="55575"/>
                  </a:lnTo>
                  <a:lnTo>
                    <a:pt x="174917" y="55549"/>
                  </a:lnTo>
                  <a:lnTo>
                    <a:pt x="171488" y="56362"/>
                  </a:lnTo>
                  <a:lnTo>
                    <a:pt x="169824" y="59042"/>
                  </a:lnTo>
                  <a:lnTo>
                    <a:pt x="170510" y="61899"/>
                  </a:lnTo>
                  <a:lnTo>
                    <a:pt x="170688" y="62204"/>
                  </a:lnTo>
                  <a:lnTo>
                    <a:pt x="174523" y="57924"/>
                  </a:lnTo>
                  <a:lnTo>
                    <a:pt x="176339" y="5571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782078" y="2707258"/>
              <a:ext cx="182880" cy="235585"/>
            </a:xfrm>
            <a:custGeom>
              <a:avLst/>
              <a:gdLst/>
              <a:ahLst/>
              <a:cxnLst/>
              <a:rect l="l" t="t" r="r" b="b"/>
              <a:pathLst>
                <a:path w="182879" h="235585">
                  <a:moveTo>
                    <a:pt x="6756" y="164617"/>
                  </a:moveTo>
                  <a:lnTo>
                    <a:pt x="6426" y="163830"/>
                  </a:lnTo>
                  <a:lnTo>
                    <a:pt x="5105" y="162521"/>
                  </a:lnTo>
                  <a:lnTo>
                    <a:pt x="4305" y="162191"/>
                  </a:lnTo>
                  <a:lnTo>
                    <a:pt x="2438" y="162191"/>
                  </a:lnTo>
                  <a:lnTo>
                    <a:pt x="1651" y="162521"/>
                  </a:lnTo>
                  <a:lnTo>
                    <a:pt x="330" y="163830"/>
                  </a:lnTo>
                  <a:lnTo>
                    <a:pt x="0" y="164617"/>
                  </a:lnTo>
                  <a:lnTo>
                    <a:pt x="0" y="166471"/>
                  </a:lnTo>
                  <a:lnTo>
                    <a:pt x="330" y="167259"/>
                  </a:lnTo>
                  <a:lnTo>
                    <a:pt x="1651" y="168567"/>
                  </a:lnTo>
                  <a:lnTo>
                    <a:pt x="2438" y="168884"/>
                  </a:lnTo>
                  <a:lnTo>
                    <a:pt x="4305" y="168884"/>
                  </a:lnTo>
                  <a:lnTo>
                    <a:pt x="5105" y="168567"/>
                  </a:lnTo>
                  <a:lnTo>
                    <a:pt x="6426" y="167259"/>
                  </a:lnTo>
                  <a:lnTo>
                    <a:pt x="6756" y="166471"/>
                  </a:lnTo>
                  <a:lnTo>
                    <a:pt x="6756" y="164617"/>
                  </a:lnTo>
                  <a:close/>
                </a:path>
                <a:path w="182879" h="235585">
                  <a:moveTo>
                    <a:pt x="9753" y="99669"/>
                  </a:moveTo>
                  <a:lnTo>
                    <a:pt x="9423" y="98882"/>
                  </a:lnTo>
                  <a:lnTo>
                    <a:pt x="8115" y="97574"/>
                  </a:lnTo>
                  <a:lnTo>
                    <a:pt x="7315" y="97256"/>
                  </a:lnTo>
                  <a:lnTo>
                    <a:pt x="5448" y="97256"/>
                  </a:lnTo>
                  <a:lnTo>
                    <a:pt x="4660" y="97574"/>
                  </a:lnTo>
                  <a:lnTo>
                    <a:pt x="3340" y="98882"/>
                  </a:lnTo>
                  <a:lnTo>
                    <a:pt x="3009" y="99669"/>
                  </a:lnTo>
                  <a:lnTo>
                    <a:pt x="3009" y="101523"/>
                  </a:lnTo>
                  <a:lnTo>
                    <a:pt x="3340" y="102311"/>
                  </a:lnTo>
                  <a:lnTo>
                    <a:pt x="4660" y="103619"/>
                  </a:lnTo>
                  <a:lnTo>
                    <a:pt x="5448" y="103936"/>
                  </a:lnTo>
                  <a:lnTo>
                    <a:pt x="7315" y="103936"/>
                  </a:lnTo>
                  <a:lnTo>
                    <a:pt x="8115" y="103619"/>
                  </a:lnTo>
                  <a:lnTo>
                    <a:pt x="9423" y="102311"/>
                  </a:lnTo>
                  <a:lnTo>
                    <a:pt x="9753" y="101523"/>
                  </a:lnTo>
                  <a:lnTo>
                    <a:pt x="9753" y="99669"/>
                  </a:lnTo>
                  <a:close/>
                </a:path>
                <a:path w="182879" h="235585">
                  <a:moveTo>
                    <a:pt x="15925" y="87706"/>
                  </a:moveTo>
                  <a:lnTo>
                    <a:pt x="15570" y="85636"/>
                  </a:lnTo>
                  <a:lnTo>
                    <a:pt x="15367" y="85229"/>
                  </a:lnTo>
                  <a:lnTo>
                    <a:pt x="15087" y="84937"/>
                  </a:lnTo>
                  <a:lnTo>
                    <a:pt x="14706" y="84188"/>
                  </a:lnTo>
                  <a:lnTo>
                    <a:pt x="13957" y="83400"/>
                  </a:lnTo>
                  <a:lnTo>
                    <a:pt x="12890" y="82931"/>
                  </a:lnTo>
                  <a:lnTo>
                    <a:pt x="9893" y="83439"/>
                  </a:lnTo>
                  <a:lnTo>
                    <a:pt x="8648" y="85166"/>
                  </a:lnTo>
                  <a:lnTo>
                    <a:pt x="9271" y="88811"/>
                  </a:lnTo>
                  <a:lnTo>
                    <a:pt x="11010" y="90043"/>
                  </a:lnTo>
                  <a:lnTo>
                    <a:pt x="14681" y="89420"/>
                  </a:lnTo>
                  <a:lnTo>
                    <a:pt x="15925" y="87706"/>
                  </a:lnTo>
                  <a:close/>
                </a:path>
                <a:path w="182879" h="235585">
                  <a:moveTo>
                    <a:pt x="17881" y="152679"/>
                  </a:moveTo>
                  <a:lnTo>
                    <a:pt x="17259" y="149034"/>
                  </a:lnTo>
                  <a:lnTo>
                    <a:pt x="15519" y="147815"/>
                  </a:lnTo>
                  <a:lnTo>
                    <a:pt x="11887" y="148412"/>
                  </a:lnTo>
                  <a:lnTo>
                    <a:pt x="10693" y="150075"/>
                  </a:lnTo>
                  <a:lnTo>
                    <a:pt x="11074" y="152895"/>
                  </a:lnTo>
                  <a:lnTo>
                    <a:pt x="11595" y="153657"/>
                  </a:lnTo>
                  <a:lnTo>
                    <a:pt x="13004" y="154635"/>
                  </a:lnTo>
                  <a:lnTo>
                    <a:pt x="13893" y="154876"/>
                  </a:lnTo>
                  <a:lnTo>
                    <a:pt x="16637" y="154406"/>
                  </a:lnTo>
                  <a:lnTo>
                    <a:pt x="17881" y="152679"/>
                  </a:lnTo>
                  <a:close/>
                </a:path>
                <a:path w="182879" h="235585">
                  <a:moveTo>
                    <a:pt x="19278" y="203542"/>
                  </a:moveTo>
                  <a:lnTo>
                    <a:pt x="18935" y="199859"/>
                  </a:lnTo>
                  <a:lnTo>
                    <a:pt x="17297" y="198501"/>
                  </a:lnTo>
                  <a:lnTo>
                    <a:pt x="13550" y="198970"/>
                  </a:lnTo>
                  <a:lnTo>
                    <a:pt x="12306" y="200469"/>
                  </a:lnTo>
                  <a:lnTo>
                    <a:pt x="12407" y="202196"/>
                  </a:lnTo>
                  <a:lnTo>
                    <a:pt x="12420" y="202666"/>
                  </a:lnTo>
                  <a:lnTo>
                    <a:pt x="13233" y="204597"/>
                  </a:lnTo>
                  <a:lnTo>
                    <a:pt x="14554" y="205473"/>
                  </a:lnTo>
                  <a:lnTo>
                    <a:pt x="17919" y="205168"/>
                  </a:lnTo>
                  <a:lnTo>
                    <a:pt x="19278" y="203542"/>
                  </a:lnTo>
                  <a:close/>
                </a:path>
                <a:path w="182879" h="235585">
                  <a:moveTo>
                    <a:pt x="30962" y="153187"/>
                  </a:moveTo>
                  <a:lnTo>
                    <a:pt x="30746" y="150863"/>
                  </a:lnTo>
                  <a:lnTo>
                    <a:pt x="30378" y="150025"/>
                  </a:lnTo>
                  <a:lnTo>
                    <a:pt x="29273" y="149974"/>
                  </a:lnTo>
                  <a:lnTo>
                    <a:pt x="28282" y="149339"/>
                  </a:lnTo>
                  <a:lnTo>
                    <a:pt x="27698" y="148374"/>
                  </a:lnTo>
                  <a:lnTo>
                    <a:pt x="27038" y="148323"/>
                  </a:lnTo>
                  <a:lnTo>
                    <a:pt x="25158" y="148678"/>
                  </a:lnTo>
                  <a:lnTo>
                    <a:pt x="23914" y="150202"/>
                  </a:lnTo>
                  <a:lnTo>
                    <a:pt x="24130" y="152603"/>
                  </a:lnTo>
                  <a:lnTo>
                    <a:pt x="24422" y="153162"/>
                  </a:lnTo>
                  <a:lnTo>
                    <a:pt x="25476" y="154520"/>
                  </a:lnTo>
                  <a:lnTo>
                    <a:pt x="26543" y="155092"/>
                  </a:lnTo>
                  <a:lnTo>
                    <a:pt x="29603" y="154813"/>
                  </a:lnTo>
                  <a:lnTo>
                    <a:pt x="30962" y="153187"/>
                  </a:lnTo>
                  <a:close/>
                </a:path>
                <a:path w="182879" h="235585">
                  <a:moveTo>
                    <a:pt x="32727" y="185928"/>
                  </a:moveTo>
                  <a:lnTo>
                    <a:pt x="32397" y="185127"/>
                  </a:lnTo>
                  <a:lnTo>
                    <a:pt x="31089" y="183832"/>
                  </a:lnTo>
                  <a:lnTo>
                    <a:pt x="30289" y="183502"/>
                  </a:lnTo>
                  <a:lnTo>
                    <a:pt x="28435" y="183502"/>
                  </a:lnTo>
                  <a:lnTo>
                    <a:pt x="27635" y="183832"/>
                  </a:lnTo>
                  <a:lnTo>
                    <a:pt x="26314" y="185127"/>
                  </a:lnTo>
                  <a:lnTo>
                    <a:pt x="25996" y="185928"/>
                  </a:lnTo>
                  <a:lnTo>
                    <a:pt x="25996" y="187769"/>
                  </a:lnTo>
                  <a:lnTo>
                    <a:pt x="26314" y="188556"/>
                  </a:lnTo>
                  <a:lnTo>
                    <a:pt x="27635" y="189865"/>
                  </a:lnTo>
                  <a:lnTo>
                    <a:pt x="28435" y="190195"/>
                  </a:lnTo>
                  <a:lnTo>
                    <a:pt x="30289" y="190195"/>
                  </a:lnTo>
                  <a:lnTo>
                    <a:pt x="31089" y="189865"/>
                  </a:lnTo>
                  <a:lnTo>
                    <a:pt x="32397" y="188556"/>
                  </a:lnTo>
                  <a:lnTo>
                    <a:pt x="32727" y="187769"/>
                  </a:lnTo>
                  <a:lnTo>
                    <a:pt x="32727" y="185928"/>
                  </a:lnTo>
                  <a:close/>
                </a:path>
                <a:path w="182879" h="235585">
                  <a:moveTo>
                    <a:pt x="33058" y="175031"/>
                  </a:moveTo>
                  <a:lnTo>
                    <a:pt x="32727" y="174244"/>
                  </a:lnTo>
                  <a:lnTo>
                    <a:pt x="31407" y="172935"/>
                  </a:lnTo>
                  <a:lnTo>
                    <a:pt x="30607" y="172618"/>
                  </a:lnTo>
                  <a:lnTo>
                    <a:pt x="28752" y="172618"/>
                  </a:lnTo>
                  <a:lnTo>
                    <a:pt x="27952" y="172935"/>
                  </a:lnTo>
                  <a:lnTo>
                    <a:pt x="26644" y="174244"/>
                  </a:lnTo>
                  <a:lnTo>
                    <a:pt x="26314" y="175031"/>
                  </a:lnTo>
                  <a:lnTo>
                    <a:pt x="26314" y="176885"/>
                  </a:lnTo>
                  <a:lnTo>
                    <a:pt x="26644" y="177673"/>
                  </a:lnTo>
                  <a:lnTo>
                    <a:pt x="27952" y="178981"/>
                  </a:lnTo>
                  <a:lnTo>
                    <a:pt x="28752" y="179298"/>
                  </a:lnTo>
                  <a:lnTo>
                    <a:pt x="30607" y="179298"/>
                  </a:lnTo>
                  <a:lnTo>
                    <a:pt x="31407" y="178981"/>
                  </a:lnTo>
                  <a:lnTo>
                    <a:pt x="32727" y="177673"/>
                  </a:lnTo>
                  <a:lnTo>
                    <a:pt x="33058" y="176885"/>
                  </a:lnTo>
                  <a:lnTo>
                    <a:pt x="33058" y="175031"/>
                  </a:lnTo>
                  <a:close/>
                </a:path>
                <a:path w="182879" h="235585">
                  <a:moveTo>
                    <a:pt x="37617" y="114503"/>
                  </a:moveTo>
                  <a:lnTo>
                    <a:pt x="37287" y="113715"/>
                  </a:lnTo>
                  <a:lnTo>
                    <a:pt x="35979" y="112407"/>
                  </a:lnTo>
                  <a:lnTo>
                    <a:pt x="35179" y="112077"/>
                  </a:lnTo>
                  <a:lnTo>
                    <a:pt x="33324" y="112077"/>
                  </a:lnTo>
                  <a:lnTo>
                    <a:pt x="32524" y="112407"/>
                  </a:lnTo>
                  <a:lnTo>
                    <a:pt x="31203" y="113715"/>
                  </a:lnTo>
                  <a:lnTo>
                    <a:pt x="30873" y="114503"/>
                  </a:lnTo>
                  <a:lnTo>
                    <a:pt x="30873" y="116344"/>
                  </a:lnTo>
                  <a:lnTo>
                    <a:pt x="31203" y="117144"/>
                  </a:lnTo>
                  <a:lnTo>
                    <a:pt x="32524" y="118440"/>
                  </a:lnTo>
                  <a:lnTo>
                    <a:pt x="33324" y="118770"/>
                  </a:lnTo>
                  <a:lnTo>
                    <a:pt x="35179" y="118770"/>
                  </a:lnTo>
                  <a:lnTo>
                    <a:pt x="35979" y="118440"/>
                  </a:lnTo>
                  <a:lnTo>
                    <a:pt x="37287" y="117144"/>
                  </a:lnTo>
                  <a:lnTo>
                    <a:pt x="37617" y="116344"/>
                  </a:lnTo>
                  <a:lnTo>
                    <a:pt x="37617" y="114503"/>
                  </a:lnTo>
                  <a:close/>
                </a:path>
                <a:path w="182879" h="235585">
                  <a:moveTo>
                    <a:pt x="40741" y="73660"/>
                  </a:moveTo>
                  <a:lnTo>
                    <a:pt x="39471" y="73215"/>
                  </a:lnTo>
                  <a:lnTo>
                    <a:pt x="38544" y="72034"/>
                  </a:lnTo>
                  <a:lnTo>
                    <a:pt x="38481" y="69570"/>
                  </a:lnTo>
                  <a:lnTo>
                    <a:pt x="38963" y="68656"/>
                  </a:lnTo>
                  <a:lnTo>
                    <a:pt x="39712" y="68033"/>
                  </a:lnTo>
                  <a:lnTo>
                    <a:pt x="38785" y="67792"/>
                  </a:lnTo>
                  <a:lnTo>
                    <a:pt x="36423" y="67995"/>
                  </a:lnTo>
                  <a:lnTo>
                    <a:pt x="35064" y="69621"/>
                  </a:lnTo>
                  <a:lnTo>
                    <a:pt x="35407" y="73317"/>
                  </a:lnTo>
                  <a:lnTo>
                    <a:pt x="37045" y="74663"/>
                  </a:lnTo>
                  <a:lnTo>
                    <a:pt x="39624" y="74434"/>
                  </a:lnTo>
                  <a:lnTo>
                    <a:pt x="40233" y="74104"/>
                  </a:lnTo>
                  <a:lnTo>
                    <a:pt x="40741" y="73660"/>
                  </a:lnTo>
                  <a:close/>
                </a:path>
                <a:path w="182879" h="235585">
                  <a:moveTo>
                    <a:pt x="44577" y="98209"/>
                  </a:moveTo>
                  <a:lnTo>
                    <a:pt x="44246" y="97421"/>
                  </a:lnTo>
                  <a:lnTo>
                    <a:pt x="42938" y="96113"/>
                  </a:lnTo>
                  <a:lnTo>
                    <a:pt x="42138" y="95783"/>
                  </a:lnTo>
                  <a:lnTo>
                    <a:pt x="40271" y="95783"/>
                  </a:lnTo>
                  <a:lnTo>
                    <a:pt x="39484" y="96113"/>
                  </a:lnTo>
                  <a:lnTo>
                    <a:pt x="38163" y="97421"/>
                  </a:lnTo>
                  <a:lnTo>
                    <a:pt x="37833" y="98209"/>
                  </a:lnTo>
                  <a:lnTo>
                    <a:pt x="37833" y="100050"/>
                  </a:lnTo>
                  <a:lnTo>
                    <a:pt x="38163" y="100838"/>
                  </a:lnTo>
                  <a:lnTo>
                    <a:pt x="39484" y="102146"/>
                  </a:lnTo>
                  <a:lnTo>
                    <a:pt x="40271" y="102476"/>
                  </a:lnTo>
                  <a:lnTo>
                    <a:pt x="42138" y="102476"/>
                  </a:lnTo>
                  <a:lnTo>
                    <a:pt x="42938" y="102146"/>
                  </a:lnTo>
                  <a:lnTo>
                    <a:pt x="44246" y="100838"/>
                  </a:lnTo>
                  <a:lnTo>
                    <a:pt x="44577" y="100050"/>
                  </a:lnTo>
                  <a:lnTo>
                    <a:pt x="44577" y="98209"/>
                  </a:lnTo>
                  <a:close/>
                </a:path>
                <a:path w="182879" h="235585">
                  <a:moveTo>
                    <a:pt x="44640" y="158902"/>
                  </a:moveTo>
                  <a:lnTo>
                    <a:pt x="44310" y="158115"/>
                  </a:lnTo>
                  <a:lnTo>
                    <a:pt x="42989" y="156806"/>
                  </a:lnTo>
                  <a:lnTo>
                    <a:pt x="42202" y="156489"/>
                  </a:lnTo>
                  <a:lnTo>
                    <a:pt x="40335" y="156489"/>
                  </a:lnTo>
                  <a:lnTo>
                    <a:pt x="39535" y="156806"/>
                  </a:lnTo>
                  <a:lnTo>
                    <a:pt x="38227" y="158115"/>
                  </a:lnTo>
                  <a:lnTo>
                    <a:pt x="37896" y="158902"/>
                  </a:lnTo>
                  <a:lnTo>
                    <a:pt x="37896" y="160756"/>
                  </a:lnTo>
                  <a:lnTo>
                    <a:pt x="38227" y="161544"/>
                  </a:lnTo>
                  <a:lnTo>
                    <a:pt x="39535" y="162852"/>
                  </a:lnTo>
                  <a:lnTo>
                    <a:pt x="40335" y="163182"/>
                  </a:lnTo>
                  <a:lnTo>
                    <a:pt x="42202" y="163182"/>
                  </a:lnTo>
                  <a:lnTo>
                    <a:pt x="42989" y="162852"/>
                  </a:lnTo>
                  <a:lnTo>
                    <a:pt x="44310" y="161544"/>
                  </a:lnTo>
                  <a:lnTo>
                    <a:pt x="44640" y="160756"/>
                  </a:lnTo>
                  <a:lnTo>
                    <a:pt x="44640" y="158902"/>
                  </a:lnTo>
                  <a:close/>
                </a:path>
                <a:path w="182879" h="235585">
                  <a:moveTo>
                    <a:pt x="45529" y="53746"/>
                  </a:moveTo>
                  <a:lnTo>
                    <a:pt x="45199" y="52959"/>
                  </a:lnTo>
                  <a:lnTo>
                    <a:pt x="43891" y="51650"/>
                  </a:lnTo>
                  <a:lnTo>
                    <a:pt x="43091" y="51320"/>
                  </a:lnTo>
                  <a:lnTo>
                    <a:pt x="41236" y="51320"/>
                  </a:lnTo>
                  <a:lnTo>
                    <a:pt x="40436" y="51650"/>
                  </a:lnTo>
                  <a:lnTo>
                    <a:pt x="39116" y="52959"/>
                  </a:lnTo>
                  <a:lnTo>
                    <a:pt x="38785" y="53746"/>
                  </a:lnTo>
                  <a:lnTo>
                    <a:pt x="38785" y="55587"/>
                  </a:lnTo>
                  <a:lnTo>
                    <a:pt x="39116" y="56375"/>
                  </a:lnTo>
                  <a:lnTo>
                    <a:pt x="40436" y="57683"/>
                  </a:lnTo>
                  <a:lnTo>
                    <a:pt x="41236" y="58013"/>
                  </a:lnTo>
                  <a:lnTo>
                    <a:pt x="43091" y="58013"/>
                  </a:lnTo>
                  <a:lnTo>
                    <a:pt x="43891" y="57683"/>
                  </a:lnTo>
                  <a:lnTo>
                    <a:pt x="45199" y="56375"/>
                  </a:lnTo>
                  <a:lnTo>
                    <a:pt x="45529" y="55587"/>
                  </a:lnTo>
                  <a:lnTo>
                    <a:pt x="45529" y="53746"/>
                  </a:lnTo>
                  <a:close/>
                </a:path>
                <a:path w="182879" h="235585">
                  <a:moveTo>
                    <a:pt x="49834" y="138239"/>
                  </a:moveTo>
                  <a:lnTo>
                    <a:pt x="49326" y="132765"/>
                  </a:lnTo>
                  <a:lnTo>
                    <a:pt x="46875" y="130746"/>
                  </a:lnTo>
                  <a:lnTo>
                    <a:pt x="42227" y="131165"/>
                  </a:lnTo>
                  <a:lnTo>
                    <a:pt x="40741" y="132384"/>
                  </a:lnTo>
                  <a:lnTo>
                    <a:pt x="40043" y="133997"/>
                  </a:lnTo>
                  <a:lnTo>
                    <a:pt x="39331" y="132880"/>
                  </a:lnTo>
                  <a:lnTo>
                    <a:pt x="38011" y="132232"/>
                  </a:lnTo>
                  <a:lnTo>
                    <a:pt x="34772" y="132765"/>
                  </a:lnTo>
                  <a:lnTo>
                    <a:pt x="33540" y="134493"/>
                  </a:lnTo>
                  <a:lnTo>
                    <a:pt x="34150" y="138137"/>
                  </a:lnTo>
                  <a:lnTo>
                    <a:pt x="35902" y="139369"/>
                  </a:lnTo>
                  <a:lnTo>
                    <a:pt x="38671" y="138899"/>
                  </a:lnTo>
                  <a:lnTo>
                    <a:pt x="39446" y="138366"/>
                  </a:lnTo>
                  <a:lnTo>
                    <a:pt x="39954" y="137642"/>
                  </a:lnTo>
                  <a:lnTo>
                    <a:pt x="40716" y="139700"/>
                  </a:lnTo>
                  <a:lnTo>
                    <a:pt x="42722" y="141122"/>
                  </a:lnTo>
                  <a:lnTo>
                    <a:pt x="47802" y="140665"/>
                  </a:lnTo>
                  <a:lnTo>
                    <a:pt x="49834" y="138239"/>
                  </a:lnTo>
                  <a:close/>
                </a:path>
                <a:path w="182879" h="235585">
                  <a:moveTo>
                    <a:pt x="58991" y="191947"/>
                  </a:moveTo>
                  <a:lnTo>
                    <a:pt x="58127" y="188366"/>
                  </a:lnTo>
                  <a:lnTo>
                    <a:pt x="57835" y="187731"/>
                  </a:lnTo>
                  <a:lnTo>
                    <a:pt x="57454" y="187198"/>
                  </a:lnTo>
                  <a:lnTo>
                    <a:pt x="57645" y="186283"/>
                  </a:lnTo>
                  <a:lnTo>
                    <a:pt x="57556" y="185254"/>
                  </a:lnTo>
                  <a:lnTo>
                    <a:pt x="56654" y="183184"/>
                  </a:lnTo>
                  <a:lnTo>
                    <a:pt x="55803" y="182359"/>
                  </a:lnTo>
                  <a:lnTo>
                    <a:pt x="55346" y="182156"/>
                  </a:lnTo>
                  <a:lnTo>
                    <a:pt x="55346" y="191008"/>
                  </a:lnTo>
                  <a:lnTo>
                    <a:pt x="50304" y="191465"/>
                  </a:lnTo>
                  <a:lnTo>
                    <a:pt x="55333" y="191008"/>
                  </a:lnTo>
                  <a:lnTo>
                    <a:pt x="55346" y="182156"/>
                  </a:lnTo>
                  <a:lnTo>
                    <a:pt x="54076" y="181546"/>
                  </a:lnTo>
                  <a:lnTo>
                    <a:pt x="53746" y="181470"/>
                  </a:lnTo>
                  <a:lnTo>
                    <a:pt x="52971" y="182156"/>
                  </a:lnTo>
                  <a:lnTo>
                    <a:pt x="51562" y="182626"/>
                  </a:lnTo>
                  <a:lnTo>
                    <a:pt x="50634" y="182549"/>
                  </a:lnTo>
                  <a:lnTo>
                    <a:pt x="49860" y="182168"/>
                  </a:lnTo>
                  <a:lnTo>
                    <a:pt x="49352" y="182511"/>
                  </a:lnTo>
                  <a:lnTo>
                    <a:pt x="48907" y="182930"/>
                  </a:lnTo>
                  <a:lnTo>
                    <a:pt x="47942" y="184289"/>
                  </a:lnTo>
                  <a:lnTo>
                    <a:pt x="47599" y="185318"/>
                  </a:lnTo>
                  <a:lnTo>
                    <a:pt x="47599" y="186486"/>
                  </a:lnTo>
                  <a:lnTo>
                    <a:pt x="46875" y="187312"/>
                  </a:lnTo>
                  <a:lnTo>
                    <a:pt x="46355" y="188379"/>
                  </a:lnTo>
                  <a:lnTo>
                    <a:pt x="46062" y="190309"/>
                  </a:lnTo>
                  <a:lnTo>
                    <a:pt x="46075" y="191109"/>
                  </a:lnTo>
                  <a:lnTo>
                    <a:pt x="46532" y="193027"/>
                  </a:lnTo>
                  <a:lnTo>
                    <a:pt x="47117" y="193992"/>
                  </a:lnTo>
                  <a:lnTo>
                    <a:pt x="49339" y="196253"/>
                  </a:lnTo>
                  <a:lnTo>
                    <a:pt x="51523" y="196977"/>
                  </a:lnTo>
                  <a:lnTo>
                    <a:pt x="54444" y="196240"/>
                  </a:lnTo>
                  <a:lnTo>
                    <a:pt x="57505" y="194843"/>
                  </a:lnTo>
                  <a:lnTo>
                    <a:pt x="58991" y="191947"/>
                  </a:lnTo>
                  <a:close/>
                </a:path>
                <a:path w="182879" h="235585">
                  <a:moveTo>
                    <a:pt x="60744" y="219786"/>
                  </a:moveTo>
                  <a:lnTo>
                    <a:pt x="60413" y="216103"/>
                  </a:lnTo>
                  <a:lnTo>
                    <a:pt x="58775" y="214744"/>
                  </a:lnTo>
                  <a:lnTo>
                    <a:pt x="56794" y="214934"/>
                  </a:lnTo>
                  <a:lnTo>
                    <a:pt x="56540" y="214998"/>
                  </a:lnTo>
                  <a:lnTo>
                    <a:pt x="56286" y="214604"/>
                  </a:lnTo>
                  <a:lnTo>
                    <a:pt x="54724" y="213410"/>
                  </a:lnTo>
                  <a:lnTo>
                    <a:pt x="53835" y="213080"/>
                  </a:lnTo>
                  <a:lnTo>
                    <a:pt x="51854" y="212940"/>
                  </a:lnTo>
                  <a:lnTo>
                    <a:pt x="48641" y="213690"/>
                  </a:lnTo>
                  <a:lnTo>
                    <a:pt x="46977" y="216382"/>
                  </a:lnTo>
                  <a:lnTo>
                    <a:pt x="47866" y="220091"/>
                  </a:lnTo>
                  <a:lnTo>
                    <a:pt x="48475" y="220903"/>
                  </a:lnTo>
                  <a:lnTo>
                    <a:pt x="50406" y="222605"/>
                  </a:lnTo>
                  <a:lnTo>
                    <a:pt x="52006" y="223151"/>
                  </a:lnTo>
                  <a:lnTo>
                    <a:pt x="54622" y="222529"/>
                  </a:lnTo>
                  <a:lnTo>
                    <a:pt x="55372" y="221983"/>
                  </a:lnTo>
                  <a:lnTo>
                    <a:pt x="56007" y="221348"/>
                  </a:lnTo>
                  <a:lnTo>
                    <a:pt x="56489" y="221526"/>
                  </a:lnTo>
                  <a:lnTo>
                    <a:pt x="56984" y="221627"/>
                  </a:lnTo>
                  <a:lnTo>
                    <a:pt x="59385" y="221411"/>
                  </a:lnTo>
                  <a:lnTo>
                    <a:pt x="60744" y="219786"/>
                  </a:lnTo>
                  <a:close/>
                </a:path>
                <a:path w="182879" h="235585">
                  <a:moveTo>
                    <a:pt x="61125" y="112610"/>
                  </a:moveTo>
                  <a:lnTo>
                    <a:pt x="60007" y="112039"/>
                  </a:lnTo>
                  <a:lnTo>
                    <a:pt x="59105" y="111086"/>
                  </a:lnTo>
                  <a:lnTo>
                    <a:pt x="58521" y="109435"/>
                  </a:lnTo>
                  <a:lnTo>
                    <a:pt x="58496" y="108635"/>
                  </a:lnTo>
                  <a:lnTo>
                    <a:pt x="57492" y="109181"/>
                  </a:lnTo>
                  <a:lnTo>
                    <a:pt x="56756" y="110083"/>
                  </a:lnTo>
                  <a:lnTo>
                    <a:pt x="56007" y="111848"/>
                  </a:lnTo>
                  <a:lnTo>
                    <a:pt x="55816" y="112623"/>
                  </a:lnTo>
                  <a:lnTo>
                    <a:pt x="55943" y="114046"/>
                  </a:lnTo>
                  <a:lnTo>
                    <a:pt x="56426" y="115227"/>
                  </a:lnTo>
                  <a:lnTo>
                    <a:pt x="56857" y="115620"/>
                  </a:lnTo>
                  <a:lnTo>
                    <a:pt x="57213" y="116065"/>
                  </a:lnTo>
                  <a:lnTo>
                    <a:pt x="57480" y="116586"/>
                  </a:lnTo>
                  <a:lnTo>
                    <a:pt x="58204" y="117119"/>
                  </a:lnTo>
                  <a:lnTo>
                    <a:pt x="57988" y="116687"/>
                  </a:lnTo>
                  <a:lnTo>
                    <a:pt x="57645" y="114617"/>
                  </a:lnTo>
                  <a:lnTo>
                    <a:pt x="58877" y="112903"/>
                  </a:lnTo>
                  <a:lnTo>
                    <a:pt x="60858" y="112572"/>
                  </a:lnTo>
                  <a:lnTo>
                    <a:pt x="61125" y="112610"/>
                  </a:lnTo>
                  <a:close/>
                </a:path>
                <a:path w="182879" h="235585">
                  <a:moveTo>
                    <a:pt x="66027" y="114007"/>
                  </a:moveTo>
                  <a:lnTo>
                    <a:pt x="65862" y="112433"/>
                  </a:lnTo>
                  <a:lnTo>
                    <a:pt x="65354" y="112801"/>
                  </a:lnTo>
                  <a:lnTo>
                    <a:pt x="64427" y="113118"/>
                  </a:lnTo>
                  <a:lnTo>
                    <a:pt x="63195" y="113144"/>
                  </a:lnTo>
                  <a:lnTo>
                    <a:pt x="63919" y="113652"/>
                  </a:lnTo>
                  <a:lnTo>
                    <a:pt x="64452" y="114414"/>
                  </a:lnTo>
                  <a:lnTo>
                    <a:pt x="64668" y="115684"/>
                  </a:lnTo>
                  <a:lnTo>
                    <a:pt x="64566" y="116344"/>
                  </a:lnTo>
                  <a:lnTo>
                    <a:pt x="65493" y="115341"/>
                  </a:lnTo>
                  <a:lnTo>
                    <a:pt x="66027" y="114007"/>
                  </a:lnTo>
                  <a:close/>
                </a:path>
                <a:path w="182879" h="235585">
                  <a:moveTo>
                    <a:pt x="67411" y="164134"/>
                  </a:moveTo>
                  <a:lnTo>
                    <a:pt x="66763" y="161302"/>
                  </a:lnTo>
                  <a:lnTo>
                    <a:pt x="64795" y="159575"/>
                  </a:lnTo>
                  <a:lnTo>
                    <a:pt x="62471" y="159194"/>
                  </a:lnTo>
                  <a:lnTo>
                    <a:pt x="62420" y="158038"/>
                  </a:lnTo>
                  <a:lnTo>
                    <a:pt x="61658" y="155689"/>
                  </a:lnTo>
                  <a:lnTo>
                    <a:pt x="60667" y="154508"/>
                  </a:lnTo>
                  <a:lnTo>
                    <a:pt x="59385" y="153784"/>
                  </a:lnTo>
                  <a:lnTo>
                    <a:pt x="58254" y="154051"/>
                  </a:lnTo>
                  <a:lnTo>
                    <a:pt x="57111" y="153733"/>
                  </a:lnTo>
                  <a:lnTo>
                    <a:pt x="56299" y="152984"/>
                  </a:lnTo>
                  <a:lnTo>
                    <a:pt x="55740" y="152971"/>
                  </a:lnTo>
                  <a:lnTo>
                    <a:pt x="52336" y="153289"/>
                  </a:lnTo>
                  <a:lnTo>
                    <a:pt x="49834" y="156273"/>
                  </a:lnTo>
                  <a:lnTo>
                    <a:pt x="50406" y="162534"/>
                  </a:lnTo>
                  <a:lnTo>
                    <a:pt x="52641" y="164744"/>
                  </a:lnTo>
                  <a:lnTo>
                    <a:pt x="56375" y="165252"/>
                  </a:lnTo>
                  <a:lnTo>
                    <a:pt x="55410" y="165150"/>
                  </a:lnTo>
                  <a:lnTo>
                    <a:pt x="55460" y="166052"/>
                  </a:lnTo>
                  <a:lnTo>
                    <a:pt x="56172" y="169011"/>
                  </a:lnTo>
                  <a:lnTo>
                    <a:pt x="58267" y="170764"/>
                  </a:lnTo>
                  <a:lnTo>
                    <a:pt x="60693" y="171069"/>
                  </a:lnTo>
                  <a:lnTo>
                    <a:pt x="60337" y="170510"/>
                  </a:lnTo>
                  <a:lnTo>
                    <a:pt x="60083" y="169887"/>
                  </a:lnTo>
                  <a:lnTo>
                    <a:pt x="59499" y="166497"/>
                  </a:lnTo>
                  <a:lnTo>
                    <a:pt x="61341" y="163918"/>
                  </a:lnTo>
                  <a:lnTo>
                    <a:pt x="65278" y="163271"/>
                  </a:lnTo>
                  <a:lnTo>
                    <a:pt x="66421" y="163563"/>
                  </a:lnTo>
                  <a:lnTo>
                    <a:pt x="67411" y="164134"/>
                  </a:lnTo>
                  <a:close/>
                </a:path>
                <a:path w="182879" h="235585">
                  <a:moveTo>
                    <a:pt x="78486" y="91795"/>
                  </a:moveTo>
                  <a:lnTo>
                    <a:pt x="78117" y="87820"/>
                  </a:lnTo>
                  <a:lnTo>
                    <a:pt x="77520" y="86766"/>
                  </a:lnTo>
                  <a:lnTo>
                    <a:pt x="76682" y="85966"/>
                  </a:lnTo>
                  <a:lnTo>
                    <a:pt x="75857" y="86575"/>
                  </a:lnTo>
                  <a:lnTo>
                    <a:pt x="73520" y="87376"/>
                  </a:lnTo>
                  <a:lnTo>
                    <a:pt x="71602" y="86842"/>
                  </a:lnTo>
                  <a:lnTo>
                    <a:pt x="70281" y="85598"/>
                  </a:lnTo>
                  <a:lnTo>
                    <a:pt x="69329" y="86296"/>
                  </a:lnTo>
                  <a:lnTo>
                    <a:pt x="68668" y="87274"/>
                  </a:lnTo>
                  <a:lnTo>
                    <a:pt x="68211" y="89357"/>
                  </a:lnTo>
                  <a:lnTo>
                    <a:pt x="68237" y="89852"/>
                  </a:lnTo>
                  <a:lnTo>
                    <a:pt x="67271" y="89712"/>
                  </a:lnTo>
                  <a:lnTo>
                    <a:pt x="62661" y="94983"/>
                  </a:lnTo>
                  <a:lnTo>
                    <a:pt x="62585" y="95250"/>
                  </a:lnTo>
                  <a:lnTo>
                    <a:pt x="63093" y="98259"/>
                  </a:lnTo>
                  <a:lnTo>
                    <a:pt x="65684" y="100088"/>
                  </a:lnTo>
                  <a:lnTo>
                    <a:pt x="71005" y="99199"/>
                  </a:lnTo>
                  <a:lnTo>
                    <a:pt x="72707" y="96875"/>
                  </a:lnTo>
                  <a:lnTo>
                    <a:pt x="72517" y="94183"/>
                  </a:lnTo>
                  <a:lnTo>
                    <a:pt x="72567" y="94043"/>
                  </a:lnTo>
                  <a:lnTo>
                    <a:pt x="72529" y="94348"/>
                  </a:lnTo>
                  <a:lnTo>
                    <a:pt x="73291" y="94500"/>
                  </a:lnTo>
                  <a:lnTo>
                    <a:pt x="76454" y="94221"/>
                  </a:lnTo>
                  <a:lnTo>
                    <a:pt x="78486" y="91795"/>
                  </a:lnTo>
                  <a:close/>
                </a:path>
                <a:path w="182879" h="235585">
                  <a:moveTo>
                    <a:pt x="79146" y="139115"/>
                  </a:moveTo>
                  <a:lnTo>
                    <a:pt x="73647" y="131394"/>
                  </a:lnTo>
                  <a:lnTo>
                    <a:pt x="74422" y="132295"/>
                  </a:lnTo>
                  <a:lnTo>
                    <a:pt x="74942" y="133438"/>
                  </a:lnTo>
                  <a:lnTo>
                    <a:pt x="69164" y="129222"/>
                  </a:lnTo>
                  <a:lnTo>
                    <a:pt x="65138" y="129590"/>
                  </a:lnTo>
                  <a:lnTo>
                    <a:pt x="62687" y="132511"/>
                  </a:lnTo>
                  <a:lnTo>
                    <a:pt x="63017" y="135966"/>
                  </a:lnTo>
                  <a:lnTo>
                    <a:pt x="63741" y="135470"/>
                  </a:lnTo>
                  <a:lnTo>
                    <a:pt x="64566" y="135102"/>
                  </a:lnTo>
                  <a:lnTo>
                    <a:pt x="68872" y="134391"/>
                  </a:lnTo>
                  <a:lnTo>
                    <a:pt x="72072" y="136639"/>
                  </a:lnTo>
                  <a:lnTo>
                    <a:pt x="72644" y="139992"/>
                  </a:lnTo>
                  <a:lnTo>
                    <a:pt x="72821" y="141198"/>
                  </a:lnTo>
                  <a:lnTo>
                    <a:pt x="72669" y="142278"/>
                  </a:lnTo>
                  <a:lnTo>
                    <a:pt x="72275" y="143256"/>
                  </a:lnTo>
                  <a:lnTo>
                    <a:pt x="73342" y="143256"/>
                  </a:lnTo>
                  <a:lnTo>
                    <a:pt x="77139" y="142354"/>
                  </a:lnTo>
                  <a:lnTo>
                    <a:pt x="79146" y="139115"/>
                  </a:lnTo>
                  <a:close/>
                </a:path>
                <a:path w="182879" h="235585">
                  <a:moveTo>
                    <a:pt x="83489" y="72047"/>
                  </a:moveTo>
                  <a:lnTo>
                    <a:pt x="82600" y="66814"/>
                  </a:lnTo>
                  <a:lnTo>
                    <a:pt x="80010" y="64985"/>
                  </a:lnTo>
                  <a:lnTo>
                    <a:pt x="75730" y="65709"/>
                  </a:lnTo>
                  <a:lnTo>
                    <a:pt x="74536" y="66662"/>
                  </a:lnTo>
                  <a:lnTo>
                    <a:pt x="73494" y="68592"/>
                  </a:lnTo>
                  <a:lnTo>
                    <a:pt x="73228" y="69519"/>
                  </a:lnTo>
                  <a:lnTo>
                    <a:pt x="73190" y="70015"/>
                  </a:lnTo>
                  <a:lnTo>
                    <a:pt x="74676" y="70040"/>
                  </a:lnTo>
                  <a:lnTo>
                    <a:pt x="75996" y="70662"/>
                  </a:lnTo>
                  <a:lnTo>
                    <a:pt x="76923" y="71742"/>
                  </a:lnTo>
                  <a:lnTo>
                    <a:pt x="78232" y="72047"/>
                  </a:lnTo>
                  <a:lnTo>
                    <a:pt x="79298" y="73101"/>
                  </a:lnTo>
                  <a:lnTo>
                    <a:pt x="79540" y="74701"/>
                  </a:lnTo>
                  <a:lnTo>
                    <a:pt x="79476" y="75069"/>
                  </a:lnTo>
                  <a:lnTo>
                    <a:pt x="81889" y="74371"/>
                  </a:lnTo>
                  <a:lnTo>
                    <a:pt x="83489" y="72047"/>
                  </a:lnTo>
                  <a:close/>
                </a:path>
                <a:path w="182879" h="235585">
                  <a:moveTo>
                    <a:pt x="89306" y="64998"/>
                  </a:moveTo>
                  <a:lnTo>
                    <a:pt x="88976" y="61366"/>
                  </a:lnTo>
                  <a:lnTo>
                    <a:pt x="87337" y="60020"/>
                  </a:lnTo>
                  <a:lnTo>
                    <a:pt x="84785" y="60248"/>
                  </a:lnTo>
                  <a:lnTo>
                    <a:pt x="84201" y="60553"/>
                  </a:lnTo>
                  <a:lnTo>
                    <a:pt x="83705" y="60960"/>
                  </a:lnTo>
                  <a:lnTo>
                    <a:pt x="85255" y="60744"/>
                  </a:lnTo>
                  <a:lnTo>
                    <a:pt x="86804" y="61544"/>
                  </a:lnTo>
                  <a:lnTo>
                    <a:pt x="87858" y="64465"/>
                  </a:lnTo>
                  <a:lnTo>
                    <a:pt x="87350" y="65938"/>
                  </a:lnTo>
                  <a:lnTo>
                    <a:pt x="86245" y="66802"/>
                  </a:lnTo>
                  <a:lnTo>
                    <a:pt x="88011" y="66560"/>
                  </a:lnTo>
                  <a:lnTo>
                    <a:pt x="89306" y="64998"/>
                  </a:lnTo>
                  <a:close/>
                </a:path>
                <a:path w="182879" h="235585">
                  <a:moveTo>
                    <a:pt x="90131" y="110604"/>
                  </a:moveTo>
                  <a:lnTo>
                    <a:pt x="89916" y="108153"/>
                  </a:lnTo>
                  <a:lnTo>
                    <a:pt x="89573" y="107137"/>
                  </a:lnTo>
                  <a:lnTo>
                    <a:pt x="88976" y="107403"/>
                  </a:lnTo>
                  <a:lnTo>
                    <a:pt x="85864" y="108470"/>
                  </a:lnTo>
                  <a:lnTo>
                    <a:pt x="82499" y="106870"/>
                  </a:lnTo>
                  <a:lnTo>
                    <a:pt x="81343" y="103847"/>
                  </a:lnTo>
                  <a:lnTo>
                    <a:pt x="80289" y="104343"/>
                  </a:lnTo>
                  <a:lnTo>
                    <a:pt x="79438" y="105117"/>
                  </a:lnTo>
                  <a:lnTo>
                    <a:pt x="78130" y="107149"/>
                  </a:lnTo>
                  <a:lnTo>
                    <a:pt x="77762" y="108445"/>
                  </a:lnTo>
                  <a:lnTo>
                    <a:pt x="77990" y="110350"/>
                  </a:lnTo>
                  <a:lnTo>
                    <a:pt x="80200" y="110566"/>
                  </a:lnTo>
                  <a:lnTo>
                    <a:pt x="82105" y="111950"/>
                  </a:lnTo>
                  <a:lnTo>
                    <a:pt x="82969" y="113969"/>
                  </a:lnTo>
                  <a:lnTo>
                    <a:pt x="83362" y="113423"/>
                  </a:lnTo>
                  <a:lnTo>
                    <a:pt x="83858" y="112953"/>
                  </a:lnTo>
                  <a:lnTo>
                    <a:pt x="85839" y="112242"/>
                  </a:lnTo>
                  <a:lnTo>
                    <a:pt x="87236" y="112623"/>
                  </a:lnTo>
                  <a:lnTo>
                    <a:pt x="88125" y="113563"/>
                  </a:lnTo>
                  <a:lnTo>
                    <a:pt x="89395" y="112344"/>
                  </a:lnTo>
                  <a:lnTo>
                    <a:pt x="90131" y="110604"/>
                  </a:lnTo>
                  <a:close/>
                </a:path>
                <a:path w="182879" h="235585">
                  <a:moveTo>
                    <a:pt x="90220" y="173964"/>
                  </a:moveTo>
                  <a:lnTo>
                    <a:pt x="89738" y="168744"/>
                  </a:lnTo>
                  <a:lnTo>
                    <a:pt x="88023" y="166687"/>
                  </a:lnTo>
                  <a:lnTo>
                    <a:pt x="84848" y="165481"/>
                  </a:lnTo>
                  <a:lnTo>
                    <a:pt x="83870" y="165315"/>
                  </a:lnTo>
                  <a:lnTo>
                    <a:pt x="82346" y="165455"/>
                  </a:lnTo>
                  <a:lnTo>
                    <a:pt x="78562" y="166598"/>
                  </a:lnTo>
                  <a:lnTo>
                    <a:pt x="76593" y="169392"/>
                  </a:lnTo>
                  <a:lnTo>
                    <a:pt x="76923" y="172859"/>
                  </a:lnTo>
                  <a:lnTo>
                    <a:pt x="77889" y="176580"/>
                  </a:lnTo>
                  <a:lnTo>
                    <a:pt x="80784" y="178689"/>
                  </a:lnTo>
                  <a:lnTo>
                    <a:pt x="84963" y="178308"/>
                  </a:lnTo>
                  <a:lnTo>
                    <a:pt x="85826" y="178028"/>
                  </a:lnTo>
                  <a:lnTo>
                    <a:pt x="88811" y="176390"/>
                  </a:lnTo>
                  <a:lnTo>
                    <a:pt x="90220" y="173964"/>
                  </a:lnTo>
                  <a:close/>
                </a:path>
                <a:path w="182879" h="235585">
                  <a:moveTo>
                    <a:pt x="91478" y="202285"/>
                  </a:moveTo>
                  <a:lnTo>
                    <a:pt x="86334" y="195656"/>
                  </a:lnTo>
                  <a:lnTo>
                    <a:pt x="86144" y="195376"/>
                  </a:lnTo>
                  <a:lnTo>
                    <a:pt x="86144" y="195656"/>
                  </a:lnTo>
                  <a:lnTo>
                    <a:pt x="85852" y="195643"/>
                  </a:lnTo>
                  <a:lnTo>
                    <a:pt x="86017" y="195618"/>
                  </a:lnTo>
                  <a:lnTo>
                    <a:pt x="86144" y="195656"/>
                  </a:lnTo>
                  <a:lnTo>
                    <a:pt x="86144" y="195376"/>
                  </a:lnTo>
                  <a:lnTo>
                    <a:pt x="84886" y="193522"/>
                  </a:lnTo>
                  <a:lnTo>
                    <a:pt x="82156" y="192366"/>
                  </a:lnTo>
                  <a:lnTo>
                    <a:pt x="78498" y="193230"/>
                  </a:lnTo>
                  <a:lnTo>
                    <a:pt x="77660" y="193636"/>
                  </a:lnTo>
                  <a:lnTo>
                    <a:pt x="75742" y="195110"/>
                  </a:lnTo>
                  <a:lnTo>
                    <a:pt x="74904" y="196430"/>
                  </a:lnTo>
                  <a:lnTo>
                    <a:pt x="74561" y="197904"/>
                  </a:lnTo>
                  <a:lnTo>
                    <a:pt x="73837" y="196964"/>
                  </a:lnTo>
                  <a:lnTo>
                    <a:pt x="72656" y="196418"/>
                  </a:lnTo>
                  <a:lnTo>
                    <a:pt x="69557" y="196938"/>
                  </a:lnTo>
                  <a:lnTo>
                    <a:pt x="68313" y="198666"/>
                  </a:lnTo>
                  <a:lnTo>
                    <a:pt x="68935" y="202311"/>
                  </a:lnTo>
                  <a:lnTo>
                    <a:pt x="70675" y="203542"/>
                  </a:lnTo>
                  <a:lnTo>
                    <a:pt x="73533" y="203060"/>
                  </a:lnTo>
                  <a:lnTo>
                    <a:pt x="74333" y="202438"/>
                  </a:lnTo>
                  <a:lnTo>
                    <a:pt x="74815" y="201625"/>
                  </a:lnTo>
                  <a:lnTo>
                    <a:pt x="75755" y="204114"/>
                  </a:lnTo>
                  <a:lnTo>
                    <a:pt x="78117" y="205765"/>
                  </a:lnTo>
                  <a:lnTo>
                    <a:pt x="81902" y="205828"/>
                  </a:lnTo>
                  <a:lnTo>
                    <a:pt x="83083" y="205549"/>
                  </a:lnTo>
                  <a:lnTo>
                    <a:pt x="84150" y="205016"/>
                  </a:lnTo>
                  <a:lnTo>
                    <a:pt x="84937" y="205384"/>
                  </a:lnTo>
                  <a:lnTo>
                    <a:pt x="85801" y="205638"/>
                  </a:lnTo>
                  <a:lnTo>
                    <a:pt x="87337" y="205498"/>
                  </a:lnTo>
                  <a:lnTo>
                    <a:pt x="90258" y="204190"/>
                  </a:lnTo>
                  <a:lnTo>
                    <a:pt x="91478" y="202285"/>
                  </a:lnTo>
                  <a:close/>
                </a:path>
                <a:path w="182879" h="235585">
                  <a:moveTo>
                    <a:pt x="93116" y="227634"/>
                  </a:moveTo>
                  <a:lnTo>
                    <a:pt x="92125" y="223520"/>
                  </a:lnTo>
                  <a:lnTo>
                    <a:pt x="89420" y="221856"/>
                  </a:lnTo>
                  <a:lnTo>
                    <a:pt x="84023" y="223139"/>
                  </a:lnTo>
                  <a:lnTo>
                    <a:pt x="82359" y="225818"/>
                  </a:lnTo>
                  <a:lnTo>
                    <a:pt x="83426" y="230289"/>
                  </a:lnTo>
                  <a:lnTo>
                    <a:pt x="84823" y="231559"/>
                  </a:lnTo>
                  <a:lnTo>
                    <a:pt x="87299" y="232295"/>
                  </a:lnTo>
                  <a:lnTo>
                    <a:pt x="88163" y="232397"/>
                  </a:lnTo>
                  <a:lnTo>
                    <a:pt x="90297" y="231902"/>
                  </a:lnTo>
                  <a:lnTo>
                    <a:pt x="91274" y="231140"/>
                  </a:lnTo>
                  <a:lnTo>
                    <a:pt x="92748" y="229044"/>
                  </a:lnTo>
                  <a:lnTo>
                    <a:pt x="93116" y="227634"/>
                  </a:lnTo>
                  <a:close/>
                </a:path>
                <a:path w="182879" h="235585">
                  <a:moveTo>
                    <a:pt x="95681" y="39281"/>
                  </a:moveTo>
                  <a:lnTo>
                    <a:pt x="95478" y="37058"/>
                  </a:lnTo>
                  <a:lnTo>
                    <a:pt x="93840" y="35699"/>
                  </a:lnTo>
                  <a:lnTo>
                    <a:pt x="90131" y="36042"/>
                  </a:lnTo>
                  <a:lnTo>
                    <a:pt x="88760" y="37668"/>
                  </a:lnTo>
                  <a:lnTo>
                    <a:pt x="88950" y="39763"/>
                  </a:lnTo>
                  <a:lnTo>
                    <a:pt x="89154" y="40233"/>
                  </a:lnTo>
                  <a:lnTo>
                    <a:pt x="90373" y="40424"/>
                  </a:lnTo>
                  <a:lnTo>
                    <a:pt x="88506" y="40208"/>
                  </a:lnTo>
                  <a:lnTo>
                    <a:pt x="89331" y="41071"/>
                  </a:lnTo>
                  <a:lnTo>
                    <a:pt x="89890" y="42202"/>
                  </a:lnTo>
                  <a:lnTo>
                    <a:pt x="89941" y="44056"/>
                  </a:lnTo>
                  <a:lnTo>
                    <a:pt x="89649" y="45072"/>
                  </a:lnTo>
                  <a:lnTo>
                    <a:pt x="90144" y="45237"/>
                  </a:lnTo>
                  <a:lnTo>
                    <a:pt x="90563" y="45516"/>
                  </a:lnTo>
                  <a:lnTo>
                    <a:pt x="90932" y="45872"/>
                  </a:lnTo>
                  <a:lnTo>
                    <a:pt x="91313" y="45504"/>
                  </a:lnTo>
                  <a:lnTo>
                    <a:pt x="91605" y="45085"/>
                  </a:lnTo>
                  <a:lnTo>
                    <a:pt x="91782" y="44577"/>
                  </a:lnTo>
                  <a:lnTo>
                    <a:pt x="91795" y="44297"/>
                  </a:lnTo>
                  <a:lnTo>
                    <a:pt x="92011" y="43230"/>
                  </a:lnTo>
                  <a:lnTo>
                    <a:pt x="91935" y="42748"/>
                  </a:lnTo>
                  <a:lnTo>
                    <a:pt x="91808" y="42456"/>
                  </a:lnTo>
                  <a:lnTo>
                    <a:pt x="92316" y="42506"/>
                  </a:lnTo>
                  <a:lnTo>
                    <a:pt x="92875" y="41402"/>
                  </a:lnTo>
                  <a:lnTo>
                    <a:pt x="93814" y="40500"/>
                  </a:lnTo>
                  <a:lnTo>
                    <a:pt x="95224" y="39992"/>
                  </a:lnTo>
                  <a:lnTo>
                    <a:pt x="95529" y="39979"/>
                  </a:lnTo>
                  <a:lnTo>
                    <a:pt x="95681" y="39281"/>
                  </a:lnTo>
                  <a:close/>
                </a:path>
                <a:path w="182879" h="235585">
                  <a:moveTo>
                    <a:pt x="96647" y="17843"/>
                  </a:moveTo>
                  <a:lnTo>
                    <a:pt x="96316" y="17056"/>
                  </a:lnTo>
                  <a:lnTo>
                    <a:pt x="94996" y="15748"/>
                  </a:lnTo>
                  <a:lnTo>
                    <a:pt x="94208" y="15417"/>
                  </a:lnTo>
                  <a:lnTo>
                    <a:pt x="92341" y="15417"/>
                  </a:lnTo>
                  <a:lnTo>
                    <a:pt x="91554" y="15748"/>
                  </a:lnTo>
                  <a:lnTo>
                    <a:pt x="90233" y="17056"/>
                  </a:lnTo>
                  <a:lnTo>
                    <a:pt x="89903" y="17843"/>
                  </a:lnTo>
                  <a:lnTo>
                    <a:pt x="89903" y="19685"/>
                  </a:lnTo>
                  <a:lnTo>
                    <a:pt x="90233" y="20485"/>
                  </a:lnTo>
                  <a:lnTo>
                    <a:pt x="91554" y="21780"/>
                  </a:lnTo>
                  <a:lnTo>
                    <a:pt x="92341" y="22110"/>
                  </a:lnTo>
                  <a:lnTo>
                    <a:pt x="94208" y="22110"/>
                  </a:lnTo>
                  <a:lnTo>
                    <a:pt x="94996" y="21780"/>
                  </a:lnTo>
                  <a:lnTo>
                    <a:pt x="96316" y="20485"/>
                  </a:lnTo>
                  <a:lnTo>
                    <a:pt x="96647" y="19685"/>
                  </a:lnTo>
                  <a:lnTo>
                    <a:pt x="96647" y="17843"/>
                  </a:lnTo>
                  <a:close/>
                </a:path>
                <a:path w="182879" h="235585">
                  <a:moveTo>
                    <a:pt x="104444" y="79438"/>
                  </a:moveTo>
                  <a:lnTo>
                    <a:pt x="104101" y="75780"/>
                  </a:lnTo>
                  <a:lnTo>
                    <a:pt x="103720" y="75006"/>
                  </a:lnTo>
                  <a:lnTo>
                    <a:pt x="103212" y="74307"/>
                  </a:lnTo>
                  <a:lnTo>
                    <a:pt x="102527" y="76352"/>
                  </a:lnTo>
                  <a:lnTo>
                    <a:pt x="100774" y="77978"/>
                  </a:lnTo>
                  <a:lnTo>
                    <a:pt x="98488" y="78359"/>
                  </a:lnTo>
                  <a:lnTo>
                    <a:pt x="97612" y="78409"/>
                  </a:lnTo>
                  <a:lnTo>
                    <a:pt x="96304" y="78917"/>
                  </a:lnTo>
                  <a:lnTo>
                    <a:pt x="95427" y="78994"/>
                  </a:lnTo>
                  <a:lnTo>
                    <a:pt x="94576" y="78905"/>
                  </a:lnTo>
                  <a:lnTo>
                    <a:pt x="94780" y="79425"/>
                  </a:lnTo>
                  <a:lnTo>
                    <a:pt x="95415" y="80302"/>
                  </a:lnTo>
                  <a:lnTo>
                    <a:pt x="96431" y="81495"/>
                  </a:lnTo>
                  <a:lnTo>
                    <a:pt x="97942" y="82257"/>
                  </a:lnTo>
                  <a:lnTo>
                    <a:pt x="102400" y="81851"/>
                  </a:lnTo>
                  <a:lnTo>
                    <a:pt x="104444" y="79438"/>
                  </a:lnTo>
                  <a:close/>
                </a:path>
                <a:path w="182879" h="235585">
                  <a:moveTo>
                    <a:pt x="106934" y="144665"/>
                  </a:moveTo>
                  <a:lnTo>
                    <a:pt x="105841" y="140081"/>
                  </a:lnTo>
                  <a:lnTo>
                    <a:pt x="105308" y="139141"/>
                  </a:lnTo>
                  <a:lnTo>
                    <a:pt x="103060" y="136626"/>
                  </a:lnTo>
                  <a:lnTo>
                    <a:pt x="101993" y="136245"/>
                  </a:lnTo>
                  <a:lnTo>
                    <a:pt x="101993" y="146418"/>
                  </a:lnTo>
                  <a:lnTo>
                    <a:pt x="101511" y="141287"/>
                  </a:lnTo>
                  <a:lnTo>
                    <a:pt x="98310" y="138671"/>
                  </a:lnTo>
                  <a:lnTo>
                    <a:pt x="101511" y="141287"/>
                  </a:lnTo>
                  <a:lnTo>
                    <a:pt x="101993" y="146418"/>
                  </a:lnTo>
                  <a:lnTo>
                    <a:pt x="101993" y="136245"/>
                  </a:lnTo>
                  <a:lnTo>
                    <a:pt x="100622" y="135737"/>
                  </a:lnTo>
                  <a:lnTo>
                    <a:pt x="96481" y="136715"/>
                  </a:lnTo>
                  <a:lnTo>
                    <a:pt x="95123" y="137744"/>
                  </a:lnTo>
                  <a:lnTo>
                    <a:pt x="94234" y="139065"/>
                  </a:lnTo>
                  <a:lnTo>
                    <a:pt x="93218" y="139242"/>
                  </a:lnTo>
                  <a:lnTo>
                    <a:pt x="92290" y="139623"/>
                  </a:lnTo>
                  <a:lnTo>
                    <a:pt x="90119" y="141173"/>
                  </a:lnTo>
                  <a:lnTo>
                    <a:pt x="89166" y="142646"/>
                  </a:lnTo>
                  <a:lnTo>
                    <a:pt x="88709" y="145491"/>
                  </a:lnTo>
                  <a:lnTo>
                    <a:pt x="88887" y="146913"/>
                  </a:lnTo>
                  <a:lnTo>
                    <a:pt x="89242" y="147916"/>
                  </a:lnTo>
                  <a:lnTo>
                    <a:pt x="90220" y="146583"/>
                  </a:lnTo>
                  <a:lnTo>
                    <a:pt x="91694" y="145618"/>
                  </a:lnTo>
                  <a:lnTo>
                    <a:pt x="96545" y="144805"/>
                  </a:lnTo>
                  <a:lnTo>
                    <a:pt x="99479" y="146519"/>
                  </a:lnTo>
                  <a:lnTo>
                    <a:pt x="100622" y="149263"/>
                  </a:lnTo>
                  <a:lnTo>
                    <a:pt x="100749" y="149072"/>
                  </a:lnTo>
                  <a:lnTo>
                    <a:pt x="104762" y="148183"/>
                  </a:lnTo>
                  <a:lnTo>
                    <a:pt x="106934" y="144665"/>
                  </a:lnTo>
                  <a:close/>
                </a:path>
                <a:path w="182879" h="235585">
                  <a:moveTo>
                    <a:pt x="107632" y="54343"/>
                  </a:moveTo>
                  <a:lnTo>
                    <a:pt x="106794" y="52171"/>
                  </a:lnTo>
                  <a:lnTo>
                    <a:pt x="104597" y="50774"/>
                  </a:lnTo>
                  <a:lnTo>
                    <a:pt x="99466" y="51625"/>
                  </a:lnTo>
                  <a:lnTo>
                    <a:pt x="97624" y="54190"/>
                  </a:lnTo>
                  <a:lnTo>
                    <a:pt x="98539" y="59626"/>
                  </a:lnTo>
                  <a:lnTo>
                    <a:pt x="101130" y="61455"/>
                  </a:lnTo>
                  <a:lnTo>
                    <a:pt x="104444" y="60909"/>
                  </a:lnTo>
                  <a:lnTo>
                    <a:pt x="105448" y="60388"/>
                  </a:lnTo>
                  <a:lnTo>
                    <a:pt x="104508" y="59829"/>
                  </a:lnTo>
                  <a:lnTo>
                    <a:pt x="103835" y="58864"/>
                  </a:lnTo>
                  <a:lnTo>
                    <a:pt x="103746" y="55841"/>
                  </a:lnTo>
                  <a:lnTo>
                    <a:pt x="105206" y="54305"/>
                  </a:lnTo>
                  <a:lnTo>
                    <a:pt x="107264" y="54241"/>
                  </a:lnTo>
                  <a:lnTo>
                    <a:pt x="107632" y="54343"/>
                  </a:lnTo>
                  <a:close/>
                </a:path>
                <a:path w="182879" h="235585">
                  <a:moveTo>
                    <a:pt x="115023" y="53213"/>
                  </a:moveTo>
                  <a:lnTo>
                    <a:pt x="114554" y="52006"/>
                  </a:lnTo>
                  <a:lnTo>
                    <a:pt x="113436" y="51193"/>
                  </a:lnTo>
                  <a:lnTo>
                    <a:pt x="112090" y="51130"/>
                  </a:lnTo>
                  <a:lnTo>
                    <a:pt x="111150" y="51358"/>
                  </a:lnTo>
                  <a:lnTo>
                    <a:pt x="110667" y="51371"/>
                  </a:lnTo>
                  <a:lnTo>
                    <a:pt x="109664" y="51790"/>
                  </a:lnTo>
                  <a:lnTo>
                    <a:pt x="108940" y="52628"/>
                  </a:lnTo>
                  <a:lnTo>
                    <a:pt x="108699" y="53682"/>
                  </a:lnTo>
                  <a:lnTo>
                    <a:pt x="109410" y="53009"/>
                  </a:lnTo>
                  <a:lnTo>
                    <a:pt x="110286" y="52463"/>
                  </a:lnTo>
                  <a:lnTo>
                    <a:pt x="112699" y="52108"/>
                  </a:lnTo>
                  <a:lnTo>
                    <a:pt x="114007" y="52476"/>
                  </a:lnTo>
                  <a:lnTo>
                    <a:pt x="115023" y="53213"/>
                  </a:lnTo>
                  <a:close/>
                </a:path>
                <a:path w="182879" h="235585">
                  <a:moveTo>
                    <a:pt x="117309" y="183934"/>
                  </a:moveTo>
                  <a:lnTo>
                    <a:pt x="116928" y="179870"/>
                  </a:lnTo>
                  <a:lnTo>
                    <a:pt x="113728" y="177215"/>
                  </a:lnTo>
                  <a:lnTo>
                    <a:pt x="109740" y="177622"/>
                  </a:lnTo>
                  <a:lnTo>
                    <a:pt x="106324" y="178130"/>
                  </a:lnTo>
                  <a:lnTo>
                    <a:pt x="103847" y="181190"/>
                  </a:lnTo>
                  <a:lnTo>
                    <a:pt x="104279" y="185851"/>
                  </a:lnTo>
                  <a:lnTo>
                    <a:pt x="104736" y="186931"/>
                  </a:lnTo>
                  <a:lnTo>
                    <a:pt x="106337" y="188899"/>
                  </a:lnTo>
                  <a:lnTo>
                    <a:pt x="108343" y="190271"/>
                  </a:lnTo>
                  <a:lnTo>
                    <a:pt x="109778" y="190677"/>
                  </a:lnTo>
                  <a:lnTo>
                    <a:pt x="112699" y="190423"/>
                  </a:lnTo>
                  <a:lnTo>
                    <a:pt x="113931" y="189865"/>
                  </a:lnTo>
                  <a:lnTo>
                    <a:pt x="116166" y="188010"/>
                  </a:lnTo>
                  <a:lnTo>
                    <a:pt x="117017" y="186524"/>
                  </a:lnTo>
                  <a:lnTo>
                    <a:pt x="117309" y="183934"/>
                  </a:lnTo>
                  <a:close/>
                </a:path>
                <a:path w="182879" h="235585">
                  <a:moveTo>
                    <a:pt x="117703" y="122758"/>
                  </a:moveTo>
                  <a:lnTo>
                    <a:pt x="116649" y="118706"/>
                  </a:lnTo>
                  <a:lnTo>
                    <a:pt x="116522" y="121805"/>
                  </a:lnTo>
                  <a:lnTo>
                    <a:pt x="116649" y="117856"/>
                  </a:lnTo>
                  <a:lnTo>
                    <a:pt x="116522" y="116522"/>
                  </a:lnTo>
                  <a:lnTo>
                    <a:pt x="116014" y="115328"/>
                  </a:lnTo>
                  <a:lnTo>
                    <a:pt x="115227" y="114363"/>
                  </a:lnTo>
                  <a:lnTo>
                    <a:pt x="112953" y="114579"/>
                  </a:lnTo>
                  <a:lnTo>
                    <a:pt x="110820" y="113626"/>
                  </a:lnTo>
                  <a:lnTo>
                    <a:pt x="109474" y="111950"/>
                  </a:lnTo>
                  <a:lnTo>
                    <a:pt x="106210" y="112268"/>
                  </a:lnTo>
                  <a:lnTo>
                    <a:pt x="103759" y="114909"/>
                  </a:lnTo>
                  <a:lnTo>
                    <a:pt x="103568" y="118059"/>
                  </a:lnTo>
                  <a:lnTo>
                    <a:pt x="107048" y="117627"/>
                  </a:lnTo>
                  <a:lnTo>
                    <a:pt x="103124" y="118122"/>
                  </a:lnTo>
                  <a:lnTo>
                    <a:pt x="99631" y="118808"/>
                  </a:lnTo>
                  <a:lnTo>
                    <a:pt x="97307" y="122097"/>
                  </a:lnTo>
                  <a:lnTo>
                    <a:pt x="98005" y="125958"/>
                  </a:lnTo>
                  <a:lnTo>
                    <a:pt x="98653" y="128790"/>
                  </a:lnTo>
                  <a:lnTo>
                    <a:pt x="101079" y="130797"/>
                  </a:lnTo>
                  <a:lnTo>
                    <a:pt x="103898" y="131000"/>
                  </a:lnTo>
                  <a:lnTo>
                    <a:pt x="104635" y="129514"/>
                  </a:lnTo>
                  <a:lnTo>
                    <a:pt x="105943" y="128295"/>
                  </a:lnTo>
                  <a:lnTo>
                    <a:pt x="108521" y="127419"/>
                  </a:lnTo>
                  <a:lnTo>
                    <a:pt x="109410" y="127317"/>
                  </a:lnTo>
                  <a:lnTo>
                    <a:pt x="110274" y="127381"/>
                  </a:lnTo>
                  <a:lnTo>
                    <a:pt x="110718" y="126263"/>
                  </a:lnTo>
                  <a:lnTo>
                    <a:pt x="110883" y="125590"/>
                  </a:lnTo>
                  <a:lnTo>
                    <a:pt x="110947" y="123926"/>
                  </a:lnTo>
                  <a:lnTo>
                    <a:pt x="110934" y="124891"/>
                  </a:lnTo>
                  <a:lnTo>
                    <a:pt x="110896" y="125577"/>
                  </a:lnTo>
                  <a:lnTo>
                    <a:pt x="110731" y="126250"/>
                  </a:lnTo>
                  <a:lnTo>
                    <a:pt x="110477" y="126885"/>
                  </a:lnTo>
                  <a:lnTo>
                    <a:pt x="111785" y="126923"/>
                  </a:lnTo>
                  <a:lnTo>
                    <a:pt x="115697" y="125996"/>
                  </a:lnTo>
                  <a:lnTo>
                    <a:pt x="117703" y="122758"/>
                  </a:lnTo>
                  <a:close/>
                </a:path>
                <a:path w="182879" h="235585">
                  <a:moveTo>
                    <a:pt x="123659" y="214972"/>
                  </a:moveTo>
                  <a:lnTo>
                    <a:pt x="123367" y="211912"/>
                  </a:lnTo>
                  <a:lnTo>
                    <a:pt x="123126" y="211328"/>
                  </a:lnTo>
                  <a:lnTo>
                    <a:pt x="122491" y="209143"/>
                  </a:lnTo>
                  <a:lnTo>
                    <a:pt x="120497" y="207632"/>
                  </a:lnTo>
                  <a:lnTo>
                    <a:pt x="117322" y="207772"/>
                  </a:lnTo>
                  <a:lnTo>
                    <a:pt x="114719" y="208965"/>
                  </a:lnTo>
                  <a:lnTo>
                    <a:pt x="116217" y="208241"/>
                  </a:lnTo>
                  <a:lnTo>
                    <a:pt x="116293" y="207505"/>
                  </a:lnTo>
                  <a:lnTo>
                    <a:pt x="116281" y="206768"/>
                  </a:lnTo>
                  <a:lnTo>
                    <a:pt x="115036" y="202399"/>
                  </a:lnTo>
                  <a:lnTo>
                    <a:pt x="111620" y="200380"/>
                  </a:lnTo>
                  <a:lnTo>
                    <a:pt x="106680" y="201536"/>
                  </a:lnTo>
                  <a:lnTo>
                    <a:pt x="105448" y="202399"/>
                  </a:lnTo>
                  <a:lnTo>
                    <a:pt x="103365" y="205028"/>
                  </a:lnTo>
                  <a:lnTo>
                    <a:pt x="102831" y="207035"/>
                  </a:lnTo>
                  <a:lnTo>
                    <a:pt x="103670" y="210515"/>
                  </a:lnTo>
                  <a:lnTo>
                    <a:pt x="104508" y="211734"/>
                  </a:lnTo>
                  <a:lnTo>
                    <a:pt x="107137" y="213804"/>
                  </a:lnTo>
                  <a:lnTo>
                    <a:pt x="109181" y="214350"/>
                  </a:lnTo>
                  <a:lnTo>
                    <a:pt x="112204" y="213575"/>
                  </a:lnTo>
                  <a:lnTo>
                    <a:pt x="112852" y="213283"/>
                  </a:lnTo>
                  <a:lnTo>
                    <a:pt x="113385" y="212928"/>
                  </a:lnTo>
                  <a:lnTo>
                    <a:pt x="113398" y="213144"/>
                  </a:lnTo>
                  <a:lnTo>
                    <a:pt x="113639" y="215773"/>
                  </a:lnTo>
                  <a:lnTo>
                    <a:pt x="115925" y="217678"/>
                  </a:lnTo>
                  <a:lnTo>
                    <a:pt x="118656" y="217614"/>
                  </a:lnTo>
                  <a:lnTo>
                    <a:pt x="118859" y="217652"/>
                  </a:lnTo>
                  <a:lnTo>
                    <a:pt x="121627" y="217398"/>
                  </a:lnTo>
                  <a:lnTo>
                    <a:pt x="123659" y="214972"/>
                  </a:lnTo>
                  <a:close/>
                </a:path>
                <a:path w="182879" h="235585">
                  <a:moveTo>
                    <a:pt x="129374" y="47459"/>
                  </a:moveTo>
                  <a:lnTo>
                    <a:pt x="128536" y="47117"/>
                  </a:lnTo>
                  <a:lnTo>
                    <a:pt x="127635" y="46913"/>
                  </a:lnTo>
                  <a:lnTo>
                    <a:pt x="123939" y="47523"/>
                  </a:lnTo>
                  <a:lnTo>
                    <a:pt x="122097" y="50101"/>
                  </a:lnTo>
                  <a:lnTo>
                    <a:pt x="122961" y="55206"/>
                  </a:lnTo>
                  <a:lnTo>
                    <a:pt x="125044" y="56807"/>
                  </a:lnTo>
                  <a:lnTo>
                    <a:pt x="127393" y="56870"/>
                  </a:lnTo>
                  <a:lnTo>
                    <a:pt x="126885" y="56286"/>
                  </a:lnTo>
                  <a:lnTo>
                    <a:pt x="126466" y="55613"/>
                  </a:lnTo>
                  <a:lnTo>
                    <a:pt x="125171" y="51904"/>
                  </a:lnTo>
                  <a:lnTo>
                    <a:pt x="126593" y="48742"/>
                  </a:lnTo>
                  <a:lnTo>
                    <a:pt x="129374" y="47459"/>
                  </a:lnTo>
                  <a:close/>
                </a:path>
                <a:path w="182879" h="235585">
                  <a:moveTo>
                    <a:pt x="130784" y="101269"/>
                  </a:moveTo>
                  <a:lnTo>
                    <a:pt x="130162" y="94665"/>
                  </a:lnTo>
                  <a:lnTo>
                    <a:pt x="127215" y="92227"/>
                  </a:lnTo>
                  <a:lnTo>
                    <a:pt x="123405" y="92570"/>
                  </a:lnTo>
                  <a:lnTo>
                    <a:pt x="122529" y="92824"/>
                  </a:lnTo>
                  <a:lnTo>
                    <a:pt x="123024" y="93560"/>
                  </a:lnTo>
                  <a:lnTo>
                    <a:pt x="123393" y="94411"/>
                  </a:lnTo>
                  <a:lnTo>
                    <a:pt x="124015" y="98044"/>
                  </a:lnTo>
                  <a:lnTo>
                    <a:pt x="122745" y="100609"/>
                  </a:lnTo>
                  <a:lnTo>
                    <a:pt x="120548" y="101981"/>
                  </a:lnTo>
                  <a:lnTo>
                    <a:pt x="121005" y="102793"/>
                  </a:lnTo>
                  <a:lnTo>
                    <a:pt x="121259" y="103606"/>
                  </a:lnTo>
                  <a:lnTo>
                    <a:pt x="122339" y="104279"/>
                  </a:lnTo>
                  <a:lnTo>
                    <a:pt x="123621" y="104622"/>
                  </a:lnTo>
                  <a:lnTo>
                    <a:pt x="128320" y="104203"/>
                  </a:lnTo>
                  <a:lnTo>
                    <a:pt x="130784" y="101269"/>
                  </a:lnTo>
                  <a:close/>
                </a:path>
                <a:path w="182879" h="235585">
                  <a:moveTo>
                    <a:pt x="131800" y="232740"/>
                  </a:moveTo>
                  <a:lnTo>
                    <a:pt x="131546" y="229958"/>
                  </a:lnTo>
                  <a:lnTo>
                    <a:pt x="129908" y="228612"/>
                  </a:lnTo>
                  <a:lnTo>
                    <a:pt x="127762" y="228803"/>
                  </a:lnTo>
                  <a:lnTo>
                    <a:pt x="126123" y="229425"/>
                  </a:lnTo>
                  <a:lnTo>
                    <a:pt x="125323" y="230352"/>
                  </a:lnTo>
                  <a:lnTo>
                    <a:pt x="124968" y="232092"/>
                  </a:lnTo>
                  <a:lnTo>
                    <a:pt x="125095" y="233387"/>
                  </a:lnTo>
                  <a:lnTo>
                    <a:pt x="125615" y="234213"/>
                  </a:lnTo>
                  <a:lnTo>
                    <a:pt x="126987" y="235242"/>
                  </a:lnTo>
                  <a:lnTo>
                    <a:pt x="127800" y="235521"/>
                  </a:lnTo>
                  <a:lnTo>
                    <a:pt x="129578" y="235356"/>
                  </a:lnTo>
                  <a:lnTo>
                    <a:pt x="130365" y="234911"/>
                  </a:lnTo>
                  <a:lnTo>
                    <a:pt x="131483" y="233616"/>
                  </a:lnTo>
                  <a:lnTo>
                    <a:pt x="131800" y="232740"/>
                  </a:lnTo>
                  <a:close/>
                </a:path>
                <a:path w="182879" h="235585">
                  <a:moveTo>
                    <a:pt x="133680" y="153187"/>
                  </a:moveTo>
                  <a:lnTo>
                    <a:pt x="133540" y="151345"/>
                  </a:lnTo>
                  <a:lnTo>
                    <a:pt x="132613" y="147485"/>
                  </a:lnTo>
                  <a:lnTo>
                    <a:pt x="129070" y="145313"/>
                  </a:lnTo>
                  <a:lnTo>
                    <a:pt x="123837" y="146558"/>
                  </a:lnTo>
                  <a:lnTo>
                    <a:pt x="122478" y="147586"/>
                  </a:lnTo>
                  <a:lnTo>
                    <a:pt x="121145" y="149707"/>
                  </a:lnTo>
                  <a:lnTo>
                    <a:pt x="120738" y="149707"/>
                  </a:lnTo>
                  <a:lnTo>
                    <a:pt x="117132" y="150037"/>
                  </a:lnTo>
                  <a:lnTo>
                    <a:pt x="114465" y="153212"/>
                  </a:lnTo>
                  <a:lnTo>
                    <a:pt x="114858" y="157416"/>
                  </a:lnTo>
                  <a:lnTo>
                    <a:pt x="115227" y="158534"/>
                  </a:lnTo>
                  <a:lnTo>
                    <a:pt x="115811" y="157568"/>
                  </a:lnTo>
                  <a:lnTo>
                    <a:pt x="116687" y="156743"/>
                  </a:lnTo>
                  <a:lnTo>
                    <a:pt x="118402" y="156159"/>
                  </a:lnTo>
                  <a:lnTo>
                    <a:pt x="119532" y="156121"/>
                  </a:lnTo>
                  <a:lnTo>
                    <a:pt x="120840" y="155498"/>
                  </a:lnTo>
                  <a:lnTo>
                    <a:pt x="123990" y="154978"/>
                  </a:lnTo>
                  <a:lnTo>
                    <a:pt x="126276" y="155943"/>
                  </a:lnTo>
                  <a:lnTo>
                    <a:pt x="127723" y="157670"/>
                  </a:lnTo>
                  <a:lnTo>
                    <a:pt x="128587" y="158851"/>
                  </a:lnTo>
                  <a:lnTo>
                    <a:pt x="129578" y="158534"/>
                  </a:lnTo>
                  <a:lnTo>
                    <a:pt x="131356" y="157632"/>
                  </a:lnTo>
                  <a:lnTo>
                    <a:pt x="132384" y="156552"/>
                  </a:lnTo>
                  <a:lnTo>
                    <a:pt x="133451" y="154279"/>
                  </a:lnTo>
                  <a:lnTo>
                    <a:pt x="133680" y="153187"/>
                  </a:lnTo>
                  <a:close/>
                </a:path>
                <a:path w="182879" h="235585">
                  <a:moveTo>
                    <a:pt x="138430" y="122923"/>
                  </a:moveTo>
                  <a:lnTo>
                    <a:pt x="137375" y="122021"/>
                  </a:lnTo>
                  <a:lnTo>
                    <a:pt x="136601" y="120815"/>
                  </a:lnTo>
                  <a:lnTo>
                    <a:pt x="136283" y="119367"/>
                  </a:lnTo>
                  <a:lnTo>
                    <a:pt x="135458" y="119227"/>
                  </a:lnTo>
                  <a:lnTo>
                    <a:pt x="134988" y="119253"/>
                  </a:lnTo>
                  <a:lnTo>
                    <a:pt x="134988" y="125564"/>
                  </a:lnTo>
                  <a:lnTo>
                    <a:pt x="133896" y="125679"/>
                  </a:lnTo>
                  <a:lnTo>
                    <a:pt x="132803" y="126136"/>
                  </a:lnTo>
                  <a:lnTo>
                    <a:pt x="133896" y="125679"/>
                  </a:lnTo>
                  <a:lnTo>
                    <a:pt x="134988" y="125564"/>
                  </a:lnTo>
                  <a:lnTo>
                    <a:pt x="134988" y="119253"/>
                  </a:lnTo>
                  <a:lnTo>
                    <a:pt x="134581" y="119253"/>
                  </a:lnTo>
                  <a:lnTo>
                    <a:pt x="132918" y="119735"/>
                  </a:lnTo>
                  <a:lnTo>
                    <a:pt x="133121" y="120065"/>
                  </a:lnTo>
                  <a:lnTo>
                    <a:pt x="133743" y="121793"/>
                  </a:lnTo>
                  <a:lnTo>
                    <a:pt x="132842" y="123710"/>
                  </a:lnTo>
                  <a:lnTo>
                    <a:pt x="132549" y="123825"/>
                  </a:lnTo>
                  <a:lnTo>
                    <a:pt x="132549" y="126885"/>
                  </a:lnTo>
                  <a:lnTo>
                    <a:pt x="130695" y="126720"/>
                  </a:lnTo>
                  <a:lnTo>
                    <a:pt x="131889" y="126796"/>
                  </a:lnTo>
                  <a:lnTo>
                    <a:pt x="132549" y="126885"/>
                  </a:lnTo>
                  <a:lnTo>
                    <a:pt x="132549" y="123825"/>
                  </a:lnTo>
                  <a:lnTo>
                    <a:pt x="130340" y="124612"/>
                  </a:lnTo>
                  <a:lnTo>
                    <a:pt x="129565" y="124548"/>
                  </a:lnTo>
                  <a:lnTo>
                    <a:pt x="128854" y="124307"/>
                  </a:lnTo>
                  <a:lnTo>
                    <a:pt x="128676" y="125056"/>
                  </a:lnTo>
                  <a:lnTo>
                    <a:pt x="128638" y="125818"/>
                  </a:lnTo>
                  <a:lnTo>
                    <a:pt x="128803" y="127165"/>
                  </a:lnTo>
                  <a:lnTo>
                    <a:pt x="125945" y="128257"/>
                  </a:lnTo>
                  <a:lnTo>
                    <a:pt x="124155" y="131229"/>
                  </a:lnTo>
                  <a:lnTo>
                    <a:pt x="125285" y="137883"/>
                  </a:lnTo>
                  <a:lnTo>
                    <a:pt x="128676" y="140284"/>
                  </a:lnTo>
                  <a:lnTo>
                    <a:pt x="132689" y="139573"/>
                  </a:lnTo>
                  <a:lnTo>
                    <a:pt x="132537" y="136969"/>
                  </a:lnTo>
                  <a:lnTo>
                    <a:pt x="133959" y="134505"/>
                  </a:lnTo>
                  <a:lnTo>
                    <a:pt x="136372" y="133350"/>
                  </a:lnTo>
                  <a:lnTo>
                    <a:pt x="134747" y="127800"/>
                  </a:lnTo>
                  <a:lnTo>
                    <a:pt x="134277" y="126212"/>
                  </a:lnTo>
                  <a:lnTo>
                    <a:pt x="135089" y="125564"/>
                  </a:lnTo>
                  <a:lnTo>
                    <a:pt x="138430" y="122923"/>
                  </a:lnTo>
                  <a:close/>
                </a:path>
                <a:path w="182879" h="235585">
                  <a:moveTo>
                    <a:pt x="143370" y="171729"/>
                  </a:moveTo>
                  <a:lnTo>
                    <a:pt x="142659" y="164871"/>
                  </a:lnTo>
                  <a:lnTo>
                    <a:pt x="142189" y="161467"/>
                  </a:lnTo>
                  <a:lnTo>
                    <a:pt x="140804" y="162788"/>
                  </a:lnTo>
                  <a:lnTo>
                    <a:pt x="139992" y="164693"/>
                  </a:lnTo>
                  <a:lnTo>
                    <a:pt x="140385" y="168897"/>
                  </a:lnTo>
                  <a:lnTo>
                    <a:pt x="141630" y="170700"/>
                  </a:lnTo>
                  <a:lnTo>
                    <a:pt x="143370" y="171729"/>
                  </a:lnTo>
                  <a:close/>
                </a:path>
                <a:path w="182879" h="235585">
                  <a:moveTo>
                    <a:pt x="143840" y="205130"/>
                  </a:moveTo>
                  <a:lnTo>
                    <a:pt x="143383" y="205105"/>
                  </a:lnTo>
                  <a:lnTo>
                    <a:pt x="142849" y="203085"/>
                  </a:lnTo>
                  <a:lnTo>
                    <a:pt x="141465" y="201625"/>
                  </a:lnTo>
                  <a:lnTo>
                    <a:pt x="138671" y="200520"/>
                  </a:lnTo>
                  <a:lnTo>
                    <a:pt x="137452" y="200393"/>
                  </a:lnTo>
                  <a:lnTo>
                    <a:pt x="135191" y="201041"/>
                  </a:lnTo>
                  <a:lnTo>
                    <a:pt x="132562" y="202374"/>
                  </a:lnTo>
                  <a:lnTo>
                    <a:pt x="131229" y="205041"/>
                  </a:lnTo>
                  <a:lnTo>
                    <a:pt x="132626" y="210832"/>
                  </a:lnTo>
                  <a:lnTo>
                    <a:pt x="135788" y="212763"/>
                  </a:lnTo>
                  <a:lnTo>
                    <a:pt x="139496" y="211836"/>
                  </a:lnTo>
                  <a:lnTo>
                    <a:pt x="139852" y="212712"/>
                  </a:lnTo>
                  <a:lnTo>
                    <a:pt x="140817" y="214122"/>
                  </a:lnTo>
                  <a:lnTo>
                    <a:pt x="141846" y="214845"/>
                  </a:lnTo>
                  <a:lnTo>
                    <a:pt x="143078" y="215138"/>
                  </a:lnTo>
                  <a:lnTo>
                    <a:pt x="143383" y="211683"/>
                  </a:lnTo>
                  <a:lnTo>
                    <a:pt x="142011" y="211442"/>
                  </a:lnTo>
                  <a:lnTo>
                    <a:pt x="143383" y="211670"/>
                  </a:lnTo>
                  <a:lnTo>
                    <a:pt x="143751" y="207314"/>
                  </a:lnTo>
                  <a:lnTo>
                    <a:pt x="143840" y="205130"/>
                  </a:lnTo>
                  <a:close/>
                </a:path>
                <a:path w="182879" h="235585">
                  <a:moveTo>
                    <a:pt x="144310" y="191071"/>
                  </a:moveTo>
                  <a:lnTo>
                    <a:pt x="144246" y="187858"/>
                  </a:lnTo>
                  <a:lnTo>
                    <a:pt x="144208" y="185686"/>
                  </a:lnTo>
                  <a:lnTo>
                    <a:pt x="143878" y="178295"/>
                  </a:lnTo>
                  <a:lnTo>
                    <a:pt x="143179" y="178168"/>
                  </a:lnTo>
                  <a:lnTo>
                    <a:pt x="142455" y="178193"/>
                  </a:lnTo>
                  <a:lnTo>
                    <a:pt x="139573" y="178777"/>
                  </a:lnTo>
                  <a:lnTo>
                    <a:pt x="138214" y="179806"/>
                  </a:lnTo>
                  <a:lnTo>
                    <a:pt x="137325" y="181140"/>
                  </a:lnTo>
                  <a:lnTo>
                    <a:pt x="135255" y="181546"/>
                  </a:lnTo>
                  <a:lnTo>
                    <a:pt x="133604" y="183007"/>
                  </a:lnTo>
                  <a:lnTo>
                    <a:pt x="132943" y="184899"/>
                  </a:lnTo>
                  <a:lnTo>
                    <a:pt x="132130" y="184810"/>
                  </a:lnTo>
                  <a:lnTo>
                    <a:pt x="128955" y="185331"/>
                  </a:lnTo>
                  <a:lnTo>
                    <a:pt x="127127" y="187896"/>
                  </a:lnTo>
                  <a:lnTo>
                    <a:pt x="128041" y="193332"/>
                  </a:lnTo>
                  <a:lnTo>
                    <a:pt x="130632" y="195160"/>
                  </a:lnTo>
                  <a:lnTo>
                    <a:pt x="134848" y="194449"/>
                  </a:lnTo>
                  <a:lnTo>
                    <a:pt x="136029" y="193560"/>
                  </a:lnTo>
                  <a:lnTo>
                    <a:pt x="136766" y="192392"/>
                  </a:lnTo>
                  <a:lnTo>
                    <a:pt x="137477" y="192608"/>
                  </a:lnTo>
                  <a:lnTo>
                    <a:pt x="138239" y="192697"/>
                  </a:lnTo>
                  <a:lnTo>
                    <a:pt x="140296" y="192506"/>
                  </a:lnTo>
                  <a:lnTo>
                    <a:pt x="141439" y="191985"/>
                  </a:lnTo>
                  <a:lnTo>
                    <a:pt x="142328" y="191211"/>
                  </a:lnTo>
                  <a:lnTo>
                    <a:pt x="143649" y="191223"/>
                  </a:lnTo>
                  <a:lnTo>
                    <a:pt x="144310" y="191071"/>
                  </a:lnTo>
                  <a:close/>
                </a:path>
                <a:path w="182879" h="235585">
                  <a:moveTo>
                    <a:pt x="144856" y="28536"/>
                  </a:moveTo>
                  <a:lnTo>
                    <a:pt x="143090" y="28676"/>
                  </a:lnTo>
                  <a:lnTo>
                    <a:pt x="141427" y="27940"/>
                  </a:lnTo>
                  <a:lnTo>
                    <a:pt x="140423" y="26568"/>
                  </a:lnTo>
                  <a:lnTo>
                    <a:pt x="140093" y="27571"/>
                  </a:lnTo>
                  <a:lnTo>
                    <a:pt x="140322" y="29972"/>
                  </a:lnTo>
                  <a:lnTo>
                    <a:pt x="141960" y="31318"/>
                  </a:lnTo>
                  <a:lnTo>
                    <a:pt x="143979" y="31102"/>
                  </a:lnTo>
                  <a:lnTo>
                    <a:pt x="144068" y="30175"/>
                  </a:lnTo>
                  <a:lnTo>
                    <a:pt x="144373" y="29298"/>
                  </a:lnTo>
                  <a:lnTo>
                    <a:pt x="144856" y="28536"/>
                  </a:lnTo>
                  <a:close/>
                </a:path>
                <a:path w="182879" h="235585">
                  <a:moveTo>
                    <a:pt x="144995" y="101688"/>
                  </a:moveTo>
                  <a:lnTo>
                    <a:pt x="144449" y="101422"/>
                  </a:lnTo>
                  <a:lnTo>
                    <a:pt x="144195" y="101257"/>
                  </a:lnTo>
                  <a:lnTo>
                    <a:pt x="143738" y="101561"/>
                  </a:lnTo>
                  <a:lnTo>
                    <a:pt x="144170" y="101561"/>
                  </a:lnTo>
                  <a:lnTo>
                    <a:pt x="144589" y="101612"/>
                  </a:lnTo>
                  <a:lnTo>
                    <a:pt x="144995" y="101688"/>
                  </a:lnTo>
                  <a:close/>
                </a:path>
                <a:path w="182879" h="235585">
                  <a:moveTo>
                    <a:pt x="146799" y="3022"/>
                  </a:moveTo>
                  <a:lnTo>
                    <a:pt x="146481" y="1206"/>
                  </a:lnTo>
                  <a:lnTo>
                    <a:pt x="144767" y="0"/>
                  </a:lnTo>
                  <a:lnTo>
                    <a:pt x="142938" y="279"/>
                  </a:lnTo>
                  <a:lnTo>
                    <a:pt x="142341" y="812"/>
                  </a:lnTo>
                  <a:lnTo>
                    <a:pt x="141643" y="1231"/>
                  </a:lnTo>
                  <a:lnTo>
                    <a:pt x="140855" y="1511"/>
                  </a:lnTo>
                  <a:lnTo>
                    <a:pt x="140284" y="2222"/>
                  </a:lnTo>
                  <a:lnTo>
                    <a:pt x="139979" y="3149"/>
                  </a:lnTo>
                  <a:lnTo>
                    <a:pt x="140385" y="5562"/>
                  </a:lnTo>
                  <a:lnTo>
                    <a:pt x="141516" y="6591"/>
                  </a:lnTo>
                  <a:lnTo>
                    <a:pt x="142875" y="6845"/>
                  </a:lnTo>
                  <a:lnTo>
                    <a:pt x="143383" y="5067"/>
                  </a:lnTo>
                  <a:lnTo>
                    <a:pt x="144843" y="3644"/>
                  </a:lnTo>
                  <a:lnTo>
                    <a:pt x="146786" y="3289"/>
                  </a:lnTo>
                  <a:lnTo>
                    <a:pt x="146799" y="3022"/>
                  </a:lnTo>
                  <a:close/>
                </a:path>
                <a:path w="182879" h="235585">
                  <a:moveTo>
                    <a:pt x="154305" y="107035"/>
                  </a:moveTo>
                  <a:lnTo>
                    <a:pt x="154038" y="104114"/>
                  </a:lnTo>
                  <a:lnTo>
                    <a:pt x="152882" y="102387"/>
                  </a:lnTo>
                  <a:lnTo>
                    <a:pt x="151269" y="101333"/>
                  </a:lnTo>
                  <a:lnTo>
                    <a:pt x="150304" y="101930"/>
                  </a:lnTo>
                  <a:lnTo>
                    <a:pt x="149199" y="102311"/>
                  </a:lnTo>
                  <a:lnTo>
                    <a:pt x="147510" y="102349"/>
                  </a:lnTo>
                  <a:lnTo>
                    <a:pt x="146596" y="102235"/>
                  </a:lnTo>
                  <a:lnTo>
                    <a:pt x="148424" y="103124"/>
                  </a:lnTo>
                  <a:lnTo>
                    <a:pt x="149821" y="104838"/>
                  </a:lnTo>
                  <a:lnTo>
                    <a:pt x="150507" y="108839"/>
                  </a:lnTo>
                  <a:lnTo>
                    <a:pt x="149987" y="110629"/>
                  </a:lnTo>
                  <a:lnTo>
                    <a:pt x="148920" y="112026"/>
                  </a:lnTo>
                  <a:lnTo>
                    <a:pt x="148526" y="112864"/>
                  </a:lnTo>
                  <a:lnTo>
                    <a:pt x="148272" y="113258"/>
                  </a:lnTo>
                  <a:lnTo>
                    <a:pt x="149225" y="113106"/>
                  </a:lnTo>
                  <a:lnTo>
                    <a:pt x="149656" y="112979"/>
                  </a:lnTo>
                  <a:lnTo>
                    <a:pt x="152565" y="110147"/>
                  </a:lnTo>
                  <a:lnTo>
                    <a:pt x="153962" y="108673"/>
                  </a:lnTo>
                  <a:lnTo>
                    <a:pt x="154203" y="107886"/>
                  </a:lnTo>
                  <a:lnTo>
                    <a:pt x="154305" y="107035"/>
                  </a:lnTo>
                  <a:close/>
                </a:path>
                <a:path w="182879" h="235585">
                  <a:moveTo>
                    <a:pt x="180530" y="50355"/>
                  </a:moveTo>
                  <a:lnTo>
                    <a:pt x="179819" y="50977"/>
                  </a:lnTo>
                  <a:lnTo>
                    <a:pt x="178968" y="51460"/>
                  </a:lnTo>
                  <a:lnTo>
                    <a:pt x="178015" y="51739"/>
                  </a:lnTo>
                  <a:lnTo>
                    <a:pt x="179146" y="51663"/>
                  </a:lnTo>
                  <a:lnTo>
                    <a:pt x="179984" y="51117"/>
                  </a:lnTo>
                  <a:lnTo>
                    <a:pt x="180530" y="50355"/>
                  </a:lnTo>
                  <a:close/>
                </a:path>
                <a:path w="182879" h="235585">
                  <a:moveTo>
                    <a:pt x="182816" y="65265"/>
                  </a:moveTo>
                  <a:lnTo>
                    <a:pt x="181152" y="64566"/>
                  </a:lnTo>
                  <a:lnTo>
                    <a:pt x="179768" y="63233"/>
                  </a:lnTo>
                  <a:lnTo>
                    <a:pt x="178790" y="60452"/>
                  </a:lnTo>
                  <a:lnTo>
                    <a:pt x="178714" y="59486"/>
                  </a:lnTo>
                  <a:lnTo>
                    <a:pt x="178790" y="58559"/>
                  </a:lnTo>
                  <a:lnTo>
                    <a:pt x="176047" y="59016"/>
                  </a:lnTo>
                  <a:lnTo>
                    <a:pt x="174205" y="61595"/>
                  </a:lnTo>
                  <a:lnTo>
                    <a:pt x="175133" y="67030"/>
                  </a:lnTo>
                  <a:lnTo>
                    <a:pt x="177723" y="68846"/>
                  </a:lnTo>
                  <a:lnTo>
                    <a:pt x="180860" y="68326"/>
                  </a:lnTo>
                  <a:lnTo>
                    <a:pt x="181546" y="67983"/>
                  </a:lnTo>
                  <a:lnTo>
                    <a:pt x="182816" y="6526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796073" y="2678607"/>
              <a:ext cx="173990" cy="217170"/>
            </a:xfrm>
            <a:custGeom>
              <a:avLst/>
              <a:gdLst/>
              <a:ahLst/>
              <a:cxnLst/>
              <a:rect l="l" t="t" r="r" b="b"/>
              <a:pathLst>
                <a:path w="173990" h="217169">
                  <a:moveTo>
                    <a:pt x="7594" y="112229"/>
                  </a:moveTo>
                  <a:lnTo>
                    <a:pt x="6375" y="108737"/>
                  </a:lnTo>
                  <a:lnTo>
                    <a:pt x="4457" y="107810"/>
                  </a:lnTo>
                  <a:lnTo>
                    <a:pt x="939" y="109029"/>
                  </a:lnTo>
                  <a:lnTo>
                    <a:pt x="0" y="110921"/>
                  </a:lnTo>
                  <a:lnTo>
                    <a:pt x="609" y="112674"/>
                  </a:lnTo>
                  <a:lnTo>
                    <a:pt x="1092" y="113588"/>
                  </a:lnTo>
                  <a:lnTo>
                    <a:pt x="2247" y="114795"/>
                  </a:lnTo>
                  <a:lnTo>
                    <a:pt x="3606" y="115189"/>
                  </a:lnTo>
                  <a:lnTo>
                    <a:pt x="6667" y="114134"/>
                  </a:lnTo>
                  <a:lnTo>
                    <a:pt x="7594" y="112229"/>
                  </a:lnTo>
                  <a:close/>
                </a:path>
                <a:path w="173990" h="217169">
                  <a:moveTo>
                    <a:pt x="20345" y="175996"/>
                  </a:moveTo>
                  <a:lnTo>
                    <a:pt x="19126" y="172504"/>
                  </a:lnTo>
                  <a:lnTo>
                    <a:pt x="17195" y="171577"/>
                  </a:lnTo>
                  <a:lnTo>
                    <a:pt x="13677" y="172796"/>
                  </a:lnTo>
                  <a:lnTo>
                    <a:pt x="12750" y="174701"/>
                  </a:lnTo>
                  <a:lnTo>
                    <a:pt x="13436" y="176669"/>
                  </a:lnTo>
                  <a:lnTo>
                    <a:pt x="14287" y="177990"/>
                  </a:lnTo>
                  <a:lnTo>
                    <a:pt x="15278" y="178625"/>
                  </a:lnTo>
                  <a:lnTo>
                    <a:pt x="17221" y="178663"/>
                  </a:lnTo>
                  <a:lnTo>
                    <a:pt x="19405" y="177901"/>
                  </a:lnTo>
                  <a:lnTo>
                    <a:pt x="20345" y="175996"/>
                  </a:lnTo>
                  <a:close/>
                </a:path>
                <a:path w="173990" h="217169">
                  <a:moveTo>
                    <a:pt x="21780" y="70180"/>
                  </a:moveTo>
                  <a:lnTo>
                    <a:pt x="21450" y="69392"/>
                  </a:lnTo>
                  <a:lnTo>
                    <a:pt x="20142" y="68084"/>
                  </a:lnTo>
                  <a:lnTo>
                    <a:pt x="19342" y="67754"/>
                  </a:lnTo>
                  <a:lnTo>
                    <a:pt x="17487" y="67754"/>
                  </a:lnTo>
                  <a:lnTo>
                    <a:pt x="16687" y="68084"/>
                  </a:lnTo>
                  <a:lnTo>
                    <a:pt x="15367" y="69392"/>
                  </a:lnTo>
                  <a:lnTo>
                    <a:pt x="15036" y="70180"/>
                  </a:lnTo>
                  <a:lnTo>
                    <a:pt x="15036" y="72021"/>
                  </a:lnTo>
                  <a:lnTo>
                    <a:pt x="15367" y="72821"/>
                  </a:lnTo>
                  <a:lnTo>
                    <a:pt x="16687" y="74117"/>
                  </a:lnTo>
                  <a:lnTo>
                    <a:pt x="17487" y="74447"/>
                  </a:lnTo>
                  <a:lnTo>
                    <a:pt x="19342" y="74447"/>
                  </a:lnTo>
                  <a:lnTo>
                    <a:pt x="20142" y="74117"/>
                  </a:lnTo>
                  <a:lnTo>
                    <a:pt x="21450" y="72821"/>
                  </a:lnTo>
                  <a:lnTo>
                    <a:pt x="21780" y="72021"/>
                  </a:lnTo>
                  <a:lnTo>
                    <a:pt x="21780" y="70180"/>
                  </a:lnTo>
                  <a:close/>
                </a:path>
                <a:path w="173990" h="217169">
                  <a:moveTo>
                    <a:pt x="23647" y="135166"/>
                  </a:moveTo>
                  <a:lnTo>
                    <a:pt x="23317" y="134378"/>
                  </a:lnTo>
                  <a:lnTo>
                    <a:pt x="21996" y="133070"/>
                  </a:lnTo>
                  <a:lnTo>
                    <a:pt x="21209" y="132740"/>
                  </a:lnTo>
                  <a:lnTo>
                    <a:pt x="19342" y="132740"/>
                  </a:lnTo>
                  <a:lnTo>
                    <a:pt x="18542" y="133070"/>
                  </a:lnTo>
                  <a:lnTo>
                    <a:pt x="17221" y="134378"/>
                  </a:lnTo>
                  <a:lnTo>
                    <a:pt x="16891" y="135166"/>
                  </a:lnTo>
                  <a:lnTo>
                    <a:pt x="16891" y="137020"/>
                  </a:lnTo>
                  <a:lnTo>
                    <a:pt x="17221" y="137795"/>
                  </a:lnTo>
                  <a:lnTo>
                    <a:pt x="18542" y="139115"/>
                  </a:lnTo>
                  <a:lnTo>
                    <a:pt x="19342" y="139433"/>
                  </a:lnTo>
                  <a:lnTo>
                    <a:pt x="21209" y="139433"/>
                  </a:lnTo>
                  <a:lnTo>
                    <a:pt x="21996" y="139115"/>
                  </a:lnTo>
                  <a:lnTo>
                    <a:pt x="23317" y="137795"/>
                  </a:lnTo>
                  <a:lnTo>
                    <a:pt x="23647" y="137020"/>
                  </a:lnTo>
                  <a:lnTo>
                    <a:pt x="23647" y="135166"/>
                  </a:lnTo>
                  <a:close/>
                </a:path>
                <a:path w="173990" h="217169">
                  <a:moveTo>
                    <a:pt x="31356" y="74434"/>
                  </a:moveTo>
                  <a:lnTo>
                    <a:pt x="31026" y="73647"/>
                  </a:lnTo>
                  <a:lnTo>
                    <a:pt x="29705" y="72339"/>
                  </a:lnTo>
                  <a:lnTo>
                    <a:pt x="28905" y="72009"/>
                  </a:lnTo>
                  <a:lnTo>
                    <a:pt x="27051" y="72009"/>
                  </a:lnTo>
                  <a:lnTo>
                    <a:pt x="26250" y="72339"/>
                  </a:lnTo>
                  <a:lnTo>
                    <a:pt x="24942" y="73647"/>
                  </a:lnTo>
                  <a:lnTo>
                    <a:pt x="24612" y="74434"/>
                  </a:lnTo>
                  <a:lnTo>
                    <a:pt x="24612" y="76276"/>
                  </a:lnTo>
                  <a:lnTo>
                    <a:pt x="24942" y="77076"/>
                  </a:lnTo>
                  <a:lnTo>
                    <a:pt x="26250" y="78371"/>
                  </a:lnTo>
                  <a:lnTo>
                    <a:pt x="27051" y="78701"/>
                  </a:lnTo>
                  <a:lnTo>
                    <a:pt x="28905" y="78701"/>
                  </a:lnTo>
                  <a:lnTo>
                    <a:pt x="29705" y="78371"/>
                  </a:lnTo>
                  <a:lnTo>
                    <a:pt x="31026" y="77076"/>
                  </a:lnTo>
                  <a:lnTo>
                    <a:pt x="31356" y="76276"/>
                  </a:lnTo>
                  <a:lnTo>
                    <a:pt x="31356" y="74434"/>
                  </a:lnTo>
                  <a:close/>
                </a:path>
                <a:path w="173990" h="217169">
                  <a:moveTo>
                    <a:pt x="37807" y="118440"/>
                  </a:moveTo>
                  <a:lnTo>
                    <a:pt x="37477" y="117652"/>
                  </a:lnTo>
                  <a:lnTo>
                    <a:pt x="36156" y="116344"/>
                  </a:lnTo>
                  <a:lnTo>
                    <a:pt x="35369" y="116014"/>
                  </a:lnTo>
                  <a:lnTo>
                    <a:pt x="33502" y="116014"/>
                  </a:lnTo>
                  <a:lnTo>
                    <a:pt x="32702" y="116344"/>
                  </a:lnTo>
                  <a:lnTo>
                    <a:pt x="31394" y="117652"/>
                  </a:lnTo>
                  <a:lnTo>
                    <a:pt x="31064" y="118440"/>
                  </a:lnTo>
                  <a:lnTo>
                    <a:pt x="31064" y="120294"/>
                  </a:lnTo>
                  <a:lnTo>
                    <a:pt x="31394" y="121081"/>
                  </a:lnTo>
                  <a:lnTo>
                    <a:pt x="32702" y="122389"/>
                  </a:lnTo>
                  <a:lnTo>
                    <a:pt x="33502" y="122707"/>
                  </a:lnTo>
                  <a:lnTo>
                    <a:pt x="35369" y="122707"/>
                  </a:lnTo>
                  <a:lnTo>
                    <a:pt x="36156" y="122389"/>
                  </a:lnTo>
                  <a:lnTo>
                    <a:pt x="37477" y="121081"/>
                  </a:lnTo>
                  <a:lnTo>
                    <a:pt x="37807" y="120294"/>
                  </a:lnTo>
                  <a:lnTo>
                    <a:pt x="37807" y="118440"/>
                  </a:lnTo>
                  <a:close/>
                </a:path>
                <a:path w="173990" h="217169">
                  <a:moveTo>
                    <a:pt x="38976" y="172808"/>
                  </a:moveTo>
                  <a:lnTo>
                    <a:pt x="38354" y="169176"/>
                  </a:lnTo>
                  <a:lnTo>
                    <a:pt x="36614" y="167944"/>
                  </a:lnTo>
                  <a:lnTo>
                    <a:pt x="34378" y="168313"/>
                  </a:lnTo>
                  <a:lnTo>
                    <a:pt x="33502" y="168744"/>
                  </a:lnTo>
                  <a:lnTo>
                    <a:pt x="32410" y="169443"/>
                  </a:lnTo>
                  <a:lnTo>
                    <a:pt x="31775" y="170738"/>
                  </a:lnTo>
                  <a:lnTo>
                    <a:pt x="32321" y="173913"/>
                  </a:lnTo>
                  <a:lnTo>
                    <a:pt x="34061" y="175145"/>
                  </a:lnTo>
                  <a:lnTo>
                    <a:pt x="37731" y="174536"/>
                  </a:lnTo>
                  <a:lnTo>
                    <a:pt x="38976" y="172808"/>
                  </a:lnTo>
                  <a:close/>
                </a:path>
                <a:path w="173990" h="217169">
                  <a:moveTo>
                    <a:pt x="40970" y="207962"/>
                  </a:moveTo>
                  <a:lnTo>
                    <a:pt x="39928" y="204978"/>
                  </a:lnTo>
                  <a:lnTo>
                    <a:pt x="38011" y="204050"/>
                  </a:lnTo>
                  <a:lnTo>
                    <a:pt x="34493" y="205270"/>
                  </a:lnTo>
                  <a:lnTo>
                    <a:pt x="33553" y="207162"/>
                  </a:lnTo>
                  <a:lnTo>
                    <a:pt x="34467" y="209778"/>
                  </a:lnTo>
                  <a:lnTo>
                    <a:pt x="35102" y="210451"/>
                  </a:lnTo>
                  <a:lnTo>
                    <a:pt x="36652" y="211201"/>
                  </a:lnTo>
                  <a:lnTo>
                    <a:pt x="37566" y="211277"/>
                  </a:lnTo>
                  <a:lnTo>
                    <a:pt x="38976" y="210807"/>
                  </a:lnTo>
                  <a:lnTo>
                    <a:pt x="40601" y="209245"/>
                  </a:lnTo>
                  <a:lnTo>
                    <a:pt x="40970" y="207962"/>
                  </a:lnTo>
                  <a:close/>
                </a:path>
                <a:path w="173990" h="217169">
                  <a:moveTo>
                    <a:pt x="44361" y="148640"/>
                  </a:moveTo>
                  <a:lnTo>
                    <a:pt x="38646" y="142494"/>
                  </a:lnTo>
                  <a:lnTo>
                    <a:pt x="35509" y="143014"/>
                  </a:lnTo>
                  <a:lnTo>
                    <a:pt x="33667" y="145592"/>
                  </a:lnTo>
                  <a:lnTo>
                    <a:pt x="34582" y="151015"/>
                  </a:lnTo>
                  <a:lnTo>
                    <a:pt x="37109" y="152806"/>
                  </a:lnTo>
                  <a:lnTo>
                    <a:pt x="35623" y="152806"/>
                  </a:lnTo>
                  <a:lnTo>
                    <a:pt x="34823" y="153123"/>
                  </a:lnTo>
                  <a:lnTo>
                    <a:pt x="33515" y="154432"/>
                  </a:lnTo>
                  <a:lnTo>
                    <a:pt x="33185" y="155219"/>
                  </a:lnTo>
                  <a:lnTo>
                    <a:pt x="33185" y="157073"/>
                  </a:lnTo>
                  <a:lnTo>
                    <a:pt x="33515" y="157861"/>
                  </a:lnTo>
                  <a:lnTo>
                    <a:pt x="34823" y="159169"/>
                  </a:lnTo>
                  <a:lnTo>
                    <a:pt x="35623" y="159486"/>
                  </a:lnTo>
                  <a:lnTo>
                    <a:pt x="37490" y="159486"/>
                  </a:lnTo>
                  <a:lnTo>
                    <a:pt x="38277" y="159169"/>
                  </a:lnTo>
                  <a:lnTo>
                    <a:pt x="39598" y="157861"/>
                  </a:lnTo>
                  <a:lnTo>
                    <a:pt x="39928" y="157073"/>
                  </a:lnTo>
                  <a:lnTo>
                    <a:pt x="39928" y="155219"/>
                  </a:lnTo>
                  <a:lnTo>
                    <a:pt x="39598" y="154432"/>
                  </a:lnTo>
                  <a:lnTo>
                    <a:pt x="38277" y="153123"/>
                  </a:lnTo>
                  <a:lnTo>
                    <a:pt x="37490" y="152806"/>
                  </a:lnTo>
                  <a:lnTo>
                    <a:pt x="40640" y="152273"/>
                  </a:lnTo>
                  <a:lnTo>
                    <a:pt x="41287" y="151980"/>
                  </a:lnTo>
                  <a:lnTo>
                    <a:pt x="43446" y="150533"/>
                  </a:lnTo>
                  <a:lnTo>
                    <a:pt x="44361" y="148640"/>
                  </a:lnTo>
                  <a:close/>
                </a:path>
                <a:path w="173990" h="217169">
                  <a:moveTo>
                    <a:pt x="46723" y="120954"/>
                  </a:moveTo>
                  <a:lnTo>
                    <a:pt x="46405" y="119075"/>
                  </a:lnTo>
                  <a:lnTo>
                    <a:pt x="45948" y="118402"/>
                  </a:lnTo>
                  <a:lnTo>
                    <a:pt x="44615" y="117309"/>
                  </a:lnTo>
                  <a:lnTo>
                    <a:pt x="43662" y="116992"/>
                  </a:lnTo>
                  <a:lnTo>
                    <a:pt x="40830" y="117462"/>
                  </a:lnTo>
                  <a:lnTo>
                    <a:pt x="39585" y="119189"/>
                  </a:lnTo>
                  <a:lnTo>
                    <a:pt x="40208" y="122834"/>
                  </a:lnTo>
                  <a:lnTo>
                    <a:pt x="41935" y="124066"/>
                  </a:lnTo>
                  <a:lnTo>
                    <a:pt x="44564" y="123634"/>
                  </a:lnTo>
                  <a:lnTo>
                    <a:pt x="45199" y="123202"/>
                  </a:lnTo>
                  <a:lnTo>
                    <a:pt x="46355" y="121932"/>
                  </a:lnTo>
                  <a:lnTo>
                    <a:pt x="46723" y="120954"/>
                  </a:lnTo>
                  <a:close/>
                </a:path>
                <a:path w="173990" h="217169">
                  <a:moveTo>
                    <a:pt x="48387" y="179870"/>
                  </a:moveTo>
                  <a:lnTo>
                    <a:pt x="47167" y="176377"/>
                  </a:lnTo>
                  <a:lnTo>
                    <a:pt x="45250" y="175450"/>
                  </a:lnTo>
                  <a:lnTo>
                    <a:pt x="41732" y="176669"/>
                  </a:lnTo>
                  <a:lnTo>
                    <a:pt x="40792" y="178574"/>
                  </a:lnTo>
                  <a:lnTo>
                    <a:pt x="41592" y="180848"/>
                  </a:lnTo>
                  <a:lnTo>
                    <a:pt x="42316" y="181635"/>
                  </a:lnTo>
                  <a:lnTo>
                    <a:pt x="43129" y="182384"/>
                  </a:lnTo>
                  <a:lnTo>
                    <a:pt x="44259" y="182702"/>
                  </a:lnTo>
                  <a:lnTo>
                    <a:pt x="45694" y="182384"/>
                  </a:lnTo>
                  <a:lnTo>
                    <a:pt x="47459" y="181775"/>
                  </a:lnTo>
                  <a:lnTo>
                    <a:pt x="48387" y="179870"/>
                  </a:lnTo>
                  <a:close/>
                </a:path>
                <a:path w="173990" h="217169">
                  <a:moveTo>
                    <a:pt x="50698" y="83654"/>
                  </a:moveTo>
                  <a:lnTo>
                    <a:pt x="50330" y="81470"/>
                  </a:lnTo>
                  <a:lnTo>
                    <a:pt x="48602" y="80238"/>
                  </a:lnTo>
                  <a:lnTo>
                    <a:pt x="44919" y="80848"/>
                  </a:lnTo>
                  <a:lnTo>
                    <a:pt x="43675" y="82575"/>
                  </a:lnTo>
                  <a:lnTo>
                    <a:pt x="44297" y="86220"/>
                  </a:lnTo>
                  <a:lnTo>
                    <a:pt x="46037" y="87452"/>
                  </a:lnTo>
                  <a:lnTo>
                    <a:pt x="48526" y="87033"/>
                  </a:lnTo>
                  <a:lnTo>
                    <a:pt x="49072" y="86690"/>
                  </a:lnTo>
                  <a:lnTo>
                    <a:pt x="49530" y="86283"/>
                  </a:lnTo>
                  <a:lnTo>
                    <a:pt x="49669" y="85509"/>
                  </a:lnTo>
                  <a:lnTo>
                    <a:pt x="50038" y="84848"/>
                  </a:lnTo>
                  <a:lnTo>
                    <a:pt x="50596" y="84353"/>
                  </a:lnTo>
                  <a:lnTo>
                    <a:pt x="50698" y="83654"/>
                  </a:lnTo>
                  <a:close/>
                </a:path>
                <a:path w="173990" h="217169">
                  <a:moveTo>
                    <a:pt x="51955" y="40652"/>
                  </a:moveTo>
                  <a:lnTo>
                    <a:pt x="51358" y="37007"/>
                  </a:lnTo>
                  <a:lnTo>
                    <a:pt x="49618" y="35775"/>
                  </a:lnTo>
                  <a:lnTo>
                    <a:pt x="47294" y="36156"/>
                  </a:lnTo>
                  <a:lnTo>
                    <a:pt x="46469" y="36614"/>
                  </a:lnTo>
                  <a:lnTo>
                    <a:pt x="46863" y="37388"/>
                  </a:lnTo>
                  <a:lnTo>
                    <a:pt x="47155" y="39166"/>
                  </a:lnTo>
                  <a:lnTo>
                    <a:pt x="46532" y="40436"/>
                  </a:lnTo>
                  <a:lnTo>
                    <a:pt x="45466" y="41135"/>
                  </a:lnTo>
                  <a:lnTo>
                    <a:pt x="46177" y="42265"/>
                  </a:lnTo>
                  <a:lnTo>
                    <a:pt x="47498" y="42913"/>
                  </a:lnTo>
                  <a:lnTo>
                    <a:pt x="50723" y="42379"/>
                  </a:lnTo>
                  <a:lnTo>
                    <a:pt x="51955" y="40652"/>
                  </a:lnTo>
                  <a:close/>
                </a:path>
                <a:path w="173990" h="217169">
                  <a:moveTo>
                    <a:pt x="54952" y="137502"/>
                  </a:moveTo>
                  <a:lnTo>
                    <a:pt x="53251" y="132613"/>
                  </a:lnTo>
                  <a:lnTo>
                    <a:pt x="50393" y="131229"/>
                  </a:lnTo>
                  <a:lnTo>
                    <a:pt x="45542" y="132905"/>
                  </a:lnTo>
                  <a:lnTo>
                    <a:pt x="44310" y="135064"/>
                  </a:lnTo>
                  <a:lnTo>
                    <a:pt x="44526" y="138087"/>
                  </a:lnTo>
                  <a:lnTo>
                    <a:pt x="45110" y="139725"/>
                  </a:lnTo>
                  <a:lnTo>
                    <a:pt x="46012" y="140690"/>
                  </a:lnTo>
                  <a:lnTo>
                    <a:pt x="47129" y="141249"/>
                  </a:lnTo>
                  <a:lnTo>
                    <a:pt x="47879" y="141224"/>
                  </a:lnTo>
                  <a:lnTo>
                    <a:pt x="46990" y="141262"/>
                  </a:lnTo>
                  <a:lnTo>
                    <a:pt x="46723" y="141249"/>
                  </a:lnTo>
                  <a:lnTo>
                    <a:pt x="44881" y="141554"/>
                  </a:lnTo>
                  <a:lnTo>
                    <a:pt x="43649" y="143281"/>
                  </a:lnTo>
                  <a:lnTo>
                    <a:pt x="43992" y="145351"/>
                  </a:lnTo>
                  <a:lnTo>
                    <a:pt x="44792" y="147193"/>
                  </a:lnTo>
                  <a:lnTo>
                    <a:pt x="46253" y="148107"/>
                  </a:lnTo>
                  <a:lnTo>
                    <a:pt x="48691" y="147701"/>
                  </a:lnTo>
                  <a:lnTo>
                    <a:pt x="49390" y="147231"/>
                  </a:lnTo>
                  <a:lnTo>
                    <a:pt x="50266" y="146151"/>
                  </a:lnTo>
                  <a:lnTo>
                    <a:pt x="50482" y="145592"/>
                  </a:lnTo>
                  <a:lnTo>
                    <a:pt x="50660" y="144335"/>
                  </a:lnTo>
                  <a:lnTo>
                    <a:pt x="50457" y="143065"/>
                  </a:lnTo>
                  <a:lnTo>
                    <a:pt x="49923" y="142303"/>
                  </a:lnTo>
                  <a:lnTo>
                    <a:pt x="48602" y="141389"/>
                  </a:lnTo>
                  <a:lnTo>
                    <a:pt x="49199" y="141795"/>
                  </a:lnTo>
                  <a:lnTo>
                    <a:pt x="50431" y="141757"/>
                  </a:lnTo>
                  <a:lnTo>
                    <a:pt x="51358" y="141439"/>
                  </a:lnTo>
                  <a:lnTo>
                    <a:pt x="51866" y="141071"/>
                  </a:lnTo>
                  <a:lnTo>
                    <a:pt x="53911" y="139903"/>
                  </a:lnTo>
                  <a:lnTo>
                    <a:pt x="54952" y="137502"/>
                  </a:lnTo>
                  <a:close/>
                </a:path>
                <a:path w="173990" h="217169">
                  <a:moveTo>
                    <a:pt x="56197" y="198132"/>
                  </a:moveTo>
                  <a:lnTo>
                    <a:pt x="55816" y="195872"/>
                  </a:lnTo>
                  <a:lnTo>
                    <a:pt x="55524" y="195300"/>
                  </a:lnTo>
                  <a:lnTo>
                    <a:pt x="55105" y="194221"/>
                  </a:lnTo>
                  <a:lnTo>
                    <a:pt x="54381" y="193344"/>
                  </a:lnTo>
                  <a:lnTo>
                    <a:pt x="52425" y="192214"/>
                  </a:lnTo>
                  <a:lnTo>
                    <a:pt x="51282" y="191922"/>
                  </a:lnTo>
                  <a:lnTo>
                    <a:pt x="47345" y="192570"/>
                  </a:lnTo>
                  <a:lnTo>
                    <a:pt x="45504" y="195148"/>
                  </a:lnTo>
                  <a:lnTo>
                    <a:pt x="46088" y="198539"/>
                  </a:lnTo>
                  <a:lnTo>
                    <a:pt x="46342" y="199174"/>
                  </a:lnTo>
                  <a:lnTo>
                    <a:pt x="47752" y="201345"/>
                  </a:lnTo>
                  <a:lnTo>
                    <a:pt x="49720" y="202285"/>
                  </a:lnTo>
                  <a:lnTo>
                    <a:pt x="52539" y="201803"/>
                  </a:lnTo>
                  <a:lnTo>
                    <a:pt x="53213" y="201472"/>
                  </a:lnTo>
                  <a:lnTo>
                    <a:pt x="55321" y="199961"/>
                  </a:lnTo>
                  <a:lnTo>
                    <a:pt x="56197" y="198132"/>
                  </a:lnTo>
                  <a:close/>
                </a:path>
                <a:path w="173990" h="217169">
                  <a:moveTo>
                    <a:pt x="58826" y="169849"/>
                  </a:moveTo>
                  <a:lnTo>
                    <a:pt x="58648" y="168732"/>
                  </a:lnTo>
                  <a:lnTo>
                    <a:pt x="58077" y="165290"/>
                  </a:lnTo>
                  <a:lnTo>
                    <a:pt x="54889" y="163042"/>
                  </a:lnTo>
                  <a:lnTo>
                    <a:pt x="50584" y="163753"/>
                  </a:lnTo>
                  <a:lnTo>
                    <a:pt x="49758" y="164122"/>
                  </a:lnTo>
                  <a:lnTo>
                    <a:pt x="47129" y="165938"/>
                  </a:lnTo>
                  <a:lnTo>
                    <a:pt x="46037" y="168249"/>
                  </a:lnTo>
                  <a:lnTo>
                    <a:pt x="46939" y="173621"/>
                  </a:lnTo>
                  <a:lnTo>
                    <a:pt x="49479" y="175717"/>
                  </a:lnTo>
                  <a:lnTo>
                    <a:pt x="53174" y="175780"/>
                  </a:lnTo>
                  <a:lnTo>
                    <a:pt x="54648" y="175539"/>
                  </a:lnTo>
                  <a:lnTo>
                    <a:pt x="55600" y="175069"/>
                  </a:lnTo>
                  <a:lnTo>
                    <a:pt x="57226" y="173761"/>
                  </a:lnTo>
                  <a:lnTo>
                    <a:pt x="57886" y="172897"/>
                  </a:lnTo>
                  <a:lnTo>
                    <a:pt x="58674" y="170929"/>
                  </a:lnTo>
                  <a:lnTo>
                    <a:pt x="58826" y="169849"/>
                  </a:lnTo>
                  <a:close/>
                </a:path>
                <a:path w="173990" h="217169">
                  <a:moveTo>
                    <a:pt x="65201" y="111163"/>
                  </a:moveTo>
                  <a:lnTo>
                    <a:pt x="64160" y="108153"/>
                  </a:lnTo>
                  <a:lnTo>
                    <a:pt x="63550" y="107454"/>
                  </a:lnTo>
                  <a:lnTo>
                    <a:pt x="62852" y="106895"/>
                  </a:lnTo>
                  <a:lnTo>
                    <a:pt x="62712" y="106934"/>
                  </a:lnTo>
                  <a:lnTo>
                    <a:pt x="61988" y="107683"/>
                  </a:lnTo>
                  <a:lnTo>
                    <a:pt x="61087" y="108280"/>
                  </a:lnTo>
                  <a:lnTo>
                    <a:pt x="61976" y="107683"/>
                  </a:lnTo>
                  <a:lnTo>
                    <a:pt x="62661" y="106959"/>
                  </a:lnTo>
                  <a:lnTo>
                    <a:pt x="60820" y="107226"/>
                  </a:lnTo>
                  <a:lnTo>
                    <a:pt x="59105" y="105968"/>
                  </a:lnTo>
                  <a:lnTo>
                    <a:pt x="58559" y="102311"/>
                  </a:lnTo>
                  <a:lnTo>
                    <a:pt x="59829" y="100609"/>
                  </a:lnTo>
                  <a:lnTo>
                    <a:pt x="62103" y="100266"/>
                  </a:lnTo>
                  <a:lnTo>
                    <a:pt x="62928" y="100406"/>
                  </a:lnTo>
                  <a:lnTo>
                    <a:pt x="62001" y="99326"/>
                  </a:lnTo>
                  <a:lnTo>
                    <a:pt x="60680" y="98691"/>
                  </a:lnTo>
                  <a:lnTo>
                    <a:pt x="58902" y="98666"/>
                  </a:lnTo>
                  <a:lnTo>
                    <a:pt x="58610" y="98590"/>
                  </a:lnTo>
                  <a:lnTo>
                    <a:pt x="55575" y="99098"/>
                  </a:lnTo>
                  <a:lnTo>
                    <a:pt x="53733" y="101663"/>
                  </a:lnTo>
                  <a:lnTo>
                    <a:pt x="54406" y="105638"/>
                  </a:lnTo>
                  <a:lnTo>
                    <a:pt x="55105" y="106680"/>
                  </a:lnTo>
                  <a:lnTo>
                    <a:pt x="56032" y="107416"/>
                  </a:lnTo>
                  <a:lnTo>
                    <a:pt x="55435" y="108077"/>
                  </a:lnTo>
                  <a:lnTo>
                    <a:pt x="55232" y="108470"/>
                  </a:lnTo>
                  <a:lnTo>
                    <a:pt x="56146" y="109054"/>
                  </a:lnTo>
                  <a:lnTo>
                    <a:pt x="56794" y="110007"/>
                  </a:lnTo>
                  <a:lnTo>
                    <a:pt x="56857" y="112141"/>
                  </a:lnTo>
                  <a:lnTo>
                    <a:pt x="56438" y="113017"/>
                  </a:lnTo>
                  <a:lnTo>
                    <a:pt x="55765" y="113652"/>
                  </a:lnTo>
                  <a:lnTo>
                    <a:pt x="56286" y="114249"/>
                  </a:lnTo>
                  <a:lnTo>
                    <a:pt x="57607" y="115493"/>
                  </a:lnTo>
                  <a:lnTo>
                    <a:pt x="59524" y="116027"/>
                  </a:lnTo>
                  <a:lnTo>
                    <a:pt x="61874" y="115227"/>
                  </a:lnTo>
                  <a:lnTo>
                    <a:pt x="64389" y="113360"/>
                  </a:lnTo>
                  <a:lnTo>
                    <a:pt x="65201" y="111163"/>
                  </a:lnTo>
                  <a:close/>
                </a:path>
                <a:path w="173990" h="217169">
                  <a:moveTo>
                    <a:pt x="69494" y="100698"/>
                  </a:moveTo>
                  <a:lnTo>
                    <a:pt x="68605" y="95465"/>
                  </a:lnTo>
                  <a:lnTo>
                    <a:pt x="66014" y="93637"/>
                  </a:lnTo>
                  <a:lnTo>
                    <a:pt x="61734" y="94361"/>
                  </a:lnTo>
                  <a:lnTo>
                    <a:pt x="60540" y="95313"/>
                  </a:lnTo>
                  <a:lnTo>
                    <a:pt x="59499" y="97243"/>
                  </a:lnTo>
                  <a:lnTo>
                    <a:pt x="59232" y="98171"/>
                  </a:lnTo>
                  <a:lnTo>
                    <a:pt x="59194" y="98666"/>
                  </a:lnTo>
                  <a:lnTo>
                    <a:pt x="60680" y="98691"/>
                  </a:lnTo>
                  <a:lnTo>
                    <a:pt x="62001" y="99314"/>
                  </a:lnTo>
                  <a:lnTo>
                    <a:pt x="62928" y="100393"/>
                  </a:lnTo>
                  <a:lnTo>
                    <a:pt x="64236" y="100698"/>
                  </a:lnTo>
                  <a:lnTo>
                    <a:pt x="65303" y="101752"/>
                  </a:lnTo>
                  <a:lnTo>
                    <a:pt x="65544" y="103352"/>
                  </a:lnTo>
                  <a:lnTo>
                    <a:pt x="65481" y="103720"/>
                  </a:lnTo>
                  <a:lnTo>
                    <a:pt x="67894" y="103022"/>
                  </a:lnTo>
                  <a:lnTo>
                    <a:pt x="69494" y="100698"/>
                  </a:lnTo>
                  <a:close/>
                </a:path>
                <a:path w="173990" h="217169">
                  <a:moveTo>
                    <a:pt x="75755" y="57378"/>
                  </a:moveTo>
                  <a:lnTo>
                    <a:pt x="74930" y="54991"/>
                  </a:lnTo>
                  <a:lnTo>
                    <a:pt x="74498" y="54521"/>
                  </a:lnTo>
                  <a:lnTo>
                    <a:pt x="74002" y="54140"/>
                  </a:lnTo>
                  <a:lnTo>
                    <a:pt x="73533" y="55105"/>
                  </a:lnTo>
                  <a:lnTo>
                    <a:pt x="72656" y="55867"/>
                  </a:lnTo>
                  <a:lnTo>
                    <a:pt x="71297" y="56070"/>
                  </a:lnTo>
                  <a:lnTo>
                    <a:pt x="70904" y="56007"/>
                  </a:lnTo>
                  <a:lnTo>
                    <a:pt x="70942" y="57162"/>
                  </a:lnTo>
                  <a:lnTo>
                    <a:pt x="70370" y="58216"/>
                  </a:lnTo>
                  <a:lnTo>
                    <a:pt x="69392" y="58851"/>
                  </a:lnTo>
                  <a:lnTo>
                    <a:pt x="70256" y="59893"/>
                  </a:lnTo>
                  <a:lnTo>
                    <a:pt x="71704" y="60350"/>
                  </a:lnTo>
                  <a:lnTo>
                    <a:pt x="74828" y="59283"/>
                  </a:lnTo>
                  <a:lnTo>
                    <a:pt x="75755" y="57378"/>
                  </a:lnTo>
                  <a:close/>
                </a:path>
                <a:path w="173990" h="217169">
                  <a:moveTo>
                    <a:pt x="75857" y="152298"/>
                  </a:moveTo>
                  <a:lnTo>
                    <a:pt x="75412" y="149593"/>
                  </a:lnTo>
                  <a:lnTo>
                    <a:pt x="72809" y="147764"/>
                  </a:lnTo>
                  <a:lnTo>
                    <a:pt x="68999" y="148399"/>
                  </a:lnTo>
                  <a:lnTo>
                    <a:pt x="68999" y="158496"/>
                  </a:lnTo>
                  <a:lnTo>
                    <a:pt x="66408" y="156667"/>
                  </a:lnTo>
                  <a:lnTo>
                    <a:pt x="65735" y="152654"/>
                  </a:lnTo>
                  <a:lnTo>
                    <a:pt x="66078" y="151409"/>
                  </a:lnTo>
                  <a:lnTo>
                    <a:pt x="65747" y="152654"/>
                  </a:lnTo>
                  <a:lnTo>
                    <a:pt x="66408" y="156667"/>
                  </a:lnTo>
                  <a:lnTo>
                    <a:pt x="68999" y="158496"/>
                  </a:lnTo>
                  <a:lnTo>
                    <a:pt x="68999" y="148399"/>
                  </a:lnTo>
                  <a:lnTo>
                    <a:pt x="68656" y="148450"/>
                  </a:lnTo>
                  <a:lnTo>
                    <a:pt x="68453" y="148590"/>
                  </a:lnTo>
                  <a:lnTo>
                    <a:pt x="68668" y="148348"/>
                  </a:lnTo>
                  <a:lnTo>
                    <a:pt x="69176" y="146723"/>
                  </a:lnTo>
                  <a:lnTo>
                    <a:pt x="68668" y="146062"/>
                  </a:lnTo>
                  <a:lnTo>
                    <a:pt x="68135" y="144576"/>
                  </a:lnTo>
                  <a:lnTo>
                    <a:pt x="68376" y="143484"/>
                  </a:lnTo>
                  <a:lnTo>
                    <a:pt x="68973" y="142621"/>
                  </a:lnTo>
                  <a:lnTo>
                    <a:pt x="68110" y="140601"/>
                  </a:lnTo>
                  <a:lnTo>
                    <a:pt x="66205" y="139217"/>
                  </a:lnTo>
                  <a:lnTo>
                    <a:pt x="62941" y="138938"/>
                  </a:lnTo>
                  <a:lnTo>
                    <a:pt x="59105" y="139585"/>
                  </a:lnTo>
                  <a:lnTo>
                    <a:pt x="56870" y="142684"/>
                  </a:lnTo>
                  <a:lnTo>
                    <a:pt x="57962" y="149059"/>
                  </a:lnTo>
                  <a:lnTo>
                    <a:pt x="60807" y="151180"/>
                  </a:lnTo>
                  <a:lnTo>
                    <a:pt x="63906" y="150926"/>
                  </a:lnTo>
                  <a:lnTo>
                    <a:pt x="64871" y="150545"/>
                  </a:lnTo>
                  <a:lnTo>
                    <a:pt x="65900" y="150418"/>
                  </a:lnTo>
                  <a:lnTo>
                    <a:pt x="67081" y="149898"/>
                  </a:lnTo>
                  <a:lnTo>
                    <a:pt x="66751" y="150393"/>
                  </a:lnTo>
                  <a:lnTo>
                    <a:pt x="64871" y="150545"/>
                  </a:lnTo>
                  <a:lnTo>
                    <a:pt x="63461" y="151117"/>
                  </a:lnTo>
                  <a:lnTo>
                    <a:pt x="62674" y="151625"/>
                  </a:lnTo>
                  <a:lnTo>
                    <a:pt x="60591" y="153187"/>
                  </a:lnTo>
                  <a:lnTo>
                    <a:pt x="59639" y="155943"/>
                  </a:lnTo>
                  <a:lnTo>
                    <a:pt x="60896" y="159575"/>
                  </a:lnTo>
                  <a:lnTo>
                    <a:pt x="61544" y="160439"/>
                  </a:lnTo>
                  <a:lnTo>
                    <a:pt x="63944" y="162521"/>
                  </a:lnTo>
                  <a:lnTo>
                    <a:pt x="66230" y="163068"/>
                  </a:lnTo>
                  <a:lnTo>
                    <a:pt x="70535" y="161594"/>
                  </a:lnTo>
                  <a:lnTo>
                    <a:pt x="71983" y="159816"/>
                  </a:lnTo>
                  <a:lnTo>
                    <a:pt x="72415" y="157784"/>
                  </a:lnTo>
                  <a:lnTo>
                    <a:pt x="73469" y="157441"/>
                  </a:lnTo>
                  <a:lnTo>
                    <a:pt x="74396" y="156857"/>
                  </a:lnTo>
                  <a:lnTo>
                    <a:pt x="75006" y="156006"/>
                  </a:lnTo>
                  <a:lnTo>
                    <a:pt x="74853" y="155549"/>
                  </a:lnTo>
                  <a:lnTo>
                    <a:pt x="74815" y="154330"/>
                  </a:lnTo>
                  <a:lnTo>
                    <a:pt x="75209" y="153466"/>
                  </a:lnTo>
                  <a:lnTo>
                    <a:pt x="75844" y="152844"/>
                  </a:lnTo>
                  <a:lnTo>
                    <a:pt x="75857" y="152298"/>
                  </a:lnTo>
                  <a:close/>
                </a:path>
                <a:path w="173990" h="217169">
                  <a:moveTo>
                    <a:pt x="75933" y="31457"/>
                  </a:moveTo>
                  <a:lnTo>
                    <a:pt x="74993" y="28727"/>
                  </a:lnTo>
                  <a:lnTo>
                    <a:pt x="73075" y="27813"/>
                  </a:lnTo>
                  <a:lnTo>
                    <a:pt x="70307" y="28752"/>
                  </a:lnTo>
                  <a:lnTo>
                    <a:pt x="69621" y="29540"/>
                  </a:lnTo>
                  <a:lnTo>
                    <a:pt x="69291" y="30454"/>
                  </a:lnTo>
                  <a:lnTo>
                    <a:pt x="69786" y="29730"/>
                  </a:lnTo>
                  <a:lnTo>
                    <a:pt x="70561" y="29210"/>
                  </a:lnTo>
                  <a:lnTo>
                    <a:pt x="73342" y="28740"/>
                  </a:lnTo>
                  <a:lnTo>
                    <a:pt x="75082" y="29972"/>
                  </a:lnTo>
                  <a:lnTo>
                    <a:pt x="75476" y="32308"/>
                  </a:lnTo>
                  <a:lnTo>
                    <a:pt x="75272" y="33261"/>
                  </a:lnTo>
                  <a:lnTo>
                    <a:pt x="75768" y="32448"/>
                  </a:lnTo>
                  <a:lnTo>
                    <a:pt x="75933" y="31457"/>
                  </a:lnTo>
                  <a:close/>
                </a:path>
                <a:path w="173990" h="217169">
                  <a:moveTo>
                    <a:pt x="78968" y="112522"/>
                  </a:moveTo>
                  <a:lnTo>
                    <a:pt x="77851" y="111988"/>
                  </a:lnTo>
                  <a:lnTo>
                    <a:pt x="76581" y="111747"/>
                  </a:lnTo>
                  <a:lnTo>
                    <a:pt x="71970" y="112522"/>
                  </a:lnTo>
                  <a:lnTo>
                    <a:pt x="69748" y="115620"/>
                  </a:lnTo>
                  <a:lnTo>
                    <a:pt x="70472" y="119621"/>
                  </a:lnTo>
                  <a:lnTo>
                    <a:pt x="70599" y="119951"/>
                  </a:lnTo>
                  <a:lnTo>
                    <a:pt x="71958" y="119684"/>
                  </a:lnTo>
                  <a:lnTo>
                    <a:pt x="72847" y="118694"/>
                  </a:lnTo>
                  <a:lnTo>
                    <a:pt x="74104" y="118033"/>
                  </a:lnTo>
                  <a:lnTo>
                    <a:pt x="75717" y="117995"/>
                  </a:lnTo>
                  <a:lnTo>
                    <a:pt x="76073" y="118084"/>
                  </a:lnTo>
                  <a:lnTo>
                    <a:pt x="75539" y="117386"/>
                  </a:lnTo>
                  <a:lnTo>
                    <a:pt x="74739" y="115214"/>
                  </a:lnTo>
                  <a:lnTo>
                    <a:pt x="75641" y="113296"/>
                  </a:lnTo>
                  <a:lnTo>
                    <a:pt x="77927" y="112471"/>
                  </a:lnTo>
                  <a:lnTo>
                    <a:pt x="78447" y="112458"/>
                  </a:lnTo>
                  <a:lnTo>
                    <a:pt x="78968" y="112522"/>
                  </a:lnTo>
                  <a:close/>
                </a:path>
                <a:path w="173990" h="217169">
                  <a:moveTo>
                    <a:pt x="79108" y="81356"/>
                  </a:moveTo>
                  <a:lnTo>
                    <a:pt x="78536" y="77965"/>
                  </a:lnTo>
                  <a:lnTo>
                    <a:pt x="78282" y="77330"/>
                  </a:lnTo>
                  <a:lnTo>
                    <a:pt x="77927" y="76784"/>
                  </a:lnTo>
                  <a:lnTo>
                    <a:pt x="77978" y="78447"/>
                  </a:lnTo>
                  <a:lnTo>
                    <a:pt x="76822" y="79933"/>
                  </a:lnTo>
                  <a:lnTo>
                    <a:pt x="73279" y="80454"/>
                  </a:lnTo>
                  <a:lnTo>
                    <a:pt x="71551" y="79197"/>
                  </a:lnTo>
                  <a:lnTo>
                    <a:pt x="71285" y="77190"/>
                  </a:lnTo>
                  <a:lnTo>
                    <a:pt x="70472" y="77266"/>
                  </a:lnTo>
                  <a:lnTo>
                    <a:pt x="69430" y="76974"/>
                  </a:lnTo>
                  <a:lnTo>
                    <a:pt x="68846" y="77952"/>
                  </a:lnTo>
                  <a:lnTo>
                    <a:pt x="68541" y="79082"/>
                  </a:lnTo>
                  <a:lnTo>
                    <a:pt x="68795" y="80568"/>
                  </a:lnTo>
                  <a:lnTo>
                    <a:pt x="69037" y="81064"/>
                  </a:lnTo>
                  <a:lnTo>
                    <a:pt x="67754" y="80086"/>
                  </a:lnTo>
                  <a:lnTo>
                    <a:pt x="66052" y="79667"/>
                  </a:lnTo>
                  <a:lnTo>
                    <a:pt x="61785" y="81140"/>
                  </a:lnTo>
                  <a:lnTo>
                    <a:pt x="60388" y="83972"/>
                  </a:lnTo>
                  <a:lnTo>
                    <a:pt x="62204" y="89166"/>
                  </a:lnTo>
                  <a:lnTo>
                    <a:pt x="65062" y="90551"/>
                  </a:lnTo>
                  <a:lnTo>
                    <a:pt x="70231" y="88785"/>
                  </a:lnTo>
                  <a:lnTo>
                    <a:pt x="71577" y="86067"/>
                  </a:lnTo>
                  <a:lnTo>
                    <a:pt x="70815" y="83540"/>
                  </a:lnTo>
                  <a:lnTo>
                    <a:pt x="71856" y="84264"/>
                  </a:lnTo>
                  <a:lnTo>
                    <a:pt x="73164" y="84607"/>
                  </a:lnTo>
                  <a:lnTo>
                    <a:pt x="77266" y="83934"/>
                  </a:lnTo>
                  <a:lnTo>
                    <a:pt x="79108" y="81356"/>
                  </a:lnTo>
                  <a:close/>
                </a:path>
                <a:path w="173990" h="217169">
                  <a:moveTo>
                    <a:pt x="79743" y="131356"/>
                  </a:moveTo>
                  <a:lnTo>
                    <a:pt x="78638" y="128181"/>
                  </a:lnTo>
                  <a:lnTo>
                    <a:pt x="78409" y="127749"/>
                  </a:lnTo>
                  <a:lnTo>
                    <a:pt x="77698" y="129806"/>
                  </a:lnTo>
                  <a:lnTo>
                    <a:pt x="75920" y="131432"/>
                  </a:lnTo>
                  <a:lnTo>
                    <a:pt x="70942" y="132257"/>
                  </a:lnTo>
                  <a:lnTo>
                    <a:pt x="68414" y="130937"/>
                  </a:lnTo>
                  <a:lnTo>
                    <a:pt x="67183" y="128727"/>
                  </a:lnTo>
                  <a:lnTo>
                    <a:pt x="66852" y="129870"/>
                  </a:lnTo>
                  <a:lnTo>
                    <a:pt x="66840" y="131127"/>
                  </a:lnTo>
                  <a:lnTo>
                    <a:pt x="68503" y="135534"/>
                  </a:lnTo>
                  <a:lnTo>
                    <a:pt x="71882" y="137134"/>
                  </a:lnTo>
                  <a:lnTo>
                    <a:pt x="75577" y="135801"/>
                  </a:lnTo>
                  <a:lnTo>
                    <a:pt x="78346" y="134493"/>
                  </a:lnTo>
                  <a:lnTo>
                    <a:pt x="79743" y="131356"/>
                  </a:lnTo>
                  <a:close/>
                </a:path>
                <a:path w="173990" h="217169">
                  <a:moveTo>
                    <a:pt x="82588" y="118910"/>
                  </a:moveTo>
                  <a:lnTo>
                    <a:pt x="82169" y="116446"/>
                  </a:lnTo>
                  <a:lnTo>
                    <a:pt x="81851" y="115582"/>
                  </a:lnTo>
                  <a:lnTo>
                    <a:pt x="81953" y="117043"/>
                  </a:lnTo>
                  <a:lnTo>
                    <a:pt x="81140" y="118440"/>
                  </a:lnTo>
                  <a:lnTo>
                    <a:pt x="79375" y="119075"/>
                  </a:lnTo>
                  <a:lnTo>
                    <a:pt x="78727" y="119100"/>
                  </a:lnTo>
                  <a:lnTo>
                    <a:pt x="79692" y="119849"/>
                  </a:lnTo>
                  <a:lnTo>
                    <a:pt x="80314" y="120916"/>
                  </a:lnTo>
                  <a:lnTo>
                    <a:pt x="80530" y="122174"/>
                  </a:lnTo>
                  <a:lnTo>
                    <a:pt x="81889" y="120840"/>
                  </a:lnTo>
                  <a:lnTo>
                    <a:pt x="82588" y="118910"/>
                  </a:lnTo>
                  <a:close/>
                </a:path>
                <a:path w="173990" h="217169">
                  <a:moveTo>
                    <a:pt x="83604" y="107061"/>
                  </a:moveTo>
                  <a:lnTo>
                    <a:pt x="80645" y="107137"/>
                  </a:lnTo>
                  <a:lnTo>
                    <a:pt x="78016" y="105054"/>
                  </a:lnTo>
                  <a:lnTo>
                    <a:pt x="77431" y="101358"/>
                  </a:lnTo>
                  <a:lnTo>
                    <a:pt x="77431" y="101003"/>
                  </a:lnTo>
                  <a:lnTo>
                    <a:pt x="76720" y="100482"/>
                  </a:lnTo>
                  <a:lnTo>
                    <a:pt x="76136" y="99809"/>
                  </a:lnTo>
                  <a:lnTo>
                    <a:pt x="75704" y="99021"/>
                  </a:lnTo>
                  <a:lnTo>
                    <a:pt x="75057" y="100393"/>
                  </a:lnTo>
                  <a:lnTo>
                    <a:pt x="81419" y="107645"/>
                  </a:lnTo>
                  <a:lnTo>
                    <a:pt x="82308" y="107569"/>
                  </a:lnTo>
                  <a:lnTo>
                    <a:pt x="83604" y="107061"/>
                  </a:lnTo>
                  <a:close/>
                </a:path>
                <a:path w="173990" h="217169">
                  <a:moveTo>
                    <a:pt x="87642" y="182867"/>
                  </a:moveTo>
                  <a:lnTo>
                    <a:pt x="86969" y="178904"/>
                  </a:lnTo>
                  <a:lnTo>
                    <a:pt x="86626" y="177914"/>
                  </a:lnTo>
                  <a:lnTo>
                    <a:pt x="85483" y="175171"/>
                  </a:lnTo>
                  <a:lnTo>
                    <a:pt x="82550" y="173456"/>
                  </a:lnTo>
                  <a:lnTo>
                    <a:pt x="77698" y="174269"/>
                  </a:lnTo>
                  <a:lnTo>
                    <a:pt x="76225" y="175234"/>
                  </a:lnTo>
                  <a:lnTo>
                    <a:pt x="74980" y="177012"/>
                  </a:lnTo>
                  <a:lnTo>
                    <a:pt x="74180" y="178308"/>
                  </a:lnTo>
                  <a:lnTo>
                    <a:pt x="73799" y="179870"/>
                  </a:lnTo>
                  <a:lnTo>
                    <a:pt x="74142" y="181914"/>
                  </a:lnTo>
                  <a:lnTo>
                    <a:pt x="73875" y="181229"/>
                  </a:lnTo>
                  <a:lnTo>
                    <a:pt x="71907" y="179285"/>
                  </a:lnTo>
                  <a:lnTo>
                    <a:pt x="70726" y="178803"/>
                  </a:lnTo>
                  <a:lnTo>
                    <a:pt x="67957" y="178803"/>
                  </a:lnTo>
                  <a:lnTo>
                    <a:pt x="66763" y="179285"/>
                  </a:lnTo>
                  <a:lnTo>
                    <a:pt x="64808" y="181229"/>
                  </a:lnTo>
                  <a:lnTo>
                    <a:pt x="64325" y="182410"/>
                  </a:lnTo>
                  <a:lnTo>
                    <a:pt x="64325" y="185153"/>
                  </a:lnTo>
                  <a:lnTo>
                    <a:pt x="64808" y="186334"/>
                  </a:lnTo>
                  <a:lnTo>
                    <a:pt x="66763" y="188277"/>
                  </a:lnTo>
                  <a:lnTo>
                    <a:pt x="67957" y="188760"/>
                  </a:lnTo>
                  <a:lnTo>
                    <a:pt x="70726" y="188760"/>
                  </a:lnTo>
                  <a:lnTo>
                    <a:pt x="71907" y="188277"/>
                  </a:lnTo>
                  <a:lnTo>
                    <a:pt x="73875" y="186334"/>
                  </a:lnTo>
                  <a:lnTo>
                    <a:pt x="74358" y="185153"/>
                  </a:lnTo>
                  <a:lnTo>
                    <a:pt x="74358" y="182549"/>
                  </a:lnTo>
                  <a:lnTo>
                    <a:pt x="74803" y="183515"/>
                  </a:lnTo>
                  <a:lnTo>
                    <a:pt x="74599" y="184048"/>
                  </a:lnTo>
                  <a:lnTo>
                    <a:pt x="74472" y="184632"/>
                  </a:lnTo>
                  <a:lnTo>
                    <a:pt x="74879" y="187071"/>
                  </a:lnTo>
                  <a:lnTo>
                    <a:pt x="76619" y="188302"/>
                  </a:lnTo>
                  <a:lnTo>
                    <a:pt x="79222" y="187871"/>
                  </a:lnTo>
                  <a:lnTo>
                    <a:pt x="79857" y="187452"/>
                  </a:lnTo>
                  <a:lnTo>
                    <a:pt x="80352" y="186918"/>
                  </a:lnTo>
                  <a:lnTo>
                    <a:pt x="81216" y="186905"/>
                  </a:lnTo>
                  <a:lnTo>
                    <a:pt x="85229" y="186232"/>
                  </a:lnTo>
                  <a:lnTo>
                    <a:pt x="87642" y="182867"/>
                  </a:lnTo>
                  <a:close/>
                </a:path>
                <a:path w="173990" h="217169">
                  <a:moveTo>
                    <a:pt x="88087" y="58267"/>
                  </a:moveTo>
                  <a:lnTo>
                    <a:pt x="86829" y="57556"/>
                  </a:lnTo>
                  <a:lnTo>
                    <a:pt x="85966" y="56362"/>
                  </a:lnTo>
                  <a:lnTo>
                    <a:pt x="85686" y="54902"/>
                  </a:lnTo>
                  <a:lnTo>
                    <a:pt x="84264" y="54711"/>
                  </a:lnTo>
                  <a:lnTo>
                    <a:pt x="83058" y="53657"/>
                  </a:lnTo>
                  <a:lnTo>
                    <a:pt x="82702" y="51523"/>
                  </a:lnTo>
                  <a:lnTo>
                    <a:pt x="82842" y="50914"/>
                  </a:lnTo>
                  <a:lnTo>
                    <a:pt x="83096" y="50342"/>
                  </a:lnTo>
                  <a:lnTo>
                    <a:pt x="80556" y="50952"/>
                  </a:lnTo>
                  <a:lnTo>
                    <a:pt x="78867" y="53352"/>
                  </a:lnTo>
                  <a:lnTo>
                    <a:pt x="79756" y="58661"/>
                  </a:lnTo>
                  <a:lnTo>
                    <a:pt x="82346" y="60490"/>
                  </a:lnTo>
                  <a:lnTo>
                    <a:pt x="86321" y="59829"/>
                  </a:lnTo>
                  <a:lnTo>
                    <a:pt x="87337" y="59156"/>
                  </a:lnTo>
                  <a:lnTo>
                    <a:pt x="88087" y="58267"/>
                  </a:lnTo>
                  <a:close/>
                </a:path>
                <a:path w="173990" h="217169">
                  <a:moveTo>
                    <a:pt x="90995" y="210680"/>
                  </a:moveTo>
                  <a:lnTo>
                    <a:pt x="90081" y="205257"/>
                  </a:lnTo>
                  <a:lnTo>
                    <a:pt x="87490" y="203428"/>
                  </a:lnTo>
                  <a:lnTo>
                    <a:pt x="82016" y="204343"/>
                  </a:lnTo>
                  <a:lnTo>
                    <a:pt x="80175" y="206908"/>
                  </a:lnTo>
                  <a:lnTo>
                    <a:pt x="80695" y="209943"/>
                  </a:lnTo>
                  <a:lnTo>
                    <a:pt x="80962" y="210515"/>
                  </a:lnTo>
                  <a:lnTo>
                    <a:pt x="80797" y="210540"/>
                  </a:lnTo>
                  <a:lnTo>
                    <a:pt x="80429" y="210591"/>
                  </a:lnTo>
                  <a:lnTo>
                    <a:pt x="78917" y="211099"/>
                  </a:lnTo>
                  <a:lnTo>
                    <a:pt x="78092" y="212559"/>
                  </a:lnTo>
                  <a:lnTo>
                    <a:pt x="78257" y="214591"/>
                  </a:lnTo>
                  <a:lnTo>
                    <a:pt x="78574" y="215506"/>
                  </a:lnTo>
                  <a:lnTo>
                    <a:pt x="79032" y="216001"/>
                  </a:lnTo>
                  <a:lnTo>
                    <a:pt x="80314" y="216941"/>
                  </a:lnTo>
                  <a:lnTo>
                    <a:pt x="81241" y="217170"/>
                  </a:lnTo>
                  <a:lnTo>
                    <a:pt x="82346" y="216941"/>
                  </a:lnTo>
                  <a:lnTo>
                    <a:pt x="82638" y="216916"/>
                  </a:lnTo>
                  <a:lnTo>
                    <a:pt x="83566" y="216598"/>
                  </a:lnTo>
                  <a:lnTo>
                    <a:pt x="84239" y="215912"/>
                  </a:lnTo>
                  <a:lnTo>
                    <a:pt x="84797" y="214642"/>
                  </a:lnTo>
                  <a:lnTo>
                    <a:pt x="84874" y="214160"/>
                  </a:lnTo>
                  <a:lnTo>
                    <a:pt x="84836" y="212991"/>
                  </a:lnTo>
                  <a:lnTo>
                    <a:pt x="84861" y="213664"/>
                  </a:lnTo>
                  <a:lnTo>
                    <a:pt x="85890" y="213804"/>
                  </a:lnTo>
                  <a:lnTo>
                    <a:pt x="89166" y="213258"/>
                  </a:lnTo>
                  <a:lnTo>
                    <a:pt x="90995" y="210680"/>
                  </a:lnTo>
                  <a:close/>
                </a:path>
                <a:path w="173990" h="217169">
                  <a:moveTo>
                    <a:pt x="93281" y="65963"/>
                  </a:moveTo>
                  <a:lnTo>
                    <a:pt x="92100" y="62560"/>
                  </a:lnTo>
                  <a:lnTo>
                    <a:pt x="89230" y="61175"/>
                  </a:lnTo>
                  <a:lnTo>
                    <a:pt x="83997" y="62966"/>
                  </a:lnTo>
                  <a:lnTo>
                    <a:pt x="82600" y="65811"/>
                  </a:lnTo>
                  <a:lnTo>
                    <a:pt x="83578" y="68541"/>
                  </a:lnTo>
                  <a:lnTo>
                    <a:pt x="85305" y="68808"/>
                  </a:lnTo>
                  <a:lnTo>
                    <a:pt x="86829" y="69913"/>
                  </a:lnTo>
                  <a:lnTo>
                    <a:pt x="87477" y="71640"/>
                  </a:lnTo>
                  <a:lnTo>
                    <a:pt x="88163" y="71742"/>
                  </a:lnTo>
                  <a:lnTo>
                    <a:pt x="88861" y="71716"/>
                  </a:lnTo>
                  <a:lnTo>
                    <a:pt x="89560" y="71526"/>
                  </a:lnTo>
                  <a:lnTo>
                    <a:pt x="90068" y="69723"/>
                  </a:lnTo>
                  <a:lnTo>
                    <a:pt x="91389" y="68262"/>
                  </a:lnTo>
                  <a:lnTo>
                    <a:pt x="93141" y="67576"/>
                  </a:lnTo>
                  <a:lnTo>
                    <a:pt x="93268" y="66789"/>
                  </a:lnTo>
                  <a:lnTo>
                    <a:pt x="93281" y="65963"/>
                  </a:lnTo>
                  <a:close/>
                </a:path>
                <a:path w="173990" h="217169">
                  <a:moveTo>
                    <a:pt x="102527" y="4889"/>
                  </a:moveTo>
                  <a:lnTo>
                    <a:pt x="102311" y="3771"/>
                  </a:lnTo>
                  <a:lnTo>
                    <a:pt x="102349" y="2971"/>
                  </a:lnTo>
                  <a:lnTo>
                    <a:pt x="102514" y="2209"/>
                  </a:lnTo>
                  <a:lnTo>
                    <a:pt x="101904" y="863"/>
                  </a:lnTo>
                  <a:lnTo>
                    <a:pt x="100482" y="0"/>
                  </a:lnTo>
                  <a:lnTo>
                    <a:pt x="98806" y="279"/>
                  </a:lnTo>
                  <a:lnTo>
                    <a:pt x="98577" y="393"/>
                  </a:lnTo>
                  <a:lnTo>
                    <a:pt x="98234" y="1676"/>
                  </a:lnTo>
                  <a:lnTo>
                    <a:pt x="97409" y="2755"/>
                  </a:lnTo>
                  <a:lnTo>
                    <a:pt x="96202" y="3416"/>
                  </a:lnTo>
                  <a:lnTo>
                    <a:pt x="96126" y="3873"/>
                  </a:lnTo>
                  <a:lnTo>
                    <a:pt x="96481" y="5930"/>
                  </a:lnTo>
                  <a:lnTo>
                    <a:pt x="98221" y="7162"/>
                  </a:lnTo>
                  <a:lnTo>
                    <a:pt x="101219" y="6667"/>
                  </a:lnTo>
                  <a:lnTo>
                    <a:pt x="102082" y="5880"/>
                  </a:lnTo>
                  <a:lnTo>
                    <a:pt x="102527" y="4889"/>
                  </a:lnTo>
                  <a:close/>
                </a:path>
                <a:path w="173990" h="217169">
                  <a:moveTo>
                    <a:pt x="110020" y="126695"/>
                  </a:moveTo>
                  <a:lnTo>
                    <a:pt x="109397" y="123063"/>
                  </a:lnTo>
                  <a:lnTo>
                    <a:pt x="109042" y="122212"/>
                  </a:lnTo>
                  <a:lnTo>
                    <a:pt x="108191" y="121031"/>
                  </a:lnTo>
                  <a:lnTo>
                    <a:pt x="107835" y="122669"/>
                  </a:lnTo>
                  <a:lnTo>
                    <a:pt x="106756" y="124117"/>
                  </a:lnTo>
                  <a:lnTo>
                    <a:pt x="102819" y="125539"/>
                  </a:lnTo>
                  <a:lnTo>
                    <a:pt x="102819" y="129552"/>
                  </a:lnTo>
                  <a:lnTo>
                    <a:pt x="97078" y="130517"/>
                  </a:lnTo>
                  <a:lnTo>
                    <a:pt x="95211" y="132194"/>
                  </a:lnTo>
                  <a:lnTo>
                    <a:pt x="97066" y="130517"/>
                  </a:lnTo>
                  <a:lnTo>
                    <a:pt x="102819" y="129552"/>
                  </a:lnTo>
                  <a:lnTo>
                    <a:pt x="102819" y="125539"/>
                  </a:lnTo>
                  <a:lnTo>
                    <a:pt x="102450" y="125666"/>
                  </a:lnTo>
                  <a:lnTo>
                    <a:pt x="99568" y="124320"/>
                  </a:lnTo>
                  <a:lnTo>
                    <a:pt x="98475" y="121323"/>
                  </a:lnTo>
                  <a:lnTo>
                    <a:pt x="98437" y="120497"/>
                  </a:lnTo>
                  <a:lnTo>
                    <a:pt x="97726" y="121208"/>
                  </a:lnTo>
                  <a:lnTo>
                    <a:pt x="97193" y="122085"/>
                  </a:lnTo>
                  <a:lnTo>
                    <a:pt x="96545" y="124028"/>
                  </a:lnTo>
                  <a:lnTo>
                    <a:pt x="96418" y="125082"/>
                  </a:lnTo>
                  <a:lnTo>
                    <a:pt x="96748" y="127038"/>
                  </a:lnTo>
                  <a:lnTo>
                    <a:pt x="97053" y="127825"/>
                  </a:lnTo>
                  <a:lnTo>
                    <a:pt x="97497" y="128511"/>
                  </a:lnTo>
                  <a:lnTo>
                    <a:pt x="98120" y="128168"/>
                  </a:lnTo>
                  <a:lnTo>
                    <a:pt x="96621" y="129044"/>
                  </a:lnTo>
                  <a:lnTo>
                    <a:pt x="95935" y="129768"/>
                  </a:lnTo>
                  <a:lnTo>
                    <a:pt x="94716" y="131711"/>
                  </a:lnTo>
                  <a:lnTo>
                    <a:pt x="94361" y="132994"/>
                  </a:lnTo>
                  <a:lnTo>
                    <a:pt x="94424" y="134327"/>
                  </a:lnTo>
                  <a:lnTo>
                    <a:pt x="94056" y="135343"/>
                  </a:lnTo>
                  <a:lnTo>
                    <a:pt x="98958" y="143230"/>
                  </a:lnTo>
                  <a:lnTo>
                    <a:pt x="101663" y="142963"/>
                  </a:lnTo>
                  <a:lnTo>
                    <a:pt x="102577" y="142811"/>
                  </a:lnTo>
                  <a:lnTo>
                    <a:pt x="103416" y="142481"/>
                  </a:lnTo>
                  <a:lnTo>
                    <a:pt x="104152" y="141998"/>
                  </a:lnTo>
                  <a:lnTo>
                    <a:pt x="103695" y="141287"/>
                  </a:lnTo>
                  <a:lnTo>
                    <a:pt x="103365" y="140487"/>
                  </a:lnTo>
                  <a:lnTo>
                    <a:pt x="103263" y="137287"/>
                  </a:lnTo>
                  <a:lnTo>
                    <a:pt x="104787" y="135407"/>
                  </a:lnTo>
                  <a:lnTo>
                    <a:pt x="106870" y="134759"/>
                  </a:lnTo>
                  <a:lnTo>
                    <a:pt x="107492" y="134620"/>
                  </a:lnTo>
                  <a:lnTo>
                    <a:pt x="107569" y="133832"/>
                  </a:lnTo>
                  <a:lnTo>
                    <a:pt x="107480" y="133045"/>
                  </a:lnTo>
                  <a:lnTo>
                    <a:pt x="107010" y="131445"/>
                  </a:lnTo>
                  <a:lnTo>
                    <a:pt x="104965" y="128079"/>
                  </a:lnTo>
                  <a:lnTo>
                    <a:pt x="106553" y="130632"/>
                  </a:lnTo>
                  <a:lnTo>
                    <a:pt x="108750" y="129273"/>
                  </a:lnTo>
                  <a:lnTo>
                    <a:pt x="110020" y="126695"/>
                  </a:lnTo>
                  <a:close/>
                </a:path>
                <a:path w="173990" h="217169">
                  <a:moveTo>
                    <a:pt x="110286" y="42367"/>
                  </a:moveTo>
                  <a:lnTo>
                    <a:pt x="109448" y="41706"/>
                  </a:lnTo>
                  <a:lnTo>
                    <a:pt x="108775" y="40817"/>
                  </a:lnTo>
                  <a:lnTo>
                    <a:pt x="108191" y="39014"/>
                  </a:lnTo>
                  <a:lnTo>
                    <a:pt x="107403" y="38481"/>
                  </a:lnTo>
                  <a:lnTo>
                    <a:pt x="106756" y="37744"/>
                  </a:lnTo>
                  <a:lnTo>
                    <a:pt x="106299" y="36893"/>
                  </a:lnTo>
                  <a:lnTo>
                    <a:pt x="104800" y="37960"/>
                  </a:lnTo>
                  <a:lnTo>
                    <a:pt x="103924" y="39789"/>
                  </a:lnTo>
                  <a:lnTo>
                    <a:pt x="104508" y="43218"/>
                  </a:lnTo>
                  <a:lnTo>
                    <a:pt x="105448" y="44399"/>
                  </a:lnTo>
                  <a:lnTo>
                    <a:pt x="106680" y="45123"/>
                  </a:lnTo>
                  <a:lnTo>
                    <a:pt x="107467" y="43789"/>
                  </a:lnTo>
                  <a:lnTo>
                    <a:pt x="108750" y="42799"/>
                  </a:lnTo>
                  <a:lnTo>
                    <a:pt x="110286" y="42367"/>
                  </a:lnTo>
                  <a:close/>
                </a:path>
                <a:path w="173990" h="217169">
                  <a:moveTo>
                    <a:pt x="110972" y="166839"/>
                  </a:moveTo>
                  <a:lnTo>
                    <a:pt x="110058" y="161404"/>
                  </a:lnTo>
                  <a:lnTo>
                    <a:pt x="107480" y="159575"/>
                  </a:lnTo>
                  <a:lnTo>
                    <a:pt x="103746" y="160197"/>
                  </a:lnTo>
                  <a:lnTo>
                    <a:pt x="102933" y="160705"/>
                  </a:lnTo>
                  <a:lnTo>
                    <a:pt x="102235" y="161340"/>
                  </a:lnTo>
                  <a:lnTo>
                    <a:pt x="102019" y="160388"/>
                  </a:lnTo>
                  <a:lnTo>
                    <a:pt x="101130" y="157848"/>
                  </a:lnTo>
                  <a:lnTo>
                    <a:pt x="98818" y="156210"/>
                  </a:lnTo>
                  <a:lnTo>
                    <a:pt x="95415" y="155956"/>
                  </a:lnTo>
                  <a:lnTo>
                    <a:pt x="94526" y="156057"/>
                  </a:lnTo>
                  <a:lnTo>
                    <a:pt x="91948" y="156946"/>
                  </a:lnTo>
                  <a:lnTo>
                    <a:pt x="90639" y="158153"/>
                  </a:lnTo>
                  <a:lnTo>
                    <a:pt x="89166" y="161150"/>
                  </a:lnTo>
                  <a:lnTo>
                    <a:pt x="89001" y="162941"/>
                  </a:lnTo>
                  <a:lnTo>
                    <a:pt x="89941" y="165646"/>
                  </a:lnTo>
                  <a:lnTo>
                    <a:pt x="90512" y="166484"/>
                  </a:lnTo>
                  <a:lnTo>
                    <a:pt x="92049" y="167970"/>
                  </a:lnTo>
                  <a:lnTo>
                    <a:pt x="93052" y="168541"/>
                  </a:lnTo>
                  <a:lnTo>
                    <a:pt x="95377" y="169151"/>
                  </a:lnTo>
                  <a:lnTo>
                    <a:pt x="96685" y="169125"/>
                  </a:lnTo>
                  <a:lnTo>
                    <a:pt x="99174" y="168275"/>
                  </a:lnTo>
                  <a:lnTo>
                    <a:pt x="100177" y="167525"/>
                  </a:lnTo>
                  <a:lnTo>
                    <a:pt x="100926" y="166585"/>
                  </a:lnTo>
                  <a:lnTo>
                    <a:pt x="101739" y="168808"/>
                  </a:lnTo>
                  <a:lnTo>
                    <a:pt x="103962" y="170268"/>
                  </a:lnTo>
                  <a:lnTo>
                    <a:pt x="109131" y="169418"/>
                  </a:lnTo>
                  <a:lnTo>
                    <a:pt x="110972" y="166839"/>
                  </a:lnTo>
                  <a:close/>
                </a:path>
                <a:path w="173990" h="217169">
                  <a:moveTo>
                    <a:pt x="115595" y="191884"/>
                  </a:moveTo>
                  <a:lnTo>
                    <a:pt x="115049" y="188709"/>
                  </a:lnTo>
                  <a:lnTo>
                    <a:pt x="114300" y="187083"/>
                  </a:lnTo>
                  <a:lnTo>
                    <a:pt x="112280" y="184594"/>
                  </a:lnTo>
                  <a:lnTo>
                    <a:pt x="109982" y="183642"/>
                  </a:lnTo>
                  <a:lnTo>
                    <a:pt x="106845" y="184162"/>
                  </a:lnTo>
                  <a:lnTo>
                    <a:pt x="105537" y="184785"/>
                  </a:lnTo>
                  <a:lnTo>
                    <a:pt x="107594" y="184797"/>
                  </a:lnTo>
                  <a:lnTo>
                    <a:pt x="104406" y="184810"/>
                  </a:lnTo>
                  <a:lnTo>
                    <a:pt x="102692" y="185394"/>
                  </a:lnTo>
                  <a:lnTo>
                    <a:pt x="101815" y="186220"/>
                  </a:lnTo>
                  <a:lnTo>
                    <a:pt x="100507" y="188404"/>
                  </a:lnTo>
                  <a:lnTo>
                    <a:pt x="100241" y="189890"/>
                  </a:lnTo>
                  <a:lnTo>
                    <a:pt x="101206" y="192646"/>
                  </a:lnTo>
                  <a:lnTo>
                    <a:pt x="102158" y="193636"/>
                  </a:lnTo>
                  <a:lnTo>
                    <a:pt x="103314" y="194195"/>
                  </a:lnTo>
                  <a:lnTo>
                    <a:pt x="103682" y="194703"/>
                  </a:lnTo>
                  <a:lnTo>
                    <a:pt x="104584" y="195529"/>
                  </a:lnTo>
                  <a:lnTo>
                    <a:pt x="105994" y="196659"/>
                  </a:lnTo>
                  <a:lnTo>
                    <a:pt x="107861" y="197231"/>
                  </a:lnTo>
                  <a:lnTo>
                    <a:pt x="110832" y="196723"/>
                  </a:lnTo>
                  <a:lnTo>
                    <a:pt x="111760" y="196278"/>
                  </a:lnTo>
                  <a:lnTo>
                    <a:pt x="114503" y="194284"/>
                  </a:lnTo>
                  <a:lnTo>
                    <a:pt x="115595" y="191884"/>
                  </a:lnTo>
                  <a:close/>
                </a:path>
                <a:path w="173990" h="217169">
                  <a:moveTo>
                    <a:pt x="117360" y="59702"/>
                  </a:moveTo>
                  <a:lnTo>
                    <a:pt x="115900" y="55511"/>
                  </a:lnTo>
                  <a:lnTo>
                    <a:pt x="114579" y="54457"/>
                  </a:lnTo>
                  <a:lnTo>
                    <a:pt x="113055" y="54025"/>
                  </a:lnTo>
                  <a:lnTo>
                    <a:pt x="111518" y="54165"/>
                  </a:lnTo>
                  <a:lnTo>
                    <a:pt x="110490" y="53962"/>
                  </a:lnTo>
                  <a:lnTo>
                    <a:pt x="110058" y="54025"/>
                  </a:lnTo>
                  <a:lnTo>
                    <a:pt x="107442" y="54914"/>
                  </a:lnTo>
                  <a:lnTo>
                    <a:pt x="106057" y="57759"/>
                  </a:lnTo>
                  <a:lnTo>
                    <a:pt x="107010" y="60477"/>
                  </a:lnTo>
                  <a:lnTo>
                    <a:pt x="107149" y="60667"/>
                  </a:lnTo>
                  <a:lnTo>
                    <a:pt x="108978" y="60934"/>
                  </a:lnTo>
                  <a:lnTo>
                    <a:pt x="110629" y="62014"/>
                  </a:lnTo>
                  <a:lnTo>
                    <a:pt x="111556" y="63677"/>
                  </a:lnTo>
                  <a:lnTo>
                    <a:pt x="112750" y="63639"/>
                  </a:lnTo>
                  <a:lnTo>
                    <a:pt x="115963" y="62534"/>
                  </a:lnTo>
                  <a:lnTo>
                    <a:pt x="117360" y="59702"/>
                  </a:lnTo>
                  <a:close/>
                </a:path>
                <a:path w="173990" h="217169">
                  <a:moveTo>
                    <a:pt x="119634" y="75780"/>
                  </a:moveTo>
                  <a:lnTo>
                    <a:pt x="118465" y="75425"/>
                  </a:lnTo>
                  <a:lnTo>
                    <a:pt x="117182" y="75412"/>
                  </a:lnTo>
                  <a:lnTo>
                    <a:pt x="115379" y="76111"/>
                  </a:lnTo>
                  <a:lnTo>
                    <a:pt x="112598" y="77393"/>
                  </a:lnTo>
                  <a:lnTo>
                    <a:pt x="111175" y="80556"/>
                  </a:lnTo>
                  <a:lnTo>
                    <a:pt x="112471" y="84264"/>
                  </a:lnTo>
                  <a:lnTo>
                    <a:pt x="112890" y="84950"/>
                  </a:lnTo>
                  <a:lnTo>
                    <a:pt x="113741" y="85890"/>
                  </a:lnTo>
                  <a:lnTo>
                    <a:pt x="114515" y="86474"/>
                  </a:lnTo>
                  <a:lnTo>
                    <a:pt x="114363" y="85623"/>
                  </a:lnTo>
                  <a:lnTo>
                    <a:pt x="114287" y="83083"/>
                  </a:lnTo>
                  <a:lnTo>
                    <a:pt x="115252" y="81216"/>
                  </a:lnTo>
                  <a:lnTo>
                    <a:pt x="116751" y="79984"/>
                  </a:lnTo>
                  <a:lnTo>
                    <a:pt x="117106" y="78257"/>
                  </a:lnTo>
                  <a:lnTo>
                    <a:pt x="118148" y="76720"/>
                  </a:lnTo>
                  <a:lnTo>
                    <a:pt x="119634" y="75780"/>
                  </a:lnTo>
                  <a:close/>
                </a:path>
                <a:path w="173990" h="217169">
                  <a:moveTo>
                    <a:pt x="120662" y="11430"/>
                  </a:moveTo>
                  <a:lnTo>
                    <a:pt x="119837" y="10566"/>
                  </a:lnTo>
                  <a:lnTo>
                    <a:pt x="119240" y="9448"/>
                  </a:lnTo>
                  <a:lnTo>
                    <a:pt x="119049" y="8166"/>
                  </a:lnTo>
                  <a:lnTo>
                    <a:pt x="119011" y="7429"/>
                  </a:lnTo>
                  <a:lnTo>
                    <a:pt x="118237" y="7150"/>
                  </a:lnTo>
                  <a:lnTo>
                    <a:pt x="117513" y="6743"/>
                  </a:lnTo>
                  <a:lnTo>
                    <a:pt x="116954" y="6121"/>
                  </a:lnTo>
                  <a:lnTo>
                    <a:pt x="116141" y="6997"/>
                  </a:lnTo>
                  <a:lnTo>
                    <a:pt x="115785" y="8255"/>
                  </a:lnTo>
                  <a:lnTo>
                    <a:pt x="116814" y="11214"/>
                  </a:lnTo>
                  <a:lnTo>
                    <a:pt x="118745" y="12128"/>
                  </a:lnTo>
                  <a:lnTo>
                    <a:pt x="120662" y="11430"/>
                  </a:lnTo>
                  <a:close/>
                </a:path>
                <a:path w="173990" h="217169">
                  <a:moveTo>
                    <a:pt x="122377" y="106387"/>
                  </a:moveTo>
                  <a:lnTo>
                    <a:pt x="121272" y="99872"/>
                  </a:lnTo>
                  <a:lnTo>
                    <a:pt x="118148" y="97663"/>
                  </a:lnTo>
                  <a:lnTo>
                    <a:pt x="115430" y="98120"/>
                  </a:lnTo>
                  <a:lnTo>
                    <a:pt x="115430" y="105092"/>
                  </a:lnTo>
                  <a:lnTo>
                    <a:pt x="113880" y="103365"/>
                  </a:lnTo>
                  <a:lnTo>
                    <a:pt x="111658" y="102514"/>
                  </a:lnTo>
                  <a:lnTo>
                    <a:pt x="113880" y="103365"/>
                  </a:lnTo>
                  <a:lnTo>
                    <a:pt x="115328" y="104965"/>
                  </a:lnTo>
                  <a:lnTo>
                    <a:pt x="115430" y="105092"/>
                  </a:lnTo>
                  <a:lnTo>
                    <a:pt x="115430" y="98120"/>
                  </a:lnTo>
                  <a:lnTo>
                    <a:pt x="114058" y="98348"/>
                  </a:lnTo>
                  <a:lnTo>
                    <a:pt x="113334" y="98640"/>
                  </a:lnTo>
                  <a:lnTo>
                    <a:pt x="112699" y="99021"/>
                  </a:lnTo>
                  <a:lnTo>
                    <a:pt x="113741" y="99783"/>
                  </a:lnTo>
                  <a:lnTo>
                    <a:pt x="111010" y="97802"/>
                  </a:lnTo>
                  <a:lnTo>
                    <a:pt x="108788" y="97383"/>
                  </a:lnTo>
                  <a:lnTo>
                    <a:pt x="103314" y="99263"/>
                  </a:lnTo>
                  <a:lnTo>
                    <a:pt x="101523" y="102844"/>
                  </a:lnTo>
                  <a:lnTo>
                    <a:pt x="102552" y="106184"/>
                  </a:lnTo>
                  <a:lnTo>
                    <a:pt x="103543" y="105117"/>
                  </a:lnTo>
                  <a:lnTo>
                    <a:pt x="104902" y="104406"/>
                  </a:lnTo>
                  <a:lnTo>
                    <a:pt x="106426" y="104190"/>
                  </a:lnTo>
                  <a:lnTo>
                    <a:pt x="107175" y="104101"/>
                  </a:lnTo>
                  <a:lnTo>
                    <a:pt x="110807" y="104000"/>
                  </a:lnTo>
                  <a:lnTo>
                    <a:pt x="113830" y="106845"/>
                  </a:lnTo>
                  <a:lnTo>
                    <a:pt x="113982" y="112598"/>
                  </a:lnTo>
                  <a:lnTo>
                    <a:pt x="112966" y="114528"/>
                  </a:lnTo>
                  <a:lnTo>
                    <a:pt x="111366" y="115760"/>
                  </a:lnTo>
                  <a:lnTo>
                    <a:pt x="114490" y="115265"/>
                  </a:lnTo>
                  <a:lnTo>
                    <a:pt x="116624" y="112864"/>
                  </a:lnTo>
                  <a:lnTo>
                    <a:pt x="116954" y="109969"/>
                  </a:lnTo>
                  <a:lnTo>
                    <a:pt x="120205" y="109448"/>
                  </a:lnTo>
                  <a:lnTo>
                    <a:pt x="122377" y="106387"/>
                  </a:lnTo>
                  <a:close/>
                </a:path>
                <a:path w="173990" h="217169">
                  <a:moveTo>
                    <a:pt x="123609" y="17043"/>
                  </a:moveTo>
                  <a:lnTo>
                    <a:pt x="123240" y="14897"/>
                  </a:lnTo>
                  <a:lnTo>
                    <a:pt x="121513" y="13677"/>
                  </a:lnTo>
                  <a:lnTo>
                    <a:pt x="117830" y="14287"/>
                  </a:lnTo>
                  <a:lnTo>
                    <a:pt x="116598" y="16014"/>
                  </a:lnTo>
                  <a:lnTo>
                    <a:pt x="117106" y="19088"/>
                  </a:lnTo>
                  <a:lnTo>
                    <a:pt x="118033" y="20027"/>
                  </a:lnTo>
                  <a:lnTo>
                    <a:pt x="119164" y="20408"/>
                  </a:lnTo>
                  <a:lnTo>
                    <a:pt x="120103" y="19037"/>
                  </a:lnTo>
                  <a:lnTo>
                    <a:pt x="121577" y="18008"/>
                  </a:lnTo>
                  <a:lnTo>
                    <a:pt x="123520" y="17640"/>
                  </a:lnTo>
                  <a:lnTo>
                    <a:pt x="123609" y="17043"/>
                  </a:lnTo>
                  <a:close/>
                </a:path>
                <a:path w="173990" h="217169">
                  <a:moveTo>
                    <a:pt x="125387" y="174332"/>
                  </a:moveTo>
                  <a:lnTo>
                    <a:pt x="124498" y="170167"/>
                  </a:lnTo>
                  <a:lnTo>
                    <a:pt x="123507" y="166052"/>
                  </a:lnTo>
                  <a:lnTo>
                    <a:pt x="122377" y="162001"/>
                  </a:lnTo>
                  <a:lnTo>
                    <a:pt x="119964" y="163156"/>
                  </a:lnTo>
                  <a:lnTo>
                    <a:pt x="118541" y="165620"/>
                  </a:lnTo>
                  <a:lnTo>
                    <a:pt x="118808" y="169392"/>
                  </a:lnTo>
                  <a:lnTo>
                    <a:pt x="119976" y="172720"/>
                  </a:lnTo>
                  <a:lnTo>
                    <a:pt x="122605" y="174396"/>
                  </a:lnTo>
                  <a:lnTo>
                    <a:pt x="125387" y="174332"/>
                  </a:lnTo>
                  <a:close/>
                </a:path>
                <a:path w="173990" h="217169">
                  <a:moveTo>
                    <a:pt x="136512" y="137490"/>
                  </a:moveTo>
                  <a:lnTo>
                    <a:pt x="135839" y="133477"/>
                  </a:lnTo>
                  <a:lnTo>
                    <a:pt x="135585" y="133172"/>
                  </a:lnTo>
                  <a:lnTo>
                    <a:pt x="135585" y="137680"/>
                  </a:lnTo>
                  <a:lnTo>
                    <a:pt x="133858" y="132753"/>
                  </a:lnTo>
                  <a:lnTo>
                    <a:pt x="135585" y="137680"/>
                  </a:lnTo>
                  <a:lnTo>
                    <a:pt x="135585" y="133172"/>
                  </a:lnTo>
                  <a:lnTo>
                    <a:pt x="134442" y="131775"/>
                  </a:lnTo>
                  <a:lnTo>
                    <a:pt x="132613" y="130873"/>
                  </a:lnTo>
                  <a:lnTo>
                    <a:pt x="132041" y="130771"/>
                  </a:lnTo>
                  <a:lnTo>
                    <a:pt x="131000" y="130340"/>
                  </a:lnTo>
                  <a:lnTo>
                    <a:pt x="123634" y="134302"/>
                  </a:lnTo>
                  <a:lnTo>
                    <a:pt x="124383" y="133324"/>
                  </a:lnTo>
                  <a:lnTo>
                    <a:pt x="125425" y="132549"/>
                  </a:lnTo>
                  <a:lnTo>
                    <a:pt x="124383" y="133337"/>
                  </a:lnTo>
                  <a:lnTo>
                    <a:pt x="123634" y="134302"/>
                  </a:lnTo>
                  <a:lnTo>
                    <a:pt x="122326" y="136004"/>
                  </a:lnTo>
                  <a:lnTo>
                    <a:pt x="121869" y="138277"/>
                  </a:lnTo>
                  <a:lnTo>
                    <a:pt x="122885" y="141173"/>
                  </a:lnTo>
                  <a:lnTo>
                    <a:pt x="123278" y="141820"/>
                  </a:lnTo>
                  <a:lnTo>
                    <a:pt x="123748" y="142405"/>
                  </a:lnTo>
                  <a:lnTo>
                    <a:pt x="122516" y="143814"/>
                  </a:lnTo>
                  <a:lnTo>
                    <a:pt x="121869" y="145732"/>
                  </a:lnTo>
                  <a:lnTo>
                    <a:pt x="122605" y="149466"/>
                  </a:lnTo>
                  <a:lnTo>
                    <a:pt x="123380" y="150672"/>
                  </a:lnTo>
                  <a:lnTo>
                    <a:pt x="124434" y="151574"/>
                  </a:lnTo>
                  <a:lnTo>
                    <a:pt x="127800" y="148869"/>
                  </a:lnTo>
                  <a:lnTo>
                    <a:pt x="131076" y="146050"/>
                  </a:lnTo>
                  <a:lnTo>
                    <a:pt x="134200" y="143090"/>
                  </a:lnTo>
                  <a:lnTo>
                    <a:pt x="132321" y="140792"/>
                  </a:lnTo>
                  <a:lnTo>
                    <a:pt x="133769" y="142544"/>
                  </a:lnTo>
                  <a:lnTo>
                    <a:pt x="134531" y="141516"/>
                  </a:lnTo>
                  <a:lnTo>
                    <a:pt x="135470" y="139280"/>
                  </a:lnTo>
                  <a:lnTo>
                    <a:pt x="135572" y="137795"/>
                  </a:lnTo>
                  <a:lnTo>
                    <a:pt x="135483" y="139268"/>
                  </a:lnTo>
                  <a:lnTo>
                    <a:pt x="134924" y="140665"/>
                  </a:lnTo>
                  <a:lnTo>
                    <a:pt x="135991" y="139280"/>
                  </a:lnTo>
                  <a:lnTo>
                    <a:pt x="136512" y="137490"/>
                  </a:lnTo>
                  <a:close/>
                </a:path>
                <a:path w="173990" h="217169">
                  <a:moveTo>
                    <a:pt x="138099" y="34620"/>
                  </a:moveTo>
                  <a:lnTo>
                    <a:pt x="137134" y="32727"/>
                  </a:lnTo>
                  <a:lnTo>
                    <a:pt x="135077" y="31546"/>
                  </a:lnTo>
                  <a:lnTo>
                    <a:pt x="130848" y="32296"/>
                  </a:lnTo>
                  <a:lnTo>
                    <a:pt x="129387" y="33718"/>
                  </a:lnTo>
                  <a:lnTo>
                    <a:pt x="128689" y="36169"/>
                  </a:lnTo>
                  <a:lnTo>
                    <a:pt x="128600" y="36906"/>
                  </a:lnTo>
                  <a:lnTo>
                    <a:pt x="129044" y="39497"/>
                  </a:lnTo>
                  <a:lnTo>
                    <a:pt x="130365" y="40868"/>
                  </a:lnTo>
                  <a:lnTo>
                    <a:pt x="132016" y="41452"/>
                  </a:lnTo>
                  <a:lnTo>
                    <a:pt x="132486" y="39306"/>
                  </a:lnTo>
                  <a:lnTo>
                    <a:pt x="134010" y="37503"/>
                  </a:lnTo>
                  <a:lnTo>
                    <a:pt x="136105" y="36715"/>
                  </a:lnTo>
                  <a:lnTo>
                    <a:pt x="136601" y="35890"/>
                  </a:lnTo>
                  <a:lnTo>
                    <a:pt x="137274" y="35166"/>
                  </a:lnTo>
                  <a:lnTo>
                    <a:pt x="138099" y="34620"/>
                  </a:lnTo>
                  <a:close/>
                </a:path>
                <a:path w="173990" h="217169">
                  <a:moveTo>
                    <a:pt x="142811" y="52463"/>
                  </a:moveTo>
                  <a:lnTo>
                    <a:pt x="141935" y="52260"/>
                  </a:lnTo>
                  <a:lnTo>
                    <a:pt x="141008" y="52209"/>
                  </a:lnTo>
                  <a:lnTo>
                    <a:pt x="139903" y="52590"/>
                  </a:lnTo>
                  <a:lnTo>
                    <a:pt x="139776" y="52730"/>
                  </a:lnTo>
                  <a:lnTo>
                    <a:pt x="139598" y="52819"/>
                  </a:lnTo>
                  <a:lnTo>
                    <a:pt x="140589" y="53162"/>
                  </a:lnTo>
                  <a:lnTo>
                    <a:pt x="141465" y="53733"/>
                  </a:lnTo>
                  <a:lnTo>
                    <a:pt x="142176" y="54483"/>
                  </a:lnTo>
                  <a:lnTo>
                    <a:pt x="142278" y="53759"/>
                  </a:lnTo>
                  <a:lnTo>
                    <a:pt x="142506" y="53086"/>
                  </a:lnTo>
                  <a:lnTo>
                    <a:pt x="142811" y="52463"/>
                  </a:lnTo>
                  <a:close/>
                </a:path>
                <a:path w="173990" h="217169">
                  <a:moveTo>
                    <a:pt x="145161" y="60858"/>
                  </a:moveTo>
                  <a:lnTo>
                    <a:pt x="144703" y="60566"/>
                  </a:lnTo>
                  <a:lnTo>
                    <a:pt x="143929" y="59829"/>
                  </a:lnTo>
                  <a:lnTo>
                    <a:pt x="143827" y="60591"/>
                  </a:lnTo>
                  <a:lnTo>
                    <a:pt x="143586" y="61302"/>
                  </a:lnTo>
                  <a:lnTo>
                    <a:pt x="143230" y="61963"/>
                  </a:lnTo>
                  <a:lnTo>
                    <a:pt x="143383" y="61937"/>
                  </a:lnTo>
                  <a:lnTo>
                    <a:pt x="144068" y="61709"/>
                  </a:lnTo>
                  <a:lnTo>
                    <a:pt x="144653" y="61328"/>
                  </a:lnTo>
                  <a:lnTo>
                    <a:pt x="145161" y="60858"/>
                  </a:lnTo>
                  <a:close/>
                </a:path>
                <a:path w="173990" h="217169">
                  <a:moveTo>
                    <a:pt x="146570" y="112102"/>
                  </a:moveTo>
                  <a:lnTo>
                    <a:pt x="145529" y="105994"/>
                  </a:lnTo>
                  <a:lnTo>
                    <a:pt x="142760" y="104038"/>
                  </a:lnTo>
                  <a:lnTo>
                    <a:pt x="142760" y="114630"/>
                  </a:lnTo>
                  <a:lnTo>
                    <a:pt x="141351" y="112445"/>
                  </a:lnTo>
                  <a:lnTo>
                    <a:pt x="142735" y="114566"/>
                  </a:lnTo>
                  <a:lnTo>
                    <a:pt x="142760" y="104038"/>
                  </a:lnTo>
                  <a:lnTo>
                    <a:pt x="142138" y="103593"/>
                  </a:lnTo>
                  <a:lnTo>
                    <a:pt x="137833" y="104305"/>
                  </a:lnTo>
                  <a:lnTo>
                    <a:pt x="136550" y="104902"/>
                  </a:lnTo>
                  <a:lnTo>
                    <a:pt x="139446" y="104698"/>
                  </a:lnTo>
                  <a:lnTo>
                    <a:pt x="135432" y="105029"/>
                  </a:lnTo>
                  <a:lnTo>
                    <a:pt x="131635" y="106337"/>
                  </a:lnTo>
                  <a:lnTo>
                    <a:pt x="129870" y="109689"/>
                  </a:lnTo>
                  <a:lnTo>
                    <a:pt x="130810" y="113525"/>
                  </a:lnTo>
                  <a:lnTo>
                    <a:pt x="131229" y="114490"/>
                  </a:lnTo>
                  <a:lnTo>
                    <a:pt x="131495" y="114922"/>
                  </a:lnTo>
                  <a:lnTo>
                    <a:pt x="131241" y="115379"/>
                  </a:lnTo>
                  <a:lnTo>
                    <a:pt x="130670" y="117132"/>
                  </a:lnTo>
                  <a:lnTo>
                    <a:pt x="130619" y="117932"/>
                  </a:lnTo>
                  <a:lnTo>
                    <a:pt x="130695" y="118757"/>
                  </a:lnTo>
                  <a:lnTo>
                    <a:pt x="131572" y="118287"/>
                  </a:lnTo>
                  <a:lnTo>
                    <a:pt x="132549" y="117983"/>
                  </a:lnTo>
                  <a:lnTo>
                    <a:pt x="135864" y="117894"/>
                  </a:lnTo>
                  <a:lnTo>
                    <a:pt x="137871" y="118948"/>
                  </a:lnTo>
                  <a:lnTo>
                    <a:pt x="139103" y="120624"/>
                  </a:lnTo>
                  <a:lnTo>
                    <a:pt x="140423" y="120497"/>
                  </a:lnTo>
                  <a:lnTo>
                    <a:pt x="141681" y="120878"/>
                  </a:lnTo>
                  <a:lnTo>
                    <a:pt x="142684" y="121678"/>
                  </a:lnTo>
                  <a:lnTo>
                    <a:pt x="143573" y="120357"/>
                  </a:lnTo>
                  <a:lnTo>
                    <a:pt x="143979" y="118719"/>
                  </a:lnTo>
                  <a:lnTo>
                    <a:pt x="143522" y="116306"/>
                  </a:lnTo>
                  <a:lnTo>
                    <a:pt x="143090" y="115227"/>
                  </a:lnTo>
                  <a:lnTo>
                    <a:pt x="143230" y="115468"/>
                  </a:lnTo>
                  <a:lnTo>
                    <a:pt x="143408" y="115951"/>
                  </a:lnTo>
                  <a:lnTo>
                    <a:pt x="145415" y="114554"/>
                  </a:lnTo>
                  <a:lnTo>
                    <a:pt x="146570" y="112102"/>
                  </a:lnTo>
                  <a:close/>
                </a:path>
                <a:path w="173990" h="217169">
                  <a:moveTo>
                    <a:pt x="149250" y="83477"/>
                  </a:moveTo>
                  <a:lnTo>
                    <a:pt x="147497" y="78486"/>
                  </a:lnTo>
                  <a:lnTo>
                    <a:pt x="143751" y="76682"/>
                  </a:lnTo>
                  <a:lnTo>
                    <a:pt x="136893" y="79032"/>
                  </a:lnTo>
                  <a:lnTo>
                    <a:pt x="135077" y="82753"/>
                  </a:lnTo>
                  <a:lnTo>
                    <a:pt x="136944" y="88125"/>
                  </a:lnTo>
                  <a:lnTo>
                    <a:pt x="138493" y="89535"/>
                  </a:lnTo>
                  <a:lnTo>
                    <a:pt x="141427" y="90538"/>
                  </a:lnTo>
                  <a:lnTo>
                    <a:pt x="142595" y="90627"/>
                  </a:lnTo>
                  <a:lnTo>
                    <a:pt x="143764" y="90398"/>
                  </a:lnTo>
                  <a:lnTo>
                    <a:pt x="144589" y="88480"/>
                  </a:lnTo>
                  <a:lnTo>
                    <a:pt x="146316" y="86995"/>
                  </a:lnTo>
                  <a:lnTo>
                    <a:pt x="148513" y="86563"/>
                  </a:lnTo>
                  <a:lnTo>
                    <a:pt x="149123" y="85128"/>
                  </a:lnTo>
                  <a:lnTo>
                    <a:pt x="149250" y="83477"/>
                  </a:lnTo>
                  <a:close/>
                </a:path>
                <a:path w="173990" h="217169">
                  <a:moveTo>
                    <a:pt x="157302" y="22821"/>
                  </a:moveTo>
                  <a:lnTo>
                    <a:pt x="156311" y="22644"/>
                  </a:lnTo>
                  <a:lnTo>
                    <a:pt x="155460" y="22161"/>
                  </a:lnTo>
                  <a:lnTo>
                    <a:pt x="154749" y="21463"/>
                  </a:lnTo>
                  <a:lnTo>
                    <a:pt x="155054" y="22453"/>
                  </a:lnTo>
                  <a:lnTo>
                    <a:pt x="155778" y="23075"/>
                  </a:lnTo>
                  <a:lnTo>
                    <a:pt x="156654" y="23355"/>
                  </a:lnTo>
                  <a:lnTo>
                    <a:pt x="157302" y="22821"/>
                  </a:lnTo>
                  <a:close/>
                </a:path>
                <a:path w="173990" h="217169">
                  <a:moveTo>
                    <a:pt x="160540" y="110045"/>
                  </a:moveTo>
                  <a:lnTo>
                    <a:pt x="160413" y="109702"/>
                  </a:lnTo>
                  <a:lnTo>
                    <a:pt x="159118" y="109905"/>
                  </a:lnTo>
                  <a:lnTo>
                    <a:pt x="158483" y="109842"/>
                  </a:lnTo>
                  <a:lnTo>
                    <a:pt x="158000" y="111061"/>
                  </a:lnTo>
                  <a:lnTo>
                    <a:pt x="157899" y="112407"/>
                  </a:lnTo>
                  <a:lnTo>
                    <a:pt x="158216" y="113741"/>
                  </a:lnTo>
                  <a:lnTo>
                    <a:pt x="160540" y="110045"/>
                  </a:lnTo>
                  <a:close/>
                </a:path>
                <a:path w="173990" h="217169">
                  <a:moveTo>
                    <a:pt x="168351" y="40487"/>
                  </a:moveTo>
                  <a:lnTo>
                    <a:pt x="167881" y="39865"/>
                  </a:lnTo>
                  <a:lnTo>
                    <a:pt x="167525" y="39179"/>
                  </a:lnTo>
                  <a:lnTo>
                    <a:pt x="167322" y="37985"/>
                  </a:lnTo>
                  <a:lnTo>
                    <a:pt x="167424" y="37261"/>
                  </a:lnTo>
                  <a:lnTo>
                    <a:pt x="166319" y="35902"/>
                  </a:lnTo>
                  <a:lnTo>
                    <a:pt x="164579" y="35090"/>
                  </a:lnTo>
                  <a:lnTo>
                    <a:pt x="160883" y="35712"/>
                  </a:lnTo>
                  <a:lnTo>
                    <a:pt x="159524" y="36995"/>
                  </a:lnTo>
                  <a:lnTo>
                    <a:pt x="158915" y="38608"/>
                  </a:lnTo>
                  <a:lnTo>
                    <a:pt x="159080" y="39814"/>
                  </a:lnTo>
                  <a:lnTo>
                    <a:pt x="159092" y="40462"/>
                  </a:lnTo>
                  <a:lnTo>
                    <a:pt x="158800" y="41694"/>
                  </a:lnTo>
                  <a:lnTo>
                    <a:pt x="159435" y="43840"/>
                  </a:lnTo>
                  <a:lnTo>
                    <a:pt x="161404" y="45250"/>
                  </a:lnTo>
                  <a:lnTo>
                    <a:pt x="163652" y="45212"/>
                  </a:lnTo>
                  <a:lnTo>
                    <a:pt x="164160" y="43154"/>
                  </a:lnTo>
                  <a:lnTo>
                    <a:pt x="165658" y="41389"/>
                  </a:lnTo>
                  <a:lnTo>
                    <a:pt x="167805" y="40627"/>
                  </a:lnTo>
                  <a:lnTo>
                    <a:pt x="168351" y="40487"/>
                  </a:lnTo>
                  <a:close/>
                </a:path>
                <a:path w="173990" h="217169">
                  <a:moveTo>
                    <a:pt x="170675" y="62496"/>
                  </a:moveTo>
                  <a:lnTo>
                    <a:pt x="169456" y="59004"/>
                  </a:lnTo>
                  <a:lnTo>
                    <a:pt x="168871" y="58331"/>
                  </a:lnTo>
                  <a:lnTo>
                    <a:pt x="168198" y="57772"/>
                  </a:lnTo>
                  <a:lnTo>
                    <a:pt x="167640" y="58039"/>
                  </a:lnTo>
                  <a:lnTo>
                    <a:pt x="168084" y="58635"/>
                  </a:lnTo>
                  <a:lnTo>
                    <a:pt x="168440" y="59296"/>
                  </a:lnTo>
                  <a:lnTo>
                    <a:pt x="169024" y="62204"/>
                  </a:lnTo>
                  <a:lnTo>
                    <a:pt x="167944" y="64262"/>
                  </a:lnTo>
                  <a:lnTo>
                    <a:pt x="166128" y="65290"/>
                  </a:lnTo>
                  <a:lnTo>
                    <a:pt x="166293" y="66268"/>
                  </a:lnTo>
                  <a:lnTo>
                    <a:pt x="166649" y="66217"/>
                  </a:lnTo>
                  <a:lnTo>
                    <a:pt x="169278" y="65316"/>
                  </a:lnTo>
                  <a:lnTo>
                    <a:pt x="170675" y="62496"/>
                  </a:lnTo>
                  <a:close/>
                </a:path>
                <a:path w="173990" h="217169">
                  <a:moveTo>
                    <a:pt x="173418" y="81813"/>
                  </a:moveTo>
                  <a:lnTo>
                    <a:pt x="172034" y="81318"/>
                  </a:lnTo>
                  <a:lnTo>
                    <a:pt x="170599" y="81280"/>
                  </a:lnTo>
                  <a:lnTo>
                    <a:pt x="166712" y="82613"/>
                  </a:lnTo>
                  <a:lnTo>
                    <a:pt x="165100" y="84785"/>
                  </a:lnTo>
                  <a:lnTo>
                    <a:pt x="164719" y="88138"/>
                  </a:lnTo>
                  <a:lnTo>
                    <a:pt x="164795" y="89103"/>
                  </a:lnTo>
                  <a:lnTo>
                    <a:pt x="165773" y="91884"/>
                  </a:lnTo>
                  <a:lnTo>
                    <a:pt x="167157" y="93218"/>
                  </a:lnTo>
                  <a:lnTo>
                    <a:pt x="168821" y="93916"/>
                  </a:lnTo>
                  <a:lnTo>
                    <a:pt x="170548" y="89979"/>
                  </a:lnTo>
                  <a:lnTo>
                    <a:pt x="172072" y="85940"/>
                  </a:lnTo>
                  <a:lnTo>
                    <a:pt x="173418" y="8181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20559" y="2619361"/>
              <a:ext cx="156845" cy="218440"/>
            </a:xfrm>
            <a:custGeom>
              <a:avLst/>
              <a:gdLst/>
              <a:ahLst/>
              <a:cxnLst/>
              <a:rect l="l" t="t" r="r" b="b"/>
              <a:pathLst>
                <a:path w="156845" h="218439">
                  <a:moveTo>
                    <a:pt x="6819" y="160185"/>
                  </a:moveTo>
                  <a:lnTo>
                    <a:pt x="6718" y="156476"/>
                  </a:lnTo>
                  <a:lnTo>
                    <a:pt x="5168" y="155028"/>
                  </a:lnTo>
                  <a:lnTo>
                    <a:pt x="2501" y="155092"/>
                  </a:lnTo>
                  <a:lnTo>
                    <a:pt x="1790" y="155435"/>
                  </a:lnTo>
                  <a:lnTo>
                    <a:pt x="482" y="156552"/>
                  </a:lnTo>
                  <a:lnTo>
                    <a:pt x="0" y="157467"/>
                  </a:lnTo>
                  <a:lnTo>
                    <a:pt x="63" y="159931"/>
                  </a:lnTo>
                  <a:lnTo>
                    <a:pt x="990" y="161099"/>
                  </a:lnTo>
                  <a:lnTo>
                    <a:pt x="2641" y="161696"/>
                  </a:lnTo>
                  <a:lnTo>
                    <a:pt x="3060" y="161785"/>
                  </a:lnTo>
                  <a:lnTo>
                    <a:pt x="5346" y="161721"/>
                  </a:lnTo>
                  <a:lnTo>
                    <a:pt x="6819" y="160185"/>
                  </a:lnTo>
                  <a:close/>
                </a:path>
                <a:path w="156845" h="218439">
                  <a:moveTo>
                    <a:pt x="13957" y="92887"/>
                  </a:moveTo>
                  <a:lnTo>
                    <a:pt x="13627" y="92087"/>
                  </a:lnTo>
                  <a:lnTo>
                    <a:pt x="12319" y="90792"/>
                  </a:lnTo>
                  <a:lnTo>
                    <a:pt x="11518" y="90462"/>
                  </a:lnTo>
                  <a:lnTo>
                    <a:pt x="9664" y="90462"/>
                  </a:lnTo>
                  <a:lnTo>
                    <a:pt x="8864" y="90792"/>
                  </a:lnTo>
                  <a:lnTo>
                    <a:pt x="7543" y="92087"/>
                  </a:lnTo>
                  <a:lnTo>
                    <a:pt x="7226" y="92887"/>
                  </a:lnTo>
                  <a:lnTo>
                    <a:pt x="7226" y="94729"/>
                  </a:lnTo>
                  <a:lnTo>
                    <a:pt x="7543" y="95516"/>
                  </a:lnTo>
                  <a:lnTo>
                    <a:pt x="8864" y="96824"/>
                  </a:lnTo>
                  <a:lnTo>
                    <a:pt x="9664" y="97155"/>
                  </a:lnTo>
                  <a:lnTo>
                    <a:pt x="11518" y="97155"/>
                  </a:lnTo>
                  <a:lnTo>
                    <a:pt x="12319" y="96824"/>
                  </a:lnTo>
                  <a:lnTo>
                    <a:pt x="13627" y="95516"/>
                  </a:lnTo>
                  <a:lnTo>
                    <a:pt x="13957" y="94729"/>
                  </a:lnTo>
                  <a:lnTo>
                    <a:pt x="13957" y="92887"/>
                  </a:lnTo>
                  <a:close/>
                </a:path>
                <a:path w="156845" h="218439">
                  <a:moveTo>
                    <a:pt x="15722" y="107048"/>
                  </a:moveTo>
                  <a:lnTo>
                    <a:pt x="15392" y="106260"/>
                  </a:lnTo>
                  <a:lnTo>
                    <a:pt x="14084" y="104952"/>
                  </a:lnTo>
                  <a:lnTo>
                    <a:pt x="13284" y="104622"/>
                  </a:lnTo>
                  <a:lnTo>
                    <a:pt x="11417" y="104622"/>
                  </a:lnTo>
                  <a:lnTo>
                    <a:pt x="10629" y="104952"/>
                  </a:lnTo>
                  <a:lnTo>
                    <a:pt x="9309" y="106260"/>
                  </a:lnTo>
                  <a:lnTo>
                    <a:pt x="8978" y="107048"/>
                  </a:lnTo>
                  <a:lnTo>
                    <a:pt x="8978" y="108889"/>
                  </a:lnTo>
                  <a:lnTo>
                    <a:pt x="9309" y="109689"/>
                  </a:lnTo>
                  <a:lnTo>
                    <a:pt x="10629" y="110985"/>
                  </a:lnTo>
                  <a:lnTo>
                    <a:pt x="11417" y="111315"/>
                  </a:lnTo>
                  <a:lnTo>
                    <a:pt x="13284" y="111315"/>
                  </a:lnTo>
                  <a:lnTo>
                    <a:pt x="14084" y="110985"/>
                  </a:lnTo>
                  <a:lnTo>
                    <a:pt x="15392" y="109689"/>
                  </a:lnTo>
                  <a:lnTo>
                    <a:pt x="15722" y="108889"/>
                  </a:lnTo>
                  <a:lnTo>
                    <a:pt x="15722" y="107048"/>
                  </a:lnTo>
                  <a:close/>
                </a:path>
                <a:path w="156845" h="218439">
                  <a:moveTo>
                    <a:pt x="16764" y="194678"/>
                  </a:moveTo>
                  <a:lnTo>
                    <a:pt x="16433" y="193890"/>
                  </a:lnTo>
                  <a:lnTo>
                    <a:pt x="15125" y="192582"/>
                  </a:lnTo>
                  <a:lnTo>
                    <a:pt x="14325" y="192252"/>
                  </a:lnTo>
                  <a:lnTo>
                    <a:pt x="12458" y="192252"/>
                  </a:lnTo>
                  <a:lnTo>
                    <a:pt x="11671" y="192582"/>
                  </a:lnTo>
                  <a:lnTo>
                    <a:pt x="10350" y="193890"/>
                  </a:lnTo>
                  <a:lnTo>
                    <a:pt x="10020" y="194678"/>
                  </a:lnTo>
                  <a:lnTo>
                    <a:pt x="10020" y="196519"/>
                  </a:lnTo>
                  <a:lnTo>
                    <a:pt x="10350" y="197319"/>
                  </a:lnTo>
                  <a:lnTo>
                    <a:pt x="11671" y="198615"/>
                  </a:lnTo>
                  <a:lnTo>
                    <a:pt x="12458" y="198945"/>
                  </a:lnTo>
                  <a:lnTo>
                    <a:pt x="14325" y="198945"/>
                  </a:lnTo>
                  <a:lnTo>
                    <a:pt x="15125" y="198615"/>
                  </a:lnTo>
                  <a:lnTo>
                    <a:pt x="16433" y="197319"/>
                  </a:lnTo>
                  <a:lnTo>
                    <a:pt x="16764" y="196519"/>
                  </a:lnTo>
                  <a:lnTo>
                    <a:pt x="16764" y="194678"/>
                  </a:lnTo>
                  <a:close/>
                </a:path>
                <a:path w="156845" h="218439">
                  <a:moveTo>
                    <a:pt x="31724" y="147840"/>
                  </a:moveTo>
                  <a:lnTo>
                    <a:pt x="31623" y="144145"/>
                  </a:lnTo>
                  <a:lnTo>
                    <a:pt x="30073" y="142697"/>
                  </a:lnTo>
                  <a:lnTo>
                    <a:pt x="27406" y="142760"/>
                  </a:lnTo>
                  <a:lnTo>
                    <a:pt x="26695" y="143103"/>
                  </a:lnTo>
                  <a:lnTo>
                    <a:pt x="25552" y="144094"/>
                  </a:lnTo>
                  <a:lnTo>
                    <a:pt x="25184" y="144754"/>
                  </a:lnTo>
                  <a:lnTo>
                    <a:pt x="24930" y="145948"/>
                  </a:lnTo>
                  <a:lnTo>
                    <a:pt x="24980" y="148031"/>
                  </a:lnTo>
                  <a:lnTo>
                    <a:pt x="26543" y="149479"/>
                  </a:lnTo>
                  <a:lnTo>
                    <a:pt x="30264" y="149377"/>
                  </a:lnTo>
                  <a:lnTo>
                    <a:pt x="31724" y="147840"/>
                  </a:lnTo>
                  <a:close/>
                </a:path>
                <a:path w="156845" h="218439">
                  <a:moveTo>
                    <a:pt x="32372" y="171386"/>
                  </a:moveTo>
                  <a:lnTo>
                    <a:pt x="32321" y="169252"/>
                  </a:lnTo>
                  <a:lnTo>
                    <a:pt x="31661" y="168300"/>
                  </a:lnTo>
                  <a:lnTo>
                    <a:pt x="30200" y="167373"/>
                  </a:lnTo>
                  <a:lnTo>
                    <a:pt x="29578" y="167132"/>
                  </a:lnTo>
                  <a:lnTo>
                    <a:pt x="27901" y="167170"/>
                  </a:lnTo>
                  <a:lnTo>
                    <a:pt x="27051" y="167627"/>
                  </a:lnTo>
                  <a:lnTo>
                    <a:pt x="26454" y="168300"/>
                  </a:lnTo>
                  <a:lnTo>
                    <a:pt x="27635" y="168478"/>
                  </a:lnTo>
                  <a:lnTo>
                    <a:pt x="25920" y="168224"/>
                  </a:lnTo>
                  <a:lnTo>
                    <a:pt x="25361" y="168224"/>
                  </a:lnTo>
                  <a:lnTo>
                    <a:pt x="23063" y="169037"/>
                  </a:lnTo>
                  <a:lnTo>
                    <a:pt x="22148" y="170967"/>
                  </a:lnTo>
                  <a:lnTo>
                    <a:pt x="23418" y="174434"/>
                  </a:lnTo>
                  <a:lnTo>
                    <a:pt x="25349" y="175336"/>
                  </a:lnTo>
                  <a:lnTo>
                    <a:pt x="27673" y="174510"/>
                  </a:lnTo>
                  <a:lnTo>
                    <a:pt x="28460" y="173748"/>
                  </a:lnTo>
                  <a:lnTo>
                    <a:pt x="28854" y="173837"/>
                  </a:lnTo>
                  <a:lnTo>
                    <a:pt x="29933" y="173812"/>
                  </a:lnTo>
                  <a:lnTo>
                    <a:pt x="30695" y="173443"/>
                  </a:lnTo>
                  <a:lnTo>
                    <a:pt x="31953" y="172262"/>
                  </a:lnTo>
                  <a:lnTo>
                    <a:pt x="32372" y="171386"/>
                  </a:lnTo>
                  <a:close/>
                </a:path>
                <a:path w="156845" h="218439">
                  <a:moveTo>
                    <a:pt x="39839" y="72034"/>
                  </a:moveTo>
                  <a:lnTo>
                    <a:pt x="38569" y="68554"/>
                  </a:lnTo>
                  <a:lnTo>
                    <a:pt x="36639" y="67652"/>
                  </a:lnTo>
                  <a:lnTo>
                    <a:pt x="34531" y="68402"/>
                  </a:lnTo>
                  <a:lnTo>
                    <a:pt x="33959" y="68846"/>
                  </a:lnTo>
                  <a:lnTo>
                    <a:pt x="34378" y="69634"/>
                  </a:lnTo>
                  <a:lnTo>
                    <a:pt x="34658" y="71335"/>
                  </a:lnTo>
                  <a:lnTo>
                    <a:pt x="34137" y="72466"/>
                  </a:lnTo>
                  <a:lnTo>
                    <a:pt x="33248" y="73202"/>
                  </a:lnTo>
                  <a:lnTo>
                    <a:pt x="34074" y="74485"/>
                  </a:lnTo>
                  <a:lnTo>
                    <a:pt x="35674" y="75120"/>
                  </a:lnTo>
                  <a:lnTo>
                    <a:pt x="38925" y="73952"/>
                  </a:lnTo>
                  <a:lnTo>
                    <a:pt x="39839" y="72034"/>
                  </a:lnTo>
                  <a:close/>
                </a:path>
                <a:path w="156845" h="218439">
                  <a:moveTo>
                    <a:pt x="40817" y="109448"/>
                  </a:moveTo>
                  <a:lnTo>
                    <a:pt x="40487" y="108661"/>
                  </a:lnTo>
                  <a:lnTo>
                    <a:pt x="39166" y="107353"/>
                  </a:lnTo>
                  <a:lnTo>
                    <a:pt x="38379" y="107035"/>
                  </a:lnTo>
                  <a:lnTo>
                    <a:pt x="36512" y="107035"/>
                  </a:lnTo>
                  <a:lnTo>
                    <a:pt x="35712" y="107353"/>
                  </a:lnTo>
                  <a:lnTo>
                    <a:pt x="34404" y="108661"/>
                  </a:lnTo>
                  <a:lnTo>
                    <a:pt x="34074" y="109448"/>
                  </a:lnTo>
                  <a:lnTo>
                    <a:pt x="34074" y="111302"/>
                  </a:lnTo>
                  <a:lnTo>
                    <a:pt x="34404" y="112090"/>
                  </a:lnTo>
                  <a:lnTo>
                    <a:pt x="35712" y="113398"/>
                  </a:lnTo>
                  <a:lnTo>
                    <a:pt x="36512" y="113715"/>
                  </a:lnTo>
                  <a:lnTo>
                    <a:pt x="38379" y="113715"/>
                  </a:lnTo>
                  <a:lnTo>
                    <a:pt x="39166" y="113398"/>
                  </a:lnTo>
                  <a:lnTo>
                    <a:pt x="40487" y="112090"/>
                  </a:lnTo>
                  <a:lnTo>
                    <a:pt x="40817" y="111302"/>
                  </a:lnTo>
                  <a:lnTo>
                    <a:pt x="40817" y="109448"/>
                  </a:lnTo>
                  <a:close/>
                </a:path>
                <a:path w="156845" h="218439">
                  <a:moveTo>
                    <a:pt x="46456" y="116408"/>
                  </a:moveTo>
                  <a:lnTo>
                    <a:pt x="46418" y="115252"/>
                  </a:lnTo>
                  <a:lnTo>
                    <a:pt x="44818" y="115189"/>
                  </a:lnTo>
                  <a:lnTo>
                    <a:pt x="43434" y="114084"/>
                  </a:lnTo>
                  <a:lnTo>
                    <a:pt x="43167" y="112306"/>
                  </a:lnTo>
                  <a:lnTo>
                    <a:pt x="43205" y="112014"/>
                  </a:lnTo>
                  <a:lnTo>
                    <a:pt x="42367" y="112052"/>
                  </a:lnTo>
                  <a:lnTo>
                    <a:pt x="40195" y="112826"/>
                  </a:lnTo>
                  <a:lnTo>
                    <a:pt x="39281" y="114744"/>
                  </a:lnTo>
                  <a:lnTo>
                    <a:pt x="40551" y="118224"/>
                  </a:lnTo>
                  <a:lnTo>
                    <a:pt x="42481" y="119126"/>
                  </a:lnTo>
                  <a:lnTo>
                    <a:pt x="44488" y="118414"/>
                  </a:lnTo>
                  <a:lnTo>
                    <a:pt x="45885" y="117462"/>
                  </a:lnTo>
                  <a:lnTo>
                    <a:pt x="46456" y="116408"/>
                  </a:lnTo>
                  <a:close/>
                </a:path>
                <a:path w="156845" h="218439">
                  <a:moveTo>
                    <a:pt x="48044" y="67919"/>
                  </a:moveTo>
                  <a:lnTo>
                    <a:pt x="47955" y="64528"/>
                  </a:lnTo>
                  <a:lnTo>
                    <a:pt x="46405" y="63080"/>
                  </a:lnTo>
                  <a:lnTo>
                    <a:pt x="44373" y="63169"/>
                  </a:lnTo>
                  <a:lnTo>
                    <a:pt x="43713" y="63957"/>
                  </a:lnTo>
                  <a:lnTo>
                    <a:pt x="42837" y="64516"/>
                  </a:lnTo>
                  <a:lnTo>
                    <a:pt x="41795" y="64782"/>
                  </a:lnTo>
                  <a:lnTo>
                    <a:pt x="41490" y="65392"/>
                  </a:lnTo>
                  <a:lnTo>
                    <a:pt x="41402" y="65735"/>
                  </a:lnTo>
                  <a:lnTo>
                    <a:pt x="41681" y="65633"/>
                  </a:lnTo>
                  <a:lnTo>
                    <a:pt x="43497" y="65265"/>
                  </a:lnTo>
                  <a:lnTo>
                    <a:pt x="45275" y="66446"/>
                  </a:lnTo>
                  <a:lnTo>
                    <a:pt x="45732" y="68719"/>
                  </a:lnTo>
                  <a:lnTo>
                    <a:pt x="45618" y="69621"/>
                  </a:lnTo>
                  <a:lnTo>
                    <a:pt x="47028" y="69176"/>
                  </a:lnTo>
                  <a:lnTo>
                    <a:pt x="48044" y="67919"/>
                  </a:lnTo>
                  <a:close/>
                </a:path>
                <a:path w="156845" h="218439">
                  <a:moveTo>
                    <a:pt x="49390" y="152361"/>
                  </a:moveTo>
                  <a:lnTo>
                    <a:pt x="48323" y="149440"/>
                  </a:lnTo>
                  <a:lnTo>
                    <a:pt x="46774" y="148628"/>
                  </a:lnTo>
                  <a:lnTo>
                    <a:pt x="44780" y="148869"/>
                  </a:lnTo>
                  <a:lnTo>
                    <a:pt x="42811" y="149580"/>
                  </a:lnTo>
                  <a:lnTo>
                    <a:pt x="41897" y="151498"/>
                  </a:lnTo>
                  <a:lnTo>
                    <a:pt x="43167" y="154978"/>
                  </a:lnTo>
                  <a:lnTo>
                    <a:pt x="45097" y="155879"/>
                  </a:lnTo>
                  <a:lnTo>
                    <a:pt x="47193" y="155130"/>
                  </a:lnTo>
                  <a:lnTo>
                    <a:pt x="48869" y="153835"/>
                  </a:lnTo>
                  <a:lnTo>
                    <a:pt x="49390" y="152361"/>
                  </a:lnTo>
                  <a:close/>
                </a:path>
                <a:path w="156845" h="218439">
                  <a:moveTo>
                    <a:pt x="51015" y="204355"/>
                  </a:moveTo>
                  <a:lnTo>
                    <a:pt x="50215" y="202171"/>
                  </a:lnTo>
                  <a:lnTo>
                    <a:pt x="49657" y="201460"/>
                  </a:lnTo>
                  <a:lnTo>
                    <a:pt x="48755" y="200520"/>
                  </a:lnTo>
                  <a:lnTo>
                    <a:pt x="47358" y="200139"/>
                  </a:lnTo>
                  <a:lnTo>
                    <a:pt x="45377" y="200850"/>
                  </a:lnTo>
                  <a:lnTo>
                    <a:pt x="44881" y="201320"/>
                  </a:lnTo>
                  <a:lnTo>
                    <a:pt x="43878" y="202730"/>
                  </a:lnTo>
                  <a:lnTo>
                    <a:pt x="43637" y="203822"/>
                  </a:lnTo>
                  <a:lnTo>
                    <a:pt x="44183" y="205308"/>
                  </a:lnTo>
                  <a:lnTo>
                    <a:pt x="45580" y="206959"/>
                  </a:lnTo>
                  <a:lnTo>
                    <a:pt x="47015" y="207378"/>
                  </a:lnTo>
                  <a:lnTo>
                    <a:pt x="50101" y="206273"/>
                  </a:lnTo>
                  <a:lnTo>
                    <a:pt x="51015" y="204355"/>
                  </a:lnTo>
                  <a:close/>
                </a:path>
                <a:path w="156845" h="218439">
                  <a:moveTo>
                    <a:pt x="51460" y="131940"/>
                  </a:moveTo>
                  <a:lnTo>
                    <a:pt x="51409" y="130098"/>
                  </a:lnTo>
                  <a:lnTo>
                    <a:pt x="50850" y="128968"/>
                  </a:lnTo>
                  <a:lnTo>
                    <a:pt x="49072" y="127114"/>
                  </a:lnTo>
                  <a:lnTo>
                    <a:pt x="47764" y="126492"/>
                  </a:lnTo>
                  <a:lnTo>
                    <a:pt x="43510" y="126606"/>
                  </a:lnTo>
                  <a:lnTo>
                    <a:pt x="41325" y="128905"/>
                  </a:lnTo>
                  <a:lnTo>
                    <a:pt x="41465" y="133832"/>
                  </a:lnTo>
                  <a:lnTo>
                    <a:pt x="42951" y="135597"/>
                  </a:lnTo>
                  <a:lnTo>
                    <a:pt x="45986" y="136499"/>
                  </a:lnTo>
                  <a:lnTo>
                    <a:pt x="46647" y="136499"/>
                  </a:lnTo>
                  <a:lnTo>
                    <a:pt x="46799" y="136436"/>
                  </a:lnTo>
                  <a:lnTo>
                    <a:pt x="46634" y="134670"/>
                  </a:lnTo>
                  <a:lnTo>
                    <a:pt x="47853" y="133070"/>
                  </a:lnTo>
                  <a:lnTo>
                    <a:pt x="50177" y="132727"/>
                  </a:lnTo>
                  <a:lnTo>
                    <a:pt x="51168" y="132969"/>
                  </a:lnTo>
                  <a:lnTo>
                    <a:pt x="51460" y="131940"/>
                  </a:lnTo>
                  <a:close/>
                </a:path>
                <a:path w="156845" h="218439">
                  <a:moveTo>
                    <a:pt x="57150" y="216204"/>
                  </a:moveTo>
                  <a:lnTo>
                    <a:pt x="57048" y="212509"/>
                  </a:lnTo>
                  <a:lnTo>
                    <a:pt x="55499" y="211048"/>
                  </a:lnTo>
                  <a:lnTo>
                    <a:pt x="52743" y="211124"/>
                  </a:lnTo>
                  <a:lnTo>
                    <a:pt x="51955" y="211505"/>
                  </a:lnTo>
                  <a:lnTo>
                    <a:pt x="50723" y="212725"/>
                  </a:lnTo>
                  <a:lnTo>
                    <a:pt x="50330" y="213575"/>
                  </a:lnTo>
                  <a:lnTo>
                    <a:pt x="50368" y="214795"/>
                  </a:lnTo>
                  <a:lnTo>
                    <a:pt x="50901" y="216738"/>
                  </a:lnTo>
                  <a:lnTo>
                    <a:pt x="52209" y="217843"/>
                  </a:lnTo>
                  <a:lnTo>
                    <a:pt x="55689" y="217741"/>
                  </a:lnTo>
                  <a:lnTo>
                    <a:pt x="57150" y="216204"/>
                  </a:lnTo>
                  <a:close/>
                </a:path>
                <a:path w="156845" h="218439">
                  <a:moveTo>
                    <a:pt x="57467" y="176288"/>
                  </a:moveTo>
                  <a:lnTo>
                    <a:pt x="57340" y="174218"/>
                  </a:lnTo>
                  <a:lnTo>
                    <a:pt x="56794" y="172707"/>
                  </a:lnTo>
                  <a:lnTo>
                    <a:pt x="55689" y="171932"/>
                  </a:lnTo>
                  <a:lnTo>
                    <a:pt x="53962" y="171716"/>
                  </a:lnTo>
                  <a:lnTo>
                    <a:pt x="53441" y="171729"/>
                  </a:lnTo>
                  <a:lnTo>
                    <a:pt x="51168" y="172542"/>
                  </a:lnTo>
                  <a:lnTo>
                    <a:pt x="50253" y="174459"/>
                  </a:lnTo>
                  <a:lnTo>
                    <a:pt x="51041" y="176644"/>
                  </a:lnTo>
                  <a:lnTo>
                    <a:pt x="51587" y="177342"/>
                  </a:lnTo>
                  <a:lnTo>
                    <a:pt x="51054" y="177253"/>
                  </a:lnTo>
                  <a:lnTo>
                    <a:pt x="49618" y="177292"/>
                  </a:lnTo>
                  <a:lnTo>
                    <a:pt x="48348" y="177939"/>
                  </a:lnTo>
                  <a:lnTo>
                    <a:pt x="47472" y="178930"/>
                  </a:lnTo>
                  <a:lnTo>
                    <a:pt x="46736" y="179006"/>
                  </a:lnTo>
                  <a:lnTo>
                    <a:pt x="43281" y="180162"/>
                  </a:lnTo>
                  <a:lnTo>
                    <a:pt x="41478" y="183007"/>
                  </a:lnTo>
                  <a:lnTo>
                    <a:pt x="42227" y="186893"/>
                  </a:lnTo>
                  <a:lnTo>
                    <a:pt x="42697" y="187972"/>
                  </a:lnTo>
                  <a:lnTo>
                    <a:pt x="43929" y="190182"/>
                  </a:lnTo>
                  <a:lnTo>
                    <a:pt x="46456" y="191503"/>
                  </a:lnTo>
                  <a:lnTo>
                    <a:pt x="51435" y="190677"/>
                  </a:lnTo>
                  <a:lnTo>
                    <a:pt x="53213" y="189052"/>
                  </a:lnTo>
                  <a:lnTo>
                    <a:pt x="54165" y="186143"/>
                  </a:lnTo>
                  <a:lnTo>
                    <a:pt x="55410" y="185204"/>
                  </a:lnTo>
                  <a:lnTo>
                    <a:pt x="56261" y="183781"/>
                  </a:lnTo>
                  <a:lnTo>
                    <a:pt x="56210" y="181864"/>
                  </a:lnTo>
                  <a:lnTo>
                    <a:pt x="56057" y="181432"/>
                  </a:lnTo>
                  <a:lnTo>
                    <a:pt x="55841" y="180162"/>
                  </a:lnTo>
                  <a:lnTo>
                    <a:pt x="55206" y="179095"/>
                  </a:lnTo>
                  <a:lnTo>
                    <a:pt x="54241" y="178371"/>
                  </a:lnTo>
                  <a:lnTo>
                    <a:pt x="54889" y="178333"/>
                  </a:lnTo>
                  <a:lnTo>
                    <a:pt x="56654" y="177698"/>
                  </a:lnTo>
                  <a:lnTo>
                    <a:pt x="57467" y="176288"/>
                  </a:lnTo>
                  <a:close/>
                </a:path>
                <a:path w="156845" h="218439">
                  <a:moveTo>
                    <a:pt x="63957" y="133515"/>
                  </a:moveTo>
                  <a:lnTo>
                    <a:pt x="62344" y="129159"/>
                  </a:lnTo>
                  <a:lnTo>
                    <a:pt x="60807" y="128066"/>
                  </a:lnTo>
                  <a:lnTo>
                    <a:pt x="58420" y="127673"/>
                  </a:lnTo>
                  <a:lnTo>
                    <a:pt x="57746" y="127685"/>
                  </a:lnTo>
                  <a:lnTo>
                    <a:pt x="56896" y="127914"/>
                  </a:lnTo>
                  <a:lnTo>
                    <a:pt x="56591" y="127939"/>
                  </a:lnTo>
                  <a:lnTo>
                    <a:pt x="53276" y="133083"/>
                  </a:lnTo>
                  <a:lnTo>
                    <a:pt x="53352" y="133705"/>
                  </a:lnTo>
                  <a:lnTo>
                    <a:pt x="54521" y="136906"/>
                  </a:lnTo>
                  <a:lnTo>
                    <a:pt x="57391" y="138252"/>
                  </a:lnTo>
                  <a:lnTo>
                    <a:pt x="62611" y="136385"/>
                  </a:lnTo>
                  <a:lnTo>
                    <a:pt x="63957" y="133515"/>
                  </a:lnTo>
                  <a:close/>
                </a:path>
                <a:path w="156845" h="218439">
                  <a:moveTo>
                    <a:pt x="65151" y="160337"/>
                  </a:moveTo>
                  <a:lnTo>
                    <a:pt x="64731" y="157822"/>
                  </a:lnTo>
                  <a:lnTo>
                    <a:pt x="63906" y="156565"/>
                  </a:lnTo>
                  <a:lnTo>
                    <a:pt x="62801" y="155663"/>
                  </a:lnTo>
                  <a:lnTo>
                    <a:pt x="62623" y="158838"/>
                  </a:lnTo>
                  <a:lnTo>
                    <a:pt x="62826" y="155181"/>
                  </a:lnTo>
                  <a:lnTo>
                    <a:pt x="62738" y="151803"/>
                  </a:lnTo>
                  <a:lnTo>
                    <a:pt x="59893" y="149123"/>
                  </a:lnTo>
                  <a:lnTo>
                    <a:pt x="53060" y="149301"/>
                  </a:lnTo>
                  <a:lnTo>
                    <a:pt x="50368" y="152133"/>
                  </a:lnTo>
                  <a:lnTo>
                    <a:pt x="50482" y="156514"/>
                  </a:lnTo>
                  <a:lnTo>
                    <a:pt x="50774" y="157441"/>
                  </a:lnTo>
                  <a:lnTo>
                    <a:pt x="51663" y="159054"/>
                  </a:lnTo>
                  <a:lnTo>
                    <a:pt x="52247" y="159715"/>
                  </a:lnTo>
                  <a:lnTo>
                    <a:pt x="52959" y="160248"/>
                  </a:lnTo>
                  <a:lnTo>
                    <a:pt x="53022" y="161315"/>
                  </a:lnTo>
                  <a:lnTo>
                    <a:pt x="53530" y="164299"/>
                  </a:lnTo>
                  <a:lnTo>
                    <a:pt x="56172" y="166370"/>
                  </a:lnTo>
                  <a:lnTo>
                    <a:pt x="60007" y="166255"/>
                  </a:lnTo>
                  <a:lnTo>
                    <a:pt x="62293" y="165874"/>
                  </a:lnTo>
                  <a:lnTo>
                    <a:pt x="64046" y="164249"/>
                  </a:lnTo>
                  <a:lnTo>
                    <a:pt x="65036" y="161302"/>
                  </a:lnTo>
                  <a:lnTo>
                    <a:pt x="65151" y="160337"/>
                  </a:lnTo>
                  <a:close/>
                </a:path>
                <a:path w="156845" h="218439">
                  <a:moveTo>
                    <a:pt x="73609" y="107480"/>
                  </a:moveTo>
                  <a:lnTo>
                    <a:pt x="73063" y="105181"/>
                  </a:lnTo>
                  <a:lnTo>
                    <a:pt x="72364" y="105549"/>
                  </a:lnTo>
                  <a:lnTo>
                    <a:pt x="69303" y="106159"/>
                  </a:lnTo>
                  <a:lnTo>
                    <a:pt x="66763" y="104482"/>
                  </a:lnTo>
                  <a:lnTo>
                    <a:pt x="66128" y="101904"/>
                  </a:lnTo>
                  <a:lnTo>
                    <a:pt x="64871" y="102501"/>
                  </a:lnTo>
                  <a:lnTo>
                    <a:pt x="63982" y="103530"/>
                  </a:lnTo>
                  <a:lnTo>
                    <a:pt x="63563" y="104787"/>
                  </a:lnTo>
                  <a:lnTo>
                    <a:pt x="61493" y="105054"/>
                  </a:lnTo>
                  <a:lnTo>
                    <a:pt x="59893" y="106514"/>
                  </a:lnTo>
                  <a:lnTo>
                    <a:pt x="59397" y="108470"/>
                  </a:lnTo>
                  <a:lnTo>
                    <a:pt x="59867" y="108038"/>
                  </a:lnTo>
                  <a:lnTo>
                    <a:pt x="60426" y="107683"/>
                  </a:lnTo>
                  <a:lnTo>
                    <a:pt x="62026" y="107429"/>
                  </a:lnTo>
                  <a:lnTo>
                    <a:pt x="62903" y="107657"/>
                  </a:lnTo>
                  <a:lnTo>
                    <a:pt x="63614" y="108153"/>
                  </a:lnTo>
                  <a:lnTo>
                    <a:pt x="63817" y="108305"/>
                  </a:lnTo>
                  <a:lnTo>
                    <a:pt x="64135" y="108712"/>
                  </a:lnTo>
                  <a:lnTo>
                    <a:pt x="65278" y="108318"/>
                  </a:lnTo>
                  <a:lnTo>
                    <a:pt x="67805" y="108242"/>
                  </a:lnTo>
                  <a:lnTo>
                    <a:pt x="69430" y="109283"/>
                  </a:lnTo>
                  <a:lnTo>
                    <a:pt x="70332" y="110794"/>
                  </a:lnTo>
                  <a:lnTo>
                    <a:pt x="72491" y="109804"/>
                  </a:lnTo>
                  <a:lnTo>
                    <a:pt x="73609" y="107480"/>
                  </a:lnTo>
                  <a:close/>
                </a:path>
                <a:path w="156845" h="218439">
                  <a:moveTo>
                    <a:pt x="77647" y="135128"/>
                  </a:moveTo>
                  <a:lnTo>
                    <a:pt x="75387" y="131686"/>
                  </a:lnTo>
                  <a:lnTo>
                    <a:pt x="75742" y="130695"/>
                  </a:lnTo>
                  <a:lnTo>
                    <a:pt x="76403" y="129933"/>
                  </a:lnTo>
                  <a:lnTo>
                    <a:pt x="76695" y="129641"/>
                  </a:lnTo>
                  <a:lnTo>
                    <a:pt x="76301" y="129133"/>
                  </a:lnTo>
                  <a:lnTo>
                    <a:pt x="75831" y="128676"/>
                  </a:lnTo>
                  <a:lnTo>
                    <a:pt x="75298" y="128320"/>
                  </a:lnTo>
                  <a:lnTo>
                    <a:pt x="75742" y="128803"/>
                  </a:lnTo>
                  <a:lnTo>
                    <a:pt x="74155" y="127101"/>
                  </a:lnTo>
                  <a:lnTo>
                    <a:pt x="72529" y="126326"/>
                  </a:lnTo>
                  <a:lnTo>
                    <a:pt x="69989" y="126403"/>
                  </a:lnTo>
                  <a:lnTo>
                    <a:pt x="69291" y="126568"/>
                  </a:lnTo>
                  <a:lnTo>
                    <a:pt x="66903" y="127508"/>
                  </a:lnTo>
                  <a:lnTo>
                    <a:pt x="65582" y="128981"/>
                  </a:lnTo>
                  <a:lnTo>
                    <a:pt x="64909" y="131356"/>
                  </a:lnTo>
                  <a:lnTo>
                    <a:pt x="64795" y="131940"/>
                  </a:lnTo>
                  <a:lnTo>
                    <a:pt x="64871" y="134543"/>
                  </a:lnTo>
                  <a:lnTo>
                    <a:pt x="65900" y="136258"/>
                  </a:lnTo>
                  <a:lnTo>
                    <a:pt x="67424" y="137312"/>
                  </a:lnTo>
                  <a:lnTo>
                    <a:pt x="68605" y="138607"/>
                  </a:lnTo>
                  <a:lnTo>
                    <a:pt x="70332" y="139344"/>
                  </a:lnTo>
                  <a:lnTo>
                    <a:pt x="73164" y="139179"/>
                  </a:lnTo>
                  <a:lnTo>
                    <a:pt x="75577" y="138455"/>
                  </a:lnTo>
                  <a:lnTo>
                    <a:pt x="77050" y="136969"/>
                  </a:lnTo>
                  <a:lnTo>
                    <a:pt x="77647" y="135128"/>
                  </a:lnTo>
                  <a:close/>
                </a:path>
                <a:path w="156845" h="218439">
                  <a:moveTo>
                    <a:pt x="82296" y="54330"/>
                  </a:moveTo>
                  <a:lnTo>
                    <a:pt x="81813" y="54356"/>
                  </a:lnTo>
                  <a:lnTo>
                    <a:pt x="81318" y="54343"/>
                  </a:lnTo>
                  <a:lnTo>
                    <a:pt x="80860" y="54254"/>
                  </a:lnTo>
                  <a:lnTo>
                    <a:pt x="80835" y="54648"/>
                  </a:lnTo>
                  <a:lnTo>
                    <a:pt x="80645" y="55397"/>
                  </a:lnTo>
                  <a:lnTo>
                    <a:pt x="80822" y="55397"/>
                  </a:lnTo>
                  <a:lnTo>
                    <a:pt x="81483" y="55143"/>
                  </a:lnTo>
                  <a:lnTo>
                    <a:pt x="81927" y="54762"/>
                  </a:lnTo>
                  <a:lnTo>
                    <a:pt x="82296" y="54330"/>
                  </a:lnTo>
                  <a:close/>
                </a:path>
                <a:path w="156845" h="218439">
                  <a:moveTo>
                    <a:pt x="82524" y="153174"/>
                  </a:moveTo>
                  <a:lnTo>
                    <a:pt x="80810" y="148463"/>
                  </a:lnTo>
                  <a:lnTo>
                    <a:pt x="79705" y="147294"/>
                  </a:lnTo>
                  <a:lnTo>
                    <a:pt x="78346" y="146621"/>
                  </a:lnTo>
                  <a:lnTo>
                    <a:pt x="77787" y="148374"/>
                  </a:lnTo>
                  <a:lnTo>
                    <a:pt x="76301" y="149783"/>
                  </a:lnTo>
                  <a:lnTo>
                    <a:pt x="72809" y="150291"/>
                  </a:lnTo>
                  <a:lnTo>
                    <a:pt x="71386" y="149758"/>
                  </a:lnTo>
                  <a:lnTo>
                    <a:pt x="70319" y="148818"/>
                  </a:lnTo>
                  <a:lnTo>
                    <a:pt x="69342" y="150368"/>
                  </a:lnTo>
                  <a:lnTo>
                    <a:pt x="75755" y="158254"/>
                  </a:lnTo>
                  <a:lnTo>
                    <a:pt x="76720" y="158178"/>
                  </a:lnTo>
                  <a:lnTo>
                    <a:pt x="80860" y="156692"/>
                  </a:lnTo>
                  <a:lnTo>
                    <a:pt x="82524" y="153174"/>
                  </a:lnTo>
                  <a:close/>
                </a:path>
                <a:path w="156845" h="218439">
                  <a:moveTo>
                    <a:pt x="83108" y="89598"/>
                  </a:moveTo>
                  <a:lnTo>
                    <a:pt x="82981" y="84455"/>
                  </a:lnTo>
                  <a:lnTo>
                    <a:pt x="81178" y="82588"/>
                  </a:lnTo>
                  <a:lnTo>
                    <a:pt x="78879" y="82194"/>
                  </a:lnTo>
                  <a:lnTo>
                    <a:pt x="79273" y="81140"/>
                  </a:lnTo>
                  <a:lnTo>
                    <a:pt x="79362" y="79959"/>
                  </a:lnTo>
                  <a:lnTo>
                    <a:pt x="78587" y="77838"/>
                  </a:lnTo>
                  <a:lnTo>
                    <a:pt x="77901" y="77114"/>
                  </a:lnTo>
                  <a:lnTo>
                    <a:pt x="77101" y="76542"/>
                  </a:lnTo>
                  <a:lnTo>
                    <a:pt x="76225" y="77952"/>
                  </a:lnTo>
                  <a:lnTo>
                    <a:pt x="74803" y="79019"/>
                  </a:lnTo>
                  <a:lnTo>
                    <a:pt x="71805" y="79616"/>
                  </a:lnTo>
                  <a:lnTo>
                    <a:pt x="70599" y="79463"/>
                  </a:lnTo>
                  <a:lnTo>
                    <a:pt x="69519" y="79032"/>
                  </a:lnTo>
                  <a:lnTo>
                    <a:pt x="69253" y="80098"/>
                  </a:lnTo>
                  <a:lnTo>
                    <a:pt x="69278" y="80657"/>
                  </a:lnTo>
                  <a:lnTo>
                    <a:pt x="70548" y="80276"/>
                  </a:lnTo>
                  <a:lnTo>
                    <a:pt x="74015" y="80162"/>
                  </a:lnTo>
                  <a:lnTo>
                    <a:pt x="76403" y="81927"/>
                  </a:lnTo>
                  <a:lnTo>
                    <a:pt x="77254" y="84404"/>
                  </a:lnTo>
                  <a:lnTo>
                    <a:pt x="77597" y="85559"/>
                  </a:lnTo>
                  <a:lnTo>
                    <a:pt x="77673" y="88176"/>
                  </a:lnTo>
                  <a:lnTo>
                    <a:pt x="76771" y="89941"/>
                  </a:lnTo>
                  <a:lnTo>
                    <a:pt x="75349" y="91097"/>
                  </a:lnTo>
                  <a:lnTo>
                    <a:pt x="76174" y="91630"/>
                  </a:lnTo>
                  <a:lnTo>
                    <a:pt x="77114" y="91998"/>
                  </a:lnTo>
                  <a:lnTo>
                    <a:pt x="80924" y="91897"/>
                  </a:lnTo>
                  <a:lnTo>
                    <a:pt x="83108" y="89598"/>
                  </a:lnTo>
                  <a:close/>
                </a:path>
                <a:path w="156845" h="218439">
                  <a:moveTo>
                    <a:pt x="83248" y="26136"/>
                  </a:moveTo>
                  <a:lnTo>
                    <a:pt x="82918" y="25349"/>
                  </a:lnTo>
                  <a:lnTo>
                    <a:pt x="81597" y="24041"/>
                  </a:lnTo>
                  <a:lnTo>
                    <a:pt x="80797" y="23710"/>
                  </a:lnTo>
                  <a:lnTo>
                    <a:pt x="78943" y="23710"/>
                  </a:lnTo>
                  <a:lnTo>
                    <a:pt x="78143" y="24041"/>
                  </a:lnTo>
                  <a:lnTo>
                    <a:pt x="76835" y="25349"/>
                  </a:lnTo>
                  <a:lnTo>
                    <a:pt x="76504" y="26136"/>
                  </a:lnTo>
                  <a:lnTo>
                    <a:pt x="76504" y="27978"/>
                  </a:lnTo>
                  <a:lnTo>
                    <a:pt x="76835" y="28765"/>
                  </a:lnTo>
                  <a:lnTo>
                    <a:pt x="78143" y="30073"/>
                  </a:lnTo>
                  <a:lnTo>
                    <a:pt x="78943" y="30403"/>
                  </a:lnTo>
                  <a:lnTo>
                    <a:pt x="80797" y="30403"/>
                  </a:lnTo>
                  <a:lnTo>
                    <a:pt x="81597" y="30073"/>
                  </a:lnTo>
                  <a:lnTo>
                    <a:pt x="82918" y="28765"/>
                  </a:lnTo>
                  <a:lnTo>
                    <a:pt x="83248" y="27978"/>
                  </a:lnTo>
                  <a:lnTo>
                    <a:pt x="83248" y="26136"/>
                  </a:lnTo>
                  <a:close/>
                </a:path>
                <a:path w="156845" h="218439">
                  <a:moveTo>
                    <a:pt x="83908" y="178498"/>
                  </a:moveTo>
                  <a:lnTo>
                    <a:pt x="83515" y="177419"/>
                  </a:lnTo>
                  <a:lnTo>
                    <a:pt x="83286" y="177126"/>
                  </a:lnTo>
                  <a:lnTo>
                    <a:pt x="83159" y="178625"/>
                  </a:lnTo>
                  <a:lnTo>
                    <a:pt x="82067" y="179908"/>
                  </a:lnTo>
                  <a:lnTo>
                    <a:pt x="78651" y="180403"/>
                  </a:lnTo>
                  <a:lnTo>
                    <a:pt x="76936" y="179146"/>
                  </a:lnTo>
                  <a:lnTo>
                    <a:pt x="76504" y="176250"/>
                  </a:lnTo>
                  <a:lnTo>
                    <a:pt x="76911" y="175260"/>
                  </a:lnTo>
                  <a:lnTo>
                    <a:pt x="77609" y="174536"/>
                  </a:lnTo>
                  <a:lnTo>
                    <a:pt x="77152" y="174612"/>
                  </a:lnTo>
                  <a:lnTo>
                    <a:pt x="74968" y="175399"/>
                  </a:lnTo>
                  <a:lnTo>
                    <a:pt x="73748" y="177533"/>
                  </a:lnTo>
                  <a:lnTo>
                    <a:pt x="73990" y="180581"/>
                  </a:lnTo>
                  <a:lnTo>
                    <a:pt x="75082" y="183565"/>
                  </a:lnTo>
                  <a:lnTo>
                    <a:pt x="77952" y="184912"/>
                  </a:lnTo>
                  <a:lnTo>
                    <a:pt x="82270" y="183362"/>
                  </a:lnTo>
                  <a:lnTo>
                    <a:pt x="83350" y="181914"/>
                  </a:lnTo>
                  <a:lnTo>
                    <a:pt x="83870" y="179400"/>
                  </a:lnTo>
                  <a:lnTo>
                    <a:pt x="83908" y="178498"/>
                  </a:lnTo>
                  <a:close/>
                </a:path>
                <a:path w="156845" h="218439">
                  <a:moveTo>
                    <a:pt x="88633" y="126923"/>
                  </a:moveTo>
                  <a:lnTo>
                    <a:pt x="87236" y="123202"/>
                  </a:lnTo>
                  <a:lnTo>
                    <a:pt x="86144" y="121259"/>
                  </a:lnTo>
                  <a:lnTo>
                    <a:pt x="84493" y="120180"/>
                  </a:lnTo>
                  <a:lnTo>
                    <a:pt x="81953" y="119849"/>
                  </a:lnTo>
                  <a:lnTo>
                    <a:pt x="81584" y="119862"/>
                  </a:lnTo>
                  <a:lnTo>
                    <a:pt x="80835" y="121920"/>
                  </a:lnTo>
                  <a:lnTo>
                    <a:pt x="79019" y="123532"/>
                  </a:lnTo>
                  <a:lnTo>
                    <a:pt x="76682" y="123875"/>
                  </a:lnTo>
                  <a:lnTo>
                    <a:pt x="76085" y="123913"/>
                  </a:lnTo>
                  <a:lnTo>
                    <a:pt x="75653" y="125158"/>
                  </a:lnTo>
                  <a:lnTo>
                    <a:pt x="75615" y="126542"/>
                  </a:lnTo>
                  <a:lnTo>
                    <a:pt x="76301" y="128447"/>
                  </a:lnTo>
                  <a:lnTo>
                    <a:pt x="76936" y="129400"/>
                  </a:lnTo>
                  <a:lnTo>
                    <a:pt x="77762" y="128905"/>
                  </a:lnTo>
                  <a:lnTo>
                    <a:pt x="80086" y="128447"/>
                  </a:lnTo>
                  <a:lnTo>
                    <a:pt x="81851" y="129628"/>
                  </a:lnTo>
                  <a:lnTo>
                    <a:pt x="82245" y="131572"/>
                  </a:lnTo>
                  <a:lnTo>
                    <a:pt x="82219" y="131813"/>
                  </a:lnTo>
                  <a:lnTo>
                    <a:pt x="83312" y="131699"/>
                  </a:lnTo>
                  <a:lnTo>
                    <a:pt x="87007" y="130365"/>
                  </a:lnTo>
                  <a:lnTo>
                    <a:pt x="88633" y="126923"/>
                  </a:lnTo>
                  <a:close/>
                </a:path>
                <a:path w="156845" h="218439">
                  <a:moveTo>
                    <a:pt x="88963" y="201282"/>
                  </a:moveTo>
                  <a:lnTo>
                    <a:pt x="88811" y="195783"/>
                  </a:lnTo>
                  <a:lnTo>
                    <a:pt x="86499" y="193624"/>
                  </a:lnTo>
                  <a:lnTo>
                    <a:pt x="83477" y="193700"/>
                  </a:lnTo>
                  <a:lnTo>
                    <a:pt x="80302" y="194665"/>
                  </a:lnTo>
                  <a:lnTo>
                    <a:pt x="78790" y="196532"/>
                  </a:lnTo>
                  <a:lnTo>
                    <a:pt x="78879" y="199732"/>
                  </a:lnTo>
                  <a:lnTo>
                    <a:pt x="79209" y="200533"/>
                  </a:lnTo>
                  <a:lnTo>
                    <a:pt x="80581" y="202717"/>
                  </a:lnTo>
                  <a:lnTo>
                    <a:pt x="82156" y="203708"/>
                  </a:lnTo>
                  <a:lnTo>
                    <a:pt x="86779" y="203581"/>
                  </a:lnTo>
                  <a:lnTo>
                    <a:pt x="88963" y="201282"/>
                  </a:lnTo>
                  <a:close/>
                </a:path>
                <a:path w="156845" h="218439">
                  <a:moveTo>
                    <a:pt x="89509" y="171843"/>
                  </a:moveTo>
                  <a:lnTo>
                    <a:pt x="89357" y="166090"/>
                  </a:lnTo>
                  <a:lnTo>
                    <a:pt x="86321" y="163245"/>
                  </a:lnTo>
                  <a:lnTo>
                    <a:pt x="82448" y="163347"/>
                  </a:lnTo>
                  <a:lnTo>
                    <a:pt x="80416" y="163652"/>
                  </a:lnTo>
                  <a:lnTo>
                    <a:pt x="79057" y="164363"/>
                  </a:lnTo>
                  <a:lnTo>
                    <a:pt x="76936" y="166636"/>
                  </a:lnTo>
                  <a:lnTo>
                    <a:pt x="76263" y="168262"/>
                  </a:lnTo>
                  <a:lnTo>
                    <a:pt x="76352" y="171640"/>
                  </a:lnTo>
                  <a:lnTo>
                    <a:pt x="77000" y="173075"/>
                  </a:lnTo>
                  <a:lnTo>
                    <a:pt x="78003" y="174193"/>
                  </a:lnTo>
                  <a:lnTo>
                    <a:pt x="78930" y="173596"/>
                  </a:lnTo>
                  <a:lnTo>
                    <a:pt x="81356" y="173240"/>
                  </a:lnTo>
                  <a:lnTo>
                    <a:pt x="83070" y="174510"/>
                  </a:lnTo>
                  <a:lnTo>
                    <a:pt x="83337" y="176352"/>
                  </a:lnTo>
                  <a:lnTo>
                    <a:pt x="84683" y="176250"/>
                  </a:lnTo>
                  <a:lnTo>
                    <a:pt x="85890" y="175780"/>
                  </a:lnTo>
                  <a:lnTo>
                    <a:pt x="88480" y="173774"/>
                  </a:lnTo>
                  <a:lnTo>
                    <a:pt x="89509" y="171843"/>
                  </a:lnTo>
                  <a:close/>
                </a:path>
                <a:path w="156845" h="218439">
                  <a:moveTo>
                    <a:pt x="92811" y="95770"/>
                  </a:moveTo>
                  <a:lnTo>
                    <a:pt x="91046" y="98209"/>
                  </a:lnTo>
                  <a:lnTo>
                    <a:pt x="91059" y="98475"/>
                  </a:lnTo>
                  <a:lnTo>
                    <a:pt x="92595" y="96901"/>
                  </a:lnTo>
                  <a:lnTo>
                    <a:pt x="92811" y="95770"/>
                  </a:lnTo>
                  <a:close/>
                </a:path>
                <a:path w="156845" h="218439">
                  <a:moveTo>
                    <a:pt x="93560" y="110210"/>
                  </a:moveTo>
                  <a:lnTo>
                    <a:pt x="93459" y="106616"/>
                  </a:lnTo>
                  <a:lnTo>
                    <a:pt x="93141" y="105498"/>
                  </a:lnTo>
                  <a:lnTo>
                    <a:pt x="92417" y="104813"/>
                  </a:lnTo>
                  <a:lnTo>
                    <a:pt x="91884" y="103949"/>
                  </a:lnTo>
                  <a:lnTo>
                    <a:pt x="91541" y="102984"/>
                  </a:lnTo>
                  <a:lnTo>
                    <a:pt x="91186" y="102730"/>
                  </a:lnTo>
                  <a:lnTo>
                    <a:pt x="91427" y="102654"/>
                  </a:lnTo>
                  <a:lnTo>
                    <a:pt x="91262" y="102133"/>
                  </a:lnTo>
                  <a:lnTo>
                    <a:pt x="91147" y="101587"/>
                  </a:lnTo>
                  <a:lnTo>
                    <a:pt x="91084" y="99504"/>
                  </a:lnTo>
                  <a:lnTo>
                    <a:pt x="91059" y="98475"/>
                  </a:lnTo>
                  <a:lnTo>
                    <a:pt x="90652" y="98894"/>
                  </a:lnTo>
                  <a:lnTo>
                    <a:pt x="86448" y="99504"/>
                  </a:lnTo>
                  <a:lnTo>
                    <a:pt x="84937" y="99098"/>
                  </a:lnTo>
                  <a:lnTo>
                    <a:pt x="83705" y="98259"/>
                  </a:lnTo>
                  <a:lnTo>
                    <a:pt x="83807" y="98755"/>
                  </a:lnTo>
                  <a:lnTo>
                    <a:pt x="84289" y="100063"/>
                  </a:lnTo>
                  <a:lnTo>
                    <a:pt x="84963" y="100952"/>
                  </a:lnTo>
                  <a:lnTo>
                    <a:pt x="85788" y="101625"/>
                  </a:lnTo>
                  <a:lnTo>
                    <a:pt x="84264" y="102031"/>
                  </a:lnTo>
                  <a:lnTo>
                    <a:pt x="82981" y="103035"/>
                  </a:lnTo>
                  <a:lnTo>
                    <a:pt x="81648" y="105295"/>
                  </a:lnTo>
                  <a:lnTo>
                    <a:pt x="81330" y="106387"/>
                  </a:lnTo>
                  <a:lnTo>
                    <a:pt x="81445" y="110324"/>
                  </a:lnTo>
                  <a:lnTo>
                    <a:pt x="83413" y="112585"/>
                  </a:lnTo>
                  <a:lnTo>
                    <a:pt x="87033" y="113411"/>
                  </a:lnTo>
                  <a:lnTo>
                    <a:pt x="88569" y="113271"/>
                  </a:lnTo>
                  <a:lnTo>
                    <a:pt x="91427" y="112725"/>
                  </a:lnTo>
                  <a:lnTo>
                    <a:pt x="93560" y="110210"/>
                  </a:lnTo>
                  <a:close/>
                </a:path>
                <a:path w="156845" h="218439">
                  <a:moveTo>
                    <a:pt x="95237" y="94792"/>
                  </a:moveTo>
                  <a:lnTo>
                    <a:pt x="94957" y="94056"/>
                  </a:lnTo>
                  <a:lnTo>
                    <a:pt x="94576" y="93446"/>
                  </a:lnTo>
                  <a:lnTo>
                    <a:pt x="94030" y="92849"/>
                  </a:lnTo>
                  <a:lnTo>
                    <a:pt x="93827" y="93395"/>
                  </a:lnTo>
                  <a:lnTo>
                    <a:pt x="93484" y="93992"/>
                  </a:lnTo>
                  <a:lnTo>
                    <a:pt x="93065" y="94462"/>
                  </a:lnTo>
                  <a:lnTo>
                    <a:pt x="92811" y="95770"/>
                  </a:lnTo>
                  <a:lnTo>
                    <a:pt x="95237" y="94792"/>
                  </a:lnTo>
                  <a:close/>
                </a:path>
                <a:path w="156845" h="218439">
                  <a:moveTo>
                    <a:pt x="95262" y="209702"/>
                  </a:moveTo>
                  <a:lnTo>
                    <a:pt x="94576" y="207835"/>
                  </a:lnTo>
                  <a:lnTo>
                    <a:pt x="93675" y="206133"/>
                  </a:lnTo>
                  <a:lnTo>
                    <a:pt x="91948" y="205359"/>
                  </a:lnTo>
                  <a:lnTo>
                    <a:pt x="88569" y="206578"/>
                  </a:lnTo>
                  <a:lnTo>
                    <a:pt x="87655" y="208495"/>
                  </a:lnTo>
                  <a:lnTo>
                    <a:pt x="88646" y="211213"/>
                  </a:lnTo>
                  <a:lnTo>
                    <a:pt x="89446" y="211886"/>
                  </a:lnTo>
                  <a:lnTo>
                    <a:pt x="91071" y="212458"/>
                  </a:lnTo>
                  <a:lnTo>
                    <a:pt x="91846" y="212509"/>
                  </a:lnTo>
                  <a:lnTo>
                    <a:pt x="94361" y="211620"/>
                  </a:lnTo>
                  <a:lnTo>
                    <a:pt x="95262" y="209702"/>
                  </a:lnTo>
                  <a:close/>
                </a:path>
                <a:path w="156845" h="218439">
                  <a:moveTo>
                    <a:pt x="99568" y="59893"/>
                  </a:moveTo>
                  <a:lnTo>
                    <a:pt x="97155" y="60312"/>
                  </a:lnTo>
                  <a:lnTo>
                    <a:pt x="94970" y="59486"/>
                  </a:lnTo>
                  <a:lnTo>
                    <a:pt x="93510" y="57937"/>
                  </a:lnTo>
                  <a:lnTo>
                    <a:pt x="92887" y="58318"/>
                  </a:lnTo>
                  <a:lnTo>
                    <a:pt x="92608" y="58597"/>
                  </a:lnTo>
                  <a:lnTo>
                    <a:pt x="92303" y="58508"/>
                  </a:lnTo>
                  <a:lnTo>
                    <a:pt x="91325" y="58521"/>
                  </a:lnTo>
                  <a:lnTo>
                    <a:pt x="90614" y="58864"/>
                  </a:lnTo>
                  <a:lnTo>
                    <a:pt x="90055" y="59347"/>
                  </a:lnTo>
                  <a:lnTo>
                    <a:pt x="90589" y="59931"/>
                  </a:lnTo>
                  <a:lnTo>
                    <a:pt x="90995" y="60617"/>
                  </a:lnTo>
                  <a:lnTo>
                    <a:pt x="91274" y="61366"/>
                  </a:lnTo>
                  <a:lnTo>
                    <a:pt x="91630" y="62560"/>
                  </a:lnTo>
                  <a:lnTo>
                    <a:pt x="91592" y="63957"/>
                  </a:lnTo>
                  <a:lnTo>
                    <a:pt x="92036" y="64820"/>
                  </a:lnTo>
                  <a:lnTo>
                    <a:pt x="91795" y="64414"/>
                  </a:lnTo>
                  <a:lnTo>
                    <a:pt x="91592" y="63957"/>
                  </a:lnTo>
                  <a:lnTo>
                    <a:pt x="91567" y="64325"/>
                  </a:lnTo>
                  <a:lnTo>
                    <a:pt x="91490" y="64681"/>
                  </a:lnTo>
                  <a:lnTo>
                    <a:pt x="91401" y="65024"/>
                  </a:lnTo>
                  <a:lnTo>
                    <a:pt x="91998" y="65189"/>
                  </a:lnTo>
                  <a:lnTo>
                    <a:pt x="92329" y="65189"/>
                  </a:lnTo>
                  <a:lnTo>
                    <a:pt x="93027" y="65989"/>
                  </a:lnTo>
                  <a:lnTo>
                    <a:pt x="93751" y="66395"/>
                  </a:lnTo>
                  <a:lnTo>
                    <a:pt x="94526" y="66675"/>
                  </a:lnTo>
                  <a:lnTo>
                    <a:pt x="94462" y="63957"/>
                  </a:lnTo>
                  <a:lnTo>
                    <a:pt x="96253" y="61544"/>
                  </a:lnTo>
                  <a:lnTo>
                    <a:pt x="98882" y="60782"/>
                  </a:lnTo>
                  <a:lnTo>
                    <a:pt x="99047" y="60452"/>
                  </a:lnTo>
                  <a:lnTo>
                    <a:pt x="99568" y="59893"/>
                  </a:lnTo>
                  <a:close/>
                </a:path>
                <a:path w="156845" h="218439">
                  <a:moveTo>
                    <a:pt x="105587" y="141820"/>
                  </a:moveTo>
                  <a:lnTo>
                    <a:pt x="104914" y="137858"/>
                  </a:lnTo>
                  <a:lnTo>
                    <a:pt x="104089" y="136537"/>
                  </a:lnTo>
                  <a:lnTo>
                    <a:pt x="102946" y="135572"/>
                  </a:lnTo>
                  <a:lnTo>
                    <a:pt x="101790" y="135470"/>
                  </a:lnTo>
                  <a:lnTo>
                    <a:pt x="100711" y="135064"/>
                  </a:lnTo>
                  <a:lnTo>
                    <a:pt x="99783" y="134416"/>
                  </a:lnTo>
                  <a:lnTo>
                    <a:pt x="99237" y="134607"/>
                  </a:lnTo>
                  <a:lnTo>
                    <a:pt x="98234" y="134632"/>
                  </a:lnTo>
                  <a:lnTo>
                    <a:pt x="97561" y="134505"/>
                  </a:lnTo>
                  <a:lnTo>
                    <a:pt x="96939" y="134264"/>
                  </a:lnTo>
                  <a:lnTo>
                    <a:pt x="95694" y="134683"/>
                  </a:lnTo>
                  <a:lnTo>
                    <a:pt x="93662" y="135978"/>
                  </a:lnTo>
                  <a:lnTo>
                    <a:pt x="92621" y="137502"/>
                  </a:lnTo>
                  <a:lnTo>
                    <a:pt x="92278" y="139230"/>
                  </a:lnTo>
                  <a:lnTo>
                    <a:pt x="90766" y="140462"/>
                  </a:lnTo>
                  <a:lnTo>
                    <a:pt x="89801" y="142328"/>
                  </a:lnTo>
                  <a:lnTo>
                    <a:pt x="89928" y="145300"/>
                  </a:lnTo>
                  <a:lnTo>
                    <a:pt x="90716" y="148678"/>
                  </a:lnTo>
                  <a:lnTo>
                    <a:pt x="93433" y="150850"/>
                  </a:lnTo>
                  <a:lnTo>
                    <a:pt x="99733" y="150685"/>
                  </a:lnTo>
                  <a:lnTo>
                    <a:pt x="102285" y="148437"/>
                  </a:lnTo>
                  <a:lnTo>
                    <a:pt x="103022" y="144564"/>
                  </a:lnTo>
                  <a:lnTo>
                    <a:pt x="102870" y="145529"/>
                  </a:lnTo>
                  <a:lnTo>
                    <a:pt x="104622" y="144081"/>
                  </a:lnTo>
                  <a:lnTo>
                    <a:pt x="105587" y="141820"/>
                  </a:lnTo>
                  <a:close/>
                </a:path>
                <a:path w="156845" h="218439">
                  <a:moveTo>
                    <a:pt x="105752" y="71526"/>
                  </a:moveTo>
                  <a:lnTo>
                    <a:pt x="104990" y="71310"/>
                  </a:lnTo>
                  <a:lnTo>
                    <a:pt x="104368" y="71323"/>
                  </a:lnTo>
                  <a:lnTo>
                    <a:pt x="104000" y="71450"/>
                  </a:lnTo>
                  <a:lnTo>
                    <a:pt x="103339" y="71907"/>
                  </a:lnTo>
                  <a:lnTo>
                    <a:pt x="102565" y="72250"/>
                  </a:lnTo>
                  <a:lnTo>
                    <a:pt x="101727" y="72415"/>
                  </a:lnTo>
                  <a:lnTo>
                    <a:pt x="100482" y="73355"/>
                  </a:lnTo>
                  <a:lnTo>
                    <a:pt x="99656" y="74777"/>
                  </a:lnTo>
                  <a:lnTo>
                    <a:pt x="99695" y="76568"/>
                  </a:lnTo>
                  <a:lnTo>
                    <a:pt x="99783" y="76809"/>
                  </a:lnTo>
                  <a:lnTo>
                    <a:pt x="101485" y="76720"/>
                  </a:lnTo>
                  <a:lnTo>
                    <a:pt x="103098" y="77279"/>
                  </a:lnTo>
                  <a:lnTo>
                    <a:pt x="104343" y="78320"/>
                  </a:lnTo>
                  <a:lnTo>
                    <a:pt x="105117" y="77597"/>
                  </a:lnTo>
                  <a:lnTo>
                    <a:pt x="104825" y="76898"/>
                  </a:lnTo>
                  <a:lnTo>
                    <a:pt x="104648" y="76149"/>
                  </a:lnTo>
                  <a:lnTo>
                    <a:pt x="104571" y="73939"/>
                  </a:lnTo>
                  <a:lnTo>
                    <a:pt x="105003" y="72618"/>
                  </a:lnTo>
                  <a:lnTo>
                    <a:pt x="105752" y="71526"/>
                  </a:lnTo>
                  <a:close/>
                </a:path>
                <a:path w="156845" h="218439">
                  <a:moveTo>
                    <a:pt x="109715" y="202336"/>
                  </a:moveTo>
                  <a:lnTo>
                    <a:pt x="107835" y="200037"/>
                  </a:lnTo>
                  <a:lnTo>
                    <a:pt x="105537" y="199059"/>
                  </a:lnTo>
                  <a:lnTo>
                    <a:pt x="101561" y="199720"/>
                  </a:lnTo>
                  <a:lnTo>
                    <a:pt x="100241" y="200533"/>
                  </a:lnTo>
                  <a:lnTo>
                    <a:pt x="98031" y="203060"/>
                  </a:lnTo>
                  <a:lnTo>
                    <a:pt x="97383" y="204978"/>
                  </a:lnTo>
                  <a:lnTo>
                    <a:pt x="98120" y="208711"/>
                  </a:lnTo>
                  <a:lnTo>
                    <a:pt x="98894" y="209918"/>
                  </a:lnTo>
                  <a:lnTo>
                    <a:pt x="99949" y="210820"/>
                  </a:lnTo>
                  <a:lnTo>
                    <a:pt x="103314" y="208114"/>
                  </a:lnTo>
                  <a:lnTo>
                    <a:pt x="106591" y="205295"/>
                  </a:lnTo>
                  <a:lnTo>
                    <a:pt x="109715" y="202336"/>
                  </a:lnTo>
                  <a:close/>
                </a:path>
                <a:path w="156845" h="218439">
                  <a:moveTo>
                    <a:pt x="109791" y="162153"/>
                  </a:moveTo>
                  <a:lnTo>
                    <a:pt x="109131" y="162458"/>
                  </a:lnTo>
                  <a:lnTo>
                    <a:pt x="106019" y="162915"/>
                  </a:lnTo>
                  <a:lnTo>
                    <a:pt x="103466" y="161048"/>
                  </a:lnTo>
                  <a:lnTo>
                    <a:pt x="102654" y="155600"/>
                  </a:lnTo>
                  <a:lnTo>
                    <a:pt x="104546" y="153073"/>
                  </a:lnTo>
                  <a:lnTo>
                    <a:pt x="108000" y="152565"/>
                  </a:lnTo>
                  <a:lnTo>
                    <a:pt x="108712" y="152628"/>
                  </a:lnTo>
                  <a:lnTo>
                    <a:pt x="109359" y="152806"/>
                  </a:lnTo>
                  <a:lnTo>
                    <a:pt x="107619" y="151295"/>
                  </a:lnTo>
                  <a:lnTo>
                    <a:pt x="105143" y="150710"/>
                  </a:lnTo>
                  <a:lnTo>
                    <a:pt x="99390" y="152768"/>
                  </a:lnTo>
                  <a:lnTo>
                    <a:pt x="97624" y="156514"/>
                  </a:lnTo>
                  <a:lnTo>
                    <a:pt x="100088" y="163283"/>
                  </a:lnTo>
                  <a:lnTo>
                    <a:pt x="103847" y="165036"/>
                  </a:lnTo>
                  <a:lnTo>
                    <a:pt x="108267" y="163461"/>
                  </a:lnTo>
                  <a:lnTo>
                    <a:pt x="109105" y="162864"/>
                  </a:lnTo>
                  <a:lnTo>
                    <a:pt x="109791" y="162153"/>
                  </a:lnTo>
                  <a:close/>
                </a:path>
                <a:path w="156845" h="218439">
                  <a:moveTo>
                    <a:pt x="114465" y="38531"/>
                  </a:moveTo>
                  <a:lnTo>
                    <a:pt x="113106" y="37871"/>
                  </a:lnTo>
                  <a:lnTo>
                    <a:pt x="112014" y="36690"/>
                  </a:lnTo>
                  <a:lnTo>
                    <a:pt x="110921" y="33388"/>
                  </a:lnTo>
                  <a:lnTo>
                    <a:pt x="111252" y="31584"/>
                  </a:lnTo>
                  <a:lnTo>
                    <a:pt x="112191" y="30137"/>
                  </a:lnTo>
                  <a:lnTo>
                    <a:pt x="111633" y="29349"/>
                  </a:lnTo>
                  <a:lnTo>
                    <a:pt x="111150" y="29870"/>
                  </a:lnTo>
                  <a:lnTo>
                    <a:pt x="110591" y="30302"/>
                  </a:lnTo>
                  <a:lnTo>
                    <a:pt x="109956" y="30645"/>
                  </a:lnTo>
                  <a:lnTo>
                    <a:pt x="109181" y="31673"/>
                  </a:lnTo>
                  <a:lnTo>
                    <a:pt x="108813" y="32994"/>
                  </a:lnTo>
                  <a:lnTo>
                    <a:pt x="109410" y="36995"/>
                  </a:lnTo>
                  <a:lnTo>
                    <a:pt x="111823" y="38785"/>
                  </a:lnTo>
                  <a:lnTo>
                    <a:pt x="114465" y="38531"/>
                  </a:lnTo>
                  <a:close/>
                </a:path>
                <a:path w="156845" h="218439">
                  <a:moveTo>
                    <a:pt x="115227" y="124294"/>
                  </a:moveTo>
                  <a:lnTo>
                    <a:pt x="114973" y="124383"/>
                  </a:lnTo>
                  <a:lnTo>
                    <a:pt x="114731" y="124485"/>
                  </a:lnTo>
                  <a:lnTo>
                    <a:pt x="114465" y="124548"/>
                  </a:lnTo>
                  <a:lnTo>
                    <a:pt x="114592" y="124663"/>
                  </a:lnTo>
                  <a:lnTo>
                    <a:pt x="114858" y="124587"/>
                  </a:lnTo>
                  <a:lnTo>
                    <a:pt x="115227" y="124294"/>
                  </a:lnTo>
                  <a:close/>
                </a:path>
                <a:path w="156845" h="218439">
                  <a:moveTo>
                    <a:pt x="119443" y="119062"/>
                  </a:moveTo>
                  <a:lnTo>
                    <a:pt x="118376" y="117944"/>
                  </a:lnTo>
                  <a:lnTo>
                    <a:pt x="117678" y="116459"/>
                  </a:lnTo>
                  <a:lnTo>
                    <a:pt x="117652" y="114071"/>
                  </a:lnTo>
                  <a:lnTo>
                    <a:pt x="117703" y="113715"/>
                  </a:lnTo>
                  <a:lnTo>
                    <a:pt x="116992" y="112979"/>
                  </a:lnTo>
                  <a:lnTo>
                    <a:pt x="116116" y="112407"/>
                  </a:lnTo>
                  <a:lnTo>
                    <a:pt x="114388" y="111798"/>
                  </a:lnTo>
                  <a:lnTo>
                    <a:pt x="113601" y="111658"/>
                  </a:lnTo>
                  <a:lnTo>
                    <a:pt x="112115" y="111696"/>
                  </a:lnTo>
                  <a:lnTo>
                    <a:pt x="110896" y="112039"/>
                  </a:lnTo>
                  <a:lnTo>
                    <a:pt x="110667" y="114160"/>
                  </a:lnTo>
                  <a:lnTo>
                    <a:pt x="110578" y="122288"/>
                  </a:lnTo>
                  <a:lnTo>
                    <a:pt x="107543" y="123050"/>
                  </a:lnTo>
                  <a:lnTo>
                    <a:pt x="107823" y="122923"/>
                  </a:lnTo>
                  <a:lnTo>
                    <a:pt x="108318" y="122821"/>
                  </a:lnTo>
                  <a:lnTo>
                    <a:pt x="107162" y="121678"/>
                  </a:lnTo>
                  <a:lnTo>
                    <a:pt x="108318" y="122821"/>
                  </a:lnTo>
                  <a:lnTo>
                    <a:pt x="110578" y="122288"/>
                  </a:lnTo>
                  <a:lnTo>
                    <a:pt x="110578" y="114274"/>
                  </a:lnTo>
                  <a:lnTo>
                    <a:pt x="109156" y="116001"/>
                  </a:lnTo>
                  <a:lnTo>
                    <a:pt x="106946" y="116433"/>
                  </a:lnTo>
                  <a:lnTo>
                    <a:pt x="106654" y="116433"/>
                  </a:lnTo>
                  <a:lnTo>
                    <a:pt x="106375" y="116433"/>
                  </a:lnTo>
                  <a:lnTo>
                    <a:pt x="105892" y="117195"/>
                  </a:lnTo>
                  <a:lnTo>
                    <a:pt x="105587" y="118071"/>
                  </a:lnTo>
                  <a:lnTo>
                    <a:pt x="105435" y="120040"/>
                  </a:lnTo>
                  <a:lnTo>
                    <a:pt x="105702" y="121640"/>
                  </a:lnTo>
                  <a:lnTo>
                    <a:pt x="106172" y="122580"/>
                  </a:lnTo>
                  <a:lnTo>
                    <a:pt x="106819" y="123355"/>
                  </a:lnTo>
                  <a:lnTo>
                    <a:pt x="108458" y="124358"/>
                  </a:lnTo>
                  <a:lnTo>
                    <a:pt x="109766" y="126047"/>
                  </a:lnTo>
                  <a:lnTo>
                    <a:pt x="110490" y="130937"/>
                  </a:lnTo>
                  <a:lnTo>
                    <a:pt x="109042" y="133565"/>
                  </a:lnTo>
                  <a:lnTo>
                    <a:pt x="106654" y="134823"/>
                  </a:lnTo>
                  <a:lnTo>
                    <a:pt x="108254" y="135699"/>
                  </a:lnTo>
                  <a:lnTo>
                    <a:pt x="110197" y="135928"/>
                  </a:lnTo>
                  <a:lnTo>
                    <a:pt x="115455" y="134048"/>
                  </a:lnTo>
                  <a:lnTo>
                    <a:pt x="117221" y="130314"/>
                  </a:lnTo>
                  <a:lnTo>
                    <a:pt x="115684" y="126085"/>
                  </a:lnTo>
                  <a:lnTo>
                    <a:pt x="115214" y="125336"/>
                  </a:lnTo>
                  <a:lnTo>
                    <a:pt x="112890" y="122986"/>
                  </a:lnTo>
                  <a:lnTo>
                    <a:pt x="114465" y="124548"/>
                  </a:lnTo>
                  <a:lnTo>
                    <a:pt x="116763" y="123723"/>
                  </a:lnTo>
                  <a:lnTo>
                    <a:pt x="118008" y="122618"/>
                  </a:lnTo>
                  <a:lnTo>
                    <a:pt x="119100" y="120548"/>
                  </a:lnTo>
                  <a:lnTo>
                    <a:pt x="119341" y="119837"/>
                  </a:lnTo>
                  <a:lnTo>
                    <a:pt x="119443" y="119062"/>
                  </a:lnTo>
                  <a:close/>
                </a:path>
                <a:path w="156845" h="218439">
                  <a:moveTo>
                    <a:pt x="120751" y="185623"/>
                  </a:moveTo>
                  <a:lnTo>
                    <a:pt x="119481" y="182156"/>
                  </a:lnTo>
                  <a:lnTo>
                    <a:pt x="118884" y="181483"/>
                  </a:lnTo>
                  <a:lnTo>
                    <a:pt x="117195" y="180124"/>
                  </a:lnTo>
                  <a:lnTo>
                    <a:pt x="115938" y="179743"/>
                  </a:lnTo>
                  <a:lnTo>
                    <a:pt x="114592" y="179857"/>
                  </a:lnTo>
                  <a:lnTo>
                    <a:pt x="113385" y="178206"/>
                  </a:lnTo>
                  <a:lnTo>
                    <a:pt x="111391" y="177139"/>
                  </a:lnTo>
                  <a:lnTo>
                    <a:pt x="108077" y="177228"/>
                  </a:lnTo>
                  <a:lnTo>
                    <a:pt x="107099" y="177533"/>
                  </a:lnTo>
                  <a:lnTo>
                    <a:pt x="104114" y="179133"/>
                  </a:lnTo>
                  <a:lnTo>
                    <a:pt x="102692" y="181356"/>
                  </a:lnTo>
                  <a:lnTo>
                    <a:pt x="102857" y="185140"/>
                  </a:lnTo>
                  <a:lnTo>
                    <a:pt x="109029" y="190258"/>
                  </a:lnTo>
                  <a:lnTo>
                    <a:pt x="110718" y="190207"/>
                  </a:lnTo>
                  <a:lnTo>
                    <a:pt x="111836" y="189826"/>
                  </a:lnTo>
                  <a:lnTo>
                    <a:pt x="112864" y="189191"/>
                  </a:lnTo>
                  <a:lnTo>
                    <a:pt x="114046" y="189763"/>
                  </a:lnTo>
                  <a:lnTo>
                    <a:pt x="115455" y="189903"/>
                  </a:lnTo>
                  <a:lnTo>
                    <a:pt x="119405" y="188480"/>
                  </a:lnTo>
                  <a:lnTo>
                    <a:pt x="120751" y="185623"/>
                  </a:lnTo>
                  <a:close/>
                </a:path>
                <a:path w="156845" h="218439">
                  <a:moveTo>
                    <a:pt x="121818" y="58026"/>
                  </a:moveTo>
                  <a:lnTo>
                    <a:pt x="121119" y="57226"/>
                  </a:lnTo>
                  <a:lnTo>
                    <a:pt x="120611" y="56261"/>
                  </a:lnTo>
                  <a:lnTo>
                    <a:pt x="120167" y="53632"/>
                  </a:lnTo>
                  <a:lnTo>
                    <a:pt x="120548" y="52146"/>
                  </a:lnTo>
                  <a:lnTo>
                    <a:pt x="121348" y="50927"/>
                  </a:lnTo>
                  <a:lnTo>
                    <a:pt x="119735" y="50977"/>
                  </a:lnTo>
                  <a:lnTo>
                    <a:pt x="118211" y="50444"/>
                  </a:lnTo>
                  <a:lnTo>
                    <a:pt x="117017" y="49491"/>
                  </a:lnTo>
                  <a:lnTo>
                    <a:pt x="115887" y="50152"/>
                  </a:lnTo>
                  <a:lnTo>
                    <a:pt x="115112" y="51168"/>
                  </a:lnTo>
                  <a:lnTo>
                    <a:pt x="114782" y="52387"/>
                  </a:lnTo>
                  <a:lnTo>
                    <a:pt x="115176" y="53035"/>
                  </a:lnTo>
                  <a:lnTo>
                    <a:pt x="115493" y="53746"/>
                  </a:lnTo>
                  <a:lnTo>
                    <a:pt x="115798" y="55295"/>
                  </a:lnTo>
                  <a:lnTo>
                    <a:pt x="115785" y="56045"/>
                  </a:lnTo>
                  <a:lnTo>
                    <a:pt x="115671" y="56781"/>
                  </a:lnTo>
                  <a:lnTo>
                    <a:pt x="115824" y="57035"/>
                  </a:lnTo>
                  <a:lnTo>
                    <a:pt x="116293" y="56591"/>
                  </a:lnTo>
                  <a:lnTo>
                    <a:pt x="116852" y="56235"/>
                  </a:lnTo>
                  <a:lnTo>
                    <a:pt x="119189" y="55803"/>
                  </a:lnTo>
                  <a:lnTo>
                    <a:pt x="120738" y="56807"/>
                  </a:lnTo>
                  <a:lnTo>
                    <a:pt x="121272" y="58356"/>
                  </a:lnTo>
                  <a:lnTo>
                    <a:pt x="121488" y="58267"/>
                  </a:lnTo>
                  <a:lnTo>
                    <a:pt x="121818" y="58026"/>
                  </a:lnTo>
                  <a:close/>
                </a:path>
                <a:path w="156845" h="218439">
                  <a:moveTo>
                    <a:pt x="122986" y="96113"/>
                  </a:moveTo>
                  <a:lnTo>
                    <a:pt x="121450" y="93357"/>
                  </a:lnTo>
                  <a:lnTo>
                    <a:pt x="118097" y="92036"/>
                  </a:lnTo>
                  <a:lnTo>
                    <a:pt x="116789" y="92506"/>
                  </a:lnTo>
                  <a:lnTo>
                    <a:pt x="116789" y="95935"/>
                  </a:lnTo>
                  <a:lnTo>
                    <a:pt x="114935" y="95326"/>
                  </a:lnTo>
                  <a:lnTo>
                    <a:pt x="116789" y="95935"/>
                  </a:lnTo>
                  <a:lnTo>
                    <a:pt x="116789" y="92506"/>
                  </a:lnTo>
                  <a:lnTo>
                    <a:pt x="114503" y="93319"/>
                  </a:lnTo>
                  <a:lnTo>
                    <a:pt x="112776" y="94411"/>
                  </a:lnTo>
                  <a:lnTo>
                    <a:pt x="112115" y="95135"/>
                  </a:lnTo>
                  <a:lnTo>
                    <a:pt x="111620" y="95961"/>
                  </a:lnTo>
                  <a:lnTo>
                    <a:pt x="112509" y="95681"/>
                  </a:lnTo>
                  <a:lnTo>
                    <a:pt x="109524" y="96761"/>
                  </a:lnTo>
                  <a:lnTo>
                    <a:pt x="108000" y="98552"/>
                  </a:lnTo>
                  <a:lnTo>
                    <a:pt x="107378" y="101447"/>
                  </a:lnTo>
                  <a:lnTo>
                    <a:pt x="107327" y="102222"/>
                  </a:lnTo>
                  <a:lnTo>
                    <a:pt x="107975" y="106578"/>
                  </a:lnTo>
                  <a:lnTo>
                    <a:pt x="111315" y="109042"/>
                  </a:lnTo>
                  <a:lnTo>
                    <a:pt x="116954" y="108216"/>
                  </a:lnTo>
                  <a:lnTo>
                    <a:pt x="118605" y="106997"/>
                  </a:lnTo>
                  <a:lnTo>
                    <a:pt x="119570" y="105371"/>
                  </a:lnTo>
                  <a:lnTo>
                    <a:pt x="119748" y="105283"/>
                  </a:lnTo>
                  <a:lnTo>
                    <a:pt x="119570" y="105359"/>
                  </a:lnTo>
                  <a:lnTo>
                    <a:pt x="119684" y="105181"/>
                  </a:lnTo>
                  <a:lnTo>
                    <a:pt x="118821" y="104648"/>
                  </a:lnTo>
                  <a:lnTo>
                    <a:pt x="118173" y="103860"/>
                  </a:lnTo>
                  <a:lnTo>
                    <a:pt x="117754" y="102908"/>
                  </a:lnTo>
                  <a:lnTo>
                    <a:pt x="116979" y="102412"/>
                  </a:lnTo>
                  <a:lnTo>
                    <a:pt x="116395" y="101638"/>
                  </a:lnTo>
                  <a:lnTo>
                    <a:pt x="115963" y="99136"/>
                  </a:lnTo>
                  <a:lnTo>
                    <a:pt x="116840" y="97739"/>
                  </a:lnTo>
                  <a:lnTo>
                    <a:pt x="118186" y="97116"/>
                  </a:lnTo>
                  <a:lnTo>
                    <a:pt x="118694" y="96862"/>
                  </a:lnTo>
                  <a:lnTo>
                    <a:pt x="119164" y="96786"/>
                  </a:lnTo>
                  <a:lnTo>
                    <a:pt x="119519" y="96824"/>
                  </a:lnTo>
                  <a:lnTo>
                    <a:pt x="120091" y="96456"/>
                  </a:lnTo>
                  <a:lnTo>
                    <a:pt x="120738" y="96177"/>
                  </a:lnTo>
                  <a:lnTo>
                    <a:pt x="121983" y="95973"/>
                  </a:lnTo>
                  <a:lnTo>
                    <a:pt x="122986" y="96113"/>
                  </a:lnTo>
                  <a:close/>
                </a:path>
                <a:path w="156845" h="218439">
                  <a:moveTo>
                    <a:pt x="128130" y="2921"/>
                  </a:moveTo>
                  <a:lnTo>
                    <a:pt x="125958" y="0"/>
                  </a:lnTo>
                  <a:lnTo>
                    <a:pt x="125882" y="1866"/>
                  </a:lnTo>
                  <a:lnTo>
                    <a:pt x="124980" y="3568"/>
                  </a:lnTo>
                  <a:lnTo>
                    <a:pt x="123583" y="4749"/>
                  </a:lnTo>
                  <a:lnTo>
                    <a:pt x="124625" y="6210"/>
                  </a:lnTo>
                  <a:lnTo>
                    <a:pt x="125920" y="6731"/>
                  </a:lnTo>
                  <a:lnTo>
                    <a:pt x="127241" y="6438"/>
                  </a:lnTo>
                  <a:lnTo>
                    <a:pt x="127165" y="5168"/>
                  </a:lnTo>
                  <a:lnTo>
                    <a:pt x="127482" y="3949"/>
                  </a:lnTo>
                  <a:lnTo>
                    <a:pt x="128130" y="2921"/>
                  </a:lnTo>
                  <a:close/>
                </a:path>
                <a:path w="156845" h="218439">
                  <a:moveTo>
                    <a:pt x="130263" y="80708"/>
                  </a:moveTo>
                  <a:lnTo>
                    <a:pt x="129794" y="80225"/>
                  </a:lnTo>
                  <a:lnTo>
                    <a:pt x="128752" y="80619"/>
                  </a:lnTo>
                  <a:lnTo>
                    <a:pt x="124587" y="81229"/>
                  </a:lnTo>
                  <a:lnTo>
                    <a:pt x="121234" y="78765"/>
                  </a:lnTo>
                  <a:lnTo>
                    <a:pt x="120624" y="74688"/>
                  </a:lnTo>
                  <a:lnTo>
                    <a:pt x="120675" y="73685"/>
                  </a:lnTo>
                  <a:lnTo>
                    <a:pt x="120027" y="74942"/>
                  </a:lnTo>
                  <a:lnTo>
                    <a:pt x="119849" y="76428"/>
                  </a:lnTo>
                  <a:lnTo>
                    <a:pt x="120218" y="77863"/>
                  </a:lnTo>
                  <a:lnTo>
                    <a:pt x="120573" y="78359"/>
                  </a:lnTo>
                  <a:lnTo>
                    <a:pt x="120738" y="78854"/>
                  </a:lnTo>
                  <a:lnTo>
                    <a:pt x="120738" y="79222"/>
                  </a:lnTo>
                  <a:lnTo>
                    <a:pt x="122135" y="81813"/>
                  </a:lnTo>
                  <a:lnTo>
                    <a:pt x="125247" y="83083"/>
                  </a:lnTo>
                  <a:lnTo>
                    <a:pt x="128905" y="81775"/>
                  </a:lnTo>
                  <a:lnTo>
                    <a:pt x="129590" y="81356"/>
                  </a:lnTo>
                  <a:lnTo>
                    <a:pt x="130263" y="80708"/>
                  </a:lnTo>
                  <a:close/>
                </a:path>
                <a:path w="156845" h="218439">
                  <a:moveTo>
                    <a:pt x="134620" y="99707"/>
                  </a:moveTo>
                  <a:lnTo>
                    <a:pt x="134531" y="98234"/>
                  </a:lnTo>
                  <a:lnTo>
                    <a:pt x="134315" y="97320"/>
                  </a:lnTo>
                  <a:lnTo>
                    <a:pt x="133858" y="96380"/>
                  </a:lnTo>
                  <a:lnTo>
                    <a:pt x="132905" y="97675"/>
                  </a:lnTo>
                  <a:lnTo>
                    <a:pt x="131521" y="98640"/>
                  </a:lnTo>
                  <a:lnTo>
                    <a:pt x="128752" y="99187"/>
                  </a:lnTo>
                  <a:lnTo>
                    <a:pt x="127698" y="99098"/>
                  </a:lnTo>
                  <a:lnTo>
                    <a:pt x="126707" y="98806"/>
                  </a:lnTo>
                  <a:lnTo>
                    <a:pt x="127152" y="99669"/>
                  </a:lnTo>
                  <a:lnTo>
                    <a:pt x="127508" y="101854"/>
                  </a:lnTo>
                  <a:lnTo>
                    <a:pt x="126847" y="103403"/>
                  </a:lnTo>
                  <a:lnTo>
                    <a:pt x="125691" y="104508"/>
                  </a:lnTo>
                  <a:lnTo>
                    <a:pt x="126593" y="104978"/>
                  </a:lnTo>
                  <a:lnTo>
                    <a:pt x="127609" y="105270"/>
                  </a:lnTo>
                  <a:lnTo>
                    <a:pt x="131394" y="105168"/>
                  </a:lnTo>
                  <a:lnTo>
                    <a:pt x="133591" y="103365"/>
                  </a:lnTo>
                  <a:lnTo>
                    <a:pt x="134505" y="100330"/>
                  </a:lnTo>
                  <a:lnTo>
                    <a:pt x="134620" y="99707"/>
                  </a:lnTo>
                  <a:close/>
                </a:path>
                <a:path w="156845" h="218439">
                  <a:moveTo>
                    <a:pt x="140779" y="160655"/>
                  </a:moveTo>
                  <a:lnTo>
                    <a:pt x="139484" y="156997"/>
                  </a:lnTo>
                  <a:lnTo>
                    <a:pt x="135712" y="155244"/>
                  </a:lnTo>
                  <a:lnTo>
                    <a:pt x="128993" y="157645"/>
                  </a:lnTo>
                  <a:lnTo>
                    <a:pt x="130708" y="156845"/>
                  </a:lnTo>
                  <a:lnTo>
                    <a:pt x="132308" y="154051"/>
                  </a:lnTo>
                  <a:lnTo>
                    <a:pt x="131648" y="150139"/>
                  </a:lnTo>
                  <a:lnTo>
                    <a:pt x="131267" y="149275"/>
                  </a:lnTo>
                  <a:lnTo>
                    <a:pt x="130733" y="148526"/>
                  </a:lnTo>
                  <a:lnTo>
                    <a:pt x="130251" y="148628"/>
                  </a:lnTo>
                  <a:lnTo>
                    <a:pt x="128866" y="148678"/>
                  </a:lnTo>
                  <a:lnTo>
                    <a:pt x="128866" y="157708"/>
                  </a:lnTo>
                  <a:lnTo>
                    <a:pt x="127520" y="160553"/>
                  </a:lnTo>
                  <a:lnTo>
                    <a:pt x="128308" y="156997"/>
                  </a:lnTo>
                  <a:lnTo>
                    <a:pt x="128193" y="152844"/>
                  </a:lnTo>
                  <a:lnTo>
                    <a:pt x="128308" y="156997"/>
                  </a:lnTo>
                  <a:lnTo>
                    <a:pt x="128117" y="158051"/>
                  </a:lnTo>
                  <a:lnTo>
                    <a:pt x="128866" y="157708"/>
                  </a:lnTo>
                  <a:lnTo>
                    <a:pt x="128866" y="148678"/>
                  </a:lnTo>
                  <a:lnTo>
                    <a:pt x="128155" y="148691"/>
                  </a:lnTo>
                  <a:lnTo>
                    <a:pt x="126326" y="147459"/>
                  </a:lnTo>
                  <a:lnTo>
                    <a:pt x="125526" y="145669"/>
                  </a:lnTo>
                  <a:lnTo>
                    <a:pt x="124663" y="145681"/>
                  </a:lnTo>
                  <a:lnTo>
                    <a:pt x="121831" y="146240"/>
                  </a:lnTo>
                  <a:lnTo>
                    <a:pt x="120103" y="147726"/>
                  </a:lnTo>
                  <a:lnTo>
                    <a:pt x="118999" y="150342"/>
                  </a:lnTo>
                  <a:lnTo>
                    <a:pt x="118910" y="150723"/>
                  </a:lnTo>
                  <a:lnTo>
                    <a:pt x="117500" y="151384"/>
                  </a:lnTo>
                  <a:lnTo>
                    <a:pt x="116395" y="152527"/>
                  </a:lnTo>
                  <a:lnTo>
                    <a:pt x="115354" y="154800"/>
                  </a:lnTo>
                  <a:lnTo>
                    <a:pt x="115125" y="155765"/>
                  </a:lnTo>
                  <a:lnTo>
                    <a:pt x="115252" y="160388"/>
                  </a:lnTo>
                  <a:lnTo>
                    <a:pt x="118275" y="163233"/>
                  </a:lnTo>
                  <a:lnTo>
                    <a:pt x="124968" y="163042"/>
                  </a:lnTo>
                  <a:lnTo>
                    <a:pt x="127304" y="161010"/>
                  </a:lnTo>
                  <a:lnTo>
                    <a:pt x="127114" y="161429"/>
                  </a:lnTo>
                  <a:lnTo>
                    <a:pt x="129247" y="167297"/>
                  </a:lnTo>
                  <a:lnTo>
                    <a:pt x="131508" y="168884"/>
                  </a:lnTo>
                  <a:lnTo>
                    <a:pt x="134632" y="169151"/>
                  </a:lnTo>
                  <a:lnTo>
                    <a:pt x="135928" y="168948"/>
                  </a:lnTo>
                  <a:lnTo>
                    <a:pt x="135813" y="168617"/>
                  </a:lnTo>
                  <a:lnTo>
                    <a:pt x="135661" y="167601"/>
                  </a:lnTo>
                  <a:lnTo>
                    <a:pt x="135915" y="166649"/>
                  </a:lnTo>
                  <a:lnTo>
                    <a:pt x="136321" y="165785"/>
                  </a:lnTo>
                  <a:lnTo>
                    <a:pt x="135839" y="165227"/>
                  </a:lnTo>
                  <a:lnTo>
                    <a:pt x="135496" y="164541"/>
                  </a:lnTo>
                  <a:lnTo>
                    <a:pt x="135420" y="161886"/>
                  </a:lnTo>
                  <a:lnTo>
                    <a:pt x="136880" y="160350"/>
                  </a:lnTo>
                  <a:lnTo>
                    <a:pt x="139471" y="160274"/>
                  </a:lnTo>
                  <a:lnTo>
                    <a:pt x="140106" y="160528"/>
                  </a:lnTo>
                  <a:lnTo>
                    <a:pt x="140665" y="160896"/>
                  </a:lnTo>
                  <a:lnTo>
                    <a:pt x="140779" y="160655"/>
                  </a:lnTo>
                  <a:close/>
                </a:path>
                <a:path w="156845" h="218439">
                  <a:moveTo>
                    <a:pt x="144373" y="132956"/>
                  </a:moveTo>
                  <a:lnTo>
                    <a:pt x="144310" y="131851"/>
                  </a:lnTo>
                  <a:lnTo>
                    <a:pt x="143471" y="129527"/>
                  </a:lnTo>
                  <a:lnTo>
                    <a:pt x="142659" y="128498"/>
                  </a:lnTo>
                  <a:lnTo>
                    <a:pt x="141643" y="127762"/>
                  </a:lnTo>
                  <a:lnTo>
                    <a:pt x="141833" y="127050"/>
                  </a:lnTo>
                  <a:lnTo>
                    <a:pt x="141884" y="126288"/>
                  </a:lnTo>
                  <a:lnTo>
                    <a:pt x="141744" y="124853"/>
                  </a:lnTo>
                  <a:lnTo>
                    <a:pt x="141643" y="124536"/>
                  </a:lnTo>
                  <a:lnTo>
                    <a:pt x="141020" y="124879"/>
                  </a:lnTo>
                  <a:lnTo>
                    <a:pt x="141020" y="127304"/>
                  </a:lnTo>
                  <a:lnTo>
                    <a:pt x="139928" y="126504"/>
                  </a:lnTo>
                  <a:lnTo>
                    <a:pt x="141020" y="127304"/>
                  </a:lnTo>
                  <a:lnTo>
                    <a:pt x="141020" y="124879"/>
                  </a:lnTo>
                  <a:lnTo>
                    <a:pt x="140703" y="125044"/>
                  </a:lnTo>
                  <a:lnTo>
                    <a:pt x="137972" y="125590"/>
                  </a:lnTo>
                  <a:lnTo>
                    <a:pt x="135902" y="124498"/>
                  </a:lnTo>
                  <a:lnTo>
                    <a:pt x="134861" y="122682"/>
                  </a:lnTo>
                  <a:lnTo>
                    <a:pt x="134416" y="122910"/>
                  </a:lnTo>
                  <a:lnTo>
                    <a:pt x="132765" y="123177"/>
                  </a:lnTo>
                  <a:lnTo>
                    <a:pt x="131445" y="122516"/>
                  </a:lnTo>
                  <a:lnTo>
                    <a:pt x="130746" y="121399"/>
                  </a:lnTo>
                  <a:lnTo>
                    <a:pt x="129235" y="122847"/>
                  </a:lnTo>
                  <a:lnTo>
                    <a:pt x="128435" y="124980"/>
                  </a:lnTo>
                  <a:lnTo>
                    <a:pt x="129108" y="128917"/>
                  </a:lnTo>
                  <a:lnTo>
                    <a:pt x="130073" y="130365"/>
                  </a:lnTo>
                  <a:lnTo>
                    <a:pt x="131394" y="131343"/>
                  </a:lnTo>
                  <a:lnTo>
                    <a:pt x="131927" y="129336"/>
                  </a:lnTo>
                  <a:lnTo>
                    <a:pt x="131178" y="132930"/>
                  </a:lnTo>
                  <a:lnTo>
                    <a:pt x="131178" y="132791"/>
                  </a:lnTo>
                  <a:lnTo>
                    <a:pt x="131152" y="133083"/>
                  </a:lnTo>
                  <a:lnTo>
                    <a:pt x="131140" y="133235"/>
                  </a:lnTo>
                  <a:lnTo>
                    <a:pt x="134531" y="133083"/>
                  </a:lnTo>
                  <a:lnTo>
                    <a:pt x="137502" y="135420"/>
                  </a:lnTo>
                  <a:lnTo>
                    <a:pt x="138036" y="139001"/>
                  </a:lnTo>
                  <a:lnTo>
                    <a:pt x="138036" y="139484"/>
                  </a:lnTo>
                  <a:lnTo>
                    <a:pt x="139179" y="139382"/>
                  </a:lnTo>
                  <a:lnTo>
                    <a:pt x="138684" y="139458"/>
                  </a:lnTo>
                  <a:lnTo>
                    <a:pt x="138023" y="139496"/>
                  </a:lnTo>
                  <a:lnTo>
                    <a:pt x="138049" y="139903"/>
                  </a:lnTo>
                  <a:lnTo>
                    <a:pt x="141770" y="138493"/>
                  </a:lnTo>
                  <a:lnTo>
                    <a:pt x="142303" y="138303"/>
                  </a:lnTo>
                  <a:lnTo>
                    <a:pt x="142951" y="137439"/>
                  </a:lnTo>
                  <a:lnTo>
                    <a:pt x="143256" y="137172"/>
                  </a:lnTo>
                  <a:lnTo>
                    <a:pt x="143471" y="136753"/>
                  </a:lnTo>
                  <a:lnTo>
                    <a:pt x="143840" y="136283"/>
                  </a:lnTo>
                  <a:lnTo>
                    <a:pt x="143878" y="136017"/>
                  </a:lnTo>
                  <a:lnTo>
                    <a:pt x="144018" y="135166"/>
                  </a:lnTo>
                  <a:lnTo>
                    <a:pt x="143891" y="135991"/>
                  </a:lnTo>
                  <a:lnTo>
                    <a:pt x="144043" y="135686"/>
                  </a:lnTo>
                  <a:lnTo>
                    <a:pt x="144183" y="134137"/>
                  </a:lnTo>
                  <a:lnTo>
                    <a:pt x="144195" y="134010"/>
                  </a:lnTo>
                  <a:lnTo>
                    <a:pt x="144373" y="132956"/>
                  </a:lnTo>
                  <a:close/>
                </a:path>
                <a:path w="156845" h="218439">
                  <a:moveTo>
                    <a:pt x="156527" y="105130"/>
                  </a:moveTo>
                  <a:lnTo>
                    <a:pt x="155295" y="103441"/>
                  </a:lnTo>
                  <a:lnTo>
                    <a:pt x="153276" y="102362"/>
                  </a:lnTo>
                  <a:lnTo>
                    <a:pt x="151028" y="102412"/>
                  </a:lnTo>
                  <a:lnTo>
                    <a:pt x="151561" y="103289"/>
                  </a:lnTo>
                  <a:lnTo>
                    <a:pt x="151206" y="102730"/>
                  </a:lnTo>
                  <a:lnTo>
                    <a:pt x="151206" y="110909"/>
                  </a:lnTo>
                  <a:lnTo>
                    <a:pt x="147535" y="112229"/>
                  </a:lnTo>
                  <a:lnTo>
                    <a:pt x="147015" y="112331"/>
                  </a:lnTo>
                  <a:lnTo>
                    <a:pt x="146964" y="112560"/>
                  </a:lnTo>
                  <a:lnTo>
                    <a:pt x="147091" y="111556"/>
                  </a:lnTo>
                  <a:lnTo>
                    <a:pt x="147015" y="112331"/>
                  </a:lnTo>
                  <a:lnTo>
                    <a:pt x="147789" y="112128"/>
                  </a:lnTo>
                  <a:lnTo>
                    <a:pt x="151206" y="110909"/>
                  </a:lnTo>
                  <a:lnTo>
                    <a:pt x="151206" y="102730"/>
                  </a:lnTo>
                  <a:lnTo>
                    <a:pt x="150723" y="101968"/>
                  </a:lnTo>
                  <a:lnTo>
                    <a:pt x="149987" y="101219"/>
                  </a:lnTo>
                  <a:lnTo>
                    <a:pt x="149148" y="101638"/>
                  </a:lnTo>
                  <a:lnTo>
                    <a:pt x="146824" y="102031"/>
                  </a:lnTo>
                  <a:lnTo>
                    <a:pt x="146824" y="108940"/>
                  </a:lnTo>
                  <a:lnTo>
                    <a:pt x="146507" y="106819"/>
                  </a:lnTo>
                  <a:lnTo>
                    <a:pt x="143167" y="104368"/>
                  </a:lnTo>
                  <a:lnTo>
                    <a:pt x="146507" y="106819"/>
                  </a:lnTo>
                  <a:lnTo>
                    <a:pt x="146824" y="108940"/>
                  </a:lnTo>
                  <a:lnTo>
                    <a:pt x="146824" y="102031"/>
                  </a:lnTo>
                  <a:lnTo>
                    <a:pt x="144945" y="101180"/>
                  </a:lnTo>
                  <a:lnTo>
                    <a:pt x="143852" y="99733"/>
                  </a:lnTo>
                  <a:lnTo>
                    <a:pt x="143319" y="99860"/>
                  </a:lnTo>
                  <a:lnTo>
                    <a:pt x="141160" y="100634"/>
                  </a:lnTo>
                  <a:lnTo>
                    <a:pt x="139661" y="102400"/>
                  </a:lnTo>
                  <a:lnTo>
                    <a:pt x="139077" y="105003"/>
                  </a:lnTo>
                  <a:lnTo>
                    <a:pt x="139573" y="104876"/>
                  </a:lnTo>
                  <a:lnTo>
                    <a:pt x="143040" y="104381"/>
                  </a:lnTo>
                  <a:lnTo>
                    <a:pt x="139090" y="105003"/>
                  </a:lnTo>
                  <a:lnTo>
                    <a:pt x="135775" y="105752"/>
                  </a:lnTo>
                  <a:lnTo>
                    <a:pt x="133540" y="108902"/>
                  </a:lnTo>
                  <a:lnTo>
                    <a:pt x="134277" y="113893"/>
                  </a:lnTo>
                  <a:lnTo>
                    <a:pt x="135115" y="115252"/>
                  </a:lnTo>
                  <a:lnTo>
                    <a:pt x="136258" y="116243"/>
                  </a:lnTo>
                  <a:lnTo>
                    <a:pt x="136829" y="115836"/>
                  </a:lnTo>
                  <a:lnTo>
                    <a:pt x="137464" y="115519"/>
                  </a:lnTo>
                  <a:lnTo>
                    <a:pt x="140157" y="114985"/>
                  </a:lnTo>
                  <a:lnTo>
                    <a:pt x="142036" y="115824"/>
                  </a:lnTo>
                  <a:lnTo>
                    <a:pt x="143154" y="117284"/>
                  </a:lnTo>
                  <a:lnTo>
                    <a:pt x="145084" y="116268"/>
                  </a:lnTo>
                  <a:lnTo>
                    <a:pt x="146113" y="115074"/>
                  </a:lnTo>
                  <a:lnTo>
                    <a:pt x="146888" y="112928"/>
                  </a:lnTo>
                  <a:lnTo>
                    <a:pt x="146824" y="113233"/>
                  </a:lnTo>
                  <a:lnTo>
                    <a:pt x="146659" y="113652"/>
                  </a:lnTo>
                  <a:lnTo>
                    <a:pt x="147053" y="114033"/>
                  </a:lnTo>
                  <a:lnTo>
                    <a:pt x="147980" y="114604"/>
                  </a:lnTo>
                  <a:lnTo>
                    <a:pt x="148958" y="113792"/>
                  </a:lnTo>
                  <a:lnTo>
                    <a:pt x="150190" y="113271"/>
                  </a:lnTo>
                  <a:lnTo>
                    <a:pt x="152844" y="113182"/>
                  </a:lnTo>
                  <a:lnTo>
                    <a:pt x="154038" y="113576"/>
                  </a:lnTo>
                  <a:lnTo>
                    <a:pt x="155028" y="114236"/>
                  </a:lnTo>
                  <a:lnTo>
                    <a:pt x="155549" y="113804"/>
                  </a:lnTo>
                  <a:lnTo>
                    <a:pt x="155956" y="110934"/>
                  </a:lnTo>
                  <a:lnTo>
                    <a:pt x="156527" y="105130"/>
                  </a:lnTo>
                  <a:close/>
                </a:path>
                <a:path w="156845" h="218439">
                  <a:moveTo>
                    <a:pt x="156667" y="80670"/>
                  </a:moveTo>
                  <a:lnTo>
                    <a:pt x="156159" y="75057"/>
                  </a:lnTo>
                  <a:lnTo>
                    <a:pt x="154546" y="72542"/>
                  </a:lnTo>
                  <a:lnTo>
                    <a:pt x="151358" y="71374"/>
                  </a:lnTo>
                  <a:lnTo>
                    <a:pt x="147612" y="72720"/>
                  </a:lnTo>
                  <a:lnTo>
                    <a:pt x="146900" y="73164"/>
                  </a:lnTo>
                  <a:lnTo>
                    <a:pt x="146291" y="73685"/>
                  </a:lnTo>
                  <a:lnTo>
                    <a:pt x="146304" y="75514"/>
                  </a:lnTo>
                  <a:lnTo>
                    <a:pt x="145465" y="77190"/>
                  </a:lnTo>
                  <a:lnTo>
                    <a:pt x="144081" y="78295"/>
                  </a:lnTo>
                  <a:lnTo>
                    <a:pt x="144043" y="79108"/>
                  </a:lnTo>
                  <a:lnTo>
                    <a:pt x="144157" y="79959"/>
                  </a:lnTo>
                  <a:lnTo>
                    <a:pt x="145008" y="82308"/>
                  </a:lnTo>
                  <a:lnTo>
                    <a:pt x="146100" y="83489"/>
                  </a:lnTo>
                  <a:lnTo>
                    <a:pt x="147434" y="84226"/>
                  </a:lnTo>
                  <a:lnTo>
                    <a:pt x="148221" y="82029"/>
                  </a:lnTo>
                  <a:lnTo>
                    <a:pt x="150152" y="80327"/>
                  </a:lnTo>
                  <a:lnTo>
                    <a:pt x="154076" y="79743"/>
                  </a:lnTo>
                  <a:lnTo>
                    <a:pt x="155473" y="80035"/>
                  </a:lnTo>
                  <a:lnTo>
                    <a:pt x="156667" y="80670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835100" y="2590977"/>
              <a:ext cx="142875" cy="208915"/>
            </a:xfrm>
            <a:custGeom>
              <a:avLst/>
              <a:gdLst/>
              <a:ahLst/>
              <a:cxnLst/>
              <a:rect l="l" t="t" r="r" b="b"/>
              <a:pathLst>
                <a:path w="142875" h="208914">
                  <a:moveTo>
                    <a:pt x="4470" y="50190"/>
                  </a:moveTo>
                  <a:lnTo>
                    <a:pt x="3670" y="50444"/>
                  </a:lnTo>
                  <a:lnTo>
                    <a:pt x="2921" y="50444"/>
                  </a:lnTo>
                  <a:lnTo>
                    <a:pt x="2349" y="50279"/>
                  </a:lnTo>
                  <a:lnTo>
                    <a:pt x="1803" y="50838"/>
                  </a:lnTo>
                  <a:lnTo>
                    <a:pt x="1168" y="51308"/>
                  </a:lnTo>
                  <a:lnTo>
                    <a:pt x="254" y="51612"/>
                  </a:lnTo>
                  <a:lnTo>
                    <a:pt x="0" y="51612"/>
                  </a:lnTo>
                  <a:lnTo>
                    <a:pt x="660" y="51943"/>
                  </a:lnTo>
                  <a:lnTo>
                    <a:pt x="1397" y="52120"/>
                  </a:lnTo>
                  <a:lnTo>
                    <a:pt x="3225" y="51765"/>
                  </a:lnTo>
                  <a:lnTo>
                    <a:pt x="4013" y="51066"/>
                  </a:lnTo>
                  <a:lnTo>
                    <a:pt x="4470" y="50190"/>
                  </a:lnTo>
                  <a:close/>
                </a:path>
                <a:path w="142875" h="208914">
                  <a:moveTo>
                    <a:pt x="8928" y="114477"/>
                  </a:moveTo>
                  <a:lnTo>
                    <a:pt x="8255" y="111125"/>
                  </a:lnTo>
                  <a:lnTo>
                    <a:pt x="6477" y="109943"/>
                  </a:lnTo>
                  <a:lnTo>
                    <a:pt x="2832" y="110667"/>
                  </a:lnTo>
                  <a:lnTo>
                    <a:pt x="1638" y="112420"/>
                  </a:lnTo>
                  <a:lnTo>
                    <a:pt x="2057" y="114490"/>
                  </a:lnTo>
                  <a:lnTo>
                    <a:pt x="2273" y="114960"/>
                  </a:lnTo>
                  <a:lnTo>
                    <a:pt x="1079" y="115468"/>
                  </a:lnTo>
                  <a:lnTo>
                    <a:pt x="241" y="116687"/>
                  </a:lnTo>
                  <a:lnTo>
                    <a:pt x="342" y="119951"/>
                  </a:lnTo>
                  <a:lnTo>
                    <a:pt x="1892" y="121399"/>
                  </a:lnTo>
                  <a:lnTo>
                    <a:pt x="5626" y="121285"/>
                  </a:lnTo>
                  <a:lnTo>
                    <a:pt x="7086" y="119735"/>
                  </a:lnTo>
                  <a:lnTo>
                    <a:pt x="7023" y="117411"/>
                  </a:lnTo>
                  <a:lnTo>
                    <a:pt x="6896" y="116967"/>
                  </a:lnTo>
                  <a:lnTo>
                    <a:pt x="6705" y="116586"/>
                  </a:lnTo>
                  <a:lnTo>
                    <a:pt x="8077" y="115938"/>
                  </a:lnTo>
                  <a:lnTo>
                    <a:pt x="8928" y="114477"/>
                  </a:lnTo>
                  <a:close/>
                </a:path>
                <a:path w="142875" h="208914">
                  <a:moveTo>
                    <a:pt x="10795" y="50050"/>
                  </a:moveTo>
                  <a:lnTo>
                    <a:pt x="10553" y="50012"/>
                  </a:lnTo>
                  <a:lnTo>
                    <a:pt x="8966" y="50050"/>
                  </a:lnTo>
                  <a:lnTo>
                    <a:pt x="7734" y="51193"/>
                  </a:lnTo>
                  <a:lnTo>
                    <a:pt x="7416" y="52679"/>
                  </a:lnTo>
                  <a:lnTo>
                    <a:pt x="8432" y="52197"/>
                  </a:lnTo>
                  <a:lnTo>
                    <a:pt x="9385" y="52070"/>
                  </a:lnTo>
                  <a:lnTo>
                    <a:pt x="10083" y="52184"/>
                  </a:lnTo>
                  <a:lnTo>
                    <a:pt x="10185" y="51422"/>
                  </a:lnTo>
                  <a:lnTo>
                    <a:pt x="10426" y="50711"/>
                  </a:lnTo>
                  <a:lnTo>
                    <a:pt x="10795" y="50050"/>
                  </a:lnTo>
                  <a:close/>
                </a:path>
                <a:path w="142875" h="208914">
                  <a:moveTo>
                    <a:pt x="11468" y="89623"/>
                  </a:moveTo>
                  <a:lnTo>
                    <a:pt x="11137" y="88836"/>
                  </a:lnTo>
                  <a:lnTo>
                    <a:pt x="9829" y="87528"/>
                  </a:lnTo>
                  <a:lnTo>
                    <a:pt x="9029" y="87198"/>
                  </a:lnTo>
                  <a:lnTo>
                    <a:pt x="7175" y="87198"/>
                  </a:lnTo>
                  <a:lnTo>
                    <a:pt x="6375" y="87528"/>
                  </a:lnTo>
                  <a:lnTo>
                    <a:pt x="5054" y="88836"/>
                  </a:lnTo>
                  <a:lnTo>
                    <a:pt x="4724" y="89623"/>
                  </a:lnTo>
                  <a:lnTo>
                    <a:pt x="4724" y="91465"/>
                  </a:lnTo>
                  <a:lnTo>
                    <a:pt x="5054" y="92252"/>
                  </a:lnTo>
                  <a:lnTo>
                    <a:pt x="6375" y="93560"/>
                  </a:lnTo>
                  <a:lnTo>
                    <a:pt x="7175" y="93891"/>
                  </a:lnTo>
                  <a:lnTo>
                    <a:pt x="9029" y="93891"/>
                  </a:lnTo>
                  <a:lnTo>
                    <a:pt x="9829" y="93560"/>
                  </a:lnTo>
                  <a:lnTo>
                    <a:pt x="11137" y="92252"/>
                  </a:lnTo>
                  <a:lnTo>
                    <a:pt x="11468" y="91465"/>
                  </a:lnTo>
                  <a:lnTo>
                    <a:pt x="11468" y="89623"/>
                  </a:lnTo>
                  <a:close/>
                </a:path>
                <a:path w="142875" h="208914">
                  <a:moveTo>
                    <a:pt x="17183" y="156895"/>
                  </a:moveTo>
                  <a:lnTo>
                    <a:pt x="17081" y="153200"/>
                  </a:lnTo>
                  <a:lnTo>
                    <a:pt x="15519" y="151739"/>
                  </a:lnTo>
                  <a:lnTo>
                    <a:pt x="12573" y="151828"/>
                  </a:lnTo>
                  <a:lnTo>
                    <a:pt x="11671" y="152400"/>
                  </a:lnTo>
                  <a:lnTo>
                    <a:pt x="11074" y="153212"/>
                  </a:lnTo>
                  <a:lnTo>
                    <a:pt x="10350" y="152501"/>
                  </a:lnTo>
                  <a:lnTo>
                    <a:pt x="9334" y="152082"/>
                  </a:lnTo>
                  <a:lnTo>
                    <a:pt x="6413" y="152514"/>
                  </a:lnTo>
                  <a:lnTo>
                    <a:pt x="5130" y="154216"/>
                  </a:lnTo>
                  <a:lnTo>
                    <a:pt x="5676" y="157873"/>
                  </a:lnTo>
                  <a:lnTo>
                    <a:pt x="7404" y="159131"/>
                  </a:lnTo>
                  <a:lnTo>
                    <a:pt x="10147" y="158737"/>
                  </a:lnTo>
                  <a:lnTo>
                    <a:pt x="10922" y="158242"/>
                  </a:lnTo>
                  <a:lnTo>
                    <a:pt x="11442" y="157568"/>
                  </a:lnTo>
                  <a:lnTo>
                    <a:pt x="12065" y="158165"/>
                  </a:lnTo>
                  <a:lnTo>
                    <a:pt x="12928" y="158521"/>
                  </a:lnTo>
                  <a:lnTo>
                    <a:pt x="15722" y="158432"/>
                  </a:lnTo>
                  <a:lnTo>
                    <a:pt x="17183" y="156895"/>
                  </a:lnTo>
                  <a:close/>
                </a:path>
                <a:path w="142875" h="208914">
                  <a:moveTo>
                    <a:pt x="24803" y="147662"/>
                  </a:moveTo>
                  <a:lnTo>
                    <a:pt x="24472" y="146875"/>
                  </a:lnTo>
                  <a:lnTo>
                    <a:pt x="23152" y="145567"/>
                  </a:lnTo>
                  <a:lnTo>
                    <a:pt x="22352" y="145237"/>
                  </a:lnTo>
                  <a:lnTo>
                    <a:pt x="20497" y="145237"/>
                  </a:lnTo>
                  <a:lnTo>
                    <a:pt x="19697" y="145567"/>
                  </a:lnTo>
                  <a:lnTo>
                    <a:pt x="18389" y="146875"/>
                  </a:lnTo>
                  <a:lnTo>
                    <a:pt x="18059" y="147662"/>
                  </a:lnTo>
                  <a:lnTo>
                    <a:pt x="18059" y="149504"/>
                  </a:lnTo>
                  <a:lnTo>
                    <a:pt x="18389" y="150291"/>
                  </a:lnTo>
                  <a:lnTo>
                    <a:pt x="19697" y="151599"/>
                  </a:lnTo>
                  <a:lnTo>
                    <a:pt x="20497" y="151930"/>
                  </a:lnTo>
                  <a:lnTo>
                    <a:pt x="22352" y="151930"/>
                  </a:lnTo>
                  <a:lnTo>
                    <a:pt x="23152" y="151599"/>
                  </a:lnTo>
                  <a:lnTo>
                    <a:pt x="24472" y="150291"/>
                  </a:lnTo>
                  <a:lnTo>
                    <a:pt x="24803" y="149504"/>
                  </a:lnTo>
                  <a:lnTo>
                    <a:pt x="24803" y="147662"/>
                  </a:lnTo>
                  <a:close/>
                </a:path>
                <a:path w="142875" h="208914">
                  <a:moveTo>
                    <a:pt x="26504" y="190982"/>
                  </a:moveTo>
                  <a:lnTo>
                    <a:pt x="26263" y="189395"/>
                  </a:lnTo>
                  <a:lnTo>
                    <a:pt x="25209" y="188341"/>
                  </a:lnTo>
                  <a:lnTo>
                    <a:pt x="23075" y="187896"/>
                  </a:lnTo>
                  <a:lnTo>
                    <a:pt x="20802" y="188239"/>
                  </a:lnTo>
                  <a:lnTo>
                    <a:pt x="19532" y="189941"/>
                  </a:lnTo>
                  <a:lnTo>
                    <a:pt x="20078" y="193598"/>
                  </a:lnTo>
                  <a:lnTo>
                    <a:pt x="21793" y="194856"/>
                  </a:lnTo>
                  <a:lnTo>
                    <a:pt x="25361" y="194208"/>
                  </a:lnTo>
                  <a:lnTo>
                    <a:pt x="26416" y="192887"/>
                  </a:lnTo>
                  <a:lnTo>
                    <a:pt x="26454" y="191160"/>
                  </a:lnTo>
                  <a:lnTo>
                    <a:pt x="26504" y="190982"/>
                  </a:lnTo>
                  <a:close/>
                </a:path>
                <a:path w="142875" h="208914">
                  <a:moveTo>
                    <a:pt x="31191" y="97104"/>
                  </a:moveTo>
                  <a:lnTo>
                    <a:pt x="30734" y="94830"/>
                  </a:lnTo>
                  <a:lnTo>
                    <a:pt x="28956" y="93649"/>
                  </a:lnTo>
                  <a:lnTo>
                    <a:pt x="27139" y="94018"/>
                  </a:lnTo>
                  <a:lnTo>
                    <a:pt x="25196" y="94602"/>
                  </a:lnTo>
                  <a:lnTo>
                    <a:pt x="24130" y="96227"/>
                  </a:lnTo>
                  <a:lnTo>
                    <a:pt x="24841" y="99758"/>
                  </a:lnTo>
                  <a:lnTo>
                    <a:pt x="26619" y="100926"/>
                  </a:lnTo>
                  <a:lnTo>
                    <a:pt x="29794" y="100304"/>
                  </a:lnTo>
                  <a:lnTo>
                    <a:pt x="30797" y="99263"/>
                  </a:lnTo>
                  <a:lnTo>
                    <a:pt x="31178" y="97561"/>
                  </a:lnTo>
                  <a:lnTo>
                    <a:pt x="31191" y="97104"/>
                  </a:lnTo>
                  <a:close/>
                </a:path>
                <a:path w="142875" h="208914">
                  <a:moveTo>
                    <a:pt x="31915" y="106159"/>
                  </a:moveTo>
                  <a:lnTo>
                    <a:pt x="31838" y="103644"/>
                  </a:lnTo>
                  <a:lnTo>
                    <a:pt x="30289" y="102184"/>
                  </a:lnTo>
                  <a:lnTo>
                    <a:pt x="26555" y="102298"/>
                  </a:lnTo>
                  <a:lnTo>
                    <a:pt x="25095" y="103847"/>
                  </a:lnTo>
                  <a:lnTo>
                    <a:pt x="25196" y="107188"/>
                  </a:lnTo>
                  <a:lnTo>
                    <a:pt x="26238" y="108369"/>
                  </a:lnTo>
                  <a:lnTo>
                    <a:pt x="27609" y="108762"/>
                  </a:lnTo>
                  <a:lnTo>
                    <a:pt x="28016" y="108089"/>
                  </a:lnTo>
                  <a:lnTo>
                    <a:pt x="28613" y="107543"/>
                  </a:lnTo>
                  <a:lnTo>
                    <a:pt x="30086" y="107061"/>
                  </a:lnTo>
                  <a:lnTo>
                    <a:pt x="30746" y="107111"/>
                  </a:lnTo>
                  <a:lnTo>
                    <a:pt x="31369" y="107289"/>
                  </a:lnTo>
                  <a:lnTo>
                    <a:pt x="31686" y="106756"/>
                  </a:lnTo>
                  <a:lnTo>
                    <a:pt x="31915" y="106159"/>
                  </a:lnTo>
                  <a:close/>
                </a:path>
                <a:path w="142875" h="208914">
                  <a:moveTo>
                    <a:pt x="32639" y="129057"/>
                  </a:moveTo>
                  <a:lnTo>
                    <a:pt x="32308" y="128270"/>
                  </a:lnTo>
                  <a:lnTo>
                    <a:pt x="31000" y="126961"/>
                  </a:lnTo>
                  <a:lnTo>
                    <a:pt x="30200" y="126644"/>
                  </a:lnTo>
                  <a:lnTo>
                    <a:pt x="28333" y="126644"/>
                  </a:lnTo>
                  <a:lnTo>
                    <a:pt x="27546" y="126961"/>
                  </a:lnTo>
                  <a:lnTo>
                    <a:pt x="26225" y="128270"/>
                  </a:lnTo>
                  <a:lnTo>
                    <a:pt x="25895" y="129057"/>
                  </a:lnTo>
                  <a:lnTo>
                    <a:pt x="25895" y="130911"/>
                  </a:lnTo>
                  <a:lnTo>
                    <a:pt x="26225" y="131699"/>
                  </a:lnTo>
                  <a:lnTo>
                    <a:pt x="27546" y="133007"/>
                  </a:lnTo>
                  <a:lnTo>
                    <a:pt x="28333" y="133337"/>
                  </a:lnTo>
                  <a:lnTo>
                    <a:pt x="30200" y="133337"/>
                  </a:lnTo>
                  <a:lnTo>
                    <a:pt x="31000" y="133007"/>
                  </a:lnTo>
                  <a:lnTo>
                    <a:pt x="32308" y="131699"/>
                  </a:lnTo>
                  <a:lnTo>
                    <a:pt x="32639" y="130911"/>
                  </a:lnTo>
                  <a:lnTo>
                    <a:pt x="32639" y="129057"/>
                  </a:lnTo>
                  <a:close/>
                </a:path>
                <a:path w="142875" h="208914">
                  <a:moveTo>
                    <a:pt x="35420" y="140550"/>
                  </a:moveTo>
                  <a:lnTo>
                    <a:pt x="35052" y="138036"/>
                  </a:lnTo>
                  <a:lnTo>
                    <a:pt x="33337" y="136779"/>
                  </a:lnTo>
                  <a:lnTo>
                    <a:pt x="29794" y="137299"/>
                  </a:lnTo>
                  <a:lnTo>
                    <a:pt x="28651" y="138760"/>
                  </a:lnTo>
                  <a:lnTo>
                    <a:pt x="28663" y="140550"/>
                  </a:lnTo>
                  <a:lnTo>
                    <a:pt x="28651" y="140843"/>
                  </a:lnTo>
                  <a:lnTo>
                    <a:pt x="28892" y="142468"/>
                  </a:lnTo>
                  <a:lnTo>
                    <a:pt x="30289" y="143573"/>
                  </a:lnTo>
                  <a:lnTo>
                    <a:pt x="32486" y="143662"/>
                  </a:lnTo>
                  <a:lnTo>
                    <a:pt x="33629" y="143497"/>
                  </a:lnTo>
                  <a:lnTo>
                    <a:pt x="34505" y="142735"/>
                  </a:lnTo>
                  <a:lnTo>
                    <a:pt x="35255" y="141185"/>
                  </a:lnTo>
                  <a:lnTo>
                    <a:pt x="35420" y="140550"/>
                  </a:lnTo>
                  <a:close/>
                </a:path>
                <a:path w="142875" h="208914">
                  <a:moveTo>
                    <a:pt x="35864" y="121716"/>
                  </a:moveTo>
                  <a:lnTo>
                    <a:pt x="35369" y="122516"/>
                  </a:lnTo>
                  <a:lnTo>
                    <a:pt x="34582" y="123113"/>
                  </a:lnTo>
                  <a:lnTo>
                    <a:pt x="31750" y="123583"/>
                  </a:lnTo>
                  <a:lnTo>
                    <a:pt x="30010" y="122351"/>
                  </a:lnTo>
                  <a:lnTo>
                    <a:pt x="29641" y="120154"/>
                  </a:lnTo>
                  <a:lnTo>
                    <a:pt x="29730" y="119430"/>
                  </a:lnTo>
                  <a:lnTo>
                    <a:pt x="29273" y="120129"/>
                  </a:lnTo>
                  <a:lnTo>
                    <a:pt x="29070" y="121005"/>
                  </a:lnTo>
                  <a:lnTo>
                    <a:pt x="29616" y="123710"/>
                  </a:lnTo>
                  <a:lnTo>
                    <a:pt x="31394" y="124879"/>
                  </a:lnTo>
                  <a:lnTo>
                    <a:pt x="34658" y="124244"/>
                  </a:lnTo>
                  <a:lnTo>
                    <a:pt x="35661" y="123088"/>
                  </a:lnTo>
                  <a:lnTo>
                    <a:pt x="35864" y="121716"/>
                  </a:lnTo>
                  <a:close/>
                </a:path>
                <a:path w="142875" h="208914">
                  <a:moveTo>
                    <a:pt x="38950" y="166090"/>
                  </a:moveTo>
                  <a:lnTo>
                    <a:pt x="38900" y="164274"/>
                  </a:lnTo>
                  <a:lnTo>
                    <a:pt x="38925" y="164007"/>
                  </a:lnTo>
                  <a:lnTo>
                    <a:pt x="38811" y="163258"/>
                  </a:lnTo>
                  <a:lnTo>
                    <a:pt x="38417" y="162648"/>
                  </a:lnTo>
                  <a:lnTo>
                    <a:pt x="37541" y="161785"/>
                  </a:lnTo>
                  <a:lnTo>
                    <a:pt x="37122" y="161505"/>
                  </a:lnTo>
                  <a:lnTo>
                    <a:pt x="35636" y="161112"/>
                  </a:lnTo>
                  <a:lnTo>
                    <a:pt x="33312" y="161455"/>
                  </a:lnTo>
                  <a:lnTo>
                    <a:pt x="32092" y="163055"/>
                  </a:lnTo>
                  <a:lnTo>
                    <a:pt x="32258" y="164998"/>
                  </a:lnTo>
                  <a:lnTo>
                    <a:pt x="32524" y="166827"/>
                  </a:lnTo>
                  <a:lnTo>
                    <a:pt x="34239" y="168084"/>
                  </a:lnTo>
                  <a:lnTo>
                    <a:pt x="37795" y="167563"/>
                  </a:lnTo>
                  <a:lnTo>
                    <a:pt x="38950" y="166090"/>
                  </a:lnTo>
                  <a:close/>
                </a:path>
                <a:path w="142875" h="208914">
                  <a:moveTo>
                    <a:pt x="39903" y="102781"/>
                  </a:moveTo>
                  <a:lnTo>
                    <a:pt x="39395" y="101282"/>
                  </a:lnTo>
                  <a:lnTo>
                    <a:pt x="37909" y="100266"/>
                  </a:lnTo>
                  <a:lnTo>
                    <a:pt x="34417" y="100774"/>
                  </a:lnTo>
                  <a:lnTo>
                    <a:pt x="33147" y="102476"/>
                  </a:lnTo>
                  <a:lnTo>
                    <a:pt x="33591" y="105448"/>
                  </a:lnTo>
                  <a:lnTo>
                    <a:pt x="34353" y="106311"/>
                  </a:lnTo>
                  <a:lnTo>
                    <a:pt x="35318" y="106768"/>
                  </a:lnTo>
                  <a:lnTo>
                    <a:pt x="35699" y="104775"/>
                  </a:lnTo>
                  <a:lnTo>
                    <a:pt x="37249" y="103111"/>
                  </a:lnTo>
                  <a:lnTo>
                    <a:pt x="39560" y="102743"/>
                  </a:lnTo>
                  <a:lnTo>
                    <a:pt x="39903" y="102781"/>
                  </a:lnTo>
                  <a:close/>
                </a:path>
                <a:path w="142875" h="208914">
                  <a:moveTo>
                    <a:pt x="40970" y="71247"/>
                  </a:moveTo>
                  <a:lnTo>
                    <a:pt x="40868" y="67894"/>
                  </a:lnTo>
                  <a:lnTo>
                    <a:pt x="39319" y="66446"/>
                  </a:lnTo>
                  <a:lnTo>
                    <a:pt x="36296" y="66535"/>
                  </a:lnTo>
                  <a:lnTo>
                    <a:pt x="35331" y="67183"/>
                  </a:lnTo>
                  <a:lnTo>
                    <a:pt x="34759" y="68097"/>
                  </a:lnTo>
                  <a:lnTo>
                    <a:pt x="36703" y="68503"/>
                  </a:lnTo>
                  <a:lnTo>
                    <a:pt x="38315" y="70015"/>
                  </a:lnTo>
                  <a:lnTo>
                    <a:pt x="38747" y="72377"/>
                  </a:lnTo>
                  <a:lnTo>
                    <a:pt x="38671" y="72961"/>
                  </a:lnTo>
                  <a:lnTo>
                    <a:pt x="40017" y="72491"/>
                  </a:lnTo>
                  <a:lnTo>
                    <a:pt x="40970" y="71247"/>
                  </a:lnTo>
                  <a:close/>
                </a:path>
                <a:path w="142875" h="208914">
                  <a:moveTo>
                    <a:pt x="45161" y="22694"/>
                  </a:moveTo>
                  <a:lnTo>
                    <a:pt x="44742" y="22580"/>
                  </a:lnTo>
                  <a:lnTo>
                    <a:pt x="42646" y="22656"/>
                  </a:lnTo>
                  <a:lnTo>
                    <a:pt x="41186" y="24193"/>
                  </a:lnTo>
                  <a:lnTo>
                    <a:pt x="41300" y="27673"/>
                  </a:lnTo>
                  <a:lnTo>
                    <a:pt x="42545" y="28943"/>
                  </a:lnTo>
                  <a:lnTo>
                    <a:pt x="44716" y="29273"/>
                  </a:lnTo>
                  <a:lnTo>
                    <a:pt x="44919" y="28905"/>
                  </a:lnTo>
                  <a:lnTo>
                    <a:pt x="44081" y="28524"/>
                  </a:lnTo>
                  <a:lnTo>
                    <a:pt x="43383" y="27851"/>
                  </a:lnTo>
                  <a:lnTo>
                    <a:pt x="42481" y="25171"/>
                  </a:lnTo>
                  <a:lnTo>
                    <a:pt x="43421" y="23291"/>
                  </a:lnTo>
                  <a:lnTo>
                    <a:pt x="45161" y="22694"/>
                  </a:lnTo>
                  <a:close/>
                </a:path>
                <a:path w="142875" h="208914">
                  <a:moveTo>
                    <a:pt x="51701" y="93560"/>
                  </a:moveTo>
                  <a:lnTo>
                    <a:pt x="51612" y="90678"/>
                  </a:lnTo>
                  <a:lnTo>
                    <a:pt x="51536" y="90449"/>
                  </a:lnTo>
                  <a:lnTo>
                    <a:pt x="50876" y="89877"/>
                  </a:lnTo>
                  <a:lnTo>
                    <a:pt x="50317" y="89204"/>
                  </a:lnTo>
                  <a:lnTo>
                    <a:pt x="50076" y="88480"/>
                  </a:lnTo>
                  <a:lnTo>
                    <a:pt x="49911" y="87833"/>
                  </a:lnTo>
                  <a:lnTo>
                    <a:pt x="49898" y="87249"/>
                  </a:lnTo>
                  <a:lnTo>
                    <a:pt x="49034" y="86499"/>
                  </a:lnTo>
                  <a:lnTo>
                    <a:pt x="49034" y="92671"/>
                  </a:lnTo>
                  <a:lnTo>
                    <a:pt x="47815" y="94411"/>
                  </a:lnTo>
                  <a:lnTo>
                    <a:pt x="44145" y="95072"/>
                  </a:lnTo>
                  <a:lnTo>
                    <a:pt x="42392" y="93865"/>
                  </a:lnTo>
                  <a:lnTo>
                    <a:pt x="41732" y="90220"/>
                  </a:lnTo>
                  <a:lnTo>
                    <a:pt x="42938" y="88480"/>
                  </a:lnTo>
                  <a:lnTo>
                    <a:pt x="46609" y="87833"/>
                  </a:lnTo>
                  <a:lnTo>
                    <a:pt x="48361" y="89027"/>
                  </a:lnTo>
                  <a:lnTo>
                    <a:pt x="49034" y="92671"/>
                  </a:lnTo>
                  <a:lnTo>
                    <a:pt x="49034" y="86499"/>
                  </a:lnTo>
                  <a:lnTo>
                    <a:pt x="47764" y="85940"/>
                  </a:lnTo>
                  <a:lnTo>
                    <a:pt x="43675" y="86067"/>
                  </a:lnTo>
                  <a:lnTo>
                    <a:pt x="41541" y="88328"/>
                  </a:lnTo>
                  <a:lnTo>
                    <a:pt x="41656" y="93853"/>
                  </a:lnTo>
                  <a:lnTo>
                    <a:pt x="43980" y="96024"/>
                  </a:lnTo>
                  <a:lnTo>
                    <a:pt x="49517" y="95859"/>
                  </a:lnTo>
                  <a:lnTo>
                    <a:pt x="50279" y="95072"/>
                  </a:lnTo>
                  <a:lnTo>
                    <a:pt x="51701" y="93560"/>
                  </a:lnTo>
                  <a:close/>
                </a:path>
                <a:path w="142875" h="208914">
                  <a:moveTo>
                    <a:pt x="53352" y="124117"/>
                  </a:moveTo>
                  <a:lnTo>
                    <a:pt x="52768" y="120281"/>
                  </a:lnTo>
                  <a:lnTo>
                    <a:pt x="50215" y="118402"/>
                  </a:lnTo>
                  <a:lnTo>
                    <a:pt x="44742" y="119214"/>
                  </a:lnTo>
                  <a:lnTo>
                    <a:pt x="42849" y="121742"/>
                  </a:lnTo>
                  <a:lnTo>
                    <a:pt x="43662" y="127190"/>
                  </a:lnTo>
                  <a:lnTo>
                    <a:pt x="46202" y="129070"/>
                  </a:lnTo>
                  <a:lnTo>
                    <a:pt x="50215" y="128473"/>
                  </a:lnTo>
                  <a:lnTo>
                    <a:pt x="51282" y="127800"/>
                  </a:lnTo>
                  <a:lnTo>
                    <a:pt x="52044" y="126885"/>
                  </a:lnTo>
                  <a:lnTo>
                    <a:pt x="53060" y="125158"/>
                  </a:lnTo>
                  <a:lnTo>
                    <a:pt x="53352" y="124117"/>
                  </a:lnTo>
                  <a:close/>
                </a:path>
                <a:path w="142875" h="208914">
                  <a:moveTo>
                    <a:pt x="63131" y="116560"/>
                  </a:moveTo>
                  <a:lnTo>
                    <a:pt x="63055" y="113957"/>
                  </a:lnTo>
                  <a:lnTo>
                    <a:pt x="61861" y="110299"/>
                  </a:lnTo>
                  <a:lnTo>
                    <a:pt x="59486" y="108546"/>
                  </a:lnTo>
                  <a:lnTo>
                    <a:pt x="56007" y="108648"/>
                  </a:lnTo>
                  <a:lnTo>
                    <a:pt x="54737" y="109042"/>
                  </a:lnTo>
                  <a:lnTo>
                    <a:pt x="52324" y="109931"/>
                  </a:lnTo>
                  <a:lnTo>
                    <a:pt x="50622" y="112255"/>
                  </a:lnTo>
                  <a:lnTo>
                    <a:pt x="50812" y="118351"/>
                  </a:lnTo>
                  <a:lnTo>
                    <a:pt x="53670" y="121018"/>
                  </a:lnTo>
                  <a:lnTo>
                    <a:pt x="58508" y="120853"/>
                  </a:lnTo>
                  <a:lnTo>
                    <a:pt x="59791" y="120319"/>
                  </a:lnTo>
                  <a:lnTo>
                    <a:pt x="62242" y="118325"/>
                  </a:lnTo>
                  <a:lnTo>
                    <a:pt x="63131" y="116560"/>
                  </a:lnTo>
                  <a:close/>
                </a:path>
                <a:path w="142875" h="208914">
                  <a:moveTo>
                    <a:pt x="64147" y="173558"/>
                  </a:moveTo>
                  <a:lnTo>
                    <a:pt x="63830" y="171411"/>
                  </a:lnTo>
                  <a:lnTo>
                    <a:pt x="63068" y="170256"/>
                  </a:lnTo>
                  <a:lnTo>
                    <a:pt x="60985" y="168757"/>
                  </a:lnTo>
                  <a:lnTo>
                    <a:pt x="59690" y="168389"/>
                  </a:lnTo>
                  <a:lnTo>
                    <a:pt x="57569" y="168706"/>
                  </a:lnTo>
                  <a:lnTo>
                    <a:pt x="57569" y="175171"/>
                  </a:lnTo>
                  <a:lnTo>
                    <a:pt x="56730" y="176390"/>
                  </a:lnTo>
                  <a:lnTo>
                    <a:pt x="57556" y="175171"/>
                  </a:lnTo>
                  <a:lnTo>
                    <a:pt x="57569" y="168706"/>
                  </a:lnTo>
                  <a:lnTo>
                    <a:pt x="57264" y="168744"/>
                  </a:lnTo>
                  <a:lnTo>
                    <a:pt x="56388" y="169291"/>
                  </a:lnTo>
                  <a:lnTo>
                    <a:pt x="55156" y="170408"/>
                  </a:lnTo>
                  <a:lnTo>
                    <a:pt x="54965" y="170688"/>
                  </a:lnTo>
                  <a:lnTo>
                    <a:pt x="56388" y="171043"/>
                  </a:lnTo>
                  <a:lnTo>
                    <a:pt x="54241" y="170522"/>
                  </a:lnTo>
                  <a:lnTo>
                    <a:pt x="52184" y="170586"/>
                  </a:lnTo>
                  <a:lnTo>
                    <a:pt x="50723" y="172123"/>
                  </a:lnTo>
                  <a:lnTo>
                    <a:pt x="50812" y="175145"/>
                  </a:lnTo>
                  <a:lnTo>
                    <a:pt x="51485" y="176110"/>
                  </a:lnTo>
                  <a:lnTo>
                    <a:pt x="52959" y="177012"/>
                  </a:lnTo>
                  <a:lnTo>
                    <a:pt x="53568" y="177241"/>
                  </a:lnTo>
                  <a:lnTo>
                    <a:pt x="54711" y="177215"/>
                  </a:lnTo>
                  <a:lnTo>
                    <a:pt x="55524" y="176936"/>
                  </a:lnTo>
                  <a:lnTo>
                    <a:pt x="56857" y="178142"/>
                  </a:lnTo>
                  <a:lnTo>
                    <a:pt x="58280" y="178676"/>
                  </a:lnTo>
                  <a:lnTo>
                    <a:pt x="61760" y="178168"/>
                  </a:lnTo>
                  <a:lnTo>
                    <a:pt x="63258" y="176758"/>
                  </a:lnTo>
                  <a:lnTo>
                    <a:pt x="64046" y="174294"/>
                  </a:lnTo>
                  <a:lnTo>
                    <a:pt x="64147" y="173558"/>
                  </a:lnTo>
                  <a:close/>
                </a:path>
                <a:path w="142875" h="208914">
                  <a:moveTo>
                    <a:pt x="67513" y="146329"/>
                  </a:moveTo>
                  <a:lnTo>
                    <a:pt x="66852" y="141935"/>
                  </a:lnTo>
                  <a:lnTo>
                    <a:pt x="63715" y="139623"/>
                  </a:lnTo>
                  <a:lnTo>
                    <a:pt x="58699" y="140360"/>
                  </a:lnTo>
                  <a:lnTo>
                    <a:pt x="57327" y="141211"/>
                  </a:lnTo>
                  <a:lnTo>
                    <a:pt x="56375" y="142405"/>
                  </a:lnTo>
                  <a:lnTo>
                    <a:pt x="56426" y="142100"/>
                  </a:lnTo>
                  <a:lnTo>
                    <a:pt x="56540" y="141820"/>
                  </a:lnTo>
                  <a:lnTo>
                    <a:pt x="56502" y="140652"/>
                  </a:lnTo>
                  <a:lnTo>
                    <a:pt x="56197" y="139877"/>
                  </a:lnTo>
                  <a:lnTo>
                    <a:pt x="54889" y="137668"/>
                  </a:lnTo>
                  <a:lnTo>
                    <a:pt x="53263" y="136626"/>
                  </a:lnTo>
                  <a:lnTo>
                    <a:pt x="50736" y="136702"/>
                  </a:lnTo>
                  <a:lnTo>
                    <a:pt x="49593" y="137096"/>
                  </a:lnTo>
                  <a:lnTo>
                    <a:pt x="49999" y="137553"/>
                  </a:lnTo>
                  <a:lnTo>
                    <a:pt x="50330" y="138074"/>
                  </a:lnTo>
                  <a:lnTo>
                    <a:pt x="50749" y="140550"/>
                  </a:lnTo>
                  <a:lnTo>
                    <a:pt x="49491" y="142265"/>
                  </a:lnTo>
                  <a:lnTo>
                    <a:pt x="47320" y="142621"/>
                  </a:lnTo>
                  <a:lnTo>
                    <a:pt x="46659" y="142532"/>
                  </a:lnTo>
                  <a:lnTo>
                    <a:pt x="46939" y="143992"/>
                  </a:lnTo>
                  <a:lnTo>
                    <a:pt x="47802" y="145186"/>
                  </a:lnTo>
                  <a:lnTo>
                    <a:pt x="49834" y="146342"/>
                  </a:lnTo>
                  <a:lnTo>
                    <a:pt x="50698" y="146672"/>
                  </a:lnTo>
                  <a:lnTo>
                    <a:pt x="53060" y="146596"/>
                  </a:lnTo>
                  <a:lnTo>
                    <a:pt x="54292" y="145999"/>
                  </a:lnTo>
                  <a:lnTo>
                    <a:pt x="55181" y="145072"/>
                  </a:lnTo>
                  <a:lnTo>
                    <a:pt x="55016" y="146392"/>
                  </a:lnTo>
                  <a:lnTo>
                    <a:pt x="55587" y="150241"/>
                  </a:lnTo>
                  <a:lnTo>
                    <a:pt x="58394" y="152450"/>
                  </a:lnTo>
                  <a:lnTo>
                    <a:pt x="62141" y="152260"/>
                  </a:lnTo>
                  <a:lnTo>
                    <a:pt x="64477" y="151917"/>
                  </a:lnTo>
                  <a:lnTo>
                    <a:pt x="66294" y="150304"/>
                  </a:lnTo>
                  <a:lnTo>
                    <a:pt x="67373" y="147332"/>
                  </a:lnTo>
                  <a:lnTo>
                    <a:pt x="67513" y="146329"/>
                  </a:lnTo>
                  <a:close/>
                </a:path>
                <a:path w="142875" h="208914">
                  <a:moveTo>
                    <a:pt x="67691" y="160985"/>
                  </a:moveTo>
                  <a:lnTo>
                    <a:pt x="67678" y="159829"/>
                  </a:lnTo>
                  <a:lnTo>
                    <a:pt x="67310" y="158013"/>
                  </a:lnTo>
                  <a:lnTo>
                    <a:pt x="65544" y="156832"/>
                  </a:lnTo>
                  <a:lnTo>
                    <a:pt x="63220" y="157289"/>
                  </a:lnTo>
                  <a:lnTo>
                    <a:pt x="62306" y="157848"/>
                  </a:lnTo>
                  <a:lnTo>
                    <a:pt x="61201" y="159080"/>
                  </a:lnTo>
                  <a:lnTo>
                    <a:pt x="60845" y="160070"/>
                  </a:lnTo>
                  <a:lnTo>
                    <a:pt x="61201" y="161810"/>
                  </a:lnTo>
                  <a:lnTo>
                    <a:pt x="64516" y="163855"/>
                  </a:lnTo>
                  <a:lnTo>
                    <a:pt x="66319" y="163512"/>
                  </a:lnTo>
                  <a:lnTo>
                    <a:pt x="67271" y="162534"/>
                  </a:lnTo>
                  <a:lnTo>
                    <a:pt x="67691" y="160985"/>
                  </a:lnTo>
                  <a:close/>
                </a:path>
                <a:path w="142875" h="208914">
                  <a:moveTo>
                    <a:pt x="68605" y="101917"/>
                  </a:moveTo>
                  <a:lnTo>
                    <a:pt x="68084" y="98425"/>
                  </a:lnTo>
                  <a:lnTo>
                    <a:pt x="67767" y="97764"/>
                  </a:lnTo>
                  <a:lnTo>
                    <a:pt x="67373" y="97167"/>
                  </a:lnTo>
                  <a:lnTo>
                    <a:pt x="66370" y="96748"/>
                  </a:lnTo>
                  <a:lnTo>
                    <a:pt x="65506" y="96088"/>
                  </a:lnTo>
                  <a:lnTo>
                    <a:pt x="64820" y="95262"/>
                  </a:lnTo>
                  <a:lnTo>
                    <a:pt x="64084" y="95008"/>
                  </a:lnTo>
                  <a:lnTo>
                    <a:pt x="63309" y="94869"/>
                  </a:lnTo>
                  <a:lnTo>
                    <a:pt x="62128" y="95046"/>
                  </a:lnTo>
                  <a:lnTo>
                    <a:pt x="61506" y="95338"/>
                  </a:lnTo>
                  <a:lnTo>
                    <a:pt x="63550" y="95694"/>
                  </a:lnTo>
                  <a:lnTo>
                    <a:pt x="65252" y="97231"/>
                  </a:lnTo>
                  <a:lnTo>
                    <a:pt x="66001" y="101650"/>
                  </a:lnTo>
                  <a:lnTo>
                    <a:pt x="64719" y="103759"/>
                  </a:lnTo>
                  <a:lnTo>
                    <a:pt x="62674" y="104698"/>
                  </a:lnTo>
                  <a:lnTo>
                    <a:pt x="63500" y="104914"/>
                  </a:lnTo>
                  <a:lnTo>
                    <a:pt x="66713" y="104444"/>
                  </a:lnTo>
                  <a:lnTo>
                    <a:pt x="68605" y="101917"/>
                  </a:lnTo>
                  <a:close/>
                </a:path>
                <a:path w="142875" h="208914">
                  <a:moveTo>
                    <a:pt x="68834" y="204990"/>
                  </a:moveTo>
                  <a:lnTo>
                    <a:pt x="68516" y="202895"/>
                  </a:lnTo>
                  <a:lnTo>
                    <a:pt x="66814" y="201625"/>
                  </a:lnTo>
                  <a:lnTo>
                    <a:pt x="64389" y="201980"/>
                  </a:lnTo>
                  <a:lnTo>
                    <a:pt x="63080" y="202920"/>
                  </a:lnTo>
                  <a:lnTo>
                    <a:pt x="62369" y="203644"/>
                  </a:lnTo>
                  <a:lnTo>
                    <a:pt x="61963" y="204622"/>
                  </a:lnTo>
                  <a:lnTo>
                    <a:pt x="62395" y="207530"/>
                  </a:lnTo>
                  <a:lnTo>
                    <a:pt x="64109" y="208788"/>
                  </a:lnTo>
                  <a:lnTo>
                    <a:pt x="67525" y="208292"/>
                  </a:lnTo>
                  <a:lnTo>
                    <a:pt x="68618" y="207010"/>
                  </a:lnTo>
                  <a:lnTo>
                    <a:pt x="68834" y="204990"/>
                  </a:lnTo>
                  <a:close/>
                </a:path>
                <a:path w="142875" h="208914">
                  <a:moveTo>
                    <a:pt x="69342" y="69621"/>
                  </a:moveTo>
                  <a:lnTo>
                    <a:pt x="69316" y="68783"/>
                  </a:lnTo>
                  <a:lnTo>
                    <a:pt x="68770" y="67716"/>
                  </a:lnTo>
                  <a:lnTo>
                    <a:pt x="68414" y="66344"/>
                  </a:lnTo>
                  <a:lnTo>
                    <a:pt x="67475" y="64960"/>
                  </a:lnTo>
                  <a:lnTo>
                    <a:pt x="65951" y="64020"/>
                  </a:lnTo>
                  <a:lnTo>
                    <a:pt x="63487" y="64096"/>
                  </a:lnTo>
                  <a:lnTo>
                    <a:pt x="62877" y="64249"/>
                  </a:lnTo>
                  <a:lnTo>
                    <a:pt x="62318" y="64490"/>
                  </a:lnTo>
                  <a:lnTo>
                    <a:pt x="63258" y="65227"/>
                  </a:lnTo>
                  <a:lnTo>
                    <a:pt x="63969" y="66243"/>
                  </a:lnTo>
                  <a:lnTo>
                    <a:pt x="64541" y="69443"/>
                  </a:lnTo>
                  <a:lnTo>
                    <a:pt x="63690" y="71297"/>
                  </a:lnTo>
                  <a:lnTo>
                    <a:pt x="62179" y="72377"/>
                  </a:lnTo>
                  <a:lnTo>
                    <a:pt x="62014" y="73406"/>
                  </a:lnTo>
                  <a:lnTo>
                    <a:pt x="62306" y="73596"/>
                  </a:lnTo>
                  <a:lnTo>
                    <a:pt x="63169" y="72212"/>
                  </a:lnTo>
                  <a:lnTo>
                    <a:pt x="64554" y="71170"/>
                  </a:lnTo>
                  <a:lnTo>
                    <a:pt x="67195" y="70662"/>
                  </a:lnTo>
                  <a:lnTo>
                    <a:pt x="68084" y="70713"/>
                  </a:lnTo>
                  <a:lnTo>
                    <a:pt x="68935" y="70929"/>
                  </a:lnTo>
                  <a:lnTo>
                    <a:pt x="69189" y="70307"/>
                  </a:lnTo>
                  <a:lnTo>
                    <a:pt x="69342" y="69621"/>
                  </a:lnTo>
                  <a:close/>
                </a:path>
                <a:path w="142875" h="208914">
                  <a:moveTo>
                    <a:pt x="72174" y="97409"/>
                  </a:moveTo>
                  <a:lnTo>
                    <a:pt x="70624" y="97663"/>
                  </a:lnTo>
                  <a:lnTo>
                    <a:pt x="69926" y="97675"/>
                  </a:lnTo>
                  <a:lnTo>
                    <a:pt x="70345" y="97751"/>
                  </a:lnTo>
                  <a:lnTo>
                    <a:pt x="70789" y="97790"/>
                  </a:lnTo>
                  <a:lnTo>
                    <a:pt x="71462" y="97764"/>
                  </a:lnTo>
                  <a:lnTo>
                    <a:pt x="71907" y="97688"/>
                  </a:lnTo>
                  <a:lnTo>
                    <a:pt x="72174" y="97409"/>
                  </a:lnTo>
                  <a:close/>
                </a:path>
                <a:path w="142875" h="208914">
                  <a:moveTo>
                    <a:pt x="75082" y="96304"/>
                  </a:moveTo>
                  <a:lnTo>
                    <a:pt x="74549" y="96672"/>
                  </a:lnTo>
                  <a:lnTo>
                    <a:pt x="74180" y="96647"/>
                  </a:lnTo>
                  <a:lnTo>
                    <a:pt x="73825" y="96634"/>
                  </a:lnTo>
                  <a:lnTo>
                    <a:pt x="72821" y="96888"/>
                  </a:lnTo>
                  <a:lnTo>
                    <a:pt x="72326" y="97256"/>
                  </a:lnTo>
                  <a:lnTo>
                    <a:pt x="72174" y="97409"/>
                  </a:lnTo>
                  <a:lnTo>
                    <a:pt x="74561" y="97015"/>
                  </a:lnTo>
                  <a:lnTo>
                    <a:pt x="74803" y="96672"/>
                  </a:lnTo>
                  <a:lnTo>
                    <a:pt x="75082" y="96304"/>
                  </a:lnTo>
                  <a:close/>
                </a:path>
                <a:path w="142875" h="208914">
                  <a:moveTo>
                    <a:pt x="76644" y="94132"/>
                  </a:moveTo>
                  <a:lnTo>
                    <a:pt x="75082" y="96304"/>
                  </a:lnTo>
                  <a:lnTo>
                    <a:pt x="75666" y="95885"/>
                  </a:lnTo>
                  <a:lnTo>
                    <a:pt x="76479" y="94729"/>
                  </a:lnTo>
                  <a:lnTo>
                    <a:pt x="76644" y="94132"/>
                  </a:lnTo>
                  <a:close/>
                </a:path>
                <a:path w="142875" h="208914">
                  <a:moveTo>
                    <a:pt x="76987" y="93662"/>
                  </a:moveTo>
                  <a:lnTo>
                    <a:pt x="76911" y="93205"/>
                  </a:lnTo>
                  <a:lnTo>
                    <a:pt x="76644" y="94132"/>
                  </a:lnTo>
                  <a:lnTo>
                    <a:pt x="76987" y="93662"/>
                  </a:lnTo>
                  <a:close/>
                </a:path>
                <a:path w="142875" h="208914">
                  <a:moveTo>
                    <a:pt x="77089" y="90944"/>
                  </a:moveTo>
                  <a:lnTo>
                    <a:pt x="76949" y="90335"/>
                  </a:lnTo>
                  <a:lnTo>
                    <a:pt x="76454" y="89001"/>
                  </a:lnTo>
                  <a:lnTo>
                    <a:pt x="76047" y="88315"/>
                  </a:lnTo>
                  <a:lnTo>
                    <a:pt x="75476" y="87693"/>
                  </a:lnTo>
                  <a:lnTo>
                    <a:pt x="75933" y="88404"/>
                  </a:lnTo>
                  <a:lnTo>
                    <a:pt x="76250" y="89217"/>
                  </a:lnTo>
                  <a:lnTo>
                    <a:pt x="76911" y="93205"/>
                  </a:lnTo>
                  <a:lnTo>
                    <a:pt x="77025" y="92710"/>
                  </a:lnTo>
                  <a:lnTo>
                    <a:pt x="77089" y="90944"/>
                  </a:lnTo>
                  <a:close/>
                </a:path>
                <a:path w="142875" h="208914">
                  <a:moveTo>
                    <a:pt x="79273" y="75526"/>
                  </a:moveTo>
                  <a:lnTo>
                    <a:pt x="78955" y="73431"/>
                  </a:lnTo>
                  <a:lnTo>
                    <a:pt x="77914" y="72186"/>
                  </a:lnTo>
                  <a:lnTo>
                    <a:pt x="76568" y="71475"/>
                  </a:lnTo>
                  <a:lnTo>
                    <a:pt x="75145" y="71843"/>
                  </a:lnTo>
                  <a:lnTo>
                    <a:pt x="73723" y="71742"/>
                  </a:lnTo>
                  <a:lnTo>
                    <a:pt x="72440" y="71234"/>
                  </a:lnTo>
                  <a:lnTo>
                    <a:pt x="71526" y="71653"/>
                  </a:lnTo>
                  <a:lnTo>
                    <a:pt x="71120" y="71970"/>
                  </a:lnTo>
                  <a:lnTo>
                    <a:pt x="72250" y="72834"/>
                  </a:lnTo>
                  <a:lnTo>
                    <a:pt x="73101" y="74066"/>
                  </a:lnTo>
                  <a:lnTo>
                    <a:pt x="73748" y="77292"/>
                  </a:lnTo>
                  <a:lnTo>
                    <a:pt x="73291" y="78981"/>
                  </a:lnTo>
                  <a:lnTo>
                    <a:pt x="72313" y="80289"/>
                  </a:lnTo>
                  <a:lnTo>
                    <a:pt x="73139" y="80645"/>
                  </a:lnTo>
                  <a:lnTo>
                    <a:pt x="74015" y="80848"/>
                  </a:lnTo>
                  <a:lnTo>
                    <a:pt x="75958" y="80568"/>
                  </a:lnTo>
                  <a:lnTo>
                    <a:pt x="76771" y="80073"/>
                  </a:lnTo>
                  <a:lnTo>
                    <a:pt x="77482" y="79463"/>
                  </a:lnTo>
                  <a:lnTo>
                    <a:pt x="77419" y="78193"/>
                  </a:lnTo>
                  <a:lnTo>
                    <a:pt x="78054" y="77050"/>
                  </a:lnTo>
                  <a:lnTo>
                    <a:pt x="79121" y="76441"/>
                  </a:lnTo>
                  <a:lnTo>
                    <a:pt x="79273" y="75526"/>
                  </a:lnTo>
                  <a:close/>
                </a:path>
                <a:path w="142875" h="208914">
                  <a:moveTo>
                    <a:pt x="80289" y="4800"/>
                  </a:moveTo>
                  <a:lnTo>
                    <a:pt x="79565" y="1181"/>
                  </a:lnTo>
                  <a:lnTo>
                    <a:pt x="77800" y="0"/>
                  </a:lnTo>
                  <a:lnTo>
                    <a:pt x="75984" y="355"/>
                  </a:lnTo>
                  <a:lnTo>
                    <a:pt x="75361" y="1066"/>
                  </a:lnTo>
                  <a:lnTo>
                    <a:pt x="74599" y="1663"/>
                  </a:lnTo>
                  <a:lnTo>
                    <a:pt x="73698" y="2057"/>
                  </a:lnTo>
                  <a:lnTo>
                    <a:pt x="73342" y="2705"/>
                  </a:lnTo>
                  <a:lnTo>
                    <a:pt x="73152" y="3479"/>
                  </a:lnTo>
                  <a:lnTo>
                    <a:pt x="73672" y="6096"/>
                  </a:lnTo>
                  <a:lnTo>
                    <a:pt x="75450" y="7277"/>
                  </a:lnTo>
                  <a:lnTo>
                    <a:pt x="79108" y="6553"/>
                  </a:lnTo>
                  <a:lnTo>
                    <a:pt x="80289" y="4800"/>
                  </a:lnTo>
                  <a:close/>
                </a:path>
                <a:path w="142875" h="208914">
                  <a:moveTo>
                    <a:pt x="82524" y="44132"/>
                  </a:moveTo>
                  <a:lnTo>
                    <a:pt x="82067" y="43205"/>
                  </a:lnTo>
                  <a:lnTo>
                    <a:pt x="81305" y="42506"/>
                  </a:lnTo>
                  <a:lnTo>
                    <a:pt x="80391" y="42024"/>
                  </a:lnTo>
                  <a:lnTo>
                    <a:pt x="79032" y="42341"/>
                  </a:lnTo>
                  <a:lnTo>
                    <a:pt x="77660" y="42214"/>
                  </a:lnTo>
                  <a:lnTo>
                    <a:pt x="76441" y="41706"/>
                  </a:lnTo>
                  <a:lnTo>
                    <a:pt x="75184" y="42151"/>
                  </a:lnTo>
                  <a:lnTo>
                    <a:pt x="74180" y="43027"/>
                  </a:lnTo>
                  <a:lnTo>
                    <a:pt x="73609" y="44196"/>
                  </a:lnTo>
                  <a:lnTo>
                    <a:pt x="74256" y="43865"/>
                  </a:lnTo>
                  <a:lnTo>
                    <a:pt x="75425" y="43649"/>
                  </a:lnTo>
                  <a:lnTo>
                    <a:pt x="76174" y="43751"/>
                  </a:lnTo>
                  <a:lnTo>
                    <a:pt x="76898" y="43954"/>
                  </a:lnTo>
                  <a:lnTo>
                    <a:pt x="77851" y="43535"/>
                  </a:lnTo>
                  <a:lnTo>
                    <a:pt x="79857" y="43141"/>
                  </a:lnTo>
                  <a:lnTo>
                    <a:pt x="81318" y="43446"/>
                  </a:lnTo>
                  <a:lnTo>
                    <a:pt x="82524" y="44132"/>
                  </a:lnTo>
                  <a:close/>
                </a:path>
                <a:path w="142875" h="208914">
                  <a:moveTo>
                    <a:pt x="86728" y="15392"/>
                  </a:moveTo>
                  <a:lnTo>
                    <a:pt x="86448" y="15341"/>
                  </a:lnTo>
                  <a:lnTo>
                    <a:pt x="86423" y="15570"/>
                  </a:lnTo>
                  <a:lnTo>
                    <a:pt x="86436" y="16040"/>
                  </a:lnTo>
                  <a:lnTo>
                    <a:pt x="86550" y="15824"/>
                  </a:lnTo>
                  <a:lnTo>
                    <a:pt x="86601" y="15595"/>
                  </a:lnTo>
                  <a:lnTo>
                    <a:pt x="86728" y="15392"/>
                  </a:lnTo>
                  <a:close/>
                </a:path>
                <a:path w="142875" h="208914">
                  <a:moveTo>
                    <a:pt x="87312" y="49098"/>
                  </a:moveTo>
                  <a:lnTo>
                    <a:pt x="86601" y="49263"/>
                  </a:lnTo>
                  <a:lnTo>
                    <a:pt x="86067" y="49187"/>
                  </a:lnTo>
                  <a:lnTo>
                    <a:pt x="85585" y="49047"/>
                  </a:lnTo>
                  <a:lnTo>
                    <a:pt x="85636" y="50241"/>
                  </a:lnTo>
                  <a:lnTo>
                    <a:pt x="85331" y="51396"/>
                  </a:lnTo>
                  <a:lnTo>
                    <a:pt x="84747" y="52387"/>
                  </a:lnTo>
                  <a:lnTo>
                    <a:pt x="85432" y="52489"/>
                  </a:lnTo>
                  <a:lnTo>
                    <a:pt x="85788" y="52451"/>
                  </a:lnTo>
                  <a:lnTo>
                    <a:pt x="85966" y="51181"/>
                  </a:lnTo>
                  <a:lnTo>
                    <a:pt x="86499" y="50038"/>
                  </a:lnTo>
                  <a:lnTo>
                    <a:pt x="87312" y="49098"/>
                  </a:lnTo>
                  <a:close/>
                </a:path>
                <a:path w="142875" h="208914">
                  <a:moveTo>
                    <a:pt x="89839" y="132613"/>
                  </a:moveTo>
                  <a:lnTo>
                    <a:pt x="89623" y="125399"/>
                  </a:lnTo>
                  <a:lnTo>
                    <a:pt x="86588" y="122567"/>
                  </a:lnTo>
                  <a:lnTo>
                    <a:pt x="82156" y="122707"/>
                  </a:lnTo>
                  <a:lnTo>
                    <a:pt x="81394" y="122897"/>
                  </a:lnTo>
                  <a:lnTo>
                    <a:pt x="78270" y="124167"/>
                  </a:lnTo>
                  <a:lnTo>
                    <a:pt x="78524" y="122847"/>
                  </a:lnTo>
                  <a:lnTo>
                    <a:pt x="77787" y="123672"/>
                  </a:lnTo>
                  <a:lnTo>
                    <a:pt x="76822" y="124307"/>
                  </a:lnTo>
                  <a:lnTo>
                    <a:pt x="72910" y="124942"/>
                  </a:lnTo>
                  <a:lnTo>
                    <a:pt x="70319" y="123113"/>
                  </a:lnTo>
                  <a:lnTo>
                    <a:pt x="69570" y="118554"/>
                  </a:lnTo>
                  <a:lnTo>
                    <a:pt x="70370" y="116852"/>
                  </a:lnTo>
                  <a:lnTo>
                    <a:pt x="71716" y="115760"/>
                  </a:lnTo>
                  <a:lnTo>
                    <a:pt x="68402" y="116243"/>
                  </a:lnTo>
                  <a:lnTo>
                    <a:pt x="66116" y="119303"/>
                  </a:lnTo>
                  <a:lnTo>
                    <a:pt x="66713" y="123291"/>
                  </a:lnTo>
                  <a:lnTo>
                    <a:pt x="67729" y="125374"/>
                  </a:lnTo>
                  <a:lnTo>
                    <a:pt x="68376" y="126111"/>
                  </a:lnTo>
                  <a:lnTo>
                    <a:pt x="70396" y="127482"/>
                  </a:lnTo>
                  <a:lnTo>
                    <a:pt x="71907" y="127889"/>
                  </a:lnTo>
                  <a:lnTo>
                    <a:pt x="76098" y="127279"/>
                  </a:lnTo>
                  <a:lnTo>
                    <a:pt x="76517" y="126847"/>
                  </a:lnTo>
                  <a:lnTo>
                    <a:pt x="76606" y="129971"/>
                  </a:lnTo>
                  <a:lnTo>
                    <a:pt x="81521" y="135775"/>
                  </a:lnTo>
                  <a:lnTo>
                    <a:pt x="86995" y="135623"/>
                  </a:lnTo>
                  <a:lnTo>
                    <a:pt x="89839" y="132613"/>
                  </a:lnTo>
                  <a:close/>
                </a:path>
                <a:path w="142875" h="208914">
                  <a:moveTo>
                    <a:pt x="92062" y="95186"/>
                  </a:moveTo>
                  <a:lnTo>
                    <a:pt x="91592" y="95580"/>
                  </a:lnTo>
                  <a:lnTo>
                    <a:pt x="91033" y="95910"/>
                  </a:lnTo>
                  <a:lnTo>
                    <a:pt x="87769" y="96977"/>
                  </a:lnTo>
                  <a:lnTo>
                    <a:pt x="84924" y="95554"/>
                  </a:lnTo>
                  <a:lnTo>
                    <a:pt x="83629" y="91643"/>
                  </a:lnTo>
                  <a:lnTo>
                    <a:pt x="83769" y="90297"/>
                  </a:lnTo>
                  <a:lnTo>
                    <a:pt x="84340" y="89166"/>
                  </a:lnTo>
                  <a:lnTo>
                    <a:pt x="81711" y="89928"/>
                  </a:lnTo>
                  <a:lnTo>
                    <a:pt x="79921" y="92341"/>
                  </a:lnTo>
                  <a:lnTo>
                    <a:pt x="80022" y="95796"/>
                  </a:lnTo>
                  <a:lnTo>
                    <a:pt x="80213" y="97078"/>
                  </a:lnTo>
                  <a:lnTo>
                    <a:pt x="80810" y="98196"/>
                  </a:lnTo>
                  <a:lnTo>
                    <a:pt x="82956" y="100418"/>
                  </a:lnTo>
                  <a:lnTo>
                    <a:pt x="84874" y="101155"/>
                  </a:lnTo>
                  <a:lnTo>
                    <a:pt x="88023" y="100634"/>
                  </a:lnTo>
                  <a:lnTo>
                    <a:pt x="88798" y="100304"/>
                  </a:lnTo>
                  <a:lnTo>
                    <a:pt x="90982" y="98780"/>
                  </a:lnTo>
                  <a:lnTo>
                    <a:pt x="91986" y="97078"/>
                  </a:lnTo>
                  <a:lnTo>
                    <a:pt x="92062" y="95186"/>
                  </a:lnTo>
                  <a:close/>
                </a:path>
                <a:path w="142875" h="208914">
                  <a:moveTo>
                    <a:pt x="92595" y="105029"/>
                  </a:moveTo>
                  <a:lnTo>
                    <a:pt x="92062" y="104254"/>
                  </a:lnTo>
                  <a:lnTo>
                    <a:pt x="91681" y="103378"/>
                  </a:lnTo>
                  <a:lnTo>
                    <a:pt x="91325" y="101244"/>
                  </a:lnTo>
                  <a:lnTo>
                    <a:pt x="91478" y="100101"/>
                  </a:lnTo>
                  <a:lnTo>
                    <a:pt x="91871" y="99072"/>
                  </a:lnTo>
                  <a:lnTo>
                    <a:pt x="90462" y="101003"/>
                  </a:lnTo>
                  <a:lnTo>
                    <a:pt x="90030" y="102323"/>
                  </a:lnTo>
                  <a:lnTo>
                    <a:pt x="90106" y="104546"/>
                  </a:lnTo>
                  <a:lnTo>
                    <a:pt x="90284" y="105283"/>
                  </a:lnTo>
                  <a:lnTo>
                    <a:pt x="90576" y="105981"/>
                  </a:lnTo>
                  <a:lnTo>
                    <a:pt x="91160" y="105537"/>
                  </a:lnTo>
                  <a:lnTo>
                    <a:pt x="91821" y="105181"/>
                  </a:lnTo>
                  <a:lnTo>
                    <a:pt x="92595" y="105029"/>
                  </a:lnTo>
                  <a:close/>
                </a:path>
                <a:path w="142875" h="208914">
                  <a:moveTo>
                    <a:pt x="93662" y="69151"/>
                  </a:moveTo>
                  <a:lnTo>
                    <a:pt x="93472" y="63220"/>
                  </a:lnTo>
                  <a:lnTo>
                    <a:pt x="90678" y="60604"/>
                  </a:lnTo>
                  <a:lnTo>
                    <a:pt x="86753" y="60718"/>
                  </a:lnTo>
                  <a:lnTo>
                    <a:pt x="85674" y="61023"/>
                  </a:lnTo>
                  <a:lnTo>
                    <a:pt x="86220" y="62230"/>
                  </a:lnTo>
                  <a:lnTo>
                    <a:pt x="86829" y="65925"/>
                  </a:lnTo>
                  <a:lnTo>
                    <a:pt x="85140" y="68783"/>
                  </a:lnTo>
                  <a:lnTo>
                    <a:pt x="82435" y="69938"/>
                  </a:lnTo>
                  <a:lnTo>
                    <a:pt x="82880" y="70637"/>
                  </a:lnTo>
                  <a:lnTo>
                    <a:pt x="83464" y="71247"/>
                  </a:lnTo>
                  <a:lnTo>
                    <a:pt x="84150" y="71704"/>
                  </a:lnTo>
                  <a:lnTo>
                    <a:pt x="84836" y="71285"/>
                  </a:lnTo>
                  <a:lnTo>
                    <a:pt x="86906" y="70751"/>
                  </a:lnTo>
                  <a:lnTo>
                    <a:pt x="88506" y="71272"/>
                  </a:lnTo>
                  <a:lnTo>
                    <a:pt x="89700" y="72301"/>
                  </a:lnTo>
                  <a:lnTo>
                    <a:pt x="92036" y="71399"/>
                  </a:lnTo>
                  <a:lnTo>
                    <a:pt x="93662" y="69151"/>
                  </a:lnTo>
                  <a:close/>
                </a:path>
                <a:path w="142875" h="208914">
                  <a:moveTo>
                    <a:pt x="95605" y="22364"/>
                  </a:moveTo>
                  <a:lnTo>
                    <a:pt x="95554" y="20751"/>
                  </a:lnTo>
                  <a:lnTo>
                    <a:pt x="95364" y="20205"/>
                  </a:lnTo>
                  <a:lnTo>
                    <a:pt x="94703" y="21653"/>
                  </a:lnTo>
                  <a:lnTo>
                    <a:pt x="93459" y="22796"/>
                  </a:lnTo>
                  <a:lnTo>
                    <a:pt x="90932" y="23253"/>
                  </a:lnTo>
                  <a:lnTo>
                    <a:pt x="90131" y="23126"/>
                  </a:lnTo>
                  <a:lnTo>
                    <a:pt x="89369" y="22885"/>
                  </a:lnTo>
                  <a:lnTo>
                    <a:pt x="88404" y="22555"/>
                  </a:lnTo>
                  <a:lnTo>
                    <a:pt x="87985" y="22263"/>
                  </a:lnTo>
                  <a:lnTo>
                    <a:pt x="87325" y="22987"/>
                  </a:lnTo>
                  <a:lnTo>
                    <a:pt x="86944" y="23952"/>
                  </a:lnTo>
                  <a:lnTo>
                    <a:pt x="87363" y="26822"/>
                  </a:lnTo>
                  <a:lnTo>
                    <a:pt x="89077" y="28079"/>
                  </a:lnTo>
                  <a:lnTo>
                    <a:pt x="92748" y="27546"/>
                  </a:lnTo>
                  <a:lnTo>
                    <a:pt x="93992" y="25882"/>
                  </a:lnTo>
                  <a:lnTo>
                    <a:pt x="93764" y="24079"/>
                  </a:lnTo>
                  <a:lnTo>
                    <a:pt x="94856" y="23495"/>
                  </a:lnTo>
                  <a:lnTo>
                    <a:pt x="95605" y="22364"/>
                  </a:lnTo>
                  <a:close/>
                </a:path>
                <a:path w="142875" h="208914">
                  <a:moveTo>
                    <a:pt x="95948" y="159321"/>
                  </a:moveTo>
                  <a:lnTo>
                    <a:pt x="95224" y="154432"/>
                  </a:lnTo>
                  <a:lnTo>
                    <a:pt x="93916" y="152742"/>
                  </a:lnTo>
                  <a:lnTo>
                    <a:pt x="90970" y="151130"/>
                  </a:lnTo>
                  <a:lnTo>
                    <a:pt x="89547" y="150812"/>
                  </a:lnTo>
                  <a:lnTo>
                    <a:pt x="86537" y="151257"/>
                  </a:lnTo>
                  <a:lnTo>
                    <a:pt x="85217" y="152006"/>
                  </a:lnTo>
                  <a:lnTo>
                    <a:pt x="84251" y="153047"/>
                  </a:lnTo>
                  <a:lnTo>
                    <a:pt x="84099" y="153035"/>
                  </a:lnTo>
                  <a:lnTo>
                    <a:pt x="81318" y="153123"/>
                  </a:lnTo>
                  <a:lnTo>
                    <a:pt x="79146" y="155422"/>
                  </a:lnTo>
                  <a:lnTo>
                    <a:pt x="79286" y="160210"/>
                  </a:lnTo>
                  <a:lnTo>
                    <a:pt x="80594" y="161937"/>
                  </a:lnTo>
                  <a:lnTo>
                    <a:pt x="83019" y="162890"/>
                  </a:lnTo>
                  <a:lnTo>
                    <a:pt x="83693" y="163017"/>
                  </a:lnTo>
                  <a:lnTo>
                    <a:pt x="84696" y="162991"/>
                  </a:lnTo>
                  <a:lnTo>
                    <a:pt x="85242" y="162801"/>
                  </a:lnTo>
                  <a:lnTo>
                    <a:pt x="86156" y="163449"/>
                  </a:lnTo>
                  <a:lnTo>
                    <a:pt x="87249" y="163855"/>
                  </a:lnTo>
                  <a:lnTo>
                    <a:pt x="89458" y="164020"/>
                  </a:lnTo>
                  <a:lnTo>
                    <a:pt x="90766" y="163830"/>
                  </a:lnTo>
                  <a:lnTo>
                    <a:pt x="91465" y="163563"/>
                  </a:lnTo>
                  <a:lnTo>
                    <a:pt x="94500" y="161950"/>
                  </a:lnTo>
                  <a:lnTo>
                    <a:pt x="95948" y="159321"/>
                  </a:lnTo>
                  <a:close/>
                </a:path>
                <a:path w="142875" h="208914">
                  <a:moveTo>
                    <a:pt x="96520" y="15963"/>
                  </a:moveTo>
                  <a:lnTo>
                    <a:pt x="96050" y="13652"/>
                  </a:lnTo>
                  <a:lnTo>
                    <a:pt x="95364" y="12687"/>
                  </a:lnTo>
                  <a:lnTo>
                    <a:pt x="94475" y="11976"/>
                  </a:lnTo>
                  <a:lnTo>
                    <a:pt x="94335" y="12763"/>
                  </a:lnTo>
                  <a:lnTo>
                    <a:pt x="93929" y="13423"/>
                  </a:lnTo>
                  <a:lnTo>
                    <a:pt x="93345" y="13931"/>
                  </a:lnTo>
                  <a:lnTo>
                    <a:pt x="94589" y="14630"/>
                  </a:lnTo>
                  <a:lnTo>
                    <a:pt x="95542" y="15798"/>
                  </a:lnTo>
                  <a:lnTo>
                    <a:pt x="95859" y="17538"/>
                  </a:lnTo>
                  <a:lnTo>
                    <a:pt x="95808" y="17957"/>
                  </a:lnTo>
                  <a:lnTo>
                    <a:pt x="96266" y="17018"/>
                  </a:lnTo>
                  <a:lnTo>
                    <a:pt x="96520" y="15963"/>
                  </a:lnTo>
                  <a:close/>
                </a:path>
                <a:path w="142875" h="208914">
                  <a:moveTo>
                    <a:pt x="98806" y="187591"/>
                  </a:moveTo>
                  <a:lnTo>
                    <a:pt x="98145" y="183235"/>
                  </a:lnTo>
                  <a:lnTo>
                    <a:pt x="96672" y="181698"/>
                  </a:lnTo>
                  <a:lnTo>
                    <a:pt x="94170" y="181013"/>
                  </a:lnTo>
                  <a:lnTo>
                    <a:pt x="93472" y="180936"/>
                  </a:lnTo>
                  <a:lnTo>
                    <a:pt x="90004" y="181457"/>
                  </a:lnTo>
                  <a:lnTo>
                    <a:pt x="88112" y="183984"/>
                  </a:lnTo>
                  <a:lnTo>
                    <a:pt x="88925" y="189433"/>
                  </a:lnTo>
                  <a:lnTo>
                    <a:pt x="91478" y="191300"/>
                  </a:lnTo>
                  <a:lnTo>
                    <a:pt x="94602" y="190842"/>
                  </a:lnTo>
                  <a:lnTo>
                    <a:pt x="95250" y="190538"/>
                  </a:lnTo>
                  <a:lnTo>
                    <a:pt x="97396" y="189712"/>
                  </a:lnTo>
                  <a:lnTo>
                    <a:pt x="98806" y="187591"/>
                  </a:lnTo>
                  <a:close/>
                </a:path>
                <a:path w="142875" h="208914">
                  <a:moveTo>
                    <a:pt x="99783" y="109245"/>
                  </a:moveTo>
                  <a:lnTo>
                    <a:pt x="99555" y="108648"/>
                  </a:lnTo>
                  <a:lnTo>
                    <a:pt x="99555" y="108127"/>
                  </a:lnTo>
                  <a:lnTo>
                    <a:pt x="99618" y="107645"/>
                  </a:lnTo>
                  <a:lnTo>
                    <a:pt x="98742" y="107848"/>
                  </a:lnTo>
                  <a:lnTo>
                    <a:pt x="98107" y="107848"/>
                  </a:lnTo>
                  <a:lnTo>
                    <a:pt x="98488" y="108610"/>
                  </a:lnTo>
                  <a:lnTo>
                    <a:pt x="98602" y="109296"/>
                  </a:lnTo>
                  <a:lnTo>
                    <a:pt x="98539" y="109524"/>
                  </a:lnTo>
                  <a:lnTo>
                    <a:pt x="98539" y="109766"/>
                  </a:lnTo>
                  <a:lnTo>
                    <a:pt x="98983" y="109639"/>
                  </a:lnTo>
                  <a:lnTo>
                    <a:pt x="99783" y="109245"/>
                  </a:lnTo>
                  <a:close/>
                </a:path>
                <a:path w="142875" h="208914">
                  <a:moveTo>
                    <a:pt x="99923" y="66916"/>
                  </a:moveTo>
                  <a:lnTo>
                    <a:pt x="98564" y="66255"/>
                  </a:lnTo>
                  <a:lnTo>
                    <a:pt x="97472" y="65074"/>
                  </a:lnTo>
                  <a:lnTo>
                    <a:pt x="96380" y="61772"/>
                  </a:lnTo>
                  <a:lnTo>
                    <a:pt x="96710" y="59969"/>
                  </a:lnTo>
                  <a:lnTo>
                    <a:pt x="97650" y="58521"/>
                  </a:lnTo>
                  <a:lnTo>
                    <a:pt x="97091" y="57734"/>
                  </a:lnTo>
                  <a:lnTo>
                    <a:pt x="96608" y="58254"/>
                  </a:lnTo>
                  <a:lnTo>
                    <a:pt x="96050" y="58686"/>
                  </a:lnTo>
                  <a:lnTo>
                    <a:pt x="95415" y="59029"/>
                  </a:lnTo>
                  <a:lnTo>
                    <a:pt x="94640" y="60058"/>
                  </a:lnTo>
                  <a:lnTo>
                    <a:pt x="94272" y="61379"/>
                  </a:lnTo>
                  <a:lnTo>
                    <a:pt x="94869" y="65379"/>
                  </a:lnTo>
                  <a:lnTo>
                    <a:pt x="97282" y="67170"/>
                  </a:lnTo>
                  <a:lnTo>
                    <a:pt x="99923" y="66916"/>
                  </a:lnTo>
                  <a:close/>
                </a:path>
                <a:path w="142875" h="208914">
                  <a:moveTo>
                    <a:pt x="101257" y="83680"/>
                  </a:moveTo>
                  <a:lnTo>
                    <a:pt x="100952" y="82130"/>
                  </a:lnTo>
                  <a:lnTo>
                    <a:pt x="100634" y="81419"/>
                  </a:lnTo>
                  <a:lnTo>
                    <a:pt x="98844" y="78524"/>
                  </a:lnTo>
                  <a:lnTo>
                    <a:pt x="96139" y="77241"/>
                  </a:lnTo>
                  <a:lnTo>
                    <a:pt x="92011" y="78054"/>
                  </a:lnTo>
                  <a:lnTo>
                    <a:pt x="90843" y="78727"/>
                  </a:lnTo>
                  <a:lnTo>
                    <a:pt x="89941" y="79641"/>
                  </a:lnTo>
                  <a:lnTo>
                    <a:pt x="90271" y="80810"/>
                  </a:lnTo>
                  <a:lnTo>
                    <a:pt x="90627" y="82931"/>
                  </a:lnTo>
                  <a:lnTo>
                    <a:pt x="89890" y="84963"/>
                  </a:lnTo>
                  <a:lnTo>
                    <a:pt x="88531" y="86499"/>
                  </a:lnTo>
                  <a:lnTo>
                    <a:pt x="90754" y="86372"/>
                  </a:lnTo>
                  <a:lnTo>
                    <a:pt x="92875" y="87630"/>
                  </a:lnTo>
                  <a:lnTo>
                    <a:pt x="93687" y="90093"/>
                  </a:lnTo>
                  <a:lnTo>
                    <a:pt x="93700" y="90601"/>
                  </a:lnTo>
                  <a:lnTo>
                    <a:pt x="94424" y="90703"/>
                  </a:lnTo>
                  <a:lnTo>
                    <a:pt x="100355" y="86791"/>
                  </a:lnTo>
                  <a:lnTo>
                    <a:pt x="100609" y="86169"/>
                  </a:lnTo>
                  <a:lnTo>
                    <a:pt x="101041" y="85661"/>
                  </a:lnTo>
                  <a:lnTo>
                    <a:pt x="101244" y="84429"/>
                  </a:lnTo>
                  <a:lnTo>
                    <a:pt x="101257" y="83680"/>
                  </a:lnTo>
                  <a:close/>
                </a:path>
                <a:path w="142875" h="208914">
                  <a:moveTo>
                    <a:pt x="102425" y="34201"/>
                  </a:moveTo>
                  <a:lnTo>
                    <a:pt x="101727" y="33934"/>
                  </a:lnTo>
                  <a:lnTo>
                    <a:pt x="101079" y="33528"/>
                  </a:lnTo>
                  <a:lnTo>
                    <a:pt x="100520" y="33032"/>
                  </a:lnTo>
                  <a:lnTo>
                    <a:pt x="100025" y="33832"/>
                  </a:lnTo>
                  <a:lnTo>
                    <a:pt x="99669" y="34721"/>
                  </a:lnTo>
                  <a:lnTo>
                    <a:pt x="99720" y="36156"/>
                  </a:lnTo>
                  <a:lnTo>
                    <a:pt x="99974" y="36906"/>
                  </a:lnTo>
                  <a:lnTo>
                    <a:pt x="100520" y="35801"/>
                  </a:lnTo>
                  <a:lnTo>
                    <a:pt x="101358" y="34861"/>
                  </a:lnTo>
                  <a:lnTo>
                    <a:pt x="102425" y="34201"/>
                  </a:lnTo>
                  <a:close/>
                </a:path>
                <a:path w="142875" h="208914">
                  <a:moveTo>
                    <a:pt x="106832" y="79311"/>
                  </a:moveTo>
                  <a:close/>
                </a:path>
                <a:path w="142875" h="208914">
                  <a:moveTo>
                    <a:pt x="109474" y="34290"/>
                  </a:moveTo>
                  <a:lnTo>
                    <a:pt x="109410" y="34036"/>
                  </a:lnTo>
                  <a:lnTo>
                    <a:pt x="109397" y="33769"/>
                  </a:lnTo>
                  <a:lnTo>
                    <a:pt x="109270" y="33477"/>
                  </a:lnTo>
                  <a:lnTo>
                    <a:pt x="109156" y="33286"/>
                  </a:lnTo>
                  <a:lnTo>
                    <a:pt x="109029" y="33147"/>
                  </a:lnTo>
                  <a:lnTo>
                    <a:pt x="108559" y="33528"/>
                  </a:lnTo>
                  <a:lnTo>
                    <a:pt x="108305" y="33693"/>
                  </a:lnTo>
                  <a:lnTo>
                    <a:pt x="108712" y="33845"/>
                  </a:lnTo>
                  <a:lnTo>
                    <a:pt x="109105" y="34048"/>
                  </a:lnTo>
                  <a:lnTo>
                    <a:pt x="109474" y="34290"/>
                  </a:lnTo>
                  <a:close/>
                </a:path>
                <a:path w="142875" h="208914">
                  <a:moveTo>
                    <a:pt x="114287" y="39878"/>
                  </a:moveTo>
                  <a:lnTo>
                    <a:pt x="114223" y="38468"/>
                  </a:lnTo>
                  <a:lnTo>
                    <a:pt x="113576" y="37757"/>
                  </a:lnTo>
                  <a:lnTo>
                    <a:pt x="113093" y="36880"/>
                  </a:lnTo>
                  <a:lnTo>
                    <a:pt x="112852" y="35890"/>
                  </a:lnTo>
                  <a:lnTo>
                    <a:pt x="112242" y="35458"/>
                  </a:lnTo>
                  <a:lnTo>
                    <a:pt x="111506" y="35267"/>
                  </a:lnTo>
                  <a:lnTo>
                    <a:pt x="110718" y="35306"/>
                  </a:lnTo>
                  <a:lnTo>
                    <a:pt x="111340" y="35966"/>
                  </a:lnTo>
                  <a:lnTo>
                    <a:pt x="111836" y="36766"/>
                  </a:lnTo>
                  <a:lnTo>
                    <a:pt x="112585" y="39014"/>
                  </a:lnTo>
                  <a:lnTo>
                    <a:pt x="112560" y="40398"/>
                  </a:lnTo>
                  <a:lnTo>
                    <a:pt x="112166" y="41643"/>
                  </a:lnTo>
                  <a:lnTo>
                    <a:pt x="113461" y="41109"/>
                  </a:lnTo>
                  <a:lnTo>
                    <a:pt x="114287" y="39878"/>
                  </a:lnTo>
                  <a:close/>
                </a:path>
                <a:path w="142875" h="208914">
                  <a:moveTo>
                    <a:pt x="116332" y="146380"/>
                  </a:moveTo>
                  <a:lnTo>
                    <a:pt x="116103" y="139179"/>
                  </a:lnTo>
                  <a:lnTo>
                    <a:pt x="113080" y="136347"/>
                  </a:lnTo>
                  <a:lnTo>
                    <a:pt x="106946" y="136537"/>
                  </a:lnTo>
                  <a:lnTo>
                    <a:pt x="104838" y="138010"/>
                  </a:lnTo>
                  <a:lnTo>
                    <a:pt x="103479" y="140716"/>
                  </a:lnTo>
                  <a:lnTo>
                    <a:pt x="103251" y="141401"/>
                  </a:lnTo>
                  <a:lnTo>
                    <a:pt x="103073" y="142811"/>
                  </a:lnTo>
                  <a:lnTo>
                    <a:pt x="103136" y="144856"/>
                  </a:lnTo>
                  <a:lnTo>
                    <a:pt x="103822" y="146329"/>
                  </a:lnTo>
                  <a:lnTo>
                    <a:pt x="105676" y="148209"/>
                  </a:lnTo>
                  <a:lnTo>
                    <a:pt x="107200" y="149174"/>
                  </a:lnTo>
                  <a:lnTo>
                    <a:pt x="108483" y="149542"/>
                  </a:lnTo>
                  <a:lnTo>
                    <a:pt x="113474" y="149390"/>
                  </a:lnTo>
                  <a:lnTo>
                    <a:pt x="116332" y="146380"/>
                  </a:lnTo>
                  <a:close/>
                </a:path>
                <a:path w="142875" h="208914">
                  <a:moveTo>
                    <a:pt x="123456" y="167144"/>
                  </a:moveTo>
                  <a:lnTo>
                    <a:pt x="122961" y="163817"/>
                  </a:lnTo>
                  <a:lnTo>
                    <a:pt x="119989" y="161480"/>
                  </a:lnTo>
                  <a:lnTo>
                    <a:pt x="118173" y="161569"/>
                  </a:lnTo>
                  <a:lnTo>
                    <a:pt x="118173" y="166954"/>
                  </a:lnTo>
                  <a:lnTo>
                    <a:pt x="113245" y="167119"/>
                  </a:lnTo>
                  <a:lnTo>
                    <a:pt x="111480" y="168541"/>
                  </a:lnTo>
                  <a:lnTo>
                    <a:pt x="113245" y="167106"/>
                  </a:lnTo>
                  <a:lnTo>
                    <a:pt x="118173" y="166954"/>
                  </a:lnTo>
                  <a:lnTo>
                    <a:pt x="118173" y="161569"/>
                  </a:lnTo>
                  <a:lnTo>
                    <a:pt x="115989" y="161658"/>
                  </a:lnTo>
                  <a:lnTo>
                    <a:pt x="112395" y="162179"/>
                  </a:lnTo>
                  <a:lnTo>
                    <a:pt x="109918" y="165506"/>
                  </a:lnTo>
                  <a:lnTo>
                    <a:pt x="110528" y="169557"/>
                  </a:lnTo>
                  <a:lnTo>
                    <a:pt x="110832" y="170459"/>
                  </a:lnTo>
                  <a:lnTo>
                    <a:pt x="110655" y="171018"/>
                  </a:lnTo>
                  <a:lnTo>
                    <a:pt x="110528" y="171577"/>
                  </a:lnTo>
                  <a:lnTo>
                    <a:pt x="110566" y="172847"/>
                  </a:lnTo>
                  <a:lnTo>
                    <a:pt x="110718" y="173482"/>
                  </a:lnTo>
                  <a:lnTo>
                    <a:pt x="111785" y="175844"/>
                  </a:lnTo>
                  <a:lnTo>
                    <a:pt x="113614" y="177076"/>
                  </a:lnTo>
                  <a:lnTo>
                    <a:pt x="115887" y="176999"/>
                  </a:lnTo>
                  <a:lnTo>
                    <a:pt x="116192" y="176898"/>
                  </a:lnTo>
                  <a:lnTo>
                    <a:pt x="118071" y="176644"/>
                  </a:lnTo>
                  <a:lnTo>
                    <a:pt x="119634" y="175437"/>
                  </a:lnTo>
                  <a:lnTo>
                    <a:pt x="120256" y="173736"/>
                  </a:lnTo>
                  <a:lnTo>
                    <a:pt x="122186" y="172605"/>
                  </a:lnTo>
                  <a:lnTo>
                    <a:pt x="123444" y="170561"/>
                  </a:lnTo>
                  <a:lnTo>
                    <a:pt x="123456" y="167144"/>
                  </a:lnTo>
                  <a:close/>
                </a:path>
                <a:path w="142875" h="208914">
                  <a:moveTo>
                    <a:pt x="126123" y="189280"/>
                  </a:moveTo>
                  <a:lnTo>
                    <a:pt x="125564" y="188912"/>
                  </a:lnTo>
                  <a:lnTo>
                    <a:pt x="124917" y="188658"/>
                  </a:lnTo>
                  <a:lnTo>
                    <a:pt x="122339" y="188734"/>
                  </a:lnTo>
                  <a:lnTo>
                    <a:pt x="120865" y="190271"/>
                  </a:lnTo>
                  <a:lnTo>
                    <a:pt x="120954" y="192925"/>
                  </a:lnTo>
                  <a:lnTo>
                    <a:pt x="121297" y="193611"/>
                  </a:lnTo>
                  <a:lnTo>
                    <a:pt x="121780" y="194170"/>
                  </a:lnTo>
                  <a:lnTo>
                    <a:pt x="121361" y="195033"/>
                  </a:lnTo>
                  <a:lnTo>
                    <a:pt x="121119" y="195986"/>
                  </a:lnTo>
                  <a:lnTo>
                    <a:pt x="121285" y="197129"/>
                  </a:lnTo>
                  <a:lnTo>
                    <a:pt x="121513" y="197675"/>
                  </a:lnTo>
                  <a:lnTo>
                    <a:pt x="122961" y="195072"/>
                  </a:lnTo>
                  <a:lnTo>
                    <a:pt x="125120" y="191236"/>
                  </a:lnTo>
                  <a:lnTo>
                    <a:pt x="126123" y="189280"/>
                  </a:lnTo>
                  <a:close/>
                </a:path>
                <a:path w="142875" h="208914">
                  <a:moveTo>
                    <a:pt x="128663" y="119240"/>
                  </a:moveTo>
                  <a:lnTo>
                    <a:pt x="128447" y="112229"/>
                  </a:lnTo>
                  <a:lnTo>
                    <a:pt x="125717" y="109550"/>
                  </a:lnTo>
                  <a:lnTo>
                    <a:pt x="122351" y="109359"/>
                  </a:lnTo>
                  <a:lnTo>
                    <a:pt x="121691" y="109918"/>
                  </a:lnTo>
                  <a:lnTo>
                    <a:pt x="120929" y="110363"/>
                  </a:lnTo>
                  <a:lnTo>
                    <a:pt x="119418" y="110617"/>
                  </a:lnTo>
                  <a:lnTo>
                    <a:pt x="118275" y="110451"/>
                  </a:lnTo>
                  <a:lnTo>
                    <a:pt x="116560" y="111925"/>
                  </a:lnTo>
                  <a:lnTo>
                    <a:pt x="115798" y="113182"/>
                  </a:lnTo>
                  <a:lnTo>
                    <a:pt x="115531" y="114630"/>
                  </a:lnTo>
                  <a:lnTo>
                    <a:pt x="117944" y="115214"/>
                  </a:lnTo>
                  <a:lnTo>
                    <a:pt x="119938" y="117119"/>
                  </a:lnTo>
                  <a:lnTo>
                    <a:pt x="120624" y="120535"/>
                  </a:lnTo>
                  <a:lnTo>
                    <a:pt x="120611" y="121361"/>
                  </a:lnTo>
                  <a:lnTo>
                    <a:pt x="120459" y="122161"/>
                  </a:lnTo>
                  <a:lnTo>
                    <a:pt x="121577" y="122377"/>
                  </a:lnTo>
                  <a:lnTo>
                    <a:pt x="125806" y="122250"/>
                  </a:lnTo>
                  <a:lnTo>
                    <a:pt x="128663" y="119240"/>
                  </a:lnTo>
                  <a:close/>
                </a:path>
                <a:path w="142875" h="208914">
                  <a:moveTo>
                    <a:pt x="128689" y="57061"/>
                  </a:moveTo>
                  <a:lnTo>
                    <a:pt x="126644" y="52781"/>
                  </a:lnTo>
                  <a:lnTo>
                    <a:pt x="125552" y="53225"/>
                  </a:lnTo>
                  <a:lnTo>
                    <a:pt x="124028" y="54317"/>
                  </a:lnTo>
                  <a:lnTo>
                    <a:pt x="125069" y="53555"/>
                  </a:lnTo>
                  <a:lnTo>
                    <a:pt x="123888" y="53378"/>
                  </a:lnTo>
                  <a:lnTo>
                    <a:pt x="122034" y="53644"/>
                  </a:lnTo>
                  <a:lnTo>
                    <a:pt x="121031" y="54292"/>
                  </a:lnTo>
                  <a:lnTo>
                    <a:pt x="120269" y="55143"/>
                  </a:lnTo>
                  <a:lnTo>
                    <a:pt x="121246" y="55435"/>
                  </a:lnTo>
                  <a:lnTo>
                    <a:pt x="122123" y="55956"/>
                  </a:lnTo>
                  <a:lnTo>
                    <a:pt x="122859" y="56642"/>
                  </a:lnTo>
                  <a:lnTo>
                    <a:pt x="123520" y="57315"/>
                  </a:lnTo>
                  <a:lnTo>
                    <a:pt x="123786" y="57708"/>
                  </a:lnTo>
                  <a:lnTo>
                    <a:pt x="124688" y="57073"/>
                  </a:lnTo>
                  <a:lnTo>
                    <a:pt x="126428" y="56502"/>
                  </a:lnTo>
                  <a:lnTo>
                    <a:pt x="127622" y="56629"/>
                  </a:lnTo>
                  <a:lnTo>
                    <a:pt x="128689" y="57061"/>
                  </a:lnTo>
                  <a:close/>
                </a:path>
                <a:path w="142875" h="208914">
                  <a:moveTo>
                    <a:pt x="129565" y="86664"/>
                  </a:moveTo>
                  <a:lnTo>
                    <a:pt x="127825" y="85750"/>
                  </a:lnTo>
                  <a:lnTo>
                    <a:pt x="126492" y="84074"/>
                  </a:lnTo>
                  <a:lnTo>
                    <a:pt x="125793" y="79844"/>
                  </a:lnTo>
                  <a:lnTo>
                    <a:pt x="126555" y="77774"/>
                  </a:lnTo>
                  <a:lnTo>
                    <a:pt x="127990" y="76339"/>
                  </a:lnTo>
                  <a:lnTo>
                    <a:pt x="127050" y="75996"/>
                  </a:lnTo>
                  <a:lnTo>
                    <a:pt x="126034" y="75844"/>
                  </a:lnTo>
                  <a:lnTo>
                    <a:pt x="121666" y="76479"/>
                  </a:lnTo>
                  <a:lnTo>
                    <a:pt x="119557" y="79311"/>
                  </a:lnTo>
                  <a:lnTo>
                    <a:pt x="119710" y="78917"/>
                  </a:lnTo>
                  <a:lnTo>
                    <a:pt x="119545" y="73660"/>
                  </a:lnTo>
                  <a:lnTo>
                    <a:pt x="116509" y="70827"/>
                  </a:lnTo>
                  <a:lnTo>
                    <a:pt x="112852" y="70942"/>
                  </a:lnTo>
                  <a:lnTo>
                    <a:pt x="113080" y="71767"/>
                  </a:lnTo>
                  <a:lnTo>
                    <a:pt x="113385" y="73596"/>
                  </a:lnTo>
                  <a:lnTo>
                    <a:pt x="112864" y="75387"/>
                  </a:lnTo>
                  <a:lnTo>
                    <a:pt x="111810" y="76758"/>
                  </a:lnTo>
                  <a:lnTo>
                    <a:pt x="113893" y="76809"/>
                  </a:lnTo>
                  <a:lnTo>
                    <a:pt x="115760" y="77952"/>
                  </a:lnTo>
                  <a:lnTo>
                    <a:pt x="116763" y="79717"/>
                  </a:lnTo>
                  <a:lnTo>
                    <a:pt x="117348" y="80225"/>
                  </a:lnTo>
                  <a:lnTo>
                    <a:pt x="117830" y="80848"/>
                  </a:lnTo>
                  <a:lnTo>
                    <a:pt x="118122" y="81622"/>
                  </a:lnTo>
                  <a:lnTo>
                    <a:pt x="119113" y="80429"/>
                  </a:lnTo>
                  <a:lnTo>
                    <a:pt x="119392" y="79705"/>
                  </a:lnTo>
                  <a:lnTo>
                    <a:pt x="120027" y="83921"/>
                  </a:lnTo>
                  <a:lnTo>
                    <a:pt x="120510" y="84899"/>
                  </a:lnTo>
                  <a:lnTo>
                    <a:pt x="121158" y="85699"/>
                  </a:lnTo>
                  <a:lnTo>
                    <a:pt x="123278" y="85547"/>
                  </a:lnTo>
                  <a:lnTo>
                    <a:pt x="125260" y="86385"/>
                  </a:lnTo>
                  <a:lnTo>
                    <a:pt x="123278" y="85547"/>
                  </a:lnTo>
                  <a:lnTo>
                    <a:pt x="120396" y="85775"/>
                  </a:lnTo>
                  <a:lnTo>
                    <a:pt x="116827" y="86474"/>
                  </a:lnTo>
                  <a:lnTo>
                    <a:pt x="114515" y="89916"/>
                  </a:lnTo>
                  <a:lnTo>
                    <a:pt x="115760" y="96240"/>
                  </a:lnTo>
                  <a:lnTo>
                    <a:pt x="114947" y="95694"/>
                  </a:lnTo>
                  <a:lnTo>
                    <a:pt x="108623" y="96621"/>
                  </a:lnTo>
                  <a:lnTo>
                    <a:pt x="106387" y="99123"/>
                  </a:lnTo>
                  <a:lnTo>
                    <a:pt x="106083" y="103073"/>
                  </a:lnTo>
                  <a:lnTo>
                    <a:pt x="106692" y="107149"/>
                  </a:lnTo>
                  <a:lnTo>
                    <a:pt x="110032" y="109613"/>
                  </a:lnTo>
                  <a:lnTo>
                    <a:pt x="114198" y="108991"/>
                  </a:lnTo>
                  <a:lnTo>
                    <a:pt x="115252" y="108610"/>
                  </a:lnTo>
                  <a:lnTo>
                    <a:pt x="114757" y="107975"/>
                  </a:lnTo>
                  <a:lnTo>
                    <a:pt x="114363" y="107276"/>
                  </a:lnTo>
                  <a:lnTo>
                    <a:pt x="113766" y="103720"/>
                  </a:lnTo>
                  <a:lnTo>
                    <a:pt x="115608" y="101142"/>
                  </a:lnTo>
                  <a:lnTo>
                    <a:pt x="118541" y="100647"/>
                  </a:lnTo>
                  <a:lnTo>
                    <a:pt x="118922" y="100698"/>
                  </a:lnTo>
                  <a:lnTo>
                    <a:pt x="118173" y="98361"/>
                  </a:lnTo>
                  <a:lnTo>
                    <a:pt x="118313" y="98463"/>
                  </a:lnTo>
                  <a:lnTo>
                    <a:pt x="121196" y="98666"/>
                  </a:lnTo>
                  <a:lnTo>
                    <a:pt x="122072" y="97485"/>
                  </a:lnTo>
                  <a:lnTo>
                    <a:pt x="123380" y="96647"/>
                  </a:lnTo>
                  <a:lnTo>
                    <a:pt x="125526" y="96291"/>
                  </a:lnTo>
                  <a:lnTo>
                    <a:pt x="126657" y="96393"/>
                  </a:lnTo>
                  <a:lnTo>
                    <a:pt x="127901" y="94919"/>
                  </a:lnTo>
                  <a:lnTo>
                    <a:pt x="128524" y="92938"/>
                  </a:lnTo>
                  <a:lnTo>
                    <a:pt x="127889" y="89750"/>
                  </a:lnTo>
                  <a:lnTo>
                    <a:pt x="127330" y="88734"/>
                  </a:lnTo>
                  <a:lnTo>
                    <a:pt x="126593" y="87909"/>
                  </a:lnTo>
                  <a:lnTo>
                    <a:pt x="127825" y="87731"/>
                  </a:lnTo>
                  <a:lnTo>
                    <a:pt x="128778" y="87287"/>
                  </a:lnTo>
                  <a:lnTo>
                    <a:pt x="129565" y="86664"/>
                  </a:lnTo>
                  <a:close/>
                </a:path>
                <a:path w="142875" h="208914">
                  <a:moveTo>
                    <a:pt x="129997" y="149834"/>
                  </a:moveTo>
                  <a:lnTo>
                    <a:pt x="129413" y="146926"/>
                  </a:lnTo>
                  <a:lnTo>
                    <a:pt x="129057" y="146265"/>
                  </a:lnTo>
                  <a:lnTo>
                    <a:pt x="127495" y="144195"/>
                  </a:lnTo>
                  <a:lnTo>
                    <a:pt x="125615" y="143370"/>
                  </a:lnTo>
                  <a:lnTo>
                    <a:pt x="122936" y="143903"/>
                  </a:lnTo>
                  <a:lnTo>
                    <a:pt x="122288" y="144221"/>
                  </a:lnTo>
                  <a:lnTo>
                    <a:pt x="121450" y="144818"/>
                  </a:lnTo>
                  <a:lnTo>
                    <a:pt x="121043" y="145313"/>
                  </a:lnTo>
                  <a:lnTo>
                    <a:pt x="121742" y="145808"/>
                  </a:lnTo>
                  <a:lnTo>
                    <a:pt x="122237" y="146570"/>
                  </a:lnTo>
                  <a:lnTo>
                    <a:pt x="122656" y="149047"/>
                  </a:lnTo>
                  <a:lnTo>
                    <a:pt x="121742" y="150482"/>
                  </a:lnTo>
                  <a:lnTo>
                    <a:pt x="120319" y="151066"/>
                  </a:lnTo>
                  <a:lnTo>
                    <a:pt x="121361" y="152882"/>
                  </a:lnTo>
                  <a:lnTo>
                    <a:pt x="123431" y="153974"/>
                  </a:lnTo>
                  <a:lnTo>
                    <a:pt x="126161" y="153428"/>
                  </a:lnTo>
                  <a:lnTo>
                    <a:pt x="128917" y="151892"/>
                  </a:lnTo>
                  <a:lnTo>
                    <a:pt x="129997" y="149834"/>
                  </a:lnTo>
                  <a:close/>
                </a:path>
                <a:path w="142875" h="208914">
                  <a:moveTo>
                    <a:pt x="136321" y="163664"/>
                  </a:moveTo>
                  <a:lnTo>
                    <a:pt x="135915" y="163664"/>
                  </a:lnTo>
                  <a:lnTo>
                    <a:pt x="134086" y="164020"/>
                  </a:lnTo>
                  <a:lnTo>
                    <a:pt x="132892" y="165785"/>
                  </a:lnTo>
                  <a:lnTo>
                    <a:pt x="133400" y="168313"/>
                  </a:lnTo>
                  <a:lnTo>
                    <a:pt x="133819" y="168897"/>
                  </a:lnTo>
                  <a:lnTo>
                    <a:pt x="134442" y="169481"/>
                  </a:lnTo>
                  <a:lnTo>
                    <a:pt x="135737" y="165633"/>
                  </a:lnTo>
                  <a:lnTo>
                    <a:pt x="136321" y="163664"/>
                  </a:lnTo>
                  <a:close/>
                </a:path>
                <a:path w="142875" h="208914">
                  <a:moveTo>
                    <a:pt x="140893" y="142925"/>
                  </a:moveTo>
                  <a:lnTo>
                    <a:pt x="139496" y="141960"/>
                  </a:lnTo>
                  <a:lnTo>
                    <a:pt x="138303" y="141566"/>
                  </a:lnTo>
                  <a:lnTo>
                    <a:pt x="135648" y="141655"/>
                  </a:lnTo>
                  <a:lnTo>
                    <a:pt x="134416" y="142176"/>
                  </a:lnTo>
                  <a:lnTo>
                    <a:pt x="132118" y="144094"/>
                  </a:lnTo>
                  <a:lnTo>
                    <a:pt x="131279" y="145745"/>
                  </a:lnTo>
                  <a:lnTo>
                    <a:pt x="131419" y="150825"/>
                  </a:lnTo>
                  <a:lnTo>
                    <a:pt x="134124" y="153352"/>
                  </a:lnTo>
                  <a:lnTo>
                    <a:pt x="137972" y="153238"/>
                  </a:lnTo>
                  <a:lnTo>
                    <a:pt x="139065" y="152933"/>
                  </a:lnTo>
                  <a:lnTo>
                    <a:pt x="139776" y="149631"/>
                  </a:lnTo>
                  <a:lnTo>
                    <a:pt x="140385" y="146304"/>
                  </a:lnTo>
                  <a:lnTo>
                    <a:pt x="140893" y="142925"/>
                  </a:lnTo>
                  <a:close/>
                </a:path>
                <a:path w="142875" h="208914">
                  <a:moveTo>
                    <a:pt x="140970" y="98310"/>
                  </a:moveTo>
                  <a:lnTo>
                    <a:pt x="140017" y="92329"/>
                  </a:lnTo>
                  <a:lnTo>
                    <a:pt x="139395" y="89382"/>
                  </a:lnTo>
                  <a:lnTo>
                    <a:pt x="138671" y="90195"/>
                  </a:lnTo>
                  <a:lnTo>
                    <a:pt x="137706" y="90843"/>
                  </a:lnTo>
                  <a:lnTo>
                    <a:pt x="136055" y="91122"/>
                  </a:lnTo>
                  <a:lnTo>
                    <a:pt x="135140" y="90995"/>
                  </a:lnTo>
                  <a:lnTo>
                    <a:pt x="135356" y="91440"/>
                  </a:lnTo>
                  <a:lnTo>
                    <a:pt x="135813" y="93243"/>
                  </a:lnTo>
                  <a:lnTo>
                    <a:pt x="134734" y="95059"/>
                  </a:lnTo>
                  <a:lnTo>
                    <a:pt x="132626" y="95592"/>
                  </a:lnTo>
                  <a:lnTo>
                    <a:pt x="132041" y="95554"/>
                  </a:lnTo>
                  <a:lnTo>
                    <a:pt x="133159" y="97726"/>
                  </a:lnTo>
                  <a:lnTo>
                    <a:pt x="135445" y="99187"/>
                  </a:lnTo>
                  <a:lnTo>
                    <a:pt x="139115" y="99072"/>
                  </a:lnTo>
                  <a:lnTo>
                    <a:pt x="140093" y="98767"/>
                  </a:lnTo>
                  <a:lnTo>
                    <a:pt x="140970" y="98310"/>
                  </a:lnTo>
                  <a:close/>
                </a:path>
                <a:path w="142875" h="208914">
                  <a:moveTo>
                    <a:pt x="142417" y="126644"/>
                  </a:moveTo>
                  <a:lnTo>
                    <a:pt x="141655" y="126707"/>
                  </a:lnTo>
                  <a:lnTo>
                    <a:pt x="140906" y="126619"/>
                  </a:lnTo>
                  <a:lnTo>
                    <a:pt x="140208" y="126415"/>
                  </a:lnTo>
                  <a:lnTo>
                    <a:pt x="140131" y="127495"/>
                  </a:lnTo>
                  <a:lnTo>
                    <a:pt x="140182" y="129260"/>
                  </a:lnTo>
                  <a:lnTo>
                    <a:pt x="140944" y="130822"/>
                  </a:lnTo>
                  <a:lnTo>
                    <a:pt x="142125" y="131965"/>
                  </a:lnTo>
                  <a:lnTo>
                    <a:pt x="142417" y="126644"/>
                  </a:lnTo>
                  <a:close/>
                </a:path>
                <a:path w="142875" h="208914">
                  <a:moveTo>
                    <a:pt x="142468" y="115087"/>
                  </a:moveTo>
                  <a:lnTo>
                    <a:pt x="142125" y="109042"/>
                  </a:lnTo>
                  <a:lnTo>
                    <a:pt x="140931" y="108419"/>
                  </a:lnTo>
                  <a:lnTo>
                    <a:pt x="139547" y="108127"/>
                  </a:lnTo>
                  <a:lnTo>
                    <a:pt x="135610" y="108699"/>
                  </a:lnTo>
                  <a:lnTo>
                    <a:pt x="133680" y="110413"/>
                  </a:lnTo>
                  <a:lnTo>
                    <a:pt x="132537" y="113588"/>
                  </a:lnTo>
                  <a:lnTo>
                    <a:pt x="132397" y="114642"/>
                  </a:lnTo>
                  <a:lnTo>
                    <a:pt x="132880" y="117906"/>
                  </a:lnTo>
                  <a:lnTo>
                    <a:pt x="134239" y="119646"/>
                  </a:lnTo>
                  <a:lnTo>
                    <a:pt x="136067" y="120573"/>
                  </a:lnTo>
                  <a:lnTo>
                    <a:pt x="136182" y="117970"/>
                  </a:lnTo>
                  <a:lnTo>
                    <a:pt x="138061" y="115671"/>
                  </a:lnTo>
                  <a:lnTo>
                    <a:pt x="141351" y="115036"/>
                  </a:lnTo>
                  <a:lnTo>
                    <a:pt x="142468" y="11508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804912" y="2565069"/>
              <a:ext cx="173355" cy="180340"/>
            </a:xfrm>
            <a:custGeom>
              <a:avLst/>
              <a:gdLst/>
              <a:ahLst/>
              <a:cxnLst/>
              <a:rect l="l" t="t" r="r" b="b"/>
              <a:pathLst>
                <a:path w="173354" h="180339">
                  <a:moveTo>
                    <a:pt x="7137" y="33731"/>
                  </a:moveTo>
                  <a:lnTo>
                    <a:pt x="6934" y="31978"/>
                  </a:lnTo>
                  <a:lnTo>
                    <a:pt x="5194" y="31686"/>
                  </a:lnTo>
                  <a:lnTo>
                    <a:pt x="3657" y="30670"/>
                  </a:lnTo>
                  <a:lnTo>
                    <a:pt x="2743" y="29171"/>
                  </a:lnTo>
                  <a:lnTo>
                    <a:pt x="1092" y="29616"/>
                  </a:lnTo>
                  <a:lnTo>
                    <a:pt x="0" y="31191"/>
                  </a:lnTo>
                  <a:lnTo>
                    <a:pt x="596" y="34734"/>
                  </a:lnTo>
                  <a:lnTo>
                    <a:pt x="2336" y="35953"/>
                  </a:lnTo>
                  <a:lnTo>
                    <a:pt x="5956" y="35356"/>
                  </a:lnTo>
                  <a:lnTo>
                    <a:pt x="7137" y="33731"/>
                  </a:lnTo>
                  <a:close/>
                </a:path>
                <a:path w="173354" h="180339">
                  <a:moveTo>
                    <a:pt x="8915" y="96405"/>
                  </a:moveTo>
                  <a:lnTo>
                    <a:pt x="8585" y="95618"/>
                  </a:lnTo>
                  <a:lnTo>
                    <a:pt x="7264" y="94310"/>
                  </a:lnTo>
                  <a:lnTo>
                    <a:pt x="6464" y="93980"/>
                  </a:lnTo>
                  <a:lnTo>
                    <a:pt x="4597" y="93980"/>
                  </a:lnTo>
                  <a:lnTo>
                    <a:pt x="3810" y="94310"/>
                  </a:lnTo>
                  <a:lnTo>
                    <a:pt x="2489" y="95618"/>
                  </a:lnTo>
                  <a:lnTo>
                    <a:pt x="2159" y="96405"/>
                  </a:lnTo>
                  <a:lnTo>
                    <a:pt x="2159" y="98259"/>
                  </a:lnTo>
                  <a:lnTo>
                    <a:pt x="2489" y="99047"/>
                  </a:lnTo>
                  <a:lnTo>
                    <a:pt x="3810" y="100355"/>
                  </a:lnTo>
                  <a:lnTo>
                    <a:pt x="4597" y="100685"/>
                  </a:lnTo>
                  <a:lnTo>
                    <a:pt x="6464" y="100685"/>
                  </a:lnTo>
                  <a:lnTo>
                    <a:pt x="7264" y="100355"/>
                  </a:lnTo>
                  <a:lnTo>
                    <a:pt x="8585" y="99047"/>
                  </a:lnTo>
                  <a:lnTo>
                    <a:pt x="8915" y="98259"/>
                  </a:lnTo>
                  <a:lnTo>
                    <a:pt x="8915" y="96405"/>
                  </a:lnTo>
                  <a:close/>
                </a:path>
                <a:path w="173354" h="180339">
                  <a:moveTo>
                    <a:pt x="23164" y="115506"/>
                  </a:moveTo>
                  <a:lnTo>
                    <a:pt x="22834" y="114719"/>
                  </a:lnTo>
                  <a:lnTo>
                    <a:pt x="21513" y="113411"/>
                  </a:lnTo>
                  <a:lnTo>
                    <a:pt x="20726" y="113080"/>
                  </a:lnTo>
                  <a:lnTo>
                    <a:pt x="18859" y="113080"/>
                  </a:lnTo>
                  <a:lnTo>
                    <a:pt x="18059" y="113411"/>
                  </a:lnTo>
                  <a:lnTo>
                    <a:pt x="16751" y="114719"/>
                  </a:lnTo>
                  <a:lnTo>
                    <a:pt x="16421" y="115506"/>
                  </a:lnTo>
                  <a:lnTo>
                    <a:pt x="16421" y="117348"/>
                  </a:lnTo>
                  <a:lnTo>
                    <a:pt x="16751" y="118135"/>
                  </a:lnTo>
                  <a:lnTo>
                    <a:pt x="18059" y="119443"/>
                  </a:lnTo>
                  <a:lnTo>
                    <a:pt x="18859" y="119773"/>
                  </a:lnTo>
                  <a:lnTo>
                    <a:pt x="20726" y="119773"/>
                  </a:lnTo>
                  <a:lnTo>
                    <a:pt x="21513" y="119443"/>
                  </a:lnTo>
                  <a:lnTo>
                    <a:pt x="22834" y="118135"/>
                  </a:lnTo>
                  <a:lnTo>
                    <a:pt x="23164" y="117348"/>
                  </a:lnTo>
                  <a:lnTo>
                    <a:pt x="23164" y="115506"/>
                  </a:lnTo>
                  <a:close/>
                </a:path>
                <a:path w="173354" h="180339">
                  <a:moveTo>
                    <a:pt x="24269" y="134048"/>
                  </a:moveTo>
                  <a:lnTo>
                    <a:pt x="23660" y="130403"/>
                  </a:lnTo>
                  <a:lnTo>
                    <a:pt x="21920" y="129171"/>
                  </a:lnTo>
                  <a:lnTo>
                    <a:pt x="19875" y="129565"/>
                  </a:lnTo>
                  <a:lnTo>
                    <a:pt x="19977" y="131038"/>
                  </a:lnTo>
                  <a:lnTo>
                    <a:pt x="19126" y="132461"/>
                  </a:lnTo>
                  <a:lnTo>
                    <a:pt x="17627" y="132943"/>
                  </a:lnTo>
                  <a:lnTo>
                    <a:pt x="17322" y="132981"/>
                  </a:lnTo>
                  <a:lnTo>
                    <a:pt x="17310" y="133337"/>
                  </a:lnTo>
                  <a:lnTo>
                    <a:pt x="17614" y="135153"/>
                  </a:lnTo>
                  <a:lnTo>
                    <a:pt x="19354" y="136385"/>
                  </a:lnTo>
                  <a:lnTo>
                    <a:pt x="23025" y="135775"/>
                  </a:lnTo>
                  <a:lnTo>
                    <a:pt x="24269" y="134048"/>
                  </a:lnTo>
                  <a:close/>
                </a:path>
                <a:path w="173354" h="180339">
                  <a:moveTo>
                    <a:pt x="31851" y="80772"/>
                  </a:moveTo>
                  <a:lnTo>
                    <a:pt x="31521" y="79971"/>
                  </a:lnTo>
                  <a:lnTo>
                    <a:pt x="30200" y="78676"/>
                  </a:lnTo>
                  <a:lnTo>
                    <a:pt x="29400" y="78346"/>
                  </a:lnTo>
                  <a:lnTo>
                    <a:pt x="27546" y="78346"/>
                  </a:lnTo>
                  <a:lnTo>
                    <a:pt x="26746" y="78676"/>
                  </a:lnTo>
                  <a:lnTo>
                    <a:pt x="25438" y="79971"/>
                  </a:lnTo>
                  <a:lnTo>
                    <a:pt x="25107" y="80772"/>
                  </a:lnTo>
                  <a:lnTo>
                    <a:pt x="25107" y="82613"/>
                  </a:lnTo>
                  <a:lnTo>
                    <a:pt x="25438" y="83400"/>
                  </a:lnTo>
                  <a:lnTo>
                    <a:pt x="26746" y="84709"/>
                  </a:lnTo>
                  <a:lnTo>
                    <a:pt x="27546" y="85039"/>
                  </a:lnTo>
                  <a:lnTo>
                    <a:pt x="29400" y="85039"/>
                  </a:lnTo>
                  <a:lnTo>
                    <a:pt x="30200" y="84709"/>
                  </a:lnTo>
                  <a:lnTo>
                    <a:pt x="31521" y="83400"/>
                  </a:lnTo>
                  <a:lnTo>
                    <a:pt x="31851" y="82613"/>
                  </a:lnTo>
                  <a:lnTo>
                    <a:pt x="31851" y="80772"/>
                  </a:lnTo>
                  <a:close/>
                </a:path>
                <a:path w="173354" h="180339">
                  <a:moveTo>
                    <a:pt x="35928" y="104838"/>
                  </a:moveTo>
                  <a:lnTo>
                    <a:pt x="35598" y="104051"/>
                  </a:lnTo>
                  <a:lnTo>
                    <a:pt x="34277" y="102743"/>
                  </a:lnTo>
                  <a:lnTo>
                    <a:pt x="33477" y="102425"/>
                  </a:lnTo>
                  <a:lnTo>
                    <a:pt x="31623" y="102425"/>
                  </a:lnTo>
                  <a:lnTo>
                    <a:pt x="30822" y="102743"/>
                  </a:lnTo>
                  <a:lnTo>
                    <a:pt x="29514" y="104051"/>
                  </a:lnTo>
                  <a:lnTo>
                    <a:pt x="29184" y="104838"/>
                  </a:lnTo>
                  <a:lnTo>
                    <a:pt x="29184" y="106692"/>
                  </a:lnTo>
                  <a:lnTo>
                    <a:pt x="29514" y="107480"/>
                  </a:lnTo>
                  <a:lnTo>
                    <a:pt x="30822" y="108788"/>
                  </a:lnTo>
                  <a:lnTo>
                    <a:pt x="31623" y="109105"/>
                  </a:lnTo>
                  <a:lnTo>
                    <a:pt x="33477" y="109105"/>
                  </a:lnTo>
                  <a:lnTo>
                    <a:pt x="34277" y="108788"/>
                  </a:lnTo>
                  <a:lnTo>
                    <a:pt x="35598" y="107480"/>
                  </a:lnTo>
                  <a:lnTo>
                    <a:pt x="35928" y="106692"/>
                  </a:lnTo>
                  <a:lnTo>
                    <a:pt x="35928" y="104838"/>
                  </a:lnTo>
                  <a:close/>
                </a:path>
                <a:path w="173354" h="180339">
                  <a:moveTo>
                    <a:pt x="36156" y="46329"/>
                  </a:moveTo>
                  <a:lnTo>
                    <a:pt x="35763" y="44018"/>
                  </a:lnTo>
                  <a:lnTo>
                    <a:pt x="35306" y="43192"/>
                  </a:lnTo>
                  <a:lnTo>
                    <a:pt x="34505" y="44221"/>
                  </a:lnTo>
                  <a:lnTo>
                    <a:pt x="33388" y="45008"/>
                  </a:lnTo>
                  <a:lnTo>
                    <a:pt x="31064" y="45593"/>
                  </a:lnTo>
                  <a:lnTo>
                    <a:pt x="30111" y="45567"/>
                  </a:lnTo>
                  <a:lnTo>
                    <a:pt x="29210" y="45364"/>
                  </a:lnTo>
                  <a:lnTo>
                    <a:pt x="29197" y="45618"/>
                  </a:lnTo>
                  <a:lnTo>
                    <a:pt x="29502" y="47447"/>
                  </a:lnTo>
                  <a:lnTo>
                    <a:pt x="31254" y="48679"/>
                  </a:lnTo>
                  <a:lnTo>
                    <a:pt x="34925" y="48069"/>
                  </a:lnTo>
                  <a:lnTo>
                    <a:pt x="36156" y="46329"/>
                  </a:lnTo>
                  <a:close/>
                </a:path>
                <a:path w="173354" h="180339">
                  <a:moveTo>
                    <a:pt x="36957" y="825"/>
                  </a:moveTo>
                  <a:lnTo>
                    <a:pt x="36830" y="50"/>
                  </a:lnTo>
                  <a:lnTo>
                    <a:pt x="36753" y="736"/>
                  </a:lnTo>
                  <a:lnTo>
                    <a:pt x="36563" y="1447"/>
                  </a:lnTo>
                  <a:lnTo>
                    <a:pt x="36271" y="2120"/>
                  </a:lnTo>
                  <a:lnTo>
                    <a:pt x="36410" y="2209"/>
                  </a:lnTo>
                  <a:lnTo>
                    <a:pt x="36766" y="1562"/>
                  </a:lnTo>
                  <a:lnTo>
                    <a:pt x="36957" y="825"/>
                  </a:lnTo>
                  <a:close/>
                </a:path>
                <a:path w="173354" h="180339">
                  <a:moveTo>
                    <a:pt x="38315" y="152704"/>
                  </a:moveTo>
                  <a:lnTo>
                    <a:pt x="38023" y="150926"/>
                  </a:lnTo>
                  <a:lnTo>
                    <a:pt x="37630" y="150152"/>
                  </a:lnTo>
                  <a:lnTo>
                    <a:pt x="36931" y="149034"/>
                  </a:lnTo>
                  <a:lnTo>
                    <a:pt x="35610" y="148386"/>
                  </a:lnTo>
                  <a:lnTo>
                    <a:pt x="32385" y="148920"/>
                  </a:lnTo>
                  <a:lnTo>
                    <a:pt x="31140" y="150634"/>
                  </a:lnTo>
                  <a:lnTo>
                    <a:pt x="31737" y="154279"/>
                  </a:lnTo>
                  <a:lnTo>
                    <a:pt x="33477" y="155524"/>
                  </a:lnTo>
                  <a:lnTo>
                    <a:pt x="35814" y="155130"/>
                  </a:lnTo>
                  <a:lnTo>
                    <a:pt x="36245" y="154940"/>
                  </a:lnTo>
                  <a:lnTo>
                    <a:pt x="37693" y="153974"/>
                  </a:lnTo>
                  <a:lnTo>
                    <a:pt x="38315" y="152704"/>
                  </a:lnTo>
                  <a:close/>
                </a:path>
                <a:path w="173354" h="180339">
                  <a:moveTo>
                    <a:pt x="46240" y="101066"/>
                  </a:moveTo>
                  <a:lnTo>
                    <a:pt x="45808" y="98488"/>
                  </a:lnTo>
                  <a:lnTo>
                    <a:pt x="44069" y="97256"/>
                  </a:lnTo>
                  <a:lnTo>
                    <a:pt x="40398" y="97853"/>
                  </a:lnTo>
                  <a:lnTo>
                    <a:pt x="39154" y="99580"/>
                  </a:lnTo>
                  <a:lnTo>
                    <a:pt x="39763" y="103225"/>
                  </a:lnTo>
                  <a:lnTo>
                    <a:pt x="41490" y="104457"/>
                  </a:lnTo>
                  <a:lnTo>
                    <a:pt x="43929" y="104063"/>
                  </a:lnTo>
                  <a:lnTo>
                    <a:pt x="44869" y="103428"/>
                  </a:lnTo>
                  <a:lnTo>
                    <a:pt x="45364" y="102692"/>
                  </a:lnTo>
                  <a:lnTo>
                    <a:pt x="45707" y="102412"/>
                  </a:lnTo>
                  <a:lnTo>
                    <a:pt x="46050" y="101777"/>
                  </a:lnTo>
                  <a:lnTo>
                    <a:pt x="46240" y="101066"/>
                  </a:lnTo>
                  <a:close/>
                </a:path>
                <a:path w="173354" h="180339">
                  <a:moveTo>
                    <a:pt x="48539" y="16522"/>
                  </a:moveTo>
                  <a:lnTo>
                    <a:pt x="47891" y="16433"/>
                  </a:lnTo>
                  <a:lnTo>
                    <a:pt x="45707" y="16789"/>
                  </a:lnTo>
                  <a:lnTo>
                    <a:pt x="44462" y="18516"/>
                  </a:lnTo>
                  <a:lnTo>
                    <a:pt x="45034" y="21971"/>
                  </a:lnTo>
                  <a:lnTo>
                    <a:pt x="46482" y="23063"/>
                  </a:lnTo>
                  <a:lnTo>
                    <a:pt x="48094" y="23075"/>
                  </a:lnTo>
                  <a:lnTo>
                    <a:pt x="47561" y="22250"/>
                  </a:lnTo>
                  <a:lnTo>
                    <a:pt x="47231" y="20713"/>
                  </a:lnTo>
                  <a:lnTo>
                    <a:pt x="47548" y="19735"/>
                  </a:lnTo>
                  <a:lnTo>
                    <a:pt x="48158" y="18973"/>
                  </a:lnTo>
                  <a:lnTo>
                    <a:pt x="48094" y="18122"/>
                  </a:lnTo>
                  <a:lnTo>
                    <a:pt x="48183" y="17284"/>
                  </a:lnTo>
                  <a:lnTo>
                    <a:pt x="48539" y="16522"/>
                  </a:lnTo>
                  <a:close/>
                </a:path>
                <a:path w="173354" h="180339">
                  <a:moveTo>
                    <a:pt x="50304" y="125628"/>
                  </a:moveTo>
                  <a:lnTo>
                    <a:pt x="50025" y="123939"/>
                  </a:lnTo>
                  <a:lnTo>
                    <a:pt x="49606" y="123139"/>
                  </a:lnTo>
                  <a:lnTo>
                    <a:pt x="48895" y="122059"/>
                  </a:lnTo>
                  <a:lnTo>
                    <a:pt x="47599" y="121424"/>
                  </a:lnTo>
                  <a:lnTo>
                    <a:pt x="44399" y="121945"/>
                  </a:lnTo>
                  <a:lnTo>
                    <a:pt x="43141" y="123672"/>
                  </a:lnTo>
                  <a:lnTo>
                    <a:pt x="43751" y="127317"/>
                  </a:lnTo>
                  <a:lnTo>
                    <a:pt x="45491" y="128549"/>
                  </a:lnTo>
                  <a:lnTo>
                    <a:pt x="47942" y="128143"/>
                  </a:lnTo>
                  <a:lnTo>
                    <a:pt x="48450" y="127850"/>
                  </a:lnTo>
                  <a:lnTo>
                    <a:pt x="49784" y="126758"/>
                  </a:lnTo>
                  <a:lnTo>
                    <a:pt x="50304" y="125628"/>
                  </a:lnTo>
                  <a:close/>
                </a:path>
                <a:path w="173354" h="180339">
                  <a:moveTo>
                    <a:pt x="50406" y="64439"/>
                  </a:moveTo>
                  <a:lnTo>
                    <a:pt x="50050" y="62268"/>
                  </a:lnTo>
                  <a:lnTo>
                    <a:pt x="48920" y="61226"/>
                  </a:lnTo>
                  <a:lnTo>
                    <a:pt x="47561" y="60985"/>
                  </a:lnTo>
                  <a:lnTo>
                    <a:pt x="48450" y="61722"/>
                  </a:lnTo>
                  <a:lnTo>
                    <a:pt x="46469" y="60083"/>
                  </a:lnTo>
                  <a:lnTo>
                    <a:pt x="45046" y="59601"/>
                  </a:lnTo>
                  <a:lnTo>
                    <a:pt x="40805" y="60299"/>
                  </a:lnTo>
                  <a:lnTo>
                    <a:pt x="38963" y="62877"/>
                  </a:lnTo>
                  <a:lnTo>
                    <a:pt x="39878" y="68313"/>
                  </a:lnTo>
                  <a:lnTo>
                    <a:pt x="42468" y="70129"/>
                  </a:lnTo>
                  <a:lnTo>
                    <a:pt x="45237" y="69659"/>
                  </a:lnTo>
                  <a:lnTo>
                    <a:pt x="45986" y="68630"/>
                  </a:lnTo>
                  <a:lnTo>
                    <a:pt x="47040" y="67818"/>
                  </a:lnTo>
                  <a:lnTo>
                    <a:pt x="48310" y="67348"/>
                  </a:lnTo>
                  <a:lnTo>
                    <a:pt x="48958" y="66573"/>
                  </a:lnTo>
                  <a:lnTo>
                    <a:pt x="49923" y="65735"/>
                  </a:lnTo>
                  <a:lnTo>
                    <a:pt x="50228" y="65125"/>
                  </a:lnTo>
                  <a:lnTo>
                    <a:pt x="50406" y="64439"/>
                  </a:lnTo>
                  <a:close/>
                </a:path>
                <a:path w="173354" h="180339">
                  <a:moveTo>
                    <a:pt x="60490" y="36004"/>
                  </a:moveTo>
                  <a:lnTo>
                    <a:pt x="59728" y="35737"/>
                  </a:lnTo>
                  <a:lnTo>
                    <a:pt x="58928" y="35610"/>
                  </a:lnTo>
                  <a:lnTo>
                    <a:pt x="55714" y="36144"/>
                  </a:lnTo>
                  <a:lnTo>
                    <a:pt x="54114" y="38138"/>
                  </a:lnTo>
                  <a:lnTo>
                    <a:pt x="53987" y="40411"/>
                  </a:lnTo>
                  <a:lnTo>
                    <a:pt x="54597" y="39928"/>
                  </a:lnTo>
                  <a:lnTo>
                    <a:pt x="55308" y="39560"/>
                  </a:lnTo>
                  <a:lnTo>
                    <a:pt x="56083" y="39319"/>
                  </a:lnTo>
                  <a:lnTo>
                    <a:pt x="56972" y="37668"/>
                  </a:lnTo>
                  <a:lnTo>
                    <a:pt x="58521" y="36423"/>
                  </a:lnTo>
                  <a:lnTo>
                    <a:pt x="60490" y="36004"/>
                  </a:lnTo>
                  <a:close/>
                </a:path>
                <a:path w="173354" h="180339">
                  <a:moveTo>
                    <a:pt x="61404" y="114998"/>
                  </a:moveTo>
                  <a:lnTo>
                    <a:pt x="60731" y="111023"/>
                  </a:lnTo>
                  <a:lnTo>
                    <a:pt x="58521" y="109372"/>
                  </a:lnTo>
                  <a:lnTo>
                    <a:pt x="56057" y="109435"/>
                  </a:lnTo>
                  <a:lnTo>
                    <a:pt x="55778" y="110731"/>
                  </a:lnTo>
                  <a:lnTo>
                    <a:pt x="54749" y="111798"/>
                  </a:lnTo>
                  <a:lnTo>
                    <a:pt x="52832" y="112128"/>
                  </a:lnTo>
                  <a:lnTo>
                    <a:pt x="51866" y="111950"/>
                  </a:lnTo>
                  <a:lnTo>
                    <a:pt x="51333" y="112903"/>
                  </a:lnTo>
                  <a:lnTo>
                    <a:pt x="51041" y="113995"/>
                  </a:lnTo>
                  <a:lnTo>
                    <a:pt x="51701" y="117868"/>
                  </a:lnTo>
                  <a:lnTo>
                    <a:pt x="54292" y="119697"/>
                  </a:lnTo>
                  <a:lnTo>
                    <a:pt x="57175" y="119214"/>
                  </a:lnTo>
                  <a:lnTo>
                    <a:pt x="57442" y="119087"/>
                  </a:lnTo>
                  <a:lnTo>
                    <a:pt x="58483" y="118821"/>
                  </a:lnTo>
                  <a:lnTo>
                    <a:pt x="59372" y="118249"/>
                  </a:lnTo>
                  <a:lnTo>
                    <a:pt x="60921" y="116395"/>
                  </a:lnTo>
                  <a:lnTo>
                    <a:pt x="61404" y="114998"/>
                  </a:lnTo>
                  <a:close/>
                </a:path>
                <a:path w="173354" h="180339">
                  <a:moveTo>
                    <a:pt x="63309" y="82156"/>
                  </a:moveTo>
                  <a:lnTo>
                    <a:pt x="62445" y="80048"/>
                  </a:lnTo>
                  <a:lnTo>
                    <a:pt x="60286" y="78689"/>
                  </a:lnTo>
                  <a:lnTo>
                    <a:pt x="56210" y="79349"/>
                  </a:lnTo>
                  <a:lnTo>
                    <a:pt x="54927" y="80505"/>
                  </a:lnTo>
                  <a:lnTo>
                    <a:pt x="54254" y="81978"/>
                  </a:lnTo>
                  <a:lnTo>
                    <a:pt x="54991" y="81457"/>
                  </a:lnTo>
                  <a:lnTo>
                    <a:pt x="55854" y="81064"/>
                  </a:lnTo>
                  <a:lnTo>
                    <a:pt x="59029" y="80530"/>
                  </a:lnTo>
                  <a:lnTo>
                    <a:pt x="61150" y="81394"/>
                  </a:lnTo>
                  <a:lnTo>
                    <a:pt x="62522" y="82981"/>
                  </a:lnTo>
                  <a:lnTo>
                    <a:pt x="62725" y="82664"/>
                  </a:lnTo>
                  <a:lnTo>
                    <a:pt x="63309" y="82156"/>
                  </a:lnTo>
                  <a:close/>
                </a:path>
                <a:path w="173354" h="180339">
                  <a:moveTo>
                    <a:pt x="66624" y="145846"/>
                  </a:moveTo>
                  <a:lnTo>
                    <a:pt x="66230" y="143510"/>
                  </a:lnTo>
                  <a:lnTo>
                    <a:pt x="64490" y="142278"/>
                  </a:lnTo>
                  <a:lnTo>
                    <a:pt x="61722" y="142748"/>
                  </a:lnTo>
                  <a:lnTo>
                    <a:pt x="60947" y="143268"/>
                  </a:lnTo>
                  <a:lnTo>
                    <a:pt x="60172" y="144386"/>
                  </a:lnTo>
                  <a:lnTo>
                    <a:pt x="59829" y="146062"/>
                  </a:lnTo>
                  <a:lnTo>
                    <a:pt x="60198" y="148259"/>
                  </a:lnTo>
                  <a:lnTo>
                    <a:pt x="61937" y="149491"/>
                  </a:lnTo>
                  <a:lnTo>
                    <a:pt x="64770" y="149021"/>
                  </a:lnTo>
                  <a:lnTo>
                    <a:pt x="65557" y="148424"/>
                  </a:lnTo>
                  <a:lnTo>
                    <a:pt x="66344" y="147104"/>
                  </a:lnTo>
                  <a:lnTo>
                    <a:pt x="66573" y="146342"/>
                  </a:lnTo>
                  <a:lnTo>
                    <a:pt x="66624" y="145846"/>
                  </a:lnTo>
                  <a:close/>
                </a:path>
                <a:path w="173354" h="180339">
                  <a:moveTo>
                    <a:pt x="75793" y="135496"/>
                  </a:moveTo>
                  <a:lnTo>
                    <a:pt x="74930" y="130238"/>
                  </a:lnTo>
                  <a:lnTo>
                    <a:pt x="72618" y="128536"/>
                  </a:lnTo>
                  <a:lnTo>
                    <a:pt x="69913" y="128701"/>
                  </a:lnTo>
                  <a:lnTo>
                    <a:pt x="69748" y="128651"/>
                  </a:lnTo>
                  <a:lnTo>
                    <a:pt x="67437" y="129019"/>
                  </a:lnTo>
                  <a:lnTo>
                    <a:pt x="65887" y="130683"/>
                  </a:lnTo>
                  <a:lnTo>
                    <a:pt x="65341" y="133807"/>
                  </a:lnTo>
                  <a:lnTo>
                    <a:pt x="65887" y="137109"/>
                  </a:lnTo>
                  <a:lnTo>
                    <a:pt x="68465" y="138950"/>
                  </a:lnTo>
                  <a:lnTo>
                    <a:pt x="73939" y="138061"/>
                  </a:lnTo>
                  <a:lnTo>
                    <a:pt x="75793" y="135496"/>
                  </a:lnTo>
                  <a:close/>
                </a:path>
                <a:path w="173354" h="180339">
                  <a:moveTo>
                    <a:pt x="77660" y="62357"/>
                  </a:moveTo>
                  <a:lnTo>
                    <a:pt x="76479" y="61582"/>
                  </a:lnTo>
                  <a:lnTo>
                    <a:pt x="75526" y="60439"/>
                  </a:lnTo>
                  <a:lnTo>
                    <a:pt x="74637" y="57734"/>
                  </a:lnTo>
                  <a:lnTo>
                    <a:pt x="74625" y="56451"/>
                  </a:lnTo>
                  <a:lnTo>
                    <a:pt x="74955" y="55283"/>
                  </a:lnTo>
                  <a:lnTo>
                    <a:pt x="73736" y="54978"/>
                  </a:lnTo>
                  <a:lnTo>
                    <a:pt x="73152" y="54927"/>
                  </a:lnTo>
                  <a:lnTo>
                    <a:pt x="71513" y="55181"/>
                  </a:lnTo>
                  <a:lnTo>
                    <a:pt x="70675" y="55727"/>
                  </a:lnTo>
                  <a:lnTo>
                    <a:pt x="69964" y="56388"/>
                  </a:lnTo>
                  <a:lnTo>
                    <a:pt x="72326" y="56883"/>
                  </a:lnTo>
                  <a:lnTo>
                    <a:pt x="69240" y="56248"/>
                  </a:lnTo>
                  <a:lnTo>
                    <a:pt x="68478" y="56210"/>
                  </a:lnTo>
                  <a:lnTo>
                    <a:pt x="65900" y="56629"/>
                  </a:lnTo>
                  <a:lnTo>
                    <a:pt x="64427" y="57721"/>
                  </a:lnTo>
                  <a:lnTo>
                    <a:pt x="63550" y="59182"/>
                  </a:lnTo>
                  <a:lnTo>
                    <a:pt x="64135" y="59905"/>
                  </a:lnTo>
                  <a:lnTo>
                    <a:pt x="64566" y="60756"/>
                  </a:lnTo>
                  <a:lnTo>
                    <a:pt x="65011" y="63233"/>
                  </a:lnTo>
                  <a:lnTo>
                    <a:pt x="64655" y="64681"/>
                  </a:lnTo>
                  <a:lnTo>
                    <a:pt x="63906" y="65874"/>
                  </a:lnTo>
                  <a:lnTo>
                    <a:pt x="65227" y="67602"/>
                  </a:lnTo>
                  <a:lnTo>
                    <a:pt x="67424" y="68580"/>
                  </a:lnTo>
                  <a:lnTo>
                    <a:pt x="71742" y="67856"/>
                  </a:lnTo>
                  <a:lnTo>
                    <a:pt x="73355" y="66560"/>
                  </a:lnTo>
                  <a:lnTo>
                    <a:pt x="74688" y="63766"/>
                  </a:lnTo>
                  <a:lnTo>
                    <a:pt x="74180" y="64846"/>
                  </a:lnTo>
                  <a:lnTo>
                    <a:pt x="75730" y="64592"/>
                  </a:lnTo>
                  <a:lnTo>
                    <a:pt x="76949" y="63614"/>
                  </a:lnTo>
                  <a:lnTo>
                    <a:pt x="77660" y="62357"/>
                  </a:lnTo>
                  <a:close/>
                </a:path>
                <a:path w="173354" h="180339">
                  <a:moveTo>
                    <a:pt x="78270" y="106756"/>
                  </a:moveTo>
                  <a:lnTo>
                    <a:pt x="78232" y="106997"/>
                  </a:lnTo>
                  <a:lnTo>
                    <a:pt x="78270" y="106845"/>
                  </a:lnTo>
                  <a:close/>
                </a:path>
                <a:path w="173354" h="180339">
                  <a:moveTo>
                    <a:pt x="78409" y="105384"/>
                  </a:moveTo>
                  <a:lnTo>
                    <a:pt x="78130" y="103949"/>
                  </a:lnTo>
                  <a:lnTo>
                    <a:pt x="77635" y="103200"/>
                  </a:lnTo>
                  <a:lnTo>
                    <a:pt x="77050" y="102552"/>
                  </a:lnTo>
                  <a:lnTo>
                    <a:pt x="77190" y="102768"/>
                  </a:lnTo>
                  <a:lnTo>
                    <a:pt x="75704" y="100787"/>
                  </a:lnTo>
                  <a:lnTo>
                    <a:pt x="73469" y="99796"/>
                  </a:lnTo>
                  <a:lnTo>
                    <a:pt x="69964" y="100355"/>
                  </a:lnTo>
                  <a:lnTo>
                    <a:pt x="68948" y="100863"/>
                  </a:lnTo>
                  <a:lnTo>
                    <a:pt x="68122" y="101574"/>
                  </a:lnTo>
                  <a:lnTo>
                    <a:pt x="67856" y="101981"/>
                  </a:lnTo>
                  <a:lnTo>
                    <a:pt x="67119" y="102628"/>
                  </a:lnTo>
                  <a:lnTo>
                    <a:pt x="66179" y="103911"/>
                  </a:lnTo>
                  <a:lnTo>
                    <a:pt x="65735" y="105549"/>
                  </a:lnTo>
                  <a:lnTo>
                    <a:pt x="66573" y="110578"/>
                  </a:lnTo>
                  <a:lnTo>
                    <a:pt x="69761" y="112839"/>
                  </a:lnTo>
                  <a:lnTo>
                    <a:pt x="75895" y="111836"/>
                  </a:lnTo>
                  <a:lnTo>
                    <a:pt x="77901" y="109626"/>
                  </a:lnTo>
                  <a:lnTo>
                    <a:pt x="78308" y="106006"/>
                  </a:lnTo>
                  <a:lnTo>
                    <a:pt x="78308" y="106387"/>
                  </a:lnTo>
                  <a:lnTo>
                    <a:pt x="78409" y="105384"/>
                  </a:lnTo>
                  <a:close/>
                </a:path>
                <a:path w="173354" h="180339">
                  <a:moveTo>
                    <a:pt x="80937" y="166446"/>
                  </a:moveTo>
                  <a:lnTo>
                    <a:pt x="77673" y="161721"/>
                  </a:lnTo>
                  <a:lnTo>
                    <a:pt x="76060" y="161975"/>
                  </a:lnTo>
                  <a:lnTo>
                    <a:pt x="73863" y="165061"/>
                  </a:lnTo>
                  <a:lnTo>
                    <a:pt x="74218" y="167195"/>
                  </a:lnTo>
                  <a:lnTo>
                    <a:pt x="75425" y="168249"/>
                  </a:lnTo>
                  <a:lnTo>
                    <a:pt x="77508" y="168529"/>
                  </a:lnTo>
                  <a:lnTo>
                    <a:pt x="79679" y="168173"/>
                  </a:lnTo>
                  <a:lnTo>
                    <a:pt x="80937" y="166446"/>
                  </a:lnTo>
                  <a:close/>
                </a:path>
                <a:path w="173354" h="180339">
                  <a:moveTo>
                    <a:pt x="89382" y="37528"/>
                  </a:moveTo>
                  <a:lnTo>
                    <a:pt x="88861" y="34404"/>
                  </a:lnTo>
                  <a:lnTo>
                    <a:pt x="88519" y="33705"/>
                  </a:lnTo>
                  <a:lnTo>
                    <a:pt x="87350" y="33413"/>
                  </a:lnTo>
                  <a:lnTo>
                    <a:pt x="87579" y="34226"/>
                  </a:lnTo>
                  <a:lnTo>
                    <a:pt x="88023" y="36855"/>
                  </a:lnTo>
                  <a:lnTo>
                    <a:pt x="87350" y="33413"/>
                  </a:lnTo>
                  <a:lnTo>
                    <a:pt x="85585" y="32778"/>
                  </a:lnTo>
                  <a:lnTo>
                    <a:pt x="84112" y="31407"/>
                  </a:lnTo>
                  <a:lnTo>
                    <a:pt x="83426" y="29514"/>
                  </a:lnTo>
                  <a:lnTo>
                    <a:pt x="82537" y="29235"/>
                  </a:lnTo>
                  <a:lnTo>
                    <a:pt x="81584" y="29133"/>
                  </a:lnTo>
                  <a:lnTo>
                    <a:pt x="79311" y="29514"/>
                  </a:lnTo>
                  <a:lnTo>
                    <a:pt x="78193" y="30124"/>
                  </a:lnTo>
                  <a:lnTo>
                    <a:pt x="77343" y="30975"/>
                  </a:lnTo>
                  <a:lnTo>
                    <a:pt x="77901" y="31648"/>
                  </a:lnTo>
                  <a:lnTo>
                    <a:pt x="78346" y="32435"/>
                  </a:lnTo>
                  <a:lnTo>
                    <a:pt x="78752" y="35293"/>
                  </a:lnTo>
                  <a:lnTo>
                    <a:pt x="77838" y="37096"/>
                  </a:lnTo>
                  <a:lnTo>
                    <a:pt x="76327" y="38125"/>
                  </a:lnTo>
                  <a:lnTo>
                    <a:pt x="77533" y="40297"/>
                  </a:lnTo>
                  <a:lnTo>
                    <a:pt x="79997" y="41579"/>
                  </a:lnTo>
                  <a:lnTo>
                    <a:pt x="83248" y="41046"/>
                  </a:lnTo>
                  <a:lnTo>
                    <a:pt x="84378" y="40525"/>
                  </a:lnTo>
                  <a:lnTo>
                    <a:pt x="84797" y="40538"/>
                  </a:lnTo>
                  <a:lnTo>
                    <a:pt x="87528" y="40093"/>
                  </a:lnTo>
                  <a:lnTo>
                    <a:pt x="89382" y="37528"/>
                  </a:lnTo>
                  <a:close/>
                </a:path>
                <a:path w="173354" h="180339">
                  <a:moveTo>
                    <a:pt x="92011" y="156375"/>
                  </a:moveTo>
                  <a:lnTo>
                    <a:pt x="91020" y="151371"/>
                  </a:lnTo>
                  <a:lnTo>
                    <a:pt x="88366" y="149618"/>
                  </a:lnTo>
                  <a:lnTo>
                    <a:pt x="84429" y="150393"/>
                  </a:lnTo>
                  <a:lnTo>
                    <a:pt x="83451" y="151091"/>
                  </a:lnTo>
                  <a:lnTo>
                    <a:pt x="82384" y="152514"/>
                  </a:lnTo>
                  <a:lnTo>
                    <a:pt x="81737" y="153758"/>
                  </a:lnTo>
                  <a:lnTo>
                    <a:pt x="81470" y="154863"/>
                  </a:lnTo>
                  <a:lnTo>
                    <a:pt x="81699" y="156006"/>
                  </a:lnTo>
                  <a:lnTo>
                    <a:pt x="82410" y="158775"/>
                  </a:lnTo>
                  <a:lnTo>
                    <a:pt x="84950" y="160451"/>
                  </a:lnTo>
                  <a:lnTo>
                    <a:pt x="88011" y="159842"/>
                  </a:lnTo>
                  <a:lnTo>
                    <a:pt x="90741" y="158521"/>
                  </a:lnTo>
                  <a:lnTo>
                    <a:pt x="92011" y="156375"/>
                  </a:lnTo>
                  <a:close/>
                </a:path>
                <a:path w="173354" h="180339">
                  <a:moveTo>
                    <a:pt x="92684" y="83058"/>
                  </a:moveTo>
                  <a:lnTo>
                    <a:pt x="91605" y="77660"/>
                  </a:lnTo>
                  <a:lnTo>
                    <a:pt x="89433" y="76225"/>
                  </a:lnTo>
                  <a:lnTo>
                    <a:pt x="89433" y="82804"/>
                  </a:lnTo>
                  <a:lnTo>
                    <a:pt x="88531" y="84899"/>
                  </a:lnTo>
                  <a:lnTo>
                    <a:pt x="89420" y="82804"/>
                  </a:lnTo>
                  <a:lnTo>
                    <a:pt x="89433" y="76225"/>
                  </a:lnTo>
                  <a:lnTo>
                    <a:pt x="88963" y="75907"/>
                  </a:lnTo>
                  <a:lnTo>
                    <a:pt x="86220" y="76454"/>
                  </a:lnTo>
                  <a:lnTo>
                    <a:pt x="87680" y="77330"/>
                  </a:lnTo>
                  <a:lnTo>
                    <a:pt x="85559" y="76085"/>
                  </a:lnTo>
                  <a:lnTo>
                    <a:pt x="85204" y="75958"/>
                  </a:lnTo>
                  <a:lnTo>
                    <a:pt x="84505" y="76454"/>
                  </a:lnTo>
                  <a:lnTo>
                    <a:pt x="84099" y="76631"/>
                  </a:lnTo>
                  <a:lnTo>
                    <a:pt x="84886" y="77431"/>
                  </a:lnTo>
                  <a:lnTo>
                    <a:pt x="85496" y="78409"/>
                  </a:lnTo>
                  <a:lnTo>
                    <a:pt x="86601" y="82727"/>
                  </a:lnTo>
                  <a:lnTo>
                    <a:pt x="84937" y="85902"/>
                  </a:lnTo>
                  <a:lnTo>
                    <a:pt x="82029" y="87147"/>
                  </a:lnTo>
                  <a:lnTo>
                    <a:pt x="81902" y="87452"/>
                  </a:lnTo>
                  <a:lnTo>
                    <a:pt x="82600" y="87591"/>
                  </a:lnTo>
                  <a:lnTo>
                    <a:pt x="83337" y="87617"/>
                  </a:lnTo>
                  <a:lnTo>
                    <a:pt x="85166" y="87325"/>
                  </a:lnTo>
                  <a:lnTo>
                    <a:pt x="86118" y="86855"/>
                  </a:lnTo>
                  <a:lnTo>
                    <a:pt x="86906" y="86220"/>
                  </a:lnTo>
                  <a:lnTo>
                    <a:pt x="87757" y="86296"/>
                  </a:lnTo>
                  <a:lnTo>
                    <a:pt x="90919" y="85674"/>
                  </a:lnTo>
                  <a:lnTo>
                    <a:pt x="92684" y="83058"/>
                  </a:lnTo>
                  <a:close/>
                </a:path>
                <a:path w="173354" h="180339">
                  <a:moveTo>
                    <a:pt x="96189" y="127571"/>
                  </a:moveTo>
                  <a:lnTo>
                    <a:pt x="95440" y="123139"/>
                  </a:lnTo>
                  <a:lnTo>
                    <a:pt x="93738" y="121602"/>
                  </a:lnTo>
                  <a:lnTo>
                    <a:pt x="90601" y="121107"/>
                  </a:lnTo>
                  <a:lnTo>
                    <a:pt x="89585" y="121272"/>
                  </a:lnTo>
                  <a:lnTo>
                    <a:pt x="88773" y="121653"/>
                  </a:lnTo>
                  <a:lnTo>
                    <a:pt x="88011" y="121462"/>
                  </a:lnTo>
                  <a:lnTo>
                    <a:pt x="87147" y="121437"/>
                  </a:lnTo>
                  <a:lnTo>
                    <a:pt x="82918" y="122262"/>
                  </a:lnTo>
                  <a:lnTo>
                    <a:pt x="80733" y="125501"/>
                  </a:lnTo>
                  <a:lnTo>
                    <a:pt x="81826" y="130937"/>
                  </a:lnTo>
                  <a:lnTo>
                    <a:pt x="83286" y="132575"/>
                  </a:lnTo>
                  <a:lnTo>
                    <a:pt x="86245" y="133756"/>
                  </a:lnTo>
                  <a:lnTo>
                    <a:pt x="87452" y="133896"/>
                  </a:lnTo>
                  <a:lnTo>
                    <a:pt x="90436" y="133311"/>
                  </a:lnTo>
                  <a:lnTo>
                    <a:pt x="91871" y="132232"/>
                  </a:lnTo>
                  <a:lnTo>
                    <a:pt x="92849" y="130619"/>
                  </a:lnTo>
                  <a:lnTo>
                    <a:pt x="94907" y="129667"/>
                  </a:lnTo>
                  <a:lnTo>
                    <a:pt x="96189" y="127571"/>
                  </a:lnTo>
                  <a:close/>
                </a:path>
                <a:path w="173354" h="180339">
                  <a:moveTo>
                    <a:pt x="102273" y="70002"/>
                  </a:moveTo>
                  <a:lnTo>
                    <a:pt x="101561" y="65836"/>
                  </a:lnTo>
                  <a:lnTo>
                    <a:pt x="98171" y="63449"/>
                  </a:lnTo>
                  <a:lnTo>
                    <a:pt x="92430" y="64414"/>
                  </a:lnTo>
                  <a:lnTo>
                    <a:pt x="90690" y="65798"/>
                  </a:lnTo>
                  <a:lnTo>
                    <a:pt x="89789" y="67627"/>
                  </a:lnTo>
                  <a:lnTo>
                    <a:pt x="91821" y="67297"/>
                  </a:lnTo>
                  <a:lnTo>
                    <a:pt x="93522" y="68580"/>
                  </a:lnTo>
                  <a:lnTo>
                    <a:pt x="94043" y="72237"/>
                  </a:lnTo>
                  <a:lnTo>
                    <a:pt x="92760" y="73926"/>
                  </a:lnTo>
                  <a:lnTo>
                    <a:pt x="90690" y="74218"/>
                  </a:lnTo>
                  <a:lnTo>
                    <a:pt x="90271" y="74155"/>
                  </a:lnTo>
                  <a:lnTo>
                    <a:pt x="91681" y="76187"/>
                  </a:lnTo>
                  <a:lnTo>
                    <a:pt x="94170" y="77343"/>
                  </a:lnTo>
                  <a:lnTo>
                    <a:pt x="98437" y="76631"/>
                  </a:lnTo>
                  <a:lnTo>
                    <a:pt x="99809" y="75755"/>
                  </a:lnTo>
                  <a:lnTo>
                    <a:pt x="100787" y="74549"/>
                  </a:lnTo>
                  <a:lnTo>
                    <a:pt x="100812" y="73240"/>
                  </a:lnTo>
                  <a:lnTo>
                    <a:pt x="101307" y="72072"/>
                  </a:lnTo>
                  <a:lnTo>
                    <a:pt x="102196" y="71170"/>
                  </a:lnTo>
                  <a:lnTo>
                    <a:pt x="102273" y="70002"/>
                  </a:lnTo>
                  <a:close/>
                </a:path>
                <a:path w="173354" h="180339">
                  <a:moveTo>
                    <a:pt x="102374" y="58559"/>
                  </a:moveTo>
                  <a:lnTo>
                    <a:pt x="101968" y="55956"/>
                  </a:lnTo>
                  <a:lnTo>
                    <a:pt x="102146" y="55206"/>
                  </a:lnTo>
                  <a:lnTo>
                    <a:pt x="102184" y="54406"/>
                  </a:lnTo>
                  <a:lnTo>
                    <a:pt x="101511" y="50317"/>
                  </a:lnTo>
                  <a:lnTo>
                    <a:pt x="98386" y="48094"/>
                  </a:lnTo>
                  <a:lnTo>
                    <a:pt x="94691" y="48742"/>
                  </a:lnTo>
                  <a:lnTo>
                    <a:pt x="94513" y="48882"/>
                  </a:lnTo>
                  <a:lnTo>
                    <a:pt x="95059" y="51904"/>
                  </a:lnTo>
                  <a:lnTo>
                    <a:pt x="93408" y="54800"/>
                  </a:lnTo>
                  <a:lnTo>
                    <a:pt x="90703" y="55994"/>
                  </a:lnTo>
                  <a:lnTo>
                    <a:pt x="90335" y="56438"/>
                  </a:lnTo>
                  <a:lnTo>
                    <a:pt x="90843" y="57962"/>
                  </a:lnTo>
                  <a:lnTo>
                    <a:pt x="91922" y="59182"/>
                  </a:lnTo>
                  <a:lnTo>
                    <a:pt x="93294" y="59893"/>
                  </a:lnTo>
                  <a:lnTo>
                    <a:pt x="94437" y="61201"/>
                  </a:lnTo>
                  <a:lnTo>
                    <a:pt x="96177" y="61937"/>
                  </a:lnTo>
                  <a:lnTo>
                    <a:pt x="100672" y="61061"/>
                  </a:lnTo>
                  <a:lnTo>
                    <a:pt x="102374" y="58559"/>
                  </a:lnTo>
                  <a:close/>
                </a:path>
                <a:path w="173354" h="180339">
                  <a:moveTo>
                    <a:pt x="103936" y="103200"/>
                  </a:moveTo>
                  <a:lnTo>
                    <a:pt x="97383" y="96558"/>
                  </a:lnTo>
                  <a:lnTo>
                    <a:pt x="94754" y="97078"/>
                  </a:lnTo>
                  <a:lnTo>
                    <a:pt x="93357" y="98120"/>
                  </a:lnTo>
                  <a:lnTo>
                    <a:pt x="91884" y="100507"/>
                  </a:lnTo>
                  <a:lnTo>
                    <a:pt x="92341" y="98640"/>
                  </a:lnTo>
                  <a:lnTo>
                    <a:pt x="92367" y="98285"/>
                  </a:lnTo>
                  <a:lnTo>
                    <a:pt x="91770" y="98717"/>
                  </a:lnTo>
                  <a:lnTo>
                    <a:pt x="91097" y="99047"/>
                  </a:lnTo>
                  <a:lnTo>
                    <a:pt x="87604" y="99682"/>
                  </a:lnTo>
                  <a:lnTo>
                    <a:pt x="84988" y="97878"/>
                  </a:lnTo>
                  <a:lnTo>
                    <a:pt x="84226" y="93713"/>
                  </a:lnTo>
                  <a:lnTo>
                    <a:pt x="84670" y="92316"/>
                  </a:lnTo>
                  <a:lnTo>
                    <a:pt x="85534" y="91224"/>
                  </a:lnTo>
                  <a:lnTo>
                    <a:pt x="84747" y="91287"/>
                  </a:lnTo>
                  <a:lnTo>
                    <a:pt x="81178" y="91884"/>
                  </a:lnTo>
                  <a:lnTo>
                    <a:pt x="78765" y="95250"/>
                  </a:lnTo>
                  <a:lnTo>
                    <a:pt x="79565" y="100012"/>
                  </a:lnTo>
                  <a:lnTo>
                    <a:pt x="80111" y="101079"/>
                  </a:lnTo>
                  <a:lnTo>
                    <a:pt x="80873" y="101955"/>
                  </a:lnTo>
                  <a:lnTo>
                    <a:pt x="81394" y="101346"/>
                  </a:lnTo>
                  <a:lnTo>
                    <a:pt x="82105" y="100888"/>
                  </a:lnTo>
                  <a:lnTo>
                    <a:pt x="84810" y="100520"/>
                  </a:lnTo>
                  <a:lnTo>
                    <a:pt x="86512" y="101790"/>
                  </a:lnTo>
                  <a:lnTo>
                    <a:pt x="86804" y="103809"/>
                  </a:lnTo>
                  <a:lnTo>
                    <a:pt x="86741" y="104165"/>
                  </a:lnTo>
                  <a:lnTo>
                    <a:pt x="89585" y="103708"/>
                  </a:lnTo>
                  <a:lnTo>
                    <a:pt x="91528" y="101790"/>
                  </a:lnTo>
                  <a:lnTo>
                    <a:pt x="91490" y="101968"/>
                  </a:lnTo>
                  <a:lnTo>
                    <a:pt x="91668" y="103365"/>
                  </a:lnTo>
                  <a:lnTo>
                    <a:pt x="93853" y="103403"/>
                  </a:lnTo>
                  <a:lnTo>
                    <a:pt x="95859" y="104813"/>
                  </a:lnTo>
                  <a:lnTo>
                    <a:pt x="96558" y="107543"/>
                  </a:lnTo>
                  <a:lnTo>
                    <a:pt x="96507" y="108546"/>
                  </a:lnTo>
                  <a:lnTo>
                    <a:pt x="97459" y="108648"/>
                  </a:lnTo>
                  <a:lnTo>
                    <a:pt x="98818" y="108546"/>
                  </a:lnTo>
                  <a:lnTo>
                    <a:pt x="100368" y="108242"/>
                  </a:lnTo>
                  <a:lnTo>
                    <a:pt x="101638" y="107365"/>
                  </a:lnTo>
                  <a:lnTo>
                    <a:pt x="103479" y="104889"/>
                  </a:lnTo>
                  <a:lnTo>
                    <a:pt x="103936" y="103200"/>
                  </a:lnTo>
                  <a:close/>
                </a:path>
                <a:path w="173354" h="180339">
                  <a:moveTo>
                    <a:pt x="107175" y="119570"/>
                  </a:moveTo>
                  <a:lnTo>
                    <a:pt x="106438" y="115125"/>
                  </a:lnTo>
                  <a:lnTo>
                    <a:pt x="106121" y="114312"/>
                  </a:lnTo>
                  <a:lnTo>
                    <a:pt x="104292" y="111455"/>
                  </a:lnTo>
                  <a:lnTo>
                    <a:pt x="101727" y="110197"/>
                  </a:lnTo>
                  <a:lnTo>
                    <a:pt x="96278" y="111099"/>
                  </a:lnTo>
                  <a:lnTo>
                    <a:pt x="94221" y="113195"/>
                  </a:lnTo>
                  <a:lnTo>
                    <a:pt x="93510" y="116509"/>
                  </a:lnTo>
                  <a:lnTo>
                    <a:pt x="93472" y="117309"/>
                  </a:lnTo>
                  <a:lnTo>
                    <a:pt x="93903" y="119468"/>
                  </a:lnTo>
                  <a:lnTo>
                    <a:pt x="99212" y="123583"/>
                  </a:lnTo>
                  <a:lnTo>
                    <a:pt x="100812" y="123571"/>
                  </a:lnTo>
                  <a:lnTo>
                    <a:pt x="104749" y="122923"/>
                  </a:lnTo>
                  <a:lnTo>
                    <a:pt x="107175" y="119570"/>
                  </a:lnTo>
                  <a:close/>
                </a:path>
                <a:path w="173354" h="180339">
                  <a:moveTo>
                    <a:pt x="110109" y="145554"/>
                  </a:moveTo>
                  <a:lnTo>
                    <a:pt x="109512" y="141973"/>
                  </a:lnTo>
                  <a:lnTo>
                    <a:pt x="106934" y="140131"/>
                  </a:lnTo>
                  <a:lnTo>
                    <a:pt x="103301" y="140728"/>
                  </a:lnTo>
                  <a:lnTo>
                    <a:pt x="102565" y="141147"/>
                  </a:lnTo>
                  <a:lnTo>
                    <a:pt x="100558" y="142760"/>
                  </a:lnTo>
                  <a:lnTo>
                    <a:pt x="99758" y="144462"/>
                  </a:lnTo>
                  <a:lnTo>
                    <a:pt x="100507" y="149021"/>
                  </a:lnTo>
                  <a:lnTo>
                    <a:pt x="103098" y="150850"/>
                  </a:lnTo>
                  <a:lnTo>
                    <a:pt x="107010" y="150215"/>
                  </a:lnTo>
                  <a:lnTo>
                    <a:pt x="110109" y="145554"/>
                  </a:lnTo>
                  <a:close/>
                </a:path>
                <a:path w="173354" h="180339">
                  <a:moveTo>
                    <a:pt x="111747" y="101866"/>
                  </a:moveTo>
                  <a:lnTo>
                    <a:pt x="111734" y="101676"/>
                  </a:lnTo>
                  <a:lnTo>
                    <a:pt x="111518" y="101752"/>
                  </a:lnTo>
                  <a:lnTo>
                    <a:pt x="111125" y="101942"/>
                  </a:lnTo>
                  <a:lnTo>
                    <a:pt x="111340" y="101955"/>
                  </a:lnTo>
                  <a:lnTo>
                    <a:pt x="111556" y="101917"/>
                  </a:lnTo>
                  <a:lnTo>
                    <a:pt x="111747" y="101968"/>
                  </a:lnTo>
                  <a:close/>
                </a:path>
                <a:path w="173354" h="180339">
                  <a:moveTo>
                    <a:pt x="112280" y="25057"/>
                  </a:moveTo>
                  <a:lnTo>
                    <a:pt x="107759" y="21767"/>
                  </a:lnTo>
                  <a:lnTo>
                    <a:pt x="107810" y="23228"/>
                  </a:lnTo>
                  <a:lnTo>
                    <a:pt x="107403" y="24612"/>
                  </a:lnTo>
                  <a:lnTo>
                    <a:pt x="106603" y="25755"/>
                  </a:lnTo>
                  <a:lnTo>
                    <a:pt x="107556" y="26263"/>
                  </a:lnTo>
                  <a:lnTo>
                    <a:pt x="108635" y="26555"/>
                  </a:lnTo>
                  <a:lnTo>
                    <a:pt x="110782" y="26200"/>
                  </a:lnTo>
                  <a:lnTo>
                    <a:pt x="111594" y="25692"/>
                  </a:lnTo>
                  <a:lnTo>
                    <a:pt x="112280" y="25057"/>
                  </a:lnTo>
                  <a:close/>
                </a:path>
                <a:path w="173354" h="180339">
                  <a:moveTo>
                    <a:pt x="115481" y="44881"/>
                  </a:moveTo>
                  <a:lnTo>
                    <a:pt x="114681" y="40640"/>
                  </a:lnTo>
                  <a:lnTo>
                    <a:pt x="113207" y="39878"/>
                  </a:lnTo>
                  <a:lnTo>
                    <a:pt x="112001" y="38569"/>
                  </a:lnTo>
                  <a:lnTo>
                    <a:pt x="111391" y="36626"/>
                  </a:lnTo>
                  <a:lnTo>
                    <a:pt x="110172" y="36017"/>
                  </a:lnTo>
                  <a:lnTo>
                    <a:pt x="108750" y="35737"/>
                  </a:lnTo>
                  <a:lnTo>
                    <a:pt x="103720" y="36576"/>
                  </a:lnTo>
                  <a:lnTo>
                    <a:pt x="101307" y="39941"/>
                  </a:lnTo>
                  <a:lnTo>
                    <a:pt x="102514" y="47053"/>
                  </a:lnTo>
                  <a:lnTo>
                    <a:pt x="105905" y="49441"/>
                  </a:lnTo>
                  <a:lnTo>
                    <a:pt x="113068" y="48247"/>
                  </a:lnTo>
                  <a:lnTo>
                    <a:pt x="115481" y="44881"/>
                  </a:lnTo>
                  <a:close/>
                </a:path>
                <a:path w="173354" h="180339">
                  <a:moveTo>
                    <a:pt x="115824" y="76149"/>
                  </a:moveTo>
                  <a:lnTo>
                    <a:pt x="115773" y="74942"/>
                  </a:lnTo>
                  <a:lnTo>
                    <a:pt x="114592" y="74587"/>
                  </a:lnTo>
                  <a:lnTo>
                    <a:pt x="113639" y="73647"/>
                  </a:lnTo>
                  <a:lnTo>
                    <a:pt x="113309" y="71767"/>
                  </a:lnTo>
                  <a:lnTo>
                    <a:pt x="113411" y="71196"/>
                  </a:lnTo>
                  <a:lnTo>
                    <a:pt x="113614" y="70662"/>
                  </a:lnTo>
                  <a:lnTo>
                    <a:pt x="112712" y="70040"/>
                  </a:lnTo>
                  <a:lnTo>
                    <a:pt x="111493" y="69354"/>
                  </a:lnTo>
                  <a:lnTo>
                    <a:pt x="110045" y="69049"/>
                  </a:lnTo>
                  <a:lnTo>
                    <a:pt x="108038" y="69443"/>
                  </a:lnTo>
                  <a:lnTo>
                    <a:pt x="107086" y="69862"/>
                  </a:lnTo>
                  <a:lnTo>
                    <a:pt x="108864" y="70370"/>
                  </a:lnTo>
                  <a:lnTo>
                    <a:pt x="110299" y="71793"/>
                  </a:lnTo>
                  <a:lnTo>
                    <a:pt x="110718" y="74091"/>
                  </a:lnTo>
                  <a:lnTo>
                    <a:pt x="110629" y="74828"/>
                  </a:lnTo>
                  <a:lnTo>
                    <a:pt x="111747" y="75603"/>
                  </a:lnTo>
                  <a:lnTo>
                    <a:pt x="112623" y="76733"/>
                  </a:lnTo>
                  <a:lnTo>
                    <a:pt x="113157" y="78854"/>
                  </a:lnTo>
                  <a:lnTo>
                    <a:pt x="113182" y="79552"/>
                  </a:lnTo>
                  <a:lnTo>
                    <a:pt x="113106" y="80238"/>
                  </a:lnTo>
                  <a:lnTo>
                    <a:pt x="113868" y="79743"/>
                  </a:lnTo>
                  <a:lnTo>
                    <a:pt x="114477" y="79057"/>
                  </a:lnTo>
                  <a:lnTo>
                    <a:pt x="115519" y="77304"/>
                  </a:lnTo>
                  <a:lnTo>
                    <a:pt x="115824" y="76149"/>
                  </a:lnTo>
                  <a:close/>
                </a:path>
                <a:path w="173354" h="180339">
                  <a:moveTo>
                    <a:pt x="117017" y="91833"/>
                  </a:moveTo>
                  <a:lnTo>
                    <a:pt x="116408" y="88138"/>
                  </a:lnTo>
                  <a:lnTo>
                    <a:pt x="114985" y="85229"/>
                  </a:lnTo>
                  <a:lnTo>
                    <a:pt x="113436" y="83985"/>
                  </a:lnTo>
                  <a:lnTo>
                    <a:pt x="111582" y="83540"/>
                  </a:lnTo>
                  <a:lnTo>
                    <a:pt x="110845" y="84340"/>
                  </a:lnTo>
                  <a:lnTo>
                    <a:pt x="109867" y="84950"/>
                  </a:lnTo>
                  <a:lnTo>
                    <a:pt x="108064" y="85331"/>
                  </a:lnTo>
                  <a:lnTo>
                    <a:pt x="109537" y="86093"/>
                  </a:lnTo>
                  <a:lnTo>
                    <a:pt x="110731" y="87388"/>
                  </a:lnTo>
                  <a:lnTo>
                    <a:pt x="112179" y="91782"/>
                  </a:lnTo>
                  <a:lnTo>
                    <a:pt x="111163" y="94653"/>
                  </a:lnTo>
                  <a:lnTo>
                    <a:pt x="108991" y="96291"/>
                  </a:lnTo>
                  <a:lnTo>
                    <a:pt x="110375" y="96431"/>
                  </a:lnTo>
                  <a:lnTo>
                    <a:pt x="111633" y="96227"/>
                  </a:lnTo>
                  <a:lnTo>
                    <a:pt x="115328" y="94691"/>
                  </a:lnTo>
                  <a:lnTo>
                    <a:pt x="117017" y="91833"/>
                  </a:lnTo>
                  <a:close/>
                </a:path>
                <a:path w="173354" h="180339">
                  <a:moveTo>
                    <a:pt x="120815" y="108839"/>
                  </a:moveTo>
                  <a:lnTo>
                    <a:pt x="120269" y="105918"/>
                  </a:lnTo>
                  <a:lnTo>
                    <a:pt x="120103" y="105460"/>
                  </a:lnTo>
                  <a:lnTo>
                    <a:pt x="119494" y="106045"/>
                  </a:lnTo>
                  <a:lnTo>
                    <a:pt x="118795" y="106527"/>
                  </a:lnTo>
                  <a:lnTo>
                    <a:pt x="116586" y="107086"/>
                  </a:lnTo>
                  <a:lnTo>
                    <a:pt x="115252" y="106857"/>
                  </a:lnTo>
                  <a:lnTo>
                    <a:pt x="114160" y="106222"/>
                  </a:lnTo>
                  <a:lnTo>
                    <a:pt x="113792" y="107365"/>
                  </a:lnTo>
                  <a:lnTo>
                    <a:pt x="112852" y="108292"/>
                  </a:lnTo>
                  <a:lnTo>
                    <a:pt x="109778" y="108839"/>
                  </a:lnTo>
                  <a:lnTo>
                    <a:pt x="108077" y="107683"/>
                  </a:lnTo>
                  <a:lnTo>
                    <a:pt x="107696" y="105918"/>
                  </a:lnTo>
                  <a:lnTo>
                    <a:pt x="107416" y="106857"/>
                  </a:lnTo>
                  <a:lnTo>
                    <a:pt x="112801" y="114604"/>
                  </a:lnTo>
                  <a:lnTo>
                    <a:pt x="115214" y="114185"/>
                  </a:lnTo>
                  <a:lnTo>
                    <a:pt x="115798" y="113474"/>
                  </a:lnTo>
                  <a:lnTo>
                    <a:pt x="116509" y="112864"/>
                  </a:lnTo>
                  <a:lnTo>
                    <a:pt x="117830" y="112433"/>
                  </a:lnTo>
                  <a:lnTo>
                    <a:pt x="118198" y="112458"/>
                  </a:lnTo>
                  <a:lnTo>
                    <a:pt x="118681" y="112318"/>
                  </a:lnTo>
                  <a:lnTo>
                    <a:pt x="120078" y="110871"/>
                  </a:lnTo>
                  <a:lnTo>
                    <a:pt x="120815" y="108839"/>
                  </a:lnTo>
                  <a:close/>
                </a:path>
                <a:path w="173354" h="180339">
                  <a:moveTo>
                    <a:pt x="126631" y="165366"/>
                  </a:moveTo>
                  <a:lnTo>
                    <a:pt x="125996" y="162166"/>
                  </a:lnTo>
                  <a:lnTo>
                    <a:pt x="123355" y="160413"/>
                  </a:lnTo>
                  <a:lnTo>
                    <a:pt x="117919" y="161480"/>
                  </a:lnTo>
                  <a:lnTo>
                    <a:pt x="116154" y="164109"/>
                  </a:lnTo>
                  <a:lnTo>
                    <a:pt x="116840" y="167538"/>
                  </a:lnTo>
                  <a:lnTo>
                    <a:pt x="117170" y="168186"/>
                  </a:lnTo>
                  <a:lnTo>
                    <a:pt x="118592" y="170116"/>
                  </a:lnTo>
                  <a:lnTo>
                    <a:pt x="120256" y="170865"/>
                  </a:lnTo>
                  <a:lnTo>
                    <a:pt x="122580" y="170726"/>
                  </a:lnTo>
                  <a:lnTo>
                    <a:pt x="124802" y="170281"/>
                  </a:lnTo>
                  <a:lnTo>
                    <a:pt x="126314" y="168452"/>
                  </a:lnTo>
                  <a:lnTo>
                    <a:pt x="126631" y="165366"/>
                  </a:lnTo>
                  <a:close/>
                </a:path>
                <a:path w="173354" h="180339">
                  <a:moveTo>
                    <a:pt x="128663" y="77101"/>
                  </a:moveTo>
                  <a:lnTo>
                    <a:pt x="127622" y="74142"/>
                  </a:lnTo>
                  <a:lnTo>
                    <a:pt x="124587" y="72275"/>
                  </a:lnTo>
                  <a:lnTo>
                    <a:pt x="120764" y="72910"/>
                  </a:lnTo>
                  <a:lnTo>
                    <a:pt x="119646" y="73380"/>
                  </a:lnTo>
                  <a:lnTo>
                    <a:pt x="119202" y="74168"/>
                  </a:lnTo>
                  <a:lnTo>
                    <a:pt x="118452" y="74777"/>
                  </a:lnTo>
                  <a:lnTo>
                    <a:pt x="115862" y="79654"/>
                  </a:lnTo>
                  <a:lnTo>
                    <a:pt x="116586" y="83870"/>
                  </a:lnTo>
                  <a:lnTo>
                    <a:pt x="119976" y="86271"/>
                  </a:lnTo>
                  <a:lnTo>
                    <a:pt x="124307" y="85547"/>
                  </a:lnTo>
                  <a:lnTo>
                    <a:pt x="124980" y="85280"/>
                  </a:lnTo>
                  <a:lnTo>
                    <a:pt x="126238" y="84594"/>
                  </a:lnTo>
                  <a:lnTo>
                    <a:pt x="126796" y="84162"/>
                  </a:lnTo>
                  <a:lnTo>
                    <a:pt x="127279" y="83642"/>
                  </a:lnTo>
                  <a:lnTo>
                    <a:pt x="126784" y="82854"/>
                  </a:lnTo>
                  <a:lnTo>
                    <a:pt x="126136" y="80314"/>
                  </a:lnTo>
                  <a:lnTo>
                    <a:pt x="127000" y="78244"/>
                  </a:lnTo>
                  <a:lnTo>
                    <a:pt x="128663" y="77101"/>
                  </a:lnTo>
                  <a:close/>
                </a:path>
                <a:path w="173354" h="180339">
                  <a:moveTo>
                    <a:pt x="129921" y="64350"/>
                  </a:moveTo>
                  <a:lnTo>
                    <a:pt x="128739" y="57251"/>
                  </a:lnTo>
                  <a:lnTo>
                    <a:pt x="125361" y="54838"/>
                  </a:lnTo>
                  <a:lnTo>
                    <a:pt x="120561" y="55613"/>
                  </a:lnTo>
                  <a:lnTo>
                    <a:pt x="119494" y="56146"/>
                  </a:lnTo>
                  <a:lnTo>
                    <a:pt x="118618" y="56883"/>
                  </a:lnTo>
                  <a:lnTo>
                    <a:pt x="118986" y="59194"/>
                  </a:lnTo>
                  <a:lnTo>
                    <a:pt x="118084" y="61442"/>
                  </a:lnTo>
                  <a:lnTo>
                    <a:pt x="116357" y="62865"/>
                  </a:lnTo>
                  <a:lnTo>
                    <a:pt x="116941" y="66471"/>
                  </a:lnTo>
                  <a:lnTo>
                    <a:pt x="120332" y="68872"/>
                  </a:lnTo>
                  <a:lnTo>
                    <a:pt x="127495" y="67703"/>
                  </a:lnTo>
                  <a:lnTo>
                    <a:pt x="129921" y="64350"/>
                  </a:lnTo>
                  <a:close/>
                </a:path>
                <a:path w="173354" h="180339">
                  <a:moveTo>
                    <a:pt x="134937" y="127838"/>
                  </a:moveTo>
                  <a:lnTo>
                    <a:pt x="134073" y="122643"/>
                  </a:lnTo>
                  <a:lnTo>
                    <a:pt x="130695" y="120230"/>
                  </a:lnTo>
                  <a:lnTo>
                    <a:pt x="124714" y="121208"/>
                  </a:lnTo>
                  <a:lnTo>
                    <a:pt x="122859" y="122859"/>
                  </a:lnTo>
                  <a:lnTo>
                    <a:pt x="121666" y="126009"/>
                  </a:lnTo>
                  <a:lnTo>
                    <a:pt x="121513" y="127139"/>
                  </a:lnTo>
                  <a:lnTo>
                    <a:pt x="121869" y="129286"/>
                  </a:lnTo>
                  <a:lnTo>
                    <a:pt x="122250" y="130162"/>
                  </a:lnTo>
                  <a:lnTo>
                    <a:pt x="122783" y="130937"/>
                  </a:lnTo>
                  <a:lnTo>
                    <a:pt x="125260" y="130479"/>
                  </a:lnTo>
                  <a:lnTo>
                    <a:pt x="122008" y="131089"/>
                  </a:lnTo>
                  <a:lnTo>
                    <a:pt x="121348" y="131445"/>
                  </a:lnTo>
                  <a:lnTo>
                    <a:pt x="120218" y="132346"/>
                  </a:lnTo>
                  <a:lnTo>
                    <a:pt x="120002" y="132613"/>
                  </a:lnTo>
                  <a:lnTo>
                    <a:pt x="118745" y="131572"/>
                  </a:lnTo>
                  <a:lnTo>
                    <a:pt x="117144" y="131013"/>
                  </a:lnTo>
                  <a:lnTo>
                    <a:pt x="114515" y="131191"/>
                  </a:lnTo>
                  <a:lnTo>
                    <a:pt x="112737" y="131546"/>
                  </a:lnTo>
                  <a:lnTo>
                    <a:pt x="111277" y="132575"/>
                  </a:lnTo>
                  <a:lnTo>
                    <a:pt x="109397" y="135331"/>
                  </a:lnTo>
                  <a:lnTo>
                    <a:pt x="108991" y="137083"/>
                  </a:lnTo>
                  <a:lnTo>
                    <a:pt x="110045" y="142392"/>
                  </a:lnTo>
                  <a:lnTo>
                    <a:pt x="113512" y="144691"/>
                  </a:lnTo>
                  <a:lnTo>
                    <a:pt x="117411" y="143916"/>
                  </a:lnTo>
                  <a:lnTo>
                    <a:pt x="121767" y="140246"/>
                  </a:lnTo>
                  <a:lnTo>
                    <a:pt x="122656" y="140627"/>
                  </a:lnTo>
                  <a:lnTo>
                    <a:pt x="123609" y="140855"/>
                  </a:lnTo>
                  <a:lnTo>
                    <a:pt x="127127" y="140271"/>
                  </a:lnTo>
                  <a:lnTo>
                    <a:pt x="128778" y="138099"/>
                  </a:lnTo>
                  <a:lnTo>
                    <a:pt x="128727" y="135674"/>
                  </a:lnTo>
                  <a:lnTo>
                    <a:pt x="128790" y="135204"/>
                  </a:lnTo>
                  <a:lnTo>
                    <a:pt x="128676" y="134505"/>
                  </a:lnTo>
                  <a:lnTo>
                    <a:pt x="128308" y="133756"/>
                  </a:lnTo>
                  <a:lnTo>
                    <a:pt x="129438" y="133654"/>
                  </a:lnTo>
                  <a:lnTo>
                    <a:pt x="129806" y="133540"/>
                  </a:lnTo>
                  <a:lnTo>
                    <a:pt x="129984" y="132321"/>
                  </a:lnTo>
                  <a:lnTo>
                    <a:pt x="130797" y="131229"/>
                  </a:lnTo>
                  <a:lnTo>
                    <a:pt x="132613" y="130644"/>
                  </a:lnTo>
                  <a:lnTo>
                    <a:pt x="133705" y="130746"/>
                  </a:lnTo>
                  <a:lnTo>
                    <a:pt x="134543" y="129438"/>
                  </a:lnTo>
                  <a:lnTo>
                    <a:pt x="134937" y="127838"/>
                  </a:lnTo>
                  <a:close/>
                </a:path>
                <a:path w="173354" h="180339">
                  <a:moveTo>
                    <a:pt x="135623" y="46964"/>
                  </a:moveTo>
                  <a:lnTo>
                    <a:pt x="131724" y="42583"/>
                  </a:lnTo>
                  <a:lnTo>
                    <a:pt x="129679" y="40474"/>
                  </a:lnTo>
                  <a:lnTo>
                    <a:pt x="129641" y="41440"/>
                  </a:lnTo>
                  <a:lnTo>
                    <a:pt x="130200" y="44856"/>
                  </a:lnTo>
                  <a:lnTo>
                    <a:pt x="132740" y="46926"/>
                  </a:lnTo>
                  <a:lnTo>
                    <a:pt x="135623" y="46964"/>
                  </a:lnTo>
                  <a:close/>
                </a:path>
                <a:path w="173354" h="180339">
                  <a:moveTo>
                    <a:pt x="141592" y="54241"/>
                  </a:moveTo>
                  <a:lnTo>
                    <a:pt x="139877" y="52006"/>
                  </a:lnTo>
                  <a:lnTo>
                    <a:pt x="136258" y="47675"/>
                  </a:lnTo>
                  <a:lnTo>
                    <a:pt x="135509" y="47536"/>
                  </a:lnTo>
                  <a:lnTo>
                    <a:pt x="134721" y="47498"/>
                  </a:lnTo>
                  <a:lnTo>
                    <a:pt x="130352" y="48221"/>
                  </a:lnTo>
                  <a:lnTo>
                    <a:pt x="127939" y="51587"/>
                  </a:lnTo>
                  <a:lnTo>
                    <a:pt x="128803" y="56680"/>
                  </a:lnTo>
                  <a:lnTo>
                    <a:pt x="129603" y="57988"/>
                  </a:lnTo>
                  <a:lnTo>
                    <a:pt x="131267" y="59436"/>
                  </a:lnTo>
                  <a:lnTo>
                    <a:pt x="131914" y="59842"/>
                  </a:lnTo>
                  <a:lnTo>
                    <a:pt x="132626" y="60109"/>
                  </a:lnTo>
                  <a:lnTo>
                    <a:pt x="133527" y="59601"/>
                  </a:lnTo>
                  <a:lnTo>
                    <a:pt x="135559" y="58940"/>
                  </a:lnTo>
                  <a:lnTo>
                    <a:pt x="137121" y="59055"/>
                  </a:lnTo>
                  <a:lnTo>
                    <a:pt x="138493" y="59601"/>
                  </a:lnTo>
                  <a:lnTo>
                    <a:pt x="140639" y="57873"/>
                  </a:lnTo>
                  <a:lnTo>
                    <a:pt x="141528" y="56159"/>
                  </a:lnTo>
                  <a:lnTo>
                    <a:pt x="141592" y="54241"/>
                  </a:lnTo>
                  <a:close/>
                </a:path>
                <a:path w="173354" h="180339">
                  <a:moveTo>
                    <a:pt x="143433" y="81673"/>
                  </a:moveTo>
                  <a:lnTo>
                    <a:pt x="142481" y="76873"/>
                  </a:lnTo>
                  <a:lnTo>
                    <a:pt x="139026" y="74574"/>
                  </a:lnTo>
                  <a:lnTo>
                    <a:pt x="134480" y="75476"/>
                  </a:lnTo>
                  <a:lnTo>
                    <a:pt x="133616" y="75882"/>
                  </a:lnTo>
                  <a:lnTo>
                    <a:pt x="132867" y="76428"/>
                  </a:lnTo>
                  <a:lnTo>
                    <a:pt x="134366" y="76847"/>
                  </a:lnTo>
                  <a:lnTo>
                    <a:pt x="135610" y="77927"/>
                  </a:lnTo>
                  <a:lnTo>
                    <a:pt x="136169" y="79463"/>
                  </a:lnTo>
                  <a:lnTo>
                    <a:pt x="136474" y="78206"/>
                  </a:lnTo>
                  <a:lnTo>
                    <a:pt x="137490" y="77177"/>
                  </a:lnTo>
                  <a:lnTo>
                    <a:pt x="140677" y="76606"/>
                  </a:lnTo>
                  <a:lnTo>
                    <a:pt x="142430" y="77812"/>
                  </a:lnTo>
                  <a:lnTo>
                    <a:pt x="143103" y="81457"/>
                  </a:lnTo>
                  <a:lnTo>
                    <a:pt x="141884" y="83197"/>
                  </a:lnTo>
                  <a:lnTo>
                    <a:pt x="138544" y="83794"/>
                  </a:lnTo>
                  <a:lnTo>
                    <a:pt x="137134" y="82994"/>
                  </a:lnTo>
                  <a:lnTo>
                    <a:pt x="136486" y="81711"/>
                  </a:lnTo>
                  <a:lnTo>
                    <a:pt x="136436" y="82118"/>
                  </a:lnTo>
                  <a:lnTo>
                    <a:pt x="136131" y="82892"/>
                  </a:lnTo>
                  <a:lnTo>
                    <a:pt x="137109" y="83578"/>
                  </a:lnTo>
                  <a:lnTo>
                    <a:pt x="137896" y="84569"/>
                  </a:lnTo>
                  <a:lnTo>
                    <a:pt x="138544" y="86499"/>
                  </a:lnTo>
                  <a:lnTo>
                    <a:pt x="138620" y="87210"/>
                  </a:lnTo>
                  <a:lnTo>
                    <a:pt x="138582" y="87909"/>
                  </a:lnTo>
                  <a:lnTo>
                    <a:pt x="140271" y="87414"/>
                  </a:lnTo>
                  <a:lnTo>
                    <a:pt x="141630" y="86296"/>
                  </a:lnTo>
                  <a:lnTo>
                    <a:pt x="142849" y="84035"/>
                  </a:lnTo>
                  <a:lnTo>
                    <a:pt x="143294" y="82918"/>
                  </a:lnTo>
                  <a:lnTo>
                    <a:pt x="143433" y="81673"/>
                  </a:lnTo>
                  <a:close/>
                </a:path>
                <a:path w="173354" h="180339">
                  <a:moveTo>
                    <a:pt x="146964" y="105625"/>
                  </a:moveTo>
                  <a:lnTo>
                    <a:pt x="145948" y="103873"/>
                  </a:lnTo>
                  <a:lnTo>
                    <a:pt x="144081" y="102717"/>
                  </a:lnTo>
                  <a:lnTo>
                    <a:pt x="141439" y="102692"/>
                  </a:lnTo>
                  <a:lnTo>
                    <a:pt x="141630" y="102654"/>
                  </a:lnTo>
                  <a:lnTo>
                    <a:pt x="141998" y="102666"/>
                  </a:lnTo>
                  <a:lnTo>
                    <a:pt x="143052" y="101295"/>
                  </a:lnTo>
                  <a:lnTo>
                    <a:pt x="143573" y="99504"/>
                  </a:lnTo>
                  <a:lnTo>
                    <a:pt x="143217" y="97383"/>
                  </a:lnTo>
                  <a:lnTo>
                    <a:pt x="142151" y="93929"/>
                  </a:lnTo>
                  <a:lnTo>
                    <a:pt x="139331" y="91998"/>
                  </a:lnTo>
                  <a:lnTo>
                    <a:pt x="136232" y="92252"/>
                  </a:lnTo>
                  <a:lnTo>
                    <a:pt x="135178" y="92938"/>
                  </a:lnTo>
                  <a:lnTo>
                    <a:pt x="134048" y="93319"/>
                  </a:lnTo>
                  <a:lnTo>
                    <a:pt x="133007" y="93421"/>
                  </a:lnTo>
                  <a:lnTo>
                    <a:pt x="131013" y="94818"/>
                  </a:lnTo>
                  <a:lnTo>
                    <a:pt x="129870" y="97243"/>
                  </a:lnTo>
                  <a:lnTo>
                    <a:pt x="130568" y="101434"/>
                  </a:lnTo>
                  <a:lnTo>
                    <a:pt x="131457" y="102806"/>
                  </a:lnTo>
                  <a:lnTo>
                    <a:pt x="133858" y="104736"/>
                  </a:lnTo>
                  <a:lnTo>
                    <a:pt x="135382" y="105270"/>
                  </a:lnTo>
                  <a:lnTo>
                    <a:pt x="137020" y="105219"/>
                  </a:lnTo>
                  <a:lnTo>
                    <a:pt x="137883" y="103949"/>
                  </a:lnTo>
                  <a:lnTo>
                    <a:pt x="139242" y="103009"/>
                  </a:lnTo>
                  <a:lnTo>
                    <a:pt x="139954" y="102908"/>
                  </a:lnTo>
                  <a:lnTo>
                    <a:pt x="139255" y="103022"/>
                  </a:lnTo>
                  <a:lnTo>
                    <a:pt x="137896" y="103949"/>
                  </a:lnTo>
                  <a:lnTo>
                    <a:pt x="136207" y="106451"/>
                  </a:lnTo>
                  <a:lnTo>
                    <a:pt x="135826" y="107937"/>
                  </a:lnTo>
                  <a:lnTo>
                    <a:pt x="136271" y="110566"/>
                  </a:lnTo>
                  <a:lnTo>
                    <a:pt x="136779" y="111531"/>
                  </a:lnTo>
                  <a:lnTo>
                    <a:pt x="138760" y="113792"/>
                  </a:lnTo>
                  <a:lnTo>
                    <a:pt x="140766" y="114592"/>
                  </a:lnTo>
                  <a:lnTo>
                    <a:pt x="143052" y="114185"/>
                  </a:lnTo>
                  <a:lnTo>
                    <a:pt x="141173" y="113957"/>
                  </a:lnTo>
                  <a:lnTo>
                    <a:pt x="139496" y="112712"/>
                  </a:lnTo>
                  <a:lnTo>
                    <a:pt x="137998" y="108204"/>
                  </a:lnTo>
                  <a:lnTo>
                    <a:pt x="139433" y="105384"/>
                  </a:lnTo>
                  <a:lnTo>
                    <a:pt x="143840" y="103949"/>
                  </a:lnTo>
                  <a:lnTo>
                    <a:pt x="145656" y="104470"/>
                  </a:lnTo>
                  <a:lnTo>
                    <a:pt x="146964" y="105625"/>
                  </a:lnTo>
                  <a:close/>
                </a:path>
                <a:path w="173354" h="180339">
                  <a:moveTo>
                    <a:pt x="149910" y="66294"/>
                  </a:moveTo>
                  <a:lnTo>
                    <a:pt x="147980" y="63195"/>
                  </a:lnTo>
                  <a:lnTo>
                    <a:pt x="145923" y="60172"/>
                  </a:lnTo>
                  <a:lnTo>
                    <a:pt x="143776" y="57213"/>
                  </a:lnTo>
                  <a:lnTo>
                    <a:pt x="143129" y="58242"/>
                  </a:lnTo>
                  <a:lnTo>
                    <a:pt x="142811" y="59461"/>
                  </a:lnTo>
                  <a:lnTo>
                    <a:pt x="142887" y="60731"/>
                  </a:lnTo>
                  <a:lnTo>
                    <a:pt x="147802" y="66649"/>
                  </a:lnTo>
                  <a:lnTo>
                    <a:pt x="149910" y="66294"/>
                  </a:lnTo>
                  <a:close/>
                </a:path>
                <a:path w="173354" h="180339">
                  <a:moveTo>
                    <a:pt x="150812" y="146443"/>
                  </a:moveTo>
                  <a:lnTo>
                    <a:pt x="150126" y="143027"/>
                  </a:lnTo>
                  <a:lnTo>
                    <a:pt x="148132" y="141109"/>
                  </a:lnTo>
                  <a:lnTo>
                    <a:pt x="144818" y="140322"/>
                  </a:lnTo>
                  <a:lnTo>
                    <a:pt x="143865" y="140284"/>
                  </a:lnTo>
                  <a:lnTo>
                    <a:pt x="139344" y="141160"/>
                  </a:lnTo>
                  <a:lnTo>
                    <a:pt x="137033" y="144602"/>
                  </a:lnTo>
                  <a:lnTo>
                    <a:pt x="137909" y="148971"/>
                  </a:lnTo>
                  <a:lnTo>
                    <a:pt x="138239" y="149733"/>
                  </a:lnTo>
                  <a:lnTo>
                    <a:pt x="138671" y="150406"/>
                  </a:lnTo>
                  <a:lnTo>
                    <a:pt x="140284" y="150660"/>
                  </a:lnTo>
                  <a:lnTo>
                    <a:pt x="138836" y="150456"/>
                  </a:lnTo>
                  <a:lnTo>
                    <a:pt x="138836" y="155676"/>
                  </a:lnTo>
                  <a:lnTo>
                    <a:pt x="137591" y="157391"/>
                  </a:lnTo>
                  <a:lnTo>
                    <a:pt x="134899" y="157848"/>
                  </a:lnTo>
                  <a:lnTo>
                    <a:pt x="134073" y="157632"/>
                  </a:lnTo>
                  <a:lnTo>
                    <a:pt x="134899" y="157835"/>
                  </a:lnTo>
                  <a:lnTo>
                    <a:pt x="137591" y="157391"/>
                  </a:lnTo>
                  <a:lnTo>
                    <a:pt x="138823" y="155676"/>
                  </a:lnTo>
                  <a:lnTo>
                    <a:pt x="138836" y="150456"/>
                  </a:lnTo>
                  <a:lnTo>
                    <a:pt x="137629" y="150266"/>
                  </a:lnTo>
                  <a:lnTo>
                    <a:pt x="136385" y="150469"/>
                  </a:lnTo>
                  <a:lnTo>
                    <a:pt x="135737" y="150749"/>
                  </a:lnTo>
                  <a:lnTo>
                    <a:pt x="135166" y="151117"/>
                  </a:lnTo>
                  <a:lnTo>
                    <a:pt x="134988" y="151117"/>
                  </a:lnTo>
                  <a:lnTo>
                    <a:pt x="134340" y="151155"/>
                  </a:lnTo>
                  <a:lnTo>
                    <a:pt x="132473" y="152019"/>
                  </a:lnTo>
                  <a:lnTo>
                    <a:pt x="131610" y="153428"/>
                  </a:lnTo>
                  <a:lnTo>
                    <a:pt x="132041" y="155930"/>
                  </a:lnTo>
                  <a:lnTo>
                    <a:pt x="132626" y="156705"/>
                  </a:lnTo>
                  <a:lnTo>
                    <a:pt x="133400" y="157213"/>
                  </a:lnTo>
                  <a:lnTo>
                    <a:pt x="133819" y="158165"/>
                  </a:lnTo>
                  <a:lnTo>
                    <a:pt x="134467" y="158940"/>
                  </a:lnTo>
                  <a:lnTo>
                    <a:pt x="136448" y="160083"/>
                  </a:lnTo>
                  <a:lnTo>
                    <a:pt x="137566" y="160375"/>
                  </a:lnTo>
                  <a:lnTo>
                    <a:pt x="139776" y="160020"/>
                  </a:lnTo>
                  <a:lnTo>
                    <a:pt x="140627" y="159473"/>
                  </a:lnTo>
                  <a:lnTo>
                    <a:pt x="142494" y="157695"/>
                  </a:lnTo>
                  <a:lnTo>
                    <a:pt x="143154" y="156146"/>
                  </a:lnTo>
                  <a:lnTo>
                    <a:pt x="142798" y="153962"/>
                  </a:lnTo>
                  <a:lnTo>
                    <a:pt x="142367" y="153123"/>
                  </a:lnTo>
                  <a:lnTo>
                    <a:pt x="143332" y="153390"/>
                  </a:lnTo>
                  <a:lnTo>
                    <a:pt x="150787" y="147269"/>
                  </a:lnTo>
                  <a:lnTo>
                    <a:pt x="150812" y="146443"/>
                  </a:lnTo>
                  <a:close/>
                </a:path>
                <a:path w="173354" h="180339">
                  <a:moveTo>
                    <a:pt x="153974" y="83616"/>
                  </a:moveTo>
                  <a:lnTo>
                    <a:pt x="148488" y="80645"/>
                  </a:lnTo>
                  <a:lnTo>
                    <a:pt x="145415" y="81165"/>
                  </a:lnTo>
                  <a:lnTo>
                    <a:pt x="143789" y="82397"/>
                  </a:lnTo>
                  <a:lnTo>
                    <a:pt x="142443" y="84848"/>
                  </a:lnTo>
                  <a:lnTo>
                    <a:pt x="142011" y="85928"/>
                  </a:lnTo>
                  <a:lnTo>
                    <a:pt x="141846" y="87109"/>
                  </a:lnTo>
                  <a:lnTo>
                    <a:pt x="142646" y="91884"/>
                  </a:lnTo>
                  <a:lnTo>
                    <a:pt x="146037" y="94284"/>
                  </a:lnTo>
                  <a:lnTo>
                    <a:pt x="151333" y="93408"/>
                  </a:lnTo>
                  <a:lnTo>
                    <a:pt x="152768" y="92468"/>
                  </a:lnTo>
                  <a:lnTo>
                    <a:pt x="153746" y="91198"/>
                  </a:lnTo>
                  <a:lnTo>
                    <a:pt x="153098" y="90627"/>
                  </a:lnTo>
                  <a:lnTo>
                    <a:pt x="152539" y="89954"/>
                  </a:lnTo>
                  <a:lnTo>
                    <a:pt x="151561" y="87033"/>
                  </a:lnTo>
                  <a:lnTo>
                    <a:pt x="152336" y="84874"/>
                  </a:lnTo>
                  <a:lnTo>
                    <a:pt x="153974" y="83616"/>
                  </a:lnTo>
                  <a:close/>
                </a:path>
                <a:path w="173354" h="180339">
                  <a:moveTo>
                    <a:pt x="155486" y="76073"/>
                  </a:moveTo>
                  <a:lnTo>
                    <a:pt x="152260" y="70078"/>
                  </a:lnTo>
                  <a:lnTo>
                    <a:pt x="150482" y="67183"/>
                  </a:lnTo>
                  <a:lnTo>
                    <a:pt x="149085" y="67030"/>
                  </a:lnTo>
                  <a:lnTo>
                    <a:pt x="144780" y="67741"/>
                  </a:lnTo>
                  <a:lnTo>
                    <a:pt x="142354" y="71094"/>
                  </a:lnTo>
                  <a:lnTo>
                    <a:pt x="143522" y="78206"/>
                  </a:lnTo>
                  <a:lnTo>
                    <a:pt x="146913" y="80619"/>
                  </a:lnTo>
                  <a:lnTo>
                    <a:pt x="152819" y="79654"/>
                  </a:lnTo>
                  <a:lnTo>
                    <a:pt x="154647" y="78092"/>
                  </a:lnTo>
                  <a:lnTo>
                    <a:pt x="155486" y="76073"/>
                  </a:lnTo>
                  <a:close/>
                </a:path>
                <a:path w="173354" h="180339">
                  <a:moveTo>
                    <a:pt x="160185" y="175742"/>
                  </a:moveTo>
                  <a:lnTo>
                    <a:pt x="159600" y="172834"/>
                  </a:lnTo>
                  <a:lnTo>
                    <a:pt x="159245" y="172173"/>
                  </a:lnTo>
                  <a:lnTo>
                    <a:pt x="157683" y="170103"/>
                  </a:lnTo>
                  <a:lnTo>
                    <a:pt x="155803" y="169278"/>
                  </a:lnTo>
                  <a:lnTo>
                    <a:pt x="153123" y="169811"/>
                  </a:lnTo>
                  <a:lnTo>
                    <a:pt x="152476" y="170129"/>
                  </a:lnTo>
                  <a:lnTo>
                    <a:pt x="151638" y="170726"/>
                  </a:lnTo>
                  <a:lnTo>
                    <a:pt x="151231" y="171221"/>
                  </a:lnTo>
                  <a:lnTo>
                    <a:pt x="150520" y="170713"/>
                  </a:lnTo>
                  <a:lnTo>
                    <a:pt x="149631" y="170472"/>
                  </a:lnTo>
                  <a:lnTo>
                    <a:pt x="146875" y="170929"/>
                  </a:lnTo>
                  <a:lnTo>
                    <a:pt x="145630" y="172643"/>
                  </a:lnTo>
                  <a:lnTo>
                    <a:pt x="145999" y="174917"/>
                  </a:lnTo>
                  <a:lnTo>
                    <a:pt x="147091" y="176809"/>
                  </a:lnTo>
                  <a:lnTo>
                    <a:pt x="148412" y="177457"/>
                  </a:lnTo>
                  <a:lnTo>
                    <a:pt x="150063" y="177190"/>
                  </a:lnTo>
                  <a:lnTo>
                    <a:pt x="150507" y="176999"/>
                  </a:lnTo>
                  <a:lnTo>
                    <a:pt x="151549" y="178790"/>
                  </a:lnTo>
                  <a:lnTo>
                    <a:pt x="153619" y="179882"/>
                  </a:lnTo>
                  <a:lnTo>
                    <a:pt x="156349" y="179336"/>
                  </a:lnTo>
                  <a:lnTo>
                    <a:pt x="159105" y="177800"/>
                  </a:lnTo>
                  <a:lnTo>
                    <a:pt x="160185" y="175742"/>
                  </a:lnTo>
                  <a:close/>
                </a:path>
                <a:path w="173354" h="180339">
                  <a:moveTo>
                    <a:pt x="161963" y="129806"/>
                  </a:moveTo>
                  <a:lnTo>
                    <a:pt x="155714" y="122199"/>
                  </a:lnTo>
                  <a:lnTo>
                    <a:pt x="154482" y="122415"/>
                  </a:lnTo>
                  <a:lnTo>
                    <a:pt x="154482" y="131660"/>
                  </a:lnTo>
                  <a:lnTo>
                    <a:pt x="154266" y="132575"/>
                  </a:lnTo>
                  <a:lnTo>
                    <a:pt x="154482" y="131660"/>
                  </a:lnTo>
                  <a:lnTo>
                    <a:pt x="154482" y="122415"/>
                  </a:lnTo>
                  <a:lnTo>
                    <a:pt x="150380" y="126657"/>
                  </a:lnTo>
                  <a:lnTo>
                    <a:pt x="149961" y="126568"/>
                  </a:lnTo>
                  <a:lnTo>
                    <a:pt x="148907" y="126619"/>
                  </a:lnTo>
                  <a:lnTo>
                    <a:pt x="148729" y="126568"/>
                  </a:lnTo>
                  <a:lnTo>
                    <a:pt x="145796" y="127050"/>
                  </a:lnTo>
                  <a:lnTo>
                    <a:pt x="143954" y="129628"/>
                  </a:lnTo>
                  <a:lnTo>
                    <a:pt x="144551" y="133172"/>
                  </a:lnTo>
                  <a:lnTo>
                    <a:pt x="144945" y="133883"/>
                  </a:lnTo>
                  <a:lnTo>
                    <a:pt x="145910" y="135001"/>
                  </a:lnTo>
                  <a:lnTo>
                    <a:pt x="146621" y="135699"/>
                  </a:lnTo>
                  <a:lnTo>
                    <a:pt x="147472" y="136182"/>
                  </a:lnTo>
                  <a:lnTo>
                    <a:pt x="149606" y="136525"/>
                  </a:lnTo>
                  <a:lnTo>
                    <a:pt x="151117" y="136271"/>
                  </a:lnTo>
                  <a:lnTo>
                    <a:pt x="151879" y="135813"/>
                  </a:lnTo>
                  <a:lnTo>
                    <a:pt x="153136" y="134772"/>
                  </a:lnTo>
                  <a:lnTo>
                    <a:pt x="153593" y="134150"/>
                  </a:lnTo>
                  <a:lnTo>
                    <a:pt x="153898" y="133438"/>
                  </a:lnTo>
                  <a:lnTo>
                    <a:pt x="154863" y="133819"/>
                  </a:lnTo>
                  <a:lnTo>
                    <a:pt x="155943" y="133972"/>
                  </a:lnTo>
                  <a:lnTo>
                    <a:pt x="158064" y="133629"/>
                  </a:lnTo>
                  <a:lnTo>
                    <a:pt x="158965" y="133184"/>
                  </a:lnTo>
                  <a:lnTo>
                    <a:pt x="161112" y="131483"/>
                  </a:lnTo>
                  <a:lnTo>
                    <a:pt x="161963" y="129806"/>
                  </a:lnTo>
                  <a:close/>
                </a:path>
                <a:path w="173354" h="180339">
                  <a:moveTo>
                    <a:pt x="165150" y="98894"/>
                  </a:moveTo>
                  <a:lnTo>
                    <a:pt x="164084" y="95643"/>
                  </a:lnTo>
                  <a:lnTo>
                    <a:pt x="162902" y="92456"/>
                  </a:lnTo>
                  <a:lnTo>
                    <a:pt x="161620" y="89306"/>
                  </a:lnTo>
                  <a:lnTo>
                    <a:pt x="161112" y="90639"/>
                  </a:lnTo>
                  <a:lnTo>
                    <a:pt x="160070" y="91770"/>
                  </a:lnTo>
                  <a:lnTo>
                    <a:pt x="158089" y="92417"/>
                  </a:lnTo>
                  <a:lnTo>
                    <a:pt x="157111" y="92430"/>
                  </a:lnTo>
                  <a:lnTo>
                    <a:pt x="157137" y="93357"/>
                  </a:lnTo>
                  <a:lnTo>
                    <a:pt x="157937" y="97358"/>
                  </a:lnTo>
                  <a:lnTo>
                    <a:pt x="161391" y="99656"/>
                  </a:lnTo>
                  <a:lnTo>
                    <a:pt x="165150" y="98894"/>
                  </a:lnTo>
                  <a:close/>
                </a:path>
                <a:path w="173354" h="180339">
                  <a:moveTo>
                    <a:pt x="169583" y="115290"/>
                  </a:moveTo>
                  <a:lnTo>
                    <a:pt x="168414" y="110070"/>
                  </a:lnTo>
                  <a:lnTo>
                    <a:pt x="167728" y="107492"/>
                  </a:lnTo>
                  <a:lnTo>
                    <a:pt x="166903" y="104470"/>
                  </a:lnTo>
                  <a:lnTo>
                    <a:pt x="166903" y="107149"/>
                  </a:lnTo>
                  <a:lnTo>
                    <a:pt x="166001" y="106959"/>
                  </a:lnTo>
                  <a:lnTo>
                    <a:pt x="166903" y="107149"/>
                  </a:lnTo>
                  <a:lnTo>
                    <a:pt x="166903" y="104470"/>
                  </a:lnTo>
                  <a:lnTo>
                    <a:pt x="166560" y="103212"/>
                  </a:lnTo>
                  <a:lnTo>
                    <a:pt x="165900" y="101104"/>
                  </a:lnTo>
                  <a:lnTo>
                    <a:pt x="164668" y="100457"/>
                  </a:lnTo>
                  <a:lnTo>
                    <a:pt x="163233" y="100152"/>
                  </a:lnTo>
                  <a:lnTo>
                    <a:pt x="160337" y="100634"/>
                  </a:lnTo>
                  <a:lnTo>
                    <a:pt x="159105" y="101307"/>
                  </a:lnTo>
                  <a:lnTo>
                    <a:pt x="156730" y="103682"/>
                  </a:lnTo>
                  <a:lnTo>
                    <a:pt x="155981" y="105752"/>
                  </a:lnTo>
                  <a:lnTo>
                    <a:pt x="156679" y="109982"/>
                  </a:lnTo>
                  <a:lnTo>
                    <a:pt x="158000" y="111658"/>
                  </a:lnTo>
                  <a:lnTo>
                    <a:pt x="160578" y="112966"/>
                  </a:lnTo>
                  <a:lnTo>
                    <a:pt x="160985" y="113093"/>
                  </a:lnTo>
                  <a:lnTo>
                    <a:pt x="161175" y="113779"/>
                  </a:lnTo>
                  <a:lnTo>
                    <a:pt x="161467" y="114388"/>
                  </a:lnTo>
                  <a:lnTo>
                    <a:pt x="161848" y="114922"/>
                  </a:lnTo>
                  <a:lnTo>
                    <a:pt x="163347" y="114731"/>
                  </a:lnTo>
                  <a:lnTo>
                    <a:pt x="164744" y="115544"/>
                  </a:lnTo>
                  <a:lnTo>
                    <a:pt x="165328" y="116903"/>
                  </a:lnTo>
                  <a:lnTo>
                    <a:pt x="166243" y="117030"/>
                  </a:lnTo>
                  <a:lnTo>
                    <a:pt x="167894" y="116751"/>
                  </a:lnTo>
                  <a:lnTo>
                    <a:pt x="168859" y="116116"/>
                  </a:lnTo>
                  <a:lnTo>
                    <a:pt x="169583" y="115290"/>
                  </a:lnTo>
                  <a:close/>
                </a:path>
                <a:path w="173354" h="180339">
                  <a:moveTo>
                    <a:pt x="172796" y="144589"/>
                  </a:moveTo>
                  <a:lnTo>
                    <a:pt x="172656" y="140995"/>
                  </a:lnTo>
                  <a:lnTo>
                    <a:pt x="171538" y="140931"/>
                  </a:lnTo>
                  <a:lnTo>
                    <a:pt x="168516" y="141528"/>
                  </a:lnTo>
                  <a:lnTo>
                    <a:pt x="168516" y="150622"/>
                  </a:lnTo>
                  <a:lnTo>
                    <a:pt x="168465" y="150380"/>
                  </a:lnTo>
                  <a:lnTo>
                    <a:pt x="168516" y="150622"/>
                  </a:lnTo>
                  <a:lnTo>
                    <a:pt x="168516" y="141528"/>
                  </a:lnTo>
                  <a:lnTo>
                    <a:pt x="168249" y="141579"/>
                  </a:lnTo>
                  <a:lnTo>
                    <a:pt x="166370" y="143878"/>
                  </a:lnTo>
                  <a:lnTo>
                    <a:pt x="166243" y="146964"/>
                  </a:lnTo>
                  <a:lnTo>
                    <a:pt x="167373" y="147701"/>
                  </a:lnTo>
                  <a:lnTo>
                    <a:pt x="165227" y="146304"/>
                  </a:lnTo>
                  <a:lnTo>
                    <a:pt x="163982" y="145973"/>
                  </a:lnTo>
                  <a:lnTo>
                    <a:pt x="160324" y="146558"/>
                  </a:lnTo>
                  <a:lnTo>
                    <a:pt x="158724" y="148539"/>
                  </a:lnTo>
                  <a:lnTo>
                    <a:pt x="158584" y="150799"/>
                  </a:lnTo>
                  <a:lnTo>
                    <a:pt x="158483" y="151523"/>
                  </a:lnTo>
                  <a:lnTo>
                    <a:pt x="158673" y="152717"/>
                  </a:lnTo>
                  <a:lnTo>
                    <a:pt x="159042" y="153416"/>
                  </a:lnTo>
                  <a:lnTo>
                    <a:pt x="160591" y="155473"/>
                  </a:lnTo>
                  <a:lnTo>
                    <a:pt x="162394" y="156324"/>
                  </a:lnTo>
                  <a:lnTo>
                    <a:pt x="164807" y="155930"/>
                  </a:lnTo>
                  <a:lnTo>
                    <a:pt x="167297" y="154724"/>
                  </a:lnTo>
                  <a:lnTo>
                    <a:pt x="168351" y="153123"/>
                  </a:lnTo>
                  <a:lnTo>
                    <a:pt x="168427" y="151269"/>
                  </a:lnTo>
                  <a:lnTo>
                    <a:pt x="168440" y="150952"/>
                  </a:lnTo>
                  <a:lnTo>
                    <a:pt x="168503" y="150660"/>
                  </a:lnTo>
                  <a:lnTo>
                    <a:pt x="171843" y="152603"/>
                  </a:lnTo>
                  <a:lnTo>
                    <a:pt x="172605" y="152539"/>
                  </a:lnTo>
                  <a:lnTo>
                    <a:pt x="172796" y="148463"/>
                  </a:lnTo>
                  <a:lnTo>
                    <a:pt x="172796" y="14458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746441" y="2559735"/>
              <a:ext cx="224790" cy="146050"/>
            </a:xfrm>
            <a:custGeom>
              <a:avLst/>
              <a:gdLst/>
              <a:ahLst/>
              <a:cxnLst/>
              <a:rect l="l" t="t" r="r" b="b"/>
              <a:pathLst>
                <a:path w="224790" h="146050">
                  <a:moveTo>
                    <a:pt x="4191" y="63995"/>
                  </a:moveTo>
                  <a:lnTo>
                    <a:pt x="3441" y="63893"/>
                  </a:lnTo>
                  <a:lnTo>
                    <a:pt x="1219" y="64300"/>
                  </a:lnTo>
                  <a:lnTo>
                    <a:pt x="0" y="66040"/>
                  </a:lnTo>
                  <a:lnTo>
                    <a:pt x="406" y="68249"/>
                  </a:lnTo>
                  <a:lnTo>
                    <a:pt x="762" y="68922"/>
                  </a:lnTo>
                  <a:lnTo>
                    <a:pt x="635" y="66662"/>
                  </a:lnTo>
                  <a:lnTo>
                    <a:pt x="2057" y="64681"/>
                  </a:lnTo>
                  <a:lnTo>
                    <a:pt x="4191" y="63995"/>
                  </a:lnTo>
                  <a:close/>
                </a:path>
                <a:path w="224790" h="146050">
                  <a:moveTo>
                    <a:pt x="19710" y="105803"/>
                  </a:moveTo>
                  <a:lnTo>
                    <a:pt x="19392" y="105295"/>
                  </a:lnTo>
                  <a:lnTo>
                    <a:pt x="19164" y="104749"/>
                  </a:lnTo>
                  <a:lnTo>
                    <a:pt x="19151" y="104114"/>
                  </a:lnTo>
                  <a:lnTo>
                    <a:pt x="18884" y="104267"/>
                  </a:lnTo>
                  <a:lnTo>
                    <a:pt x="17805" y="104482"/>
                  </a:lnTo>
                  <a:lnTo>
                    <a:pt x="16903" y="104292"/>
                  </a:lnTo>
                  <a:lnTo>
                    <a:pt x="16179" y="103835"/>
                  </a:lnTo>
                  <a:lnTo>
                    <a:pt x="16776" y="105181"/>
                  </a:lnTo>
                  <a:lnTo>
                    <a:pt x="18186" y="106032"/>
                  </a:lnTo>
                  <a:lnTo>
                    <a:pt x="19710" y="105803"/>
                  </a:lnTo>
                  <a:close/>
                </a:path>
                <a:path w="224790" h="146050">
                  <a:moveTo>
                    <a:pt x="22072" y="100799"/>
                  </a:moveTo>
                  <a:lnTo>
                    <a:pt x="21805" y="100355"/>
                  </a:lnTo>
                  <a:lnTo>
                    <a:pt x="21463" y="99999"/>
                  </a:lnTo>
                  <a:lnTo>
                    <a:pt x="21043" y="99720"/>
                  </a:lnTo>
                  <a:lnTo>
                    <a:pt x="21145" y="99923"/>
                  </a:lnTo>
                  <a:lnTo>
                    <a:pt x="21272" y="100101"/>
                  </a:lnTo>
                  <a:lnTo>
                    <a:pt x="21361" y="100545"/>
                  </a:lnTo>
                  <a:lnTo>
                    <a:pt x="21310" y="100749"/>
                  </a:lnTo>
                  <a:lnTo>
                    <a:pt x="21323" y="100952"/>
                  </a:lnTo>
                  <a:lnTo>
                    <a:pt x="21551" y="100863"/>
                  </a:lnTo>
                  <a:lnTo>
                    <a:pt x="22072" y="100799"/>
                  </a:lnTo>
                  <a:close/>
                </a:path>
                <a:path w="224790" h="146050">
                  <a:moveTo>
                    <a:pt x="32283" y="85280"/>
                  </a:moveTo>
                  <a:lnTo>
                    <a:pt x="31762" y="85788"/>
                  </a:lnTo>
                  <a:lnTo>
                    <a:pt x="31140" y="86220"/>
                  </a:lnTo>
                  <a:lnTo>
                    <a:pt x="28702" y="87045"/>
                  </a:lnTo>
                  <a:lnTo>
                    <a:pt x="26974" y="86575"/>
                  </a:lnTo>
                  <a:lnTo>
                    <a:pt x="25679" y="85534"/>
                  </a:lnTo>
                  <a:lnTo>
                    <a:pt x="25692" y="85813"/>
                  </a:lnTo>
                  <a:lnTo>
                    <a:pt x="26149" y="87604"/>
                  </a:lnTo>
                  <a:lnTo>
                    <a:pt x="27990" y="88696"/>
                  </a:lnTo>
                  <a:lnTo>
                    <a:pt x="31229" y="87871"/>
                  </a:lnTo>
                  <a:lnTo>
                    <a:pt x="32169" y="86652"/>
                  </a:lnTo>
                  <a:lnTo>
                    <a:pt x="32283" y="85280"/>
                  </a:lnTo>
                  <a:close/>
                </a:path>
                <a:path w="224790" h="146050">
                  <a:moveTo>
                    <a:pt x="33350" y="13741"/>
                  </a:moveTo>
                  <a:lnTo>
                    <a:pt x="33020" y="12941"/>
                  </a:lnTo>
                  <a:lnTo>
                    <a:pt x="31699" y="11645"/>
                  </a:lnTo>
                  <a:lnTo>
                    <a:pt x="30899" y="11315"/>
                  </a:lnTo>
                  <a:lnTo>
                    <a:pt x="29044" y="11315"/>
                  </a:lnTo>
                  <a:lnTo>
                    <a:pt x="28244" y="11645"/>
                  </a:lnTo>
                  <a:lnTo>
                    <a:pt x="26936" y="12941"/>
                  </a:lnTo>
                  <a:lnTo>
                    <a:pt x="26606" y="13741"/>
                  </a:lnTo>
                  <a:lnTo>
                    <a:pt x="26606" y="15582"/>
                  </a:lnTo>
                  <a:lnTo>
                    <a:pt x="26936" y="16370"/>
                  </a:lnTo>
                  <a:lnTo>
                    <a:pt x="28244" y="17678"/>
                  </a:lnTo>
                  <a:lnTo>
                    <a:pt x="29044" y="18008"/>
                  </a:lnTo>
                  <a:lnTo>
                    <a:pt x="30899" y="18008"/>
                  </a:lnTo>
                  <a:lnTo>
                    <a:pt x="31699" y="17678"/>
                  </a:lnTo>
                  <a:lnTo>
                    <a:pt x="33020" y="16370"/>
                  </a:lnTo>
                  <a:lnTo>
                    <a:pt x="33350" y="15582"/>
                  </a:lnTo>
                  <a:lnTo>
                    <a:pt x="33350" y="13741"/>
                  </a:lnTo>
                  <a:close/>
                </a:path>
                <a:path w="224790" h="146050">
                  <a:moveTo>
                    <a:pt x="46799" y="33388"/>
                  </a:moveTo>
                  <a:lnTo>
                    <a:pt x="46405" y="32346"/>
                  </a:lnTo>
                  <a:lnTo>
                    <a:pt x="44132" y="32372"/>
                  </a:lnTo>
                  <a:lnTo>
                    <a:pt x="42075" y="31229"/>
                  </a:lnTo>
                  <a:lnTo>
                    <a:pt x="40881" y="29425"/>
                  </a:lnTo>
                  <a:lnTo>
                    <a:pt x="38341" y="30048"/>
                  </a:lnTo>
                  <a:lnTo>
                    <a:pt x="36664" y="32499"/>
                  </a:lnTo>
                  <a:lnTo>
                    <a:pt x="37401" y="36614"/>
                  </a:lnTo>
                  <a:lnTo>
                    <a:pt x="38379" y="37782"/>
                  </a:lnTo>
                  <a:lnTo>
                    <a:pt x="39865" y="38582"/>
                  </a:lnTo>
                  <a:lnTo>
                    <a:pt x="39738" y="38544"/>
                  </a:lnTo>
                  <a:lnTo>
                    <a:pt x="39649" y="39103"/>
                  </a:lnTo>
                  <a:lnTo>
                    <a:pt x="39776" y="39509"/>
                  </a:lnTo>
                  <a:lnTo>
                    <a:pt x="39878" y="39649"/>
                  </a:lnTo>
                  <a:lnTo>
                    <a:pt x="39903" y="38963"/>
                  </a:lnTo>
                  <a:lnTo>
                    <a:pt x="39966" y="38633"/>
                  </a:lnTo>
                  <a:lnTo>
                    <a:pt x="40551" y="35636"/>
                  </a:lnTo>
                  <a:lnTo>
                    <a:pt x="43192" y="33362"/>
                  </a:lnTo>
                  <a:lnTo>
                    <a:pt x="46799" y="33388"/>
                  </a:lnTo>
                  <a:close/>
                </a:path>
                <a:path w="224790" h="146050">
                  <a:moveTo>
                    <a:pt x="50342" y="118148"/>
                  </a:moveTo>
                  <a:lnTo>
                    <a:pt x="50012" y="117360"/>
                  </a:lnTo>
                  <a:lnTo>
                    <a:pt x="48691" y="116052"/>
                  </a:lnTo>
                  <a:lnTo>
                    <a:pt x="47891" y="115722"/>
                  </a:lnTo>
                  <a:lnTo>
                    <a:pt x="46037" y="115722"/>
                  </a:lnTo>
                  <a:lnTo>
                    <a:pt x="45237" y="116052"/>
                  </a:lnTo>
                  <a:lnTo>
                    <a:pt x="43929" y="117360"/>
                  </a:lnTo>
                  <a:lnTo>
                    <a:pt x="43599" y="118148"/>
                  </a:lnTo>
                  <a:lnTo>
                    <a:pt x="43599" y="119989"/>
                  </a:lnTo>
                  <a:lnTo>
                    <a:pt x="43929" y="120789"/>
                  </a:lnTo>
                  <a:lnTo>
                    <a:pt x="45237" y="122085"/>
                  </a:lnTo>
                  <a:lnTo>
                    <a:pt x="46037" y="122415"/>
                  </a:lnTo>
                  <a:lnTo>
                    <a:pt x="47891" y="122415"/>
                  </a:lnTo>
                  <a:lnTo>
                    <a:pt x="48691" y="122085"/>
                  </a:lnTo>
                  <a:lnTo>
                    <a:pt x="50012" y="120789"/>
                  </a:lnTo>
                  <a:lnTo>
                    <a:pt x="50342" y="119989"/>
                  </a:lnTo>
                  <a:lnTo>
                    <a:pt x="50342" y="118148"/>
                  </a:lnTo>
                  <a:close/>
                </a:path>
                <a:path w="224790" h="146050">
                  <a:moveTo>
                    <a:pt x="54254" y="68478"/>
                  </a:moveTo>
                  <a:lnTo>
                    <a:pt x="53632" y="66078"/>
                  </a:lnTo>
                  <a:lnTo>
                    <a:pt x="53276" y="65595"/>
                  </a:lnTo>
                  <a:lnTo>
                    <a:pt x="52857" y="65189"/>
                  </a:lnTo>
                  <a:lnTo>
                    <a:pt x="52273" y="65646"/>
                  </a:lnTo>
                  <a:lnTo>
                    <a:pt x="51612" y="66027"/>
                  </a:lnTo>
                  <a:lnTo>
                    <a:pt x="49695" y="66675"/>
                  </a:lnTo>
                  <a:lnTo>
                    <a:pt x="48514" y="66687"/>
                  </a:lnTo>
                  <a:lnTo>
                    <a:pt x="47396" y="66446"/>
                  </a:lnTo>
                  <a:lnTo>
                    <a:pt x="47180" y="67043"/>
                  </a:lnTo>
                  <a:lnTo>
                    <a:pt x="47078" y="67691"/>
                  </a:lnTo>
                  <a:lnTo>
                    <a:pt x="47713" y="70129"/>
                  </a:lnTo>
                  <a:lnTo>
                    <a:pt x="49555" y="71221"/>
                  </a:lnTo>
                  <a:lnTo>
                    <a:pt x="53162" y="70294"/>
                  </a:lnTo>
                  <a:lnTo>
                    <a:pt x="54254" y="68478"/>
                  </a:lnTo>
                  <a:close/>
                </a:path>
                <a:path w="224790" h="146050">
                  <a:moveTo>
                    <a:pt x="58102" y="101409"/>
                  </a:moveTo>
                  <a:lnTo>
                    <a:pt x="57772" y="100622"/>
                  </a:lnTo>
                  <a:lnTo>
                    <a:pt x="56451" y="99314"/>
                  </a:lnTo>
                  <a:lnTo>
                    <a:pt x="55664" y="98983"/>
                  </a:lnTo>
                  <a:lnTo>
                    <a:pt x="53797" y="98983"/>
                  </a:lnTo>
                  <a:lnTo>
                    <a:pt x="52997" y="99314"/>
                  </a:lnTo>
                  <a:lnTo>
                    <a:pt x="51689" y="100622"/>
                  </a:lnTo>
                  <a:lnTo>
                    <a:pt x="51358" y="101409"/>
                  </a:lnTo>
                  <a:lnTo>
                    <a:pt x="51358" y="103263"/>
                  </a:lnTo>
                  <a:lnTo>
                    <a:pt x="51689" y="104051"/>
                  </a:lnTo>
                  <a:lnTo>
                    <a:pt x="52997" y="105359"/>
                  </a:lnTo>
                  <a:lnTo>
                    <a:pt x="53797" y="105689"/>
                  </a:lnTo>
                  <a:lnTo>
                    <a:pt x="55664" y="105689"/>
                  </a:lnTo>
                  <a:lnTo>
                    <a:pt x="56451" y="105359"/>
                  </a:lnTo>
                  <a:lnTo>
                    <a:pt x="57772" y="104051"/>
                  </a:lnTo>
                  <a:lnTo>
                    <a:pt x="58102" y="103263"/>
                  </a:lnTo>
                  <a:lnTo>
                    <a:pt x="58102" y="101409"/>
                  </a:lnTo>
                  <a:close/>
                </a:path>
                <a:path w="224790" h="146050">
                  <a:moveTo>
                    <a:pt x="59296" y="10007"/>
                  </a:moveTo>
                  <a:lnTo>
                    <a:pt x="57327" y="9423"/>
                  </a:lnTo>
                  <a:lnTo>
                    <a:pt x="55651" y="7924"/>
                  </a:lnTo>
                  <a:lnTo>
                    <a:pt x="54864" y="5473"/>
                  </a:lnTo>
                  <a:lnTo>
                    <a:pt x="54648" y="5321"/>
                  </a:lnTo>
                  <a:lnTo>
                    <a:pt x="52374" y="6121"/>
                  </a:lnTo>
                  <a:lnTo>
                    <a:pt x="50914" y="8382"/>
                  </a:lnTo>
                  <a:lnTo>
                    <a:pt x="51854" y="13525"/>
                  </a:lnTo>
                  <a:lnTo>
                    <a:pt x="54470" y="15316"/>
                  </a:lnTo>
                  <a:lnTo>
                    <a:pt x="57378" y="14795"/>
                  </a:lnTo>
                  <a:lnTo>
                    <a:pt x="57683" y="14541"/>
                  </a:lnTo>
                  <a:lnTo>
                    <a:pt x="57658" y="12979"/>
                  </a:lnTo>
                  <a:lnTo>
                    <a:pt x="58229" y="11557"/>
                  </a:lnTo>
                  <a:lnTo>
                    <a:pt x="59156" y="10426"/>
                  </a:lnTo>
                  <a:lnTo>
                    <a:pt x="59296" y="10007"/>
                  </a:lnTo>
                  <a:close/>
                </a:path>
                <a:path w="224790" h="146050">
                  <a:moveTo>
                    <a:pt x="60325" y="92138"/>
                  </a:moveTo>
                  <a:lnTo>
                    <a:pt x="59829" y="90208"/>
                  </a:lnTo>
                  <a:lnTo>
                    <a:pt x="59677" y="89954"/>
                  </a:lnTo>
                  <a:lnTo>
                    <a:pt x="59169" y="89547"/>
                  </a:lnTo>
                  <a:lnTo>
                    <a:pt x="58775" y="89039"/>
                  </a:lnTo>
                  <a:lnTo>
                    <a:pt x="58458" y="88430"/>
                  </a:lnTo>
                  <a:lnTo>
                    <a:pt x="57569" y="87947"/>
                  </a:lnTo>
                  <a:lnTo>
                    <a:pt x="57061" y="87871"/>
                  </a:lnTo>
                  <a:lnTo>
                    <a:pt x="56019" y="88404"/>
                  </a:lnTo>
                  <a:lnTo>
                    <a:pt x="55130" y="88569"/>
                  </a:lnTo>
                  <a:lnTo>
                    <a:pt x="54584" y="88493"/>
                  </a:lnTo>
                  <a:lnTo>
                    <a:pt x="53517" y="89281"/>
                  </a:lnTo>
                  <a:lnTo>
                    <a:pt x="52971" y="90652"/>
                  </a:lnTo>
                  <a:lnTo>
                    <a:pt x="53784" y="93789"/>
                  </a:lnTo>
                  <a:lnTo>
                    <a:pt x="55626" y="94869"/>
                  </a:lnTo>
                  <a:lnTo>
                    <a:pt x="59232" y="93954"/>
                  </a:lnTo>
                  <a:lnTo>
                    <a:pt x="60325" y="92138"/>
                  </a:lnTo>
                  <a:close/>
                </a:path>
                <a:path w="224790" h="146050">
                  <a:moveTo>
                    <a:pt x="65328" y="114160"/>
                  </a:moveTo>
                  <a:lnTo>
                    <a:pt x="64998" y="113372"/>
                  </a:lnTo>
                  <a:lnTo>
                    <a:pt x="63677" y="112064"/>
                  </a:lnTo>
                  <a:lnTo>
                    <a:pt x="62877" y="111734"/>
                  </a:lnTo>
                  <a:lnTo>
                    <a:pt x="61023" y="111734"/>
                  </a:lnTo>
                  <a:lnTo>
                    <a:pt x="60223" y="112064"/>
                  </a:lnTo>
                  <a:lnTo>
                    <a:pt x="58915" y="113372"/>
                  </a:lnTo>
                  <a:lnTo>
                    <a:pt x="58585" y="114160"/>
                  </a:lnTo>
                  <a:lnTo>
                    <a:pt x="58585" y="116014"/>
                  </a:lnTo>
                  <a:lnTo>
                    <a:pt x="58915" y="116801"/>
                  </a:lnTo>
                  <a:lnTo>
                    <a:pt x="60223" y="118110"/>
                  </a:lnTo>
                  <a:lnTo>
                    <a:pt x="61023" y="118427"/>
                  </a:lnTo>
                  <a:lnTo>
                    <a:pt x="62877" y="118427"/>
                  </a:lnTo>
                  <a:lnTo>
                    <a:pt x="63677" y="118110"/>
                  </a:lnTo>
                  <a:lnTo>
                    <a:pt x="64998" y="116801"/>
                  </a:lnTo>
                  <a:lnTo>
                    <a:pt x="65328" y="116014"/>
                  </a:lnTo>
                  <a:lnTo>
                    <a:pt x="65328" y="114160"/>
                  </a:lnTo>
                  <a:close/>
                </a:path>
                <a:path w="224790" h="146050">
                  <a:moveTo>
                    <a:pt x="70472" y="50647"/>
                  </a:moveTo>
                  <a:lnTo>
                    <a:pt x="69138" y="45440"/>
                  </a:lnTo>
                  <a:lnTo>
                    <a:pt x="66408" y="43840"/>
                  </a:lnTo>
                  <a:lnTo>
                    <a:pt x="61658" y="45034"/>
                  </a:lnTo>
                  <a:lnTo>
                    <a:pt x="60248" y="46748"/>
                  </a:lnTo>
                  <a:lnTo>
                    <a:pt x="59994" y="48729"/>
                  </a:lnTo>
                  <a:lnTo>
                    <a:pt x="60388" y="48094"/>
                  </a:lnTo>
                  <a:lnTo>
                    <a:pt x="60960" y="47561"/>
                  </a:lnTo>
                  <a:lnTo>
                    <a:pt x="63500" y="46685"/>
                  </a:lnTo>
                  <a:lnTo>
                    <a:pt x="65417" y="47612"/>
                  </a:lnTo>
                  <a:lnTo>
                    <a:pt x="66459" y="50558"/>
                  </a:lnTo>
                  <a:lnTo>
                    <a:pt x="66090" y="51841"/>
                  </a:lnTo>
                  <a:lnTo>
                    <a:pt x="65265" y="52717"/>
                  </a:lnTo>
                  <a:lnTo>
                    <a:pt x="65747" y="53086"/>
                  </a:lnTo>
                  <a:lnTo>
                    <a:pt x="66535" y="54013"/>
                  </a:lnTo>
                  <a:lnTo>
                    <a:pt x="68999" y="53187"/>
                  </a:lnTo>
                  <a:lnTo>
                    <a:pt x="70472" y="50647"/>
                  </a:lnTo>
                  <a:close/>
                </a:path>
                <a:path w="224790" h="146050">
                  <a:moveTo>
                    <a:pt x="71462" y="3238"/>
                  </a:moveTo>
                  <a:lnTo>
                    <a:pt x="70675" y="850"/>
                  </a:lnTo>
                  <a:lnTo>
                    <a:pt x="70269" y="381"/>
                  </a:lnTo>
                  <a:lnTo>
                    <a:pt x="69786" y="0"/>
                  </a:lnTo>
                  <a:lnTo>
                    <a:pt x="69189" y="508"/>
                  </a:lnTo>
                  <a:lnTo>
                    <a:pt x="68491" y="914"/>
                  </a:lnTo>
                  <a:lnTo>
                    <a:pt x="67475" y="1143"/>
                  </a:lnTo>
                  <a:lnTo>
                    <a:pt x="67144" y="1104"/>
                  </a:lnTo>
                  <a:lnTo>
                    <a:pt x="67411" y="1714"/>
                  </a:lnTo>
                  <a:lnTo>
                    <a:pt x="67881" y="3111"/>
                  </a:lnTo>
                  <a:lnTo>
                    <a:pt x="67830" y="4546"/>
                  </a:lnTo>
                  <a:lnTo>
                    <a:pt x="67386" y="5854"/>
                  </a:lnTo>
                  <a:lnTo>
                    <a:pt x="68287" y="5842"/>
                  </a:lnTo>
                  <a:lnTo>
                    <a:pt x="70497" y="5118"/>
                  </a:lnTo>
                  <a:lnTo>
                    <a:pt x="71462" y="3238"/>
                  </a:lnTo>
                  <a:close/>
                </a:path>
                <a:path w="224790" h="146050">
                  <a:moveTo>
                    <a:pt x="76835" y="45694"/>
                  </a:moveTo>
                  <a:lnTo>
                    <a:pt x="76504" y="44907"/>
                  </a:lnTo>
                  <a:lnTo>
                    <a:pt x="75196" y="43599"/>
                  </a:lnTo>
                  <a:lnTo>
                    <a:pt x="74396" y="43268"/>
                  </a:lnTo>
                  <a:lnTo>
                    <a:pt x="72542" y="43268"/>
                  </a:lnTo>
                  <a:lnTo>
                    <a:pt x="71742" y="43599"/>
                  </a:lnTo>
                  <a:lnTo>
                    <a:pt x="70421" y="44907"/>
                  </a:lnTo>
                  <a:lnTo>
                    <a:pt x="70091" y="45694"/>
                  </a:lnTo>
                  <a:lnTo>
                    <a:pt x="70091" y="47536"/>
                  </a:lnTo>
                  <a:lnTo>
                    <a:pt x="70421" y="48336"/>
                  </a:lnTo>
                  <a:lnTo>
                    <a:pt x="71742" y="49644"/>
                  </a:lnTo>
                  <a:lnTo>
                    <a:pt x="72542" y="49961"/>
                  </a:lnTo>
                  <a:lnTo>
                    <a:pt x="74396" y="49961"/>
                  </a:lnTo>
                  <a:lnTo>
                    <a:pt x="75196" y="49644"/>
                  </a:lnTo>
                  <a:lnTo>
                    <a:pt x="76504" y="48336"/>
                  </a:lnTo>
                  <a:lnTo>
                    <a:pt x="76835" y="47536"/>
                  </a:lnTo>
                  <a:lnTo>
                    <a:pt x="76835" y="45694"/>
                  </a:lnTo>
                  <a:close/>
                </a:path>
                <a:path w="224790" h="146050">
                  <a:moveTo>
                    <a:pt x="78397" y="82511"/>
                  </a:moveTo>
                  <a:lnTo>
                    <a:pt x="78066" y="81711"/>
                  </a:lnTo>
                  <a:lnTo>
                    <a:pt x="76758" y="80416"/>
                  </a:lnTo>
                  <a:lnTo>
                    <a:pt x="75958" y="80086"/>
                  </a:lnTo>
                  <a:lnTo>
                    <a:pt x="74104" y="80086"/>
                  </a:lnTo>
                  <a:lnTo>
                    <a:pt x="73304" y="80416"/>
                  </a:lnTo>
                  <a:lnTo>
                    <a:pt x="71983" y="81711"/>
                  </a:lnTo>
                  <a:lnTo>
                    <a:pt x="71666" y="82511"/>
                  </a:lnTo>
                  <a:lnTo>
                    <a:pt x="71666" y="84353"/>
                  </a:lnTo>
                  <a:lnTo>
                    <a:pt x="71983" y="85140"/>
                  </a:lnTo>
                  <a:lnTo>
                    <a:pt x="73304" y="86448"/>
                  </a:lnTo>
                  <a:lnTo>
                    <a:pt x="74104" y="86779"/>
                  </a:lnTo>
                  <a:lnTo>
                    <a:pt x="75958" y="86779"/>
                  </a:lnTo>
                  <a:lnTo>
                    <a:pt x="76758" y="86448"/>
                  </a:lnTo>
                  <a:lnTo>
                    <a:pt x="78066" y="85140"/>
                  </a:lnTo>
                  <a:lnTo>
                    <a:pt x="78397" y="84353"/>
                  </a:lnTo>
                  <a:lnTo>
                    <a:pt x="78397" y="82511"/>
                  </a:lnTo>
                  <a:close/>
                </a:path>
                <a:path w="224790" h="146050">
                  <a:moveTo>
                    <a:pt x="78435" y="136372"/>
                  </a:moveTo>
                  <a:lnTo>
                    <a:pt x="78333" y="134340"/>
                  </a:lnTo>
                  <a:lnTo>
                    <a:pt x="77660" y="132308"/>
                  </a:lnTo>
                  <a:lnTo>
                    <a:pt x="75755" y="131343"/>
                  </a:lnTo>
                  <a:lnTo>
                    <a:pt x="72224" y="132511"/>
                  </a:lnTo>
                  <a:lnTo>
                    <a:pt x="71259" y="134391"/>
                  </a:lnTo>
                  <a:lnTo>
                    <a:pt x="72390" y="137807"/>
                  </a:lnTo>
                  <a:lnTo>
                    <a:pt x="74104" y="138709"/>
                  </a:lnTo>
                  <a:lnTo>
                    <a:pt x="76098" y="138277"/>
                  </a:lnTo>
                  <a:lnTo>
                    <a:pt x="77584" y="137807"/>
                  </a:lnTo>
                  <a:lnTo>
                    <a:pt x="78435" y="136372"/>
                  </a:lnTo>
                  <a:close/>
                </a:path>
                <a:path w="224790" h="146050">
                  <a:moveTo>
                    <a:pt x="82804" y="24879"/>
                  </a:moveTo>
                  <a:lnTo>
                    <a:pt x="81610" y="20231"/>
                  </a:lnTo>
                  <a:lnTo>
                    <a:pt x="78879" y="18630"/>
                  </a:lnTo>
                  <a:lnTo>
                    <a:pt x="73888" y="19888"/>
                  </a:lnTo>
                  <a:lnTo>
                    <a:pt x="72453" y="21983"/>
                  </a:lnTo>
                  <a:lnTo>
                    <a:pt x="72517" y="24257"/>
                  </a:lnTo>
                  <a:lnTo>
                    <a:pt x="74637" y="24815"/>
                  </a:lnTo>
                  <a:lnTo>
                    <a:pt x="76377" y="26403"/>
                  </a:lnTo>
                  <a:lnTo>
                    <a:pt x="77076" y="28549"/>
                  </a:lnTo>
                  <a:lnTo>
                    <a:pt x="78600" y="27990"/>
                  </a:lnTo>
                  <a:lnTo>
                    <a:pt x="79578" y="27914"/>
                  </a:lnTo>
                  <a:lnTo>
                    <a:pt x="80530" y="28041"/>
                  </a:lnTo>
                  <a:lnTo>
                    <a:pt x="82042" y="26860"/>
                  </a:lnTo>
                  <a:lnTo>
                    <a:pt x="82804" y="24879"/>
                  </a:lnTo>
                  <a:close/>
                </a:path>
                <a:path w="224790" h="146050">
                  <a:moveTo>
                    <a:pt x="85763" y="73037"/>
                  </a:moveTo>
                  <a:lnTo>
                    <a:pt x="85610" y="72910"/>
                  </a:lnTo>
                  <a:lnTo>
                    <a:pt x="85128" y="73050"/>
                  </a:lnTo>
                  <a:lnTo>
                    <a:pt x="81559" y="73685"/>
                  </a:lnTo>
                  <a:lnTo>
                    <a:pt x="78143" y="71335"/>
                  </a:lnTo>
                  <a:lnTo>
                    <a:pt x="77292" y="66751"/>
                  </a:lnTo>
                  <a:lnTo>
                    <a:pt x="77406" y="65722"/>
                  </a:lnTo>
                  <a:lnTo>
                    <a:pt x="77685" y="64770"/>
                  </a:lnTo>
                  <a:lnTo>
                    <a:pt x="74993" y="65976"/>
                  </a:lnTo>
                  <a:lnTo>
                    <a:pt x="73469" y="68935"/>
                  </a:lnTo>
                  <a:lnTo>
                    <a:pt x="75057" y="75158"/>
                  </a:lnTo>
                  <a:lnTo>
                    <a:pt x="78422" y="77152"/>
                  </a:lnTo>
                  <a:lnTo>
                    <a:pt x="82169" y="76212"/>
                  </a:lnTo>
                  <a:lnTo>
                    <a:pt x="82943" y="75869"/>
                  </a:lnTo>
                  <a:lnTo>
                    <a:pt x="83464" y="74841"/>
                  </a:lnTo>
                  <a:lnTo>
                    <a:pt x="84366" y="74041"/>
                  </a:lnTo>
                  <a:lnTo>
                    <a:pt x="85483" y="73571"/>
                  </a:lnTo>
                  <a:lnTo>
                    <a:pt x="85763" y="73037"/>
                  </a:lnTo>
                  <a:close/>
                </a:path>
                <a:path w="224790" h="146050">
                  <a:moveTo>
                    <a:pt x="86220" y="106476"/>
                  </a:moveTo>
                  <a:lnTo>
                    <a:pt x="85344" y="103822"/>
                  </a:lnTo>
                  <a:lnTo>
                    <a:pt x="83439" y="102857"/>
                  </a:lnTo>
                  <a:lnTo>
                    <a:pt x="80048" y="103962"/>
                  </a:lnTo>
                  <a:lnTo>
                    <a:pt x="79171" y="105587"/>
                  </a:lnTo>
                  <a:lnTo>
                    <a:pt x="79463" y="107200"/>
                  </a:lnTo>
                  <a:lnTo>
                    <a:pt x="80111" y="106997"/>
                  </a:lnTo>
                  <a:lnTo>
                    <a:pt x="81241" y="106984"/>
                  </a:lnTo>
                  <a:lnTo>
                    <a:pt x="81915" y="107289"/>
                  </a:lnTo>
                  <a:lnTo>
                    <a:pt x="82499" y="107708"/>
                  </a:lnTo>
                  <a:lnTo>
                    <a:pt x="82892" y="107518"/>
                  </a:lnTo>
                  <a:lnTo>
                    <a:pt x="84086" y="107353"/>
                  </a:lnTo>
                  <a:lnTo>
                    <a:pt x="84988" y="107645"/>
                  </a:lnTo>
                  <a:lnTo>
                    <a:pt x="85686" y="108191"/>
                  </a:lnTo>
                  <a:lnTo>
                    <a:pt x="86106" y="107403"/>
                  </a:lnTo>
                  <a:lnTo>
                    <a:pt x="86220" y="106476"/>
                  </a:lnTo>
                  <a:close/>
                </a:path>
                <a:path w="224790" h="146050">
                  <a:moveTo>
                    <a:pt x="89496" y="59613"/>
                  </a:moveTo>
                  <a:lnTo>
                    <a:pt x="88569" y="59347"/>
                  </a:lnTo>
                  <a:lnTo>
                    <a:pt x="87591" y="59270"/>
                  </a:lnTo>
                  <a:lnTo>
                    <a:pt x="86144" y="59728"/>
                  </a:lnTo>
                  <a:lnTo>
                    <a:pt x="85407" y="60261"/>
                  </a:lnTo>
                  <a:lnTo>
                    <a:pt x="86080" y="60413"/>
                  </a:lnTo>
                  <a:lnTo>
                    <a:pt x="87299" y="61048"/>
                  </a:lnTo>
                  <a:lnTo>
                    <a:pt x="87909" y="60426"/>
                  </a:lnTo>
                  <a:lnTo>
                    <a:pt x="88646" y="59918"/>
                  </a:lnTo>
                  <a:lnTo>
                    <a:pt x="89496" y="59613"/>
                  </a:lnTo>
                  <a:close/>
                </a:path>
                <a:path w="224790" h="146050">
                  <a:moveTo>
                    <a:pt x="93878" y="127711"/>
                  </a:moveTo>
                  <a:lnTo>
                    <a:pt x="93548" y="126923"/>
                  </a:lnTo>
                  <a:lnTo>
                    <a:pt x="92227" y="125615"/>
                  </a:lnTo>
                  <a:lnTo>
                    <a:pt x="91427" y="125298"/>
                  </a:lnTo>
                  <a:lnTo>
                    <a:pt x="89560" y="125298"/>
                  </a:lnTo>
                  <a:lnTo>
                    <a:pt x="88773" y="125615"/>
                  </a:lnTo>
                  <a:lnTo>
                    <a:pt x="87452" y="126923"/>
                  </a:lnTo>
                  <a:lnTo>
                    <a:pt x="87122" y="127711"/>
                  </a:lnTo>
                  <a:lnTo>
                    <a:pt x="87122" y="129565"/>
                  </a:lnTo>
                  <a:lnTo>
                    <a:pt x="87452" y="130352"/>
                  </a:lnTo>
                  <a:lnTo>
                    <a:pt x="88773" y="131660"/>
                  </a:lnTo>
                  <a:lnTo>
                    <a:pt x="89560" y="131991"/>
                  </a:lnTo>
                  <a:lnTo>
                    <a:pt x="91427" y="131991"/>
                  </a:lnTo>
                  <a:lnTo>
                    <a:pt x="92227" y="131660"/>
                  </a:lnTo>
                  <a:lnTo>
                    <a:pt x="93548" y="130352"/>
                  </a:lnTo>
                  <a:lnTo>
                    <a:pt x="93878" y="129565"/>
                  </a:lnTo>
                  <a:lnTo>
                    <a:pt x="93878" y="127711"/>
                  </a:lnTo>
                  <a:close/>
                </a:path>
                <a:path w="224790" h="146050">
                  <a:moveTo>
                    <a:pt x="94767" y="96786"/>
                  </a:moveTo>
                  <a:lnTo>
                    <a:pt x="93776" y="91363"/>
                  </a:lnTo>
                  <a:lnTo>
                    <a:pt x="91173" y="89573"/>
                  </a:lnTo>
                  <a:lnTo>
                    <a:pt x="86220" y="90462"/>
                  </a:lnTo>
                  <a:lnTo>
                    <a:pt x="84683" y="92265"/>
                  </a:lnTo>
                  <a:lnTo>
                    <a:pt x="84582" y="93065"/>
                  </a:lnTo>
                  <a:lnTo>
                    <a:pt x="84582" y="96875"/>
                  </a:lnTo>
                  <a:lnTo>
                    <a:pt x="84302" y="95338"/>
                  </a:lnTo>
                  <a:lnTo>
                    <a:pt x="84582" y="96875"/>
                  </a:lnTo>
                  <a:lnTo>
                    <a:pt x="84582" y="93065"/>
                  </a:lnTo>
                  <a:lnTo>
                    <a:pt x="84416" y="94361"/>
                  </a:lnTo>
                  <a:lnTo>
                    <a:pt x="83210" y="93129"/>
                  </a:lnTo>
                  <a:lnTo>
                    <a:pt x="81432" y="92494"/>
                  </a:lnTo>
                  <a:lnTo>
                    <a:pt x="79248" y="93040"/>
                  </a:lnTo>
                  <a:lnTo>
                    <a:pt x="78587" y="93433"/>
                  </a:lnTo>
                  <a:lnTo>
                    <a:pt x="79260" y="94322"/>
                  </a:lnTo>
                  <a:lnTo>
                    <a:pt x="79768" y="96710"/>
                  </a:lnTo>
                  <a:lnTo>
                    <a:pt x="78600" y="98488"/>
                  </a:lnTo>
                  <a:lnTo>
                    <a:pt x="76517" y="98933"/>
                  </a:lnTo>
                  <a:lnTo>
                    <a:pt x="75996" y="98882"/>
                  </a:lnTo>
                  <a:lnTo>
                    <a:pt x="76060" y="99250"/>
                  </a:lnTo>
                  <a:lnTo>
                    <a:pt x="76314" y="99656"/>
                  </a:lnTo>
                  <a:lnTo>
                    <a:pt x="77978" y="99301"/>
                  </a:lnTo>
                  <a:lnTo>
                    <a:pt x="79679" y="100177"/>
                  </a:lnTo>
                  <a:lnTo>
                    <a:pt x="80327" y="102108"/>
                  </a:lnTo>
                  <a:lnTo>
                    <a:pt x="80340" y="102692"/>
                  </a:lnTo>
                  <a:lnTo>
                    <a:pt x="81508" y="102755"/>
                  </a:lnTo>
                  <a:lnTo>
                    <a:pt x="84150" y="102082"/>
                  </a:lnTo>
                  <a:lnTo>
                    <a:pt x="85572" y="100368"/>
                  </a:lnTo>
                  <a:lnTo>
                    <a:pt x="85813" y="98412"/>
                  </a:lnTo>
                  <a:lnTo>
                    <a:pt x="86944" y="99529"/>
                  </a:lnTo>
                  <a:lnTo>
                    <a:pt x="88531" y="100177"/>
                  </a:lnTo>
                  <a:lnTo>
                    <a:pt x="92951" y="99390"/>
                  </a:lnTo>
                  <a:lnTo>
                    <a:pt x="94767" y="96786"/>
                  </a:lnTo>
                  <a:close/>
                </a:path>
                <a:path w="224790" h="146050">
                  <a:moveTo>
                    <a:pt x="95237" y="33007"/>
                  </a:moveTo>
                  <a:lnTo>
                    <a:pt x="94297" y="32740"/>
                  </a:lnTo>
                  <a:lnTo>
                    <a:pt x="93306" y="32664"/>
                  </a:lnTo>
                  <a:lnTo>
                    <a:pt x="89103" y="33426"/>
                  </a:lnTo>
                  <a:lnTo>
                    <a:pt x="86893" y="36156"/>
                  </a:lnTo>
                  <a:lnTo>
                    <a:pt x="86918" y="40030"/>
                  </a:lnTo>
                  <a:lnTo>
                    <a:pt x="86893" y="39255"/>
                  </a:lnTo>
                  <a:lnTo>
                    <a:pt x="86106" y="39547"/>
                  </a:lnTo>
                  <a:lnTo>
                    <a:pt x="85420" y="39979"/>
                  </a:lnTo>
                  <a:lnTo>
                    <a:pt x="84836" y="40538"/>
                  </a:lnTo>
                  <a:lnTo>
                    <a:pt x="84607" y="41694"/>
                  </a:lnTo>
                  <a:lnTo>
                    <a:pt x="84035" y="42684"/>
                  </a:lnTo>
                  <a:lnTo>
                    <a:pt x="83159" y="43408"/>
                  </a:lnTo>
                  <a:lnTo>
                    <a:pt x="82918" y="44348"/>
                  </a:lnTo>
                  <a:lnTo>
                    <a:pt x="82880" y="45339"/>
                  </a:lnTo>
                  <a:lnTo>
                    <a:pt x="83718" y="48602"/>
                  </a:lnTo>
                  <a:lnTo>
                    <a:pt x="85534" y="50215"/>
                  </a:lnTo>
                  <a:lnTo>
                    <a:pt x="88582" y="50901"/>
                  </a:lnTo>
                  <a:lnTo>
                    <a:pt x="89547" y="50927"/>
                  </a:lnTo>
                  <a:lnTo>
                    <a:pt x="91859" y="50342"/>
                  </a:lnTo>
                  <a:lnTo>
                    <a:pt x="92976" y="49542"/>
                  </a:lnTo>
                  <a:lnTo>
                    <a:pt x="93865" y="48399"/>
                  </a:lnTo>
                  <a:lnTo>
                    <a:pt x="93179" y="47650"/>
                  </a:lnTo>
                  <a:lnTo>
                    <a:pt x="92684" y="46710"/>
                  </a:lnTo>
                  <a:lnTo>
                    <a:pt x="92417" y="45681"/>
                  </a:lnTo>
                  <a:lnTo>
                    <a:pt x="92125" y="44183"/>
                  </a:lnTo>
                  <a:lnTo>
                    <a:pt x="92176" y="43446"/>
                  </a:lnTo>
                  <a:lnTo>
                    <a:pt x="92316" y="42748"/>
                  </a:lnTo>
                  <a:lnTo>
                    <a:pt x="91795" y="41998"/>
                  </a:lnTo>
                  <a:lnTo>
                    <a:pt x="91427" y="41148"/>
                  </a:lnTo>
                  <a:lnTo>
                    <a:pt x="90703" y="37109"/>
                  </a:lnTo>
                  <a:lnTo>
                    <a:pt x="92430" y="34150"/>
                  </a:lnTo>
                  <a:lnTo>
                    <a:pt x="95237" y="33007"/>
                  </a:lnTo>
                  <a:close/>
                </a:path>
                <a:path w="224790" h="146050">
                  <a:moveTo>
                    <a:pt x="105422" y="18389"/>
                  </a:moveTo>
                  <a:lnTo>
                    <a:pt x="104622" y="17449"/>
                  </a:lnTo>
                  <a:lnTo>
                    <a:pt x="102006" y="16967"/>
                  </a:lnTo>
                  <a:lnTo>
                    <a:pt x="99834" y="14960"/>
                  </a:lnTo>
                  <a:lnTo>
                    <a:pt x="99250" y="11760"/>
                  </a:lnTo>
                  <a:lnTo>
                    <a:pt x="99237" y="10858"/>
                  </a:lnTo>
                  <a:lnTo>
                    <a:pt x="98094" y="11023"/>
                  </a:lnTo>
                  <a:lnTo>
                    <a:pt x="97421" y="11188"/>
                  </a:lnTo>
                  <a:lnTo>
                    <a:pt x="96266" y="11861"/>
                  </a:lnTo>
                  <a:lnTo>
                    <a:pt x="96012" y="13423"/>
                  </a:lnTo>
                  <a:lnTo>
                    <a:pt x="95084" y="14744"/>
                  </a:lnTo>
                  <a:lnTo>
                    <a:pt x="93726" y="15468"/>
                  </a:lnTo>
                  <a:lnTo>
                    <a:pt x="93510" y="16383"/>
                  </a:lnTo>
                  <a:lnTo>
                    <a:pt x="93472" y="17348"/>
                  </a:lnTo>
                  <a:lnTo>
                    <a:pt x="94551" y="21551"/>
                  </a:lnTo>
                  <a:lnTo>
                    <a:pt x="97853" y="23495"/>
                  </a:lnTo>
                  <a:lnTo>
                    <a:pt x="103289" y="22123"/>
                  </a:lnTo>
                  <a:lnTo>
                    <a:pt x="104876" y="20421"/>
                  </a:lnTo>
                  <a:lnTo>
                    <a:pt x="105422" y="18389"/>
                  </a:lnTo>
                  <a:close/>
                </a:path>
                <a:path w="224790" h="146050">
                  <a:moveTo>
                    <a:pt x="114414" y="82486"/>
                  </a:moveTo>
                  <a:lnTo>
                    <a:pt x="113385" y="82778"/>
                  </a:lnTo>
                  <a:lnTo>
                    <a:pt x="109816" y="83413"/>
                  </a:lnTo>
                  <a:lnTo>
                    <a:pt x="106387" y="81064"/>
                  </a:lnTo>
                  <a:lnTo>
                    <a:pt x="105422" y="75768"/>
                  </a:lnTo>
                  <a:lnTo>
                    <a:pt x="105854" y="74053"/>
                  </a:lnTo>
                  <a:lnTo>
                    <a:pt x="106781" y="72682"/>
                  </a:lnTo>
                  <a:lnTo>
                    <a:pt x="105511" y="73152"/>
                  </a:lnTo>
                  <a:lnTo>
                    <a:pt x="104457" y="73964"/>
                  </a:lnTo>
                  <a:lnTo>
                    <a:pt x="102958" y="76034"/>
                  </a:lnTo>
                  <a:lnTo>
                    <a:pt x="102527" y="77279"/>
                  </a:lnTo>
                  <a:lnTo>
                    <a:pt x="102501" y="79794"/>
                  </a:lnTo>
                  <a:lnTo>
                    <a:pt x="102489" y="78600"/>
                  </a:lnTo>
                  <a:lnTo>
                    <a:pt x="98742" y="83426"/>
                  </a:lnTo>
                  <a:lnTo>
                    <a:pt x="101041" y="83604"/>
                  </a:lnTo>
                  <a:lnTo>
                    <a:pt x="103022" y="85242"/>
                  </a:lnTo>
                  <a:lnTo>
                    <a:pt x="103479" y="88480"/>
                  </a:lnTo>
                  <a:lnTo>
                    <a:pt x="103289" y="89306"/>
                  </a:lnTo>
                  <a:lnTo>
                    <a:pt x="102984" y="90081"/>
                  </a:lnTo>
                  <a:lnTo>
                    <a:pt x="104178" y="90462"/>
                  </a:lnTo>
                  <a:lnTo>
                    <a:pt x="105498" y="90500"/>
                  </a:lnTo>
                  <a:lnTo>
                    <a:pt x="109143" y="89306"/>
                  </a:lnTo>
                  <a:lnTo>
                    <a:pt x="110705" y="87274"/>
                  </a:lnTo>
                  <a:lnTo>
                    <a:pt x="110972" y="85001"/>
                  </a:lnTo>
                  <a:lnTo>
                    <a:pt x="112420" y="84531"/>
                  </a:lnTo>
                  <a:lnTo>
                    <a:pt x="113601" y="83642"/>
                  </a:lnTo>
                  <a:lnTo>
                    <a:pt x="114414" y="82486"/>
                  </a:lnTo>
                  <a:close/>
                </a:path>
                <a:path w="224790" h="146050">
                  <a:moveTo>
                    <a:pt x="121958" y="94792"/>
                  </a:moveTo>
                  <a:lnTo>
                    <a:pt x="121094" y="94068"/>
                  </a:lnTo>
                  <a:lnTo>
                    <a:pt x="120434" y="93103"/>
                  </a:lnTo>
                  <a:lnTo>
                    <a:pt x="119976" y="90614"/>
                  </a:lnTo>
                  <a:lnTo>
                    <a:pt x="120307" y="89344"/>
                  </a:lnTo>
                  <a:lnTo>
                    <a:pt x="120992" y="88303"/>
                  </a:lnTo>
                  <a:lnTo>
                    <a:pt x="119621" y="86728"/>
                  </a:lnTo>
                  <a:lnTo>
                    <a:pt x="117500" y="85864"/>
                  </a:lnTo>
                  <a:lnTo>
                    <a:pt x="114325" y="86398"/>
                  </a:lnTo>
                  <a:lnTo>
                    <a:pt x="113461" y="86779"/>
                  </a:lnTo>
                  <a:lnTo>
                    <a:pt x="110858" y="88633"/>
                  </a:lnTo>
                  <a:lnTo>
                    <a:pt x="109791" y="90919"/>
                  </a:lnTo>
                  <a:lnTo>
                    <a:pt x="110769" y="96659"/>
                  </a:lnTo>
                  <a:lnTo>
                    <a:pt x="113957" y="98907"/>
                  </a:lnTo>
                  <a:lnTo>
                    <a:pt x="119456" y="97993"/>
                  </a:lnTo>
                  <a:lnTo>
                    <a:pt x="121132" y="96608"/>
                  </a:lnTo>
                  <a:lnTo>
                    <a:pt x="121958" y="94792"/>
                  </a:lnTo>
                  <a:close/>
                </a:path>
                <a:path w="224790" h="146050">
                  <a:moveTo>
                    <a:pt x="122923" y="142405"/>
                  </a:moveTo>
                  <a:lnTo>
                    <a:pt x="121970" y="139547"/>
                  </a:lnTo>
                  <a:lnTo>
                    <a:pt x="121056" y="138823"/>
                  </a:lnTo>
                  <a:lnTo>
                    <a:pt x="119392" y="138353"/>
                  </a:lnTo>
                  <a:lnTo>
                    <a:pt x="118732" y="138290"/>
                  </a:lnTo>
                  <a:lnTo>
                    <a:pt x="117271" y="138785"/>
                  </a:lnTo>
                  <a:lnTo>
                    <a:pt x="116662" y="139331"/>
                  </a:lnTo>
                  <a:lnTo>
                    <a:pt x="115785" y="140804"/>
                  </a:lnTo>
                  <a:lnTo>
                    <a:pt x="115608" y="141782"/>
                  </a:lnTo>
                  <a:lnTo>
                    <a:pt x="116509" y="144500"/>
                  </a:lnTo>
                  <a:lnTo>
                    <a:pt x="118414" y="145453"/>
                  </a:lnTo>
                  <a:lnTo>
                    <a:pt x="121958" y="144297"/>
                  </a:lnTo>
                  <a:lnTo>
                    <a:pt x="122923" y="142405"/>
                  </a:lnTo>
                  <a:close/>
                </a:path>
                <a:path w="224790" h="146050">
                  <a:moveTo>
                    <a:pt x="123634" y="53314"/>
                  </a:moveTo>
                  <a:lnTo>
                    <a:pt x="120599" y="53200"/>
                  </a:lnTo>
                  <a:lnTo>
                    <a:pt x="117957" y="51015"/>
                  </a:lnTo>
                  <a:lnTo>
                    <a:pt x="116890" y="45173"/>
                  </a:lnTo>
                  <a:lnTo>
                    <a:pt x="118262" y="42506"/>
                  </a:lnTo>
                  <a:lnTo>
                    <a:pt x="120573" y="41173"/>
                  </a:lnTo>
                  <a:lnTo>
                    <a:pt x="119646" y="41173"/>
                  </a:lnTo>
                  <a:lnTo>
                    <a:pt x="116992" y="41757"/>
                  </a:lnTo>
                  <a:lnTo>
                    <a:pt x="115443" y="43002"/>
                  </a:lnTo>
                  <a:lnTo>
                    <a:pt x="114554" y="44653"/>
                  </a:lnTo>
                  <a:lnTo>
                    <a:pt x="113779" y="44907"/>
                  </a:lnTo>
                  <a:lnTo>
                    <a:pt x="113068" y="45262"/>
                  </a:lnTo>
                  <a:lnTo>
                    <a:pt x="110515" y="47307"/>
                  </a:lnTo>
                  <a:lnTo>
                    <a:pt x="109537" y="49885"/>
                  </a:lnTo>
                  <a:lnTo>
                    <a:pt x="110197" y="52451"/>
                  </a:lnTo>
                  <a:lnTo>
                    <a:pt x="106794" y="53530"/>
                  </a:lnTo>
                  <a:lnTo>
                    <a:pt x="105054" y="56934"/>
                  </a:lnTo>
                  <a:lnTo>
                    <a:pt x="107099" y="63068"/>
                  </a:lnTo>
                  <a:lnTo>
                    <a:pt x="110210" y="64744"/>
                  </a:lnTo>
                  <a:lnTo>
                    <a:pt x="113245" y="64033"/>
                  </a:lnTo>
                  <a:lnTo>
                    <a:pt x="114007" y="63258"/>
                  </a:lnTo>
                  <a:lnTo>
                    <a:pt x="114998" y="62687"/>
                  </a:lnTo>
                  <a:lnTo>
                    <a:pt x="116128" y="62433"/>
                  </a:lnTo>
                  <a:lnTo>
                    <a:pt x="117487" y="61087"/>
                  </a:lnTo>
                  <a:lnTo>
                    <a:pt x="118148" y="59156"/>
                  </a:lnTo>
                  <a:lnTo>
                    <a:pt x="117805" y="57213"/>
                  </a:lnTo>
                  <a:lnTo>
                    <a:pt x="120065" y="56680"/>
                  </a:lnTo>
                  <a:lnTo>
                    <a:pt x="121513" y="55435"/>
                  </a:lnTo>
                  <a:lnTo>
                    <a:pt x="122351" y="53873"/>
                  </a:lnTo>
                  <a:lnTo>
                    <a:pt x="121513" y="54114"/>
                  </a:lnTo>
                  <a:lnTo>
                    <a:pt x="117944" y="54749"/>
                  </a:lnTo>
                  <a:lnTo>
                    <a:pt x="122351" y="53873"/>
                  </a:lnTo>
                  <a:lnTo>
                    <a:pt x="123228" y="53543"/>
                  </a:lnTo>
                  <a:lnTo>
                    <a:pt x="123634" y="53314"/>
                  </a:lnTo>
                  <a:close/>
                </a:path>
                <a:path w="224790" h="146050">
                  <a:moveTo>
                    <a:pt x="127393" y="103619"/>
                  </a:moveTo>
                  <a:lnTo>
                    <a:pt x="126974" y="101257"/>
                  </a:lnTo>
                  <a:lnTo>
                    <a:pt x="125361" y="99745"/>
                  </a:lnTo>
                  <a:lnTo>
                    <a:pt x="122796" y="99212"/>
                  </a:lnTo>
                  <a:lnTo>
                    <a:pt x="122161" y="99187"/>
                  </a:lnTo>
                  <a:lnTo>
                    <a:pt x="119888" y="99593"/>
                  </a:lnTo>
                  <a:lnTo>
                    <a:pt x="118656" y="100672"/>
                  </a:lnTo>
                  <a:lnTo>
                    <a:pt x="117983" y="102031"/>
                  </a:lnTo>
                  <a:lnTo>
                    <a:pt x="117094" y="101739"/>
                  </a:lnTo>
                  <a:lnTo>
                    <a:pt x="116141" y="101600"/>
                  </a:lnTo>
                  <a:lnTo>
                    <a:pt x="112471" y="102527"/>
                  </a:lnTo>
                  <a:lnTo>
                    <a:pt x="110845" y="105232"/>
                  </a:lnTo>
                  <a:lnTo>
                    <a:pt x="111734" y="108737"/>
                  </a:lnTo>
                  <a:lnTo>
                    <a:pt x="111290" y="107365"/>
                  </a:lnTo>
                  <a:lnTo>
                    <a:pt x="108458" y="105943"/>
                  </a:lnTo>
                  <a:lnTo>
                    <a:pt x="105194" y="107010"/>
                  </a:lnTo>
                  <a:lnTo>
                    <a:pt x="104660" y="107340"/>
                  </a:lnTo>
                  <a:lnTo>
                    <a:pt x="103835" y="108026"/>
                  </a:lnTo>
                  <a:lnTo>
                    <a:pt x="102476" y="109994"/>
                  </a:lnTo>
                  <a:lnTo>
                    <a:pt x="102120" y="111556"/>
                  </a:lnTo>
                  <a:lnTo>
                    <a:pt x="103466" y="115658"/>
                  </a:lnTo>
                  <a:lnTo>
                    <a:pt x="106210" y="117043"/>
                  </a:lnTo>
                  <a:lnTo>
                    <a:pt x="108788" y="116293"/>
                  </a:lnTo>
                  <a:lnTo>
                    <a:pt x="108369" y="115849"/>
                  </a:lnTo>
                  <a:lnTo>
                    <a:pt x="108026" y="115316"/>
                  </a:lnTo>
                  <a:lnTo>
                    <a:pt x="107581" y="112839"/>
                  </a:lnTo>
                  <a:lnTo>
                    <a:pt x="108800" y="111112"/>
                  </a:lnTo>
                  <a:lnTo>
                    <a:pt x="111213" y="110680"/>
                  </a:lnTo>
                  <a:lnTo>
                    <a:pt x="111760" y="110769"/>
                  </a:lnTo>
                  <a:lnTo>
                    <a:pt x="112280" y="110947"/>
                  </a:lnTo>
                  <a:lnTo>
                    <a:pt x="112268" y="110604"/>
                  </a:lnTo>
                  <a:lnTo>
                    <a:pt x="114947" y="112179"/>
                  </a:lnTo>
                  <a:lnTo>
                    <a:pt x="119113" y="111125"/>
                  </a:lnTo>
                  <a:lnTo>
                    <a:pt x="120205" y="110121"/>
                  </a:lnTo>
                  <a:lnTo>
                    <a:pt x="120827" y="108877"/>
                  </a:lnTo>
                  <a:lnTo>
                    <a:pt x="121615" y="109131"/>
                  </a:lnTo>
                  <a:lnTo>
                    <a:pt x="127330" y="105181"/>
                  </a:lnTo>
                  <a:lnTo>
                    <a:pt x="127330" y="103911"/>
                  </a:lnTo>
                  <a:lnTo>
                    <a:pt x="127393" y="103619"/>
                  </a:lnTo>
                  <a:close/>
                </a:path>
                <a:path w="224790" h="146050">
                  <a:moveTo>
                    <a:pt x="130302" y="16256"/>
                  </a:moveTo>
                  <a:lnTo>
                    <a:pt x="128854" y="15367"/>
                  </a:lnTo>
                  <a:lnTo>
                    <a:pt x="127050" y="15049"/>
                  </a:lnTo>
                  <a:lnTo>
                    <a:pt x="121754" y="16383"/>
                  </a:lnTo>
                  <a:lnTo>
                    <a:pt x="119621" y="19939"/>
                  </a:lnTo>
                  <a:lnTo>
                    <a:pt x="121323" y="26263"/>
                  </a:lnTo>
                  <a:lnTo>
                    <a:pt x="123698" y="28079"/>
                  </a:lnTo>
                  <a:lnTo>
                    <a:pt x="121323" y="26263"/>
                  </a:lnTo>
                  <a:lnTo>
                    <a:pt x="120573" y="23545"/>
                  </a:lnTo>
                  <a:lnTo>
                    <a:pt x="119240" y="23609"/>
                  </a:lnTo>
                  <a:lnTo>
                    <a:pt x="117703" y="24117"/>
                  </a:lnTo>
                  <a:lnTo>
                    <a:pt x="116941" y="24599"/>
                  </a:lnTo>
                  <a:lnTo>
                    <a:pt x="116306" y="25196"/>
                  </a:lnTo>
                  <a:lnTo>
                    <a:pt x="116039" y="26200"/>
                  </a:lnTo>
                  <a:lnTo>
                    <a:pt x="115519" y="27114"/>
                  </a:lnTo>
                  <a:lnTo>
                    <a:pt x="114706" y="27774"/>
                  </a:lnTo>
                  <a:lnTo>
                    <a:pt x="114350" y="28930"/>
                  </a:lnTo>
                  <a:lnTo>
                    <a:pt x="114325" y="30187"/>
                  </a:lnTo>
                  <a:lnTo>
                    <a:pt x="115773" y="34569"/>
                  </a:lnTo>
                  <a:lnTo>
                    <a:pt x="119202" y="36283"/>
                  </a:lnTo>
                  <a:lnTo>
                    <a:pt x="125349" y="34277"/>
                  </a:lnTo>
                  <a:lnTo>
                    <a:pt x="127012" y="31254"/>
                  </a:lnTo>
                  <a:lnTo>
                    <a:pt x="126377" y="28295"/>
                  </a:lnTo>
                  <a:lnTo>
                    <a:pt x="127076" y="28346"/>
                  </a:lnTo>
                  <a:lnTo>
                    <a:pt x="127800" y="28321"/>
                  </a:lnTo>
                  <a:lnTo>
                    <a:pt x="129171" y="27901"/>
                  </a:lnTo>
                  <a:lnTo>
                    <a:pt x="127622" y="26974"/>
                  </a:lnTo>
                  <a:lnTo>
                    <a:pt x="126453" y="25425"/>
                  </a:lnTo>
                  <a:lnTo>
                    <a:pt x="125526" y="20358"/>
                  </a:lnTo>
                  <a:lnTo>
                    <a:pt x="127368" y="17322"/>
                  </a:lnTo>
                  <a:lnTo>
                    <a:pt x="130302" y="16256"/>
                  </a:lnTo>
                  <a:close/>
                </a:path>
                <a:path w="224790" h="146050">
                  <a:moveTo>
                    <a:pt x="137414" y="121767"/>
                  </a:moveTo>
                  <a:lnTo>
                    <a:pt x="137083" y="120980"/>
                  </a:lnTo>
                  <a:lnTo>
                    <a:pt x="135763" y="119672"/>
                  </a:lnTo>
                  <a:lnTo>
                    <a:pt x="134962" y="119341"/>
                  </a:lnTo>
                  <a:lnTo>
                    <a:pt x="133108" y="119341"/>
                  </a:lnTo>
                  <a:lnTo>
                    <a:pt x="132308" y="119672"/>
                  </a:lnTo>
                  <a:lnTo>
                    <a:pt x="131000" y="120980"/>
                  </a:lnTo>
                  <a:lnTo>
                    <a:pt x="130670" y="121767"/>
                  </a:lnTo>
                  <a:lnTo>
                    <a:pt x="130670" y="123609"/>
                  </a:lnTo>
                  <a:lnTo>
                    <a:pt x="131000" y="124409"/>
                  </a:lnTo>
                  <a:lnTo>
                    <a:pt x="132308" y="125704"/>
                  </a:lnTo>
                  <a:lnTo>
                    <a:pt x="133108" y="126034"/>
                  </a:lnTo>
                  <a:lnTo>
                    <a:pt x="134962" y="126034"/>
                  </a:lnTo>
                  <a:lnTo>
                    <a:pt x="135763" y="125704"/>
                  </a:lnTo>
                  <a:lnTo>
                    <a:pt x="137083" y="124409"/>
                  </a:lnTo>
                  <a:lnTo>
                    <a:pt x="137414" y="123609"/>
                  </a:lnTo>
                  <a:lnTo>
                    <a:pt x="137414" y="121767"/>
                  </a:lnTo>
                  <a:close/>
                </a:path>
                <a:path w="224790" h="146050">
                  <a:moveTo>
                    <a:pt x="145084" y="88061"/>
                  </a:moveTo>
                  <a:lnTo>
                    <a:pt x="143967" y="83756"/>
                  </a:lnTo>
                  <a:lnTo>
                    <a:pt x="143357" y="82765"/>
                  </a:lnTo>
                  <a:lnTo>
                    <a:pt x="142570" y="81978"/>
                  </a:lnTo>
                  <a:lnTo>
                    <a:pt x="141668" y="82346"/>
                  </a:lnTo>
                  <a:lnTo>
                    <a:pt x="140296" y="82600"/>
                  </a:lnTo>
                  <a:lnTo>
                    <a:pt x="140296" y="92557"/>
                  </a:lnTo>
                  <a:lnTo>
                    <a:pt x="139522" y="92837"/>
                  </a:lnTo>
                  <a:lnTo>
                    <a:pt x="138607" y="93065"/>
                  </a:lnTo>
                  <a:lnTo>
                    <a:pt x="137680" y="93091"/>
                  </a:lnTo>
                  <a:lnTo>
                    <a:pt x="138595" y="93065"/>
                  </a:lnTo>
                  <a:lnTo>
                    <a:pt x="140296" y="92557"/>
                  </a:lnTo>
                  <a:lnTo>
                    <a:pt x="140296" y="82600"/>
                  </a:lnTo>
                  <a:lnTo>
                    <a:pt x="139026" y="82816"/>
                  </a:lnTo>
                  <a:lnTo>
                    <a:pt x="137680" y="82283"/>
                  </a:lnTo>
                  <a:lnTo>
                    <a:pt x="137680" y="91020"/>
                  </a:lnTo>
                  <a:lnTo>
                    <a:pt x="137414" y="92100"/>
                  </a:lnTo>
                  <a:lnTo>
                    <a:pt x="136804" y="92938"/>
                  </a:lnTo>
                  <a:lnTo>
                    <a:pt x="136410" y="93484"/>
                  </a:lnTo>
                  <a:lnTo>
                    <a:pt x="135890" y="93954"/>
                  </a:lnTo>
                  <a:lnTo>
                    <a:pt x="133426" y="94780"/>
                  </a:lnTo>
                  <a:lnTo>
                    <a:pt x="131508" y="93827"/>
                  </a:lnTo>
                  <a:lnTo>
                    <a:pt x="130505" y="90843"/>
                  </a:lnTo>
                  <a:lnTo>
                    <a:pt x="130886" y="89560"/>
                  </a:lnTo>
                  <a:lnTo>
                    <a:pt x="131737" y="88696"/>
                  </a:lnTo>
                  <a:lnTo>
                    <a:pt x="132524" y="88023"/>
                  </a:lnTo>
                  <a:lnTo>
                    <a:pt x="134823" y="87261"/>
                  </a:lnTo>
                  <a:lnTo>
                    <a:pt x="136728" y="88201"/>
                  </a:lnTo>
                  <a:lnTo>
                    <a:pt x="137680" y="91020"/>
                  </a:lnTo>
                  <a:lnTo>
                    <a:pt x="137680" y="82283"/>
                  </a:lnTo>
                  <a:lnTo>
                    <a:pt x="136956" y="81978"/>
                  </a:lnTo>
                  <a:lnTo>
                    <a:pt x="135636" y="80429"/>
                  </a:lnTo>
                  <a:lnTo>
                    <a:pt x="133629" y="81165"/>
                  </a:lnTo>
                  <a:lnTo>
                    <a:pt x="132181" y="82778"/>
                  </a:lnTo>
                  <a:lnTo>
                    <a:pt x="131610" y="84709"/>
                  </a:lnTo>
                  <a:lnTo>
                    <a:pt x="131292" y="84848"/>
                  </a:lnTo>
                  <a:lnTo>
                    <a:pt x="131292" y="85788"/>
                  </a:lnTo>
                  <a:lnTo>
                    <a:pt x="131229" y="86956"/>
                  </a:lnTo>
                  <a:lnTo>
                    <a:pt x="131292" y="85788"/>
                  </a:lnTo>
                  <a:lnTo>
                    <a:pt x="131292" y="84848"/>
                  </a:lnTo>
                  <a:lnTo>
                    <a:pt x="130263" y="85280"/>
                  </a:lnTo>
                  <a:lnTo>
                    <a:pt x="129197" y="86245"/>
                  </a:lnTo>
                  <a:lnTo>
                    <a:pt x="128498" y="87439"/>
                  </a:lnTo>
                  <a:lnTo>
                    <a:pt x="129286" y="88150"/>
                  </a:lnTo>
                  <a:lnTo>
                    <a:pt x="129908" y="89052"/>
                  </a:lnTo>
                  <a:lnTo>
                    <a:pt x="130390" y="91757"/>
                  </a:lnTo>
                  <a:lnTo>
                    <a:pt x="129819" y="93268"/>
                  </a:lnTo>
                  <a:lnTo>
                    <a:pt x="128790" y="94373"/>
                  </a:lnTo>
                  <a:lnTo>
                    <a:pt x="130403" y="96685"/>
                  </a:lnTo>
                  <a:lnTo>
                    <a:pt x="133400" y="97802"/>
                  </a:lnTo>
                  <a:lnTo>
                    <a:pt x="138277" y="96215"/>
                  </a:lnTo>
                  <a:lnTo>
                    <a:pt x="139738" y="94653"/>
                  </a:lnTo>
                  <a:lnTo>
                    <a:pt x="140487" y="92506"/>
                  </a:lnTo>
                  <a:lnTo>
                    <a:pt x="143408" y="91249"/>
                  </a:lnTo>
                  <a:lnTo>
                    <a:pt x="145084" y="88061"/>
                  </a:lnTo>
                  <a:close/>
                </a:path>
                <a:path w="224790" h="146050">
                  <a:moveTo>
                    <a:pt x="149161" y="61328"/>
                  </a:moveTo>
                  <a:lnTo>
                    <a:pt x="148209" y="61709"/>
                  </a:lnTo>
                  <a:lnTo>
                    <a:pt x="144106" y="62445"/>
                  </a:lnTo>
                  <a:lnTo>
                    <a:pt x="140677" y="60096"/>
                  </a:lnTo>
                  <a:lnTo>
                    <a:pt x="139687" y="54660"/>
                  </a:lnTo>
                  <a:lnTo>
                    <a:pt x="140220" y="52832"/>
                  </a:lnTo>
                  <a:lnTo>
                    <a:pt x="141312" y="51422"/>
                  </a:lnTo>
                  <a:lnTo>
                    <a:pt x="139573" y="52197"/>
                  </a:lnTo>
                  <a:lnTo>
                    <a:pt x="138303" y="53644"/>
                  </a:lnTo>
                  <a:lnTo>
                    <a:pt x="137744" y="55372"/>
                  </a:lnTo>
                  <a:lnTo>
                    <a:pt x="138049" y="55778"/>
                  </a:lnTo>
                  <a:lnTo>
                    <a:pt x="138480" y="57099"/>
                  </a:lnTo>
                  <a:lnTo>
                    <a:pt x="135178" y="60540"/>
                  </a:lnTo>
                  <a:lnTo>
                    <a:pt x="134327" y="60464"/>
                  </a:lnTo>
                  <a:lnTo>
                    <a:pt x="133578" y="60147"/>
                  </a:lnTo>
                  <a:lnTo>
                    <a:pt x="133108" y="61785"/>
                  </a:lnTo>
                  <a:lnTo>
                    <a:pt x="133108" y="63068"/>
                  </a:lnTo>
                  <a:lnTo>
                    <a:pt x="133997" y="65773"/>
                  </a:lnTo>
                  <a:lnTo>
                    <a:pt x="134950" y="66903"/>
                  </a:lnTo>
                  <a:lnTo>
                    <a:pt x="136575" y="67970"/>
                  </a:lnTo>
                  <a:lnTo>
                    <a:pt x="137528" y="68389"/>
                  </a:lnTo>
                  <a:lnTo>
                    <a:pt x="138264" y="67437"/>
                  </a:lnTo>
                  <a:lnTo>
                    <a:pt x="139306" y="66725"/>
                  </a:lnTo>
                  <a:lnTo>
                    <a:pt x="141871" y="66268"/>
                  </a:lnTo>
                  <a:lnTo>
                    <a:pt x="143078" y="66573"/>
                  </a:lnTo>
                  <a:lnTo>
                    <a:pt x="144094" y="67195"/>
                  </a:lnTo>
                  <a:lnTo>
                    <a:pt x="145211" y="66230"/>
                  </a:lnTo>
                  <a:lnTo>
                    <a:pt x="145935" y="64909"/>
                  </a:lnTo>
                  <a:lnTo>
                    <a:pt x="146202" y="63474"/>
                  </a:lnTo>
                  <a:lnTo>
                    <a:pt x="145605" y="63690"/>
                  </a:lnTo>
                  <a:lnTo>
                    <a:pt x="142100" y="64566"/>
                  </a:lnTo>
                  <a:lnTo>
                    <a:pt x="146202" y="63474"/>
                  </a:lnTo>
                  <a:lnTo>
                    <a:pt x="147218" y="63106"/>
                  </a:lnTo>
                  <a:lnTo>
                    <a:pt x="148107" y="62534"/>
                  </a:lnTo>
                  <a:lnTo>
                    <a:pt x="149161" y="61328"/>
                  </a:lnTo>
                  <a:close/>
                </a:path>
                <a:path w="224790" h="146050">
                  <a:moveTo>
                    <a:pt x="153644" y="24790"/>
                  </a:moveTo>
                  <a:lnTo>
                    <a:pt x="153073" y="24841"/>
                  </a:lnTo>
                  <a:lnTo>
                    <a:pt x="152222" y="25057"/>
                  </a:lnTo>
                  <a:lnTo>
                    <a:pt x="151244" y="25527"/>
                  </a:lnTo>
                  <a:lnTo>
                    <a:pt x="151752" y="25298"/>
                  </a:lnTo>
                  <a:lnTo>
                    <a:pt x="152539" y="25184"/>
                  </a:lnTo>
                  <a:lnTo>
                    <a:pt x="153009" y="25247"/>
                  </a:lnTo>
                  <a:lnTo>
                    <a:pt x="153454" y="25374"/>
                  </a:lnTo>
                  <a:lnTo>
                    <a:pt x="153644" y="24790"/>
                  </a:lnTo>
                  <a:close/>
                </a:path>
                <a:path w="224790" h="146050">
                  <a:moveTo>
                    <a:pt x="155028" y="112877"/>
                  </a:moveTo>
                  <a:lnTo>
                    <a:pt x="154330" y="110147"/>
                  </a:lnTo>
                  <a:lnTo>
                    <a:pt x="152323" y="108737"/>
                  </a:lnTo>
                  <a:lnTo>
                    <a:pt x="149237" y="108661"/>
                  </a:lnTo>
                  <a:lnTo>
                    <a:pt x="146583" y="109321"/>
                  </a:lnTo>
                  <a:lnTo>
                    <a:pt x="145186" y="111252"/>
                  </a:lnTo>
                  <a:lnTo>
                    <a:pt x="145072" y="113385"/>
                  </a:lnTo>
                  <a:lnTo>
                    <a:pt x="144081" y="113030"/>
                  </a:lnTo>
                  <a:lnTo>
                    <a:pt x="142976" y="112928"/>
                  </a:lnTo>
                  <a:lnTo>
                    <a:pt x="139611" y="114020"/>
                  </a:lnTo>
                  <a:lnTo>
                    <a:pt x="138328" y="116217"/>
                  </a:lnTo>
                  <a:lnTo>
                    <a:pt x="138582" y="118846"/>
                  </a:lnTo>
                  <a:lnTo>
                    <a:pt x="138557" y="119214"/>
                  </a:lnTo>
                  <a:lnTo>
                    <a:pt x="138976" y="120446"/>
                  </a:lnTo>
                  <a:lnTo>
                    <a:pt x="139534" y="121119"/>
                  </a:lnTo>
                  <a:lnTo>
                    <a:pt x="141478" y="122821"/>
                  </a:lnTo>
                  <a:lnTo>
                    <a:pt x="143268" y="123317"/>
                  </a:lnTo>
                  <a:lnTo>
                    <a:pt x="145326" y="122643"/>
                  </a:lnTo>
                  <a:lnTo>
                    <a:pt x="145834" y="122288"/>
                  </a:lnTo>
                  <a:lnTo>
                    <a:pt x="147040" y="121627"/>
                  </a:lnTo>
                  <a:lnTo>
                    <a:pt x="147866" y="120548"/>
                  </a:lnTo>
                  <a:lnTo>
                    <a:pt x="148412" y="118592"/>
                  </a:lnTo>
                  <a:lnTo>
                    <a:pt x="148437" y="118224"/>
                  </a:lnTo>
                  <a:lnTo>
                    <a:pt x="149326" y="118529"/>
                  </a:lnTo>
                  <a:lnTo>
                    <a:pt x="150291" y="118668"/>
                  </a:lnTo>
                  <a:lnTo>
                    <a:pt x="153035" y="117983"/>
                  </a:lnTo>
                  <a:lnTo>
                    <a:pt x="154254" y="116624"/>
                  </a:lnTo>
                  <a:lnTo>
                    <a:pt x="154952" y="114274"/>
                  </a:lnTo>
                  <a:lnTo>
                    <a:pt x="155028" y="112877"/>
                  </a:lnTo>
                  <a:close/>
                </a:path>
                <a:path w="224790" h="146050">
                  <a:moveTo>
                    <a:pt x="160413" y="33820"/>
                  </a:moveTo>
                  <a:lnTo>
                    <a:pt x="158051" y="34074"/>
                  </a:lnTo>
                  <a:lnTo>
                    <a:pt x="155803" y="33058"/>
                  </a:lnTo>
                  <a:lnTo>
                    <a:pt x="154444" y="31267"/>
                  </a:lnTo>
                  <a:lnTo>
                    <a:pt x="153543" y="31800"/>
                  </a:lnTo>
                  <a:lnTo>
                    <a:pt x="151142" y="32143"/>
                  </a:lnTo>
                  <a:lnTo>
                    <a:pt x="149440" y="30873"/>
                  </a:lnTo>
                  <a:lnTo>
                    <a:pt x="149047" y="28143"/>
                  </a:lnTo>
                  <a:lnTo>
                    <a:pt x="149301" y="27292"/>
                  </a:lnTo>
                  <a:lnTo>
                    <a:pt x="149796" y="26619"/>
                  </a:lnTo>
                  <a:lnTo>
                    <a:pt x="148196" y="28194"/>
                  </a:lnTo>
                  <a:lnTo>
                    <a:pt x="149974" y="26416"/>
                  </a:lnTo>
                  <a:lnTo>
                    <a:pt x="148729" y="26035"/>
                  </a:lnTo>
                  <a:lnTo>
                    <a:pt x="147345" y="26009"/>
                  </a:lnTo>
                  <a:lnTo>
                    <a:pt x="142557" y="27571"/>
                  </a:lnTo>
                  <a:lnTo>
                    <a:pt x="140677" y="31267"/>
                  </a:lnTo>
                  <a:lnTo>
                    <a:pt x="142582" y="36728"/>
                  </a:lnTo>
                  <a:lnTo>
                    <a:pt x="144056" y="38100"/>
                  </a:lnTo>
                  <a:lnTo>
                    <a:pt x="145821" y="38747"/>
                  </a:lnTo>
                  <a:lnTo>
                    <a:pt x="146989" y="39052"/>
                  </a:lnTo>
                  <a:lnTo>
                    <a:pt x="148005" y="39217"/>
                  </a:lnTo>
                  <a:lnTo>
                    <a:pt x="149072" y="39179"/>
                  </a:lnTo>
                  <a:lnTo>
                    <a:pt x="151028" y="38544"/>
                  </a:lnTo>
                  <a:lnTo>
                    <a:pt x="151815" y="38049"/>
                  </a:lnTo>
                  <a:lnTo>
                    <a:pt x="152488" y="37452"/>
                  </a:lnTo>
                  <a:lnTo>
                    <a:pt x="150368" y="36817"/>
                  </a:lnTo>
                  <a:lnTo>
                    <a:pt x="153250" y="37655"/>
                  </a:lnTo>
                  <a:lnTo>
                    <a:pt x="153974" y="36855"/>
                  </a:lnTo>
                  <a:lnTo>
                    <a:pt x="154889" y="36245"/>
                  </a:lnTo>
                  <a:lnTo>
                    <a:pt x="156908" y="35877"/>
                  </a:lnTo>
                  <a:lnTo>
                    <a:pt x="157734" y="36029"/>
                  </a:lnTo>
                  <a:lnTo>
                    <a:pt x="158521" y="36309"/>
                  </a:lnTo>
                  <a:lnTo>
                    <a:pt x="159346" y="35636"/>
                  </a:lnTo>
                  <a:lnTo>
                    <a:pt x="159994" y="34785"/>
                  </a:lnTo>
                  <a:lnTo>
                    <a:pt x="160413" y="33820"/>
                  </a:lnTo>
                  <a:close/>
                </a:path>
                <a:path w="224790" h="146050">
                  <a:moveTo>
                    <a:pt x="166674" y="132181"/>
                  </a:moveTo>
                  <a:lnTo>
                    <a:pt x="165836" y="128968"/>
                  </a:lnTo>
                  <a:lnTo>
                    <a:pt x="164604" y="128028"/>
                  </a:lnTo>
                  <a:lnTo>
                    <a:pt x="162483" y="127876"/>
                  </a:lnTo>
                  <a:lnTo>
                    <a:pt x="161480" y="128130"/>
                  </a:lnTo>
                  <a:lnTo>
                    <a:pt x="160985" y="128498"/>
                  </a:lnTo>
                  <a:lnTo>
                    <a:pt x="159778" y="129743"/>
                  </a:lnTo>
                  <a:lnTo>
                    <a:pt x="159372" y="130886"/>
                  </a:lnTo>
                  <a:lnTo>
                    <a:pt x="160134" y="133832"/>
                  </a:lnTo>
                  <a:lnTo>
                    <a:pt x="161975" y="134912"/>
                  </a:lnTo>
                  <a:lnTo>
                    <a:pt x="165582" y="133997"/>
                  </a:lnTo>
                  <a:lnTo>
                    <a:pt x="166674" y="132181"/>
                  </a:lnTo>
                  <a:close/>
                </a:path>
                <a:path w="224790" h="146050">
                  <a:moveTo>
                    <a:pt x="171665" y="84899"/>
                  </a:moveTo>
                  <a:lnTo>
                    <a:pt x="171640" y="84188"/>
                  </a:lnTo>
                  <a:lnTo>
                    <a:pt x="171094" y="82067"/>
                  </a:lnTo>
                  <a:lnTo>
                    <a:pt x="170218" y="80937"/>
                  </a:lnTo>
                  <a:lnTo>
                    <a:pt x="169100" y="80162"/>
                  </a:lnTo>
                  <a:lnTo>
                    <a:pt x="168998" y="82423"/>
                  </a:lnTo>
                  <a:lnTo>
                    <a:pt x="167424" y="84416"/>
                  </a:lnTo>
                  <a:lnTo>
                    <a:pt x="165227" y="84823"/>
                  </a:lnTo>
                  <a:lnTo>
                    <a:pt x="165227" y="90843"/>
                  </a:lnTo>
                  <a:lnTo>
                    <a:pt x="163918" y="90589"/>
                  </a:lnTo>
                  <a:lnTo>
                    <a:pt x="165227" y="90843"/>
                  </a:lnTo>
                  <a:lnTo>
                    <a:pt x="165227" y="84823"/>
                  </a:lnTo>
                  <a:lnTo>
                    <a:pt x="163169" y="85191"/>
                  </a:lnTo>
                  <a:lnTo>
                    <a:pt x="161353" y="84366"/>
                  </a:lnTo>
                  <a:lnTo>
                    <a:pt x="160248" y="82943"/>
                  </a:lnTo>
                  <a:lnTo>
                    <a:pt x="159854" y="83997"/>
                  </a:lnTo>
                  <a:lnTo>
                    <a:pt x="159778" y="85191"/>
                  </a:lnTo>
                  <a:lnTo>
                    <a:pt x="160477" y="87947"/>
                  </a:lnTo>
                  <a:lnTo>
                    <a:pt x="161505" y="89204"/>
                  </a:lnTo>
                  <a:lnTo>
                    <a:pt x="162814" y="89966"/>
                  </a:lnTo>
                  <a:lnTo>
                    <a:pt x="161912" y="90093"/>
                  </a:lnTo>
                  <a:lnTo>
                    <a:pt x="158305" y="91274"/>
                  </a:lnTo>
                  <a:lnTo>
                    <a:pt x="156489" y="94437"/>
                  </a:lnTo>
                  <a:lnTo>
                    <a:pt x="157264" y="98488"/>
                  </a:lnTo>
                  <a:lnTo>
                    <a:pt x="163804" y="103098"/>
                  </a:lnTo>
                  <a:lnTo>
                    <a:pt x="166281" y="102400"/>
                  </a:lnTo>
                  <a:lnTo>
                    <a:pt x="167462" y="101625"/>
                  </a:lnTo>
                  <a:lnTo>
                    <a:pt x="169633" y="99987"/>
                  </a:lnTo>
                  <a:lnTo>
                    <a:pt x="170662" y="97116"/>
                  </a:lnTo>
                  <a:lnTo>
                    <a:pt x="169202" y="92722"/>
                  </a:lnTo>
                  <a:lnTo>
                    <a:pt x="168008" y="91427"/>
                  </a:lnTo>
                  <a:lnTo>
                    <a:pt x="166535" y="90678"/>
                  </a:lnTo>
                  <a:lnTo>
                    <a:pt x="168351" y="90284"/>
                  </a:lnTo>
                  <a:lnTo>
                    <a:pt x="169316" y="89674"/>
                  </a:lnTo>
                  <a:lnTo>
                    <a:pt x="170903" y="87972"/>
                  </a:lnTo>
                  <a:lnTo>
                    <a:pt x="171437" y="86817"/>
                  </a:lnTo>
                  <a:lnTo>
                    <a:pt x="171665" y="84899"/>
                  </a:lnTo>
                  <a:close/>
                </a:path>
                <a:path w="224790" h="146050">
                  <a:moveTo>
                    <a:pt x="177457" y="64528"/>
                  </a:moveTo>
                  <a:lnTo>
                    <a:pt x="176999" y="61595"/>
                  </a:lnTo>
                  <a:lnTo>
                    <a:pt x="176098" y="58115"/>
                  </a:lnTo>
                  <a:lnTo>
                    <a:pt x="172516" y="56007"/>
                  </a:lnTo>
                  <a:lnTo>
                    <a:pt x="166725" y="57467"/>
                  </a:lnTo>
                  <a:lnTo>
                    <a:pt x="165049" y="59169"/>
                  </a:lnTo>
                  <a:lnTo>
                    <a:pt x="164376" y="61252"/>
                  </a:lnTo>
                  <a:lnTo>
                    <a:pt x="161671" y="62738"/>
                  </a:lnTo>
                  <a:lnTo>
                    <a:pt x="167690" y="73583"/>
                  </a:lnTo>
                  <a:lnTo>
                    <a:pt x="169621" y="73139"/>
                  </a:lnTo>
                  <a:lnTo>
                    <a:pt x="171716" y="72453"/>
                  </a:lnTo>
                  <a:lnTo>
                    <a:pt x="173228" y="70815"/>
                  </a:lnTo>
                  <a:lnTo>
                    <a:pt x="173837" y="68872"/>
                  </a:lnTo>
                  <a:lnTo>
                    <a:pt x="172821" y="69392"/>
                  </a:lnTo>
                  <a:lnTo>
                    <a:pt x="168732" y="70421"/>
                  </a:lnTo>
                  <a:lnTo>
                    <a:pt x="172821" y="69380"/>
                  </a:lnTo>
                  <a:lnTo>
                    <a:pt x="174523" y="68453"/>
                  </a:lnTo>
                  <a:lnTo>
                    <a:pt x="176542" y="66776"/>
                  </a:lnTo>
                  <a:lnTo>
                    <a:pt x="177457" y="64528"/>
                  </a:lnTo>
                  <a:close/>
                </a:path>
                <a:path w="224790" h="146050">
                  <a:moveTo>
                    <a:pt x="180479" y="107823"/>
                  </a:moveTo>
                  <a:lnTo>
                    <a:pt x="179743" y="104990"/>
                  </a:lnTo>
                  <a:lnTo>
                    <a:pt x="179120" y="104178"/>
                  </a:lnTo>
                  <a:lnTo>
                    <a:pt x="177165" y="102527"/>
                  </a:lnTo>
                  <a:lnTo>
                    <a:pt x="175564" y="102006"/>
                  </a:lnTo>
                  <a:lnTo>
                    <a:pt x="173494" y="102527"/>
                  </a:lnTo>
                  <a:lnTo>
                    <a:pt x="171272" y="103771"/>
                  </a:lnTo>
                  <a:lnTo>
                    <a:pt x="170294" y="105283"/>
                  </a:lnTo>
                  <a:lnTo>
                    <a:pt x="170218" y="107302"/>
                  </a:lnTo>
                  <a:lnTo>
                    <a:pt x="171488" y="107594"/>
                  </a:lnTo>
                  <a:lnTo>
                    <a:pt x="172516" y="108610"/>
                  </a:lnTo>
                  <a:lnTo>
                    <a:pt x="172859" y="110515"/>
                  </a:lnTo>
                  <a:lnTo>
                    <a:pt x="172618" y="111544"/>
                  </a:lnTo>
                  <a:lnTo>
                    <a:pt x="173723" y="112179"/>
                  </a:lnTo>
                  <a:lnTo>
                    <a:pt x="175056" y="112407"/>
                  </a:lnTo>
                  <a:lnTo>
                    <a:pt x="177266" y="111848"/>
                  </a:lnTo>
                  <a:lnTo>
                    <a:pt x="177965" y="111366"/>
                  </a:lnTo>
                  <a:lnTo>
                    <a:pt x="179832" y="109588"/>
                  </a:lnTo>
                  <a:lnTo>
                    <a:pt x="180479" y="107823"/>
                  </a:lnTo>
                  <a:close/>
                </a:path>
                <a:path w="224790" h="146050">
                  <a:moveTo>
                    <a:pt x="182626" y="123583"/>
                  </a:moveTo>
                  <a:lnTo>
                    <a:pt x="182308" y="121589"/>
                  </a:lnTo>
                  <a:lnTo>
                    <a:pt x="182346" y="121335"/>
                  </a:lnTo>
                  <a:lnTo>
                    <a:pt x="181521" y="118872"/>
                  </a:lnTo>
                  <a:lnTo>
                    <a:pt x="179400" y="117614"/>
                  </a:lnTo>
                  <a:lnTo>
                    <a:pt x="176288" y="117767"/>
                  </a:lnTo>
                  <a:lnTo>
                    <a:pt x="174967" y="118198"/>
                  </a:lnTo>
                  <a:lnTo>
                    <a:pt x="174256" y="118808"/>
                  </a:lnTo>
                  <a:lnTo>
                    <a:pt x="173164" y="120078"/>
                  </a:lnTo>
                  <a:lnTo>
                    <a:pt x="172427" y="121539"/>
                  </a:lnTo>
                  <a:lnTo>
                    <a:pt x="172288" y="122885"/>
                  </a:lnTo>
                  <a:lnTo>
                    <a:pt x="173583" y="126796"/>
                  </a:lnTo>
                  <a:lnTo>
                    <a:pt x="176428" y="128219"/>
                  </a:lnTo>
                  <a:lnTo>
                    <a:pt x="179679" y="127152"/>
                  </a:lnTo>
                  <a:lnTo>
                    <a:pt x="180238" y="126822"/>
                  </a:lnTo>
                  <a:lnTo>
                    <a:pt x="182041" y="125310"/>
                  </a:lnTo>
                  <a:lnTo>
                    <a:pt x="182626" y="123583"/>
                  </a:lnTo>
                  <a:close/>
                </a:path>
                <a:path w="224790" h="146050">
                  <a:moveTo>
                    <a:pt x="182702" y="40767"/>
                  </a:moveTo>
                  <a:close/>
                </a:path>
                <a:path w="224790" h="146050">
                  <a:moveTo>
                    <a:pt x="184518" y="48780"/>
                  </a:moveTo>
                  <a:lnTo>
                    <a:pt x="184200" y="47053"/>
                  </a:lnTo>
                  <a:lnTo>
                    <a:pt x="183248" y="45872"/>
                  </a:lnTo>
                  <a:lnTo>
                    <a:pt x="182003" y="45173"/>
                  </a:lnTo>
                  <a:lnTo>
                    <a:pt x="181533" y="45580"/>
                  </a:lnTo>
                  <a:lnTo>
                    <a:pt x="180987" y="45897"/>
                  </a:lnTo>
                  <a:lnTo>
                    <a:pt x="179222" y="46139"/>
                  </a:lnTo>
                  <a:lnTo>
                    <a:pt x="178219" y="45707"/>
                  </a:lnTo>
                  <a:lnTo>
                    <a:pt x="177495" y="44996"/>
                  </a:lnTo>
                  <a:lnTo>
                    <a:pt x="176999" y="44500"/>
                  </a:lnTo>
                  <a:lnTo>
                    <a:pt x="176618" y="43891"/>
                  </a:lnTo>
                  <a:lnTo>
                    <a:pt x="176314" y="41744"/>
                  </a:lnTo>
                  <a:lnTo>
                    <a:pt x="177025" y="40436"/>
                  </a:lnTo>
                  <a:lnTo>
                    <a:pt x="178193" y="39776"/>
                  </a:lnTo>
                  <a:lnTo>
                    <a:pt x="178955" y="39420"/>
                  </a:lnTo>
                  <a:lnTo>
                    <a:pt x="180682" y="39179"/>
                  </a:lnTo>
                  <a:lnTo>
                    <a:pt x="181876" y="39789"/>
                  </a:lnTo>
                  <a:lnTo>
                    <a:pt x="182702" y="40767"/>
                  </a:lnTo>
                  <a:lnTo>
                    <a:pt x="182981" y="40728"/>
                  </a:lnTo>
                  <a:lnTo>
                    <a:pt x="177914" y="36080"/>
                  </a:lnTo>
                  <a:lnTo>
                    <a:pt x="175260" y="33921"/>
                  </a:lnTo>
                  <a:lnTo>
                    <a:pt x="175069" y="33769"/>
                  </a:lnTo>
                  <a:lnTo>
                    <a:pt x="174104" y="33972"/>
                  </a:lnTo>
                  <a:lnTo>
                    <a:pt x="170726" y="35077"/>
                  </a:lnTo>
                  <a:lnTo>
                    <a:pt x="168884" y="38620"/>
                  </a:lnTo>
                  <a:lnTo>
                    <a:pt x="170472" y="43903"/>
                  </a:lnTo>
                  <a:lnTo>
                    <a:pt x="171678" y="45212"/>
                  </a:lnTo>
                  <a:lnTo>
                    <a:pt x="173761" y="46278"/>
                  </a:lnTo>
                  <a:lnTo>
                    <a:pt x="175387" y="46634"/>
                  </a:lnTo>
                  <a:lnTo>
                    <a:pt x="175895" y="45897"/>
                  </a:lnTo>
                  <a:lnTo>
                    <a:pt x="175260" y="46837"/>
                  </a:lnTo>
                  <a:lnTo>
                    <a:pt x="174650" y="48209"/>
                  </a:lnTo>
                  <a:lnTo>
                    <a:pt x="174396" y="49237"/>
                  </a:lnTo>
                  <a:lnTo>
                    <a:pt x="174840" y="51663"/>
                  </a:lnTo>
                  <a:lnTo>
                    <a:pt x="175615" y="52781"/>
                  </a:lnTo>
                  <a:lnTo>
                    <a:pt x="177063" y="53797"/>
                  </a:lnTo>
                  <a:lnTo>
                    <a:pt x="178790" y="54368"/>
                  </a:lnTo>
                  <a:lnTo>
                    <a:pt x="179590" y="54495"/>
                  </a:lnTo>
                  <a:lnTo>
                    <a:pt x="182118" y="54051"/>
                  </a:lnTo>
                  <a:lnTo>
                    <a:pt x="183375" y="52895"/>
                  </a:lnTo>
                  <a:lnTo>
                    <a:pt x="184353" y="50761"/>
                  </a:lnTo>
                  <a:lnTo>
                    <a:pt x="184505" y="50012"/>
                  </a:lnTo>
                  <a:lnTo>
                    <a:pt x="184454" y="48983"/>
                  </a:lnTo>
                  <a:lnTo>
                    <a:pt x="184518" y="48780"/>
                  </a:lnTo>
                  <a:close/>
                </a:path>
                <a:path w="224790" h="146050">
                  <a:moveTo>
                    <a:pt x="195084" y="140436"/>
                  </a:moveTo>
                  <a:lnTo>
                    <a:pt x="191084" y="135978"/>
                  </a:lnTo>
                  <a:lnTo>
                    <a:pt x="189268" y="136575"/>
                  </a:lnTo>
                  <a:lnTo>
                    <a:pt x="188455" y="137668"/>
                  </a:lnTo>
                  <a:lnTo>
                    <a:pt x="188214" y="139369"/>
                  </a:lnTo>
                  <a:lnTo>
                    <a:pt x="188214" y="139890"/>
                  </a:lnTo>
                  <a:lnTo>
                    <a:pt x="189064" y="142176"/>
                  </a:lnTo>
                  <a:lnTo>
                    <a:pt x="190906" y="143078"/>
                  </a:lnTo>
                  <a:lnTo>
                    <a:pt x="194221" y="141998"/>
                  </a:lnTo>
                  <a:lnTo>
                    <a:pt x="195084" y="140436"/>
                  </a:lnTo>
                  <a:close/>
                </a:path>
                <a:path w="224790" h="146050">
                  <a:moveTo>
                    <a:pt x="195897" y="120256"/>
                  </a:moveTo>
                  <a:lnTo>
                    <a:pt x="195541" y="118262"/>
                  </a:lnTo>
                  <a:lnTo>
                    <a:pt x="194856" y="116433"/>
                  </a:lnTo>
                  <a:lnTo>
                    <a:pt x="193306" y="115430"/>
                  </a:lnTo>
                  <a:lnTo>
                    <a:pt x="190957" y="115849"/>
                  </a:lnTo>
                  <a:lnTo>
                    <a:pt x="190411" y="116217"/>
                  </a:lnTo>
                  <a:lnTo>
                    <a:pt x="189268" y="117411"/>
                  </a:lnTo>
                  <a:lnTo>
                    <a:pt x="189014" y="118046"/>
                  </a:lnTo>
                  <a:lnTo>
                    <a:pt x="188874" y="119316"/>
                  </a:lnTo>
                  <a:lnTo>
                    <a:pt x="189268" y="121450"/>
                  </a:lnTo>
                  <a:lnTo>
                    <a:pt x="191020" y="122643"/>
                  </a:lnTo>
                  <a:lnTo>
                    <a:pt x="194691" y="121983"/>
                  </a:lnTo>
                  <a:lnTo>
                    <a:pt x="195897" y="120256"/>
                  </a:lnTo>
                  <a:close/>
                </a:path>
                <a:path w="224790" h="146050">
                  <a:moveTo>
                    <a:pt x="201244" y="70256"/>
                  </a:moveTo>
                  <a:lnTo>
                    <a:pt x="194017" y="64274"/>
                  </a:lnTo>
                  <a:lnTo>
                    <a:pt x="191985" y="64935"/>
                  </a:lnTo>
                  <a:lnTo>
                    <a:pt x="190004" y="66103"/>
                  </a:lnTo>
                  <a:lnTo>
                    <a:pt x="189166" y="67043"/>
                  </a:lnTo>
                  <a:lnTo>
                    <a:pt x="187921" y="69608"/>
                  </a:lnTo>
                  <a:lnTo>
                    <a:pt x="187756" y="71335"/>
                  </a:lnTo>
                  <a:lnTo>
                    <a:pt x="189445" y="76428"/>
                  </a:lnTo>
                  <a:lnTo>
                    <a:pt x="193167" y="78282"/>
                  </a:lnTo>
                  <a:lnTo>
                    <a:pt x="198704" y="76479"/>
                  </a:lnTo>
                  <a:lnTo>
                    <a:pt x="200215" y="74828"/>
                  </a:lnTo>
                  <a:lnTo>
                    <a:pt x="201218" y="71640"/>
                  </a:lnTo>
                  <a:lnTo>
                    <a:pt x="201244" y="70256"/>
                  </a:lnTo>
                  <a:close/>
                </a:path>
                <a:path w="224790" h="146050">
                  <a:moveTo>
                    <a:pt x="201574" y="86791"/>
                  </a:moveTo>
                  <a:lnTo>
                    <a:pt x="200901" y="83146"/>
                  </a:lnTo>
                  <a:lnTo>
                    <a:pt x="199161" y="81940"/>
                  </a:lnTo>
                  <a:lnTo>
                    <a:pt x="195961" y="82511"/>
                  </a:lnTo>
                  <a:lnTo>
                    <a:pt x="194945" y="83540"/>
                  </a:lnTo>
                  <a:lnTo>
                    <a:pt x="194640" y="84797"/>
                  </a:lnTo>
                  <a:lnTo>
                    <a:pt x="194081" y="83273"/>
                  </a:lnTo>
                  <a:lnTo>
                    <a:pt x="192836" y="82181"/>
                  </a:lnTo>
                  <a:lnTo>
                    <a:pt x="190512" y="81521"/>
                  </a:lnTo>
                  <a:lnTo>
                    <a:pt x="189649" y="81432"/>
                  </a:lnTo>
                  <a:lnTo>
                    <a:pt x="188137" y="81813"/>
                  </a:lnTo>
                  <a:lnTo>
                    <a:pt x="185470" y="83578"/>
                  </a:lnTo>
                  <a:lnTo>
                    <a:pt x="184594" y="85648"/>
                  </a:lnTo>
                  <a:lnTo>
                    <a:pt x="185254" y="88188"/>
                  </a:lnTo>
                  <a:lnTo>
                    <a:pt x="186093" y="89535"/>
                  </a:lnTo>
                  <a:lnTo>
                    <a:pt x="186309" y="89776"/>
                  </a:lnTo>
                  <a:lnTo>
                    <a:pt x="185369" y="91211"/>
                  </a:lnTo>
                  <a:lnTo>
                    <a:pt x="190461" y="98793"/>
                  </a:lnTo>
                  <a:lnTo>
                    <a:pt x="192519" y="98666"/>
                  </a:lnTo>
                  <a:lnTo>
                    <a:pt x="193662" y="98285"/>
                  </a:lnTo>
                  <a:lnTo>
                    <a:pt x="196113" y="96558"/>
                  </a:lnTo>
                  <a:lnTo>
                    <a:pt x="196964" y="94957"/>
                  </a:lnTo>
                  <a:lnTo>
                    <a:pt x="197091" y="92544"/>
                  </a:lnTo>
                  <a:lnTo>
                    <a:pt x="197015" y="91833"/>
                  </a:lnTo>
                  <a:lnTo>
                    <a:pt x="196367" y="89903"/>
                  </a:lnTo>
                  <a:lnTo>
                    <a:pt x="195592" y="88912"/>
                  </a:lnTo>
                  <a:lnTo>
                    <a:pt x="194602" y="88239"/>
                  </a:lnTo>
                  <a:lnTo>
                    <a:pt x="194906" y="87452"/>
                  </a:lnTo>
                  <a:lnTo>
                    <a:pt x="194945" y="87058"/>
                  </a:lnTo>
                  <a:lnTo>
                    <a:pt x="195605" y="88328"/>
                  </a:lnTo>
                  <a:lnTo>
                    <a:pt x="197015" y="89128"/>
                  </a:lnTo>
                  <a:lnTo>
                    <a:pt x="200355" y="88531"/>
                  </a:lnTo>
                  <a:lnTo>
                    <a:pt x="201574" y="86791"/>
                  </a:lnTo>
                  <a:close/>
                </a:path>
                <a:path w="224790" h="146050">
                  <a:moveTo>
                    <a:pt x="207746" y="115646"/>
                  </a:moveTo>
                  <a:lnTo>
                    <a:pt x="206489" y="112090"/>
                  </a:lnTo>
                  <a:lnTo>
                    <a:pt x="206006" y="111467"/>
                  </a:lnTo>
                  <a:lnTo>
                    <a:pt x="205435" y="110959"/>
                  </a:lnTo>
                  <a:lnTo>
                    <a:pt x="204419" y="109207"/>
                  </a:lnTo>
                  <a:lnTo>
                    <a:pt x="202552" y="108051"/>
                  </a:lnTo>
                  <a:lnTo>
                    <a:pt x="199745" y="108013"/>
                  </a:lnTo>
                  <a:lnTo>
                    <a:pt x="199644" y="119278"/>
                  </a:lnTo>
                  <a:lnTo>
                    <a:pt x="197967" y="118046"/>
                  </a:lnTo>
                  <a:lnTo>
                    <a:pt x="199644" y="119278"/>
                  </a:lnTo>
                  <a:lnTo>
                    <a:pt x="199644" y="108038"/>
                  </a:lnTo>
                  <a:lnTo>
                    <a:pt x="197726" y="108356"/>
                  </a:lnTo>
                  <a:lnTo>
                    <a:pt x="196367" y="109283"/>
                  </a:lnTo>
                  <a:lnTo>
                    <a:pt x="194678" y="111785"/>
                  </a:lnTo>
                  <a:lnTo>
                    <a:pt x="194297" y="113271"/>
                  </a:lnTo>
                  <a:lnTo>
                    <a:pt x="194741" y="115900"/>
                  </a:lnTo>
                  <a:lnTo>
                    <a:pt x="195249" y="116865"/>
                  </a:lnTo>
                  <a:lnTo>
                    <a:pt x="197231" y="119126"/>
                  </a:lnTo>
                  <a:lnTo>
                    <a:pt x="199237" y="119926"/>
                  </a:lnTo>
                  <a:lnTo>
                    <a:pt x="201523" y="119519"/>
                  </a:lnTo>
                  <a:lnTo>
                    <a:pt x="202234" y="119595"/>
                  </a:lnTo>
                  <a:lnTo>
                    <a:pt x="202958" y="119557"/>
                  </a:lnTo>
                  <a:lnTo>
                    <a:pt x="206311" y="118465"/>
                  </a:lnTo>
                  <a:lnTo>
                    <a:pt x="207746" y="115646"/>
                  </a:lnTo>
                  <a:close/>
                </a:path>
                <a:path w="224790" h="146050">
                  <a:moveTo>
                    <a:pt x="220103" y="94640"/>
                  </a:moveTo>
                  <a:lnTo>
                    <a:pt x="218313" y="90385"/>
                  </a:lnTo>
                  <a:lnTo>
                    <a:pt x="217347" y="88303"/>
                  </a:lnTo>
                  <a:lnTo>
                    <a:pt x="216281" y="87871"/>
                  </a:lnTo>
                  <a:lnTo>
                    <a:pt x="215087" y="87744"/>
                  </a:lnTo>
                  <a:lnTo>
                    <a:pt x="213360" y="88315"/>
                  </a:lnTo>
                  <a:lnTo>
                    <a:pt x="210807" y="90208"/>
                  </a:lnTo>
                  <a:lnTo>
                    <a:pt x="210032" y="92367"/>
                  </a:lnTo>
                  <a:lnTo>
                    <a:pt x="211010" y="95288"/>
                  </a:lnTo>
                  <a:lnTo>
                    <a:pt x="211569" y="95961"/>
                  </a:lnTo>
                  <a:lnTo>
                    <a:pt x="213144" y="97345"/>
                  </a:lnTo>
                  <a:lnTo>
                    <a:pt x="214325" y="97790"/>
                  </a:lnTo>
                  <a:lnTo>
                    <a:pt x="216573" y="97751"/>
                  </a:lnTo>
                  <a:lnTo>
                    <a:pt x="218541" y="97104"/>
                  </a:lnTo>
                  <a:lnTo>
                    <a:pt x="219570" y="95973"/>
                  </a:lnTo>
                  <a:lnTo>
                    <a:pt x="220103" y="94640"/>
                  </a:lnTo>
                  <a:close/>
                </a:path>
                <a:path w="224790" h="146050">
                  <a:moveTo>
                    <a:pt x="224472" y="124485"/>
                  </a:moveTo>
                  <a:lnTo>
                    <a:pt x="223977" y="122516"/>
                  </a:lnTo>
                  <a:lnTo>
                    <a:pt x="223215" y="120865"/>
                  </a:lnTo>
                  <a:lnTo>
                    <a:pt x="221818" y="120065"/>
                  </a:lnTo>
                  <a:lnTo>
                    <a:pt x="220179" y="120269"/>
                  </a:lnTo>
                  <a:lnTo>
                    <a:pt x="219913" y="120269"/>
                  </a:lnTo>
                  <a:lnTo>
                    <a:pt x="218109" y="120726"/>
                  </a:lnTo>
                  <a:lnTo>
                    <a:pt x="217017" y="122555"/>
                  </a:lnTo>
                  <a:lnTo>
                    <a:pt x="217868" y="125844"/>
                  </a:lnTo>
                  <a:lnTo>
                    <a:pt x="219214" y="126771"/>
                  </a:lnTo>
                  <a:lnTo>
                    <a:pt x="221284" y="126834"/>
                  </a:lnTo>
                  <a:lnTo>
                    <a:pt x="223380" y="126301"/>
                  </a:lnTo>
                  <a:lnTo>
                    <a:pt x="224472" y="12448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98270" y="2542285"/>
              <a:ext cx="231775" cy="135255"/>
            </a:xfrm>
            <a:custGeom>
              <a:avLst/>
              <a:gdLst/>
              <a:ahLst/>
              <a:cxnLst/>
              <a:rect l="l" t="t" r="r" b="b"/>
              <a:pathLst>
                <a:path w="231775" h="135255">
                  <a:moveTo>
                    <a:pt x="2628" y="5334"/>
                  </a:moveTo>
                  <a:lnTo>
                    <a:pt x="2108" y="4648"/>
                  </a:lnTo>
                  <a:lnTo>
                    <a:pt x="1701" y="3848"/>
                  </a:lnTo>
                  <a:lnTo>
                    <a:pt x="1295" y="1943"/>
                  </a:lnTo>
                  <a:lnTo>
                    <a:pt x="1371" y="939"/>
                  </a:lnTo>
                  <a:lnTo>
                    <a:pt x="1663" y="0"/>
                  </a:lnTo>
                  <a:lnTo>
                    <a:pt x="635" y="698"/>
                  </a:lnTo>
                  <a:lnTo>
                    <a:pt x="0" y="1905"/>
                  </a:lnTo>
                  <a:lnTo>
                    <a:pt x="368" y="4470"/>
                  </a:lnTo>
                  <a:lnTo>
                    <a:pt x="1257" y="5422"/>
                  </a:lnTo>
                  <a:lnTo>
                    <a:pt x="2374" y="5842"/>
                  </a:lnTo>
                  <a:lnTo>
                    <a:pt x="2628" y="5334"/>
                  </a:lnTo>
                  <a:close/>
                </a:path>
                <a:path w="231775" h="135255">
                  <a:moveTo>
                    <a:pt x="5461" y="66713"/>
                  </a:moveTo>
                  <a:lnTo>
                    <a:pt x="5067" y="65570"/>
                  </a:lnTo>
                  <a:lnTo>
                    <a:pt x="5054" y="64757"/>
                  </a:lnTo>
                  <a:lnTo>
                    <a:pt x="4508" y="64503"/>
                  </a:lnTo>
                  <a:lnTo>
                    <a:pt x="3886" y="64350"/>
                  </a:lnTo>
                  <a:lnTo>
                    <a:pt x="2794" y="64503"/>
                  </a:lnTo>
                  <a:lnTo>
                    <a:pt x="2336" y="64668"/>
                  </a:lnTo>
                  <a:lnTo>
                    <a:pt x="1955" y="64884"/>
                  </a:lnTo>
                  <a:lnTo>
                    <a:pt x="4000" y="65443"/>
                  </a:lnTo>
                  <a:lnTo>
                    <a:pt x="5461" y="66713"/>
                  </a:lnTo>
                  <a:close/>
                </a:path>
                <a:path w="231775" h="135255">
                  <a:moveTo>
                    <a:pt x="5803" y="67170"/>
                  </a:moveTo>
                  <a:lnTo>
                    <a:pt x="5727" y="66954"/>
                  </a:lnTo>
                  <a:lnTo>
                    <a:pt x="5461" y="66713"/>
                  </a:lnTo>
                  <a:lnTo>
                    <a:pt x="5588" y="66954"/>
                  </a:lnTo>
                  <a:lnTo>
                    <a:pt x="5803" y="67170"/>
                  </a:lnTo>
                  <a:close/>
                </a:path>
                <a:path w="231775" h="135255">
                  <a:moveTo>
                    <a:pt x="6997" y="67932"/>
                  </a:moveTo>
                  <a:lnTo>
                    <a:pt x="6184" y="67564"/>
                  </a:lnTo>
                  <a:lnTo>
                    <a:pt x="5803" y="67170"/>
                  </a:lnTo>
                  <a:lnTo>
                    <a:pt x="6426" y="68999"/>
                  </a:lnTo>
                  <a:lnTo>
                    <a:pt x="6540" y="69456"/>
                  </a:lnTo>
                  <a:lnTo>
                    <a:pt x="6819" y="68999"/>
                  </a:lnTo>
                  <a:lnTo>
                    <a:pt x="6959" y="68478"/>
                  </a:lnTo>
                  <a:lnTo>
                    <a:pt x="6997" y="67932"/>
                  </a:lnTo>
                  <a:close/>
                </a:path>
                <a:path w="231775" h="135255">
                  <a:moveTo>
                    <a:pt x="21437" y="104952"/>
                  </a:moveTo>
                  <a:lnTo>
                    <a:pt x="20955" y="101612"/>
                  </a:lnTo>
                  <a:lnTo>
                    <a:pt x="19748" y="100533"/>
                  </a:lnTo>
                  <a:lnTo>
                    <a:pt x="18300" y="100330"/>
                  </a:lnTo>
                  <a:lnTo>
                    <a:pt x="17729" y="101028"/>
                  </a:lnTo>
                  <a:lnTo>
                    <a:pt x="17018" y="101638"/>
                  </a:lnTo>
                  <a:lnTo>
                    <a:pt x="15684" y="102095"/>
                  </a:lnTo>
                  <a:lnTo>
                    <a:pt x="14871" y="102108"/>
                  </a:lnTo>
                  <a:lnTo>
                    <a:pt x="14579" y="102704"/>
                  </a:lnTo>
                  <a:lnTo>
                    <a:pt x="14389" y="103352"/>
                  </a:lnTo>
                  <a:lnTo>
                    <a:pt x="14757" y="105879"/>
                  </a:lnTo>
                  <a:lnTo>
                    <a:pt x="16459" y="107149"/>
                  </a:lnTo>
                  <a:lnTo>
                    <a:pt x="20142" y="106641"/>
                  </a:lnTo>
                  <a:lnTo>
                    <a:pt x="21437" y="104952"/>
                  </a:lnTo>
                  <a:close/>
                </a:path>
                <a:path w="231775" h="135255">
                  <a:moveTo>
                    <a:pt x="28994" y="51587"/>
                  </a:moveTo>
                  <a:lnTo>
                    <a:pt x="27851" y="51219"/>
                  </a:lnTo>
                  <a:lnTo>
                    <a:pt x="26809" y="50546"/>
                  </a:lnTo>
                  <a:lnTo>
                    <a:pt x="26009" y="49618"/>
                  </a:lnTo>
                  <a:lnTo>
                    <a:pt x="24498" y="50114"/>
                  </a:lnTo>
                  <a:lnTo>
                    <a:pt x="23482" y="51574"/>
                  </a:lnTo>
                  <a:lnTo>
                    <a:pt x="23837" y="54076"/>
                  </a:lnTo>
                  <a:lnTo>
                    <a:pt x="24295" y="54813"/>
                  </a:lnTo>
                  <a:lnTo>
                    <a:pt x="24942" y="55321"/>
                  </a:lnTo>
                  <a:lnTo>
                    <a:pt x="25666" y="53543"/>
                  </a:lnTo>
                  <a:lnTo>
                    <a:pt x="27152" y="52184"/>
                  </a:lnTo>
                  <a:lnTo>
                    <a:pt x="28994" y="51587"/>
                  </a:lnTo>
                  <a:close/>
                </a:path>
                <a:path w="231775" h="135255">
                  <a:moveTo>
                    <a:pt x="29108" y="12954"/>
                  </a:moveTo>
                  <a:lnTo>
                    <a:pt x="23380" y="9855"/>
                  </a:lnTo>
                  <a:lnTo>
                    <a:pt x="23152" y="10858"/>
                  </a:lnTo>
                  <a:lnTo>
                    <a:pt x="23571" y="13233"/>
                  </a:lnTo>
                  <a:lnTo>
                    <a:pt x="25323" y="14439"/>
                  </a:lnTo>
                  <a:lnTo>
                    <a:pt x="27965" y="13970"/>
                  </a:lnTo>
                  <a:lnTo>
                    <a:pt x="28625" y="13525"/>
                  </a:lnTo>
                  <a:lnTo>
                    <a:pt x="29108" y="12954"/>
                  </a:lnTo>
                  <a:close/>
                </a:path>
                <a:path w="231775" h="135255">
                  <a:moveTo>
                    <a:pt x="30302" y="13639"/>
                  </a:moveTo>
                  <a:lnTo>
                    <a:pt x="30137" y="13550"/>
                  </a:lnTo>
                  <a:lnTo>
                    <a:pt x="29362" y="14097"/>
                  </a:lnTo>
                  <a:lnTo>
                    <a:pt x="28879" y="14960"/>
                  </a:lnTo>
                  <a:lnTo>
                    <a:pt x="28790" y="15925"/>
                  </a:lnTo>
                  <a:lnTo>
                    <a:pt x="29146" y="15633"/>
                  </a:lnTo>
                  <a:lnTo>
                    <a:pt x="30035" y="15227"/>
                  </a:lnTo>
                  <a:lnTo>
                    <a:pt x="30060" y="14681"/>
                  </a:lnTo>
                  <a:lnTo>
                    <a:pt x="30149" y="14147"/>
                  </a:lnTo>
                  <a:lnTo>
                    <a:pt x="30302" y="13639"/>
                  </a:lnTo>
                  <a:close/>
                </a:path>
                <a:path w="231775" h="135255">
                  <a:moveTo>
                    <a:pt x="34074" y="78270"/>
                  </a:moveTo>
                  <a:lnTo>
                    <a:pt x="33655" y="75311"/>
                  </a:lnTo>
                  <a:lnTo>
                    <a:pt x="32931" y="74460"/>
                  </a:lnTo>
                  <a:lnTo>
                    <a:pt x="31991" y="73977"/>
                  </a:lnTo>
                  <a:lnTo>
                    <a:pt x="31813" y="73710"/>
                  </a:lnTo>
                  <a:lnTo>
                    <a:pt x="31318" y="73279"/>
                  </a:lnTo>
                  <a:lnTo>
                    <a:pt x="31292" y="73406"/>
                  </a:lnTo>
                  <a:lnTo>
                    <a:pt x="31280" y="73545"/>
                  </a:lnTo>
                  <a:lnTo>
                    <a:pt x="31242" y="73672"/>
                  </a:lnTo>
                  <a:lnTo>
                    <a:pt x="30734" y="75577"/>
                  </a:lnTo>
                  <a:lnTo>
                    <a:pt x="29324" y="77203"/>
                  </a:lnTo>
                  <a:lnTo>
                    <a:pt x="27355" y="77990"/>
                  </a:lnTo>
                  <a:lnTo>
                    <a:pt x="27533" y="78498"/>
                  </a:lnTo>
                  <a:lnTo>
                    <a:pt x="27355" y="78003"/>
                  </a:lnTo>
                  <a:lnTo>
                    <a:pt x="27165" y="78092"/>
                  </a:lnTo>
                  <a:lnTo>
                    <a:pt x="27000" y="78155"/>
                  </a:lnTo>
                  <a:lnTo>
                    <a:pt x="26873" y="78168"/>
                  </a:lnTo>
                  <a:lnTo>
                    <a:pt x="27114" y="78397"/>
                  </a:lnTo>
                  <a:lnTo>
                    <a:pt x="27381" y="78587"/>
                  </a:lnTo>
                  <a:lnTo>
                    <a:pt x="27673" y="78727"/>
                  </a:lnTo>
                  <a:lnTo>
                    <a:pt x="28371" y="79768"/>
                  </a:lnTo>
                  <a:lnTo>
                    <a:pt x="29616" y="80403"/>
                  </a:lnTo>
                  <a:lnTo>
                    <a:pt x="32791" y="79959"/>
                  </a:lnTo>
                  <a:lnTo>
                    <a:pt x="34074" y="78270"/>
                  </a:lnTo>
                  <a:close/>
                </a:path>
                <a:path w="231775" h="135255">
                  <a:moveTo>
                    <a:pt x="39966" y="36436"/>
                  </a:moveTo>
                  <a:lnTo>
                    <a:pt x="39471" y="35814"/>
                  </a:lnTo>
                  <a:lnTo>
                    <a:pt x="39103" y="35102"/>
                  </a:lnTo>
                  <a:lnTo>
                    <a:pt x="38862" y="34328"/>
                  </a:lnTo>
                  <a:lnTo>
                    <a:pt x="38519" y="35128"/>
                  </a:lnTo>
                  <a:lnTo>
                    <a:pt x="38303" y="36004"/>
                  </a:lnTo>
                  <a:lnTo>
                    <a:pt x="38531" y="37617"/>
                  </a:lnTo>
                  <a:lnTo>
                    <a:pt x="38773" y="38265"/>
                  </a:lnTo>
                  <a:lnTo>
                    <a:pt x="39128" y="38836"/>
                  </a:lnTo>
                  <a:lnTo>
                    <a:pt x="39230" y="37973"/>
                  </a:lnTo>
                  <a:lnTo>
                    <a:pt x="39522" y="37160"/>
                  </a:lnTo>
                  <a:lnTo>
                    <a:pt x="39966" y="36436"/>
                  </a:lnTo>
                  <a:close/>
                </a:path>
                <a:path w="231775" h="135255">
                  <a:moveTo>
                    <a:pt x="47993" y="110147"/>
                  </a:moveTo>
                  <a:lnTo>
                    <a:pt x="47663" y="109359"/>
                  </a:lnTo>
                  <a:lnTo>
                    <a:pt x="46342" y="108051"/>
                  </a:lnTo>
                  <a:lnTo>
                    <a:pt x="45554" y="107721"/>
                  </a:lnTo>
                  <a:lnTo>
                    <a:pt x="43688" y="107721"/>
                  </a:lnTo>
                  <a:lnTo>
                    <a:pt x="42900" y="108051"/>
                  </a:lnTo>
                  <a:lnTo>
                    <a:pt x="41579" y="109359"/>
                  </a:lnTo>
                  <a:lnTo>
                    <a:pt x="41249" y="110147"/>
                  </a:lnTo>
                  <a:lnTo>
                    <a:pt x="41249" y="111988"/>
                  </a:lnTo>
                  <a:lnTo>
                    <a:pt x="41579" y="112788"/>
                  </a:lnTo>
                  <a:lnTo>
                    <a:pt x="42900" y="114084"/>
                  </a:lnTo>
                  <a:lnTo>
                    <a:pt x="43688" y="114414"/>
                  </a:lnTo>
                  <a:lnTo>
                    <a:pt x="45554" y="114414"/>
                  </a:lnTo>
                  <a:lnTo>
                    <a:pt x="46342" y="114084"/>
                  </a:lnTo>
                  <a:lnTo>
                    <a:pt x="47663" y="112788"/>
                  </a:lnTo>
                  <a:lnTo>
                    <a:pt x="47993" y="111988"/>
                  </a:lnTo>
                  <a:lnTo>
                    <a:pt x="47993" y="110147"/>
                  </a:lnTo>
                  <a:close/>
                </a:path>
                <a:path w="231775" h="135255">
                  <a:moveTo>
                    <a:pt x="51206" y="62293"/>
                  </a:moveTo>
                  <a:lnTo>
                    <a:pt x="50660" y="61518"/>
                  </a:lnTo>
                  <a:lnTo>
                    <a:pt x="50266" y="60629"/>
                  </a:lnTo>
                  <a:lnTo>
                    <a:pt x="49999" y="58712"/>
                  </a:lnTo>
                  <a:lnTo>
                    <a:pt x="50088" y="57835"/>
                  </a:lnTo>
                  <a:lnTo>
                    <a:pt x="50342" y="56997"/>
                  </a:lnTo>
                  <a:lnTo>
                    <a:pt x="49098" y="57670"/>
                  </a:lnTo>
                  <a:lnTo>
                    <a:pt x="48348" y="59042"/>
                  </a:lnTo>
                  <a:lnTo>
                    <a:pt x="48780" y="61417"/>
                  </a:lnTo>
                  <a:lnTo>
                    <a:pt x="49314" y="62179"/>
                  </a:lnTo>
                  <a:lnTo>
                    <a:pt x="50038" y="62661"/>
                  </a:lnTo>
                  <a:lnTo>
                    <a:pt x="50774" y="62293"/>
                  </a:lnTo>
                  <a:lnTo>
                    <a:pt x="51206" y="62293"/>
                  </a:lnTo>
                  <a:close/>
                </a:path>
                <a:path w="231775" h="135255">
                  <a:moveTo>
                    <a:pt x="59766" y="84366"/>
                  </a:moveTo>
                  <a:lnTo>
                    <a:pt x="59245" y="81521"/>
                  </a:lnTo>
                  <a:lnTo>
                    <a:pt x="57505" y="80314"/>
                  </a:lnTo>
                  <a:lnTo>
                    <a:pt x="55156" y="80733"/>
                  </a:lnTo>
                  <a:lnTo>
                    <a:pt x="54711" y="80949"/>
                  </a:lnTo>
                  <a:lnTo>
                    <a:pt x="54381" y="81203"/>
                  </a:lnTo>
                  <a:lnTo>
                    <a:pt x="53568" y="81102"/>
                  </a:lnTo>
                  <a:lnTo>
                    <a:pt x="52882" y="81191"/>
                  </a:lnTo>
                  <a:lnTo>
                    <a:pt x="52362" y="81432"/>
                  </a:lnTo>
                  <a:lnTo>
                    <a:pt x="50215" y="82130"/>
                  </a:lnTo>
                  <a:lnTo>
                    <a:pt x="48806" y="84099"/>
                  </a:lnTo>
                  <a:lnTo>
                    <a:pt x="48933" y="86499"/>
                  </a:lnTo>
                  <a:lnTo>
                    <a:pt x="48907" y="86779"/>
                  </a:lnTo>
                  <a:lnTo>
                    <a:pt x="49288" y="89509"/>
                  </a:lnTo>
                  <a:lnTo>
                    <a:pt x="51828" y="91401"/>
                  </a:lnTo>
                  <a:lnTo>
                    <a:pt x="57086" y="90665"/>
                  </a:lnTo>
                  <a:lnTo>
                    <a:pt x="58813" y="88506"/>
                  </a:lnTo>
                  <a:lnTo>
                    <a:pt x="58801" y="85826"/>
                  </a:lnTo>
                  <a:lnTo>
                    <a:pt x="58877" y="85623"/>
                  </a:lnTo>
                  <a:lnTo>
                    <a:pt x="58813" y="86055"/>
                  </a:lnTo>
                  <a:lnTo>
                    <a:pt x="59436" y="85318"/>
                  </a:lnTo>
                  <a:lnTo>
                    <a:pt x="59766" y="84366"/>
                  </a:lnTo>
                  <a:close/>
                </a:path>
                <a:path w="231775" h="135255">
                  <a:moveTo>
                    <a:pt x="63233" y="116954"/>
                  </a:moveTo>
                  <a:lnTo>
                    <a:pt x="62788" y="115354"/>
                  </a:lnTo>
                  <a:lnTo>
                    <a:pt x="61264" y="114274"/>
                  </a:lnTo>
                  <a:lnTo>
                    <a:pt x="57721" y="114769"/>
                  </a:lnTo>
                  <a:lnTo>
                    <a:pt x="56451" y="116459"/>
                  </a:lnTo>
                  <a:lnTo>
                    <a:pt x="56959" y="120129"/>
                  </a:lnTo>
                  <a:lnTo>
                    <a:pt x="58661" y="121399"/>
                  </a:lnTo>
                  <a:lnTo>
                    <a:pt x="61620" y="120992"/>
                  </a:lnTo>
                  <a:lnTo>
                    <a:pt x="62471" y="120281"/>
                  </a:lnTo>
                  <a:lnTo>
                    <a:pt x="62966" y="119367"/>
                  </a:lnTo>
                  <a:lnTo>
                    <a:pt x="62712" y="118376"/>
                  </a:lnTo>
                  <a:lnTo>
                    <a:pt x="62890" y="117614"/>
                  </a:lnTo>
                  <a:lnTo>
                    <a:pt x="63233" y="116954"/>
                  </a:lnTo>
                  <a:close/>
                </a:path>
                <a:path w="231775" h="135255">
                  <a:moveTo>
                    <a:pt x="73977" y="34772"/>
                  </a:moveTo>
                  <a:lnTo>
                    <a:pt x="73329" y="30251"/>
                  </a:lnTo>
                  <a:lnTo>
                    <a:pt x="70269" y="27965"/>
                  </a:lnTo>
                  <a:lnTo>
                    <a:pt x="65735" y="28587"/>
                  </a:lnTo>
                  <a:lnTo>
                    <a:pt x="64655" y="29121"/>
                  </a:lnTo>
                  <a:lnTo>
                    <a:pt x="63792" y="29870"/>
                  </a:lnTo>
                  <a:lnTo>
                    <a:pt x="65481" y="30226"/>
                  </a:lnTo>
                  <a:lnTo>
                    <a:pt x="66954" y="31343"/>
                  </a:lnTo>
                  <a:lnTo>
                    <a:pt x="68440" y="35648"/>
                  </a:lnTo>
                  <a:lnTo>
                    <a:pt x="67043" y="38468"/>
                  </a:lnTo>
                  <a:lnTo>
                    <a:pt x="64452" y="39370"/>
                  </a:lnTo>
                  <a:lnTo>
                    <a:pt x="65532" y="39979"/>
                  </a:lnTo>
                  <a:lnTo>
                    <a:pt x="64414" y="39395"/>
                  </a:lnTo>
                  <a:lnTo>
                    <a:pt x="64096" y="39433"/>
                  </a:lnTo>
                  <a:lnTo>
                    <a:pt x="63030" y="40538"/>
                  </a:lnTo>
                  <a:lnTo>
                    <a:pt x="62420" y="42062"/>
                  </a:lnTo>
                  <a:lnTo>
                    <a:pt x="62852" y="44462"/>
                  </a:lnTo>
                  <a:lnTo>
                    <a:pt x="63182" y="45123"/>
                  </a:lnTo>
                  <a:lnTo>
                    <a:pt x="63614" y="45707"/>
                  </a:lnTo>
                  <a:lnTo>
                    <a:pt x="63563" y="43218"/>
                  </a:lnTo>
                  <a:lnTo>
                    <a:pt x="64579" y="41363"/>
                  </a:lnTo>
                  <a:lnTo>
                    <a:pt x="66141" y="40157"/>
                  </a:lnTo>
                  <a:lnTo>
                    <a:pt x="66763" y="39674"/>
                  </a:lnTo>
                  <a:lnTo>
                    <a:pt x="67475" y="39306"/>
                  </a:lnTo>
                  <a:lnTo>
                    <a:pt x="68262" y="39065"/>
                  </a:lnTo>
                  <a:lnTo>
                    <a:pt x="68986" y="38290"/>
                  </a:lnTo>
                  <a:lnTo>
                    <a:pt x="69888" y="37668"/>
                  </a:lnTo>
                  <a:lnTo>
                    <a:pt x="71729" y="37058"/>
                  </a:lnTo>
                  <a:lnTo>
                    <a:pt x="72491" y="36969"/>
                  </a:lnTo>
                  <a:lnTo>
                    <a:pt x="73253" y="36995"/>
                  </a:lnTo>
                  <a:lnTo>
                    <a:pt x="73761" y="35953"/>
                  </a:lnTo>
                  <a:lnTo>
                    <a:pt x="73977" y="34772"/>
                  </a:lnTo>
                  <a:close/>
                </a:path>
                <a:path w="231775" h="135255">
                  <a:moveTo>
                    <a:pt x="85153" y="92595"/>
                  </a:moveTo>
                  <a:lnTo>
                    <a:pt x="84442" y="88671"/>
                  </a:lnTo>
                  <a:lnTo>
                    <a:pt x="81838" y="86868"/>
                  </a:lnTo>
                  <a:lnTo>
                    <a:pt x="76619" y="87795"/>
                  </a:lnTo>
                  <a:lnTo>
                    <a:pt x="74980" y="90004"/>
                  </a:lnTo>
                  <a:lnTo>
                    <a:pt x="75069" y="92443"/>
                  </a:lnTo>
                  <a:lnTo>
                    <a:pt x="75755" y="91300"/>
                  </a:lnTo>
                  <a:lnTo>
                    <a:pt x="76873" y="90424"/>
                  </a:lnTo>
                  <a:lnTo>
                    <a:pt x="81000" y="89547"/>
                  </a:lnTo>
                  <a:lnTo>
                    <a:pt x="83680" y="91274"/>
                  </a:lnTo>
                  <a:lnTo>
                    <a:pt x="84315" y="94234"/>
                  </a:lnTo>
                  <a:lnTo>
                    <a:pt x="84264" y="94767"/>
                  </a:lnTo>
                  <a:lnTo>
                    <a:pt x="84848" y="93776"/>
                  </a:lnTo>
                  <a:lnTo>
                    <a:pt x="85153" y="92595"/>
                  </a:lnTo>
                  <a:close/>
                </a:path>
                <a:path w="231775" h="135255">
                  <a:moveTo>
                    <a:pt x="85915" y="71386"/>
                  </a:moveTo>
                  <a:lnTo>
                    <a:pt x="85547" y="71386"/>
                  </a:lnTo>
                  <a:lnTo>
                    <a:pt x="85699" y="71462"/>
                  </a:lnTo>
                  <a:lnTo>
                    <a:pt x="85915" y="71386"/>
                  </a:lnTo>
                  <a:close/>
                </a:path>
                <a:path w="231775" h="135255">
                  <a:moveTo>
                    <a:pt x="87503" y="64592"/>
                  </a:moveTo>
                  <a:lnTo>
                    <a:pt x="87439" y="63792"/>
                  </a:lnTo>
                  <a:lnTo>
                    <a:pt x="86829" y="60464"/>
                  </a:lnTo>
                  <a:lnTo>
                    <a:pt x="84404" y="58788"/>
                  </a:lnTo>
                  <a:lnTo>
                    <a:pt x="84404" y="63614"/>
                  </a:lnTo>
                  <a:lnTo>
                    <a:pt x="82219" y="63931"/>
                  </a:lnTo>
                  <a:lnTo>
                    <a:pt x="84404" y="63614"/>
                  </a:lnTo>
                  <a:lnTo>
                    <a:pt x="84404" y="58788"/>
                  </a:lnTo>
                  <a:lnTo>
                    <a:pt x="83616" y="58229"/>
                  </a:lnTo>
                  <a:lnTo>
                    <a:pt x="78016" y="59232"/>
                  </a:lnTo>
                  <a:lnTo>
                    <a:pt x="76288" y="60782"/>
                  </a:lnTo>
                  <a:lnTo>
                    <a:pt x="75552" y="62763"/>
                  </a:lnTo>
                  <a:lnTo>
                    <a:pt x="77558" y="62255"/>
                  </a:lnTo>
                  <a:lnTo>
                    <a:pt x="79578" y="63004"/>
                  </a:lnTo>
                  <a:lnTo>
                    <a:pt x="80772" y="64592"/>
                  </a:lnTo>
                  <a:lnTo>
                    <a:pt x="81368" y="65392"/>
                  </a:lnTo>
                  <a:lnTo>
                    <a:pt x="82448" y="68465"/>
                  </a:lnTo>
                  <a:lnTo>
                    <a:pt x="81076" y="71335"/>
                  </a:lnTo>
                  <a:lnTo>
                    <a:pt x="78219" y="72326"/>
                  </a:lnTo>
                  <a:lnTo>
                    <a:pt x="77978" y="72288"/>
                  </a:lnTo>
                  <a:lnTo>
                    <a:pt x="77787" y="72326"/>
                  </a:lnTo>
                  <a:lnTo>
                    <a:pt x="77901" y="72821"/>
                  </a:lnTo>
                  <a:lnTo>
                    <a:pt x="78054" y="73304"/>
                  </a:lnTo>
                  <a:lnTo>
                    <a:pt x="78600" y="74129"/>
                  </a:lnTo>
                  <a:lnTo>
                    <a:pt x="79286" y="74828"/>
                  </a:lnTo>
                  <a:lnTo>
                    <a:pt x="80200" y="72821"/>
                  </a:lnTo>
                  <a:lnTo>
                    <a:pt x="80911" y="72326"/>
                  </a:lnTo>
                  <a:lnTo>
                    <a:pt x="82219" y="71412"/>
                  </a:lnTo>
                  <a:lnTo>
                    <a:pt x="85547" y="71386"/>
                  </a:lnTo>
                  <a:lnTo>
                    <a:pt x="83781" y="70523"/>
                  </a:lnTo>
                  <a:lnTo>
                    <a:pt x="82575" y="67030"/>
                  </a:lnTo>
                  <a:lnTo>
                    <a:pt x="83515" y="65125"/>
                  </a:lnTo>
                  <a:lnTo>
                    <a:pt x="85813" y="64350"/>
                  </a:lnTo>
                  <a:lnTo>
                    <a:pt x="86347" y="64350"/>
                  </a:lnTo>
                  <a:lnTo>
                    <a:pt x="86880" y="64427"/>
                  </a:lnTo>
                  <a:lnTo>
                    <a:pt x="87503" y="64592"/>
                  </a:lnTo>
                  <a:close/>
                </a:path>
                <a:path w="231775" h="135255">
                  <a:moveTo>
                    <a:pt x="89166" y="39560"/>
                  </a:moveTo>
                  <a:lnTo>
                    <a:pt x="88861" y="39751"/>
                  </a:lnTo>
                  <a:lnTo>
                    <a:pt x="87871" y="40081"/>
                  </a:lnTo>
                  <a:lnTo>
                    <a:pt x="86880" y="40017"/>
                  </a:lnTo>
                  <a:lnTo>
                    <a:pt x="85928" y="39763"/>
                  </a:lnTo>
                  <a:lnTo>
                    <a:pt x="85928" y="40665"/>
                  </a:lnTo>
                  <a:lnTo>
                    <a:pt x="86271" y="42595"/>
                  </a:lnTo>
                  <a:lnTo>
                    <a:pt x="87071" y="43827"/>
                  </a:lnTo>
                  <a:lnTo>
                    <a:pt x="88150" y="44704"/>
                  </a:lnTo>
                  <a:lnTo>
                    <a:pt x="87782" y="42506"/>
                  </a:lnTo>
                  <a:lnTo>
                    <a:pt x="88239" y="40868"/>
                  </a:lnTo>
                  <a:lnTo>
                    <a:pt x="89166" y="39560"/>
                  </a:lnTo>
                  <a:close/>
                </a:path>
                <a:path w="231775" h="135255">
                  <a:moveTo>
                    <a:pt x="90601" y="70307"/>
                  </a:moveTo>
                  <a:lnTo>
                    <a:pt x="90347" y="68465"/>
                  </a:lnTo>
                  <a:lnTo>
                    <a:pt x="90043" y="67652"/>
                  </a:lnTo>
                  <a:lnTo>
                    <a:pt x="89598" y="66916"/>
                  </a:lnTo>
                  <a:lnTo>
                    <a:pt x="90004" y="68580"/>
                  </a:lnTo>
                  <a:lnTo>
                    <a:pt x="89115" y="70307"/>
                  </a:lnTo>
                  <a:lnTo>
                    <a:pt x="85940" y="71386"/>
                  </a:lnTo>
                  <a:lnTo>
                    <a:pt x="86575" y="71386"/>
                  </a:lnTo>
                  <a:lnTo>
                    <a:pt x="88341" y="72364"/>
                  </a:lnTo>
                  <a:lnTo>
                    <a:pt x="89420" y="73863"/>
                  </a:lnTo>
                  <a:lnTo>
                    <a:pt x="90271" y="72580"/>
                  </a:lnTo>
                  <a:lnTo>
                    <a:pt x="90601" y="71386"/>
                  </a:lnTo>
                  <a:lnTo>
                    <a:pt x="90601" y="70307"/>
                  </a:lnTo>
                  <a:close/>
                </a:path>
                <a:path w="231775" h="135255">
                  <a:moveTo>
                    <a:pt x="90703" y="122821"/>
                  </a:moveTo>
                  <a:lnTo>
                    <a:pt x="90373" y="122034"/>
                  </a:lnTo>
                  <a:lnTo>
                    <a:pt x="89065" y="120726"/>
                  </a:lnTo>
                  <a:lnTo>
                    <a:pt x="88265" y="120396"/>
                  </a:lnTo>
                  <a:lnTo>
                    <a:pt x="86398" y="120396"/>
                  </a:lnTo>
                  <a:lnTo>
                    <a:pt x="85610" y="120726"/>
                  </a:lnTo>
                  <a:lnTo>
                    <a:pt x="84289" y="122034"/>
                  </a:lnTo>
                  <a:lnTo>
                    <a:pt x="83959" y="122821"/>
                  </a:lnTo>
                  <a:lnTo>
                    <a:pt x="83959" y="124663"/>
                  </a:lnTo>
                  <a:lnTo>
                    <a:pt x="84289" y="125463"/>
                  </a:lnTo>
                  <a:lnTo>
                    <a:pt x="85610" y="126758"/>
                  </a:lnTo>
                  <a:lnTo>
                    <a:pt x="86398" y="127088"/>
                  </a:lnTo>
                  <a:lnTo>
                    <a:pt x="88265" y="127088"/>
                  </a:lnTo>
                  <a:lnTo>
                    <a:pt x="89065" y="126758"/>
                  </a:lnTo>
                  <a:lnTo>
                    <a:pt x="90373" y="125463"/>
                  </a:lnTo>
                  <a:lnTo>
                    <a:pt x="90703" y="124663"/>
                  </a:lnTo>
                  <a:lnTo>
                    <a:pt x="90703" y="122821"/>
                  </a:lnTo>
                  <a:close/>
                </a:path>
                <a:path w="231775" h="135255">
                  <a:moveTo>
                    <a:pt x="93256" y="98679"/>
                  </a:moveTo>
                  <a:lnTo>
                    <a:pt x="92798" y="95364"/>
                  </a:lnTo>
                  <a:lnTo>
                    <a:pt x="90258" y="93472"/>
                  </a:lnTo>
                  <a:lnTo>
                    <a:pt x="86169" y="94043"/>
                  </a:lnTo>
                  <a:lnTo>
                    <a:pt x="85039" y="94754"/>
                  </a:lnTo>
                  <a:lnTo>
                    <a:pt x="84264" y="95732"/>
                  </a:lnTo>
                  <a:lnTo>
                    <a:pt x="84150" y="96558"/>
                  </a:lnTo>
                  <a:lnTo>
                    <a:pt x="83820" y="97294"/>
                  </a:lnTo>
                  <a:lnTo>
                    <a:pt x="83324" y="97942"/>
                  </a:lnTo>
                  <a:lnTo>
                    <a:pt x="83159" y="98945"/>
                  </a:lnTo>
                  <a:lnTo>
                    <a:pt x="83235" y="99479"/>
                  </a:lnTo>
                  <a:lnTo>
                    <a:pt x="83667" y="99047"/>
                  </a:lnTo>
                  <a:lnTo>
                    <a:pt x="83934" y="98869"/>
                  </a:lnTo>
                  <a:lnTo>
                    <a:pt x="84772" y="97294"/>
                  </a:lnTo>
                  <a:lnTo>
                    <a:pt x="86372" y="96164"/>
                  </a:lnTo>
                  <a:lnTo>
                    <a:pt x="90601" y="96139"/>
                  </a:lnTo>
                  <a:lnTo>
                    <a:pt x="92468" y="97688"/>
                  </a:lnTo>
                  <a:lnTo>
                    <a:pt x="93078" y="99771"/>
                  </a:lnTo>
                  <a:lnTo>
                    <a:pt x="93256" y="98679"/>
                  </a:lnTo>
                  <a:close/>
                </a:path>
                <a:path w="231775" h="135255">
                  <a:moveTo>
                    <a:pt x="100838" y="41541"/>
                  </a:moveTo>
                  <a:lnTo>
                    <a:pt x="100304" y="39700"/>
                  </a:lnTo>
                  <a:lnTo>
                    <a:pt x="99047" y="38227"/>
                  </a:lnTo>
                  <a:lnTo>
                    <a:pt x="96253" y="36893"/>
                  </a:lnTo>
                  <a:lnTo>
                    <a:pt x="97383" y="37426"/>
                  </a:lnTo>
                  <a:lnTo>
                    <a:pt x="96380" y="35420"/>
                  </a:lnTo>
                  <a:lnTo>
                    <a:pt x="94335" y="34099"/>
                  </a:lnTo>
                  <a:lnTo>
                    <a:pt x="92049" y="34074"/>
                  </a:lnTo>
                  <a:lnTo>
                    <a:pt x="92303" y="35306"/>
                  </a:lnTo>
                  <a:lnTo>
                    <a:pt x="92087" y="36525"/>
                  </a:lnTo>
                  <a:lnTo>
                    <a:pt x="91465" y="37566"/>
                  </a:lnTo>
                  <a:lnTo>
                    <a:pt x="90944" y="38442"/>
                  </a:lnTo>
                  <a:lnTo>
                    <a:pt x="90170" y="39141"/>
                  </a:lnTo>
                  <a:lnTo>
                    <a:pt x="89166" y="39573"/>
                  </a:lnTo>
                  <a:lnTo>
                    <a:pt x="88239" y="40868"/>
                  </a:lnTo>
                  <a:lnTo>
                    <a:pt x="87782" y="42506"/>
                  </a:lnTo>
                  <a:lnTo>
                    <a:pt x="88328" y="45504"/>
                  </a:lnTo>
                  <a:lnTo>
                    <a:pt x="88620" y="46228"/>
                  </a:lnTo>
                  <a:lnTo>
                    <a:pt x="90246" y="48691"/>
                  </a:lnTo>
                  <a:lnTo>
                    <a:pt x="92303" y="49822"/>
                  </a:lnTo>
                  <a:lnTo>
                    <a:pt x="94576" y="49796"/>
                  </a:lnTo>
                  <a:lnTo>
                    <a:pt x="93624" y="46469"/>
                  </a:lnTo>
                  <a:lnTo>
                    <a:pt x="95440" y="42951"/>
                  </a:lnTo>
                  <a:lnTo>
                    <a:pt x="99466" y="41617"/>
                  </a:lnTo>
                  <a:lnTo>
                    <a:pt x="100838" y="41541"/>
                  </a:lnTo>
                  <a:close/>
                </a:path>
                <a:path w="231775" h="135255">
                  <a:moveTo>
                    <a:pt x="102095" y="18376"/>
                  </a:moveTo>
                  <a:close/>
                </a:path>
                <a:path w="231775" h="135255">
                  <a:moveTo>
                    <a:pt x="107594" y="100076"/>
                  </a:moveTo>
                  <a:lnTo>
                    <a:pt x="107061" y="97434"/>
                  </a:lnTo>
                  <a:lnTo>
                    <a:pt x="104495" y="95681"/>
                  </a:lnTo>
                  <a:lnTo>
                    <a:pt x="99072" y="96647"/>
                  </a:lnTo>
                  <a:lnTo>
                    <a:pt x="97256" y="99237"/>
                  </a:lnTo>
                  <a:lnTo>
                    <a:pt x="98196" y="104368"/>
                  </a:lnTo>
                  <a:lnTo>
                    <a:pt x="100342" y="105956"/>
                  </a:lnTo>
                  <a:lnTo>
                    <a:pt x="103035" y="105943"/>
                  </a:lnTo>
                  <a:lnTo>
                    <a:pt x="103301" y="106006"/>
                  </a:lnTo>
                  <a:lnTo>
                    <a:pt x="104203" y="105854"/>
                  </a:lnTo>
                  <a:lnTo>
                    <a:pt x="105600" y="105105"/>
                  </a:lnTo>
                  <a:lnTo>
                    <a:pt x="106172" y="104521"/>
                  </a:lnTo>
                  <a:lnTo>
                    <a:pt x="105892" y="102857"/>
                  </a:lnTo>
                  <a:lnTo>
                    <a:pt x="106400" y="101206"/>
                  </a:lnTo>
                  <a:lnTo>
                    <a:pt x="107594" y="100076"/>
                  </a:lnTo>
                  <a:close/>
                </a:path>
                <a:path w="231775" h="135255">
                  <a:moveTo>
                    <a:pt x="115023" y="42875"/>
                  </a:moveTo>
                  <a:lnTo>
                    <a:pt x="114782" y="42862"/>
                  </a:lnTo>
                  <a:lnTo>
                    <a:pt x="114312" y="42862"/>
                  </a:lnTo>
                  <a:lnTo>
                    <a:pt x="114363" y="43065"/>
                  </a:lnTo>
                  <a:lnTo>
                    <a:pt x="114312" y="43268"/>
                  </a:lnTo>
                  <a:lnTo>
                    <a:pt x="114325" y="43472"/>
                  </a:lnTo>
                  <a:lnTo>
                    <a:pt x="114541" y="43256"/>
                  </a:lnTo>
                  <a:lnTo>
                    <a:pt x="115023" y="42875"/>
                  </a:lnTo>
                  <a:close/>
                </a:path>
                <a:path w="231775" h="135255">
                  <a:moveTo>
                    <a:pt x="118833" y="83743"/>
                  </a:moveTo>
                  <a:lnTo>
                    <a:pt x="118084" y="78498"/>
                  </a:lnTo>
                  <a:lnTo>
                    <a:pt x="117195" y="77076"/>
                  </a:lnTo>
                  <a:lnTo>
                    <a:pt x="114592" y="74955"/>
                  </a:lnTo>
                  <a:lnTo>
                    <a:pt x="115976" y="76073"/>
                  </a:lnTo>
                  <a:lnTo>
                    <a:pt x="116052" y="74841"/>
                  </a:lnTo>
                  <a:lnTo>
                    <a:pt x="115760" y="73164"/>
                  </a:lnTo>
                  <a:lnTo>
                    <a:pt x="115316" y="72250"/>
                  </a:lnTo>
                  <a:lnTo>
                    <a:pt x="114338" y="70967"/>
                  </a:lnTo>
                  <a:lnTo>
                    <a:pt x="113919" y="70535"/>
                  </a:lnTo>
                  <a:lnTo>
                    <a:pt x="113436" y="70167"/>
                  </a:lnTo>
                  <a:lnTo>
                    <a:pt x="112649" y="70878"/>
                  </a:lnTo>
                  <a:lnTo>
                    <a:pt x="110375" y="71666"/>
                  </a:lnTo>
                  <a:lnTo>
                    <a:pt x="108496" y="70764"/>
                  </a:lnTo>
                  <a:lnTo>
                    <a:pt x="107861" y="69049"/>
                  </a:lnTo>
                  <a:lnTo>
                    <a:pt x="105067" y="69748"/>
                  </a:lnTo>
                  <a:lnTo>
                    <a:pt x="107810" y="68961"/>
                  </a:lnTo>
                  <a:lnTo>
                    <a:pt x="106464" y="67830"/>
                  </a:lnTo>
                  <a:lnTo>
                    <a:pt x="104698" y="67310"/>
                  </a:lnTo>
                  <a:lnTo>
                    <a:pt x="100787" y="68008"/>
                  </a:lnTo>
                  <a:lnTo>
                    <a:pt x="99123" y="69392"/>
                  </a:lnTo>
                  <a:lnTo>
                    <a:pt x="98323" y="71196"/>
                  </a:lnTo>
                  <a:lnTo>
                    <a:pt x="100317" y="71628"/>
                  </a:lnTo>
                  <a:lnTo>
                    <a:pt x="102057" y="72961"/>
                  </a:lnTo>
                  <a:lnTo>
                    <a:pt x="102920" y="74917"/>
                  </a:lnTo>
                  <a:lnTo>
                    <a:pt x="103466" y="76327"/>
                  </a:lnTo>
                  <a:lnTo>
                    <a:pt x="103568" y="77203"/>
                  </a:lnTo>
                  <a:lnTo>
                    <a:pt x="103505" y="78041"/>
                  </a:lnTo>
                  <a:lnTo>
                    <a:pt x="103454" y="78625"/>
                  </a:lnTo>
                  <a:lnTo>
                    <a:pt x="103301" y="79184"/>
                  </a:lnTo>
                  <a:lnTo>
                    <a:pt x="103111" y="79730"/>
                  </a:lnTo>
                  <a:lnTo>
                    <a:pt x="103606" y="79806"/>
                  </a:lnTo>
                  <a:lnTo>
                    <a:pt x="104114" y="79819"/>
                  </a:lnTo>
                  <a:lnTo>
                    <a:pt x="104635" y="79756"/>
                  </a:lnTo>
                  <a:lnTo>
                    <a:pt x="105029" y="80137"/>
                  </a:lnTo>
                  <a:lnTo>
                    <a:pt x="105321" y="80251"/>
                  </a:lnTo>
                  <a:lnTo>
                    <a:pt x="106045" y="79832"/>
                  </a:lnTo>
                  <a:lnTo>
                    <a:pt x="106832" y="79527"/>
                  </a:lnTo>
                  <a:lnTo>
                    <a:pt x="110515" y="79502"/>
                  </a:lnTo>
                  <a:lnTo>
                    <a:pt x="112776" y="81724"/>
                  </a:lnTo>
                  <a:lnTo>
                    <a:pt x="112801" y="85674"/>
                  </a:lnTo>
                  <a:lnTo>
                    <a:pt x="112331" y="86728"/>
                  </a:lnTo>
                  <a:lnTo>
                    <a:pt x="111633" y="87591"/>
                  </a:lnTo>
                  <a:lnTo>
                    <a:pt x="112725" y="87553"/>
                  </a:lnTo>
                  <a:lnTo>
                    <a:pt x="116319" y="87045"/>
                  </a:lnTo>
                  <a:lnTo>
                    <a:pt x="118833" y="83743"/>
                  </a:lnTo>
                  <a:close/>
                </a:path>
                <a:path w="231775" h="135255">
                  <a:moveTo>
                    <a:pt x="125247" y="45999"/>
                  </a:moveTo>
                  <a:lnTo>
                    <a:pt x="124548" y="43853"/>
                  </a:lnTo>
                  <a:lnTo>
                    <a:pt x="122796" y="42265"/>
                  </a:lnTo>
                  <a:lnTo>
                    <a:pt x="119786" y="41478"/>
                  </a:lnTo>
                  <a:lnTo>
                    <a:pt x="118833" y="41414"/>
                  </a:lnTo>
                  <a:lnTo>
                    <a:pt x="116776" y="41783"/>
                  </a:lnTo>
                  <a:lnTo>
                    <a:pt x="115824" y="42252"/>
                  </a:lnTo>
                  <a:lnTo>
                    <a:pt x="114325" y="43472"/>
                  </a:lnTo>
                  <a:lnTo>
                    <a:pt x="114465" y="45173"/>
                  </a:lnTo>
                  <a:lnTo>
                    <a:pt x="113766" y="46774"/>
                  </a:lnTo>
                  <a:lnTo>
                    <a:pt x="112458" y="47790"/>
                  </a:lnTo>
                  <a:lnTo>
                    <a:pt x="112458" y="48374"/>
                  </a:lnTo>
                  <a:lnTo>
                    <a:pt x="112445" y="48234"/>
                  </a:lnTo>
                  <a:lnTo>
                    <a:pt x="112458" y="47790"/>
                  </a:lnTo>
                  <a:lnTo>
                    <a:pt x="111874" y="48234"/>
                  </a:lnTo>
                  <a:lnTo>
                    <a:pt x="111226" y="48590"/>
                  </a:lnTo>
                  <a:lnTo>
                    <a:pt x="109791" y="48895"/>
                  </a:lnTo>
                  <a:lnTo>
                    <a:pt x="109131" y="48895"/>
                  </a:lnTo>
                  <a:lnTo>
                    <a:pt x="108508" y="48780"/>
                  </a:lnTo>
                  <a:lnTo>
                    <a:pt x="108597" y="49923"/>
                  </a:lnTo>
                  <a:lnTo>
                    <a:pt x="114414" y="54851"/>
                  </a:lnTo>
                  <a:lnTo>
                    <a:pt x="114833" y="54838"/>
                  </a:lnTo>
                  <a:lnTo>
                    <a:pt x="115811" y="57759"/>
                  </a:lnTo>
                  <a:lnTo>
                    <a:pt x="118783" y="59690"/>
                  </a:lnTo>
                  <a:lnTo>
                    <a:pt x="122516" y="59169"/>
                  </a:lnTo>
                  <a:lnTo>
                    <a:pt x="123507" y="58826"/>
                  </a:lnTo>
                  <a:lnTo>
                    <a:pt x="123151" y="57721"/>
                  </a:lnTo>
                  <a:lnTo>
                    <a:pt x="123139" y="56908"/>
                  </a:lnTo>
                  <a:lnTo>
                    <a:pt x="123253" y="56540"/>
                  </a:lnTo>
                  <a:lnTo>
                    <a:pt x="122555" y="55854"/>
                  </a:lnTo>
                  <a:lnTo>
                    <a:pt x="121983" y="55003"/>
                  </a:lnTo>
                  <a:lnTo>
                    <a:pt x="120751" y="51333"/>
                  </a:lnTo>
                  <a:lnTo>
                    <a:pt x="121704" y="48514"/>
                  </a:lnTo>
                  <a:lnTo>
                    <a:pt x="123799" y="46850"/>
                  </a:lnTo>
                  <a:lnTo>
                    <a:pt x="124714" y="46228"/>
                  </a:lnTo>
                  <a:lnTo>
                    <a:pt x="125247" y="45999"/>
                  </a:lnTo>
                  <a:close/>
                </a:path>
                <a:path w="231775" h="135255">
                  <a:moveTo>
                    <a:pt x="125933" y="109143"/>
                  </a:moveTo>
                  <a:lnTo>
                    <a:pt x="125463" y="105905"/>
                  </a:lnTo>
                  <a:lnTo>
                    <a:pt x="122923" y="104000"/>
                  </a:lnTo>
                  <a:lnTo>
                    <a:pt x="119989" y="104419"/>
                  </a:lnTo>
                  <a:lnTo>
                    <a:pt x="119672" y="104571"/>
                  </a:lnTo>
                  <a:lnTo>
                    <a:pt x="119824" y="103416"/>
                  </a:lnTo>
                  <a:lnTo>
                    <a:pt x="119227" y="100101"/>
                  </a:lnTo>
                  <a:lnTo>
                    <a:pt x="116624" y="98298"/>
                  </a:lnTo>
                  <a:lnTo>
                    <a:pt x="113550" y="98844"/>
                  </a:lnTo>
                  <a:lnTo>
                    <a:pt x="112991" y="99136"/>
                  </a:lnTo>
                  <a:lnTo>
                    <a:pt x="114261" y="99682"/>
                  </a:lnTo>
                  <a:lnTo>
                    <a:pt x="115328" y="100685"/>
                  </a:lnTo>
                  <a:lnTo>
                    <a:pt x="116636" y="104597"/>
                  </a:lnTo>
                  <a:lnTo>
                    <a:pt x="115341" y="107238"/>
                  </a:lnTo>
                  <a:lnTo>
                    <a:pt x="112928" y="108229"/>
                  </a:lnTo>
                  <a:lnTo>
                    <a:pt x="113779" y="108572"/>
                  </a:lnTo>
                  <a:lnTo>
                    <a:pt x="114681" y="108762"/>
                  </a:lnTo>
                  <a:lnTo>
                    <a:pt x="115773" y="108572"/>
                  </a:lnTo>
                  <a:lnTo>
                    <a:pt x="116001" y="108458"/>
                  </a:lnTo>
                  <a:lnTo>
                    <a:pt x="115824" y="109486"/>
                  </a:lnTo>
                  <a:lnTo>
                    <a:pt x="116268" y="112598"/>
                  </a:lnTo>
                  <a:lnTo>
                    <a:pt x="118592" y="114376"/>
                  </a:lnTo>
                  <a:lnTo>
                    <a:pt x="121170" y="114236"/>
                  </a:lnTo>
                  <a:lnTo>
                    <a:pt x="120954" y="113741"/>
                  </a:lnTo>
                  <a:lnTo>
                    <a:pt x="120573" y="111937"/>
                  </a:lnTo>
                  <a:lnTo>
                    <a:pt x="121729" y="110159"/>
                  </a:lnTo>
                  <a:lnTo>
                    <a:pt x="124333" y="109613"/>
                  </a:lnTo>
                  <a:lnTo>
                    <a:pt x="125095" y="109778"/>
                  </a:lnTo>
                  <a:lnTo>
                    <a:pt x="125768" y="110109"/>
                  </a:lnTo>
                  <a:lnTo>
                    <a:pt x="125933" y="109143"/>
                  </a:lnTo>
                  <a:close/>
                </a:path>
                <a:path w="231775" h="135255">
                  <a:moveTo>
                    <a:pt x="133604" y="16700"/>
                  </a:moveTo>
                  <a:lnTo>
                    <a:pt x="130136" y="16611"/>
                  </a:lnTo>
                  <a:lnTo>
                    <a:pt x="129133" y="17221"/>
                  </a:lnTo>
                  <a:lnTo>
                    <a:pt x="127977" y="17602"/>
                  </a:lnTo>
                  <a:lnTo>
                    <a:pt x="125780" y="17551"/>
                  </a:lnTo>
                  <a:lnTo>
                    <a:pt x="125336" y="17462"/>
                  </a:lnTo>
                  <a:lnTo>
                    <a:pt x="124701" y="17335"/>
                  </a:lnTo>
                  <a:lnTo>
                    <a:pt x="123545" y="16789"/>
                  </a:lnTo>
                  <a:lnTo>
                    <a:pt x="121716" y="18097"/>
                  </a:lnTo>
                  <a:lnTo>
                    <a:pt x="120688" y="20358"/>
                  </a:lnTo>
                  <a:lnTo>
                    <a:pt x="121691" y="25844"/>
                  </a:lnTo>
                  <a:lnTo>
                    <a:pt x="124612" y="27940"/>
                  </a:lnTo>
                  <a:lnTo>
                    <a:pt x="127749" y="27584"/>
                  </a:lnTo>
                  <a:lnTo>
                    <a:pt x="127787" y="26847"/>
                  </a:lnTo>
                  <a:lnTo>
                    <a:pt x="127965" y="26149"/>
                  </a:lnTo>
                  <a:lnTo>
                    <a:pt x="128244" y="25488"/>
                  </a:lnTo>
                  <a:lnTo>
                    <a:pt x="128689" y="24396"/>
                  </a:lnTo>
                  <a:lnTo>
                    <a:pt x="129413" y="23456"/>
                  </a:lnTo>
                  <a:lnTo>
                    <a:pt x="130365" y="22758"/>
                  </a:lnTo>
                  <a:lnTo>
                    <a:pt x="130200" y="20307"/>
                  </a:lnTo>
                  <a:lnTo>
                    <a:pt x="131445" y="17932"/>
                  </a:lnTo>
                  <a:lnTo>
                    <a:pt x="133604" y="16700"/>
                  </a:lnTo>
                  <a:close/>
                </a:path>
                <a:path w="231775" h="135255">
                  <a:moveTo>
                    <a:pt x="135369" y="129616"/>
                  </a:moveTo>
                  <a:lnTo>
                    <a:pt x="134988" y="126885"/>
                  </a:lnTo>
                  <a:lnTo>
                    <a:pt x="134505" y="126149"/>
                  </a:lnTo>
                  <a:lnTo>
                    <a:pt x="133159" y="125095"/>
                  </a:lnTo>
                  <a:lnTo>
                    <a:pt x="132257" y="124802"/>
                  </a:lnTo>
                  <a:lnTo>
                    <a:pt x="131064" y="124968"/>
                  </a:lnTo>
                  <a:lnTo>
                    <a:pt x="130670" y="125158"/>
                  </a:lnTo>
                  <a:lnTo>
                    <a:pt x="131470" y="125768"/>
                  </a:lnTo>
                  <a:lnTo>
                    <a:pt x="132041" y="126682"/>
                  </a:lnTo>
                  <a:lnTo>
                    <a:pt x="132054" y="129247"/>
                  </a:lnTo>
                  <a:lnTo>
                    <a:pt x="131076" y="130467"/>
                  </a:lnTo>
                  <a:lnTo>
                    <a:pt x="129730" y="130911"/>
                  </a:lnTo>
                  <a:lnTo>
                    <a:pt x="130429" y="131432"/>
                  </a:lnTo>
                  <a:lnTo>
                    <a:pt x="131318" y="131699"/>
                  </a:lnTo>
                  <a:lnTo>
                    <a:pt x="134086" y="131305"/>
                  </a:lnTo>
                  <a:lnTo>
                    <a:pt x="135369" y="129616"/>
                  </a:lnTo>
                  <a:close/>
                </a:path>
                <a:path w="231775" h="135255">
                  <a:moveTo>
                    <a:pt x="144145" y="86283"/>
                  </a:moveTo>
                  <a:lnTo>
                    <a:pt x="143243" y="87337"/>
                  </a:lnTo>
                  <a:lnTo>
                    <a:pt x="141973" y="88087"/>
                  </a:lnTo>
                  <a:lnTo>
                    <a:pt x="137287" y="88747"/>
                  </a:lnTo>
                  <a:lnTo>
                    <a:pt x="134315" y="86525"/>
                  </a:lnTo>
                  <a:lnTo>
                    <a:pt x="133654" y="81864"/>
                  </a:lnTo>
                  <a:lnTo>
                    <a:pt x="134048" y="80454"/>
                  </a:lnTo>
                  <a:lnTo>
                    <a:pt x="134810" y="79311"/>
                  </a:lnTo>
                  <a:lnTo>
                    <a:pt x="135013" y="79019"/>
                  </a:lnTo>
                  <a:lnTo>
                    <a:pt x="135229" y="78740"/>
                  </a:lnTo>
                  <a:lnTo>
                    <a:pt x="135470" y="78498"/>
                  </a:lnTo>
                  <a:lnTo>
                    <a:pt x="134886" y="78143"/>
                  </a:lnTo>
                  <a:lnTo>
                    <a:pt x="134251" y="77863"/>
                  </a:lnTo>
                  <a:lnTo>
                    <a:pt x="132969" y="77584"/>
                  </a:lnTo>
                  <a:lnTo>
                    <a:pt x="132334" y="77558"/>
                  </a:lnTo>
                  <a:lnTo>
                    <a:pt x="131699" y="77609"/>
                  </a:lnTo>
                  <a:lnTo>
                    <a:pt x="131876" y="77863"/>
                  </a:lnTo>
                  <a:lnTo>
                    <a:pt x="132029" y="78143"/>
                  </a:lnTo>
                  <a:lnTo>
                    <a:pt x="132143" y="78498"/>
                  </a:lnTo>
                  <a:lnTo>
                    <a:pt x="132549" y="80403"/>
                  </a:lnTo>
                  <a:lnTo>
                    <a:pt x="132257" y="80543"/>
                  </a:lnTo>
                  <a:lnTo>
                    <a:pt x="131610" y="81699"/>
                  </a:lnTo>
                  <a:lnTo>
                    <a:pt x="131241" y="82359"/>
                  </a:lnTo>
                  <a:lnTo>
                    <a:pt x="128244" y="82994"/>
                  </a:lnTo>
                  <a:lnTo>
                    <a:pt x="126911" y="82423"/>
                  </a:lnTo>
                  <a:lnTo>
                    <a:pt x="126161" y="81381"/>
                  </a:lnTo>
                  <a:lnTo>
                    <a:pt x="126034" y="81648"/>
                  </a:lnTo>
                  <a:lnTo>
                    <a:pt x="125628" y="82994"/>
                  </a:lnTo>
                  <a:lnTo>
                    <a:pt x="125552" y="83362"/>
                  </a:lnTo>
                  <a:lnTo>
                    <a:pt x="125666" y="85242"/>
                  </a:lnTo>
                  <a:lnTo>
                    <a:pt x="126314" y="88785"/>
                  </a:lnTo>
                  <a:lnTo>
                    <a:pt x="129730" y="91147"/>
                  </a:lnTo>
                  <a:lnTo>
                    <a:pt x="133477" y="90462"/>
                  </a:lnTo>
                  <a:lnTo>
                    <a:pt x="133781" y="90360"/>
                  </a:lnTo>
                  <a:lnTo>
                    <a:pt x="132486" y="89408"/>
                  </a:lnTo>
                  <a:lnTo>
                    <a:pt x="131521" y="87985"/>
                  </a:lnTo>
                  <a:lnTo>
                    <a:pt x="132486" y="89408"/>
                  </a:lnTo>
                  <a:lnTo>
                    <a:pt x="134416" y="90754"/>
                  </a:lnTo>
                  <a:lnTo>
                    <a:pt x="135902" y="90385"/>
                  </a:lnTo>
                  <a:lnTo>
                    <a:pt x="137375" y="90741"/>
                  </a:lnTo>
                  <a:lnTo>
                    <a:pt x="138531" y="91579"/>
                  </a:lnTo>
                  <a:lnTo>
                    <a:pt x="141630" y="91071"/>
                  </a:lnTo>
                  <a:lnTo>
                    <a:pt x="143675" y="88887"/>
                  </a:lnTo>
                  <a:lnTo>
                    <a:pt x="144145" y="86283"/>
                  </a:lnTo>
                  <a:close/>
                </a:path>
                <a:path w="231775" h="135255">
                  <a:moveTo>
                    <a:pt x="152514" y="56197"/>
                  </a:moveTo>
                  <a:lnTo>
                    <a:pt x="152146" y="54140"/>
                  </a:lnTo>
                  <a:lnTo>
                    <a:pt x="151574" y="53086"/>
                  </a:lnTo>
                  <a:lnTo>
                    <a:pt x="150812" y="52222"/>
                  </a:lnTo>
                  <a:lnTo>
                    <a:pt x="150279" y="52387"/>
                  </a:lnTo>
                  <a:lnTo>
                    <a:pt x="148488" y="52400"/>
                  </a:lnTo>
                  <a:lnTo>
                    <a:pt x="147243" y="51422"/>
                  </a:lnTo>
                  <a:lnTo>
                    <a:pt x="146799" y="50063"/>
                  </a:lnTo>
                  <a:lnTo>
                    <a:pt x="145440" y="49949"/>
                  </a:lnTo>
                  <a:lnTo>
                    <a:pt x="143827" y="50292"/>
                  </a:lnTo>
                  <a:lnTo>
                    <a:pt x="140601" y="51600"/>
                  </a:lnTo>
                  <a:lnTo>
                    <a:pt x="138861" y="54571"/>
                  </a:lnTo>
                  <a:lnTo>
                    <a:pt x="139585" y="58597"/>
                  </a:lnTo>
                  <a:lnTo>
                    <a:pt x="139966" y="59448"/>
                  </a:lnTo>
                  <a:lnTo>
                    <a:pt x="140487" y="60198"/>
                  </a:lnTo>
                  <a:lnTo>
                    <a:pt x="141020" y="57569"/>
                  </a:lnTo>
                  <a:lnTo>
                    <a:pt x="143154" y="55422"/>
                  </a:lnTo>
                  <a:lnTo>
                    <a:pt x="148551" y="54673"/>
                  </a:lnTo>
                  <a:lnTo>
                    <a:pt x="150952" y="55841"/>
                  </a:lnTo>
                  <a:lnTo>
                    <a:pt x="152311" y="57823"/>
                  </a:lnTo>
                  <a:lnTo>
                    <a:pt x="152488" y="57023"/>
                  </a:lnTo>
                  <a:lnTo>
                    <a:pt x="152514" y="56197"/>
                  </a:lnTo>
                  <a:close/>
                </a:path>
                <a:path w="231775" h="135255">
                  <a:moveTo>
                    <a:pt x="153250" y="114846"/>
                  </a:moveTo>
                  <a:lnTo>
                    <a:pt x="152501" y="110705"/>
                  </a:lnTo>
                  <a:lnTo>
                    <a:pt x="151625" y="109562"/>
                  </a:lnTo>
                  <a:lnTo>
                    <a:pt x="150469" y="108839"/>
                  </a:lnTo>
                  <a:lnTo>
                    <a:pt x="149694" y="109804"/>
                  </a:lnTo>
                  <a:lnTo>
                    <a:pt x="148577" y="110502"/>
                  </a:lnTo>
                  <a:lnTo>
                    <a:pt x="146037" y="110845"/>
                  </a:lnTo>
                  <a:lnTo>
                    <a:pt x="148577" y="110490"/>
                  </a:lnTo>
                  <a:lnTo>
                    <a:pt x="149682" y="109791"/>
                  </a:lnTo>
                  <a:lnTo>
                    <a:pt x="150761" y="108432"/>
                  </a:lnTo>
                  <a:lnTo>
                    <a:pt x="151460" y="106756"/>
                  </a:lnTo>
                  <a:lnTo>
                    <a:pt x="151638" y="105930"/>
                  </a:lnTo>
                  <a:lnTo>
                    <a:pt x="151180" y="102692"/>
                  </a:lnTo>
                  <a:lnTo>
                    <a:pt x="149212" y="101053"/>
                  </a:lnTo>
                  <a:lnTo>
                    <a:pt x="146913" y="100876"/>
                  </a:lnTo>
                  <a:lnTo>
                    <a:pt x="146215" y="100761"/>
                  </a:lnTo>
                  <a:lnTo>
                    <a:pt x="145262" y="100888"/>
                  </a:lnTo>
                  <a:lnTo>
                    <a:pt x="142417" y="102323"/>
                  </a:lnTo>
                  <a:lnTo>
                    <a:pt x="141262" y="104292"/>
                  </a:lnTo>
                  <a:lnTo>
                    <a:pt x="141782" y="107962"/>
                  </a:lnTo>
                  <a:lnTo>
                    <a:pt x="142709" y="109181"/>
                  </a:lnTo>
                  <a:lnTo>
                    <a:pt x="143941" y="109931"/>
                  </a:lnTo>
                  <a:lnTo>
                    <a:pt x="143065" y="111010"/>
                  </a:lnTo>
                  <a:lnTo>
                    <a:pt x="142608" y="112420"/>
                  </a:lnTo>
                  <a:lnTo>
                    <a:pt x="142684" y="112890"/>
                  </a:lnTo>
                  <a:lnTo>
                    <a:pt x="141947" y="108813"/>
                  </a:lnTo>
                  <a:lnTo>
                    <a:pt x="139344" y="107022"/>
                  </a:lnTo>
                  <a:lnTo>
                    <a:pt x="134391" y="107911"/>
                  </a:lnTo>
                  <a:lnTo>
                    <a:pt x="132854" y="109715"/>
                  </a:lnTo>
                  <a:lnTo>
                    <a:pt x="132473" y="112788"/>
                  </a:lnTo>
                  <a:lnTo>
                    <a:pt x="132753" y="114325"/>
                  </a:lnTo>
                  <a:lnTo>
                    <a:pt x="133311" y="115163"/>
                  </a:lnTo>
                  <a:lnTo>
                    <a:pt x="135115" y="116979"/>
                  </a:lnTo>
                  <a:lnTo>
                    <a:pt x="136702" y="117627"/>
                  </a:lnTo>
                  <a:lnTo>
                    <a:pt x="141122" y="116840"/>
                  </a:lnTo>
                  <a:lnTo>
                    <a:pt x="142925" y="114249"/>
                  </a:lnTo>
                  <a:lnTo>
                    <a:pt x="143357" y="116598"/>
                  </a:lnTo>
                  <a:lnTo>
                    <a:pt x="145973" y="118414"/>
                  </a:lnTo>
                  <a:lnTo>
                    <a:pt x="151434" y="117436"/>
                  </a:lnTo>
                  <a:lnTo>
                    <a:pt x="153250" y="114846"/>
                  </a:lnTo>
                  <a:close/>
                </a:path>
                <a:path w="231775" h="135255">
                  <a:moveTo>
                    <a:pt x="162801" y="131381"/>
                  </a:moveTo>
                  <a:lnTo>
                    <a:pt x="162496" y="129692"/>
                  </a:lnTo>
                  <a:lnTo>
                    <a:pt x="161582" y="128765"/>
                  </a:lnTo>
                  <a:lnTo>
                    <a:pt x="159931" y="128219"/>
                  </a:lnTo>
                  <a:lnTo>
                    <a:pt x="159385" y="128130"/>
                  </a:lnTo>
                  <a:lnTo>
                    <a:pt x="156972" y="128562"/>
                  </a:lnTo>
                  <a:lnTo>
                    <a:pt x="155752" y="130302"/>
                  </a:lnTo>
                  <a:lnTo>
                    <a:pt x="156197" y="132765"/>
                  </a:lnTo>
                  <a:lnTo>
                    <a:pt x="159473" y="134912"/>
                  </a:lnTo>
                  <a:lnTo>
                    <a:pt x="161391" y="134569"/>
                  </a:lnTo>
                  <a:lnTo>
                    <a:pt x="162407" y="133515"/>
                  </a:lnTo>
                  <a:lnTo>
                    <a:pt x="162775" y="131813"/>
                  </a:lnTo>
                  <a:lnTo>
                    <a:pt x="162801" y="131381"/>
                  </a:lnTo>
                  <a:close/>
                </a:path>
                <a:path w="231775" h="135255">
                  <a:moveTo>
                    <a:pt x="163944" y="28092"/>
                  </a:moveTo>
                  <a:lnTo>
                    <a:pt x="162991" y="26365"/>
                  </a:lnTo>
                  <a:lnTo>
                    <a:pt x="161315" y="25158"/>
                  </a:lnTo>
                  <a:lnTo>
                    <a:pt x="158623" y="24663"/>
                  </a:lnTo>
                  <a:lnTo>
                    <a:pt x="159372" y="24790"/>
                  </a:lnTo>
                  <a:lnTo>
                    <a:pt x="157949" y="22758"/>
                  </a:lnTo>
                  <a:lnTo>
                    <a:pt x="157835" y="24625"/>
                  </a:lnTo>
                  <a:lnTo>
                    <a:pt x="153454" y="25412"/>
                  </a:lnTo>
                  <a:lnTo>
                    <a:pt x="151079" y="28790"/>
                  </a:lnTo>
                  <a:lnTo>
                    <a:pt x="153454" y="25400"/>
                  </a:lnTo>
                  <a:lnTo>
                    <a:pt x="157835" y="24625"/>
                  </a:lnTo>
                  <a:lnTo>
                    <a:pt x="157835" y="22707"/>
                  </a:lnTo>
                  <a:lnTo>
                    <a:pt x="155422" y="21602"/>
                  </a:lnTo>
                  <a:lnTo>
                    <a:pt x="149694" y="22631"/>
                  </a:lnTo>
                  <a:lnTo>
                    <a:pt x="147497" y="25285"/>
                  </a:lnTo>
                  <a:lnTo>
                    <a:pt x="147421" y="29210"/>
                  </a:lnTo>
                  <a:lnTo>
                    <a:pt x="148005" y="32410"/>
                  </a:lnTo>
                  <a:lnTo>
                    <a:pt x="150177" y="34417"/>
                  </a:lnTo>
                  <a:lnTo>
                    <a:pt x="152793" y="34886"/>
                  </a:lnTo>
                  <a:lnTo>
                    <a:pt x="153289" y="35560"/>
                  </a:lnTo>
                  <a:lnTo>
                    <a:pt x="154127" y="36372"/>
                  </a:lnTo>
                  <a:lnTo>
                    <a:pt x="154749" y="36804"/>
                  </a:lnTo>
                  <a:lnTo>
                    <a:pt x="155435" y="37109"/>
                  </a:lnTo>
                  <a:lnTo>
                    <a:pt x="155067" y="36436"/>
                  </a:lnTo>
                  <a:lnTo>
                    <a:pt x="154787" y="35699"/>
                  </a:lnTo>
                  <a:lnTo>
                    <a:pt x="154178" y="31343"/>
                  </a:lnTo>
                  <a:lnTo>
                    <a:pt x="156679" y="28041"/>
                  </a:lnTo>
                  <a:lnTo>
                    <a:pt x="161569" y="27368"/>
                  </a:lnTo>
                  <a:lnTo>
                    <a:pt x="162839" y="27584"/>
                  </a:lnTo>
                  <a:lnTo>
                    <a:pt x="163944" y="28092"/>
                  </a:lnTo>
                  <a:close/>
                </a:path>
                <a:path w="231775" h="135255">
                  <a:moveTo>
                    <a:pt x="171653" y="86017"/>
                  </a:moveTo>
                  <a:lnTo>
                    <a:pt x="171208" y="83553"/>
                  </a:lnTo>
                  <a:lnTo>
                    <a:pt x="170776" y="82689"/>
                  </a:lnTo>
                  <a:lnTo>
                    <a:pt x="168897" y="80327"/>
                  </a:lnTo>
                  <a:lnTo>
                    <a:pt x="166776" y="79413"/>
                  </a:lnTo>
                  <a:lnTo>
                    <a:pt x="163169" y="80137"/>
                  </a:lnTo>
                  <a:lnTo>
                    <a:pt x="162179" y="80708"/>
                  </a:lnTo>
                  <a:lnTo>
                    <a:pt x="160947" y="81953"/>
                  </a:lnTo>
                  <a:lnTo>
                    <a:pt x="160566" y="82486"/>
                  </a:lnTo>
                  <a:lnTo>
                    <a:pt x="160286" y="83083"/>
                  </a:lnTo>
                  <a:lnTo>
                    <a:pt x="159092" y="84162"/>
                  </a:lnTo>
                  <a:lnTo>
                    <a:pt x="158381" y="85712"/>
                  </a:lnTo>
                  <a:lnTo>
                    <a:pt x="159067" y="89954"/>
                  </a:lnTo>
                  <a:lnTo>
                    <a:pt x="158661" y="87541"/>
                  </a:lnTo>
                  <a:lnTo>
                    <a:pt x="153593" y="93218"/>
                  </a:lnTo>
                  <a:lnTo>
                    <a:pt x="154571" y="98501"/>
                  </a:lnTo>
                  <a:lnTo>
                    <a:pt x="157988" y="100863"/>
                  </a:lnTo>
                  <a:lnTo>
                    <a:pt x="162255" y="100037"/>
                  </a:lnTo>
                  <a:lnTo>
                    <a:pt x="165569" y="98869"/>
                  </a:lnTo>
                  <a:lnTo>
                    <a:pt x="167436" y="95821"/>
                  </a:lnTo>
                  <a:lnTo>
                    <a:pt x="166776" y="92163"/>
                  </a:lnTo>
                  <a:lnTo>
                    <a:pt x="166458" y="91300"/>
                  </a:lnTo>
                  <a:lnTo>
                    <a:pt x="168313" y="90995"/>
                  </a:lnTo>
                  <a:lnTo>
                    <a:pt x="169697" y="89992"/>
                  </a:lnTo>
                  <a:lnTo>
                    <a:pt x="171297" y="87464"/>
                  </a:lnTo>
                  <a:lnTo>
                    <a:pt x="171653" y="86017"/>
                  </a:lnTo>
                  <a:close/>
                </a:path>
                <a:path w="231775" h="135255">
                  <a:moveTo>
                    <a:pt x="178562" y="109207"/>
                  </a:moveTo>
                  <a:lnTo>
                    <a:pt x="178066" y="106502"/>
                  </a:lnTo>
                  <a:lnTo>
                    <a:pt x="177457" y="105600"/>
                  </a:lnTo>
                  <a:lnTo>
                    <a:pt x="175552" y="103873"/>
                  </a:lnTo>
                  <a:lnTo>
                    <a:pt x="174053" y="103301"/>
                  </a:lnTo>
                  <a:lnTo>
                    <a:pt x="171450" y="103759"/>
                  </a:lnTo>
                  <a:lnTo>
                    <a:pt x="170637" y="104279"/>
                  </a:lnTo>
                  <a:lnTo>
                    <a:pt x="169367" y="105435"/>
                  </a:lnTo>
                  <a:lnTo>
                    <a:pt x="168465" y="106781"/>
                  </a:lnTo>
                  <a:lnTo>
                    <a:pt x="168135" y="108051"/>
                  </a:lnTo>
                  <a:lnTo>
                    <a:pt x="168592" y="110553"/>
                  </a:lnTo>
                  <a:lnTo>
                    <a:pt x="169252" y="111518"/>
                  </a:lnTo>
                  <a:lnTo>
                    <a:pt x="171221" y="113169"/>
                  </a:lnTo>
                  <a:lnTo>
                    <a:pt x="172669" y="113665"/>
                  </a:lnTo>
                  <a:lnTo>
                    <a:pt x="175336" y="113195"/>
                  </a:lnTo>
                  <a:lnTo>
                    <a:pt x="176237" y="112585"/>
                  </a:lnTo>
                  <a:lnTo>
                    <a:pt x="177990" y="110718"/>
                  </a:lnTo>
                  <a:lnTo>
                    <a:pt x="178562" y="109207"/>
                  </a:lnTo>
                  <a:close/>
                </a:path>
                <a:path w="231775" h="135255">
                  <a:moveTo>
                    <a:pt x="185394" y="58077"/>
                  </a:moveTo>
                  <a:lnTo>
                    <a:pt x="184988" y="55206"/>
                  </a:lnTo>
                  <a:lnTo>
                    <a:pt x="184531" y="54432"/>
                  </a:lnTo>
                  <a:lnTo>
                    <a:pt x="182905" y="52451"/>
                  </a:lnTo>
                  <a:lnTo>
                    <a:pt x="181254" y="51663"/>
                  </a:lnTo>
                  <a:lnTo>
                    <a:pt x="176822" y="52285"/>
                  </a:lnTo>
                  <a:lnTo>
                    <a:pt x="176822" y="60617"/>
                  </a:lnTo>
                  <a:lnTo>
                    <a:pt x="176072" y="59829"/>
                  </a:lnTo>
                  <a:lnTo>
                    <a:pt x="176822" y="60617"/>
                  </a:lnTo>
                  <a:lnTo>
                    <a:pt x="176822" y="52285"/>
                  </a:lnTo>
                  <a:lnTo>
                    <a:pt x="176695" y="52298"/>
                  </a:lnTo>
                  <a:lnTo>
                    <a:pt x="174790" y="54813"/>
                  </a:lnTo>
                  <a:lnTo>
                    <a:pt x="175247" y="58000"/>
                  </a:lnTo>
                  <a:lnTo>
                    <a:pt x="175615" y="58813"/>
                  </a:lnTo>
                  <a:lnTo>
                    <a:pt x="174269" y="57937"/>
                  </a:lnTo>
                  <a:lnTo>
                    <a:pt x="165074" y="62623"/>
                  </a:lnTo>
                  <a:lnTo>
                    <a:pt x="166116" y="68478"/>
                  </a:lnTo>
                  <a:lnTo>
                    <a:pt x="168770" y="70662"/>
                  </a:lnTo>
                  <a:lnTo>
                    <a:pt x="172720" y="70764"/>
                  </a:lnTo>
                  <a:lnTo>
                    <a:pt x="173913" y="70561"/>
                  </a:lnTo>
                  <a:lnTo>
                    <a:pt x="175171" y="69964"/>
                  </a:lnTo>
                  <a:lnTo>
                    <a:pt x="173316" y="69951"/>
                  </a:lnTo>
                  <a:lnTo>
                    <a:pt x="171818" y="68478"/>
                  </a:lnTo>
                  <a:lnTo>
                    <a:pt x="171792" y="64795"/>
                  </a:lnTo>
                  <a:lnTo>
                    <a:pt x="173291" y="63296"/>
                  </a:lnTo>
                  <a:lnTo>
                    <a:pt x="176758" y="63271"/>
                  </a:lnTo>
                  <a:lnTo>
                    <a:pt x="178041" y="64389"/>
                  </a:lnTo>
                  <a:lnTo>
                    <a:pt x="178396" y="65862"/>
                  </a:lnTo>
                  <a:lnTo>
                    <a:pt x="178625" y="64985"/>
                  </a:lnTo>
                  <a:lnTo>
                    <a:pt x="178676" y="64058"/>
                  </a:lnTo>
                  <a:lnTo>
                    <a:pt x="178384" y="62395"/>
                  </a:lnTo>
                  <a:lnTo>
                    <a:pt x="177787" y="61150"/>
                  </a:lnTo>
                  <a:lnTo>
                    <a:pt x="178701" y="61645"/>
                  </a:lnTo>
                  <a:lnTo>
                    <a:pt x="179743" y="61937"/>
                  </a:lnTo>
                  <a:lnTo>
                    <a:pt x="181648" y="61671"/>
                  </a:lnTo>
                  <a:lnTo>
                    <a:pt x="182346" y="61341"/>
                  </a:lnTo>
                  <a:lnTo>
                    <a:pt x="184480" y="59880"/>
                  </a:lnTo>
                  <a:lnTo>
                    <a:pt x="185394" y="58077"/>
                  </a:lnTo>
                  <a:close/>
                </a:path>
                <a:path w="231775" h="135255">
                  <a:moveTo>
                    <a:pt x="192379" y="38582"/>
                  </a:moveTo>
                  <a:lnTo>
                    <a:pt x="191503" y="33667"/>
                  </a:lnTo>
                  <a:lnTo>
                    <a:pt x="190766" y="32448"/>
                  </a:lnTo>
                  <a:lnTo>
                    <a:pt x="189763" y="31521"/>
                  </a:lnTo>
                  <a:lnTo>
                    <a:pt x="190131" y="31343"/>
                  </a:lnTo>
                  <a:lnTo>
                    <a:pt x="190766" y="30873"/>
                  </a:lnTo>
                  <a:lnTo>
                    <a:pt x="188112" y="29641"/>
                  </a:lnTo>
                  <a:lnTo>
                    <a:pt x="182689" y="27419"/>
                  </a:lnTo>
                  <a:lnTo>
                    <a:pt x="182676" y="27787"/>
                  </a:lnTo>
                  <a:lnTo>
                    <a:pt x="182791" y="28613"/>
                  </a:lnTo>
                  <a:lnTo>
                    <a:pt x="183159" y="29337"/>
                  </a:lnTo>
                  <a:lnTo>
                    <a:pt x="183629" y="29997"/>
                  </a:lnTo>
                  <a:lnTo>
                    <a:pt x="181711" y="30480"/>
                  </a:lnTo>
                  <a:lnTo>
                    <a:pt x="180187" y="31775"/>
                  </a:lnTo>
                  <a:lnTo>
                    <a:pt x="179362" y="33464"/>
                  </a:lnTo>
                  <a:lnTo>
                    <a:pt x="178473" y="33705"/>
                  </a:lnTo>
                  <a:lnTo>
                    <a:pt x="175539" y="34772"/>
                  </a:lnTo>
                  <a:lnTo>
                    <a:pt x="173697" y="37807"/>
                  </a:lnTo>
                  <a:lnTo>
                    <a:pt x="174625" y="42875"/>
                  </a:lnTo>
                  <a:lnTo>
                    <a:pt x="175793" y="44424"/>
                  </a:lnTo>
                  <a:lnTo>
                    <a:pt x="178663" y="46151"/>
                  </a:lnTo>
                  <a:lnTo>
                    <a:pt x="180276" y="46520"/>
                  </a:lnTo>
                  <a:lnTo>
                    <a:pt x="184073" y="45834"/>
                  </a:lnTo>
                  <a:lnTo>
                    <a:pt x="185788" y="44437"/>
                  </a:lnTo>
                  <a:lnTo>
                    <a:pt x="186664" y="42621"/>
                  </a:lnTo>
                  <a:lnTo>
                    <a:pt x="190106" y="41884"/>
                  </a:lnTo>
                  <a:lnTo>
                    <a:pt x="192379" y="38582"/>
                  </a:lnTo>
                  <a:close/>
                </a:path>
                <a:path w="231775" h="135255">
                  <a:moveTo>
                    <a:pt x="193421" y="126403"/>
                  </a:moveTo>
                  <a:lnTo>
                    <a:pt x="193154" y="124574"/>
                  </a:lnTo>
                  <a:lnTo>
                    <a:pt x="191452" y="123304"/>
                  </a:lnTo>
                  <a:lnTo>
                    <a:pt x="188747" y="123672"/>
                  </a:lnTo>
                  <a:lnTo>
                    <a:pt x="188036" y="124129"/>
                  </a:lnTo>
                  <a:lnTo>
                    <a:pt x="186918" y="125437"/>
                  </a:lnTo>
                  <a:lnTo>
                    <a:pt x="186601" y="126352"/>
                  </a:lnTo>
                  <a:lnTo>
                    <a:pt x="186994" y="129159"/>
                  </a:lnTo>
                  <a:lnTo>
                    <a:pt x="188696" y="130441"/>
                  </a:lnTo>
                  <a:lnTo>
                    <a:pt x="192201" y="129946"/>
                  </a:lnTo>
                  <a:lnTo>
                    <a:pt x="193344" y="128549"/>
                  </a:lnTo>
                  <a:lnTo>
                    <a:pt x="193382" y="126758"/>
                  </a:lnTo>
                  <a:lnTo>
                    <a:pt x="193421" y="126403"/>
                  </a:lnTo>
                  <a:close/>
                </a:path>
                <a:path w="231775" h="135255">
                  <a:moveTo>
                    <a:pt x="200685" y="95021"/>
                  </a:moveTo>
                  <a:lnTo>
                    <a:pt x="200164" y="91363"/>
                  </a:lnTo>
                  <a:lnTo>
                    <a:pt x="198462" y="90093"/>
                  </a:lnTo>
                  <a:lnTo>
                    <a:pt x="195224" y="90652"/>
                  </a:lnTo>
                  <a:lnTo>
                    <a:pt x="194297" y="91503"/>
                  </a:lnTo>
                  <a:lnTo>
                    <a:pt x="193916" y="92595"/>
                  </a:lnTo>
                  <a:lnTo>
                    <a:pt x="193649" y="91821"/>
                  </a:lnTo>
                  <a:lnTo>
                    <a:pt x="194462" y="90741"/>
                  </a:lnTo>
                  <a:lnTo>
                    <a:pt x="194856" y="89382"/>
                  </a:lnTo>
                  <a:lnTo>
                    <a:pt x="194335" y="86525"/>
                  </a:lnTo>
                  <a:lnTo>
                    <a:pt x="193433" y="85369"/>
                  </a:lnTo>
                  <a:lnTo>
                    <a:pt x="191249" y="84023"/>
                  </a:lnTo>
                  <a:lnTo>
                    <a:pt x="190042" y="83718"/>
                  </a:lnTo>
                  <a:lnTo>
                    <a:pt x="187490" y="84175"/>
                  </a:lnTo>
                  <a:lnTo>
                    <a:pt x="186436" y="84899"/>
                  </a:lnTo>
                  <a:lnTo>
                    <a:pt x="184899" y="86868"/>
                  </a:lnTo>
                  <a:lnTo>
                    <a:pt x="184518" y="88176"/>
                  </a:lnTo>
                  <a:lnTo>
                    <a:pt x="184683" y="89573"/>
                  </a:lnTo>
                  <a:lnTo>
                    <a:pt x="183032" y="90843"/>
                  </a:lnTo>
                  <a:lnTo>
                    <a:pt x="182105" y="92976"/>
                  </a:lnTo>
                  <a:lnTo>
                    <a:pt x="182702" y="96215"/>
                  </a:lnTo>
                  <a:lnTo>
                    <a:pt x="183172" y="97116"/>
                  </a:lnTo>
                  <a:lnTo>
                    <a:pt x="185115" y="99415"/>
                  </a:lnTo>
                  <a:lnTo>
                    <a:pt x="187185" y="100266"/>
                  </a:lnTo>
                  <a:lnTo>
                    <a:pt x="189839" y="99783"/>
                  </a:lnTo>
                  <a:lnTo>
                    <a:pt x="191135" y="99237"/>
                  </a:lnTo>
                  <a:lnTo>
                    <a:pt x="193027" y="97840"/>
                  </a:lnTo>
                  <a:lnTo>
                    <a:pt x="193827" y="96532"/>
                  </a:lnTo>
                  <a:lnTo>
                    <a:pt x="194068" y="95059"/>
                  </a:lnTo>
                  <a:lnTo>
                    <a:pt x="194589" y="96164"/>
                  </a:lnTo>
                  <a:lnTo>
                    <a:pt x="195668" y="96875"/>
                  </a:lnTo>
                  <a:lnTo>
                    <a:pt x="197129" y="96951"/>
                  </a:lnTo>
                  <a:lnTo>
                    <a:pt x="197332" y="97015"/>
                  </a:lnTo>
                  <a:lnTo>
                    <a:pt x="199390" y="96710"/>
                  </a:lnTo>
                  <a:lnTo>
                    <a:pt x="200685" y="95021"/>
                  </a:lnTo>
                  <a:close/>
                </a:path>
                <a:path w="231775" h="135255">
                  <a:moveTo>
                    <a:pt x="201371" y="118122"/>
                  </a:moveTo>
                  <a:lnTo>
                    <a:pt x="200787" y="114935"/>
                  </a:lnTo>
                  <a:lnTo>
                    <a:pt x="200075" y="113919"/>
                  </a:lnTo>
                  <a:lnTo>
                    <a:pt x="198056" y="112344"/>
                  </a:lnTo>
                  <a:lnTo>
                    <a:pt x="196646" y="111899"/>
                  </a:lnTo>
                  <a:lnTo>
                    <a:pt x="193929" y="112395"/>
                  </a:lnTo>
                  <a:lnTo>
                    <a:pt x="192913" y="113093"/>
                  </a:lnTo>
                  <a:lnTo>
                    <a:pt x="191312" y="115100"/>
                  </a:lnTo>
                  <a:lnTo>
                    <a:pt x="190868" y="116497"/>
                  </a:lnTo>
                  <a:lnTo>
                    <a:pt x="191630" y="120675"/>
                  </a:lnTo>
                  <a:lnTo>
                    <a:pt x="194246" y="122466"/>
                  </a:lnTo>
                  <a:lnTo>
                    <a:pt x="197739" y="121831"/>
                  </a:lnTo>
                  <a:lnTo>
                    <a:pt x="198412" y="121500"/>
                  </a:lnTo>
                  <a:lnTo>
                    <a:pt x="200520" y="119976"/>
                  </a:lnTo>
                  <a:lnTo>
                    <a:pt x="201371" y="118122"/>
                  </a:lnTo>
                  <a:close/>
                </a:path>
                <a:path w="231775" h="135255">
                  <a:moveTo>
                    <a:pt x="201701" y="74688"/>
                  </a:moveTo>
                  <a:lnTo>
                    <a:pt x="200444" y="68084"/>
                  </a:lnTo>
                  <a:lnTo>
                    <a:pt x="197053" y="65773"/>
                  </a:lnTo>
                  <a:lnTo>
                    <a:pt x="191846" y="66713"/>
                  </a:lnTo>
                  <a:lnTo>
                    <a:pt x="190449" y="67627"/>
                  </a:lnTo>
                  <a:lnTo>
                    <a:pt x="188391" y="70281"/>
                  </a:lnTo>
                  <a:lnTo>
                    <a:pt x="187858" y="72110"/>
                  </a:lnTo>
                  <a:lnTo>
                    <a:pt x="188861" y="77533"/>
                  </a:lnTo>
                  <a:lnTo>
                    <a:pt x="192278" y="79895"/>
                  </a:lnTo>
                  <a:lnTo>
                    <a:pt x="196380" y="79159"/>
                  </a:lnTo>
                  <a:lnTo>
                    <a:pt x="200050" y="77584"/>
                  </a:lnTo>
                  <a:lnTo>
                    <a:pt x="201701" y="74688"/>
                  </a:lnTo>
                  <a:close/>
                </a:path>
                <a:path w="231775" h="135255">
                  <a:moveTo>
                    <a:pt x="210515" y="60223"/>
                  </a:moveTo>
                  <a:lnTo>
                    <a:pt x="209689" y="55664"/>
                  </a:lnTo>
                  <a:lnTo>
                    <a:pt x="208356" y="54317"/>
                  </a:lnTo>
                  <a:lnTo>
                    <a:pt x="205905" y="53479"/>
                  </a:lnTo>
                  <a:lnTo>
                    <a:pt x="205079" y="53327"/>
                  </a:lnTo>
                  <a:lnTo>
                    <a:pt x="203060" y="53695"/>
                  </a:lnTo>
                  <a:lnTo>
                    <a:pt x="202145" y="54305"/>
                  </a:lnTo>
                  <a:lnTo>
                    <a:pt x="200418" y="56210"/>
                  </a:lnTo>
                  <a:lnTo>
                    <a:pt x="199847" y="57683"/>
                  </a:lnTo>
                  <a:lnTo>
                    <a:pt x="200621" y="61976"/>
                  </a:lnTo>
                  <a:lnTo>
                    <a:pt x="203238" y="63779"/>
                  </a:lnTo>
                  <a:lnTo>
                    <a:pt x="208699" y="62814"/>
                  </a:lnTo>
                  <a:lnTo>
                    <a:pt x="210515" y="60223"/>
                  </a:lnTo>
                  <a:close/>
                </a:path>
                <a:path w="231775" h="135255">
                  <a:moveTo>
                    <a:pt x="214464" y="46012"/>
                  </a:moveTo>
                  <a:lnTo>
                    <a:pt x="214401" y="44551"/>
                  </a:lnTo>
                  <a:lnTo>
                    <a:pt x="208889" y="40779"/>
                  </a:lnTo>
                  <a:lnTo>
                    <a:pt x="205536" y="38722"/>
                  </a:lnTo>
                  <a:lnTo>
                    <a:pt x="203835" y="39357"/>
                  </a:lnTo>
                  <a:lnTo>
                    <a:pt x="202514" y="40640"/>
                  </a:lnTo>
                  <a:lnTo>
                    <a:pt x="201625" y="42824"/>
                  </a:lnTo>
                  <a:lnTo>
                    <a:pt x="201180" y="42684"/>
                  </a:lnTo>
                  <a:lnTo>
                    <a:pt x="197218" y="45593"/>
                  </a:lnTo>
                  <a:lnTo>
                    <a:pt x="197612" y="48323"/>
                  </a:lnTo>
                  <a:lnTo>
                    <a:pt x="199313" y="49593"/>
                  </a:lnTo>
                  <a:lnTo>
                    <a:pt x="201714" y="49250"/>
                  </a:lnTo>
                  <a:lnTo>
                    <a:pt x="202196" y="49022"/>
                  </a:lnTo>
                  <a:lnTo>
                    <a:pt x="202628" y="48717"/>
                  </a:lnTo>
                  <a:lnTo>
                    <a:pt x="203606" y="48006"/>
                  </a:lnTo>
                  <a:lnTo>
                    <a:pt x="204203" y="46837"/>
                  </a:lnTo>
                  <a:lnTo>
                    <a:pt x="203606" y="48006"/>
                  </a:lnTo>
                  <a:lnTo>
                    <a:pt x="202628" y="48717"/>
                  </a:lnTo>
                  <a:lnTo>
                    <a:pt x="203987" y="50507"/>
                  </a:lnTo>
                  <a:lnTo>
                    <a:pt x="206222" y="51523"/>
                  </a:lnTo>
                  <a:lnTo>
                    <a:pt x="209562" y="51130"/>
                  </a:lnTo>
                  <a:lnTo>
                    <a:pt x="211429" y="50355"/>
                  </a:lnTo>
                  <a:lnTo>
                    <a:pt x="212191" y="49771"/>
                  </a:lnTo>
                  <a:lnTo>
                    <a:pt x="213245" y="48539"/>
                  </a:lnTo>
                  <a:lnTo>
                    <a:pt x="214058" y="47409"/>
                  </a:lnTo>
                  <a:lnTo>
                    <a:pt x="214464" y="46012"/>
                  </a:lnTo>
                  <a:close/>
                </a:path>
                <a:path w="231775" h="135255">
                  <a:moveTo>
                    <a:pt x="217360" y="96875"/>
                  </a:moveTo>
                  <a:lnTo>
                    <a:pt x="216941" y="94564"/>
                  </a:lnTo>
                  <a:lnTo>
                    <a:pt x="215506" y="93154"/>
                  </a:lnTo>
                  <a:lnTo>
                    <a:pt x="213017" y="92430"/>
                  </a:lnTo>
                  <a:lnTo>
                    <a:pt x="212255" y="92341"/>
                  </a:lnTo>
                  <a:lnTo>
                    <a:pt x="211086" y="92544"/>
                  </a:lnTo>
                  <a:lnTo>
                    <a:pt x="207416" y="97650"/>
                  </a:lnTo>
                  <a:lnTo>
                    <a:pt x="207352" y="97955"/>
                  </a:lnTo>
                  <a:lnTo>
                    <a:pt x="207556" y="99085"/>
                  </a:lnTo>
                  <a:lnTo>
                    <a:pt x="207937" y="99771"/>
                  </a:lnTo>
                  <a:lnTo>
                    <a:pt x="209524" y="101815"/>
                  </a:lnTo>
                  <a:lnTo>
                    <a:pt x="211340" y="102628"/>
                  </a:lnTo>
                  <a:lnTo>
                    <a:pt x="215595" y="101866"/>
                  </a:lnTo>
                  <a:lnTo>
                    <a:pt x="217170" y="99872"/>
                  </a:lnTo>
                  <a:lnTo>
                    <a:pt x="217297" y="97231"/>
                  </a:lnTo>
                  <a:lnTo>
                    <a:pt x="217360" y="96875"/>
                  </a:lnTo>
                  <a:close/>
                </a:path>
                <a:path w="231775" h="135255">
                  <a:moveTo>
                    <a:pt x="221043" y="127965"/>
                  </a:moveTo>
                  <a:lnTo>
                    <a:pt x="220700" y="126060"/>
                  </a:lnTo>
                  <a:lnTo>
                    <a:pt x="219659" y="125044"/>
                  </a:lnTo>
                  <a:lnTo>
                    <a:pt x="218198" y="124701"/>
                  </a:lnTo>
                  <a:lnTo>
                    <a:pt x="217284" y="124663"/>
                  </a:lnTo>
                  <a:lnTo>
                    <a:pt x="216636" y="124777"/>
                  </a:lnTo>
                  <a:lnTo>
                    <a:pt x="214884" y="125742"/>
                  </a:lnTo>
                  <a:lnTo>
                    <a:pt x="214261" y="126885"/>
                  </a:lnTo>
                  <a:lnTo>
                    <a:pt x="214312" y="128308"/>
                  </a:lnTo>
                  <a:lnTo>
                    <a:pt x="214274" y="128447"/>
                  </a:lnTo>
                  <a:lnTo>
                    <a:pt x="214731" y="130454"/>
                  </a:lnTo>
                  <a:lnTo>
                    <a:pt x="216420" y="131622"/>
                  </a:lnTo>
                  <a:lnTo>
                    <a:pt x="219494" y="131064"/>
                  </a:lnTo>
                  <a:lnTo>
                    <a:pt x="220433" y="130136"/>
                  </a:lnTo>
                  <a:lnTo>
                    <a:pt x="220967" y="128498"/>
                  </a:lnTo>
                  <a:lnTo>
                    <a:pt x="221043" y="127965"/>
                  </a:lnTo>
                  <a:close/>
                </a:path>
                <a:path w="231775" h="135255">
                  <a:moveTo>
                    <a:pt x="226834" y="94754"/>
                  </a:moveTo>
                  <a:lnTo>
                    <a:pt x="226377" y="92151"/>
                  </a:lnTo>
                  <a:lnTo>
                    <a:pt x="224624" y="90932"/>
                  </a:lnTo>
                  <a:lnTo>
                    <a:pt x="221564" y="91478"/>
                  </a:lnTo>
                  <a:lnTo>
                    <a:pt x="220649" y="92354"/>
                  </a:lnTo>
                  <a:lnTo>
                    <a:pt x="220052" y="93967"/>
                  </a:lnTo>
                  <a:lnTo>
                    <a:pt x="219951" y="94538"/>
                  </a:lnTo>
                  <a:lnTo>
                    <a:pt x="220281" y="96431"/>
                  </a:lnTo>
                  <a:lnTo>
                    <a:pt x="221234" y="97370"/>
                  </a:lnTo>
                  <a:lnTo>
                    <a:pt x="222415" y="97726"/>
                  </a:lnTo>
                  <a:lnTo>
                    <a:pt x="223431" y="97955"/>
                  </a:lnTo>
                  <a:lnTo>
                    <a:pt x="225094" y="97561"/>
                  </a:lnTo>
                  <a:lnTo>
                    <a:pt x="225844" y="96951"/>
                  </a:lnTo>
                  <a:lnTo>
                    <a:pt x="226644" y="95516"/>
                  </a:lnTo>
                  <a:lnTo>
                    <a:pt x="226834" y="94754"/>
                  </a:lnTo>
                  <a:close/>
                </a:path>
                <a:path w="231775" h="135255">
                  <a:moveTo>
                    <a:pt x="231419" y="60020"/>
                  </a:moveTo>
                  <a:lnTo>
                    <a:pt x="231292" y="59169"/>
                  </a:lnTo>
                  <a:lnTo>
                    <a:pt x="231101" y="58724"/>
                  </a:lnTo>
                  <a:lnTo>
                    <a:pt x="230060" y="57238"/>
                  </a:lnTo>
                  <a:lnTo>
                    <a:pt x="228854" y="56629"/>
                  </a:lnTo>
                  <a:lnTo>
                    <a:pt x="227114" y="56883"/>
                  </a:lnTo>
                  <a:lnTo>
                    <a:pt x="225196" y="57886"/>
                  </a:lnTo>
                  <a:lnTo>
                    <a:pt x="224485" y="59194"/>
                  </a:lnTo>
                  <a:lnTo>
                    <a:pt x="224790" y="61341"/>
                  </a:lnTo>
                  <a:lnTo>
                    <a:pt x="225171" y="61950"/>
                  </a:lnTo>
                  <a:lnTo>
                    <a:pt x="226390" y="63169"/>
                  </a:lnTo>
                  <a:lnTo>
                    <a:pt x="227393" y="63588"/>
                  </a:lnTo>
                  <a:lnTo>
                    <a:pt x="229158" y="63347"/>
                  </a:lnTo>
                  <a:lnTo>
                    <a:pt x="229704" y="63030"/>
                  </a:lnTo>
                  <a:lnTo>
                    <a:pt x="230771" y="62128"/>
                  </a:lnTo>
                  <a:lnTo>
                    <a:pt x="231165" y="61455"/>
                  </a:lnTo>
                  <a:lnTo>
                    <a:pt x="231419" y="60020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647000" y="2536557"/>
              <a:ext cx="257810" cy="137160"/>
            </a:xfrm>
            <a:custGeom>
              <a:avLst/>
              <a:gdLst/>
              <a:ahLst/>
              <a:cxnLst/>
              <a:rect l="l" t="t" r="r" b="b"/>
              <a:pathLst>
                <a:path w="257809" h="137160">
                  <a:moveTo>
                    <a:pt x="6464" y="52285"/>
                  </a:moveTo>
                  <a:lnTo>
                    <a:pt x="6438" y="49364"/>
                  </a:lnTo>
                  <a:lnTo>
                    <a:pt x="5905" y="48463"/>
                  </a:lnTo>
                  <a:lnTo>
                    <a:pt x="5118" y="47866"/>
                  </a:lnTo>
                  <a:lnTo>
                    <a:pt x="4762" y="49504"/>
                  </a:lnTo>
                  <a:lnTo>
                    <a:pt x="3670" y="50952"/>
                  </a:lnTo>
                  <a:lnTo>
                    <a:pt x="1308" y="51765"/>
                  </a:lnTo>
                  <a:lnTo>
                    <a:pt x="647" y="51841"/>
                  </a:lnTo>
                  <a:lnTo>
                    <a:pt x="0" y="51803"/>
                  </a:lnTo>
                  <a:lnTo>
                    <a:pt x="533" y="52984"/>
                  </a:lnTo>
                  <a:lnTo>
                    <a:pt x="1714" y="53809"/>
                  </a:lnTo>
                  <a:lnTo>
                    <a:pt x="4965" y="53784"/>
                  </a:lnTo>
                  <a:lnTo>
                    <a:pt x="6464" y="52285"/>
                  </a:lnTo>
                  <a:close/>
                </a:path>
                <a:path w="257809" h="137160">
                  <a:moveTo>
                    <a:pt x="15684" y="86893"/>
                  </a:moveTo>
                  <a:lnTo>
                    <a:pt x="15354" y="86106"/>
                  </a:lnTo>
                  <a:lnTo>
                    <a:pt x="14033" y="84797"/>
                  </a:lnTo>
                  <a:lnTo>
                    <a:pt x="13246" y="84480"/>
                  </a:lnTo>
                  <a:lnTo>
                    <a:pt x="11379" y="84480"/>
                  </a:lnTo>
                  <a:lnTo>
                    <a:pt x="10579" y="84797"/>
                  </a:lnTo>
                  <a:lnTo>
                    <a:pt x="9271" y="86106"/>
                  </a:lnTo>
                  <a:lnTo>
                    <a:pt x="8940" y="86893"/>
                  </a:lnTo>
                  <a:lnTo>
                    <a:pt x="8940" y="88747"/>
                  </a:lnTo>
                  <a:lnTo>
                    <a:pt x="9271" y="89535"/>
                  </a:lnTo>
                  <a:lnTo>
                    <a:pt x="10579" y="90843"/>
                  </a:lnTo>
                  <a:lnTo>
                    <a:pt x="11379" y="91160"/>
                  </a:lnTo>
                  <a:lnTo>
                    <a:pt x="13246" y="91160"/>
                  </a:lnTo>
                  <a:lnTo>
                    <a:pt x="14033" y="90843"/>
                  </a:lnTo>
                  <a:lnTo>
                    <a:pt x="15354" y="89535"/>
                  </a:lnTo>
                  <a:lnTo>
                    <a:pt x="15684" y="88747"/>
                  </a:lnTo>
                  <a:lnTo>
                    <a:pt x="15684" y="86893"/>
                  </a:lnTo>
                  <a:close/>
                </a:path>
                <a:path w="257809" h="137160">
                  <a:moveTo>
                    <a:pt x="30784" y="24790"/>
                  </a:moveTo>
                  <a:lnTo>
                    <a:pt x="30454" y="24003"/>
                  </a:lnTo>
                  <a:lnTo>
                    <a:pt x="29133" y="22694"/>
                  </a:lnTo>
                  <a:lnTo>
                    <a:pt x="28333" y="22377"/>
                  </a:lnTo>
                  <a:lnTo>
                    <a:pt x="26479" y="22377"/>
                  </a:lnTo>
                  <a:lnTo>
                    <a:pt x="25679" y="22694"/>
                  </a:lnTo>
                  <a:lnTo>
                    <a:pt x="24371" y="24003"/>
                  </a:lnTo>
                  <a:lnTo>
                    <a:pt x="24041" y="24790"/>
                  </a:lnTo>
                  <a:lnTo>
                    <a:pt x="24041" y="26644"/>
                  </a:lnTo>
                  <a:lnTo>
                    <a:pt x="24371" y="27432"/>
                  </a:lnTo>
                  <a:lnTo>
                    <a:pt x="25679" y="28740"/>
                  </a:lnTo>
                  <a:lnTo>
                    <a:pt x="26479" y="29057"/>
                  </a:lnTo>
                  <a:lnTo>
                    <a:pt x="28333" y="29057"/>
                  </a:lnTo>
                  <a:lnTo>
                    <a:pt x="29133" y="28740"/>
                  </a:lnTo>
                  <a:lnTo>
                    <a:pt x="30454" y="27432"/>
                  </a:lnTo>
                  <a:lnTo>
                    <a:pt x="30784" y="26644"/>
                  </a:lnTo>
                  <a:lnTo>
                    <a:pt x="30784" y="24790"/>
                  </a:lnTo>
                  <a:close/>
                </a:path>
                <a:path w="257809" h="137160">
                  <a:moveTo>
                    <a:pt x="31457" y="37858"/>
                  </a:moveTo>
                  <a:lnTo>
                    <a:pt x="31102" y="36372"/>
                  </a:lnTo>
                  <a:lnTo>
                    <a:pt x="29806" y="35267"/>
                  </a:lnTo>
                  <a:lnTo>
                    <a:pt x="27914" y="35267"/>
                  </a:lnTo>
                  <a:lnTo>
                    <a:pt x="27393" y="35445"/>
                  </a:lnTo>
                  <a:lnTo>
                    <a:pt x="27851" y="35775"/>
                  </a:lnTo>
                  <a:lnTo>
                    <a:pt x="28613" y="36614"/>
                  </a:lnTo>
                  <a:lnTo>
                    <a:pt x="29641" y="36804"/>
                  </a:lnTo>
                  <a:lnTo>
                    <a:pt x="30619" y="37223"/>
                  </a:lnTo>
                  <a:lnTo>
                    <a:pt x="31457" y="37858"/>
                  </a:lnTo>
                  <a:close/>
                </a:path>
                <a:path w="257809" h="137160">
                  <a:moveTo>
                    <a:pt x="31788" y="64858"/>
                  </a:moveTo>
                  <a:lnTo>
                    <a:pt x="31775" y="63004"/>
                  </a:lnTo>
                  <a:lnTo>
                    <a:pt x="31292" y="62001"/>
                  </a:lnTo>
                  <a:lnTo>
                    <a:pt x="31140" y="61175"/>
                  </a:lnTo>
                  <a:lnTo>
                    <a:pt x="30530" y="60299"/>
                  </a:lnTo>
                  <a:lnTo>
                    <a:pt x="29540" y="59677"/>
                  </a:lnTo>
                  <a:lnTo>
                    <a:pt x="26517" y="59702"/>
                  </a:lnTo>
                  <a:lnTo>
                    <a:pt x="25019" y="61201"/>
                  </a:lnTo>
                  <a:lnTo>
                    <a:pt x="25044" y="64909"/>
                  </a:lnTo>
                  <a:lnTo>
                    <a:pt x="26568" y="66382"/>
                  </a:lnTo>
                  <a:lnTo>
                    <a:pt x="30289" y="66357"/>
                  </a:lnTo>
                  <a:lnTo>
                    <a:pt x="31788" y="64858"/>
                  </a:lnTo>
                  <a:close/>
                </a:path>
                <a:path w="257809" h="137160">
                  <a:moveTo>
                    <a:pt x="41490" y="4927"/>
                  </a:moveTo>
                  <a:lnTo>
                    <a:pt x="41465" y="2425"/>
                  </a:lnTo>
                  <a:lnTo>
                    <a:pt x="41224" y="1841"/>
                  </a:lnTo>
                  <a:lnTo>
                    <a:pt x="40894" y="1333"/>
                  </a:lnTo>
                  <a:lnTo>
                    <a:pt x="36868" y="0"/>
                  </a:lnTo>
                  <a:lnTo>
                    <a:pt x="35610" y="495"/>
                  </a:lnTo>
                  <a:lnTo>
                    <a:pt x="34709" y="1701"/>
                  </a:lnTo>
                  <a:lnTo>
                    <a:pt x="34734" y="4978"/>
                  </a:lnTo>
                  <a:lnTo>
                    <a:pt x="36258" y="6451"/>
                  </a:lnTo>
                  <a:lnTo>
                    <a:pt x="39992" y="6426"/>
                  </a:lnTo>
                  <a:lnTo>
                    <a:pt x="41490" y="4927"/>
                  </a:lnTo>
                  <a:close/>
                </a:path>
                <a:path w="257809" h="137160">
                  <a:moveTo>
                    <a:pt x="43256" y="90309"/>
                  </a:moveTo>
                  <a:lnTo>
                    <a:pt x="42468" y="87998"/>
                  </a:lnTo>
                  <a:lnTo>
                    <a:pt x="41694" y="87185"/>
                  </a:lnTo>
                  <a:lnTo>
                    <a:pt x="41884" y="89636"/>
                  </a:lnTo>
                  <a:lnTo>
                    <a:pt x="40309" y="91909"/>
                  </a:lnTo>
                  <a:lnTo>
                    <a:pt x="37706" y="92430"/>
                  </a:lnTo>
                  <a:lnTo>
                    <a:pt x="38531" y="92938"/>
                  </a:lnTo>
                  <a:lnTo>
                    <a:pt x="39535" y="93129"/>
                  </a:lnTo>
                  <a:lnTo>
                    <a:pt x="42303" y="92214"/>
                  </a:lnTo>
                  <a:lnTo>
                    <a:pt x="43256" y="90309"/>
                  </a:lnTo>
                  <a:close/>
                </a:path>
                <a:path w="257809" h="137160">
                  <a:moveTo>
                    <a:pt x="51676" y="26619"/>
                  </a:moveTo>
                  <a:lnTo>
                    <a:pt x="51650" y="21628"/>
                  </a:lnTo>
                  <a:lnTo>
                    <a:pt x="49390" y="19418"/>
                  </a:lnTo>
                  <a:lnTo>
                    <a:pt x="43840" y="19456"/>
                  </a:lnTo>
                  <a:lnTo>
                    <a:pt x="41605" y="21691"/>
                  </a:lnTo>
                  <a:lnTo>
                    <a:pt x="41643" y="26822"/>
                  </a:lnTo>
                  <a:lnTo>
                    <a:pt x="43345" y="28689"/>
                  </a:lnTo>
                  <a:lnTo>
                    <a:pt x="45580" y="29184"/>
                  </a:lnTo>
                  <a:lnTo>
                    <a:pt x="46558" y="28956"/>
                  </a:lnTo>
                  <a:lnTo>
                    <a:pt x="47358" y="28956"/>
                  </a:lnTo>
                  <a:lnTo>
                    <a:pt x="48107" y="29095"/>
                  </a:lnTo>
                  <a:lnTo>
                    <a:pt x="50165" y="28460"/>
                  </a:lnTo>
                  <a:lnTo>
                    <a:pt x="51676" y="26619"/>
                  </a:lnTo>
                  <a:close/>
                </a:path>
                <a:path w="257809" h="137160">
                  <a:moveTo>
                    <a:pt x="55626" y="106553"/>
                  </a:moveTo>
                  <a:lnTo>
                    <a:pt x="55295" y="105765"/>
                  </a:lnTo>
                  <a:lnTo>
                    <a:pt x="53987" y="104457"/>
                  </a:lnTo>
                  <a:lnTo>
                    <a:pt x="53187" y="104140"/>
                  </a:lnTo>
                  <a:lnTo>
                    <a:pt x="51320" y="104140"/>
                  </a:lnTo>
                  <a:lnTo>
                    <a:pt x="50533" y="104457"/>
                  </a:lnTo>
                  <a:lnTo>
                    <a:pt x="49212" y="105765"/>
                  </a:lnTo>
                  <a:lnTo>
                    <a:pt x="48882" y="106553"/>
                  </a:lnTo>
                  <a:lnTo>
                    <a:pt x="48882" y="108407"/>
                  </a:lnTo>
                  <a:lnTo>
                    <a:pt x="49212" y="109194"/>
                  </a:lnTo>
                  <a:lnTo>
                    <a:pt x="50533" y="110502"/>
                  </a:lnTo>
                  <a:lnTo>
                    <a:pt x="51320" y="110820"/>
                  </a:lnTo>
                  <a:lnTo>
                    <a:pt x="53187" y="110820"/>
                  </a:lnTo>
                  <a:lnTo>
                    <a:pt x="53987" y="110502"/>
                  </a:lnTo>
                  <a:lnTo>
                    <a:pt x="55295" y="109194"/>
                  </a:lnTo>
                  <a:lnTo>
                    <a:pt x="55626" y="108407"/>
                  </a:lnTo>
                  <a:lnTo>
                    <a:pt x="55626" y="106553"/>
                  </a:lnTo>
                  <a:close/>
                </a:path>
                <a:path w="257809" h="137160">
                  <a:moveTo>
                    <a:pt x="60629" y="73825"/>
                  </a:moveTo>
                  <a:lnTo>
                    <a:pt x="59969" y="73037"/>
                  </a:lnTo>
                  <a:lnTo>
                    <a:pt x="59461" y="72110"/>
                  </a:lnTo>
                  <a:lnTo>
                    <a:pt x="58966" y="69761"/>
                  </a:lnTo>
                  <a:lnTo>
                    <a:pt x="59105" y="68491"/>
                  </a:lnTo>
                  <a:lnTo>
                    <a:pt x="59550" y="67348"/>
                  </a:lnTo>
                  <a:lnTo>
                    <a:pt x="58915" y="67360"/>
                  </a:lnTo>
                  <a:lnTo>
                    <a:pt x="57251" y="67919"/>
                  </a:lnTo>
                  <a:lnTo>
                    <a:pt x="56388" y="69151"/>
                  </a:lnTo>
                  <a:lnTo>
                    <a:pt x="56337" y="71297"/>
                  </a:lnTo>
                  <a:lnTo>
                    <a:pt x="56781" y="72605"/>
                  </a:lnTo>
                  <a:lnTo>
                    <a:pt x="57454" y="73291"/>
                  </a:lnTo>
                  <a:lnTo>
                    <a:pt x="58978" y="73990"/>
                  </a:lnTo>
                  <a:lnTo>
                    <a:pt x="59817" y="74066"/>
                  </a:lnTo>
                  <a:lnTo>
                    <a:pt x="60629" y="73825"/>
                  </a:lnTo>
                  <a:close/>
                </a:path>
                <a:path w="257809" h="137160">
                  <a:moveTo>
                    <a:pt x="61328" y="32918"/>
                  </a:moveTo>
                  <a:lnTo>
                    <a:pt x="60998" y="32118"/>
                  </a:lnTo>
                  <a:lnTo>
                    <a:pt x="59690" y="30822"/>
                  </a:lnTo>
                  <a:lnTo>
                    <a:pt x="58889" y="30492"/>
                  </a:lnTo>
                  <a:lnTo>
                    <a:pt x="57023" y="30492"/>
                  </a:lnTo>
                  <a:lnTo>
                    <a:pt x="56235" y="30822"/>
                  </a:lnTo>
                  <a:lnTo>
                    <a:pt x="54914" y="32118"/>
                  </a:lnTo>
                  <a:lnTo>
                    <a:pt x="54584" y="32918"/>
                  </a:lnTo>
                  <a:lnTo>
                    <a:pt x="54584" y="34759"/>
                  </a:lnTo>
                  <a:lnTo>
                    <a:pt x="54914" y="35547"/>
                  </a:lnTo>
                  <a:lnTo>
                    <a:pt x="56235" y="36855"/>
                  </a:lnTo>
                  <a:lnTo>
                    <a:pt x="57023" y="37185"/>
                  </a:lnTo>
                  <a:lnTo>
                    <a:pt x="58889" y="37185"/>
                  </a:lnTo>
                  <a:lnTo>
                    <a:pt x="59690" y="36855"/>
                  </a:lnTo>
                  <a:lnTo>
                    <a:pt x="60998" y="35547"/>
                  </a:lnTo>
                  <a:lnTo>
                    <a:pt x="61328" y="34759"/>
                  </a:lnTo>
                  <a:lnTo>
                    <a:pt x="61328" y="32918"/>
                  </a:lnTo>
                  <a:close/>
                </a:path>
                <a:path w="257809" h="137160">
                  <a:moveTo>
                    <a:pt x="62572" y="48425"/>
                  </a:moveTo>
                  <a:lnTo>
                    <a:pt x="62560" y="46977"/>
                  </a:lnTo>
                  <a:lnTo>
                    <a:pt x="62026" y="45669"/>
                  </a:lnTo>
                  <a:lnTo>
                    <a:pt x="61201" y="44640"/>
                  </a:lnTo>
                  <a:lnTo>
                    <a:pt x="61417" y="45046"/>
                  </a:lnTo>
                  <a:lnTo>
                    <a:pt x="62572" y="48425"/>
                  </a:lnTo>
                  <a:close/>
                </a:path>
                <a:path w="257809" h="137160">
                  <a:moveTo>
                    <a:pt x="62585" y="51803"/>
                  </a:moveTo>
                  <a:lnTo>
                    <a:pt x="62572" y="48856"/>
                  </a:lnTo>
                  <a:lnTo>
                    <a:pt x="60820" y="52387"/>
                  </a:lnTo>
                  <a:lnTo>
                    <a:pt x="55778" y="54089"/>
                  </a:lnTo>
                  <a:lnTo>
                    <a:pt x="54127" y="53962"/>
                  </a:lnTo>
                  <a:lnTo>
                    <a:pt x="52679" y="53352"/>
                  </a:lnTo>
                  <a:lnTo>
                    <a:pt x="53733" y="54127"/>
                  </a:lnTo>
                  <a:lnTo>
                    <a:pt x="55016" y="54610"/>
                  </a:lnTo>
                  <a:lnTo>
                    <a:pt x="59842" y="54571"/>
                  </a:lnTo>
                  <a:lnTo>
                    <a:pt x="60312" y="54089"/>
                  </a:lnTo>
                  <a:lnTo>
                    <a:pt x="62585" y="51803"/>
                  </a:lnTo>
                  <a:close/>
                </a:path>
                <a:path w="257809" h="137160">
                  <a:moveTo>
                    <a:pt x="63284" y="121386"/>
                  </a:moveTo>
                  <a:lnTo>
                    <a:pt x="62953" y="120599"/>
                  </a:lnTo>
                  <a:lnTo>
                    <a:pt x="61645" y="119291"/>
                  </a:lnTo>
                  <a:lnTo>
                    <a:pt x="60845" y="118973"/>
                  </a:lnTo>
                  <a:lnTo>
                    <a:pt x="58991" y="118973"/>
                  </a:lnTo>
                  <a:lnTo>
                    <a:pt x="58191" y="119291"/>
                  </a:lnTo>
                  <a:lnTo>
                    <a:pt x="56870" y="120599"/>
                  </a:lnTo>
                  <a:lnTo>
                    <a:pt x="56540" y="121386"/>
                  </a:lnTo>
                  <a:lnTo>
                    <a:pt x="56540" y="123240"/>
                  </a:lnTo>
                  <a:lnTo>
                    <a:pt x="56870" y="124028"/>
                  </a:lnTo>
                  <a:lnTo>
                    <a:pt x="58191" y="125336"/>
                  </a:lnTo>
                  <a:lnTo>
                    <a:pt x="58991" y="125666"/>
                  </a:lnTo>
                  <a:lnTo>
                    <a:pt x="60845" y="125666"/>
                  </a:lnTo>
                  <a:lnTo>
                    <a:pt x="61645" y="125336"/>
                  </a:lnTo>
                  <a:lnTo>
                    <a:pt x="62953" y="124028"/>
                  </a:lnTo>
                  <a:lnTo>
                    <a:pt x="63284" y="123240"/>
                  </a:lnTo>
                  <a:lnTo>
                    <a:pt x="63284" y="121386"/>
                  </a:lnTo>
                  <a:close/>
                </a:path>
                <a:path w="257809" h="137160">
                  <a:moveTo>
                    <a:pt x="70700" y="93052"/>
                  </a:moveTo>
                  <a:lnTo>
                    <a:pt x="70662" y="92735"/>
                  </a:lnTo>
                  <a:lnTo>
                    <a:pt x="70078" y="90982"/>
                  </a:lnTo>
                  <a:lnTo>
                    <a:pt x="68160" y="90030"/>
                  </a:lnTo>
                  <a:lnTo>
                    <a:pt x="64630" y="91211"/>
                  </a:lnTo>
                  <a:lnTo>
                    <a:pt x="63677" y="93103"/>
                  </a:lnTo>
                  <a:lnTo>
                    <a:pt x="64681" y="96100"/>
                  </a:lnTo>
                  <a:lnTo>
                    <a:pt x="65773" y="96901"/>
                  </a:lnTo>
                  <a:lnTo>
                    <a:pt x="66992" y="97078"/>
                  </a:lnTo>
                  <a:lnTo>
                    <a:pt x="67297" y="95161"/>
                  </a:lnTo>
                  <a:lnTo>
                    <a:pt x="68719" y="93548"/>
                  </a:lnTo>
                  <a:lnTo>
                    <a:pt x="70700" y="93052"/>
                  </a:lnTo>
                  <a:close/>
                </a:path>
                <a:path w="257809" h="137160">
                  <a:moveTo>
                    <a:pt x="77152" y="29057"/>
                  </a:moveTo>
                  <a:lnTo>
                    <a:pt x="77101" y="22415"/>
                  </a:lnTo>
                  <a:lnTo>
                    <a:pt x="74383" y="19748"/>
                  </a:lnTo>
                  <a:lnTo>
                    <a:pt x="70713" y="19773"/>
                  </a:lnTo>
                  <a:lnTo>
                    <a:pt x="70116" y="19862"/>
                  </a:lnTo>
                  <a:lnTo>
                    <a:pt x="70408" y="22821"/>
                  </a:lnTo>
                  <a:lnTo>
                    <a:pt x="68656" y="25704"/>
                  </a:lnTo>
                  <a:lnTo>
                    <a:pt x="65697" y="26695"/>
                  </a:lnTo>
                  <a:lnTo>
                    <a:pt x="65125" y="26822"/>
                  </a:lnTo>
                  <a:lnTo>
                    <a:pt x="65620" y="29667"/>
                  </a:lnTo>
                  <a:lnTo>
                    <a:pt x="68110" y="31813"/>
                  </a:lnTo>
                  <a:lnTo>
                    <a:pt x="74460" y="31775"/>
                  </a:lnTo>
                  <a:lnTo>
                    <a:pt x="77152" y="29057"/>
                  </a:lnTo>
                  <a:close/>
                </a:path>
                <a:path w="257809" h="137160">
                  <a:moveTo>
                    <a:pt x="80860" y="41744"/>
                  </a:moveTo>
                  <a:lnTo>
                    <a:pt x="80746" y="40690"/>
                  </a:lnTo>
                  <a:lnTo>
                    <a:pt x="79997" y="37172"/>
                  </a:lnTo>
                  <a:lnTo>
                    <a:pt x="76492" y="34925"/>
                  </a:lnTo>
                  <a:lnTo>
                    <a:pt x="72136" y="35852"/>
                  </a:lnTo>
                  <a:lnTo>
                    <a:pt x="72136" y="48285"/>
                  </a:lnTo>
                  <a:lnTo>
                    <a:pt x="71170" y="47840"/>
                  </a:lnTo>
                  <a:lnTo>
                    <a:pt x="72136" y="48285"/>
                  </a:lnTo>
                  <a:lnTo>
                    <a:pt x="72136" y="35852"/>
                  </a:lnTo>
                  <a:lnTo>
                    <a:pt x="69405" y="36423"/>
                  </a:lnTo>
                  <a:lnTo>
                    <a:pt x="67132" y="39890"/>
                  </a:lnTo>
                  <a:lnTo>
                    <a:pt x="68224" y="44996"/>
                  </a:lnTo>
                  <a:lnTo>
                    <a:pt x="69138" y="46291"/>
                  </a:lnTo>
                  <a:lnTo>
                    <a:pt x="70332" y="47218"/>
                  </a:lnTo>
                  <a:lnTo>
                    <a:pt x="68287" y="48361"/>
                  </a:lnTo>
                  <a:lnTo>
                    <a:pt x="67208" y="50749"/>
                  </a:lnTo>
                  <a:lnTo>
                    <a:pt x="68859" y="55664"/>
                  </a:lnTo>
                  <a:lnTo>
                    <a:pt x="71704" y="57061"/>
                  </a:lnTo>
                  <a:lnTo>
                    <a:pt x="75311" y="55867"/>
                  </a:lnTo>
                  <a:lnTo>
                    <a:pt x="76047" y="55232"/>
                  </a:lnTo>
                  <a:lnTo>
                    <a:pt x="76644" y="54470"/>
                  </a:lnTo>
                  <a:lnTo>
                    <a:pt x="76250" y="53644"/>
                  </a:lnTo>
                  <a:lnTo>
                    <a:pt x="75031" y="52870"/>
                  </a:lnTo>
                  <a:lnTo>
                    <a:pt x="74028" y="51739"/>
                  </a:lnTo>
                  <a:lnTo>
                    <a:pt x="73317" y="49682"/>
                  </a:lnTo>
                  <a:lnTo>
                    <a:pt x="73190" y="48475"/>
                  </a:lnTo>
                  <a:lnTo>
                    <a:pt x="73050" y="45643"/>
                  </a:lnTo>
                  <a:lnTo>
                    <a:pt x="74739" y="42951"/>
                  </a:lnTo>
                  <a:lnTo>
                    <a:pt x="78663" y="41592"/>
                  </a:lnTo>
                  <a:lnTo>
                    <a:pt x="79794" y="41541"/>
                  </a:lnTo>
                  <a:lnTo>
                    <a:pt x="80860" y="41744"/>
                  </a:lnTo>
                  <a:close/>
                </a:path>
                <a:path w="257809" h="137160">
                  <a:moveTo>
                    <a:pt x="87401" y="90703"/>
                  </a:moveTo>
                  <a:lnTo>
                    <a:pt x="86715" y="88734"/>
                  </a:lnTo>
                  <a:lnTo>
                    <a:pt x="84886" y="87312"/>
                  </a:lnTo>
                  <a:lnTo>
                    <a:pt x="79908" y="87350"/>
                  </a:lnTo>
                  <a:lnTo>
                    <a:pt x="77673" y="89598"/>
                  </a:lnTo>
                  <a:lnTo>
                    <a:pt x="77711" y="95097"/>
                  </a:lnTo>
                  <a:lnTo>
                    <a:pt x="79971" y="97320"/>
                  </a:lnTo>
                  <a:lnTo>
                    <a:pt x="83807" y="97282"/>
                  </a:lnTo>
                  <a:lnTo>
                    <a:pt x="84734" y="96875"/>
                  </a:lnTo>
                  <a:lnTo>
                    <a:pt x="85534" y="96291"/>
                  </a:lnTo>
                  <a:lnTo>
                    <a:pt x="84797" y="94157"/>
                  </a:lnTo>
                  <a:lnTo>
                    <a:pt x="85648" y="91948"/>
                  </a:lnTo>
                  <a:lnTo>
                    <a:pt x="87401" y="90703"/>
                  </a:lnTo>
                  <a:close/>
                </a:path>
                <a:path w="257809" h="137160">
                  <a:moveTo>
                    <a:pt x="87769" y="27724"/>
                  </a:moveTo>
                  <a:lnTo>
                    <a:pt x="85090" y="27686"/>
                  </a:lnTo>
                  <a:lnTo>
                    <a:pt x="82588" y="26035"/>
                  </a:lnTo>
                  <a:lnTo>
                    <a:pt x="81368" y="22567"/>
                  </a:lnTo>
                  <a:lnTo>
                    <a:pt x="81267" y="21742"/>
                  </a:lnTo>
                  <a:lnTo>
                    <a:pt x="81305" y="20955"/>
                  </a:lnTo>
                  <a:lnTo>
                    <a:pt x="80416" y="21361"/>
                  </a:lnTo>
                  <a:lnTo>
                    <a:pt x="78562" y="22936"/>
                  </a:lnTo>
                  <a:lnTo>
                    <a:pt x="77901" y="25031"/>
                  </a:lnTo>
                  <a:lnTo>
                    <a:pt x="79451" y="29616"/>
                  </a:lnTo>
                  <a:lnTo>
                    <a:pt x="82296" y="31026"/>
                  </a:lnTo>
                  <a:lnTo>
                    <a:pt x="86207" y="29730"/>
                  </a:lnTo>
                  <a:lnTo>
                    <a:pt x="87185" y="28829"/>
                  </a:lnTo>
                  <a:lnTo>
                    <a:pt x="87769" y="27724"/>
                  </a:lnTo>
                  <a:close/>
                </a:path>
                <a:path w="257809" h="137160">
                  <a:moveTo>
                    <a:pt x="88417" y="99250"/>
                  </a:moveTo>
                  <a:lnTo>
                    <a:pt x="87960" y="99072"/>
                  </a:lnTo>
                  <a:lnTo>
                    <a:pt x="87566" y="98793"/>
                  </a:lnTo>
                  <a:lnTo>
                    <a:pt x="87185" y="98488"/>
                  </a:lnTo>
                  <a:lnTo>
                    <a:pt x="87172" y="98945"/>
                  </a:lnTo>
                  <a:lnTo>
                    <a:pt x="87236" y="99402"/>
                  </a:lnTo>
                  <a:lnTo>
                    <a:pt x="87363" y="99872"/>
                  </a:lnTo>
                  <a:lnTo>
                    <a:pt x="87668" y="99606"/>
                  </a:lnTo>
                  <a:lnTo>
                    <a:pt x="88417" y="99250"/>
                  </a:lnTo>
                  <a:close/>
                </a:path>
                <a:path w="257809" h="137160">
                  <a:moveTo>
                    <a:pt x="95745" y="71272"/>
                  </a:moveTo>
                  <a:lnTo>
                    <a:pt x="95694" y="70319"/>
                  </a:lnTo>
                  <a:lnTo>
                    <a:pt x="94411" y="66509"/>
                  </a:lnTo>
                  <a:lnTo>
                    <a:pt x="91516" y="64833"/>
                  </a:lnTo>
                  <a:lnTo>
                    <a:pt x="88607" y="65265"/>
                  </a:lnTo>
                  <a:lnTo>
                    <a:pt x="87960" y="67487"/>
                  </a:lnTo>
                  <a:lnTo>
                    <a:pt x="88773" y="64681"/>
                  </a:lnTo>
                  <a:lnTo>
                    <a:pt x="88887" y="64084"/>
                  </a:lnTo>
                  <a:lnTo>
                    <a:pt x="88861" y="60566"/>
                  </a:lnTo>
                  <a:lnTo>
                    <a:pt x="86969" y="58178"/>
                  </a:lnTo>
                  <a:lnTo>
                    <a:pt x="84353" y="57327"/>
                  </a:lnTo>
                  <a:lnTo>
                    <a:pt x="82981" y="57772"/>
                  </a:lnTo>
                  <a:lnTo>
                    <a:pt x="81559" y="57734"/>
                  </a:lnTo>
                  <a:lnTo>
                    <a:pt x="75730" y="62649"/>
                  </a:lnTo>
                  <a:lnTo>
                    <a:pt x="75742" y="65100"/>
                  </a:lnTo>
                  <a:lnTo>
                    <a:pt x="76339" y="66509"/>
                  </a:lnTo>
                  <a:lnTo>
                    <a:pt x="77279" y="67640"/>
                  </a:lnTo>
                  <a:lnTo>
                    <a:pt x="79794" y="66789"/>
                  </a:lnTo>
                  <a:lnTo>
                    <a:pt x="82461" y="67754"/>
                  </a:lnTo>
                  <a:lnTo>
                    <a:pt x="83921" y="69786"/>
                  </a:lnTo>
                  <a:lnTo>
                    <a:pt x="84531" y="70726"/>
                  </a:lnTo>
                  <a:lnTo>
                    <a:pt x="85166" y="72567"/>
                  </a:lnTo>
                  <a:lnTo>
                    <a:pt x="85090" y="73914"/>
                  </a:lnTo>
                  <a:lnTo>
                    <a:pt x="84658" y="75107"/>
                  </a:lnTo>
                  <a:lnTo>
                    <a:pt x="85458" y="76123"/>
                  </a:lnTo>
                  <a:lnTo>
                    <a:pt x="86563" y="76860"/>
                  </a:lnTo>
                  <a:lnTo>
                    <a:pt x="87782" y="77228"/>
                  </a:lnTo>
                  <a:lnTo>
                    <a:pt x="88303" y="74777"/>
                  </a:lnTo>
                  <a:lnTo>
                    <a:pt x="90220" y="72720"/>
                  </a:lnTo>
                  <a:lnTo>
                    <a:pt x="93789" y="71970"/>
                  </a:lnTo>
                  <a:lnTo>
                    <a:pt x="94729" y="71996"/>
                  </a:lnTo>
                  <a:lnTo>
                    <a:pt x="95618" y="72186"/>
                  </a:lnTo>
                  <a:lnTo>
                    <a:pt x="95745" y="71272"/>
                  </a:lnTo>
                  <a:close/>
                </a:path>
                <a:path w="257809" h="137160">
                  <a:moveTo>
                    <a:pt x="97599" y="99034"/>
                  </a:moveTo>
                  <a:lnTo>
                    <a:pt x="96608" y="96100"/>
                  </a:lnTo>
                  <a:lnTo>
                    <a:pt x="95986" y="95389"/>
                  </a:lnTo>
                  <a:lnTo>
                    <a:pt x="95262" y="94818"/>
                  </a:lnTo>
                  <a:lnTo>
                    <a:pt x="95211" y="96634"/>
                  </a:lnTo>
                  <a:lnTo>
                    <a:pt x="94145" y="98259"/>
                  </a:lnTo>
                  <a:lnTo>
                    <a:pt x="92456" y="99085"/>
                  </a:lnTo>
                  <a:lnTo>
                    <a:pt x="93751" y="99593"/>
                  </a:lnTo>
                  <a:lnTo>
                    <a:pt x="94843" y="100596"/>
                  </a:lnTo>
                  <a:lnTo>
                    <a:pt x="95377" y="102146"/>
                  </a:lnTo>
                  <a:lnTo>
                    <a:pt x="95389" y="102412"/>
                  </a:lnTo>
                  <a:lnTo>
                    <a:pt x="96913" y="101130"/>
                  </a:lnTo>
                  <a:lnTo>
                    <a:pt x="97599" y="99034"/>
                  </a:lnTo>
                  <a:close/>
                </a:path>
                <a:path w="257809" h="137160">
                  <a:moveTo>
                    <a:pt x="102971" y="39611"/>
                  </a:moveTo>
                  <a:lnTo>
                    <a:pt x="102933" y="34493"/>
                  </a:lnTo>
                  <a:lnTo>
                    <a:pt x="99974" y="31597"/>
                  </a:lnTo>
                  <a:lnTo>
                    <a:pt x="94310" y="31648"/>
                  </a:lnTo>
                  <a:lnTo>
                    <a:pt x="94310" y="44678"/>
                  </a:lnTo>
                  <a:lnTo>
                    <a:pt x="92443" y="43688"/>
                  </a:lnTo>
                  <a:lnTo>
                    <a:pt x="94310" y="44678"/>
                  </a:lnTo>
                  <a:lnTo>
                    <a:pt x="94310" y="31648"/>
                  </a:lnTo>
                  <a:lnTo>
                    <a:pt x="92710" y="31648"/>
                  </a:lnTo>
                  <a:lnTo>
                    <a:pt x="89789" y="34594"/>
                  </a:lnTo>
                  <a:lnTo>
                    <a:pt x="89814" y="38836"/>
                  </a:lnTo>
                  <a:lnTo>
                    <a:pt x="90373" y="40830"/>
                  </a:lnTo>
                  <a:lnTo>
                    <a:pt x="90741" y="41541"/>
                  </a:lnTo>
                  <a:lnTo>
                    <a:pt x="91224" y="42164"/>
                  </a:lnTo>
                  <a:lnTo>
                    <a:pt x="90792" y="42887"/>
                  </a:lnTo>
                  <a:lnTo>
                    <a:pt x="90500" y="43700"/>
                  </a:lnTo>
                  <a:lnTo>
                    <a:pt x="90297" y="45402"/>
                  </a:lnTo>
                  <a:lnTo>
                    <a:pt x="90360" y="46291"/>
                  </a:lnTo>
                  <a:lnTo>
                    <a:pt x="91338" y="49225"/>
                  </a:lnTo>
                  <a:lnTo>
                    <a:pt x="93052" y="50634"/>
                  </a:lnTo>
                  <a:lnTo>
                    <a:pt x="95021" y="51015"/>
                  </a:lnTo>
                  <a:lnTo>
                    <a:pt x="94488" y="48514"/>
                  </a:lnTo>
                  <a:lnTo>
                    <a:pt x="95491" y="46062"/>
                  </a:lnTo>
                  <a:lnTo>
                    <a:pt x="97396" y="44564"/>
                  </a:lnTo>
                  <a:lnTo>
                    <a:pt x="98171" y="43954"/>
                  </a:lnTo>
                  <a:lnTo>
                    <a:pt x="99060" y="43497"/>
                  </a:lnTo>
                  <a:lnTo>
                    <a:pt x="100444" y="43243"/>
                  </a:lnTo>
                  <a:lnTo>
                    <a:pt x="101231" y="42545"/>
                  </a:lnTo>
                  <a:lnTo>
                    <a:pt x="100850" y="42913"/>
                  </a:lnTo>
                  <a:lnTo>
                    <a:pt x="100444" y="43243"/>
                  </a:lnTo>
                  <a:lnTo>
                    <a:pt x="100990" y="43154"/>
                  </a:lnTo>
                  <a:lnTo>
                    <a:pt x="101536" y="43141"/>
                  </a:lnTo>
                  <a:lnTo>
                    <a:pt x="102069" y="43192"/>
                  </a:lnTo>
                  <a:lnTo>
                    <a:pt x="101930" y="42811"/>
                  </a:lnTo>
                  <a:lnTo>
                    <a:pt x="101765" y="42456"/>
                  </a:lnTo>
                  <a:lnTo>
                    <a:pt x="101549" y="42138"/>
                  </a:lnTo>
                  <a:lnTo>
                    <a:pt x="102425" y="41008"/>
                  </a:lnTo>
                  <a:lnTo>
                    <a:pt x="102971" y="39611"/>
                  </a:lnTo>
                  <a:close/>
                </a:path>
                <a:path w="257809" h="137160">
                  <a:moveTo>
                    <a:pt x="107403" y="127787"/>
                  </a:moveTo>
                  <a:lnTo>
                    <a:pt x="107073" y="127000"/>
                  </a:lnTo>
                  <a:lnTo>
                    <a:pt x="105752" y="125691"/>
                  </a:lnTo>
                  <a:lnTo>
                    <a:pt x="104965" y="125361"/>
                  </a:lnTo>
                  <a:lnTo>
                    <a:pt x="103098" y="125361"/>
                  </a:lnTo>
                  <a:lnTo>
                    <a:pt x="102298" y="125691"/>
                  </a:lnTo>
                  <a:lnTo>
                    <a:pt x="100977" y="127000"/>
                  </a:lnTo>
                  <a:lnTo>
                    <a:pt x="100647" y="127787"/>
                  </a:lnTo>
                  <a:lnTo>
                    <a:pt x="100647" y="129641"/>
                  </a:lnTo>
                  <a:lnTo>
                    <a:pt x="100977" y="130429"/>
                  </a:lnTo>
                  <a:lnTo>
                    <a:pt x="102298" y="131737"/>
                  </a:lnTo>
                  <a:lnTo>
                    <a:pt x="103098" y="132067"/>
                  </a:lnTo>
                  <a:lnTo>
                    <a:pt x="104965" y="132067"/>
                  </a:lnTo>
                  <a:lnTo>
                    <a:pt x="105752" y="131737"/>
                  </a:lnTo>
                  <a:lnTo>
                    <a:pt x="107073" y="130429"/>
                  </a:lnTo>
                  <a:lnTo>
                    <a:pt x="107403" y="129641"/>
                  </a:lnTo>
                  <a:lnTo>
                    <a:pt x="107403" y="127787"/>
                  </a:lnTo>
                  <a:close/>
                </a:path>
                <a:path w="257809" h="137160">
                  <a:moveTo>
                    <a:pt x="114109" y="66903"/>
                  </a:moveTo>
                  <a:lnTo>
                    <a:pt x="113182" y="60286"/>
                  </a:lnTo>
                  <a:lnTo>
                    <a:pt x="110045" y="57950"/>
                  </a:lnTo>
                  <a:lnTo>
                    <a:pt x="104203" y="58762"/>
                  </a:lnTo>
                  <a:lnTo>
                    <a:pt x="102285" y="60515"/>
                  </a:lnTo>
                  <a:lnTo>
                    <a:pt x="101358" y="63563"/>
                  </a:lnTo>
                  <a:lnTo>
                    <a:pt x="101269" y="64439"/>
                  </a:lnTo>
                  <a:lnTo>
                    <a:pt x="101536" y="66357"/>
                  </a:lnTo>
                  <a:lnTo>
                    <a:pt x="101930" y="67246"/>
                  </a:lnTo>
                  <a:lnTo>
                    <a:pt x="102476" y="68021"/>
                  </a:lnTo>
                  <a:lnTo>
                    <a:pt x="103581" y="67856"/>
                  </a:lnTo>
                  <a:lnTo>
                    <a:pt x="105943" y="68033"/>
                  </a:lnTo>
                  <a:lnTo>
                    <a:pt x="107619" y="68986"/>
                  </a:lnTo>
                  <a:lnTo>
                    <a:pt x="108661" y="70510"/>
                  </a:lnTo>
                  <a:lnTo>
                    <a:pt x="111887" y="69913"/>
                  </a:lnTo>
                  <a:lnTo>
                    <a:pt x="114109" y="66903"/>
                  </a:lnTo>
                  <a:close/>
                </a:path>
                <a:path w="257809" h="137160">
                  <a:moveTo>
                    <a:pt x="118732" y="109766"/>
                  </a:moveTo>
                  <a:lnTo>
                    <a:pt x="118694" y="104254"/>
                  </a:lnTo>
                  <a:lnTo>
                    <a:pt x="116433" y="102044"/>
                  </a:lnTo>
                  <a:lnTo>
                    <a:pt x="112026" y="102069"/>
                  </a:lnTo>
                  <a:lnTo>
                    <a:pt x="110655" y="102895"/>
                  </a:lnTo>
                  <a:lnTo>
                    <a:pt x="109753" y="104089"/>
                  </a:lnTo>
                  <a:lnTo>
                    <a:pt x="110096" y="104698"/>
                  </a:lnTo>
                  <a:lnTo>
                    <a:pt x="110490" y="106553"/>
                  </a:lnTo>
                  <a:lnTo>
                    <a:pt x="110045" y="108000"/>
                  </a:lnTo>
                  <a:lnTo>
                    <a:pt x="109156" y="109131"/>
                  </a:lnTo>
                  <a:lnTo>
                    <a:pt x="109956" y="110832"/>
                  </a:lnTo>
                  <a:lnTo>
                    <a:pt x="111696" y="112039"/>
                  </a:lnTo>
                  <a:lnTo>
                    <a:pt x="116497" y="112014"/>
                  </a:lnTo>
                  <a:lnTo>
                    <a:pt x="118732" y="109766"/>
                  </a:lnTo>
                  <a:close/>
                </a:path>
                <a:path w="257809" h="137160">
                  <a:moveTo>
                    <a:pt x="122529" y="72250"/>
                  </a:moveTo>
                  <a:lnTo>
                    <a:pt x="120891" y="71158"/>
                  </a:lnTo>
                  <a:lnTo>
                    <a:pt x="118795" y="70789"/>
                  </a:lnTo>
                  <a:lnTo>
                    <a:pt x="115430" y="71894"/>
                  </a:lnTo>
                  <a:lnTo>
                    <a:pt x="115023" y="72212"/>
                  </a:lnTo>
                  <a:lnTo>
                    <a:pt x="115023" y="76288"/>
                  </a:lnTo>
                  <a:lnTo>
                    <a:pt x="114465" y="74904"/>
                  </a:lnTo>
                  <a:lnTo>
                    <a:pt x="115023" y="76288"/>
                  </a:lnTo>
                  <a:lnTo>
                    <a:pt x="115023" y="72212"/>
                  </a:lnTo>
                  <a:lnTo>
                    <a:pt x="114338" y="72745"/>
                  </a:lnTo>
                  <a:lnTo>
                    <a:pt x="113563" y="73799"/>
                  </a:lnTo>
                  <a:lnTo>
                    <a:pt x="112496" y="72478"/>
                  </a:lnTo>
                  <a:lnTo>
                    <a:pt x="110934" y="71602"/>
                  </a:lnTo>
                  <a:lnTo>
                    <a:pt x="109143" y="71412"/>
                  </a:lnTo>
                  <a:lnTo>
                    <a:pt x="110401" y="74866"/>
                  </a:lnTo>
                  <a:lnTo>
                    <a:pt x="108788" y="78193"/>
                  </a:lnTo>
                  <a:lnTo>
                    <a:pt x="104482" y="79679"/>
                  </a:lnTo>
                  <a:lnTo>
                    <a:pt x="103212" y="79654"/>
                  </a:lnTo>
                  <a:lnTo>
                    <a:pt x="102057" y="79298"/>
                  </a:lnTo>
                  <a:lnTo>
                    <a:pt x="102717" y="82232"/>
                  </a:lnTo>
                  <a:lnTo>
                    <a:pt x="105359" y="84416"/>
                  </a:lnTo>
                  <a:lnTo>
                    <a:pt x="110667" y="84378"/>
                  </a:lnTo>
                  <a:lnTo>
                    <a:pt x="112560" y="83324"/>
                  </a:lnTo>
                  <a:lnTo>
                    <a:pt x="113741" y="81724"/>
                  </a:lnTo>
                  <a:lnTo>
                    <a:pt x="115417" y="83781"/>
                  </a:lnTo>
                  <a:lnTo>
                    <a:pt x="118262" y="84721"/>
                  </a:lnTo>
                  <a:lnTo>
                    <a:pt x="121069" y="83781"/>
                  </a:lnTo>
                  <a:lnTo>
                    <a:pt x="118795" y="83362"/>
                  </a:lnTo>
                  <a:lnTo>
                    <a:pt x="116890" y="81635"/>
                  </a:lnTo>
                  <a:lnTo>
                    <a:pt x="115697" y="76111"/>
                  </a:lnTo>
                  <a:lnTo>
                    <a:pt x="117729" y="73012"/>
                  </a:lnTo>
                  <a:lnTo>
                    <a:pt x="121450" y="72224"/>
                  </a:lnTo>
                  <a:lnTo>
                    <a:pt x="122529" y="72250"/>
                  </a:lnTo>
                  <a:close/>
                </a:path>
                <a:path w="257809" h="137160">
                  <a:moveTo>
                    <a:pt x="125349" y="129057"/>
                  </a:moveTo>
                  <a:lnTo>
                    <a:pt x="125323" y="125349"/>
                  </a:lnTo>
                  <a:lnTo>
                    <a:pt x="123799" y="123875"/>
                  </a:lnTo>
                  <a:lnTo>
                    <a:pt x="121793" y="123888"/>
                  </a:lnTo>
                  <a:lnTo>
                    <a:pt x="120764" y="124129"/>
                  </a:lnTo>
                  <a:lnTo>
                    <a:pt x="120789" y="125539"/>
                  </a:lnTo>
                  <a:lnTo>
                    <a:pt x="119951" y="126796"/>
                  </a:lnTo>
                  <a:lnTo>
                    <a:pt x="118592" y="127292"/>
                  </a:lnTo>
                  <a:lnTo>
                    <a:pt x="118605" y="127914"/>
                  </a:lnTo>
                  <a:lnTo>
                    <a:pt x="118833" y="128473"/>
                  </a:lnTo>
                  <a:lnTo>
                    <a:pt x="119748" y="129921"/>
                  </a:lnTo>
                  <a:lnTo>
                    <a:pt x="120777" y="130581"/>
                  </a:lnTo>
                  <a:lnTo>
                    <a:pt x="123850" y="130556"/>
                  </a:lnTo>
                  <a:lnTo>
                    <a:pt x="125349" y="129057"/>
                  </a:lnTo>
                  <a:close/>
                </a:path>
                <a:path w="257809" h="137160">
                  <a:moveTo>
                    <a:pt x="130975" y="49568"/>
                  </a:moveTo>
                  <a:lnTo>
                    <a:pt x="130962" y="48348"/>
                  </a:lnTo>
                  <a:lnTo>
                    <a:pt x="129667" y="44488"/>
                  </a:lnTo>
                  <a:lnTo>
                    <a:pt x="127203" y="42811"/>
                  </a:lnTo>
                  <a:lnTo>
                    <a:pt x="124523" y="42722"/>
                  </a:lnTo>
                  <a:lnTo>
                    <a:pt x="125031" y="41681"/>
                  </a:lnTo>
                  <a:lnTo>
                    <a:pt x="125247" y="40500"/>
                  </a:lnTo>
                  <a:lnTo>
                    <a:pt x="124599" y="35979"/>
                  </a:lnTo>
                  <a:lnTo>
                    <a:pt x="121539" y="33693"/>
                  </a:lnTo>
                  <a:lnTo>
                    <a:pt x="120599" y="33832"/>
                  </a:lnTo>
                  <a:lnTo>
                    <a:pt x="120599" y="44538"/>
                  </a:lnTo>
                  <a:lnTo>
                    <a:pt x="118745" y="45034"/>
                  </a:lnTo>
                  <a:lnTo>
                    <a:pt x="119532" y="44792"/>
                  </a:lnTo>
                  <a:lnTo>
                    <a:pt x="120256" y="44018"/>
                  </a:lnTo>
                  <a:lnTo>
                    <a:pt x="119545" y="44792"/>
                  </a:lnTo>
                  <a:lnTo>
                    <a:pt x="120599" y="44538"/>
                  </a:lnTo>
                  <a:lnTo>
                    <a:pt x="120599" y="33832"/>
                  </a:lnTo>
                  <a:lnTo>
                    <a:pt x="117005" y="34315"/>
                  </a:lnTo>
                  <a:lnTo>
                    <a:pt x="115925" y="34848"/>
                  </a:lnTo>
                  <a:lnTo>
                    <a:pt x="115062" y="35598"/>
                  </a:lnTo>
                  <a:lnTo>
                    <a:pt x="116751" y="35953"/>
                  </a:lnTo>
                  <a:lnTo>
                    <a:pt x="118224" y="37071"/>
                  </a:lnTo>
                  <a:lnTo>
                    <a:pt x="119710" y="41376"/>
                  </a:lnTo>
                  <a:lnTo>
                    <a:pt x="118313" y="44196"/>
                  </a:lnTo>
                  <a:lnTo>
                    <a:pt x="115722" y="45097"/>
                  </a:lnTo>
                  <a:lnTo>
                    <a:pt x="116801" y="45707"/>
                  </a:lnTo>
                  <a:lnTo>
                    <a:pt x="117398" y="45885"/>
                  </a:lnTo>
                  <a:lnTo>
                    <a:pt x="115836" y="47091"/>
                  </a:lnTo>
                  <a:lnTo>
                    <a:pt x="114820" y="48945"/>
                  </a:lnTo>
                  <a:lnTo>
                    <a:pt x="114884" y="51435"/>
                  </a:lnTo>
                  <a:lnTo>
                    <a:pt x="115100" y="54825"/>
                  </a:lnTo>
                  <a:lnTo>
                    <a:pt x="117919" y="57505"/>
                  </a:lnTo>
                  <a:lnTo>
                    <a:pt x="121373" y="57531"/>
                  </a:lnTo>
                  <a:lnTo>
                    <a:pt x="120853" y="54140"/>
                  </a:lnTo>
                  <a:lnTo>
                    <a:pt x="123050" y="50901"/>
                  </a:lnTo>
                  <a:lnTo>
                    <a:pt x="126479" y="50177"/>
                  </a:lnTo>
                  <a:lnTo>
                    <a:pt x="127419" y="50038"/>
                  </a:lnTo>
                  <a:lnTo>
                    <a:pt x="127889" y="50038"/>
                  </a:lnTo>
                  <a:lnTo>
                    <a:pt x="127406" y="46888"/>
                  </a:lnTo>
                  <a:lnTo>
                    <a:pt x="124675" y="44488"/>
                  </a:lnTo>
                  <a:lnTo>
                    <a:pt x="127406" y="46888"/>
                  </a:lnTo>
                  <a:lnTo>
                    <a:pt x="127889" y="50038"/>
                  </a:lnTo>
                  <a:lnTo>
                    <a:pt x="128892" y="50050"/>
                  </a:lnTo>
                  <a:lnTo>
                    <a:pt x="129844" y="50292"/>
                  </a:lnTo>
                  <a:lnTo>
                    <a:pt x="130708" y="50711"/>
                  </a:lnTo>
                  <a:lnTo>
                    <a:pt x="130975" y="49568"/>
                  </a:lnTo>
                  <a:close/>
                </a:path>
                <a:path w="257809" h="137160">
                  <a:moveTo>
                    <a:pt x="133210" y="104940"/>
                  </a:moveTo>
                  <a:lnTo>
                    <a:pt x="132232" y="105486"/>
                  </a:lnTo>
                  <a:lnTo>
                    <a:pt x="128943" y="106184"/>
                  </a:lnTo>
                  <a:lnTo>
                    <a:pt x="126276" y="104457"/>
                  </a:lnTo>
                  <a:lnTo>
                    <a:pt x="125628" y="101434"/>
                  </a:lnTo>
                  <a:lnTo>
                    <a:pt x="125691" y="100761"/>
                  </a:lnTo>
                  <a:lnTo>
                    <a:pt x="123736" y="101942"/>
                  </a:lnTo>
                  <a:lnTo>
                    <a:pt x="128143" y="110223"/>
                  </a:lnTo>
                  <a:lnTo>
                    <a:pt x="130581" y="109410"/>
                  </a:lnTo>
                  <a:lnTo>
                    <a:pt x="131203" y="108978"/>
                  </a:lnTo>
                  <a:lnTo>
                    <a:pt x="132676" y="107530"/>
                  </a:lnTo>
                  <a:lnTo>
                    <a:pt x="133210" y="106273"/>
                  </a:lnTo>
                  <a:lnTo>
                    <a:pt x="133210" y="104940"/>
                  </a:lnTo>
                  <a:close/>
                </a:path>
                <a:path w="257809" h="137160">
                  <a:moveTo>
                    <a:pt x="138912" y="34556"/>
                  </a:moveTo>
                  <a:lnTo>
                    <a:pt x="136398" y="34074"/>
                  </a:lnTo>
                  <a:lnTo>
                    <a:pt x="134289" y="32143"/>
                  </a:lnTo>
                  <a:lnTo>
                    <a:pt x="133718" y="29502"/>
                  </a:lnTo>
                  <a:lnTo>
                    <a:pt x="133654" y="28905"/>
                  </a:lnTo>
                  <a:lnTo>
                    <a:pt x="133286" y="29121"/>
                  </a:lnTo>
                  <a:lnTo>
                    <a:pt x="132638" y="29349"/>
                  </a:lnTo>
                  <a:lnTo>
                    <a:pt x="131991" y="29298"/>
                  </a:lnTo>
                  <a:lnTo>
                    <a:pt x="131381" y="29133"/>
                  </a:lnTo>
                  <a:lnTo>
                    <a:pt x="131876" y="32283"/>
                  </a:lnTo>
                  <a:lnTo>
                    <a:pt x="134594" y="34683"/>
                  </a:lnTo>
                  <a:lnTo>
                    <a:pt x="138252" y="34658"/>
                  </a:lnTo>
                  <a:lnTo>
                    <a:pt x="138912" y="34556"/>
                  </a:lnTo>
                  <a:close/>
                </a:path>
                <a:path w="257809" h="137160">
                  <a:moveTo>
                    <a:pt x="144653" y="109588"/>
                  </a:moveTo>
                  <a:lnTo>
                    <a:pt x="144627" y="106362"/>
                  </a:lnTo>
                  <a:lnTo>
                    <a:pt x="143738" y="103416"/>
                  </a:lnTo>
                  <a:lnTo>
                    <a:pt x="141871" y="101866"/>
                  </a:lnTo>
                  <a:lnTo>
                    <a:pt x="137642" y="101904"/>
                  </a:lnTo>
                  <a:lnTo>
                    <a:pt x="136042" y="103022"/>
                  </a:lnTo>
                  <a:lnTo>
                    <a:pt x="135204" y="104609"/>
                  </a:lnTo>
                  <a:lnTo>
                    <a:pt x="135661" y="104279"/>
                  </a:lnTo>
                  <a:lnTo>
                    <a:pt x="137706" y="103581"/>
                  </a:lnTo>
                  <a:lnTo>
                    <a:pt x="139623" y="104521"/>
                  </a:lnTo>
                  <a:lnTo>
                    <a:pt x="140817" y="108013"/>
                  </a:lnTo>
                  <a:lnTo>
                    <a:pt x="139877" y="109918"/>
                  </a:lnTo>
                  <a:lnTo>
                    <a:pt x="137502" y="110718"/>
                  </a:lnTo>
                  <a:lnTo>
                    <a:pt x="136880" y="110680"/>
                  </a:lnTo>
                  <a:lnTo>
                    <a:pt x="136283" y="110553"/>
                  </a:lnTo>
                  <a:lnTo>
                    <a:pt x="137185" y="111353"/>
                  </a:lnTo>
                  <a:lnTo>
                    <a:pt x="138341" y="111861"/>
                  </a:lnTo>
                  <a:lnTo>
                    <a:pt x="142405" y="111823"/>
                  </a:lnTo>
                  <a:lnTo>
                    <a:pt x="144653" y="109588"/>
                  </a:lnTo>
                  <a:close/>
                </a:path>
                <a:path w="257809" h="137160">
                  <a:moveTo>
                    <a:pt x="154089" y="23939"/>
                  </a:moveTo>
                  <a:lnTo>
                    <a:pt x="153327" y="24041"/>
                  </a:lnTo>
                  <a:lnTo>
                    <a:pt x="153441" y="24269"/>
                  </a:lnTo>
                  <a:lnTo>
                    <a:pt x="153504" y="24434"/>
                  </a:lnTo>
                  <a:lnTo>
                    <a:pt x="153593" y="24599"/>
                  </a:lnTo>
                  <a:lnTo>
                    <a:pt x="153720" y="24358"/>
                  </a:lnTo>
                  <a:lnTo>
                    <a:pt x="153898" y="24142"/>
                  </a:lnTo>
                  <a:lnTo>
                    <a:pt x="154089" y="23939"/>
                  </a:lnTo>
                  <a:close/>
                </a:path>
                <a:path w="257809" h="137160">
                  <a:moveTo>
                    <a:pt x="154825" y="82931"/>
                  </a:moveTo>
                  <a:lnTo>
                    <a:pt x="149555" y="76911"/>
                  </a:lnTo>
                  <a:lnTo>
                    <a:pt x="150329" y="77597"/>
                  </a:lnTo>
                  <a:lnTo>
                    <a:pt x="150952" y="78447"/>
                  </a:lnTo>
                  <a:lnTo>
                    <a:pt x="151765" y="82219"/>
                  </a:lnTo>
                  <a:lnTo>
                    <a:pt x="150025" y="84861"/>
                  </a:lnTo>
                  <a:lnTo>
                    <a:pt x="144907" y="85940"/>
                  </a:lnTo>
                  <a:lnTo>
                    <a:pt x="142633" y="84607"/>
                  </a:lnTo>
                  <a:lnTo>
                    <a:pt x="141719" y="82461"/>
                  </a:lnTo>
                  <a:lnTo>
                    <a:pt x="141719" y="82588"/>
                  </a:lnTo>
                  <a:lnTo>
                    <a:pt x="141592" y="82143"/>
                  </a:lnTo>
                  <a:lnTo>
                    <a:pt x="141427" y="81902"/>
                  </a:lnTo>
                  <a:lnTo>
                    <a:pt x="141300" y="81343"/>
                  </a:lnTo>
                  <a:lnTo>
                    <a:pt x="141351" y="80822"/>
                  </a:lnTo>
                  <a:lnTo>
                    <a:pt x="140957" y="79971"/>
                  </a:lnTo>
                  <a:lnTo>
                    <a:pt x="139611" y="78092"/>
                  </a:lnTo>
                  <a:lnTo>
                    <a:pt x="137845" y="77114"/>
                  </a:lnTo>
                  <a:lnTo>
                    <a:pt x="133489" y="77139"/>
                  </a:lnTo>
                  <a:lnTo>
                    <a:pt x="131470" y="78549"/>
                  </a:lnTo>
                  <a:lnTo>
                    <a:pt x="130213" y="81305"/>
                  </a:lnTo>
                  <a:lnTo>
                    <a:pt x="130022" y="82130"/>
                  </a:lnTo>
                  <a:lnTo>
                    <a:pt x="130048" y="86207"/>
                  </a:lnTo>
                  <a:lnTo>
                    <a:pt x="132689" y="88798"/>
                  </a:lnTo>
                  <a:lnTo>
                    <a:pt x="138874" y="88760"/>
                  </a:lnTo>
                  <a:lnTo>
                    <a:pt x="141262" y="86601"/>
                  </a:lnTo>
                  <a:lnTo>
                    <a:pt x="141719" y="83108"/>
                  </a:lnTo>
                  <a:lnTo>
                    <a:pt x="141732" y="84315"/>
                  </a:lnTo>
                  <a:lnTo>
                    <a:pt x="141808" y="84823"/>
                  </a:lnTo>
                  <a:lnTo>
                    <a:pt x="142735" y="87604"/>
                  </a:lnTo>
                  <a:lnTo>
                    <a:pt x="144640" y="89154"/>
                  </a:lnTo>
                  <a:lnTo>
                    <a:pt x="147942" y="89865"/>
                  </a:lnTo>
                  <a:lnTo>
                    <a:pt x="149136" y="89852"/>
                  </a:lnTo>
                  <a:lnTo>
                    <a:pt x="154724" y="84353"/>
                  </a:lnTo>
                  <a:lnTo>
                    <a:pt x="154825" y="82931"/>
                  </a:lnTo>
                  <a:close/>
                </a:path>
                <a:path w="257809" h="137160">
                  <a:moveTo>
                    <a:pt x="158699" y="54089"/>
                  </a:moveTo>
                  <a:lnTo>
                    <a:pt x="157264" y="53479"/>
                  </a:lnTo>
                  <a:lnTo>
                    <a:pt x="156108" y="52273"/>
                  </a:lnTo>
                  <a:lnTo>
                    <a:pt x="155587" y="49872"/>
                  </a:lnTo>
                  <a:lnTo>
                    <a:pt x="155663" y="49123"/>
                  </a:lnTo>
                  <a:lnTo>
                    <a:pt x="155854" y="48399"/>
                  </a:lnTo>
                  <a:lnTo>
                    <a:pt x="154762" y="47650"/>
                  </a:lnTo>
                  <a:lnTo>
                    <a:pt x="153454" y="47256"/>
                  </a:lnTo>
                  <a:lnTo>
                    <a:pt x="151422" y="47269"/>
                  </a:lnTo>
                  <a:lnTo>
                    <a:pt x="150736" y="47345"/>
                  </a:lnTo>
                  <a:lnTo>
                    <a:pt x="146723" y="48679"/>
                  </a:lnTo>
                  <a:lnTo>
                    <a:pt x="144894" y="52197"/>
                  </a:lnTo>
                  <a:lnTo>
                    <a:pt x="145846" y="55524"/>
                  </a:lnTo>
                  <a:lnTo>
                    <a:pt x="146240" y="56565"/>
                  </a:lnTo>
                  <a:lnTo>
                    <a:pt x="142633" y="56540"/>
                  </a:lnTo>
                  <a:lnTo>
                    <a:pt x="139992" y="58813"/>
                  </a:lnTo>
                  <a:lnTo>
                    <a:pt x="139331" y="62484"/>
                  </a:lnTo>
                  <a:lnTo>
                    <a:pt x="139319" y="66687"/>
                  </a:lnTo>
                  <a:lnTo>
                    <a:pt x="142290" y="69583"/>
                  </a:lnTo>
                  <a:lnTo>
                    <a:pt x="149542" y="69532"/>
                  </a:lnTo>
                  <a:lnTo>
                    <a:pt x="152476" y="66598"/>
                  </a:lnTo>
                  <a:lnTo>
                    <a:pt x="152438" y="62014"/>
                  </a:lnTo>
                  <a:lnTo>
                    <a:pt x="152196" y="61087"/>
                  </a:lnTo>
                  <a:lnTo>
                    <a:pt x="151803" y="60274"/>
                  </a:lnTo>
                  <a:lnTo>
                    <a:pt x="152603" y="60299"/>
                  </a:lnTo>
                  <a:lnTo>
                    <a:pt x="153416" y="60210"/>
                  </a:lnTo>
                  <a:lnTo>
                    <a:pt x="156870" y="59067"/>
                  </a:lnTo>
                  <a:lnTo>
                    <a:pt x="158559" y="56692"/>
                  </a:lnTo>
                  <a:lnTo>
                    <a:pt x="158699" y="54089"/>
                  </a:lnTo>
                  <a:close/>
                </a:path>
                <a:path w="257809" h="137160">
                  <a:moveTo>
                    <a:pt x="164071" y="91401"/>
                  </a:moveTo>
                  <a:lnTo>
                    <a:pt x="164045" y="87452"/>
                  </a:lnTo>
                  <a:lnTo>
                    <a:pt x="161785" y="85242"/>
                  </a:lnTo>
                  <a:lnTo>
                    <a:pt x="158115" y="85267"/>
                  </a:lnTo>
                  <a:lnTo>
                    <a:pt x="157314" y="85572"/>
                  </a:lnTo>
                  <a:lnTo>
                    <a:pt x="155041" y="86906"/>
                  </a:lnTo>
                  <a:lnTo>
                    <a:pt x="154012" y="88455"/>
                  </a:lnTo>
                  <a:lnTo>
                    <a:pt x="154038" y="93027"/>
                  </a:lnTo>
                  <a:lnTo>
                    <a:pt x="156298" y="95237"/>
                  </a:lnTo>
                  <a:lnTo>
                    <a:pt x="160642" y="95211"/>
                  </a:lnTo>
                  <a:lnTo>
                    <a:pt x="161988" y="94449"/>
                  </a:lnTo>
                  <a:lnTo>
                    <a:pt x="163601" y="92468"/>
                  </a:lnTo>
                  <a:lnTo>
                    <a:pt x="164071" y="91401"/>
                  </a:lnTo>
                  <a:close/>
                </a:path>
                <a:path w="257809" h="137160">
                  <a:moveTo>
                    <a:pt x="167906" y="110324"/>
                  </a:moveTo>
                  <a:lnTo>
                    <a:pt x="166598" y="106413"/>
                  </a:lnTo>
                  <a:lnTo>
                    <a:pt x="165531" y="105410"/>
                  </a:lnTo>
                  <a:lnTo>
                    <a:pt x="164033" y="104775"/>
                  </a:lnTo>
                  <a:lnTo>
                    <a:pt x="163537" y="104673"/>
                  </a:lnTo>
                  <a:lnTo>
                    <a:pt x="164236" y="105054"/>
                  </a:lnTo>
                  <a:lnTo>
                    <a:pt x="164807" y="105651"/>
                  </a:lnTo>
                  <a:lnTo>
                    <a:pt x="165696" y="108204"/>
                  </a:lnTo>
                  <a:lnTo>
                    <a:pt x="164769" y="110109"/>
                  </a:lnTo>
                  <a:lnTo>
                    <a:pt x="161251" y="111328"/>
                  </a:lnTo>
                  <a:lnTo>
                    <a:pt x="159334" y="110401"/>
                  </a:lnTo>
                  <a:lnTo>
                    <a:pt x="158318" y="107505"/>
                  </a:lnTo>
                  <a:lnTo>
                    <a:pt x="158635" y="106324"/>
                  </a:lnTo>
                  <a:lnTo>
                    <a:pt x="159359" y="105460"/>
                  </a:lnTo>
                  <a:lnTo>
                    <a:pt x="158877" y="105803"/>
                  </a:lnTo>
                  <a:lnTo>
                    <a:pt x="157683" y="106934"/>
                  </a:lnTo>
                  <a:lnTo>
                    <a:pt x="157162" y="108585"/>
                  </a:lnTo>
                  <a:lnTo>
                    <a:pt x="157505" y="110502"/>
                  </a:lnTo>
                  <a:lnTo>
                    <a:pt x="157467" y="110744"/>
                  </a:lnTo>
                  <a:lnTo>
                    <a:pt x="157632" y="111226"/>
                  </a:lnTo>
                  <a:lnTo>
                    <a:pt x="157911" y="111607"/>
                  </a:lnTo>
                  <a:lnTo>
                    <a:pt x="158216" y="112217"/>
                  </a:lnTo>
                  <a:lnTo>
                    <a:pt x="158623" y="112725"/>
                  </a:lnTo>
                  <a:lnTo>
                    <a:pt x="160413" y="114223"/>
                  </a:lnTo>
                  <a:lnTo>
                    <a:pt x="162179" y="114693"/>
                  </a:lnTo>
                  <a:lnTo>
                    <a:pt x="164020" y="114084"/>
                  </a:lnTo>
                  <a:lnTo>
                    <a:pt x="164198" y="113957"/>
                  </a:lnTo>
                  <a:lnTo>
                    <a:pt x="166611" y="112966"/>
                  </a:lnTo>
                  <a:lnTo>
                    <a:pt x="167906" y="110324"/>
                  </a:lnTo>
                  <a:close/>
                </a:path>
                <a:path w="257809" h="137160">
                  <a:moveTo>
                    <a:pt x="170294" y="41224"/>
                  </a:moveTo>
                  <a:lnTo>
                    <a:pt x="170243" y="34632"/>
                  </a:lnTo>
                  <a:lnTo>
                    <a:pt x="168173" y="32143"/>
                  </a:lnTo>
                  <a:lnTo>
                    <a:pt x="164249" y="31153"/>
                  </a:lnTo>
                  <a:lnTo>
                    <a:pt x="167335" y="26289"/>
                  </a:lnTo>
                  <a:lnTo>
                    <a:pt x="166585" y="24269"/>
                  </a:lnTo>
                  <a:lnTo>
                    <a:pt x="165074" y="24434"/>
                  </a:lnTo>
                  <a:lnTo>
                    <a:pt x="163677" y="23901"/>
                  </a:lnTo>
                  <a:lnTo>
                    <a:pt x="162636" y="22910"/>
                  </a:lnTo>
                  <a:lnTo>
                    <a:pt x="158203" y="23342"/>
                  </a:lnTo>
                  <a:lnTo>
                    <a:pt x="158864" y="23736"/>
                  </a:lnTo>
                  <a:lnTo>
                    <a:pt x="159435" y="24320"/>
                  </a:lnTo>
                  <a:lnTo>
                    <a:pt x="160312" y="26847"/>
                  </a:lnTo>
                  <a:lnTo>
                    <a:pt x="159385" y="28752"/>
                  </a:lnTo>
                  <a:lnTo>
                    <a:pt x="156438" y="29781"/>
                  </a:lnTo>
                  <a:lnTo>
                    <a:pt x="155181" y="29438"/>
                  </a:lnTo>
                  <a:lnTo>
                    <a:pt x="154305" y="28651"/>
                  </a:lnTo>
                  <a:lnTo>
                    <a:pt x="155092" y="31102"/>
                  </a:lnTo>
                  <a:lnTo>
                    <a:pt x="156768" y="32600"/>
                  </a:lnTo>
                  <a:lnTo>
                    <a:pt x="158737" y="33185"/>
                  </a:lnTo>
                  <a:lnTo>
                    <a:pt x="159131" y="32461"/>
                  </a:lnTo>
                  <a:lnTo>
                    <a:pt x="159778" y="31851"/>
                  </a:lnTo>
                  <a:lnTo>
                    <a:pt x="161074" y="31419"/>
                  </a:lnTo>
                  <a:lnTo>
                    <a:pt x="161975" y="31407"/>
                  </a:lnTo>
                  <a:lnTo>
                    <a:pt x="163271" y="31508"/>
                  </a:lnTo>
                  <a:lnTo>
                    <a:pt x="164452" y="32346"/>
                  </a:lnTo>
                  <a:lnTo>
                    <a:pt x="165506" y="35407"/>
                  </a:lnTo>
                  <a:lnTo>
                    <a:pt x="164566" y="37299"/>
                  </a:lnTo>
                  <a:lnTo>
                    <a:pt x="161036" y="38493"/>
                  </a:lnTo>
                  <a:lnTo>
                    <a:pt x="159118" y="37566"/>
                  </a:lnTo>
                  <a:lnTo>
                    <a:pt x="158267" y="35064"/>
                  </a:lnTo>
                  <a:lnTo>
                    <a:pt x="158330" y="34302"/>
                  </a:lnTo>
                  <a:lnTo>
                    <a:pt x="158597" y="33604"/>
                  </a:lnTo>
                  <a:lnTo>
                    <a:pt x="157670" y="34734"/>
                  </a:lnTo>
                  <a:lnTo>
                    <a:pt x="157111" y="36156"/>
                  </a:lnTo>
                  <a:lnTo>
                    <a:pt x="157200" y="41363"/>
                  </a:lnTo>
                  <a:lnTo>
                    <a:pt x="160134" y="44221"/>
                  </a:lnTo>
                  <a:lnTo>
                    <a:pt x="167360" y="44170"/>
                  </a:lnTo>
                  <a:lnTo>
                    <a:pt x="170294" y="41224"/>
                  </a:lnTo>
                  <a:close/>
                </a:path>
                <a:path w="257809" h="137160">
                  <a:moveTo>
                    <a:pt x="179857" y="127330"/>
                  </a:moveTo>
                  <a:lnTo>
                    <a:pt x="179768" y="125285"/>
                  </a:lnTo>
                  <a:lnTo>
                    <a:pt x="179120" y="123355"/>
                  </a:lnTo>
                  <a:lnTo>
                    <a:pt x="177419" y="122478"/>
                  </a:lnTo>
                  <a:lnTo>
                    <a:pt x="175412" y="122885"/>
                  </a:lnTo>
                  <a:lnTo>
                    <a:pt x="173634" y="123469"/>
                  </a:lnTo>
                  <a:lnTo>
                    <a:pt x="172681" y="125361"/>
                  </a:lnTo>
                  <a:lnTo>
                    <a:pt x="173863" y="128866"/>
                  </a:lnTo>
                  <a:lnTo>
                    <a:pt x="175768" y="129819"/>
                  </a:lnTo>
                  <a:lnTo>
                    <a:pt x="179019" y="128739"/>
                  </a:lnTo>
                  <a:lnTo>
                    <a:pt x="179857" y="127330"/>
                  </a:lnTo>
                  <a:close/>
                </a:path>
                <a:path w="257809" h="137160">
                  <a:moveTo>
                    <a:pt x="181394" y="22339"/>
                  </a:moveTo>
                  <a:lnTo>
                    <a:pt x="175996" y="22225"/>
                  </a:lnTo>
                  <a:lnTo>
                    <a:pt x="174383" y="22288"/>
                  </a:lnTo>
                  <a:lnTo>
                    <a:pt x="175971" y="23063"/>
                  </a:lnTo>
                  <a:lnTo>
                    <a:pt x="177507" y="23342"/>
                  </a:lnTo>
                  <a:lnTo>
                    <a:pt x="179247" y="23329"/>
                  </a:lnTo>
                  <a:lnTo>
                    <a:pt x="180403" y="22948"/>
                  </a:lnTo>
                  <a:lnTo>
                    <a:pt x="181394" y="22339"/>
                  </a:lnTo>
                  <a:close/>
                </a:path>
                <a:path w="257809" h="137160">
                  <a:moveTo>
                    <a:pt x="181940" y="79273"/>
                  </a:moveTo>
                  <a:lnTo>
                    <a:pt x="180428" y="74764"/>
                  </a:lnTo>
                  <a:lnTo>
                    <a:pt x="177101" y="73126"/>
                  </a:lnTo>
                  <a:lnTo>
                    <a:pt x="170954" y="75158"/>
                  </a:lnTo>
                  <a:lnTo>
                    <a:pt x="169291" y="78460"/>
                  </a:lnTo>
                  <a:lnTo>
                    <a:pt x="171246" y="84277"/>
                  </a:lnTo>
                  <a:lnTo>
                    <a:pt x="174053" y="85864"/>
                  </a:lnTo>
                  <a:lnTo>
                    <a:pt x="176860" y="85394"/>
                  </a:lnTo>
                  <a:lnTo>
                    <a:pt x="176745" y="83756"/>
                  </a:lnTo>
                  <a:lnTo>
                    <a:pt x="177800" y="82245"/>
                  </a:lnTo>
                  <a:lnTo>
                    <a:pt x="180086" y="81749"/>
                  </a:lnTo>
                  <a:lnTo>
                    <a:pt x="180670" y="81851"/>
                  </a:lnTo>
                  <a:lnTo>
                    <a:pt x="181229" y="82042"/>
                  </a:lnTo>
                  <a:lnTo>
                    <a:pt x="181813" y="80759"/>
                  </a:lnTo>
                  <a:lnTo>
                    <a:pt x="181940" y="79273"/>
                  </a:lnTo>
                  <a:close/>
                </a:path>
                <a:path w="257809" h="137160">
                  <a:moveTo>
                    <a:pt x="183324" y="134975"/>
                  </a:moveTo>
                  <a:lnTo>
                    <a:pt x="183299" y="132410"/>
                  </a:lnTo>
                  <a:lnTo>
                    <a:pt x="182740" y="131495"/>
                  </a:lnTo>
                  <a:lnTo>
                    <a:pt x="181356" y="130454"/>
                  </a:lnTo>
                  <a:lnTo>
                    <a:pt x="180682" y="130162"/>
                  </a:lnTo>
                  <a:lnTo>
                    <a:pt x="179552" y="130175"/>
                  </a:lnTo>
                  <a:lnTo>
                    <a:pt x="177546" y="130822"/>
                  </a:lnTo>
                  <a:lnTo>
                    <a:pt x="176555" y="132054"/>
                  </a:lnTo>
                  <a:lnTo>
                    <a:pt x="176580" y="135394"/>
                  </a:lnTo>
                  <a:lnTo>
                    <a:pt x="178104" y="136867"/>
                  </a:lnTo>
                  <a:lnTo>
                    <a:pt x="180327" y="136855"/>
                  </a:lnTo>
                  <a:lnTo>
                    <a:pt x="182346" y="136194"/>
                  </a:lnTo>
                  <a:lnTo>
                    <a:pt x="183324" y="134975"/>
                  </a:lnTo>
                  <a:close/>
                </a:path>
                <a:path w="257809" h="137160">
                  <a:moveTo>
                    <a:pt x="186131" y="57797"/>
                  </a:moveTo>
                  <a:lnTo>
                    <a:pt x="184569" y="53149"/>
                  </a:lnTo>
                  <a:lnTo>
                    <a:pt x="182397" y="51523"/>
                  </a:lnTo>
                  <a:lnTo>
                    <a:pt x="179019" y="51104"/>
                  </a:lnTo>
                  <a:lnTo>
                    <a:pt x="178041" y="51168"/>
                  </a:lnTo>
                  <a:lnTo>
                    <a:pt x="177063" y="51485"/>
                  </a:lnTo>
                  <a:lnTo>
                    <a:pt x="175501" y="52247"/>
                  </a:lnTo>
                  <a:lnTo>
                    <a:pt x="172974" y="54241"/>
                  </a:lnTo>
                  <a:lnTo>
                    <a:pt x="172021" y="57061"/>
                  </a:lnTo>
                  <a:lnTo>
                    <a:pt x="173253" y="60731"/>
                  </a:lnTo>
                  <a:lnTo>
                    <a:pt x="173824" y="61582"/>
                  </a:lnTo>
                  <a:lnTo>
                    <a:pt x="174523" y="62268"/>
                  </a:lnTo>
                  <a:lnTo>
                    <a:pt x="174510" y="62471"/>
                  </a:lnTo>
                  <a:lnTo>
                    <a:pt x="174409" y="62636"/>
                  </a:lnTo>
                  <a:lnTo>
                    <a:pt x="174421" y="63449"/>
                  </a:lnTo>
                  <a:lnTo>
                    <a:pt x="175501" y="66446"/>
                  </a:lnTo>
                  <a:lnTo>
                    <a:pt x="177304" y="67805"/>
                  </a:lnTo>
                  <a:lnTo>
                    <a:pt x="180670" y="67779"/>
                  </a:lnTo>
                  <a:lnTo>
                    <a:pt x="181737" y="67297"/>
                  </a:lnTo>
                  <a:lnTo>
                    <a:pt x="183476" y="65862"/>
                  </a:lnTo>
                  <a:lnTo>
                    <a:pt x="184048" y="64871"/>
                  </a:lnTo>
                  <a:lnTo>
                    <a:pt x="184340" y="63398"/>
                  </a:lnTo>
                  <a:lnTo>
                    <a:pt x="184454" y="63106"/>
                  </a:lnTo>
                  <a:lnTo>
                    <a:pt x="184454" y="62407"/>
                  </a:lnTo>
                  <a:lnTo>
                    <a:pt x="184251" y="61772"/>
                  </a:lnTo>
                  <a:lnTo>
                    <a:pt x="185610" y="60096"/>
                  </a:lnTo>
                  <a:lnTo>
                    <a:pt x="186131" y="57797"/>
                  </a:lnTo>
                  <a:close/>
                </a:path>
                <a:path w="257809" h="137160">
                  <a:moveTo>
                    <a:pt x="194691" y="102908"/>
                  </a:moveTo>
                  <a:lnTo>
                    <a:pt x="194678" y="99644"/>
                  </a:lnTo>
                  <a:lnTo>
                    <a:pt x="193154" y="98158"/>
                  </a:lnTo>
                  <a:lnTo>
                    <a:pt x="191122" y="98171"/>
                  </a:lnTo>
                  <a:lnTo>
                    <a:pt x="190804" y="98234"/>
                  </a:lnTo>
                  <a:lnTo>
                    <a:pt x="190538" y="97878"/>
                  </a:lnTo>
                  <a:lnTo>
                    <a:pt x="188633" y="96469"/>
                  </a:lnTo>
                  <a:lnTo>
                    <a:pt x="187172" y="96113"/>
                  </a:lnTo>
                  <a:lnTo>
                    <a:pt x="185166" y="96583"/>
                  </a:lnTo>
                  <a:lnTo>
                    <a:pt x="184937" y="96748"/>
                  </a:lnTo>
                  <a:lnTo>
                    <a:pt x="183807" y="97218"/>
                  </a:lnTo>
                  <a:lnTo>
                    <a:pt x="182905" y="98018"/>
                  </a:lnTo>
                  <a:lnTo>
                    <a:pt x="181825" y="100190"/>
                  </a:lnTo>
                  <a:lnTo>
                    <a:pt x="181686" y="101536"/>
                  </a:lnTo>
                  <a:lnTo>
                    <a:pt x="182968" y="105333"/>
                  </a:lnTo>
                  <a:lnTo>
                    <a:pt x="185585" y="106654"/>
                  </a:lnTo>
                  <a:lnTo>
                    <a:pt x="188226" y="106006"/>
                  </a:lnTo>
                  <a:lnTo>
                    <a:pt x="188480" y="105994"/>
                  </a:lnTo>
                  <a:lnTo>
                    <a:pt x="189280" y="105727"/>
                  </a:lnTo>
                  <a:lnTo>
                    <a:pt x="189915" y="105257"/>
                  </a:lnTo>
                  <a:lnTo>
                    <a:pt x="190436" y="104711"/>
                  </a:lnTo>
                  <a:lnTo>
                    <a:pt x="191020" y="104863"/>
                  </a:lnTo>
                  <a:lnTo>
                    <a:pt x="191770" y="104863"/>
                  </a:lnTo>
                  <a:lnTo>
                    <a:pt x="193814" y="104101"/>
                  </a:lnTo>
                  <a:lnTo>
                    <a:pt x="194691" y="102908"/>
                  </a:lnTo>
                  <a:close/>
                </a:path>
                <a:path w="257809" h="137160">
                  <a:moveTo>
                    <a:pt x="195859" y="34531"/>
                  </a:moveTo>
                  <a:lnTo>
                    <a:pt x="195846" y="32854"/>
                  </a:lnTo>
                  <a:lnTo>
                    <a:pt x="195249" y="31610"/>
                  </a:lnTo>
                  <a:lnTo>
                    <a:pt x="194132" y="30607"/>
                  </a:lnTo>
                  <a:lnTo>
                    <a:pt x="194475" y="29959"/>
                  </a:lnTo>
                  <a:lnTo>
                    <a:pt x="194665" y="29248"/>
                  </a:lnTo>
                  <a:lnTo>
                    <a:pt x="194779" y="27686"/>
                  </a:lnTo>
                  <a:lnTo>
                    <a:pt x="194678" y="26835"/>
                  </a:lnTo>
                  <a:lnTo>
                    <a:pt x="184873" y="22428"/>
                  </a:lnTo>
                  <a:lnTo>
                    <a:pt x="182714" y="23672"/>
                  </a:lnTo>
                  <a:lnTo>
                    <a:pt x="181470" y="26035"/>
                  </a:lnTo>
                  <a:lnTo>
                    <a:pt x="181749" y="29591"/>
                  </a:lnTo>
                  <a:lnTo>
                    <a:pt x="182270" y="31127"/>
                  </a:lnTo>
                  <a:lnTo>
                    <a:pt x="181749" y="29591"/>
                  </a:lnTo>
                  <a:lnTo>
                    <a:pt x="181635" y="28486"/>
                  </a:lnTo>
                  <a:lnTo>
                    <a:pt x="180682" y="29184"/>
                  </a:lnTo>
                  <a:lnTo>
                    <a:pt x="179959" y="30124"/>
                  </a:lnTo>
                  <a:lnTo>
                    <a:pt x="179235" y="31877"/>
                  </a:lnTo>
                  <a:lnTo>
                    <a:pt x="179057" y="32575"/>
                  </a:lnTo>
                  <a:lnTo>
                    <a:pt x="179057" y="34391"/>
                  </a:lnTo>
                  <a:lnTo>
                    <a:pt x="179463" y="34163"/>
                  </a:lnTo>
                  <a:lnTo>
                    <a:pt x="180886" y="33858"/>
                  </a:lnTo>
                  <a:lnTo>
                    <a:pt x="182016" y="34302"/>
                  </a:lnTo>
                  <a:lnTo>
                    <a:pt x="182803" y="35115"/>
                  </a:lnTo>
                  <a:lnTo>
                    <a:pt x="182702" y="34213"/>
                  </a:lnTo>
                  <a:lnTo>
                    <a:pt x="185572" y="31419"/>
                  </a:lnTo>
                  <a:lnTo>
                    <a:pt x="186169" y="31445"/>
                  </a:lnTo>
                  <a:lnTo>
                    <a:pt x="186740" y="31559"/>
                  </a:lnTo>
                  <a:lnTo>
                    <a:pt x="187871" y="31775"/>
                  </a:lnTo>
                  <a:lnTo>
                    <a:pt x="188874" y="32524"/>
                  </a:lnTo>
                  <a:lnTo>
                    <a:pt x="189865" y="35369"/>
                  </a:lnTo>
                  <a:lnTo>
                    <a:pt x="188988" y="37185"/>
                  </a:lnTo>
                  <a:lnTo>
                    <a:pt x="187337" y="37846"/>
                  </a:lnTo>
                  <a:lnTo>
                    <a:pt x="187883" y="38379"/>
                  </a:lnTo>
                  <a:lnTo>
                    <a:pt x="188582" y="38735"/>
                  </a:lnTo>
                  <a:lnTo>
                    <a:pt x="187896" y="38392"/>
                  </a:lnTo>
                  <a:lnTo>
                    <a:pt x="187350" y="37858"/>
                  </a:lnTo>
                  <a:lnTo>
                    <a:pt x="185928" y="38379"/>
                  </a:lnTo>
                  <a:lnTo>
                    <a:pt x="184594" y="37998"/>
                  </a:lnTo>
                  <a:lnTo>
                    <a:pt x="183705" y="37109"/>
                  </a:lnTo>
                  <a:lnTo>
                    <a:pt x="183781" y="38061"/>
                  </a:lnTo>
                  <a:lnTo>
                    <a:pt x="183464" y="38925"/>
                  </a:lnTo>
                  <a:lnTo>
                    <a:pt x="182854" y="39598"/>
                  </a:lnTo>
                  <a:lnTo>
                    <a:pt x="183959" y="40093"/>
                  </a:lnTo>
                  <a:lnTo>
                    <a:pt x="185204" y="40309"/>
                  </a:lnTo>
                  <a:lnTo>
                    <a:pt x="187566" y="39979"/>
                  </a:lnTo>
                  <a:lnTo>
                    <a:pt x="188518" y="39560"/>
                  </a:lnTo>
                  <a:lnTo>
                    <a:pt x="189357" y="38976"/>
                  </a:lnTo>
                  <a:lnTo>
                    <a:pt x="190322" y="39268"/>
                  </a:lnTo>
                  <a:lnTo>
                    <a:pt x="195694" y="35026"/>
                  </a:lnTo>
                  <a:lnTo>
                    <a:pt x="195859" y="34531"/>
                  </a:lnTo>
                  <a:close/>
                </a:path>
                <a:path w="257809" h="137160">
                  <a:moveTo>
                    <a:pt x="197002" y="89154"/>
                  </a:moveTo>
                  <a:lnTo>
                    <a:pt x="196316" y="84264"/>
                  </a:lnTo>
                  <a:lnTo>
                    <a:pt x="193344" y="82042"/>
                  </a:lnTo>
                  <a:lnTo>
                    <a:pt x="189318" y="82638"/>
                  </a:lnTo>
                  <a:lnTo>
                    <a:pt x="184924" y="87591"/>
                  </a:lnTo>
                  <a:lnTo>
                    <a:pt x="185585" y="92252"/>
                  </a:lnTo>
                  <a:lnTo>
                    <a:pt x="188556" y="94462"/>
                  </a:lnTo>
                  <a:lnTo>
                    <a:pt x="193243" y="93814"/>
                  </a:lnTo>
                  <a:lnTo>
                    <a:pt x="194513" y="93052"/>
                  </a:lnTo>
                  <a:lnTo>
                    <a:pt x="196456" y="90779"/>
                  </a:lnTo>
                  <a:lnTo>
                    <a:pt x="197002" y="89154"/>
                  </a:lnTo>
                  <a:close/>
                </a:path>
                <a:path w="257809" h="137160">
                  <a:moveTo>
                    <a:pt x="204622" y="56311"/>
                  </a:moveTo>
                  <a:lnTo>
                    <a:pt x="204597" y="52895"/>
                  </a:lnTo>
                  <a:lnTo>
                    <a:pt x="203073" y="51422"/>
                  </a:lnTo>
                  <a:lnTo>
                    <a:pt x="199351" y="51447"/>
                  </a:lnTo>
                  <a:lnTo>
                    <a:pt x="197853" y="52946"/>
                  </a:lnTo>
                  <a:lnTo>
                    <a:pt x="197866" y="55156"/>
                  </a:lnTo>
                  <a:lnTo>
                    <a:pt x="198513" y="57150"/>
                  </a:lnTo>
                  <a:lnTo>
                    <a:pt x="199758" y="58127"/>
                  </a:lnTo>
                  <a:lnTo>
                    <a:pt x="201561" y="58115"/>
                  </a:lnTo>
                  <a:lnTo>
                    <a:pt x="203542" y="57569"/>
                  </a:lnTo>
                  <a:lnTo>
                    <a:pt x="204622" y="56311"/>
                  </a:lnTo>
                  <a:close/>
                </a:path>
                <a:path w="257809" h="137160">
                  <a:moveTo>
                    <a:pt x="205193" y="78105"/>
                  </a:moveTo>
                  <a:lnTo>
                    <a:pt x="204698" y="76923"/>
                  </a:lnTo>
                  <a:lnTo>
                    <a:pt x="202742" y="74980"/>
                  </a:lnTo>
                  <a:lnTo>
                    <a:pt x="201561" y="74498"/>
                  </a:lnTo>
                  <a:lnTo>
                    <a:pt x="198780" y="74498"/>
                  </a:lnTo>
                  <a:lnTo>
                    <a:pt x="197599" y="74980"/>
                  </a:lnTo>
                  <a:lnTo>
                    <a:pt x="195643" y="76923"/>
                  </a:lnTo>
                  <a:lnTo>
                    <a:pt x="195148" y="78105"/>
                  </a:lnTo>
                  <a:lnTo>
                    <a:pt x="195148" y="80848"/>
                  </a:lnTo>
                  <a:lnTo>
                    <a:pt x="195643" y="82029"/>
                  </a:lnTo>
                  <a:lnTo>
                    <a:pt x="197599" y="83972"/>
                  </a:lnTo>
                  <a:lnTo>
                    <a:pt x="198780" y="84455"/>
                  </a:lnTo>
                  <a:lnTo>
                    <a:pt x="201561" y="84455"/>
                  </a:lnTo>
                  <a:lnTo>
                    <a:pt x="202742" y="83972"/>
                  </a:lnTo>
                  <a:lnTo>
                    <a:pt x="204698" y="82029"/>
                  </a:lnTo>
                  <a:lnTo>
                    <a:pt x="205193" y="80848"/>
                  </a:lnTo>
                  <a:lnTo>
                    <a:pt x="205193" y="78105"/>
                  </a:lnTo>
                  <a:close/>
                </a:path>
                <a:path w="257809" h="137160">
                  <a:moveTo>
                    <a:pt x="205193" y="69875"/>
                  </a:moveTo>
                  <a:lnTo>
                    <a:pt x="204546" y="65278"/>
                  </a:lnTo>
                  <a:lnTo>
                    <a:pt x="204139" y="64350"/>
                  </a:lnTo>
                  <a:lnTo>
                    <a:pt x="202222" y="61569"/>
                  </a:lnTo>
                  <a:lnTo>
                    <a:pt x="199821" y="60401"/>
                  </a:lnTo>
                  <a:lnTo>
                    <a:pt x="194424" y="61150"/>
                  </a:lnTo>
                  <a:lnTo>
                    <a:pt x="192303" y="63296"/>
                  </a:lnTo>
                  <a:lnTo>
                    <a:pt x="191617" y="66636"/>
                  </a:lnTo>
                  <a:lnTo>
                    <a:pt x="191566" y="67373"/>
                  </a:lnTo>
                  <a:lnTo>
                    <a:pt x="191846" y="68859"/>
                  </a:lnTo>
                  <a:lnTo>
                    <a:pt x="192125" y="69900"/>
                  </a:lnTo>
                  <a:lnTo>
                    <a:pt x="192608" y="70840"/>
                  </a:lnTo>
                  <a:lnTo>
                    <a:pt x="194716" y="73139"/>
                  </a:lnTo>
                  <a:lnTo>
                    <a:pt x="196850" y="73990"/>
                  </a:lnTo>
                  <a:lnTo>
                    <a:pt x="202692" y="73177"/>
                  </a:lnTo>
                  <a:lnTo>
                    <a:pt x="205193" y="69875"/>
                  </a:lnTo>
                  <a:close/>
                </a:path>
                <a:path w="257809" h="137160">
                  <a:moveTo>
                    <a:pt x="219354" y="41554"/>
                  </a:moveTo>
                  <a:lnTo>
                    <a:pt x="218643" y="36537"/>
                  </a:lnTo>
                  <a:lnTo>
                    <a:pt x="217170" y="34721"/>
                  </a:lnTo>
                  <a:lnTo>
                    <a:pt x="214109" y="33312"/>
                  </a:lnTo>
                  <a:lnTo>
                    <a:pt x="212839" y="33083"/>
                  </a:lnTo>
                  <a:lnTo>
                    <a:pt x="207949" y="33769"/>
                  </a:lnTo>
                  <a:lnTo>
                    <a:pt x="205447" y="37071"/>
                  </a:lnTo>
                  <a:lnTo>
                    <a:pt x="206057" y="41427"/>
                  </a:lnTo>
                  <a:lnTo>
                    <a:pt x="206336" y="42164"/>
                  </a:lnTo>
                  <a:lnTo>
                    <a:pt x="207111" y="43484"/>
                  </a:lnTo>
                  <a:lnTo>
                    <a:pt x="207352" y="43789"/>
                  </a:lnTo>
                  <a:lnTo>
                    <a:pt x="207899" y="43192"/>
                  </a:lnTo>
                  <a:lnTo>
                    <a:pt x="206667" y="44577"/>
                  </a:lnTo>
                  <a:lnTo>
                    <a:pt x="206095" y="45796"/>
                  </a:lnTo>
                  <a:lnTo>
                    <a:pt x="206006" y="46634"/>
                  </a:lnTo>
                  <a:lnTo>
                    <a:pt x="206070" y="47485"/>
                  </a:lnTo>
                  <a:lnTo>
                    <a:pt x="206540" y="46913"/>
                  </a:lnTo>
                  <a:lnTo>
                    <a:pt x="207175" y="46456"/>
                  </a:lnTo>
                  <a:lnTo>
                    <a:pt x="209778" y="45910"/>
                  </a:lnTo>
                  <a:lnTo>
                    <a:pt x="211569" y="47053"/>
                  </a:lnTo>
                  <a:lnTo>
                    <a:pt x="212229" y="50101"/>
                  </a:lnTo>
                  <a:lnTo>
                    <a:pt x="211734" y="51295"/>
                  </a:lnTo>
                  <a:lnTo>
                    <a:pt x="210832" y="52057"/>
                  </a:lnTo>
                  <a:lnTo>
                    <a:pt x="212001" y="52044"/>
                  </a:lnTo>
                  <a:lnTo>
                    <a:pt x="216077" y="46507"/>
                  </a:lnTo>
                  <a:lnTo>
                    <a:pt x="214731" y="42900"/>
                  </a:lnTo>
                  <a:lnTo>
                    <a:pt x="215671" y="45402"/>
                  </a:lnTo>
                  <a:lnTo>
                    <a:pt x="217957" y="44119"/>
                  </a:lnTo>
                  <a:lnTo>
                    <a:pt x="219354" y="41554"/>
                  </a:lnTo>
                  <a:close/>
                </a:path>
                <a:path w="257809" h="137160">
                  <a:moveTo>
                    <a:pt x="222580" y="29083"/>
                  </a:moveTo>
                  <a:lnTo>
                    <a:pt x="216204" y="27292"/>
                  </a:lnTo>
                  <a:lnTo>
                    <a:pt x="216014" y="27889"/>
                  </a:lnTo>
                  <a:lnTo>
                    <a:pt x="216027" y="30060"/>
                  </a:lnTo>
                  <a:lnTo>
                    <a:pt x="217551" y="31559"/>
                  </a:lnTo>
                  <a:lnTo>
                    <a:pt x="220954" y="31534"/>
                  </a:lnTo>
                  <a:lnTo>
                    <a:pt x="222186" y="30480"/>
                  </a:lnTo>
                  <a:lnTo>
                    <a:pt x="222580" y="29083"/>
                  </a:lnTo>
                  <a:close/>
                </a:path>
                <a:path w="257809" h="137160">
                  <a:moveTo>
                    <a:pt x="229844" y="74168"/>
                  </a:moveTo>
                  <a:lnTo>
                    <a:pt x="229819" y="72059"/>
                  </a:lnTo>
                  <a:lnTo>
                    <a:pt x="229311" y="70104"/>
                  </a:lnTo>
                  <a:lnTo>
                    <a:pt x="228028" y="68986"/>
                  </a:lnTo>
                  <a:lnTo>
                    <a:pt x="224561" y="69011"/>
                  </a:lnTo>
                  <a:lnTo>
                    <a:pt x="223062" y="70523"/>
                  </a:lnTo>
                  <a:lnTo>
                    <a:pt x="223088" y="74206"/>
                  </a:lnTo>
                  <a:lnTo>
                    <a:pt x="224599" y="75679"/>
                  </a:lnTo>
                  <a:lnTo>
                    <a:pt x="228333" y="75679"/>
                  </a:lnTo>
                  <a:lnTo>
                    <a:pt x="229844" y="74168"/>
                  </a:lnTo>
                  <a:close/>
                </a:path>
                <a:path w="257809" h="137160">
                  <a:moveTo>
                    <a:pt x="232600" y="34048"/>
                  </a:moveTo>
                  <a:lnTo>
                    <a:pt x="232511" y="32575"/>
                  </a:lnTo>
                  <a:lnTo>
                    <a:pt x="226796" y="30505"/>
                  </a:lnTo>
                  <a:lnTo>
                    <a:pt x="225971" y="31369"/>
                  </a:lnTo>
                  <a:lnTo>
                    <a:pt x="225602" y="32626"/>
                  </a:lnTo>
                  <a:lnTo>
                    <a:pt x="226606" y="35598"/>
                  </a:lnTo>
                  <a:lnTo>
                    <a:pt x="228511" y="36537"/>
                  </a:lnTo>
                  <a:lnTo>
                    <a:pt x="231762" y="35458"/>
                  </a:lnTo>
                  <a:lnTo>
                    <a:pt x="232600" y="34048"/>
                  </a:lnTo>
                  <a:close/>
                </a:path>
                <a:path w="257809" h="137160">
                  <a:moveTo>
                    <a:pt x="237121" y="114198"/>
                  </a:moveTo>
                  <a:lnTo>
                    <a:pt x="236169" y="111379"/>
                  </a:lnTo>
                  <a:lnTo>
                    <a:pt x="234264" y="110439"/>
                  </a:lnTo>
                  <a:lnTo>
                    <a:pt x="231965" y="111201"/>
                  </a:lnTo>
                  <a:lnTo>
                    <a:pt x="231178" y="111874"/>
                  </a:lnTo>
                  <a:lnTo>
                    <a:pt x="230327" y="112737"/>
                  </a:lnTo>
                  <a:lnTo>
                    <a:pt x="229946" y="114020"/>
                  </a:lnTo>
                  <a:lnTo>
                    <a:pt x="230949" y="117005"/>
                  </a:lnTo>
                  <a:lnTo>
                    <a:pt x="232854" y="117957"/>
                  </a:lnTo>
                  <a:lnTo>
                    <a:pt x="235331" y="117132"/>
                  </a:lnTo>
                  <a:lnTo>
                    <a:pt x="235851" y="116662"/>
                  </a:lnTo>
                  <a:lnTo>
                    <a:pt x="236855" y="115277"/>
                  </a:lnTo>
                  <a:lnTo>
                    <a:pt x="237121" y="114198"/>
                  </a:lnTo>
                  <a:close/>
                </a:path>
                <a:path w="257809" h="137160">
                  <a:moveTo>
                    <a:pt x="237921" y="80276"/>
                  </a:moveTo>
                  <a:lnTo>
                    <a:pt x="237490" y="78955"/>
                  </a:lnTo>
                  <a:lnTo>
                    <a:pt x="236372" y="77266"/>
                  </a:lnTo>
                  <a:lnTo>
                    <a:pt x="234810" y="76606"/>
                  </a:lnTo>
                  <a:lnTo>
                    <a:pt x="231521" y="77711"/>
                  </a:lnTo>
                  <a:lnTo>
                    <a:pt x="230593" y="79590"/>
                  </a:lnTo>
                  <a:lnTo>
                    <a:pt x="231482" y="82270"/>
                  </a:lnTo>
                  <a:lnTo>
                    <a:pt x="232181" y="82943"/>
                  </a:lnTo>
                  <a:lnTo>
                    <a:pt x="233768" y="83642"/>
                  </a:lnTo>
                  <a:lnTo>
                    <a:pt x="234619" y="83731"/>
                  </a:lnTo>
                  <a:lnTo>
                    <a:pt x="236143" y="83223"/>
                  </a:lnTo>
                  <a:lnTo>
                    <a:pt x="236664" y="82740"/>
                  </a:lnTo>
                  <a:lnTo>
                    <a:pt x="237667" y="81343"/>
                  </a:lnTo>
                  <a:lnTo>
                    <a:pt x="237921" y="80276"/>
                  </a:lnTo>
                  <a:close/>
                </a:path>
                <a:path w="257809" h="137160">
                  <a:moveTo>
                    <a:pt x="257289" y="44754"/>
                  </a:moveTo>
                  <a:lnTo>
                    <a:pt x="256794" y="44437"/>
                  </a:lnTo>
                  <a:lnTo>
                    <a:pt x="257111" y="44678"/>
                  </a:lnTo>
                  <a:lnTo>
                    <a:pt x="257289" y="4475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73988" y="2530537"/>
              <a:ext cx="285750" cy="133985"/>
            </a:xfrm>
            <a:custGeom>
              <a:avLst/>
              <a:gdLst/>
              <a:ahLst/>
              <a:cxnLst/>
              <a:rect l="l" t="t" r="r" b="b"/>
              <a:pathLst>
                <a:path w="285750" h="133985">
                  <a:moveTo>
                    <a:pt x="6743" y="25146"/>
                  </a:moveTo>
                  <a:lnTo>
                    <a:pt x="6413" y="24358"/>
                  </a:lnTo>
                  <a:lnTo>
                    <a:pt x="5105" y="23050"/>
                  </a:lnTo>
                  <a:lnTo>
                    <a:pt x="4305" y="22733"/>
                  </a:lnTo>
                  <a:lnTo>
                    <a:pt x="2451" y="22733"/>
                  </a:lnTo>
                  <a:lnTo>
                    <a:pt x="1651" y="23050"/>
                  </a:lnTo>
                  <a:lnTo>
                    <a:pt x="330" y="24358"/>
                  </a:lnTo>
                  <a:lnTo>
                    <a:pt x="0" y="25146"/>
                  </a:lnTo>
                  <a:lnTo>
                    <a:pt x="0" y="27000"/>
                  </a:lnTo>
                  <a:lnTo>
                    <a:pt x="330" y="27787"/>
                  </a:lnTo>
                  <a:lnTo>
                    <a:pt x="1651" y="29095"/>
                  </a:lnTo>
                  <a:lnTo>
                    <a:pt x="2451" y="29425"/>
                  </a:lnTo>
                  <a:lnTo>
                    <a:pt x="4305" y="29425"/>
                  </a:lnTo>
                  <a:lnTo>
                    <a:pt x="5105" y="29095"/>
                  </a:lnTo>
                  <a:lnTo>
                    <a:pt x="6413" y="27787"/>
                  </a:lnTo>
                  <a:lnTo>
                    <a:pt x="6743" y="27000"/>
                  </a:lnTo>
                  <a:lnTo>
                    <a:pt x="6743" y="25146"/>
                  </a:lnTo>
                  <a:close/>
                </a:path>
                <a:path w="285750" h="133985">
                  <a:moveTo>
                    <a:pt x="31026" y="26746"/>
                  </a:moveTo>
                  <a:lnTo>
                    <a:pt x="30695" y="25958"/>
                  </a:lnTo>
                  <a:lnTo>
                    <a:pt x="29387" y="24650"/>
                  </a:lnTo>
                  <a:lnTo>
                    <a:pt x="28587" y="24320"/>
                  </a:lnTo>
                  <a:lnTo>
                    <a:pt x="26733" y="24320"/>
                  </a:lnTo>
                  <a:lnTo>
                    <a:pt x="25933" y="24650"/>
                  </a:lnTo>
                  <a:lnTo>
                    <a:pt x="24612" y="25958"/>
                  </a:lnTo>
                  <a:lnTo>
                    <a:pt x="24282" y="26746"/>
                  </a:lnTo>
                  <a:lnTo>
                    <a:pt x="24282" y="28587"/>
                  </a:lnTo>
                  <a:lnTo>
                    <a:pt x="24612" y="29387"/>
                  </a:lnTo>
                  <a:lnTo>
                    <a:pt x="25933" y="30683"/>
                  </a:lnTo>
                  <a:lnTo>
                    <a:pt x="26733" y="31013"/>
                  </a:lnTo>
                  <a:lnTo>
                    <a:pt x="28587" y="31013"/>
                  </a:lnTo>
                  <a:lnTo>
                    <a:pt x="29387" y="30683"/>
                  </a:lnTo>
                  <a:lnTo>
                    <a:pt x="30695" y="29387"/>
                  </a:lnTo>
                  <a:lnTo>
                    <a:pt x="31026" y="28587"/>
                  </a:lnTo>
                  <a:lnTo>
                    <a:pt x="31026" y="26746"/>
                  </a:lnTo>
                  <a:close/>
                </a:path>
                <a:path w="285750" h="133985">
                  <a:moveTo>
                    <a:pt x="37338" y="33096"/>
                  </a:moveTo>
                  <a:lnTo>
                    <a:pt x="37007" y="32308"/>
                  </a:lnTo>
                  <a:lnTo>
                    <a:pt x="35699" y="31000"/>
                  </a:lnTo>
                  <a:lnTo>
                    <a:pt x="34899" y="30670"/>
                  </a:lnTo>
                  <a:lnTo>
                    <a:pt x="33045" y="30670"/>
                  </a:lnTo>
                  <a:lnTo>
                    <a:pt x="32245" y="31000"/>
                  </a:lnTo>
                  <a:lnTo>
                    <a:pt x="30924" y="32308"/>
                  </a:lnTo>
                  <a:lnTo>
                    <a:pt x="30594" y="33096"/>
                  </a:lnTo>
                  <a:lnTo>
                    <a:pt x="30594" y="34937"/>
                  </a:lnTo>
                  <a:lnTo>
                    <a:pt x="30924" y="35725"/>
                  </a:lnTo>
                  <a:lnTo>
                    <a:pt x="32245" y="37033"/>
                  </a:lnTo>
                  <a:lnTo>
                    <a:pt x="33045" y="37363"/>
                  </a:lnTo>
                  <a:lnTo>
                    <a:pt x="34899" y="37363"/>
                  </a:lnTo>
                  <a:lnTo>
                    <a:pt x="35699" y="37033"/>
                  </a:lnTo>
                  <a:lnTo>
                    <a:pt x="37007" y="35725"/>
                  </a:lnTo>
                  <a:lnTo>
                    <a:pt x="37338" y="34937"/>
                  </a:lnTo>
                  <a:lnTo>
                    <a:pt x="37338" y="33096"/>
                  </a:lnTo>
                  <a:close/>
                </a:path>
                <a:path w="285750" h="133985">
                  <a:moveTo>
                    <a:pt x="39814" y="121564"/>
                  </a:moveTo>
                  <a:lnTo>
                    <a:pt x="39484" y="120764"/>
                  </a:lnTo>
                  <a:lnTo>
                    <a:pt x="38176" y="119468"/>
                  </a:lnTo>
                  <a:lnTo>
                    <a:pt x="37376" y="119138"/>
                  </a:lnTo>
                  <a:lnTo>
                    <a:pt x="35509" y="119138"/>
                  </a:lnTo>
                  <a:lnTo>
                    <a:pt x="34721" y="119468"/>
                  </a:lnTo>
                  <a:lnTo>
                    <a:pt x="33401" y="120764"/>
                  </a:lnTo>
                  <a:lnTo>
                    <a:pt x="33070" y="121564"/>
                  </a:lnTo>
                  <a:lnTo>
                    <a:pt x="33070" y="123405"/>
                  </a:lnTo>
                  <a:lnTo>
                    <a:pt x="33401" y="124193"/>
                  </a:lnTo>
                  <a:lnTo>
                    <a:pt x="34721" y="125501"/>
                  </a:lnTo>
                  <a:lnTo>
                    <a:pt x="35509" y="125831"/>
                  </a:lnTo>
                  <a:lnTo>
                    <a:pt x="37376" y="125831"/>
                  </a:lnTo>
                  <a:lnTo>
                    <a:pt x="38176" y="125501"/>
                  </a:lnTo>
                  <a:lnTo>
                    <a:pt x="39484" y="124193"/>
                  </a:lnTo>
                  <a:lnTo>
                    <a:pt x="39814" y="123405"/>
                  </a:lnTo>
                  <a:lnTo>
                    <a:pt x="39814" y="121564"/>
                  </a:lnTo>
                  <a:close/>
                </a:path>
                <a:path w="285750" h="133985">
                  <a:moveTo>
                    <a:pt x="43738" y="90627"/>
                  </a:moveTo>
                  <a:lnTo>
                    <a:pt x="43700" y="90322"/>
                  </a:lnTo>
                  <a:lnTo>
                    <a:pt x="43091" y="88582"/>
                  </a:lnTo>
                  <a:lnTo>
                    <a:pt x="41160" y="87655"/>
                  </a:lnTo>
                  <a:lnTo>
                    <a:pt x="37655" y="88874"/>
                  </a:lnTo>
                  <a:lnTo>
                    <a:pt x="36715" y="90779"/>
                  </a:lnTo>
                  <a:lnTo>
                    <a:pt x="37833" y="93929"/>
                  </a:lnTo>
                  <a:lnTo>
                    <a:pt x="39179" y="94754"/>
                  </a:lnTo>
                  <a:lnTo>
                    <a:pt x="40601" y="94729"/>
                  </a:lnTo>
                  <a:lnTo>
                    <a:pt x="40182" y="93052"/>
                  </a:lnTo>
                  <a:lnTo>
                    <a:pt x="41071" y="91313"/>
                  </a:lnTo>
                  <a:lnTo>
                    <a:pt x="43078" y="90639"/>
                  </a:lnTo>
                  <a:lnTo>
                    <a:pt x="43738" y="90627"/>
                  </a:lnTo>
                  <a:close/>
                </a:path>
                <a:path w="285750" h="133985">
                  <a:moveTo>
                    <a:pt x="57061" y="13017"/>
                  </a:moveTo>
                  <a:lnTo>
                    <a:pt x="56730" y="12217"/>
                  </a:lnTo>
                  <a:lnTo>
                    <a:pt x="55410" y="10922"/>
                  </a:lnTo>
                  <a:lnTo>
                    <a:pt x="54622" y="10591"/>
                  </a:lnTo>
                  <a:lnTo>
                    <a:pt x="52755" y="10591"/>
                  </a:lnTo>
                  <a:lnTo>
                    <a:pt x="51955" y="10922"/>
                  </a:lnTo>
                  <a:lnTo>
                    <a:pt x="50647" y="12217"/>
                  </a:lnTo>
                  <a:lnTo>
                    <a:pt x="50317" y="13017"/>
                  </a:lnTo>
                  <a:lnTo>
                    <a:pt x="50317" y="14859"/>
                  </a:lnTo>
                  <a:lnTo>
                    <a:pt x="50647" y="15646"/>
                  </a:lnTo>
                  <a:lnTo>
                    <a:pt x="51955" y="16954"/>
                  </a:lnTo>
                  <a:lnTo>
                    <a:pt x="52755" y="17284"/>
                  </a:lnTo>
                  <a:lnTo>
                    <a:pt x="54622" y="17284"/>
                  </a:lnTo>
                  <a:lnTo>
                    <a:pt x="55410" y="16954"/>
                  </a:lnTo>
                  <a:lnTo>
                    <a:pt x="56730" y="15646"/>
                  </a:lnTo>
                  <a:lnTo>
                    <a:pt x="57061" y="14859"/>
                  </a:lnTo>
                  <a:lnTo>
                    <a:pt x="57061" y="13017"/>
                  </a:lnTo>
                  <a:close/>
                </a:path>
                <a:path w="285750" h="133985">
                  <a:moveTo>
                    <a:pt x="61683" y="34480"/>
                  </a:moveTo>
                  <a:lnTo>
                    <a:pt x="61353" y="33693"/>
                  </a:lnTo>
                  <a:lnTo>
                    <a:pt x="60032" y="32385"/>
                  </a:lnTo>
                  <a:lnTo>
                    <a:pt x="59232" y="32054"/>
                  </a:lnTo>
                  <a:lnTo>
                    <a:pt x="57378" y="32054"/>
                  </a:lnTo>
                  <a:lnTo>
                    <a:pt x="56578" y="32385"/>
                  </a:lnTo>
                  <a:lnTo>
                    <a:pt x="55270" y="33693"/>
                  </a:lnTo>
                  <a:lnTo>
                    <a:pt x="54940" y="34480"/>
                  </a:lnTo>
                  <a:lnTo>
                    <a:pt x="54940" y="36334"/>
                  </a:lnTo>
                  <a:lnTo>
                    <a:pt x="55270" y="37122"/>
                  </a:lnTo>
                  <a:lnTo>
                    <a:pt x="56578" y="38430"/>
                  </a:lnTo>
                  <a:lnTo>
                    <a:pt x="57378" y="38747"/>
                  </a:lnTo>
                  <a:lnTo>
                    <a:pt x="59232" y="38747"/>
                  </a:lnTo>
                  <a:lnTo>
                    <a:pt x="60032" y="38430"/>
                  </a:lnTo>
                  <a:lnTo>
                    <a:pt x="61353" y="37122"/>
                  </a:lnTo>
                  <a:lnTo>
                    <a:pt x="61683" y="36334"/>
                  </a:lnTo>
                  <a:lnTo>
                    <a:pt x="61683" y="34480"/>
                  </a:lnTo>
                  <a:close/>
                </a:path>
                <a:path w="285750" h="133985">
                  <a:moveTo>
                    <a:pt x="61810" y="77851"/>
                  </a:moveTo>
                  <a:lnTo>
                    <a:pt x="61480" y="77063"/>
                  </a:lnTo>
                  <a:lnTo>
                    <a:pt x="60159" y="75755"/>
                  </a:lnTo>
                  <a:lnTo>
                    <a:pt x="59867" y="75641"/>
                  </a:lnTo>
                  <a:lnTo>
                    <a:pt x="61112" y="75412"/>
                  </a:lnTo>
                  <a:lnTo>
                    <a:pt x="60579" y="74815"/>
                  </a:lnTo>
                  <a:lnTo>
                    <a:pt x="60159" y="74104"/>
                  </a:lnTo>
                  <a:lnTo>
                    <a:pt x="59372" y="71818"/>
                  </a:lnTo>
                  <a:lnTo>
                    <a:pt x="59486" y="70269"/>
                  </a:lnTo>
                  <a:lnTo>
                    <a:pt x="60071" y="68935"/>
                  </a:lnTo>
                  <a:lnTo>
                    <a:pt x="59613" y="68948"/>
                  </a:lnTo>
                  <a:lnTo>
                    <a:pt x="57619" y="69634"/>
                  </a:lnTo>
                  <a:lnTo>
                    <a:pt x="56692" y="71539"/>
                  </a:lnTo>
                  <a:lnTo>
                    <a:pt x="57861" y="74879"/>
                  </a:lnTo>
                  <a:lnTo>
                    <a:pt x="58940" y="75425"/>
                  </a:lnTo>
                  <a:lnTo>
                    <a:pt x="57505" y="75425"/>
                  </a:lnTo>
                  <a:lnTo>
                    <a:pt x="56705" y="75755"/>
                  </a:lnTo>
                  <a:lnTo>
                    <a:pt x="55397" y="77063"/>
                  </a:lnTo>
                  <a:lnTo>
                    <a:pt x="55067" y="77851"/>
                  </a:lnTo>
                  <a:lnTo>
                    <a:pt x="55067" y="79692"/>
                  </a:lnTo>
                  <a:lnTo>
                    <a:pt x="55397" y="80492"/>
                  </a:lnTo>
                  <a:lnTo>
                    <a:pt x="56705" y="81788"/>
                  </a:lnTo>
                  <a:lnTo>
                    <a:pt x="57505" y="82118"/>
                  </a:lnTo>
                  <a:lnTo>
                    <a:pt x="59372" y="82118"/>
                  </a:lnTo>
                  <a:lnTo>
                    <a:pt x="60159" y="81788"/>
                  </a:lnTo>
                  <a:lnTo>
                    <a:pt x="61480" y="80492"/>
                  </a:lnTo>
                  <a:lnTo>
                    <a:pt x="61810" y="79692"/>
                  </a:lnTo>
                  <a:lnTo>
                    <a:pt x="61810" y="77851"/>
                  </a:lnTo>
                  <a:close/>
                </a:path>
                <a:path w="285750" h="133985">
                  <a:moveTo>
                    <a:pt x="64757" y="122923"/>
                  </a:moveTo>
                  <a:lnTo>
                    <a:pt x="64427" y="122135"/>
                  </a:lnTo>
                  <a:lnTo>
                    <a:pt x="63106" y="120827"/>
                  </a:lnTo>
                  <a:lnTo>
                    <a:pt x="62306" y="120510"/>
                  </a:lnTo>
                  <a:lnTo>
                    <a:pt x="60452" y="120510"/>
                  </a:lnTo>
                  <a:lnTo>
                    <a:pt x="59651" y="120827"/>
                  </a:lnTo>
                  <a:lnTo>
                    <a:pt x="58343" y="122135"/>
                  </a:lnTo>
                  <a:lnTo>
                    <a:pt x="58013" y="122923"/>
                  </a:lnTo>
                  <a:lnTo>
                    <a:pt x="58013" y="124777"/>
                  </a:lnTo>
                  <a:lnTo>
                    <a:pt x="58343" y="125564"/>
                  </a:lnTo>
                  <a:lnTo>
                    <a:pt x="59651" y="126873"/>
                  </a:lnTo>
                  <a:lnTo>
                    <a:pt x="60452" y="127190"/>
                  </a:lnTo>
                  <a:lnTo>
                    <a:pt x="62306" y="127190"/>
                  </a:lnTo>
                  <a:lnTo>
                    <a:pt x="63106" y="126873"/>
                  </a:lnTo>
                  <a:lnTo>
                    <a:pt x="64427" y="125564"/>
                  </a:lnTo>
                  <a:lnTo>
                    <a:pt x="64757" y="124777"/>
                  </a:lnTo>
                  <a:lnTo>
                    <a:pt x="64757" y="122923"/>
                  </a:lnTo>
                  <a:close/>
                </a:path>
                <a:path w="285750" h="133985">
                  <a:moveTo>
                    <a:pt x="71869" y="94957"/>
                  </a:moveTo>
                  <a:lnTo>
                    <a:pt x="71856" y="94411"/>
                  </a:lnTo>
                  <a:lnTo>
                    <a:pt x="71145" y="92405"/>
                  </a:lnTo>
                  <a:lnTo>
                    <a:pt x="69227" y="91478"/>
                  </a:lnTo>
                  <a:lnTo>
                    <a:pt x="66205" y="92519"/>
                  </a:lnTo>
                  <a:lnTo>
                    <a:pt x="65405" y="93624"/>
                  </a:lnTo>
                  <a:lnTo>
                    <a:pt x="65252" y="94856"/>
                  </a:lnTo>
                  <a:lnTo>
                    <a:pt x="65735" y="94437"/>
                  </a:lnTo>
                  <a:lnTo>
                    <a:pt x="66294" y="94094"/>
                  </a:lnTo>
                  <a:lnTo>
                    <a:pt x="68719" y="93281"/>
                  </a:lnTo>
                  <a:lnTo>
                    <a:pt x="70561" y="93789"/>
                  </a:lnTo>
                  <a:lnTo>
                    <a:pt x="71869" y="94957"/>
                  </a:lnTo>
                  <a:close/>
                </a:path>
                <a:path w="285750" h="133985">
                  <a:moveTo>
                    <a:pt x="78371" y="52120"/>
                  </a:moveTo>
                  <a:lnTo>
                    <a:pt x="77800" y="50482"/>
                  </a:lnTo>
                  <a:lnTo>
                    <a:pt x="77355" y="49885"/>
                  </a:lnTo>
                  <a:lnTo>
                    <a:pt x="76835" y="49364"/>
                  </a:lnTo>
                  <a:lnTo>
                    <a:pt x="76187" y="50038"/>
                  </a:lnTo>
                  <a:lnTo>
                    <a:pt x="75387" y="50584"/>
                  </a:lnTo>
                  <a:lnTo>
                    <a:pt x="72580" y="51536"/>
                  </a:lnTo>
                  <a:lnTo>
                    <a:pt x="70662" y="51206"/>
                  </a:lnTo>
                  <a:lnTo>
                    <a:pt x="69151" y="50215"/>
                  </a:lnTo>
                  <a:lnTo>
                    <a:pt x="68351" y="51460"/>
                  </a:lnTo>
                  <a:lnTo>
                    <a:pt x="68046" y="52997"/>
                  </a:lnTo>
                  <a:lnTo>
                    <a:pt x="69253" y="56451"/>
                  </a:lnTo>
                  <a:lnTo>
                    <a:pt x="71056" y="57708"/>
                  </a:lnTo>
                  <a:lnTo>
                    <a:pt x="73660" y="57861"/>
                  </a:lnTo>
                  <a:lnTo>
                    <a:pt x="74320" y="57785"/>
                  </a:lnTo>
                  <a:lnTo>
                    <a:pt x="76682" y="56959"/>
                  </a:lnTo>
                  <a:lnTo>
                    <a:pt x="77787" y="55524"/>
                  </a:lnTo>
                  <a:lnTo>
                    <a:pt x="78333" y="53022"/>
                  </a:lnTo>
                  <a:lnTo>
                    <a:pt x="78371" y="52120"/>
                  </a:lnTo>
                  <a:close/>
                </a:path>
                <a:path w="285750" h="133985">
                  <a:moveTo>
                    <a:pt x="78435" y="112610"/>
                  </a:moveTo>
                  <a:lnTo>
                    <a:pt x="78105" y="111823"/>
                  </a:lnTo>
                  <a:lnTo>
                    <a:pt x="76796" y="110515"/>
                  </a:lnTo>
                  <a:lnTo>
                    <a:pt x="75996" y="110197"/>
                  </a:lnTo>
                  <a:lnTo>
                    <a:pt x="74142" y="110197"/>
                  </a:lnTo>
                  <a:lnTo>
                    <a:pt x="73342" y="110515"/>
                  </a:lnTo>
                  <a:lnTo>
                    <a:pt x="72021" y="111823"/>
                  </a:lnTo>
                  <a:lnTo>
                    <a:pt x="71691" y="112610"/>
                  </a:lnTo>
                  <a:lnTo>
                    <a:pt x="71691" y="114465"/>
                  </a:lnTo>
                  <a:lnTo>
                    <a:pt x="72021" y="115252"/>
                  </a:lnTo>
                  <a:lnTo>
                    <a:pt x="73342" y="116560"/>
                  </a:lnTo>
                  <a:lnTo>
                    <a:pt x="74142" y="116878"/>
                  </a:lnTo>
                  <a:lnTo>
                    <a:pt x="75996" y="116878"/>
                  </a:lnTo>
                  <a:lnTo>
                    <a:pt x="76796" y="116560"/>
                  </a:lnTo>
                  <a:lnTo>
                    <a:pt x="78105" y="115252"/>
                  </a:lnTo>
                  <a:lnTo>
                    <a:pt x="78435" y="114465"/>
                  </a:lnTo>
                  <a:lnTo>
                    <a:pt x="78435" y="112610"/>
                  </a:lnTo>
                  <a:close/>
                </a:path>
                <a:path w="285750" h="133985">
                  <a:moveTo>
                    <a:pt x="83972" y="127711"/>
                  </a:moveTo>
                  <a:lnTo>
                    <a:pt x="83642" y="126923"/>
                  </a:lnTo>
                  <a:lnTo>
                    <a:pt x="82321" y="125615"/>
                  </a:lnTo>
                  <a:lnTo>
                    <a:pt x="81534" y="125285"/>
                  </a:lnTo>
                  <a:lnTo>
                    <a:pt x="79667" y="125285"/>
                  </a:lnTo>
                  <a:lnTo>
                    <a:pt x="78867" y="125615"/>
                  </a:lnTo>
                  <a:lnTo>
                    <a:pt x="77558" y="126923"/>
                  </a:lnTo>
                  <a:lnTo>
                    <a:pt x="77228" y="127711"/>
                  </a:lnTo>
                  <a:lnTo>
                    <a:pt x="77228" y="129552"/>
                  </a:lnTo>
                  <a:lnTo>
                    <a:pt x="77558" y="130340"/>
                  </a:lnTo>
                  <a:lnTo>
                    <a:pt x="78867" y="131648"/>
                  </a:lnTo>
                  <a:lnTo>
                    <a:pt x="79667" y="131978"/>
                  </a:lnTo>
                  <a:lnTo>
                    <a:pt x="81534" y="131978"/>
                  </a:lnTo>
                  <a:lnTo>
                    <a:pt x="82321" y="131648"/>
                  </a:lnTo>
                  <a:lnTo>
                    <a:pt x="83642" y="130340"/>
                  </a:lnTo>
                  <a:lnTo>
                    <a:pt x="83972" y="129552"/>
                  </a:lnTo>
                  <a:lnTo>
                    <a:pt x="83972" y="127711"/>
                  </a:lnTo>
                  <a:close/>
                </a:path>
                <a:path w="285750" h="133985">
                  <a:moveTo>
                    <a:pt x="84048" y="61239"/>
                  </a:moveTo>
                  <a:lnTo>
                    <a:pt x="83718" y="60452"/>
                  </a:lnTo>
                  <a:lnTo>
                    <a:pt x="82397" y="59143"/>
                  </a:lnTo>
                  <a:lnTo>
                    <a:pt x="81597" y="58813"/>
                  </a:lnTo>
                  <a:lnTo>
                    <a:pt x="79743" y="58813"/>
                  </a:lnTo>
                  <a:lnTo>
                    <a:pt x="78943" y="59143"/>
                  </a:lnTo>
                  <a:lnTo>
                    <a:pt x="77635" y="60452"/>
                  </a:lnTo>
                  <a:lnTo>
                    <a:pt x="77304" y="61239"/>
                  </a:lnTo>
                  <a:lnTo>
                    <a:pt x="77304" y="63080"/>
                  </a:lnTo>
                  <a:lnTo>
                    <a:pt x="77635" y="63881"/>
                  </a:lnTo>
                  <a:lnTo>
                    <a:pt x="78943" y="65176"/>
                  </a:lnTo>
                  <a:lnTo>
                    <a:pt x="79743" y="65506"/>
                  </a:lnTo>
                  <a:lnTo>
                    <a:pt x="81597" y="65506"/>
                  </a:lnTo>
                  <a:lnTo>
                    <a:pt x="82397" y="65176"/>
                  </a:lnTo>
                  <a:lnTo>
                    <a:pt x="83718" y="63881"/>
                  </a:lnTo>
                  <a:lnTo>
                    <a:pt x="84048" y="63080"/>
                  </a:lnTo>
                  <a:lnTo>
                    <a:pt x="84048" y="61239"/>
                  </a:lnTo>
                  <a:close/>
                </a:path>
                <a:path w="285750" h="133985">
                  <a:moveTo>
                    <a:pt x="89166" y="85115"/>
                  </a:moveTo>
                  <a:lnTo>
                    <a:pt x="88836" y="84328"/>
                  </a:lnTo>
                  <a:lnTo>
                    <a:pt x="87528" y="83019"/>
                  </a:lnTo>
                  <a:lnTo>
                    <a:pt x="86728" y="82689"/>
                  </a:lnTo>
                  <a:lnTo>
                    <a:pt x="84874" y="82689"/>
                  </a:lnTo>
                  <a:lnTo>
                    <a:pt x="84074" y="83019"/>
                  </a:lnTo>
                  <a:lnTo>
                    <a:pt x="82753" y="84328"/>
                  </a:lnTo>
                  <a:lnTo>
                    <a:pt x="82423" y="85115"/>
                  </a:lnTo>
                  <a:lnTo>
                    <a:pt x="82423" y="86956"/>
                  </a:lnTo>
                  <a:lnTo>
                    <a:pt x="82753" y="87757"/>
                  </a:lnTo>
                  <a:lnTo>
                    <a:pt x="84074" y="89052"/>
                  </a:lnTo>
                  <a:lnTo>
                    <a:pt x="84874" y="89382"/>
                  </a:lnTo>
                  <a:lnTo>
                    <a:pt x="86728" y="89382"/>
                  </a:lnTo>
                  <a:lnTo>
                    <a:pt x="87528" y="89052"/>
                  </a:lnTo>
                  <a:lnTo>
                    <a:pt x="88836" y="87757"/>
                  </a:lnTo>
                  <a:lnTo>
                    <a:pt x="89166" y="86956"/>
                  </a:lnTo>
                  <a:lnTo>
                    <a:pt x="89166" y="85115"/>
                  </a:lnTo>
                  <a:close/>
                </a:path>
                <a:path w="285750" h="133985">
                  <a:moveTo>
                    <a:pt x="89230" y="27647"/>
                  </a:moveTo>
                  <a:lnTo>
                    <a:pt x="87617" y="23037"/>
                  </a:lnTo>
                  <a:lnTo>
                    <a:pt x="85737" y="21780"/>
                  </a:lnTo>
                  <a:lnTo>
                    <a:pt x="83705" y="21729"/>
                  </a:lnTo>
                  <a:lnTo>
                    <a:pt x="82219" y="22339"/>
                  </a:lnTo>
                  <a:lnTo>
                    <a:pt x="81127" y="22440"/>
                  </a:lnTo>
                  <a:lnTo>
                    <a:pt x="79082" y="23609"/>
                  </a:lnTo>
                  <a:lnTo>
                    <a:pt x="78028" y="26022"/>
                  </a:lnTo>
                  <a:lnTo>
                    <a:pt x="79743" y="30911"/>
                  </a:lnTo>
                  <a:lnTo>
                    <a:pt x="82613" y="32296"/>
                  </a:lnTo>
                  <a:lnTo>
                    <a:pt x="87845" y="30480"/>
                  </a:lnTo>
                  <a:lnTo>
                    <a:pt x="89230" y="27647"/>
                  </a:lnTo>
                  <a:close/>
                </a:path>
                <a:path w="285750" h="133985">
                  <a:moveTo>
                    <a:pt x="94665" y="1993"/>
                  </a:moveTo>
                  <a:lnTo>
                    <a:pt x="88252" y="596"/>
                  </a:lnTo>
                  <a:lnTo>
                    <a:pt x="85001" y="0"/>
                  </a:lnTo>
                  <a:lnTo>
                    <a:pt x="84836" y="825"/>
                  </a:lnTo>
                  <a:lnTo>
                    <a:pt x="84810" y="1701"/>
                  </a:lnTo>
                  <a:lnTo>
                    <a:pt x="86017" y="5156"/>
                  </a:lnTo>
                  <a:lnTo>
                    <a:pt x="88887" y="6540"/>
                  </a:lnTo>
                  <a:lnTo>
                    <a:pt x="93205" y="5041"/>
                  </a:lnTo>
                  <a:lnTo>
                    <a:pt x="94297" y="3619"/>
                  </a:lnTo>
                  <a:lnTo>
                    <a:pt x="94665" y="1993"/>
                  </a:lnTo>
                  <a:close/>
                </a:path>
                <a:path w="285750" h="133985">
                  <a:moveTo>
                    <a:pt x="96316" y="71081"/>
                  </a:moveTo>
                  <a:lnTo>
                    <a:pt x="96164" y="70472"/>
                  </a:lnTo>
                  <a:lnTo>
                    <a:pt x="95046" y="67271"/>
                  </a:lnTo>
                  <a:lnTo>
                    <a:pt x="91516" y="65582"/>
                  </a:lnTo>
                  <a:lnTo>
                    <a:pt x="85064" y="67805"/>
                  </a:lnTo>
                  <a:lnTo>
                    <a:pt x="83362" y="71310"/>
                  </a:lnTo>
                  <a:lnTo>
                    <a:pt x="85166" y="76479"/>
                  </a:lnTo>
                  <a:lnTo>
                    <a:pt x="86753" y="77863"/>
                  </a:lnTo>
                  <a:lnTo>
                    <a:pt x="88620" y="78397"/>
                  </a:lnTo>
                  <a:lnTo>
                    <a:pt x="88176" y="75349"/>
                  </a:lnTo>
                  <a:lnTo>
                    <a:pt x="89966" y="72326"/>
                  </a:lnTo>
                  <a:lnTo>
                    <a:pt x="94107" y="70916"/>
                  </a:lnTo>
                  <a:lnTo>
                    <a:pt x="95237" y="70891"/>
                  </a:lnTo>
                  <a:lnTo>
                    <a:pt x="96316" y="71081"/>
                  </a:lnTo>
                  <a:close/>
                </a:path>
                <a:path w="285750" h="133985">
                  <a:moveTo>
                    <a:pt x="98361" y="98374"/>
                  </a:moveTo>
                  <a:lnTo>
                    <a:pt x="97866" y="97205"/>
                  </a:lnTo>
                  <a:lnTo>
                    <a:pt x="95897" y="95262"/>
                  </a:lnTo>
                  <a:lnTo>
                    <a:pt x="94716" y="94767"/>
                  </a:lnTo>
                  <a:lnTo>
                    <a:pt x="91948" y="94767"/>
                  </a:lnTo>
                  <a:lnTo>
                    <a:pt x="90754" y="95262"/>
                  </a:lnTo>
                  <a:lnTo>
                    <a:pt x="88798" y="97205"/>
                  </a:lnTo>
                  <a:lnTo>
                    <a:pt x="88303" y="98374"/>
                  </a:lnTo>
                  <a:lnTo>
                    <a:pt x="88303" y="101130"/>
                  </a:lnTo>
                  <a:lnTo>
                    <a:pt x="88798" y="102311"/>
                  </a:lnTo>
                  <a:lnTo>
                    <a:pt x="90754" y="104254"/>
                  </a:lnTo>
                  <a:lnTo>
                    <a:pt x="91948" y="104749"/>
                  </a:lnTo>
                  <a:lnTo>
                    <a:pt x="94716" y="104749"/>
                  </a:lnTo>
                  <a:lnTo>
                    <a:pt x="95897" y="104254"/>
                  </a:lnTo>
                  <a:lnTo>
                    <a:pt x="97866" y="102311"/>
                  </a:lnTo>
                  <a:lnTo>
                    <a:pt x="98361" y="101130"/>
                  </a:lnTo>
                  <a:lnTo>
                    <a:pt x="98361" y="98374"/>
                  </a:lnTo>
                  <a:close/>
                </a:path>
                <a:path w="285750" h="133985">
                  <a:moveTo>
                    <a:pt x="107823" y="50330"/>
                  </a:moveTo>
                  <a:lnTo>
                    <a:pt x="100545" y="42443"/>
                  </a:lnTo>
                  <a:lnTo>
                    <a:pt x="99415" y="42468"/>
                  </a:lnTo>
                  <a:lnTo>
                    <a:pt x="100545" y="42430"/>
                  </a:lnTo>
                  <a:lnTo>
                    <a:pt x="101625" y="42633"/>
                  </a:lnTo>
                  <a:lnTo>
                    <a:pt x="100863" y="41795"/>
                  </a:lnTo>
                  <a:lnTo>
                    <a:pt x="99923" y="41135"/>
                  </a:lnTo>
                  <a:lnTo>
                    <a:pt x="97624" y="40259"/>
                  </a:lnTo>
                  <a:lnTo>
                    <a:pt x="98869" y="40703"/>
                  </a:lnTo>
                  <a:lnTo>
                    <a:pt x="97739" y="39827"/>
                  </a:lnTo>
                  <a:lnTo>
                    <a:pt x="96291" y="39370"/>
                  </a:lnTo>
                  <a:lnTo>
                    <a:pt x="94869" y="39687"/>
                  </a:lnTo>
                  <a:lnTo>
                    <a:pt x="94869" y="44005"/>
                  </a:lnTo>
                  <a:lnTo>
                    <a:pt x="93040" y="47713"/>
                  </a:lnTo>
                  <a:lnTo>
                    <a:pt x="94195" y="51117"/>
                  </a:lnTo>
                  <a:lnTo>
                    <a:pt x="93027" y="47713"/>
                  </a:lnTo>
                  <a:lnTo>
                    <a:pt x="94869" y="44005"/>
                  </a:lnTo>
                  <a:lnTo>
                    <a:pt x="94869" y="39687"/>
                  </a:lnTo>
                  <a:lnTo>
                    <a:pt x="92087" y="40271"/>
                  </a:lnTo>
                  <a:lnTo>
                    <a:pt x="90373" y="42875"/>
                  </a:lnTo>
                  <a:lnTo>
                    <a:pt x="90893" y="45542"/>
                  </a:lnTo>
                  <a:lnTo>
                    <a:pt x="90779" y="46443"/>
                  </a:lnTo>
                  <a:lnTo>
                    <a:pt x="90843" y="47396"/>
                  </a:lnTo>
                  <a:lnTo>
                    <a:pt x="91757" y="49999"/>
                  </a:lnTo>
                  <a:lnTo>
                    <a:pt x="93027" y="51231"/>
                  </a:lnTo>
                  <a:lnTo>
                    <a:pt x="94526" y="51866"/>
                  </a:lnTo>
                  <a:lnTo>
                    <a:pt x="95986" y="54787"/>
                  </a:lnTo>
                  <a:lnTo>
                    <a:pt x="99377" y="56261"/>
                  </a:lnTo>
                  <a:lnTo>
                    <a:pt x="105981" y="54038"/>
                  </a:lnTo>
                  <a:lnTo>
                    <a:pt x="107823" y="50330"/>
                  </a:lnTo>
                  <a:close/>
                </a:path>
                <a:path w="285750" h="133985">
                  <a:moveTo>
                    <a:pt x="108724" y="12801"/>
                  </a:moveTo>
                  <a:lnTo>
                    <a:pt x="107149" y="11607"/>
                  </a:lnTo>
                  <a:lnTo>
                    <a:pt x="105029" y="11176"/>
                  </a:lnTo>
                  <a:lnTo>
                    <a:pt x="99872" y="12966"/>
                  </a:lnTo>
                  <a:lnTo>
                    <a:pt x="98196" y="16383"/>
                  </a:lnTo>
                  <a:lnTo>
                    <a:pt x="99961" y="21399"/>
                  </a:lnTo>
                  <a:lnTo>
                    <a:pt x="101473" y="22733"/>
                  </a:lnTo>
                  <a:lnTo>
                    <a:pt x="103251" y="23279"/>
                  </a:lnTo>
                  <a:lnTo>
                    <a:pt x="102806" y="22720"/>
                  </a:lnTo>
                  <a:lnTo>
                    <a:pt x="102438" y="22110"/>
                  </a:lnTo>
                  <a:lnTo>
                    <a:pt x="101028" y="17995"/>
                  </a:lnTo>
                  <a:lnTo>
                    <a:pt x="102870" y="14287"/>
                  </a:lnTo>
                  <a:lnTo>
                    <a:pt x="107111" y="12852"/>
                  </a:lnTo>
                  <a:lnTo>
                    <a:pt x="107924" y="12763"/>
                  </a:lnTo>
                  <a:lnTo>
                    <a:pt x="108724" y="12801"/>
                  </a:lnTo>
                  <a:close/>
                </a:path>
                <a:path w="285750" h="133985">
                  <a:moveTo>
                    <a:pt x="108940" y="128778"/>
                  </a:moveTo>
                  <a:lnTo>
                    <a:pt x="108610" y="127990"/>
                  </a:lnTo>
                  <a:lnTo>
                    <a:pt x="107302" y="126682"/>
                  </a:lnTo>
                  <a:lnTo>
                    <a:pt x="106502" y="126352"/>
                  </a:lnTo>
                  <a:lnTo>
                    <a:pt x="104648" y="126352"/>
                  </a:lnTo>
                  <a:lnTo>
                    <a:pt x="103847" y="126682"/>
                  </a:lnTo>
                  <a:lnTo>
                    <a:pt x="102527" y="127990"/>
                  </a:lnTo>
                  <a:lnTo>
                    <a:pt x="102196" y="128778"/>
                  </a:lnTo>
                  <a:lnTo>
                    <a:pt x="102196" y="130632"/>
                  </a:lnTo>
                  <a:lnTo>
                    <a:pt x="102527" y="131419"/>
                  </a:lnTo>
                  <a:lnTo>
                    <a:pt x="103847" y="132727"/>
                  </a:lnTo>
                  <a:lnTo>
                    <a:pt x="104648" y="133045"/>
                  </a:lnTo>
                  <a:lnTo>
                    <a:pt x="106502" y="133045"/>
                  </a:lnTo>
                  <a:lnTo>
                    <a:pt x="107302" y="132727"/>
                  </a:lnTo>
                  <a:lnTo>
                    <a:pt x="108610" y="131419"/>
                  </a:lnTo>
                  <a:lnTo>
                    <a:pt x="108940" y="130632"/>
                  </a:lnTo>
                  <a:lnTo>
                    <a:pt x="108940" y="128778"/>
                  </a:lnTo>
                  <a:close/>
                </a:path>
                <a:path w="285750" h="133985">
                  <a:moveTo>
                    <a:pt x="114896" y="95656"/>
                  </a:moveTo>
                  <a:lnTo>
                    <a:pt x="114706" y="93205"/>
                  </a:lnTo>
                  <a:lnTo>
                    <a:pt x="114744" y="92760"/>
                  </a:lnTo>
                  <a:lnTo>
                    <a:pt x="114122" y="89852"/>
                  </a:lnTo>
                  <a:lnTo>
                    <a:pt x="111455" y="88138"/>
                  </a:lnTo>
                  <a:lnTo>
                    <a:pt x="106032" y="89281"/>
                  </a:lnTo>
                  <a:lnTo>
                    <a:pt x="104305" y="91935"/>
                  </a:lnTo>
                  <a:lnTo>
                    <a:pt x="105448" y="97269"/>
                  </a:lnTo>
                  <a:lnTo>
                    <a:pt x="108051" y="98958"/>
                  </a:lnTo>
                  <a:lnTo>
                    <a:pt x="113322" y="97929"/>
                  </a:lnTo>
                  <a:lnTo>
                    <a:pt x="114896" y="95656"/>
                  </a:lnTo>
                  <a:close/>
                </a:path>
                <a:path w="285750" h="133985">
                  <a:moveTo>
                    <a:pt x="117005" y="68199"/>
                  </a:moveTo>
                  <a:lnTo>
                    <a:pt x="115582" y="61569"/>
                  </a:lnTo>
                  <a:lnTo>
                    <a:pt x="112293" y="59448"/>
                  </a:lnTo>
                  <a:lnTo>
                    <a:pt x="105689" y="60845"/>
                  </a:lnTo>
                  <a:lnTo>
                    <a:pt x="103593" y="63969"/>
                  </a:lnTo>
                  <a:lnTo>
                    <a:pt x="104305" y="68021"/>
                  </a:lnTo>
                  <a:lnTo>
                    <a:pt x="106045" y="71386"/>
                  </a:lnTo>
                  <a:lnTo>
                    <a:pt x="108762" y="72758"/>
                  </a:lnTo>
                  <a:lnTo>
                    <a:pt x="114871" y="71462"/>
                  </a:lnTo>
                  <a:lnTo>
                    <a:pt x="117005" y="68199"/>
                  </a:lnTo>
                  <a:close/>
                </a:path>
                <a:path w="285750" h="133985">
                  <a:moveTo>
                    <a:pt x="121551" y="123888"/>
                  </a:moveTo>
                  <a:lnTo>
                    <a:pt x="121221" y="123088"/>
                  </a:lnTo>
                  <a:lnTo>
                    <a:pt x="119900" y="121793"/>
                  </a:lnTo>
                  <a:lnTo>
                    <a:pt x="119113" y="121462"/>
                  </a:lnTo>
                  <a:lnTo>
                    <a:pt x="117246" y="121462"/>
                  </a:lnTo>
                  <a:lnTo>
                    <a:pt x="116446" y="121793"/>
                  </a:lnTo>
                  <a:lnTo>
                    <a:pt x="115138" y="123088"/>
                  </a:lnTo>
                  <a:lnTo>
                    <a:pt x="114808" y="123888"/>
                  </a:lnTo>
                  <a:lnTo>
                    <a:pt x="114808" y="125730"/>
                  </a:lnTo>
                  <a:lnTo>
                    <a:pt x="115138" y="126517"/>
                  </a:lnTo>
                  <a:lnTo>
                    <a:pt x="116446" y="127825"/>
                  </a:lnTo>
                  <a:lnTo>
                    <a:pt x="117246" y="128155"/>
                  </a:lnTo>
                  <a:lnTo>
                    <a:pt x="119113" y="128155"/>
                  </a:lnTo>
                  <a:lnTo>
                    <a:pt x="119900" y="127825"/>
                  </a:lnTo>
                  <a:lnTo>
                    <a:pt x="121221" y="126517"/>
                  </a:lnTo>
                  <a:lnTo>
                    <a:pt x="121551" y="125730"/>
                  </a:lnTo>
                  <a:lnTo>
                    <a:pt x="121551" y="123888"/>
                  </a:lnTo>
                  <a:close/>
                </a:path>
                <a:path w="285750" h="133985">
                  <a:moveTo>
                    <a:pt x="126034" y="76606"/>
                  </a:moveTo>
                  <a:lnTo>
                    <a:pt x="124764" y="72910"/>
                  </a:lnTo>
                  <a:lnTo>
                    <a:pt x="121018" y="71107"/>
                  </a:lnTo>
                  <a:lnTo>
                    <a:pt x="114160" y="73482"/>
                  </a:lnTo>
                  <a:lnTo>
                    <a:pt x="112344" y="77203"/>
                  </a:lnTo>
                  <a:lnTo>
                    <a:pt x="114300" y="82778"/>
                  </a:lnTo>
                  <a:lnTo>
                    <a:pt x="116128" y="84289"/>
                  </a:lnTo>
                  <a:lnTo>
                    <a:pt x="118237" y="84785"/>
                  </a:lnTo>
                  <a:lnTo>
                    <a:pt x="117233" y="81445"/>
                  </a:lnTo>
                  <a:lnTo>
                    <a:pt x="119049" y="77889"/>
                  </a:lnTo>
                  <a:lnTo>
                    <a:pt x="123621" y="76352"/>
                  </a:lnTo>
                  <a:lnTo>
                    <a:pt x="124866" y="76327"/>
                  </a:lnTo>
                  <a:lnTo>
                    <a:pt x="126034" y="76606"/>
                  </a:lnTo>
                  <a:close/>
                </a:path>
                <a:path w="285750" h="133985">
                  <a:moveTo>
                    <a:pt x="134556" y="104914"/>
                  </a:moveTo>
                  <a:lnTo>
                    <a:pt x="133324" y="101384"/>
                  </a:lnTo>
                  <a:lnTo>
                    <a:pt x="130454" y="100012"/>
                  </a:lnTo>
                  <a:lnTo>
                    <a:pt x="125222" y="101815"/>
                  </a:lnTo>
                  <a:lnTo>
                    <a:pt x="123837" y="104648"/>
                  </a:lnTo>
                  <a:lnTo>
                    <a:pt x="125653" y="109842"/>
                  </a:lnTo>
                  <a:lnTo>
                    <a:pt x="128511" y="111226"/>
                  </a:lnTo>
                  <a:lnTo>
                    <a:pt x="132422" y="109880"/>
                  </a:lnTo>
                  <a:lnTo>
                    <a:pt x="133388" y="108978"/>
                  </a:lnTo>
                  <a:lnTo>
                    <a:pt x="133959" y="107861"/>
                  </a:lnTo>
                  <a:lnTo>
                    <a:pt x="134112" y="107086"/>
                  </a:lnTo>
                  <a:lnTo>
                    <a:pt x="134289" y="106730"/>
                  </a:lnTo>
                  <a:lnTo>
                    <a:pt x="134505" y="105841"/>
                  </a:lnTo>
                  <a:lnTo>
                    <a:pt x="134556" y="104914"/>
                  </a:lnTo>
                  <a:close/>
                </a:path>
                <a:path w="285750" h="133985">
                  <a:moveTo>
                    <a:pt x="135661" y="54711"/>
                  </a:moveTo>
                  <a:lnTo>
                    <a:pt x="134200" y="50660"/>
                  </a:lnTo>
                  <a:lnTo>
                    <a:pt x="133502" y="49187"/>
                  </a:lnTo>
                  <a:lnTo>
                    <a:pt x="132321" y="48069"/>
                  </a:lnTo>
                  <a:lnTo>
                    <a:pt x="129438" y="46812"/>
                  </a:lnTo>
                  <a:lnTo>
                    <a:pt x="130886" y="47434"/>
                  </a:lnTo>
                  <a:lnTo>
                    <a:pt x="129933" y="45199"/>
                  </a:lnTo>
                  <a:lnTo>
                    <a:pt x="127850" y="43738"/>
                  </a:lnTo>
                  <a:lnTo>
                    <a:pt x="127774" y="46672"/>
                  </a:lnTo>
                  <a:lnTo>
                    <a:pt x="122720" y="48387"/>
                  </a:lnTo>
                  <a:lnTo>
                    <a:pt x="120878" y="52082"/>
                  </a:lnTo>
                  <a:lnTo>
                    <a:pt x="122720" y="48374"/>
                  </a:lnTo>
                  <a:lnTo>
                    <a:pt x="127774" y="46672"/>
                  </a:lnTo>
                  <a:lnTo>
                    <a:pt x="127774" y="43738"/>
                  </a:lnTo>
                  <a:lnTo>
                    <a:pt x="125539" y="43497"/>
                  </a:lnTo>
                  <a:lnTo>
                    <a:pt x="126047" y="42367"/>
                  </a:lnTo>
                  <a:lnTo>
                    <a:pt x="126238" y="41084"/>
                  </a:lnTo>
                  <a:lnTo>
                    <a:pt x="125425" y="37325"/>
                  </a:lnTo>
                  <a:lnTo>
                    <a:pt x="123469" y="35547"/>
                  </a:lnTo>
                  <a:lnTo>
                    <a:pt x="120357" y="34975"/>
                  </a:lnTo>
                  <a:lnTo>
                    <a:pt x="119570" y="34975"/>
                  </a:lnTo>
                  <a:lnTo>
                    <a:pt x="115417" y="35979"/>
                  </a:lnTo>
                  <a:lnTo>
                    <a:pt x="113423" y="39090"/>
                  </a:lnTo>
                  <a:lnTo>
                    <a:pt x="114642" y="44780"/>
                  </a:lnTo>
                  <a:lnTo>
                    <a:pt x="116662" y="46558"/>
                  </a:lnTo>
                  <a:lnTo>
                    <a:pt x="119037" y="46951"/>
                  </a:lnTo>
                  <a:lnTo>
                    <a:pt x="118237" y="48488"/>
                  </a:lnTo>
                  <a:lnTo>
                    <a:pt x="118033" y="50342"/>
                  </a:lnTo>
                  <a:lnTo>
                    <a:pt x="119278" y="53898"/>
                  </a:lnTo>
                  <a:lnTo>
                    <a:pt x="120624" y="55219"/>
                  </a:lnTo>
                  <a:lnTo>
                    <a:pt x="122250" y="55930"/>
                  </a:lnTo>
                  <a:lnTo>
                    <a:pt x="122923" y="57531"/>
                  </a:lnTo>
                  <a:lnTo>
                    <a:pt x="124180" y="58724"/>
                  </a:lnTo>
                  <a:lnTo>
                    <a:pt x="127127" y="59994"/>
                  </a:lnTo>
                  <a:lnTo>
                    <a:pt x="128790" y="60121"/>
                  </a:lnTo>
                  <a:lnTo>
                    <a:pt x="133832" y="58420"/>
                  </a:lnTo>
                  <a:lnTo>
                    <a:pt x="135661" y="54711"/>
                  </a:lnTo>
                  <a:close/>
                </a:path>
                <a:path w="285750" h="133985">
                  <a:moveTo>
                    <a:pt x="139268" y="19748"/>
                  </a:moveTo>
                  <a:lnTo>
                    <a:pt x="131254" y="13855"/>
                  </a:lnTo>
                  <a:lnTo>
                    <a:pt x="130492" y="14033"/>
                  </a:lnTo>
                  <a:lnTo>
                    <a:pt x="130746" y="13944"/>
                  </a:lnTo>
                  <a:lnTo>
                    <a:pt x="131241" y="13855"/>
                  </a:lnTo>
                  <a:lnTo>
                    <a:pt x="127736" y="12357"/>
                  </a:lnTo>
                  <a:lnTo>
                    <a:pt x="125933" y="11747"/>
                  </a:lnTo>
                  <a:lnTo>
                    <a:pt x="125653" y="12687"/>
                  </a:lnTo>
                  <a:lnTo>
                    <a:pt x="125577" y="13690"/>
                  </a:lnTo>
                  <a:lnTo>
                    <a:pt x="125984" y="15595"/>
                  </a:lnTo>
                  <a:lnTo>
                    <a:pt x="126377" y="16395"/>
                  </a:lnTo>
                  <a:lnTo>
                    <a:pt x="126898" y="17081"/>
                  </a:lnTo>
                  <a:lnTo>
                    <a:pt x="127660" y="15709"/>
                  </a:lnTo>
                  <a:lnTo>
                    <a:pt x="126657" y="17589"/>
                  </a:lnTo>
                  <a:lnTo>
                    <a:pt x="126022" y="19037"/>
                  </a:lnTo>
                  <a:lnTo>
                    <a:pt x="125882" y="20713"/>
                  </a:lnTo>
                  <a:lnTo>
                    <a:pt x="127076" y="24117"/>
                  </a:lnTo>
                  <a:lnTo>
                    <a:pt x="128422" y="25438"/>
                  </a:lnTo>
                  <a:lnTo>
                    <a:pt x="130035" y="26149"/>
                  </a:lnTo>
                  <a:lnTo>
                    <a:pt x="130200" y="23583"/>
                  </a:lnTo>
                  <a:lnTo>
                    <a:pt x="131864" y="21247"/>
                  </a:lnTo>
                  <a:lnTo>
                    <a:pt x="136093" y="19824"/>
                  </a:lnTo>
                  <a:lnTo>
                    <a:pt x="137769" y="19951"/>
                  </a:lnTo>
                  <a:lnTo>
                    <a:pt x="139217" y="20586"/>
                  </a:lnTo>
                  <a:lnTo>
                    <a:pt x="139268" y="19748"/>
                  </a:lnTo>
                  <a:close/>
                </a:path>
                <a:path w="285750" h="133985">
                  <a:moveTo>
                    <a:pt x="150418" y="105511"/>
                  </a:moveTo>
                  <a:lnTo>
                    <a:pt x="149263" y="100139"/>
                  </a:lnTo>
                  <a:lnTo>
                    <a:pt x="146596" y="98412"/>
                  </a:lnTo>
                  <a:lnTo>
                    <a:pt x="141732" y="99568"/>
                  </a:lnTo>
                  <a:lnTo>
                    <a:pt x="140309" y="101180"/>
                  </a:lnTo>
                  <a:lnTo>
                    <a:pt x="139941" y="103466"/>
                  </a:lnTo>
                  <a:lnTo>
                    <a:pt x="140017" y="104254"/>
                  </a:lnTo>
                  <a:lnTo>
                    <a:pt x="141579" y="104660"/>
                  </a:lnTo>
                  <a:lnTo>
                    <a:pt x="142951" y="105740"/>
                  </a:lnTo>
                  <a:lnTo>
                    <a:pt x="143649" y="107797"/>
                  </a:lnTo>
                  <a:lnTo>
                    <a:pt x="143675" y="108635"/>
                  </a:lnTo>
                  <a:lnTo>
                    <a:pt x="144411" y="108826"/>
                  </a:lnTo>
                  <a:lnTo>
                    <a:pt x="145186" y="108902"/>
                  </a:lnTo>
                  <a:lnTo>
                    <a:pt x="148691" y="108165"/>
                  </a:lnTo>
                  <a:lnTo>
                    <a:pt x="150418" y="105511"/>
                  </a:lnTo>
                  <a:close/>
                </a:path>
                <a:path w="285750" h="133985">
                  <a:moveTo>
                    <a:pt x="155740" y="83769"/>
                  </a:moveTo>
                  <a:lnTo>
                    <a:pt x="154686" y="84480"/>
                  </a:lnTo>
                  <a:lnTo>
                    <a:pt x="150990" y="85725"/>
                  </a:lnTo>
                  <a:lnTo>
                    <a:pt x="147650" y="84086"/>
                  </a:lnTo>
                  <a:lnTo>
                    <a:pt x="146227" y="79971"/>
                  </a:lnTo>
                  <a:lnTo>
                    <a:pt x="146215" y="78854"/>
                  </a:lnTo>
                  <a:lnTo>
                    <a:pt x="146469" y="77812"/>
                  </a:lnTo>
                  <a:lnTo>
                    <a:pt x="145669" y="78181"/>
                  </a:lnTo>
                  <a:lnTo>
                    <a:pt x="145872" y="77876"/>
                  </a:lnTo>
                  <a:lnTo>
                    <a:pt x="144360" y="70827"/>
                  </a:lnTo>
                  <a:lnTo>
                    <a:pt x="140868" y="68580"/>
                  </a:lnTo>
                  <a:lnTo>
                    <a:pt x="135064" y="69811"/>
                  </a:lnTo>
                  <a:lnTo>
                    <a:pt x="133337" y="71386"/>
                  </a:lnTo>
                  <a:lnTo>
                    <a:pt x="132118" y="74510"/>
                  </a:lnTo>
                  <a:lnTo>
                    <a:pt x="131978" y="75780"/>
                  </a:lnTo>
                  <a:lnTo>
                    <a:pt x="132486" y="78130"/>
                  </a:lnTo>
                  <a:lnTo>
                    <a:pt x="132981" y="79057"/>
                  </a:lnTo>
                  <a:lnTo>
                    <a:pt x="135153" y="81648"/>
                  </a:lnTo>
                  <a:lnTo>
                    <a:pt x="137579" y="82613"/>
                  </a:lnTo>
                  <a:lnTo>
                    <a:pt x="142316" y="81610"/>
                  </a:lnTo>
                  <a:lnTo>
                    <a:pt x="141846" y="82651"/>
                  </a:lnTo>
                  <a:lnTo>
                    <a:pt x="144145" y="89204"/>
                  </a:lnTo>
                  <a:lnTo>
                    <a:pt x="147789" y="90982"/>
                  </a:lnTo>
                  <a:lnTo>
                    <a:pt x="151638" y="89750"/>
                  </a:lnTo>
                  <a:lnTo>
                    <a:pt x="153606" y="88950"/>
                  </a:lnTo>
                  <a:lnTo>
                    <a:pt x="155016" y="87337"/>
                  </a:lnTo>
                  <a:lnTo>
                    <a:pt x="155689" y="84607"/>
                  </a:lnTo>
                  <a:lnTo>
                    <a:pt x="155740" y="83769"/>
                  </a:lnTo>
                  <a:close/>
                </a:path>
                <a:path w="285750" h="133985">
                  <a:moveTo>
                    <a:pt x="156400" y="124625"/>
                  </a:moveTo>
                  <a:lnTo>
                    <a:pt x="156070" y="123837"/>
                  </a:lnTo>
                  <a:lnTo>
                    <a:pt x="154749" y="122529"/>
                  </a:lnTo>
                  <a:lnTo>
                    <a:pt x="153949" y="122199"/>
                  </a:lnTo>
                  <a:lnTo>
                    <a:pt x="152095" y="122199"/>
                  </a:lnTo>
                  <a:lnTo>
                    <a:pt x="151295" y="122529"/>
                  </a:lnTo>
                  <a:lnTo>
                    <a:pt x="149987" y="123837"/>
                  </a:lnTo>
                  <a:lnTo>
                    <a:pt x="149656" y="124625"/>
                  </a:lnTo>
                  <a:lnTo>
                    <a:pt x="149656" y="126479"/>
                  </a:lnTo>
                  <a:lnTo>
                    <a:pt x="149987" y="127266"/>
                  </a:lnTo>
                  <a:lnTo>
                    <a:pt x="151295" y="128574"/>
                  </a:lnTo>
                  <a:lnTo>
                    <a:pt x="152095" y="128892"/>
                  </a:lnTo>
                  <a:lnTo>
                    <a:pt x="153949" y="128892"/>
                  </a:lnTo>
                  <a:lnTo>
                    <a:pt x="154749" y="128574"/>
                  </a:lnTo>
                  <a:lnTo>
                    <a:pt x="156070" y="127266"/>
                  </a:lnTo>
                  <a:lnTo>
                    <a:pt x="156400" y="126479"/>
                  </a:lnTo>
                  <a:lnTo>
                    <a:pt x="156400" y="124625"/>
                  </a:lnTo>
                  <a:close/>
                </a:path>
                <a:path w="285750" h="133985">
                  <a:moveTo>
                    <a:pt x="158775" y="51650"/>
                  </a:moveTo>
                  <a:lnTo>
                    <a:pt x="157899" y="49542"/>
                  </a:lnTo>
                  <a:lnTo>
                    <a:pt x="156019" y="48133"/>
                  </a:lnTo>
                  <a:lnTo>
                    <a:pt x="153873" y="47764"/>
                  </a:lnTo>
                  <a:lnTo>
                    <a:pt x="153758" y="46710"/>
                  </a:lnTo>
                  <a:lnTo>
                    <a:pt x="153009" y="43192"/>
                  </a:lnTo>
                  <a:lnTo>
                    <a:pt x="152806" y="43065"/>
                  </a:lnTo>
                  <a:lnTo>
                    <a:pt x="152806" y="47561"/>
                  </a:lnTo>
                  <a:lnTo>
                    <a:pt x="151676" y="47612"/>
                  </a:lnTo>
                  <a:lnTo>
                    <a:pt x="152806" y="47561"/>
                  </a:lnTo>
                  <a:lnTo>
                    <a:pt x="152806" y="43065"/>
                  </a:lnTo>
                  <a:lnTo>
                    <a:pt x="149504" y="40944"/>
                  </a:lnTo>
                  <a:lnTo>
                    <a:pt x="142417" y="42443"/>
                  </a:lnTo>
                  <a:lnTo>
                    <a:pt x="140144" y="45910"/>
                  </a:lnTo>
                  <a:lnTo>
                    <a:pt x="146189" y="54495"/>
                  </a:lnTo>
                  <a:lnTo>
                    <a:pt x="146227" y="55105"/>
                  </a:lnTo>
                  <a:lnTo>
                    <a:pt x="146316" y="55702"/>
                  </a:lnTo>
                  <a:lnTo>
                    <a:pt x="147040" y="57759"/>
                  </a:lnTo>
                  <a:lnTo>
                    <a:pt x="148031" y="58889"/>
                  </a:lnTo>
                  <a:lnTo>
                    <a:pt x="149263" y="59651"/>
                  </a:lnTo>
                  <a:lnTo>
                    <a:pt x="147904" y="55841"/>
                  </a:lnTo>
                  <a:lnTo>
                    <a:pt x="149745" y="52133"/>
                  </a:lnTo>
                  <a:lnTo>
                    <a:pt x="155130" y="50317"/>
                  </a:lnTo>
                  <a:lnTo>
                    <a:pt x="157162" y="50647"/>
                  </a:lnTo>
                  <a:lnTo>
                    <a:pt x="158775" y="51650"/>
                  </a:lnTo>
                  <a:close/>
                </a:path>
                <a:path w="285750" h="133985">
                  <a:moveTo>
                    <a:pt x="162013" y="33642"/>
                  </a:moveTo>
                  <a:lnTo>
                    <a:pt x="160159" y="33007"/>
                  </a:lnTo>
                  <a:lnTo>
                    <a:pt x="158597" y="31584"/>
                  </a:lnTo>
                  <a:lnTo>
                    <a:pt x="157632" y="28778"/>
                  </a:lnTo>
                  <a:lnTo>
                    <a:pt x="157543" y="27940"/>
                  </a:lnTo>
                  <a:lnTo>
                    <a:pt x="157581" y="27127"/>
                  </a:lnTo>
                  <a:lnTo>
                    <a:pt x="154584" y="25387"/>
                  </a:lnTo>
                  <a:lnTo>
                    <a:pt x="154343" y="26428"/>
                  </a:lnTo>
                  <a:lnTo>
                    <a:pt x="154279" y="27774"/>
                  </a:lnTo>
                  <a:lnTo>
                    <a:pt x="154381" y="28587"/>
                  </a:lnTo>
                  <a:lnTo>
                    <a:pt x="155600" y="32054"/>
                  </a:lnTo>
                  <a:lnTo>
                    <a:pt x="158102" y="33705"/>
                  </a:lnTo>
                  <a:lnTo>
                    <a:pt x="161607" y="33718"/>
                  </a:lnTo>
                  <a:lnTo>
                    <a:pt x="162013" y="33642"/>
                  </a:lnTo>
                  <a:close/>
                </a:path>
                <a:path w="285750" h="133985">
                  <a:moveTo>
                    <a:pt x="169037" y="110909"/>
                  </a:moveTo>
                  <a:lnTo>
                    <a:pt x="168363" y="108305"/>
                  </a:lnTo>
                  <a:lnTo>
                    <a:pt x="168338" y="108038"/>
                  </a:lnTo>
                  <a:lnTo>
                    <a:pt x="167855" y="106616"/>
                  </a:lnTo>
                  <a:lnTo>
                    <a:pt x="166763" y="105613"/>
                  </a:lnTo>
                  <a:lnTo>
                    <a:pt x="165468" y="105105"/>
                  </a:lnTo>
                  <a:lnTo>
                    <a:pt x="165125" y="105346"/>
                  </a:lnTo>
                  <a:lnTo>
                    <a:pt x="163728" y="105816"/>
                  </a:lnTo>
                  <a:lnTo>
                    <a:pt x="162509" y="105702"/>
                  </a:lnTo>
                  <a:lnTo>
                    <a:pt x="161429" y="105270"/>
                  </a:lnTo>
                  <a:lnTo>
                    <a:pt x="160680" y="105625"/>
                  </a:lnTo>
                  <a:lnTo>
                    <a:pt x="158826" y="107188"/>
                  </a:lnTo>
                  <a:lnTo>
                    <a:pt x="158153" y="109308"/>
                  </a:lnTo>
                  <a:lnTo>
                    <a:pt x="159766" y="113906"/>
                  </a:lnTo>
                  <a:lnTo>
                    <a:pt x="162623" y="115277"/>
                  </a:lnTo>
                  <a:lnTo>
                    <a:pt x="167728" y="113512"/>
                  </a:lnTo>
                  <a:lnTo>
                    <a:pt x="169037" y="110909"/>
                  </a:lnTo>
                  <a:close/>
                </a:path>
                <a:path w="285750" h="133985">
                  <a:moveTo>
                    <a:pt x="181343" y="125222"/>
                  </a:moveTo>
                  <a:lnTo>
                    <a:pt x="181013" y="124434"/>
                  </a:lnTo>
                  <a:lnTo>
                    <a:pt x="179705" y="123126"/>
                  </a:lnTo>
                  <a:lnTo>
                    <a:pt x="178904" y="122796"/>
                  </a:lnTo>
                  <a:lnTo>
                    <a:pt x="177050" y="122796"/>
                  </a:lnTo>
                  <a:lnTo>
                    <a:pt x="176250" y="123126"/>
                  </a:lnTo>
                  <a:lnTo>
                    <a:pt x="174929" y="124434"/>
                  </a:lnTo>
                  <a:lnTo>
                    <a:pt x="174612" y="125222"/>
                  </a:lnTo>
                  <a:lnTo>
                    <a:pt x="174612" y="127063"/>
                  </a:lnTo>
                  <a:lnTo>
                    <a:pt x="174929" y="127850"/>
                  </a:lnTo>
                  <a:lnTo>
                    <a:pt x="176250" y="129159"/>
                  </a:lnTo>
                  <a:lnTo>
                    <a:pt x="177050" y="129489"/>
                  </a:lnTo>
                  <a:lnTo>
                    <a:pt x="178904" y="129489"/>
                  </a:lnTo>
                  <a:lnTo>
                    <a:pt x="179705" y="129159"/>
                  </a:lnTo>
                  <a:lnTo>
                    <a:pt x="181013" y="127850"/>
                  </a:lnTo>
                  <a:lnTo>
                    <a:pt x="181343" y="127063"/>
                  </a:lnTo>
                  <a:lnTo>
                    <a:pt x="181343" y="125222"/>
                  </a:lnTo>
                  <a:close/>
                </a:path>
                <a:path w="285750" h="133985">
                  <a:moveTo>
                    <a:pt x="183413" y="80899"/>
                  </a:moveTo>
                  <a:lnTo>
                    <a:pt x="181851" y="76822"/>
                  </a:lnTo>
                  <a:lnTo>
                    <a:pt x="180632" y="75006"/>
                  </a:lnTo>
                  <a:lnTo>
                    <a:pt x="178943" y="74053"/>
                  </a:lnTo>
                  <a:lnTo>
                    <a:pt x="177126" y="73952"/>
                  </a:lnTo>
                  <a:lnTo>
                    <a:pt x="178943" y="74206"/>
                  </a:lnTo>
                  <a:lnTo>
                    <a:pt x="180568" y="75387"/>
                  </a:lnTo>
                  <a:lnTo>
                    <a:pt x="182092" y="79832"/>
                  </a:lnTo>
                  <a:lnTo>
                    <a:pt x="180682" y="82664"/>
                  </a:lnTo>
                  <a:lnTo>
                    <a:pt x="175437" y="84442"/>
                  </a:lnTo>
                  <a:lnTo>
                    <a:pt x="172580" y="83045"/>
                  </a:lnTo>
                  <a:lnTo>
                    <a:pt x="171081" y="78663"/>
                  </a:lnTo>
                  <a:lnTo>
                    <a:pt x="171602" y="76822"/>
                  </a:lnTo>
                  <a:lnTo>
                    <a:pt x="172796" y="75514"/>
                  </a:lnTo>
                  <a:lnTo>
                    <a:pt x="171754" y="76492"/>
                  </a:lnTo>
                  <a:lnTo>
                    <a:pt x="171107" y="77812"/>
                  </a:lnTo>
                  <a:lnTo>
                    <a:pt x="170967" y="79235"/>
                  </a:lnTo>
                  <a:lnTo>
                    <a:pt x="170268" y="78740"/>
                  </a:lnTo>
                  <a:lnTo>
                    <a:pt x="169468" y="78397"/>
                  </a:lnTo>
                  <a:lnTo>
                    <a:pt x="167728" y="78016"/>
                  </a:lnTo>
                  <a:lnTo>
                    <a:pt x="166801" y="77990"/>
                  </a:lnTo>
                  <a:lnTo>
                    <a:pt x="163233" y="78752"/>
                  </a:lnTo>
                  <a:lnTo>
                    <a:pt x="161315" y="80797"/>
                  </a:lnTo>
                  <a:lnTo>
                    <a:pt x="160616" y="84099"/>
                  </a:lnTo>
                  <a:lnTo>
                    <a:pt x="160591" y="85013"/>
                  </a:lnTo>
                  <a:lnTo>
                    <a:pt x="161556" y="89458"/>
                  </a:lnTo>
                  <a:lnTo>
                    <a:pt x="165049" y="91706"/>
                  </a:lnTo>
                  <a:lnTo>
                    <a:pt x="171627" y="90309"/>
                  </a:lnTo>
                  <a:lnTo>
                    <a:pt x="173710" y="87680"/>
                  </a:lnTo>
                  <a:lnTo>
                    <a:pt x="173774" y="84734"/>
                  </a:lnTo>
                  <a:lnTo>
                    <a:pt x="172643" y="84061"/>
                  </a:lnTo>
                  <a:lnTo>
                    <a:pt x="174612" y="85178"/>
                  </a:lnTo>
                  <a:lnTo>
                    <a:pt x="176225" y="85674"/>
                  </a:lnTo>
                  <a:lnTo>
                    <a:pt x="177495" y="85699"/>
                  </a:lnTo>
                  <a:lnTo>
                    <a:pt x="181800" y="84213"/>
                  </a:lnTo>
                  <a:lnTo>
                    <a:pt x="183413" y="80899"/>
                  </a:lnTo>
                  <a:close/>
                </a:path>
                <a:path w="285750" h="133985">
                  <a:moveTo>
                    <a:pt x="183502" y="112572"/>
                  </a:moveTo>
                  <a:lnTo>
                    <a:pt x="183108" y="110718"/>
                  </a:lnTo>
                  <a:lnTo>
                    <a:pt x="182765" y="110109"/>
                  </a:lnTo>
                  <a:lnTo>
                    <a:pt x="181813" y="108013"/>
                  </a:lnTo>
                  <a:lnTo>
                    <a:pt x="179578" y="106730"/>
                  </a:lnTo>
                  <a:lnTo>
                    <a:pt x="174510" y="107797"/>
                  </a:lnTo>
                  <a:lnTo>
                    <a:pt x="172783" y="110451"/>
                  </a:lnTo>
                  <a:lnTo>
                    <a:pt x="173939" y="115836"/>
                  </a:lnTo>
                  <a:lnTo>
                    <a:pt x="176606" y="117551"/>
                  </a:lnTo>
                  <a:lnTo>
                    <a:pt x="180517" y="116725"/>
                  </a:lnTo>
                  <a:lnTo>
                    <a:pt x="181470" y="116027"/>
                  </a:lnTo>
                  <a:lnTo>
                    <a:pt x="183057" y="114020"/>
                  </a:lnTo>
                  <a:lnTo>
                    <a:pt x="183502" y="112572"/>
                  </a:lnTo>
                  <a:close/>
                </a:path>
                <a:path w="285750" h="133985">
                  <a:moveTo>
                    <a:pt x="187198" y="58978"/>
                  </a:moveTo>
                  <a:lnTo>
                    <a:pt x="185000" y="52717"/>
                  </a:lnTo>
                  <a:lnTo>
                    <a:pt x="182168" y="51015"/>
                  </a:lnTo>
                  <a:lnTo>
                    <a:pt x="178511" y="51358"/>
                  </a:lnTo>
                  <a:lnTo>
                    <a:pt x="179260" y="51257"/>
                  </a:lnTo>
                  <a:lnTo>
                    <a:pt x="178181" y="50114"/>
                  </a:lnTo>
                  <a:lnTo>
                    <a:pt x="176695" y="49377"/>
                  </a:lnTo>
                  <a:lnTo>
                    <a:pt x="174548" y="49161"/>
                  </a:lnTo>
                  <a:lnTo>
                    <a:pt x="174371" y="49187"/>
                  </a:lnTo>
                  <a:lnTo>
                    <a:pt x="174371" y="61518"/>
                  </a:lnTo>
                  <a:lnTo>
                    <a:pt x="174066" y="61048"/>
                  </a:lnTo>
                  <a:lnTo>
                    <a:pt x="174371" y="61518"/>
                  </a:lnTo>
                  <a:lnTo>
                    <a:pt x="174371" y="49187"/>
                  </a:lnTo>
                  <a:lnTo>
                    <a:pt x="167500" y="54533"/>
                  </a:lnTo>
                  <a:lnTo>
                    <a:pt x="168795" y="60312"/>
                  </a:lnTo>
                  <a:lnTo>
                    <a:pt x="171767" y="62407"/>
                  </a:lnTo>
                  <a:lnTo>
                    <a:pt x="174967" y="62179"/>
                  </a:lnTo>
                  <a:lnTo>
                    <a:pt x="176695" y="63995"/>
                  </a:lnTo>
                  <a:lnTo>
                    <a:pt x="179412" y="64770"/>
                  </a:lnTo>
                  <a:lnTo>
                    <a:pt x="185381" y="62699"/>
                  </a:lnTo>
                  <a:lnTo>
                    <a:pt x="187198" y="58978"/>
                  </a:lnTo>
                  <a:close/>
                </a:path>
                <a:path w="285750" h="133985">
                  <a:moveTo>
                    <a:pt x="193103" y="99847"/>
                  </a:moveTo>
                  <a:lnTo>
                    <a:pt x="192608" y="98679"/>
                  </a:lnTo>
                  <a:lnTo>
                    <a:pt x="190652" y="96723"/>
                  </a:lnTo>
                  <a:lnTo>
                    <a:pt x="189471" y="96240"/>
                  </a:lnTo>
                  <a:lnTo>
                    <a:pt x="186690" y="96240"/>
                  </a:lnTo>
                  <a:lnTo>
                    <a:pt x="185508" y="96723"/>
                  </a:lnTo>
                  <a:lnTo>
                    <a:pt x="183540" y="98679"/>
                  </a:lnTo>
                  <a:lnTo>
                    <a:pt x="183057" y="99847"/>
                  </a:lnTo>
                  <a:lnTo>
                    <a:pt x="183057" y="102603"/>
                  </a:lnTo>
                  <a:lnTo>
                    <a:pt x="183540" y="103771"/>
                  </a:lnTo>
                  <a:lnTo>
                    <a:pt x="185508" y="105714"/>
                  </a:lnTo>
                  <a:lnTo>
                    <a:pt x="186690" y="106210"/>
                  </a:lnTo>
                  <a:lnTo>
                    <a:pt x="189471" y="106210"/>
                  </a:lnTo>
                  <a:lnTo>
                    <a:pt x="190652" y="105714"/>
                  </a:lnTo>
                  <a:lnTo>
                    <a:pt x="192608" y="103771"/>
                  </a:lnTo>
                  <a:lnTo>
                    <a:pt x="193103" y="102603"/>
                  </a:lnTo>
                  <a:lnTo>
                    <a:pt x="193103" y="99847"/>
                  </a:lnTo>
                  <a:close/>
                </a:path>
                <a:path w="285750" h="133985">
                  <a:moveTo>
                    <a:pt x="193802" y="131559"/>
                  </a:moveTo>
                  <a:lnTo>
                    <a:pt x="193725" y="129298"/>
                  </a:lnTo>
                  <a:lnTo>
                    <a:pt x="192887" y="127495"/>
                  </a:lnTo>
                  <a:lnTo>
                    <a:pt x="191363" y="126619"/>
                  </a:lnTo>
                  <a:lnTo>
                    <a:pt x="188747" y="127165"/>
                  </a:lnTo>
                  <a:lnTo>
                    <a:pt x="187972" y="127838"/>
                  </a:lnTo>
                  <a:lnTo>
                    <a:pt x="187172" y="129362"/>
                  </a:lnTo>
                  <a:lnTo>
                    <a:pt x="187007" y="130124"/>
                  </a:lnTo>
                  <a:lnTo>
                    <a:pt x="187490" y="131914"/>
                  </a:lnTo>
                  <a:lnTo>
                    <a:pt x="187972" y="132600"/>
                  </a:lnTo>
                  <a:lnTo>
                    <a:pt x="189357" y="133489"/>
                  </a:lnTo>
                  <a:lnTo>
                    <a:pt x="190258" y="133680"/>
                  </a:lnTo>
                  <a:lnTo>
                    <a:pt x="191173" y="133489"/>
                  </a:lnTo>
                  <a:lnTo>
                    <a:pt x="192963" y="132816"/>
                  </a:lnTo>
                  <a:lnTo>
                    <a:pt x="193802" y="131559"/>
                  </a:lnTo>
                  <a:close/>
                </a:path>
                <a:path w="285750" h="133985">
                  <a:moveTo>
                    <a:pt x="206743" y="80238"/>
                  </a:moveTo>
                  <a:lnTo>
                    <a:pt x="205651" y="77139"/>
                  </a:lnTo>
                  <a:lnTo>
                    <a:pt x="203860" y="74752"/>
                  </a:lnTo>
                  <a:lnTo>
                    <a:pt x="201841" y="74002"/>
                  </a:lnTo>
                  <a:lnTo>
                    <a:pt x="199707" y="74549"/>
                  </a:lnTo>
                  <a:lnTo>
                    <a:pt x="199440" y="74561"/>
                  </a:lnTo>
                  <a:lnTo>
                    <a:pt x="197688" y="75171"/>
                  </a:lnTo>
                  <a:lnTo>
                    <a:pt x="196570" y="76657"/>
                  </a:lnTo>
                  <a:lnTo>
                    <a:pt x="196227" y="78346"/>
                  </a:lnTo>
                  <a:lnTo>
                    <a:pt x="194449" y="78244"/>
                  </a:lnTo>
                  <a:lnTo>
                    <a:pt x="190741" y="79044"/>
                  </a:lnTo>
                  <a:lnTo>
                    <a:pt x="188709" y="82143"/>
                  </a:lnTo>
                  <a:lnTo>
                    <a:pt x="189890" y="87668"/>
                  </a:lnTo>
                  <a:lnTo>
                    <a:pt x="191808" y="89382"/>
                  </a:lnTo>
                  <a:lnTo>
                    <a:pt x="194805" y="89928"/>
                  </a:lnTo>
                  <a:lnTo>
                    <a:pt x="195580" y="89928"/>
                  </a:lnTo>
                  <a:lnTo>
                    <a:pt x="199059" y="89204"/>
                  </a:lnTo>
                  <a:lnTo>
                    <a:pt x="200914" y="86842"/>
                  </a:lnTo>
                  <a:lnTo>
                    <a:pt x="200977" y="84226"/>
                  </a:lnTo>
                  <a:lnTo>
                    <a:pt x="201320" y="84226"/>
                  </a:lnTo>
                  <a:lnTo>
                    <a:pt x="202260" y="84035"/>
                  </a:lnTo>
                  <a:lnTo>
                    <a:pt x="202501" y="84061"/>
                  </a:lnTo>
                  <a:lnTo>
                    <a:pt x="205359" y="83083"/>
                  </a:lnTo>
                  <a:lnTo>
                    <a:pt x="206743" y="80238"/>
                  </a:lnTo>
                  <a:close/>
                </a:path>
                <a:path w="285750" h="133985">
                  <a:moveTo>
                    <a:pt x="208038" y="64731"/>
                  </a:moveTo>
                  <a:lnTo>
                    <a:pt x="206844" y="59169"/>
                  </a:lnTo>
                  <a:lnTo>
                    <a:pt x="205473" y="57581"/>
                  </a:lnTo>
                  <a:lnTo>
                    <a:pt x="202844" y="56311"/>
                  </a:lnTo>
                  <a:lnTo>
                    <a:pt x="201904" y="56070"/>
                  </a:lnTo>
                  <a:lnTo>
                    <a:pt x="199961" y="56095"/>
                  </a:lnTo>
                  <a:lnTo>
                    <a:pt x="196062" y="56921"/>
                  </a:lnTo>
                  <a:lnTo>
                    <a:pt x="193865" y="60159"/>
                  </a:lnTo>
                  <a:lnTo>
                    <a:pt x="194424" y="63931"/>
                  </a:lnTo>
                  <a:lnTo>
                    <a:pt x="195186" y="67449"/>
                  </a:lnTo>
                  <a:lnTo>
                    <a:pt x="198678" y="69697"/>
                  </a:lnTo>
                  <a:lnTo>
                    <a:pt x="205778" y="68199"/>
                  </a:lnTo>
                  <a:lnTo>
                    <a:pt x="208038" y="64731"/>
                  </a:lnTo>
                  <a:close/>
                </a:path>
                <a:path w="285750" h="133985">
                  <a:moveTo>
                    <a:pt x="208597" y="107175"/>
                  </a:moveTo>
                  <a:lnTo>
                    <a:pt x="208521" y="106248"/>
                  </a:lnTo>
                  <a:lnTo>
                    <a:pt x="208584" y="105981"/>
                  </a:lnTo>
                  <a:lnTo>
                    <a:pt x="207949" y="103022"/>
                  </a:lnTo>
                  <a:lnTo>
                    <a:pt x="205282" y="101295"/>
                  </a:lnTo>
                  <a:lnTo>
                    <a:pt x="201155" y="102171"/>
                  </a:lnTo>
                  <a:lnTo>
                    <a:pt x="200037" y="103047"/>
                  </a:lnTo>
                  <a:lnTo>
                    <a:pt x="198882" y="104965"/>
                  </a:lnTo>
                  <a:lnTo>
                    <a:pt x="198691" y="105854"/>
                  </a:lnTo>
                  <a:lnTo>
                    <a:pt x="198704" y="107111"/>
                  </a:lnTo>
                  <a:lnTo>
                    <a:pt x="198640" y="107442"/>
                  </a:lnTo>
                  <a:lnTo>
                    <a:pt x="199288" y="110477"/>
                  </a:lnTo>
                  <a:lnTo>
                    <a:pt x="201955" y="112204"/>
                  </a:lnTo>
                  <a:lnTo>
                    <a:pt x="205244" y="111506"/>
                  </a:lnTo>
                  <a:lnTo>
                    <a:pt x="206768" y="110617"/>
                  </a:lnTo>
                  <a:lnTo>
                    <a:pt x="207238" y="110197"/>
                  </a:lnTo>
                  <a:lnTo>
                    <a:pt x="208102" y="109042"/>
                  </a:lnTo>
                  <a:lnTo>
                    <a:pt x="208419" y="108305"/>
                  </a:lnTo>
                  <a:lnTo>
                    <a:pt x="208597" y="107175"/>
                  </a:lnTo>
                  <a:close/>
                </a:path>
                <a:path w="285750" h="133985">
                  <a:moveTo>
                    <a:pt x="214287" y="80327"/>
                  </a:moveTo>
                  <a:lnTo>
                    <a:pt x="213868" y="78562"/>
                  </a:lnTo>
                  <a:lnTo>
                    <a:pt x="213855" y="78359"/>
                  </a:lnTo>
                  <a:lnTo>
                    <a:pt x="213512" y="77355"/>
                  </a:lnTo>
                  <a:lnTo>
                    <a:pt x="212712" y="76669"/>
                  </a:lnTo>
                  <a:lnTo>
                    <a:pt x="211162" y="76174"/>
                  </a:lnTo>
                  <a:lnTo>
                    <a:pt x="210108" y="76098"/>
                  </a:lnTo>
                  <a:lnTo>
                    <a:pt x="207810" y="76873"/>
                  </a:lnTo>
                  <a:lnTo>
                    <a:pt x="206870" y="78765"/>
                  </a:lnTo>
                  <a:lnTo>
                    <a:pt x="208064" y="82270"/>
                  </a:lnTo>
                  <a:lnTo>
                    <a:pt x="209981" y="83210"/>
                  </a:lnTo>
                  <a:lnTo>
                    <a:pt x="213410" y="82042"/>
                  </a:lnTo>
                  <a:lnTo>
                    <a:pt x="214287" y="80327"/>
                  </a:lnTo>
                  <a:close/>
                </a:path>
                <a:path w="285750" h="133985">
                  <a:moveTo>
                    <a:pt x="216585" y="47053"/>
                  </a:moveTo>
                  <a:lnTo>
                    <a:pt x="216281" y="45580"/>
                  </a:lnTo>
                  <a:lnTo>
                    <a:pt x="216319" y="45364"/>
                  </a:lnTo>
                  <a:lnTo>
                    <a:pt x="215328" y="42545"/>
                  </a:lnTo>
                  <a:lnTo>
                    <a:pt x="212471" y="41173"/>
                  </a:lnTo>
                  <a:lnTo>
                    <a:pt x="207225" y="42976"/>
                  </a:lnTo>
                  <a:lnTo>
                    <a:pt x="205841" y="45821"/>
                  </a:lnTo>
                  <a:lnTo>
                    <a:pt x="207314" y="50038"/>
                  </a:lnTo>
                  <a:lnTo>
                    <a:pt x="208673" y="51092"/>
                  </a:lnTo>
                  <a:lnTo>
                    <a:pt x="211162" y="51765"/>
                  </a:lnTo>
                  <a:lnTo>
                    <a:pt x="212153" y="51828"/>
                  </a:lnTo>
                  <a:lnTo>
                    <a:pt x="213258" y="51447"/>
                  </a:lnTo>
                  <a:lnTo>
                    <a:pt x="213448" y="51308"/>
                  </a:lnTo>
                  <a:lnTo>
                    <a:pt x="214452" y="50888"/>
                  </a:lnTo>
                  <a:lnTo>
                    <a:pt x="215226" y="50177"/>
                  </a:lnTo>
                  <a:lnTo>
                    <a:pt x="216369" y="48272"/>
                  </a:lnTo>
                  <a:lnTo>
                    <a:pt x="216585" y="47053"/>
                  </a:lnTo>
                  <a:close/>
                </a:path>
                <a:path w="285750" h="133985">
                  <a:moveTo>
                    <a:pt x="220345" y="36334"/>
                  </a:moveTo>
                  <a:lnTo>
                    <a:pt x="219481" y="32296"/>
                  </a:lnTo>
                  <a:lnTo>
                    <a:pt x="219075" y="31369"/>
                  </a:lnTo>
                  <a:lnTo>
                    <a:pt x="215252" y="32131"/>
                  </a:lnTo>
                  <a:lnTo>
                    <a:pt x="211480" y="33032"/>
                  </a:lnTo>
                  <a:lnTo>
                    <a:pt x="207759" y="34074"/>
                  </a:lnTo>
                  <a:lnTo>
                    <a:pt x="204228" y="35115"/>
                  </a:lnTo>
                  <a:lnTo>
                    <a:pt x="205003" y="35318"/>
                  </a:lnTo>
                  <a:lnTo>
                    <a:pt x="205651" y="35356"/>
                  </a:lnTo>
                  <a:lnTo>
                    <a:pt x="206298" y="35140"/>
                  </a:lnTo>
                  <a:lnTo>
                    <a:pt x="206667" y="34950"/>
                  </a:lnTo>
                  <a:lnTo>
                    <a:pt x="206730" y="35521"/>
                  </a:lnTo>
                  <a:lnTo>
                    <a:pt x="207302" y="38163"/>
                  </a:lnTo>
                  <a:lnTo>
                    <a:pt x="209410" y="40093"/>
                  </a:lnTo>
                  <a:lnTo>
                    <a:pt x="212763" y="40728"/>
                  </a:lnTo>
                  <a:lnTo>
                    <a:pt x="213639" y="40728"/>
                  </a:lnTo>
                  <a:lnTo>
                    <a:pt x="218084" y="39789"/>
                  </a:lnTo>
                  <a:lnTo>
                    <a:pt x="220345" y="36334"/>
                  </a:lnTo>
                  <a:close/>
                </a:path>
                <a:path w="285750" h="133985">
                  <a:moveTo>
                    <a:pt x="224777" y="88239"/>
                  </a:moveTo>
                  <a:lnTo>
                    <a:pt x="223964" y="84467"/>
                  </a:lnTo>
                  <a:lnTo>
                    <a:pt x="223342" y="83616"/>
                  </a:lnTo>
                  <a:lnTo>
                    <a:pt x="221424" y="81915"/>
                  </a:lnTo>
                  <a:lnTo>
                    <a:pt x="219862" y="81356"/>
                  </a:lnTo>
                  <a:lnTo>
                    <a:pt x="215785" y="82219"/>
                  </a:lnTo>
                  <a:lnTo>
                    <a:pt x="214236" y="84442"/>
                  </a:lnTo>
                  <a:lnTo>
                    <a:pt x="214376" y="87109"/>
                  </a:lnTo>
                  <a:lnTo>
                    <a:pt x="214312" y="87363"/>
                  </a:lnTo>
                  <a:lnTo>
                    <a:pt x="214439" y="87922"/>
                  </a:lnTo>
                  <a:lnTo>
                    <a:pt x="214731" y="88442"/>
                  </a:lnTo>
                  <a:lnTo>
                    <a:pt x="215646" y="90627"/>
                  </a:lnTo>
                  <a:lnTo>
                    <a:pt x="217919" y="91960"/>
                  </a:lnTo>
                  <a:lnTo>
                    <a:pt x="223037" y="90881"/>
                  </a:lnTo>
                  <a:lnTo>
                    <a:pt x="224777" y="88239"/>
                  </a:lnTo>
                  <a:close/>
                </a:path>
                <a:path w="285750" h="133985">
                  <a:moveTo>
                    <a:pt x="233324" y="32867"/>
                  </a:moveTo>
                  <a:lnTo>
                    <a:pt x="232448" y="30327"/>
                  </a:lnTo>
                  <a:lnTo>
                    <a:pt x="231876" y="29756"/>
                  </a:lnTo>
                  <a:lnTo>
                    <a:pt x="231216" y="29362"/>
                  </a:lnTo>
                  <a:lnTo>
                    <a:pt x="227101" y="29959"/>
                  </a:lnTo>
                  <a:lnTo>
                    <a:pt x="226606" y="30619"/>
                  </a:lnTo>
                  <a:lnTo>
                    <a:pt x="226148" y="31419"/>
                  </a:lnTo>
                  <a:lnTo>
                    <a:pt x="226009" y="32385"/>
                  </a:lnTo>
                  <a:lnTo>
                    <a:pt x="226504" y="33782"/>
                  </a:lnTo>
                  <a:lnTo>
                    <a:pt x="227317" y="34671"/>
                  </a:lnTo>
                  <a:lnTo>
                    <a:pt x="228206" y="35458"/>
                  </a:lnTo>
                  <a:lnTo>
                    <a:pt x="229450" y="35801"/>
                  </a:lnTo>
                  <a:lnTo>
                    <a:pt x="232397" y="34772"/>
                  </a:lnTo>
                  <a:lnTo>
                    <a:pt x="233324" y="32867"/>
                  </a:lnTo>
                  <a:close/>
                </a:path>
                <a:path w="285750" h="133985">
                  <a:moveTo>
                    <a:pt x="238518" y="41427"/>
                  </a:moveTo>
                  <a:lnTo>
                    <a:pt x="237477" y="38366"/>
                  </a:lnTo>
                  <a:lnTo>
                    <a:pt x="236296" y="37528"/>
                  </a:lnTo>
                  <a:lnTo>
                    <a:pt x="234543" y="37388"/>
                  </a:lnTo>
                  <a:lnTo>
                    <a:pt x="234086" y="37439"/>
                  </a:lnTo>
                  <a:lnTo>
                    <a:pt x="231279" y="41084"/>
                  </a:lnTo>
                  <a:lnTo>
                    <a:pt x="232130" y="43586"/>
                  </a:lnTo>
                  <a:lnTo>
                    <a:pt x="234048" y="44513"/>
                  </a:lnTo>
                  <a:lnTo>
                    <a:pt x="237578" y="43319"/>
                  </a:lnTo>
                  <a:lnTo>
                    <a:pt x="238518" y="41427"/>
                  </a:lnTo>
                  <a:close/>
                </a:path>
                <a:path w="285750" h="133985">
                  <a:moveTo>
                    <a:pt x="238709" y="114223"/>
                  </a:moveTo>
                  <a:lnTo>
                    <a:pt x="237820" y="111671"/>
                  </a:lnTo>
                  <a:lnTo>
                    <a:pt x="237236" y="111074"/>
                  </a:lnTo>
                  <a:lnTo>
                    <a:pt x="235737" y="110236"/>
                  </a:lnTo>
                  <a:lnTo>
                    <a:pt x="234759" y="110083"/>
                  </a:lnTo>
                  <a:lnTo>
                    <a:pt x="233197" y="110629"/>
                  </a:lnTo>
                  <a:lnTo>
                    <a:pt x="232740" y="111023"/>
                  </a:lnTo>
                  <a:lnTo>
                    <a:pt x="231635" y="112344"/>
                  </a:lnTo>
                  <a:lnTo>
                    <a:pt x="231330" y="113525"/>
                  </a:lnTo>
                  <a:lnTo>
                    <a:pt x="232346" y="116420"/>
                  </a:lnTo>
                  <a:lnTo>
                    <a:pt x="234264" y="117348"/>
                  </a:lnTo>
                  <a:lnTo>
                    <a:pt x="237782" y="116128"/>
                  </a:lnTo>
                  <a:lnTo>
                    <a:pt x="238709" y="114223"/>
                  </a:lnTo>
                  <a:close/>
                </a:path>
                <a:path w="285750" h="133985">
                  <a:moveTo>
                    <a:pt x="238747" y="56921"/>
                  </a:moveTo>
                  <a:lnTo>
                    <a:pt x="238594" y="55016"/>
                  </a:lnTo>
                  <a:lnTo>
                    <a:pt x="238645" y="54813"/>
                  </a:lnTo>
                  <a:lnTo>
                    <a:pt x="238023" y="51904"/>
                  </a:lnTo>
                  <a:lnTo>
                    <a:pt x="235356" y="50177"/>
                  </a:lnTo>
                  <a:lnTo>
                    <a:pt x="230708" y="51168"/>
                  </a:lnTo>
                  <a:lnTo>
                    <a:pt x="229323" y="52641"/>
                  </a:lnTo>
                  <a:lnTo>
                    <a:pt x="228676" y="55143"/>
                  </a:lnTo>
                  <a:lnTo>
                    <a:pt x="228612" y="55892"/>
                  </a:lnTo>
                  <a:lnTo>
                    <a:pt x="229133" y="58293"/>
                  </a:lnTo>
                  <a:lnTo>
                    <a:pt x="230289" y="59486"/>
                  </a:lnTo>
                  <a:lnTo>
                    <a:pt x="232397" y="60452"/>
                  </a:lnTo>
                  <a:lnTo>
                    <a:pt x="233413" y="60642"/>
                  </a:lnTo>
                  <a:lnTo>
                    <a:pt x="234073" y="60642"/>
                  </a:lnTo>
                  <a:lnTo>
                    <a:pt x="235508" y="60350"/>
                  </a:lnTo>
                  <a:lnTo>
                    <a:pt x="236156" y="59982"/>
                  </a:lnTo>
                  <a:lnTo>
                    <a:pt x="238048" y="58534"/>
                  </a:lnTo>
                  <a:lnTo>
                    <a:pt x="238747" y="56921"/>
                  </a:lnTo>
                  <a:close/>
                </a:path>
                <a:path w="285750" h="133985">
                  <a:moveTo>
                    <a:pt x="238912" y="79768"/>
                  </a:moveTo>
                  <a:lnTo>
                    <a:pt x="237871" y="76809"/>
                  </a:lnTo>
                  <a:lnTo>
                    <a:pt x="235953" y="75882"/>
                  </a:lnTo>
                  <a:lnTo>
                    <a:pt x="233426" y="76758"/>
                  </a:lnTo>
                  <a:lnTo>
                    <a:pt x="232854" y="77292"/>
                  </a:lnTo>
                  <a:lnTo>
                    <a:pt x="231978" y="78727"/>
                  </a:lnTo>
                  <a:lnTo>
                    <a:pt x="231800" y="79679"/>
                  </a:lnTo>
                  <a:lnTo>
                    <a:pt x="232143" y="80797"/>
                  </a:lnTo>
                  <a:lnTo>
                    <a:pt x="232778" y="82499"/>
                  </a:lnTo>
                  <a:lnTo>
                    <a:pt x="234670" y="83413"/>
                  </a:lnTo>
                  <a:lnTo>
                    <a:pt x="236943" y="82626"/>
                  </a:lnTo>
                  <a:lnTo>
                    <a:pt x="237718" y="81915"/>
                  </a:lnTo>
                  <a:lnTo>
                    <a:pt x="238556" y="81038"/>
                  </a:lnTo>
                  <a:lnTo>
                    <a:pt x="238912" y="79768"/>
                  </a:lnTo>
                  <a:close/>
                </a:path>
                <a:path w="285750" h="133985">
                  <a:moveTo>
                    <a:pt x="242976" y="28435"/>
                  </a:moveTo>
                  <a:lnTo>
                    <a:pt x="238074" y="28714"/>
                  </a:lnTo>
                  <a:lnTo>
                    <a:pt x="235635" y="28943"/>
                  </a:lnTo>
                  <a:lnTo>
                    <a:pt x="236677" y="29933"/>
                  </a:lnTo>
                  <a:lnTo>
                    <a:pt x="238086" y="30467"/>
                  </a:lnTo>
                  <a:lnTo>
                    <a:pt x="240106" y="30302"/>
                  </a:lnTo>
                  <a:lnTo>
                    <a:pt x="240944" y="30111"/>
                  </a:lnTo>
                  <a:lnTo>
                    <a:pt x="241630" y="29705"/>
                  </a:lnTo>
                  <a:lnTo>
                    <a:pt x="242760" y="28714"/>
                  </a:lnTo>
                  <a:lnTo>
                    <a:pt x="242976" y="28435"/>
                  </a:lnTo>
                  <a:close/>
                </a:path>
                <a:path w="285750" h="133985">
                  <a:moveTo>
                    <a:pt x="252222" y="125907"/>
                  </a:moveTo>
                  <a:lnTo>
                    <a:pt x="251714" y="123520"/>
                  </a:lnTo>
                  <a:lnTo>
                    <a:pt x="250761" y="122301"/>
                  </a:lnTo>
                  <a:lnTo>
                    <a:pt x="249389" y="121513"/>
                  </a:lnTo>
                  <a:lnTo>
                    <a:pt x="248627" y="121348"/>
                  </a:lnTo>
                  <a:lnTo>
                    <a:pt x="246011" y="121907"/>
                  </a:lnTo>
                  <a:lnTo>
                    <a:pt x="244856" y="123685"/>
                  </a:lnTo>
                  <a:lnTo>
                    <a:pt x="245287" y="125679"/>
                  </a:lnTo>
                  <a:lnTo>
                    <a:pt x="245948" y="127228"/>
                  </a:lnTo>
                  <a:lnTo>
                    <a:pt x="247116" y="128028"/>
                  </a:lnTo>
                  <a:lnTo>
                    <a:pt x="248970" y="128117"/>
                  </a:lnTo>
                  <a:lnTo>
                    <a:pt x="251066" y="127685"/>
                  </a:lnTo>
                  <a:lnTo>
                    <a:pt x="252222" y="125907"/>
                  </a:lnTo>
                  <a:close/>
                </a:path>
                <a:path w="285750" h="133985">
                  <a:moveTo>
                    <a:pt x="256857" y="92290"/>
                  </a:moveTo>
                  <a:lnTo>
                    <a:pt x="253085" y="87769"/>
                  </a:lnTo>
                  <a:lnTo>
                    <a:pt x="250812" y="88252"/>
                  </a:lnTo>
                  <a:lnTo>
                    <a:pt x="249758" y="89776"/>
                  </a:lnTo>
                  <a:lnTo>
                    <a:pt x="249885" y="91567"/>
                  </a:lnTo>
                  <a:lnTo>
                    <a:pt x="249974" y="92341"/>
                  </a:lnTo>
                  <a:lnTo>
                    <a:pt x="250431" y="93116"/>
                  </a:lnTo>
                  <a:lnTo>
                    <a:pt x="251193" y="94170"/>
                  </a:lnTo>
                  <a:lnTo>
                    <a:pt x="252526" y="94742"/>
                  </a:lnTo>
                  <a:lnTo>
                    <a:pt x="255701" y="94068"/>
                  </a:lnTo>
                  <a:lnTo>
                    <a:pt x="256857" y="92290"/>
                  </a:lnTo>
                  <a:close/>
                </a:path>
                <a:path w="285750" h="133985">
                  <a:moveTo>
                    <a:pt x="262877" y="41389"/>
                  </a:moveTo>
                  <a:lnTo>
                    <a:pt x="261886" y="38544"/>
                  </a:lnTo>
                  <a:lnTo>
                    <a:pt x="260883" y="37807"/>
                  </a:lnTo>
                  <a:lnTo>
                    <a:pt x="259181" y="37465"/>
                  </a:lnTo>
                  <a:lnTo>
                    <a:pt x="258584" y="37439"/>
                  </a:lnTo>
                  <a:lnTo>
                    <a:pt x="257403" y="37846"/>
                  </a:lnTo>
                  <a:lnTo>
                    <a:pt x="256933" y="38239"/>
                  </a:lnTo>
                  <a:lnTo>
                    <a:pt x="255981" y="39370"/>
                  </a:lnTo>
                  <a:lnTo>
                    <a:pt x="255714" y="40233"/>
                  </a:lnTo>
                  <a:lnTo>
                    <a:pt x="255778" y="41109"/>
                  </a:lnTo>
                  <a:lnTo>
                    <a:pt x="255028" y="40335"/>
                  </a:lnTo>
                  <a:lnTo>
                    <a:pt x="253898" y="39878"/>
                  </a:lnTo>
                  <a:lnTo>
                    <a:pt x="252476" y="40182"/>
                  </a:lnTo>
                  <a:lnTo>
                    <a:pt x="250647" y="41046"/>
                  </a:lnTo>
                  <a:lnTo>
                    <a:pt x="249770" y="42532"/>
                  </a:lnTo>
                  <a:lnTo>
                    <a:pt x="250494" y="45923"/>
                  </a:lnTo>
                  <a:lnTo>
                    <a:pt x="252285" y="47066"/>
                  </a:lnTo>
                  <a:lnTo>
                    <a:pt x="254838" y="46520"/>
                  </a:lnTo>
                  <a:lnTo>
                    <a:pt x="255409" y="46113"/>
                  </a:lnTo>
                  <a:lnTo>
                    <a:pt x="256476" y="44945"/>
                  </a:lnTo>
                  <a:lnTo>
                    <a:pt x="256794" y="44069"/>
                  </a:lnTo>
                  <a:lnTo>
                    <a:pt x="256717" y="43129"/>
                  </a:lnTo>
                  <a:lnTo>
                    <a:pt x="257606" y="44018"/>
                  </a:lnTo>
                  <a:lnTo>
                    <a:pt x="258940" y="44399"/>
                  </a:lnTo>
                  <a:lnTo>
                    <a:pt x="262013" y="43205"/>
                  </a:lnTo>
                  <a:lnTo>
                    <a:pt x="262877" y="41389"/>
                  </a:lnTo>
                  <a:close/>
                </a:path>
                <a:path w="285750" h="133985">
                  <a:moveTo>
                    <a:pt x="285242" y="56121"/>
                  </a:moveTo>
                  <a:lnTo>
                    <a:pt x="284594" y="53073"/>
                  </a:lnTo>
                  <a:lnTo>
                    <a:pt x="282790" y="51930"/>
                  </a:lnTo>
                  <a:lnTo>
                    <a:pt x="280187" y="52476"/>
                  </a:lnTo>
                  <a:lnTo>
                    <a:pt x="279552" y="52933"/>
                  </a:lnTo>
                  <a:lnTo>
                    <a:pt x="278472" y="54267"/>
                  </a:lnTo>
                  <a:lnTo>
                    <a:pt x="278155" y="55245"/>
                  </a:lnTo>
                  <a:lnTo>
                    <a:pt x="278485" y="56781"/>
                  </a:lnTo>
                  <a:lnTo>
                    <a:pt x="279019" y="57607"/>
                  </a:lnTo>
                  <a:lnTo>
                    <a:pt x="279781" y="58597"/>
                  </a:lnTo>
                  <a:lnTo>
                    <a:pt x="281063" y="59131"/>
                  </a:lnTo>
                  <a:lnTo>
                    <a:pt x="282956" y="58737"/>
                  </a:lnTo>
                  <a:lnTo>
                    <a:pt x="283425" y="58432"/>
                  </a:lnTo>
                  <a:lnTo>
                    <a:pt x="284746" y="57315"/>
                  </a:lnTo>
                  <a:lnTo>
                    <a:pt x="285242" y="5612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573988" y="2527515"/>
              <a:ext cx="213995" cy="120014"/>
            </a:xfrm>
            <a:custGeom>
              <a:avLst/>
              <a:gdLst/>
              <a:ahLst/>
              <a:cxnLst/>
              <a:rect l="l" t="t" r="r" b="b"/>
              <a:pathLst>
                <a:path w="213995" h="120014">
                  <a:moveTo>
                    <a:pt x="6743" y="28168"/>
                  </a:moveTo>
                  <a:lnTo>
                    <a:pt x="6413" y="27381"/>
                  </a:lnTo>
                  <a:lnTo>
                    <a:pt x="5105" y="26073"/>
                  </a:lnTo>
                  <a:lnTo>
                    <a:pt x="4305" y="25755"/>
                  </a:lnTo>
                  <a:lnTo>
                    <a:pt x="2451" y="25755"/>
                  </a:lnTo>
                  <a:lnTo>
                    <a:pt x="1651" y="26073"/>
                  </a:lnTo>
                  <a:lnTo>
                    <a:pt x="330" y="27381"/>
                  </a:lnTo>
                  <a:lnTo>
                    <a:pt x="0" y="28168"/>
                  </a:lnTo>
                  <a:lnTo>
                    <a:pt x="0" y="30022"/>
                  </a:lnTo>
                  <a:lnTo>
                    <a:pt x="330" y="30810"/>
                  </a:lnTo>
                  <a:lnTo>
                    <a:pt x="1651" y="32118"/>
                  </a:lnTo>
                  <a:lnTo>
                    <a:pt x="2451" y="32448"/>
                  </a:lnTo>
                  <a:lnTo>
                    <a:pt x="4305" y="32448"/>
                  </a:lnTo>
                  <a:lnTo>
                    <a:pt x="5105" y="32118"/>
                  </a:lnTo>
                  <a:lnTo>
                    <a:pt x="6413" y="30810"/>
                  </a:lnTo>
                  <a:lnTo>
                    <a:pt x="6743" y="30022"/>
                  </a:lnTo>
                  <a:lnTo>
                    <a:pt x="6743" y="28168"/>
                  </a:lnTo>
                  <a:close/>
                </a:path>
                <a:path w="213995" h="120014">
                  <a:moveTo>
                    <a:pt x="19177" y="92011"/>
                  </a:moveTo>
                  <a:lnTo>
                    <a:pt x="18846" y="91224"/>
                  </a:lnTo>
                  <a:lnTo>
                    <a:pt x="17526" y="89916"/>
                  </a:lnTo>
                  <a:lnTo>
                    <a:pt x="16738" y="89585"/>
                  </a:lnTo>
                  <a:lnTo>
                    <a:pt x="14871" y="89585"/>
                  </a:lnTo>
                  <a:lnTo>
                    <a:pt x="14071" y="89916"/>
                  </a:lnTo>
                  <a:lnTo>
                    <a:pt x="12750" y="91224"/>
                  </a:lnTo>
                  <a:lnTo>
                    <a:pt x="12420" y="92011"/>
                  </a:lnTo>
                  <a:lnTo>
                    <a:pt x="12420" y="93865"/>
                  </a:lnTo>
                  <a:lnTo>
                    <a:pt x="12750" y="94653"/>
                  </a:lnTo>
                  <a:lnTo>
                    <a:pt x="14071" y="95961"/>
                  </a:lnTo>
                  <a:lnTo>
                    <a:pt x="14871" y="96278"/>
                  </a:lnTo>
                  <a:lnTo>
                    <a:pt x="16738" y="96278"/>
                  </a:lnTo>
                  <a:lnTo>
                    <a:pt x="17526" y="95961"/>
                  </a:lnTo>
                  <a:lnTo>
                    <a:pt x="18846" y="94653"/>
                  </a:lnTo>
                  <a:lnTo>
                    <a:pt x="19177" y="93865"/>
                  </a:lnTo>
                  <a:lnTo>
                    <a:pt x="19177" y="92011"/>
                  </a:lnTo>
                  <a:close/>
                </a:path>
                <a:path w="213995" h="120014">
                  <a:moveTo>
                    <a:pt x="39281" y="72910"/>
                  </a:moveTo>
                  <a:lnTo>
                    <a:pt x="38950" y="72110"/>
                  </a:lnTo>
                  <a:lnTo>
                    <a:pt x="37630" y="70815"/>
                  </a:lnTo>
                  <a:lnTo>
                    <a:pt x="36830" y="70485"/>
                  </a:lnTo>
                  <a:lnTo>
                    <a:pt x="34975" y="70485"/>
                  </a:lnTo>
                  <a:lnTo>
                    <a:pt x="34175" y="70815"/>
                  </a:lnTo>
                  <a:lnTo>
                    <a:pt x="32867" y="72110"/>
                  </a:lnTo>
                  <a:lnTo>
                    <a:pt x="32537" y="72910"/>
                  </a:lnTo>
                  <a:lnTo>
                    <a:pt x="32537" y="74752"/>
                  </a:lnTo>
                  <a:lnTo>
                    <a:pt x="32867" y="75539"/>
                  </a:lnTo>
                  <a:lnTo>
                    <a:pt x="34175" y="76847"/>
                  </a:lnTo>
                  <a:lnTo>
                    <a:pt x="34975" y="77177"/>
                  </a:lnTo>
                  <a:lnTo>
                    <a:pt x="36830" y="77177"/>
                  </a:lnTo>
                  <a:lnTo>
                    <a:pt x="37630" y="76847"/>
                  </a:lnTo>
                  <a:lnTo>
                    <a:pt x="38950" y="75539"/>
                  </a:lnTo>
                  <a:lnTo>
                    <a:pt x="39281" y="74752"/>
                  </a:lnTo>
                  <a:lnTo>
                    <a:pt x="39281" y="72910"/>
                  </a:lnTo>
                  <a:close/>
                </a:path>
                <a:path w="213995" h="120014">
                  <a:moveTo>
                    <a:pt x="47625" y="97612"/>
                  </a:moveTo>
                  <a:lnTo>
                    <a:pt x="46532" y="94437"/>
                  </a:lnTo>
                  <a:lnTo>
                    <a:pt x="45173" y="93611"/>
                  </a:lnTo>
                  <a:lnTo>
                    <a:pt x="43078" y="93662"/>
                  </a:lnTo>
                  <a:lnTo>
                    <a:pt x="41071" y="94335"/>
                  </a:lnTo>
                  <a:lnTo>
                    <a:pt x="40182" y="96075"/>
                  </a:lnTo>
                  <a:lnTo>
                    <a:pt x="40640" y="98018"/>
                  </a:lnTo>
                  <a:lnTo>
                    <a:pt x="41236" y="99771"/>
                  </a:lnTo>
                  <a:lnTo>
                    <a:pt x="43154" y="100711"/>
                  </a:lnTo>
                  <a:lnTo>
                    <a:pt x="46685" y="99517"/>
                  </a:lnTo>
                  <a:lnTo>
                    <a:pt x="47625" y="97612"/>
                  </a:lnTo>
                  <a:close/>
                </a:path>
                <a:path w="213995" h="120014">
                  <a:moveTo>
                    <a:pt x="53873" y="53213"/>
                  </a:moveTo>
                  <a:lnTo>
                    <a:pt x="53390" y="52044"/>
                  </a:lnTo>
                  <a:lnTo>
                    <a:pt x="51435" y="50088"/>
                  </a:lnTo>
                  <a:lnTo>
                    <a:pt x="50241" y="49606"/>
                  </a:lnTo>
                  <a:lnTo>
                    <a:pt x="47472" y="49606"/>
                  </a:lnTo>
                  <a:lnTo>
                    <a:pt x="46291" y="50088"/>
                  </a:lnTo>
                  <a:lnTo>
                    <a:pt x="44323" y="52044"/>
                  </a:lnTo>
                  <a:lnTo>
                    <a:pt x="43840" y="53213"/>
                  </a:lnTo>
                  <a:lnTo>
                    <a:pt x="43840" y="55968"/>
                  </a:lnTo>
                  <a:lnTo>
                    <a:pt x="44323" y="57137"/>
                  </a:lnTo>
                  <a:lnTo>
                    <a:pt x="46291" y="59080"/>
                  </a:lnTo>
                  <a:lnTo>
                    <a:pt x="47472" y="59575"/>
                  </a:lnTo>
                  <a:lnTo>
                    <a:pt x="50241" y="59575"/>
                  </a:lnTo>
                  <a:lnTo>
                    <a:pt x="51435" y="59080"/>
                  </a:lnTo>
                  <a:lnTo>
                    <a:pt x="53390" y="57137"/>
                  </a:lnTo>
                  <a:lnTo>
                    <a:pt x="53873" y="55968"/>
                  </a:lnTo>
                  <a:lnTo>
                    <a:pt x="53873" y="53213"/>
                  </a:lnTo>
                  <a:close/>
                </a:path>
                <a:path w="213995" h="120014">
                  <a:moveTo>
                    <a:pt x="64325" y="27101"/>
                  </a:moveTo>
                  <a:lnTo>
                    <a:pt x="63830" y="25933"/>
                  </a:lnTo>
                  <a:lnTo>
                    <a:pt x="61874" y="23990"/>
                  </a:lnTo>
                  <a:lnTo>
                    <a:pt x="60680" y="23495"/>
                  </a:lnTo>
                  <a:lnTo>
                    <a:pt x="57912" y="23495"/>
                  </a:lnTo>
                  <a:lnTo>
                    <a:pt x="56730" y="23990"/>
                  </a:lnTo>
                  <a:lnTo>
                    <a:pt x="54762" y="25933"/>
                  </a:lnTo>
                  <a:lnTo>
                    <a:pt x="54279" y="27101"/>
                  </a:lnTo>
                  <a:lnTo>
                    <a:pt x="54279" y="29857"/>
                  </a:lnTo>
                  <a:lnTo>
                    <a:pt x="54762" y="31026"/>
                  </a:lnTo>
                  <a:lnTo>
                    <a:pt x="56730" y="32981"/>
                  </a:lnTo>
                  <a:lnTo>
                    <a:pt x="57912" y="33464"/>
                  </a:lnTo>
                  <a:lnTo>
                    <a:pt x="60680" y="33464"/>
                  </a:lnTo>
                  <a:lnTo>
                    <a:pt x="61874" y="32981"/>
                  </a:lnTo>
                  <a:lnTo>
                    <a:pt x="63830" y="31026"/>
                  </a:lnTo>
                  <a:lnTo>
                    <a:pt x="64325" y="29857"/>
                  </a:lnTo>
                  <a:lnTo>
                    <a:pt x="64325" y="27101"/>
                  </a:lnTo>
                  <a:close/>
                </a:path>
                <a:path w="213995" h="120014">
                  <a:moveTo>
                    <a:pt x="71399" y="3771"/>
                  </a:moveTo>
                  <a:lnTo>
                    <a:pt x="70459" y="1041"/>
                  </a:lnTo>
                  <a:lnTo>
                    <a:pt x="70307" y="838"/>
                  </a:lnTo>
                  <a:lnTo>
                    <a:pt x="64566" y="215"/>
                  </a:lnTo>
                  <a:lnTo>
                    <a:pt x="61683" y="0"/>
                  </a:lnTo>
                  <a:lnTo>
                    <a:pt x="60820" y="1257"/>
                  </a:lnTo>
                  <a:lnTo>
                    <a:pt x="60464" y="2832"/>
                  </a:lnTo>
                  <a:lnTo>
                    <a:pt x="61887" y="6972"/>
                  </a:lnTo>
                  <a:lnTo>
                    <a:pt x="64744" y="8369"/>
                  </a:lnTo>
                  <a:lnTo>
                    <a:pt x="69989" y="6604"/>
                  </a:lnTo>
                  <a:lnTo>
                    <a:pt x="71399" y="3771"/>
                  </a:lnTo>
                  <a:close/>
                </a:path>
                <a:path w="213995" h="120014">
                  <a:moveTo>
                    <a:pt x="72694" y="75577"/>
                  </a:moveTo>
                  <a:lnTo>
                    <a:pt x="70497" y="69151"/>
                  </a:lnTo>
                  <a:lnTo>
                    <a:pt x="66979" y="67437"/>
                  </a:lnTo>
                  <a:lnTo>
                    <a:pt x="62014" y="69126"/>
                  </a:lnTo>
                  <a:lnTo>
                    <a:pt x="60731" y="70396"/>
                  </a:lnTo>
                  <a:lnTo>
                    <a:pt x="59486" y="73291"/>
                  </a:lnTo>
                  <a:lnTo>
                    <a:pt x="59372" y="74841"/>
                  </a:lnTo>
                  <a:lnTo>
                    <a:pt x="60159" y="77127"/>
                  </a:lnTo>
                  <a:lnTo>
                    <a:pt x="60579" y="77838"/>
                  </a:lnTo>
                  <a:lnTo>
                    <a:pt x="62725" y="80225"/>
                  </a:lnTo>
                  <a:lnTo>
                    <a:pt x="65303" y="80987"/>
                  </a:lnTo>
                  <a:lnTo>
                    <a:pt x="70967" y="79070"/>
                  </a:lnTo>
                  <a:lnTo>
                    <a:pt x="72694" y="75577"/>
                  </a:lnTo>
                  <a:close/>
                </a:path>
                <a:path w="213995" h="120014">
                  <a:moveTo>
                    <a:pt x="74193" y="102628"/>
                  </a:moveTo>
                  <a:lnTo>
                    <a:pt x="73025" y="99187"/>
                  </a:lnTo>
                  <a:lnTo>
                    <a:pt x="72491" y="98539"/>
                  </a:lnTo>
                  <a:lnTo>
                    <a:pt x="70561" y="96812"/>
                  </a:lnTo>
                  <a:lnTo>
                    <a:pt x="68719" y="96304"/>
                  </a:lnTo>
                  <a:lnTo>
                    <a:pt x="66294" y="97116"/>
                  </a:lnTo>
                  <a:lnTo>
                    <a:pt x="65735" y="97459"/>
                  </a:lnTo>
                  <a:lnTo>
                    <a:pt x="63766" y="99174"/>
                  </a:lnTo>
                  <a:lnTo>
                    <a:pt x="63131" y="101257"/>
                  </a:lnTo>
                  <a:lnTo>
                    <a:pt x="64693" y="105841"/>
                  </a:lnTo>
                  <a:lnTo>
                    <a:pt x="67551" y="107226"/>
                  </a:lnTo>
                  <a:lnTo>
                    <a:pt x="72796" y="105448"/>
                  </a:lnTo>
                  <a:lnTo>
                    <a:pt x="74193" y="102628"/>
                  </a:lnTo>
                  <a:close/>
                </a:path>
                <a:path w="213995" h="120014">
                  <a:moveTo>
                    <a:pt x="78968" y="48501"/>
                  </a:moveTo>
                  <a:lnTo>
                    <a:pt x="77139" y="43167"/>
                  </a:lnTo>
                  <a:lnTo>
                    <a:pt x="73698" y="41478"/>
                  </a:lnTo>
                  <a:lnTo>
                    <a:pt x="67360" y="43624"/>
                  </a:lnTo>
                  <a:lnTo>
                    <a:pt x="65659" y="47040"/>
                  </a:lnTo>
                  <a:lnTo>
                    <a:pt x="67195" y="51485"/>
                  </a:lnTo>
                  <a:lnTo>
                    <a:pt x="68072" y="52527"/>
                  </a:lnTo>
                  <a:lnTo>
                    <a:pt x="70662" y="54229"/>
                  </a:lnTo>
                  <a:lnTo>
                    <a:pt x="72593" y="54559"/>
                  </a:lnTo>
                  <a:lnTo>
                    <a:pt x="75387" y="53606"/>
                  </a:lnTo>
                  <a:lnTo>
                    <a:pt x="76187" y="53060"/>
                  </a:lnTo>
                  <a:lnTo>
                    <a:pt x="78346" y="50812"/>
                  </a:lnTo>
                  <a:lnTo>
                    <a:pt x="78968" y="48501"/>
                  </a:lnTo>
                  <a:close/>
                </a:path>
                <a:path w="213995" h="120014">
                  <a:moveTo>
                    <a:pt x="87515" y="20370"/>
                  </a:moveTo>
                  <a:lnTo>
                    <a:pt x="85471" y="14414"/>
                  </a:lnTo>
                  <a:lnTo>
                    <a:pt x="82029" y="12725"/>
                  </a:lnTo>
                  <a:lnTo>
                    <a:pt x="75692" y="14871"/>
                  </a:lnTo>
                  <a:lnTo>
                    <a:pt x="74002" y="18288"/>
                  </a:lnTo>
                  <a:lnTo>
                    <a:pt x="75971" y="24041"/>
                  </a:lnTo>
                  <a:lnTo>
                    <a:pt x="78486" y="25603"/>
                  </a:lnTo>
                  <a:lnTo>
                    <a:pt x="82219" y="25361"/>
                  </a:lnTo>
                  <a:lnTo>
                    <a:pt x="83705" y="24752"/>
                  </a:lnTo>
                  <a:lnTo>
                    <a:pt x="86245" y="23380"/>
                  </a:lnTo>
                  <a:lnTo>
                    <a:pt x="87515" y="20370"/>
                  </a:lnTo>
                  <a:close/>
                </a:path>
                <a:path w="213995" h="120014">
                  <a:moveTo>
                    <a:pt x="102514" y="81800"/>
                  </a:moveTo>
                  <a:lnTo>
                    <a:pt x="100558" y="76085"/>
                  </a:lnTo>
                  <a:lnTo>
                    <a:pt x="98577" y="74523"/>
                  </a:lnTo>
                  <a:lnTo>
                    <a:pt x="95237" y="73914"/>
                  </a:lnTo>
                  <a:lnTo>
                    <a:pt x="94119" y="73952"/>
                  </a:lnTo>
                  <a:lnTo>
                    <a:pt x="89966" y="75349"/>
                  </a:lnTo>
                  <a:lnTo>
                    <a:pt x="88188" y="78371"/>
                  </a:lnTo>
                  <a:lnTo>
                    <a:pt x="88773" y="82207"/>
                  </a:lnTo>
                  <a:lnTo>
                    <a:pt x="90081" y="86017"/>
                  </a:lnTo>
                  <a:lnTo>
                    <a:pt x="93814" y="87833"/>
                  </a:lnTo>
                  <a:lnTo>
                    <a:pt x="100685" y="85509"/>
                  </a:lnTo>
                  <a:lnTo>
                    <a:pt x="102514" y="81800"/>
                  </a:lnTo>
                  <a:close/>
                </a:path>
                <a:path w="213995" h="120014">
                  <a:moveTo>
                    <a:pt x="109689" y="106349"/>
                  </a:moveTo>
                  <a:lnTo>
                    <a:pt x="109207" y="105168"/>
                  </a:lnTo>
                  <a:lnTo>
                    <a:pt x="107238" y="103225"/>
                  </a:lnTo>
                  <a:lnTo>
                    <a:pt x="106057" y="102743"/>
                  </a:lnTo>
                  <a:lnTo>
                    <a:pt x="103289" y="102743"/>
                  </a:lnTo>
                  <a:lnTo>
                    <a:pt x="102108" y="103225"/>
                  </a:lnTo>
                  <a:lnTo>
                    <a:pt x="100139" y="105168"/>
                  </a:lnTo>
                  <a:lnTo>
                    <a:pt x="99656" y="106349"/>
                  </a:lnTo>
                  <a:lnTo>
                    <a:pt x="99656" y="109105"/>
                  </a:lnTo>
                  <a:lnTo>
                    <a:pt x="100139" y="110274"/>
                  </a:lnTo>
                  <a:lnTo>
                    <a:pt x="102108" y="112217"/>
                  </a:lnTo>
                  <a:lnTo>
                    <a:pt x="103289" y="112699"/>
                  </a:lnTo>
                  <a:lnTo>
                    <a:pt x="106057" y="112699"/>
                  </a:lnTo>
                  <a:lnTo>
                    <a:pt x="107238" y="112217"/>
                  </a:lnTo>
                  <a:lnTo>
                    <a:pt x="109207" y="110274"/>
                  </a:lnTo>
                  <a:lnTo>
                    <a:pt x="109689" y="109105"/>
                  </a:lnTo>
                  <a:lnTo>
                    <a:pt x="109689" y="106349"/>
                  </a:lnTo>
                  <a:close/>
                </a:path>
                <a:path w="213995" h="120014">
                  <a:moveTo>
                    <a:pt x="115824" y="23622"/>
                  </a:moveTo>
                  <a:lnTo>
                    <a:pt x="113753" y="17602"/>
                  </a:lnTo>
                  <a:lnTo>
                    <a:pt x="111353" y="15938"/>
                  </a:lnTo>
                  <a:lnTo>
                    <a:pt x="107924" y="15786"/>
                  </a:lnTo>
                  <a:lnTo>
                    <a:pt x="107111" y="15875"/>
                  </a:lnTo>
                  <a:lnTo>
                    <a:pt x="102870" y="17310"/>
                  </a:lnTo>
                  <a:lnTo>
                    <a:pt x="101028" y="21018"/>
                  </a:lnTo>
                  <a:lnTo>
                    <a:pt x="102438" y="25120"/>
                  </a:lnTo>
                  <a:lnTo>
                    <a:pt x="102819" y="25742"/>
                  </a:lnTo>
                  <a:lnTo>
                    <a:pt x="104927" y="28435"/>
                  </a:lnTo>
                  <a:lnTo>
                    <a:pt x="107823" y="29413"/>
                  </a:lnTo>
                  <a:lnTo>
                    <a:pt x="113982" y="27330"/>
                  </a:lnTo>
                  <a:lnTo>
                    <a:pt x="115824" y="23622"/>
                  </a:lnTo>
                  <a:close/>
                </a:path>
                <a:path w="213995" h="120014">
                  <a:moveTo>
                    <a:pt x="131749" y="87528"/>
                  </a:moveTo>
                  <a:lnTo>
                    <a:pt x="130746" y="83858"/>
                  </a:lnTo>
                  <a:lnTo>
                    <a:pt x="130009" y="81724"/>
                  </a:lnTo>
                  <a:lnTo>
                    <a:pt x="128270" y="80213"/>
                  </a:lnTo>
                  <a:lnTo>
                    <a:pt x="124866" y="79349"/>
                  </a:lnTo>
                  <a:lnTo>
                    <a:pt x="123621" y="79362"/>
                  </a:lnTo>
                  <a:lnTo>
                    <a:pt x="119049" y="80911"/>
                  </a:lnTo>
                  <a:lnTo>
                    <a:pt x="117233" y="84467"/>
                  </a:lnTo>
                  <a:lnTo>
                    <a:pt x="118300" y="88061"/>
                  </a:lnTo>
                  <a:lnTo>
                    <a:pt x="119468" y="91465"/>
                  </a:lnTo>
                  <a:lnTo>
                    <a:pt x="123202" y="93294"/>
                  </a:lnTo>
                  <a:lnTo>
                    <a:pt x="129959" y="91008"/>
                  </a:lnTo>
                  <a:lnTo>
                    <a:pt x="131749" y="87528"/>
                  </a:lnTo>
                  <a:close/>
                </a:path>
                <a:path w="213995" h="120014">
                  <a:moveTo>
                    <a:pt x="143421" y="31864"/>
                  </a:moveTo>
                  <a:lnTo>
                    <a:pt x="136093" y="22847"/>
                  </a:lnTo>
                  <a:lnTo>
                    <a:pt x="131864" y="24269"/>
                  </a:lnTo>
                  <a:lnTo>
                    <a:pt x="130187" y="26606"/>
                  </a:lnTo>
                  <a:lnTo>
                    <a:pt x="129984" y="29984"/>
                  </a:lnTo>
                  <a:lnTo>
                    <a:pt x="130086" y="30835"/>
                  </a:lnTo>
                  <a:lnTo>
                    <a:pt x="131470" y="34886"/>
                  </a:lnTo>
                  <a:lnTo>
                    <a:pt x="134861" y="36664"/>
                  </a:lnTo>
                  <a:lnTo>
                    <a:pt x="138709" y="35737"/>
                  </a:lnTo>
                  <a:lnTo>
                    <a:pt x="141668" y="34747"/>
                  </a:lnTo>
                  <a:lnTo>
                    <a:pt x="143421" y="31864"/>
                  </a:lnTo>
                  <a:close/>
                </a:path>
                <a:path w="213995" h="120014">
                  <a:moveTo>
                    <a:pt x="143764" y="112941"/>
                  </a:moveTo>
                  <a:lnTo>
                    <a:pt x="138112" y="106959"/>
                  </a:lnTo>
                  <a:lnTo>
                    <a:pt x="135839" y="107721"/>
                  </a:lnTo>
                  <a:lnTo>
                    <a:pt x="134861" y="108635"/>
                  </a:lnTo>
                  <a:lnTo>
                    <a:pt x="134099" y="110109"/>
                  </a:lnTo>
                  <a:lnTo>
                    <a:pt x="133743" y="111760"/>
                  </a:lnTo>
                  <a:lnTo>
                    <a:pt x="133692" y="112687"/>
                  </a:lnTo>
                  <a:lnTo>
                    <a:pt x="134759" y="115811"/>
                  </a:lnTo>
                  <a:lnTo>
                    <a:pt x="136918" y="117068"/>
                  </a:lnTo>
                  <a:lnTo>
                    <a:pt x="139966" y="116865"/>
                  </a:lnTo>
                  <a:lnTo>
                    <a:pt x="141300" y="116420"/>
                  </a:lnTo>
                  <a:lnTo>
                    <a:pt x="141998" y="115798"/>
                  </a:lnTo>
                  <a:lnTo>
                    <a:pt x="143370" y="114134"/>
                  </a:lnTo>
                  <a:lnTo>
                    <a:pt x="143764" y="112941"/>
                  </a:lnTo>
                  <a:close/>
                </a:path>
                <a:path w="213995" h="120014">
                  <a:moveTo>
                    <a:pt x="158178" y="81610"/>
                  </a:moveTo>
                  <a:lnTo>
                    <a:pt x="157543" y="79768"/>
                  </a:lnTo>
                  <a:lnTo>
                    <a:pt x="155460" y="76796"/>
                  </a:lnTo>
                  <a:lnTo>
                    <a:pt x="152793" y="75831"/>
                  </a:lnTo>
                  <a:lnTo>
                    <a:pt x="148297" y="77343"/>
                  </a:lnTo>
                  <a:lnTo>
                    <a:pt x="146926" y="78955"/>
                  </a:lnTo>
                  <a:lnTo>
                    <a:pt x="146215" y="81876"/>
                  </a:lnTo>
                  <a:lnTo>
                    <a:pt x="146227" y="82994"/>
                  </a:lnTo>
                  <a:lnTo>
                    <a:pt x="147650" y="87122"/>
                  </a:lnTo>
                  <a:lnTo>
                    <a:pt x="150990" y="88747"/>
                  </a:lnTo>
                  <a:lnTo>
                    <a:pt x="154686" y="87503"/>
                  </a:lnTo>
                  <a:lnTo>
                    <a:pt x="156629" y="86106"/>
                  </a:lnTo>
                  <a:lnTo>
                    <a:pt x="157289" y="85191"/>
                  </a:lnTo>
                  <a:lnTo>
                    <a:pt x="158102" y="82956"/>
                  </a:lnTo>
                  <a:lnTo>
                    <a:pt x="158178" y="81610"/>
                  </a:lnTo>
                  <a:close/>
                </a:path>
                <a:path w="213995" h="120014">
                  <a:moveTo>
                    <a:pt x="162687" y="61480"/>
                  </a:moveTo>
                  <a:lnTo>
                    <a:pt x="161010" y="56591"/>
                  </a:lnTo>
                  <a:lnTo>
                    <a:pt x="160007" y="55448"/>
                  </a:lnTo>
                  <a:lnTo>
                    <a:pt x="157162" y="53670"/>
                  </a:lnTo>
                  <a:lnTo>
                    <a:pt x="155130" y="53340"/>
                  </a:lnTo>
                  <a:lnTo>
                    <a:pt x="149745" y="55156"/>
                  </a:lnTo>
                  <a:lnTo>
                    <a:pt x="147904" y="58864"/>
                  </a:lnTo>
                  <a:lnTo>
                    <a:pt x="149491" y="63246"/>
                  </a:lnTo>
                  <a:lnTo>
                    <a:pt x="155981" y="66814"/>
                  </a:lnTo>
                  <a:lnTo>
                    <a:pt x="160845" y="65189"/>
                  </a:lnTo>
                  <a:lnTo>
                    <a:pt x="162687" y="61480"/>
                  </a:lnTo>
                  <a:close/>
                </a:path>
                <a:path w="213995" h="120014">
                  <a:moveTo>
                    <a:pt x="167335" y="36207"/>
                  </a:moveTo>
                  <a:lnTo>
                    <a:pt x="164147" y="34099"/>
                  </a:lnTo>
                  <a:lnTo>
                    <a:pt x="157581" y="30149"/>
                  </a:lnTo>
                  <a:lnTo>
                    <a:pt x="157543" y="30962"/>
                  </a:lnTo>
                  <a:lnTo>
                    <a:pt x="164820" y="37185"/>
                  </a:lnTo>
                  <a:lnTo>
                    <a:pt x="166992" y="36410"/>
                  </a:lnTo>
                  <a:lnTo>
                    <a:pt x="167335" y="36207"/>
                  </a:lnTo>
                  <a:close/>
                </a:path>
                <a:path w="213995" h="120014">
                  <a:moveTo>
                    <a:pt x="168287" y="103276"/>
                  </a:moveTo>
                  <a:lnTo>
                    <a:pt x="168249" y="102692"/>
                  </a:lnTo>
                  <a:lnTo>
                    <a:pt x="167157" y="99517"/>
                  </a:lnTo>
                  <a:lnTo>
                    <a:pt x="164299" y="98120"/>
                  </a:lnTo>
                  <a:lnTo>
                    <a:pt x="161188" y="99174"/>
                  </a:lnTo>
                  <a:lnTo>
                    <a:pt x="158661" y="100990"/>
                  </a:lnTo>
                  <a:lnTo>
                    <a:pt x="157810" y="103200"/>
                  </a:lnTo>
                  <a:lnTo>
                    <a:pt x="158877" y="106273"/>
                  </a:lnTo>
                  <a:lnTo>
                    <a:pt x="159486" y="106972"/>
                  </a:lnTo>
                  <a:lnTo>
                    <a:pt x="160972" y="108115"/>
                  </a:lnTo>
                  <a:lnTo>
                    <a:pt x="162509" y="108724"/>
                  </a:lnTo>
                  <a:lnTo>
                    <a:pt x="163728" y="108839"/>
                  </a:lnTo>
                  <a:lnTo>
                    <a:pt x="165125" y="108369"/>
                  </a:lnTo>
                  <a:lnTo>
                    <a:pt x="165468" y="108127"/>
                  </a:lnTo>
                  <a:lnTo>
                    <a:pt x="167157" y="107302"/>
                  </a:lnTo>
                  <a:lnTo>
                    <a:pt x="168224" y="105676"/>
                  </a:lnTo>
                  <a:lnTo>
                    <a:pt x="168287" y="103276"/>
                  </a:lnTo>
                  <a:close/>
                </a:path>
                <a:path w="213995" h="120014">
                  <a:moveTo>
                    <a:pt x="182092" y="82854"/>
                  </a:moveTo>
                  <a:lnTo>
                    <a:pt x="180568" y="78409"/>
                  </a:lnTo>
                  <a:lnTo>
                    <a:pt x="178943" y="77228"/>
                  </a:lnTo>
                  <a:lnTo>
                    <a:pt x="176593" y="76898"/>
                  </a:lnTo>
                  <a:lnTo>
                    <a:pt x="175272" y="77101"/>
                  </a:lnTo>
                  <a:lnTo>
                    <a:pt x="175056" y="77076"/>
                  </a:lnTo>
                  <a:lnTo>
                    <a:pt x="171081" y="81686"/>
                  </a:lnTo>
                  <a:lnTo>
                    <a:pt x="172593" y="86067"/>
                  </a:lnTo>
                  <a:lnTo>
                    <a:pt x="175437" y="87464"/>
                  </a:lnTo>
                  <a:lnTo>
                    <a:pt x="180695" y="85686"/>
                  </a:lnTo>
                  <a:lnTo>
                    <a:pt x="182092" y="82854"/>
                  </a:lnTo>
                  <a:close/>
                </a:path>
                <a:path w="213995" h="120014">
                  <a:moveTo>
                    <a:pt x="192722" y="50419"/>
                  </a:moveTo>
                  <a:lnTo>
                    <a:pt x="191236" y="46113"/>
                  </a:lnTo>
                  <a:lnTo>
                    <a:pt x="189763" y="44996"/>
                  </a:lnTo>
                  <a:lnTo>
                    <a:pt x="187553" y="44500"/>
                  </a:lnTo>
                  <a:lnTo>
                    <a:pt x="187261" y="44488"/>
                  </a:lnTo>
                  <a:lnTo>
                    <a:pt x="183299" y="46291"/>
                  </a:lnTo>
                  <a:lnTo>
                    <a:pt x="182206" y="47586"/>
                  </a:lnTo>
                  <a:lnTo>
                    <a:pt x="181737" y="49339"/>
                  </a:lnTo>
                  <a:lnTo>
                    <a:pt x="183184" y="53555"/>
                  </a:lnTo>
                  <a:lnTo>
                    <a:pt x="185851" y="54876"/>
                  </a:lnTo>
                  <a:lnTo>
                    <a:pt x="188493" y="54178"/>
                  </a:lnTo>
                  <a:lnTo>
                    <a:pt x="188747" y="54140"/>
                  </a:lnTo>
                  <a:lnTo>
                    <a:pt x="191338" y="53238"/>
                  </a:lnTo>
                  <a:lnTo>
                    <a:pt x="192722" y="50419"/>
                  </a:lnTo>
                  <a:close/>
                </a:path>
                <a:path w="213995" h="120014">
                  <a:moveTo>
                    <a:pt x="213829" y="117055"/>
                  </a:moveTo>
                  <a:lnTo>
                    <a:pt x="212636" y="113563"/>
                  </a:lnTo>
                  <a:lnTo>
                    <a:pt x="210718" y="112623"/>
                  </a:lnTo>
                  <a:lnTo>
                    <a:pt x="208673" y="113309"/>
                  </a:lnTo>
                  <a:lnTo>
                    <a:pt x="207721" y="114020"/>
                  </a:lnTo>
                  <a:lnTo>
                    <a:pt x="206768" y="115125"/>
                  </a:lnTo>
                  <a:lnTo>
                    <a:pt x="206451" y="116306"/>
                  </a:lnTo>
                  <a:lnTo>
                    <a:pt x="207238" y="118605"/>
                  </a:lnTo>
                  <a:lnTo>
                    <a:pt x="208203" y="119341"/>
                  </a:lnTo>
                  <a:lnTo>
                    <a:pt x="209892" y="119722"/>
                  </a:lnTo>
                  <a:lnTo>
                    <a:pt x="210515" y="119761"/>
                  </a:lnTo>
                  <a:lnTo>
                    <a:pt x="212890" y="118960"/>
                  </a:lnTo>
                  <a:lnTo>
                    <a:pt x="213829" y="11705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406450" y="2558833"/>
              <a:ext cx="513715" cy="546735"/>
            </a:xfrm>
            <a:custGeom>
              <a:avLst/>
              <a:gdLst/>
              <a:ahLst/>
              <a:cxnLst/>
              <a:rect l="l" t="t" r="r" b="b"/>
              <a:pathLst>
                <a:path w="513715" h="546735">
                  <a:moveTo>
                    <a:pt x="224802" y="331203"/>
                  </a:moveTo>
                  <a:lnTo>
                    <a:pt x="217792" y="292404"/>
                  </a:lnTo>
                  <a:lnTo>
                    <a:pt x="203479" y="256247"/>
                  </a:lnTo>
                  <a:lnTo>
                    <a:pt x="182308" y="223583"/>
                  </a:lnTo>
                  <a:lnTo>
                    <a:pt x="154698" y="195224"/>
                  </a:lnTo>
                  <a:lnTo>
                    <a:pt x="122085" y="172707"/>
                  </a:lnTo>
                  <a:lnTo>
                    <a:pt x="86207" y="157175"/>
                  </a:lnTo>
                  <a:lnTo>
                    <a:pt x="47955" y="148932"/>
                  </a:lnTo>
                  <a:lnTo>
                    <a:pt x="8229" y="148259"/>
                  </a:lnTo>
                  <a:lnTo>
                    <a:pt x="3517" y="148628"/>
                  </a:lnTo>
                  <a:lnTo>
                    <a:pt x="0" y="152717"/>
                  </a:lnTo>
                  <a:lnTo>
                    <a:pt x="762" y="162090"/>
                  </a:lnTo>
                  <a:lnTo>
                    <a:pt x="4864" y="165620"/>
                  </a:lnTo>
                  <a:lnTo>
                    <a:pt x="9601" y="165201"/>
                  </a:lnTo>
                  <a:lnTo>
                    <a:pt x="45948" y="165836"/>
                  </a:lnTo>
                  <a:lnTo>
                    <a:pt x="113766" y="187566"/>
                  </a:lnTo>
                  <a:lnTo>
                    <a:pt x="168859" y="234111"/>
                  </a:lnTo>
                  <a:lnTo>
                    <a:pt x="201307" y="297065"/>
                  </a:lnTo>
                  <a:lnTo>
                    <a:pt x="207721" y="332562"/>
                  </a:lnTo>
                  <a:lnTo>
                    <a:pt x="207098" y="368617"/>
                  </a:lnTo>
                  <a:lnTo>
                    <a:pt x="185178" y="435914"/>
                  </a:lnTo>
                  <a:lnTo>
                    <a:pt x="138277" y="490575"/>
                  </a:lnTo>
                  <a:lnTo>
                    <a:pt x="74828" y="522782"/>
                  </a:lnTo>
                  <a:lnTo>
                    <a:pt x="34340" y="529513"/>
                  </a:lnTo>
                  <a:lnTo>
                    <a:pt x="30822" y="533615"/>
                  </a:lnTo>
                  <a:lnTo>
                    <a:pt x="31559" y="542747"/>
                  </a:lnTo>
                  <a:lnTo>
                    <a:pt x="35306" y="546112"/>
                  </a:lnTo>
                  <a:lnTo>
                    <a:pt x="39725" y="546112"/>
                  </a:lnTo>
                  <a:lnTo>
                    <a:pt x="79527" y="539127"/>
                  </a:lnTo>
                  <a:lnTo>
                    <a:pt x="115963" y="524929"/>
                  </a:lnTo>
                  <a:lnTo>
                    <a:pt x="148894" y="503923"/>
                  </a:lnTo>
                  <a:lnTo>
                    <a:pt x="177469" y="476542"/>
                  </a:lnTo>
                  <a:lnTo>
                    <a:pt x="200164" y="444182"/>
                  </a:lnTo>
                  <a:lnTo>
                    <a:pt x="215811" y="408571"/>
                  </a:lnTo>
                  <a:lnTo>
                    <a:pt x="224116" y="370624"/>
                  </a:lnTo>
                  <a:lnTo>
                    <a:pt x="224802" y="331203"/>
                  </a:lnTo>
                  <a:close/>
                </a:path>
                <a:path w="513715" h="546735">
                  <a:moveTo>
                    <a:pt x="319684" y="25082"/>
                  </a:moveTo>
                  <a:lnTo>
                    <a:pt x="317792" y="20040"/>
                  </a:lnTo>
                  <a:lnTo>
                    <a:pt x="313486" y="18084"/>
                  </a:lnTo>
                  <a:lnTo>
                    <a:pt x="269405" y="3835"/>
                  </a:lnTo>
                  <a:lnTo>
                    <a:pt x="224637" y="0"/>
                  </a:lnTo>
                  <a:lnTo>
                    <a:pt x="180784" y="5994"/>
                  </a:lnTo>
                  <a:lnTo>
                    <a:pt x="139458" y="21209"/>
                  </a:lnTo>
                  <a:lnTo>
                    <a:pt x="102285" y="45059"/>
                  </a:lnTo>
                  <a:lnTo>
                    <a:pt x="70878" y="76949"/>
                  </a:lnTo>
                  <a:lnTo>
                    <a:pt x="46837" y="116281"/>
                  </a:lnTo>
                  <a:lnTo>
                    <a:pt x="44869" y="120548"/>
                  </a:lnTo>
                  <a:lnTo>
                    <a:pt x="46748" y="125603"/>
                  </a:lnTo>
                  <a:lnTo>
                    <a:pt x="52209" y="128079"/>
                  </a:lnTo>
                  <a:lnTo>
                    <a:pt x="53416" y="128333"/>
                  </a:lnTo>
                  <a:lnTo>
                    <a:pt x="57861" y="128333"/>
                  </a:lnTo>
                  <a:lnTo>
                    <a:pt x="60972" y="126492"/>
                  </a:lnTo>
                  <a:lnTo>
                    <a:pt x="62407" y="123367"/>
                  </a:lnTo>
                  <a:lnTo>
                    <a:pt x="88760" y="82029"/>
                  </a:lnTo>
                  <a:lnTo>
                    <a:pt x="123964" y="50088"/>
                  </a:lnTo>
                  <a:lnTo>
                    <a:pt x="165658" y="28409"/>
                  </a:lnTo>
                  <a:lnTo>
                    <a:pt x="211518" y="17843"/>
                  </a:lnTo>
                  <a:lnTo>
                    <a:pt x="259194" y="19265"/>
                  </a:lnTo>
                  <a:lnTo>
                    <a:pt x="306349" y="33540"/>
                  </a:lnTo>
                  <a:lnTo>
                    <a:pt x="310642" y="35483"/>
                  </a:lnTo>
                  <a:lnTo>
                    <a:pt x="315734" y="33616"/>
                  </a:lnTo>
                  <a:lnTo>
                    <a:pt x="319684" y="25082"/>
                  </a:lnTo>
                  <a:close/>
                </a:path>
                <a:path w="513715" h="546735">
                  <a:moveTo>
                    <a:pt x="513613" y="319519"/>
                  </a:moveTo>
                  <a:lnTo>
                    <a:pt x="504634" y="274383"/>
                  </a:lnTo>
                  <a:lnTo>
                    <a:pt x="486143" y="233743"/>
                  </a:lnTo>
                  <a:lnTo>
                    <a:pt x="459460" y="198678"/>
                  </a:lnTo>
                  <a:lnTo>
                    <a:pt x="425907" y="170332"/>
                  </a:lnTo>
                  <a:lnTo>
                    <a:pt x="386778" y="149783"/>
                  </a:lnTo>
                  <a:lnTo>
                    <a:pt x="343382" y="138163"/>
                  </a:lnTo>
                  <a:lnTo>
                    <a:pt x="297053" y="136575"/>
                  </a:lnTo>
                  <a:lnTo>
                    <a:pt x="292328" y="136944"/>
                  </a:lnTo>
                  <a:lnTo>
                    <a:pt x="288810" y="141033"/>
                  </a:lnTo>
                  <a:lnTo>
                    <a:pt x="289572" y="150406"/>
                  </a:lnTo>
                  <a:lnTo>
                    <a:pt x="293712" y="153962"/>
                  </a:lnTo>
                  <a:lnTo>
                    <a:pt x="298424" y="153517"/>
                  </a:lnTo>
                  <a:lnTo>
                    <a:pt x="347662" y="156171"/>
                  </a:lnTo>
                  <a:lnTo>
                    <a:pt x="392950" y="171056"/>
                  </a:lnTo>
                  <a:lnTo>
                    <a:pt x="432371" y="196570"/>
                  </a:lnTo>
                  <a:lnTo>
                    <a:pt x="464058" y="231114"/>
                  </a:lnTo>
                  <a:lnTo>
                    <a:pt x="486079" y="273088"/>
                  </a:lnTo>
                  <a:lnTo>
                    <a:pt x="496544" y="320878"/>
                  </a:lnTo>
                  <a:lnTo>
                    <a:pt x="495922" y="356933"/>
                  </a:lnTo>
                  <a:lnTo>
                    <a:pt x="474002" y="424230"/>
                  </a:lnTo>
                  <a:lnTo>
                    <a:pt x="427101" y="478891"/>
                  </a:lnTo>
                  <a:lnTo>
                    <a:pt x="363651" y="511098"/>
                  </a:lnTo>
                  <a:lnTo>
                    <a:pt x="323151" y="517842"/>
                  </a:lnTo>
                  <a:lnTo>
                    <a:pt x="319646" y="521931"/>
                  </a:lnTo>
                  <a:lnTo>
                    <a:pt x="320382" y="531063"/>
                  </a:lnTo>
                  <a:lnTo>
                    <a:pt x="324129" y="534441"/>
                  </a:lnTo>
                  <a:lnTo>
                    <a:pt x="328549" y="534441"/>
                  </a:lnTo>
                  <a:lnTo>
                    <a:pt x="368338" y="527443"/>
                  </a:lnTo>
                  <a:lnTo>
                    <a:pt x="404787" y="513257"/>
                  </a:lnTo>
                  <a:lnTo>
                    <a:pt x="437705" y="492252"/>
                  </a:lnTo>
                  <a:lnTo>
                    <a:pt x="466280" y="464858"/>
                  </a:lnTo>
                  <a:lnTo>
                    <a:pt x="488975" y="432498"/>
                  </a:lnTo>
                  <a:lnTo>
                    <a:pt x="504621" y="396887"/>
                  </a:lnTo>
                  <a:lnTo>
                    <a:pt x="512927" y="358940"/>
                  </a:lnTo>
                  <a:lnTo>
                    <a:pt x="513613" y="319519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89739" y="2582451"/>
              <a:ext cx="162040" cy="1387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117221" y="2836746"/>
              <a:ext cx="161925" cy="283210"/>
            </a:xfrm>
            <a:custGeom>
              <a:avLst/>
              <a:gdLst/>
              <a:ahLst/>
              <a:cxnLst/>
              <a:rect l="l" t="t" r="r" b="b"/>
              <a:pathLst>
                <a:path w="161925" h="283210">
                  <a:moveTo>
                    <a:pt x="145731" y="282672"/>
                  </a:moveTo>
                  <a:lnTo>
                    <a:pt x="141923" y="282672"/>
                  </a:lnTo>
                  <a:lnTo>
                    <a:pt x="99534" y="276237"/>
                  </a:lnTo>
                  <a:lnTo>
                    <a:pt x="61959" y="258163"/>
                  </a:lnTo>
                  <a:lnTo>
                    <a:pt x="31386" y="230301"/>
                  </a:lnTo>
                  <a:lnTo>
                    <a:pt x="10004" y="194499"/>
                  </a:lnTo>
                  <a:lnTo>
                    <a:pt x="0" y="152604"/>
                  </a:lnTo>
                  <a:lnTo>
                    <a:pt x="487" y="124680"/>
                  </a:lnTo>
                  <a:lnTo>
                    <a:pt x="17459" y="72566"/>
                  </a:lnTo>
                  <a:lnTo>
                    <a:pt x="53775" y="30236"/>
                  </a:lnTo>
                  <a:lnTo>
                    <a:pt x="102914" y="5298"/>
                  </a:lnTo>
                  <a:lnTo>
                    <a:pt x="135424" y="0"/>
                  </a:lnTo>
                  <a:lnTo>
                    <a:pt x="139464" y="3481"/>
                  </a:lnTo>
                  <a:lnTo>
                    <a:pt x="140222" y="12845"/>
                  </a:lnTo>
                  <a:lnTo>
                    <a:pt x="136709" y="16939"/>
                  </a:lnTo>
                  <a:lnTo>
                    <a:pt x="131993" y="17313"/>
                  </a:lnTo>
                  <a:lnTo>
                    <a:pt x="107619" y="21651"/>
                  </a:lnTo>
                  <a:lnTo>
                    <a:pt x="64391" y="43591"/>
                  </a:lnTo>
                  <a:lnTo>
                    <a:pt x="32442" y="80827"/>
                  </a:lnTo>
                  <a:lnTo>
                    <a:pt x="17512" y="126672"/>
                  </a:lnTo>
                  <a:lnTo>
                    <a:pt x="17084" y="151240"/>
                  </a:lnTo>
                  <a:lnTo>
                    <a:pt x="30819" y="198665"/>
                  </a:lnTo>
                  <a:lnTo>
                    <a:pt x="60811" y="235943"/>
                  </a:lnTo>
                  <a:lnTo>
                    <a:pt x="102682" y="259374"/>
                  </a:lnTo>
                  <a:lnTo>
                    <a:pt x="152055" y="265261"/>
                  </a:lnTo>
                  <a:lnTo>
                    <a:pt x="156797" y="264861"/>
                  </a:lnTo>
                  <a:lnTo>
                    <a:pt x="160901" y="268368"/>
                  </a:lnTo>
                  <a:lnTo>
                    <a:pt x="161663" y="277737"/>
                  </a:lnTo>
                  <a:lnTo>
                    <a:pt x="158146" y="281830"/>
                  </a:lnTo>
                  <a:lnTo>
                    <a:pt x="149570" y="282519"/>
                  </a:lnTo>
                  <a:lnTo>
                    <a:pt x="145731" y="282672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705399" y="3130151"/>
              <a:ext cx="166747" cy="2568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309001" y="3168794"/>
              <a:ext cx="140269" cy="2147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501852" y="3396505"/>
              <a:ext cx="140261" cy="2147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8420506" y="2565663"/>
            <a:ext cx="8678545" cy="5986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latin typeface="Noto Sans"/>
                <a:cs typeface="Noto Sans"/>
              </a:rPr>
              <a:t>Să rănești intenționat pe</a:t>
            </a:r>
            <a:r>
              <a:rPr sz="3400" b="1" spc="-20" dirty="0">
                <a:latin typeface="Noto Sans"/>
                <a:cs typeface="Noto Sans"/>
              </a:rPr>
              <a:t> </a:t>
            </a:r>
            <a:r>
              <a:rPr sz="3400" b="1" spc="-5" dirty="0">
                <a:latin typeface="Noto Sans"/>
                <a:cs typeface="Noto Sans"/>
              </a:rPr>
              <a:t>altcineva;</a:t>
            </a:r>
            <a:endParaRPr sz="34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000">
              <a:latin typeface="Noto Sans"/>
              <a:cs typeface="Noto Sans"/>
            </a:endParaRPr>
          </a:p>
          <a:p>
            <a:pPr marL="1896110" marR="897255" indent="-1729105">
              <a:lnSpc>
                <a:spcPct val="115799"/>
              </a:lnSpc>
            </a:pPr>
            <a:r>
              <a:rPr sz="3400" b="1" spc="-5" dirty="0">
                <a:latin typeface="Noto Sans"/>
                <a:cs typeface="Noto Sans"/>
              </a:rPr>
              <a:t>Ceva ce se întâmplă </a:t>
            </a:r>
            <a:r>
              <a:rPr sz="3400" b="1" dirty="0">
                <a:latin typeface="Noto Sans"/>
                <a:cs typeface="Noto Sans"/>
              </a:rPr>
              <a:t>în </a:t>
            </a:r>
            <a:r>
              <a:rPr sz="3400" b="1" spc="-5" dirty="0">
                <a:latin typeface="Noto Sans"/>
                <a:cs typeface="Noto Sans"/>
              </a:rPr>
              <a:t>mod repetat  (din nou și din</a:t>
            </a:r>
            <a:r>
              <a:rPr sz="3400" b="1" spc="-20" dirty="0">
                <a:latin typeface="Noto Sans"/>
                <a:cs typeface="Noto Sans"/>
              </a:rPr>
              <a:t> </a:t>
            </a:r>
            <a:r>
              <a:rPr sz="3400" b="1" dirty="0">
                <a:latin typeface="Noto Sans"/>
                <a:cs typeface="Noto Sans"/>
              </a:rPr>
              <a:t>nou);</a:t>
            </a:r>
            <a:endParaRPr sz="34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900">
              <a:latin typeface="Noto Sans"/>
              <a:cs typeface="Noto Sans"/>
            </a:endParaRPr>
          </a:p>
          <a:p>
            <a:pPr marL="67945">
              <a:lnSpc>
                <a:spcPct val="100000"/>
              </a:lnSpc>
            </a:pPr>
            <a:r>
              <a:rPr sz="3400" b="1" spc="-5" dirty="0">
                <a:latin typeface="Noto Sans"/>
                <a:cs typeface="Noto Sans"/>
              </a:rPr>
              <a:t>Diferit de ceva ce are loc </a:t>
            </a:r>
            <a:r>
              <a:rPr sz="3400" b="1" dirty="0">
                <a:latin typeface="Noto Sans"/>
                <a:cs typeface="Noto Sans"/>
              </a:rPr>
              <a:t>o </a:t>
            </a:r>
            <a:r>
              <a:rPr sz="3400" b="1" spc="-40" dirty="0">
                <a:latin typeface="Noto Sans"/>
                <a:cs typeface="Noto Sans"/>
              </a:rPr>
              <a:t>singură</a:t>
            </a:r>
            <a:r>
              <a:rPr sz="3400" b="1" spc="-20" dirty="0">
                <a:latin typeface="Noto Sans"/>
                <a:cs typeface="Noto Sans"/>
              </a:rPr>
              <a:t> </a:t>
            </a:r>
            <a:r>
              <a:rPr sz="3400" b="1" spc="-5" dirty="0">
                <a:latin typeface="Noto Sans"/>
                <a:cs typeface="Noto Sans"/>
              </a:rPr>
              <a:t>dată;</a:t>
            </a:r>
            <a:endParaRPr sz="34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600">
              <a:latin typeface="Noto Sans"/>
              <a:cs typeface="Noto Sans"/>
            </a:endParaRPr>
          </a:p>
          <a:p>
            <a:pPr marL="2115820" marR="1494155" indent="-2103755">
              <a:lnSpc>
                <a:spcPct val="115799"/>
              </a:lnSpc>
            </a:pPr>
            <a:r>
              <a:rPr sz="3400" b="1" spc="-5" dirty="0">
                <a:latin typeface="Noto Sans"/>
                <a:cs typeface="Noto Sans"/>
              </a:rPr>
              <a:t>Dureroasă </a:t>
            </a:r>
            <a:r>
              <a:rPr sz="3400" b="1" dirty="0">
                <a:latin typeface="Noto Sans"/>
                <a:cs typeface="Noto Sans"/>
              </a:rPr>
              <a:t>în </a:t>
            </a:r>
            <a:r>
              <a:rPr sz="3400" b="1" spc="-5" dirty="0">
                <a:latin typeface="Noto Sans"/>
                <a:cs typeface="Noto Sans"/>
              </a:rPr>
              <a:t>multe feluri diferite  (nu doar</a:t>
            </a:r>
            <a:r>
              <a:rPr sz="3400" b="1" spc="-15" dirty="0">
                <a:latin typeface="Noto Sans"/>
                <a:cs typeface="Noto Sans"/>
              </a:rPr>
              <a:t> </a:t>
            </a:r>
            <a:r>
              <a:rPr sz="3400" b="1" spc="-5" dirty="0">
                <a:latin typeface="Noto Sans"/>
                <a:cs typeface="Noto Sans"/>
              </a:rPr>
              <a:t>fizic).</a:t>
            </a:r>
            <a:endParaRPr sz="3400">
              <a:latin typeface="Noto Sans"/>
              <a:cs typeface="Noto Sans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7089581" y="4056351"/>
            <a:ext cx="888365" cy="1084580"/>
            <a:chOff x="7089581" y="4056351"/>
            <a:chExt cx="888365" cy="1084580"/>
          </a:xfrm>
        </p:grpSpPr>
        <p:sp>
          <p:nvSpPr>
            <p:cNvPr id="105" name="object 105"/>
            <p:cNvSpPr/>
            <p:nvPr/>
          </p:nvSpPr>
          <p:spPr>
            <a:xfrm>
              <a:off x="7396702" y="4176353"/>
              <a:ext cx="161925" cy="283210"/>
            </a:xfrm>
            <a:custGeom>
              <a:avLst/>
              <a:gdLst/>
              <a:ahLst/>
              <a:cxnLst/>
              <a:rect l="l" t="t" r="r" b="b"/>
              <a:pathLst>
                <a:path w="161925" h="283210">
                  <a:moveTo>
                    <a:pt x="19873" y="282731"/>
                  </a:moveTo>
                  <a:lnTo>
                    <a:pt x="16009" y="282731"/>
                  </a:lnTo>
                  <a:lnTo>
                    <a:pt x="12127" y="282578"/>
                  </a:lnTo>
                  <a:lnTo>
                    <a:pt x="3517" y="281894"/>
                  </a:lnTo>
                  <a:lnTo>
                    <a:pt x="0" y="277796"/>
                  </a:lnTo>
                  <a:lnTo>
                    <a:pt x="758" y="268432"/>
                  </a:lnTo>
                  <a:lnTo>
                    <a:pt x="4870" y="264912"/>
                  </a:lnTo>
                  <a:lnTo>
                    <a:pt x="9608" y="265325"/>
                  </a:lnTo>
                  <a:lnTo>
                    <a:pt x="34371" y="264887"/>
                  </a:lnTo>
                  <a:lnTo>
                    <a:pt x="80571" y="250080"/>
                  </a:lnTo>
                  <a:lnTo>
                    <a:pt x="118098" y="218381"/>
                  </a:lnTo>
                  <a:lnTo>
                    <a:pt x="140208" y="175488"/>
                  </a:lnTo>
                  <a:lnTo>
                    <a:pt x="144579" y="151304"/>
                  </a:lnTo>
                  <a:lnTo>
                    <a:pt x="144151" y="126737"/>
                  </a:lnTo>
                  <a:lnTo>
                    <a:pt x="129221" y="80893"/>
                  </a:lnTo>
                  <a:lnTo>
                    <a:pt x="97272" y="43654"/>
                  </a:lnTo>
                  <a:lnTo>
                    <a:pt x="54044" y="21715"/>
                  </a:lnTo>
                  <a:lnTo>
                    <a:pt x="24954" y="17002"/>
                  </a:lnTo>
                  <a:lnTo>
                    <a:pt x="21436" y="12905"/>
                  </a:lnTo>
                  <a:lnTo>
                    <a:pt x="22195" y="3545"/>
                  </a:lnTo>
                  <a:lnTo>
                    <a:pt x="26290" y="0"/>
                  </a:lnTo>
                  <a:lnTo>
                    <a:pt x="31045" y="433"/>
                  </a:lnTo>
                  <a:lnTo>
                    <a:pt x="84562" y="15418"/>
                  </a:lnTo>
                  <a:lnTo>
                    <a:pt x="128129" y="49703"/>
                  </a:lnTo>
                  <a:lnTo>
                    <a:pt x="155290" y="97852"/>
                  </a:lnTo>
                  <a:lnTo>
                    <a:pt x="161663" y="152668"/>
                  </a:lnTo>
                  <a:lnTo>
                    <a:pt x="156695" y="180158"/>
                  </a:lnTo>
                  <a:lnTo>
                    <a:pt x="131563" y="228912"/>
                  </a:lnTo>
                  <a:lnTo>
                    <a:pt x="91390" y="263534"/>
                  </a:lnTo>
                  <a:lnTo>
                    <a:pt x="44862" y="280549"/>
                  </a:lnTo>
                  <a:lnTo>
                    <a:pt x="19873" y="282731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143166" y="4089043"/>
              <a:ext cx="834390" cy="580390"/>
            </a:xfrm>
            <a:custGeom>
              <a:avLst/>
              <a:gdLst/>
              <a:ahLst/>
              <a:cxnLst/>
              <a:rect l="l" t="t" r="r" b="b"/>
              <a:pathLst>
                <a:path w="834390" h="580389">
                  <a:moveTo>
                    <a:pt x="660" y="491261"/>
                  </a:moveTo>
                  <a:lnTo>
                    <a:pt x="533" y="490943"/>
                  </a:lnTo>
                  <a:lnTo>
                    <a:pt x="368" y="490982"/>
                  </a:lnTo>
                  <a:lnTo>
                    <a:pt x="0" y="491032"/>
                  </a:lnTo>
                  <a:lnTo>
                    <a:pt x="254" y="491109"/>
                  </a:lnTo>
                  <a:lnTo>
                    <a:pt x="457" y="491185"/>
                  </a:lnTo>
                  <a:lnTo>
                    <a:pt x="660" y="491261"/>
                  </a:lnTo>
                  <a:close/>
                </a:path>
                <a:path w="834390" h="580389">
                  <a:moveTo>
                    <a:pt x="9982" y="549275"/>
                  </a:moveTo>
                  <a:lnTo>
                    <a:pt x="9842" y="549351"/>
                  </a:lnTo>
                  <a:lnTo>
                    <a:pt x="9207" y="549529"/>
                  </a:lnTo>
                  <a:lnTo>
                    <a:pt x="8559" y="549567"/>
                  </a:lnTo>
                  <a:lnTo>
                    <a:pt x="7937" y="549503"/>
                  </a:lnTo>
                  <a:lnTo>
                    <a:pt x="9779" y="550824"/>
                  </a:lnTo>
                  <a:lnTo>
                    <a:pt x="9779" y="550291"/>
                  </a:lnTo>
                  <a:lnTo>
                    <a:pt x="9817" y="549757"/>
                  </a:lnTo>
                  <a:lnTo>
                    <a:pt x="9982" y="549275"/>
                  </a:lnTo>
                  <a:close/>
                </a:path>
                <a:path w="834390" h="580389">
                  <a:moveTo>
                    <a:pt x="13385" y="504177"/>
                  </a:moveTo>
                  <a:lnTo>
                    <a:pt x="12763" y="504710"/>
                  </a:lnTo>
                  <a:lnTo>
                    <a:pt x="12026" y="505117"/>
                  </a:lnTo>
                  <a:lnTo>
                    <a:pt x="11201" y="505358"/>
                  </a:lnTo>
                  <a:lnTo>
                    <a:pt x="11785" y="505536"/>
                  </a:lnTo>
                  <a:lnTo>
                    <a:pt x="12344" y="505815"/>
                  </a:lnTo>
                  <a:lnTo>
                    <a:pt x="12852" y="506158"/>
                  </a:lnTo>
                  <a:lnTo>
                    <a:pt x="12877" y="505434"/>
                  </a:lnTo>
                  <a:lnTo>
                    <a:pt x="13068" y="504774"/>
                  </a:lnTo>
                  <a:lnTo>
                    <a:pt x="13385" y="504177"/>
                  </a:lnTo>
                  <a:close/>
                </a:path>
                <a:path w="834390" h="580389">
                  <a:moveTo>
                    <a:pt x="27647" y="562000"/>
                  </a:moveTo>
                  <a:lnTo>
                    <a:pt x="27597" y="561708"/>
                  </a:lnTo>
                  <a:lnTo>
                    <a:pt x="27470" y="561454"/>
                  </a:lnTo>
                  <a:lnTo>
                    <a:pt x="27470" y="561035"/>
                  </a:lnTo>
                  <a:lnTo>
                    <a:pt x="27520" y="560844"/>
                  </a:lnTo>
                  <a:lnTo>
                    <a:pt x="26911" y="561276"/>
                  </a:lnTo>
                  <a:lnTo>
                    <a:pt x="26555" y="561416"/>
                  </a:lnTo>
                  <a:lnTo>
                    <a:pt x="27647" y="562000"/>
                  </a:lnTo>
                  <a:close/>
                </a:path>
                <a:path w="834390" h="580389">
                  <a:moveTo>
                    <a:pt x="32410" y="433806"/>
                  </a:moveTo>
                  <a:lnTo>
                    <a:pt x="31534" y="434200"/>
                  </a:lnTo>
                  <a:lnTo>
                    <a:pt x="31699" y="434467"/>
                  </a:lnTo>
                  <a:lnTo>
                    <a:pt x="31927" y="435076"/>
                  </a:lnTo>
                  <a:lnTo>
                    <a:pt x="32410" y="433806"/>
                  </a:lnTo>
                  <a:close/>
                </a:path>
                <a:path w="834390" h="580389">
                  <a:moveTo>
                    <a:pt x="33985" y="432523"/>
                  </a:moveTo>
                  <a:lnTo>
                    <a:pt x="33667" y="432625"/>
                  </a:lnTo>
                  <a:lnTo>
                    <a:pt x="32537" y="433603"/>
                  </a:lnTo>
                  <a:lnTo>
                    <a:pt x="32410" y="433806"/>
                  </a:lnTo>
                  <a:lnTo>
                    <a:pt x="32854" y="433603"/>
                  </a:lnTo>
                  <a:lnTo>
                    <a:pt x="33909" y="432650"/>
                  </a:lnTo>
                  <a:lnTo>
                    <a:pt x="33985" y="432523"/>
                  </a:lnTo>
                  <a:close/>
                </a:path>
                <a:path w="834390" h="580389">
                  <a:moveTo>
                    <a:pt x="35153" y="432155"/>
                  </a:moveTo>
                  <a:lnTo>
                    <a:pt x="34937" y="431952"/>
                  </a:lnTo>
                  <a:lnTo>
                    <a:pt x="34582" y="431457"/>
                  </a:lnTo>
                  <a:lnTo>
                    <a:pt x="33985" y="432523"/>
                  </a:lnTo>
                  <a:lnTo>
                    <a:pt x="35153" y="432155"/>
                  </a:lnTo>
                  <a:close/>
                </a:path>
                <a:path w="834390" h="580389">
                  <a:moveTo>
                    <a:pt x="57924" y="504977"/>
                  </a:moveTo>
                  <a:lnTo>
                    <a:pt x="57302" y="504621"/>
                  </a:lnTo>
                  <a:lnTo>
                    <a:pt x="56743" y="504164"/>
                  </a:lnTo>
                  <a:lnTo>
                    <a:pt x="56248" y="503631"/>
                  </a:lnTo>
                  <a:lnTo>
                    <a:pt x="56705" y="504291"/>
                  </a:lnTo>
                  <a:lnTo>
                    <a:pt x="57035" y="505040"/>
                  </a:lnTo>
                  <a:lnTo>
                    <a:pt x="57213" y="505853"/>
                  </a:lnTo>
                  <a:lnTo>
                    <a:pt x="57645" y="505231"/>
                  </a:lnTo>
                  <a:lnTo>
                    <a:pt x="57924" y="504977"/>
                  </a:lnTo>
                  <a:close/>
                </a:path>
                <a:path w="834390" h="580389">
                  <a:moveTo>
                    <a:pt x="67754" y="477113"/>
                  </a:moveTo>
                  <a:lnTo>
                    <a:pt x="67729" y="476897"/>
                  </a:lnTo>
                  <a:lnTo>
                    <a:pt x="67678" y="476669"/>
                  </a:lnTo>
                  <a:lnTo>
                    <a:pt x="67691" y="476453"/>
                  </a:lnTo>
                  <a:lnTo>
                    <a:pt x="67525" y="476643"/>
                  </a:lnTo>
                  <a:lnTo>
                    <a:pt x="67538" y="476859"/>
                  </a:lnTo>
                  <a:lnTo>
                    <a:pt x="67665" y="476973"/>
                  </a:lnTo>
                  <a:lnTo>
                    <a:pt x="67754" y="477113"/>
                  </a:lnTo>
                  <a:close/>
                </a:path>
                <a:path w="834390" h="580389">
                  <a:moveTo>
                    <a:pt x="72377" y="463651"/>
                  </a:moveTo>
                  <a:lnTo>
                    <a:pt x="72288" y="463334"/>
                  </a:lnTo>
                  <a:lnTo>
                    <a:pt x="72224" y="462991"/>
                  </a:lnTo>
                  <a:lnTo>
                    <a:pt x="72199" y="462648"/>
                  </a:lnTo>
                  <a:lnTo>
                    <a:pt x="72009" y="463003"/>
                  </a:lnTo>
                  <a:lnTo>
                    <a:pt x="71780" y="463308"/>
                  </a:lnTo>
                  <a:lnTo>
                    <a:pt x="71488" y="463588"/>
                  </a:lnTo>
                  <a:lnTo>
                    <a:pt x="72085" y="463613"/>
                  </a:lnTo>
                  <a:lnTo>
                    <a:pt x="72377" y="463651"/>
                  </a:lnTo>
                  <a:close/>
                </a:path>
                <a:path w="834390" h="580389">
                  <a:moveTo>
                    <a:pt x="84404" y="453364"/>
                  </a:moveTo>
                  <a:lnTo>
                    <a:pt x="84010" y="452856"/>
                  </a:lnTo>
                  <a:lnTo>
                    <a:pt x="83718" y="452247"/>
                  </a:lnTo>
                  <a:lnTo>
                    <a:pt x="83680" y="451307"/>
                  </a:lnTo>
                  <a:lnTo>
                    <a:pt x="83794" y="450862"/>
                  </a:lnTo>
                  <a:lnTo>
                    <a:pt x="83070" y="451561"/>
                  </a:lnTo>
                  <a:lnTo>
                    <a:pt x="82181" y="452107"/>
                  </a:lnTo>
                  <a:lnTo>
                    <a:pt x="80886" y="452450"/>
                  </a:lnTo>
                  <a:lnTo>
                    <a:pt x="81902" y="452882"/>
                  </a:lnTo>
                  <a:lnTo>
                    <a:pt x="82791" y="453542"/>
                  </a:lnTo>
                  <a:lnTo>
                    <a:pt x="83477" y="454393"/>
                  </a:lnTo>
                  <a:lnTo>
                    <a:pt x="83718" y="454012"/>
                  </a:lnTo>
                  <a:lnTo>
                    <a:pt x="84404" y="453364"/>
                  </a:lnTo>
                  <a:close/>
                </a:path>
                <a:path w="834390" h="580389">
                  <a:moveTo>
                    <a:pt x="116509" y="511073"/>
                  </a:moveTo>
                  <a:lnTo>
                    <a:pt x="116332" y="511175"/>
                  </a:lnTo>
                  <a:lnTo>
                    <a:pt x="116484" y="511149"/>
                  </a:lnTo>
                  <a:close/>
                </a:path>
                <a:path w="834390" h="580389">
                  <a:moveTo>
                    <a:pt x="283540" y="514324"/>
                  </a:moveTo>
                  <a:lnTo>
                    <a:pt x="283311" y="514032"/>
                  </a:lnTo>
                  <a:lnTo>
                    <a:pt x="283159" y="513715"/>
                  </a:lnTo>
                  <a:lnTo>
                    <a:pt x="283032" y="513359"/>
                  </a:lnTo>
                  <a:lnTo>
                    <a:pt x="282790" y="513473"/>
                  </a:lnTo>
                  <a:lnTo>
                    <a:pt x="282587" y="513664"/>
                  </a:lnTo>
                  <a:lnTo>
                    <a:pt x="282282" y="513753"/>
                  </a:lnTo>
                  <a:lnTo>
                    <a:pt x="282727" y="513892"/>
                  </a:lnTo>
                  <a:lnTo>
                    <a:pt x="283146" y="514096"/>
                  </a:lnTo>
                  <a:lnTo>
                    <a:pt x="283540" y="514324"/>
                  </a:lnTo>
                  <a:close/>
                </a:path>
                <a:path w="834390" h="580389">
                  <a:moveTo>
                    <a:pt x="296011" y="579970"/>
                  </a:moveTo>
                  <a:lnTo>
                    <a:pt x="295529" y="579272"/>
                  </a:lnTo>
                  <a:lnTo>
                    <a:pt x="295338" y="578891"/>
                  </a:lnTo>
                  <a:lnTo>
                    <a:pt x="294690" y="579310"/>
                  </a:lnTo>
                  <a:lnTo>
                    <a:pt x="293979" y="579628"/>
                  </a:lnTo>
                  <a:lnTo>
                    <a:pt x="291401" y="579882"/>
                  </a:lnTo>
                  <a:lnTo>
                    <a:pt x="289826" y="579081"/>
                  </a:lnTo>
                  <a:lnTo>
                    <a:pt x="288798" y="577799"/>
                  </a:lnTo>
                  <a:lnTo>
                    <a:pt x="285940" y="578078"/>
                  </a:lnTo>
                  <a:lnTo>
                    <a:pt x="283235" y="576262"/>
                  </a:lnTo>
                  <a:lnTo>
                    <a:pt x="282397" y="572884"/>
                  </a:lnTo>
                  <a:lnTo>
                    <a:pt x="282384" y="571817"/>
                  </a:lnTo>
                  <a:lnTo>
                    <a:pt x="281482" y="571969"/>
                  </a:lnTo>
                  <a:lnTo>
                    <a:pt x="280593" y="571931"/>
                  </a:lnTo>
                  <a:lnTo>
                    <a:pt x="279742" y="571728"/>
                  </a:lnTo>
                  <a:lnTo>
                    <a:pt x="279590" y="575157"/>
                  </a:lnTo>
                  <a:lnTo>
                    <a:pt x="276771" y="577926"/>
                  </a:lnTo>
                  <a:lnTo>
                    <a:pt x="271678" y="577977"/>
                  </a:lnTo>
                  <a:lnTo>
                    <a:pt x="270243" y="577418"/>
                  </a:lnTo>
                  <a:lnTo>
                    <a:pt x="269100" y="576491"/>
                  </a:lnTo>
                  <a:lnTo>
                    <a:pt x="268414" y="576935"/>
                  </a:lnTo>
                  <a:lnTo>
                    <a:pt x="267652" y="577253"/>
                  </a:lnTo>
                  <a:lnTo>
                    <a:pt x="266407" y="577329"/>
                  </a:lnTo>
                  <a:lnTo>
                    <a:pt x="265684" y="577164"/>
                  </a:lnTo>
                  <a:lnTo>
                    <a:pt x="265023" y="577977"/>
                  </a:lnTo>
                  <a:lnTo>
                    <a:pt x="264617" y="578332"/>
                  </a:lnTo>
                  <a:lnTo>
                    <a:pt x="268033" y="578751"/>
                  </a:lnTo>
                  <a:lnTo>
                    <a:pt x="275361" y="579259"/>
                  </a:lnTo>
                  <a:lnTo>
                    <a:pt x="275793" y="579386"/>
                  </a:lnTo>
                  <a:lnTo>
                    <a:pt x="281292" y="579780"/>
                  </a:lnTo>
                  <a:lnTo>
                    <a:pt x="286829" y="580059"/>
                  </a:lnTo>
                  <a:lnTo>
                    <a:pt x="293624" y="580059"/>
                  </a:lnTo>
                  <a:lnTo>
                    <a:pt x="296011" y="579970"/>
                  </a:lnTo>
                  <a:close/>
                </a:path>
                <a:path w="834390" h="580389">
                  <a:moveTo>
                    <a:pt x="309511" y="579412"/>
                  </a:moveTo>
                  <a:lnTo>
                    <a:pt x="307898" y="579031"/>
                  </a:lnTo>
                  <a:lnTo>
                    <a:pt x="306324" y="577850"/>
                  </a:lnTo>
                  <a:lnTo>
                    <a:pt x="306158" y="578485"/>
                  </a:lnTo>
                  <a:lnTo>
                    <a:pt x="305904" y="579107"/>
                  </a:lnTo>
                  <a:lnTo>
                    <a:pt x="305549" y="579640"/>
                  </a:lnTo>
                  <a:lnTo>
                    <a:pt x="309511" y="579412"/>
                  </a:lnTo>
                  <a:close/>
                </a:path>
                <a:path w="834390" h="580389">
                  <a:moveTo>
                    <a:pt x="310591" y="579348"/>
                  </a:moveTo>
                  <a:lnTo>
                    <a:pt x="309511" y="579412"/>
                  </a:lnTo>
                  <a:lnTo>
                    <a:pt x="309956" y="579513"/>
                  </a:lnTo>
                  <a:lnTo>
                    <a:pt x="310591" y="579348"/>
                  </a:lnTo>
                  <a:close/>
                </a:path>
                <a:path w="834390" h="580389">
                  <a:moveTo>
                    <a:pt x="323189" y="577951"/>
                  </a:moveTo>
                  <a:lnTo>
                    <a:pt x="320408" y="577329"/>
                  </a:lnTo>
                  <a:lnTo>
                    <a:pt x="318236" y="574992"/>
                  </a:lnTo>
                  <a:lnTo>
                    <a:pt x="318071" y="572427"/>
                  </a:lnTo>
                  <a:lnTo>
                    <a:pt x="318058" y="571385"/>
                  </a:lnTo>
                  <a:lnTo>
                    <a:pt x="317842" y="571144"/>
                  </a:lnTo>
                  <a:lnTo>
                    <a:pt x="317754" y="571004"/>
                  </a:lnTo>
                  <a:lnTo>
                    <a:pt x="317614" y="571436"/>
                  </a:lnTo>
                  <a:lnTo>
                    <a:pt x="317207" y="572033"/>
                  </a:lnTo>
                  <a:lnTo>
                    <a:pt x="317284" y="572427"/>
                  </a:lnTo>
                  <a:lnTo>
                    <a:pt x="317982" y="575259"/>
                  </a:lnTo>
                  <a:lnTo>
                    <a:pt x="316344" y="577964"/>
                  </a:lnTo>
                  <a:lnTo>
                    <a:pt x="313372" y="578688"/>
                  </a:lnTo>
                  <a:lnTo>
                    <a:pt x="313093" y="578637"/>
                  </a:lnTo>
                  <a:lnTo>
                    <a:pt x="312826" y="578662"/>
                  </a:lnTo>
                  <a:lnTo>
                    <a:pt x="312293" y="578891"/>
                  </a:lnTo>
                  <a:lnTo>
                    <a:pt x="310591" y="579348"/>
                  </a:lnTo>
                  <a:lnTo>
                    <a:pt x="311492" y="579297"/>
                  </a:lnTo>
                  <a:lnTo>
                    <a:pt x="317385" y="578739"/>
                  </a:lnTo>
                  <a:lnTo>
                    <a:pt x="317754" y="578688"/>
                  </a:lnTo>
                  <a:lnTo>
                    <a:pt x="323189" y="577951"/>
                  </a:lnTo>
                  <a:close/>
                </a:path>
                <a:path w="834390" h="580389">
                  <a:moveTo>
                    <a:pt x="331622" y="539153"/>
                  </a:moveTo>
                  <a:lnTo>
                    <a:pt x="330873" y="538721"/>
                  </a:lnTo>
                  <a:lnTo>
                    <a:pt x="330212" y="538137"/>
                  </a:lnTo>
                  <a:lnTo>
                    <a:pt x="329692" y="537451"/>
                  </a:lnTo>
                  <a:lnTo>
                    <a:pt x="328815" y="537591"/>
                  </a:lnTo>
                  <a:lnTo>
                    <a:pt x="328371" y="537591"/>
                  </a:lnTo>
                  <a:lnTo>
                    <a:pt x="327990" y="537959"/>
                  </a:lnTo>
                  <a:lnTo>
                    <a:pt x="329082" y="538480"/>
                  </a:lnTo>
                  <a:lnTo>
                    <a:pt x="329933" y="539369"/>
                  </a:lnTo>
                  <a:lnTo>
                    <a:pt x="330428" y="540537"/>
                  </a:lnTo>
                  <a:lnTo>
                    <a:pt x="330758" y="540016"/>
                  </a:lnTo>
                  <a:lnTo>
                    <a:pt x="331165" y="539559"/>
                  </a:lnTo>
                  <a:lnTo>
                    <a:pt x="331622" y="539153"/>
                  </a:lnTo>
                  <a:close/>
                </a:path>
                <a:path w="834390" h="580389">
                  <a:moveTo>
                    <a:pt x="344817" y="569125"/>
                  </a:moveTo>
                  <a:lnTo>
                    <a:pt x="344119" y="569175"/>
                  </a:lnTo>
                  <a:lnTo>
                    <a:pt x="343776" y="569125"/>
                  </a:lnTo>
                  <a:lnTo>
                    <a:pt x="344170" y="570585"/>
                  </a:lnTo>
                  <a:lnTo>
                    <a:pt x="343954" y="572046"/>
                  </a:lnTo>
                  <a:lnTo>
                    <a:pt x="343306" y="573290"/>
                  </a:lnTo>
                  <a:lnTo>
                    <a:pt x="343738" y="573201"/>
                  </a:lnTo>
                  <a:lnTo>
                    <a:pt x="344335" y="573278"/>
                  </a:lnTo>
                  <a:lnTo>
                    <a:pt x="344195" y="572592"/>
                  </a:lnTo>
                  <a:lnTo>
                    <a:pt x="344068" y="571347"/>
                  </a:lnTo>
                  <a:lnTo>
                    <a:pt x="344322" y="570166"/>
                  </a:lnTo>
                  <a:lnTo>
                    <a:pt x="344817" y="569125"/>
                  </a:lnTo>
                  <a:close/>
                </a:path>
                <a:path w="834390" h="580389">
                  <a:moveTo>
                    <a:pt x="353517" y="500964"/>
                  </a:moveTo>
                  <a:lnTo>
                    <a:pt x="353352" y="500303"/>
                  </a:lnTo>
                  <a:lnTo>
                    <a:pt x="353314" y="499452"/>
                  </a:lnTo>
                  <a:lnTo>
                    <a:pt x="352945" y="499745"/>
                  </a:lnTo>
                  <a:lnTo>
                    <a:pt x="352463" y="500037"/>
                  </a:lnTo>
                  <a:lnTo>
                    <a:pt x="351828" y="500303"/>
                  </a:lnTo>
                  <a:lnTo>
                    <a:pt x="353517" y="500964"/>
                  </a:lnTo>
                  <a:close/>
                </a:path>
                <a:path w="834390" h="580389">
                  <a:moveTo>
                    <a:pt x="355701" y="503174"/>
                  </a:moveTo>
                  <a:lnTo>
                    <a:pt x="354037" y="501167"/>
                  </a:lnTo>
                  <a:lnTo>
                    <a:pt x="353517" y="500964"/>
                  </a:lnTo>
                  <a:lnTo>
                    <a:pt x="353796" y="502119"/>
                  </a:lnTo>
                  <a:lnTo>
                    <a:pt x="355625" y="503224"/>
                  </a:lnTo>
                  <a:close/>
                </a:path>
                <a:path w="834390" h="580389">
                  <a:moveTo>
                    <a:pt x="368007" y="504825"/>
                  </a:moveTo>
                  <a:lnTo>
                    <a:pt x="367728" y="504698"/>
                  </a:lnTo>
                  <a:lnTo>
                    <a:pt x="367195" y="504355"/>
                  </a:lnTo>
                  <a:lnTo>
                    <a:pt x="367245" y="504926"/>
                  </a:lnTo>
                  <a:lnTo>
                    <a:pt x="367144" y="505472"/>
                  </a:lnTo>
                  <a:lnTo>
                    <a:pt x="366928" y="505980"/>
                  </a:lnTo>
                  <a:lnTo>
                    <a:pt x="367233" y="505548"/>
                  </a:lnTo>
                  <a:lnTo>
                    <a:pt x="367576" y="505142"/>
                  </a:lnTo>
                  <a:lnTo>
                    <a:pt x="368007" y="504825"/>
                  </a:lnTo>
                  <a:close/>
                </a:path>
                <a:path w="834390" h="580389">
                  <a:moveTo>
                    <a:pt x="375272" y="513168"/>
                  </a:moveTo>
                  <a:lnTo>
                    <a:pt x="374713" y="512610"/>
                  </a:lnTo>
                  <a:lnTo>
                    <a:pt x="374497" y="512267"/>
                  </a:lnTo>
                  <a:lnTo>
                    <a:pt x="374002" y="512749"/>
                  </a:lnTo>
                  <a:lnTo>
                    <a:pt x="373443" y="513118"/>
                  </a:lnTo>
                  <a:lnTo>
                    <a:pt x="372783" y="513384"/>
                  </a:lnTo>
                  <a:lnTo>
                    <a:pt x="372656" y="513689"/>
                  </a:lnTo>
                  <a:lnTo>
                    <a:pt x="373253" y="513435"/>
                  </a:lnTo>
                  <a:lnTo>
                    <a:pt x="373888" y="513232"/>
                  </a:lnTo>
                  <a:lnTo>
                    <a:pt x="374802" y="513143"/>
                  </a:lnTo>
                  <a:lnTo>
                    <a:pt x="375272" y="513168"/>
                  </a:lnTo>
                  <a:close/>
                </a:path>
                <a:path w="834390" h="580389">
                  <a:moveTo>
                    <a:pt x="377761" y="535978"/>
                  </a:moveTo>
                  <a:lnTo>
                    <a:pt x="377659" y="534758"/>
                  </a:lnTo>
                  <a:lnTo>
                    <a:pt x="375170" y="534873"/>
                  </a:lnTo>
                  <a:lnTo>
                    <a:pt x="376593" y="535203"/>
                  </a:lnTo>
                  <a:lnTo>
                    <a:pt x="377761" y="535978"/>
                  </a:lnTo>
                  <a:close/>
                </a:path>
                <a:path w="834390" h="580389">
                  <a:moveTo>
                    <a:pt x="384949" y="559955"/>
                  </a:moveTo>
                  <a:lnTo>
                    <a:pt x="382346" y="559295"/>
                  </a:lnTo>
                  <a:lnTo>
                    <a:pt x="380301" y="557110"/>
                  </a:lnTo>
                  <a:lnTo>
                    <a:pt x="379857" y="552754"/>
                  </a:lnTo>
                  <a:lnTo>
                    <a:pt x="380288" y="551281"/>
                  </a:lnTo>
                  <a:lnTo>
                    <a:pt x="381088" y="550075"/>
                  </a:lnTo>
                  <a:lnTo>
                    <a:pt x="378879" y="549109"/>
                  </a:lnTo>
                  <a:lnTo>
                    <a:pt x="378320" y="548360"/>
                  </a:lnTo>
                  <a:lnTo>
                    <a:pt x="377291" y="546989"/>
                  </a:lnTo>
                  <a:lnTo>
                    <a:pt x="377215" y="545604"/>
                  </a:lnTo>
                  <a:lnTo>
                    <a:pt x="377151" y="544461"/>
                  </a:lnTo>
                  <a:lnTo>
                    <a:pt x="376872" y="544601"/>
                  </a:lnTo>
                  <a:lnTo>
                    <a:pt x="376631" y="544791"/>
                  </a:lnTo>
                  <a:lnTo>
                    <a:pt x="373634" y="545604"/>
                  </a:lnTo>
                  <a:lnTo>
                    <a:pt x="370878" y="544029"/>
                  </a:lnTo>
                  <a:lnTo>
                    <a:pt x="369417" y="538721"/>
                  </a:lnTo>
                  <a:lnTo>
                    <a:pt x="370992" y="535978"/>
                  </a:lnTo>
                  <a:lnTo>
                    <a:pt x="374929" y="534924"/>
                  </a:lnTo>
                  <a:lnTo>
                    <a:pt x="375107" y="534873"/>
                  </a:lnTo>
                  <a:lnTo>
                    <a:pt x="374091" y="534924"/>
                  </a:lnTo>
                  <a:lnTo>
                    <a:pt x="371030" y="532231"/>
                  </a:lnTo>
                  <a:lnTo>
                    <a:pt x="370776" y="528358"/>
                  </a:lnTo>
                  <a:lnTo>
                    <a:pt x="370738" y="527240"/>
                  </a:lnTo>
                  <a:lnTo>
                    <a:pt x="371017" y="526135"/>
                  </a:lnTo>
                  <a:lnTo>
                    <a:pt x="371627" y="525081"/>
                  </a:lnTo>
                  <a:lnTo>
                    <a:pt x="370039" y="524040"/>
                  </a:lnTo>
                  <a:lnTo>
                    <a:pt x="368896" y="522351"/>
                  </a:lnTo>
                  <a:lnTo>
                    <a:pt x="368528" y="518718"/>
                  </a:lnTo>
                  <a:lnTo>
                    <a:pt x="368985" y="517220"/>
                  </a:lnTo>
                  <a:lnTo>
                    <a:pt x="369709" y="516166"/>
                  </a:lnTo>
                  <a:lnTo>
                    <a:pt x="369836" y="515988"/>
                  </a:lnTo>
                  <a:lnTo>
                    <a:pt x="368134" y="516166"/>
                  </a:lnTo>
                  <a:lnTo>
                    <a:pt x="366534" y="515073"/>
                  </a:lnTo>
                  <a:lnTo>
                    <a:pt x="366014" y="512546"/>
                  </a:lnTo>
                  <a:lnTo>
                    <a:pt x="366191" y="511746"/>
                  </a:lnTo>
                  <a:lnTo>
                    <a:pt x="366585" y="511060"/>
                  </a:lnTo>
                  <a:lnTo>
                    <a:pt x="366407" y="510705"/>
                  </a:lnTo>
                  <a:lnTo>
                    <a:pt x="366179" y="510362"/>
                  </a:lnTo>
                  <a:lnTo>
                    <a:pt x="365925" y="509257"/>
                  </a:lnTo>
                  <a:lnTo>
                    <a:pt x="365899" y="508317"/>
                  </a:lnTo>
                  <a:lnTo>
                    <a:pt x="366039" y="507619"/>
                  </a:lnTo>
                  <a:lnTo>
                    <a:pt x="366560" y="506615"/>
                  </a:lnTo>
                  <a:lnTo>
                    <a:pt x="366115" y="507199"/>
                  </a:lnTo>
                  <a:lnTo>
                    <a:pt x="365467" y="507707"/>
                  </a:lnTo>
                  <a:lnTo>
                    <a:pt x="362851" y="508317"/>
                  </a:lnTo>
                  <a:lnTo>
                    <a:pt x="361035" y="507199"/>
                  </a:lnTo>
                  <a:lnTo>
                    <a:pt x="360349" y="504317"/>
                  </a:lnTo>
                  <a:lnTo>
                    <a:pt x="360705" y="503262"/>
                  </a:lnTo>
                  <a:lnTo>
                    <a:pt x="361391" y="502475"/>
                  </a:lnTo>
                  <a:lnTo>
                    <a:pt x="360540" y="502437"/>
                  </a:lnTo>
                  <a:lnTo>
                    <a:pt x="359714" y="502246"/>
                  </a:lnTo>
                  <a:lnTo>
                    <a:pt x="358940" y="501891"/>
                  </a:lnTo>
                  <a:lnTo>
                    <a:pt x="358584" y="502246"/>
                  </a:lnTo>
                  <a:lnTo>
                    <a:pt x="358051" y="502627"/>
                  </a:lnTo>
                  <a:lnTo>
                    <a:pt x="355701" y="503199"/>
                  </a:lnTo>
                  <a:lnTo>
                    <a:pt x="356323" y="509257"/>
                  </a:lnTo>
                  <a:lnTo>
                    <a:pt x="353707" y="512457"/>
                  </a:lnTo>
                  <a:lnTo>
                    <a:pt x="349542" y="512889"/>
                  </a:lnTo>
                  <a:lnTo>
                    <a:pt x="349008" y="512851"/>
                  </a:lnTo>
                  <a:lnTo>
                    <a:pt x="348488" y="512775"/>
                  </a:lnTo>
                  <a:lnTo>
                    <a:pt x="348195" y="513384"/>
                  </a:lnTo>
                  <a:lnTo>
                    <a:pt x="348094" y="513549"/>
                  </a:lnTo>
                  <a:lnTo>
                    <a:pt x="348183" y="514019"/>
                  </a:lnTo>
                  <a:lnTo>
                    <a:pt x="348195" y="514350"/>
                  </a:lnTo>
                  <a:lnTo>
                    <a:pt x="348919" y="514019"/>
                  </a:lnTo>
                  <a:lnTo>
                    <a:pt x="349707" y="513791"/>
                  </a:lnTo>
                  <a:lnTo>
                    <a:pt x="350672" y="513727"/>
                  </a:lnTo>
                  <a:lnTo>
                    <a:pt x="350901" y="513740"/>
                  </a:lnTo>
                  <a:lnTo>
                    <a:pt x="351332" y="513549"/>
                  </a:lnTo>
                  <a:lnTo>
                    <a:pt x="353796" y="512889"/>
                  </a:lnTo>
                  <a:lnTo>
                    <a:pt x="355028" y="512546"/>
                  </a:lnTo>
                  <a:lnTo>
                    <a:pt x="358673" y="514591"/>
                  </a:lnTo>
                  <a:lnTo>
                    <a:pt x="359816" y="518718"/>
                  </a:lnTo>
                  <a:lnTo>
                    <a:pt x="359778" y="520763"/>
                  </a:lnTo>
                  <a:lnTo>
                    <a:pt x="361607" y="521563"/>
                  </a:lnTo>
                  <a:lnTo>
                    <a:pt x="362991" y="523240"/>
                  </a:lnTo>
                  <a:lnTo>
                    <a:pt x="363423" y="525983"/>
                  </a:lnTo>
                  <a:lnTo>
                    <a:pt x="363397" y="526618"/>
                  </a:lnTo>
                  <a:lnTo>
                    <a:pt x="363423" y="527380"/>
                  </a:lnTo>
                  <a:lnTo>
                    <a:pt x="364324" y="528358"/>
                  </a:lnTo>
                  <a:lnTo>
                    <a:pt x="364998" y="529818"/>
                  </a:lnTo>
                  <a:lnTo>
                    <a:pt x="365099" y="534111"/>
                  </a:lnTo>
                  <a:lnTo>
                    <a:pt x="363550" y="536409"/>
                  </a:lnTo>
                  <a:lnTo>
                    <a:pt x="361302" y="537489"/>
                  </a:lnTo>
                  <a:lnTo>
                    <a:pt x="364528" y="537603"/>
                  </a:lnTo>
                  <a:lnTo>
                    <a:pt x="367271" y="540042"/>
                  </a:lnTo>
                  <a:lnTo>
                    <a:pt x="367665" y="543953"/>
                  </a:lnTo>
                  <a:lnTo>
                    <a:pt x="367563" y="544791"/>
                  </a:lnTo>
                  <a:lnTo>
                    <a:pt x="367499" y="545160"/>
                  </a:lnTo>
                  <a:lnTo>
                    <a:pt x="368287" y="545592"/>
                  </a:lnTo>
                  <a:lnTo>
                    <a:pt x="368858" y="546315"/>
                  </a:lnTo>
                  <a:lnTo>
                    <a:pt x="369100" y="547204"/>
                  </a:lnTo>
                  <a:lnTo>
                    <a:pt x="369506" y="547636"/>
                  </a:lnTo>
                  <a:lnTo>
                    <a:pt x="369849" y="548144"/>
                  </a:lnTo>
                  <a:lnTo>
                    <a:pt x="370039" y="549059"/>
                  </a:lnTo>
                  <a:lnTo>
                    <a:pt x="369976" y="549592"/>
                  </a:lnTo>
                  <a:lnTo>
                    <a:pt x="370395" y="549402"/>
                  </a:lnTo>
                  <a:lnTo>
                    <a:pt x="370827" y="549224"/>
                  </a:lnTo>
                  <a:lnTo>
                    <a:pt x="374637" y="548360"/>
                  </a:lnTo>
                  <a:lnTo>
                    <a:pt x="377952" y="550430"/>
                  </a:lnTo>
                  <a:lnTo>
                    <a:pt x="378993" y="554913"/>
                  </a:lnTo>
                  <a:lnTo>
                    <a:pt x="378891" y="556094"/>
                  </a:lnTo>
                  <a:lnTo>
                    <a:pt x="378510" y="557161"/>
                  </a:lnTo>
                  <a:lnTo>
                    <a:pt x="379552" y="558114"/>
                  </a:lnTo>
                  <a:lnTo>
                    <a:pt x="380301" y="559396"/>
                  </a:lnTo>
                  <a:lnTo>
                    <a:pt x="380492" y="560616"/>
                  </a:lnTo>
                  <a:lnTo>
                    <a:pt x="380593" y="561886"/>
                  </a:lnTo>
                  <a:lnTo>
                    <a:pt x="383501" y="560616"/>
                  </a:lnTo>
                  <a:lnTo>
                    <a:pt x="384949" y="559955"/>
                  </a:lnTo>
                  <a:close/>
                </a:path>
                <a:path w="834390" h="580389">
                  <a:moveTo>
                    <a:pt x="444284" y="523227"/>
                  </a:moveTo>
                  <a:lnTo>
                    <a:pt x="443522" y="522681"/>
                  </a:lnTo>
                  <a:lnTo>
                    <a:pt x="443179" y="522351"/>
                  </a:lnTo>
                  <a:lnTo>
                    <a:pt x="442912" y="522490"/>
                  </a:lnTo>
                  <a:lnTo>
                    <a:pt x="441109" y="522986"/>
                  </a:lnTo>
                  <a:lnTo>
                    <a:pt x="439254" y="521931"/>
                  </a:lnTo>
                  <a:lnTo>
                    <a:pt x="438454" y="519036"/>
                  </a:lnTo>
                  <a:lnTo>
                    <a:pt x="438797" y="517956"/>
                  </a:lnTo>
                  <a:lnTo>
                    <a:pt x="439483" y="517144"/>
                  </a:lnTo>
                  <a:lnTo>
                    <a:pt x="439039" y="516648"/>
                  </a:lnTo>
                  <a:lnTo>
                    <a:pt x="438670" y="516064"/>
                  </a:lnTo>
                  <a:lnTo>
                    <a:pt x="438442" y="515404"/>
                  </a:lnTo>
                  <a:lnTo>
                    <a:pt x="437222" y="515162"/>
                  </a:lnTo>
                  <a:lnTo>
                    <a:pt x="436118" y="514604"/>
                  </a:lnTo>
                  <a:lnTo>
                    <a:pt x="435229" y="513791"/>
                  </a:lnTo>
                  <a:lnTo>
                    <a:pt x="435737" y="514743"/>
                  </a:lnTo>
                  <a:lnTo>
                    <a:pt x="435876" y="516991"/>
                  </a:lnTo>
                  <a:lnTo>
                    <a:pt x="434695" y="518401"/>
                  </a:lnTo>
                  <a:lnTo>
                    <a:pt x="433082" y="518744"/>
                  </a:lnTo>
                  <a:lnTo>
                    <a:pt x="433514" y="519722"/>
                  </a:lnTo>
                  <a:lnTo>
                    <a:pt x="433743" y="521957"/>
                  </a:lnTo>
                  <a:lnTo>
                    <a:pt x="433006" y="523443"/>
                  </a:lnTo>
                  <a:lnTo>
                    <a:pt x="431825" y="524471"/>
                  </a:lnTo>
                  <a:lnTo>
                    <a:pt x="433603" y="524776"/>
                  </a:lnTo>
                  <a:lnTo>
                    <a:pt x="435140" y="525881"/>
                  </a:lnTo>
                  <a:lnTo>
                    <a:pt x="436041" y="527456"/>
                  </a:lnTo>
                  <a:lnTo>
                    <a:pt x="439305" y="524713"/>
                  </a:lnTo>
                  <a:lnTo>
                    <a:pt x="440893" y="523278"/>
                  </a:lnTo>
                  <a:lnTo>
                    <a:pt x="444207" y="525348"/>
                  </a:lnTo>
                  <a:lnTo>
                    <a:pt x="444106" y="524624"/>
                  </a:lnTo>
                  <a:lnTo>
                    <a:pt x="444144" y="523913"/>
                  </a:lnTo>
                  <a:lnTo>
                    <a:pt x="444284" y="523227"/>
                  </a:lnTo>
                  <a:close/>
                </a:path>
                <a:path w="834390" h="580389">
                  <a:moveTo>
                    <a:pt x="458889" y="469214"/>
                  </a:moveTo>
                  <a:lnTo>
                    <a:pt x="457936" y="469328"/>
                  </a:lnTo>
                  <a:lnTo>
                    <a:pt x="457479" y="469252"/>
                  </a:lnTo>
                  <a:lnTo>
                    <a:pt x="457415" y="469874"/>
                  </a:lnTo>
                  <a:lnTo>
                    <a:pt x="457225" y="470458"/>
                  </a:lnTo>
                  <a:lnTo>
                    <a:pt x="456933" y="470992"/>
                  </a:lnTo>
                  <a:lnTo>
                    <a:pt x="457441" y="470547"/>
                  </a:lnTo>
                  <a:lnTo>
                    <a:pt x="458025" y="470217"/>
                  </a:lnTo>
                  <a:lnTo>
                    <a:pt x="458698" y="470001"/>
                  </a:lnTo>
                  <a:lnTo>
                    <a:pt x="458724" y="469734"/>
                  </a:lnTo>
                  <a:lnTo>
                    <a:pt x="458889" y="469214"/>
                  </a:lnTo>
                  <a:close/>
                </a:path>
                <a:path w="834390" h="580389">
                  <a:moveTo>
                    <a:pt x="486638" y="460959"/>
                  </a:moveTo>
                  <a:lnTo>
                    <a:pt x="486486" y="460819"/>
                  </a:lnTo>
                  <a:lnTo>
                    <a:pt x="486638" y="460959"/>
                  </a:lnTo>
                  <a:close/>
                </a:path>
                <a:path w="834390" h="580389">
                  <a:moveTo>
                    <a:pt x="502081" y="466305"/>
                  </a:moveTo>
                  <a:lnTo>
                    <a:pt x="502018" y="466128"/>
                  </a:lnTo>
                  <a:lnTo>
                    <a:pt x="501891" y="465988"/>
                  </a:lnTo>
                  <a:lnTo>
                    <a:pt x="501764" y="465429"/>
                  </a:lnTo>
                  <a:lnTo>
                    <a:pt x="501815" y="465086"/>
                  </a:lnTo>
                  <a:lnTo>
                    <a:pt x="501815" y="464718"/>
                  </a:lnTo>
                  <a:lnTo>
                    <a:pt x="501637" y="465505"/>
                  </a:lnTo>
                  <a:lnTo>
                    <a:pt x="501459" y="465861"/>
                  </a:lnTo>
                  <a:lnTo>
                    <a:pt x="501688" y="465988"/>
                  </a:lnTo>
                  <a:lnTo>
                    <a:pt x="502081" y="466305"/>
                  </a:lnTo>
                  <a:close/>
                </a:path>
                <a:path w="834390" h="580389">
                  <a:moveTo>
                    <a:pt x="502424" y="475259"/>
                  </a:moveTo>
                  <a:lnTo>
                    <a:pt x="502043" y="474281"/>
                  </a:lnTo>
                  <a:lnTo>
                    <a:pt x="501650" y="474560"/>
                  </a:lnTo>
                  <a:lnTo>
                    <a:pt x="501218" y="474776"/>
                  </a:lnTo>
                  <a:lnTo>
                    <a:pt x="500735" y="474929"/>
                  </a:lnTo>
                  <a:lnTo>
                    <a:pt x="502094" y="475018"/>
                  </a:lnTo>
                  <a:lnTo>
                    <a:pt x="502424" y="475259"/>
                  </a:lnTo>
                  <a:close/>
                </a:path>
                <a:path w="834390" h="580389">
                  <a:moveTo>
                    <a:pt x="503402" y="476377"/>
                  </a:moveTo>
                  <a:lnTo>
                    <a:pt x="503212" y="475856"/>
                  </a:lnTo>
                  <a:lnTo>
                    <a:pt x="502424" y="475259"/>
                  </a:lnTo>
                  <a:lnTo>
                    <a:pt x="502462" y="475386"/>
                  </a:lnTo>
                  <a:lnTo>
                    <a:pt x="503212" y="476275"/>
                  </a:lnTo>
                  <a:lnTo>
                    <a:pt x="503402" y="476377"/>
                  </a:lnTo>
                  <a:close/>
                </a:path>
                <a:path w="834390" h="580389">
                  <a:moveTo>
                    <a:pt x="504202" y="476834"/>
                  </a:moveTo>
                  <a:lnTo>
                    <a:pt x="503402" y="476377"/>
                  </a:lnTo>
                  <a:lnTo>
                    <a:pt x="503656" y="477075"/>
                  </a:lnTo>
                  <a:lnTo>
                    <a:pt x="504012" y="476897"/>
                  </a:lnTo>
                  <a:lnTo>
                    <a:pt x="504202" y="476834"/>
                  </a:lnTo>
                  <a:close/>
                </a:path>
                <a:path w="834390" h="580389">
                  <a:moveTo>
                    <a:pt x="534250" y="487540"/>
                  </a:moveTo>
                  <a:lnTo>
                    <a:pt x="534098" y="487654"/>
                  </a:lnTo>
                  <a:lnTo>
                    <a:pt x="533933" y="487730"/>
                  </a:lnTo>
                  <a:lnTo>
                    <a:pt x="533768" y="487819"/>
                  </a:lnTo>
                  <a:lnTo>
                    <a:pt x="533755" y="487972"/>
                  </a:lnTo>
                  <a:lnTo>
                    <a:pt x="533666" y="488251"/>
                  </a:lnTo>
                  <a:lnTo>
                    <a:pt x="534035" y="487768"/>
                  </a:lnTo>
                  <a:lnTo>
                    <a:pt x="534250" y="487540"/>
                  </a:lnTo>
                  <a:close/>
                </a:path>
                <a:path w="834390" h="580389">
                  <a:moveTo>
                    <a:pt x="539648" y="557949"/>
                  </a:moveTo>
                  <a:lnTo>
                    <a:pt x="539521" y="557174"/>
                  </a:lnTo>
                  <a:lnTo>
                    <a:pt x="539216" y="556641"/>
                  </a:lnTo>
                  <a:lnTo>
                    <a:pt x="538937" y="556006"/>
                  </a:lnTo>
                  <a:lnTo>
                    <a:pt x="538759" y="555167"/>
                  </a:lnTo>
                  <a:lnTo>
                    <a:pt x="538746" y="554875"/>
                  </a:lnTo>
                  <a:lnTo>
                    <a:pt x="535711" y="555167"/>
                  </a:lnTo>
                  <a:lnTo>
                    <a:pt x="534593" y="554456"/>
                  </a:lnTo>
                  <a:lnTo>
                    <a:pt x="532790" y="553313"/>
                  </a:lnTo>
                  <a:lnTo>
                    <a:pt x="532663" y="552894"/>
                  </a:lnTo>
                  <a:lnTo>
                    <a:pt x="531812" y="550176"/>
                  </a:lnTo>
                  <a:lnTo>
                    <a:pt x="531774" y="549910"/>
                  </a:lnTo>
                  <a:lnTo>
                    <a:pt x="530288" y="549097"/>
                  </a:lnTo>
                  <a:lnTo>
                    <a:pt x="529120" y="547700"/>
                  </a:lnTo>
                  <a:lnTo>
                    <a:pt x="527989" y="543648"/>
                  </a:lnTo>
                  <a:lnTo>
                    <a:pt x="528701" y="541299"/>
                  </a:lnTo>
                  <a:lnTo>
                    <a:pt x="530263" y="539699"/>
                  </a:lnTo>
                  <a:lnTo>
                    <a:pt x="527799" y="539318"/>
                  </a:lnTo>
                  <a:lnTo>
                    <a:pt x="526021" y="537870"/>
                  </a:lnTo>
                  <a:lnTo>
                    <a:pt x="525640" y="537565"/>
                  </a:lnTo>
                  <a:lnTo>
                    <a:pt x="524560" y="533679"/>
                  </a:lnTo>
                  <a:lnTo>
                    <a:pt x="524319" y="532853"/>
                  </a:lnTo>
                  <a:lnTo>
                    <a:pt x="524243" y="532028"/>
                  </a:lnTo>
                  <a:lnTo>
                    <a:pt x="525310" y="529424"/>
                  </a:lnTo>
                  <a:lnTo>
                    <a:pt x="526173" y="528840"/>
                  </a:lnTo>
                  <a:lnTo>
                    <a:pt x="527570" y="527900"/>
                  </a:lnTo>
                  <a:lnTo>
                    <a:pt x="527659" y="527456"/>
                  </a:lnTo>
                  <a:lnTo>
                    <a:pt x="527075" y="527456"/>
                  </a:lnTo>
                  <a:lnTo>
                    <a:pt x="526770" y="527443"/>
                  </a:lnTo>
                  <a:lnTo>
                    <a:pt x="526300" y="527685"/>
                  </a:lnTo>
                  <a:lnTo>
                    <a:pt x="525818" y="527888"/>
                  </a:lnTo>
                  <a:lnTo>
                    <a:pt x="521716" y="528840"/>
                  </a:lnTo>
                  <a:lnTo>
                    <a:pt x="519176" y="527291"/>
                  </a:lnTo>
                  <a:lnTo>
                    <a:pt x="519176" y="531063"/>
                  </a:lnTo>
                  <a:lnTo>
                    <a:pt x="518045" y="532853"/>
                  </a:lnTo>
                  <a:lnTo>
                    <a:pt x="514413" y="533679"/>
                  </a:lnTo>
                  <a:lnTo>
                    <a:pt x="512597" y="532561"/>
                  </a:lnTo>
                  <a:lnTo>
                    <a:pt x="511873" y="529424"/>
                  </a:lnTo>
                  <a:lnTo>
                    <a:pt x="511835" y="528840"/>
                  </a:lnTo>
                  <a:lnTo>
                    <a:pt x="512902" y="527164"/>
                  </a:lnTo>
                  <a:lnTo>
                    <a:pt x="516521" y="526338"/>
                  </a:lnTo>
                  <a:lnTo>
                    <a:pt x="518325" y="527443"/>
                  </a:lnTo>
                  <a:lnTo>
                    <a:pt x="518439" y="527900"/>
                  </a:lnTo>
                  <a:lnTo>
                    <a:pt x="519176" y="531063"/>
                  </a:lnTo>
                  <a:lnTo>
                    <a:pt x="519176" y="527291"/>
                  </a:lnTo>
                  <a:lnTo>
                    <a:pt x="518172" y="526669"/>
                  </a:lnTo>
                  <a:lnTo>
                    <a:pt x="518096" y="526338"/>
                  </a:lnTo>
                  <a:lnTo>
                    <a:pt x="517385" y="523303"/>
                  </a:lnTo>
                  <a:lnTo>
                    <a:pt x="517321" y="522998"/>
                  </a:lnTo>
                  <a:lnTo>
                    <a:pt x="515823" y="522211"/>
                  </a:lnTo>
                  <a:lnTo>
                    <a:pt x="514629" y="520865"/>
                  </a:lnTo>
                  <a:lnTo>
                    <a:pt x="513676" y="517779"/>
                  </a:lnTo>
                  <a:lnTo>
                    <a:pt x="513765" y="516153"/>
                  </a:lnTo>
                  <a:lnTo>
                    <a:pt x="514299" y="514819"/>
                  </a:lnTo>
                  <a:lnTo>
                    <a:pt x="512686" y="514019"/>
                  </a:lnTo>
                  <a:lnTo>
                    <a:pt x="511390" y="512584"/>
                  </a:lnTo>
                  <a:lnTo>
                    <a:pt x="510705" y="510120"/>
                  </a:lnTo>
                  <a:lnTo>
                    <a:pt x="510603" y="507961"/>
                  </a:lnTo>
                  <a:lnTo>
                    <a:pt x="511060" y="506730"/>
                  </a:lnTo>
                  <a:lnTo>
                    <a:pt x="510794" y="506501"/>
                  </a:lnTo>
                  <a:lnTo>
                    <a:pt x="510578" y="506260"/>
                  </a:lnTo>
                  <a:lnTo>
                    <a:pt x="510476" y="506107"/>
                  </a:lnTo>
                  <a:lnTo>
                    <a:pt x="510374" y="505942"/>
                  </a:lnTo>
                  <a:lnTo>
                    <a:pt x="509371" y="506107"/>
                  </a:lnTo>
                  <a:lnTo>
                    <a:pt x="508393" y="506018"/>
                  </a:lnTo>
                  <a:lnTo>
                    <a:pt x="507466" y="505739"/>
                  </a:lnTo>
                  <a:lnTo>
                    <a:pt x="507695" y="506260"/>
                  </a:lnTo>
                  <a:lnTo>
                    <a:pt x="507987" y="508127"/>
                  </a:lnTo>
                  <a:lnTo>
                    <a:pt x="506882" y="509689"/>
                  </a:lnTo>
                  <a:lnTo>
                    <a:pt x="505244" y="510120"/>
                  </a:lnTo>
                  <a:lnTo>
                    <a:pt x="505409" y="510451"/>
                  </a:lnTo>
                  <a:lnTo>
                    <a:pt x="505625" y="510755"/>
                  </a:lnTo>
                  <a:lnTo>
                    <a:pt x="506247" y="513486"/>
                  </a:lnTo>
                  <a:lnTo>
                    <a:pt x="504964" y="515747"/>
                  </a:lnTo>
                  <a:lnTo>
                    <a:pt x="502831" y="516712"/>
                  </a:lnTo>
                  <a:lnTo>
                    <a:pt x="502894" y="517194"/>
                  </a:lnTo>
                  <a:lnTo>
                    <a:pt x="503174" y="517372"/>
                  </a:lnTo>
                  <a:lnTo>
                    <a:pt x="503669" y="517779"/>
                  </a:lnTo>
                  <a:lnTo>
                    <a:pt x="505523" y="518210"/>
                  </a:lnTo>
                  <a:lnTo>
                    <a:pt x="507047" y="519633"/>
                  </a:lnTo>
                  <a:lnTo>
                    <a:pt x="507580" y="522173"/>
                  </a:lnTo>
                  <a:lnTo>
                    <a:pt x="507466" y="523303"/>
                  </a:lnTo>
                  <a:lnTo>
                    <a:pt x="508368" y="524052"/>
                  </a:lnTo>
                  <a:lnTo>
                    <a:pt x="509054" y="525081"/>
                  </a:lnTo>
                  <a:lnTo>
                    <a:pt x="509854" y="527900"/>
                  </a:lnTo>
                  <a:lnTo>
                    <a:pt x="509778" y="528955"/>
                  </a:lnTo>
                  <a:lnTo>
                    <a:pt x="509447" y="530250"/>
                  </a:lnTo>
                  <a:lnTo>
                    <a:pt x="508241" y="531710"/>
                  </a:lnTo>
                  <a:lnTo>
                    <a:pt x="510806" y="532028"/>
                  </a:lnTo>
                  <a:lnTo>
                    <a:pt x="513041" y="533831"/>
                  </a:lnTo>
                  <a:lnTo>
                    <a:pt x="513905" y="536917"/>
                  </a:lnTo>
                  <a:lnTo>
                    <a:pt x="513994" y="537857"/>
                  </a:lnTo>
                  <a:lnTo>
                    <a:pt x="514413" y="537946"/>
                  </a:lnTo>
                  <a:lnTo>
                    <a:pt x="514807" y="538137"/>
                  </a:lnTo>
                  <a:lnTo>
                    <a:pt x="515162" y="538391"/>
                  </a:lnTo>
                  <a:lnTo>
                    <a:pt x="515429" y="538289"/>
                  </a:lnTo>
                  <a:lnTo>
                    <a:pt x="517448" y="537870"/>
                  </a:lnTo>
                  <a:lnTo>
                    <a:pt x="519264" y="538391"/>
                  </a:lnTo>
                  <a:lnTo>
                    <a:pt x="520661" y="539496"/>
                  </a:lnTo>
                  <a:lnTo>
                    <a:pt x="522617" y="539851"/>
                  </a:lnTo>
                  <a:lnTo>
                    <a:pt x="524243" y="541337"/>
                  </a:lnTo>
                  <a:lnTo>
                    <a:pt x="525170" y="545896"/>
                  </a:lnTo>
                  <a:lnTo>
                    <a:pt x="523646" y="548271"/>
                  </a:lnTo>
                  <a:lnTo>
                    <a:pt x="521258" y="549046"/>
                  </a:lnTo>
                  <a:lnTo>
                    <a:pt x="521538" y="550887"/>
                  </a:lnTo>
                  <a:lnTo>
                    <a:pt x="520280" y="552602"/>
                  </a:lnTo>
                  <a:lnTo>
                    <a:pt x="518337" y="552894"/>
                  </a:lnTo>
                  <a:lnTo>
                    <a:pt x="518109" y="552894"/>
                  </a:lnTo>
                  <a:lnTo>
                    <a:pt x="517969" y="553275"/>
                  </a:lnTo>
                  <a:lnTo>
                    <a:pt x="517740" y="553643"/>
                  </a:lnTo>
                  <a:lnTo>
                    <a:pt x="517436" y="553961"/>
                  </a:lnTo>
                  <a:lnTo>
                    <a:pt x="517017" y="554507"/>
                  </a:lnTo>
                  <a:lnTo>
                    <a:pt x="519988" y="555129"/>
                  </a:lnTo>
                  <a:lnTo>
                    <a:pt x="521665" y="555434"/>
                  </a:lnTo>
                  <a:lnTo>
                    <a:pt x="522262" y="555167"/>
                  </a:lnTo>
                  <a:lnTo>
                    <a:pt x="524878" y="554456"/>
                  </a:lnTo>
                  <a:lnTo>
                    <a:pt x="527215" y="555129"/>
                  </a:lnTo>
                  <a:lnTo>
                    <a:pt x="528840" y="556628"/>
                  </a:lnTo>
                  <a:lnTo>
                    <a:pt x="532409" y="557174"/>
                  </a:lnTo>
                  <a:lnTo>
                    <a:pt x="536028" y="557593"/>
                  </a:lnTo>
                  <a:lnTo>
                    <a:pt x="539648" y="557949"/>
                  </a:lnTo>
                  <a:close/>
                </a:path>
                <a:path w="834390" h="580389">
                  <a:moveTo>
                    <a:pt x="566369" y="541807"/>
                  </a:moveTo>
                  <a:lnTo>
                    <a:pt x="566254" y="541566"/>
                  </a:lnTo>
                  <a:lnTo>
                    <a:pt x="565378" y="541477"/>
                  </a:lnTo>
                  <a:lnTo>
                    <a:pt x="564984" y="541426"/>
                  </a:lnTo>
                  <a:lnTo>
                    <a:pt x="564718" y="542150"/>
                  </a:lnTo>
                  <a:lnTo>
                    <a:pt x="564337" y="542810"/>
                  </a:lnTo>
                  <a:lnTo>
                    <a:pt x="563841" y="543407"/>
                  </a:lnTo>
                  <a:lnTo>
                    <a:pt x="564591" y="543737"/>
                  </a:lnTo>
                  <a:lnTo>
                    <a:pt x="564883" y="542874"/>
                  </a:lnTo>
                  <a:lnTo>
                    <a:pt x="565518" y="542188"/>
                  </a:lnTo>
                  <a:lnTo>
                    <a:pt x="566369" y="541807"/>
                  </a:lnTo>
                  <a:close/>
                </a:path>
                <a:path w="834390" h="580389">
                  <a:moveTo>
                    <a:pt x="567474" y="459079"/>
                  </a:moveTo>
                  <a:lnTo>
                    <a:pt x="567347" y="459016"/>
                  </a:lnTo>
                  <a:lnTo>
                    <a:pt x="567258" y="458889"/>
                  </a:lnTo>
                  <a:lnTo>
                    <a:pt x="567131" y="458812"/>
                  </a:lnTo>
                  <a:lnTo>
                    <a:pt x="567131" y="458952"/>
                  </a:lnTo>
                  <a:lnTo>
                    <a:pt x="567169" y="459117"/>
                  </a:lnTo>
                  <a:lnTo>
                    <a:pt x="567143" y="459257"/>
                  </a:lnTo>
                  <a:lnTo>
                    <a:pt x="567347" y="459117"/>
                  </a:lnTo>
                  <a:lnTo>
                    <a:pt x="567474" y="459079"/>
                  </a:lnTo>
                  <a:close/>
                </a:path>
                <a:path w="834390" h="580389">
                  <a:moveTo>
                    <a:pt x="571830" y="459841"/>
                  </a:moveTo>
                  <a:lnTo>
                    <a:pt x="571792" y="459651"/>
                  </a:lnTo>
                  <a:lnTo>
                    <a:pt x="571779" y="459295"/>
                  </a:lnTo>
                  <a:lnTo>
                    <a:pt x="571639" y="459346"/>
                  </a:lnTo>
                  <a:lnTo>
                    <a:pt x="571398" y="459486"/>
                  </a:lnTo>
                  <a:lnTo>
                    <a:pt x="571563" y="459574"/>
                  </a:lnTo>
                  <a:lnTo>
                    <a:pt x="571665" y="459740"/>
                  </a:lnTo>
                  <a:lnTo>
                    <a:pt x="571830" y="459841"/>
                  </a:lnTo>
                  <a:close/>
                </a:path>
                <a:path w="834390" h="580389">
                  <a:moveTo>
                    <a:pt x="574179" y="497420"/>
                  </a:moveTo>
                  <a:lnTo>
                    <a:pt x="573989" y="495731"/>
                  </a:lnTo>
                  <a:lnTo>
                    <a:pt x="573417" y="497116"/>
                  </a:lnTo>
                  <a:lnTo>
                    <a:pt x="572211" y="498259"/>
                  </a:lnTo>
                  <a:lnTo>
                    <a:pt x="572135" y="499046"/>
                  </a:lnTo>
                  <a:lnTo>
                    <a:pt x="572033" y="499440"/>
                  </a:lnTo>
                  <a:lnTo>
                    <a:pt x="572465" y="499491"/>
                  </a:lnTo>
                  <a:lnTo>
                    <a:pt x="572668" y="499541"/>
                  </a:lnTo>
                  <a:lnTo>
                    <a:pt x="572858" y="498652"/>
                  </a:lnTo>
                  <a:lnTo>
                    <a:pt x="573405" y="497903"/>
                  </a:lnTo>
                  <a:lnTo>
                    <a:pt x="574179" y="497420"/>
                  </a:lnTo>
                  <a:close/>
                </a:path>
                <a:path w="834390" h="580389">
                  <a:moveTo>
                    <a:pt x="575792" y="492366"/>
                  </a:moveTo>
                  <a:lnTo>
                    <a:pt x="574675" y="492366"/>
                  </a:lnTo>
                  <a:lnTo>
                    <a:pt x="573582" y="492099"/>
                  </a:lnTo>
                  <a:lnTo>
                    <a:pt x="572630" y="491578"/>
                  </a:lnTo>
                  <a:lnTo>
                    <a:pt x="573151" y="492201"/>
                  </a:lnTo>
                  <a:lnTo>
                    <a:pt x="573582" y="492899"/>
                  </a:lnTo>
                  <a:lnTo>
                    <a:pt x="574052" y="495287"/>
                  </a:lnTo>
                  <a:lnTo>
                    <a:pt x="574573" y="493712"/>
                  </a:lnTo>
                  <a:lnTo>
                    <a:pt x="575792" y="492366"/>
                  </a:lnTo>
                  <a:close/>
                </a:path>
                <a:path w="834390" h="580389">
                  <a:moveTo>
                    <a:pt x="577062" y="514477"/>
                  </a:moveTo>
                  <a:lnTo>
                    <a:pt x="576719" y="514718"/>
                  </a:lnTo>
                  <a:lnTo>
                    <a:pt x="576338" y="514921"/>
                  </a:lnTo>
                  <a:lnTo>
                    <a:pt x="575945" y="515086"/>
                  </a:lnTo>
                  <a:lnTo>
                    <a:pt x="576237" y="515264"/>
                  </a:lnTo>
                  <a:lnTo>
                    <a:pt x="576516" y="515467"/>
                  </a:lnTo>
                  <a:lnTo>
                    <a:pt x="576770" y="515708"/>
                  </a:lnTo>
                  <a:lnTo>
                    <a:pt x="576834" y="515289"/>
                  </a:lnTo>
                  <a:lnTo>
                    <a:pt x="576922" y="514883"/>
                  </a:lnTo>
                  <a:lnTo>
                    <a:pt x="577062" y="514477"/>
                  </a:lnTo>
                  <a:close/>
                </a:path>
                <a:path w="834390" h="580389">
                  <a:moveTo>
                    <a:pt x="584390" y="475322"/>
                  </a:moveTo>
                  <a:lnTo>
                    <a:pt x="584301" y="475183"/>
                  </a:lnTo>
                  <a:lnTo>
                    <a:pt x="584161" y="475081"/>
                  </a:lnTo>
                  <a:lnTo>
                    <a:pt x="584085" y="474929"/>
                  </a:lnTo>
                  <a:lnTo>
                    <a:pt x="583933" y="474980"/>
                  </a:lnTo>
                  <a:lnTo>
                    <a:pt x="583806" y="475081"/>
                  </a:lnTo>
                  <a:lnTo>
                    <a:pt x="583615" y="475119"/>
                  </a:lnTo>
                  <a:lnTo>
                    <a:pt x="583844" y="475221"/>
                  </a:lnTo>
                  <a:lnTo>
                    <a:pt x="584390" y="475322"/>
                  </a:lnTo>
                  <a:close/>
                </a:path>
                <a:path w="834390" h="580389">
                  <a:moveTo>
                    <a:pt x="597065" y="476897"/>
                  </a:moveTo>
                  <a:lnTo>
                    <a:pt x="595414" y="476427"/>
                  </a:lnTo>
                  <a:lnTo>
                    <a:pt x="594004" y="475284"/>
                  </a:lnTo>
                  <a:lnTo>
                    <a:pt x="593255" y="473671"/>
                  </a:lnTo>
                  <a:lnTo>
                    <a:pt x="592747" y="475703"/>
                  </a:lnTo>
                  <a:lnTo>
                    <a:pt x="591032" y="477304"/>
                  </a:lnTo>
                  <a:lnTo>
                    <a:pt x="588505" y="477494"/>
                  </a:lnTo>
                  <a:lnTo>
                    <a:pt x="587908" y="477367"/>
                  </a:lnTo>
                  <a:lnTo>
                    <a:pt x="588429" y="477977"/>
                  </a:lnTo>
                  <a:lnTo>
                    <a:pt x="588822" y="478701"/>
                  </a:lnTo>
                  <a:lnTo>
                    <a:pt x="590003" y="482701"/>
                  </a:lnTo>
                  <a:lnTo>
                    <a:pt x="588162" y="486041"/>
                  </a:lnTo>
                  <a:lnTo>
                    <a:pt x="584022" y="487235"/>
                  </a:lnTo>
                  <a:lnTo>
                    <a:pt x="583095" y="487248"/>
                  </a:lnTo>
                  <a:lnTo>
                    <a:pt x="582218" y="487108"/>
                  </a:lnTo>
                  <a:lnTo>
                    <a:pt x="581990" y="488251"/>
                  </a:lnTo>
                  <a:lnTo>
                    <a:pt x="581469" y="489331"/>
                  </a:lnTo>
                  <a:lnTo>
                    <a:pt x="580682" y="490207"/>
                  </a:lnTo>
                  <a:lnTo>
                    <a:pt x="581888" y="490283"/>
                  </a:lnTo>
                  <a:lnTo>
                    <a:pt x="582460" y="490448"/>
                  </a:lnTo>
                  <a:lnTo>
                    <a:pt x="583260" y="488861"/>
                  </a:lnTo>
                  <a:lnTo>
                    <a:pt x="584682" y="487591"/>
                  </a:lnTo>
                  <a:lnTo>
                    <a:pt x="587463" y="486803"/>
                  </a:lnTo>
                  <a:lnTo>
                    <a:pt x="588391" y="486765"/>
                  </a:lnTo>
                  <a:lnTo>
                    <a:pt x="589292" y="486905"/>
                  </a:lnTo>
                  <a:lnTo>
                    <a:pt x="590194" y="486232"/>
                  </a:lnTo>
                  <a:lnTo>
                    <a:pt x="590727" y="486016"/>
                  </a:lnTo>
                  <a:lnTo>
                    <a:pt x="590804" y="484517"/>
                  </a:lnTo>
                  <a:lnTo>
                    <a:pt x="591807" y="483196"/>
                  </a:lnTo>
                  <a:lnTo>
                    <a:pt x="594004" y="482752"/>
                  </a:lnTo>
                  <a:lnTo>
                    <a:pt x="594626" y="482866"/>
                  </a:lnTo>
                  <a:lnTo>
                    <a:pt x="595223" y="483082"/>
                  </a:lnTo>
                  <a:lnTo>
                    <a:pt x="594906" y="481126"/>
                  </a:lnTo>
                  <a:lnTo>
                    <a:pt x="595515" y="479221"/>
                  </a:lnTo>
                  <a:lnTo>
                    <a:pt x="596747" y="477824"/>
                  </a:lnTo>
                  <a:lnTo>
                    <a:pt x="596912" y="477189"/>
                  </a:lnTo>
                  <a:lnTo>
                    <a:pt x="597065" y="476897"/>
                  </a:lnTo>
                  <a:close/>
                </a:path>
                <a:path w="834390" h="580389">
                  <a:moveTo>
                    <a:pt x="598868" y="487959"/>
                  </a:moveTo>
                  <a:lnTo>
                    <a:pt x="598297" y="487692"/>
                  </a:lnTo>
                  <a:lnTo>
                    <a:pt x="597763" y="487337"/>
                  </a:lnTo>
                  <a:lnTo>
                    <a:pt x="597293" y="486918"/>
                  </a:lnTo>
                  <a:lnTo>
                    <a:pt x="597192" y="487159"/>
                  </a:lnTo>
                  <a:lnTo>
                    <a:pt x="597687" y="487616"/>
                  </a:lnTo>
                  <a:lnTo>
                    <a:pt x="598093" y="488162"/>
                  </a:lnTo>
                  <a:lnTo>
                    <a:pt x="598424" y="488784"/>
                  </a:lnTo>
                  <a:lnTo>
                    <a:pt x="598703" y="488226"/>
                  </a:lnTo>
                  <a:lnTo>
                    <a:pt x="598868" y="487959"/>
                  </a:lnTo>
                  <a:close/>
                </a:path>
                <a:path w="834390" h="580389">
                  <a:moveTo>
                    <a:pt x="626440" y="467525"/>
                  </a:moveTo>
                  <a:lnTo>
                    <a:pt x="625995" y="467487"/>
                  </a:lnTo>
                  <a:lnTo>
                    <a:pt x="625182" y="467207"/>
                  </a:lnTo>
                  <a:lnTo>
                    <a:pt x="624738" y="467639"/>
                  </a:lnTo>
                  <a:lnTo>
                    <a:pt x="624243" y="468020"/>
                  </a:lnTo>
                  <a:lnTo>
                    <a:pt x="623658" y="468312"/>
                  </a:lnTo>
                  <a:lnTo>
                    <a:pt x="623862" y="468528"/>
                  </a:lnTo>
                  <a:lnTo>
                    <a:pt x="624547" y="468604"/>
                  </a:lnTo>
                  <a:lnTo>
                    <a:pt x="625208" y="468820"/>
                  </a:lnTo>
                  <a:lnTo>
                    <a:pt x="625817" y="469099"/>
                  </a:lnTo>
                  <a:lnTo>
                    <a:pt x="625957" y="468541"/>
                  </a:lnTo>
                  <a:lnTo>
                    <a:pt x="626440" y="467525"/>
                  </a:lnTo>
                  <a:close/>
                </a:path>
                <a:path w="834390" h="580389">
                  <a:moveTo>
                    <a:pt x="634644" y="476808"/>
                  </a:moveTo>
                  <a:lnTo>
                    <a:pt x="633463" y="477024"/>
                  </a:lnTo>
                  <a:lnTo>
                    <a:pt x="632523" y="477151"/>
                  </a:lnTo>
                  <a:lnTo>
                    <a:pt x="632053" y="477139"/>
                  </a:lnTo>
                  <a:lnTo>
                    <a:pt x="631736" y="478155"/>
                  </a:lnTo>
                  <a:lnTo>
                    <a:pt x="630986" y="479005"/>
                  </a:lnTo>
                  <a:lnTo>
                    <a:pt x="629246" y="479552"/>
                  </a:lnTo>
                  <a:lnTo>
                    <a:pt x="628611" y="479488"/>
                  </a:lnTo>
                  <a:lnTo>
                    <a:pt x="628015" y="479310"/>
                  </a:lnTo>
                  <a:lnTo>
                    <a:pt x="627532" y="479856"/>
                  </a:lnTo>
                  <a:lnTo>
                    <a:pt x="626960" y="480314"/>
                  </a:lnTo>
                  <a:lnTo>
                    <a:pt x="626300" y="480669"/>
                  </a:lnTo>
                  <a:lnTo>
                    <a:pt x="628116" y="480707"/>
                  </a:lnTo>
                  <a:lnTo>
                    <a:pt x="629653" y="481698"/>
                  </a:lnTo>
                  <a:lnTo>
                    <a:pt x="630504" y="483171"/>
                  </a:lnTo>
                  <a:lnTo>
                    <a:pt x="631228" y="483247"/>
                  </a:lnTo>
                  <a:lnTo>
                    <a:pt x="631913" y="483425"/>
                  </a:lnTo>
                  <a:lnTo>
                    <a:pt x="632561" y="483730"/>
                  </a:lnTo>
                  <a:lnTo>
                    <a:pt x="632472" y="483235"/>
                  </a:lnTo>
                  <a:lnTo>
                    <a:pt x="632193" y="479640"/>
                  </a:lnTo>
                  <a:lnTo>
                    <a:pt x="634644" y="476808"/>
                  </a:lnTo>
                  <a:close/>
                </a:path>
                <a:path w="834390" h="580389">
                  <a:moveTo>
                    <a:pt x="647242" y="475742"/>
                  </a:moveTo>
                  <a:lnTo>
                    <a:pt x="646823" y="475005"/>
                  </a:lnTo>
                  <a:lnTo>
                    <a:pt x="646620" y="474027"/>
                  </a:lnTo>
                  <a:lnTo>
                    <a:pt x="646722" y="472986"/>
                  </a:lnTo>
                  <a:lnTo>
                    <a:pt x="643382" y="473697"/>
                  </a:lnTo>
                  <a:lnTo>
                    <a:pt x="639991" y="471766"/>
                  </a:lnTo>
                  <a:lnTo>
                    <a:pt x="638949" y="468210"/>
                  </a:lnTo>
                  <a:lnTo>
                    <a:pt x="638873" y="467677"/>
                  </a:lnTo>
                  <a:lnTo>
                    <a:pt x="638390" y="468528"/>
                  </a:lnTo>
                  <a:lnTo>
                    <a:pt x="638644" y="469379"/>
                  </a:lnTo>
                  <a:lnTo>
                    <a:pt x="639343" y="472909"/>
                  </a:lnTo>
                  <a:lnTo>
                    <a:pt x="637019" y="476338"/>
                  </a:lnTo>
                  <a:lnTo>
                    <a:pt x="641489" y="475996"/>
                  </a:lnTo>
                  <a:lnTo>
                    <a:pt x="644144" y="477799"/>
                  </a:lnTo>
                  <a:lnTo>
                    <a:pt x="645147" y="480428"/>
                  </a:lnTo>
                  <a:lnTo>
                    <a:pt x="645160" y="478637"/>
                  </a:lnTo>
                  <a:lnTo>
                    <a:pt x="645934" y="476948"/>
                  </a:lnTo>
                  <a:lnTo>
                    <a:pt x="647242" y="475742"/>
                  </a:lnTo>
                  <a:close/>
                </a:path>
                <a:path w="834390" h="580389">
                  <a:moveTo>
                    <a:pt x="647623" y="495007"/>
                  </a:moveTo>
                  <a:lnTo>
                    <a:pt x="646658" y="495084"/>
                  </a:lnTo>
                  <a:lnTo>
                    <a:pt x="645744" y="494753"/>
                  </a:lnTo>
                  <a:lnTo>
                    <a:pt x="645058" y="494106"/>
                  </a:lnTo>
                  <a:lnTo>
                    <a:pt x="644969" y="495503"/>
                  </a:lnTo>
                  <a:lnTo>
                    <a:pt x="644448" y="496836"/>
                  </a:lnTo>
                  <a:lnTo>
                    <a:pt x="643559" y="497890"/>
                  </a:lnTo>
                  <a:lnTo>
                    <a:pt x="644283" y="497890"/>
                  </a:lnTo>
                  <a:lnTo>
                    <a:pt x="644994" y="497992"/>
                  </a:lnTo>
                  <a:lnTo>
                    <a:pt x="645668" y="498221"/>
                  </a:lnTo>
                  <a:lnTo>
                    <a:pt x="645985" y="496976"/>
                  </a:lnTo>
                  <a:lnTo>
                    <a:pt x="646671" y="495858"/>
                  </a:lnTo>
                  <a:lnTo>
                    <a:pt x="647623" y="495007"/>
                  </a:lnTo>
                  <a:close/>
                </a:path>
                <a:path w="834390" h="580389">
                  <a:moveTo>
                    <a:pt x="656551" y="410375"/>
                  </a:moveTo>
                  <a:lnTo>
                    <a:pt x="656310" y="410400"/>
                  </a:lnTo>
                  <a:lnTo>
                    <a:pt x="656183" y="410400"/>
                  </a:lnTo>
                  <a:lnTo>
                    <a:pt x="656310" y="410527"/>
                  </a:lnTo>
                  <a:lnTo>
                    <a:pt x="656513" y="410768"/>
                  </a:lnTo>
                  <a:lnTo>
                    <a:pt x="656513" y="410641"/>
                  </a:lnTo>
                  <a:lnTo>
                    <a:pt x="656551" y="410375"/>
                  </a:lnTo>
                  <a:close/>
                </a:path>
                <a:path w="834390" h="580389">
                  <a:moveTo>
                    <a:pt x="659777" y="383705"/>
                  </a:moveTo>
                  <a:lnTo>
                    <a:pt x="659549" y="383692"/>
                  </a:lnTo>
                  <a:lnTo>
                    <a:pt x="659320" y="383730"/>
                  </a:lnTo>
                  <a:lnTo>
                    <a:pt x="659104" y="383679"/>
                  </a:lnTo>
                  <a:lnTo>
                    <a:pt x="659295" y="383819"/>
                  </a:lnTo>
                  <a:lnTo>
                    <a:pt x="659625" y="384162"/>
                  </a:lnTo>
                  <a:lnTo>
                    <a:pt x="659650" y="383997"/>
                  </a:lnTo>
                  <a:lnTo>
                    <a:pt x="659726" y="383857"/>
                  </a:lnTo>
                  <a:lnTo>
                    <a:pt x="659777" y="383705"/>
                  </a:lnTo>
                  <a:close/>
                </a:path>
                <a:path w="834390" h="580389">
                  <a:moveTo>
                    <a:pt x="660539" y="487921"/>
                  </a:moveTo>
                  <a:lnTo>
                    <a:pt x="658253" y="488365"/>
                  </a:lnTo>
                  <a:lnTo>
                    <a:pt x="657199" y="488022"/>
                  </a:lnTo>
                  <a:lnTo>
                    <a:pt x="656285" y="487718"/>
                  </a:lnTo>
                  <a:lnTo>
                    <a:pt x="656158" y="487667"/>
                  </a:lnTo>
                  <a:lnTo>
                    <a:pt x="654697" y="486346"/>
                  </a:lnTo>
                  <a:lnTo>
                    <a:pt x="653872" y="486676"/>
                  </a:lnTo>
                  <a:lnTo>
                    <a:pt x="650163" y="487718"/>
                  </a:lnTo>
                  <a:lnTo>
                    <a:pt x="646760" y="485940"/>
                  </a:lnTo>
                  <a:lnTo>
                    <a:pt x="645566" y="482803"/>
                  </a:lnTo>
                  <a:lnTo>
                    <a:pt x="645541" y="485165"/>
                  </a:lnTo>
                  <a:lnTo>
                    <a:pt x="644245" y="487260"/>
                  </a:lnTo>
                  <a:lnTo>
                    <a:pt x="642264" y="488378"/>
                  </a:lnTo>
                  <a:lnTo>
                    <a:pt x="643077" y="488937"/>
                  </a:lnTo>
                  <a:lnTo>
                    <a:pt x="643775" y="489661"/>
                  </a:lnTo>
                  <a:lnTo>
                    <a:pt x="644271" y="490550"/>
                  </a:lnTo>
                  <a:lnTo>
                    <a:pt x="644639" y="489597"/>
                  </a:lnTo>
                  <a:lnTo>
                    <a:pt x="645388" y="488810"/>
                  </a:lnTo>
                  <a:lnTo>
                    <a:pt x="648246" y="488022"/>
                  </a:lnTo>
                  <a:lnTo>
                    <a:pt x="650113" y="489051"/>
                  </a:lnTo>
                  <a:lnTo>
                    <a:pt x="650887" y="491832"/>
                  </a:lnTo>
                  <a:lnTo>
                    <a:pt x="650646" y="492823"/>
                  </a:lnTo>
                  <a:lnTo>
                    <a:pt x="650100" y="493610"/>
                  </a:lnTo>
                  <a:lnTo>
                    <a:pt x="650455" y="493483"/>
                  </a:lnTo>
                  <a:lnTo>
                    <a:pt x="653796" y="492785"/>
                  </a:lnTo>
                  <a:lnTo>
                    <a:pt x="656869" y="494461"/>
                  </a:lnTo>
                  <a:lnTo>
                    <a:pt x="658063" y="497293"/>
                  </a:lnTo>
                  <a:lnTo>
                    <a:pt x="658291" y="497255"/>
                  </a:lnTo>
                  <a:lnTo>
                    <a:pt x="658495" y="497154"/>
                  </a:lnTo>
                  <a:lnTo>
                    <a:pt x="658939" y="497154"/>
                  </a:lnTo>
                  <a:lnTo>
                    <a:pt x="659117" y="497230"/>
                  </a:lnTo>
                  <a:lnTo>
                    <a:pt x="659333" y="497243"/>
                  </a:lnTo>
                  <a:lnTo>
                    <a:pt x="658799" y="496392"/>
                  </a:lnTo>
                  <a:lnTo>
                    <a:pt x="658431" y="495414"/>
                  </a:lnTo>
                  <a:lnTo>
                    <a:pt x="658228" y="492785"/>
                  </a:lnTo>
                  <a:lnTo>
                    <a:pt x="658075" y="490829"/>
                  </a:lnTo>
                  <a:lnTo>
                    <a:pt x="660158" y="488365"/>
                  </a:lnTo>
                  <a:lnTo>
                    <a:pt x="660539" y="487921"/>
                  </a:lnTo>
                  <a:close/>
                </a:path>
                <a:path w="834390" h="580389">
                  <a:moveTo>
                    <a:pt x="661479" y="487667"/>
                  </a:moveTo>
                  <a:lnTo>
                    <a:pt x="660666" y="487768"/>
                  </a:lnTo>
                  <a:lnTo>
                    <a:pt x="660539" y="487921"/>
                  </a:lnTo>
                  <a:lnTo>
                    <a:pt x="661200" y="487794"/>
                  </a:lnTo>
                  <a:lnTo>
                    <a:pt x="661479" y="487667"/>
                  </a:lnTo>
                  <a:close/>
                </a:path>
                <a:path w="834390" h="580389">
                  <a:moveTo>
                    <a:pt x="661733" y="88620"/>
                  </a:moveTo>
                  <a:lnTo>
                    <a:pt x="661619" y="88404"/>
                  </a:lnTo>
                  <a:lnTo>
                    <a:pt x="661454" y="88226"/>
                  </a:lnTo>
                  <a:lnTo>
                    <a:pt x="661289" y="87744"/>
                  </a:lnTo>
                  <a:lnTo>
                    <a:pt x="661327" y="87515"/>
                  </a:lnTo>
                  <a:lnTo>
                    <a:pt x="661289" y="87261"/>
                  </a:lnTo>
                  <a:lnTo>
                    <a:pt x="660704" y="87845"/>
                  </a:lnTo>
                  <a:lnTo>
                    <a:pt x="660336" y="88061"/>
                  </a:lnTo>
                  <a:lnTo>
                    <a:pt x="660844" y="88125"/>
                  </a:lnTo>
                  <a:lnTo>
                    <a:pt x="661314" y="88341"/>
                  </a:lnTo>
                  <a:lnTo>
                    <a:pt x="661733" y="88620"/>
                  </a:lnTo>
                  <a:close/>
                </a:path>
                <a:path w="834390" h="580389">
                  <a:moveTo>
                    <a:pt x="664159" y="487362"/>
                  </a:moveTo>
                  <a:lnTo>
                    <a:pt x="663600" y="487400"/>
                  </a:lnTo>
                  <a:lnTo>
                    <a:pt x="663079" y="487286"/>
                  </a:lnTo>
                  <a:lnTo>
                    <a:pt x="662584" y="487070"/>
                  </a:lnTo>
                  <a:lnTo>
                    <a:pt x="661924" y="487476"/>
                  </a:lnTo>
                  <a:lnTo>
                    <a:pt x="661479" y="487667"/>
                  </a:lnTo>
                  <a:lnTo>
                    <a:pt x="663867" y="487400"/>
                  </a:lnTo>
                  <a:lnTo>
                    <a:pt x="664159" y="487362"/>
                  </a:lnTo>
                  <a:close/>
                </a:path>
                <a:path w="834390" h="580389">
                  <a:moveTo>
                    <a:pt x="689521" y="73494"/>
                  </a:moveTo>
                  <a:lnTo>
                    <a:pt x="689356" y="73406"/>
                  </a:lnTo>
                  <a:lnTo>
                    <a:pt x="689178" y="73329"/>
                  </a:lnTo>
                  <a:lnTo>
                    <a:pt x="689038" y="73228"/>
                  </a:lnTo>
                  <a:lnTo>
                    <a:pt x="688873" y="73583"/>
                  </a:lnTo>
                  <a:lnTo>
                    <a:pt x="688759" y="73748"/>
                  </a:lnTo>
                  <a:lnTo>
                    <a:pt x="688898" y="73698"/>
                  </a:lnTo>
                  <a:lnTo>
                    <a:pt x="689267" y="73507"/>
                  </a:lnTo>
                  <a:lnTo>
                    <a:pt x="689394" y="73533"/>
                  </a:lnTo>
                  <a:lnTo>
                    <a:pt x="689521" y="73494"/>
                  </a:lnTo>
                  <a:close/>
                </a:path>
                <a:path w="834390" h="580389">
                  <a:moveTo>
                    <a:pt x="714095" y="473252"/>
                  </a:moveTo>
                  <a:lnTo>
                    <a:pt x="713994" y="473075"/>
                  </a:lnTo>
                  <a:lnTo>
                    <a:pt x="713879" y="472909"/>
                  </a:lnTo>
                  <a:lnTo>
                    <a:pt x="713816" y="472719"/>
                  </a:lnTo>
                  <a:lnTo>
                    <a:pt x="713435" y="472973"/>
                  </a:lnTo>
                  <a:lnTo>
                    <a:pt x="713676" y="473024"/>
                  </a:lnTo>
                  <a:lnTo>
                    <a:pt x="713867" y="473163"/>
                  </a:lnTo>
                  <a:lnTo>
                    <a:pt x="714095" y="473252"/>
                  </a:lnTo>
                  <a:close/>
                </a:path>
                <a:path w="834390" h="580389">
                  <a:moveTo>
                    <a:pt x="714984" y="430809"/>
                  </a:moveTo>
                  <a:lnTo>
                    <a:pt x="714756" y="430352"/>
                  </a:lnTo>
                  <a:lnTo>
                    <a:pt x="714629" y="429844"/>
                  </a:lnTo>
                  <a:lnTo>
                    <a:pt x="714552" y="429310"/>
                  </a:lnTo>
                  <a:lnTo>
                    <a:pt x="714451" y="429742"/>
                  </a:lnTo>
                  <a:lnTo>
                    <a:pt x="714286" y="430161"/>
                  </a:lnTo>
                  <a:lnTo>
                    <a:pt x="714095" y="430555"/>
                  </a:lnTo>
                  <a:lnTo>
                    <a:pt x="714705" y="430695"/>
                  </a:lnTo>
                  <a:lnTo>
                    <a:pt x="714984" y="430809"/>
                  </a:lnTo>
                  <a:close/>
                </a:path>
                <a:path w="834390" h="580389">
                  <a:moveTo>
                    <a:pt x="731227" y="190207"/>
                  </a:moveTo>
                  <a:lnTo>
                    <a:pt x="731050" y="190207"/>
                  </a:lnTo>
                  <a:lnTo>
                    <a:pt x="730694" y="190157"/>
                  </a:lnTo>
                  <a:lnTo>
                    <a:pt x="730745" y="190322"/>
                  </a:lnTo>
                  <a:lnTo>
                    <a:pt x="730846" y="190461"/>
                  </a:lnTo>
                  <a:lnTo>
                    <a:pt x="730923" y="190931"/>
                  </a:lnTo>
                  <a:lnTo>
                    <a:pt x="730859" y="191490"/>
                  </a:lnTo>
                  <a:lnTo>
                    <a:pt x="731024" y="190614"/>
                  </a:lnTo>
                  <a:lnTo>
                    <a:pt x="731227" y="190207"/>
                  </a:lnTo>
                  <a:close/>
                </a:path>
                <a:path w="834390" h="580389">
                  <a:moveTo>
                    <a:pt x="736053" y="60528"/>
                  </a:moveTo>
                  <a:lnTo>
                    <a:pt x="735482" y="60401"/>
                  </a:lnTo>
                  <a:lnTo>
                    <a:pt x="735266" y="60401"/>
                  </a:lnTo>
                  <a:lnTo>
                    <a:pt x="736053" y="60528"/>
                  </a:lnTo>
                  <a:close/>
                </a:path>
                <a:path w="834390" h="580389">
                  <a:moveTo>
                    <a:pt x="736714" y="60693"/>
                  </a:moveTo>
                  <a:lnTo>
                    <a:pt x="736561" y="60706"/>
                  </a:lnTo>
                  <a:lnTo>
                    <a:pt x="736396" y="60667"/>
                  </a:lnTo>
                  <a:lnTo>
                    <a:pt x="736600" y="60756"/>
                  </a:lnTo>
                  <a:close/>
                </a:path>
                <a:path w="834390" h="580389">
                  <a:moveTo>
                    <a:pt x="738746" y="12725"/>
                  </a:moveTo>
                  <a:lnTo>
                    <a:pt x="738263" y="12090"/>
                  </a:lnTo>
                  <a:lnTo>
                    <a:pt x="737882" y="11366"/>
                  </a:lnTo>
                  <a:lnTo>
                    <a:pt x="737755" y="10401"/>
                  </a:lnTo>
                  <a:lnTo>
                    <a:pt x="737793" y="10160"/>
                  </a:lnTo>
                  <a:lnTo>
                    <a:pt x="736346" y="9588"/>
                  </a:lnTo>
                  <a:lnTo>
                    <a:pt x="736434" y="11061"/>
                  </a:lnTo>
                  <a:lnTo>
                    <a:pt x="735584" y="12484"/>
                  </a:lnTo>
                  <a:lnTo>
                    <a:pt x="732345" y="13563"/>
                  </a:lnTo>
                  <a:lnTo>
                    <a:pt x="730427" y="12611"/>
                  </a:lnTo>
                  <a:lnTo>
                    <a:pt x="729437" y="9639"/>
                  </a:lnTo>
                  <a:lnTo>
                    <a:pt x="729805" y="8382"/>
                  </a:lnTo>
                  <a:lnTo>
                    <a:pt x="730631" y="7518"/>
                  </a:lnTo>
                  <a:lnTo>
                    <a:pt x="726414" y="6108"/>
                  </a:lnTo>
                  <a:lnTo>
                    <a:pt x="726020" y="7505"/>
                  </a:lnTo>
                  <a:lnTo>
                    <a:pt x="724789" y="8547"/>
                  </a:lnTo>
                  <a:lnTo>
                    <a:pt x="721385" y="8572"/>
                  </a:lnTo>
                  <a:lnTo>
                    <a:pt x="719861" y="7073"/>
                  </a:lnTo>
                  <a:lnTo>
                    <a:pt x="719848" y="4902"/>
                  </a:lnTo>
                  <a:lnTo>
                    <a:pt x="720026" y="4305"/>
                  </a:lnTo>
                  <a:lnTo>
                    <a:pt x="712279" y="2273"/>
                  </a:lnTo>
                  <a:lnTo>
                    <a:pt x="704278" y="812"/>
                  </a:lnTo>
                  <a:lnTo>
                    <a:pt x="696099" y="0"/>
                  </a:lnTo>
                  <a:lnTo>
                    <a:pt x="697052" y="749"/>
                  </a:lnTo>
                  <a:lnTo>
                    <a:pt x="697814" y="1778"/>
                  </a:lnTo>
                  <a:lnTo>
                    <a:pt x="698512" y="3848"/>
                  </a:lnTo>
                  <a:lnTo>
                    <a:pt x="698614" y="4699"/>
                  </a:lnTo>
                  <a:lnTo>
                    <a:pt x="698576" y="5575"/>
                  </a:lnTo>
                  <a:lnTo>
                    <a:pt x="698703" y="6350"/>
                  </a:lnTo>
                  <a:lnTo>
                    <a:pt x="698512" y="7086"/>
                  </a:lnTo>
                  <a:lnTo>
                    <a:pt x="698144" y="7721"/>
                  </a:lnTo>
                  <a:lnTo>
                    <a:pt x="699084" y="8623"/>
                  </a:lnTo>
                  <a:lnTo>
                    <a:pt x="699668" y="9867"/>
                  </a:lnTo>
                  <a:lnTo>
                    <a:pt x="699681" y="11531"/>
                  </a:lnTo>
                  <a:lnTo>
                    <a:pt x="699528" y="12039"/>
                  </a:lnTo>
                  <a:lnTo>
                    <a:pt x="700684" y="11379"/>
                  </a:lnTo>
                  <a:lnTo>
                    <a:pt x="702119" y="11061"/>
                  </a:lnTo>
                  <a:lnTo>
                    <a:pt x="702500" y="11036"/>
                  </a:lnTo>
                  <a:lnTo>
                    <a:pt x="702589" y="8026"/>
                  </a:lnTo>
                  <a:lnTo>
                    <a:pt x="704786" y="5384"/>
                  </a:lnTo>
                  <a:lnTo>
                    <a:pt x="710514" y="4356"/>
                  </a:lnTo>
                  <a:lnTo>
                    <a:pt x="713041" y="5499"/>
                  </a:lnTo>
                  <a:lnTo>
                    <a:pt x="714476" y="7543"/>
                  </a:lnTo>
                  <a:lnTo>
                    <a:pt x="716407" y="7899"/>
                  </a:lnTo>
                  <a:lnTo>
                    <a:pt x="718096" y="9105"/>
                  </a:lnTo>
                  <a:lnTo>
                    <a:pt x="719035" y="10833"/>
                  </a:lnTo>
                  <a:lnTo>
                    <a:pt x="721004" y="11734"/>
                  </a:lnTo>
                  <a:lnTo>
                    <a:pt x="722477" y="13550"/>
                  </a:lnTo>
                  <a:lnTo>
                    <a:pt x="723188" y="18567"/>
                  </a:lnTo>
                  <a:lnTo>
                    <a:pt x="721791" y="21132"/>
                  </a:lnTo>
                  <a:lnTo>
                    <a:pt x="719505" y="22415"/>
                  </a:lnTo>
                  <a:lnTo>
                    <a:pt x="719912" y="23520"/>
                  </a:lnTo>
                  <a:lnTo>
                    <a:pt x="719836" y="24485"/>
                  </a:lnTo>
                  <a:lnTo>
                    <a:pt x="719582" y="25400"/>
                  </a:lnTo>
                  <a:lnTo>
                    <a:pt x="720217" y="24803"/>
                  </a:lnTo>
                  <a:lnTo>
                    <a:pt x="720966" y="24307"/>
                  </a:lnTo>
                  <a:lnTo>
                    <a:pt x="722515" y="23812"/>
                  </a:lnTo>
                  <a:lnTo>
                    <a:pt x="723836" y="23749"/>
                  </a:lnTo>
                  <a:lnTo>
                    <a:pt x="722896" y="20142"/>
                  </a:lnTo>
                  <a:lnTo>
                    <a:pt x="725017" y="16586"/>
                  </a:lnTo>
                  <a:lnTo>
                    <a:pt x="730326" y="15240"/>
                  </a:lnTo>
                  <a:lnTo>
                    <a:pt x="732116" y="15570"/>
                  </a:lnTo>
                  <a:lnTo>
                    <a:pt x="733577" y="16446"/>
                  </a:lnTo>
                  <a:lnTo>
                    <a:pt x="734466" y="16192"/>
                  </a:lnTo>
                  <a:lnTo>
                    <a:pt x="735279" y="14516"/>
                  </a:lnTo>
                  <a:lnTo>
                    <a:pt x="736815" y="13220"/>
                  </a:lnTo>
                  <a:lnTo>
                    <a:pt x="738746" y="12725"/>
                  </a:lnTo>
                  <a:close/>
                </a:path>
                <a:path w="834390" h="580389">
                  <a:moveTo>
                    <a:pt x="740041" y="469849"/>
                  </a:moveTo>
                  <a:lnTo>
                    <a:pt x="739355" y="470141"/>
                  </a:lnTo>
                  <a:lnTo>
                    <a:pt x="738746" y="470331"/>
                  </a:lnTo>
                  <a:lnTo>
                    <a:pt x="738136" y="470382"/>
                  </a:lnTo>
                  <a:lnTo>
                    <a:pt x="737527" y="470369"/>
                  </a:lnTo>
                  <a:lnTo>
                    <a:pt x="737933" y="471360"/>
                  </a:lnTo>
                  <a:lnTo>
                    <a:pt x="737997" y="472198"/>
                  </a:lnTo>
                  <a:lnTo>
                    <a:pt x="737895" y="472427"/>
                  </a:lnTo>
                  <a:lnTo>
                    <a:pt x="737882" y="472694"/>
                  </a:lnTo>
                  <a:lnTo>
                    <a:pt x="740041" y="469849"/>
                  </a:lnTo>
                  <a:close/>
                </a:path>
                <a:path w="834390" h="580389">
                  <a:moveTo>
                    <a:pt x="746061" y="337197"/>
                  </a:moveTo>
                  <a:lnTo>
                    <a:pt x="745629" y="336931"/>
                  </a:lnTo>
                  <a:lnTo>
                    <a:pt x="745248" y="336613"/>
                  </a:lnTo>
                  <a:lnTo>
                    <a:pt x="744905" y="336245"/>
                  </a:lnTo>
                  <a:lnTo>
                    <a:pt x="745261" y="336765"/>
                  </a:lnTo>
                  <a:lnTo>
                    <a:pt x="745515" y="337362"/>
                  </a:lnTo>
                  <a:lnTo>
                    <a:pt x="745705" y="337972"/>
                  </a:lnTo>
                  <a:lnTo>
                    <a:pt x="745820" y="337718"/>
                  </a:lnTo>
                  <a:lnTo>
                    <a:pt x="745896" y="337439"/>
                  </a:lnTo>
                  <a:lnTo>
                    <a:pt x="746061" y="337197"/>
                  </a:lnTo>
                  <a:close/>
                </a:path>
                <a:path w="834390" h="580389">
                  <a:moveTo>
                    <a:pt x="748931" y="419392"/>
                  </a:moveTo>
                  <a:lnTo>
                    <a:pt x="748449" y="419214"/>
                  </a:lnTo>
                  <a:lnTo>
                    <a:pt x="748220" y="419100"/>
                  </a:lnTo>
                  <a:lnTo>
                    <a:pt x="748385" y="419328"/>
                  </a:lnTo>
                  <a:lnTo>
                    <a:pt x="748639" y="419392"/>
                  </a:lnTo>
                  <a:lnTo>
                    <a:pt x="748779" y="419404"/>
                  </a:lnTo>
                  <a:lnTo>
                    <a:pt x="748931" y="419392"/>
                  </a:lnTo>
                  <a:close/>
                </a:path>
                <a:path w="834390" h="580389">
                  <a:moveTo>
                    <a:pt x="757669" y="354190"/>
                  </a:moveTo>
                  <a:lnTo>
                    <a:pt x="757212" y="353720"/>
                  </a:lnTo>
                  <a:lnTo>
                    <a:pt x="756831" y="353187"/>
                  </a:lnTo>
                  <a:lnTo>
                    <a:pt x="756539" y="352590"/>
                  </a:lnTo>
                  <a:lnTo>
                    <a:pt x="755815" y="352894"/>
                  </a:lnTo>
                  <a:lnTo>
                    <a:pt x="755192" y="353034"/>
                  </a:lnTo>
                  <a:lnTo>
                    <a:pt x="754913" y="353441"/>
                  </a:lnTo>
                  <a:lnTo>
                    <a:pt x="755192" y="354469"/>
                  </a:lnTo>
                  <a:lnTo>
                    <a:pt x="755205" y="355219"/>
                  </a:lnTo>
                  <a:lnTo>
                    <a:pt x="755116" y="355942"/>
                  </a:lnTo>
                  <a:lnTo>
                    <a:pt x="755650" y="355676"/>
                  </a:lnTo>
                  <a:lnTo>
                    <a:pt x="756234" y="355485"/>
                  </a:lnTo>
                  <a:lnTo>
                    <a:pt x="757059" y="355447"/>
                  </a:lnTo>
                  <a:lnTo>
                    <a:pt x="757174" y="354990"/>
                  </a:lnTo>
                  <a:lnTo>
                    <a:pt x="757377" y="354558"/>
                  </a:lnTo>
                  <a:lnTo>
                    <a:pt x="757669" y="354190"/>
                  </a:lnTo>
                  <a:close/>
                </a:path>
                <a:path w="834390" h="580389">
                  <a:moveTo>
                    <a:pt x="764374" y="102666"/>
                  </a:moveTo>
                  <a:lnTo>
                    <a:pt x="763066" y="102146"/>
                  </a:lnTo>
                  <a:lnTo>
                    <a:pt x="761936" y="101231"/>
                  </a:lnTo>
                  <a:lnTo>
                    <a:pt x="761174" y="99999"/>
                  </a:lnTo>
                  <a:lnTo>
                    <a:pt x="761250" y="100330"/>
                  </a:lnTo>
                  <a:lnTo>
                    <a:pt x="761276" y="101041"/>
                  </a:lnTo>
                  <a:lnTo>
                    <a:pt x="761123" y="101727"/>
                  </a:lnTo>
                  <a:lnTo>
                    <a:pt x="760869" y="102349"/>
                  </a:lnTo>
                  <a:lnTo>
                    <a:pt x="761669" y="102552"/>
                  </a:lnTo>
                  <a:lnTo>
                    <a:pt x="762406" y="102920"/>
                  </a:lnTo>
                  <a:lnTo>
                    <a:pt x="763054" y="103403"/>
                  </a:lnTo>
                  <a:lnTo>
                    <a:pt x="763447" y="103085"/>
                  </a:lnTo>
                  <a:lnTo>
                    <a:pt x="764374" y="102666"/>
                  </a:lnTo>
                  <a:close/>
                </a:path>
                <a:path w="834390" h="580389">
                  <a:moveTo>
                    <a:pt x="765568" y="42621"/>
                  </a:moveTo>
                  <a:lnTo>
                    <a:pt x="765467" y="42011"/>
                  </a:lnTo>
                  <a:lnTo>
                    <a:pt x="763066" y="45415"/>
                  </a:lnTo>
                  <a:lnTo>
                    <a:pt x="763104" y="45656"/>
                  </a:lnTo>
                  <a:lnTo>
                    <a:pt x="763803" y="45542"/>
                  </a:lnTo>
                  <a:lnTo>
                    <a:pt x="765530" y="43002"/>
                  </a:lnTo>
                  <a:lnTo>
                    <a:pt x="765568" y="42621"/>
                  </a:lnTo>
                  <a:close/>
                </a:path>
                <a:path w="834390" h="580389">
                  <a:moveTo>
                    <a:pt x="768908" y="31496"/>
                  </a:moveTo>
                  <a:lnTo>
                    <a:pt x="768350" y="31191"/>
                  </a:lnTo>
                  <a:lnTo>
                    <a:pt x="768172" y="31496"/>
                  </a:lnTo>
                  <a:lnTo>
                    <a:pt x="767918" y="31699"/>
                  </a:lnTo>
                  <a:lnTo>
                    <a:pt x="768908" y="31496"/>
                  </a:lnTo>
                  <a:close/>
                </a:path>
                <a:path w="834390" h="580389">
                  <a:moveTo>
                    <a:pt x="768934" y="162801"/>
                  </a:moveTo>
                  <a:lnTo>
                    <a:pt x="768845" y="162585"/>
                  </a:lnTo>
                  <a:lnTo>
                    <a:pt x="768654" y="162509"/>
                  </a:lnTo>
                  <a:lnTo>
                    <a:pt x="768819" y="162699"/>
                  </a:lnTo>
                  <a:close/>
                </a:path>
                <a:path w="834390" h="580389">
                  <a:moveTo>
                    <a:pt x="770585" y="31927"/>
                  </a:moveTo>
                  <a:lnTo>
                    <a:pt x="769734" y="31318"/>
                  </a:lnTo>
                  <a:lnTo>
                    <a:pt x="768908" y="31496"/>
                  </a:lnTo>
                  <a:lnTo>
                    <a:pt x="769289" y="31699"/>
                  </a:lnTo>
                  <a:lnTo>
                    <a:pt x="770382" y="31953"/>
                  </a:lnTo>
                  <a:lnTo>
                    <a:pt x="770585" y="31927"/>
                  </a:lnTo>
                  <a:close/>
                </a:path>
                <a:path w="834390" h="580389">
                  <a:moveTo>
                    <a:pt x="770902" y="117754"/>
                  </a:moveTo>
                  <a:lnTo>
                    <a:pt x="770051" y="116852"/>
                  </a:lnTo>
                  <a:lnTo>
                    <a:pt x="769454" y="115709"/>
                  </a:lnTo>
                  <a:lnTo>
                    <a:pt x="769061" y="113372"/>
                  </a:lnTo>
                  <a:lnTo>
                    <a:pt x="769162" y="112369"/>
                  </a:lnTo>
                  <a:lnTo>
                    <a:pt x="769442" y="111429"/>
                  </a:lnTo>
                  <a:lnTo>
                    <a:pt x="769416" y="110896"/>
                  </a:lnTo>
                  <a:lnTo>
                    <a:pt x="768705" y="111506"/>
                  </a:lnTo>
                  <a:lnTo>
                    <a:pt x="767892" y="112001"/>
                  </a:lnTo>
                  <a:lnTo>
                    <a:pt x="765962" y="112280"/>
                  </a:lnTo>
                  <a:lnTo>
                    <a:pt x="765073" y="112064"/>
                  </a:lnTo>
                  <a:lnTo>
                    <a:pt x="764247" y="111721"/>
                  </a:lnTo>
                  <a:lnTo>
                    <a:pt x="763384" y="112890"/>
                  </a:lnTo>
                  <a:lnTo>
                    <a:pt x="762114" y="113753"/>
                  </a:lnTo>
                  <a:lnTo>
                    <a:pt x="759688" y="114147"/>
                  </a:lnTo>
                  <a:lnTo>
                    <a:pt x="759320" y="114579"/>
                  </a:lnTo>
                  <a:lnTo>
                    <a:pt x="758875" y="114960"/>
                  </a:lnTo>
                  <a:lnTo>
                    <a:pt x="758024" y="115214"/>
                  </a:lnTo>
                  <a:lnTo>
                    <a:pt x="757529" y="116814"/>
                  </a:lnTo>
                  <a:lnTo>
                    <a:pt x="756310" y="118160"/>
                  </a:lnTo>
                  <a:lnTo>
                    <a:pt x="753554" y="118859"/>
                  </a:lnTo>
                  <a:lnTo>
                    <a:pt x="752602" y="118719"/>
                  </a:lnTo>
                  <a:lnTo>
                    <a:pt x="751700" y="118414"/>
                  </a:lnTo>
                  <a:lnTo>
                    <a:pt x="751687" y="118770"/>
                  </a:lnTo>
                  <a:lnTo>
                    <a:pt x="751484" y="119456"/>
                  </a:lnTo>
                  <a:lnTo>
                    <a:pt x="751840" y="119316"/>
                  </a:lnTo>
                  <a:lnTo>
                    <a:pt x="753389" y="119062"/>
                  </a:lnTo>
                  <a:lnTo>
                    <a:pt x="754799" y="119913"/>
                  </a:lnTo>
                  <a:lnTo>
                    <a:pt x="755421" y="121272"/>
                  </a:lnTo>
                  <a:lnTo>
                    <a:pt x="755954" y="118706"/>
                  </a:lnTo>
                  <a:lnTo>
                    <a:pt x="758012" y="116611"/>
                  </a:lnTo>
                  <a:lnTo>
                    <a:pt x="763460" y="115722"/>
                  </a:lnTo>
                  <a:lnTo>
                    <a:pt x="766038" y="116979"/>
                  </a:lnTo>
                  <a:lnTo>
                    <a:pt x="767435" y="119164"/>
                  </a:lnTo>
                  <a:lnTo>
                    <a:pt x="768007" y="118681"/>
                  </a:lnTo>
                  <a:lnTo>
                    <a:pt x="768705" y="118338"/>
                  </a:lnTo>
                  <a:lnTo>
                    <a:pt x="769696" y="118313"/>
                  </a:lnTo>
                  <a:lnTo>
                    <a:pt x="770013" y="118402"/>
                  </a:lnTo>
                  <a:lnTo>
                    <a:pt x="770280" y="118148"/>
                  </a:lnTo>
                  <a:lnTo>
                    <a:pt x="770902" y="117754"/>
                  </a:lnTo>
                  <a:close/>
                </a:path>
                <a:path w="834390" h="580389">
                  <a:moveTo>
                    <a:pt x="772896" y="405980"/>
                  </a:moveTo>
                  <a:lnTo>
                    <a:pt x="772210" y="405384"/>
                  </a:lnTo>
                  <a:lnTo>
                    <a:pt x="771626" y="404672"/>
                  </a:lnTo>
                  <a:lnTo>
                    <a:pt x="771283" y="403567"/>
                  </a:lnTo>
                  <a:lnTo>
                    <a:pt x="771283" y="403199"/>
                  </a:lnTo>
                  <a:lnTo>
                    <a:pt x="770724" y="402729"/>
                  </a:lnTo>
                  <a:lnTo>
                    <a:pt x="770013" y="404266"/>
                  </a:lnTo>
                  <a:lnTo>
                    <a:pt x="768654" y="405498"/>
                  </a:lnTo>
                  <a:lnTo>
                    <a:pt x="765200" y="406387"/>
                  </a:lnTo>
                  <a:lnTo>
                    <a:pt x="763498" y="406031"/>
                  </a:lnTo>
                  <a:lnTo>
                    <a:pt x="762152" y="405142"/>
                  </a:lnTo>
                  <a:lnTo>
                    <a:pt x="762863" y="406171"/>
                  </a:lnTo>
                  <a:lnTo>
                    <a:pt x="763295" y="407416"/>
                  </a:lnTo>
                  <a:lnTo>
                    <a:pt x="763346" y="411213"/>
                  </a:lnTo>
                  <a:lnTo>
                    <a:pt x="761987" y="413346"/>
                  </a:lnTo>
                  <a:lnTo>
                    <a:pt x="759980" y="414477"/>
                  </a:lnTo>
                  <a:lnTo>
                    <a:pt x="761479" y="415086"/>
                  </a:lnTo>
                  <a:lnTo>
                    <a:pt x="762698" y="416306"/>
                  </a:lnTo>
                  <a:lnTo>
                    <a:pt x="763625" y="420687"/>
                  </a:lnTo>
                  <a:lnTo>
                    <a:pt x="761885" y="423329"/>
                  </a:lnTo>
                  <a:lnTo>
                    <a:pt x="759129" y="423900"/>
                  </a:lnTo>
                  <a:lnTo>
                    <a:pt x="759231" y="424713"/>
                  </a:lnTo>
                  <a:lnTo>
                    <a:pt x="759307" y="427812"/>
                  </a:lnTo>
                  <a:lnTo>
                    <a:pt x="757199" y="430441"/>
                  </a:lnTo>
                  <a:lnTo>
                    <a:pt x="754303" y="431177"/>
                  </a:lnTo>
                  <a:lnTo>
                    <a:pt x="753681" y="432460"/>
                  </a:lnTo>
                  <a:lnTo>
                    <a:pt x="752589" y="433501"/>
                  </a:lnTo>
                  <a:lnTo>
                    <a:pt x="750557" y="434035"/>
                  </a:lnTo>
                  <a:lnTo>
                    <a:pt x="749503" y="433984"/>
                  </a:lnTo>
                  <a:lnTo>
                    <a:pt x="748728" y="434378"/>
                  </a:lnTo>
                  <a:lnTo>
                    <a:pt x="747864" y="434619"/>
                  </a:lnTo>
                  <a:lnTo>
                    <a:pt x="745070" y="434644"/>
                  </a:lnTo>
                  <a:lnTo>
                    <a:pt x="743419" y="433793"/>
                  </a:lnTo>
                  <a:lnTo>
                    <a:pt x="742327" y="432447"/>
                  </a:lnTo>
                  <a:lnTo>
                    <a:pt x="742683" y="433336"/>
                  </a:lnTo>
                  <a:lnTo>
                    <a:pt x="742962" y="434670"/>
                  </a:lnTo>
                  <a:lnTo>
                    <a:pt x="742962" y="435508"/>
                  </a:lnTo>
                  <a:lnTo>
                    <a:pt x="742823" y="436308"/>
                  </a:lnTo>
                  <a:lnTo>
                    <a:pt x="745045" y="436803"/>
                  </a:lnTo>
                  <a:lnTo>
                    <a:pt x="746975" y="438416"/>
                  </a:lnTo>
                  <a:lnTo>
                    <a:pt x="748042" y="441845"/>
                  </a:lnTo>
                  <a:lnTo>
                    <a:pt x="748042" y="442976"/>
                  </a:lnTo>
                  <a:lnTo>
                    <a:pt x="747801" y="444030"/>
                  </a:lnTo>
                  <a:lnTo>
                    <a:pt x="748182" y="444652"/>
                  </a:lnTo>
                  <a:lnTo>
                    <a:pt x="748461" y="445363"/>
                  </a:lnTo>
                  <a:lnTo>
                    <a:pt x="748614" y="446684"/>
                  </a:lnTo>
                  <a:lnTo>
                    <a:pt x="749325" y="445808"/>
                  </a:lnTo>
                  <a:lnTo>
                    <a:pt x="750265" y="445109"/>
                  </a:lnTo>
                  <a:lnTo>
                    <a:pt x="752970" y="444550"/>
                  </a:lnTo>
                  <a:lnTo>
                    <a:pt x="754430" y="444995"/>
                  </a:lnTo>
                  <a:lnTo>
                    <a:pt x="755561" y="445884"/>
                  </a:lnTo>
                  <a:lnTo>
                    <a:pt x="758571" y="440309"/>
                  </a:lnTo>
                  <a:lnTo>
                    <a:pt x="761428" y="434632"/>
                  </a:lnTo>
                  <a:lnTo>
                    <a:pt x="764108" y="428866"/>
                  </a:lnTo>
                  <a:lnTo>
                    <a:pt x="766635" y="423011"/>
                  </a:lnTo>
                  <a:lnTo>
                    <a:pt x="766622" y="422097"/>
                  </a:lnTo>
                  <a:lnTo>
                    <a:pt x="766953" y="421259"/>
                  </a:lnTo>
                  <a:lnTo>
                    <a:pt x="767588" y="420624"/>
                  </a:lnTo>
                  <a:lnTo>
                    <a:pt x="769518" y="415823"/>
                  </a:lnTo>
                  <a:lnTo>
                    <a:pt x="771309" y="410946"/>
                  </a:lnTo>
                  <a:lnTo>
                    <a:pt x="772896" y="405980"/>
                  </a:lnTo>
                  <a:close/>
                </a:path>
                <a:path w="834390" h="580389">
                  <a:moveTo>
                    <a:pt x="776084" y="103124"/>
                  </a:moveTo>
                  <a:lnTo>
                    <a:pt x="775398" y="102666"/>
                  </a:lnTo>
                  <a:lnTo>
                    <a:pt x="774814" y="102069"/>
                  </a:lnTo>
                  <a:lnTo>
                    <a:pt x="774369" y="101371"/>
                  </a:lnTo>
                  <a:lnTo>
                    <a:pt x="773391" y="101752"/>
                  </a:lnTo>
                  <a:lnTo>
                    <a:pt x="772134" y="101955"/>
                  </a:lnTo>
                  <a:lnTo>
                    <a:pt x="771423" y="101917"/>
                  </a:lnTo>
                  <a:lnTo>
                    <a:pt x="770737" y="101803"/>
                  </a:lnTo>
                  <a:lnTo>
                    <a:pt x="769556" y="102590"/>
                  </a:lnTo>
                  <a:lnTo>
                    <a:pt x="768502" y="102895"/>
                  </a:lnTo>
                  <a:lnTo>
                    <a:pt x="769848" y="103619"/>
                  </a:lnTo>
                  <a:lnTo>
                    <a:pt x="770890" y="104863"/>
                  </a:lnTo>
                  <a:lnTo>
                    <a:pt x="771207" y="106959"/>
                  </a:lnTo>
                  <a:lnTo>
                    <a:pt x="771055" y="107873"/>
                  </a:lnTo>
                  <a:lnTo>
                    <a:pt x="771740" y="107518"/>
                  </a:lnTo>
                  <a:lnTo>
                    <a:pt x="772388" y="107403"/>
                  </a:lnTo>
                  <a:lnTo>
                    <a:pt x="772871" y="107467"/>
                  </a:lnTo>
                  <a:lnTo>
                    <a:pt x="773480" y="107188"/>
                  </a:lnTo>
                  <a:lnTo>
                    <a:pt x="773569" y="105460"/>
                  </a:lnTo>
                  <a:lnTo>
                    <a:pt x="774547" y="103949"/>
                  </a:lnTo>
                  <a:lnTo>
                    <a:pt x="776084" y="103124"/>
                  </a:lnTo>
                  <a:close/>
                </a:path>
                <a:path w="834390" h="580389">
                  <a:moveTo>
                    <a:pt x="777506" y="389089"/>
                  </a:moveTo>
                  <a:lnTo>
                    <a:pt x="776605" y="389572"/>
                  </a:lnTo>
                  <a:lnTo>
                    <a:pt x="775589" y="389877"/>
                  </a:lnTo>
                  <a:lnTo>
                    <a:pt x="771321" y="389940"/>
                  </a:lnTo>
                  <a:lnTo>
                    <a:pt x="768629" y="387718"/>
                  </a:lnTo>
                  <a:lnTo>
                    <a:pt x="767994" y="384733"/>
                  </a:lnTo>
                  <a:lnTo>
                    <a:pt x="766940" y="384365"/>
                  </a:lnTo>
                  <a:lnTo>
                    <a:pt x="766013" y="383717"/>
                  </a:lnTo>
                  <a:lnTo>
                    <a:pt x="765263" y="382879"/>
                  </a:lnTo>
                  <a:lnTo>
                    <a:pt x="765187" y="383895"/>
                  </a:lnTo>
                  <a:lnTo>
                    <a:pt x="764781" y="384810"/>
                  </a:lnTo>
                  <a:lnTo>
                    <a:pt x="764159" y="385584"/>
                  </a:lnTo>
                  <a:lnTo>
                    <a:pt x="764819" y="386664"/>
                  </a:lnTo>
                  <a:lnTo>
                    <a:pt x="765479" y="388823"/>
                  </a:lnTo>
                  <a:lnTo>
                    <a:pt x="765340" y="390372"/>
                  </a:lnTo>
                  <a:lnTo>
                    <a:pt x="764768" y="391731"/>
                  </a:lnTo>
                  <a:lnTo>
                    <a:pt x="766978" y="392252"/>
                  </a:lnTo>
                  <a:lnTo>
                    <a:pt x="768781" y="393915"/>
                  </a:lnTo>
                  <a:lnTo>
                    <a:pt x="769467" y="396125"/>
                  </a:lnTo>
                  <a:lnTo>
                    <a:pt x="769988" y="396621"/>
                  </a:lnTo>
                  <a:lnTo>
                    <a:pt x="770420" y="397205"/>
                  </a:lnTo>
                  <a:lnTo>
                    <a:pt x="770724" y="397865"/>
                  </a:lnTo>
                  <a:lnTo>
                    <a:pt x="771131" y="397497"/>
                  </a:lnTo>
                  <a:lnTo>
                    <a:pt x="771601" y="397192"/>
                  </a:lnTo>
                  <a:lnTo>
                    <a:pt x="773099" y="396836"/>
                  </a:lnTo>
                  <a:lnTo>
                    <a:pt x="774026" y="397040"/>
                  </a:lnTo>
                  <a:lnTo>
                    <a:pt x="774763" y="397510"/>
                  </a:lnTo>
                  <a:lnTo>
                    <a:pt x="775398" y="397446"/>
                  </a:lnTo>
                  <a:lnTo>
                    <a:pt x="776846" y="391896"/>
                  </a:lnTo>
                  <a:lnTo>
                    <a:pt x="777506" y="389089"/>
                  </a:lnTo>
                  <a:close/>
                </a:path>
                <a:path w="834390" h="580389">
                  <a:moveTo>
                    <a:pt x="778357" y="33858"/>
                  </a:moveTo>
                  <a:lnTo>
                    <a:pt x="776947" y="32715"/>
                  </a:lnTo>
                  <a:lnTo>
                    <a:pt x="774039" y="30556"/>
                  </a:lnTo>
                  <a:lnTo>
                    <a:pt x="773353" y="31064"/>
                  </a:lnTo>
                  <a:lnTo>
                    <a:pt x="772541" y="31699"/>
                  </a:lnTo>
                  <a:lnTo>
                    <a:pt x="770585" y="31927"/>
                  </a:lnTo>
                  <a:lnTo>
                    <a:pt x="771499" y="32588"/>
                  </a:lnTo>
                  <a:lnTo>
                    <a:pt x="772147" y="35763"/>
                  </a:lnTo>
                  <a:lnTo>
                    <a:pt x="772058" y="36398"/>
                  </a:lnTo>
                  <a:lnTo>
                    <a:pt x="771042" y="37922"/>
                  </a:lnTo>
                  <a:lnTo>
                    <a:pt x="767384" y="38684"/>
                  </a:lnTo>
                  <a:lnTo>
                    <a:pt x="765606" y="37414"/>
                  </a:lnTo>
                  <a:lnTo>
                    <a:pt x="765086" y="34874"/>
                  </a:lnTo>
                  <a:lnTo>
                    <a:pt x="765276" y="34112"/>
                  </a:lnTo>
                  <a:lnTo>
                    <a:pt x="765632" y="33477"/>
                  </a:lnTo>
                  <a:lnTo>
                    <a:pt x="765162" y="33604"/>
                  </a:lnTo>
                  <a:lnTo>
                    <a:pt x="764667" y="33858"/>
                  </a:lnTo>
                  <a:lnTo>
                    <a:pt x="763981" y="33985"/>
                  </a:lnTo>
                  <a:lnTo>
                    <a:pt x="763689" y="33985"/>
                  </a:lnTo>
                  <a:lnTo>
                    <a:pt x="763270" y="34874"/>
                  </a:lnTo>
                  <a:lnTo>
                    <a:pt x="762622" y="35763"/>
                  </a:lnTo>
                  <a:lnTo>
                    <a:pt x="761796" y="36398"/>
                  </a:lnTo>
                  <a:lnTo>
                    <a:pt x="763460" y="37033"/>
                  </a:lnTo>
                  <a:lnTo>
                    <a:pt x="764794" y="38303"/>
                  </a:lnTo>
                  <a:lnTo>
                    <a:pt x="765467" y="42011"/>
                  </a:lnTo>
                  <a:lnTo>
                    <a:pt x="770509" y="41224"/>
                  </a:lnTo>
                  <a:lnTo>
                    <a:pt x="771931" y="41478"/>
                  </a:lnTo>
                  <a:lnTo>
                    <a:pt x="773150" y="42113"/>
                  </a:lnTo>
                  <a:lnTo>
                    <a:pt x="772896" y="41224"/>
                  </a:lnTo>
                  <a:lnTo>
                    <a:pt x="772172" y="38684"/>
                  </a:lnTo>
                  <a:lnTo>
                    <a:pt x="774014" y="35128"/>
                  </a:lnTo>
                  <a:lnTo>
                    <a:pt x="777709" y="33985"/>
                  </a:lnTo>
                  <a:lnTo>
                    <a:pt x="778357" y="33858"/>
                  </a:lnTo>
                  <a:close/>
                </a:path>
                <a:path w="834390" h="580389">
                  <a:moveTo>
                    <a:pt x="779678" y="378637"/>
                  </a:moveTo>
                  <a:lnTo>
                    <a:pt x="779487" y="378980"/>
                  </a:lnTo>
                  <a:lnTo>
                    <a:pt x="779373" y="379133"/>
                  </a:lnTo>
                  <a:lnTo>
                    <a:pt x="779551" y="379336"/>
                  </a:lnTo>
                  <a:lnTo>
                    <a:pt x="779678" y="378637"/>
                  </a:lnTo>
                  <a:close/>
                </a:path>
                <a:path w="834390" h="580389">
                  <a:moveTo>
                    <a:pt x="780453" y="117932"/>
                  </a:moveTo>
                  <a:lnTo>
                    <a:pt x="780326" y="117944"/>
                  </a:lnTo>
                  <a:lnTo>
                    <a:pt x="780453" y="117932"/>
                  </a:lnTo>
                  <a:close/>
                </a:path>
                <a:path w="834390" h="580389">
                  <a:moveTo>
                    <a:pt x="783107" y="248970"/>
                  </a:moveTo>
                  <a:lnTo>
                    <a:pt x="782218" y="248399"/>
                  </a:lnTo>
                  <a:lnTo>
                    <a:pt x="781507" y="247599"/>
                  </a:lnTo>
                  <a:lnTo>
                    <a:pt x="780986" y="246684"/>
                  </a:lnTo>
                  <a:lnTo>
                    <a:pt x="781011" y="247865"/>
                  </a:lnTo>
                  <a:lnTo>
                    <a:pt x="780643" y="248970"/>
                  </a:lnTo>
                  <a:lnTo>
                    <a:pt x="779919" y="249859"/>
                  </a:lnTo>
                  <a:lnTo>
                    <a:pt x="780948" y="249440"/>
                  </a:lnTo>
                  <a:lnTo>
                    <a:pt x="781900" y="249288"/>
                  </a:lnTo>
                  <a:lnTo>
                    <a:pt x="782650" y="249275"/>
                  </a:lnTo>
                  <a:lnTo>
                    <a:pt x="783107" y="248970"/>
                  </a:lnTo>
                  <a:close/>
                </a:path>
                <a:path w="834390" h="580389">
                  <a:moveTo>
                    <a:pt x="788568" y="260680"/>
                  </a:moveTo>
                  <a:lnTo>
                    <a:pt x="787666" y="260921"/>
                  </a:lnTo>
                  <a:lnTo>
                    <a:pt x="787184" y="260972"/>
                  </a:lnTo>
                  <a:lnTo>
                    <a:pt x="786676" y="261607"/>
                  </a:lnTo>
                  <a:lnTo>
                    <a:pt x="786968" y="261950"/>
                  </a:lnTo>
                  <a:lnTo>
                    <a:pt x="787107" y="262153"/>
                  </a:lnTo>
                  <a:lnTo>
                    <a:pt x="787603" y="261670"/>
                  </a:lnTo>
                  <a:lnTo>
                    <a:pt x="788568" y="260680"/>
                  </a:lnTo>
                  <a:close/>
                </a:path>
                <a:path w="834390" h="580389">
                  <a:moveTo>
                    <a:pt x="791565" y="69926"/>
                  </a:moveTo>
                  <a:lnTo>
                    <a:pt x="791540" y="69037"/>
                  </a:lnTo>
                  <a:lnTo>
                    <a:pt x="791210" y="69672"/>
                  </a:lnTo>
                  <a:lnTo>
                    <a:pt x="791121" y="70561"/>
                  </a:lnTo>
                  <a:lnTo>
                    <a:pt x="791565" y="69926"/>
                  </a:lnTo>
                  <a:close/>
                </a:path>
                <a:path w="834390" h="580389">
                  <a:moveTo>
                    <a:pt x="793216" y="116852"/>
                  </a:moveTo>
                  <a:lnTo>
                    <a:pt x="793127" y="116674"/>
                  </a:lnTo>
                  <a:lnTo>
                    <a:pt x="793013" y="116916"/>
                  </a:lnTo>
                  <a:lnTo>
                    <a:pt x="792975" y="117094"/>
                  </a:lnTo>
                  <a:lnTo>
                    <a:pt x="793216" y="116852"/>
                  </a:lnTo>
                  <a:close/>
                </a:path>
                <a:path w="834390" h="580389">
                  <a:moveTo>
                    <a:pt x="794753" y="98933"/>
                  </a:moveTo>
                  <a:lnTo>
                    <a:pt x="793737" y="98983"/>
                  </a:lnTo>
                  <a:lnTo>
                    <a:pt x="792746" y="98780"/>
                  </a:lnTo>
                  <a:lnTo>
                    <a:pt x="791857" y="98348"/>
                  </a:lnTo>
                  <a:lnTo>
                    <a:pt x="789216" y="98602"/>
                  </a:lnTo>
                  <a:lnTo>
                    <a:pt x="786803" y="96799"/>
                  </a:lnTo>
                  <a:lnTo>
                    <a:pt x="786206" y="92798"/>
                  </a:lnTo>
                  <a:lnTo>
                    <a:pt x="786587" y="91490"/>
                  </a:lnTo>
                  <a:lnTo>
                    <a:pt x="787349" y="90462"/>
                  </a:lnTo>
                  <a:lnTo>
                    <a:pt x="786726" y="90805"/>
                  </a:lnTo>
                  <a:lnTo>
                    <a:pt x="786041" y="91071"/>
                  </a:lnTo>
                  <a:lnTo>
                    <a:pt x="781723" y="91795"/>
                  </a:lnTo>
                  <a:lnTo>
                    <a:pt x="778332" y="89395"/>
                  </a:lnTo>
                  <a:lnTo>
                    <a:pt x="777608" y="85166"/>
                  </a:lnTo>
                  <a:lnTo>
                    <a:pt x="777722" y="83870"/>
                  </a:lnTo>
                  <a:lnTo>
                    <a:pt x="777367" y="83921"/>
                  </a:lnTo>
                  <a:lnTo>
                    <a:pt x="776681" y="83807"/>
                  </a:lnTo>
                  <a:lnTo>
                    <a:pt x="776224" y="84582"/>
                  </a:lnTo>
                  <a:lnTo>
                    <a:pt x="775614" y="85255"/>
                  </a:lnTo>
                  <a:lnTo>
                    <a:pt x="774852" y="85750"/>
                  </a:lnTo>
                  <a:lnTo>
                    <a:pt x="774712" y="86995"/>
                  </a:lnTo>
                  <a:lnTo>
                    <a:pt x="774179" y="88150"/>
                  </a:lnTo>
                  <a:lnTo>
                    <a:pt x="773341" y="89052"/>
                  </a:lnTo>
                  <a:lnTo>
                    <a:pt x="775182" y="89509"/>
                  </a:lnTo>
                  <a:lnTo>
                    <a:pt x="776744" y="90754"/>
                  </a:lnTo>
                  <a:lnTo>
                    <a:pt x="777608" y="92443"/>
                  </a:lnTo>
                  <a:lnTo>
                    <a:pt x="778687" y="92151"/>
                  </a:lnTo>
                  <a:lnTo>
                    <a:pt x="782624" y="92036"/>
                  </a:lnTo>
                  <a:lnTo>
                    <a:pt x="785418" y="94640"/>
                  </a:lnTo>
                  <a:lnTo>
                    <a:pt x="785596" y="100571"/>
                  </a:lnTo>
                  <a:lnTo>
                    <a:pt x="783971" y="102831"/>
                  </a:lnTo>
                  <a:lnTo>
                    <a:pt x="781646" y="103720"/>
                  </a:lnTo>
                  <a:lnTo>
                    <a:pt x="782408" y="104368"/>
                  </a:lnTo>
                  <a:lnTo>
                    <a:pt x="783031" y="105168"/>
                  </a:lnTo>
                  <a:lnTo>
                    <a:pt x="783755" y="108000"/>
                  </a:lnTo>
                  <a:lnTo>
                    <a:pt x="783107" y="109766"/>
                  </a:lnTo>
                  <a:lnTo>
                    <a:pt x="781875" y="111061"/>
                  </a:lnTo>
                  <a:lnTo>
                    <a:pt x="782777" y="110147"/>
                  </a:lnTo>
                  <a:lnTo>
                    <a:pt x="783945" y="109474"/>
                  </a:lnTo>
                  <a:lnTo>
                    <a:pt x="788073" y="108661"/>
                  </a:lnTo>
                  <a:lnTo>
                    <a:pt x="790778" y="109943"/>
                  </a:lnTo>
                  <a:lnTo>
                    <a:pt x="792175" y="112204"/>
                  </a:lnTo>
                  <a:lnTo>
                    <a:pt x="792505" y="110985"/>
                  </a:lnTo>
                  <a:lnTo>
                    <a:pt x="793280" y="109969"/>
                  </a:lnTo>
                  <a:lnTo>
                    <a:pt x="794410" y="109296"/>
                  </a:lnTo>
                  <a:lnTo>
                    <a:pt x="793203" y="108318"/>
                  </a:lnTo>
                  <a:lnTo>
                    <a:pt x="792314" y="106946"/>
                  </a:lnTo>
                  <a:lnTo>
                    <a:pt x="791616" y="102755"/>
                  </a:lnTo>
                  <a:lnTo>
                    <a:pt x="792772" y="100330"/>
                  </a:lnTo>
                  <a:lnTo>
                    <a:pt x="794753" y="98933"/>
                  </a:lnTo>
                  <a:close/>
                </a:path>
                <a:path w="834390" h="580389">
                  <a:moveTo>
                    <a:pt x="798004" y="53162"/>
                  </a:moveTo>
                  <a:lnTo>
                    <a:pt x="797788" y="52908"/>
                  </a:lnTo>
                  <a:lnTo>
                    <a:pt x="797382" y="52400"/>
                  </a:lnTo>
                  <a:lnTo>
                    <a:pt x="794486" y="52400"/>
                  </a:lnTo>
                  <a:lnTo>
                    <a:pt x="791959" y="50368"/>
                  </a:lnTo>
                  <a:lnTo>
                    <a:pt x="791413" y="47066"/>
                  </a:lnTo>
                  <a:lnTo>
                    <a:pt x="791311" y="45796"/>
                  </a:lnTo>
                  <a:lnTo>
                    <a:pt x="789990" y="44399"/>
                  </a:lnTo>
                  <a:lnTo>
                    <a:pt x="788022" y="42494"/>
                  </a:lnTo>
                  <a:lnTo>
                    <a:pt x="786257" y="40843"/>
                  </a:lnTo>
                  <a:lnTo>
                    <a:pt x="785977" y="40843"/>
                  </a:lnTo>
                  <a:lnTo>
                    <a:pt x="785964" y="40970"/>
                  </a:lnTo>
                  <a:lnTo>
                    <a:pt x="786218" y="41351"/>
                  </a:lnTo>
                  <a:lnTo>
                    <a:pt x="786409" y="41859"/>
                  </a:lnTo>
                  <a:lnTo>
                    <a:pt x="786409" y="43383"/>
                  </a:lnTo>
                  <a:lnTo>
                    <a:pt x="787298" y="44018"/>
                  </a:lnTo>
                  <a:lnTo>
                    <a:pt x="787996" y="45034"/>
                  </a:lnTo>
                  <a:lnTo>
                    <a:pt x="788403" y="47066"/>
                  </a:lnTo>
                  <a:lnTo>
                    <a:pt x="788365" y="47701"/>
                  </a:lnTo>
                  <a:lnTo>
                    <a:pt x="788212" y="48336"/>
                  </a:lnTo>
                  <a:lnTo>
                    <a:pt x="787755" y="49352"/>
                  </a:lnTo>
                  <a:lnTo>
                    <a:pt x="787628" y="50876"/>
                  </a:lnTo>
                  <a:lnTo>
                    <a:pt x="787311" y="51511"/>
                  </a:lnTo>
                  <a:lnTo>
                    <a:pt x="787387" y="51765"/>
                  </a:lnTo>
                  <a:lnTo>
                    <a:pt x="787514" y="52527"/>
                  </a:lnTo>
                  <a:lnTo>
                    <a:pt x="787463" y="53797"/>
                  </a:lnTo>
                  <a:lnTo>
                    <a:pt x="786803" y="54813"/>
                  </a:lnTo>
                  <a:lnTo>
                    <a:pt x="785710" y="55448"/>
                  </a:lnTo>
                  <a:lnTo>
                    <a:pt x="785901" y="56972"/>
                  </a:lnTo>
                  <a:lnTo>
                    <a:pt x="785837" y="57353"/>
                  </a:lnTo>
                  <a:lnTo>
                    <a:pt x="784682" y="58877"/>
                  </a:lnTo>
                  <a:lnTo>
                    <a:pt x="781024" y="59385"/>
                  </a:lnTo>
                  <a:lnTo>
                    <a:pt x="779310" y="58115"/>
                  </a:lnTo>
                  <a:lnTo>
                    <a:pt x="778992" y="56083"/>
                  </a:lnTo>
                  <a:lnTo>
                    <a:pt x="779030" y="54940"/>
                  </a:lnTo>
                  <a:lnTo>
                    <a:pt x="779272" y="54305"/>
                  </a:lnTo>
                  <a:lnTo>
                    <a:pt x="779932" y="53670"/>
                  </a:lnTo>
                  <a:lnTo>
                    <a:pt x="778891" y="52908"/>
                  </a:lnTo>
                  <a:lnTo>
                    <a:pt x="778129" y="51765"/>
                  </a:lnTo>
                  <a:lnTo>
                    <a:pt x="777684" y="49352"/>
                  </a:lnTo>
                  <a:lnTo>
                    <a:pt x="777938" y="48336"/>
                  </a:lnTo>
                  <a:lnTo>
                    <a:pt x="778383" y="47447"/>
                  </a:lnTo>
                  <a:lnTo>
                    <a:pt x="778395" y="46685"/>
                  </a:lnTo>
                  <a:lnTo>
                    <a:pt x="777049" y="46431"/>
                  </a:lnTo>
                  <a:lnTo>
                    <a:pt x="776439" y="46050"/>
                  </a:lnTo>
                  <a:lnTo>
                    <a:pt x="776554" y="46431"/>
                  </a:lnTo>
                  <a:lnTo>
                    <a:pt x="776681" y="47066"/>
                  </a:lnTo>
                  <a:lnTo>
                    <a:pt x="777240" y="50368"/>
                  </a:lnTo>
                  <a:lnTo>
                    <a:pt x="774827" y="53670"/>
                  </a:lnTo>
                  <a:lnTo>
                    <a:pt x="767664" y="54940"/>
                  </a:lnTo>
                  <a:lnTo>
                    <a:pt x="765695" y="53543"/>
                  </a:lnTo>
                  <a:lnTo>
                    <a:pt x="764273" y="52527"/>
                  </a:lnTo>
                  <a:lnTo>
                    <a:pt x="763587" y="48463"/>
                  </a:lnTo>
                  <a:lnTo>
                    <a:pt x="763346" y="47066"/>
                  </a:lnTo>
                  <a:lnTo>
                    <a:pt x="763231" y="46431"/>
                  </a:lnTo>
                  <a:lnTo>
                    <a:pt x="763104" y="45656"/>
                  </a:lnTo>
                  <a:lnTo>
                    <a:pt x="758342" y="46431"/>
                  </a:lnTo>
                  <a:lnTo>
                    <a:pt x="757783" y="46050"/>
                  </a:lnTo>
                  <a:lnTo>
                    <a:pt x="755726" y="44653"/>
                  </a:lnTo>
                  <a:lnTo>
                    <a:pt x="755281" y="42113"/>
                  </a:lnTo>
                  <a:lnTo>
                    <a:pt x="755167" y="39827"/>
                  </a:lnTo>
                  <a:lnTo>
                    <a:pt x="755370" y="39319"/>
                  </a:lnTo>
                  <a:lnTo>
                    <a:pt x="755523" y="38938"/>
                  </a:lnTo>
                  <a:lnTo>
                    <a:pt x="756526" y="37795"/>
                  </a:lnTo>
                  <a:lnTo>
                    <a:pt x="756018" y="37668"/>
                  </a:lnTo>
                  <a:lnTo>
                    <a:pt x="755764" y="37541"/>
                  </a:lnTo>
                  <a:lnTo>
                    <a:pt x="755103" y="38176"/>
                  </a:lnTo>
                  <a:lnTo>
                    <a:pt x="754303" y="38684"/>
                  </a:lnTo>
                  <a:lnTo>
                    <a:pt x="752348" y="39319"/>
                  </a:lnTo>
                  <a:lnTo>
                    <a:pt x="751281" y="39319"/>
                  </a:lnTo>
                  <a:lnTo>
                    <a:pt x="750265" y="39192"/>
                  </a:lnTo>
                  <a:lnTo>
                    <a:pt x="750417" y="39573"/>
                  </a:lnTo>
                  <a:lnTo>
                    <a:pt x="750620" y="39827"/>
                  </a:lnTo>
                  <a:lnTo>
                    <a:pt x="751128" y="43002"/>
                  </a:lnTo>
                  <a:lnTo>
                    <a:pt x="749274" y="45542"/>
                  </a:lnTo>
                  <a:lnTo>
                    <a:pt x="746404" y="46050"/>
                  </a:lnTo>
                  <a:lnTo>
                    <a:pt x="746277" y="45923"/>
                  </a:lnTo>
                  <a:lnTo>
                    <a:pt x="746125" y="46050"/>
                  </a:lnTo>
                  <a:lnTo>
                    <a:pt x="744994" y="46558"/>
                  </a:lnTo>
                  <a:lnTo>
                    <a:pt x="741743" y="47066"/>
                  </a:lnTo>
                  <a:lnTo>
                    <a:pt x="739279" y="45796"/>
                  </a:lnTo>
                  <a:lnTo>
                    <a:pt x="738632" y="44653"/>
                  </a:lnTo>
                  <a:lnTo>
                    <a:pt x="738073" y="43637"/>
                  </a:lnTo>
                  <a:lnTo>
                    <a:pt x="737450" y="44018"/>
                  </a:lnTo>
                  <a:lnTo>
                    <a:pt x="736752" y="44399"/>
                  </a:lnTo>
                  <a:lnTo>
                    <a:pt x="734847" y="44653"/>
                  </a:lnTo>
                  <a:lnTo>
                    <a:pt x="733806" y="44272"/>
                  </a:lnTo>
                  <a:lnTo>
                    <a:pt x="732891" y="43764"/>
                  </a:lnTo>
                  <a:lnTo>
                    <a:pt x="733488" y="45034"/>
                  </a:lnTo>
                  <a:lnTo>
                    <a:pt x="733679" y="46050"/>
                  </a:lnTo>
                  <a:lnTo>
                    <a:pt x="733564" y="48336"/>
                  </a:lnTo>
                  <a:lnTo>
                    <a:pt x="733679" y="51130"/>
                  </a:lnTo>
                  <a:lnTo>
                    <a:pt x="732167" y="52654"/>
                  </a:lnTo>
                  <a:lnTo>
                    <a:pt x="730288" y="52654"/>
                  </a:lnTo>
                  <a:lnTo>
                    <a:pt x="729665" y="52908"/>
                  </a:lnTo>
                  <a:lnTo>
                    <a:pt x="729018" y="53289"/>
                  </a:lnTo>
                  <a:lnTo>
                    <a:pt x="727837" y="53416"/>
                  </a:lnTo>
                  <a:lnTo>
                    <a:pt x="726909" y="53416"/>
                  </a:lnTo>
                  <a:lnTo>
                    <a:pt x="726516" y="53670"/>
                  </a:lnTo>
                  <a:lnTo>
                    <a:pt x="726084" y="53797"/>
                  </a:lnTo>
                  <a:lnTo>
                    <a:pt x="725639" y="54051"/>
                  </a:lnTo>
                  <a:lnTo>
                    <a:pt x="724801" y="55575"/>
                  </a:lnTo>
                  <a:lnTo>
                    <a:pt x="723341" y="56845"/>
                  </a:lnTo>
                  <a:lnTo>
                    <a:pt x="721334" y="57353"/>
                  </a:lnTo>
                  <a:lnTo>
                    <a:pt x="721080" y="57353"/>
                  </a:lnTo>
                  <a:lnTo>
                    <a:pt x="721360" y="58877"/>
                  </a:lnTo>
                  <a:lnTo>
                    <a:pt x="721372" y="59385"/>
                  </a:lnTo>
                  <a:lnTo>
                    <a:pt x="720763" y="61163"/>
                  </a:lnTo>
                  <a:lnTo>
                    <a:pt x="719404" y="62560"/>
                  </a:lnTo>
                  <a:lnTo>
                    <a:pt x="719670" y="62433"/>
                  </a:lnTo>
                  <a:lnTo>
                    <a:pt x="721880" y="62052"/>
                  </a:lnTo>
                  <a:lnTo>
                    <a:pt x="724001" y="62941"/>
                  </a:lnTo>
                  <a:lnTo>
                    <a:pt x="725297" y="64592"/>
                  </a:lnTo>
                  <a:lnTo>
                    <a:pt x="726173" y="63195"/>
                  </a:lnTo>
                  <a:lnTo>
                    <a:pt x="727646" y="62052"/>
                  </a:lnTo>
                  <a:lnTo>
                    <a:pt x="730224" y="61671"/>
                  </a:lnTo>
                  <a:lnTo>
                    <a:pt x="730986" y="61671"/>
                  </a:lnTo>
                  <a:lnTo>
                    <a:pt x="731710" y="61798"/>
                  </a:lnTo>
                  <a:lnTo>
                    <a:pt x="731850" y="61671"/>
                  </a:lnTo>
                  <a:lnTo>
                    <a:pt x="732421" y="61163"/>
                  </a:lnTo>
                  <a:lnTo>
                    <a:pt x="733259" y="60655"/>
                  </a:lnTo>
                  <a:lnTo>
                    <a:pt x="734898" y="60401"/>
                  </a:lnTo>
                  <a:lnTo>
                    <a:pt x="735266" y="60401"/>
                  </a:lnTo>
                  <a:lnTo>
                    <a:pt x="734479" y="60274"/>
                  </a:lnTo>
                  <a:lnTo>
                    <a:pt x="733234" y="59004"/>
                  </a:lnTo>
                  <a:lnTo>
                    <a:pt x="733247" y="55448"/>
                  </a:lnTo>
                  <a:lnTo>
                    <a:pt x="734593" y="54051"/>
                  </a:lnTo>
                  <a:lnTo>
                    <a:pt x="736676" y="53924"/>
                  </a:lnTo>
                  <a:lnTo>
                    <a:pt x="736892" y="54051"/>
                  </a:lnTo>
                  <a:lnTo>
                    <a:pt x="737095" y="54051"/>
                  </a:lnTo>
                  <a:lnTo>
                    <a:pt x="737489" y="53924"/>
                  </a:lnTo>
                  <a:lnTo>
                    <a:pt x="738644" y="53543"/>
                  </a:lnTo>
                  <a:lnTo>
                    <a:pt x="740206" y="54178"/>
                  </a:lnTo>
                  <a:lnTo>
                    <a:pt x="741019" y="55448"/>
                  </a:lnTo>
                  <a:lnTo>
                    <a:pt x="741578" y="53797"/>
                  </a:lnTo>
                  <a:lnTo>
                    <a:pt x="741794" y="53543"/>
                  </a:lnTo>
                  <a:lnTo>
                    <a:pt x="742848" y="52273"/>
                  </a:lnTo>
                  <a:lnTo>
                    <a:pt x="744588" y="51511"/>
                  </a:lnTo>
                  <a:lnTo>
                    <a:pt x="745553" y="50241"/>
                  </a:lnTo>
                  <a:lnTo>
                    <a:pt x="746937" y="49352"/>
                  </a:lnTo>
                  <a:lnTo>
                    <a:pt x="752144" y="48463"/>
                  </a:lnTo>
                  <a:lnTo>
                    <a:pt x="755535" y="50749"/>
                  </a:lnTo>
                  <a:lnTo>
                    <a:pt x="756221" y="54305"/>
                  </a:lnTo>
                  <a:lnTo>
                    <a:pt x="756615" y="54178"/>
                  </a:lnTo>
                  <a:lnTo>
                    <a:pt x="760133" y="53543"/>
                  </a:lnTo>
                  <a:lnTo>
                    <a:pt x="763244" y="55829"/>
                  </a:lnTo>
                  <a:lnTo>
                    <a:pt x="763841" y="59385"/>
                  </a:lnTo>
                  <a:lnTo>
                    <a:pt x="763765" y="61163"/>
                  </a:lnTo>
                  <a:lnTo>
                    <a:pt x="763879" y="62560"/>
                  </a:lnTo>
                  <a:lnTo>
                    <a:pt x="764032" y="63576"/>
                  </a:lnTo>
                  <a:lnTo>
                    <a:pt x="763930" y="64338"/>
                  </a:lnTo>
                  <a:lnTo>
                    <a:pt x="762406" y="66497"/>
                  </a:lnTo>
                  <a:lnTo>
                    <a:pt x="757923" y="67386"/>
                  </a:lnTo>
                  <a:lnTo>
                    <a:pt x="756170" y="66624"/>
                  </a:lnTo>
                  <a:lnTo>
                    <a:pt x="755027" y="65354"/>
                  </a:lnTo>
                  <a:lnTo>
                    <a:pt x="753656" y="64592"/>
                  </a:lnTo>
                  <a:lnTo>
                    <a:pt x="752576" y="63449"/>
                  </a:lnTo>
                  <a:lnTo>
                    <a:pt x="752081" y="61925"/>
                  </a:lnTo>
                  <a:lnTo>
                    <a:pt x="751382" y="62687"/>
                  </a:lnTo>
                  <a:lnTo>
                    <a:pt x="750481" y="63195"/>
                  </a:lnTo>
                  <a:lnTo>
                    <a:pt x="749477" y="63576"/>
                  </a:lnTo>
                  <a:lnTo>
                    <a:pt x="749198" y="64973"/>
                  </a:lnTo>
                  <a:lnTo>
                    <a:pt x="748487" y="66370"/>
                  </a:lnTo>
                  <a:lnTo>
                    <a:pt x="747369" y="67259"/>
                  </a:lnTo>
                  <a:lnTo>
                    <a:pt x="748538" y="68021"/>
                  </a:lnTo>
                  <a:lnTo>
                    <a:pt x="749439" y="69164"/>
                  </a:lnTo>
                  <a:lnTo>
                    <a:pt x="749884" y="71704"/>
                  </a:lnTo>
                  <a:lnTo>
                    <a:pt x="749808" y="72593"/>
                  </a:lnTo>
                  <a:lnTo>
                    <a:pt x="749554" y="73482"/>
                  </a:lnTo>
                  <a:lnTo>
                    <a:pt x="748855" y="74371"/>
                  </a:lnTo>
                  <a:lnTo>
                    <a:pt x="748944" y="75006"/>
                  </a:lnTo>
                  <a:lnTo>
                    <a:pt x="749020" y="75260"/>
                  </a:lnTo>
                  <a:lnTo>
                    <a:pt x="749388" y="74117"/>
                  </a:lnTo>
                  <a:lnTo>
                    <a:pt x="750316" y="73355"/>
                  </a:lnTo>
                  <a:lnTo>
                    <a:pt x="751522" y="73101"/>
                  </a:lnTo>
                  <a:lnTo>
                    <a:pt x="752424" y="71196"/>
                  </a:lnTo>
                  <a:lnTo>
                    <a:pt x="754164" y="69926"/>
                  </a:lnTo>
                  <a:lnTo>
                    <a:pt x="759917" y="68910"/>
                  </a:lnTo>
                  <a:lnTo>
                    <a:pt x="763308" y="71323"/>
                  </a:lnTo>
                  <a:lnTo>
                    <a:pt x="763930" y="75006"/>
                  </a:lnTo>
                  <a:lnTo>
                    <a:pt x="763930" y="76657"/>
                  </a:lnTo>
                  <a:lnTo>
                    <a:pt x="764387" y="76149"/>
                  </a:lnTo>
                  <a:lnTo>
                    <a:pt x="764921" y="75768"/>
                  </a:lnTo>
                  <a:lnTo>
                    <a:pt x="765543" y="75514"/>
                  </a:lnTo>
                  <a:lnTo>
                    <a:pt x="766114" y="74371"/>
                  </a:lnTo>
                  <a:lnTo>
                    <a:pt x="767105" y="73482"/>
                  </a:lnTo>
                  <a:lnTo>
                    <a:pt x="768362" y="73101"/>
                  </a:lnTo>
                  <a:lnTo>
                    <a:pt x="766648" y="72339"/>
                  </a:lnTo>
                  <a:lnTo>
                    <a:pt x="765225" y="70942"/>
                  </a:lnTo>
                  <a:lnTo>
                    <a:pt x="764540" y="68910"/>
                  </a:lnTo>
                  <a:lnTo>
                    <a:pt x="764019" y="67386"/>
                  </a:lnTo>
                  <a:lnTo>
                    <a:pt x="763587" y="66116"/>
                  </a:lnTo>
                  <a:lnTo>
                    <a:pt x="764946" y="62814"/>
                  </a:lnTo>
                  <a:lnTo>
                    <a:pt x="767651" y="61417"/>
                  </a:lnTo>
                  <a:lnTo>
                    <a:pt x="768311" y="59258"/>
                  </a:lnTo>
                  <a:lnTo>
                    <a:pt x="769988" y="57607"/>
                  </a:lnTo>
                  <a:lnTo>
                    <a:pt x="775792" y="56083"/>
                  </a:lnTo>
                  <a:lnTo>
                    <a:pt x="779373" y="58242"/>
                  </a:lnTo>
                  <a:lnTo>
                    <a:pt x="780288" y="61798"/>
                  </a:lnTo>
                  <a:lnTo>
                    <a:pt x="780364" y="62306"/>
                  </a:lnTo>
                  <a:lnTo>
                    <a:pt x="781240" y="61544"/>
                  </a:lnTo>
                  <a:lnTo>
                    <a:pt x="782294" y="61036"/>
                  </a:lnTo>
                  <a:lnTo>
                    <a:pt x="787095" y="60274"/>
                  </a:lnTo>
                  <a:lnTo>
                    <a:pt x="790473" y="62687"/>
                  </a:lnTo>
                  <a:lnTo>
                    <a:pt x="791540" y="69037"/>
                  </a:lnTo>
                  <a:lnTo>
                    <a:pt x="791857" y="68402"/>
                  </a:lnTo>
                  <a:lnTo>
                    <a:pt x="791819" y="67894"/>
                  </a:lnTo>
                  <a:lnTo>
                    <a:pt x="791654" y="67513"/>
                  </a:lnTo>
                  <a:lnTo>
                    <a:pt x="791616" y="66116"/>
                  </a:lnTo>
                  <a:lnTo>
                    <a:pt x="791959" y="65227"/>
                  </a:lnTo>
                  <a:lnTo>
                    <a:pt x="792454" y="64338"/>
                  </a:lnTo>
                  <a:lnTo>
                    <a:pt x="791362" y="63449"/>
                  </a:lnTo>
                  <a:lnTo>
                    <a:pt x="790549" y="62179"/>
                  </a:lnTo>
                  <a:lnTo>
                    <a:pt x="790232" y="60274"/>
                  </a:lnTo>
                  <a:lnTo>
                    <a:pt x="790092" y="59385"/>
                  </a:lnTo>
                  <a:lnTo>
                    <a:pt x="789901" y="58242"/>
                  </a:lnTo>
                  <a:lnTo>
                    <a:pt x="789787" y="56845"/>
                  </a:lnTo>
                  <a:lnTo>
                    <a:pt x="792099" y="53670"/>
                  </a:lnTo>
                  <a:lnTo>
                    <a:pt x="796480" y="52908"/>
                  </a:lnTo>
                  <a:lnTo>
                    <a:pt x="798004" y="53162"/>
                  </a:lnTo>
                  <a:close/>
                </a:path>
                <a:path w="834390" h="580389">
                  <a:moveTo>
                    <a:pt x="800112" y="155435"/>
                  </a:moveTo>
                  <a:lnTo>
                    <a:pt x="799922" y="155117"/>
                  </a:lnTo>
                  <a:lnTo>
                    <a:pt x="799985" y="155257"/>
                  </a:lnTo>
                  <a:lnTo>
                    <a:pt x="800112" y="155435"/>
                  </a:lnTo>
                  <a:close/>
                </a:path>
                <a:path w="834390" h="580389">
                  <a:moveTo>
                    <a:pt x="800430" y="155930"/>
                  </a:moveTo>
                  <a:lnTo>
                    <a:pt x="800112" y="155435"/>
                  </a:lnTo>
                  <a:lnTo>
                    <a:pt x="800379" y="155930"/>
                  </a:lnTo>
                  <a:close/>
                </a:path>
                <a:path w="834390" h="580389">
                  <a:moveTo>
                    <a:pt x="804557" y="97523"/>
                  </a:moveTo>
                  <a:lnTo>
                    <a:pt x="804392" y="97409"/>
                  </a:lnTo>
                  <a:lnTo>
                    <a:pt x="803719" y="93421"/>
                  </a:lnTo>
                  <a:lnTo>
                    <a:pt x="803706" y="91808"/>
                  </a:lnTo>
                  <a:lnTo>
                    <a:pt x="803757" y="91440"/>
                  </a:lnTo>
                  <a:lnTo>
                    <a:pt x="804189" y="90373"/>
                  </a:lnTo>
                  <a:lnTo>
                    <a:pt x="803376" y="91808"/>
                  </a:lnTo>
                  <a:lnTo>
                    <a:pt x="802017" y="92925"/>
                  </a:lnTo>
                  <a:lnTo>
                    <a:pt x="800328" y="93421"/>
                  </a:lnTo>
                  <a:lnTo>
                    <a:pt x="800239" y="95135"/>
                  </a:lnTo>
                  <a:lnTo>
                    <a:pt x="799388" y="96723"/>
                  </a:lnTo>
                  <a:lnTo>
                    <a:pt x="797979" y="97777"/>
                  </a:lnTo>
                  <a:lnTo>
                    <a:pt x="801077" y="97523"/>
                  </a:lnTo>
                  <a:lnTo>
                    <a:pt x="804557" y="97523"/>
                  </a:lnTo>
                  <a:close/>
                </a:path>
                <a:path w="834390" h="580389">
                  <a:moveTo>
                    <a:pt x="804786" y="67322"/>
                  </a:moveTo>
                  <a:lnTo>
                    <a:pt x="804659" y="66802"/>
                  </a:lnTo>
                  <a:lnTo>
                    <a:pt x="804633" y="66255"/>
                  </a:lnTo>
                  <a:lnTo>
                    <a:pt x="803313" y="66535"/>
                  </a:lnTo>
                  <a:lnTo>
                    <a:pt x="802005" y="66027"/>
                  </a:lnTo>
                  <a:lnTo>
                    <a:pt x="801230" y="64973"/>
                  </a:lnTo>
                  <a:lnTo>
                    <a:pt x="801331" y="65201"/>
                  </a:lnTo>
                  <a:lnTo>
                    <a:pt x="801408" y="65722"/>
                  </a:lnTo>
                  <a:lnTo>
                    <a:pt x="802284" y="66344"/>
                  </a:lnTo>
                  <a:lnTo>
                    <a:pt x="802652" y="66738"/>
                  </a:lnTo>
                  <a:lnTo>
                    <a:pt x="803440" y="66700"/>
                  </a:lnTo>
                  <a:lnTo>
                    <a:pt x="804176" y="66890"/>
                  </a:lnTo>
                  <a:lnTo>
                    <a:pt x="804786" y="67322"/>
                  </a:lnTo>
                  <a:close/>
                </a:path>
                <a:path w="834390" h="580389">
                  <a:moveTo>
                    <a:pt x="807885" y="119202"/>
                  </a:moveTo>
                  <a:lnTo>
                    <a:pt x="806234" y="119735"/>
                  </a:lnTo>
                  <a:lnTo>
                    <a:pt x="805510" y="119773"/>
                  </a:lnTo>
                  <a:lnTo>
                    <a:pt x="804799" y="119684"/>
                  </a:lnTo>
                  <a:lnTo>
                    <a:pt x="804621" y="119735"/>
                  </a:lnTo>
                  <a:lnTo>
                    <a:pt x="802513" y="120103"/>
                  </a:lnTo>
                  <a:lnTo>
                    <a:pt x="800506" y="119303"/>
                  </a:lnTo>
                  <a:lnTo>
                    <a:pt x="799211" y="117830"/>
                  </a:lnTo>
                  <a:lnTo>
                    <a:pt x="799020" y="117932"/>
                  </a:lnTo>
                  <a:lnTo>
                    <a:pt x="798868" y="118084"/>
                  </a:lnTo>
                  <a:lnTo>
                    <a:pt x="798664" y="118160"/>
                  </a:lnTo>
                  <a:lnTo>
                    <a:pt x="798715" y="118313"/>
                  </a:lnTo>
                  <a:lnTo>
                    <a:pt x="798817" y="118440"/>
                  </a:lnTo>
                  <a:lnTo>
                    <a:pt x="799160" y="120446"/>
                  </a:lnTo>
                  <a:lnTo>
                    <a:pt x="797953" y="122161"/>
                  </a:lnTo>
                  <a:lnTo>
                    <a:pt x="794296" y="122821"/>
                  </a:lnTo>
                  <a:lnTo>
                    <a:pt x="793305" y="122148"/>
                  </a:lnTo>
                  <a:lnTo>
                    <a:pt x="792543" y="121627"/>
                  </a:lnTo>
                  <a:lnTo>
                    <a:pt x="792327" y="120446"/>
                  </a:lnTo>
                  <a:lnTo>
                    <a:pt x="792226" y="118897"/>
                  </a:lnTo>
                  <a:lnTo>
                    <a:pt x="791311" y="120421"/>
                  </a:lnTo>
                  <a:lnTo>
                    <a:pt x="789774" y="121615"/>
                  </a:lnTo>
                  <a:lnTo>
                    <a:pt x="787095" y="122148"/>
                  </a:lnTo>
                  <a:lnTo>
                    <a:pt x="786345" y="122135"/>
                  </a:lnTo>
                  <a:lnTo>
                    <a:pt x="785622" y="122034"/>
                  </a:lnTo>
                  <a:lnTo>
                    <a:pt x="785901" y="123774"/>
                  </a:lnTo>
                  <a:lnTo>
                    <a:pt x="785317" y="125501"/>
                  </a:lnTo>
                  <a:lnTo>
                    <a:pt x="783996" y="126606"/>
                  </a:lnTo>
                  <a:lnTo>
                    <a:pt x="783907" y="128498"/>
                  </a:lnTo>
                  <a:lnTo>
                    <a:pt x="782916" y="130200"/>
                  </a:lnTo>
                  <a:lnTo>
                    <a:pt x="781392" y="131254"/>
                  </a:lnTo>
                  <a:lnTo>
                    <a:pt x="781583" y="131229"/>
                  </a:lnTo>
                  <a:lnTo>
                    <a:pt x="781761" y="131127"/>
                  </a:lnTo>
                  <a:lnTo>
                    <a:pt x="782396" y="131127"/>
                  </a:lnTo>
                  <a:lnTo>
                    <a:pt x="782701" y="131229"/>
                  </a:lnTo>
                  <a:lnTo>
                    <a:pt x="783145" y="131330"/>
                  </a:lnTo>
                  <a:lnTo>
                    <a:pt x="783297" y="131114"/>
                  </a:lnTo>
                  <a:lnTo>
                    <a:pt x="783551" y="130746"/>
                  </a:lnTo>
                  <a:lnTo>
                    <a:pt x="783793" y="130492"/>
                  </a:lnTo>
                  <a:lnTo>
                    <a:pt x="784606" y="128384"/>
                  </a:lnTo>
                  <a:lnTo>
                    <a:pt x="786460" y="126733"/>
                  </a:lnTo>
                  <a:lnTo>
                    <a:pt x="792441" y="125742"/>
                  </a:lnTo>
                  <a:lnTo>
                    <a:pt x="795820" y="128155"/>
                  </a:lnTo>
                  <a:lnTo>
                    <a:pt x="796683" y="133362"/>
                  </a:lnTo>
                  <a:lnTo>
                    <a:pt x="796290" y="134962"/>
                  </a:lnTo>
                  <a:lnTo>
                    <a:pt x="795451" y="136271"/>
                  </a:lnTo>
                  <a:lnTo>
                    <a:pt x="796328" y="136436"/>
                  </a:lnTo>
                  <a:lnTo>
                    <a:pt x="797090" y="136931"/>
                  </a:lnTo>
                  <a:lnTo>
                    <a:pt x="797598" y="137680"/>
                  </a:lnTo>
                  <a:lnTo>
                    <a:pt x="797229" y="136232"/>
                  </a:lnTo>
                  <a:lnTo>
                    <a:pt x="797407" y="134759"/>
                  </a:lnTo>
                  <a:lnTo>
                    <a:pt x="798055" y="133489"/>
                  </a:lnTo>
                  <a:lnTo>
                    <a:pt x="798245" y="131330"/>
                  </a:lnTo>
                  <a:lnTo>
                    <a:pt x="798372" y="130492"/>
                  </a:lnTo>
                  <a:lnTo>
                    <a:pt x="800557" y="128054"/>
                  </a:lnTo>
                  <a:lnTo>
                    <a:pt x="806881" y="127127"/>
                  </a:lnTo>
                  <a:lnTo>
                    <a:pt x="807707" y="127673"/>
                  </a:lnTo>
                  <a:lnTo>
                    <a:pt x="807593" y="127127"/>
                  </a:lnTo>
                  <a:lnTo>
                    <a:pt x="807326" y="125742"/>
                  </a:lnTo>
                  <a:lnTo>
                    <a:pt x="806742" y="122821"/>
                  </a:lnTo>
                  <a:lnTo>
                    <a:pt x="806450" y="121335"/>
                  </a:lnTo>
                  <a:lnTo>
                    <a:pt x="807275" y="120103"/>
                  </a:lnTo>
                  <a:lnTo>
                    <a:pt x="807504" y="119773"/>
                  </a:lnTo>
                  <a:lnTo>
                    <a:pt x="807885" y="119202"/>
                  </a:lnTo>
                  <a:close/>
                </a:path>
                <a:path w="834390" h="580389">
                  <a:moveTo>
                    <a:pt x="809561" y="142417"/>
                  </a:moveTo>
                  <a:lnTo>
                    <a:pt x="808685" y="142138"/>
                  </a:lnTo>
                  <a:lnTo>
                    <a:pt x="807961" y="141516"/>
                  </a:lnTo>
                  <a:lnTo>
                    <a:pt x="807554" y="140639"/>
                  </a:lnTo>
                  <a:lnTo>
                    <a:pt x="806983" y="141173"/>
                  </a:lnTo>
                  <a:lnTo>
                    <a:pt x="806297" y="141592"/>
                  </a:lnTo>
                  <a:lnTo>
                    <a:pt x="802640" y="142900"/>
                  </a:lnTo>
                  <a:lnTo>
                    <a:pt x="799528" y="141630"/>
                  </a:lnTo>
                  <a:lnTo>
                    <a:pt x="798131" y="139039"/>
                  </a:lnTo>
                  <a:lnTo>
                    <a:pt x="798372" y="140614"/>
                  </a:lnTo>
                  <a:lnTo>
                    <a:pt x="797496" y="142189"/>
                  </a:lnTo>
                  <a:lnTo>
                    <a:pt x="794181" y="143268"/>
                  </a:lnTo>
                  <a:lnTo>
                    <a:pt x="792340" y="142354"/>
                  </a:lnTo>
                  <a:lnTo>
                    <a:pt x="791718" y="140677"/>
                  </a:lnTo>
                  <a:lnTo>
                    <a:pt x="791324" y="140893"/>
                  </a:lnTo>
                  <a:lnTo>
                    <a:pt x="790917" y="141058"/>
                  </a:lnTo>
                  <a:lnTo>
                    <a:pt x="790549" y="141173"/>
                  </a:lnTo>
                  <a:lnTo>
                    <a:pt x="790524" y="143611"/>
                  </a:lnTo>
                  <a:lnTo>
                    <a:pt x="788898" y="145757"/>
                  </a:lnTo>
                  <a:lnTo>
                    <a:pt x="785355" y="146380"/>
                  </a:lnTo>
                  <a:lnTo>
                    <a:pt x="784402" y="146151"/>
                  </a:lnTo>
                  <a:lnTo>
                    <a:pt x="783526" y="145757"/>
                  </a:lnTo>
                  <a:lnTo>
                    <a:pt x="783145" y="146608"/>
                  </a:lnTo>
                  <a:lnTo>
                    <a:pt x="782561" y="147370"/>
                  </a:lnTo>
                  <a:lnTo>
                    <a:pt x="781850" y="147993"/>
                  </a:lnTo>
                  <a:lnTo>
                    <a:pt x="783678" y="147701"/>
                  </a:lnTo>
                  <a:lnTo>
                    <a:pt x="785393" y="148920"/>
                  </a:lnTo>
                  <a:lnTo>
                    <a:pt x="785609" y="150126"/>
                  </a:lnTo>
                  <a:lnTo>
                    <a:pt x="785698" y="151003"/>
                  </a:lnTo>
                  <a:lnTo>
                    <a:pt x="787984" y="150609"/>
                  </a:lnTo>
                  <a:lnTo>
                    <a:pt x="790041" y="151777"/>
                  </a:lnTo>
                  <a:lnTo>
                    <a:pt x="791006" y="153682"/>
                  </a:lnTo>
                  <a:lnTo>
                    <a:pt x="791451" y="153390"/>
                  </a:lnTo>
                  <a:lnTo>
                    <a:pt x="791908" y="153136"/>
                  </a:lnTo>
                  <a:lnTo>
                    <a:pt x="795489" y="151841"/>
                  </a:lnTo>
                  <a:lnTo>
                    <a:pt x="798842" y="153174"/>
                  </a:lnTo>
                  <a:lnTo>
                    <a:pt x="799922" y="155117"/>
                  </a:lnTo>
                  <a:lnTo>
                    <a:pt x="799655" y="154495"/>
                  </a:lnTo>
                  <a:lnTo>
                    <a:pt x="799134" y="151841"/>
                  </a:lnTo>
                  <a:lnTo>
                    <a:pt x="798880" y="150609"/>
                  </a:lnTo>
                  <a:lnTo>
                    <a:pt x="798779" y="150126"/>
                  </a:lnTo>
                  <a:lnTo>
                    <a:pt x="800417" y="147701"/>
                  </a:lnTo>
                  <a:lnTo>
                    <a:pt x="801103" y="146685"/>
                  </a:lnTo>
                  <a:lnTo>
                    <a:pt x="802665" y="146380"/>
                  </a:lnTo>
                  <a:lnTo>
                    <a:pt x="805624" y="145796"/>
                  </a:lnTo>
                  <a:lnTo>
                    <a:pt x="806564" y="145846"/>
                  </a:lnTo>
                  <a:lnTo>
                    <a:pt x="807466" y="146062"/>
                  </a:lnTo>
                  <a:lnTo>
                    <a:pt x="807504" y="145796"/>
                  </a:lnTo>
                  <a:lnTo>
                    <a:pt x="807732" y="144614"/>
                  </a:lnTo>
                  <a:lnTo>
                    <a:pt x="808494" y="143357"/>
                  </a:lnTo>
                  <a:lnTo>
                    <a:pt x="809015" y="142900"/>
                  </a:lnTo>
                  <a:lnTo>
                    <a:pt x="809561" y="142417"/>
                  </a:lnTo>
                  <a:close/>
                </a:path>
                <a:path w="834390" h="580389">
                  <a:moveTo>
                    <a:pt x="810107" y="129768"/>
                  </a:moveTo>
                  <a:lnTo>
                    <a:pt x="809904" y="129108"/>
                  </a:lnTo>
                  <a:lnTo>
                    <a:pt x="807707" y="127673"/>
                  </a:lnTo>
                  <a:lnTo>
                    <a:pt x="807732" y="127812"/>
                  </a:lnTo>
                  <a:lnTo>
                    <a:pt x="810107" y="129768"/>
                  </a:lnTo>
                  <a:close/>
                </a:path>
                <a:path w="834390" h="580389">
                  <a:moveTo>
                    <a:pt x="810107" y="117627"/>
                  </a:moveTo>
                  <a:lnTo>
                    <a:pt x="808761" y="117894"/>
                  </a:lnTo>
                  <a:lnTo>
                    <a:pt x="807885" y="119202"/>
                  </a:lnTo>
                  <a:lnTo>
                    <a:pt x="809586" y="118643"/>
                  </a:lnTo>
                  <a:lnTo>
                    <a:pt x="810107" y="117627"/>
                  </a:lnTo>
                  <a:close/>
                </a:path>
                <a:path w="834390" h="580389">
                  <a:moveTo>
                    <a:pt x="811517" y="110680"/>
                  </a:moveTo>
                  <a:lnTo>
                    <a:pt x="811301" y="110959"/>
                  </a:lnTo>
                  <a:lnTo>
                    <a:pt x="811326" y="111137"/>
                  </a:lnTo>
                  <a:lnTo>
                    <a:pt x="811517" y="110680"/>
                  </a:lnTo>
                  <a:close/>
                </a:path>
                <a:path w="834390" h="580389">
                  <a:moveTo>
                    <a:pt x="812126" y="132130"/>
                  </a:moveTo>
                  <a:lnTo>
                    <a:pt x="811936" y="132130"/>
                  </a:lnTo>
                  <a:lnTo>
                    <a:pt x="812126" y="132168"/>
                  </a:lnTo>
                  <a:close/>
                </a:path>
                <a:path w="834390" h="580389">
                  <a:moveTo>
                    <a:pt x="813092" y="117119"/>
                  </a:moveTo>
                  <a:lnTo>
                    <a:pt x="812431" y="116319"/>
                  </a:lnTo>
                  <a:lnTo>
                    <a:pt x="811961" y="115341"/>
                  </a:lnTo>
                  <a:lnTo>
                    <a:pt x="811326" y="111137"/>
                  </a:lnTo>
                  <a:lnTo>
                    <a:pt x="811047" y="111861"/>
                  </a:lnTo>
                  <a:lnTo>
                    <a:pt x="810056" y="113042"/>
                  </a:lnTo>
                  <a:lnTo>
                    <a:pt x="811022" y="115824"/>
                  </a:lnTo>
                  <a:lnTo>
                    <a:pt x="810107" y="117627"/>
                  </a:lnTo>
                  <a:lnTo>
                    <a:pt x="812584" y="117144"/>
                  </a:lnTo>
                  <a:lnTo>
                    <a:pt x="813092" y="117119"/>
                  </a:lnTo>
                  <a:close/>
                </a:path>
                <a:path w="834390" h="580389">
                  <a:moveTo>
                    <a:pt x="813130" y="130086"/>
                  </a:moveTo>
                  <a:lnTo>
                    <a:pt x="810247" y="129882"/>
                  </a:lnTo>
                  <a:lnTo>
                    <a:pt x="810107" y="129768"/>
                  </a:lnTo>
                  <a:lnTo>
                    <a:pt x="810831" y="132080"/>
                  </a:lnTo>
                  <a:lnTo>
                    <a:pt x="811707" y="132080"/>
                  </a:lnTo>
                  <a:lnTo>
                    <a:pt x="812139" y="132080"/>
                  </a:lnTo>
                  <a:lnTo>
                    <a:pt x="812304" y="131406"/>
                  </a:lnTo>
                  <a:lnTo>
                    <a:pt x="812634" y="130746"/>
                  </a:lnTo>
                  <a:lnTo>
                    <a:pt x="813130" y="130086"/>
                  </a:lnTo>
                  <a:close/>
                </a:path>
                <a:path w="834390" h="580389">
                  <a:moveTo>
                    <a:pt x="813752" y="85178"/>
                  </a:moveTo>
                  <a:lnTo>
                    <a:pt x="808659" y="86055"/>
                  </a:lnTo>
                  <a:lnTo>
                    <a:pt x="805281" y="83642"/>
                  </a:lnTo>
                  <a:lnTo>
                    <a:pt x="804697" y="80086"/>
                  </a:lnTo>
                  <a:lnTo>
                    <a:pt x="804418" y="78435"/>
                  </a:lnTo>
                  <a:lnTo>
                    <a:pt x="804100" y="76530"/>
                  </a:lnTo>
                  <a:lnTo>
                    <a:pt x="806526" y="73228"/>
                  </a:lnTo>
                  <a:lnTo>
                    <a:pt x="810831" y="72466"/>
                  </a:lnTo>
                  <a:lnTo>
                    <a:pt x="811542" y="72466"/>
                  </a:lnTo>
                  <a:lnTo>
                    <a:pt x="812241" y="72593"/>
                  </a:lnTo>
                  <a:lnTo>
                    <a:pt x="812152" y="72466"/>
                  </a:lnTo>
                  <a:lnTo>
                    <a:pt x="811911" y="72085"/>
                  </a:lnTo>
                  <a:lnTo>
                    <a:pt x="811669" y="71704"/>
                  </a:lnTo>
                  <a:lnTo>
                    <a:pt x="809548" y="72085"/>
                  </a:lnTo>
                  <a:lnTo>
                    <a:pt x="807504" y="71323"/>
                  </a:lnTo>
                  <a:lnTo>
                    <a:pt x="806157" y="69799"/>
                  </a:lnTo>
                  <a:lnTo>
                    <a:pt x="806056" y="71450"/>
                  </a:lnTo>
                  <a:lnTo>
                    <a:pt x="805395" y="72466"/>
                  </a:lnTo>
                  <a:lnTo>
                    <a:pt x="804100" y="72974"/>
                  </a:lnTo>
                  <a:lnTo>
                    <a:pt x="803490" y="75006"/>
                  </a:lnTo>
                  <a:lnTo>
                    <a:pt x="801992" y="76530"/>
                  </a:lnTo>
                  <a:lnTo>
                    <a:pt x="796442" y="78435"/>
                  </a:lnTo>
                  <a:lnTo>
                    <a:pt x="794956" y="77673"/>
                  </a:lnTo>
                  <a:lnTo>
                    <a:pt x="792734" y="76530"/>
                  </a:lnTo>
                  <a:lnTo>
                    <a:pt x="792010" y="74371"/>
                  </a:lnTo>
                  <a:lnTo>
                    <a:pt x="791248" y="72085"/>
                  </a:lnTo>
                  <a:lnTo>
                    <a:pt x="791121" y="70561"/>
                  </a:lnTo>
                  <a:lnTo>
                    <a:pt x="789228" y="73228"/>
                  </a:lnTo>
                  <a:lnTo>
                    <a:pt x="782066" y="74371"/>
                  </a:lnTo>
                  <a:lnTo>
                    <a:pt x="780999" y="73609"/>
                  </a:lnTo>
                  <a:lnTo>
                    <a:pt x="778687" y="71958"/>
                  </a:lnTo>
                  <a:lnTo>
                    <a:pt x="778103" y="68275"/>
                  </a:lnTo>
                  <a:lnTo>
                    <a:pt x="777455" y="68783"/>
                  </a:lnTo>
                  <a:lnTo>
                    <a:pt x="777113" y="69037"/>
                  </a:lnTo>
                  <a:lnTo>
                    <a:pt x="776490" y="70942"/>
                  </a:lnTo>
                  <a:lnTo>
                    <a:pt x="774992" y="72593"/>
                  </a:lnTo>
                  <a:lnTo>
                    <a:pt x="772718" y="73355"/>
                  </a:lnTo>
                  <a:lnTo>
                    <a:pt x="772325" y="73355"/>
                  </a:lnTo>
                  <a:lnTo>
                    <a:pt x="773239" y="73863"/>
                  </a:lnTo>
                  <a:lnTo>
                    <a:pt x="774001" y="74625"/>
                  </a:lnTo>
                  <a:lnTo>
                    <a:pt x="774458" y="75514"/>
                  </a:lnTo>
                  <a:lnTo>
                    <a:pt x="774776" y="75641"/>
                  </a:lnTo>
                  <a:lnTo>
                    <a:pt x="775360" y="76149"/>
                  </a:lnTo>
                  <a:lnTo>
                    <a:pt x="775754" y="75006"/>
                  </a:lnTo>
                  <a:lnTo>
                    <a:pt x="776668" y="74117"/>
                  </a:lnTo>
                  <a:lnTo>
                    <a:pt x="779716" y="73609"/>
                  </a:lnTo>
                  <a:lnTo>
                    <a:pt x="781469" y="74879"/>
                  </a:lnTo>
                  <a:lnTo>
                    <a:pt x="781939" y="77419"/>
                  </a:lnTo>
                  <a:lnTo>
                    <a:pt x="781748" y="78181"/>
                  </a:lnTo>
                  <a:lnTo>
                    <a:pt x="781392" y="78816"/>
                  </a:lnTo>
                  <a:lnTo>
                    <a:pt x="782497" y="78308"/>
                  </a:lnTo>
                  <a:lnTo>
                    <a:pt x="786333" y="77673"/>
                  </a:lnTo>
                  <a:lnTo>
                    <a:pt x="789368" y="79578"/>
                  </a:lnTo>
                  <a:lnTo>
                    <a:pt x="790397" y="82499"/>
                  </a:lnTo>
                  <a:lnTo>
                    <a:pt x="791425" y="81991"/>
                  </a:lnTo>
                  <a:lnTo>
                    <a:pt x="792924" y="81610"/>
                  </a:lnTo>
                  <a:lnTo>
                    <a:pt x="793788" y="81610"/>
                  </a:lnTo>
                  <a:lnTo>
                    <a:pt x="794613" y="81864"/>
                  </a:lnTo>
                  <a:lnTo>
                    <a:pt x="794994" y="81610"/>
                  </a:lnTo>
                  <a:lnTo>
                    <a:pt x="795362" y="81356"/>
                  </a:lnTo>
                  <a:lnTo>
                    <a:pt x="796226" y="80975"/>
                  </a:lnTo>
                  <a:lnTo>
                    <a:pt x="800773" y="80086"/>
                  </a:lnTo>
                  <a:lnTo>
                    <a:pt x="804227" y="82372"/>
                  </a:lnTo>
                  <a:lnTo>
                    <a:pt x="805078" y="86563"/>
                  </a:lnTo>
                  <a:lnTo>
                    <a:pt x="805040" y="88341"/>
                  </a:lnTo>
                  <a:lnTo>
                    <a:pt x="804595" y="89484"/>
                  </a:lnTo>
                  <a:lnTo>
                    <a:pt x="805535" y="87833"/>
                  </a:lnTo>
                  <a:lnTo>
                    <a:pt x="807161" y="86563"/>
                  </a:lnTo>
                  <a:lnTo>
                    <a:pt x="810234" y="86055"/>
                  </a:lnTo>
                  <a:lnTo>
                    <a:pt x="811250" y="86182"/>
                  </a:lnTo>
                  <a:lnTo>
                    <a:pt x="812215" y="86563"/>
                  </a:lnTo>
                  <a:lnTo>
                    <a:pt x="812965" y="85674"/>
                  </a:lnTo>
                  <a:lnTo>
                    <a:pt x="813752" y="85178"/>
                  </a:lnTo>
                  <a:close/>
                </a:path>
                <a:path w="834390" h="580389">
                  <a:moveTo>
                    <a:pt x="814692" y="84937"/>
                  </a:moveTo>
                  <a:lnTo>
                    <a:pt x="813968" y="85039"/>
                  </a:lnTo>
                  <a:lnTo>
                    <a:pt x="813752" y="85178"/>
                  </a:lnTo>
                  <a:lnTo>
                    <a:pt x="814565" y="85039"/>
                  </a:lnTo>
                  <a:lnTo>
                    <a:pt x="814692" y="84937"/>
                  </a:lnTo>
                  <a:close/>
                </a:path>
                <a:path w="834390" h="580389">
                  <a:moveTo>
                    <a:pt x="818591" y="84150"/>
                  </a:moveTo>
                  <a:lnTo>
                    <a:pt x="817232" y="81483"/>
                  </a:lnTo>
                  <a:lnTo>
                    <a:pt x="816394" y="83515"/>
                  </a:lnTo>
                  <a:lnTo>
                    <a:pt x="814692" y="84937"/>
                  </a:lnTo>
                  <a:lnTo>
                    <a:pt x="815822" y="84785"/>
                  </a:lnTo>
                  <a:lnTo>
                    <a:pt x="816432" y="84785"/>
                  </a:lnTo>
                  <a:lnTo>
                    <a:pt x="817016" y="84912"/>
                  </a:lnTo>
                  <a:lnTo>
                    <a:pt x="817168" y="84785"/>
                  </a:lnTo>
                  <a:lnTo>
                    <a:pt x="817486" y="84531"/>
                  </a:lnTo>
                  <a:lnTo>
                    <a:pt x="818019" y="84277"/>
                  </a:lnTo>
                  <a:lnTo>
                    <a:pt x="818591" y="84150"/>
                  </a:lnTo>
                  <a:close/>
                </a:path>
                <a:path w="834390" h="580389">
                  <a:moveTo>
                    <a:pt x="819556" y="102260"/>
                  </a:moveTo>
                  <a:lnTo>
                    <a:pt x="819073" y="99809"/>
                  </a:lnTo>
                  <a:lnTo>
                    <a:pt x="818984" y="99339"/>
                  </a:lnTo>
                  <a:lnTo>
                    <a:pt x="818857" y="97980"/>
                  </a:lnTo>
                  <a:lnTo>
                    <a:pt x="817600" y="97980"/>
                  </a:lnTo>
                  <a:lnTo>
                    <a:pt x="816419" y="97536"/>
                  </a:lnTo>
                  <a:lnTo>
                    <a:pt x="815492" y="96723"/>
                  </a:lnTo>
                  <a:lnTo>
                    <a:pt x="814514" y="97993"/>
                  </a:lnTo>
                  <a:lnTo>
                    <a:pt x="813079" y="98920"/>
                  </a:lnTo>
                  <a:lnTo>
                    <a:pt x="807783" y="99809"/>
                  </a:lnTo>
                  <a:lnTo>
                    <a:pt x="804583" y="97536"/>
                  </a:lnTo>
                  <a:lnTo>
                    <a:pt x="801077" y="97523"/>
                  </a:lnTo>
                  <a:lnTo>
                    <a:pt x="803910" y="99453"/>
                  </a:lnTo>
                  <a:lnTo>
                    <a:pt x="804760" y="102260"/>
                  </a:lnTo>
                  <a:lnTo>
                    <a:pt x="808443" y="102260"/>
                  </a:lnTo>
                  <a:lnTo>
                    <a:pt x="819556" y="102260"/>
                  </a:lnTo>
                  <a:close/>
                </a:path>
                <a:path w="834390" h="580389">
                  <a:moveTo>
                    <a:pt x="827646" y="106616"/>
                  </a:moveTo>
                  <a:lnTo>
                    <a:pt x="827341" y="105664"/>
                  </a:lnTo>
                  <a:lnTo>
                    <a:pt x="827151" y="105181"/>
                  </a:lnTo>
                  <a:lnTo>
                    <a:pt x="826897" y="104406"/>
                  </a:lnTo>
                  <a:lnTo>
                    <a:pt x="826706" y="104470"/>
                  </a:lnTo>
                  <a:lnTo>
                    <a:pt x="823137" y="105181"/>
                  </a:lnTo>
                  <a:lnTo>
                    <a:pt x="819683" y="102882"/>
                  </a:lnTo>
                  <a:lnTo>
                    <a:pt x="819581" y="102374"/>
                  </a:lnTo>
                  <a:lnTo>
                    <a:pt x="808558" y="102374"/>
                  </a:lnTo>
                  <a:lnTo>
                    <a:pt x="811479" y="105092"/>
                  </a:lnTo>
                  <a:lnTo>
                    <a:pt x="811568" y="107899"/>
                  </a:lnTo>
                  <a:lnTo>
                    <a:pt x="811517" y="110680"/>
                  </a:lnTo>
                  <a:lnTo>
                    <a:pt x="813587" y="107899"/>
                  </a:lnTo>
                  <a:lnTo>
                    <a:pt x="817956" y="107264"/>
                  </a:lnTo>
                  <a:lnTo>
                    <a:pt x="818984" y="107416"/>
                  </a:lnTo>
                  <a:lnTo>
                    <a:pt x="819912" y="107759"/>
                  </a:lnTo>
                  <a:lnTo>
                    <a:pt x="820420" y="107264"/>
                  </a:lnTo>
                  <a:lnTo>
                    <a:pt x="820851" y="106819"/>
                  </a:lnTo>
                  <a:lnTo>
                    <a:pt x="822071" y="106146"/>
                  </a:lnTo>
                  <a:lnTo>
                    <a:pt x="824979" y="105664"/>
                  </a:lnTo>
                  <a:lnTo>
                    <a:pt x="826414" y="105968"/>
                  </a:lnTo>
                  <a:lnTo>
                    <a:pt x="827646" y="106616"/>
                  </a:lnTo>
                  <a:close/>
                </a:path>
                <a:path w="834390" h="580389">
                  <a:moveTo>
                    <a:pt x="828001" y="152006"/>
                  </a:moveTo>
                  <a:lnTo>
                    <a:pt x="826185" y="151079"/>
                  </a:lnTo>
                  <a:lnTo>
                    <a:pt x="824814" y="149339"/>
                  </a:lnTo>
                  <a:lnTo>
                    <a:pt x="824331" y="146088"/>
                  </a:lnTo>
                  <a:lnTo>
                    <a:pt x="824484" y="145021"/>
                  </a:lnTo>
                  <a:lnTo>
                    <a:pt x="824839" y="144043"/>
                  </a:lnTo>
                  <a:lnTo>
                    <a:pt x="823506" y="143306"/>
                  </a:lnTo>
                  <a:lnTo>
                    <a:pt x="822413" y="142125"/>
                  </a:lnTo>
                  <a:lnTo>
                    <a:pt x="821563" y="139776"/>
                  </a:lnTo>
                  <a:lnTo>
                    <a:pt x="821448" y="138925"/>
                  </a:lnTo>
                  <a:lnTo>
                    <a:pt x="821486" y="138099"/>
                  </a:lnTo>
                  <a:lnTo>
                    <a:pt x="820724" y="138709"/>
                  </a:lnTo>
                  <a:lnTo>
                    <a:pt x="819823" y="139153"/>
                  </a:lnTo>
                  <a:lnTo>
                    <a:pt x="817676" y="139496"/>
                  </a:lnTo>
                  <a:lnTo>
                    <a:pt x="816610" y="139344"/>
                  </a:lnTo>
                  <a:lnTo>
                    <a:pt x="815644" y="138950"/>
                  </a:lnTo>
                  <a:lnTo>
                    <a:pt x="815340" y="139661"/>
                  </a:lnTo>
                  <a:lnTo>
                    <a:pt x="814882" y="140284"/>
                  </a:lnTo>
                  <a:lnTo>
                    <a:pt x="814285" y="140792"/>
                  </a:lnTo>
                  <a:lnTo>
                    <a:pt x="817651" y="140982"/>
                  </a:lnTo>
                  <a:lnTo>
                    <a:pt x="820381" y="143662"/>
                  </a:lnTo>
                  <a:lnTo>
                    <a:pt x="820597" y="150672"/>
                  </a:lnTo>
                  <a:lnTo>
                    <a:pt x="817740" y="153682"/>
                  </a:lnTo>
                  <a:lnTo>
                    <a:pt x="813511" y="153797"/>
                  </a:lnTo>
                  <a:lnTo>
                    <a:pt x="812393" y="153581"/>
                  </a:lnTo>
                  <a:lnTo>
                    <a:pt x="812215" y="154546"/>
                  </a:lnTo>
                  <a:lnTo>
                    <a:pt x="811809" y="155435"/>
                  </a:lnTo>
                  <a:lnTo>
                    <a:pt x="811250" y="156197"/>
                  </a:lnTo>
                  <a:lnTo>
                    <a:pt x="811707" y="157137"/>
                  </a:lnTo>
                  <a:lnTo>
                    <a:pt x="811834" y="157657"/>
                  </a:lnTo>
                  <a:lnTo>
                    <a:pt x="812444" y="156044"/>
                  </a:lnTo>
                  <a:lnTo>
                    <a:pt x="813803" y="154762"/>
                  </a:lnTo>
                  <a:lnTo>
                    <a:pt x="817499" y="154152"/>
                  </a:lnTo>
                  <a:lnTo>
                    <a:pt x="819238" y="154952"/>
                  </a:lnTo>
                  <a:lnTo>
                    <a:pt x="820331" y="156324"/>
                  </a:lnTo>
                  <a:lnTo>
                    <a:pt x="820483" y="154063"/>
                  </a:lnTo>
                  <a:lnTo>
                    <a:pt x="822083" y="152082"/>
                  </a:lnTo>
                  <a:lnTo>
                    <a:pt x="825741" y="151485"/>
                  </a:lnTo>
                  <a:lnTo>
                    <a:pt x="826985" y="151815"/>
                  </a:lnTo>
                  <a:lnTo>
                    <a:pt x="828001" y="152488"/>
                  </a:lnTo>
                  <a:lnTo>
                    <a:pt x="828001" y="152006"/>
                  </a:lnTo>
                  <a:close/>
                </a:path>
                <a:path w="834390" h="580389">
                  <a:moveTo>
                    <a:pt x="832942" y="173609"/>
                  </a:moveTo>
                  <a:lnTo>
                    <a:pt x="832764" y="173761"/>
                  </a:lnTo>
                  <a:lnTo>
                    <a:pt x="832612" y="173926"/>
                  </a:lnTo>
                  <a:lnTo>
                    <a:pt x="832421" y="174053"/>
                  </a:lnTo>
                  <a:lnTo>
                    <a:pt x="832815" y="174358"/>
                  </a:lnTo>
                  <a:lnTo>
                    <a:pt x="832942" y="173609"/>
                  </a:lnTo>
                  <a:close/>
                </a:path>
                <a:path w="834390" h="580389">
                  <a:moveTo>
                    <a:pt x="833551" y="134861"/>
                  </a:moveTo>
                  <a:lnTo>
                    <a:pt x="832904" y="129730"/>
                  </a:lnTo>
                  <a:lnTo>
                    <a:pt x="832027" y="130200"/>
                  </a:lnTo>
                  <a:lnTo>
                    <a:pt x="831049" y="130505"/>
                  </a:lnTo>
                  <a:lnTo>
                    <a:pt x="827379" y="130619"/>
                  </a:lnTo>
                  <a:lnTo>
                    <a:pt x="825093" y="129146"/>
                  </a:lnTo>
                  <a:lnTo>
                    <a:pt x="823976" y="126987"/>
                  </a:lnTo>
                  <a:lnTo>
                    <a:pt x="822490" y="126961"/>
                  </a:lnTo>
                  <a:lnTo>
                    <a:pt x="821143" y="126022"/>
                  </a:lnTo>
                  <a:lnTo>
                    <a:pt x="820293" y="122732"/>
                  </a:lnTo>
                  <a:lnTo>
                    <a:pt x="821385" y="120916"/>
                  </a:lnTo>
                  <a:lnTo>
                    <a:pt x="823328" y="120421"/>
                  </a:lnTo>
                  <a:lnTo>
                    <a:pt x="823595" y="120434"/>
                  </a:lnTo>
                  <a:lnTo>
                    <a:pt x="823214" y="119900"/>
                  </a:lnTo>
                  <a:lnTo>
                    <a:pt x="822921" y="119291"/>
                  </a:lnTo>
                  <a:lnTo>
                    <a:pt x="822769" y="118605"/>
                  </a:lnTo>
                  <a:lnTo>
                    <a:pt x="821905" y="118313"/>
                  </a:lnTo>
                  <a:lnTo>
                    <a:pt x="821499" y="118097"/>
                  </a:lnTo>
                  <a:lnTo>
                    <a:pt x="820712" y="118706"/>
                  </a:lnTo>
                  <a:lnTo>
                    <a:pt x="819759" y="119164"/>
                  </a:lnTo>
                  <a:lnTo>
                    <a:pt x="818527" y="119329"/>
                  </a:lnTo>
                  <a:lnTo>
                    <a:pt x="819264" y="120154"/>
                  </a:lnTo>
                  <a:lnTo>
                    <a:pt x="819823" y="121170"/>
                  </a:lnTo>
                  <a:lnTo>
                    <a:pt x="820458" y="124371"/>
                  </a:lnTo>
                  <a:lnTo>
                    <a:pt x="819835" y="126352"/>
                  </a:lnTo>
                  <a:lnTo>
                    <a:pt x="818591" y="127812"/>
                  </a:lnTo>
                  <a:lnTo>
                    <a:pt x="821080" y="128130"/>
                  </a:lnTo>
                  <a:lnTo>
                    <a:pt x="823188" y="130022"/>
                  </a:lnTo>
                  <a:lnTo>
                    <a:pt x="823671" y="132918"/>
                  </a:lnTo>
                  <a:lnTo>
                    <a:pt x="823683" y="133502"/>
                  </a:lnTo>
                  <a:lnTo>
                    <a:pt x="824280" y="132969"/>
                  </a:lnTo>
                  <a:lnTo>
                    <a:pt x="824992" y="132524"/>
                  </a:lnTo>
                  <a:lnTo>
                    <a:pt x="828738" y="131178"/>
                  </a:lnTo>
                  <a:lnTo>
                    <a:pt x="831938" y="132346"/>
                  </a:lnTo>
                  <a:lnTo>
                    <a:pt x="833551" y="134861"/>
                  </a:lnTo>
                  <a:close/>
                </a:path>
                <a:path w="834390" h="580389">
                  <a:moveTo>
                    <a:pt x="834072" y="163385"/>
                  </a:moveTo>
                  <a:lnTo>
                    <a:pt x="832891" y="162255"/>
                  </a:lnTo>
                  <a:lnTo>
                    <a:pt x="832129" y="160680"/>
                  </a:lnTo>
                  <a:lnTo>
                    <a:pt x="832053" y="158546"/>
                  </a:lnTo>
                  <a:lnTo>
                    <a:pt x="832142" y="157835"/>
                  </a:lnTo>
                  <a:lnTo>
                    <a:pt x="831418" y="157619"/>
                  </a:lnTo>
                  <a:lnTo>
                    <a:pt x="830757" y="157264"/>
                  </a:lnTo>
                  <a:lnTo>
                    <a:pt x="830173" y="156794"/>
                  </a:lnTo>
                  <a:lnTo>
                    <a:pt x="830097" y="158648"/>
                  </a:lnTo>
                  <a:lnTo>
                    <a:pt x="829043" y="160248"/>
                  </a:lnTo>
                  <a:lnTo>
                    <a:pt x="827379" y="161036"/>
                  </a:lnTo>
                  <a:lnTo>
                    <a:pt x="828128" y="161785"/>
                  </a:lnTo>
                  <a:lnTo>
                    <a:pt x="828421" y="162229"/>
                  </a:lnTo>
                  <a:lnTo>
                    <a:pt x="830681" y="162166"/>
                  </a:lnTo>
                  <a:lnTo>
                    <a:pt x="832700" y="163245"/>
                  </a:lnTo>
                  <a:lnTo>
                    <a:pt x="833920" y="164947"/>
                  </a:lnTo>
                  <a:lnTo>
                    <a:pt x="834072" y="163385"/>
                  </a:lnTo>
                  <a:close/>
                </a:path>
              </a:pathLst>
            </a:custGeom>
            <a:solidFill>
              <a:srgbClr val="62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89712" y="4056353"/>
              <a:ext cx="884555" cy="612140"/>
            </a:xfrm>
            <a:custGeom>
              <a:avLst/>
              <a:gdLst/>
              <a:ahLst/>
              <a:cxnLst/>
              <a:rect l="l" t="t" r="r" b="b"/>
              <a:pathLst>
                <a:path w="884554" h="612139">
                  <a:moveTo>
                    <a:pt x="10248" y="404787"/>
                  </a:moveTo>
                  <a:lnTo>
                    <a:pt x="9982" y="405130"/>
                  </a:lnTo>
                  <a:lnTo>
                    <a:pt x="10045" y="405320"/>
                  </a:lnTo>
                  <a:lnTo>
                    <a:pt x="10248" y="404787"/>
                  </a:lnTo>
                  <a:close/>
                </a:path>
                <a:path w="884554" h="612139">
                  <a:moveTo>
                    <a:pt x="47244" y="546100"/>
                  </a:moveTo>
                  <a:lnTo>
                    <a:pt x="47205" y="545566"/>
                  </a:lnTo>
                  <a:lnTo>
                    <a:pt x="46405" y="547103"/>
                  </a:lnTo>
                  <a:lnTo>
                    <a:pt x="47244" y="546100"/>
                  </a:lnTo>
                  <a:close/>
                </a:path>
                <a:path w="884554" h="612139">
                  <a:moveTo>
                    <a:pt x="76085" y="556082"/>
                  </a:moveTo>
                  <a:lnTo>
                    <a:pt x="75590" y="553288"/>
                  </a:lnTo>
                  <a:lnTo>
                    <a:pt x="75361" y="553720"/>
                  </a:lnTo>
                  <a:lnTo>
                    <a:pt x="76085" y="556082"/>
                  </a:lnTo>
                  <a:close/>
                </a:path>
                <a:path w="884554" h="612139">
                  <a:moveTo>
                    <a:pt x="80416" y="534606"/>
                  </a:moveTo>
                  <a:close/>
                </a:path>
                <a:path w="884554" h="612139">
                  <a:moveTo>
                    <a:pt x="82207" y="533400"/>
                  </a:moveTo>
                  <a:lnTo>
                    <a:pt x="81610" y="533400"/>
                  </a:lnTo>
                  <a:lnTo>
                    <a:pt x="80416" y="534606"/>
                  </a:lnTo>
                  <a:lnTo>
                    <a:pt x="82207" y="533400"/>
                  </a:lnTo>
                  <a:close/>
                </a:path>
                <a:path w="884554" h="612139">
                  <a:moveTo>
                    <a:pt x="83134" y="589280"/>
                  </a:moveTo>
                  <a:lnTo>
                    <a:pt x="83121" y="589153"/>
                  </a:lnTo>
                  <a:lnTo>
                    <a:pt x="83045" y="589280"/>
                  </a:lnTo>
                  <a:close/>
                </a:path>
                <a:path w="884554" h="612139">
                  <a:moveTo>
                    <a:pt x="85090" y="500380"/>
                  </a:moveTo>
                  <a:lnTo>
                    <a:pt x="84975" y="498195"/>
                  </a:lnTo>
                  <a:lnTo>
                    <a:pt x="84340" y="499110"/>
                  </a:lnTo>
                  <a:lnTo>
                    <a:pt x="84366" y="501243"/>
                  </a:lnTo>
                  <a:lnTo>
                    <a:pt x="85090" y="500380"/>
                  </a:lnTo>
                  <a:close/>
                </a:path>
                <a:path w="884554" h="612139">
                  <a:moveTo>
                    <a:pt x="96367" y="560070"/>
                  </a:moveTo>
                  <a:lnTo>
                    <a:pt x="95148" y="560070"/>
                  </a:lnTo>
                  <a:lnTo>
                    <a:pt x="96227" y="561340"/>
                  </a:lnTo>
                  <a:lnTo>
                    <a:pt x="96367" y="560070"/>
                  </a:lnTo>
                  <a:close/>
                </a:path>
                <a:path w="884554" h="612139">
                  <a:moveTo>
                    <a:pt x="102349" y="591820"/>
                  </a:moveTo>
                  <a:close/>
                </a:path>
                <a:path w="884554" h="612139">
                  <a:moveTo>
                    <a:pt x="106540" y="604520"/>
                  </a:moveTo>
                  <a:close/>
                </a:path>
                <a:path w="884554" h="612139">
                  <a:moveTo>
                    <a:pt x="125234" y="491490"/>
                  </a:moveTo>
                  <a:close/>
                </a:path>
                <a:path w="884554" h="612139">
                  <a:moveTo>
                    <a:pt x="125717" y="574827"/>
                  </a:moveTo>
                  <a:lnTo>
                    <a:pt x="125590" y="574040"/>
                  </a:lnTo>
                  <a:lnTo>
                    <a:pt x="125717" y="574827"/>
                  </a:lnTo>
                  <a:close/>
                </a:path>
                <a:path w="884554" h="612139">
                  <a:moveTo>
                    <a:pt x="126250" y="410210"/>
                  </a:moveTo>
                  <a:lnTo>
                    <a:pt x="126111" y="409867"/>
                  </a:lnTo>
                  <a:lnTo>
                    <a:pt x="125920" y="410210"/>
                  </a:lnTo>
                  <a:lnTo>
                    <a:pt x="125971" y="410921"/>
                  </a:lnTo>
                  <a:lnTo>
                    <a:pt x="126250" y="410210"/>
                  </a:lnTo>
                  <a:close/>
                </a:path>
                <a:path w="884554" h="612139">
                  <a:moveTo>
                    <a:pt x="126263" y="576580"/>
                  </a:moveTo>
                  <a:lnTo>
                    <a:pt x="125717" y="574827"/>
                  </a:lnTo>
                  <a:lnTo>
                    <a:pt x="126009" y="576580"/>
                  </a:lnTo>
                  <a:lnTo>
                    <a:pt x="126174" y="576719"/>
                  </a:lnTo>
                  <a:lnTo>
                    <a:pt x="126263" y="576580"/>
                  </a:lnTo>
                  <a:close/>
                </a:path>
                <a:path w="884554" h="612139">
                  <a:moveTo>
                    <a:pt x="129781" y="586740"/>
                  </a:moveTo>
                  <a:lnTo>
                    <a:pt x="129768" y="586549"/>
                  </a:lnTo>
                  <a:lnTo>
                    <a:pt x="129717" y="586740"/>
                  </a:lnTo>
                  <a:close/>
                </a:path>
                <a:path w="884554" h="612139">
                  <a:moveTo>
                    <a:pt x="129857" y="590550"/>
                  </a:moveTo>
                  <a:lnTo>
                    <a:pt x="129679" y="588010"/>
                  </a:lnTo>
                  <a:lnTo>
                    <a:pt x="129540" y="589280"/>
                  </a:lnTo>
                  <a:lnTo>
                    <a:pt x="129286" y="589280"/>
                  </a:lnTo>
                  <a:lnTo>
                    <a:pt x="128879" y="590550"/>
                  </a:lnTo>
                  <a:lnTo>
                    <a:pt x="129857" y="590550"/>
                  </a:lnTo>
                  <a:close/>
                </a:path>
                <a:path w="884554" h="612139">
                  <a:moveTo>
                    <a:pt x="130835" y="592543"/>
                  </a:moveTo>
                  <a:lnTo>
                    <a:pt x="130759" y="591769"/>
                  </a:lnTo>
                  <a:lnTo>
                    <a:pt x="129997" y="590550"/>
                  </a:lnTo>
                  <a:lnTo>
                    <a:pt x="129857" y="590550"/>
                  </a:lnTo>
                  <a:lnTo>
                    <a:pt x="129946" y="591820"/>
                  </a:lnTo>
                  <a:lnTo>
                    <a:pt x="130835" y="592543"/>
                  </a:lnTo>
                  <a:close/>
                </a:path>
                <a:path w="884554" h="612139">
                  <a:moveTo>
                    <a:pt x="136690" y="577850"/>
                  </a:moveTo>
                  <a:lnTo>
                    <a:pt x="136067" y="577850"/>
                  </a:lnTo>
                  <a:lnTo>
                    <a:pt x="133718" y="579120"/>
                  </a:lnTo>
                  <a:lnTo>
                    <a:pt x="135877" y="579120"/>
                  </a:lnTo>
                  <a:lnTo>
                    <a:pt x="136690" y="577850"/>
                  </a:lnTo>
                  <a:close/>
                </a:path>
                <a:path w="884554" h="612139">
                  <a:moveTo>
                    <a:pt x="145719" y="543560"/>
                  </a:moveTo>
                  <a:close/>
                </a:path>
                <a:path w="884554" h="612139">
                  <a:moveTo>
                    <a:pt x="147980" y="604520"/>
                  </a:moveTo>
                  <a:lnTo>
                    <a:pt x="145694" y="601980"/>
                  </a:lnTo>
                  <a:lnTo>
                    <a:pt x="143954" y="601980"/>
                  </a:lnTo>
                  <a:lnTo>
                    <a:pt x="146291" y="604520"/>
                  </a:lnTo>
                  <a:lnTo>
                    <a:pt x="147980" y="604520"/>
                  </a:lnTo>
                  <a:close/>
                </a:path>
                <a:path w="884554" h="612139">
                  <a:moveTo>
                    <a:pt x="148247" y="570230"/>
                  </a:moveTo>
                  <a:lnTo>
                    <a:pt x="145338" y="568960"/>
                  </a:lnTo>
                  <a:lnTo>
                    <a:pt x="142963" y="567690"/>
                  </a:lnTo>
                  <a:lnTo>
                    <a:pt x="142392" y="565150"/>
                  </a:lnTo>
                  <a:lnTo>
                    <a:pt x="141579" y="563880"/>
                  </a:lnTo>
                  <a:lnTo>
                    <a:pt x="141058" y="562610"/>
                  </a:lnTo>
                  <a:lnTo>
                    <a:pt x="140957" y="559600"/>
                  </a:lnTo>
                  <a:lnTo>
                    <a:pt x="141084" y="558800"/>
                  </a:lnTo>
                  <a:lnTo>
                    <a:pt x="141427" y="557593"/>
                  </a:lnTo>
                  <a:lnTo>
                    <a:pt x="141389" y="557110"/>
                  </a:lnTo>
                  <a:lnTo>
                    <a:pt x="141274" y="556260"/>
                  </a:lnTo>
                  <a:lnTo>
                    <a:pt x="141465" y="556260"/>
                  </a:lnTo>
                  <a:lnTo>
                    <a:pt x="141947" y="554990"/>
                  </a:lnTo>
                  <a:lnTo>
                    <a:pt x="141071" y="553720"/>
                  </a:lnTo>
                  <a:lnTo>
                    <a:pt x="139649" y="553720"/>
                  </a:lnTo>
                  <a:lnTo>
                    <a:pt x="140017" y="556260"/>
                  </a:lnTo>
                  <a:lnTo>
                    <a:pt x="138607" y="557530"/>
                  </a:lnTo>
                  <a:lnTo>
                    <a:pt x="133845" y="558800"/>
                  </a:lnTo>
                  <a:lnTo>
                    <a:pt x="131508" y="558800"/>
                  </a:lnTo>
                  <a:lnTo>
                    <a:pt x="130962" y="557530"/>
                  </a:lnTo>
                  <a:lnTo>
                    <a:pt x="130416" y="556260"/>
                  </a:lnTo>
                  <a:lnTo>
                    <a:pt x="128600" y="556260"/>
                  </a:lnTo>
                  <a:lnTo>
                    <a:pt x="127469" y="557530"/>
                  </a:lnTo>
                  <a:lnTo>
                    <a:pt x="119100" y="557530"/>
                  </a:lnTo>
                  <a:lnTo>
                    <a:pt x="117259" y="556260"/>
                  </a:lnTo>
                  <a:lnTo>
                    <a:pt x="115989" y="554990"/>
                  </a:lnTo>
                  <a:lnTo>
                    <a:pt x="115354" y="557530"/>
                  </a:lnTo>
                  <a:lnTo>
                    <a:pt x="113995" y="558800"/>
                  </a:lnTo>
                  <a:lnTo>
                    <a:pt x="109016" y="560070"/>
                  </a:lnTo>
                  <a:lnTo>
                    <a:pt x="105765" y="557530"/>
                  </a:lnTo>
                  <a:lnTo>
                    <a:pt x="103949" y="551180"/>
                  </a:lnTo>
                  <a:lnTo>
                    <a:pt x="104851" y="549910"/>
                  </a:lnTo>
                  <a:lnTo>
                    <a:pt x="105740" y="548640"/>
                  </a:lnTo>
                  <a:lnTo>
                    <a:pt x="110921" y="547370"/>
                  </a:lnTo>
                  <a:lnTo>
                    <a:pt x="113030" y="547370"/>
                  </a:lnTo>
                  <a:lnTo>
                    <a:pt x="114503" y="548640"/>
                  </a:lnTo>
                  <a:lnTo>
                    <a:pt x="114681" y="548640"/>
                  </a:lnTo>
                  <a:lnTo>
                    <a:pt x="115036" y="547370"/>
                  </a:lnTo>
                  <a:lnTo>
                    <a:pt x="115519" y="547370"/>
                  </a:lnTo>
                  <a:lnTo>
                    <a:pt x="115722" y="546100"/>
                  </a:lnTo>
                  <a:lnTo>
                    <a:pt x="116039" y="546100"/>
                  </a:lnTo>
                  <a:lnTo>
                    <a:pt x="116395" y="544830"/>
                  </a:lnTo>
                  <a:lnTo>
                    <a:pt x="113665" y="546100"/>
                  </a:lnTo>
                  <a:lnTo>
                    <a:pt x="110972" y="544830"/>
                  </a:lnTo>
                  <a:lnTo>
                    <a:pt x="110045" y="542290"/>
                  </a:lnTo>
                  <a:lnTo>
                    <a:pt x="109016" y="544830"/>
                  </a:lnTo>
                  <a:lnTo>
                    <a:pt x="107061" y="546100"/>
                  </a:lnTo>
                  <a:lnTo>
                    <a:pt x="102171" y="546100"/>
                  </a:lnTo>
                  <a:lnTo>
                    <a:pt x="101092" y="544830"/>
                  </a:lnTo>
                  <a:lnTo>
                    <a:pt x="94195" y="544830"/>
                  </a:lnTo>
                  <a:lnTo>
                    <a:pt x="93294" y="546100"/>
                  </a:lnTo>
                  <a:lnTo>
                    <a:pt x="89115" y="547370"/>
                  </a:lnTo>
                  <a:lnTo>
                    <a:pt x="85813" y="544830"/>
                  </a:lnTo>
                  <a:lnTo>
                    <a:pt x="84569" y="541020"/>
                  </a:lnTo>
                  <a:lnTo>
                    <a:pt x="84658" y="539750"/>
                  </a:lnTo>
                  <a:lnTo>
                    <a:pt x="84099" y="539750"/>
                  </a:lnTo>
                  <a:lnTo>
                    <a:pt x="81953" y="541020"/>
                  </a:lnTo>
                  <a:lnTo>
                    <a:pt x="80124" y="539750"/>
                  </a:lnTo>
                  <a:lnTo>
                    <a:pt x="79209" y="535940"/>
                  </a:lnTo>
                  <a:lnTo>
                    <a:pt x="80314" y="534670"/>
                  </a:lnTo>
                  <a:lnTo>
                    <a:pt x="77038" y="534670"/>
                  </a:lnTo>
                  <a:lnTo>
                    <a:pt x="75272" y="533400"/>
                  </a:lnTo>
                  <a:lnTo>
                    <a:pt x="73990" y="532130"/>
                  </a:lnTo>
                  <a:lnTo>
                    <a:pt x="69570" y="532130"/>
                  </a:lnTo>
                  <a:lnTo>
                    <a:pt x="68491" y="529590"/>
                  </a:lnTo>
                  <a:lnTo>
                    <a:pt x="68719" y="530860"/>
                  </a:lnTo>
                  <a:lnTo>
                    <a:pt x="69024" y="532130"/>
                  </a:lnTo>
                  <a:lnTo>
                    <a:pt x="68745" y="533400"/>
                  </a:lnTo>
                  <a:lnTo>
                    <a:pt x="68097" y="534670"/>
                  </a:lnTo>
                  <a:lnTo>
                    <a:pt x="68884" y="534670"/>
                  </a:lnTo>
                  <a:lnTo>
                    <a:pt x="69811" y="533400"/>
                  </a:lnTo>
                  <a:lnTo>
                    <a:pt x="73660" y="533400"/>
                  </a:lnTo>
                  <a:lnTo>
                    <a:pt x="76060" y="535940"/>
                  </a:lnTo>
                  <a:lnTo>
                    <a:pt x="76339" y="539750"/>
                  </a:lnTo>
                  <a:lnTo>
                    <a:pt x="76288" y="541197"/>
                  </a:lnTo>
                  <a:lnTo>
                    <a:pt x="74345" y="543560"/>
                  </a:lnTo>
                  <a:lnTo>
                    <a:pt x="69253" y="543560"/>
                  </a:lnTo>
                  <a:lnTo>
                    <a:pt x="69443" y="544830"/>
                  </a:lnTo>
                  <a:lnTo>
                    <a:pt x="68846" y="546100"/>
                  </a:lnTo>
                  <a:lnTo>
                    <a:pt x="67703" y="547370"/>
                  </a:lnTo>
                  <a:lnTo>
                    <a:pt x="69011" y="548640"/>
                  </a:lnTo>
                  <a:lnTo>
                    <a:pt x="70167" y="548640"/>
                  </a:lnTo>
                  <a:lnTo>
                    <a:pt x="71031" y="549910"/>
                  </a:lnTo>
                  <a:lnTo>
                    <a:pt x="73266" y="549910"/>
                  </a:lnTo>
                  <a:lnTo>
                    <a:pt x="75222" y="551180"/>
                  </a:lnTo>
                  <a:lnTo>
                    <a:pt x="75590" y="553288"/>
                  </a:lnTo>
                  <a:lnTo>
                    <a:pt x="77355" y="549910"/>
                  </a:lnTo>
                  <a:lnTo>
                    <a:pt x="84328" y="548640"/>
                  </a:lnTo>
                  <a:lnTo>
                    <a:pt x="87985" y="549910"/>
                  </a:lnTo>
                  <a:lnTo>
                    <a:pt x="89484" y="554990"/>
                  </a:lnTo>
                  <a:lnTo>
                    <a:pt x="89255" y="557530"/>
                  </a:lnTo>
                  <a:lnTo>
                    <a:pt x="88544" y="558800"/>
                  </a:lnTo>
                  <a:lnTo>
                    <a:pt x="89446" y="558800"/>
                  </a:lnTo>
                  <a:lnTo>
                    <a:pt x="90208" y="560070"/>
                  </a:lnTo>
                  <a:lnTo>
                    <a:pt x="90766" y="561340"/>
                  </a:lnTo>
                  <a:lnTo>
                    <a:pt x="91338" y="560070"/>
                  </a:lnTo>
                  <a:lnTo>
                    <a:pt x="94157" y="560070"/>
                  </a:lnTo>
                  <a:lnTo>
                    <a:pt x="92024" y="558800"/>
                  </a:lnTo>
                  <a:lnTo>
                    <a:pt x="90766" y="553720"/>
                  </a:lnTo>
                  <a:lnTo>
                    <a:pt x="92405" y="551180"/>
                  </a:lnTo>
                  <a:lnTo>
                    <a:pt x="97777" y="549910"/>
                  </a:lnTo>
                  <a:lnTo>
                    <a:pt x="100507" y="551180"/>
                  </a:lnTo>
                  <a:lnTo>
                    <a:pt x="101447" y="554990"/>
                  </a:lnTo>
                  <a:lnTo>
                    <a:pt x="101269" y="556260"/>
                  </a:lnTo>
                  <a:lnTo>
                    <a:pt x="100888" y="557530"/>
                  </a:lnTo>
                  <a:lnTo>
                    <a:pt x="103085" y="557530"/>
                  </a:lnTo>
                  <a:lnTo>
                    <a:pt x="105156" y="558800"/>
                  </a:lnTo>
                  <a:lnTo>
                    <a:pt x="106273" y="562610"/>
                  </a:lnTo>
                  <a:lnTo>
                    <a:pt x="106095" y="563880"/>
                  </a:lnTo>
                  <a:lnTo>
                    <a:pt x="105486" y="565150"/>
                  </a:lnTo>
                  <a:lnTo>
                    <a:pt x="105930" y="565150"/>
                  </a:lnTo>
                  <a:lnTo>
                    <a:pt x="105981" y="566420"/>
                  </a:lnTo>
                  <a:lnTo>
                    <a:pt x="106210" y="567690"/>
                  </a:lnTo>
                  <a:lnTo>
                    <a:pt x="104889" y="568960"/>
                  </a:lnTo>
                  <a:lnTo>
                    <a:pt x="101447" y="570230"/>
                  </a:lnTo>
                  <a:lnTo>
                    <a:pt x="100050" y="568960"/>
                  </a:lnTo>
                  <a:lnTo>
                    <a:pt x="99529" y="567690"/>
                  </a:lnTo>
                  <a:lnTo>
                    <a:pt x="99237" y="570230"/>
                  </a:lnTo>
                  <a:lnTo>
                    <a:pt x="96710" y="572770"/>
                  </a:lnTo>
                  <a:lnTo>
                    <a:pt x="90970" y="574040"/>
                  </a:lnTo>
                  <a:lnTo>
                    <a:pt x="88747" y="572770"/>
                  </a:lnTo>
                  <a:lnTo>
                    <a:pt x="87490" y="570230"/>
                  </a:lnTo>
                  <a:lnTo>
                    <a:pt x="86004" y="570230"/>
                  </a:lnTo>
                  <a:lnTo>
                    <a:pt x="85610" y="571500"/>
                  </a:lnTo>
                  <a:lnTo>
                    <a:pt x="84747" y="571500"/>
                  </a:lnTo>
                  <a:lnTo>
                    <a:pt x="84963" y="572770"/>
                  </a:lnTo>
                  <a:lnTo>
                    <a:pt x="85534" y="574040"/>
                  </a:lnTo>
                  <a:lnTo>
                    <a:pt x="84442" y="576580"/>
                  </a:lnTo>
                  <a:lnTo>
                    <a:pt x="80822" y="577850"/>
                  </a:lnTo>
                  <a:lnTo>
                    <a:pt x="78994" y="576580"/>
                  </a:lnTo>
                  <a:lnTo>
                    <a:pt x="78752" y="575310"/>
                  </a:lnTo>
                  <a:lnTo>
                    <a:pt x="78524" y="574040"/>
                  </a:lnTo>
                  <a:lnTo>
                    <a:pt x="78105" y="574040"/>
                  </a:lnTo>
                  <a:lnTo>
                    <a:pt x="75196" y="575310"/>
                  </a:lnTo>
                  <a:lnTo>
                    <a:pt x="72377" y="574040"/>
                  </a:lnTo>
                  <a:lnTo>
                    <a:pt x="71551" y="571512"/>
                  </a:lnTo>
                  <a:lnTo>
                    <a:pt x="65608" y="571512"/>
                  </a:lnTo>
                  <a:lnTo>
                    <a:pt x="71539" y="571500"/>
                  </a:lnTo>
                  <a:lnTo>
                    <a:pt x="70713" y="568960"/>
                  </a:lnTo>
                  <a:lnTo>
                    <a:pt x="72174" y="566420"/>
                  </a:lnTo>
                  <a:lnTo>
                    <a:pt x="75641" y="565150"/>
                  </a:lnTo>
                  <a:lnTo>
                    <a:pt x="77241" y="565150"/>
                  </a:lnTo>
                  <a:lnTo>
                    <a:pt x="76695" y="563880"/>
                  </a:lnTo>
                  <a:lnTo>
                    <a:pt x="76327" y="563880"/>
                  </a:lnTo>
                  <a:lnTo>
                    <a:pt x="76174" y="561340"/>
                  </a:lnTo>
                  <a:lnTo>
                    <a:pt x="76454" y="560070"/>
                  </a:lnTo>
                  <a:lnTo>
                    <a:pt x="76987" y="558800"/>
                  </a:lnTo>
                  <a:lnTo>
                    <a:pt x="76733" y="558800"/>
                  </a:lnTo>
                  <a:lnTo>
                    <a:pt x="76530" y="557593"/>
                  </a:lnTo>
                  <a:lnTo>
                    <a:pt x="76085" y="556082"/>
                  </a:lnTo>
                  <a:lnTo>
                    <a:pt x="76111" y="556260"/>
                  </a:lnTo>
                  <a:lnTo>
                    <a:pt x="74282" y="558800"/>
                  </a:lnTo>
                  <a:lnTo>
                    <a:pt x="70840" y="560070"/>
                  </a:lnTo>
                  <a:lnTo>
                    <a:pt x="67576" y="560070"/>
                  </a:lnTo>
                  <a:lnTo>
                    <a:pt x="63207" y="561340"/>
                  </a:lnTo>
                  <a:lnTo>
                    <a:pt x="60363" y="558800"/>
                  </a:lnTo>
                  <a:lnTo>
                    <a:pt x="60121" y="557530"/>
                  </a:lnTo>
                  <a:lnTo>
                    <a:pt x="59880" y="556260"/>
                  </a:lnTo>
                  <a:lnTo>
                    <a:pt x="59639" y="554990"/>
                  </a:lnTo>
                  <a:lnTo>
                    <a:pt x="59512" y="554990"/>
                  </a:lnTo>
                  <a:lnTo>
                    <a:pt x="59410" y="556260"/>
                  </a:lnTo>
                  <a:lnTo>
                    <a:pt x="58381" y="556260"/>
                  </a:lnTo>
                  <a:lnTo>
                    <a:pt x="57531" y="554990"/>
                  </a:lnTo>
                  <a:lnTo>
                    <a:pt x="56743" y="554990"/>
                  </a:lnTo>
                  <a:lnTo>
                    <a:pt x="56248" y="556260"/>
                  </a:lnTo>
                  <a:lnTo>
                    <a:pt x="55232" y="557530"/>
                  </a:lnTo>
                  <a:lnTo>
                    <a:pt x="52400" y="557530"/>
                  </a:lnTo>
                  <a:lnTo>
                    <a:pt x="51079" y="556260"/>
                  </a:lnTo>
                  <a:lnTo>
                    <a:pt x="50596" y="554990"/>
                  </a:lnTo>
                  <a:lnTo>
                    <a:pt x="49047" y="553720"/>
                  </a:lnTo>
                  <a:lnTo>
                    <a:pt x="47815" y="552462"/>
                  </a:lnTo>
                  <a:lnTo>
                    <a:pt x="46647" y="548640"/>
                  </a:lnTo>
                  <a:lnTo>
                    <a:pt x="46253" y="547370"/>
                  </a:lnTo>
                  <a:lnTo>
                    <a:pt x="46405" y="547103"/>
                  </a:lnTo>
                  <a:lnTo>
                    <a:pt x="45110" y="548640"/>
                  </a:lnTo>
                  <a:lnTo>
                    <a:pt x="40716" y="548640"/>
                  </a:lnTo>
                  <a:lnTo>
                    <a:pt x="39306" y="547370"/>
                  </a:lnTo>
                  <a:lnTo>
                    <a:pt x="38328" y="547370"/>
                  </a:lnTo>
                  <a:lnTo>
                    <a:pt x="36525" y="546100"/>
                  </a:lnTo>
                  <a:lnTo>
                    <a:pt x="34975" y="544830"/>
                  </a:lnTo>
                  <a:lnTo>
                    <a:pt x="34023" y="543560"/>
                  </a:lnTo>
                  <a:lnTo>
                    <a:pt x="30441" y="543560"/>
                  </a:lnTo>
                  <a:lnTo>
                    <a:pt x="29997" y="544830"/>
                  </a:lnTo>
                  <a:lnTo>
                    <a:pt x="29006" y="546100"/>
                  </a:lnTo>
                  <a:lnTo>
                    <a:pt x="27635" y="547370"/>
                  </a:lnTo>
                  <a:lnTo>
                    <a:pt x="31153" y="552437"/>
                  </a:lnTo>
                  <a:lnTo>
                    <a:pt x="34988" y="556260"/>
                  </a:lnTo>
                  <a:lnTo>
                    <a:pt x="39090" y="561340"/>
                  </a:lnTo>
                  <a:lnTo>
                    <a:pt x="39446" y="561340"/>
                  </a:lnTo>
                  <a:lnTo>
                    <a:pt x="40360" y="560070"/>
                  </a:lnTo>
                  <a:lnTo>
                    <a:pt x="39751" y="557530"/>
                  </a:lnTo>
                  <a:lnTo>
                    <a:pt x="41567" y="554990"/>
                  </a:lnTo>
                  <a:lnTo>
                    <a:pt x="47028" y="553720"/>
                  </a:lnTo>
                  <a:lnTo>
                    <a:pt x="49631" y="556260"/>
                  </a:lnTo>
                  <a:lnTo>
                    <a:pt x="50444" y="560895"/>
                  </a:lnTo>
                  <a:lnTo>
                    <a:pt x="50431" y="561441"/>
                  </a:lnTo>
                  <a:lnTo>
                    <a:pt x="49237" y="562610"/>
                  </a:lnTo>
                  <a:lnTo>
                    <a:pt x="47205" y="563880"/>
                  </a:lnTo>
                  <a:lnTo>
                    <a:pt x="47637" y="565150"/>
                  </a:lnTo>
                  <a:lnTo>
                    <a:pt x="47117" y="567690"/>
                  </a:lnTo>
                  <a:lnTo>
                    <a:pt x="45961" y="568960"/>
                  </a:lnTo>
                  <a:lnTo>
                    <a:pt x="48869" y="571500"/>
                  </a:lnTo>
                  <a:lnTo>
                    <a:pt x="50368" y="572770"/>
                  </a:lnTo>
                  <a:lnTo>
                    <a:pt x="51206" y="571512"/>
                  </a:lnTo>
                  <a:lnTo>
                    <a:pt x="55283" y="571512"/>
                  </a:lnTo>
                  <a:lnTo>
                    <a:pt x="56896" y="572770"/>
                  </a:lnTo>
                  <a:lnTo>
                    <a:pt x="57772" y="574040"/>
                  </a:lnTo>
                  <a:lnTo>
                    <a:pt x="58394" y="572770"/>
                  </a:lnTo>
                  <a:lnTo>
                    <a:pt x="59321" y="572770"/>
                  </a:lnTo>
                  <a:lnTo>
                    <a:pt x="63144" y="571512"/>
                  </a:lnTo>
                  <a:lnTo>
                    <a:pt x="65951" y="572770"/>
                  </a:lnTo>
                  <a:lnTo>
                    <a:pt x="67043" y="576580"/>
                  </a:lnTo>
                  <a:lnTo>
                    <a:pt x="66903" y="577850"/>
                  </a:lnTo>
                  <a:lnTo>
                    <a:pt x="70637" y="577850"/>
                  </a:lnTo>
                  <a:lnTo>
                    <a:pt x="73037" y="580390"/>
                  </a:lnTo>
                  <a:lnTo>
                    <a:pt x="73380" y="584200"/>
                  </a:lnTo>
                  <a:lnTo>
                    <a:pt x="71983" y="586740"/>
                  </a:lnTo>
                  <a:lnTo>
                    <a:pt x="69964" y="588010"/>
                  </a:lnTo>
                  <a:lnTo>
                    <a:pt x="72085" y="589280"/>
                  </a:lnTo>
                  <a:lnTo>
                    <a:pt x="73113" y="589280"/>
                  </a:lnTo>
                  <a:lnTo>
                    <a:pt x="72923" y="586740"/>
                  </a:lnTo>
                  <a:lnTo>
                    <a:pt x="74968" y="584200"/>
                  </a:lnTo>
                  <a:lnTo>
                    <a:pt x="77711" y="584200"/>
                  </a:lnTo>
                  <a:lnTo>
                    <a:pt x="76631" y="582930"/>
                  </a:lnTo>
                  <a:lnTo>
                    <a:pt x="75806" y="582930"/>
                  </a:lnTo>
                  <a:lnTo>
                    <a:pt x="75438" y="579120"/>
                  </a:lnTo>
                  <a:lnTo>
                    <a:pt x="76746" y="577850"/>
                  </a:lnTo>
                  <a:lnTo>
                    <a:pt x="80454" y="577850"/>
                  </a:lnTo>
                  <a:lnTo>
                    <a:pt x="82130" y="579120"/>
                  </a:lnTo>
                  <a:lnTo>
                    <a:pt x="82562" y="582930"/>
                  </a:lnTo>
                  <a:lnTo>
                    <a:pt x="81343" y="584200"/>
                  </a:lnTo>
                  <a:lnTo>
                    <a:pt x="81534" y="584200"/>
                  </a:lnTo>
                  <a:lnTo>
                    <a:pt x="82981" y="586740"/>
                  </a:lnTo>
                  <a:lnTo>
                    <a:pt x="83121" y="589153"/>
                  </a:lnTo>
                  <a:lnTo>
                    <a:pt x="83858" y="588010"/>
                  </a:lnTo>
                  <a:lnTo>
                    <a:pt x="87083" y="588010"/>
                  </a:lnTo>
                  <a:lnTo>
                    <a:pt x="86461" y="586740"/>
                  </a:lnTo>
                  <a:lnTo>
                    <a:pt x="87452" y="584200"/>
                  </a:lnTo>
                  <a:lnTo>
                    <a:pt x="89801" y="582930"/>
                  </a:lnTo>
                  <a:lnTo>
                    <a:pt x="90385" y="582930"/>
                  </a:lnTo>
                  <a:lnTo>
                    <a:pt x="90932" y="584200"/>
                  </a:lnTo>
                  <a:lnTo>
                    <a:pt x="90589" y="582930"/>
                  </a:lnTo>
                  <a:lnTo>
                    <a:pt x="90246" y="581660"/>
                  </a:lnTo>
                  <a:lnTo>
                    <a:pt x="91744" y="577850"/>
                  </a:lnTo>
                  <a:lnTo>
                    <a:pt x="97688" y="577850"/>
                  </a:lnTo>
                  <a:lnTo>
                    <a:pt x="97383" y="576580"/>
                  </a:lnTo>
                  <a:lnTo>
                    <a:pt x="97282" y="574040"/>
                  </a:lnTo>
                  <a:lnTo>
                    <a:pt x="98729" y="572770"/>
                  </a:lnTo>
                  <a:lnTo>
                    <a:pt x="102336" y="572770"/>
                  </a:lnTo>
                  <a:lnTo>
                    <a:pt x="102958" y="574040"/>
                  </a:lnTo>
                  <a:lnTo>
                    <a:pt x="103327" y="572770"/>
                  </a:lnTo>
                  <a:lnTo>
                    <a:pt x="103695" y="571512"/>
                  </a:lnTo>
                  <a:lnTo>
                    <a:pt x="104825" y="570230"/>
                  </a:lnTo>
                  <a:lnTo>
                    <a:pt x="105968" y="568960"/>
                  </a:lnTo>
                  <a:lnTo>
                    <a:pt x="113017" y="568960"/>
                  </a:lnTo>
                  <a:lnTo>
                    <a:pt x="114325" y="571500"/>
                  </a:lnTo>
                  <a:lnTo>
                    <a:pt x="114947" y="571500"/>
                  </a:lnTo>
                  <a:lnTo>
                    <a:pt x="114884" y="570230"/>
                  </a:lnTo>
                  <a:lnTo>
                    <a:pt x="114757" y="568960"/>
                  </a:lnTo>
                  <a:lnTo>
                    <a:pt x="114642" y="567690"/>
                  </a:lnTo>
                  <a:lnTo>
                    <a:pt x="117094" y="565150"/>
                  </a:lnTo>
                  <a:lnTo>
                    <a:pt x="121043" y="563880"/>
                  </a:lnTo>
                  <a:lnTo>
                    <a:pt x="121742" y="565150"/>
                  </a:lnTo>
                  <a:lnTo>
                    <a:pt x="122389" y="565150"/>
                  </a:lnTo>
                  <a:lnTo>
                    <a:pt x="122199" y="563880"/>
                  </a:lnTo>
                  <a:lnTo>
                    <a:pt x="122097" y="561251"/>
                  </a:lnTo>
                  <a:lnTo>
                    <a:pt x="123431" y="560070"/>
                  </a:lnTo>
                  <a:lnTo>
                    <a:pt x="127152" y="560070"/>
                  </a:lnTo>
                  <a:lnTo>
                    <a:pt x="128612" y="561251"/>
                  </a:lnTo>
                  <a:lnTo>
                    <a:pt x="128727" y="561441"/>
                  </a:lnTo>
                  <a:lnTo>
                    <a:pt x="128892" y="565150"/>
                  </a:lnTo>
                  <a:lnTo>
                    <a:pt x="127444" y="566420"/>
                  </a:lnTo>
                  <a:lnTo>
                    <a:pt x="125247" y="566420"/>
                  </a:lnTo>
                  <a:lnTo>
                    <a:pt x="125958" y="567690"/>
                  </a:lnTo>
                  <a:lnTo>
                    <a:pt x="126428" y="568960"/>
                  </a:lnTo>
                  <a:lnTo>
                    <a:pt x="126555" y="570230"/>
                  </a:lnTo>
                  <a:lnTo>
                    <a:pt x="127520" y="567690"/>
                  </a:lnTo>
                  <a:lnTo>
                    <a:pt x="129095" y="567690"/>
                  </a:lnTo>
                  <a:lnTo>
                    <a:pt x="134391" y="566420"/>
                  </a:lnTo>
                  <a:lnTo>
                    <a:pt x="137477" y="568960"/>
                  </a:lnTo>
                  <a:lnTo>
                    <a:pt x="138290" y="575310"/>
                  </a:lnTo>
                  <a:lnTo>
                    <a:pt x="136690" y="577850"/>
                  </a:lnTo>
                  <a:lnTo>
                    <a:pt x="139509" y="577850"/>
                  </a:lnTo>
                  <a:lnTo>
                    <a:pt x="139420" y="576580"/>
                  </a:lnTo>
                  <a:lnTo>
                    <a:pt x="139268" y="576580"/>
                  </a:lnTo>
                  <a:lnTo>
                    <a:pt x="139052" y="574040"/>
                  </a:lnTo>
                  <a:lnTo>
                    <a:pt x="141135" y="571512"/>
                  </a:lnTo>
                  <a:lnTo>
                    <a:pt x="147180" y="571500"/>
                  </a:lnTo>
                  <a:lnTo>
                    <a:pt x="147510" y="570230"/>
                  </a:lnTo>
                  <a:lnTo>
                    <a:pt x="148247" y="570230"/>
                  </a:lnTo>
                  <a:close/>
                </a:path>
                <a:path w="884554" h="612139">
                  <a:moveTo>
                    <a:pt x="153390" y="518160"/>
                  </a:moveTo>
                  <a:lnTo>
                    <a:pt x="151066" y="518160"/>
                  </a:lnTo>
                  <a:lnTo>
                    <a:pt x="151701" y="520700"/>
                  </a:lnTo>
                  <a:lnTo>
                    <a:pt x="151879" y="520700"/>
                  </a:lnTo>
                  <a:lnTo>
                    <a:pt x="151955" y="521970"/>
                  </a:lnTo>
                  <a:lnTo>
                    <a:pt x="152336" y="519506"/>
                  </a:lnTo>
                  <a:lnTo>
                    <a:pt x="152400" y="519366"/>
                  </a:lnTo>
                  <a:lnTo>
                    <a:pt x="153390" y="518160"/>
                  </a:lnTo>
                  <a:close/>
                </a:path>
                <a:path w="884554" h="612139">
                  <a:moveTo>
                    <a:pt x="170078" y="485140"/>
                  </a:moveTo>
                  <a:lnTo>
                    <a:pt x="169938" y="485140"/>
                  </a:lnTo>
                  <a:lnTo>
                    <a:pt x="169252" y="486410"/>
                  </a:lnTo>
                  <a:lnTo>
                    <a:pt x="170078" y="485140"/>
                  </a:lnTo>
                  <a:close/>
                </a:path>
                <a:path w="884554" h="612139">
                  <a:moveTo>
                    <a:pt x="175437" y="590969"/>
                  </a:moveTo>
                  <a:lnTo>
                    <a:pt x="174612" y="588010"/>
                  </a:lnTo>
                  <a:lnTo>
                    <a:pt x="173837" y="587463"/>
                  </a:lnTo>
                  <a:lnTo>
                    <a:pt x="173888" y="588010"/>
                  </a:lnTo>
                  <a:lnTo>
                    <a:pt x="174929" y="590550"/>
                  </a:lnTo>
                  <a:lnTo>
                    <a:pt x="175437" y="590969"/>
                  </a:lnTo>
                  <a:close/>
                </a:path>
                <a:path w="884554" h="612139">
                  <a:moveTo>
                    <a:pt x="177126" y="488226"/>
                  </a:moveTo>
                  <a:lnTo>
                    <a:pt x="176885" y="486410"/>
                  </a:lnTo>
                  <a:lnTo>
                    <a:pt x="176377" y="486156"/>
                  </a:lnTo>
                  <a:lnTo>
                    <a:pt x="176390" y="486410"/>
                  </a:lnTo>
                  <a:lnTo>
                    <a:pt x="176860" y="487680"/>
                  </a:lnTo>
                  <a:lnTo>
                    <a:pt x="177126" y="488226"/>
                  </a:lnTo>
                  <a:close/>
                </a:path>
                <a:path w="884554" h="612139">
                  <a:moveTo>
                    <a:pt x="180225" y="557530"/>
                  </a:moveTo>
                  <a:lnTo>
                    <a:pt x="178663" y="557530"/>
                  </a:lnTo>
                  <a:lnTo>
                    <a:pt x="179412" y="558800"/>
                  </a:lnTo>
                  <a:lnTo>
                    <a:pt x="180225" y="557530"/>
                  </a:lnTo>
                  <a:close/>
                </a:path>
                <a:path w="884554" h="612139">
                  <a:moveTo>
                    <a:pt x="190474" y="566420"/>
                  </a:moveTo>
                  <a:lnTo>
                    <a:pt x="189052" y="565150"/>
                  </a:lnTo>
                  <a:lnTo>
                    <a:pt x="187960" y="563880"/>
                  </a:lnTo>
                  <a:lnTo>
                    <a:pt x="187388" y="562610"/>
                  </a:lnTo>
                  <a:lnTo>
                    <a:pt x="187375" y="565150"/>
                  </a:lnTo>
                  <a:lnTo>
                    <a:pt x="185216" y="567690"/>
                  </a:lnTo>
                  <a:lnTo>
                    <a:pt x="180390" y="567690"/>
                  </a:lnTo>
                  <a:lnTo>
                    <a:pt x="179755" y="568960"/>
                  </a:lnTo>
                  <a:lnTo>
                    <a:pt x="179019" y="568960"/>
                  </a:lnTo>
                  <a:lnTo>
                    <a:pt x="179133" y="570230"/>
                  </a:lnTo>
                  <a:lnTo>
                    <a:pt x="179324" y="571512"/>
                  </a:lnTo>
                  <a:lnTo>
                    <a:pt x="179070" y="572770"/>
                  </a:lnTo>
                  <a:lnTo>
                    <a:pt x="182067" y="572770"/>
                  </a:lnTo>
                  <a:lnTo>
                    <a:pt x="188264" y="572770"/>
                  </a:lnTo>
                  <a:lnTo>
                    <a:pt x="187909" y="571512"/>
                  </a:lnTo>
                  <a:lnTo>
                    <a:pt x="188607" y="570230"/>
                  </a:lnTo>
                  <a:lnTo>
                    <a:pt x="190119" y="568960"/>
                  </a:lnTo>
                  <a:lnTo>
                    <a:pt x="190195" y="566420"/>
                  </a:lnTo>
                  <a:lnTo>
                    <a:pt x="190474" y="566420"/>
                  </a:lnTo>
                  <a:close/>
                </a:path>
                <a:path w="884554" h="612139">
                  <a:moveTo>
                    <a:pt x="191300" y="600710"/>
                  </a:moveTo>
                  <a:close/>
                </a:path>
                <a:path w="884554" h="612139">
                  <a:moveTo>
                    <a:pt x="191477" y="480009"/>
                  </a:moveTo>
                  <a:lnTo>
                    <a:pt x="191211" y="480301"/>
                  </a:lnTo>
                  <a:lnTo>
                    <a:pt x="191477" y="480060"/>
                  </a:lnTo>
                  <a:close/>
                </a:path>
                <a:path w="884554" h="612139">
                  <a:moveTo>
                    <a:pt x="201904" y="604520"/>
                  </a:moveTo>
                  <a:lnTo>
                    <a:pt x="201688" y="604520"/>
                  </a:lnTo>
                  <a:lnTo>
                    <a:pt x="201599" y="603250"/>
                  </a:lnTo>
                  <a:lnTo>
                    <a:pt x="200939" y="601980"/>
                  </a:lnTo>
                  <a:lnTo>
                    <a:pt x="200520" y="600735"/>
                  </a:lnTo>
                  <a:lnTo>
                    <a:pt x="200393" y="598170"/>
                  </a:lnTo>
                  <a:lnTo>
                    <a:pt x="200736" y="596900"/>
                  </a:lnTo>
                  <a:lnTo>
                    <a:pt x="201371" y="596900"/>
                  </a:lnTo>
                  <a:lnTo>
                    <a:pt x="201218" y="595630"/>
                  </a:lnTo>
                  <a:lnTo>
                    <a:pt x="200952" y="595630"/>
                  </a:lnTo>
                  <a:lnTo>
                    <a:pt x="200253" y="596900"/>
                  </a:lnTo>
                  <a:lnTo>
                    <a:pt x="199415" y="596900"/>
                  </a:lnTo>
                  <a:lnTo>
                    <a:pt x="196596" y="598170"/>
                  </a:lnTo>
                  <a:lnTo>
                    <a:pt x="194741" y="596900"/>
                  </a:lnTo>
                  <a:lnTo>
                    <a:pt x="193357" y="595630"/>
                  </a:lnTo>
                  <a:lnTo>
                    <a:pt x="193332" y="598170"/>
                  </a:lnTo>
                  <a:lnTo>
                    <a:pt x="196456" y="598170"/>
                  </a:lnTo>
                  <a:lnTo>
                    <a:pt x="197993" y="599440"/>
                  </a:lnTo>
                  <a:lnTo>
                    <a:pt x="198056" y="603250"/>
                  </a:lnTo>
                  <a:lnTo>
                    <a:pt x="196570" y="604520"/>
                  </a:lnTo>
                  <a:lnTo>
                    <a:pt x="192836" y="604520"/>
                  </a:lnTo>
                  <a:lnTo>
                    <a:pt x="191312" y="603250"/>
                  </a:lnTo>
                  <a:lnTo>
                    <a:pt x="191274" y="600735"/>
                  </a:lnTo>
                  <a:lnTo>
                    <a:pt x="190322" y="601980"/>
                  </a:lnTo>
                  <a:lnTo>
                    <a:pt x="189052" y="603250"/>
                  </a:lnTo>
                  <a:lnTo>
                    <a:pt x="184010" y="603250"/>
                  </a:lnTo>
                  <a:lnTo>
                    <a:pt x="182372" y="601980"/>
                  </a:lnTo>
                  <a:lnTo>
                    <a:pt x="180733" y="600710"/>
                  </a:lnTo>
                  <a:lnTo>
                    <a:pt x="180555" y="599440"/>
                  </a:lnTo>
                  <a:lnTo>
                    <a:pt x="180187" y="596900"/>
                  </a:lnTo>
                  <a:lnTo>
                    <a:pt x="180276" y="595630"/>
                  </a:lnTo>
                  <a:lnTo>
                    <a:pt x="180530" y="594360"/>
                  </a:lnTo>
                  <a:lnTo>
                    <a:pt x="177076" y="594360"/>
                  </a:lnTo>
                  <a:lnTo>
                    <a:pt x="176466" y="591820"/>
                  </a:lnTo>
                  <a:lnTo>
                    <a:pt x="175437" y="590969"/>
                  </a:lnTo>
                  <a:lnTo>
                    <a:pt x="176377" y="594360"/>
                  </a:lnTo>
                  <a:lnTo>
                    <a:pt x="174244" y="598170"/>
                  </a:lnTo>
                  <a:lnTo>
                    <a:pt x="168262" y="599440"/>
                  </a:lnTo>
                  <a:lnTo>
                    <a:pt x="165785" y="599440"/>
                  </a:lnTo>
                  <a:lnTo>
                    <a:pt x="164211" y="596900"/>
                  </a:lnTo>
                  <a:lnTo>
                    <a:pt x="161556" y="596900"/>
                  </a:lnTo>
                  <a:lnTo>
                    <a:pt x="159245" y="595630"/>
                  </a:lnTo>
                  <a:lnTo>
                    <a:pt x="158407" y="593090"/>
                  </a:lnTo>
                  <a:lnTo>
                    <a:pt x="157924" y="593090"/>
                  </a:lnTo>
                  <a:lnTo>
                    <a:pt x="157607" y="591820"/>
                  </a:lnTo>
                  <a:lnTo>
                    <a:pt x="157441" y="591820"/>
                  </a:lnTo>
                  <a:lnTo>
                    <a:pt x="154940" y="590550"/>
                  </a:lnTo>
                  <a:lnTo>
                    <a:pt x="152984" y="588010"/>
                  </a:lnTo>
                  <a:lnTo>
                    <a:pt x="152222" y="581660"/>
                  </a:lnTo>
                  <a:lnTo>
                    <a:pt x="154800" y="579120"/>
                  </a:lnTo>
                  <a:lnTo>
                    <a:pt x="162001" y="577850"/>
                  </a:lnTo>
                  <a:lnTo>
                    <a:pt x="165277" y="580390"/>
                  </a:lnTo>
                  <a:lnTo>
                    <a:pt x="165709" y="584200"/>
                  </a:lnTo>
                  <a:lnTo>
                    <a:pt x="165747" y="585470"/>
                  </a:lnTo>
                  <a:lnTo>
                    <a:pt x="166204" y="585470"/>
                  </a:lnTo>
                  <a:lnTo>
                    <a:pt x="166700" y="586740"/>
                  </a:lnTo>
                  <a:lnTo>
                    <a:pt x="167525" y="586740"/>
                  </a:lnTo>
                  <a:lnTo>
                    <a:pt x="171043" y="585470"/>
                  </a:lnTo>
                  <a:lnTo>
                    <a:pt x="173837" y="587463"/>
                  </a:lnTo>
                  <a:lnTo>
                    <a:pt x="173837" y="585470"/>
                  </a:lnTo>
                  <a:lnTo>
                    <a:pt x="173939" y="584200"/>
                  </a:lnTo>
                  <a:lnTo>
                    <a:pt x="174409" y="582930"/>
                  </a:lnTo>
                  <a:lnTo>
                    <a:pt x="173723" y="582930"/>
                  </a:lnTo>
                  <a:lnTo>
                    <a:pt x="173253" y="581660"/>
                  </a:lnTo>
                  <a:lnTo>
                    <a:pt x="173024" y="579120"/>
                  </a:lnTo>
                  <a:lnTo>
                    <a:pt x="173228" y="577850"/>
                  </a:lnTo>
                  <a:lnTo>
                    <a:pt x="169506" y="577850"/>
                  </a:lnTo>
                  <a:lnTo>
                    <a:pt x="166370" y="575310"/>
                  </a:lnTo>
                  <a:lnTo>
                    <a:pt x="165950" y="568960"/>
                  </a:lnTo>
                  <a:lnTo>
                    <a:pt x="167144" y="566420"/>
                  </a:lnTo>
                  <a:lnTo>
                    <a:pt x="169011" y="565150"/>
                  </a:lnTo>
                  <a:lnTo>
                    <a:pt x="168833" y="565150"/>
                  </a:lnTo>
                  <a:lnTo>
                    <a:pt x="166776" y="563880"/>
                  </a:lnTo>
                  <a:lnTo>
                    <a:pt x="165049" y="562610"/>
                  </a:lnTo>
                  <a:lnTo>
                    <a:pt x="164249" y="561340"/>
                  </a:lnTo>
                  <a:lnTo>
                    <a:pt x="163207" y="560070"/>
                  </a:lnTo>
                  <a:lnTo>
                    <a:pt x="162471" y="558800"/>
                  </a:lnTo>
                  <a:lnTo>
                    <a:pt x="162331" y="557593"/>
                  </a:lnTo>
                  <a:lnTo>
                    <a:pt x="162255" y="556082"/>
                  </a:lnTo>
                  <a:lnTo>
                    <a:pt x="162750" y="554990"/>
                  </a:lnTo>
                  <a:lnTo>
                    <a:pt x="163715" y="553720"/>
                  </a:lnTo>
                  <a:lnTo>
                    <a:pt x="163398" y="553720"/>
                  </a:lnTo>
                  <a:lnTo>
                    <a:pt x="163118" y="552450"/>
                  </a:lnTo>
                  <a:lnTo>
                    <a:pt x="160286" y="552450"/>
                  </a:lnTo>
                  <a:lnTo>
                    <a:pt x="158102" y="549910"/>
                  </a:lnTo>
                  <a:lnTo>
                    <a:pt x="157772" y="546100"/>
                  </a:lnTo>
                  <a:lnTo>
                    <a:pt x="159143" y="543560"/>
                  </a:lnTo>
                  <a:lnTo>
                    <a:pt x="161124" y="543560"/>
                  </a:lnTo>
                  <a:lnTo>
                    <a:pt x="159232" y="542290"/>
                  </a:lnTo>
                  <a:lnTo>
                    <a:pt x="157619" y="541020"/>
                  </a:lnTo>
                  <a:lnTo>
                    <a:pt x="156718" y="539750"/>
                  </a:lnTo>
                  <a:lnTo>
                    <a:pt x="155041" y="539750"/>
                  </a:lnTo>
                  <a:lnTo>
                    <a:pt x="153606" y="538480"/>
                  </a:lnTo>
                  <a:lnTo>
                    <a:pt x="153301" y="535940"/>
                  </a:lnTo>
                  <a:lnTo>
                    <a:pt x="153898" y="534670"/>
                  </a:lnTo>
                  <a:lnTo>
                    <a:pt x="154838" y="533400"/>
                  </a:lnTo>
                  <a:lnTo>
                    <a:pt x="153479" y="533400"/>
                  </a:lnTo>
                  <a:lnTo>
                    <a:pt x="152425" y="532130"/>
                  </a:lnTo>
                  <a:lnTo>
                    <a:pt x="151587" y="528320"/>
                  </a:lnTo>
                  <a:lnTo>
                    <a:pt x="151841" y="527050"/>
                  </a:lnTo>
                  <a:lnTo>
                    <a:pt x="152565" y="525792"/>
                  </a:lnTo>
                  <a:lnTo>
                    <a:pt x="152273" y="524510"/>
                  </a:lnTo>
                  <a:lnTo>
                    <a:pt x="151777" y="527050"/>
                  </a:lnTo>
                  <a:lnTo>
                    <a:pt x="149656" y="529590"/>
                  </a:lnTo>
                  <a:lnTo>
                    <a:pt x="146862" y="529590"/>
                  </a:lnTo>
                  <a:lnTo>
                    <a:pt x="146227" y="532130"/>
                  </a:lnTo>
                  <a:lnTo>
                    <a:pt x="143675" y="534670"/>
                  </a:lnTo>
                  <a:lnTo>
                    <a:pt x="138125" y="534670"/>
                  </a:lnTo>
                  <a:lnTo>
                    <a:pt x="135991" y="533400"/>
                  </a:lnTo>
                  <a:lnTo>
                    <a:pt x="134823" y="532130"/>
                  </a:lnTo>
                  <a:lnTo>
                    <a:pt x="133019" y="532130"/>
                  </a:lnTo>
                  <a:lnTo>
                    <a:pt x="131419" y="530860"/>
                  </a:lnTo>
                  <a:lnTo>
                    <a:pt x="130594" y="529590"/>
                  </a:lnTo>
                  <a:lnTo>
                    <a:pt x="128079" y="528320"/>
                  </a:lnTo>
                  <a:lnTo>
                    <a:pt x="125857" y="527050"/>
                  </a:lnTo>
                  <a:lnTo>
                    <a:pt x="124764" y="523240"/>
                  </a:lnTo>
                  <a:lnTo>
                    <a:pt x="124968" y="521970"/>
                  </a:lnTo>
                  <a:lnTo>
                    <a:pt x="125171" y="520700"/>
                  </a:lnTo>
                  <a:lnTo>
                    <a:pt x="126961" y="518160"/>
                  </a:lnTo>
                  <a:lnTo>
                    <a:pt x="128143" y="518160"/>
                  </a:lnTo>
                  <a:lnTo>
                    <a:pt x="130759" y="516890"/>
                  </a:lnTo>
                  <a:lnTo>
                    <a:pt x="133997" y="516890"/>
                  </a:lnTo>
                  <a:lnTo>
                    <a:pt x="135280" y="515620"/>
                  </a:lnTo>
                  <a:lnTo>
                    <a:pt x="138798" y="515620"/>
                  </a:lnTo>
                  <a:lnTo>
                    <a:pt x="140677" y="516890"/>
                  </a:lnTo>
                  <a:lnTo>
                    <a:pt x="142925" y="516890"/>
                  </a:lnTo>
                  <a:lnTo>
                    <a:pt x="149250" y="516890"/>
                  </a:lnTo>
                  <a:lnTo>
                    <a:pt x="154432" y="516890"/>
                  </a:lnTo>
                  <a:lnTo>
                    <a:pt x="160515" y="515620"/>
                  </a:lnTo>
                  <a:lnTo>
                    <a:pt x="163537" y="518160"/>
                  </a:lnTo>
                  <a:lnTo>
                    <a:pt x="163957" y="521970"/>
                  </a:lnTo>
                  <a:lnTo>
                    <a:pt x="164998" y="523240"/>
                  </a:lnTo>
                  <a:lnTo>
                    <a:pt x="165709" y="524510"/>
                  </a:lnTo>
                  <a:lnTo>
                    <a:pt x="165811" y="527050"/>
                  </a:lnTo>
                  <a:lnTo>
                    <a:pt x="165430" y="528320"/>
                  </a:lnTo>
                  <a:lnTo>
                    <a:pt x="164871" y="529590"/>
                  </a:lnTo>
                  <a:lnTo>
                    <a:pt x="164719" y="529590"/>
                  </a:lnTo>
                  <a:lnTo>
                    <a:pt x="164553" y="530860"/>
                  </a:lnTo>
                  <a:lnTo>
                    <a:pt x="169913" y="530860"/>
                  </a:lnTo>
                  <a:lnTo>
                    <a:pt x="172910" y="533400"/>
                  </a:lnTo>
                  <a:lnTo>
                    <a:pt x="172986" y="538480"/>
                  </a:lnTo>
                  <a:lnTo>
                    <a:pt x="172605" y="539750"/>
                  </a:lnTo>
                  <a:lnTo>
                    <a:pt x="171919" y="541020"/>
                  </a:lnTo>
                  <a:lnTo>
                    <a:pt x="175780" y="541020"/>
                  </a:lnTo>
                  <a:lnTo>
                    <a:pt x="176847" y="544830"/>
                  </a:lnTo>
                  <a:lnTo>
                    <a:pt x="175818" y="547370"/>
                  </a:lnTo>
                  <a:lnTo>
                    <a:pt x="173761" y="547370"/>
                  </a:lnTo>
                  <a:lnTo>
                    <a:pt x="173901" y="549910"/>
                  </a:lnTo>
                  <a:lnTo>
                    <a:pt x="173494" y="551180"/>
                  </a:lnTo>
                  <a:lnTo>
                    <a:pt x="172808" y="552450"/>
                  </a:lnTo>
                  <a:lnTo>
                    <a:pt x="173964" y="552450"/>
                  </a:lnTo>
                  <a:lnTo>
                    <a:pt x="174942" y="553720"/>
                  </a:lnTo>
                  <a:lnTo>
                    <a:pt x="175653" y="554990"/>
                  </a:lnTo>
                  <a:lnTo>
                    <a:pt x="175653" y="553720"/>
                  </a:lnTo>
                  <a:lnTo>
                    <a:pt x="176542" y="551180"/>
                  </a:lnTo>
                  <a:lnTo>
                    <a:pt x="181660" y="551180"/>
                  </a:lnTo>
                  <a:lnTo>
                    <a:pt x="182753" y="554990"/>
                  </a:lnTo>
                  <a:lnTo>
                    <a:pt x="181749" y="557530"/>
                  </a:lnTo>
                  <a:lnTo>
                    <a:pt x="184365" y="557530"/>
                  </a:lnTo>
                  <a:lnTo>
                    <a:pt x="186156" y="558800"/>
                  </a:lnTo>
                  <a:lnTo>
                    <a:pt x="186956" y="560070"/>
                  </a:lnTo>
                  <a:lnTo>
                    <a:pt x="186321" y="558800"/>
                  </a:lnTo>
                  <a:lnTo>
                    <a:pt x="185864" y="557530"/>
                  </a:lnTo>
                  <a:lnTo>
                    <a:pt x="185508" y="553720"/>
                  </a:lnTo>
                  <a:lnTo>
                    <a:pt x="186512" y="552462"/>
                  </a:lnTo>
                  <a:lnTo>
                    <a:pt x="188201" y="551180"/>
                  </a:lnTo>
                  <a:lnTo>
                    <a:pt x="185089" y="551180"/>
                  </a:lnTo>
                  <a:lnTo>
                    <a:pt x="182562" y="548640"/>
                  </a:lnTo>
                  <a:lnTo>
                    <a:pt x="182473" y="547370"/>
                  </a:lnTo>
                  <a:lnTo>
                    <a:pt x="182372" y="543471"/>
                  </a:lnTo>
                  <a:lnTo>
                    <a:pt x="181013" y="542290"/>
                  </a:lnTo>
                  <a:lnTo>
                    <a:pt x="179908" y="541020"/>
                  </a:lnTo>
                  <a:lnTo>
                    <a:pt x="179222" y="538480"/>
                  </a:lnTo>
                  <a:lnTo>
                    <a:pt x="179222" y="537210"/>
                  </a:lnTo>
                  <a:lnTo>
                    <a:pt x="179387" y="535940"/>
                  </a:lnTo>
                  <a:lnTo>
                    <a:pt x="178879" y="535940"/>
                  </a:lnTo>
                  <a:lnTo>
                    <a:pt x="178485" y="534670"/>
                  </a:lnTo>
                  <a:lnTo>
                    <a:pt x="178384" y="533400"/>
                  </a:lnTo>
                  <a:lnTo>
                    <a:pt x="178142" y="533400"/>
                  </a:lnTo>
                  <a:lnTo>
                    <a:pt x="177901" y="532130"/>
                  </a:lnTo>
                  <a:lnTo>
                    <a:pt x="177609" y="529590"/>
                  </a:lnTo>
                  <a:lnTo>
                    <a:pt x="178079" y="528320"/>
                  </a:lnTo>
                  <a:lnTo>
                    <a:pt x="178981" y="527050"/>
                  </a:lnTo>
                  <a:lnTo>
                    <a:pt x="178346" y="525792"/>
                  </a:lnTo>
                  <a:lnTo>
                    <a:pt x="177939" y="525780"/>
                  </a:lnTo>
                  <a:lnTo>
                    <a:pt x="177863" y="523240"/>
                  </a:lnTo>
                  <a:lnTo>
                    <a:pt x="177342" y="521970"/>
                  </a:lnTo>
                  <a:lnTo>
                    <a:pt x="176276" y="521970"/>
                  </a:lnTo>
                  <a:lnTo>
                    <a:pt x="175437" y="523240"/>
                  </a:lnTo>
                  <a:lnTo>
                    <a:pt x="170116" y="523240"/>
                  </a:lnTo>
                  <a:lnTo>
                    <a:pt x="167716" y="521970"/>
                  </a:lnTo>
                  <a:lnTo>
                    <a:pt x="167652" y="520852"/>
                  </a:lnTo>
                  <a:lnTo>
                    <a:pt x="167538" y="516699"/>
                  </a:lnTo>
                  <a:lnTo>
                    <a:pt x="168135" y="515620"/>
                  </a:lnTo>
                  <a:lnTo>
                    <a:pt x="169240" y="514350"/>
                  </a:lnTo>
                  <a:lnTo>
                    <a:pt x="168833" y="514350"/>
                  </a:lnTo>
                  <a:lnTo>
                    <a:pt x="168567" y="513080"/>
                  </a:lnTo>
                  <a:lnTo>
                    <a:pt x="168478" y="511810"/>
                  </a:lnTo>
                  <a:lnTo>
                    <a:pt x="164769" y="511810"/>
                  </a:lnTo>
                  <a:lnTo>
                    <a:pt x="162902" y="510540"/>
                  </a:lnTo>
                  <a:lnTo>
                    <a:pt x="162128" y="508000"/>
                  </a:lnTo>
                  <a:lnTo>
                    <a:pt x="162636" y="506730"/>
                  </a:lnTo>
                  <a:lnTo>
                    <a:pt x="161696" y="508000"/>
                  </a:lnTo>
                  <a:lnTo>
                    <a:pt x="159270" y="508000"/>
                  </a:lnTo>
                  <a:lnTo>
                    <a:pt x="158089" y="509270"/>
                  </a:lnTo>
                  <a:lnTo>
                    <a:pt x="156337" y="510540"/>
                  </a:lnTo>
                  <a:lnTo>
                    <a:pt x="151917" y="510540"/>
                  </a:lnTo>
                  <a:lnTo>
                    <a:pt x="150914" y="509270"/>
                  </a:lnTo>
                  <a:lnTo>
                    <a:pt x="148145" y="509270"/>
                  </a:lnTo>
                  <a:lnTo>
                    <a:pt x="147523" y="508000"/>
                  </a:lnTo>
                  <a:lnTo>
                    <a:pt x="144500" y="508000"/>
                  </a:lnTo>
                  <a:lnTo>
                    <a:pt x="141998" y="506730"/>
                  </a:lnTo>
                  <a:lnTo>
                    <a:pt x="141478" y="501650"/>
                  </a:lnTo>
                  <a:lnTo>
                    <a:pt x="141376" y="500341"/>
                  </a:lnTo>
                  <a:lnTo>
                    <a:pt x="143306" y="497840"/>
                  </a:lnTo>
                  <a:lnTo>
                    <a:pt x="141909" y="497840"/>
                  </a:lnTo>
                  <a:lnTo>
                    <a:pt x="141185" y="495300"/>
                  </a:lnTo>
                  <a:lnTo>
                    <a:pt x="141198" y="494030"/>
                  </a:lnTo>
                  <a:lnTo>
                    <a:pt x="138823" y="494030"/>
                  </a:lnTo>
                  <a:lnTo>
                    <a:pt x="137896" y="492760"/>
                  </a:lnTo>
                  <a:lnTo>
                    <a:pt x="137629" y="492760"/>
                  </a:lnTo>
                  <a:lnTo>
                    <a:pt x="137769" y="497840"/>
                  </a:lnTo>
                  <a:lnTo>
                    <a:pt x="135102" y="500380"/>
                  </a:lnTo>
                  <a:lnTo>
                    <a:pt x="131089" y="500380"/>
                  </a:lnTo>
                  <a:lnTo>
                    <a:pt x="131572" y="501650"/>
                  </a:lnTo>
                  <a:lnTo>
                    <a:pt x="131356" y="504190"/>
                  </a:lnTo>
                  <a:lnTo>
                    <a:pt x="130632" y="505460"/>
                  </a:lnTo>
                  <a:lnTo>
                    <a:pt x="130517" y="506730"/>
                  </a:lnTo>
                  <a:lnTo>
                    <a:pt x="130810" y="506730"/>
                  </a:lnTo>
                  <a:lnTo>
                    <a:pt x="131724" y="509270"/>
                  </a:lnTo>
                  <a:lnTo>
                    <a:pt x="130263" y="513080"/>
                  </a:lnTo>
                  <a:lnTo>
                    <a:pt x="125514" y="513080"/>
                  </a:lnTo>
                  <a:lnTo>
                    <a:pt x="125679" y="514350"/>
                  </a:lnTo>
                  <a:lnTo>
                    <a:pt x="126072" y="518160"/>
                  </a:lnTo>
                  <a:lnTo>
                    <a:pt x="123342" y="521970"/>
                  </a:lnTo>
                  <a:lnTo>
                    <a:pt x="117309" y="521970"/>
                  </a:lnTo>
                  <a:lnTo>
                    <a:pt x="115125" y="520700"/>
                  </a:lnTo>
                  <a:lnTo>
                    <a:pt x="113855" y="519430"/>
                  </a:lnTo>
                  <a:lnTo>
                    <a:pt x="113385" y="519430"/>
                  </a:lnTo>
                  <a:lnTo>
                    <a:pt x="112915" y="518160"/>
                  </a:lnTo>
                  <a:lnTo>
                    <a:pt x="111925" y="518160"/>
                  </a:lnTo>
                  <a:lnTo>
                    <a:pt x="108673" y="519430"/>
                  </a:lnTo>
                  <a:lnTo>
                    <a:pt x="106070" y="516890"/>
                  </a:lnTo>
                  <a:lnTo>
                    <a:pt x="105359" y="514350"/>
                  </a:lnTo>
                  <a:lnTo>
                    <a:pt x="104330" y="513080"/>
                  </a:lnTo>
                  <a:lnTo>
                    <a:pt x="99275" y="513080"/>
                  </a:lnTo>
                  <a:lnTo>
                    <a:pt x="101358" y="519125"/>
                  </a:lnTo>
                  <a:lnTo>
                    <a:pt x="101422" y="519506"/>
                  </a:lnTo>
                  <a:lnTo>
                    <a:pt x="99542" y="523240"/>
                  </a:lnTo>
                  <a:lnTo>
                    <a:pt x="95453" y="524510"/>
                  </a:lnTo>
                  <a:lnTo>
                    <a:pt x="94195" y="524510"/>
                  </a:lnTo>
                  <a:lnTo>
                    <a:pt x="94805" y="528320"/>
                  </a:lnTo>
                  <a:lnTo>
                    <a:pt x="93459" y="530860"/>
                  </a:lnTo>
                  <a:lnTo>
                    <a:pt x="90932" y="532130"/>
                  </a:lnTo>
                  <a:lnTo>
                    <a:pt x="91224" y="532130"/>
                  </a:lnTo>
                  <a:lnTo>
                    <a:pt x="91427" y="533400"/>
                  </a:lnTo>
                  <a:lnTo>
                    <a:pt x="92113" y="533400"/>
                  </a:lnTo>
                  <a:lnTo>
                    <a:pt x="92671" y="532130"/>
                  </a:lnTo>
                  <a:lnTo>
                    <a:pt x="101282" y="532130"/>
                  </a:lnTo>
                  <a:lnTo>
                    <a:pt x="102260" y="533400"/>
                  </a:lnTo>
                  <a:lnTo>
                    <a:pt x="104622" y="533400"/>
                  </a:lnTo>
                  <a:lnTo>
                    <a:pt x="104152" y="532130"/>
                  </a:lnTo>
                  <a:lnTo>
                    <a:pt x="103352" y="528320"/>
                  </a:lnTo>
                  <a:lnTo>
                    <a:pt x="104990" y="525780"/>
                  </a:lnTo>
                  <a:lnTo>
                    <a:pt x="112141" y="525780"/>
                  </a:lnTo>
                  <a:lnTo>
                    <a:pt x="116281" y="524510"/>
                  </a:lnTo>
                  <a:lnTo>
                    <a:pt x="119926" y="525780"/>
                  </a:lnTo>
                  <a:lnTo>
                    <a:pt x="121805" y="532130"/>
                  </a:lnTo>
                  <a:lnTo>
                    <a:pt x="120472" y="535940"/>
                  </a:lnTo>
                  <a:lnTo>
                    <a:pt x="117919" y="537210"/>
                  </a:lnTo>
                  <a:lnTo>
                    <a:pt x="118656" y="537210"/>
                  </a:lnTo>
                  <a:lnTo>
                    <a:pt x="118948" y="538480"/>
                  </a:lnTo>
                  <a:lnTo>
                    <a:pt x="119316" y="538480"/>
                  </a:lnTo>
                  <a:lnTo>
                    <a:pt x="119735" y="537210"/>
                  </a:lnTo>
                  <a:lnTo>
                    <a:pt x="122021" y="537210"/>
                  </a:lnTo>
                  <a:lnTo>
                    <a:pt x="123774" y="538480"/>
                  </a:lnTo>
                  <a:lnTo>
                    <a:pt x="124256" y="541020"/>
                  </a:lnTo>
                  <a:lnTo>
                    <a:pt x="124028" y="542290"/>
                  </a:lnTo>
                  <a:lnTo>
                    <a:pt x="123545" y="542290"/>
                  </a:lnTo>
                  <a:lnTo>
                    <a:pt x="124472" y="543560"/>
                  </a:lnTo>
                  <a:lnTo>
                    <a:pt x="125349" y="543560"/>
                  </a:lnTo>
                  <a:lnTo>
                    <a:pt x="126072" y="544830"/>
                  </a:lnTo>
                  <a:lnTo>
                    <a:pt x="126923" y="543560"/>
                  </a:lnTo>
                  <a:lnTo>
                    <a:pt x="132537" y="543560"/>
                  </a:lnTo>
                  <a:lnTo>
                    <a:pt x="135623" y="546100"/>
                  </a:lnTo>
                  <a:lnTo>
                    <a:pt x="135953" y="548640"/>
                  </a:lnTo>
                  <a:lnTo>
                    <a:pt x="136677" y="549910"/>
                  </a:lnTo>
                  <a:lnTo>
                    <a:pt x="137756" y="549910"/>
                  </a:lnTo>
                  <a:lnTo>
                    <a:pt x="137337" y="546100"/>
                  </a:lnTo>
                  <a:lnTo>
                    <a:pt x="139700" y="543560"/>
                  </a:lnTo>
                  <a:lnTo>
                    <a:pt x="143967" y="542290"/>
                  </a:lnTo>
                  <a:lnTo>
                    <a:pt x="144881" y="542290"/>
                  </a:lnTo>
                  <a:lnTo>
                    <a:pt x="145669" y="543471"/>
                  </a:lnTo>
                  <a:lnTo>
                    <a:pt x="145122" y="541020"/>
                  </a:lnTo>
                  <a:lnTo>
                    <a:pt x="146113" y="539750"/>
                  </a:lnTo>
                  <a:lnTo>
                    <a:pt x="149669" y="538480"/>
                  </a:lnTo>
                  <a:lnTo>
                    <a:pt x="151561" y="539750"/>
                  </a:lnTo>
                  <a:lnTo>
                    <a:pt x="152463" y="542290"/>
                  </a:lnTo>
                  <a:lnTo>
                    <a:pt x="152171" y="543560"/>
                  </a:lnTo>
                  <a:lnTo>
                    <a:pt x="151536" y="543560"/>
                  </a:lnTo>
                  <a:lnTo>
                    <a:pt x="151638" y="544830"/>
                  </a:lnTo>
                  <a:lnTo>
                    <a:pt x="151790" y="544830"/>
                  </a:lnTo>
                  <a:lnTo>
                    <a:pt x="152374" y="546100"/>
                  </a:lnTo>
                  <a:lnTo>
                    <a:pt x="151447" y="548640"/>
                  </a:lnTo>
                  <a:lnTo>
                    <a:pt x="149783" y="548640"/>
                  </a:lnTo>
                  <a:lnTo>
                    <a:pt x="149669" y="549910"/>
                  </a:lnTo>
                  <a:lnTo>
                    <a:pt x="149428" y="551180"/>
                  </a:lnTo>
                  <a:lnTo>
                    <a:pt x="151739" y="551180"/>
                  </a:lnTo>
                  <a:lnTo>
                    <a:pt x="153670" y="553720"/>
                  </a:lnTo>
                  <a:lnTo>
                    <a:pt x="154520" y="557110"/>
                  </a:lnTo>
                  <a:lnTo>
                    <a:pt x="154533" y="558800"/>
                  </a:lnTo>
                  <a:lnTo>
                    <a:pt x="154114" y="558800"/>
                  </a:lnTo>
                  <a:lnTo>
                    <a:pt x="154889" y="560070"/>
                  </a:lnTo>
                  <a:lnTo>
                    <a:pt x="155321" y="561251"/>
                  </a:lnTo>
                  <a:lnTo>
                    <a:pt x="155397" y="563880"/>
                  </a:lnTo>
                  <a:lnTo>
                    <a:pt x="155143" y="565150"/>
                  </a:lnTo>
                  <a:lnTo>
                    <a:pt x="154698" y="566420"/>
                  </a:lnTo>
                  <a:lnTo>
                    <a:pt x="157632" y="566420"/>
                  </a:lnTo>
                  <a:lnTo>
                    <a:pt x="159943" y="568960"/>
                  </a:lnTo>
                  <a:lnTo>
                    <a:pt x="160223" y="575310"/>
                  </a:lnTo>
                  <a:lnTo>
                    <a:pt x="157568" y="577850"/>
                  </a:lnTo>
                  <a:lnTo>
                    <a:pt x="150190" y="577850"/>
                  </a:lnTo>
                  <a:lnTo>
                    <a:pt x="149491" y="579120"/>
                  </a:lnTo>
                  <a:lnTo>
                    <a:pt x="148158" y="579120"/>
                  </a:lnTo>
                  <a:lnTo>
                    <a:pt x="147459" y="580390"/>
                  </a:lnTo>
                  <a:lnTo>
                    <a:pt x="145300" y="580390"/>
                  </a:lnTo>
                  <a:lnTo>
                    <a:pt x="145923" y="581660"/>
                  </a:lnTo>
                  <a:lnTo>
                    <a:pt x="146418" y="582930"/>
                  </a:lnTo>
                  <a:lnTo>
                    <a:pt x="147548" y="586740"/>
                  </a:lnTo>
                  <a:lnTo>
                    <a:pt x="145402" y="590550"/>
                  </a:lnTo>
                  <a:lnTo>
                    <a:pt x="141820" y="591820"/>
                  </a:lnTo>
                  <a:lnTo>
                    <a:pt x="140766" y="593064"/>
                  </a:lnTo>
                  <a:lnTo>
                    <a:pt x="138887" y="594360"/>
                  </a:lnTo>
                  <a:lnTo>
                    <a:pt x="133070" y="594360"/>
                  </a:lnTo>
                  <a:lnTo>
                    <a:pt x="130835" y="592543"/>
                  </a:lnTo>
                  <a:lnTo>
                    <a:pt x="130810" y="595630"/>
                  </a:lnTo>
                  <a:lnTo>
                    <a:pt x="130568" y="595630"/>
                  </a:lnTo>
                  <a:lnTo>
                    <a:pt x="132245" y="596900"/>
                  </a:lnTo>
                  <a:lnTo>
                    <a:pt x="133540" y="598170"/>
                  </a:lnTo>
                  <a:lnTo>
                    <a:pt x="134099" y="601980"/>
                  </a:lnTo>
                  <a:lnTo>
                    <a:pt x="132143" y="604520"/>
                  </a:lnTo>
                  <a:lnTo>
                    <a:pt x="126644" y="605790"/>
                  </a:lnTo>
                  <a:lnTo>
                    <a:pt x="124142" y="603250"/>
                  </a:lnTo>
                  <a:lnTo>
                    <a:pt x="123710" y="599440"/>
                  </a:lnTo>
                  <a:lnTo>
                    <a:pt x="123863" y="599440"/>
                  </a:lnTo>
                  <a:lnTo>
                    <a:pt x="124129" y="598170"/>
                  </a:lnTo>
                  <a:lnTo>
                    <a:pt x="122339" y="598170"/>
                  </a:lnTo>
                  <a:lnTo>
                    <a:pt x="121018" y="596900"/>
                  </a:lnTo>
                  <a:lnTo>
                    <a:pt x="120942" y="595630"/>
                  </a:lnTo>
                  <a:lnTo>
                    <a:pt x="120865" y="594360"/>
                  </a:lnTo>
                  <a:lnTo>
                    <a:pt x="120777" y="591769"/>
                  </a:lnTo>
                  <a:lnTo>
                    <a:pt x="121894" y="590550"/>
                  </a:lnTo>
                  <a:lnTo>
                    <a:pt x="123672" y="589280"/>
                  </a:lnTo>
                  <a:lnTo>
                    <a:pt x="123355" y="589280"/>
                  </a:lnTo>
                  <a:lnTo>
                    <a:pt x="123126" y="588010"/>
                  </a:lnTo>
                  <a:lnTo>
                    <a:pt x="123126" y="586740"/>
                  </a:lnTo>
                  <a:lnTo>
                    <a:pt x="122859" y="585470"/>
                  </a:lnTo>
                  <a:lnTo>
                    <a:pt x="124218" y="584200"/>
                  </a:lnTo>
                  <a:lnTo>
                    <a:pt x="127914" y="582930"/>
                  </a:lnTo>
                  <a:lnTo>
                    <a:pt x="129578" y="584200"/>
                  </a:lnTo>
                  <a:lnTo>
                    <a:pt x="129768" y="586549"/>
                  </a:lnTo>
                  <a:lnTo>
                    <a:pt x="130035" y="585470"/>
                  </a:lnTo>
                  <a:lnTo>
                    <a:pt x="131368" y="582930"/>
                  </a:lnTo>
                  <a:lnTo>
                    <a:pt x="133261" y="581660"/>
                  </a:lnTo>
                  <a:lnTo>
                    <a:pt x="133489" y="580390"/>
                  </a:lnTo>
                  <a:lnTo>
                    <a:pt x="133718" y="579120"/>
                  </a:lnTo>
                  <a:lnTo>
                    <a:pt x="129082" y="579120"/>
                  </a:lnTo>
                  <a:lnTo>
                    <a:pt x="126174" y="576719"/>
                  </a:lnTo>
                  <a:lnTo>
                    <a:pt x="124726" y="579120"/>
                  </a:lnTo>
                  <a:lnTo>
                    <a:pt x="120650" y="580390"/>
                  </a:lnTo>
                  <a:lnTo>
                    <a:pt x="119214" y="580390"/>
                  </a:lnTo>
                  <a:lnTo>
                    <a:pt x="118059" y="579120"/>
                  </a:lnTo>
                  <a:lnTo>
                    <a:pt x="117563" y="582930"/>
                  </a:lnTo>
                  <a:lnTo>
                    <a:pt x="114935" y="585470"/>
                  </a:lnTo>
                  <a:lnTo>
                    <a:pt x="109143" y="585470"/>
                  </a:lnTo>
                  <a:lnTo>
                    <a:pt x="109143" y="591820"/>
                  </a:lnTo>
                  <a:lnTo>
                    <a:pt x="107861" y="593064"/>
                  </a:lnTo>
                  <a:lnTo>
                    <a:pt x="105981" y="594360"/>
                  </a:lnTo>
                  <a:lnTo>
                    <a:pt x="104990" y="594360"/>
                  </a:lnTo>
                  <a:lnTo>
                    <a:pt x="105219" y="598170"/>
                  </a:lnTo>
                  <a:lnTo>
                    <a:pt x="103136" y="600710"/>
                  </a:lnTo>
                  <a:lnTo>
                    <a:pt x="97599" y="600710"/>
                  </a:lnTo>
                  <a:lnTo>
                    <a:pt x="95199" y="598170"/>
                  </a:lnTo>
                  <a:lnTo>
                    <a:pt x="94919" y="594360"/>
                  </a:lnTo>
                  <a:lnTo>
                    <a:pt x="94843" y="593064"/>
                  </a:lnTo>
                  <a:lnTo>
                    <a:pt x="96913" y="590550"/>
                  </a:lnTo>
                  <a:lnTo>
                    <a:pt x="101536" y="590550"/>
                  </a:lnTo>
                  <a:lnTo>
                    <a:pt x="102311" y="591769"/>
                  </a:lnTo>
                  <a:lnTo>
                    <a:pt x="102235" y="590550"/>
                  </a:lnTo>
                  <a:lnTo>
                    <a:pt x="102006" y="589280"/>
                  </a:lnTo>
                  <a:lnTo>
                    <a:pt x="103314" y="588010"/>
                  </a:lnTo>
                  <a:lnTo>
                    <a:pt x="107022" y="586740"/>
                  </a:lnTo>
                  <a:lnTo>
                    <a:pt x="108699" y="588010"/>
                  </a:lnTo>
                  <a:lnTo>
                    <a:pt x="109143" y="591820"/>
                  </a:lnTo>
                  <a:lnTo>
                    <a:pt x="109143" y="585470"/>
                  </a:lnTo>
                  <a:lnTo>
                    <a:pt x="108762" y="585470"/>
                  </a:lnTo>
                  <a:lnTo>
                    <a:pt x="106273" y="582930"/>
                  </a:lnTo>
                  <a:lnTo>
                    <a:pt x="105384" y="580390"/>
                  </a:lnTo>
                  <a:lnTo>
                    <a:pt x="104521" y="580390"/>
                  </a:lnTo>
                  <a:lnTo>
                    <a:pt x="103809" y="579120"/>
                  </a:lnTo>
                  <a:lnTo>
                    <a:pt x="103339" y="577850"/>
                  </a:lnTo>
                  <a:lnTo>
                    <a:pt x="102755" y="579120"/>
                  </a:lnTo>
                  <a:lnTo>
                    <a:pt x="99987" y="579120"/>
                  </a:lnTo>
                  <a:lnTo>
                    <a:pt x="100380" y="580390"/>
                  </a:lnTo>
                  <a:lnTo>
                    <a:pt x="101371" y="584200"/>
                  </a:lnTo>
                  <a:lnTo>
                    <a:pt x="99847" y="586740"/>
                  </a:lnTo>
                  <a:lnTo>
                    <a:pt x="95923" y="588010"/>
                  </a:lnTo>
                  <a:lnTo>
                    <a:pt x="94653" y="588010"/>
                  </a:lnTo>
                  <a:lnTo>
                    <a:pt x="93560" y="586740"/>
                  </a:lnTo>
                  <a:lnTo>
                    <a:pt x="93586" y="588010"/>
                  </a:lnTo>
                  <a:lnTo>
                    <a:pt x="92710" y="589280"/>
                  </a:lnTo>
                  <a:lnTo>
                    <a:pt x="90817" y="590550"/>
                  </a:lnTo>
                  <a:lnTo>
                    <a:pt x="90538" y="590550"/>
                  </a:lnTo>
                  <a:lnTo>
                    <a:pt x="90957" y="591769"/>
                  </a:lnTo>
                  <a:lnTo>
                    <a:pt x="91008" y="594360"/>
                  </a:lnTo>
                  <a:lnTo>
                    <a:pt x="90779" y="594360"/>
                  </a:lnTo>
                  <a:lnTo>
                    <a:pt x="90449" y="595630"/>
                  </a:lnTo>
                  <a:lnTo>
                    <a:pt x="90982" y="595630"/>
                  </a:lnTo>
                  <a:lnTo>
                    <a:pt x="91300" y="596900"/>
                  </a:lnTo>
                  <a:lnTo>
                    <a:pt x="91160" y="598170"/>
                  </a:lnTo>
                  <a:lnTo>
                    <a:pt x="90830" y="598170"/>
                  </a:lnTo>
                  <a:lnTo>
                    <a:pt x="95935" y="600710"/>
                  </a:lnTo>
                  <a:lnTo>
                    <a:pt x="101168" y="603250"/>
                  </a:lnTo>
                  <a:lnTo>
                    <a:pt x="106451" y="604494"/>
                  </a:lnTo>
                  <a:lnTo>
                    <a:pt x="106375" y="603250"/>
                  </a:lnTo>
                  <a:lnTo>
                    <a:pt x="106616" y="603250"/>
                  </a:lnTo>
                  <a:lnTo>
                    <a:pt x="106972" y="601980"/>
                  </a:lnTo>
                  <a:lnTo>
                    <a:pt x="106553" y="601980"/>
                  </a:lnTo>
                  <a:lnTo>
                    <a:pt x="106210" y="600710"/>
                  </a:lnTo>
                  <a:lnTo>
                    <a:pt x="105524" y="598170"/>
                  </a:lnTo>
                  <a:lnTo>
                    <a:pt x="106540" y="596900"/>
                  </a:lnTo>
                  <a:lnTo>
                    <a:pt x="110121" y="595630"/>
                  </a:lnTo>
                  <a:lnTo>
                    <a:pt x="112001" y="596900"/>
                  </a:lnTo>
                  <a:lnTo>
                    <a:pt x="112560" y="599440"/>
                  </a:lnTo>
                  <a:lnTo>
                    <a:pt x="114528" y="599440"/>
                  </a:lnTo>
                  <a:lnTo>
                    <a:pt x="116243" y="600710"/>
                  </a:lnTo>
                  <a:lnTo>
                    <a:pt x="116840" y="601980"/>
                  </a:lnTo>
                  <a:lnTo>
                    <a:pt x="119786" y="601980"/>
                  </a:lnTo>
                  <a:lnTo>
                    <a:pt x="122047" y="604494"/>
                  </a:lnTo>
                  <a:lnTo>
                    <a:pt x="122123" y="608330"/>
                  </a:lnTo>
                  <a:lnTo>
                    <a:pt x="121869" y="608330"/>
                  </a:lnTo>
                  <a:lnTo>
                    <a:pt x="140830" y="612140"/>
                  </a:lnTo>
                  <a:lnTo>
                    <a:pt x="139192" y="610870"/>
                  </a:lnTo>
                  <a:lnTo>
                    <a:pt x="138023" y="609600"/>
                  </a:lnTo>
                  <a:lnTo>
                    <a:pt x="137960" y="605790"/>
                  </a:lnTo>
                  <a:lnTo>
                    <a:pt x="137960" y="604494"/>
                  </a:lnTo>
                  <a:lnTo>
                    <a:pt x="140144" y="601980"/>
                  </a:lnTo>
                  <a:lnTo>
                    <a:pt x="143954" y="601980"/>
                  </a:lnTo>
                  <a:lnTo>
                    <a:pt x="143713" y="596900"/>
                  </a:lnTo>
                  <a:lnTo>
                    <a:pt x="145872" y="594360"/>
                  </a:lnTo>
                  <a:lnTo>
                    <a:pt x="151168" y="594360"/>
                  </a:lnTo>
                  <a:lnTo>
                    <a:pt x="151765" y="593090"/>
                  </a:lnTo>
                  <a:lnTo>
                    <a:pt x="154317" y="593090"/>
                  </a:lnTo>
                  <a:lnTo>
                    <a:pt x="155981" y="594360"/>
                  </a:lnTo>
                  <a:lnTo>
                    <a:pt x="156337" y="598170"/>
                  </a:lnTo>
                  <a:lnTo>
                    <a:pt x="155232" y="599440"/>
                  </a:lnTo>
                  <a:lnTo>
                    <a:pt x="153670" y="600710"/>
                  </a:lnTo>
                  <a:lnTo>
                    <a:pt x="153200" y="601980"/>
                  </a:lnTo>
                  <a:lnTo>
                    <a:pt x="151396" y="604520"/>
                  </a:lnTo>
                  <a:lnTo>
                    <a:pt x="147980" y="604520"/>
                  </a:lnTo>
                  <a:lnTo>
                    <a:pt x="147904" y="608330"/>
                  </a:lnTo>
                  <a:lnTo>
                    <a:pt x="149961" y="608330"/>
                  </a:lnTo>
                  <a:lnTo>
                    <a:pt x="151879" y="609600"/>
                  </a:lnTo>
                  <a:lnTo>
                    <a:pt x="152463" y="612140"/>
                  </a:lnTo>
                  <a:lnTo>
                    <a:pt x="156235" y="612140"/>
                  </a:lnTo>
                  <a:lnTo>
                    <a:pt x="156006" y="610870"/>
                  </a:lnTo>
                  <a:lnTo>
                    <a:pt x="155333" y="609600"/>
                  </a:lnTo>
                  <a:lnTo>
                    <a:pt x="156324" y="607060"/>
                  </a:lnTo>
                  <a:lnTo>
                    <a:pt x="159829" y="605790"/>
                  </a:lnTo>
                  <a:lnTo>
                    <a:pt x="161632" y="607060"/>
                  </a:lnTo>
                  <a:lnTo>
                    <a:pt x="162242" y="608330"/>
                  </a:lnTo>
                  <a:lnTo>
                    <a:pt x="164109" y="608330"/>
                  </a:lnTo>
                  <a:lnTo>
                    <a:pt x="165773" y="609600"/>
                  </a:lnTo>
                  <a:lnTo>
                    <a:pt x="166814" y="610870"/>
                  </a:lnTo>
                  <a:lnTo>
                    <a:pt x="167411" y="610870"/>
                  </a:lnTo>
                  <a:lnTo>
                    <a:pt x="168071" y="609600"/>
                  </a:lnTo>
                  <a:lnTo>
                    <a:pt x="169900" y="609600"/>
                  </a:lnTo>
                  <a:lnTo>
                    <a:pt x="170903" y="610870"/>
                  </a:lnTo>
                  <a:lnTo>
                    <a:pt x="172681" y="610870"/>
                  </a:lnTo>
                  <a:lnTo>
                    <a:pt x="171691" y="609600"/>
                  </a:lnTo>
                  <a:lnTo>
                    <a:pt x="171005" y="608330"/>
                  </a:lnTo>
                  <a:lnTo>
                    <a:pt x="170726" y="605790"/>
                  </a:lnTo>
                  <a:lnTo>
                    <a:pt x="170586" y="604520"/>
                  </a:lnTo>
                  <a:lnTo>
                    <a:pt x="172593" y="601980"/>
                  </a:lnTo>
                  <a:lnTo>
                    <a:pt x="177965" y="601980"/>
                  </a:lnTo>
                  <a:lnTo>
                    <a:pt x="180251" y="603250"/>
                  </a:lnTo>
                  <a:lnTo>
                    <a:pt x="180733" y="605790"/>
                  </a:lnTo>
                  <a:lnTo>
                    <a:pt x="181521" y="605790"/>
                  </a:lnTo>
                  <a:lnTo>
                    <a:pt x="183807" y="604520"/>
                  </a:lnTo>
                  <a:lnTo>
                    <a:pt x="185674" y="605790"/>
                  </a:lnTo>
                  <a:lnTo>
                    <a:pt x="186309" y="608330"/>
                  </a:lnTo>
                  <a:lnTo>
                    <a:pt x="201904" y="604520"/>
                  </a:lnTo>
                  <a:close/>
                </a:path>
                <a:path w="884554" h="612139">
                  <a:moveTo>
                    <a:pt x="211150" y="567486"/>
                  </a:moveTo>
                  <a:lnTo>
                    <a:pt x="211010" y="565467"/>
                  </a:lnTo>
                  <a:lnTo>
                    <a:pt x="210832" y="566420"/>
                  </a:lnTo>
                  <a:lnTo>
                    <a:pt x="211150" y="567486"/>
                  </a:lnTo>
                  <a:close/>
                </a:path>
                <a:path w="884554" h="612139">
                  <a:moveTo>
                    <a:pt x="224332" y="561441"/>
                  </a:moveTo>
                  <a:lnTo>
                    <a:pt x="224193" y="561251"/>
                  </a:lnTo>
                  <a:lnTo>
                    <a:pt x="224332" y="561441"/>
                  </a:lnTo>
                  <a:close/>
                </a:path>
                <a:path w="884554" h="612139">
                  <a:moveTo>
                    <a:pt x="227609" y="593090"/>
                  </a:moveTo>
                  <a:lnTo>
                    <a:pt x="227203" y="591820"/>
                  </a:lnTo>
                  <a:lnTo>
                    <a:pt x="227584" y="589280"/>
                  </a:lnTo>
                  <a:lnTo>
                    <a:pt x="225615" y="589280"/>
                  </a:lnTo>
                  <a:lnTo>
                    <a:pt x="223786" y="588010"/>
                  </a:lnTo>
                  <a:lnTo>
                    <a:pt x="223088" y="585470"/>
                  </a:lnTo>
                  <a:lnTo>
                    <a:pt x="223354" y="584200"/>
                  </a:lnTo>
                  <a:lnTo>
                    <a:pt x="219506" y="584200"/>
                  </a:lnTo>
                  <a:lnTo>
                    <a:pt x="216230" y="581660"/>
                  </a:lnTo>
                  <a:lnTo>
                    <a:pt x="215785" y="577850"/>
                  </a:lnTo>
                  <a:lnTo>
                    <a:pt x="213880" y="576580"/>
                  </a:lnTo>
                  <a:lnTo>
                    <a:pt x="212547" y="575310"/>
                  </a:lnTo>
                  <a:lnTo>
                    <a:pt x="212471" y="571500"/>
                  </a:lnTo>
                  <a:lnTo>
                    <a:pt x="212585" y="570230"/>
                  </a:lnTo>
                  <a:lnTo>
                    <a:pt x="212026" y="570230"/>
                  </a:lnTo>
                  <a:lnTo>
                    <a:pt x="211696" y="569252"/>
                  </a:lnTo>
                  <a:lnTo>
                    <a:pt x="211150" y="567486"/>
                  </a:lnTo>
                  <a:lnTo>
                    <a:pt x="211340" y="570230"/>
                  </a:lnTo>
                  <a:lnTo>
                    <a:pt x="209664" y="572770"/>
                  </a:lnTo>
                  <a:lnTo>
                    <a:pt x="207365" y="574040"/>
                  </a:lnTo>
                  <a:lnTo>
                    <a:pt x="206489" y="575310"/>
                  </a:lnTo>
                  <a:lnTo>
                    <a:pt x="205181" y="575310"/>
                  </a:lnTo>
                  <a:lnTo>
                    <a:pt x="201447" y="576580"/>
                  </a:lnTo>
                  <a:lnTo>
                    <a:pt x="199339" y="576580"/>
                  </a:lnTo>
                  <a:lnTo>
                    <a:pt x="197777" y="575310"/>
                  </a:lnTo>
                  <a:lnTo>
                    <a:pt x="197180" y="576580"/>
                  </a:lnTo>
                  <a:lnTo>
                    <a:pt x="196138" y="576580"/>
                  </a:lnTo>
                  <a:lnTo>
                    <a:pt x="192138" y="577850"/>
                  </a:lnTo>
                  <a:lnTo>
                    <a:pt x="189331" y="576580"/>
                  </a:lnTo>
                  <a:lnTo>
                    <a:pt x="188620" y="574040"/>
                  </a:lnTo>
                  <a:lnTo>
                    <a:pt x="183591" y="574040"/>
                  </a:lnTo>
                  <a:lnTo>
                    <a:pt x="185115" y="575310"/>
                  </a:lnTo>
                  <a:lnTo>
                    <a:pt x="185445" y="579120"/>
                  </a:lnTo>
                  <a:lnTo>
                    <a:pt x="185432" y="580390"/>
                  </a:lnTo>
                  <a:lnTo>
                    <a:pt x="185140" y="581660"/>
                  </a:lnTo>
                  <a:lnTo>
                    <a:pt x="186194" y="582930"/>
                  </a:lnTo>
                  <a:lnTo>
                    <a:pt x="186867" y="584200"/>
                  </a:lnTo>
                  <a:lnTo>
                    <a:pt x="186982" y="587463"/>
                  </a:lnTo>
                  <a:lnTo>
                    <a:pt x="186905" y="588289"/>
                  </a:lnTo>
                  <a:lnTo>
                    <a:pt x="186524" y="589280"/>
                  </a:lnTo>
                  <a:lnTo>
                    <a:pt x="185686" y="590550"/>
                  </a:lnTo>
                  <a:lnTo>
                    <a:pt x="186042" y="590550"/>
                  </a:lnTo>
                  <a:lnTo>
                    <a:pt x="187985" y="589280"/>
                  </a:lnTo>
                  <a:lnTo>
                    <a:pt x="189801" y="590550"/>
                  </a:lnTo>
                  <a:lnTo>
                    <a:pt x="191160" y="591820"/>
                  </a:lnTo>
                  <a:lnTo>
                    <a:pt x="191122" y="589280"/>
                  </a:lnTo>
                  <a:lnTo>
                    <a:pt x="192887" y="586740"/>
                  </a:lnTo>
                  <a:lnTo>
                    <a:pt x="197866" y="585470"/>
                  </a:lnTo>
                  <a:lnTo>
                    <a:pt x="200177" y="586740"/>
                  </a:lnTo>
                  <a:lnTo>
                    <a:pt x="201574" y="588010"/>
                  </a:lnTo>
                  <a:lnTo>
                    <a:pt x="201803" y="588010"/>
                  </a:lnTo>
                  <a:lnTo>
                    <a:pt x="202399" y="586740"/>
                  </a:lnTo>
                  <a:lnTo>
                    <a:pt x="203365" y="586740"/>
                  </a:lnTo>
                  <a:lnTo>
                    <a:pt x="204546" y="585470"/>
                  </a:lnTo>
                  <a:lnTo>
                    <a:pt x="208610" y="585470"/>
                  </a:lnTo>
                  <a:lnTo>
                    <a:pt x="209753" y="586740"/>
                  </a:lnTo>
                  <a:lnTo>
                    <a:pt x="212344" y="586740"/>
                  </a:lnTo>
                  <a:lnTo>
                    <a:pt x="214706" y="588010"/>
                  </a:lnTo>
                  <a:lnTo>
                    <a:pt x="215671" y="591769"/>
                  </a:lnTo>
                  <a:lnTo>
                    <a:pt x="215747" y="593090"/>
                  </a:lnTo>
                  <a:lnTo>
                    <a:pt x="216306" y="593090"/>
                  </a:lnTo>
                  <a:lnTo>
                    <a:pt x="216433" y="590550"/>
                  </a:lnTo>
                  <a:lnTo>
                    <a:pt x="217843" y="589280"/>
                  </a:lnTo>
                  <a:lnTo>
                    <a:pt x="222707" y="588010"/>
                  </a:lnTo>
                  <a:lnTo>
                    <a:pt x="225437" y="589280"/>
                  </a:lnTo>
                  <a:lnTo>
                    <a:pt x="226275" y="593090"/>
                  </a:lnTo>
                  <a:lnTo>
                    <a:pt x="226123" y="594360"/>
                  </a:lnTo>
                  <a:lnTo>
                    <a:pt x="227609" y="593090"/>
                  </a:lnTo>
                  <a:close/>
                </a:path>
                <a:path w="884554" h="612139">
                  <a:moveTo>
                    <a:pt x="228523" y="588010"/>
                  </a:moveTo>
                  <a:lnTo>
                    <a:pt x="227584" y="589280"/>
                  </a:lnTo>
                  <a:lnTo>
                    <a:pt x="228193" y="589280"/>
                  </a:lnTo>
                  <a:lnTo>
                    <a:pt x="228523" y="588010"/>
                  </a:lnTo>
                  <a:close/>
                </a:path>
                <a:path w="884554" h="612139">
                  <a:moveTo>
                    <a:pt x="237807" y="557110"/>
                  </a:moveTo>
                  <a:lnTo>
                    <a:pt x="235991" y="556260"/>
                  </a:lnTo>
                  <a:lnTo>
                    <a:pt x="234746" y="556679"/>
                  </a:lnTo>
                  <a:lnTo>
                    <a:pt x="235978" y="557530"/>
                  </a:lnTo>
                  <a:lnTo>
                    <a:pt x="237807" y="557110"/>
                  </a:lnTo>
                  <a:close/>
                </a:path>
                <a:path w="884554" h="612139">
                  <a:moveTo>
                    <a:pt x="238671" y="579120"/>
                  </a:moveTo>
                  <a:lnTo>
                    <a:pt x="238188" y="579120"/>
                  </a:lnTo>
                  <a:lnTo>
                    <a:pt x="237858" y="577850"/>
                  </a:lnTo>
                  <a:lnTo>
                    <a:pt x="237731" y="574827"/>
                  </a:lnTo>
                  <a:lnTo>
                    <a:pt x="237934" y="574040"/>
                  </a:lnTo>
                  <a:lnTo>
                    <a:pt x="238582" y="572770"/>
                  </a:lnTo>
                  <a:lnTo>
                    <a:pt x="238417" y="572770"/>
                  </a:lnTo>
                  <a:lnTo>
                    <a:pt x="238404" y="571500"/>
                  </a:lnTo>
                  <a:lnTo>
                    <a:pt x="237794" y="571500"/>
                  </a:lnTo>
                  <a:lnTo>
                    <a:pt x="237312" y="570230"/>
                  </a:lnTo>
                  <a:lnTo>
                    <a:pt x="236931" y="570230"/>
                  </a:lnTo>
                  <a:lnTo>
                    <a:pt x="236321" y="568960"/>
                  </a:lnTo>
                  <a:lnTo>
                    <a:pt x="235839" y="568960"/>
                  </a:lnTo>
                  <a:lnTo>
                    <a:pt x="235445" y="567690"/>
                  </a:lnTo>
                  <a:lnTo>
                    <a:pt x="235381" y="566420"/>
                  </a:lnTo>
                  <a:lnTo>
                    <a:pt x="232791" y="566420"/>
                  </a:lnTo>
                  <a:lnTo>
                    <a:pt x="230289" y="565150"/>
                  </a:lnTo>
                  <a:lnTo>
                    <a:pt x="229565" y="562610"/>
                  </a:lnTo>
                  <a:lnTo>
                    <a:pt x="229603" y="561340"/>
                  </a:lnTo>
                  <a:lnTo>
                    <a:pt x="229069" y="562610"/>
                  </a:lnTo>
                  <a:lnTo>
                    <a:pt x="225818" y="562610"/>
                  </a:lnTo>
                  <a:lnTo>
                    <a:pt x="224332" y="561441"/>
                  </a:lnTo>
                  <a:lnTo>
                    <a:pt x="224688" y="565150"/>
                  </a:lnTo>
                  <a:lnTo>
                    <a:pt x="224586" y="567690"/>
                  </a:lnTo>
                  <a:lnTo>
                    <a:pt x="224167" y="568960"/>
                  </a:lnTo>
                  <a:lnTo>
                    <a:pt x="224942" y="568960"/>
                  </a:lnTo>
                  <a:lnTo>
                    <a:pt x="225386" y="570128"/>
                  </a:lnTo>
                  <a:lnTo>
                    <a:pt x="225463" y="570547"/>
                  </a:lnTo>
                  <a:lnTo>
                    <a:pt x="225539" y="571500"/>
                  </a:lnTo>
                  <a:lnTo>
                    <a:pt x="226021" y="571500"/>
                  </a:lnTo>
                  <a:lnTo>
                    <a:pt x="226250" y="572770"/>
                  </a:lnTo>
                  <a:lnTo>
                    <a:pt x="226212" y="571500"/>
                  </a:lnTo>
                  <a:lnTo>
                    <a:pt x="226225" y="570128"/>
                  </a:lnTo>
                  <a:lnTo>
                    <a:pt x="227584" y="568960"/>
                  </a:lnTo>
                  <a:lnTo>
                    <a:pt x="231317" y="568960"/>
                  </a:lnTo>
                  <a:lnTo>
                    <a:pt x="232841" y="570230"/>
                  </a:lnTo>
                  <a:lnTo>
                    <a:pt x="232905" y="574040"/>
                  </a:lnTo>
                  <a:lnTo>
                    <a:pt x="231419" y="575310"/>
                  </a:lnTo>
                  <a:lnTo>
                    <a:pt x="228561" y="575310"/>
                  </a:lnTo>
                  <a:lnTo>
                    <a:pt x="228777" y="576580"/>
                  </a:lnTo>
                  <a:lnTo>
                    <a:pt x="229120" y="579120"/>
                  </a:lnTo>
                  <a:lnTo>
                    <a:pt x="228206" y="581660"/>
                  </a:lnTo>
                  <a:lnTo>
                    <a:pt x="226593" y="582930"/>
                  </a:lnTo>
                  <a:lnTo>
                    <a:pt x="229514" y="582930"/>
                  </a:lnTo>
                  <a:lnTo>
                    <a:pt x="230098" y="585470"/>
                  </a:lnTo>
                  <a:lnTo>
                    <a:pt x="229946" y="586740"/>
                  </a:lnTo>
                  <a:lnTo>
                    <a:pt x="230974" y="586740"/>
                  </a:lnTo>
                  <a:lnTo>
                    <a:pt x="233959" y="585470"/>
                  </a:lnTo>
                  <a:lnTo>
                    <a:pt x="236131" y="585470"/>
                  </a:lnTo>
                  <a:lnTo>
                    <a:pt x="237680" y="586740"/>
                  </a:lnTo>
                  <a:lnTo>
                    <a:pt x="238302" y="586740"/>
                  </a:lnTo>
                  <a:lnTo>
                    <a:pt x="237731" y="585470"/>
                  </a:lnTo>
                  <a:lnTo>
                    <a:pt x="237363" y="585470"/>
                  </a:lnTo>
                  <a:lnTo>
                    <a:pt x="237248" y="581660"/>
                  </a:lnTo>
                  <a:lnTo>
                    <a:pt x="237782" y="580390"/>
                  </a:lnTo>
                  <a:lnTo>
                    <a:pt x="238671" y="579120"/>
                  </a:lnTo>
                  <a:close/>
                </a:path>
                <a:path w="884554" h="612139">
                  <a:moveTo>
                    <a:pt x="241160" y="496570"/>
                  </a:moveTo>
                  <a:lnTo>
                    <a:pt x="241122" y="495300"/>
                  </a:lnTo>
                  <a:lnTo>
                    <a:pt x="241046" y="495160"/>
                  </a:lnTo>
                  <a:lnTo>
                    <a:pt x="240766" y="494030"/>
                  </a:lnTo>
                  <a:lnTo>
                    <a:pt x="240512" y="494030"/>
                  </a:lnTo>
                  <a:lnTo>
                    <a:pt x="239877" y="491490"/>
                  </a:lnTo>
                  <a:lnTo>
                    <a:pt x="240741" y="490220"/>
                  </a:lnTo>
                  <a:lnTo>
                    <a:pt x="239674" y="490220"/>
                  </a:lnTo>
                  <a:lnTo>
                    <a:pt x="238150" y="487680"/>
                  </a:lnTo>
                  <a:lnTo>
                    <a:pt x="238099" y="485140"/>
                  </a:lnTo>
                  <a:lnTo>
                    <a:pt x="238086" y="483870"/>
                  </a:lnTo>
                  <a:lnTo>
                    <a:pt x="239560" y="482600"/>
                  </a:lnTo>
                  <a:lnTo>
                    <a:pt x="240868" y="482600"/>
                  </a:lnTo>
                  <a:lnTo>
                    <a:pt x="239636" y="481330"/>
                  </a:lnTo>
                  <a:lnTo>
                    <a:pt x="239153" y="480060"/>
                  </a:lnTo>
                  <a:lnTo>
                    <a:pt x="199351" y="480009"/>
                  </a:lnTo>
                  <a:lnTo>
                    <a:pt x="200164" y="482574"/>
                  </a:lnTo>
                  <a:lnTo>
                    <a:pt x="200152" y="483870"/>
                  </a:lnTo>
                  <a:lnTo>
                    <a:pt x="201041" y="483870"/>
                  </a:lnTo>
                  <a:lnTo>
                    <a:pt x="201701" y="485140"/>
                  </a:lnTo>
                  <a:lnTo>
                    <a:pt x="201841" y="486003"/>
                  </a:lnTo>
                  <a:lnTo>
                    <a:pt x="201803" y="487680"/>
                  </a:lnTo>
                  <a:lnTo>
                    <a:pt x="202704" y="487680"/>
                  </a:lnTo>
                  <a:lnTo>
                    <a:pt x="203022" y="486410"/>
                  </a:lnTo>
                  <a:lnTo>
                    <a:pt x="203847" y="486410"/>
                  </a:lnTo>
                  <a:lnTo>
                    <a:pt x="204901" y="485140"/>
                  </a:lnTo>
                  <a:lnTo>
                    <a:pt x="204457" y="485140"/>
                  </a:lnTo>
                  <a:lnTo>
                    <a:pt x="204343" y="483870"/>
                  </a:lnTo>
                  <a:lnTo>
                    <a:pt x="204254" y="482574"/>
                  </a:lnTo>
                  <a:lnTo>
                    <a:pt x="205562" y="481330"/>
                  </a:lnTo>
                  <a:lnTo>
                    <a:pt x="208038" y="480060"/>
                  </a:lnTo>
                  <a:lnTo>
                    <a:pt x="208584" y="481330"/>
                  </a:lnTo>
                  <a:lnTo>
                    <a:pt x="211378" y="481330"/>
                  </a:lnTo>
                  <a:lnTo>
                    <a:pt x="212877" y="482574"/>
                  </a:lnTo>
                  <a:lnTo>
                    <a:pt x="212966" y="486410"/>
                  </a:lnTo>
                  <a:lnTo>
                    <a:pt x="211493" y="487680"/>
                  </a:lnTo>
                  <a:lnTo>
                    <a:pt x="209257" y="487680"/>
                  </a:lnTo>
                  <a:lnTo>
                    <a:pt x="209410" y="490220"/>
                  </a:lnTo>
                  <a:lnTo>
                    <a:pt x="208013" y="491490"/>
                  </a:lnTo>
                  <a:lnTo>
                    <a:pt x="206133" y="492760"/>
                  </a:lnTo>
                  <a:lnTo>
                    <a:pt x="206984" y="492760"/>
                  </a:lnTo>
                  <a:lnTo>
                    <a:pt x="207606" y="494030"/>
                  </a:lnTo>
                  <a:lnTo>
                    <a:pt x="207822" y="497840"/>
                  </a:lnTo>
                  <a:lnTo>
                    <a:pt x="206794" y="499110"/>
                  </a:lnTo>
                  <a:lnTo>
                    <a:pt x="205206" y="500380"/>
                  </a:lnTo>
                  <a:lnTo>
                    <a:pt x="207784" y="500380"/>
                  </a:lnTo>
                  <a:lnTo>
                    <a:pt x="209880" y="501650"/>
                  </a:lnTo>
                  <a:lnTo>
                    <a:pt x="209969" y="508000"/>
                  </a:lnTo>
                  <a:lnTo>
                    <a:pt x="207759" y="509270"/>
                  </a:lnTo>
                  <a:lnTo>
                    <a:pt x="204673" y="510540"/>
                  </a:lnTo>
                  <a:lnTo>
                    <a:pt x="204393" y="509270"/>
                  </a:lnTo>
                  <a:lnTo>
                    <a:pt x="204089" y="509270"/>
                  </a:lnTo>
                  <a:lnTo>
                    <a:pt x="204508" y="513080"/>
                  </a:lnTo>
                  <a:lnTo>
                    <a:pt x="202145" y="515620"/>
                  </a:lnTo>
                  <a:lnTo>
                    <a:pt x="198323" y="516890"/>
                  </a:lnTo>
                  <a:lnTo>
                    <a:pt x="197815" y="516890"/>
                  </a:lnTo>
                  <a:lnTo>
                    <a:pt x="197942" y="518160"/>
                  </a:lnTo>
                  <a:lnTo>
                    <a:pt x="198920" y="516890"/>
                  </a:lnTo>
                  <a:lnTo>
                    <a:pt x="200088" y="516890"/>
                  </a:lnTo>
                  <a:lnTo>
                    <a:pt x="203796" y="515620"/>
                  </a:lnTo>
                  <a:lnTo>
                    <a:pt x="205981" y="516890"/>
                  </a:lnTo>
                  <a:lnTo>
                    <a:pt x="207251" y="519430"/>
                  </a:lnTo>
                  <a:lnTo>
                    <a:pt x="207822" y="518160"/>
                  </a:lnTo>
                  <a:lnTo>
                    <a:pt x="208876" y="516890"/>
                  </a:lnTo>
                  <a:lnTo>
                    <a:pt x="212026" y="515620"/>
                  </a:lnTo>
                  <a:lnTo>
                    <a:pt x="213753" y="516890"/>
                  </a:lnTo>
                  <a:lnTo>
                    <a:pt x="215011" y="518160"/>
                  </a:lnTo>
                  <a:lnTo>
                    <a:pt x="215125" y="516890"/>
                  </a:lnTo>
                  <a:lnTo>
                    <a:pt x="220294" y="510540"/>
                  </a:lnTo>
                  <a:lnTo>
                    <a:pt x="220662" y="510540"/>
                  </a:lnTo>
                  <a:lnTo>
                    <a:pt x="220535" y="508000"/>
                  </a:lnTo>
                  <a:lnTo>
                    <a:pt x="221348" y="506730"/>
                  </a:lnTo>
                  <a:lnTo>
                    <a:pt x="222592" y="505460"/>
                  </a:lnTo>
                  <a:lnTo>
                    <a:pt x="222300" y="505460"/>
                  </a:lnTo>
                  <a:lnTo>
                    <a:pt x="221907" y="504190"/>
                  </a:lnTo>
                  <a:lnTo>
                    <a:pt x="222427" y="502920"/>
                  </a:lnTo>
                  <a:lnTo>
                    <a:pt x="223431" y="501650"/>
                  </a:lnTo>
                  <a:lnTo>
                    <a:pt x="222923" y="501650"/>
                  </a:lnTo>
                  <a:lnTo>
                    <a:pt x="222402" y="502920"/>
                  </a:lnTo>
                  <a:lnTo>
                    <a:pt x="219062" y="502920"/>
                  </a:lnTo>
                  <a:lnTo>
                    <a:pt x="216585" y="500380"/>
                  </a:lnTo>
                  <a:lnTo>
                    <a:pt x="216230" y="496570"/>
                  </a:lnTo>
                  <a:lnTo>
                    <a:pt x="216369" y="496570"/>
                  </a:lnTo>
                  <a:lnTo>
                    <a:pt x="216611" y="495300"/>
                  </a:lnTo>
                  <a:lnTo>
                    <a:pt x="215849" y="495300"/>
                  </a:lnTo>
                  <a:lnTo>
                    <a:pt x="214591" y="494030"/>
                  </a:lnTo>
                  <a:lnTo>
                    <a:pt x="213588" y="492760"/>
                  </a:lnTo>
                  <a:lnTo>
                    <a:pt x="212547" y="488950"/>
                  </a:lnTo>
                  <a:lnTo>
                    <a:pt x="214185" y="486410"/>
                  </a:lnTo>
                  <a:lnTo>
                    <a:pt x="218960" y="485140"/>
                  </a:lnTo>
                  <a:lnTo>
                    <a:pt x="221043" y="486410"/>
                  </a:lnTo>
                  <a:lnTo>
                    <a:pt x="222199" y="487680"/>
                  </a:lnTo>
                  <a:lnTo>
                    <a:pt x="223050" y="486410"/>
                  </a:lnTo>
                  <a:lnTo>
                    <a:pt x="227507" y="486410"/>
                  </a:lnTo>
                  <a:lnTo>
                    <a:pt x="228206" y="485140"/>
                  </a:lnTo>
                  <a:lnTo>
                    <a:pt x="230886" y="485140"/>
                  </a:lnTo>
                  <a:lnTo>
                    <a:pt x="232498" y="486410"/>
                  </a:lnTo>
                  <a:lnTo>
                    <a:pt x="232702" y="490220"/>
                  </a:lnTo>
                  <a:lnTo>
                    <a:pt x="232244" y="490220"/>
                  </a:lnTo>
                  <a:lnTo>
                    <a:pt x="231597" y="491375"/>
                  </a:lnTo>
                  <a:lnTo>
                    <a:pt x="231736" y="494030"/>
                  </a:lnTo>
                  <a:lnTo>
                    <a:pt x="229844" y="496570"/>
                  </a:lnTo>
                  <a:lnTo>
                    <a:pt x="226288" y="496570"/>
                  </a:lnTo>
                  <a:lnTo>
                    <a:pt x="226402" y="497840"/>
                  </a:lnTo>
                  <a:lnTo>
                    <a:pt x="226428" y="499211"/>
                  </a:lnTo>
                  <a:lnTo>
                    <a:pt x="225513" y="500380"/>
                  </a:lnTo>
                  <a:lnTo>
                    <a:pt x="223951" y="501650"/>
                  </a:lnTo>
                  <a:lnTo>
                    <a:pt x="224434" y="501650"/>
                  </a:lnTo>
                  <a:lnTo>
                    <a:pt x="226187" y="500380"/>
                  </a:lnTo>
                  <a:lnTo>
                    <a:pt x="227634" y="501650"/>
                  </a:lnTo>
                  <a:lnTo>
                    <a:pt x="228371" y="502920"/>
                  </a:lnTo>
                  <a:lnTo>
                    <a:pt x="229717" y="502920"/>
                  </a:lnTo>
                  <a:lnTo>
                    <a:pt x="229997" y="501650"/>
                  </a:lnTo>
                  <a:lnTo>
                    <a:pt x="230632" y="500380"/>
                  </a:lnTo>
                  <a:lnTo>
                    <a:pt x="231267" y="499110"/>
                  </a:lnTo>
                  <a:lnTo>
                    <a:pt x="237045" y="499110"/>
                  </a:lnTo>
                  <a:lnTo>
                    <a:pt x="238315" y="500380"/>
                  </a:lnTo>
                  <a:lnTo>
                    <a:pt x="238252" y="499110"/>
                  </a:lnTo>
                  <a:lnTo>
                    <a:pt x="239344" y="496570"/>
                  </a:lnTo>
                  <a:lnTo>
                    <a:pt x="241160" y="496570"/>
                  </a:lnTo>
                  <a:close/>
                </a:path>
                <a:path w="884554" h="612139">
                  <a:moveTo>
                    <a:pt x="241998" y="489191"/>
                  </a:moveTo>
                  <a:lnTo>
                    <a:pt x="240741" y="490220"/>
                  </a:lnTo>
                  <a:lnTo>
                    <a:pt x="241808" y="490220"/>
                  </a:lnTo>
                  <a:lnTo>
                    <a:pt x="241998" y="489191"/>
                  </a:lnTo>
                  <a:close/>
                </a:path>
                <a:path w="884554" h="612139">
                  <a:moveTo>
                    <a:pt x="242290" y="488950"/>
                  </a:moveTo>
                  <a:lnTo>
                    <a:pt x="242049" y="488950"/>
                  </a:lnTo>
                  <a:lnTo>
                    <a:pt x="241998" y="489191"/>
                  </a:lnTo>
                  <a:lnTo>
                    <a:pt x="242290" y="488950"/>
                  </a:lnTo>
                  <a:close/>
                </a:path>
                <a:path w="884554" h="612139">
                  <a:moveTo>
                    <a:pt x="249745" y="588010"/>
                  </a:moveTo>
                  <a:lnTo>
                    <a:pt x="249504" y="586867"/>
                  </a:lnTo>
                  <a:lnTo>
                    <a:pt x="249555" y="587463"/>
                  </a:lnTo>
                  <a:lnTo>
                    <a:pt x="249707" y="588010"/>
                  </a:lnTo>
                  <a:close/>
                </a:path>
                <a:path w="884554" h="612139">
                  <a:moveTo>
                    <a:pt x="249961" y="589013"/>
                  </a:moveTo>
                  <a:lnTo>
                    <a:pt x="249948" y="588010"/>
                  </a:lnTo>
                  <a:lnTo>
                    <a:pt x="249745" y="588010"/>
                  </a:lnTo>
                  <a:lnTo>
                    <a:pt x="249961" y="589013"/>
                  </a:lnTo>
                  <a:close/>
                </a:path>
                <a:path w="884554" h="612139">
                  <a:moveTo>
                    <a:pt x="250291" y="590550"/>
                  </a:moveTo>
                  <a:lnTo>
                    <a:pt x="249961" y="589013"/>
                  </a:lnTo>
                  <a:lnTo>
                    <a:pt x="249859" y="589280"/>
                  </a:lnTo>
                  <a:lnTo>
                    <a:pt x="249669" y="590550"/>
                  </a:lnTo>
                  <a:lnTo>
                    <a:pt x="250291" y="590550"/>
                  </a:lnTo>
                  <a:close/>
                </a:path>
                <a:path w="884554" h="612139">
                  <a:moveTo>
                    <a:pt x="251028" y="495300"/>
                  </a:moveTo>
                  <a:lnTo>
                    <a:pt x="251015" y="495160"/>
                  </a:lnTo>
                  <a:lnTo>
                    <a:pt x="250913" y="495300"/>
                  </a:lnTo>
                  <a:close/>
                </a:path>
                <a:path w="884554" h="612139">
                  <a:moveTo>
                    <a:pt x="266560" y="482574"/>
                  </a:moveTo>
                  <a:lnTo>
                    <a:pt x="265823" y="481330"/>
                  </a:lnTo>
                  <a:lnTo>
                    <a:pt x="264731" y="481330"/>
                  </a:lnTo>
                  <a:lnTo>
                    <a:pt x="266560" y="482574"/>
                  </a:lnTo>
                  <a:close/>
                </a:path>
                <a:path w="884554" h="612139">
                  <a:moveTo>
                    <a:pt x="266941" y="593064"/>
                  </a:moveTo>
                  <a:lnTo>
                    <a:pt x="266573" y="592912"/>
                  </a:lnTo>
                  <a:lnTo>
                    <a:pt x="266801" y="593090"/>
                  </a:lnTo>
                  <a:lnTo>
                    <a:pt x="266941" y="593064"/>
                  </a:lnTo>
                  <a:close/>
                </a:path>
                <a:path w="884554" h="612139">
                  <a:moveTo>
                    <a:pt x="266966" y="580390"/>
                  </a:moveTo>
                  <a:lnTo>
                    <a:pt x="266712" y="579120"/>
                  </a:lnTo>
                  <a:lnTo>
                    <a:pt x="266484" y="579120"/>
                  </a:lnTo>
                  <a:lnTo>
                    <a:pt x="266128" y="577850"/>
                  </a:lnTo>
                  <a:lnTo>
                    <a:pt x="266065" y="576580"/>
                  </a:lnTo>
                  <a:lnTo>
                    <a:pt x="264553" y="576580"/>
                  </a:lnTo>
                  <a:lnTo>
                    <a:pt x="263347" y="574040"/>
                  </a:lnTo>
                  <a:lnTo>
                    <a:pt x="262420" y="571512"/>
                  </a:lnTo>
                  <a:lnTo>
                    <a:pt x="262509" y="570128"/>
                  </a:lnTo>
                  <a:lnTo>
                    <a:pt x="262902" y="568960"/>
                  </a:lnTo>
                  <a:lnTo>
                    <a:pt x="261200" y="567690"/>
                  </a:lnTo>
                  <a:lnTo>
                    <a:pt x="259842" y="566420"/>
                  </a:lnTo>
                  <a:lnTo>
                    <a:pt x="259283" y="563880"/>
                  </a:lnTo>
                  <a:lnTo>
                    <a:pt x="256438" y="562610"/>
                  </a:lnTo>
                  <a:lnTo>
                    <a:pt x="254304" y="561340"/>
                  </a:lnTo>
                  <a:lnTo>
                    <a:pt x="254165" y="557530"/>
                  </a:lnTo>
                  <a:lnTo>
                    <a:pt x="252958" y="556260"/>
                  </a:lnTo>
                  <a:lnTo>
                    <a:pt x="252082" y="554990"/>
                  </a:lnTo>
                  <a:lnTo>
                    <a:pt x="252018" y="554291"/>
                  </a:lnTo>
                  <a:lnTo>
                    <a:pt x="251904" y="551180"/>
                  </a:lnTo>
                  <a:lnTo>
                    <a:pt x="251231" y="551180"/>
                  </a:lnTo>
                  <a:lnTo>
                    <a:pt x="250698" y="549910"/>
                  </a:lnTo>
                  <a:lnTo>
                    <a:pt x="250317" y="548640"/>
                  </a:lnTo>
                  <a:lnTo>
                    <a:pt x="250596" y="547370"/>
                  </a:lnTo>
                  <a:lnTo>
                    <a:pt x="249186" y="547370"/>
                  </a:lnTo>
                  <a:lnTo>
                    <a:pt x="248056" y="546100"/>
                  </a:lnTo>
                  <a:lnTo>
                    <a:pt x="247777" y="544830"/>
                  </a:lnTo>
                  <a:lnTo>
                    <a:pt x="247510" y="543560"/>
                  </a:lnTo>
                  <a:lnTo>
                    <a:pt x="247332" y="543560"/>
                  </a:lnTo>
                  <a:lnTo>
                    <a:pt x="245452" y="544830"/>
                  </a:lnTo>
                  <a:lnTo>
                    <a:pt x="243598" y="543560"/>
                  </a:lnTo>
                  <a:lnTo>
                    <a:pt x="242697" y="539750"/>
                  </a:lnTo>
                  <a:lnTo>
                    <a:pt x="243446" y="538480"/>
                  </a:lnTo>
                  <a:lnTo>
                    <a:pt x="244779" y="537210"/>
                  </a:lnTo>
                  <a:lnTo>
                    <a:pt x="244792" y="535940"/>
                  </a:lnTo>
                  <a:lnTo>
                    <a:pt x="245122" y="535940"/>
                  </a:lnTo>
                  <a:lnTo>
                    <a:pt x="245732" y="534670"/>
                  </a:lnTo>
                  <a:lnTo>
                    <a:pt x="241719" y="534670"/>
                  </a:lnTo>
                  <a:lnTo>
                    <a:pt x="240957" y="535940"/>
                  </a:lnTo>
                  <a:lnTo>
                    <a:pt x="238696" y="535940"/>
                  </a:lnTo>
                  <a:lnTo>
                    <a:pt x="238937" y="537210"/>
                  </a:lnTo>
                  <a:lnTo>
                    <a:pt x="239115" y="537210"/>
                  </a:lnTo>
                  <a:lnTo>
                    <a:pt x="239382" y="539750"/>
                  </a:lnTo>
                  <a:lnTo>
                    <a:pt x="238658" y="542290"/>
                  </a:lnTo>
                  <a:lnTo>
                    <a:pt x="237388" y="543560"/>
                  </a:lnTo>
                  <a:lnTo>
                    <a:pt x="238887" y="543560"/>
                  </a:lnTo>
                  <a:lnTo>
                    <a:pt x="241376" y="544830"/>
                  </a:lnTo>
                  <a:lnTo>
                    <a:pt x="243319" y="547370"/>
                  </a:lnTo>
                  <a:lnTo>
                    <a:pt x="244081" y="553720"/>
                  </a:lnTo>
                  <a:lnTo>
                    <a:pt x="241515" y="556260"/>
                  </a:lnTo>
                  <a:lnTo>
                    <a:pt x="237807" y="557110"/>
                  </a:lnTo>
                  <a:lnTo>
                    <a:pt x="238709" y="557530"/>
                  </a:lnTo>
                  <a:lnTo>
                    <a:pt x="239395" y="560070"/>
                  </a:lnTo>
                  <a:lnTo>
                    <a:pt x="243636" y="560070"/>
                  </a:lnTo>
                  <a:lnTo>
                    <a:pt x="245122" y="561340"/>
                  </a:lnTo>
                  <a:lnTo>
                    <a:pt x="248158" y="561340"/>
                  </a:lnTo>
                  <a:lnTo>
                    <a:pt x="249682" y="562610"/>
                  </a:lnTo>
                  <a:lnTo>
                    <a:pt x="249631" y="565467"/>
                  </a:lnTo>
                  <a:lnTo>
                    <a:pt x="249415" y="566420"/>
                  </a:lnTo>
                  <a:lnTo>
                    <a:pt x="249008" y="566420"/>
                  </a:lnTo>
                  <a:lnTo>
                    <a:pt x="250024" y="567690"/>
                  </a:lnTo>
                  <a:lnTo>
                    <a:pt x="250825" y="567690"/>
                  </a:lnTo>
                  <a:lnTo>
                    <a:pt x="251345" y="570128"/>
                  </a:lnTo>
                  <a:lnTo>
                    <a:pt x="251485" y="571500"/>
                  </a:lnTo>
                  <a:lnTo>
                    <a:pt x="252272" y="570230"/>
                  </a:lnTo>
                  <a:lnTo>
                    <a:pt x="253517" y="568960"/>
                  </a:lnTo>
                  <a:lnTo>
                    <a:pt x="257810" y="567690"/>
                  </a:lnTo>
                  <a:lnTo>
                    <a:pt x="260311" y="570230"/>
                  </a:lnTo>
                  <a:lnTo>
                    <a:pt x="260972" y="575310"/>
                  </a:lnTo>
                  <a:lnTo>
                    <a:pt x="259016" y="577850"/>
                  </a:lnTo>
                  <a:lnTo>
                    <a:pt x="255854" y="579120"/>
                  </a:lnTo>
                  <a:lnTo>
                    <a:pt x="255473" y="577850"/>
                  </a:lnTo>
                  <a:lnTo>
                    <a:pt x="255092" y="577850"/>
                  </a:lnTo>
                  <a:lnTo>
                    <a:pt x="254723" y="579120"/>
                  </a:lnTo>
                  <a:lnTo>
                    <a:pt x="252615" y="579120"/>
                  </a:lnTo>
                  <a:lnTo>
                    <a:pt x="251447" y="577850"/>
                  </a:lnTo>
                  <a:lnTo>
                    <a:pt x="250825" y="576580"/>
                  </a:lnTo>
                  <a:lnTo>
                    <a:pt x="250685" y="577850"/>
                  </a:lnTo>
                  <a:lnTo>
                    <a:pt x="250215" y="579120"/>
                  </a:lnTo>
                  <a:lnTo>
                    <a:pt x="249516" y="580390"/>
                  </a:lnTo>
                  <a:lnTo>
                    <a:pt x="250050" y="581660"/>
                  </a:lnTo>
                  <a:lnTo>
                    <a:pt x="250405" y="581660"/>
                  </a:lnTo>
                  <a:lnTo>
                    <a:pt x="250520" y="584200"/>
                  </a:lnTo>
                  <a:lnTo>
                    <a:pt x="250101" y="585470"/>
                  </a:lnTo>
                  <a:lnTo>
                    <a:pt x="249478" y="586549"/>
                  </a:lnTo>
                  <a:lnTo>
                    <a:pt x="249491" y="586727"/>
                  </a:lnTo>
                  <a:lnTo>
                    <a:pt x="251498" y="584200"/>
                  </a:lnTo>
                  <a:lnTo>
                    <a:pt x="258140" y="581660"/>
                  </a:lnTo>
                  <a:lnTo>
                    <a:pt x="261493" y="584200"/>
                  </a:lnTo>
                  <a:lnTo>
                    <a:pt x="262826" y="589280"/>
                  </a:lnTo>
                  <a:lnTo>
                    <a:pt x="262216" y="591820"/>
                  </a:lnTo>
                  <a:lnTo>
                    <a:pt x="260870" y="593090"/>
                  </a:lnTo>
                  <a:lnTo>
                    <a:pt x="263880" y="591820"/>
                  </a:lnTo>
                  <a:lnTo>
                    <a:pt x="266573" y="592912"/>
                  </a:lnTo>
                  <a:lnTo>
                    <a:pt x="265188" y="591820"/>
                  </a:lnTo>
                  <a:lnTo>
                    <a:pt x="263575" y="590550"/>
                  </a:lnTo>
                  <a:lnTo>
                    <a:pt x="262915" y="584200"/>
                  </a:lnTo>
                  <a:lnTo>
                    <a:pt x="264515" y="581660"/>
                  </a:lnTo>
                  <a:lnTo>
                    <a:pt x="266966" y="580390"/>
                  </a:lnTo>
                  <a:close/>
                </a:path>
                <a:path w="884554" h="612139">
                  <a:moveTo>
                    <a:pt x="273062" y="519506"/>
                  </a:moveTo>
                  <a:lnTo>
                    <a:pt x="272796" y="518160"/>
                  </a:lnTo>
                  <a:lnTo>
                    <a:pt x="272656" y="518160"/>
                  </a:lnTo>
                  <a:lnTo>
                    <a:pt x="271526" y="519430"/>
                  </a:lnTo>
                  <a:lnTo>
                    <a:pt x="270484" y="518160"/>
                  </a:lnTo>
                  <a:lnTo>
                    <a:pt x="269760" y="518160"/>
                  </a:lnTo>
                  <a:lnTo>
                    <a:pt x="269786" y="520700"/>
                  </a:lnTo>
                  <a:lnTo>
                    <a:pt x="273062" y="519506"/>
                  </a:lnTo>
                  <a:close/>
                </a:path>
                <a:path w="884554" h="612139">
                  <a:moveTo>
                    <a:pt x="274764" y="520700"/>
                  </a:moveTo>
                  <a:lnTo>
                    <a:pt x="273240" y="519430"/>
                  </a:lnTo>
                  <a:lnTo>
                    <a:pt x="273062" y="519506"/>
                  </a:lnTo>
                  <a:lnTo>
                    <a:pt x="273291" y="520700"/>
                  </a:lnTo>
                  <a:lnTo>
                    <a:pt x="274764" y="520700"/>
                  </a:lnTo>
                  <a:close/>
                </a:path>
                <a:path w="884554" h="612139">
                  <a:moveTo>
                    <a:pt x="277507" y="466090"/>
                  </a:moveTo>
                  <a:lnTo>
                    <a:pt x="277456" y="465899"/>
                  </a:lnTo>
                  <a:lnTo>
                    <a:pt x="277329" y="466013"/>
                  </a:lnTo>
                  <a:lnTo>
                    <a:pt x="277266" y="466369"/>
                  </a:lnTo>
                  <a:lnTo>
                    <a:pt x="277507" y="466090"/>
                  </a:lnTo>
                  <a:close/>
                </a:path>
                <a:path w="884554" h="612139">
                  <a:moveTo>
                    <a:pt x="293547" y="515226"/>
                  </a:moveTo>
                  <a:lnTo>
                    <a:pt x="293268" y="514350"/>
                  </a:lnTo>
                  <a:lnTo>
                    <a:pt x="292366" y="514019"/>
                  </a:lnTo>
                  <a:lnTo>
                    <a:pt x="292404" y="514350"/>
                  </a:lnTo>
                  <a:lnTo>
                    <a:pt x="293547" y="515226"/>
                  </a:lnTo>
                  <a:close/>
                </a:path>
                <a:path w="884554" h="612139">
                  <a:moveTo>
                    <a:pt x="319620" y="568960"/>
                  </a:moveTo>
                  <a:lnTo>
                    <a:pt x="319443" y="568960"/>
                  </a:lnTo>
                  <a:lnTo>
                    <a:pt x="319290" y="569252"/>
                  </a:lnTo>
                  <a:lnTo>
                    <a:pt x="319620" y="568960"/>
                  </a:lnTo>
                  <a:close/>
                </a:path>
                <a:path w="884554" h="612139">
                  <a:moveTo>
                    <a:pt x="319938" y="492760"/>
                  </a:moveTo>
                  <a:lnTo>
                    <a:pt x="319290" y="494030"/>
                  </a:lnTo>
                  <a:lnTo>
                    <a:pt x="319938" y="492760"/>
                  </a:lnTo>
                  <a:close/>
                </a:path>
                <a:path w="884554" h="612139">
                  <a:moveTo>
                    <a:pt x="323024" y="593090"/>
                  </a:moveTo>
                  <a:lnTo>
                    <a:pt x="321449" y="591820"/>
                  </a:lnTo>
                  <a:lnTo>
                    <a:pt x="321424" y="589013"/>
                  </a:lnTo>
                  <a:lnTo>
                    <a:pt x="321754" y="588010"/>
                  </a:lnTo>
                  <a:lnTo>
                    <a:pt x="322427" y="588010"/>
                  </a:lnTo>
                  <a:lnTo>
                    <a:pt x="320103" y="586740"/>
                  </a:lnTo>
                  <a:lnTo>
                    <a:pt x="318096" y="585470"/>
                  </a:lnTo>
                  <a:lnTo>
                    <a:pt x="317271" y="582930"/>
                  </a:lnTo>
                  <a:lnTo>
                    <a:pt x="317182" y="581660"/>
                  </a:lnTo>
                  <a:lnTo>
                    <a:pt x="315544" y="581660"/>
                  </a:lnTo>
                  <a:lnTo>
                    <a:pt x="314248" y="580390"/>
                  </a:lnTo>
                  <a:lnTo>
                    <a:pt x="312940" y="574040"/>
                  </a:lnTo>
                  <a:lnTo>
                    <a:pt x="314921" y="571512"/>
                  </a:lnTo>
                  <a:lnTo>
                    <a:pt x="318223" y="570230"/>
                  </a:lnTo>
                  <a:lnTo>
                    <a:pt x="318757" y="570230"/>
                  </a:lnTo>
                  <a:lnTo>
                    <a:pt x="319290" y="569252"/>
                  </a:lnTo>
                  <a:lnTo>
                    <a:pt x="318160" y="570230"/>
                  </a:lnTo>
                  <a:lnTo>
                    <a:pt x="310908" y="570230"/>
                  </a:lnTo>
                  <a:lnTo>
                    <a:pt x="307924" y="567690"/>
                  </a:lnTo>
                  <a:lnTo>
                    <a:pt x="307873" y="562610"/>
                  </a:lnTo>
                  <a:lnTo>
                    <a:pt x="307962" y="561251"/>
                  </a:lnTo>
                  <a:lnTo>
                    <a:pt x="309118" y="560070"/>
                  </a:lnTo>
                  <a:lnTo>
                    <a:pt x="310997" y="558800"/>
                  </a:lnTo>
                  <a:lnTo>
                    <a:pt x="308444" y="558800"/>
                  </a:lnTo>
                  <a:lnTo>
                    <a:pt x="305866" y="557530"/>
                  </a:lnTo>
                  <a:lnTo>
                    <a:pt x="304266" y="556260"/>
                  </a:lnTo>
                  <a:lnTo>
                    <a:pt x="302234" y="554990"/>
                  </a:lnTo>
                  <a:lnTo>
                    <a:pt x="300532" y="553720"/>
                  </a:lnTo>
                  <a:lnTo>
                    <a:pt x="299466" y="549910"/>
                  </a:lnTo>
                  <a:lnTo>
                    <a:pt x="299554" y="548640"/>
                  </a:lnTo>
                  <a:lnTo>
                    <a:pt x="300012" y="547370"/>
                  </a:lnTo>
                  <a:lnTo>
                    <a:pt x="298780" y="547370"/>
                  </a:lnTo>
                  <a:lnTo>
                    <a:pt x="297789" y="546100"/>
                  </a:lnTo>
                  <a:lnTo>
                    <a:pt x="297294" y="544830"/>
                  </a:lnTo>
                  <a:lnTo>
                    <a:pt x="297332" y="543560"/>
                  </a:lnTo>
                  <a:lnTo>
                    <a:pt x="294106" y="543560"/>
                  </a:lnTo>
                  <a:lnTo>
                    <a:pt x="291338" y="541020"/>
                  </a:lnTo>
                  <a:lnTo>
                    <a:pt x="290842" y="538480"/>
                  </a:lnTo>
                  <a:lnTo>
                    <a:pt x="289420" y="537210"/>
                  </a:lnTo>
                  <a:lnTo>
                    <a:pt x="288264" y="537210"/>
                  </a:lnTo>
                  <a:lnTo>
                    <a:pt x="287858" y="533400"/>
                  </a:lnTo>
                  <a:lnTo>
                    <a:pt x="289179" y="532130"/>
                  </a:lnTo>
                  <a:lnTo>
                    <a:pt x="291820" y="530860"/>
                  </a:lnTo>
                  <a:lnTo>
                    <a:pt x="292544" y="532130"/>
                  </a:lnTo>
                  <a:lnTo>
                    <a:pt x="293166" y="532130"/>
                  </a:lnTo>
                  <a:lnTo>
                    <a:pt x="294132" y="530860"/>
                  </a:lnTo>
                  <a:lnTo>
                    <a:pt x="301358" y="530860"/>
                  </a:lnTo>
                  <a:lnTo>
                    <a:pt x="300875" y="529590"/>
                  </a:lnTo>
                  <a:lnTo>
                    <a:pt x="300494" y="529590"/>
                  </a:lnTo>
                  <a:lnTo>
                    <a:pt x="300278" y="528320"/>
                  </a:lnTo>
                  <a:lnTo>
                    <a:pt x="294881" y="528320"/>
                  </a:lnTo>
                  <a:lnTo>
                    <a:pt x="294005" y="525780"/>
                  </a:lnTo>
                  <a:lnTo>
                    <a:pt x="293217" y="527050"/>
                  </a:lnTo>
                  <a:lnTo>
                    <a:pt x="291871" y="528320"/>
                  </a:lnTo>
                  <a:lnTo>
                    <a:pt x="289331" y="529590"/>
                  </a:lnTo>
                  <a:lnTo>
                    <a:pt x="287680" y="529590"/>
                  </a:lnTo>
                  <a:lnTo>
                    <a:pt x="287261" y="532130"/>
                  </a:lnTo>
                  <a:lnTo>
                    <a:pt x="285330" y="533400"/>
                  </a:lnTo>
                  <a:lnTo>
                    <a:pt x="281927" y="533400"/>
                  </a:lnTo>
                  <a:lnTo>
                    <a:pt x="282067" y="534123"/>
                  </a:lnTo>
                  <a:lnTo>
                    <a:pt x="282092" y="535940"/>
                  </a:lnTo>
                  <a:lnTo>
                    <a:pt x="283260" y="537210"/>
                  </a:lnTo>
                  <a:lnTo>
                    <a:pt x="284187" y="538480"/>
                  </a:lnTo>
                  <a:lnTo>
                    <a:pt x="285089" y="541020"/>
                  </a:lnTo>
                  <a:lnTo>
                    <a:pt x="284924" y="542290"/>
                  </a:lnTo>
                  <a:lnTo>
                    <a:pt x="284327" y="544830"/>
                  </a:lnTo>
                  <a:lnTo>
                    <a:pt x="286143" y="544830"/>
                  </a:lnTo>
                  <a:lnTo>
                    <a:pt x="286816" y="546100"/>
                  </a:lnTo>
                  <a:lnTo>
                    <a:pt x="292404" y="546100"/>
                  </a:lnTo>
                  <a:lnTo>
                    <a:pt x="295148" y="548640"/>
                  </a:lnTo>
                  <a:lnTo>
                    <a:pt x="295211" y="553720"/>
                  </a:lnTo>
                  <a:lnTo>
                    <a:pt x="293636" y="556260"/>
                  </a:lnTo>
                  <a:lnTo>
                    <a:pt x="291388" y="557530"/>
                  </a:lnTo>
                  <a:lnTo>
                    <a:pt x="291604" y="557530"/>
                  </a:lnTo>
                  <a:lnTo>
                    <a:pt x="291884" y="560070"/>
                  </a:lnTo>
                  <a:lnTo>
                    <a:pt x="290982" y="562610"/>
                  </a:lnTo>
                  <a:lnTo>
                    <a:pt x="289458" y="563880"/>
                  </a:lnTo>
                  <a:lnTo>
                    <a:pt x="290652" y="563880"/>
                  </a:lnTo>
                  <a:lnTo>
                    <a:pt x="294754" y="562610"/>
                  </a:lnTo>
                  <a:lnTo>
                    <a:pt x="298323" y="565150"/>
                  </a:lnTo>
                  <a:lnTo>
                    <a:pt x="299351" y="568960"/>
                  </a:lnTo>
                  <a:lnTo>
                    <a:pt x="299326" y="570230"/>
                  </a:lnTo>
                  <a:lnTo>
                    <a:pt x="300761" y="570230"/>
                  </a:lnTo>
                  <a:lnTo>
                    <a:pt x="301891" y="571500"/>
                  </a:lnTo>
                  <a:lnTo>
                    <a:pt x="302171" y="572770"/>
                  </a:lnTo>
                  <a:lnTo>
                    <a:pt x="302539" y="572770"/>
                  </a:lnTo>
                  <a:lnTo>
                    <a:pt x="302856" y="574040"/>
                  </a:lnTo>
                  <a:lnTo>
                    <a:pt x="304901" y="574040"/>
                  </a:lnTo>
                  <a:lnTo>
                    <a:pt x="306578" y="575310"/>
                  </a:lnTo>
                  <a:lnTo>
                    <a:pt x="306844" y="577596"/>
                  </a:lnTo>
                  <a:lnTo>
                    <a:pt x="306755" y="577850"/>
                  </a:lnTo>
                  <a:lnTo>
                    <a:pt x="306565" y="579120"/>
                  </a:lnTo>
                  <a:lnTo>
                    <a:pt x="307428" y="580390"/>
                  </a:lnTo>
                  <a:lnTo>
                    <a:pt x="308051" y="580390"/>
                  </a:lnTo>
                  <a:lnTo>
                    <a:pt x="308140" y="581660"/>
                  </a:lnTo>
                  <a:lnTo>
                    <a:pt x="308152" y="582930"/>
                  </a:lnTo>
                  <a:lnTo>
                    <a:pt x="308013" y="584200"/>
                  </a:lnTo>
                  <a:lnTo>
                    <a:pt x="309791" y="584200"/>
                  </a:lnTo>
                  <a:lnTo>
                    <a:pt x="311251" y="585470"/>
                  </a:lnTo>
                  <a:lnTo>
                    <a:pt x="312686" y="591820"/>
                  </a:lnTo>
                  <a:lnTo>
                    <a:pt x="310743" y="594360"/>
                  </a:lnTo>
                  <a:lnTo>
                    <a:pt x="305993" y="595630"/>
                  </a:lnTo>
                  <a:lnTo>
                    <a:pt x="299859" y="595630"/>
                  </a:lnTo>
                  <a:lnTo>
                    <a:pt x="299300" y="596900"/>
                  </a:lnTo>
                  <a:lnTo>
                    <a:pt x="297129" y="596900"/>
                  </a:lnTo>
                  <a:lnTo>
                    <a:pt x="300405" y="598170"/>
                  </a:lnTo>
                  <a:lnTo>
                    <a:pt x="302006" y="603250"/>
                  </a:lnTo>
                  <a:lnTo>
                    <a:pt x="301383" y="605790"/>
                  </a:lnTo>
                  <a:lnTo>
                    <a:pt x="299948" y="607060"/>
                  </a:lnTo>
                  <a:lnTo>
                    <a:pt x="302704" y="608330"/>
                  </a:lnTo>
                  <a:lnTo>
                    <a:pt x="307924" y="608330"/>
                  </a:lnTo>
                  <a:lnTo>
                    <a:pt x="307632" y="607060"/>
                  </a:lnTo>
                  <a:lnTo>
                    <a:pt x="306590" y="603250"/>
                  </a:lnTo>
                  <a:lnTo>
                    <a:pt x="308749" y="599440"/>
                  </a:lnTo>
                  <a:lnTo>
                    <a:pt x="315417" y="599440"/>
                  </a:lnTo>
                  <a:lnTo>
                    <a:pt x="316103" y="598170"/>
                  </a:lnTo>
                  <a:lnTo>
                    <a:pt x="316966" y="598170"/>
                  </a:lnTo>
                  <a:lnTo>
                    <a:pt x="318604" y="596900"/>
                  </a:lnTo>
                  <a:lnTo>
                    <a:pt x="319760" y="596900"/>
                  </a:lnTo>
                  <a:lnTo>
                    <a:pt x="319557" y="595630"/>
                  </a:lnTo>
                  <a:lnTo>
                    <a:pt x="320903" y="593090"/>
                  </a:lnTo>
                  <a:lnTo>
                    <a:pt x="323024" y="593090"/>
                  </a:lnTo>
                  <a:close/>
                </a:path>
                <a:path w="884554" h="612139">
                  <a:moveTo>
                    <a:pt x="327736" y="492760"/>
                  </a:moveTo>
                  <a:lnTo>
                    <a:pt x="327507" y="492455"/>
                  </a:lnTo>
                  <a:lnTo>
                    <a:pt x="327533" y="492760"/>
                  </a:lnTo>
                  <a:lnTo>
                    <a:pt x="327736" y="492760"/>
                  </a:lnTo>
                  <a:close/>
                </a:path>
                <a:path w="884554" h="612139">
                  <a:moveTo>
                    <a:pt x="334911" y="528320"/>
                  </a:moveTo>
                  <a:lnTo>
                    <a:pt x="332511" y="525780"/>
                  </a:lnTo>
                  <a:lnTo>
                    <a:pt x="332778" y="527050"/>
                  </a:lnTo>
                  <a:lnTo>
                    <a:pt x="333768" y="528320"/>
                  </a:lnTo>
                  <a:lnTo>
                    <a:pt x="334911" y="528320"/>
                  </a:lnTo>
                  <a:close/>
                </a:path>
                <a:path w="884554" h="612139">
                  <a:moveTo>
                    <a:pt x="336169" y="533057"/>
                  </a:moveTo>
                  <a:lnTo>
                    <a:pt x="335140" y="529590"/>
                  </a:lnTo>
                  <a:lnTo>
                    <a:pt x="335051" y="528320"/>
                  </a:lnTo>
                  <a:lnTo>
                    <a:pt x="334911" y="528320"/>
                  </a:lnTo>
                  <a:lnTo>
                    <a:pt x="335127" y="532130"/>
                  </a:lnTo>
                  <a:lnTo>
                    <a:pt x="334886" y="532130"/>
                  </a:lnTo>
                  <a:lnTo>
                    <a:pt x="336169" y="533057"/>
                  </a:lnTo>
                  <a:close/>
                </a:path>
                <a:path w="884554" h="612139">
                  <a:moveTo>
                    <a:pt x="336702" y="533552"/>
                  </a:moveTo>
                  <a:lnTo>
                    <a:pt x="336638" y="533400"/>
                  </a:lnTo>
                  <a:lnTo>
                    <a:pt x="336169" y="533057"/>
                  </a:lnTo>
                  <a:lnTo>
                    <a:pt x="336270" y="533400"/>
                  </a:lnTo>
                  <a:lnTo>
                    <a:pt x="336702" y="533552"/>
                  </a:lnTo>
                  <a:close/>
                </a:path>
                <a:path w="884554" h="612139">
                  <a:moveTo>
                    <a:pt x="336994" y="547014"/>
                  </a:moveTo>
                  <a:lnTo>
                    <a:pt x="336765" y="546722"/>
                  </a:lnTo>
                  <a:lnTo>
                    <a:pt x="336613" y="546404"/>
                  </a:lnTo>
                  <a:lnTo>
                    <a:pt x="336486" y="546049"/>
                  </a:lnTo>
                  <a:lnTo>
                    <a:pt x="336245" y="546163"/>
                  </a:lnTo>
                  <a:lnTo>
                    <a:pt x="336042" y="546354"/>
                  </a:lnTo>
                  <a:lnTo>
                    <a:pt x="335737" y="546442"/>
                  </a:lnTo>
                  <a:lnTo>
                    <a:pt x="336181" y="546582"/>
                  </a:lnTo>
                  <a:lnTo>
                    <a:pt x="336600" y="546785"/>
                  </a:lnTo>
                  <a:lnTo>
                    <a:pt x="336994" y="547014"/>
                  </a:lnTo>
                  <a:close/>
                </a:path>
                <a:path w="884554" h="612139">
                  <a:moveTo>
                    <a:pt x="357797" y="592239"/>
                  </a:moveTo>
                  <a:lnTo>
                    <a:pt x="357530" y="588289"/>
                  </a:lnTo>
                  <a:lnTo>
                    <a:pt x="357441" y="587908"/>
                  </a:lnTo>
                  <a:lnTo>
                    <a:pt x="357479" y="591820"/>
                  </a:lnTo>
                  <a:lnTo>
                    <a:pt x="357797" y="592239"/>
                  </a:lnTo>
                  <a:close/>
                </a:path>
                <a:path w="884554" h="612139">
                  <a:moveTo>
                    <a:pt x="358876" y="500341"/>
                  </a:moveTo>
                  <a:close/>
                </a:path>
                <a:path w="884554" h="612139">
                  <a:moveTo>
                    <a:pt x="359384" y="523240"/>
                  </a:moveTo>
                  <a:lnTo>
                    <a:pt x="358444" y="523240"/>
                  </a:lnTo>
                  <a:lnTo>
                    <a:pt x="356997" y="521970"/>
                  </a:lnTo>
                  <a:lnTo>
                    <a:pt x="355828" y="516890"/>
                  </a:lnTo>
                  <a:lnTo>
                    <a:pt x="356654" y="515620"/>
                  </a:lnTo>
                  <a:lnTo>
                    <a:pt x="358368" y="513080"/>
                  </a:lnTo>
                  <a:lnTo>
                    <a:pt x="357809" y="513080"/>
                  </a:lnTo>
                  <a:lnTo>
                    <a:pt x="357352" y="511810"/>
                  </a:lnTo>
                  <a:lnTo>
                    <a:pt x="356641" y="510540"/>
                  </a:lnTo>
                  <a:lnTo>
                    <a:pt x="357060" y="508000"/>
                  </a:lnTo>
                  <a:lnTo>
                    <a:pt x="357974" y="506730"/>
                  </a:lnTo>
                  <a:lnTo>
                    <a:pt x="357073" y="506730"/>
                  </a:lnTo>
                  <a:lnTo>
                    <a:pt x="356755" y="505460"/>
                  </a:lnTo>
                  <a:lnTo>
                    <a:pt x="356768" y="504190"/>
                  </a:lnTo>
                  <a:lnTo>
                    <a:pt x="356489" y="504190"/>
                  </a:lnTo>
                  <a:lnTo>
                    <a:pt x="356235" y="505460"/>
                  </a:lnTo>
                  <a:lnTo>
                    <a:pt x="354063" y="505460"/>
                  </a:lnTo>
                  <a:lnTo>
                    <a:pt x="352412" y="504190"/>
                  </a:lnTo>
                  <a:lnTo>
                    <a:pt x="352069" y="500380"/>
                  </a:lnTo>
                  <a:lnTo>
                    <a:pt x="352933" y="499110"/>
                  </a:lnTo>
                  <a:lnTo>
                    <a:pt x="354228" y="499110"/>
                  </a:lnTo>
                  <a:lnTo>
                    <a:pt x="353923" y="497840"/>
                  </a:lnTo>
                  <a:lnTo>
                    <a:pt x="353428" y="497840"/>
                  </a:lnTo>
                  <a:lnTo>
                    <a:pt x="352717" y="499110"/>
                  </a:lnTo>
                  <a:lnTo>
                    <a:pt x="350939" y="500380"/>
                  </a:lnTo>
                  <a:lnTo>
                    <a:pt x="345909" y="500380"/>
                  </a:lnTo>
                  <a:lnTo>
                    <a:pt x="344970" y="499110"/>
                  </a:lnTo>
                  <a:lnTo>
                    <a:pt x="344347" y="500380"/>
                  </a:lnTo>
                  <a:lnTo>
                    <a:pt x="343217" y="501650"/>
                  </a:lnTo>
                  <a:lnTo>
                    <a:pt x="341363" y="501650"/>
                  </a:lnTo>
                  <a:lnTo>
                    <a:pt x="341312" y="502920"/>
                  </a:lnTo>
                  <a:lnTo>
                    <a:pt x="341109" y="502920"/>
                  </a:lnTo>
                  <a:lnTo>
                    <a:pt x="340728" y="504190"/>
                  </a:lnTo>
                  <a:lnTo>
                    <a:pt x="341337" y="502920"/>
                  </a:lnTo>
                  <a:lnTo>
                    <a:pt x="345503" y="502920"/>
                  </a:lnTo>
                  <a:lnTo>
                    <a:pt x="347891" y="505460"/>
                  </a:lnTo>
                  <a:lnTo>
                    <a:pt x="348259" y="510540"/>
                  </a:lnTo>
                  <a:lnTo>
                    <a:pt x="346163" y="513080"/>
                  </a:lnTo>
                  <a:lnTo>
                    <a:pt x="350647" y="513080"/>
                  </a:lnTo>
                  <a:lnTo>
                    <a:pt x="353390" y="515620"/>
                  </a:lnTo>
                  <a:lnTo>
                    <a:pt x="353275" y="521385"/>
                  </a:lnTo>
                  <a:lnTo>
                    <a:pt x="353136" y="521970"/>
                  </a:lnTo>
                  <a:lnTo>
                    <a:pt x="354888" y="521970"/>
                  </a:lnTo>
                  <a:lnTo>
                    <a:pt x="356743" y="523240"/>
                  </a:lnTo>
                  <a:lnTo>
                    <a:pt x="357936" y="524510"/>
                  </a:lnTo>
                  <a:lnTo>
                    <a:pt x="358571" y="524510"/>
                  </a:lnTo>
                  <a:lnTo>
                    <a:pt x="359384" y="523240"/>
                  </a:lnTo>
                  <a:close/>
                </a:path>
                <a:path w="884554" h="612139">
                  <a:moveTo>
                    <a:pt x="362127" y="498309"/>
                  </a:moveTo>
                  <a:lnTo>
                    <a:pt x="360616" y="499110"/>
                  </a:lnTo>
                  <a:lnTo>
                    <a:pt x="359498" y="499110"/>
                  </a:lnTo>
                  <a:lnTo>
                    <a:pt x="358876" y="500341"/>
                  </a:lnTo>
                  <a:lnTo>
                    <a:pt x="361632" y="499110"/>
                  </a:lnTo>
                  <a:lnTo>
                    <a:pt x="362127" y="498309"/>
                  </a:lnTo>
                  <a:close/>
                </a:path>
                <a:path w="884554" h="612139">
                  <a:moveTo>
                    <a:pt x="365404" y="523760"/>
                  </a:moveTo>
                  <a:lnTo>
                    <a:pt x="362940" y="524510"/>
                  </a:lnTo>
                  <a:lnTo>
                    <a:pt x="362331" y="524510"/>
                  </a:lnTo>
                  <a:lnTo>
                    <a:pt x="362724" y="525780"/>
                  </a:lnTo>
                  <a:lnTo>
                    <a:pt x="363512" y="524510"/>
                  </a:lnTo>
                  <a:lnTo>
                    <a:pt x="364464" y="524510"/>
                  </a:lnTo>
                  <a:lnTo>
                    <a:pt x="365404" y="523760"/>
                  </a:lnTo>
                  <a:close/>
                </a:path>
                <a:path w="884554" h="612139">
                  <a:moveTo>
                    <a:pt x="365785" y="581660"/>
                  </a:moveTo>
                  <a:lnTo>
                    <a:pt x="363969" y="580390"/>
                  </a:lnTo>
                  <a:lnTo>
                    <a:pt x="362419" y="575310"/>
                  </a:lnTo>
                  <a:lnTo>
                    <a:pt x="363029" y="572770"/>
                  </a:lnTo>
                  <a:lnTo>
                    <a:pt x="364451" y="571500"/>
                  </a:lnTo>
                  <a:lnTo>
                    <a:pt x="361708" y="571500"/>
                  </a:lnTo>
                  <a:lnTo>
                    <a:pt x="360680" y="570230"/>
                  </a:lnTo>
                  <a:lnTo>
                    <a:pt x="361391" y="572770"/>
                  </a:lnTo>
                  <a:lnTo>
                    <a:pt x="359905" y="575310"/>
                  </a:lnTo>
                  <a:lnTo>
                    <a:pt x="356501" y="576580"/>
                  </a:lnTo>
                  <a:lnTo>
                    <a:pt x="354977" y="576580"/>
                  </a:lnTo>
                  <a:lnTo>
                    <a:pt x="355371" y="577850"/>
                  </a:lnTo>
                  <a:lnTo>
                    <a:pt x="355638" y="577850"/>
                  </a:lnTo>
                  <a:lnTo>
                    <a:pt x="355955" y="581660"/>
                  </a:lnTo>
                  <a:lnTo>
                    <a:pt x="354876" y="582930"/>
                  </a:lnTo>
                  <a:lnTo>
                    <a:pt x="353098" y="584200"/>
                  </a:lnTo>
                  <a:lnTo>
                    <a:pt x="355612" y="585470"/>
                  </a:lnTo>
                  <a:lnTo>
                    <a:pt x="357441" y="587908"/>
                  </a:lnTo>
                  <a:lnTo>
                    <a:pt x="357403" y="585470"/>
                  </a:lnTo>
                  <a:lnTo>
                    <a:pt x="360311" y="581660"/>
                  </a:lnTo>
                  <a:lnTo>
                    <a:pt x="365785" y="581660"/>
                  </a:lnTo>
                  <a:close/>
                </a:path>
                <a:path w="884554" h="612139">
                  <a:moveTo>
                    <a:pt x="367131" y="523240"/>
                  </a:moveTo>
                  <a:lnTo>
                    <a:pt x="366064" y="523240"/>
                  </a:lnTo>
                  <a:lnTo>
                    <a:pt x="365404" y="523760"/>
                  </a:lnTo>
                  <a:lnTo>
                    <a:pt x="367131" y="523240"/>
                  </a:lnTo>
                  <a:close/>
                </a:path>
                <a:path w="884554" h="612139">
                  <a:moveTo>
                    <a:pt x="368388" y="582701"/>
                  </a:moveTo>
                  <a:lnTo>
                    <a:pt x="367576" y="581660"/>
                  </a:lnTo>
                  <a:lnTo>
                    <a:pt x="365785" y="581660"/>
                  </a:lnTo>
                  <a:lnTo>
                    <a:pt x="367588" y="582930"/>
                  </a:lnTo>
                  <a:lnTo>
                    <a:pt x="368388" y="582701"/>
                  </a:lnTo>
                  <a:close/>
                </a:path>
                <a:path w="884554" h="612139">
                  <a:moveTo>
                    <a:pt x="370624" y="591820"/>
                  </a:moveTo>
                  <a:lnTo>
                    <a:pt x="370586" y="588289"/>
                  </a:lnTo>
                  <a:lnTo>
                    <a:pt x="369989" y="589153"/>
                  </a:lnTo>
                  <a:lnTo>
                    <a:pt x="370090" y="590969"/>
                  </a:lnTo>
                  <a:lnTo>
                    <a:pt x="370243" y="592315"/>
                  </a:lnTo>
                  <a:lnTo>
                    <a:pt x="370624" y="591820"/>
                  </a:lnTo>
                  <a:close/>
                </a:path>
                <a:path w="884554" h="612139">
                  <a:moveTo>
                    <a:pt x="373291" y="598170"/>
                  </a:moveTo>
                  <a:lnTo>
                    <a:pt x="371665" y="596900"/>
                  </a:lnTo>
                  <a:lnTo>
                    <a:pt x="371068" y="595630"/>
                  </a:lnTo>
                  <a:lnTo>
                    <a:pt x="370484" y="594360"/>
                  </a:lnTo>
                  <a:lnTo>
                    <a:pt x="370243" y="592315"/>
                  </a:lnTo>
                  <a:lnTo>
                    <a:pt x="367715" y="595630"/>
                  </a:lnTo>
                  <a:lnTo>
                    <a:pt x="360451" y="595630"/>
                  </a:lnTo>
                  <a:lnTo>
                    <a:pt x="357797" y="592239"/>
                  </a:lnTo>
                  <a:lnTo>
                    <a:pt x="357936" y="594360"/>
                  </a:lnTo>
                  <a:lnTo>
                    <a:pt x="355193" y="596900"/>
                  </a:lnTo>
                  <a:lnTo>
                    <a:pt x="348322" y="596900"/>
                  </a:lnTo>
                  <a:lnTo>
                    <a:pt x="347091" y="595630"/>
                  </a:lnTo>
                  <a:lnTo>
                    <a:pt x="345528" y="595630"/>
                  </a:lnTo>
                  <a:lnTo>
                    <a:pt x="344170" y="594360"/>
                  </a:lnTo>
                  <a:lnTo>
                    <a:pt x="343903" y="593090"/>
                  </a:lnTo>
                  <a:lnTo>
                    <a:pt x="342315" y="593090"/>
                  </a:lnTo>
                  <a:lnTo>
                    <a:pt x="341045" y="591820"/>
                  </a:lnTo>
                  <a:lnTo>
                    <a:pt x="341020" y="590550"/>
                  </a:lnTo>
                  <a:lnTo>
                    <a:pt x="341096" y="589013"/>
                  </a:lnTo>
                  <a:lnTo>
                    <a:pt x="341490" y="588010"/>
                  </a:lnTo>
                  <a:lnTo>
                    <a:pt x="342239" y="586740"/>
                  </a:lnTo>
                  <a:lnTo>
                    <a:pt x="341363" y="586740"/>
                  </a:lnTo>
                  <a:lnTo>
                    <a:pt x="340690" y="585470"/>
                  </a:lnTo>
                  <a:lnTo>
                    <a:pt x="340309" y="584200"/>
                  </a:lnTo>
                  <a:lnTo>
                    <a:pt x="340258" y="582930"/>
                  </a:lnTo>
                  <a:lnTo>
                    <a:pt x="336003" y="582930"/>
                  </a:lnTo>
                  <a:lnTo>
                    <a:pt x="333019" y="580390"/>
                  </a:lnTo>
                  <a:lnTo>
                    <a:pt x="332994" y="576580"/>
                  </a:lnTo>
                  <a:lnTo>
                    <a:pt x="330517" y="576580"/>
                  </a:lnTo>
                  <a:lnTo>
                    <a:pt x="330403" y="579120"/>
                  </a:lnTo>
                  <a:lnTo>
                    <a:pt x="330034" y="579120"/>
                  </a:lnTo>
                  <a:lnTo>
                    <a:pt x="330796" y="582930"/>
                  </a:lnTo>
                  <a:lnTo>
                    <a:pt x="329234" y="585470"/>
                  </a:lnTo>
                  <a:lnTo>
                    <a:pt x="326390" y="586740"/>
                  </a:lnTo>
                  <a:lnTo>
                    <a:pt x="327367" y="588010"/>
                  </a:lnTo>
                  <a:lnTo>
                    <a:pt x="328066" y="589280"/>
                  </a:lnTo>
                  <a:lnTo>
                    <a:pt x="328193" y="591820"/>
                  </a:lnTo>
                  <a:lnTo>
                    <a:pt x="326758" y="593090"/>
                  </a:lnTo>
                  <a:lnTo>
                    <a:pt x="324612" y="593090"/>
                  </a:lnTo>
                  <a:lnTo>
                    <a:pt x="326275" y="594360"/>
                  </a:lnTo>
                  <a:lnTo>
                    <a:pt x="326478" y="596900"/>
                  </a:lnTo>
                  <a:lnTo>
                    <a:pt x="328231" y="596900"/>
                  </a:lnTo>
                  <a:lnTo>
                    <a:pt x="328358" y="594360"/>
                  </a:lnTo>
                  <a:lnTo>
                    <a:pt x="330212" y="591820"/>
                  </a:lnTo>
                  <a:lnTo>
                    <a:pt x="336550" y="590550"/>
                  </a:lnTo>
                  <a:lnTo>
                    <a:pt x="340156" y="591820"/>
                  </a:lnTo>
                  <a:lnTo>
                    <a:pt x="341350" y="596900"/>
                  </a:lnTo>
                  <a:lnTo>
                    <a:pt x="341287" y="598170"/>
                  </a:lnTo>
                  <a:lnTo>
                    <a:pt x="343293" y="598170"/>
                  </a:lnTo>
                  <a:lnTo>
                    <a:pt x="344182" y="599440"/>
                  </a:lnTo>
                  <a:lnTo>
                    <a:pt x="346265" y="599440"/>
                  </a:lnTo>
                  <a:lnTo>
                    <a:pt x="348145" y="600710"/>
                  </a:lnTo>
                  <a:lnTo>
                    <a:pt x="348805" y="601980"/>
                  </a:lnTo>
                  <a:lnTo>
                    <a:pt x="348792" y="603250"/>
                  </a:lnTo>
                  <a:lnTo>
                    <a:pt x="349897" y="603250"/>
                  </a:lnTo>
                  <a:lnTo>
                    <a:pt x="350291" y="604520"/>
                  </a:lnTo>
                  <a:lnTo>
                    <a:pt x="350697" y="603250"/>
                  </a:lnTo>
                  <a:lnTo>
                    <a:pt x="352031" y="603250"/>
                  </a:lnTo>
                  <a:lnTo>
                    <a:pt x="352539" y="601980"/>
                  </a:lnTo>
                  <a:lnTo>
                    <a:pt x="356069" y="601980"/>
                  </a:lnTo>
                  <a:lnTo>
                    <a:pt x="356895" y="603250"/>
                  </a:lnTo>
                  <a:lnTo>
                    <a:pt x="357314" y="603250"/>
                  </a:lnTo>
                  <a:lnTo>
                    <a:pt x="357746" y="600710"/>
                  </a:lnTo>
                  <a:lnTo>
                    <a:pt x="359498" y="599440"/>
                  </a:lnTo>
                  <a:lnTo>
                    <a:pt x="362267" y="598170"/>
                  </a:lnTo>
                  <a:lnTo>
                    <a:pt x="362724" y="598170"/>
                  </a:lnTo>
                  <a:lnTo>
                    <a:pt x="363613" y="596900"/>
                  </a:lnTo>
                  <a:lnTo>
                    <a:pt x="368655" y="596900"/>
                  </a:lnTo>
                  <a:lnTo>
                    <a:pt x="370522" y="598170"/>
                  </a:lnTo>
                  <a:lnTo>
                    <a:pt x="371221" y="599440"/>
                  </a:lnTo>
                  <a:lnTo>
                    <a:pt x="371563" y="599440"/>
                  </a:lnTo>
                  <a:lnTo>
                    <a:pt x="371906" y="598170"/>
                  </a:lnTo>
                  <a:lnTo>
                    <a:pt x="373291" y="598170"/>
                  </a:lnTo>
                  <a:close/>
                </a:path>
                <a:path w="884554" h="612139">
                  <a:moveTo>
                    <a:pt x="377418" y="570230"/>
                  </a:moveTo>
                  <a:lnTo>
                    <a:pt x="376885" y="568960"/>
                  </a:lnTo>
                  <a:lnTo>
                    <a:pt x="376440" y="568960"/>
                  </a:lnTo>
                  <a:lnTo>
                    <a:pt x="376047" y="567690"/>
                  </a:lnTo>
                  <a:lnTo>
                    <a:pt x="376123" y="567486"/>
                  </a:lnTo>
                  <a:lnTo>
                    <a:pt x="376237" y="566420"/>
                  </a:lnTo>
                  <a:lnTo>
                    <a:pt x="375615" y="565150"/>
                  </a:lnTo>
                  <a:lnTo>
                    <a:pt x="375234" y="563880"/>
                  </a:lnTo>
                  <a:lnTo>
                    <a:pt x="375348" y="561340"/>
                  </a:lnTo>
                  <a:lnTo>
                    <a:pt x="371856" y="561340"/>
                  </a:lnTo>
                  <a:lnTo>
                    <a:pt x="370789" y="557530"/>
                  </a:lnTo>
                  <a:lnTo>
                    <a:pt x="371805" y="554990"/>
                  </a:lnTo>
                  <a:lnTo>
                    <a:pt x="373773" y="554291"/>
                  </a:lnTo>
                  <a:lnTo>
                    <a:pt x="372275" y="548640"/>
                  </a:lnTo>
                  <a:lnTo>
                    <a:pt x="373303" y="546100"/>
                  </a:lnTo>
                  <a:lnTo>
                    <a:pt x="374332" y="544830"/>
                  </a:lnTo>
                  <a:lnTo>
                    <a:pt x="375361" y="543560"/>
                  </a:lnTo>
                  <a:lnTo>
                    <a:pt x="373532" y="544830"/>
                  </a:lnTo>
                  <a:lnTo>
                    <a:pt x="371805" y="543560"/>
                  </a:lnTo>
                  <a:lnTo>
                    <a:pt x="371348" y="539750"/>
                  </a:lnTo>
                  <a:lnTo>
                    <a:pt x="371817" y="538480"/>
                  </a:lnTo>
                  <a:lnTo>
                    <a:pt x="372630" y="538480"/>
                  </a:lnTo>
                  <a:lnTo>
                    <a:pt x="372592" y="537210"/>
                  </a:lnTo>
                  <a:lnTo>
                    <a:pt x="372897" y="535940"/>
                  </a:lnTo>
                  <a:lnTo>
                    <a:pt x="373456" y="534670"/>
                  </a:lnTo>
                  <a:lnTo>
                    <a:pt x="373024" y="534670"/>
                  </a:lnTo>
                  <a:lnTo>
                    <a:pt x="372567" y="535940"/>
                  </a:lnTo>
                  <a:lnTo>
                    <a:pt x="372084" y="535940"/>
                  </a:lnTo>
                  <a:lnTo>
                    <a:pt x="372237" y="537210"/>
                  </a:lnTo>
                  <a:lnTo>
                    <a:pt x="371208" y="538480"/>
                  </a:lnTo>
                  <a:lnTo>
                    <a:pt x="367728" y="539750"/>
                  </a:lnTo>
                  <a:lnTo>
                    <a:pt x="365925" y="538480"/>
                  </a:lnTo>
                  <a:lnTo>
                    <a:pt x="365480" y="535940"/>
                  </a:lnTo>
                  <a:lnTo>
                    <a:pt x="363245" y="535940"/>
                  </a:lnTo>
                  <a:lnTo>
                    <a:pt x="361365" y="533400"/>
                  </a:lnTo>
                  <a:lnTo>
                    <a:pt x="360667" y="530860"/>
                  </a:lnTo>
                  <a:lnTo>
                    <a:pt x="359486" y="530860"/>
                  </a:lnTo>
                  <a:lnTo>
                    <a:pt x="358965" y="529590"/>
                  </a:lnTo>
                  <a:lnTo>
                    <a:pt x="358787" y="530860"/>
                  </a:lnTo>
                  <a:lnTo>
                    <a:pt x="358533" y="530860"/>
                  </a:lnTo>
                  <a:lnTo>
                    <a:pt x="358228" y="532130"/>
                  </a:lnTo>
                  <a:lnTo>
                    <a:pt x="358597" y="532130"/>
                  </a:lnTo>
                  <a:lnTo>
                    <a:pt x="358711" y="533552"/>
                  </a:lnTo>
                  <a:lnTo>
                    <a:pt x="358736" y="534809"/>
                  </a:lnTo>
                  <a:lnTo>
                    <a:pt x="358381" y="535940"/>
                  </a:lnTo>
                  <a:lnTo>
                    <a:pt x="360235" y="535940"/>
                  </a:lnTo>
                  <a:lnTo>
                    <a:pt x="362864" y="537210"/>
                  </a:lnTo>
                  <a:lnTo>
                    <a:pt x="364426" y="542290"/>
                  </a:lnTo>
                  <a:lnTo>
                    <a:pt x="362902" y="544830"/>
                  </a:lnTo>
                  <a:lnTo>
                    <a:pt x="358686" y="546100"/>
                  </a:lnTo>
                  <a:lnTo>
                    <a:pt x="357136" y="546100"/>
                  </a:lnTo>
                  <a:lnTo>
                    <a:pt x="355917" y="544830"/>
                  </a:lnTo>
                  <a:lnTo>
                    <a:pt x="355206" y="546100"/>
                  </a:lnTo>
                  <a:lnTo>
                    <a:pt x="354368" y="546100"/>
                  </a:lnTo>
                  <a:lnTo>
                    <a:pt x="349910" y="547370"/>
                  </a:lnTo>
                  <a:lnTo>
                    <a:pt x="346303" y="544830"/>
                  </a:lnTo>
                  <a:lnTo>
                    <a:pt x="344500" y="538480"/>
                  </a:lnTo>
                  <a:lnTo>
                    <a:pt x="346011" y="535940"/>
                  </a:lnTo>
                  <a:lnTo>
                    <a:pt x="348780" y="534670"/>
                  </a:lnTo>
                  <a:lnTo>
                    <a:pt x="348602" y="533400"/>
                  </a:lnTo>
                  <a:lnTo>
                    <a:pt x="348729" y="533057"/>
                  </a:lnTo>
                  <a:lnTo>
                    <a:pt x="348830" y="532130"/>
                  </a:lnTo>
                  <a:lnTo>
                    <a:pt x="348361" y="532130"/>
                  </a:lnTo>
                  <a:lnTo>
                    <a:pt x="347980" y="530860"/>
                  </a:lnTo>
                  <a:lnTo>
                    <a:pt x="347522" y="530860"/>
                  </a:lnTo>
                  <a:lnTo>
                    <a:pt x="346773" y="532130"/>
                  </a:lnTo>
                  <a:lnTo>
                    <a:pt x="345325" y="533400"/>
                  </a:lnTo>
                  <a:lnTo>
                    <a:pt x="339928" y="534670"/>
                  </a:lnTo>
                  <a:lnTo>
                    <a:pt x="336702" y="533552"/>
                  </a:lnTo>
                  <a:lnTo>
                    <a:pt x="337807" y="535940"/>
                  </a:lnTo>
                  <a:lnTo>
                    <a:pt x="337934" y="537210"/>
                  </a:lnTo>
                  <a:lnTo>
                    <a:pt x="338455" y="538480"/>
                  </a:lnTo>
                  <a:lnTo>
                    <a:pt x="338874" y="538480"/>
                  </a:lnTo>
                  <a:lnTo>
                    <a:pt x="339255" y="539750"/>
                  </a:lnTo>
                  <a:lnTo>
                    <a:pt x="339255" y="541020"/>
                  </a:lnTo>
                  <a:lnTo>
                    <a:pt x="341147" y="541020"/>
                  </a:lnTo>
                  <a:lnTo>
                    <a:pt x="342798" y="542290"/>
                  </a:lnTo>
                  <a:lnTo>
                    <a:pt x="343179" y="546100"/>
                  </a:lnTo>
                  <a:lnTo>
                    <a:pt x="341833" y="547370"/>
                  </a:lnTo>
                  <a:lnTo>
                    <a:pt x="338823" y="547370"/>
                  </a:lnTo>
                  <a:lnTo>
                    <a:pt x="341452" y="548640"/>
                  </a:lnTo>
                  <a:lnTo>
                    <a:pt x="343509" y="551180"/>
                  </a:lnTo>
                  <a:lnTo>
                    <a:pt x="343750" y="554291"/>
                  </a:lnTo>
                  <a:lnTo>
                    <a:pt x="343712" y="555205"/>
                  </a:lnTo>
                  <a:lnTo>
                    <a:pt x="343293" y="556260"/>
                  </a:lnTo>
                  <a:lnTo>
                    <a:pt x="342392" y="557530"/>
                  </a:lnTo>
                  <a:lnTo>
                    <a:pt x="341972" y="560070"/>
                  </a:lnTo>
                  <a:lnTo>
                    <a:pt x="340296" y="561340"/>
                  </a:lnTo>
                  <a:lnTo>
                    <a:pt x="335800" y="561340"/>
                  </a:lnTo>
                  <a:lnTo>
                    <a:pt x="333806" y="560070"/>
                  </a:lnTo>
                  <a:lnTo>
                    <a:pt x="332981" y="558800"/>
                  </a:lnTo>
                  <a:lnTo>
                    <a:pt x="331470" y="558800"/>
                  </a:lnTo>
                  <a:lnTo>
                    <a:pt x="330161" y="557593"/>
                  </a:lnTo>
                  <a:lnTo>
                    <a:pt x="329044" y="556260"/>
                  </a:lnTo>
                  <a:lnTo>
                    <a:pt x="326809" y="556260"/>
                  </a:lnTo>
                  <a:lnTo>
                    <a:pt x="324967" y="553720"/>
                  </a:lnTo>
                  <a:lnTo>
                    <a:pt x="323545" y="548640"/>
                  </a:lnTo>
                  <a:lnTo>
                    <a:pt x="325564" y="544830"/>
                  </a:lnTo>
                  <a:lnTo>
                    <a:pt x="328904" y="543560"/>
                  </a:lnTo>
                  <a:lnTo>
                    <a:pt x="327634" y="543560"/>
                  </a:lnTo>
                  <a:lnTo>
                    <a:pt x="326580" y="542290"/>
                  </a:lnTo>
                  <a:lnTo>
                    <a:pt x="325856" y="541020"/>
                  </a:lnTo>
                  <a:lnTo>
                    <a:pt x="322630" y="542290"/>
                  </a:lnTo>
                  <a:lnTo>
                    <a:pt x="319303" y="541020"/>
                  </a:lnTo>
                  <a:lnTo>
                    <a:pt x="318147" y="535940"/>
                  </a:lnTo>
                  <a:lnTo>
                    <a:pt x="318173" y="534670"/>
                  </a:lnTo>
                  <a:lnTo>
                    <a:pt x="315277" y="534670"/>
                  </a:lnTo>
                  <a:lnTo>
                    <a:pt x="312102" y="533400"/>
                  </a:lnTo>
                  <a:lnTo>
                    <a:pt x="310883" y="530860"/>
                  </a:lnTo>
                  <a:lnTo>
                    <a:pt x="309905" y="532130"/>
                  </a:lnTo>
                  <a:lnTo>
                    <a:pt x="306730" y="532130"/>
                  </a:lnTo>
                  <a:lnTo>
                    <a:pt x="306819" y="533400"/>
                  </a:lnTo>
                  <a:lnTo>
                    <a:pt x="306578" y="534670"/>
                  </a:lnTo>
                  <a:lnTo>
                    <a:pt x="306222" y="534670"/>
                  </a:lnTo>
                  <a:lnTo>
                    <a:pt x="307911" y="535940"/>
                  </a:lnTo>
                  <a:lnTo>
                    <a:pt x="309245" y="537210"/>
                  </a:lnTo>
                  <a:lnTo>
                    <a:pt x="310172" y="541020"/>
                  </a:lnTo>
                  <a:lnTo>
                    <a:pt x="309841" y="542290"/>
                  </a:lnTo>
                  <a:lnTo>
                    <a:pt x="308965" y="543560"/>
                  </a:lnTo>
                  <a:lnTo>
                    <a:pt x="309803" y="544830"/>
                  </a:lnTo>
                  <a:lnTo>
                    <a:pt x="310578" y="544830"/>
                  </a:lnTo>
                  <a:lnTo>
                    <a:pt x="311188" y="546100"/>
                  </a:lnTo>
                  <a:lnTo>
                    <a:pt x="312724" y="546100"/>
                  </a:lnTo>
                  <a:lnTo>
                    <a:pt x="312648" y="544830"/>
                  </a:lnTo>
                  <a:lnTo>
                    <a:pt x="314096" y="542290"/>
                  </a:lnTo>
                  <a:lnTo>
                    <a:pt x="317817" y="542290"/>
                  </a:lnTo>
                  <a:lnTo>
                    <a:pt x="319392" y="543560"/>
                  </a:lnTo>
                  <a:lnTo>
                    <a:pt x="319544" y="547370"/>
                  </a:lnTo>
                  <a:lnTo>
                    <a:pt x="318109" y="549910"/>
                  </a:lnTo>
                  <a:lnTo>
                    <a:pt x="316915" y="549910"/>
                  </a:lnTo>
                  <a:lnTo>
                    <a:pt x="318084" y="551180"/>
                  </a:lnTo>
                  <a:lnTo>
                    <a:pt x="318274" y="554291"/>
                  </a:lnTo>
                  <a:lnTo>
                    <a:pt x="318185" y="555205"/>
                  </a:lnTo>
                  <a:lnTo>
                    <a:pt x="317576" y="556260"/>
                  </a:lnTo>
                  <a:lnTo>
                    <a:pt x="316407" y="557530"/>
                  </a:lnTo>
                  <a:lnTo>
                    <a:pt x="319062" y="558800"/>
                  </a:lnTo>
                  <a:lnTo>
                    <a:pt x="320941" y="561251"/>
                  </a:lnTo>
                  <a:lnTo>
                    <a:pt x="321056" y="566420"/>
                  </a:lnTo>
                  <a:lnTo>
                    <a:pt x="321068" y="567690"/>
                  </a:lnTo>
                  <a:lnTo>
                    <a:pt x="319620" y="568960"/>
                  </a:lnTo>
                  <a:lnTo>
                    <a:pt x="321779" y="568960"/>
                  </a:lnTo>
                  <a:lnTo>
                    <a:pt x="322414" y="570230"/>
                  </a:lnTo>
                  <a:lnTo>
                    <a:pt x="322821" y="568960"/>
                  </a:lnTo>
                  <a:lnTo>
                    <a:pt x="325005" y="568960"/>
                  </a:lnTo>
                  <a:lnTo>
                    <a:pt x="326110" y="570230"/>
                  </a:lnTo>
                  <a:lnTo>
                    <a:pt x="326796" y="570230"/>
                  </a:lnTo>
                  <a:lnTo>
                    <a:pt x="327152" y="568960"/>
                  </a:lnTo>
                  <a:lnTo>
                    <a:pt x="328358" y="567690"/>
                  </a:lnTo>
                  <a:lnTo>
                    <a:pt x="332117" y="566420"/>
                  </a:lnTo>
                  <a:lnTo>
                    <a:pt x="334111" y="566420"/>
                  </a:lnTo>
                  <a:lnTo>
                    <a:pt x="335368" y="567690"/>
                  </a:lnTo>
                  <a:lnTo>
                    <a:pt x="335800" y="566420"/>
                  </a:lnTo>
                  <a:lnTo>
                    <a:pt x="337566" y="563880"/>
                  </a:lnTo>
                  <a:lnTo>
                    <a:pt x="340550" y="562610"/>
                  </a:lnTo>
                  <a:lnTo>
                    <a:pt x="342011" y="562610"/>
                  </a:lnTo>
                  <a:lnTo>
                    <a:pt x="342823" y="561340"/>
                  </a:lnTo>
                  <a:lnTo>
                    <a:pt x="345592" y="561340"/>
                  </a:lnTo>
                  <a:lnTo>
                    <a:pt x="347141" y="563880"/>
                  </a:lnTo>
                  <a:lnTo>
                    <a:pt x="347116" y="565150"/>
                  </a:lnTo>
                  <a:lnTo>
                    <a:pt x="347586" y="566420"/>
                  </a:lnTo>
                  <a:lnTo>
                    <a:pt x="347954" y="566420"/>
                  </a:lnTo>
                  <a:lnTo>
                    <a:pt x="348881" y="570128"/>
                  </a:lnTo>
                  <a:lnTo>
                    <a:pt x="348780" y="570547"/>
                  </a:lnTo>
                  <a:lnTo>
                    <a:pt x="347865" y="572770"/>
                  </a:lnTo>
                  <a:lnTo>
                    <a:pt x="345782" y="574040"/>
                  </a:lnTo>
                  <a:lnTo>
                    <a:pt x="345833" y="575310"/>
                  </a:lnTo>
                  <a:lnTo>
                    <a:pt x="346697" y="574040"/>
                  </a:lnTo>
                  <a:lnTo>
                    <a:pt x="351243" y="574040"/>
                  </a:lnTo>
                  <a:lnTo>
                    <a:pt x="351104" y="572770"/>
                  </a:lnTo>
                  <a:lnTo>
                    <a:pt x="350367" y="570547"/>
                  </a:lnTo>
                  <a:lnTo>
                    <a:pt x="350316" y="570128"/>
                  </a:lnTo>
                  <a:lnTo>
                    <a:pt x="351764" y="567690"/>
                  </a:lnTo>
                  <a:lnTo>
                    <a:pt x="355536" y="566420"/>
                  </a:lnTo>
                  <a:lnTo>
                    <a:pt x="356641" y="566420"/>
                  </a:lnTo>
                  <a:lnTo>
                    <a:pt x="357644" y="567690"/>
                  </a:lnTo>
                  <a:lnTo>
                    <a:pt x="357378" y="566420"/>
                  </a:lnTo>
                  <a:lnTo>
                    <a:pt x="357174" y="566420"/>
                  </a:lnTo>
                  <a:lnTo>
                    <a:pt x="357022" y="563880"/>
                  </a:lnTo>
                  <a:lnTo>
                    <a:pt x="357568" y="561441"/>
                  </a:lnTo>
                  <a:lnTo>
                    <a:pt x="357670" y="561251"/>
                  </a:lnTo>
                  <a:lnTo>
                    <a:pt x="358609" y="560070"/>
                  </a:lnTo>
                  <a:lnTo>
                    <a:pt x="352005" y="560070"/>
                  </a:lnTo>
                  <a:lnTo>
                    <a:pt x="349440" y="561340"/>
                  </a:lnTo>
                  <a:lnTo>
                    <a:pt x="347548" y="560070"/>
                  </a:lnTo>
                  <a:lnTo>
                    <a:pt x="346456" y="557530"/>
                  </a:lnTo>
                  <a:lnTo>
                    <a:pt x="347459" y="554990"/>
                  </a:lnTo>
                  <a:lnTo>
                    <a:pt x="349440" y="554990"/>
                  </a:lnTo>
                  <a:lnTo>
                    <a:pt x="349313" y="549910"/>
                  </a:lnTo>
                  <a:lnTo>
                    <a:pt x="352221" y="547370"/>
                  </a:lnTo>
                  <a:lnTo>
                    <a:pt x="358571" y="547370"/>
                  </a:lnTo>
                  <a:lnTo>
                    <a:pt x="359448" y="546100"/>
                  </a:lnTo>
                  <a:lnTo>
                    <a:pt x="364655" y="546100"/>
                  </a:lnTo>
                  <a:lnTo>
                    <a:pt x="366966" y="547370"/>
                  </a:lnTo>
                  <a:lnTo>
                    <a:pt x="367030" y="551180"/>
                  </a:lnTo>
                  <a:lnTo>
                    <a:pt x="366788" y="552450"/>
                  </a:lnTo>
                  <a:lnTo>
                    <a:pt x="367474" y="552450"/>
                  </a:lnTo>
                  <a:lnTo>
                    <a:pt x="367944" y="553720"/>
                  </a:lnTo>
                  <a:lnTo>
                    <a:pt x="368096" y="555205"/>
                  </a:lnTo>
                  <a:lnTo>
                    <a:pt x="367982" y="556958"/>
                  </a:lnTo>
                  <a:lnTo>
                    <a:pt x="367792" y="557530"/>
                  </a:lnTo>
                  <a:lnTo>
                    <a:pt x="366991" y="558800"/>
                  </a:lnTo>
                  <a:lnTo>
                    <a:pt x="368820" y="560070"/>
                  </a:lnTo>
                  <a:lnTo>
                    <a:pt x="370103" y="562610"/>
                  </a:lnTo>
                  <a:lnTo>
                    <a:pt x="370370" y="566420"/>
                  </a:lnTo>
                  <a:lnTo>
                    <a:pt x="369735" y="567690"/>
                  </a:lnTo>
                  <a:lnTo>
                    <a:pt x="368617" y="568960"/>
                  </a:lnTo>
                  <a:lnTo>
                    <a:pt x="375399" y="568960"/>
                  </a:lnTo>
                  <a:lnTo>
                    <a:pt x="376567" y="570230"/>
                  </a:lnTo>
                  <a:lnTo>
                    <a:pt x="377418" y="570230"/>
                  </a:lnTo>
                  <a:close/>
                </a:path>
                <a:path w="884554" h="612139">
                  <a:moveTo>
                    <a:pt x="377571" y="556260"/>
                  </a:moveTo>
                  <a:lnTo>
                    <a:pt x="377253" y="554990"/>
                  </a:lnTo>
                  <a:lnTo>
                    <a:pt x="375386" y="553720"/>
                  </a:lnTo>
                  <a:lnTo>
                    <a:pt x="373773" y="554291"/>
                  </a:lnTo>
                  <a:lnTo>
                    <a:pt x="373964" y="554990"/>
                  </a:lnTo>
                  <a:lnTo>
                    <a:pt x="377571" y="556260"/>
                  </a:lnTo>
                  <a:close/>
                </a:path>
                <a:path w="884554" h="612139">
                  <a:moveTo>
                    <a:pt x="382016" y="556260"/>
                  </a:moveTo>
                  <a:lnTo>
                    <a:pt x="381584" y="554990"/>
                  </a:lnTo>
                  <a:lnTo>
                    <a:pt x="381254" y="554990"/>
                  </a:lnTo>
                  <a:lnTo>
                    <a:pt x="377571" y="556260"/>
                  </a:lnTo>
                  <a:lnTo>
                    <a:pt x="377875" y="557530"/>
                  </a:lnTo>
                  <a:lnTo>
                    <a:pt x="378942" y="557530"/>
                  </a:lnTo>
                  <a:lnTo>
                    <a:pt x="380276" y="556260"/>
                  </a:lnTo>
                  <a:lnTo>
                    <a:pt x="382016" y="556260"/>
                  </a:lnTo>
                  <a:close/>
                </a:path>
                <a:path w="884554" h="612139">
                  <a:moveTo>
                    <a:pt x="392442" y="548640"/>
                  </a:moveTo>
                  <a:lnTo>
                    <a:pt x="391287" y="547801"/>
                  </a:lnTo>
                  <a:lnTo>
                    <a:pt x="392201" y="548640"/>
                  </a:lnTo>
                  <a:lnTo>
                    <a:pt x="392442" y="548640"/>
                  </a:lnTo>
                  <a:close/>
                </a:path>
                <a:path w="884554" h="612139">
                  <a:moveTo>
                    <a:pt x="395173" y="511810"/>
                  </a:moveTo>
                  <a:lnTo>
                    <a:pt x="393255" y="511810"/>
                  </a:lnTo>
                  <a:lnTo>
                    <a:pt x="393280" y="513080"/>
                  </a:lnTo>
                  <a:lnTo>
                    <a:pt x="394284" y="513080"/>
                  </a:lnTo>
                  <a:lnTo>
                    <a:pt x="395173" y="511810"/>
                  </a:lnTo>
                  <a:close/>
                </a:path>
                <a:path w="884554" h="612139">
                  <a:moveTo>
                    <a:pt x="395757" y="595630"/>
                  </a:moveTo>
                  <a:lnTo>
                    <a:pt x="393433" y="594360"/>
                  </a:lnTo>
                  <a:lnTo>
                    <a:pt x="391782" y="591820"/>
                  </a:lnTo>
                  <a:lnTo>
                    <a:pt x="391820" y="587463"/>
                  </a:lnTo>
                  <a:lnTo>
                    <a:pt x="391985" y="586740"/>
                  </a:lnTo>
                  <a:lnTo>
                    <a:pt x="392468" y="586740"/>
                  </a:lnTo>
                  <a:lnTo>
                    <a:pt x="391198" y="585470"/>
                  </a:lnTo>
                  <a:lnTo>
                    <a:pt x="390194" y="584200"/>
                  </a:lnTo>
                  <a:lnTo>
                    <a:pt x="389763" y="582930"/>
                  </a:lnTo>
                  <a:lnTo>
                    <a:pt x="386588" y="582930"/>
                  </a:lnTo>
                  <a:lnTo>
                    <a:pt x="383832" y="580390"/>
                  </a:lnTo>
                  <a:lnTo>
                    <a:pt x="383082" y="577850"/>
                  </a:lnTo>
                  <a:lnTo>
                    <a:pt x="382422" y="577850"/>
                  </a:lnTo>
                  <a:lnTo>
                    <a:pt x="381609" y="579120"/>
                  </a:lnTo>
                  <a:lnTo>
                    <a:pt x="375869" y="579120"/>
                  </a:lnTo>
                  <a:lnTo>
                    <a:pt x="374738" y="580390"/>
                  </a:lnTo>
                  <a:lnTo>
                    <a:pt x="373430" y="580390"/>
                  </a:lnTo>
                  <a:lnTo>
                    <a:pt x="372757" y="581660"/>
                  </a:lnTo>
                  <a:lnTo>
                    <a:pt x="371970" y="581660"/>
                  </a:lnTo>
                  <a:lnTo>
                    <a:pt x="368388" y="582701"/>
                  </a:lnTo>
                  <a:lnTo>
                    <a:pt x="370560" y="585470"/>
                  </a:lnTo>
                  <a:lnTo>
                    <a:pt x="370586" y="588289"/>
                  </a:lnTo>
                  <a:lnTo>
                    <a:pt x="372529" y="585470"/>
                  </a:lnTo>
                  <a:lnTo>
                    <a:pt x="379755" y="585470"/>
                  </a:lnTo>
                  <a:lnTo>
                    <a:pt x="382981" y="588010"/>
                  </a:lnTo>
                  <a:lnTo>
                    <a:pt x="383616" y="594360"/>
                  </a:lnTo>
                  <a:lnTo>
                    <a:pt x="382384" y="595630"/>
                  </a:lnTo>
                  <a:lnTo>
                    <a:pt x="380403" y="598170"/>
                  </a:lnTo>
                  <a:lnTo>
                    <a:pt x="382739" y="598170"/>
                  </a:lnTo>
                  <a:lnTo>
                    <a:pt x="384479" y="600710"/>
                  </a:lnTo>
                  <a:lnTo>
                    <a:pt x="384822" y="605790"/>
                  </a:lnTo>
                  <a:lnTo>
                    <a:pt x="383489" y="608330"/>
                  </a:lnTo>
                  <a:lnTo>
                    <a:pt x="381431" y="609600"/>
                  </a:lnTo>
                  <a:lnTo>
                    <a:pt x="386562" y="608330"/>
                  </a:lnTo>
                  <a:lnTo>
                    <a:pt x="389102" y="608330"/>
                  </a:lnTo>
                  <a:lnTo>
                    <a:pt x="387616" y="607060"/>
                  </a:lnTo>
                  <a:lnTo>
                    <a:pt x="386410" y="605790"/>
                  </a:lnTo>
                  <a:lnTo>
                    <a:pt x="385089" y="600710"/>
                  </a:lnTo>
                  <a:lnTo>
                    <a:pt x="386930" y="598170"/>
                  </a:lnTo>
                  <a:lnTo>
                    <a:pt x="391604" y="596900"/>
                  </a:lnTo>
                  <a:lnTo>
                    <a:pt x="393166" y="596900"/>
                  </a:lnTo>
                  <a:lnTo>
                    <a:pt x="394462" y="598170"/>
                  </a:lnTo>
                  <a:lnTo>
                    <a:pt x="394550" y="596900"/>
                  </a:lnTo>
                  <a:lnTo>
                    <a:pt x="395008" y="595630"/>
                  </a:lnTo>
                  <a:lnTo>
                    <a:pt x="395757" y="595630"/>
                  </a:lnTo>
                  <a:close/>
                </a:path>
                <a:path w="884554" h="612139">
                  <a:moveTo>
                    <a:pt x="396544" y="534809"/>
                  </a:moveTo>
                  <a:lnTo>
                    <a:pt x="395617" y="535940"/>
                  </a:lnTo>
                  <a:lnTo>
                    <a:pt x="396405" y="535940"/>
                  </a:lnTo>
                  <a:lnTo>
                    <a:pt x="396544" y="534809"/>
                  </a:lnTo>
                  <a:close/>
                </a:path>
                <a:path w="884554" h="612139">
                  <a:moveTo>
                    <a:pt x="397179" y="533552"/>
                  </a:moveTo>
                  <a:lnTo>
                    <a:pt x="397141" y="533019"/>
                  </a:lnTo>
                  <a:lnTo>
                    <a:pt x="396735" y="533400"/>
                  </a:lnTo>
                  <a:lnTo>
                    <a:pt x="396544" y="534809"/>
                  </a:lnTo>
                  <a:lnTo>
                    <a:pt x="396659" y="534670"/>
                  </a:lnTo>
                  <a:lnTo>
                    <a:pt x="397179" y="533552"/>
                  </a:lnTo>
                  <a:close/>
                </a:path>
                <a:path w="884554" h="612139">
                  <a:moveTo>
                    <a:pt x="397789" y="510540"/>
                  </a:moveTo>
                  <a:lnTo>
                    <a:pt x="396621" y="510540"/>
                  </a:lnTo>
                  <a:lnTo>
                    <a:pt x="395173" y="511810"/>
                  </a:lnTo>
                  <a:lnTo>
                    <a:pt x="396684" y="511810"/>
                  </a:lnTo>
                  <a:lnTo>
                    <a:pt x="397789" y="510540"/>
                  </a:lnTo>
                  <a:close/>
                </a:path>
                <a:path w="884554" h="612139">
                  <a:moveTo>
                    <a:pt x="399580" y="520750"/>
                  </a:moveTo>
                  <a:lnTo>
                    <a:pt x="396976" y="523240"/>
                  </a:lnTo>
                  <a:lnTo>
                    <a:pt x="397002" y="524510"/>
                  </a:lnTo>
                  <a:lnTo>
                    <a:pt x="397141" y="524510"/>
                  </a:lnTo>
                  <a:lnTo>
                    <a:pt x="399300" y="521970"/>
                  </a:lnTo>
                  <a:lnTo>
                    <a:pt x="399580" y="520750"/>
                  </a:lnTo>
                  <a:close/>
                </a:path>
                <a:path w="884554" h="612139">
                  <a:moveTo>
                    <a:pt x="399935" y="532130"/>
                  </a:moveTo>
                  <a:lnTo>
                    <a:pt x="398246" y="530860"/>
                  </a:lnTo>
                  <a:lnTo>
                    <a:pt x="397103" y="529590"/>
                  </a:lnTo>
                  <a:lnTo>
                    <a:pt x="397002" y="524510"/>
                  </a:lnTo>
                  <a:lnTo>
                    <a:pt x="392849" y="524510"/>
                  </a:lnTo>
                  <a:lnTo>
                    <a:pt x="392163" y="525780"/>
                  </a:lnTo>
                  <a:lnTo>
                    <a:pt x="390537" y="528320"/>
                  </a:lnTo>
                  <a:lnTo>
                    <a:pt x="387642" y="528320"/>
                  </a:lnTo>
                  <a:lnTo>
                    <a:pt x="387273" y="529590"/>
                  </a:lnTo>
                  <a:lnTo>
                    <a:pt x="386549" y="530860"/>
                  </a:lnTo>
                  <a:lnTo>
                    <a:pt x="384530" y="530860"/>
                  </a:lnTo>
                  <a:lnTo>
                    <a:pt x="384213" y="532130"/>
                  </a:lnTo>
                  <a:lnTo>
                    <a:pt x="383628" y="532130"/>
                  </a:lnTo>
                  <a:lnTo>
                    <a:pt x="382968" y="533400"/>
                  </a:lnTo>
                  <a:lnTo>
                    <a:pt x="384530" y="533400"/>
                  </a:lnTo>
                  <a:lnTo>
                    <a:pt x="385610" y="535940"/>
                  </a:lnTo>
                  <a:lnTo>
                    <a:pt x="385686" y="537210"/>
                  </a:lnTo>
                  <a:lnTo>
                    <a:pt x="385699" y="538480"/>
                  </a:lnTo>
                  <a:lnTo>
                    <a:pt x="385546" y="539750"/>
                  </a:lnTo>
                  <a:lnTo>
                    <a:pt x="387019" y="539750"/>
                  </a:lnTo>
                  <a:lnTo>
                    <a:pt x="388239" y="541020"/>
                  </a:lnTo>
                  <a:lnTo>
                    <a:pt x="388874" y="543394"/>
                  </a:lnTo>
                  <a:lnTo>
                    <a:pt x="388835" y="544131"/>
                  </a:lnTo>
                  <a:lnTo>
                    <a:pt x="388721" y="544830"/>
                  </a:lnTo>
                  <a:lnTo>
                    <a:pt x="388315" y="546100"/>
                  </a:lnTo>
                  <a:lnTo>
                    <a:pt x="390690" y="547370"/>
                  </a:lnTo>
                  <a:lnTo>
                    <a:pt x="391287" y="547801"/>
                  </a:lnTo>
                  <a:lnTo>
                    <a:pt x="389445" y="546100"/>
                  </a:lnTo>
                  <a:lnTo>
                    <a:pt x="389382" y="539750"/>
                  </a:lnTo>
                  <a:lnTo>
                    <a:pt x="390969" y="537210"/>
                  </a:lnTo>
                  <a:lnTo>
                    <a:pt x="393255" y="535940"/>
                  </a:lnTo>
                  <a:lnTo>
                    <a:pt x="391858" y="535940"/>
                  </a:lnTo>
                  <a:lnTo>
                    <a:pt x="390652" y="534670"/>
                  </a:lnTo>
                  <a:lnTo>
                    <a:pt x="389991" y="532130"/>
                  </a:lnTo>
                  <a:lnTo>
                    <a:pt x="391172" y="529590"/>
                  </a:lnTo>
                  <a:lnTo>
                    <a:pt x="394817" y="529590"/>
                  </a:lnTo>
                  <a:lnTo>
                    <a:pt x="396595" y="530860"/>
                  </a:lnTo>
                  <a:lnTo>
                    <a:pt x="397141" y="533019"/>
                  </a:lnTo>
                  <a:lnTo>
                    <a:pt x="398068" y="532130"/>
                  </a:lnTo>
                  <a:lnTo>
                    <a:pt x="399935" y="532130"/>
                  </a:lnTo>
                  <a:close/>
                </a:path>
                <a:path w="884554" h="612139">
                  <a:moveTo>
                    <a:pt x="401472" y="558800"/>
                  </a:moveTo>
                  <a:lnTo>
                    <a:pt x="399656" y="557530"/>
                  </a:lnTo>
                  <a:lnTo>
                    <a:pt x="400837" y="558800"/>
                  </a:lnTo>
                  <a:lnTo>
                    <a:pt x="401472" y="558800"/>
                  </a:lnTo>
                  <a:close/>
                </a:path>
                <a:path w="884554" h="612139">
                  <a:moveTo>
                    <a:pt x="415340" y="499211"/>
                  </a:moveTo>
                  <a:close/>
                </a:path>
                <a:path w="884554" h="612139">
                  <a:moveTo>
                    <a:pt x="421906" y="596900"/>
                  </a:moveTo>
                  <a:lnTo>
                    <a:pt x="421487" y="596900"/>
                  </a:lnTo>
                  <a:lnTo>
                    <a:pt x="421182" y="595630"/>
                  </a:lnTo>
                  <a:lnTo>
                    <a:pt x="420839" y="593090"/>
                  </a:lnTo>
                  <a:lnTo>
                    <a:pt x="421055" y="591820"/>
                  </a:lnTo>
                  <a:lnTo>
                    <a:pt x="421576" y="591820"/>
                  </a:lnTo>
                  <a:lnTo>
                    <a:pt x="421119" y="590550"/>
                  </a:lnTo>
                  <a:lnTo>
                    <a:pt x="420751" y="590550"/>
                  </a:lnTo>
                  <a:lnTo>
                    <a:pt x="420471" y="589280"/>
                  </a:lnTo>
                  <a:lnTo>
                    <a:pt x="419481" y="591820"/>
                  </a:lnTo>
                  <a:lnTo>
                    <a:pt x="417449" y="593090"/>
                  </a:lnTo>
                  <a:lnTo>
                    <a:pt x="411391" y="593090"/>
                  </a:lnTo>
                  <a:lnTo>
                    <a:pt x="408254" y="590550"/>
                  </a:lnTo>
                  <a:lnTo>
                    <a:pt x="407860" y="584200"/>
                  </a:lnTo>
                  <a:lnTo>
                    <a:pt x="408990" y="582930"/>
                  </a:lnTo>
                  <a:lnTo>
                    <a:pt x="410806" y="581660"/>
                  </a:lnTo>
                  <a:lnTo>
                    <a:pt x="409295" y="580390"/>
                  </a:lnTo>
                  <a:lnTo>
                    <a:pt x="408228" y="579120"/>
                  </a:lnTo>
                  <a:lnTo>
                    <a:pt x="407771" y="574040"/>
                  </a:lnTo>
                  <a:lnTo>
                    <a:pt x="408927" y="571500"/>
                  </a:lnTo>
                  <a:lnTo>
                    <a:pt x="410819" y="570230"/>
                  </a:lnTo>
                  <a:lnTo>
                    <a:pt x="409168" y="570230"/>
                  </a:lnTo>
                  <a:lnTo>
                    <a:pt x="407784" y="568960"/>
                  </a:lnTo>
                  <a:lnTo>
                    <a:pt x="407022" y="567690"/>
                  </a:lnTo>
                  <a:lnTo>
                    <a:pt x="406996" y="568960"/>
                  </a:lnTo>
                  <a:lnTo>
                    <a:pt x="406107" y="570230"/>
                  </a:lnTo>
                  <a:lnTo>
                    <a:pt x="402882" y="571500"/>
                  </a:lnTo>
                  <a:lnTo>
                    <a:pt x="401002" y="570230"/>
                  </a:lnTo>
                  <a:lnTo>
                    <a:pt x="399935" y="567690"/>
                  </a:lnTo>
                  <a:lnTo>
                    <a:pt x="400951" y="565150"/>
                  </a:lnTo>
                  <a:lnTo>
                    <a:pt x="403758" y="563880"/>
                  </a:lnTo>
                  <a:lnTo>
                    <a:pt x="404787" y="565150"/>
                  </a:lnTo>
                  <a:lnTo>
                    <a:pt x="405485" y="565150"/>
                  </a:lnTo>
                  <a:lnTo>
                    <a:pt x="405409" y="563880"/>
                  </a:lnTo>
                  <a:lnTo>
                    <a:pt x="404507" y="562610"/>
                  </a:lnTo>
                  <a:lnTo>
                    <a:pt x="403974" y="561441"/>
                  </a:lnTo>
                  <a:lnTo>
                    <a:pt x="403910" y="558800"/>
                  </a:lnTo>
                  <a:lnTo>
                    <a:pt x="401472" y="558800"/>
                  </a:lnTo>
                  <a:lnTo>
                    <a:pt x="402361" y="562610"/>
                  </a:lnTo>
                  <a:lnTo>
                    <a:pt x="401256" y="563880"/>
                  </a:lnTo>
                  <a:lnTo>
                    <a:pt x="397649" y="565150"/>
                  </a:lnTo>
                  <a:lnTo>
                    <a:pt x="395820" y="563880"/>
                  </a:lnTo>
                  <a:lnTo>
                    <a:pt x="394931" y="560070"/>
                  </a:lnTo>
                  <a:lnTo>
                    <a:pt x="396036" y="558800"/>
                  </a:lnTo>
                  <a:lnTo>
                    <a:pt x="397840" y="558800"/>
                  </a:lnTo>
                  <a:lnTo>
                    <a:pt x="399567" y="557593"/>
                  </a:lnTo>
                  <a:lnTo>
                    <a:pt x="398170" y="556260"/>
                  </a:lnTo>
                  <a:lnTo>
                    <a:pt x="397878" y="552437"/>
                  </a:lnTo>
                  <a:lnTo>
                    <a:pt x="398018" y="551180"/>
                  </a:lnTo>
                  <a:lnTo>
                    <a:pt x="398297" y="549910"/>
                  </a:lnTo>
                  <a:lnTo>
                    <a:pt x="396227" y="549910"/>
                  </a:lnTo>
                  <a:lnTo>
                    <a:pt x="395630" y="548640"/>
                  </a:lnTo>
                  <a:lnTo>
                    <a:pt x="392442" y="548640"/>
                  </a:lnTo>
                  <a:lnTo>
                    <a:pt x="392557" y="553720"/>
                  </a:lnTo>
                  <a:lnTo>
                    <a:pt x="391414" y="556260"/>
                  </a:lnTo>
                  <a:lnTo>
                    <a:pt x="389686" y="556260"/>
                  </a:lnTo>
                  <a:lnTo>
                    <a:pt x="390563" y="557530"/>
                  </a:lnTo>
                  <a:lnTo>
                    <a:pt x="391236" y="558800"/>
                  </a:lnTo>
                  <a:lnTo>
                    <a:pt x="391426" y="560070"/>
                  </a:lnTo>
                  <a:lnTo>
                    <a:pt x="393331" y="561340"/>
                  </a:lnTo>
                  <a:lnTo>
                    <a:pt x="394716" y="562610"/>
                  </a:lnTo>
                  <a:lnTo>
                    <a:pt x="395173" y="567690"/>
                  </a:lnTo>
                  <a:lnTo>
                    <a:pt x="394284" y="568960"/>
                  </a:lnTo>
                  <a:lnTo>
                    <a:pt x="392747" y="570230"/>
                  </a:lnTo>
                  <a:lnTo>
                    <a:pt x="394208" y="571500"/>
                  </a:lnTo>
                  <a:lnTo>
                    <a:pt x="395325" y="572770"/>
                  </a:lnTo>
                  <a:lnTo>
                    <a:pt x="395782" y="574040"/>
                  </a:lnTo>
                  <a:lnTo>
                    <a:pt x="397979" y="574040"/>
                  </a:lnTo>
                  <a:lnTo>
                    <a:pt x="400075" y="575310"/>
                  </a:lnTo>
                  <a:lnTo>
                    <a:pt x="401370" y="576580"/>
                  </a:lnTo>
                  <a:lnTo>
                    <a:pt x="403606" y="577850"/>
                  </a:lnTo>
                  <a:lnTo>
                    <a:pt x="405396" y="579120"/>
                  </a:lnTo>
                  <a:lnTo>
                    <a:pt x="406069" y="584200"/>
                  </a:lnTo>
                  <a:lnTo>
                    <a:pt x="405485" y="585470"/>
                  </a:lnTo>
                  <a:lnTo>
                    <a:pt x="404368" y="586740"/>
                  </a:lnTo>
                  <a:lnTo>
                    <a:pt x="404660" y="588010"/>
                  </a:lnTo>
                  <a:lnTo>
                    <a:pt x="404837" y="588010"/>
                  </a:lnTo>
                  <a:lnTo>
                    <a:pt x="404926" y="591820"/>
                  </a:lnTo>
                  <a:lnTo>
                    <a:pt x="402869" y="594360"/>
                  </a:lnTo>
                  <a:lnTo>
                    <a:pt x="400037" y="595630"/>
                  </a:lnTo>
                  <a:lnTo>
                    <a:pt x="400532" y="595630"/>
                  </a:lnTo>
                  <a:lnTo>
                    <a:pt x="400926" y="596900"/>
                  </a:lnTo>
                  <a:lnTo>
                    <a:pt x="401142" y="598170"/>
                  </a:lnTo>
                  <a:lnTo>
                    <a:pt x="402653" y="598170"/>
                  </a:lnTo>
                  <a:lnTo>
                    <a:pt x="406895" y="596900"/>
                  </a:lnTo>
                  <a:lnTo>
                    <a:pt x="409867" y="599440"/>
                  </a:lnTo>
                  <a:lnTo>
                    <a:pt x="410603" y="601980"/>
                  </a:lnTo>
                  <a:lnTo>
                    <a:pt x="411149" y="601980"/>
                  </a:lnTo>
                  <a:lnTo>
                    <a:pt x="411645" y="600735"/>
                  </a:lnTo>
                  <a:lnTo>
                    <a:pt x="412826" y="599440"/>
                  </a:lnTo>
                  <a:lnTo>
                    <a:pt x="416090" y="598170"/>
                  </a:lnTo>
                  <a:lnTo>
                    <a:pt x="417614" y="599440"/>
                  </a:lnTo>
                  <a:lnTo>
                    <a:pt x="419074" y="599440"/>
                  </a:lnTo>
                  <a:lnTo>
                    <a:pt x="419747" y="598170"/>
                  </a:lnTo>
                  <a:lnTo>
                    <a:pt x="420725" y="598170"/>
                  </a:lnTo>
                  <a:lnTo>
                    <a:pt x="421906" y="596900"/>
                  </a:lnTo>
                  <a:close/>
                </a:path>
                <a:path w="884554" h="612139">
                  <a:moveTo>
                    <a:pt x="437337" y="520700"/>
                  </a:moveTo>
                  <a:lnTo>
                    <a:pt x="435470" y="520700"/>
                  </a:lnTo>
                  <a:lnTo>
                    <a:pt x="435203" y="521208"/>
                  </a:lnTo>
                  <a:lnTo>
                    <a:pt x="437337" y="520700"/>
                  </a:lnTo>
                  <a:close/>
                </a:path>
                <a:path w="884554" h="612139">
                  <a:moveTo>
                    <a:pt x="437730" y="543560"/>
                  </a:moveTo>
                  <a:lnTo>
                    <a:pt x="437680" y="543394"/>
                  </a:lnTo>
                  <a:lnTo>
                    <a:pt x="437565" y="543560"/>
                  </a:lnTo>
                  <a:lnTo>
                    <a:pt x="437375" y="544131"/>
                  </a:lnTo>
                  <a:lnTo>
                    <a:pt x="437730" y="543560"/>
                  </a:lnTo>
                  <a:close/>
                </a:path>
                <a:path w="884554" h="612139">
                  <a:moveTo>
                    <a:pt x="438353" y="520700"/>
                  </a:moveTo>
                  <a:lnTo>
                    <a:pt x="438277" y="519430"/>
                  </a:lnTo>
                  <a:lnTo>
                    <a:pt x="437337" y="520700"/>
                  </a:lnTo>
                  <a:lnTo>
                    <a:pt x="438353" y="520700"/>
                  </a:lnTo>
                  <a:close/>
                </a:path>
                <a:path w="884554" h="612139">
                  <a:moveTo>
                    <a:pt x="439000" y="518160"/>
                  </a:moveTo>
                  <a:lnTo>
                    <a:pt x="438696" y="516166"/>
                  </a:lnTo>
                  <a:lnTo>
                    <a:pt x="438162" y="516890"/>
                  </a:lnTo>
                  <a:lnTo>
                    <a:pt x="438213" y="519366"/>
                  </a:lnTo>
                  <a:lnTo>
                    <a:pt x="439000" y="518160"/>
                  </a:lnTo>
                  <a:close/>
                </a:path>
                <a:path w="884554" h="612139">
                  <a:moveTo>
                    <a:pt x="440537" y="514350"/>
                  </a:moveTo>
                  <a:lnTo>
                    <a:pt x="440385" y="514350"/>
                  </a:lnTo>
                  <a:lnTo>
                    <a:pt x="440169" y="513080"/>
                  </a:lnTo>
                  <a:lnTo>
                    <a:pt x="439737" y="514350"/>
                  </a:lnTo>
                  <a:lnTo>
                    <a:pt x="438429" y="514350"/>
                  </a:lnTo>
                  <a:lnTo>
                    <a:pt x="438696" y="516166"/>
                  </a:lnTo>
                  <a:lnTo>
                    <a:pt x="439089" y="515620"/>
                  </a:lnTo>
                  <a:lnTo>
                    <a:pt x="440537" y="514350"/>
                  </a:lnTo>
                  <a:close/>
                </a:path>
                <a:path w="884554" h="612139">
                  <a:moveTo>
                    <a:pt x="440804" y="533400"/>
                  </a:moveTo>
                  <a:lnTo>
                    <a:pt x="437286" y="533400"/>
                  </a:lnTo>
                  <a:lnTo>
                    <a:pt x="434200" y="530860"/>
                  </a:lnTo>
                  <a:lnTo>
                    <a:pt x="433654" y="525780"/>
                  </a:lnTo>
                  <a:lnTo>
                    <a:pt x="428040" y="525780"/>
                  </a:lnTo>
                  <a:lnTo>
                    <a:pt x="429526" y="527050"/>
                  </a:lnTo>
                  <a:lnTo>
                    <a:pt x="430085" y="530860"/>
                  </a:lnTo>
                  <a:lnTo>
                    <a:pt x="432930" y="532130"/>
                  </a:lnTo>
                  <a:lnTo>
                    <a:pt x="435038" y="534606"/>
                  </a:lnTo>
                  <a:lnTo>
                    <a:pt x="435127" y="535940"/>
                  </a:lnTo>
                  <a:lnTo>
                    <a:pt x="435152" y="537210"/>
                  </a:lnTo>
                  <a:lnTo>
                    <a:pt x="435991" y="538480"/>
                  </a:lnTo>
                  <a:lnTo>
                    <a:pt x="436689" y="539750"/>
                  </a:lnTo>
                  <a:lnTo>
                    <a:pt x="437680" y="543394"/>
                  </a:lnTo>
                  <a:lnTo>
                    <a:pt x="438467" y="542290"/>
                  </a:lnTo>
                  <a:lnTo>
                    <a:pt x="437819" y="541020"/>
                  </a:lnTo>
                  <a:lnTo>
                    <a:pt x="437375" y="539750"/>
                  </a:lnTo>
                  <a:lnTo>
                    <a:pt x="437121" y="535940"/>
                  </a:lnTo>
                  <a:lnTo>
                    <a:pt x="438569" y="534670"/>
                  </a:lnTo>
                  <a:lnTo>
                    <a:pt x="440804" y="533400"/>
                  </a:lnTo>
                  <a:close/>
                </a:path>
                <a:path w="884554" h="612139">
                  <a:moveTo>
                    <a:pt x="444893" y="544830"/>
                  </a:moveTo>
                  <a:lnTo>
                    <a:pt x="444106" y="544830"/>
                  </a:lnTo>
                  <a:lnTo>
                    <a:pt x="443953" y="546100"/>
                  </a:lnTo>
                  <a:lnTo>
                    <a:pt x="443064" y="547370"/>
                  </a:lnTo>
                  <a:lnTo>
                    <a:pt x="439953" y="548640"/>
                  </a:lnTo>
                  <a:lnTo>
                    <a:pt x="438073" y="547370"/>
                  </a:lnTo>
                  <a:lnTo>
                    <a:pt x="437134" y="544830"/>
                  </a:lnTo>
                  <a:lnTo>
                    <a:pt x="437375" y="544131"/>
                  </a:lnTo>
                  <a:lnTo>
                    <a:pt x="436156" y="546100"/>
                  </a:lnTo>
                  <a:lnTo>
                    <a:pt x="432689" y="546100"/>
                  </a:lnTo>
                  <a:lnTo>
                    <a:pt x="434086" y="547370"/>
                  </a:lnTo>
                  <a:lnTo>
                    <a:pt x="435063" y="548640"/>
                  </a:lnTo>
                  <a:lnTo>
                    <a:pt x="435165" y="549910"/>
                  </a:lnTo>
                  <a:lnTo>
                    <a:pt x="435851" y="549910"/>
                  </a:lnTo>
                  <a:lnTo>
                    <a:pt x="439293" y="549910"/>
                  </a:lnTo>
                  <a:lnTo>
                    <a:pt x="444144" y="549910"/>
                  </a:lnTo>
                  <a:lnTo>
                    <a:pt x="443814" y="548640"/>
                  </a:lnTo>
                  <a:lnTo>
                    <a:pt x="443598" y="547801"/>
                  </a:lnTo>
                  <a:lnTo>
                    <a:pt x="443585" y="547103"/>
                  </a:lnTo>
                  <a:lnTo>
                    <a:pt x="443979" y="546100"/>
                  </a:lnTo>
                  <a:lnTo>
                    <a:pt x="444893" y="544830"/>
                  </a:lnTo>
                  <a:close/>
                </a:path>
                <a:path w="884554" h="612139">
                  <a:moveTo>
                    <a:pt x="448106" y="466090"/>
                  </a:moveTo>
                  <a:lnTo>
                    <a:pt x="446544" y="466090"/>
                  </a:lnTo>
                  <a:lnTo>
                    <a:pt x="446176" y="466775"/>
                  </a:lnTo>
                  <a:lnTo>
                    <a:pt x="448106" y="466090"/>
                  </a:lnTo>
                  <a:close/>
                </a:path>
                <a:path w="884554" h="612139">
                  <a:moveTo>
                    <a:pt x="459955" y="580390"/>
                  </a:moveTo>
                  <a:lnTo>
                    <a:pt x="458901" y="580390"/>
                  </a:lnTo>
                  <a:lnTo>
                    <a:pt x="458508" y="579120"/>
                  </a:lnTo>
                  <a:lnTo>
                    <a:pt x="458127" y="577850"/>
                  </a:lnTo>
                  <a:lnTo>
                    <a:pt x="457682" y="575310"/>
                  </a:lnTo>
                  <a:lnTo>
                    <a:pt x="457885" y="574040"/>
                  </a:lnTo>
                  <a:lnTo>
                    <a:pt x="458431" y="572770"/>
                  </a:lnTo>
                  <a:lnTo>
                    <a:pt x="457542" y="572770"/>
                  </a:lnTo>
                  <a:lnTo>
                    <a:pt x="456882" y="571512"/>
                  </a:lnTo>
                  <a:lnTo>
                    <a:pt x="456653" y="570547"/>
                  </a:lnTo>
                  <a:lnTo>
                    <a:pt x="456526" y="570128"/>
                  </a:lnTo>
                  <a:lnTo>
                    <a:pt x="455968" y="568960"/>
                  </a:lnTo>
                  <a:lnTo>
                    <a:pt x="455472" y="568960"/>
                  </a:lnTo>
                  <a:lnTo>
                    <a:pt x="455066" y="566420"/>
                  </a:lnTo>
                  <a:lnTo>
                    <a:pt x="455333" y="565150"/>
                  </a:lnTo>
                  <a:lnTo>
                    <a:pt x="452755" y="565150"/>
                  </a:lnTo>
                  <a:lnTo>
                    <a:pt x="450494" y="563880"/>
                  </a:lnTo>
                  <a:lnTo>
                    <a:pt x="449973" y="562610"/>
                  </a:lnTo>
                  <a:lnTo>
                    <a:pt x="449440" y="561340"/>
                  </a:lnTo>
                  <a:lnTo>
                    <a:pt x="448792" y="561340"/>
                  </a:lnTo>
                  <a:lnTo>
                    <a:pt x="446595" y="562610"/>
                  </a:lnTo>
                  <a:lnTo>
                    <a:pt x="444741" y="561340"/>
                  </a:lnTo>
                  <a:lnTo>
                    <a:pt x="443750" y="557530"/>
                  </a:lnTo>
                  <a:lnTo>
                    <a:pt x="444817" y="556260"/>
                  </a:lnTo>
                  <a:lnTo>
                    <a:pt x="446811" y="554990"/>
                  </a:lnTo>
                  <a:lnTo>
                    <a:pt x="446798" y="554291"/>
                  </a:lnTo>
                  <a:lnTo>
                    <a:pt x="446684" y="552437"/>
                  </a:lnTo>
                  <a:lnTo>
                    <a:pt x="446824" y="551180"/>
                  </a:lnTo>
                  <a:lnTo>
                    <a:pt x="440829" y="551180"/>
                  </a:lnTo>
                  <a:lnTo>
                    <a:pt x="440855" y="554990"/>
                  </a:lnTo>
                  <a:lnTo>
                    <a:pt x="439839" y="556260"/>
                  </a:lnTo>
                  <a:lnTo>
                    <a:pt x="438454" y="556260"/>
                  </a:lnTo>
                  <a:lnTo>
                    <a:pt x="439928" y="557530"/>
                  </a:lnTo>
                  <a:lnTo>
                    <a:pt x="441071" y="558800"/>
                  </a:lnTo>
                  <a:lnTo>
                    <a:pt x="441566" y="561340"/>
                  </a:lnTo>
                  <a:lnTo>
                    <a:pt x="442963" y="562610"/>
                  </a:lnTo>
                  <a:lnTo>
                    <a:pt x="443928" y="563880"/>
                  </a:lnTo>
                  <a:lnTo>
                    <a:pt x="444563" y="567690"/>
                  </a:lnTo>
                  <a:lnTo>
                    <a:pt x="443661" y="570230"/>
                  </a:lnTo>
                  <a:lnTo>
                    <a:pt x="442010" y="571500"/>
                  </a:lnTo>
                  <a:lnTo>
                    <a:pt x="443064" y="572770"/>
                  </a:lnTo>
                  <a:lnTo>
                    <a:pt x="443738" y="574040"/>
                  </a:lnTo>
                  <a:lnTo>
                    <a:pt x="443801" y="577850"/>
                  </a:lnTo>
                  <a:lnTo>
                    <a:pt x="443395" y="579120"/>
                  </a:lnTo>
                  <a:lnTo>
                    <a:pt x="442671" y="580390"/>
                  </a:lnTo>
                  <a:lnTo>
                    <a:pt x="445389" y="580390"/>
                  </a:lnTo>
                  <a:lnTo>
                    <a:pt x="446481" y="579120"/>
                  </a:lnTo>
                  <a:lnTo>
                    <a:pt x="451853" y="579120"/>
                  </a:lnTo>
                  <a:lnTo>
                    <a:pt x="454355" y="580390"/>
                  </a:lnTo>
                  <a:lnTo>
                    <a:pt x="455383" y="582930"/>
                  </a:lnTo>
                  <a:lnTo>
                    <a:pt x="456920" y="582930"/>
                  </a:lnTo>
                  <a:lnTo>
                    <a:pt x="459955" y="580390"/>
                  </a:lnTo>
                  <a:close/>
                </a:path>
                <a:path w="884554" h="612139">
                  <a:moveTo>
                    <a:pt x="462749" y="511162"/>
                  </a:moveTo>
                  <a:lnTo>
                    <a:pt x="462610" y="510540"/>
                  </a:lnTo>
                  <a:lnTo>
                    <a:pt x="462343" y="507809"/>
                  </a:lnTo>
                  <a:lnTo>
                    <a:pt x="461733" y="509270"/>
                  </a:lnTo>
                  <a:lnTo>
                    <a:pt x="459486" y="509270"/>
                  </a:lnTo>
                  <a:lnTo>
                    <a:pt x="459676" y="510540"/>
                  </a:lnTo>
                  <a:lnTo>
                    <a:pt x="462381" y="510540"/>
                  </a:lnTo>
                  <a:lnTo>
                    <a:pt x="462749" y="511162"/>
                  </a:lnTo>
                  <a:close/>
                </a:path>
                <a:path w="884554" h="612139">
                  <a:moveTo>
                    <a:pt x="462788" y="506730"/>
                  </a:moveTo>
                  <a:lnTo>
                    <a:pt x="462711" y="506437"/>
                  </a:lnTo>
                  <a:lnTo>
                    <a:pt x="462305" y="506691"/>
                  </a:lnTo>
                  <a:lnTo>
                    <a:pt x="462343" y="507809"/>
                  </a:lnTo>
                  <a:lnTo>
                    <a:pt x="462788" y="506730"/>
                  </a:lnTo>
                  <a:close/>
                </a:path>
                <a:path w="884554" h="612139">
                  <a:moveTo>
                    <a:pt x="463156" y="511810"/>
                  </a:moveTo>
                  <a:lnTo>
                    <a:pt x="462749" y="511162"/>
                  </a:lnTo>
                  <a:lnTo>
                    <a:pt x="462915" y="511810"/>
                  </a:lnTo>
                  <a:lnTo>
                    <a:pt x="463156" y="511810"/>
                  </a:lnTo>
                  <a:close/>
                </a:path>
                <a:path w="884554" h="612139">
                  <a:moveTo>
                    <a:pt x="490334" y="514350"/>
                  </a:moveTo>
                  <a:close/>
                </a:path>
                <a:path w="884554" h="612139">
                  <a:moveTo>
                    <a:pt x="491820" y="529539"/>
                  </a:moveTo>
                  <a:lnTo>
                    <a:pt x="491566" y="529590"/>
                  </a:lnTo>
                  <a:lnTo>
                    <a:pt x="489826" y="530860"/>
                  </a:lnTo>
                  <a:lnTo>
                    <a:pt x="490296" y="530860"/>
                  </a:lnTo>
                  <a:lnTo>
                    <a:pt x="491782" y="529590"/>
                  </a:lnTo>
                  <a:close/>
                </a:path>
                <a:path w="884554" h="612139">
                  <a:moveTo>
                    <a:pt x="492061" y="510540"/>
                  </a:moveTo>
                  <a:lnTo>
                    <a:pt x="490550" y="510540"/>
                  </a:lnTo>
                  <a:lnTo>
                    <a:pt x="489127" y="509270"/>
                  </a:lnTo>
                  <a:lnTo>
                    <a:pt x="488213" y="506730"/>
                  </a:lnTo>
                  <a:lnTo>
                    <a:pt x="488746" y="505460"/>
                  </a:lnTo>
                  <a:lnTo>
                    <a:pt x="489280" y="504190"/>
                  </a:lnTo>
                  <a:lnTo>
                    <a:pt x="491134" y="504190"/>
                  </a:lnTo>
                  <a:lnTo>
                    <a:pt x="490918" y="502920"/>
                  </a:lnTo>
                  <a:lnTo>
                    <a:pt x="488657" y="502920"/>
                  </a:lnTo>
                  <a:lnTo>
                    <a:pt x="487883" y="501650"/>
                  </a:lnTo>
                  <a:lnTo>
                    <a:pt x="487260" y="502920"/>
                  </a:lnTo>
                  <a:lnTo>
                    <a:pt x="486029" y="504190"/>
                  </a:lnTo>
                  <a:lnTo>
                    <a:pt x="482434" y="505460"/>
                  </a:lnTo>
                  <a:lnTo>
                    <a:pt x="480580" y="504190"/>
                  </a:lnTo>
                  <a:lnTo>
                    <a:pt x="479450" y="502920"/>
                  </a:lnTo>
                  <a:lnTo>
                    <a:pt x="479475" y="505498"/>
                  </a:lnTo>
                  <a:lnTo>
                    <a:pt x="477316" y="508000"/>
                  </a:lnTo>
                  <a:lnTo>
                    <a:pt x="472300" y="508000"/>
                  </a:lnTo>
                  <a:lnTo>
                    <a:pt x="472478" y="509270"/>
                  </a:lnTo>
                  <a:lnTo>
                    <a:pt x="472782" y="511810"/>
                  </a:lnTo>
                  <a:lnTo>
                    <a:pt x="470979" y="514350"/>
                  </a:lnTo>
                  <a:lnTo>
                    <a:pt x="468477" y="514350"/>
                  </a:lnTo>
                  <a:lnTo>
                    <a:pt x="469125" y="515620"/>
                  </a:lnTo>
                  <a:lnTo>
                    <a:pt x="469607" y="515620"/>
                  </a:lnTo>
                  <a:lnTo>
                    <a:pt x="469988" y="518160"/>
                  </a:lnTo>
                  <a:lnTo>
                    <a:pt x="469709" y="519430"/>
                  </a:lnTo>
                  <a:lnTo>
                    <a:pt x="469112" y="520700"/>
                  </a:lnTo>
                  <a:lnTo>
                    <a:pt x="471081" y="521970"/>
                  </a:lnTo>
                  <a:lnTo>
                    <a:pt x="472592" y="523240"/>
                  </a:lnTo>
                  <a:lnTo>
                    <a:pt x="472744" y="525780"/>
                  </a:lnTo>
                  <a:lnTo>
                    <a:pt x="473024" y="525780"/>
                  </a:lnTo>
                  <a:lnTo>
                    <a:pt x="473227" y="527050"/>
                  </a:lnTo>
                  <a:lnTo>
                    <a:pt x="475462" y="528320"/>
                  </a:lnTo>
                  <a:lnTo>
                    <a:pt x="477177" y="529590"/>
                  </a:lnTo>
                  <a:lnTo>
                    <a:pt x="477735" y="533019"/>
                  </a:lnTo>
                  <a:lnTo>
                    <a:pt x="477672" y="534670"/>
                  </a:lnTo>
                  <a:lnTo>
                    <a:pt x="478993" y="534670"/>
                  </a:lnTo>
                  <a:lnTo>
                    <a:pt x="480009" y="537210"/>
                  </a:lnTo>
                  <a:lnTo>
                    <a:pt x="480949" y="541020"/>
                  </a:lnTo>
                  <a:lnTo>
                    <a:pt x="480098" y="543560"/>
                  </a:lnTo>
                  <a:lnTo>
                    <a:pt x="478421" y="544830"/>
                  </a:lnTo>
                  <a:lnTo>
                    <a:pt x="480136" y="544830"/>
                  </a:lnTo>
                  <a:lnTo>
                    <a:pt x="481647" y="546100"/>
                  </a:lnTo>
                  <a:lnTo>
                    <a:pt x="482625" y="547370"/>
                  </a:lnTo>
                  <a:lnTo>
                    <a:pt x="482841" y="546100"/>
                  </a:lnTo>
                  <a:lnTo>
                    <a:pt x="484060" y="544830"/>
                  </a:lnTo>
                  <a:lnTo>
                    <a:pt x="487921" y="544830"/>
                  </a:lnTo>
                  <a:lnTo>
                    <a:pt x="487133" y="543560"/>
                  </a:lnTo>
                  <a:lnTo>
                    <a:pt x="486638" y="542290"/>
                  </a:lnTo>
                  <a:lnTo>
                    <a:pt x="486702" y="539750"/>
                  </a:lnTo>
                  <a:lnTo>
                    <a:pt x="486867" y="539750"/>
                  </a:lnTo>
                  <a:lnTo>
                    <a:pt x="486448" y="538480"/>
                  </a:lnTo>
                  <a:lnTo>
                    <a:pt x="486092" y="538480"/>
                  </a:lnTo>
                  <a:lnTo>
                    <a:pt x="485432" y="535940"/>
                  </a:lnTo>
                  <a:lnTo>
                    <a:pt x="486486" y="534670"/>
                  </a:lnTo>
                  <a:lnTo>
                    <a:pt x="488670" y="533400"/>
                  </a:lnTo>
                  <a:lnTo>
                    <a:pt x="489432" y="533400"/>
                  </a:lnTo>
                  <a:lnTo>
                    <a:pt x="489623" y="532130"/>
                  </a:lnTo>
                  <a:lnTo>
                    <a:pt x="489800" y="530974"/>
                  </a:lnTo>
                  <a:lnTo>
                    <a:pt x="484936" y="532130"/>
                  </a:lnTo>
                  <a:lnTo>
                    <a:pt x="481584" y="529590"/>
                  </a:lnTo>
                  <a:lnTo>
                    <a:pt x="480822" y="524510"/>
                  </a:lnTo>
                  <a:lnTo>
                    <a:pt x="481012" y="523240"/>
                  </a:lnTo>
                  <a:lnTo>
                    <a:pt x="481431" y="521970"/>
                  </a:lnTo>
                  <a:lnTo>
                    <a:pt x="480631" y="521970"/>
                  </a:lnTo>
                  <a:lnTo>
                    <a:pt x="480326" y="520700"/>
                  </a:lnTo>
                  <a:lnTo>
                    <a:pt x="478828" y="520700"/>
                  </a:lnTo>
                  <a:lnTo>
                    <a:pt x="477647" y="519506"/>
                  </a:lnTo>
                  <a:lnTo>
                    <a:pt x="477570" y="519366"/>
                  </a:lnTo>
                  <a:lnTo>
                    <a:pt x="476567" y="515620"/>
                  </a:lnTo>
                  <a:lnTo>
                    <a:pt x="478243" y="511810"/>
                  </a:lnTo>
                  <a:lnTo>
                    <a:pt x="486664" y="511810"/>
                  </a:lnTo>
                  <a:lnTo>
                    <a:pt x="488962" y="513080"/>
                  </a:lnTo>
                  <a:lnTo>
                    <a:pt x="490258" y="514286"/>
                  </a:lnTo>
                  <a:lnTo>
                    <a:pt x="490220" y="513080"/>
                  </a:lnTo>
                  <a:lnTo>
                    <a:pt x="490956" y="511810"/>
                  </a:lnTo>
                  <a:lnTo>
                    <a:pt x="492061" y="510540"/>
                  </a:lnTo>
                  <a:close/>
                </a:path>
                <a:path w="884554" h="612139">
                  <a:moveTo>
                    <a:pt x="492404" y="518160"/>
                  </a:moveTo>
                  <a:lnTo>
                    <a:pt x="491451" y="516890"/>
                  </a:lnTo>
                  <a:lnTo>
                    <a:pt x="491540" y="518160"/>
                  </a:lnTo>
                  <a:lnTo>
                    <a:pt x="492404" y="518160"/>
                  </a:lnTo>
                  <a:close/>
                </a:path>
                <a:path w="884554" h="612139">
                  <a:moveTo>
                    <a:pt x="495719" y="519430"/>
                  </a:moveTo>
                  <a:lnTo>
                    <a:pt x="493826" y="518160"/>
                  </a:lnTo>
                  <a:lnTo>
                    <a:pt x="492404" y="518160"/>
                  </a:lnTo>
                  <a:lnTo>
                    <a:pt x="493788" y="519430"/>
                  </a:lnTo>
                  <a:lnTo>
                    <a:pt x="495719" y="519430"/>
                  </a:lnTo>
                  <a:close/>
                </a:path>
                <a:path w="884554" h="612139">
                  <a:moveTo>
                    <a:pt x="500354" y="516699"/>
                  </a:moveTo>
                  <a:lnTo>
                    <a:pt x="499783" y="516890"/>
                  </a:lnTo>
                  <a:lnTo>
                    <a:pt x="498589" y="518934"/>
                  </a:lnTo>
                  <a:lnTo>
                    <a:pt x="500354" y="516890"/>
                  </a:lnTo>
                  <a:lnTo>
                    <a:pt x="500354" y="516699"/>
                  </a:lnTo>
                  <a:close/>
                </a:path>
                <a:path w="884554" h="612139">
                  <a:moveTo>
                    <a:pt x="507314" y="546569"/>
                  </a:moveTo>
                  <a:lnTo>
                    <a:pt x="507174" y="546100"/>
                  </a:lnTo>
                  <a:lnTo>
                    <a:pt x="506653" y="545668"/>
                  </a:lnTo>
                  <a:lnTo>
                    <a:pt x="506704" y="546100"/>
                  </a:lnTo>
                  <a:lnTo>
                    <a:pt x="507314" y="546569"/>
                  </a:lnTo>
                  <a:close/>
                </a:path>
                <a:path w="884554" h="612139">
                  <a:moveTo>
                    <a:pt x="519049" y="509270"/>
                  </a:moveTo>
                  <a:lnTo>
                    <a:pt x="518693" y="506691"/>
                  </a:lnTo>
                  <a:lnTo>
                    <a:pt x="518718" y="509727"/>
                  </a:lnTo>
                  <a:lnTo>
                    <a:pt x="519049" y="509270"/>
                  </a:lnTo>
                  <a:close/>
                </a:path>
                <a:path w="884554" h="612139">
                  <a:moveTo>
                    <a:pt x="532155" y="575310"/>
                  </a:moveTo>
                  <a:lnTo>
                    <a:pt x="531533" y="574040"/>
                  </a:lnTo>
                  <a:lnTo>
                    <a:pt x="531050" y="574040"/>
                  </a:lnTo>
                  <a:lnTo>
                    <a:pt x="530517" y="571512"/>
                  </a:lnTo>
                  <a:lnTo>
                    <a:pt x="530390" y="570128"/>
                  </a:lnTo>
                  <a:lnTo>
                    <a:pt x="529056" y="568960"/>
                  </a:lnTo>
                  <a:lnTo>
                    <a:pt x="527900" y="567690"/>
                  </a:lnTo>
                  <a:lnTo>
                    <a:pt x="526732" y="563880"/>
                  </a:lnTo>
                  <a:lnTo>
                    <a:pt x="527786" y="561340"/>
                  </a:lnTo>
                  <a:lnTo>
                    <a:pt x="529856" y="560070"/>
                  </a:lnTo>
                  <a:lnTo>
                    <a:pt x="526757" y="560070"/>
                  </a:lnTo>
                  <a:lnTo>
                    <a:pt x="523722" y="558800"/>
                  </a:lnTo>
                  <a:lnTo>
                    <a:pt x="522541" y="556260"/>
                  </a:lnTo>
                  <a:lnTo>
                    <a:pt x="520928" y="554990"/>
                  </a:lnTo>
                  <a:lnTo>
                    <a:pt x="519684" y="553720"/>
                  </a:lnTo>
                  <a:lnTo>
                    <a:pt x="519163" y="551180"/>
                  </a:lnTo>
                  <a:lnTo>
                    <a:pt x="519163" y="549910"/>
                  </a:lnTo>
                  <a:lnTo>
                    <a:pt x="517753" y="549910"/>
                  </a:lnTo>
                  <a:lnTo>
                    <a:pt x="516432" y="548640"/>
                  </a:lnTo>
                  <a:lnTo>
                    <a:pt x="516089" y="547370"/>
                  </a:lnTo>
                  <a:lnTo>
                    <a:pt x="515759" y="546100"/>
                  </a:lnTo>
                  <a:lnTo>
                    <a:pt x="515937" y="546100"/>
                  </a:lnTo>
                  <a:lnTo>
                    <a:pt x="516420" y="544830"/>
                  </a:lnTo>
                  <a:lnTo>
                    <a:pt x="516356" y="543560"/>
                  </a:lnTo>
                  <a:lnTo>
                    <a:pt x="516483" y="543560"/>
                  </a:lnTo>
                  <a:lnTo>
                    <a:pt x="514921" y="542290"/>
                  </a:lnTo>
                  <a:lnTo>
                    <a:pt x="513600" y="541020"/>
                  </a:lnTo>
                  <a:lnTo>
                    <a:pt x="512914" y="539750"/>
                  </a:lnTo>
                  <a:lnTo>
                    <a:pt x="510768" y="539750"/>
                  </a:lnTo>
                  <a:lnTo>
                    <a:pt x="509104" y="537210"/>
                  </a:lnTo>
                  <a:lnTo>
                    <a:pt x="508635" y="534619"/>
                  </a:lnTo>
                  <a:lnTo>
                    <a:pt x="508508" y="533019"/>
                  </a:lnTo>
                  <a:lnTo>
                    <a:pt x="509041" y="530860"/>
                  </a:lnTo>
                  <a:lnTo>
                    <a:pt x="510260" y="529590"/>
                  </a:lnTo>
                  <a:lnTo>
                    <a:pt x="507276" y="529590"/>
                  </a:lnTo>
                  <a:lnTo>
                    <a:pt x="504482" y="528320"/>
                  </a:lnTo>
                  <a:lnTo>
                    <a:pt x="503478" y="525780"/>
                  </a:lnTo>
                  <a:lnTo>
                    <a:pt x="501497" y="525780"/>
                  </a:lnTo>
                  <a:lnTo>
                    <a:pt x="499732" y="523240"/>
                  </a:lnTo>
                  <a:lnTo>
                    <a:pt x="498322" y="519506"/>
                  </a:lnTo>
                  <a:lnTo>
                    <a:pt x="498335" y="519366"/>
                  </a:lnTo>
                  <a:lnTo>
                    <a:pt x="498589" y="518934"/>
                  </a:lnTo>
                  <a:lnTo>
                    <a:pt x="498157" y="519430"/>
                  </a:lnTo>
                  <a:lnTo>
                    <a:pt x="495719" y="519430"/>
                  </a:lnTo>
                  <a:lnTo>
                    <a:pt x="496125" y="524510"/>
                  </a:lnTo>
                  <a:lnTo>
                    <a:pt x="495503" y="525780"/>
                  </a:lnTo>
                  <a:lnTo>
                    <a:pt x="494499" y="525780"/>
                  </a:lnTo>
                  <a:lnTo>
                    <a:pt x="494322" y="527050"/>
                  </a:lnTo>
                  <a:lnTo>
                    <a:pt x="493712" y="528320"/>
                  </a:lnTo>
                  <a:lnTo>
                    <a:pt x="492772" y="528320"/>
                  </a:lnTo>
                  <a:lnTo>
                    <a:pt x="491820" y="529539"/>
                  </a:lnTo>
                  <a:lnTo>
                    <a:pt x="497293" y="528320"/>
                  </a:lnTo>
                  <a:lnTo>
                    <a:pt x="500545" y="529590"/>
                  </a:lnTo>
                  <a:lnTo>
                    <a:pt x="501345" y="533400"/>
                  </a:lnTo>
                  <a:lnTo>
                    <a:pt x="503250" y="534670"/>
                  </a:lnTo>
                  <a:lnTo>
                    <a:pt x="504736" y="535940"/>
                  </a:lnTo>
                  <a:lnTo>
                    <a:pt x="505587" y="539750"/>
                  </a:lnTo>
                  <a:lnTo>
                    <a:pt x="504990" y="542290"/>
                  </a:lnTo>
                  <a:lnTo>
                    <a:pt x="503770" y="543560"/>
                  </a:lnTo>
                  <a:lnTo>
                    <a:pt x="505675" y="544830"/>
                  </a:lnTo>
                  <a:lnTo>
                    <a:pt x="506653" y="545668"/>
                  </a:lnTo>
                  <a:lnTo>
                    <a:pt x="506323" y="542290"/>
                  </a:lnTo>
                  <a:lnTo>
                    <a:pt x="507669" y="541020"/>
                  </a:lnTo>
                  <a:lnTo>
                    <a:pt x="511378" y="541020"/>
                  </a:lnTo>
                  <a:lnTo>
                    <a:pt x="513029" y="542290"/>
                  </a:lnTo>
                  <a:lnTo>
                    <a:pt x="513410" y="546100"/>
                  </a:lnTo>
                  <a:lnTo>
                    <a:pt x="512064" y="547370"/>
                  </a:lnTo>
                  <a:lnTo>
                    <a:pt x="508355" y="547370"/>
                  </a:lnTo>
                  <a:lnTo>
                    <a:pt x="507314" y="546569"/>
                  </a:lnTo>
                  <a:lnTo>
                    <a:pt x="507898" y="548640"/>
                  </a:lnTo>
                  <a:lnTo>
                    <a:pt x="507885" y="549910"/>
                  </a:lnTo>
                  <a:lnTo>
                    <a:pt x="507695" y="551180"/>
                  </a:lnTo>
                  <a:lnTo>
                    <a:pt x="509231" y="552437"/>
                  </a:lnTo>
                  <a:lnTo>
                    <a:pt x="510413" y="553720"/>
                  </a:lnTo>
                  <a:lnTo>
                    <a:pt x="510743" y="556260"/>
                  </a:lnTo>
                  <a:lnTo>
                    <a:pt x="511098" y="556260"/>
                  </a:lnTo>
                  <a:lnTo>
                    <a:pt x="511263" y="557110"/>
                  </a:lnTo>
                  <a:lnTo>
                    <a:pt x="511225" y="560070"/>
                  </a:lnTo>
                  <a:lnTo>
                    <a:pt x="510959" y="560070"/>
                  </a:lnTo>
                  <a:lnTo>
                    <a:pt x="512457" y="561340"/>
                  </a:lnTo>
                  <a:lnTo>
                    <a:pt x="513753" y="561340"/>
                  </a:lnTo>
                  <a:lnTo>
                    <a:pt x="514527" y="562610"/>
                  </a:lnTo>
                  <a:lnTo>
                    <a:pt x="516267" y="563880"/>
                  </a:lnTo>
                  <a:lnTo>
                    <a:pt x="517639" y="565150"/>
                  </a:lnTo>
                  <a:lnTo>
                    <a:pt x="518172" y="567486"/>
                  </a:lnTo>
                  <a:lnTo>
                    <a:pt x="518274" y="568960"/>
                  </a:lnTo>
                  <a:lnTo>
                    <a:pt x="522820" y="571500"/>
                  </a:lnTo>
                  <a:lnTo>
                    <a:pt x="527443" y="572770"/>
                  </a:lnTo>
                  <a:lnTo>
                    <a:pt x="532155" y="575310"/>
                  </a:lnTo>
                  <a:close/>
                </a:path>
                <a:path w="884554" h="612139">
                  <a:moveTo>
                    <a:pt x="545350" y="571500"/>
                  </a:moveTo>
                  <a:lnTo>
                    <a:pt x="544093" y="571500"/>
                  </a:lnTo>
                  <a:lnTo>
                    <a:pt x="544372" y="572770"/>
                  </a:lnTo>
                  <a:lnTo>
                    <a:pt x="544791" y="572770"/>
                  </a:lnTo>
                  <a:lnTo>
                    <a:pt x="545350" y="571500"/>
                  </a:lnTo>
                  <a:close/>
                </a:path>
                <a:path w="884554" h="612139">
                  <a:moveTo>
                    <a:pt x="545668" y="78968"/>
                  </a:moveTo>
                  <a:lnTo>
                    <a:pt x="545630" y="78740"/>
                  </a:lnTo>
                  <a:lnTo>
                    <a:pt x="545388" y="78740"/>
                  </a:lnTo>
                  <a:lnTo>
                    <a:pt x="545668" y="78968"/>
                  </a:lnTo>
                  <a:close/>
                </a:path>
                <a:path w="884554" h="612139">
                  <a:moveTo>
                    <a:pt x="546938" y="570128"/>
                  </a:moveTo>
                  <a:lnTo>
                    <a:pt x="546582" y="570230"/>
                  </a:lnTo>
                  <a:lnTo>
                    <a:pt x="545350" y="571500"/>
                  </a:lnTo>
                  <a:lnTo>
                    <a:pt x="546252" y="571500"/>
                  </a:lnTo>
                  <a:lnTo>
                    <a:pt x="546938" y="570128"/>
                  </a:lnTo>
                  <a:close/>
                </a:path>
                <a:path w="884554" h="612139">
                  <a:moveTo>
                    <a:pt x="547878" y="579970"/>
                  </a:moveTo>
                  <a:lnTo>
                    <a:pt x="546519" y="579120"/>
                  </a:lnTo>
                  <a:lnTo>
                    <a:pt x="545376" y="577850"/>
                  </a:lnTo>
                  <a:lnTo>
                    <a:pt x="545185" y="577850"/>
                  </a:lnTo>
                  <a:lnTo>
                    <a:pt x="545045" y="579120"/>
                  </a:lnTo>
                  <a:lnTo>
                    <a:pt x="545871" y="579120"/>
                  </a:lnTo>
                  <a:lnTo>
                    <a:pt x="546214" y="580390"/>
                  </a:lnTo>
                  <a:lnTo>
                    <a:pt x="546849" y="580390"/>
                  </a:lnTo>
                  <a:lnTo>
                    <a:pt x="547878" y="579970"/>
                  </a:lnTo>
                  <a:close/>
                </a:path>
                <a:path w="884554" h="612139">
                  <a:moveTo>
                    <a:pt x="551205" y="579678"/>
                  </a:moveTo>
                  <a:lnTo>
                    <a:pt x="549960" y="579120"/>
                  </a:lnTo>
                  <a:lnTo>
                    <a:pt x="547878" y="579970"/>
                  </a:lnTo>
                  <a:lnTo>
                    <a:pt x="548538" y="580390"/>
                  </a:lnTo>
                  <a:lnTo>
                    <a:pt x="551205" y="579678"/>
                  </a:lnTo>
                  <a:close/>
                </a:path>
                <a:path w="884554" h="612139">
                  <a:moveTo>
                    <a:pt x="559511" y="580390"/>
                  </a:moveTo>
                  <a:lnTo>
                    <a:pt x="559066" y="579120"/>
                  </a:lnTo>
                  <a:lnTo>
                    <a:pt x="558685" y="579120"/>
                  </a:lnTo>
                  <a:lnTo>
                    <a:pt x="558292" y="577850"/>
                  </a:lnTo>
                  <a:lnTo>
                    <a:pt x="558215" y="576580"/>
                  </a:lnTo>
                  <a:lnTo>
                    <a:pt x="556501" y="575310"/>
                  </a:lnTo>
                  <a:lnTo>
                    <a:pt x="555129" y="574040"/>
                  </a:lnTo>
                  <a:lnTo>
                    <a:pt x="554075" y="570547"/>
                  </a:lnTo>
                  <a:lnTo>
                    <a:pt x="554012" y="570128"/>
                  </a:lnTo>
                  <a:lnTo>
                    <a:pt x="554304" y="568960"/>
                  </a:lnTo>
                  <a:lnTo>
                    <a:pt x="554621" y="567690"/>
                  </a:lnTo>
                  <a:lnTo>
                    <a:pt x="556082" y="566420"/>
                  </a:lnTo>
                  <a:lnTo>
                    <a:pt x="553834" y="565150"/>
                  </a:lnTo>
                  <a:lnTo>
                    <a:pt x="551891" y="563880"/>
                  </a:lnTo>
                  <a:lnTo>
                    <a:pt x="551192" y="561340"/>
                  </a:lnTo>
                  <a:lnTo>
                    <a:pt x="548855" y="560070"/>
                  </a:lnTo>
                  <a:lnTo>
                    <a:pt x="547001" y="558800"/>
                  </a:lnTo>
                  <a:lnTo>
                    <a:pt x="546455" y="556260"/>
                  </a:lnTo>
                  <a:lnTo>
                    <a:pt x="545020" y="554990"/>
                  </a:lnTo>
                  <a:lnTo>
                    <a:pt x="543941" y="553720"/>
                  </a:lnTo>
                  <a:lnTo>
                    <a:pt x="543179" y="549910"/>
                  </a:lnTo>
                  <a:lnTo>
                    <a:pt x="543382" y="548640"/>
                  </a:lnTo>
                  <a:lnTo>
                    <a:pt x="543966" y="547370"/>
                  </a:lnTo>
                  <a:lnTo>
                    <a:pt x="541985" y="547370"/>
                  </a:lnTo>
                  <a:lnTo>
                    <a:pt x="540321" y="544830"/>
                  </a:lnTo>
                  <a:lnTo>
                    <a:pt x="539902" y="543560"/>
                  </a:lnTo>
                  <a:lnTo>
                    <a:pt x="539470" y="542290"/>
                  </a:lnTo>
                  <a:lnTo>
                    <a:pt x="539407" y="541020"/>
                  </a:lnTo>
                  <a:lnTo>
                    <a:pt x="538505" y="541020"/>
                  </a:lnTo>
                  <a:lnTo>
                    <a:pt x="537819" y="539750"/>
                  </a:lnTo>
                  <a:lnTo>
                    <a:pt x="537324" y="537210"/>
                  </a:lnTo>
                  <a:lnTo>
                    <a:pt x="537298" y="535940"/>
                  </a:lnTo>
                  <a:lnTo>
                    <a:pt x="534555" y="535940"/>
                  </a:lnTo>
                  <a:lnTo>
                    <a:pt x="532155" y="534670"/>
                  </a:lnTo>
                  <a:lnTo>
                    <a:pt x="531368" y="530974"/>
                  </a:lnTo>
                  <a:lnTo>
                    <a:pt x="531329" y="529539"/>
                  </a:lnTo>
                  <a:lnTo>
                    <a:pt x="529882" y="528320"/>
                  </a:lnTo>
                  <a:lnTo>
                    <a:pt x="528726" y="527050"/>
                  </a:lnTo>
                  <a:lnTo>
                    <a:pt x="528256" y="524510"/>
                  </a:lnTo>
                  <a:lnTo>
                    <a:pt x="528231" y="523240"/>
                  </a:lnTo>
                  <a:lnTo>
                    <a:pt x="526478" y="523240"/>
                  </a:lnTo>
                  <a:lnTo>
                    <a:pt x="524967" y="521970"/>
                  </a:lnTo>
                  <a:lnTo>
                    <a:pt x="523722" y="518160"/>
                  </a:lnTo>
                  <a:lnTo>
                    <a:pt x="525297" y="514350"/>
                  </a:lnTo>
                  <a:lnTo>
                    <a:pt x="529920" y="514350"/>
                  </a:lnTo>
                  <a:lnTo>
                    <a:pt x="530669" y="513080"/>
                  </a:lnTo>
                  <a:lnTo>
                    <a:pt x="531583" y="513080"/>
                  </a:lnTo>
                  <a:lnTo>
                    <a:pt x="534644" y="511810"/>
                  </a:lnTo>
                  <a:lnTo>
                    <a:pt x="536613" y="513080"/>
                  </a:lnTo>
                  <a:lnTo>
                    <a:pt x="538035" y="514350"/>
                  </a:lnTo>
                  <a:lnTo>
                    <a:pt x="540372" y="514350"/>
                  </a:lnTo>
                  <a:lnTo>
                    <a:pt x="542417" y="515620"/>
                  </a:lnTo>
                  <a:lnTo>
                    <a:pt x="542975" y="518934"/>
                  </a:lnTo>
                  <a:lnTo>
                    <a:pt x="543039" y="519506"/>
                  </a:lnTo>
                  <a:lnTo>
                    <a:pt x="542353" y="521970"/>
                  </a:lnTo>
                  <a:lnTo>
                    <a:pt x="541172" y="521970"/>
                  </a:lnTo>
                  <a:lnTo>
                    <a:pt x="541235" y="523240"/>
                  </a:lnTo>
                  <a:lnTo>
                    <a:pt x="541362" y="523240"/>
                  </a:lnTo>
                  <a:lnTo>
                    <a:pt x="541324" y="524510"/>
                  </a:lnTo>
                  <a:lnTo>
                    <a:pt x="542785" y="525780"/>
                  </a:lnTo>
                  <a:lnTo>
                    <a:pt x="543915" y="527050"/>
                  </a:lnTo>
                  <a:lnTo>
                    <a:pt x="544487" y="529590"/>
                  </a:lnTo>
                  <a:lnTo>
                    <a:pt x="544436" y="530860"/>
                  </a:lnTo>
                  <a:lnTo>
                    <a:pt x="546646" y="530860"/>
                  </a:lnTo>
                  <a:lnTo>
                    <a:pt x="548538" y="532130"/>
                  </a:lnTo>
                  <a:lnTo>
                    <a:pt x="549211" y="534606"/>
                  </a:lnTo>
                  <a:lnTo>
                    <a:pt x="549275" y="535940"/>
                  </a:lnTo>
                  <a:lnTo>
                    <a:pt x="550646" y="535940"/>
                  </a:lnTo>
                  <a:lnTo>
                    <a:pt x="551738" y="537210"/>
                  </a:lnTo>
                  <a:lnTo>
                    <a:pt x="552310" y="539750"/>
                  </a:lnTo>
                  <a:lnTo>
                    <a:pt x="554570" y="539750"/>
                  </a:lnTo>
                  <a:lnTo>
                    <a:pt x="554355" y="537210"/>
                  </a:lnTo>
                  <a:lnTo>
                    <a:pt x="555574" y="535940"/>
                  </a:lnTo>
                  <a:lnTo>
                    <a:pt x="557834" y="535940"/>
                  </a:lnTo>
                  <a:lnTo>
                    <a:pt x="557149" y="534606"/>
                  </a:lnTo>
                  <a:lnTo>
                    <a:pt x="556729" y="533552"/>
                  </a:lnTo>
                  <a:lnTo>
                    <a:pt x="556221" y="532130"/>
                  </a:lnTo>
                  <a:lnTo>
                    <a:pt x="556323" y="530860"/>
                  </a:lnTo>
                  <a:lnTo>
                    <a:pt x="556615" y="529590"/>
                  </a:lnTo>
                  <a:lnTo>
                    <a:pt x="554304" y="529590"/>
                  </a:lnTo>
                  <a:lnTo>
                    <a:pt x="552373" y="527050"/>
                  </a:lnTo>
                  <a:lnTo>
                    <a:pt x="551649" y="524510"/>
                  </a:lnTo>
                  <a:lnTo>
                    <a:pt x="551637" y="523240"/>
                  </a:lnTo>
                  <a:lnTo>
                    <a:pt x="550964" y="521970"/>
                  </a:lnTo>
                  <a:lnTo>
                    <a:pt x="550405" y="521970"/>
                  </a:lnTo>
                  <a:lnTo>
                    <a:pt x="549833" y="519430"/>
                  </a:lnTo>
                  <a:lnTo>
                    <a:pt x="549884" y="518160"/>
                  </a:lnTo>
                  <a:lnTo>
                    <a:pt x="549084" y="516890"/>
                  </a:lnTo>
                  <a:lnTo>
                    <a:pt x="548411" y="516890"/>
                  </a:lnTo>
                  <a:lnTo>
                    <a:pt x="547446" y="513080"/>
                  </a:lnTo>
                  <a:lnTo>
                    <a:pt x="548652" y="510540"/>
                  </a:lnTo>
                  <a:lnTo>
                    <a:pt x="550773" y="509270"/>
                  </a:lnTo>
                  <a:lnTo>
                    <a:pt x="550951" y="509270"/>
                  </a:lnTo>
                  <a:lnTo>
                    <a:pt x="551713" y="508000"/>
                  </a:lnTo>
                  <a:lnTo>
                    <a:pt x="552818" y="506730"/>
                  </a:lnTo>
                  <a:lnTo>
                    <a:pt x="550557" y="506730"/>
                  </a:lnTo>
                  <a:lnTo>
                    <a:pt x="548449" y="505460"/>
                  </a:lnTo>
                  <a:lnTo>
                    <a:pt x="547484" y="502920"/>
                  </a:lnTo>
                  <a:lnTo>
                    <a:pt x="547674" y="501650"/>
                  </a:lnTo>
                  <a:lnTo>
                    <a:pt x="548182" y="500380"/>
                  </a:lnTo>
                  <a:lnTo>
                    <a:pt x="547027" y="499110"/>
                  </a:lnTo>
                  <a:lnTo>
                    <a:pt x="546100" y="499110"/>
                  </a:lnTo>
                  <a:lnTo>
                    <a:pt x="544868" y="494030"/>
                  </a:lnTo>
                  <a:lnTo>
                    <a:pt x="541642" y="494030"/>
                  </a:lnTo>
                  <a:lnTo>
                    <a:pt x="542061" y="495300"/>
                  </a:lnTo>
                  <a:lnTo>
                    <a:pt x="542302" y="495300"/>
                  </a:lnTo>
                  <a:lnTo>
                    <a:pt x="542569" y="496570"/>
                  </a:lnTo>
                  <a:lnTo>
                    <a:pt x="542785" y="496570"/>
                  </a:lnTo>
                  <a:lnTo>
                    <a:pt x="542988" y="498424"/>
                  </a:lnTo>
                  <a:lnTo>
                    <a:pt x="543026" y="499211"/>
                  </a:lnTo>
                  <a:lnTo>
                    <a:pt x="542417" y="500380"/>
                  </a:lnTo>
                  <a:lnTo>
                    <a:pt x="541299" y="500380"/>
                  </a:lnTo>
                  <a:lnTo>
                    <a:pt x="540753" y="501650"/>
                  </a:lnTo>
                  <a:lnTo>
                    <a:pt x="539305" y="501650"/>
                  </a:lnTo>
                  <a:lnTo>
                    <a:pt x="539927" y="504190"/>
                  </a:lnTo>
                  <a:lnTo>
                    <a:pt x="538238" y="506730"/>
                  </a:lnTo>
                  <a:lnTo>
                    <a:pt x="533565" y="508000"/>
                  </a:lnTo>
                  <a:lnTo>
                    <a:pt x="531622" y="508000"/>
                  </a:lnTo>
                  <a:lnTo>
                    <a:pt x="530453" y="506730"/>
                  </a:lnTo>
                  <a:lnTo>
                    <a:pt x="529856" y="506730"/>
                  </a:lnTo>
                  <a:lnTo>
                    <a:pt x="529120" y="508000"/>
                  </a:lnTo>
                  <a:lnTo>
                    <a:pt x="525437" y="508000"/>
                  </a:lnTo>
                  <a:lnTo>
                    <a:pt x="525475" y="510540"/>
                  </a:lnTo>
                  <a:lnTo>
                    <a:pt x="524002" y="511810"/>
                  </a:lnTo>
                  <a:lnTo>
                    <a:pt x="520280" y="511810"/>
                  </a:lnTo>
                  <a:lnTo>
                    <a:pt x="518731" y="510540"/>
                  </a:lnTo>
                  <a:lnTo>
                    <a:pt x="518718" y="509727"/>
                  </a:lnTo>
                  <a:lnTo>
                    <a:pt x="517169" y="511810"/>
                  </a:lnTo>
                  <a:lnTo>
                    <a:pt x="512876" y="511810"/>
                  </a:lnTo>
                  <a:lnTo>
                    <a:pt x="516077" y="514350"/>
                  </a:lnTo>
                  <a:lnTo>
                    <a:pt x="516915" y="518160"/>
                  </a:lnTo>
                  <a:lnTo>
                    <a:pt x="516877" y="519430"/>
                  </a:lnTo>
                  <a:lnTo>
                    <a:pt x="516661" y="519430"/>
                  </a:lnTo>
                  <a:lnTo>
                    <a:pt x="517271" y="520700"/>
                  </a:lnTo>
                  <a:lnTo>
                    <a:pt x="517702" y="520700"/>
                  </a:lnTo>
                  <a:lnTo>
                    <a:pt x="517791" y="521385"/>
                  </a:lnTo>
                  <a:lnTo>
                    <a:pt x="517677" y="523240"/>
                  </a:lnTo>
                  <a:lnTo>
                    <a:pt x="517398" y="523240"/>
                  </a:lnTo>
                  <a:lnTo>
                    <a:pt x="517423" y="524510"/>
                  </a:lnTo>
                  <a:lnTo>
                    <a:pt x="520230" y="524510"/>
                  </a:lnTo>
                  <a:lnTo>
                    <a:pt x="522541" y="525780"/>
                  </a:lnTo>
                  <a:lnTo>
                    <a:pt x="522630" y="530860"/>
                  </a:lnTo>
                  <a:lnTo>
                    <a:pt x="522185" y="530860"/>
                  </a:lnTo>
                  <a:lnTo>
                    <a:pt x="521525" y="532130"/>
                  </a:lnTo>
                  <a:lnTo>
                    <a:pt x="522173" y="533400"/>
                  </a:lnTo>
                  <a:lnTo>
                    <a:pt x="525894" y="533400"/>
                  </a:lnTo>
                  <a:lnTo>
                    <a:pt x="528345" y="535940"/>
                  </a:lnTo>
                  <a:lnTo>
                    <a:pt x="529488" y="541020"/>
                  </a:lnTo>
                  <a:lnTo>
                    <a:pt x="528942" y="542290"/>
                  </a:lnTo>
                  <a:lnTo>
                    <a:pt x="527761" y="544830"/>
                  </a:lnTo>
                  <a:lnTo>
                    <a:pt x="529437" y="544830"/>
                  </a:lnTo>
                  <a:lnTo>
                    <a:pt x="532523" y="543560"/>
                  </a:lnTo>
                  <a:lnTo>
                    <a:pt x="535089" y="546100"/>
                  </a:lnTo>
                  <a:lnTo>
                    <a:pt x="535520" y="548640"/>
                  </a:lnTo>
                  <a:lnTo>
                    <a:pt x="536994" y="548640"/>
                  </a:lnTo>
                  <a:lnTo>
                    <a:pt x="538137" y="549910"/>
                  </a:lnTo>
                  <a:lnTo>
                    <a:pt x="538213" y="553720"/>
                  </a:lnTo>
                  <a:lnTo>
                    <a:pt x="536765" y="554990"/>
                  </a:lnTo>
                  <a:lnTo>
                    <a:pt x="534911" y="554990"/>
                  </a:lnTo>
                  <a:lnTo>
                    <a:pt x="534504" y="556260"/>
                  </a:lnTo>
                  <a:lnTo>
                    <a:pt x="533552" y="557530"/>
                  </a:lnTo>
                  <a:lnTo>
                    <a:pt x="532180" y="558800"/>
                  </a:lnTo>
                  <a:lnTo>
                    <a:pt x="535241" y="558800"/>
                  </a:lnTo>
                  <a:lnTo>
                    <a:pt x="538276" y="560070"/>
                  </a:lnTo>
                  <a:lnTo>
                    <a:pt x="539242" y="563880"/>
                  </a:lnTo>
                  <a:lnTo>
                    <a:pt x="539318" y="565150"/>
                  </a:lnTo>
                  <a:lnTo>
                    <a:pt x="540778" y="565150"/>
                  </a:lnTo>
                  <a:lnTo>
                    <a:pt x="541388" y="566420"/>
                  </a:lnTo>
                  <a:lnTo>
                    <a:pt x="541896" y="565150"/>
                  </a:lnTo>
                  <a:lnTo>
                    <a:pt x="542556" y="565150"/>
                  </a:lnTo>
                  <a:lnTo>
                    <a:pt x="545211" y="563880"/>
                  </a:lnTo>
                  <a:lnTo>
                    <a:pt x="546938" y="565150"/>
                  </a:lnTo>
                  <a:lnTo>
                    <a:pt x="547408" y="568286"/>
                  </a:lnTo>
                  <a:lnTo>
                    <a:pt x="547370" y="569252"/>
                  </a:lnTo>
                  <a:lnTo>
                    <a:pt x="546938" y="570128"/>
                  </a:lnTo>
                  <a:lnTo>
                    <a:pt x="551027" y="568960"/>
                  </a:lnTo>
                  <a:lnTo>
                    <a:pt x="553720" y="570230"/>
                  </a:lnTo>
                  <a:lnTo>
                    <a:pt x="554964" y="576580"/>
                  </a:lnTo>
                  <a:lnTo>
                    <a:pt x="553275" y="579120"/>
                  </a:lnTo>
                  <a:lnTo>
                    <a:pt x="551205" y="579678"/>
                  </a:lnTo>
                  <a:lnTo>
                    <a:pt x="552805" y="580390"/>
                  </a:lnTo>
                  <a:lnTo>
                    <a:pt x="554189" y="582930"/>
                  </a:lnTo>
                  <a:lnTo>
                    <a:pt x="557479" y="582930"/>
                  </a:lnTo>
                  <a:lnTo>
                    <a:pt x="559142" y="584200"/>
                  </a:lnTo>
                  <a:lnTo>
                    <a:pt x="558787" y="582930"/>
                  </a:lnTo>
                  <a:lnTo>
                    <a:pt x="558965" y="581660"/>
                  </a:lnTo>
                  <a:lnTo>
                    <a:pt x="559511" y="580390"/>
                  </a:lnTo>
                  <a:close/>
                </a:path>
                <a:path w="884554" h="612139">
                  <a:moveTo>
                    <a:pt x="587324" y="474980"/>
                  </a:moveTo>
                  <a:lnTo>
                    <a:pt x="586232" y="474980"/>
                  </a:lnTo>
                  <a:lnTo>
                    <a:pt x="586016" y="475449"/>
                  </a:lnTo>
                  <a:lnTo>
                    <a:pt x="587324" y="474980"/>
                  </a:lnTo>
                  <a:close/>
                </a:path>
                <a:path w="884554" h="612139">
                  <a:moveTo>
                    <a:pt x="588594" y="485190"/>
                  </a:moveTo>
                  <a:lnTo>
                    <a:pt x="587502" y="486410"/>
                  </a:lnTo>
                  <a:lnTo>
                    <a:pt x="587717" y="487362"/>
                  </a:lnTo>
                  <a:lnTo>
                    <a:pt x="588594" y="485190"/>
                  </a:lnTo>
                  <a:close/>
                </a:path>
                <a:path w="884554" h="612139">
                  <a:moveTo>
                    <a:pt x="589267" y="518160"/>
                  </a:moveTo>
                  <a:lnTo>
                    <a:pt x="588619" y="518160"/>
                  </a:lnTo>
                  <a:lnTo>
                    <a:pt x="587819" y="519430"/>
                  </a:lnTo>
                  <a:lnTo>
                    <a:pt x="589267" y="518160"/>
                  </a:lnTo>
                  <a:close/>
                </a:path>
                <a:path w="884554" h="612139">
                  <a:moveTo>
                    <a:pt x="594918" y="488950"/>
                  </a:moveTo>
                  <a:lnTo>
                    <a:pt x="594804" y="488442"/>
                  </a:lnTo>
                  <a:lnTo>
                    <a:pt x="594499" y="488950"/>
                  </a:lnTo>
                  <a:lnTo>
                    <a:pt x="594588" y="489331"/>
                  </a:lnTo>
                  <a:lnTo>
                    <a:pt x="594918" y="488950"/>
                  </a:lnTo>
                  <a:close/>
                </a:path>
                <a:path w="884554" h="612139">
                  <a:moveTo>
                    <a:pt x="600646" y="539750"/>
                  </a:moveTo>
                  <a:lnTo>
                    <a:pt x="599821" y="539750"/>
                  </a:lnTo>
                  <a:lnTo>
                    <a:pt x="598424" y="541020"/>
                  </a:lnTo>
                  <a:lnTo>
                    <a:pt x="598398" y="541197"/>
                  </a:lnTo>
                  <a:lnTo>
                    <a:pt x="598830" y="541020"/>
                  </a:lnTo>
                  <a:lnTo>
                    <a:pt x="600646" y="539750"/>
                  </a:lnTo>
                  <a:close/>
                </a:path>
                <a:path w="884554" h="612139">
                  <a:moveTo>
                    <a:pt x="612876" y="114274"/>
                  </a:moveTo>
                  <a:lnTo>
                    <a:pt x="611378" y="113030"/>
                  </a:lnTo>
                  <a:lnTo>
                    <a:pt x="609942" y="113030"/>
                  </a:lnTo>
                  <a:lnTo>
                    <a:pt x="612800" y="114300"/>
                  </a:lnTo>
                  <a:close/>
                </a:path>
                <a:path w="884554" h="612139">
                  <a:moveTo>
                    <a:pt x="614667" y="560070"/>
                  </a:moveTo>
                  <a:lnTo>
                    <a:pt x="614616" y="559879"/>
                  </a:lnTo>
                  <a:lnTo>
                    <a:pt x="614172" y="560895"/>
                  </a:lnTo>
                  <a:lnTo>
                    <a:pt x="614667" y="560070"/>
                  </a:lnTo>
                  <a:close/>
                </a:path>
                <a:path w="884554" h="612139">
                  <a:moveTo>
                    <a:pt x="623112" y="20485"/>
                  </a:moveTo>
                  <a:lnTo>
                    <a:pt x="623062" y="20320"/>
                  </a:lnTo>
                  <a:lnTo>
                    <a:pt x="622706" y="20320"/>
                  </a:lnTo>
                  <a:lnTo>
                    <a:pt x="623112" y="20485"/>
                  </a:lnTo>
                  <a:close/>
                </a:path>
                <a:path w="884554" h="612139">
                  <a:moveTo>
                    <a:pt x="628421" y="92710"/>
                  </a:moveTo>
                  <a:lnTo>
                    <a:pt x="626122" y="85090"/>
                  </a:lnTo>
                  <a:lnTo>
                    <a:pt x="626757" y="84061"/>
                  </a:lnTo>
                  <a:lnTo>
                    <a:pt x="621855" y="85090"/>
                  </a:lnTo>
                  <a:lnTo>
                    <a:pt x="619429" y="85090"/>
                  </a:lnTo>
                  <a:lnTo>
                    <a:pt x="617918" y="82550"/>
                  </a:lnTo>
                  <a:lnTo>
                    <a:pt x="615556" y="82550"/>
                  </a:lnTo>
                  <a:lnTo>
                    <a:pt x="615518" y="83820"/>
                  </a:lnTo>
                  <a:lnTo>
                    <a:pt x="615099" y="83820"/>
                  </a:lnTo>
                  <a:lnTo>
                    <a:pt x="616026" y="87630"/>
                  </a:lnTo>
                  <a:lnTo>
                    <a:pt x="614235" y="91440"/>
                  </a:lnTo>
                  <a:lnTo>
                    <a:pt x="607479" y="92710"/>
                  </a:lnTo>
                  <a:lnTo>
                    <a:pt x="628421" y="92710"/>
                  </a:lnTo>
                  <a:close/>
                </a:path>
                <a:path w="884554" h="612139">
                  <a:moveTo>
                    <a:pt x="628675" y="461010"/>
                  </a:moveTo>
                  <a:lnTo>
                    <a:pt x="628510" y="460349"/>
                  </a:lnTo>
                  <a:lnTo>
                    <a:pt x="627964" y="461010"/>
                  </a:lnTo>
                  <a:lnTo>
                    <a:pt x="628243" y="462038"/>
                  </a:lnTo>
                  <a:lnTo>
                    <a:pt x="628675" y="461010"/>
                  </a:lnTo>
                  <a:close/>
                </a:path>
                <a:path w="884554" h="612139">
                  <a:moveTo>
                    <a:pt x="629031" y="570547"/>
                  </a:moveTo>
                  <a:lnTo>
                    <a:pt x="628243" y="568286"/>
                  </a:lnTo>
                  <a:lnTo>
                    <a:pt x="628637" y="570230"/>
                  </a:lnTo>
                  <a:lnTo>
                    <a:pt x="629031" y="570547"/>
                  </a:lnTo>
                  <a:close/>
                </a:path>
                <a:path w="884554" h="612139">
                  <a:moveTo>
                    <a:pt x="629805" y="81673"/>
                  </a:moveTo>
                  <a:lnTo>
                    <a:pt x="627684" y="82550"/>
                  </a:lnTo>
                  <a:lnTo>
                    <a:pt x="626757" y="84061"/>
                  </a:lnTo>
                  <a:lnTo>
                    <a:pt x="627888" y="83820"/>
                  </a:lnTo>
                  <a:lnTo>
                    <a:pt x="629805" y="81673"/>
                  </a:lnTo>
                  <a:close/>
                </a:path>
                <a:path w="884554" h="612139">
                  <a:moveTo>
                    <a:pt x="630008" y="496570"/>
                  </a:moveTo>
                  <a:lnTo>
                    <a:pt x="628675" y="496570"/>
                  </a:lnTo>
                  <a:lnTo>
                    <a:pt x="627938" y="495300"/>
                  </a:lnTo>
                  <a:lnTo>
                    <a:pt x="627278" y="495300"/>
                  </a:lnTo>
                  <a:lnTo>
                    <a:pt x="627430" y="496570"/>
                  </a:lnTo>
                  <a:lnTo>
                    <a:pt x="626948" y="497840"/>
                  </a:lnTo>
                  <a:lnTo>
                    <a:pt x="627761" y="497840"/>
                  </a:lnTo>
                  <a:lnTo>
                    <a:pt x="630008" y="496570"/>
                  </a:lnTo>
                  <a:close/>
                </a:path>
                <a:path w="884554" h="612139">
                  <a:moveTo>
                    <a:pt x="630707" y="561340"/>
                  </a:moveTo>
                  <a:lnTo>
                    <a:pt x="629373" y="560070"/>
                  </a:lnTo>
                  <a:lnTo>
                    <a:pt x="628180" y="560070"/>
                  </a:lnTo>
                  <a:lnTo>
                    <a:pt x="627278" y="558800"/>
                  </a:lnTo>
                  <a:lnTo>
                    <a:pt x="623862" y="560070"/>
                  </a:lnTo>
                  <a:lnTo>
                    <a:pt x="622134" y="558800"/>
                  </a:lnTo>
                  <a:lnTo>
                    <a:pt x="620407" y="557530"/>
                  </a:lnTo>
                  <a:lnTo>
                    <a:pt x="619150" y="553720"/>
                  </a:lnTo>
                  <a:lnTo>
                    <a:pt x="619201" y="552437"/>
                  </a:lnTo>
                  <a:lnTo>
                    <a:pt x="619493" y="551180"/>
                  </a:lnTo>
                  <a:lnTo>
                    <a:pt x="617753" y="549910"/>
                  </a:lnTo>
                  <a:lnTo>
                    <a:pt x="616343" y="548640"/>
                  </a:lnTo>
                  <a:lnTo>
                    <a:pt x="614807" y="543560"/>
                  </a:lnTo>
                  <a:lnTo>
                    <a:pt x="616851" y="539750"/>
                  </a:lnTo>
                  <a:lnTo>
                    <a:pt x="620826" y="538480"/>
                  </a:lnTo>
                  <a:lnTo>
                    <a:pt x="621766" y="538480"/>
                  </a:lnTo>
                  <a:lnTo>
                    <a:pt x="621982" y="537210"/>
                  </a:lnTo>
                  <a:lnTo>
                    <a:pt x="622681" y="537210"/>
                  </a:lnTo>
                  <a:lnTo>
                    <a:pt x="622401" y="535940"/>
                  </a:lnTo>
                  <a:lnTo>
                    <a:pt x="621042" y="535940"/>
                  </a:lnTo>
                  <a:lnTo>
                    <a:pt x="617245" y="537210"/>
                  </a:lnTo>
                  <a:lnTo>
                    <a:pt x="614095" y="534670"/>
                  </a:lnTo>
                  <a:lnTo>
                    <a:pt x="612990" y="532130"/>
                  </a:lnTo>
                  <a:lnTo>
                    <a:pt x="612394" y="532130"/>
                  </a:lnTo>
                  <a:lnTo>
                    <a:pt x="611695" y="533400"/>
                  </a:lnTo>
                  <a:lnTo>
                    <a:pt x="608990" y="533400"/>
                  </a:lnTo>
                  <a:lnTo>
                    <a:pt x="609396" y="535940"/>
                  </a:lnTo>
                  <a:lnTo>
                    <a:pt x="608228" y="537210"/>
                  </a:lnTo>
                  <a:lnTo>
                    <a:pt x="604723" y="538480"/>
                  </a:lnTo>
                  <a:lnTo>
                    <a:pt x="603135" y="537210"/>
                  </a:lnTo>
                  <a:lnTo>
                    <a:pt x="602589" y="535940"/>
                  </a:lnTo>
                  <a:lnTo>
                    <a:pt x="602145" y="535940"/>
                  </a:lnTo>
                  <a:lnTo>
                    <a:pt x="601573" y="537210"/>
                  </a:lnTo>
                  <a:lnTo>
                    <a:pt x="600925" y="537210"/>
                  </a:lnTo>
                  <a:lnTo>
                    <a:pt x="600646" y="539750"/>
                  </a:lnTo>
                  <a:lnTo>
                    <a:pt x="605015" y="539750"/>
                  </a:lnTo>
                  <a:lnTo>
                    <a:pt x="606196" y="541020"/>
                  </a:lnTo>
                  <a:lnTo>
                    <a:pt x="609790" y="541020"/>
                  </a:lnTo>
                  <a:lnTo>
                    <a:pt x="610336" y="544830"/>
                  </a:lnTo>
                  <a:lnTo>
                    <a:pt x="610069" y="544830"/>
                  </a:lnTo>
                  <a:lnTo>
                    <a:pt x="609523" y="546100"/>
                  </a:lnTo>
                  <a:lnTo>
                    <a:pt x="609879" y="546100"/>
                  </a:lnTo>
                  <a:lnTo>
                    <a:pt x="610806" y="549910"/>
                  </a:lnTo>
                  <a:lnTo>
                    <a:pt x="610577" y="551180"/>
                  </a:lnTo>
                  <a:lnTo>
                    <a:pt x="609828" y="552437"/>
                  </a:lnTo>
                  <a:lnTo>
                    <a:pt x="611847" y="553720"/>
                  </a:lnTo>
                  <a:lnTo>
                    <a:pt x="613448" y="554990"/>
                  </a:lnTo>
                  <a:lnTo>
                    <a:pt x="614616" y="559879"/>
                  </a:lnTo>
                  <a:lnTo>
                    <a:pt x="615099" y="558800"/>
                  </a:lnTo>
                  <a:lnTo>
                    <a:pt x="618731" y="558800"/>
                  </a:lnTo>
                  <a:lnTo>
                    <a:pt x="620534" y="560070"/>
                  </a:lnTo>
                  <a:lnTo>
                    <a:pt x="620966" y="561340"/>
                  </a:lnTo>
                  <a:lnTo>
                    <a:pt x="622935" y="562610"/>
                  </a:lnTo>
                  <a:lnTo>
                    <a:pt x="624573" y="563880"/>
                  </a:lnTo>
                  <a:lnTo>
                    <a:pt x="625233" y="566420"/>
                  </a:lnTo>
                  <a:lnTo>
                    <a:pt x="626770" y="566420"/>
                  </a:lnTo>
                  <a:lnTo>
                    <a:pt x="628040" y="567690"/>
                  </a:lnTo>
                  <a:lnTo>
                    <a:pt x="628243" y="568286"/>
                  </a:lnTo>
                  <a:lnTo>
                    <a:pt x="627621" y="565150"/>
                  </a:lnTo>
                  <a:lnTo>
                    <a:pt x="628700" y="562610"/>
                  </a:lnTo>
                  <a:lnTo>
                    <a:pt x="630707" y="561340"/>
                  </a:lnTo>
                  <a:close/>
                </a:path>
                <a:path w="884554" h="612139">
                  <a:moveTo>
                    <a:pt x="631431" y="579589"/>
                  </a:moveTo>
                  <a:lnTo>
                    <a:pt x="630936" y="577850"/>
                  </a:lnTo>
                  <a:lnTo>
                    <a:pt x="630618" y="577596"/>
                  </a:lnTo>
                  <a:lnTo>
                    <a:pt x="630910" y="579120"/>
                  </a:lnTo>
                  <a:lnTo>
                    <a:pt x="631431" y="579589"/>
                  </a:lnTo>
                  <a:close/>
                </a:path>
                <a:path w="884554" h="612139">
                  <a:moveTo>
                    <a:pt x="632231" y="572770"/>
                  </a:moveTo>
                  <a:lnTo>
                    <a:pt x="630237" y="571512"/>
                  </a:lnTo>
                  <a:lnTo>
                    <a:pt x="629031" y="570547"/>
                  </a:lnTo>
                  <a:lnTo>
                    <a:pt x="629361" y="571500"/>
                  </a:lnTo>
                  <a:lnTo>
                    <a:pt x="627862" y="574040"/>
                  </a:lnTo>
                  <a:lnTo>
                    <a:pt x="624903" y="575310"/>
                  </a:lnTo>
                  <a:lnTo>
                    <a:pt x="624357" y="575310"/>
                  </a:lnTo>
                  <a:lnTo>
                    <a:pt x="624497" y="576580"/>
                  </a:lnTo>
                  <a:lnTo>
                    <a:pt x="627773" y="575310"/>
                  </a:lnTo>
                  <a:lnTo>
                    <a:pt x="630618" y="577596"/>
                  </a:lnTo>
                  <a:lnTo>
                    <a:pt x="630186" y="575310"/>
                  </a:lnTo>
                  <a:lnTo>
                    <a:pt x="630923" y="574040"/>
                  </a:lnTo>
                  <a:lnTo>
                    <a:pt x="632231" y="572770"/>
                  </a:lnTo>
                  <a:close/>
                </a:path>
                <a:path w="884554" h="612139">
                  <a:moveTo>
                    <a:pt x="633603" y="440690"/>
                  </a:moveTo>
                  <a:lnTo>
                    <a:pt x="633463" y="440486"/>
                  </a:lnTo>
                  <a:lnTo>
                    <a:pt x="633476" y="440690"/>
                  </a:lnTo>
                  <a:lnTo>
                    <a:pt x="633603" y="440690"/>
                  </a:lnTo>
                  <a:close/>
                </a:path>
                <a:path w="884554" h="612139">
                  <a:moveTo>
                    <a:pt x="634555" y="64770"/>
                  </a:moveTo>
                  <a:lnTo>
                    <a:pt x="634098" y="63500"/>
                  </a:lnTo>
                  <a:lnTo>
                    <a:pt x="633920" y="63500"/>
                  </a:lnTo>
                  <a:lnTo>
                    <a:pt x="633323" y="64770"/>
                  </a:lnTo>
                  <a:lnTo>
                    <a:pt x="634555" y="64770"/>
                  </a:lnTo>
                  <a:close/>
                </a:path>
                <a:path w="884554" h="612139">
                  <a:moveTo>
                    <a:pt x="638975" y="556260"/>
                  </a:moveTo>
                  <a:lnTo>
                    <a:pt x="638911" y="555205"/>
                  </a:lnTo>
                  <a:lnTo>
                    <a:pt x="638556" y="556082"/>
                  </a:lnTo>
                  <a:lnTo>
                    <a:pt x="638606" y="556679"/>
                  </a:lnTo>
                  <a:lnTo>
                    <a:pt x="638695" y="556958"/>
                  </a:lnTo>
                  <a:lnTo>
                    <a:pt x="638975" y="556260"/>
                  </a:lnTo>
                  <a:close/>
                </a:path>
                <a:path w="884554" h="612139">
                  <a:moveTo>
                    <a:pt x="641286" y="534670"/>
                  </a:moveTo>
                  <a:lnTo>
                    <a:pt x="640778" y="534670"/>
                  </a:lnTo>
                  <a:lnTo>
                    <a:pt x="639813" y="533400"/>
                  </a:lnTo>
                  <a:lnTo>
                    <a:pt x="638340" y="533400"/>
                  </a:lnTo>
                  <a:lnTo>
                    <a:pt x="637222" y="534670"/>
                  </a:lnTo>
                  <a:lnTo>
                    <a:pt x="634403" y="535940"/>
                  </a:lnTo>
                  <a:lnTo>
                    <a:pt x="632929" y="534670"/>
                  </a:lnTo>
                  <a:lnTo>
                    <a:pt x="631215" y="534670"/>
                  </a:lnTo>
                  <a:lnTo>
                    <a:pt x="630745" y="535940"/>
                  </a:lnTo>
                  <a:lnTo>
                    <a:pt x="632320" y="538480"/>
                  </a:lnTo>
                  <a:lnTo>
                    <a:pt x="633272" y="541020"/>
                  </a:lnTo>
                  <a:lnTo>
                    <a:pt x="633222" y="542290"/>
                  </a:lnTo>
                  <a:lnTo>
                    <a:pt x="632841" y="543560"/>
                  </a:lnTo>
                  <a:lnTo>
                    <a:pt x="633514" y="543560"/>
                  </a:lnTo>
                  <a:lnTo>
                    <a:pt x="634288" y="542290"/>
                  </a:lnTo>
                  <a:lnTo>
                    <a:pt x="638505" y="542290"/>
                  </a:lnTo>
                  <a:lnTo>
                    <a:pt x="640003" y="542886"/>
                  </a:lnTo>
                  <a:lnTo>
                    <a:pt x="639864" y="542290"/>
                  </a:lnTo>
                  <a:lnTo>
                    <a:pt x="639013" y="538480"/>
                  </a:lnTo>
                  <a:lnTo>
                    <a:pt x="641286" y="534670"/>
                  </a:lnTo>
                  <a:close/>
                </a:path>
                <a:path w="884554" h="612139">
                  <a:moveTo>
                    <a:pt x="642099" y="545338"/>
                  </a:moveTo>
                  <a:lnTo>
                    <a:pt x="641756" y="543560"/>
                  </a:lnTo>
                  <a:lnTo>
                    <a:pt x="640003" y="542886"/>
                  </a:lnTo>
                  <a:lnTo>
                    <a:pt x="640156" y="543560"/>
                  </a:lnTo>
                  <a:lnTo>
                    <a:pt x="641438" y="544830"/>
                  </a:lnTo>
                  <a:lnTo>
                    <a:pt x="642099" y="545338"/>
                  </a:lnTo>
                  <a:close/>
                </a:path>
                <a:path w="884554" h="612139">
                  <a:moveTo>
                    <a:pt x="644093" y="534123"/>
                  </a:moveTo>
                  <a:lnTo>
                    <a:pt x="641286" y="534670"/>
                  </a:lnTo>
                  <a:lnTo>
                    <a:pt x="643775" y="534670"/>
                  </a:lnTo>
                  <a:lnTo>
                    <a:pt x="644093" y="534123"/>
                  </a:lnTo>
                  <a:close/>
                </a:path>
                <a:path w="884554" h="612139">
                  <a:moveTo>
                    <a:pt x="645121" y="552450"/>
                  </a:moveTo>
                  <a:lnTo>
                    <a:pt x="644245" y="551180"/>
                  </a:lnTo>
                  <a:lnTo>
                    <a:pt x="643572" y="549910"/>
                  </a:lnTo>
                  <a:lnTo>
                    <a:pt x="642950" y="548640"/>
                  </a:lnTo>
                  <a:lnTo>
                    <a:pt x="642975" y="547103"/>
                  </a:lnTo>
                  <a:lnTo>
                    <a:pt x="643089" y="546100"/>
                  </a:lnTo>
                  <a:lnTo>
                    <a:pt x="642099" y="545338"/>
                  </a:lnTo>
                  <a:lnTo>
                    <a:pt x="642975" y="549910"/>
                  </a:lnTo>
                  <a:lnTo>
                    <a:pt x="641426" y="552437"/>
                  </a:lnTo>
                  <a:lnTo>
                    <a:pt x="638810" y="553720"/>
                  </a:lnTo>
                  <a:lnTo>
                    <a:pt x="638911" y="555205"/>
                  </a:lnTo>
                  <a:lnTo>
                    <a:pt x="639495" y="553720"/>
                  </a:lnTo>
                  <a:lnTo>
                    <a:pt x="644448" y="553720"/>
                  </a:lnTo>
                  <a:lnTo>
                    <a:pt x="644702" y="552450"/>
                  </a:lnTo>
                  <a:lnTo>
                    <a:pt x="645121" y="552450"/>
                  </a:lnTo>
                  <a:close/>
                </a:path>
                <a:path w="884554" h="612139">
                  <a:moveTo>
                    <a:pt x="653707" y="482600"/>
                  </a:moveTo>
                  <a:lnTo>
                    <a:pt x="653554" y="481914"/>
                  </a:lnTo>
                  <a:lnTo>
                    <a:pt x="653567" y="482600"/>
                  </a:lnTo>
                  <a:lnTo>
                    <a:pt x="653707" y="482600"/>
                  </a:lnTo>
                  <a:close/>
                </a:path>
                <a:path w="884554" h="612139">
                  <a:moveTo>
                    <a:pt x="654380" y="556958"/>
                  </a:moveTo>
                  <a:lnTo>
                    <a:pt x="654265" y="555548"/>
                  </a:lnTo>
                  <a:lnTo>
                    <a:pt x="652526" y="558800"/>
                  </a:lnTo>
                  <a:lnTo>
                    <a:pt x="652754" y="559600"/>
                  </a:lnTo>
                  <a:lnTo>
                    <a:pt x="654380" y="557593"/>
                  </a:lnTo>
                  <a:lnTo>
                    <a:pt x="654380" y="556958"/>
                  </a:lnTo>
                  <a:close/>
                </a:path>
                <a:path w="884554" h="612139">
                  <a:moveTo>
                    <a:pt x="659345" y="566420"/>
                  </a:moveTo>
                  <a:lnTo>
                    <a:pt x="656666" y="566420"/>
                  </a:lnTo>
                  <a:lnTo>
                    <a:pt x="654291" y="565150"/>
                  </a:lnTo>
                  <a:lnTo>
                    <a:pt x="652754" y="559600"/>
                  </a:lnTo>
                  <a:lnTo>
                    <a:pt x="652360" y="560070"/>
                  </a:lnTo>
                  <a:lnTo>
                    <a:pt x="647877" y="560070"/>
                  </a:lnTo>
                  <a:lnTo>
                    <a:pt x="646353" y="558800"/>
                  </a:lnTo>
                  <a:lnTo>
                    <a:pt x="645350" y="557530"/>
                  </a:lnTo>
                  <a:lnTo>
                    <a:pt x="644982" y="558800"/>
                  </a:lnTo>
                  <a:lnTo>
                    <a:pt x="644271" y="560070"/>
                  </a:lnTo>
                  <a:lnTo>
                    <a:pt x="639584" y="560070"/>
                  </a:lnTo>
                  <a:lnTo>
                    <a:pt x="638695" y="556958"/>
                  </a:lnTo>
                  <a:lnTo>
                    <a:pt x="637933" y="558800"/>
                  </a:lnTo>
                  <a:lnTo>
                    <a:pt x="636155" y="560070"/>
                  </a:lnTo>
                  <a:lnTo>
                    <a:pt x="638530" y="560070"/>
                  </a:lnTo>
                  <a:lnTo>
                    <a:pt x="640499" y="562610"/>
                  </a:lnTo>
                  <a:lnTo>
                    <a:pt x="641134" y="565150"/>
                  </a:lnTo>
                  <a:lnTo>
                    <a:pt x="641159" y="566420"/>
                  </a:lnTo>
                  <a:lnTo>
                    <a:pt x="644486" y="566420"/>
                  </a:lnTo>
                  <a:lnTo>
                    <a:pt x="644969" y="568960"/>
                  </a:lnTo>
                  <a:lnTo>
                    <a:pt x="645756" y="567690"/>
                  </a:lnTo>
                  <a:lnTo>
                    <a:pt x="649020" y="567690"/>
                  </a:lnTo>
                  <a:lnTo>
                    <a:pt x="650151" y="568960"/>
                  </a:lnTo>
                  <a:lnTo>
                    <a:pt x="652094" y="568960"/>
                  </a:lnTo>
                  <a:lnTo>
                    <a:pt x="653694" y="570230"/>
                  </a:lnTo>
                  <a:lnTo>
                    <a:pt x="654431" y="572770"/>
                  </a:lnTo>
                  <a:lnTo>
                    <a:pt x="654685" y="570547"/>
                  </a:lnTo>
                  <a:lnTo>
                    <a:pt x="654786" y="570128"/>
                  </a:lnTo>
                  <a:lnTo>
                    <a:pt x="656615" y="567690"/>
                  </a:lnTo>
                  <a:lnTo>
                    <a:pt x="659345" y="566420"/>
                  </a:lnTo>
                  <a:close/>
                </a:path>
                <a:path w="884554" h="612139">
                  <a:moveTo>
                    <a:pt x="664095" y="510540"/>
                  </a:moveTo>
                  <a:lnTo>
                    <a:pt x="661670" y="509270"/>
                  </a:lnTo>
                  <a:lnTo>
                    <a:pt x="660730" y="506730"/>
                  </a:lnTo>
                  <a:lnTo>
                    <a:pt x="660577" y="508000"/>
                  </a:lnTo>
                  <a:lnTo>
                    <a:pt x="659993" y="508000"/>
                  </a:lnTo>
                  <a:lnTo>
                    <a:pt x="659117" y="509270"/>
                  </a:lnTo>
                  <a:lnTo>
                    <a:pt x="660082" y="509270"/>
                  </a:lnTo>
                  <a:lnTo>
                    <a:pt x="660717" y="510540"/>
                  </a:lnTo>
                  <a:lnTo>
                    <a:pt x="661136" y="511810"/>
                  </a:lnTo>
                  <a:lnTo>
                    <a:pt x="661517" y="511810"/>
                  </a:lnTo>
                  <a:lnTo>
                    <a:pt x="661911" y="510540"/>
                  </a:lnTo>
                  <a:lnTo>
                    <a:pt x="664095" y="510540"/>
                  </a:lnTo>
                  <a:close/>
                </a:path>
                <a:path w="884554" h="612139">
                  <a:moveTo>
                    <a:pt x="665924" y="129895"/>
                  </a:moveTo>
                  <a:lnTo>
                    <a:pt x="664997" y="130810"/>
                  </a:lnTo>
                  <a:lnTo>
                    <a:pt x="665162" y="131991"/>
                  </a:lnTo>
                  <a:lnTo>
                    <a:pt x="665924" y="129895"/>
                  </a:lnTo>
                  <a:close/>
                </a:path>
                <a:path w="884554" h="612139">
                  <a:moveTo>
                    <a:pt x="666623" y="565150"/>
                  </a:moveTo>
                  <a:lnTo>
                    <a:pt x="664451" y="565150"/>
                  </a:lnTo>
                  <a:lnTo>
                    <a:pt x="663689" y="566420"/>
                  </a:lnTo>
                  <a:lnTo>
                    <a:pt x="664298" y="566420"/>
                  </a:lnTo>
                  <a:lnTo>
                    <a:pt x="666343" y="568515"/>
                  </a:lnTo>
                  <a:lnTo>
                    <a:pt x="666076" y="567690"/>
                  </a:lnTo>
                  <a:lnTo>
                    <a:pt x="666623" y="565150"/>
                  </a:lnTo>
                  <a:close/>
                </a:path>
                <a:path w="884554" h="612139">
                  <a:moveTo>
                    <a:pt x="667321" y="571512"/>
                  </a:moveTo>
                  <a:lnTo>
                    <a:pt x="666788" y="568960"/>
                  </a:lnTo>
                  <a:lnTo>
                    <a:pt x="666343" y="568515"/>
                  </a:lnTo>
                  <a:lnTo>
                    <a:pt x="667296" y="571500"/>
                  </a:lnTo>
                  <a:close/>
                </a:path>
                <a:path w="884554" h="612139">
                  <a:moveTo>
                    <a:pt x="667372" y="101650"/>
                  </a:moveTo>
                  <a:lnTo>
                    <a:pt x="666699" y="102870"/>
                  </a:lnTo>
                  <a:lnTo>
                    <a:pt x="666940" y="103517"/>
                  </a:lnTo>
                  <a:lnTo>
                    <a:pt x="667372" y="102870"/>
                  </a:lnTo>
                  <a:lnTo>
                    <a:pt x="667372" y="101650"/>
                  </a:lnTo>
                  <a:close/>
                </a:path>
                <a:path w="884554" h="612139">
                  <a:moveTo>
                    <a:pt x="667626" y="45720"/>
                  </a:moveTo>
                  <a:lnTo>
                    <a:pt x="667080" y="46990"/>
                  </a:lnTo>
                  <a:lnTo>
                    <a:pt x="667207" y="46990"/>
                  </a:lnTo>
                  <a:lnTo>
                    <a:pt x="667626" y="45720"/>
                  </a:lnTo>
                  <a:close/>
                </a:path>
                <a:path w="884554" h="612139">
                  <a:moveTo>
                    <a:pt x="667715" y="563880"/>
                  </a:moveTo>
                  <a:lnTo>
                    <a:pt x="666623" y="565150"/>
                  </a:lnTo>
                  <a:lnTo>
                    <a:pt x="667156" y="565150"/>
                  </a:lnTo>
                  <a:lnTo>
                    <a:pt x="667715" y="563880"/>
                  </a:lnTo>
                  <a:close/>
                </a:path>
                <a:path w="884554" h="612139">
                  <a:moveTo>
                    <a:pt x="670915" y="500380"/>
                  </a:moveTo>
                  <a:lnTo>
                    <a:pt x="669112" y="497840"/>
                  </a:lnTo>
                  <a:lnTo>
                    <a:pt x="668769" y="497840"/>
                  </a:lnTo>
                  <a:lnTo>
                    <a:pt x="669150" y="499110"/>
                  </a:lnTo>
                  <a:lnTo>
                    <a:pt x="670610" y="500380"/>
                  </a:lnTo>
                  <a:lnTo>
                    <a:pt x="670915" y="500380"/>
                  </a:lnTo>
                  <a:close/>
                </a:path>
                <a:path w="884554" h="612139">
                  <a:moveTo>
                    <a:pt x="671436" y="519506"/>
                  </a:moveTo>
                  <a:lnTo>
                    <a:pt x="671410" y="519125"/>
                  </a:lnTo>
                  <a:lnTo>
                    <a:pt x="670344" y="520700"/>
                  </a:lnTo>
                  <a:lnTo>
                    <a:pt x="670369" y="520852"/>
                  </a:lnTo>
                  <a:lnTo>
                    <a:pt x="671436" y="519506"/>
                  </a:lnTo>
                  <a:close/>
                </a:path>
                <a:path w="884554" h="612139">
                  <a:moveTo>
                    <a:pt x="672134" y="500380"/>
                  </a:moveTo>
                  <a:lnTo>
                    <a:pt x="670915" y="500380"/>
                  </a:lnTo>
                  <a:lnTo>
                    <a:pt x="671817" y="501650"/>
                  </a:lnTo>
                  <a:lnTo>
                    <a:pt x="671957" y="501650"/>
                  </a:lnTo>
                  <a:lnTo>
                    <a:pt x="672134" y="500380"/>
                  </a:lnTo>
                  <a:close/>
                </a:path>
                <a:path w="884554" h="612139">
                  <a:moveTo>
                    <a:pt x="674344" y="43180"/>
                  </a:moveTo>
                  <a:lnTo>
                    <a:pt x="671576" y="44450"/>
                  </a:lnTo>
                  <a:lnTo>
                    <a:pt x="673265" y="44450"/>
                  </a:lnTo>
                  <a:lnTo>
                    <a:pt x="674344" y="43180"/>
                  </a:lnTo>
                  <a:close/>
                </a:path>
                <a:path w="884554" h="612139">
                  <a:moveTo>
                    <a:pt x="676986" y="513080"/>
                  </a:moveTo>
                  <a:lnTo>
                    <a:pt x="673950" y="514350"/>
                  </a:lnTo>
                  <a:lnTo>
                    <a:pt x="671093" y="511810"/>
                  </a:lnTo>
                  <a:lnTo>
                    <a:pt x="670217" y="509270"/>
                  </a:lnTo>
                  <a:lnTo>
                    <a:pt x="669290" y="509270"/>
                  </a:lnTo>
                  <a:lnTo>
                    <a:pt x="668121" y="510540"/>
                  </a:lnTo>
                  <a:lnTo>
                    <a:pt x="665810" y="510540"/>
                  </a:lnTo>
                  <a:lnTo>
                    <a:pt x="669455" y="511810"/>
                  </a:lnTo>
                  <a:lnTo>
                    <a:pt x="671410" y="519125"/>
                  </a:lnTo>
                  <a:lnTo>
                    <a:pt x="672058" y="518160"/>
                  </a:lnTo>
                  <a:lnTo>
                    <a:pt x="674865" y="516890"/>
                  </a:lnTo>
                  <a:lnTo>
                    <a:pt x="675157" y="515620"/>
                  </a:lnTo>
                  <a:lnTo>
                    <a:pt x="675919" y="514350"/>
                  </a:lnTo>
                  <a:lnTo>
                    <a:pt x="676986" y="513080"/>
                  </a:lnTo>
                  <a:close/>
                </a:path>
                <a:path w="884554" h="612139">
                  <a:moveTo>
                    <a:pt x="681037" y="575106"/>
                  </a:moveTo>
                  <a:lnTo>
                    <a:pt x="679462" y="574433"/>
                  </a:lnTo>
                  <a:lnTo>
                    <a:pt x="680288" y="575310"/>
                  </a:lnTo>
                  <a:lnTo>
                    <a:pt x="681037" y="575106"/>
                  </a:lnTo>
                  <a:close/>
                </a:path>
                <a:path w="884554" h="612139">
                  <a:moveTo>
                    <a:pt x="681278" y="486410"/>
                  </a:moveTo>
                  <a:lnTo>
                    <a:pt x="681253" y="486003"/>
                  </a:lnTo>
                  <a:lnTo>
                    <a:pt x="680656" y="486410"/>
                  </a:lnTo>
                  <a:lnTo>
                    <a:pt x="679348" y="487680"/>
                  </a:lnTo>
                  <a:lnTo>
                    <a:pt x="680326" y="487680"/>
                  </a:lnTo>
                  <a:lnTo>
                    <a:pt x="681278" y="486410"/>
                  </a:lnTo>
                  <a:close/>
                </a:path>
                <a:path w="884554" h="612139">
                  <a:moveTo>
                    <a:pt x="682485" y="485140"/>
                  </a:moveTo>
                  <a:lnTo>
                    <a:pt x="682371" y="483870"/>
                  </a:lnTo>
                  <a:lnTo>
                    <a:pt x="681062" y="483870"/>
                  </a:lnTo>
                  <a:lnTo>
                    <a:pt x="681253" y="486003"/>
                  </a:lnTo>
                  <a:lnTo>
                    <a:pt x="682485" y="485140"/>
                  </a:lnTo>
                  <a:close/>
                </a:path>
                <a:path w="884554" h="612139">
                  <a:moveTo>
                    <a:pt x="690359" y="48260"/>
                  </a:moveTo>
                  <a:lnTo>
                    <a:pt x="690295" y="47929"/>
                  </a:lnTo>
                  <a:lnTo>
                    <a:pt x="690118" y="48260"/>
                  </a:lnTo>
                  <a:lnTo>
                    <a:pt x="690168" y="48463"/>
                  </a:lnTo>
                  <a:lnTo>
                    <a:pt x="690359" y="48260"/>
                  </a:lnTo>
                  <a:close/>
                </a:path>
                <a:path w="884554" h="612139">
                  <a:moveTo>
                    <a:pt x="693191" y="463537"/>
                  </a:moveTo>
                  <a:lnTo>
                    <a:pt x="692696" y="462280"/>
                  </a:lnTo>
                  <a:lnTo>
                    <a:pt x="691159" y="461594"/>
                  </a:lnTo>
                  <a:lnTo>
                    <a:pt x="693191" y="463537"/>
                  </a:lnTo>
                  <a:close/>
                </a:path>
                <a:path w="884554" h="612139">
                  <a:moveTo>
                    <a:pt x="693712" y="466013"/>
                  </a:moveTo>
                  <a:close/>
                </a:path>
                <a:path w="884554" h="612139">
                  <a:moveTo>
                    <a:pt x="696912" y="462280"/>
                  </a:moveTo>
                  <a:lnTo>
                    <a:pt x="696290" y="462280"/>
                  </a:lnTo>
                  <a:lnTo>
                    <a:pt x="693204" y="463550"/>
                  </a:lnTo>
                  <a:lnTo>
                    <a:pt x="693699" y="464820"/>
                  </a:lnTo>
                  <a:lnTo>
                    <a:pt x="693712" y="466013"/>
                  </a:lnTo>
                  <a:lnTo>
                    <a:pt x="694182" y="464820"/>
                  </a:lnTo>
                  <a:lnTo>
                    <a:pt x="695350" y="463550"/>
                  </a:lnTo>
                  <a:lnTo>
                    <a:pt x="696912" y="462280"/>
                  </a:lnTo>
                  <a:close/>
                </a:path>
                <a:path w="884554" h="612139">
                  <a:moveTo>
                    <a:pt x="698652" y="90170"/>
                  </a:moveTo>
                  <a:lnTo>
                    <a:pt x="698588" y="88900"/>
                  </a:lnTo>
                  <a:lnTo>
                    <a:pt x="698538" y="88087"/>
                  </a:lnTo>
                  <a:lnTo>
                    <a:pt x="697992" y="88900"/>
                  </a:lnTo>
                  <a:lnTo>
                    <a:pt x="698474" y="88900"/>
                  </a:lnTo>
                  <a:lnTo>
                    <a:pt x="698652" y="90170"/>
                  </a:lnTo>
                  <a:close/>
                </a:path>
                <a:path w="884554" h="612139">
                  <a:moveTo>
                    <a:pt x="699262" y="86423"/>
                  </a:moveTo>
                  <a:lnTo>
                    <a:pt x="698525" y="87630"/>
                  </a:lnTo>
                  <a:lnTo>
                    <a:pt x="698538" y="88087"/>
                  </a:lnTo>
                  <a:lnTo>
                    <a:pt x="698855" y="87630"/>
                  </a:lnTo>
                  <a:lnTo>
                    <a:pt x="699262" y="86423"/>
                  </a:lnTo>
                  <a:close/>
                </a:path>
                <a:path w="884554" h="612139">
                  <a:moveTo>
                    <a:pt x="704088" y="494030"/>
                  </a:moveTo>
                  <a:lnTo>
                    <a:pt x="703592" y="493687"/>
                  </a:lnTo>
                  <a:lnTo>
                    <a:pt x="703770" y="494030"/>
                  </a:lnTo>
                  <a:lnTo>
                    <a:pt x="704088" y="494030"/>
                  </a:lnTo>
                  <a:close/>
                </a:path>
                <a:path w="884554" h="612139">
                  <a:moveTo>
                    <a:pt x="704773" y="441960"/>
                  </a:moveTo>
                  <a:lnTo>
                    <a:pt x="704557" y="441960"/>
                  </a:lnTo>
                  <a:lnTo>
                    <a:pt x="703503" y="443230"/>
                  </a:lnTo>
                  <a:lnTo>
                    <a:pt x="703592" y="443560"/>
                  </a:lnTo>
                  <a:lnTo>
                    <a:pt x="704151" y="443230"/>
                  </a:lnTo>
                  <a:lnTo>
                    <a:pt x="704773" y="441960"/>
                  </a:lnTo>
                  <a:close/>
                </a:path>
                <a:path w="884554" h="612139">
                  <a:moveTo>
                    <a:pt x="707072" y="264160"/>
                  </a:moveTo>
                  <a:lnTo>
                    <a:pt x="706945" y="263931"/>
                  </a:lnTo>
                  <a:lnTo>
                    <a:pt x="706996" y="264160"/>
                  </a:lnTo>
                  <a:close/>
                </a:path>
                <a:path w="884554" h="612139">
                  <a:moveTo>
                    <a:pt x="711644" y="383540"/>
                  </a:moveTo>
                  <a:lnTo>
                    <a:pt x="711161" y="383540"/>
                  </a:lnTo>
                  <a:lnTo>
                    <a:pt x="710882" y="384251"/>
                  </a:lnTo>
                  <a:lnTo>
                    <a:pt x="711644" y="383540"/>
                  </a:lnTo>
                  <a:close/>
                </a:path>
                <a:path w="884554" h="612139">
                  <a:moveTo>
                    <a:pt x="713041" y="395262"/>
                  </a:moveTo>
                  <a:lnTo>
                    <a:pt x="712431" y="396240"/>
                  </a:lnTo>
                  <a:lnTo>
                    <a:pt x="712635" y="396240"/>
                  </a:lnTo>
                  <a:lnTo>
                    <a:pt x="713041" y="395262"/>
                  </a:lnTo>
                  <a:close/>
                </a:path>
                <a:path w="884554" h="612139">
                  <a:moveTo>
                    <a:pt x="713092" y="359194"/>
                  </a:moveTo>
                  <a:lnTo>
                    <a:pt x="712495" y="359410"/>
                  </a:lnTo>
                  <a:lnTo>
                    <a:pt x="713003" y="359410"/>
                  </a:lnTo>
                  <a:lnTo>
                    <a:pt x="713092" y="359194"/>
                  </a:lnTo>
                  <a:close/>
                </a:path>
                <a:path w="884554" h="612139">
                  <a:moveTo>
                    <a:pt x="716584" y="122110"/>
                  </a:moveTo>
                  <a:lnTo>
                    <a:pt x="716546" y="121920"/>
                  </a:lnTo>
                  <a:lnTo>
                    <a:pt x="716394" y="121920"/>
                  </a:lnTo>
                  <a:lnTo>
                    <a:pt x="716584" y="122110"/>
                  </a:lnTo>
                  <a:close/>
                </a:path>
                <a:path w="884554" h="612139">
                  <a:moveTo>
                    <a:pt x="718400" y="463283"/>
                  </a:moveTo>
                  <a:lnTo>
                    <a:pt x="717867" y="463537"/>
                  </a:lnTo>
                  <a:lnTo>
                    <a:pt x="716838" y="465023"/>
                  </a:lnTo>
                  <a:lnTo>
                    <a:pt x="717334" y="464820"/>
                  </a:lnTo>
                  <a:lnTo>
                    <a:pt x="718400" y="463283"/>
                  </a:lnTo>
                  <a:close/>
                </a:path>
                <a:path w="884554" h="612139">
                  <a:moveTo>
                    <a:pt x="718705" y="368300"/>
                  </a:moveTo>
                  <a:lnTo>
                    <a:pt x="718273" y="365760"/>
                  </a:lnTo>
                  <a:lnTo>
                    <a:pt x="718096" y="365760"/>
                  </a:lnTo>
                  <a:lnTo>
                    <a:pt x="718527" y="368503"/>
                  </a:lnTo>
                  <a:lnTo>
                    <a:pt x="718705" y="368300"/>
                  </a:lnTo>
                  <a:close/>
                </a:path>
                <a:path w="884554" h="612139">
                  <a:moveTo>
                    <a:pt x="721182" y="505460"/>
                  </a:moveTo>
                  <a:lnTo>
                    <a:pt x="720572" y="502551"/>
                  </a:lnTo>
                  <a:lnTo>
                    <a:pt x="720445" y="502920"/>
                  </a:lnTo>
                  <a:lnTo>
                    <a:pt x="721156" y="505498"/>
                  </a:lnTo>
                  <a:close/>
                </a:path>
                <a:path w="884554" h="612139">
                  <a:moveTo>
                    <a:pt x="723150" y="499110"/>
                  </a:moveTo>
                  <a:lnTo>
                    <a:pt x="722147" y="499110"/>
                  </a:lnTo>
                  <a:lnTo>
                    <a:pt x="721347" y="497840"/>
                  </a:lnTo>
                  <a:lnTo>
                    <a:pt x="721042" y="496570"/>
                  </a:lnTo>
                  <a:lnTo>
                    <a:pt x="720737" y="495300"/>
                  </a:lnTo>
                  <a:lnTo>
                    <a:pt x="720826" y="494030"/>
                  </a:lnTo>
                  <a:lnTo>
                    <a:pt x="721067" y="494030"/>
                  </a:lnTo>
                  <a:lnTo>
                    <a:pt x="718451" y="492760"/>
                  </a:lnTo>
                  <a:lnTo>
                    <a:pt x="716229" y="491490"/>
                  </a:lnTo>
                  <a:lnTo>
                    <a:pt x="715556" y="488950"/>
                  </a:lnTo>
                  <a:lnTo>
                    <a:pt x="715035" y="488950"/>
                  </a:lnTo>
                  <a:lnTo>
                    <a:pt x="714629" y="487680"/>
                  </a:lnTo>
                  <a:lnTo>
                    <a:pt x="714286" y="487680"/>
                  </a:lnTo>
                  <a:lnTo>
                    <a:pt x="714336" y="491490"/>
                  </a:lnTo>
                  <a:lnTo>
                    <a:pt x="711733" y="494030"/>
                  </a:lnTo>
                  <a:lnTo>
                    <a:pt x="704088" y="494030"/>
                  </a:lnTo>
                  <a:lnTo>
                    <a:pt x="705434" y="497700"/>
                  </a:lnTo>
                  <a:lnTo>
                    <a:pt x="705408" y="499211"/>
                  </a:lnTo>
                  <a:lnTo>
                    <a:pt x="705027" y="500380"/>
                  </a:lnTo>
                  <a:lnTo>
                    <a:pt x="707542" y="500380"/>
                  </a:lnTo>
                  <a:lnTo>
                    <a:pt x="708875" y="499110"/>
                  </a:lnTo>
                  <a:lnTo>
                    <a:pt x="710374" y="499110"/>
                  </a:lnTo>
                  <a:lnTo>
                    <a:pt x="711085" y="497840"/>
                  </a:lnTo>
                  <a:lnTo>
                    <a:pt x="711911" y="497840"/>
                  </a:lnTo>
                  <a:lnTo>
                    <a:pt x="716368" y="496570"/>
                  </a:lnTo>
                  <a:lnTo>
                    <a:pt x="719861" y="499110"/>
                  </a:lnTo>
                  <a:lnTo>
                    <a:pt x="720572" y="502551"/>
                  </a:lnTo>
                  <a:lnTo>
                    <a:pt x="721309" y="500380"/>
                  </a:lnTo>
                  <a:lnTo>
                    <a:pt x="723150" y="499110"/>
                  </a:lnTo>
                  <a:close/>
                </a:path>
                <a:path w="884554" h="612139">
                  <a:moveTo>
                    <a:pt x="724128" y="369570"/>
                  </a:moveTo>
                  <a:lnTo>
                    <a:pt x="723785" y="369570"/>
                  </a:lnTo>
                  <a:lnTo>
                    <a:pt x="720331" y="370763"/>
                  </a:lnTo>
                  <a:lnTo>
                    <a:pt x="724128" y="369570"/>
                  </a:lnTo>
                  <a:close/>
                </a:path>
                <a:path w="884554" h="612139">
                  <a:moveTo>
                    <a:pt x="729513" y="432333"/>
                  </a:moveTo>
                  <a:lnTo>
                    <a:pt x="729018" y="429260"/>
                  </a:lnTo>
                  <a:lnTo>
                    <a:pt x="728916" y="429133"/>
                  </a:lnTo>
                  <a:lnTo>
                    <a:pt x="728827" y="429260"/>
                  </a:lnTo>
                  <a:lnTo>
                    <a:pt x="729513" y="432333"/>
                  </a:lnTo>
                  <a:close/>
                </a:path>
                <a:path w="884554" h="612139">
                  <a:moveTo>
                    <a:pt x="729996" y="552678"/>
                  </a:moveTo>
                  <a:lnTo>
                    <a:pt x="724763" y="553720"/>
                  </a:lnTo>
                  <a:lnTo>
                    <a:pt x="723061" y="552462"/>
                  </a:lnTo>
                  <a:lnTo>
                    <a:pt x="724446" y="557110"/>
                  </a:lnTo>
                  <a:lnTo>
                    <a:pt x="724535" y="557593"/>
                  </a:lnTo>
                  <a:lnTo>
                    <a:pt x="723023" y="560070"/>
                  </a:lnTo>
                  <a:lnTo>
                    <a:pt x="720229" y="561340"/>
                  </a:lnTo>
                  <a:lnTo>
                    <a:pt x="721017" y="561340"/>
                  </a:lnTo>
                  <a:lnTo>
                    <a:pt x="721436" y="562610"/>
                  </a:lnTo>
                  <a:lnTo>
                    <a:pt x="724065" y="562610"/>
                  </a:lnTo>
                  <a:lnTo>
                    <a:pt x="728027" y="561340"/>
                  </a:lnTo>
                  <a:lnTo>
                    <a:pt x="729970" y="560070"/>
                  </a:lnTo>
                  <a:lnTo>
                    <a:pt x="729589" y="558800"/>
                  </a:lnTo>
                  <a:lnTo>
                    <a:pt x="729348" y="557593"/>
                  </a:lnTo>
                  <a:lnTo>
                    <a:pt x="729005" y="553720"/>
                  </a:lnTo>
                  <a:lnTo>
                    <a:pt x="729996" y="552678"/>
                  </a:lnTo>
                  <a:close/>
                </a:path>
                <a:path w="884554" h="612139">
                  <a:moveTo>
                    <a:pt x="731050" y="119380"/>
                  </a:moveTo>
                  <a:lnTo>
                    <a:pt x="729145" y="118110"/>
                  </a:lnTo>
                  <a:lnTo>
                    <a:pt x="727976" y="115595"/>
                  </a:lnTo>
                  <a:lnTo>
                    <a:pt x="728294" y="117589"/>
                  </a:lnTo>
                  <a:lnTo>
                    <a:pt x="728332" y="119380"/>
                  </a:lnTo>
                  <a:lnTo>
                    <a:pt x="731050" y="119380"/>
                  </a:lnTo>
                  <a:close/>
                </a:path>
                <a:path w="884554" h="612139">
                  <a:moveTo>
                    <a:pt x="732180" y="551180"/>
                  </a:moveTo>
                  <a:lnTo>
                    <a:pt x="731431" y="551180"/>
                  </a:lnTo>
                  <a:lnTo>
                    <a:pt x="729996" y="552678"/>
                  </a:lnTo>
                  <a:lnTo>
                    <a:pt x="731088" y="552462"/>
                  </a:lnTo>
                  <a:lnTo>
                    <a:pt x="732180" y="551180"/>
                  </a:lnTo>
                  <a:close/>
                </a:path>
                <a:path w="884554" h="612139">
                  <a:moveTo>
                    <a:pt x="732523" y="170180"/>
                  </a:moveTo>
                  <a:close/>
                </a:path>
                <a:path w="884554" h="612139">
                  <a:moveTo>
                    <a:pt x="736079" y="342811"/>
                  </a:moveTo>
                  <a:lnTo>
                    <a:pt x="735749" y="342900"/>
                  </a:lnTo>
                  <a:lnTo>
                    <a:pt x="736028" y="342900"/>
                  </a:lnTo>
                  <a:close/>
                </a:path>
                <a:path w="884554" h="612139">
                  <a:moveTo>
                    <a:pt x="737146" y="135890"/>
                  </a:moveTo>
                  <a:lnTo>
                    <a:pt x="736777" y="135890"/>
                  </a:lnTo>
                  <a:lnTo>
                    <a:pt x="736384" y="137045"/>
                  </a:lnTo>
                  <a:lnTo>
                    <a:pt x="737146" y="135890"/>
                  </a:lnTo>
                  <a:close/>
                </a:path>
                <a:path w="884554" h="612139">
                  <a:moveTo>
                    <a:pt x="737311" y="551180"/>
                  </a:moveTo>
                  <a:lnTo>
                    <a:pt x="736511" y="548640"/>
                  </a:lnTo>
                  <a:lnTo>
                    <a:pt x="736574" y="547370"/>
                  </a:lnTo>
                  <a:lnTo>
                    <a:pt x="733552" y="547370"/>
                  </a:lnTo>
                  <a:lnTo>
                    <a:pt x="733183" y="549910"/>
                  </a:lnTo>
                  <a:lnTo>
                    <a:pt x="732180" y="551180"/>
                  </a:lnTo>
                  <a:lnTo>
                    <a:pt x="737311" y="551180"/>
                  </a:lnTo>
                  <a:close/>
                </a:path>
                <a:path w="884554" h="612139">
                  <a:moveTo>
                    <a:pt x="738835" y="427710"/>
                  </a:moveTo>
                  <a:lnTo>
                    <a:pt x="738657" y="426720"/>
                  </a:lnTo>
                  <a:lnTo>
                    <a:pt x="736346" y="425627"/>
                  </a:lnTo>
                  <a:lnTo>
                    <a:pt x="736676" y="426720"/>
                  </a:lnTo>
                  <a:lnTo>
                    <a:pt x="738835" y="427710"/>
                  </a:lnTo>
                  <a:close/>
                </a:path>
                <a:path w="884554" h="612139">
                  <a:moveTo>
                    <a:pt x="739203" y="505460"/>
                  </a:moveTo>
                  <a:lnTo>
                    <a:pt x="738606" y="505460"/>
                  </a:lnTo>
                  <a:lnTo>
                    <a:pt x="737997" y="506730"/>
                  </a:lnTo>
                  <a:lnTo>
                    <a:pt x="739203" y="505460"/>
                  </a:lnTo>
                  <a:close/>
                </a:path>
                <a:path w="884554" h="612139">
                  <a:moveTo>
                    <a:pt x="739216" y="552450"/>
                  </a:moveTo>
                  <a:lnTo>
                    <a:pt x="738632" y="551180"/>
                  </a:lnTo>
                  <a:lnTo>
                    <a:pt x="737311" y="551180"/>
                  </a:lnTo>
                  <a:lnTo>
                    <a:pt x="738847" y="552450"/>
                  </a:lnTo>
                  <a:lnTo>
                    <a:pt x="739216" y="552450"/>
                  </a:lnTo>
                  <a:close/>
                </a:path>
                <a:path w="884554" h="612139">
                  <a:moveTo>
                    <a:pt x="740168" y="134620"/>
                  </a:moveTo>
                  <a:lnTo>
                    <a:pt x="737069" y="134620"/>
                  </a:lnTo>
                  <a:lnTo>
                    <a:pt x="737146" y="135890"/>
                  </a:lnTo>
                  <a:lnTo>
                    <a:pt x="738390" y="135890"/>
                  </a:lnTo>
                  <a:lnTo>
                    <a:pt x="740168" y="134620"/>
                  </a:lnTo>
                  <a:close/>
                </a:path>
                <a:path w="884554" h="612139">
                  <a:moveTo>
                    <a:pt x="740625" y="552450"/>
                  </a:moveTo>
                  <a:lnTo>
                    <a:pt x="739216" y="552450"/>
                  </a:lnTo>
                  <a:lnTo>
                    <a:pt x="739800" y="553720"/>
                  </a:lnTo>
                  <a:lnTo>
                    <a:pt x="740625" y="552450"/>
                  </a:lnTo>
                  <a:close/>
                </a:path>
                <a:path w="884554" h="612139">
                  <a:moveTo>
                    <a:pt x="741184" y="318770"/>
                  </a:moveTo>
                  <a:lnTo>
                    <a:pt x="740892" y="318770"/>
                  </a:lnTo>
                  <a:lnTo>
                    <a:pt x="740029" y="320040"/>
                  </a:lnTo>
                  <a:lnTo>
                    <a:pt x="739775" y="320141"/>
                  </a:lnTo>
                  <a:lnTo>
                    <a:pt x="740156" y="320040"/>
                  </a:lnTo>
                  <a:lnTo>
                    <a:pt x="741184" y="318770"/>
                  </a:lnTo>
                  <a:close/>
                </a:path>
                <a:path w="884554" h="612139">
                  <a:moveTo>
                    <a:pt x="742111" y="542290"/>
                  </a:moveTo>
                  <a:lnTo>
                    <a:pt x="741159" y="542290"/>
                  </a:lnTo>
                  <a:lnTo>
                    <a:pt x="741146" y="543560"/>
                  </a:lnTo>
                  <a:lnTo>
                    <a:pt x="742111" y="542290"/>
                  </a:lnTo>
                  <a:close/>
                </a:path>
                <a:path w="884554" h="612139">
                  <a:moveTo>
                    <a:pt x="743343" y="336550"/>
                  </a:moveTo>
                  <a:lnTo>
                    <a:pt x="743127" y="335140"/>
                  </a:lnTo>
                  <a:lnTo>
                    <a:pt x="742200" y="336550"/>
                  </a:lnTo>
                  <a:lnTo>
                    <a:pt x="742289" y="337629"/>
                  </a:lnTo>
                  <a:lnTo>
                    <a:pt x="743343" y="336550"/>
                  </a:lnTo>
                  <a:close/>
                </a:path>
                <a:path w="884554" h="612139">
                  <a:moveTo>
                    <a:pt x="745502" y="448310"/>
                  </a:moveTo>
                  <a:lnTo>
                    <a:pt x="743585" y="447040"/>
                  </a:lnTo>
                  <a:lnTo>
                    <a:pt x="741667" y="447040"/>
                  </a:lnTo>
                  <a:lnTo>
                    <a:pt x="743153" y="448310"/>
                  </a:lnTo>
                  <a:lnTo>
                    <a:pt x="745502" y="448310"/>
                  </a:lnTo>
                  <a:close/>
                </a:path>
                <a:path w="884554" h="612139">
                  <a:moveTo>
                    <a:pt x="747090" y="448310"/>
                  </a:moveTo>
                  <a:lnTo>
                    <a:pt x="745502" y="448310"/>
                  </a:lnTo>
                  <a:lnTo>
                    <a:pt x="746747" y="449580"/>
                  </a:lnTo>
                  <a:lnTo>
                    <a:pt x="747090" y="448310"/>
                  </a:lnTo>
                  <a:close/>
                </a:path>
                <a:path w="884554" h="612139">
                  <a:moveTo>
                    <a:pt x="748207" y="327621"/>
                  </a:moveTo>
                  <a:lnTo>
                    <a:pt x="748068" y="327698"/>
                  </a:lnTo>
                  <a:lnTo>
                    <a:pt x="748207" y="327621"/>
                  </a:lnTo>
                  <a:close/>
                </a:path>
                <a:path w="884554" h="612139">
                  <a:moveTo>
                    <a:pt x="750557" y="123418"/>
                  </a:moveTo>
                  <a:lnTo>
                    <a:pt x="750506" y="123190"/>
                  </a:lnTo>
                  <a:lnTo>
                    <a:pt x="750379" y="123126"/>
                  </a:lnTo>
                  <a:lnTo>
                    <a:pt x="750557" y="123418"/>
                  </a:lnTo>
                  <a:close/>
                </a:path>
                <a:path w="884554" h="612139">
                  <a:moveTo>
                    <a:pt x="750633" y="394970"/>
                  </a:moveTo>
                  <a:lnTo>
                    <a:pt x="749439" y="392430"/>
                  </a:lnTo>
                  <a:lnTo>
                    <a:pt x="748995" y="392430"/>
                  </a:lnTo>
                  <a:lnTo>
                    <a:pt x="748487" y="393700"/>
                  </a:lnTo>
                  <a:lnTo>
                    <a:pt x="748258" y="393700"/>
                  </a:lnTo>
                  <a:lnTo>
                    <a:pt x="748652" y="394970"/>
                  </a:lnTo>
                  <a:lnTo>
                    <a:pt x="750633" y="394970"/>
                  </a:lnTo>
                  <a:close/>
                </a:path>
                <a:path w="884554" h="612139">
                  <a:moveTo>
                    <a:pt x="754773" y="384810"/>
                  </a:moveTo>
                  <a:lnTo>
                    <a:pt x="749274" y="384810"/>
                  </a:lnTo>
                  <a:lnTo>
                    <a:pt x="747153" y="386080"/>
                  </a:lnTo>
                  <a:lnTo>
                    <a:pt x="748271" y="386080"/>
                  </a:lnTo>
                  <a:lnTo>
                    <a:pt x="748944" y="387350"/>
                  </a:lnTo>
                  <a:lnTo>
                    <a:pt x="749515" y="387350"/>
                  </a:lnTo>
                  <a:lnTo>
                    <a:pt x="750138" y="386080"/>
                  </a:lnTo>
                  <a:lnTo>
                    <a:pt x="750989" y="386080"/>
                  </a:lnTo>
                  <a:lnTo>
                    <a:pt x="754773" y="384810"/>
                  </a:lnTo>
                  <a:close/>
                </a:path>
                <a:path w="884554" h="612139">
                  <a:moveTo>
                    <a:pt x="756742" y="497840"/>
                  </a:moveTo>
                  <a:lnTo>
                    <a:pt x="756640" y="496658"/>
                  </a:lnTo>
                  <a:lnTo>
                    <a:pt x="756107" y="497700"/>
                  </a:lnTo>
                  <a:lnTo>
                    <a:pt x="756234" y="498424"/>
                  </a:lnTo>
                  <a:lnTo>
                    <a:pt x="756742" y="497840"/>
                  </a:lnTo>
                  <a:close/>
                </a:path>
                <a:path w="884554" h="612139">
                  <a:moveTo>
                    <a:pt x="760044" y="468630"/>
                  </a:moveTo>
                  <a:lnTo>
                    <a:pt x="759828" y="467741"/>
                  </a:lnTo>
                  <a:lnTo>
                    <a:pt x="759637" y="468630"/>
                  </a:lnTo>
                  <a:lnTo>
                    <a:pt x="759663" y="469099"/>
                  </a:lnTo>
                  <a:lnTo>
                    <a:pt x="760044" y="468630"/>
                  </a:lnTo>
                  <a:close/>
                </a:path>
                <a:path w="884554" h="612139">
                  <a:moveTo>
                    <a:pt x="760349" y="466090"/>
                  </a:moveTo>
                  <a:lnTo>
                    <a:pt x="759421" y="466090"/>
                  </a:lnTo>
                  <a:lnTo>
                    <a:pt x="759828" y="467741"/>
                  </a:lnTo>
                  <a:lnTo>
                    <a:pt x="759904" y="467360"/>
                  </a:lnTo>
                  <a:lnTo>
                    <a:pt x="760349" y="466090"/>
                  </a:lnTo>
                  <a:close/>
                </a:path>
                <a:path w="884554" h="612139">
                  <a:moveTo>
                    <a:pt x="763104" y="90170"/>
                  </a:moveTo>
                  <a:lnTo>
                    <a:pt x="762482" y="87934"/>
                  </a:lnTo>
                  <a:lnTo>
                    <a:pt x="761834" y="88900"/>
                  </a:lnTo>
                  <a:lnTo>
                    <a:pt x="762546" y="91160"/>
                  </a:lnTo>
                  <a:lnTo>
                    <a:pt x="763104" y="90170"/>
                  </a:lnTo>
                  <a:close/>
                </a:path>
                <a:path w="884554" h="612139">
                  <a:moveTo>
                    <a:pt x="763752" y="534619"/>
                  </a:moveTo>
                  <a:close/>
                </a:path>
                <a:path w="884554" h="612139">
                  <a:moveTo>
                    <a:pt x="765594" y="248920"/>
                  </a:moveTo>
                  <a:lnTo>
                    <a:pt x="765416" y="248920"/>
                  </a:lnTo>
                  <a:lnTo>
                    <a:pt x="764730" y="250190"/>
                  </a:lnTo>
                  <a:lnTo>
                    <a:pt x="765556" y="250190"/>
                  </a:lnTo>
                  <a:lnTo>
                    <a:pt x="765594" y="248920"/>
                  </a:lnTo>
                  <a:close/>
                </a:path>
                <a:path w="884554" h="612139">
                  <a:moveTo>
                    <a:pt x="766457" y="247167"/>
                  </a:moveTo>
                  <a:lnTo>
                    <a:pt x="766178" y="247650"/>
                  </a:lnTo>
                  <a:lnTo>
                    <a:pt x="766419" y="247650"/>
                  </a:lnTo>
                  <a:lnTo>
                    <a:pt x="766457" y="247167"/>
                  </a:lnTo>
                  <a:close/>
                </a:path>
                <a:path w="884554" h="612139">
                  <a:moveTo>
                    <a:pt x="768997" y="142240"/>
                  </a:moveTo>
                  <a:lnTo>
                    <a:pt x="768794" y="141719"/>
                  </a:lnTo>
                  <a:lnTo>
                    <a:pt x="768934" y="142240"/>
                  </a:lnTo>
                  <a:close/>
                </a:path>
                <a:path w="884554" h="612139">
                  <a:moveTo>
                    <a:pt x="770305" y="313690"/>
                  </a:moveTo>
                  <a:lnTo>
                    <a:pt x="768680" y="312420"/>
                  </a:lnTo>
                  <a:lnTo>
                    <a:pt x="768527" y="312420"/>
                  </a:lnTo>
                  <a:lnTo>
                    <a:pt x="769581" y="313690"/>
                  </a:lnTo>
                  <a:lnTo>
                    <a:pt x="770305" y="313690"/>
                  </a:lnTo>
                  <a:close/>
                </a:path>
                <a:path w="884554" h="612139">
                  <a:moveTo>
                    <a:pt x="770686" y="163830"/>
                  </a:moveTo>
                  <a:lnTo>
                    <a:pt x="769645" y="160693"/>
                  </a:lnTo>
                  <a:lnTo>
                    <a:pt x="770216" y="163830"/>
                  </a:lnTo>
                  <a:lnTo>
                    <a:pt x="770686" y="163830"/>
                  </a:lnTo>
                  <a:close/>
                </a:path>
                <a:path w="884554" h="612139">
                  <a:moveTo>
                    <a:pt x="771715" y="204470"/>
                  </a:moveTo>
                  <a:lnTo>
                    <a:pt x="771042" y="204470"/>
                  </a:lnTo>
                  <a:lnTo>
                    <a:pt x="770737" y="205320"/>
                  </a:lnTo>
                  <a:lnTo>
                    <a:pt x="771715" y="204470"/>
                  </a:lnTo>
                  <a:close/>
                </a:path>
                <a:path w="884554" h="612139">
                  <a:moveTo>
                    <a:pt x="771982" y="527050"/>
                  </a:moveTo>
                  <a:lnTo>
                    <a:pt x="771588" y="524510"/>
                  </a:lnTo>
                  <a:lnTo>
                    <a:pt x="771766" y="524192"/>
                  </a:lnTo>
                  <a:lnTo>
                    <a:pt x="771182" y="524510"/>
                  </a:lnTo>
                  <a:lnTo>
                    <a:pt x="770915" y="527050"/>
                  </a:lnTo>
                  <a:lnTo>
                    <a:pt x="768515" y="529590"/>
                  </a:lnTo>
                  <a:lnTo>
                    <a:pt x="762279" y="529590"/>
                  </a:lnTo>
                  <a:lnTo>
                    <a:pt x="759587" y="527050"/>
                  </a:lnTo>
                  <a:lnTo>
                    <a:pt x="759548" y="525780"/>
                  </a:lnTo>
                  <a:lnTo>
                    <a:pt x="759460" y="521970"/>
                  </a:lnTo>
                  <a:lnTo>
                    <a:pt x="760133" y="520700"/>
                  </a:lnTo>
                  <a:lnTo>
                    <a:pt x="761187" y="519506"/>
                  </a:lnTo>
                  <a:lnTo>
                    <a:pt x="761174" y="518934"/>
                  </a:lnTo>
                  <a:lnTo>
                    <a:pt x="761060" y="518160"/>
                  </a:lnTo>
                  <a:lnTo>
                    <a:pt x="761352" y="516890"/>
                  </a:lnTo>
                  <a:lnTo>
                    <a:pt x="762025" y="515620"/>
                  </a:lnTo>
                  <a:lnTo>
                    <a:pt x="760818" y="515620"/>
                  </a:lnTo>
                  <a:lnTo>
                    <a:pt x="756539" y="516890"/>
                  </a:lnTo>
                  <a:lnTo>
                    <a:pt x="753376" y="514350"/>
                  </a:lnTo>
                  <a:lnTo>
                    <a:pt x="752932" y="508000"/>
                  </a:lnTo>
                  <a:lnTo>
                    <a:pt x="752881" y="506691"/>
                  </a:lnTo>
                  <a:lnTo>
                    <a:pt x="754989" y="504190"/>
                  </a:lnTo>
                  <a:lnTo>
                    <a:pt x="758037" y="502920"/>
                  </a:lnTo>
                  <a:lnTo>
                    <a:pt x="757656" y="502920"/>
                  </a:lnTo>
                  <a:lnTo>
                    <a:pt x="757313" y="501650"/>
                  </a:lnTo>
                  <a:lnTo>
                    <a:pt x="756234" y="498424"/>
                  </a:lnTo>
                  <a:lnTo>
                    <a:pt x="754519" y="500380"/>
                  </a:lnTo>
                  <a:lnTo>
                    <a:pt x="749769" y="501650"/>
                  </a:lnTo>
                  <a:lnTo>
                    <a:pt x="748372" y="501650"/>
                  </a:lnTo>
                  <a:lnTo>
                    <a:pt x="747166" y="500380"/>
                  </a:lnTo>
                  <a:lnTo>
                    <a:pt x="746785" y="501650"/>
                  </a:lnTo>
                  <a:lnTo>
                    <a:pt x="743280" y="501650"/>
                  </a:lnTo>
                  <a:lnTo>
                    <a:pt x="740702" y="500380"/>
                  </a:lnTo>
                  <a:lnTo>
                    <a:pt x="740156" y="496570"/>
                  </a:lnTo>
                  <a:lnTo>
                    <a:pt x="740321" y="495300"/>
                  </a:lnTo>
                  <a:lnTo>
                    <a:pt x="739978" y="496493"/>
                  </a:lnTo>
                  <a:lnTo>
                    <a:pt x="739343" y="497840"/>
                  </a:lnTo>
                  <a:lnTo>
                    <a:pt x="738530" y="497840"/>
                  </a:lnTo>
                  <a:lnTo>
                    <a:pt x="739203" y="499110"/>
                  </a:lnTo>
                  <a:lnTo>
                    <a:pt x="739635" y="500341"/>
                  </a:lnTo>
                  <a:lnTo>
                    <a:pt x="739902" y="502920"/>
                  </a:lnTo>
                  <a:lnTo>
                    <a:pt x="739203" y="505460"/>
                  </a:lnTo>
                  <a:lnTo>
                    <a:pt x="743127" y="505460"/>
                  </a:lnTo>
                  <a:lnTo>
                    <a:pt x="746188" y="506730"/>
                  </a:lnTo>
                  <a:lnTo>
                    <a:pt x="747407" y="509270"/>
                  </a:lnTo>
                  <a:lnTo>
                    <a:pt x="749160" y="509270"/>
                  </a:lnTo>
                  <a:lnTo>
                    <a:pt x="750963" y="510540"/>
                  </a:lnTo>
                  <a:lnTo>
                    <a:pt x="751941" y="513080"/>
                  </a:lnTo>
                  <a:lnTo>
                    <a:pt x="751014" y="515620"/>
                  </a:lnTo>
                  <a:lnTo>
                    <a:pt x="749490" y="515620"/>
                  </a:lnTo>
                  <a:lnTo>
                    <a:pt x="750100" y="518160"/>
                  </a:lnTo>
                  <a:lnTo>
                    <a:pt x="749439" y="519366"/>
                  </a:lnTo>
                  <a:lnTo>
                    <a:pt x="749312" y="519506"/>
                  </a:lnTo>
                  <a:lnTo>
                    <a:pt x="747903" y="520700"/>
                  </a:lnTo>
                  <a:lnTo>
                    <a:pt x="747750" y="523240"/>
                  </a:lnTo>
                  <a:lnTo>
                    <a:pt x="746429" y="524510"/>
                  </a:lnTo>
                  <a:lnTo>
                    <a:pt x="743089" y="525780"/>
                  </a:lnTo>
                  <a:lnTo>
                    <a:pt x="734390" y="525780"/>
                  </a:lnTo>
                  <a:lnTo>
                    <a:pt x="731380" y="523240"/>
                  </a:lnTo>
                  <a:lnTo>
                    <a:pt x="731329" y="516699"/>
                  </a:lnTo>
                  <a:lnTo>
                    <a:pt x="732739" y="514350"/>
                  </a:lnTo>
                  <a:lnTo>
                    <a:pt x="734974" y="513080"/>
                  </a:lnTo>
                  <a:lnTo>
                    <a:pt x="734695" y="511810"/>
                  </a:lnTo>
                  <a:lnTo>
                    <a:pt x="734479" y="510540"/>
                  </a:lnTo>
                  <a:lnTo>
                    <a:pt x="735139" y="509270"/>
                  </a:lnTo>
                  <a:lnTo>
                    <a:pt x="736523" y="508000"/>
                  </a:lnTo>
                  <a:lnTo>
                    <a:pt x="732332" y="508000"/>
                  </a:lnTo>
                  <a:lnTo>
                    <a:pt x="731545" y="509270"/>
                  </a:lnTo>
                  <a:lnTo>
                    <a:pt x="730542" y="510540"/>
                  </a:lnTo>
                  <a:lnTo>
                    <a:pt x="725855" y="511810"/>
                  </a:lnTo>
                  <a:lnTo>
                    <a:pt x="722198" y="509270"/>
                  </a:lnTo>
                  <a:lnTo>
                    <a:pt x="721156" y="505498"/>
                  </a:lnTo>
                  <a:lnTo>
                    <a:pt x="719988" y="508000"/>
                  </a:lnTo>
                  <a:lnTo>
                    <a:pt x="717816" y="509270"/>
                  </a:lnTo>
                  <a:lnTo>
                    <a:pt x="718400" y="510540"/>
                  </a:lnTo>
                  <a:lnTo>
                    <a:pt x="718845" y="511810"/>
                  </a:lnTo>
                  <a:lnTo>
                    <a:pt x="719112" y="513080"/>
                  </a:lnTo>
                  <a:lnTo>
                    <a:pt x="719950" y="514350"/>
                  </a:lnTo>
                  <a:lnTo>
                    <a:pt x="720572" y="514350"/>
                  </a:lnTo>
                  <a:lnTo>
                    <a:pt x="721029" y="516890"/>
                  </a:lnTo>
                  <a:lnTo>
                    <a:pt x="719848" y="519430"/>
                  </a:lnTo>
                  <a:lnTo>
                    <a:pt x="721537" y="519430"/>
                  </a:lnTo>
                  <a:lnTo>
                    <a:pt x="722782" y="520700"/>
                  </a:lnTo>
                  <a:lnTo>
                    <a:pt x="723519" y="520700"/>
                  </a:lnTo>
                  <a:lnTo>
                    <a:pt x="724217" y="521970"/>
                  </a:lnTo>
                  <a:lnTo>
                    <a:pt x="725233" y="521970"/>
                  </a:lnTo>
                  <a:lnTo>
                    <a:pt x="727290" y="520700"/>
                  </a:lnTo>
                  <a:lnTo>
                    <a:pt x="729068" y="521970"/>
                  </a:lnTo>
                  <a:lnTo>
                    <a:pt x="729843" y="525780"/>
                  </a:lnTo>
                  <a:lnTo>
                    <a:pt x="728662" y="527050"/>
                  </a:lnTo>
                  <a:lnTo>
                    <a:pt x="726808" y="528320"/>
                  </a:lnTo>
                  <a:lnTo>
                    <a:pt x="726528" y="528320"/>
                  </a:lnTo>
                  <a:lnTo>
                    <a:pt x="726211" y="529590"/>
                  </a:lnTo>
                  <a:lnTo>
                    <a:pt x="725843" y="529590"/>
                  </a:lnTo>
                  <a:lnTo>
                    <a:pt x="725322" y="532130"/>
                  </a:lnTo>
                  <a:lnTo>
                    <a:pt x="723671" y="533400"/>
                  </a:lnTo>
                  <a:lnTo>
                    <a:pt x="719937" y="534670"/>
                  </a:lnTo>
                  <a:lnTo>
                    <a:pt x="717321" y="534670"/>
                  </a:lnTo>
                  <a:lnTo>
                    <a:pt x="717372" y="537210"/>
                  </a:lnTo>
                  <a:lnTo>
                    <a:pt x="715200" y="538480"/>
                  </a:lnTo>
                  <a:lnTo>
                    <a:pt x="710933" y="539750"/>
                  </a:lnTo>
                  <a:lnTo>
                    <a:pt x="709612" y="538480"/>
                  </a:lnTo>
                  <a:lnTo>
                    <a:pt x="708672" y="537210"/>
                  </a:lnTo>
                  <a:lnTo>
                    <a:pt x="708215" y="537210"/>
                  </a:lnTo>
                  <a:lnTo>
                    <a:pt x="707732" y="538480"/>
                  </a:lnTo>
                  <a:lnTo>
                    <a:pt x="707199" y="538480"/>
                  </a:lnTo>
                  <a:lnTo>
                    <a:pt x="707732" y="541020"/>
                  </a:lnTo>
                  <a:lnTo>
                    <a:pt x="705459" y="544830"/>
                  </a:lnTo>
                  <a:lnTo>
                    <a:pt x="699300" y="546100"/>
                  </a:lnTo>
                  <a:lnTo>
                    <a:pt x="696671" y="544830"/>
                  </a:lnTo>
                  <a:lnTo>
                    <a:pt x="695248" y="542290"/>
                  </a:lnTo>
                  <a:lnTo>
                    <a:pt x="693115" y="542290"/>
                  </a:lnTo>
                  <a:lnTo>
                    <a:pt x="691324" y="541020"/>
                  </a:lnTo>
                  <a:lnTo>
                    <a:pt x="690067" y="535940"/>
                  </a:lnTo>
                  <a:lnTo>
                    <a:pt x="690613" y="533400"/>
                  </a:lnTo>
                  <a:lnTo>
                    <a:pt x="691972" y="532130"/>
                  </a:lnTo>
                  <a:lnTo>
                    <a:pt x="689178" y="532130"/>
                  </a:lnTo>
                  <a:lnTo>
                    <a:pt x="686600" y="530860"/>
                  </a:lnTo>
                  <a:lnTo>
                    <a:pt x="685723" y="528320"/>
                  </a:lnTo>
                  <a:lnTo>
                    <a:pt x="681570" y="528320"/>
                  </a:lnTo>
                  <a:lnTo>
                    <a:pt x="680288" y="527050"/>
                  </a:lnTo>
                  <a:lnTo>
                    <a:pt x="680072" y="527050"/>
                  </a:lnTo>
                  <a:lnTo>
                    <a:pt x="680186" y="528320"/>
                  </a:lnTo>
                  <a:lnTo>
                    <a:pt x="680339" y="528320"/>
                  </a:lnTo>
                  <a:lnTo>
                    <a:pt x="680593" y="529539"/>
                  </a:lnTo>
                  <a:lnTo>
                    <a:pt x="680224" y="530860"/>
                  </a:lnTo>
                  <a:lnTo>
                    <a:pt x="680402" y="532130"/>
                  </a:lnTo>
                  <a:lnTo>
                    <a:pt x="680034" y="533400"/>
                  </a:lnTo>
                  <a:lnTo>
                    <a:pt x="679221" y="534670"/>
                  </a:lnTo>
                  <a:lnTo>
                    <a:pt x="683348" y="534670"/>
                  </a:lnTo>
                  <a:lnTo>
                    <a:pt x="686511" y="537210"/>
                  </a:lnTo>
                  <a:lnTo>
                    <a:pt x="686841" y="541020"/>
                  </a:lnTo>
                  <a:lnTo>
                    <a:pt x="686739" y="542886"/>
                  </a:lnTo>
                  <a:lnTo>
                    <a:pt x="686028" y="544830"/>
                  </a:lnTo>
                  <a:lnTo>
                    <a:pt x="684479" y="546100"/>
                  </a:lnTo>
                  <a:lnTo>
                    <a:pt x="686485" y="546100"/>
                  </a:lnTo>
                  <a:lnTo>
                    <a:pt x="688149" y="548640"/>
                  </a:lnTo>
                  <a:lnTo>
                    <a:pt x="688873" y="551180"/>
                  </a:lnTo>
                  <a:lnTo>
                    <a:pt x="689229" y="551180"/>
                  </a:lnTo>
                  <a:lnTo>
                    <a:pt x="691197" y="549910"/>
                  </a:lnTo>
                  <a:lnTo>
                    <a:pt x="693064" y="551180"/>
                  </a:lnTo>
                  <a:lnTo>
                    <a:pt x="694067" y="554990"/>
                  </a:lnTo>
                  <a:lnTo>
                    <a:pt x="693013" y="556260"/>
                  </a:lnTo>
                  <a:lnTo>
                    <a:pt x="689864" y="557530"/>
                  </a:lnTo>
                  <a:lnTo>
                    <a:pt x="688467" y="557530"/>
                  </a:lnTo>
                  <a:lnTo>
                    <a:pt x="687654" y="556260"/>
                  </a:lnTo>
                  <a:lnTo>
                    <a:pt x="686841" y="557530"/>
                  </a:lnTo>
                  <a:lnTo>
                    <a:pt x="685698" y="557530"/>
                  </a:lnTo>
                  <a:lnTo>
                    <a:pt x="681024" y="560070"/>
                  </a:lnTo>
                  <a:lnTo>
                    <a:pt x="677595" y="557530"/>
                  </a:lnTo>
                  <a:lnTo>
                    <a:pt x="676376" y="554990"/>
                  </a:lnTo>
                  <a:lnTo>
                    <a:pt x="674319" y="554990"/>
                  </a:lnTo>
                  <a:lnTo>
                    <a:pt x="672528" y="553720"/>
                  </a:lnTo>
                  <a:lnTo>
                    <a:pt x="671855" y="551180"/>
                  </a:lnTo>
                  <a:lnTo>
                    <a:pt x="669467" y="551180"/>
                  </a:lnTo>
                  <a:lnTo>
                    <a:pt x="667499" y="548640"/>
                  </a:lnTo>
                  <a:lnTo>
                    <a:pt x="666635" y="544131"/>
                  </a:lnTo>
                  <a:lnTo>
                    <a:pt x="666610" y="543394"/>
                  </a:lnTo>
                  <a:lnTo>
                    <a:pt x="667194" y="542290"/>
                  </a:lnTo>
                  <a:lnTo>
                    <a:pt x="668578" y="541020"/>
                  </a:lnTo>
                  <a:lnTo>
                    <a:pt x="666102" y="539750"/>
                  </a:lnTo>
                  <a:lnTo>
                    <a:pt x="663943" y="538480"/>
                  </a:lnTo>
                  <a:lnTo>
                    <a:pt x="662914" y="534670"/>
                  </a:lnTo>
                  <a:lnTo>
                    <a:pt x="662228" y="532130"/>
                  </a:lnTo>
                  <a:lnTo>
                    <a:pt x="664260" y="528320"/>
                  </a:lnTo>
                  <a:lnTo>
                    <a:pt x="668108" y="528320"/>
                  </a:lnTo>
                  <a:lnTo>
                    <a:pt x="668870" y="527050"/>
                  </a:lnTo>
                  <a:lnTo>
                    <a:pt x="670039" y="525792"/>
                  </a:lnTo>
                  <a:lnTo>
                    <a:pt x="671499" y="524510"/>
                  </a:lnTo>
                  <a:lnTo>
                    <a:pt x="671093" y="524510"/>
                  </a:lnTo>
                  <a:lnTo>
                    <a:pt x="670369" y="520852"/>
                  </a:lnTo>
                  <a:lnTo>
                    <a:pt x="669493" y="521970"/>
                  </a:lnTo>
                  <a:lnTo>
                    <a:pt x="665454" y="523240"/>
                  </a:lnTo>
                  <a:lnTo>
                    <a:pt x="664349" y="523240"/>
                  </a:lnTo>
                  <a:lnTo>
                    <a:pt x="664260" y="527050"/>
                  </a:lnTo>
                  <a:lnTo>
                    <a:pt x="662406" y="529590"/>
                  </a:lnTo>
                  <a:lnTo>
                    <a:pt x="659117" y="529590"/>
                  </a:lnTo>
                  <a:lnTo>
                    <a:pt x="658317" y="532130"/>
                  </a:lnTo>
                  <a:lnTo>
                    <a:pt x="656285" y="533400"/>
                  </a:lnTo>
                  <a:lnTo>
                    <a:pt x="650786" y="534670"/>
                  </a:lnTo>
                  <a:lnTo>
                    <a:pt x="649465" y="533400"/>
                  </a:lnTo>
                  <a:lnTo>
                    <a:pt x="648131" y="532130"/>
                  </a:lnTo>
                  <a:lnTo>
                    <a:pt x="647344" y="529590"/>
                  </a:lnTo>
                  <a:lnTo>
                    <a:pt x="646366" y="529590"/>
                  </a:lnTo>
                  <a:lnTo>
                    <a:pt x="645807" y="530860"/>
                  </a:lnTo>
                  <a:lnTo>
                    <a:pt x="645198" y="530860"/>
                  </a:lnTo>
                  <a:lnTo>
                    <a:pt x="645236" y="532130"/>
                  </a:lnTo>
                  <a:lnTo>
                    <a:pt x="644093" y="534123"/>
                  </a:lnTo>
                  <a:lnTo>
                    <a:pt x="647738" y="533400"/>
                  </a:lnTo>
                  <a:lnTo>
                    <a:pt x="650544" y="534670"/>
                  </a:lnTo>
                  <a:lnTo>
                    <a:pt x="651903" y="537210"/>
                  </a:lnTo>
                  <a:lnTo>
                    <a:pt x="653478" y="537210"/>
                  </a:lnTo>
                  <a:lnTo>
                    <a:pt x="654799" y="538480"/>
                  </a:lnTo>
                  <a:lnTo>
                    <a:pt x="655535" y="539750"/>
                  </a:lnTo>
                  <a:lnTo>
                    <a:pt x="658114" y="541020"/>
                  </a:lnTo>
                  <a:lnTo>
                    <a:pt x="660400" y="542290"/>
                  </a:lnTo>
                  <a:lnTo>
                    <a:pt x="662178" y="548640"/>
                  </a:lnTo>
                  <a:lnTo>
                    <a:pt x="660184" y="552437"/>
                  </a:lnTo>
                  <a:lnTo>
                    <a:pt x="655713" y="553720"/>
                  </a:lnTo>
                  <a:lnTo>
                    <a:pt x="654723" y="553720"/>
                  </a:lnTo>
                  <a:lnTo>
                    <a:pt x="653770" y="552450"/>
                  </a:lnTo>
                  <a:lnTo>
                    <a:pt x="654164" y="553720"/>
                  </a:lnTo>
                  <a:lnTo>
                    <a:pt x="654265" y="555548"/>
                  </a:lnTo>
                  <a:lnTo>
                    <a:pt x="654558" y="554990"/>
                  </a:lnTo>
                  <a:lnTo>
                    <a:pt x="658698" y="553720"/>
                  </a:lnTo>
                  <a:lnTo>
                    <a:pt x="659980" y="553720"/>
                  </a:lnTo>
                  <a:lnTo>
                    <a:pt x="660869" y="552450"/>
                  </a:lnTo>
                  <a:lnTo>
                    <a:pt x="662038" y="552450"/>
                  </a:lnTo>
                  <a:lnTo>
                    <a:pt x="666940" y="551180"/>
                  </a:lnTo>
                  <a:lnTo>
                    <a:pt x="670394" y="553720"/>
                  </a:lnTo>
                  <a:lnTo>
                    <a:pt x="671525" y="560070"/>
                  </a:lnTo>
                  <a:lnTo>
                    <a:pt x="670801" y="561340"/>
                  </a:lnTo>
                  <a:lnTo>
                    <a:pt x="669340" y="562610"/>
                  </a:lnTo>
                  <a:lnTo>
                    <a:pt x="672719" y="562610"/>
                  </a:lnTo>
                  <a:lnTo>
                    <a:pt x="675487" y="563880"/>
                  </a:lnTo>
                  <a:lnTo>
                    <a:pt x="676973" y="568960"/>
                  </a:lnTo>
                  <a:lnTo>
                    <a:pt x="675411" y="571500"/>
                  </a:lnTo>
                  <a:lnTo>
                    <a:pt x="670064" y="572770"/>
                  </a:lnTo>
                  <a:lnTo>
                    <a:pt x="667321" y="571512"/>
                  </a:lnTo>
                  <a:lnTo>
                    <a:pt x="668121" y="575310"/>
                  </a:lnTo>
                  <a:lnTo>
                    <a:pt x="665835" y="579120"/>
                  </a:lnTo>
                  <a:lnTo>
                    <a:pt x="659091" y="580390"/>
                  </a:lnTo>
                  <a:lnTo>
                    <a:pt x="655967" y="579120"/>
                  </a:lnTo>
                  <a:lnTo>
                    <a:pt x="654837" y="575310"/>
                  </a:lnTo>
                  <a:lnTo>
                    <a:pt x="654532" y="577850"/>
                  </a:lnTo>
                  <a:lnTo>
                    <a:pt x="652754" y="580390"/>
                  </a:lnTo>
                  <a:lnTo>
                    <a:pt x="648131" y="581660"/>
                  </a:lnTo>
                  <a:lnTo>
                    <a:pt x="646087" y="581660"/>
                  </a:lnTo>
                  <a:lnTo>
                    <a:pt x="644499" y="580390"/>
                  </a:lnTo>
                  <a:lnTo>
                    <a:pt x="643661" y="581660"/>
                  </a:lnTo>
                  <a:lnTo>
                    <a:pt x="642404" y="582930"/>
                  </a:lnTo>
                  <a:lnTo>
                    <a:pt x="635647" y="582930"/>
                  </a:lnTo>
                  <a:lnTo>
                    <a:pt x="634047" y="580390"/>
                  </a:lnTo>
                  <a:lnTo>
                    <a:pt x="632320" y="580390"/>
                  </a:lnTo>
                  <a:lnTo>
                    <a:pt x="631431" y="579589"/>
                  </a:lnTo>
                  <a:lnTo>
                    <a:pt x="632739" y="584200"/>
                  </a:lnTo>
                  <a:lnTo>
                    <a:pt x="631228" y="586740"/>
                  </a:lnTo>
                  <a:lnTo>
                    <a:pt x="628421" y="589280"/>
                  </a:lnTo>
                  <a:lnTo>
                    <a:pt x="630974" y="589280"/>
                  </a:lnTo>
                  <a:lnTo>
                    <a:pt x="631901" y="590550"/>
                  </a:lnTo>
                  <a:lnTo>
                    <a:pt x="637362" y="590550"/>
                  </a:lnTo>
                  <a:lnTo>
                    <a:pt x="642785" y="589280"/>
                  </a:lnTo>
                  <a:lnTo>
                    <a:pt x="648119" y="589280"/>
                  </a:lnTo>
                  <a:lnTo>
                    <a:pt x="648512" y="586740"/>
                  </a:lnTo>
                  <a:lnTo>
                    <a:pt x="650252" y="584200"/>
                  </a:lnTo>
                  <a:lnTo>
                    <a:pt x="655815" y="582930"/>
                  </a:lnTo>
                  <a:lnTo>
                    <a:pt x="658914" y="584200"/>
                  </a:lnTo>
                  <a:lnTo>
                    <a:pt x="660349" y="586740"/>
                  </a:lnTo>
                  <a:lnTo>
                    <a:pt x="662165" y="586740"/>
                  </a:lnTo>
                  <a:lnTo>
                    <a:pt x="663943" y="585470"/>
                  </a:lnTo>
                  <a:lnTo>
                    <a:pt x="665734" y="585470"/>
                  </a:lnTo>
                  <a:lnTo>
                    <a:pt x="666267" y="584200"/>
                  </a:lnTo>
                  <a:lnTo>
                    <a:pt x="667626" y="582930"/>
                  </a:lnTo>
                  <a:lnTo>
                    <a:pt x="669988" y="581660"/>
                  </a:lnTo>
                  <a:lnTo>
                    <a:pt x="670915" y="581660"/>
                  </a:lnTo>
                  <a:lnTo>
                    <a:pt x="670826" y="580390"/>
                  </a:lnTo>
                  <a:lnTo>
                    <a:pt x="670737" y="579120"/>
                  </a:lnTo>
                  <a:lnTo>
                    <a:pt x="672617" y="576580"/>
                  </a:lnTo>
                  <a:lnTo>
                    <a:pt x="678522" y="574040"/>
                  </a:lnTo>
                  <a:lnTo>
                    <a:pt x="679462" y="574433"/>
                  </a:lnTo>
                  <a:lnTo>
                    <a:pt x="679081" y="574040"/>
                  </a:lnTo>
                  <a:lnTo>
                    <a:pt x="677875" y="572770"/>
                  </a:lnTo>
                  <a:lnTo>
                    <a:pt x="677519" y="567690"/>
                  </a:lnTo>
                  <a:lnTo>
                    <a:pt x="678522" y="566420"/>
                  </a:lnTo>
                  <a:lnTo>
                    <a:pt x="680085" y="565150"/>
                  </a:lnTo>
                  <a:lnTo>
                    <a:pt x="680097" y="562610"/>
                  </a:lnTo>
                  <a:lnTo>
                    <a:pt x="681951" y="560070"/>
                  </a:lnTo>
                  <a:lnTo>
                    <a:pt x="687438" y="558800"/>
                  </a:lnTo>
                  <a:lnTo>
                    <a:pt x="690130" y="560070"/>
                  </a:lnTo>
                  <a:lnTo>
                    <a:pt x="691730" y="561340"/>
                  </a:lnTo>
                  <a:lnTo>
                    <a:pt x="695350" y="561340"/>
                  </a:lnTo>
                  <a:lnTo>
                    <a:pt x="696556" y="562610"/>
                  </a:lnTo>
                  <a:lnTo>
                    <a:pt x="698144" y="563880"/>
                  </a:lnTo>
                  <a:lnTo>
                    <a:pt x="699122" y="565150"/>
                  </a:lnTo>
                  <a:lnTo>
                    <a:pt x="699706" y="568286"/>
                  </a:lnTo>
                  <a:lnTo>
                    <a:pt x="699719" y="569252"/>
                  </a:lnTo>
                  <a:lnTo>
                    <a:pt x="699376" y="570230"/>
                  </a:lnTo>
                  <a:lnTo>
                    <a:pt x="698131" y="571500"/>
                  </a:lnTo>
                  <a:lnTo>
                    <a:pt x="697865" y="572770"/>
                  </a:lnTo>
                  <a:lnTo>
                    <a:pt x="697572" y="572770"/>
                  </a:lnTo>
                  <a:lnTo>
                    <a:pt x="696645" y="574040"/>
                  </a:lnTo>
                  <a:lnTo>
                    <a:pt x="695553" y="574040"/>
                  </a:lnTo>
                  <a:lnTo>
                    <a:pt x="691807" y="575310"/>
                  </a:lnTo>
                  <a:lnTo>
                    <a:pt x="689406" y="574040"/>
                  </a:lnTo>
                  <a:lnTo>
                    <a:pt x="687933" y="571512"/>
                  </a:lnTo>
                  <a:lnTo>
                    <a:pt x="687006" y="571500"/>
                  </a:lnTo>
                  <a:lnTo>
                    <a:pt x="686219" y="574040"/>
                  </a:lnTo>
                  <a:lnTo>
                    <a:pt x="684822" y="574040"/>
                  </a:lnTo>
                  <a:lnTo>
                    <a:pt x="681037" y="575106"/>
                  </a:lnTo>
                  <a:lnTo>
                    <a:pt x="681520" y="575310"/>
                  </a:lnTo>
                  <a:lnTo>
                    <a:pt x="683031" y="577850"/>
                  </a:lnTo>
                  <a:lnTo>
                    <a:pt x="686993" y="577850"/>
                  </a:lnTo>
                  <a:lnTo>
                    <a:pt x="687730" y="579120"/>
                  </a:lnTo>
                  <a:lnTo>
                    <a:pt x="698207" y="575310"/>
                  </a:lnTo>
                  <a:lnTo>
                    <a:pt x="701662" y="574040"/>
                  </a:lnTo>
                  <a:lnTo>
                    <a:pt x="708456" y="570230"/>
                  </a:lnTo>
                  <a:lnTo>
                    <a:pt x="715124" y="567690"/>
                  </a:lnTo>
                  <a:lnTo>
                    <a:pt x="715162" y="566420"/>
                  </a:lnTo>
                  <a:lnTo>
                    <a:pt x="715479" y="565150"/>
                  </a:lnTo>
                  <a:lnTo>
                    <a:pt x="716026" y="565150"/>
                  </a:lnTo>
                  <a:lnTo>
                    <a:pt x="715949" y="563880"/>
                  </a:lnTo>
                  <a:lnTo>
                    <a:pt x="716826" y="561340"/>
                  </a:lnTo>
                  <a:lnTo>
                    <a:pt x="716648" y="561340"/>
                  </a:lnTo>
                  <a:lnTo>
                    <a:pt x="716305" y="562610"/>
                  </a:lnTo>
                  <a:lnTo>
                    <a:pt x="714819" y="565150"/>
                  </a:lnTo>
                  <a:lnTo>
                    <a:pt x="709460" y="565150"/>
                  </a:lnTo>
                  <a:lnTo>
                    <a:pt x="708291" y="563880"/>
                  </a:lnTo>
                  <a:lnTo>
                    <a:pt x="705878" y="562610"/>
                  </a:lnTo>
                  <a:lnTo>
                    <a:pt x="703783" y="561340"/>
                  </a:lnTo>
                  <a:lnTo>
                    <a:pt x="702983" y="558800"/>
                  </a:lnTo>
                  <a:lnTo>
                    <a:pt x="701763" y="557530"/>
                  </a:lnTo>
                  <a:lnTo>
                    <a:pt x="700963" y="556260"/>
                  </a:lnTo>
                  <a:lnTo>
                    <a:pt x="700557" y="549910"/>
                  </a:lnTo>
                  <a:lnTo>
                    <a:pt x="703262" y="547370"/>
                  </a:lnTo>
                  <a:lnTo>
                    <a:pt x="709803" y="547370"/>
                  </a:lnTo>
                  <a:lnTo>
                    <a:pt x="712393" y="548640"/>
                  </a:lnTo>
                  <a:lnTo>
                    <a:pt x="713447" y="551180"/>
                  </a:lnTo>
                  <a:lnTo>
                    <a:pt x="715645" y="551180"/>
                  </a:lnTo>
                  <a:lnTo>
                    <a:pt x="716318" y="552450"/>
                  </a:lnTo>
                  <a:lnTo>
                    <a:pt x="717118" y="552450"/>
                  </a:lnTo>
                  <a:lnTo>
                    <a:pt x="720280" y="551180"/>
                  </a:lnTo>
                  <a:lnTo>
                    <a:pt x="723011" y="552437"/>
                  </a:lnTo>
                  <a:lnTo>
                    <a:pt x="721309" y="551180"/>
                  </a:lnTo>
                  <a:lnTo>
                    <a:pt x="720521" y="547370"/>
                  </a:lnTo>
                  <a:lnTo>
                    <a:pt x="720496" y="546100"/>
                  </a:lnTo>
                  <a:lnTo>
                    <a:pt x="720115" y="546100"/>
                  </a:lnTo>
                  <a:lnTo>
                    <a:pt x="719670" y="547370"/>
                  </a:lnTo>
                  <a:lnTo>
                    <a:pt x="715454" y="547370"/>
                  </a:lnTo>
                  <a:lnTo>
                    <a:pt x="714362" y="543560"/>
                  </a:lnTo>
                  <a:lnTo>
                    <a:pt x="715352" y="541020"/>
                  </a:lnTo>
                  <a:lnTo>
                    <a:pt x="718921" y="539750"/>
                  </a:lnTo>
                  <a:lnTo>
                    <a:pt x="720801" y="541020"/>
                  </a:lnTo>
                  <a:lnTo>
                    <a:pt x="721372" y="543560"/>
                  </a:lnTo>
                  <a:lnTo>
                    <a:pt x="722287" y="541020"/>
                  </a:lnTo>
                  <a:lnTo>
                    <a:pt x="723849" y="541020"/>
                  </a:lnTo>
                  <a:lnTo>
                    <a:pt x="726389" y="539750"/>
                  </a:lnTo>
                  <a:lnTo>
                    <a:pt x="727557" y="539750"/>
                  </a:lnTo>
                  <a:lnTo>
                    <a:pt x="727913" y="537210"/>
                  </a:lnTo>
                  <a:lnTo>
                    <a:pt x="729894" y="534670"/>
                  </a:lnTo>
                  <a:lnTo>
                    <a:pt x="737196" y="534670"/>
                  </a:lnTo>
                  <a:lnTo>
                    <a:pt x="737692" y="532130"/>
                  </a:lnTo>
                  <a:lnTo>
                    <a:pt x="740079" y="529590"/>
                  </a:lnTo>
                  <a:lnTo>
                    <a:pt x="746772" y="529590"/>
                  </a:lnTo>
                  <a:lnTo>
                    <a:pt x="749935" y="532130"/>
                  </a:lnTo>
                  <a:lnTo>
                    <a:pt x="750506" y="539750"/>
                  </a:lnTo>
                  <a:lnTo>
                    <a:pt x="747788" y="542290"/>
                  </a:lnTo>
                  <a:lnTo>
                    <a:pt x="742111" y="542290"/>
                  </a:lnTo>
                  <a:lnTo>
                    <a:pt x="743051" y="543560"/>
                  </a:lnTo>
                  <a:lnTo>
                    <a:pt x="746086" y="543560"/>
                  </a:lnTo>
                  <a:lnTo>
                    <a:pt x="747864" y="544830"/>
                  </a:lnTo>
                  <a:lnTo>
                    <a:pt x="748385" y="547370"/>
                  </a:lnTo>
                  <a:lnTo>
                    <a:pt x="750760" y="544830"/>
                  </a:lnTo>
                  <a:lnTo>
                    <a:pt x="755383" y="542290"/>
                  </a:lnTo>
                  <a:lnTo>
                    <a:pt x="755281" y="541020"/>
                  </a:lnTo>
                  <a:lnTo>
                    <a:pt x="755129" y="541020"/>
                  </a:lnTo>
                  <a:lnTo>
                    <a:pt x="754659" y="538480"/>
                  </a:lnTo>
                  <a:lnTo>
                    <a:pt x="755688" y="537210"/>
                  </a:lnTo>
                  <a:lnTo>
                    <a:pt x="757453" y="535940"/>
                  </a:lnTo>
                  <a:lnTo>
                    <a:pt x="757186" y="535940"/>
                  </a:lnTo>
                  <a:lnTo>
                    <a:pt x="756589" y="533400"/>
                  </a:lnTo>
                  <a:lnTo>
                    <a:pt x="757618" y="532130"/>
                  </a:lnTo>
                  <a:lnTo>
                    <a:pt x="761199" y="530860"/>
                  </a:lnTo>
                  <a:lnTo>
                    <a:pt x="763066" y="532130"/>
                  </a:lnTo>
                  <a:lnTo>
                    <a:pt x="763727" y="533400"/>
                  </a:lnTo>
                  <a:lnTo>
                    <a:pt x="763752" y="534619"/>
                  </a:lnTo>
                  <a:lnTo>
                    <a:pt x="767905" y="530860"/>
                  </a:lnTo>
                  <a:lnTo>
                    <a:pt x="769289" y="529590"/>
                  </a:lnTo>
                  <a:lnTo>
                    <a:pt x="771982" y="527050"/>
                  </a:lnTo>
                  <a:close/>
                </a:path>
                <a:path w="884554" h="612139">
                  <a:moveTo>
                    <a:pt x="774407" y="521385"/>
                  </a:moveTo>
                  <a:lnTo>
                    <a:pt x="772947" y="521970"/>
                  </a:lnTo>
                  <a:lnTo>
                    <a:pt x="771766" y="524192"/>
                  </a:lnTo>
                  <a:lnTo>
                    <a:pt x="773468" y="523240"/>
                  </a:lnTo>
                  <a:lnTo>
                    <a:pt x="774407" y="521385"/>
                  </a:lnTo>
                  <a:close/>
                </a:path>
                <a:path w="884554" h="612139">
                  <a:moveTo>
                    <a:pt x="775093" y="247091"/>
                  </a:moveTo>
                  <a:lnTo>
                    <a:pt x="774966" y="246380"/>
                  </a:lnTo>
                  <a:lnTo>
                    <a:pt x="773709" y="245770"/>
                  </a:lnTo>
                  <a:lnTo>
                    <a:pt x="774014" y="246380"/>
                  </a:lnTo>
                  <a:lnTo>
                    <a:pt x="775093" y="247091"/>
                  </a:lnTo>
                  <a:close/>
                </a:path>
                <a:path w="884554" h="612139">
                  <a:moveTo>
                    <a:pt x="775436" y="232410"/>
                  </a:moveTo>
                  <a:close/>
                </a:path>
                <a:path w="884554" h="612139">
                  <a:moveTo>
                    <a:pt x="775766" y="405320"/>
                  </a:moveTo>
                  <a:lnTo>
                    <a:pt x="775754" y="404787"/>
                  </a:lnTo>
                  <a:lnTo>
                    <a:pt x="775500" y="403948"/>
                  </a:lnTo>
                  <a:lnTo>
                    <a:pt x="774725" y="405130"/>
                  </a:lnTo>
                  <a:lnTo>
                    <a:pt x="775042" y="406666"/>
                  </a:lnTo>
                  <a:lnTo>
                    <a:pt x="775766" y="405320"/>
                  </a:lnTo>
                  <a:close/>
                </a:path>
                <a:path w="884554" h="612139">
                  <a:moveTo>
                    <a:pt x="776617" y="240030"/>
                  </a:moveTo>
                  <a:close/>
                </a:path>
                <a:path w="884554" h="612139">
                  <a:moveTo>
                    <a:pt x="777125" y="299072"/>
                  </a:moveTo>
                  <a:lnTo>
                    <a:pt x="776427" y="298450"/>
                  </a:lnTo>
                  <a:lnTo>
                    <a:pt x="775538" y="298450"/>
                  </a:lnTo>
                  <a:lnTo>
                    <a:pt x="775030" y="299720"/>
                  </a:lnTo>
                  <a:lnTo>
                    <a:pt x="777125" y="299072"/>
                  </a:lnTo>
                  <a:close/>
                </a:path>
                <a:path w="884554" h="612139">
                  <a:moveTo>
                    <a:pt x="779348" y="497700"/>
                  </a:moveTo>
                  <a:lnTo>
                    <a:pt x="778116" y="496570"/>
                  </a:lnTo>
                  <a:lnTo>
                    <a:pt x="776668" y="496925"/>
                  </a:lnTo>
                  <a:lnTo>
                    <a:pt x="778624" y="497840"/>
                  </a:lnTo>
                  <a:lnTo>
                    <a:pt x="779348" y="497700"/>
                  </a:lnTo>
                  <a:close/>
                </a:path>
                <a:path w="884554" h="612139">
                  <a:moveTo>
                    <a:pt x="779703" y="298970"/>
                  </a:moveTo>
                  <a:lnTo>
                    <a:pt x="779170" y="298450"/>
                  </a:lnTo>
                  <a:lnTo>
                    <a:pt x="777125" y="299072"/>
                  </a:lnTo>
                  <a:lnTo>
                    <a:pt x="777862" y="299720"/>
                  </a:lnTo>
                  <a:lnTo>
                    <a:pt x="779703" y="298970"/>
                  </a:lnTo>
                  <a:close/>
                </a:path>
                <a:path w="884554" h="612139">
                  <a:moveTo>
                    <a:pt x="780897" y="334010"/>
                  </a:moveTo>
                  <a:lnTo>
                    <a:pt x="780732" y="333540"/>
                  </a:lnTo>
                  <a:lnTo>
                    <a:pt x="780834" y="334010"/>
                  </a:lnTo>
                  <a:close/>
                </a:path>
                <a:path w="884554" h="612139">
                  <a:moveTo>
                    <a:pt x="781177" y="334010"/>
                  </a:moveTo>
                  <a:lnTo>
                    <a:pt x="780897" y="334010"/>
                  </a:lnTo>
                  <a:lnTo>
                    <a:pt x="781088" y="334530"/>
                  </a:lnTo>
                  <a:lnTo>
                    <a:pt x="781177" y="334010"/>
                  </a:lnTo>
                  <a:close/>
                </a:path>
                <a:path w="884554" h="612139">
                  <a:moveTo>
                    <a:pt x="781354" y="335280"/>
                  </a:moveTo>
                  <a:lnTo>
                    <a:pt x="781088" y="334530"/>
                  </a:lnTo>
                  <a:lnTo>
                    <a:pt x="780961" y="335280"/>
                  </a:lnTo>
                  <a:lnTo>
                    <a:pt x="780834" y="335280"/>
                  </a:lnTo>
                  <a:lnTo>
                    <a:pt x="780999" y="336257"/>
                  </a:lnTo>
                  <a:lnTo>
                    <a:pt x="781354" y="335280"/>
                  </a:lnTo>
                  <a:close/>
                </a:path>
                <a:path w="884554" h="612139">
                  <a:moveTo>
                    <a:pt x="781672" y="245110"/>
                  </a:moveTo>
                  <a:lnTo>
                    <a:pt x="781545" y="243535"/>
                  </a:lnTo>
                  <a:lnTo>
                    <a:pt x="781215" y="243840"/>
                  </a:lnTo>
                  <a:lnTo>
                    <a:pt x="781253" y="245529"/>
                  </a:lnTo>
                  <a:lnTo>
                    <a:pt x="781672" y="245110"/>
                  </a:lnTo>
                  <a:close/>
                </a:path>
                <a:path w="884554" h="612139">
                  <a:moveTo>
                    <a:pt x="782320" y="139700"/>
                  </a:moveTo>
                  <a:lnTo>
                    <a:pt x="781380" y="140970"/>
                  </a:lnTo>
                  <a:lnTo>
                    <a:pt x="781672" y="140970"/>
                  </a:lnTo>
                  <a:lnTo>
                    <a:pt x="782320" y="139700"/>
                  </a:lnTo>
                  <a:close/>
                </a:path>
                <a:path w="884554" h="612139">
                  <a:moveTo>
                    <a:pt x="784225" y="73660"/>
                  </a:moveTo>
                  <a:lnTo>
                    <a:pt x="784021" y="73456"/>
                  </a:lnTo>
                  <a:lnTo>
                    <a:pt x="784047" y="73660"/>
                  </a:lnTo>
                  <a:lnTo>
                    <a:pt x="784225" y="73660"/>
                  </a:lnTo>
                  <a:close/>
                </a:path>
                <a:path w="884554" h="612139">
                  <a:moveTo>
                    <a:pt x="784682" y="435610"/>
                  </a:moveTo>
                  <a:lnTo>
                    <a:pt x="783145" y="435610"/>
                  </a:lnTo>
                  <a:lnTo>
                    <a:pt x="781862" y="434340"/>
                  </a:lnTo>
                  <a:lnTo>
                    <a:pt x="780897" y="433070"/>
                  </a:lnTo>
                  <a:lnTo>
                    <a:pt x="780275" y="434340"/>
                  </a:lnTo>
                  <a:lnTo>
                    <a:pt x="779195" y="435610"/>
                  </a:lnTo>
                  <a:lnTo>
                    <a:pt x="775093" y="436880"/>
                  </a:lnTo>
                  <a:lnTo>
                    <a:pt x="772337" y="435610"/>
                  </a:lnTo>
                  <a:lnTo>
                    <a:pt x="770890" y="429260"/>
                  </a:lnTo>
                  <a:lnTo>
                    <a:pt x="772464" y="426720"/>
                  </a:lnTo>
                  <a:lnTo>
                    <a:pt x="776668" y="425450"/>
                  </a:lnTo>
                  <a:lnTo>
                    <a:pt x="778179" y="426720"/>
                  </a:lnTo>
                  <a:lnTo>
                    <a:pt x="779373" y="426720"/>
                  </a:lnTo>
                  <a:lnTo>
                    <a:pt x="779932" y="425450"/>
                  </a:lnTo>
                  <a:lnTo>
                    <a:pt x="781418" y="424180"/>
                  </a:lnTo>
                  <a:lnTo>
                    <a:pt x="783361" y="422910"/>
                  </a:lnTo>
                  <a:lnTo>
                    <a:pt x="781685" y="422910"/>
                  </a:lnTo>
                  <a:lnTo>
                    <a:pt x="780110" y="421640"/>
                  </a:lnTo>
                  <a:lnTo>
                    <a:pt x="777557" y="421640"/>
                  </a:lnTo>
                  <a:lnTo>
                    <a:pt x="774763" y="422910"/>
                  </a:lnTo>
                  <a:lnTo>
                    <a:pt x="773150" y="420370"/>
                  </a:lnTo>
                  <a:lnTo>
                    <a:pt x="772858" y="417830"/>
                  </a:lnTo>
                  <a:lnTo>
                    <a:pt x="774255" y="415290"/>
                  </a:lnTo>
                  <a:lnTo>
                    <a:pt x="776947" y="415290"/>
                  </a:lnTo>
                  <a:lnTo>
                    <a:pt x="777113" y="414020"/>
                  </a:lnTo>
                  <a:lnTo>
                    <a:pt x="777798" y="412750"/>
                  </a:lnTo>
                  <a:lnTo>
                    <a:pt x="778840" y="411480"/>
                  </a:lnTo>
                  <a:lnTo>
                    <a:pt x="777189" y="411480"/>
                  </a:lnTo>
                  <a:lnTo>
                    <a:pt x="775792" y="410210"/>
                  </a:lnTo>
                  <a:lnTo>
                    <a:pt x="775042" y="406666"/>
                  </a:lnTo>
                  <a:lnTo>
                    <a:pt x="773836" y="408940"/>
                  </a:lnTo>
                  <a:lnTo>
                    <a:pt x="769962" y="410210"/>
                  </a:lnTo>
                  <a:lnTo>
                    <a:pt x="769302" y="410210"/>
                  </a:lnTo>
                  <a:lnTo>
                    <a:pt x="770077" y="414020"/>
                  </a:lnTo>
                  <a:lnTo>
                    <a:pt x="768908" y="416560"/>
                  </a:lnTo>
                  <a:lnTo>
                    <a:pt x="766864" y="417830"/>
                  </a:lnTo>
                  <a:lnTo>
                    <a:pt x="766546" y="419100"/>
                  </a:lnTo>
                  <a:lnTo>
                    <a:pt x="766038" y="420370"/>
                  </a:lnTo>
                  <a:lnTo>
                    <a:pt x="765340" y="420370"/>
                  </a:lnTo>
                  <a:lnTo>
                    <a:pt x="766864" y="421640"/>
                  </a:lnTo>
                  <a:lnTo>
                    <a:pt x="768057" y="422910"/>
                  </a:lnTo>
                  <a:lnTo>
                    <a:pt x="768972" y="426720"/>
                  </a:lnTo>
                  <a:lnTo>
                    <a:pt x="768692" y="427990"/>
                  </a:lnTo>
                  <a:lnTo>
                    <a:pt x="767892" y="429260"/>
                  </a:lnTo>
                  <a:lnTo>
                    <a:pt x="768540" y="430530"/>
                  </a:lnTo>
                  <a:lnTo>
                    <a:pt x="769073" y="430530"/>
                  </a:lnTo>
                  <a:lnTo>
                    <a:pt x="769848" y="434340"/>
                  </a:lnTo>
                  <a:lnTo>
                    <a:pt x="768121" y="436880"/>
                  </a:lnTo>
                  <a:lnTo>
                    <a:pt x="764387" y="438150"/>
                  </a:lnTo>
                  <a:lnTo>
                    <a:pt x="762533" y="438150"/>
                  </a:lnTo>
                  <a:lnTo>
                    <a:pt x="761530" y="439420"/>
                  </a:lnTo>
                  <a:lnTo>
                    <a:pt x="759625" y="440690"/>
                  </a:lnTo>
                  <a:lnTo>
                    <a:pt x="756869" y="440690"/>
                  </a:lnTo>
                  <a:lnTo>
                    <a:pt x="756754" y="443560"/>
                  </a:lnTo>
                  <a:lnTo>
                    <a:pt x="755738" y="445770"/>
                  </a:lnTo>
                  <a:lnTo>
                    <a:pt x="753859" y="445770"/>
                  </a:lnTo>
                  <a:lnTo>
                    <a:pt x="755332" y="447040"/>
                  </a:lnTo>
                  <a:lnTo>
                    <a:pt x="756437" y="448310"/>
                  </a:lnTo>
                  <a:lnTo>
                    <a:pt x="756742" y="452120"/>
                  </a:lnTo>
                  <a:lnTo>
                    <a:pt x="755662" y="454660"/>
                  </a:lnTo>
                  <a:lnTo>
                    <a:pt x="753999" y="454660"/>
                  </a:lnTo>
                  <a:lnTo>
                    <a:pt x="753579" y="455930"/>
                  </a:lnTo>
                  <a:lnTo>
                    <a:pt x="752856" y="457200"/>
                  </a:lnTo>
                  <a:lnTo>
                    <a:pt x="750290" y="457200"/>
                  </a:lnTo>
                  <a:lnTo>
                    <a:pt x="748715" y="455930"/>
                  </a:lnTo>
                  <a:lnTo>
                    <a:pt x="748017" y="454660"/>
                  </a:lnTo>
                  <a:lnTo>
                    <a:pt x="747598" y="457200"/>
                  </a:lnTo>
                  <a:lnTo>
                    <a:pt x="746150" y="458470"/>
                  </a:lnTo>
                  <a:lnTo>
                    <a:pt x="744194" y="459740"/>
                  </a:lnTo>
                  <a:lnTo>
                    <a:pt x="744943" y="459740"/>
                  </a:lnTo>
                  <a:lnTo>
                    <a:pt x="745604" y="461010"/>
                  </a:lnTo>
                  <a:lnTo>
                    <a:pt x="746074" y="462280"/>
                  </a:lnTo>
                  <a:lnTo>
                    <a:pt x="747776" y="461010"/>
                  </a:lnTo>
                  <a:lnTo>
                    <a:pt x="749528" y="462280"/>
                  </a:lnTo>
                  <a:lnTo>
                    <a:pt x="750112" y="463537"/>
                  </a:lnTo>
                  <a:lnTo>
                    <a:pt x="751192" y="464820"/>
                  </a:lnTo>
                  <a:lnTo>
                    <a:pt x="752005" y="466090"/>
                  </a:lnTo>
                  <a:lnTo>
                    <a:pt x="752449" y="467360"/>
                  </a:lnTo>
                  <a:lnTo>
                    <a:pt x="752322" y="468630"/>
                  </a:lnTo>
                  <a:lnTo>
                    <a:pt x="752081" y="469900"/>
                  </a:lnTo>
                  <a:lnTo>
                    <a:pt x="752259" y="469900"/>
                  </a:lnTo>
                  <a:lnTo>
                    <a:pt x="752284" y="471170"/>
                  </a:lnTo>
                  <a:lnTo>
                    <a:pt x="751814" y="472440"/>
                  </a:lnTo>
                  <a:lnTo>
                    <a:pt x="751116" y="473710"/>
                  </a:lnTo>
                  <a:lnTo>
                    <a:pt x="751598" y="474980"/>
                  </a:lnTo>
                  <a:lnTo>
                    <a:pt x="751928" y="474980"/>
                  </a:lnTo>
                  <a:lnTo>
                    <a:pt x="752119" y="477520"/>
                  </a:lnTo>
                  <a:lnTo>
                    <a:pt x="751814" y="478790"/>
                  </a:lnTo>
                  <a:lnTo>
                    <a:pt x="751217" y="480060"/>
                  </a:lnTo>
                  <a:lnTo>
                    <a:pt x="751408" y="480060"/>
                  </a:lnTo>
                  <a:lnTo>
                    <a:pt x="755065" y="478790"/>
                  </a:lnTo>
                  <a:lnTo>
                    <a:pt x="758545" y="481330"/>
                  </a:lnTo>
                  <a:lnTo>
                    <a:pt x="759841" y="487680"/>
                  </a:lnTo>
                  <a:lnTo>
                    <a:pt x="758774" y="490220"/>
                  </a:lnTo>
                  <a:lnTo>
                    <a:pt x="756907" y="491426"/>
                  </a:lnTo>
                  <a:lnTo>
                    <a:pt x="756780" y="493687"/>
                  </a:lnTo>
                  <a:lnTo>
                    <a:pt x="756742" y="494030"/>
                  </a:lnTo>
                  <a:lnTo>
                    <a:pt x="756437" y="494030"/>
                  </a:lnTo>
                  <a:lnTo>
                    <a:pt x="756640" y="496658"/>
                  </a:lnTo>
                  <a:lnTo>
                    <a:pt x="757986" y="494030"/>
                  </a:lnTo>
                  <a:lnTo>
                    <a:pt x="764933" y="492760"/>
                  </a:lnTo>
                  <a:lnTo>
                    <a:pt x="768604" y="494030"/>
                  </a:lnTo>
                  <a:lnTo>
                    <a:pt x="769823" y="497700"/>
                  </a:lnTo>
                  <a:lnTo>
                    <a:pt x="769937" y="499110"/>
                  </a:lnTo>
                  <a:lnTo>
                    <a:pt x="771105" y="497840"/>
                  </a:lnTo>
                  <a:lnTo>
                    <a:pt x="772833" y="497840"/>
                  </a:lnTo>
                  <a:lnTo>
                    <a:pt x="776668" y="496925"/>
                  </a:lnTo>
                  <a:lnTo>
                    <a:pt x="775931" y="496570"/>
                  </a:lnTo>
                  <a:lnTo>
                    <a:pt x="774496" y="494030"/>
                  </a:lnTo>
                  <a:lnTo>
                    <a:pt x="769213" y="494030"/>
                  </a:lnTo>
                  <a:lnTo>
                    <a:pt x="767626" y="492760"/>
                  </a:lnTo>
                  <a:lnTo>
                    <a:pt x="766051" y="491490"/>
                  </a:lnTo>
                  <a:lnTo>
                    <a:pt x="765886" y="489331"/>
                  </a:lnTo>
                  <a:lnTo>
                    <a:pt x="765771" y="486003"/>
                  </a:lnTo>
                  <a:lnTo>
                    <a:pt x="766000" y="485140"/>
                  </a:lnTo>
                  <a:lnTo>
                    <a:pt x="766635" y="485140"/>
                  </a:lnTo>
                  <a:lnTo>
                    <a:pt x="764222" y="483870"/>
                  </a:lnTo>
                  <a:lnTo>
                    <a:pt x="762292" y="481330"/>
                  </a:lnTo>
                  <a:lnTo>
                    <a:pt x="761822" y="478790"/>
                  </a:lnTo>
                  <a:lnTo>
                    <a:pt x="761580" y="477520"/>
                  </a:lnTo>
                  <a:lnTo>
                    <a:pt x="762012" y="476250"/>
                  </a:lnTo>
                  <a:lnTo>
                    <a:pt x="762939" y="474980"/>
                  </a:lnTo>
                  <a:lnTo>
                    <a:pt x="761034" y="473710"/>
                  </a:lnTo>
                  <a:lnTo>
                    <a:pt x="759726" y="471170"/>
                  </a:lnTo>
                  <a:lnTo>
                    <a:pt x="759663" y="469099"/>
                  </a:lnTo>
                  <a:lnTo>
                    <a:pt x="759002" y="469900"/>
                  </a:lnTo>
                  <a:lnTo>
                    <a:pt x="757212" y="471170"/>
                  </a:lnTo>
                  <a:lnTo>
                    <a:pt x="755421" y="471170"/>
                  </a:lnTo>
                  <a:lnTo>
                    <a:pt x="753554" y="469900"/>
                  </a:lnTo>
                  <a:lnTo>
                    <a:pt x="752525" y="467360"/>
                  </a:lnTo>
                  <a:lnTo>
                    <a:pt x="753579" y="464820"/>
                  </a:lnTo>
                  <a:lnTo>
                    <a:pt x="757059" y="464820"/>
                  </a:lnTo>
                  <a:lnTo>
                    <a:pt x="756158" y="463550"/>
                  </a:lnTo>
                  <a:lnTo>
                    <a:pt x="755497" y="462280"/>
                  </a:lnTo>
                  <a:lnTo>
                    <a:pt x="755243" y="461010"/>
                  </a:lnTo>
                  <a:lnTo>
                    <a:pt x="754468" y="457200"/>
                  </a:lnTo>
                  <a:lnTo>
                    <a:pt x="756754" y="454660"/>
                  </a:lnTo>
                  <a:lnTo>
                    <a:pt x="761847" y="453390"/>
                  </a:lnTo>
                  <a:lnTo>
                    <a:pt x="764654" y="453390"/>
                  </a:lnTo>
                  <a:lnTo>
                    <a:pt x="764806" y="452120"/>
                  </a:lnTo>
                  <a:lnTo>
                    <a:pt x="766203" y="449580"/>
                  </a:lnTo>
                  <a:lnTo>
                    <a:pt x="770420" y="449580"/>
                  </a:lnTo>
                  <a:lnTo>
                    <a:pt x="770458" y="448310"/>
                  </a:lnTo>
                  <a:lnTo>
                    <a:pt x="770775" y="447040"/>
                  </a:lnTo>
                  <a:lnTo>
                    <a:pt x="771258" y="447040"/>
                  </a:lnTo>
                  <a:lnTo>
                    <a:pt x="771067" y="445770"/>
                  </a:lnTo>
                  <a:lnTo>
                    <a:pt x="770902" y="445770"/>
                  </a:lnTo>
                  <a:lnTo>
                    <a:pt x="769708" y="441960"/>
                  </a:lnTo>
                  <a:lnTo>
                    <a:pt x="771652" y="438150"/>
                  </a:lnTo>
                  <a:lnTo>
                    <a:pt x="777049" y="436880"/>
                  </a:lnTo>
                  <a:lnTo>
                    <a:pt x="779030" y="436880"/>
                  </a:lnTo>
                  <a:lnTo>
                    <a:pt x="780605" y="438150"/>
                  </a:lnTo>
                  <a:lnTo>
                    <a:pt x="782243" y="438150"/>
                  </a:lnTo>
                  <a:lnTo>
                    <a:pt x="782688" y="436880"/>
                  </a:lnTo>
                  <a:lnTo>
                    <a:pt x="783539" y="436880"/>
                  </a:lnTo>
                  <a:lnTo>
                    <a:pt x="784682" y="435610"/>
                  </a:lnTo>
                  <a:close/>
                </a:path>
                <a:path w="884554" h="612139">
                  <a:moveTo>
                    <a:pt x="785647" y="499110"/>
                  </a:moveTo>
                  <a:lnTo>
                    <a:pt x="784923" y="496570"/>
                  </a:lnTo>
                  <a:lnTo>
                    <a:pt x="779348" y="497700"/>
                  </a:lnTo>
                  <a:lnTo>
                    <a:pt x="780897" y="499110"/>
                  </a:lnTo>
                  <a:lnTo>
                    <a:pt x="781431" y="502920"/>
                  </a:lnTo>
                  <a:lnTo>
                    <a:pt x="781697" y="502920"/>
                  </a:lnTo>
                  <a:lnTo>
                    <a:pt x="782256" y="501650"/>
                  </a:lnTo>
                  <a:lnTo>
                    <a:pt x="783907" y="499110"/>
                  </a:lnTo>
                  <a:lnTo>
                    <a:pt x="785647" y="499110"/>
                  </a:lnTo>
                  <a:close/>
                </a:path>
                <a:path w="884554" h="612139">
                  <a:moveTo>
                    <a:pt x="787222" y="492760"/>
                  </a:moveTo>
                  <a:lnTo>
                    <a:pt x="786904" y="491375"/>
                  </a:lnTo>
                  <a:lnTo>
                    <a:pt x="786307" y="491490"/>
                  </a:lnTo>
                  <a:lnTo>
                    <a:pt x="784567" y="495300"/>
                  </a:lnTo>
                  <a:lnTo>
                    <a:pt x="784923" y="496570"/>
                  </a:lnTo>
                  <a:lnTo>
                    <a:pt x="787222" y="492760"/>
                  </a:lnTo>
                  <a:close/>
                </a:path>
                <a:path w="884554" h="612139">
                  <a:moveTo>
                    <a:pt x="788009" y="509270"/>
                  </a:moveTo>
                  <a:lnTo>
                    <a:pt x="783882" y="509270"/>
                  </a:lnTo>
                  <a:lnTo>
                    <a:pt x="782878" y="508000"/>
                  </a:lnTo>
                  <a:lnTo>
                    <a:pt x="782345" y="509270"/>
                  </a:lnTo>
                  <a:lnTo>
                    <a:pt x="780872" y="510540"/>
                  </a:lnTo>
                  <a:lnTo>
                    <a:pt x="777494" y="511810"/>
                  </a:lnTo>
                  <a:lnTo>
                    <a:pt x="776135" y="510540"/>
                  </a:lnTo>
                  <a:lnTo>
                    <a:pt x="773391" y="510540"/>
                  </a:lnTo>
                  <a:lnTo>
                    <a:pt x="771855" y="509270"/>
                  </a:lnTo>
                  <a:lnTo>
                    <a:pt x="770763" y="509270"/>
                  </a:lnTo>
                  <a:lnTo>
                    <a:pt x="771055" y="510540"/>
                  </a:lnTo>
                  <a:lnTo>
                    <a:pt x="770699" y="511810"/>
                  </a:lnTo>
                  <a:lnTo>
                    <a:pt x="769937" y="513080"/>
                  </a:lnTo>
                  <a:lnTo>
                    <a:pt x="772007" y="513080"/>
                  </a:lnTo>
                  <a:lnTo>
                    <a:pt x="773671" y="515620"/>
                  </a:lnTo>
                  <a:lnTo>
                    <a:pt x="774750" y="520700"/>
                  </a:lnTo>
                  <a:lnTo>
                    <a:pt x="774407" y="521385"/>
                  </a:lnTo>
                  <a:lnTo>
                    <a:pt x="776071" y="520700"/>
                  </a:lnTo>
                  <a:lnTo>
                    <a:pt x="777468" y="520700"/>
                  </a:lnTo>
                  <a:lnTo>
                    <a:pt x="781126" y="516890"/>
                  </a:lnTo>
                  <a:lnTo>
                    <a:pt x="784644" y="513080"/>
                  </a:lnTo>
                  <a:lnTo>
                    <a:pt x="785761" y="511810"/>
                  </a:lnTo>
                  <a:lnTo>
                    <a:pt x="788009" y="509270"/>
                  </a:lnTo>
                  <a:close/>
                </a:path>
                <a:path w="884554" h="612139">
                  <a:moveTo>
                    <a:pt x="797039" y="496493"/>
                  </a:moveTo>
                  <a:close/>
                </a:path>
                <a:path w="884554" h="612139">
                  <a:moveTo>
                    <a:pt x="797064" y="153758"/>
                  </a:moveTo>
                  <a:close/>
                </a:path>
                <a:path w="884554" h="612139">
                  <a:moveTo>
                    <a:pt x="797179" y="367030"/>
                  </a:moveTo>
                  <a:lnTo>
                    <a:pt x="796721" y="365760"/>
                  </a:lnTo>
                  <a:lnTo>
                    <a:pt x="796505" y="363232"/>
                  </a:lnTo>
                  <a:lnTo>
                    <a:pt x="795591" y="364490"/>
                  </a:lnTo>
                  <a:lnTo>
                    <a:pt x="791286" y="364490"/>
                  </a:lnTo>
                  <a:lnTo>
                    <a:pt x="791298" y="365760"/>
                  </a:lnTo>
                  <a:lnTo>
                    <a:pt x="795134" y="365760"/>
                  </a:lnTo>
                  <a:lnTo>
                    <a:pt x="796721" y="367030"/>
                  </a:lnTo>
                  <a:lnTo>
                    <a:pt x="797179" y="367030"/>
                  </a:lnTo>
                  <a:close/>
                </a:path>
                <a:path w="884554" h="612139">
                  <a:moveTo>
                    <a:pt x="797433" y="361950"/>
                  </a:moveTo>
                  <a:lnTo>
                    <a:pt x="797064" y="359892"/>
                  </a:lnTo>
                  <a:lnTo>
                    <a:pt x="796290" y="360680"/>
                  </a:lnTo>
                  <a:lnTo>
                    <a:pt x="796505" y="363232"/>
                  </a:lnTo>
                  <a:lnTo>
                    <a:pt x="797433" y="361950"/>
                  </a:lnTo>
                  <a:close/>
                </a:path>
                <a:path w="884554" h="612139">
                  <a:moveTo>
                    <a:pt x="801928" y="205536"/>
                  </a:moveTo>
                  <a:lnTo>
                    <a:pt x="801763" y="205740"/>
                  </a:lnTo>
                  <a:lnTo>
                    <a:pt x="801928" y="205740"/>
                  </a:lnTo>
                  <a:lnTo>
                    <a:pt x="801928" y="205536"/>
                  </a:lnTo>
                  <a:close/>
                </a:path>
                <a:path w="884554" h="612139">
                  <a:moveTo>
                    <a:pt x="801966" y="143510"/>
                  </a:moveTo>
                  <a:lnTo>
                    <a:pt x="800823" y="144780"/>
                  </a:lnTo>
                  <a:lnTo>
                    <a:pt x="801878" y="146050"/>
                  </a:lnTo>
                  <a:lnTo>
                    <a:pt x="801966" y="143510"/>
                  </a:lnTo>
                  <a:close/>
                </a:path>
                <a:path w="884554" h="612139">
                  <a:moveTo>
                    <a:pt x="802868" y="141897"/>
                  </a:moveTo>
                  <a:lnTo>
                    <a:pt x="802119" y="142240"/>
                  </a:lnTo>
                  <a:lnTo>
                    <a:pt x="801966" y="143510"/>
                  </a:lnTo>
                  <a:lnTo>
                    <a:pt x="802868" y="141897"/>
                  </a:lnTo>
                  <a:close/>
                </a:path>
                <a:path w="884554" h="612139">
                  <a:moveTo>
                    <a:pt x="804837" y="140970"/>
                  </a:moveTo>
                  <a:lnTo>
                    <a:pt x="803376" y="140970"/>
                  </a:lnTo>
                  <a:lnTo>
                    <a:pt x="802868" y="141897"/>
                  </a:lnTo>
                  <a:lnTo>
                    <a:pt x="804837" y="140970"/>
                  </a:lnTo>
                  <a:close/>
                </a:path>
                <a:path w="884554" h="612139">
                  <a:moveTo>
                    <a:pt x="806907" y="140970"/>
                  </a:moveTo>
                  <a:lnTo>
                    <a:pt x="806742" y="139763"/>
                  </a:lnTo>
                  <a:lnTo>
                    <a:pt x="804837" y="140970"/>
                  </a:lnTo>
                  <a:lnTo>
                    <a:pt x="806907" y="140970"/>
                  </a:lnTo>
                  <a:close/>
                </a:path>
                <a:path w="884554" h="612139">
                  <a:moveTo>
                    <a:pt x="807224" y="138112"/>
                  </a:moveTo>
                  <a:lnTo>
                    <a:pt x="807059" y="138430"/>
                  </a:lnTo>
                  <a:lnTo>
                    <a:pt x="806742" y="139700"/>
                  </a:lnTo>
                  <a:lnTo>
                    <a:pt x="807224" y="138112"/>
                  </a:lnTo>
                  <a:close/>
                </a:path>
                <a:path w="884554" h="612139">
                  <a:moveTo>
                    <a:pt x="807758" y="137160"/>
                  </a:moveTo>
                  <a:lnTo>
                    <a:pt x="807466" y="137160"/>
                  </a:lnTo>
                  <a:lnTo>
                    <a:pt x="807224" y="138112"/>
                  </a:lnTo>
                  <a:lnTo>
                    <a:pt x="807758" y="137160"/>
                  </a:lnTo>
                  <a:close/>
                </a:path>
                <a:path w="884554" h="612139">
                  <a:moveTo>
                    <a:pt x="807935" y="120650"/>
                  </a:moveTo>
                  <a:lnTo>
                    <a:pt x="807288" y="117589"/>
                  </a:lnTo>
                  <a:lnTo>
                    <a:pt x="806919" y="118110"/>
                  </a:lnTo>
                  <a:lnTo>
                    <a:pt x="807808" y="120815"/>
                  </a:lnTo>
                  <a:lnTo>
                    <a:pt x="807935" y="120650"/>
                  </a:lnTo>
                  <a:close/>
                </a:path>
                <a:path w="884554" h="612139">
                  <a:moveTo>
                    <a:pt x="810272" y="158750"/>
                  </a:moveTo>
                  <a:lnTo>
                    <a:pt x="809625" y="157480"/>
                  </a:lnTo>
                  <a:lnTo>
                    <a:pt x="809167" y="157480"/>
                  </a:lnTo>
                  <a:lnTo>
                    <a:pt x="808939" y="156210"/>
                  </a:lnTo>
                  <a:lnTo>
                    <a:pt x="808494" y="157480"/>
                  </a:lnTo>
                  <a:lnTo>
                    <a:pt x="807631" y="157480"/>
                  </a:lnTo>
                  <a:lnTo>
                    <a:pt x="804633" y="158750"/>
                  </a:lnTo>
                  <a:lnTo>
                    <a:pt x="810272" y="158750"/>
                  </a:lnTo>
                  <a:close/>
                </a:path>
                <a:path w="884554" h="612139">
                  <a:moveTo>
                    <a:pt x="812850" y="210032"/>
                  </a:moveTo>
                  <a:lnTo>
                    <a:pt x="812825" y="209156"/>
                  </a:lnTo>
                  <a:lnTo>
                    <a:pt x="812622" y="207911"/>
                  </a:lnTo>
                  <a:lnTo>
                    <a:pt x="812406" y="208280"/>
                  </a:lnTo>
                  <a:lnTo>
                    <a:pt x="812850" y="210032"/>
                  </a:lnTo>
                  <a:close/>
                </a:path>
                <a:path w="884554" h="612139">
                  <a:moveTo>
                    <a:pt x="813358" y="212090"/>
                  </a:moveTo>
                  <a:lnTo>
                    <a:pt x="812850" y="210032"/>
                  </a:lnTo>
                  <a:lnTo>
                    <a:pt x="812761" y="210820"/>
                  </a:lnTo>
                  <a:lnTo>
                    <a:pt x="812419" y="212090"/>
                  </a:lnTo>
                  <a:lnTo>
                    <a:pt x="813358" y="212090"/>
                  </a:lnTo>
                  <a:close/>
                </a:path>
                <a:path w="884554" h="612139">
                  <a:moveTo>
                    <a:pt x="814031" y="181610"/>
                  </a:moveTo>
                  <a:lnTo>
                    <a:pt x="813993" y="180263"/>
                  </a:lnTo>
                  <a:lnTo>
                    <a:pt x="813790" y="180340"/>
                  </a:lnTo>
                  <a:lnTo>
                    <a:pt x="811504" y="182880"/>
                  </a:lnTo>
                  <a:lnTo>
                    <a:pt x="811707" y="184150"/>
                  </a:lnTo>
                  <a:lnTo>
                    <a:pt x="811847" y="184150"/>
                  </a:lnTo>
                  <a:lnTo>
                    <a:pt x="814031" y="181610"/>
                  </a:lnTo>
                  <a:close/>
                </a:path>
                <a:path w="884554" h="612139">
                  <a:moveTo>
                    <a:pt x="814133" y="53340"/>
                  </a:moveTo>
                  <a:lnTo>
                    <a:pt x="809371" y="50800"/>
                  </a:lnTo>
                  <a:lnTo>
                    <a:pt x="804443" y="48260"/>
                  </a:lnTo>
                  <a:lnTo>
                    <a:pt x="799363" y="45720"/>
                  </a:lnTo>
                  <a:lnTo>
                    <a:pt x="798372" y="45720"/>
                  </a:lnTo>
                  <a:lnTo>
                    <a:pt x="799363" y="46990"/>
                  </a:lnTo>
                  <a:lnTo>
                    <a:pt x="800100" y="48260"/>
                  </a:lnTo>
                  <a:lnTo>
                    <a:pt x="800989" y="53340"/>
                  </a:lnTo>
                  <a:lnTo>
                    <a:pt x="798715" y="57150"/>
                  </a:lnTo>
                  <a:lnTo>
                    <a:pt x="795261" y="57150"/>
                  </a:lnTo>
                  <a:lnTo>
                    <a:pt x="794385" y="59690"/>
                  </a:lnTo>
                  <a:lnTo>
                    <a:pt x="792683" y="60960"/>
                  </a:lnTo>
                  <a:lnTo>
                    <a:pt x="787273" y="60960"/>
                  </a:lnTo>
                  <a:lnTo>
                    <a:pt x="785939" y="59690"/>
                  </a:lnTo>
                  <a:lnTo>
                    <a:pt x="785520" y="60960"/>
                  </a:lnTo>
                  <a:lnTo>
                    <a:pt x="783158" y="60960"/>
                  </a:lnTo>
                  <a:lnTo>
                    <a:pt x="783793" y="63500"/>
                  </a:lnTo>
                  <a:lnTo>
                    <a:pt x="782129" y="66040"/>
                  </a:lnTo>
                  <a:lnTo>
                    <a:pt x="775970" y="68580"/>
                  </a:lnTo>
                  <a:lnTo>
                    <a:pt x="772553" y="67310"/>
                  </a:lnTo>
                  <a:lnTo>
                    <a:pt x="771093" y="62230"/>
                  </a:lnTo>
                  <a:lnTo>
                    <a:pt x="771118" y="60960"/>
                  </a:lnTo>
                  <a:lnTo>
                    <a:pt x="771474" y="59690"/>
                  </a:lnTo>
                  <a:lnTo>
                    <a:pt x="771017" y="60960"/>
                  </a:lnTo>
                  <a:lnTo>
                    <a:pt x="767753" y="60960"/>
                  </a:lnTo>
                  <a:lnTo>
                    <a:pt x="767270" y="62230"/>
                  </a:lnTo>
                  <a:lnTo>
                    <a:pt x="764108" y="62230"/>
                  </a:lnTo>
                  <a:lnTo>
                    <a:pt x="763346" y="60960"/>
                  </a:lnTo>
                  <a:lnTo>
                    <a:pt x="761733" y="60960"/>
                  </a:lnTo>
                  <a:lnTo>
                    <a:pt x="760285" y="59690"/>
                  </a:lnTo>
                  <a:lnTo>
                    <a:pt x="759714" y="55880"/>
                  </a:lnTo>
                  <a:lnTo>
                    <a:pt x="760958" y="54610"/>
                  </a:lnTo>
                  <a:lnTo>
                    <a:pt x="763790" y="54610"/>
                  </a:lnTo>
                  <a:lnTo>
                    <a:pt x="764006" y="53340"/>
                  </a:lnTo>
                  <a:lnTo>
                    <a:pt x="764679" y="53340"/>
                  </a:lnTo>
                  <a:lnTo>
                    <a:pt x="764438" y="52070"/>
                  </a:lnTo>
                  <a:lnTo>
                    <a:pt x="763358" y="52070"/>
                  </a:lnTo>
                  <a:lnTo>
                    <a:pt x="762736" y="50800"/>
                  </a:lnTo>
                  <a:lnTo>
                    <a:pt x="762190" y="50800"/>
                  </a:lnTo>
                  <a:lnTo>
                    <a:pt x="761644" y="52070"/>
                  </a:lnTo>
                  <a:lnTo>
                    <a:pt x="760056" y="54610"/>
                  </a:lnTo>
                  <a:lnTo>
                    <a:pt x="754621" y="55880"/>
                  </a:lnTo>
                  <a:lnTo>
                    <a:pt x="751319" y="53340"/>
                  </a:lnTo>
                  <a:lnTo>
                    <a:pt x="750595" y="50800"/>
                  </a:lnTo>
                  <a:lnTo>
                    <a:pt x="750239" y="49530"/>
                  </a:lnTo>
                  <a:lnTo>
                    <a:pt x="750277" y="48260"/>
                  </a:lnTo>
                  <a:lnTo>
                    <a:pt x="745845" y="48260"/>
                  </a:lnTo>
                  <a:lnTo>
                    <a:pt x="744893" y="49530"/>
                  </a:lnTo>
                  <a:lnTo>
                    <a:pt x="741286" y="49530"/>
                  </a:lnTo>
                  <a:lnTo>
                    <a:pt x="740181" y="48260"/>
                  </a:lnTo>
                  <a:lnTo>
                    <a:pt x="739724" y="49530"/>
                  </a:lnTo>
                  <a:lnTo>
                    <a:pt x="734809" y="49530"/>
                  </a:lnTo>
                  <a:lnTo>
                    <a:pt x="734085" y="45720"/>
                  </a:lnTo>
                  <a:lnTo>
                    <a:pt x="734961" y="44450"/>
                  </a:lnTo>
                  <a:lnTo>
                    <a:pt x="736384" y="43180"/>
                  </a:lnTo>
                  <a:lnTo>
                    <a:pt x="736346" y="41910"/>
                  </a:lnTo>
                  <a:lnTo>
                    <a:pt x="733209" y="43180"/>
                  </a:lnTo>
                  <a:lnTo>
                    <a:pt x="730288" y="40640"/>
                  </a:lnTo>
                  <a:lnTo>
                    <a:pt x="729284" y="35560"/>
                  </a:lnTo>
                  <a:lnTo>
                    <a:pt x="730313" y="33020"/>
                  </a:lnTo>
                  <a:lnTo>
                    <a:pt x="732142" y="31750"/>
                  </a:lnTo>
                  <a:lnTo>
                    <a:pt x="726554" y="31750"/>
                  </a:lnTo>
                  <a:lnTo>
                    <a:pt x="727036" y="33020"/>
                  </a:lnTo>
                  <a:lnTo>
                    <a:pt x="727443" y="33020"/>
                  </a:lnTo>
                  <a:lnTo>
                    <a:pt x="728230" y="35560"/>
                  </a:lnTo>
                  <a:lnTo>
                    <a:pt x="727265" y="36830"/>
                  </a:lnTo>
                  <a:lnTo>
                    <a:pt x="725055" y="38100"/>
                  </a:lnTo>
                  <a:lnTo>
                    <a:pt x="724154" y="38100"/>
                  </a:lnTo>
                  <a:lnTo>
                    <a:pt x="723861" y="39370"/>
                  </a:lnTo>
                  <a:lnTo>
                    <a:pt x="723366" y="39370"/>
                  </a:lnTo>
                  <a:lnTo>
                    <a:pt x="722718" y="40640"/>
                  </a:lnTo>
                  <a:lnTo>
                    <a:pt x="725500" y="40640"/>
                  </a:lnTo>
                  <a:lnTo>
                    <a:pt x="727570" y="43180"/>
                  </a:lnTo>
                  <a:lnTo>
                    <a:pt x="727621" y="50800"/>
                  </a:lnTo>
                  <a:lnTo>
                    <a:pt x="724700" y="53340"/>
                  </a:lnTo>
                  <a:lnTo>
                    <a:pt x="719620" y="53340"/>
                  </a:lnTo>
                  <a:lnTo>
                    <a:pt x="722299" y="54610"/>
                  </a:lnTo>
                  <a:lnTo>
                    <a:pt x="722871" y="57150"/>
                  </a:lnTo>
                  <a:lnTo>
                    <a:pt x="725335" y="57150"/>
                  </a:lnTo>
                  <a:lnTo>
                    <a:pt x="727392" y="55880"/>
                  </a:lnTo>
                  <a:lnTo>
                    <a:pt x="729234" y="55880"/>
                  </a:lnTo>
                  <a:lnTo>
                    <a:pt x="729183" y="54610"/>
                  </a:lnTo>
                  <a:lnTo>
                    <a:pt x="730605" y="52070"/>
                  </a:lnTo>
                  <a:lnTo>
                    <a:pt x="735609" y="50800"/>
                  </a:lnTo>
                  <a:lnTo>
                    <a:pt x="738339" y="52070"/>
                  </a:lnTo>
                  <a:lnTo>
                    <a:pt x="739533" y="57150"/>
                  </a:lnTo>
                  <a:lnTo>
                    <a:pt x="738771" y="59690"/>
                  </a:lnTo>
                  <a:lnTo>
                    <a:pt x="737247" y="59690"/>
                  </a:lnTo>
                  <a:lnTo>
                    <a:pt x="739673" y="60960"/>
                  </a:lnTo>
                  <a:lnTo>
                    <a:pt x="741845" y="62230"/>
                  </a:lnTo>
                  <a:lnTo>
                    <a:pt x="743407" y="67310"/>
                  </a:lnTo>
                  <a:lnTo>
                    <a:pt x="742899" y="68580"/>
                  </a:lnTo>
                  <a:lnTo>
                    <a:pt x="741527" y="71120"/>
                  </a:lnTo>
                  <a:lnTo>
                    <a:pt x="741743" y="71120"/>
                  </a:lnTo>
                  <a:lnTo>
                    <a:pt x="741743" y="72390"/>
                  </a:lnTo>
                  <a:lnTo>
                    <a:pt x="742823" y="72390"/>
                  </a:lnTo>
                  <a:lnTo>
                    <a:pt x="743610" y="71120"/>
                  </a:lnTo>
                  <a:lnTo>
                    <a:pt x="743610" y="68580"/>
                  </a:lnTo>
                  <a:lnTo>
                    <a:pt x="745832" y="66040"/>
                  </a:lnTo>
                  <a:lnTo>
                    <a:pt x="750023" y="64770"/>
                  </a:lnTo>
                  <a:lnTo>
                    <a:pt x="755154" y="64770"/>
                  </a:lnTo>
                  <a:lnTo>
                    <a:pt x="755142" y="62230"/>
                  </a:lnTo>
                  <a:lnTo>
                    <a:pt x="756640" y="60960"/>
                  </a:lnTo>
                  <a:lnTo>
                    <a:pt x="760361" y="60960"/>
                  </a:lnTo>
                  <a:lnTo>
                    <a:pt x="761885" y="62230"/>
                  </a:lnTo>
                  <a:lnTo>
                    <a:pt x="761911" y="64770"/>
                  </a:lnTo>
                  <a:lnTo>
                    <a:pt x="760818" y="66040"/>
                  </a:lnTo>
                  <a:lnTo>
                    <a:pt x="759371" y="67310"/>
                  </a:lnTo>
                  <a:lnTo>
                    <a:pt x="760133" y="67310"/>
                  </a:lnTo>
                  <a:lnTo>
                    <a:pt x="760704" y="68580"/>
                  </a:lnTo>
                  <a:lnTo>
                    <a:pt x="761072" y="71120"/>
                  </a:lnTo>
                  <a:lnTo>
                    <a:pt x="761034" y="72390"/>
                  </a:lnTo>
                  <a:lnTo>
                    <a:pt x="760869" y="72390"/>
                  </a:lnTo>
                  <a:lnTo>
                    <a:pt x="761428" y="73660"/>
                  </a:lnTo>
                  <a:lnTo>
                    <a:pt x="761834" y="74930"/>
                  </a:lnTo>
                  <a:lnTo>
                    <a:pt x="762482" y="78740"/>
                  </a:lnTo>
                  <a:lnTo>
                    <a:pt x="759980" y="82550"/>
                  </a:lnTo>
                  <a:lnTo>
                    <a:pt x="758507" y="82550"/>
                  </a:lnTo>
                  <a:lnTo>
                    <a:pt x="761352" y="83820"/>
                  </a:lnTo>
                  <a:lnTo>
                    <a:pt x="762482" y="87934"/>
                  </a:lnTo>
                  <a:lnTo>
                    <a:pt x="763562" y="86360"/>
                  </a:lnTo>
                  <a:lnTo>
                    <a:pt x="766813" y="85090"/>
                  </a:lnTo>
                  <a:lnTo>
                    <a:pt x="766965" y="85090"/>
                  </a:lnTo>
                  <a:lnTo>
                    <a:pt x="766318" y="82550"/>
                  </a:lnTo>
                  <a:lnTo>
                    <a:pt x="767295" y="80010"/>
                  </a:lnTo>
                  <a:lnTo>
                    <a:pt x="769239" y="77470"/>
                  </a:lnTo>
                  <a:lnTo>
                    <a:pt x="769353" y="76200"/>
                  </a:lnTo>
                  <a:lnTo>
                    <a:pt x="770953" y="73660"/>
                  </a:lnTo>
                  <a:lnTo>
                    <a:pt x="778002" y="73660"/>
                  </a:lnTo>
                  <a:lnTo>
                    <a:pt x="778713" y="72390"/>
                  </a:lnTo>
                  <a:lnTo>
                    <a:pt x="782878" y="72390"/>
                  </a:lnTo>
                  <a:lnTo>
                    <a:pt x="784021" y="73456"/>
                  </a:lnTo>
                  <a:lnTo>
                    <a:pt x="783399" y="69850"/>
                  </a:lnTo>
                  <a:lnTo>
                    <a:pt x="784352" y="68580"/>
                  </a:lnTo>
                  <a:lnTo>
                    <a:pt x="785304" y="67310"/>
                  </a:lnTo>
                  <a:lnTo>
                    <a:pt x="789851" y="66040"/>
                  </a:lnTo>
                  <a:lnTo>
                    <a:pt x="791514" y="67310"/>
                  </a:lnTo>
                  <a:lnTo>
                    <a:pt x="792581" y="68580"/>
                  </a:lnTo>
                  <a:lnTo>
                    <a:pt x="793445" y="67310"/>
                  </a:lnTo>
                  <a:lnTo>
                    <a:pt x="798601" y="67310"/>
                  </a:lnTo>
                  <a:lnTo>
                    <a:pt x="798220" y="66040"/>
                  </a:lnTo>
                  <a:lnTo>
                    <a:pt x="797458" y="63500"/>
                  </a:lnTo>
                  <a:lnTo>
                    <a:pt x="799338" y="59690"/>
                  </a:lnTo>
                  <a:lnTo>
                    <a:pt x="804125" y="58420"/>
                  </a:lnTo>
                  <a:lnTo>
                    <a:pt x="808024" y="58420"/>
                  </a:lnTo>
                  <a:lnTo>
                    <a:pt x="808494" y="57150"/>
                  </a:lnTo>
                  <a:lnTo>
                    <a:pt x="810425" y="57150"/>
                  </a:lnTo>
                  <a:lnTo>
                    <a:pt x="811123" y="55880"/>
                  </a:lnTo>
                  <a:lnTo>
                    <a:pt x="812431" y="54610"/>
                  </a:lnTo>
                  <a:lnTo>
                    <a:pt x="814133" y="53340"/>
                  </a:lnTo>
                  <a:close/>
                </a:path>
                <a:path w="884554" h="612139">
                  <a:moveTo>
                    <a:pt x="815873" y="228600"/>
                  </a:moveTo>
                  <a:lnTo>
                    <a:pt x="815733" y="228117"/>
                  </a:lnTo>
                  <a:lnTo>
                    <a:pt x="814463" y="229870"/>
                  </a:lnTo>
                  <a:lnTo>
                    <a:pt x="814679" y="231140"/>
                  </a:lnTo>
                  <a:lnTo>
                    <a:pt x="815873" y="228600"/>
                  </a:lnTo>
                  <a:close/>
                </a:path>
                <a:path w="884554" h="612139">
                  <a:moveTo>
                    <a:pt x="816851" y="204470"/>
                  </a:moveTo>
                  <a:lnTo>
                    <a:pt x="816559" y="204470"/>
                  </a:lnTo>
                  <a:lnTo>
                    <a:pt x="816698" y="205740"/>
                  </a:lnTo>
                  <a:lnTo>
                    <a:pt x="816851" y="204470"/>
                  </a:lnTo>
                  <a:close/>
                </a:path>
                <a:path w="884554" h="612139">
                  <a:moveTo>
                    <a:pt x="833678" y="275590"/>
                  </a:moveTo>
                  <a:close/>
                </a:path>
                <a:path w="884554" h="612139">
                  <a:moveTo>
                    <a:pt x="835520" y="394970"/>
                  </a:moveTo>
                  <a:lnTo>
                    <a:pt x="834288" y="394970"/>
                  </a:lnTo>
                  <a:lnTo>
                    <a:pt x="833259" y="393700"/>
                  </a:lnTo>
                  <a:lnTo>
                    <a:pt x="832561" y="392430"/>
                  </a:lnTo>
                  <a:lnTo>
                    <a:pt x="832040" y="393700"/>
                  </a:lnTo>
                  <a:lnTo>
                    <a:pt x="828268" y="393700"/>
                  </a:lnTo>
                  <a:lnTo>
                    <a:pt x="824649" y="392430"/>
                  </a:lnTo>
                  <a:lnTo>
                    <a:pt x="823328" y="387350"/>
                  </a:lnTo>
                  <a:lnTo>
                    <a:pt x="823417" y="386080"/>
                  </a:lnTo>
                  <a:lnTo>
                    <a:pt x="823849" y="384810"/>
                  </a:lnTo>
                  <a:lnTo>
                    <a:pt x="823226" y="384810"/>
                  </a:lnTo>
                  <a:lnTo>
                    <a:pt x="822693" y="383540"/>
                  </a:lnTo>
                  <a:lnTo>
                    <a:pt x="822236" y="383540"/>
                  </a:lnTo>
                  <a:lnTo>
                    <a:pt x="821575" y="386080"/>
                  </a:lnTo>
                  <a:lnTo>
                    <a:pt x="819619" y="387350"/>
                  </a:lnTo>
                  <a:lnTo>
                    <a:pt x="817156" y="388620"/>
                  </a:lnTo>
                  <a:lnTo>
                    <a:pt x="817206" y="389890"/>
                  </a:lnTo>
                  <a:lnTo>
                    <a:pt x="816546" y="389890"/>
                  </a:lnTo>
                  <a:lnTo>
                    <a:pt x="815568" y="391160"/>
                  </a:lnTo>
                  <a:lnTo>
                    <a:pt x="815809" y="391160"/>
                  </a:lnTo>
                  <a:lnTo>
                    <a:pt x="816089" y="394970"/>
                  </a:lnTo>
                  <a:lnTo>
                    <a:pt x="814057" y="397510"/>
                  </a:lnTo>
                  <a:lnTo>
                    <a:pt x="810983" y="397510"/>
                  </a:lnTo>
                  <a:lnTo>
                    <a:pt x="810361" y="398780"/>
                  </a:lnTo>
                  <a:lnTo>
                    <a:pt x="809485" y="398780"/>
                  </a:lnTo>
                  <a:lnTo>
                    <a:pt x="807643" y="400050"/>
                  </a:lnTo>
                  <a:lnTo>
                    <a:pt x="806119" y="400050"/>
                  </a:lnTo>
                  <a:lnTo>
                    <a:pt x="805980" y="401320"/>
                  </a:lnTo>
                  <a:lnTo>
                    <a:pt x="807567" y="402590"/>
                  </a:lnTo>
                  <a:lnTo>
                    <a:pt x="808609" y="403860"/>
                  </a:lnTo>
                  <a:lnTo>
                    <a:pt x="808672" y="408940"/>
                  </a:lnTo>
                  <a:lnTo>
                    <a:pt x="806742" y="411480"/>
                  </a:lnTo>
                  <a:lnTo>
                    <a:pt x="804075" y="412750"/>
                  </a:lnTo>
                  <a:lnTo>
                    <a:pt x="803529" y="414020"/>
                  </a:lnTo>
                  <a:lnTo>
                    <a:pt x="801839" y="416560"/>
                  </a:lnTo>
                  <a:lnTo>
                    <a:pt x="795921" y="417830"/>
                  </a:lnTo>
                  <a:lnTo>
                    <a:pt x="792314" y="415290"/>
                  </a:lnTo>
                  <a:lnTo>
                    <a:pt x="790981" y="411480"/>
                  </a:lnTo>
                  <a:lnTo>
                    <a:pt x="791095" y="410210"/>
                  </a:lnTo>
                  <a:lnTo>
                    <a:pt x="791540" y="408940"/>
                  </a:lnTo>
                  <a:lnTo>
                    <a:pt x="791159" y="407670"/>
                  </a:lnTo>
                  <a:lnTo>
                    <a:pt x="790841" y="407670"/>
                  </a:lnTo>
                  <a:lnTo>
                    <a:pt x="789940" y="403860"/>
                  </a:lnTo>
                  <a:lnTo>
                    <a:pt x="790524" y="402590"/>
                  </a:lnTo>
                  <a:lnTo>
                    <a:pt x="791108" y="401320"/>
                  </a:lnTo>
                  <a:lnTo>
                    <a:pt x="793330" y="400050"/>
                  </a:lnTo>
                  <a:lnTo>
                    <a:pt x="792848" y="396240"/>
                  </a:lnTo>
                  <a:lnTo>
                    <a:pt x="794905" y="393700"/>
                  </a:lnTo>
                  <a:lnTo>
                    <a:pt x="798055" y="392430"/>
                  </a:lnTo>
                  <a:lnTo>
                    <a:pt x="796950" y="391160"/>
                  </a:lnTo>
                  <a:lnTo>
                    <a:pt x="796099" y="389890"/>
                  </a:lnTo>
                  <a:lnTo>
                    <a:pt x="795261" y="387350"/>
                  </a:lnTo>
                  <a:lnTo>
                    <a:pt x="795807" y="384810"/>
                  </a:lnTo>
                  <a:lnTo>
                    <a:pt x="797001" y="383540"/>
                  </a:lnTo>
                  <a:lnTo>
                    <a:pt x="796124" y="379730"/>
                  </a:lnTo>
                  <a:lnTo>
                    <a:pt x="797598" y="377190"/>
                  </a:lnTo>
                  <a:lnTo>
                    <a:pt x="800303" y="375920"/>
                  </a:lnTo>
                  <a:lnTo>
                    <a:pt x="799769" y="374650"/>
                  </a:lnTo>
                  <a:lnTo>
                    <a:pt x="799376" y="374650"/>
                  </a:lnTo>
                  <a:lnTo>
                    <a:pt x="799096" y="373380"/>
                  </a:lnTo>
                  <a:lnTo>
                    <a:pt x="798245" y="375920"/>
                  </a:lnTo>
                  <a:lnTo>
                    <a:pt x="796086" y="377190"/>
                  </a:lnTo>
                  <a:lnTo>
                    <a:pt x="790168" y="377190"/>
                  </a:lnTo>
                  <a:lnTo>
                    <a:pt x="787412" y="374650"/>
                  </a:lnTo>
                  <a:lnTo>
                    <a:pt x="787387" y="370763"/>
                  </a:lnTo>
                  <a:lnTo>
                    <a:pt x="787844" y="369570"/>
                  </a:lnTo>
                  <a:lnTo>
                    <a:pt x="788644" y="368300"/>
                  </a:lnTo>
                  <a:lnTo>
                    <a:pt x="786739" y="368300"/>
                  </a:lnTo>
                  <a:lnTo>
                    <a:pt x="785990" y="367030"/>
                  </a:lnTo>
                  <a:lnTo>
                    <a:pt x="786117" y="368300"/>
                  </a:lnTo>
                  <a:lnTo>
                    <a:pt x="786942" y="370840"/>
                  </a:lnTo>
                  <a:lnTo>
                    <a:pt x="785266" y="374650"/>
                  </a:lnTo>
                  <a:lnTo>
                    <a:pt x="782320" y="375920"/>
                  </a:lnTo>
                  <a:lnTo>
                    <a:pt x="782167" y="377190"/>
                  </a:lnTo>
                  <a:lnTo>
                    <a:pt x="782993" y="377190"/>
                  </a:lnTo>
                  <a:lnTo>
                    <a:pt x="783602" y="378460"/>
                  </a:lnTo>
                  <a:lnTo>
                    <a:pt x="783920" y="382270"/>
                  </a:lnTo>
                  <a:lnTo>
                    <a:pt x="782688" y="383540"/>
                  </a:lnTo>
                  <a:lnTo>
                    <a:pt x="780834" y="384810"/>
                  </a:lnTo>
                  <a:lnTo>
                    <a:pt x="781964" y="384810"/>
                  </a:lnTo>
                  <a:lnTo>
                    <a:pt x="784898" y="383540"/>
                  </a:lnTo>
                  <a:lnTo>
                    <a:pt x="787717" y="386080"/>
                  </a:lnTo>
                  <a:lnTo>
                    <a:pt x="789343" y="391160"/>
                  </a:lnTo>
                  <a:lnTo>
                    <a:pt x="787857" y="393700"/>
                  </a:lnTo>
                  <a:lnTo>
                    <a:pt x="784377" y="394970"/>
                  </a:lnTo>
                  <a:lnTo>
                    <a:pt x="785901" y="394970"/>
                  </a:lnTo>
                  <a:lnTo>
                    <a:pt x="787692" y="396240"/>
                  </a:lnTo>
                  <a:lnTo>
                    <a:pt x="788454" y="400050"/>
                  </a:lnTo>
                  <a:lnTo>
                    <a:pt x="787298" y="401320"/>
                  </a:lnTo>
                  <a:lnTo>
                    <a:pt x="783653" y="402590"/>
                  </a:lnTo>
                  <a:lnTo>
                    <a:pt x="781862" y="401320"/>
                  </a:lnTo>
                  <a:lnTo>
                    <a:pt x="781088" y="397510"/>
                  </a:lnTo>
                  <a:lnTo>
                    <a:pt x="782256" y="394970"/>
                  </a:lnTo>
                  <a:lnTo>
                    <a:pt x="782053" y="394970"/>
                  </a:lnTo>
                  <a:lnTo>
                    <a:pt x="781164" y="396240"/>
                  </a:lnTo>
                  <a:lnTo>
                    <a:pt x="780110" y="396240"/>
                  </a:lnTo>
                  <a:lnTo>
                    <a:pt x="779272" y="397510"/>
                  </a:lnTo>
                  <a:lnTo>
                    <a:pt x="776109" y="397510"/>
                  </a:lnTo>
                  <a:lnTo>
                    <a:pt x="776224" y="400050"/>
                  </a:lnTo>
                  <a:lnTo>
                    <a:pt x="775855" y="401320"/>
                  </a:lnTo>
                  <a:lnTo>
                    <a:pt x="775093" y="402590"/>
                  </a:lnTo>
                  <a:lnTo>
                    <a:pt x="775500" y="403948"/>
                  </a:lnTo>
                  <a:lnTo>
                    <a:pt x="776389" y="402590"/>
                  </a:lnTo>
                  <a:lnTo>
                    <a:pt x="781786" y="401320"/>
                  </a:lnTo>
                  <a:lnTo>
                    <a:pt x="784491" y="403860"/>
                  </a:lnTo>
                  <a:lnTo>
                    <a:pt x="785482" y="407670"/>
                  </a:lnTo>
                  <a:lnTo>
                    <a:pt x="785114" y="408940"/>
                  </a:lnTo>
                  <a:lnTo>
                    <a:pt x="784326" y="410210"/>
                  </a:lnTo>
                  <a:lnTo>
                    <a:pt x="786790" y="410210"/>
                  </a:lnTo>
                  <a:lnTo>
                    <a:pt x="788974" y="411480"/>
                  </a:lnTo>
                  <a:lnTo>
                    <a:pt x="789774" y="414020"/>
                  </a:lnTo>
                  <a:lnTo>
                    <a:pt x="791197" y="415290"/>
                  </a:lnTo>
                  <a:lnTo>
                    <a:pt x="792226" y="416560"/>
                  </a:lnTo>
                  <a:lnTo>
                    <a:pt x="792276" y="419100"/>
                  </a:lnTo>
                  <a:lnTo>
                    <a:pt x="794258" y="419100"/>
                  </a:lnTo>
                  <a:lnTo>
                    <a:pt x="795782" y="421640"/>
                  </a:lnTo>
                  <a:lnTo>
                    <a:pt x="796480" y="425450"/>
                  </a:lnTo>
                  <a:lnTo>
                    <a:pt x="795896" y="427990"/>
                  </a:lnTo>
                  <a:lnTo>
                    <a:pt x="794740" y="429260"/>
                  </a:lnTo>
                  <a:lnTo>
                    <a:pt x="795985" y="429260"/>
                  </a:lnTo>
                  <a:lnTo>
                    <a:pt x="796963" y="430530"/>
                  </a:lnTo>
                  <a:lnTo>
                    <a:pt x="798283" y="435610"/>
                  </a:lnTo>
                  <a:lnTo>
                    <a:pt x="796175" y="439420"/>
                  </a:lnTo>
                  <a:lnTo>
                    <a:pt x="792365" y="440690"/>
                  </a:lnTo>
                  <a:lnTo>
                    <a:pt x="791781" y="440690"/>
                  </a:lnTo>
                  <a:lnTo>
                    <a:pt x="791641" y="443230"/>
                  </a:lnTo>
                  <a:lnTo>
                    <a:pt x="790143" y="444500"/>
                  </a:lnTo>
                  <a:lnTo>
                    <a:pt x="787349" y="445770"/>
                  </a:lnTo>
                  <a:lnTo>
                    <a:pt x="786307" y="444500"/>
                  </a:lnTo>
                  <a:lnTo>
                    <a:pt x="786130" y="447040"/>
                  </a:lnTo>
                  <a:lnTo>
                    <a:pt x="785101" y="448310"/>
                  </a:lnTo>
                  <a:lnTo>
                    <a:pt x="783551" y="449580"/>
                  </a:lnTo>
                  <a:lnTo>
                    <a:pt x="783501" y="452120"/>
                  </a:lnTo>
                  <a:lnTo>
                    <a:pt x="781977" y="454660"/>
                  </a:lnTo>
                  <a:lnTo>
                    <a:pt x="779691" y="455930"/>
                  </a:lnTo>
                  <a:lnTo>
                    <a:pt x="780516" y="455930"/>
                  </a:lnTo>
                  <a:lnTo>
                    <a:pt x="781202" y="457200"/>
                  </a:lnTo>
                  <a:lnTo>
                    <a:pt x="782002" y="459740"/>
                  </a:lnTo>
                  <a:lnTo>
                    <a:pt x="780973" y="461010"/>
                  </a:lnTo>
                  <a:lnTo>
                    <a:pt x="778700" y="462280"/>
                  </a:lnTo>
                  <a:lnTo>
                    <a:pt x="777748" y="462280"/>
                  </a:lnTo>
                  <a:lnTo>
                    <a:pt x="777214" y="463550"/>
                  </a:lnTo>
                  <a:lnTo>
                    <a:pt x="775512" y="466090"/>
                  </a:lnTo>
                  <a:lnTo>
                    <a:pt x="773328" y="466090"/>
                  </a:lnTo>
                  <a:lnTo>
                    <a:pt x="773925" y="467360"/>
                  </a:lnTo>
                  <a:lnTo>
                    <a:pt x="774877" y="469900"/>
                  </a:lnTo>
                  <a:lnTo>
                    <a:pt x="774433" y="472440"/>
                  </a:lnTo>
                  <a:lnTo>
                    <a:pt x="773264" y="473710"/>
                  </a:lnTo>
                  <a:lnTo>
                    <a:pt x="773696" y="474980"/>
                  </a:lnTo>
                  <a:lnTo>
                    <a:pt x="775322" y="474980"/>
                  </a:lnTo>
                  <a:lnTo>
                    <a:pt x="776478" y="476250"/>
                  </a:lnTo>
                  <a:lnTo>
                    <a:pt x="776935" y="478790"/>
                  </a:lnTo>
                  <a:lnTo>
                    <a:pt x="776897" y="480060"/>
                  </a:lnTo>
                  <a:lnTo>
                    <a:pt x="780872" y="480060"/>
                  </a:lnTo>
                  <a:lnTo>
                    <a:pt x="783043" y="482574"/>
                  </a:lnTo>
                  <a:lnTo>
                    <a:pt x="783221" y="485140"/>
                  </a:lnTo>
                  <a:lnTo>
                    <a:pt x="784821" y="485140"/>
                  </a:lnTo>
                  <a:lnTo>
                    <a:pt x="786066" y="487680"/>
                  </a:lnTo>
                  <a:lnTo>
                    <a:pt x="786904" y="491375"/>
                  </a:lnTo>
                  <a:lnTo>
                    <a:pt x="792505" y="490220"/>
                  </a:lnTo>
                  <a:lnTo>
                    <a:pt x="795782" y="491490"/>
                  </a:lnTo>
                  <a:lnTo>
                    <a:pt x="796937" y="495160"/>
                  </a:lnTo>
                  <a:lnTo>
                    <a:pt x="797039" y="496493"/>
                  </a:lnTo>
                  <a:lnTo>
                    <a:pt x="798791" y="494030"/>
                  </a:lnTo>
                  <a:lnTo>
                    <a:pt x="800531" y="491490"/>
                  </a:lnTo>
                  <a:lnTo>
                    <a:pt x="801382" y="490220"/>
                  </a:lnTo>
                  <a:lnTo>
                    <a:pt x="802233" y="488950"/>
                  </a:lnTo>
                  <a:lnTo>
                    <a:pt x="800468" y="488950"/>
                  </a:lnTo>
                  <a:lnTo>
                    <a:pt x="799223" y="486410"/>
                  </a:lnTo>
                  <a:lnTo>
                    <a:pt x="799299" y="483870"/>
                  </a:lnTo>
                  <a:lnTo>
                    <a:pt x="798703" y="483870"/>
                  </a:lnTo>
                  <a:lnTo>
                    <a:pt x="798017" y="485140"/>
                  </a:lnTo>
                  <a:lnTo>
                    <a:pt x="794867" y="485140"/>
                  </a:lnTo>
                  <a:lnTo>
                    <a:pt x="793838" y="483870"/>
                  </a:lnTo>
                  <a:lnTo>
                    <a:pt x="793394" y="483870"/>
                  </a:lnTo>
                  <a:lnTo>
                    <a:pt x="792949" y="485140"/>
                  </a:lnTo>
                  <a:lnTo>
                    <a:pt x="788847" y="485140"/>
                  </a:lnTo>
                  <a:lnTo>
                    <a:pt x="785837" y="481330"/>
                  </a:lnTo>
                  <a:lnTo>
                    <a:pt x="785698" y="476250"/>
                  </a:lnTo>
                  <a:lnTo>
                    <a:pt x="786485" y="474980"/>
                  </a:lnTo>
                  <a:lnTo>
                    <a:pt x="787768" y="473710"/>
                  </a:lnTo>
                  <a:lnTo>
                    <a:pt x="785634" y="472440"/>
                  </a:lnTo>
                  <a:lnTo>
                    <a:pt x="783932" y="471170"/>
                  </a:lnTo>
                  <a:lnTo>
                    <a:pt x="782688" y="464820"/>
                  </a:lnTo>
                  <a:lnTo>
                    <a:pt x="784961" y="461010"/>
                  </a:lnTo>
                  <a:lnTo>
                    <a:pt x="791032" y="459740"/>
                  </a:lnTo>
                  <a:lnTo>
                    <a:pt x="793496" y="461010"/>
                  </a:lnTo>
                  <a:lnTo>
                    <a:pt x="794994" y="463550"/>
                  </a:lnTo>
                  <a:lnTo>
                    <a:pt x="794689" y="462280"/>
                  </a:lnTo>
                  <a:lnTo>
                    <a:pt x="794512" y="462280"/>
                  </a:lnTo>
                  <a:lnTo>
                    <a:pt x="794499" y="459740"/>
                  </a:lnTo>
                  <a:lnTo>
                    <a:pt x="794486" y="458470"/>
                  </a:lnTo>
                  <a:lnTo>
                    <a:pt x="795350" y="457200"/>
                  </a:lnTo>
                  <a:lnTo>
                    <a:pt x="796696" y="455930"/>
                  </a:lnTo>
                  <a:lnTo>
                    <a:pt x="796925" y="455930"/>
                  </a:lnTo>
                  <a:lnTo>
                    <a:pt x="796518" y="454660"/>
                  </a:lnTo>
                  <a:lnTo>
                    <a:pt x="796201" y="454660"/>
                  </a:lnTo>
                  <a:lnTo>
                    <a:pt x="795997" y="452120"/>
                  </a:lnTo>
                  <a:lnTo>
                    <a:pt x="797394" y="450850"/>
                  </a:lnTo>
                  <a:lnTo>
                    <a:pt x="801065" y="450850"/>
                  </a:lnTo>
                  <a:lnTo>
                    <a:pt x="799820" y="449580"/>
                  </a:lnTo>
                  <a:lnTo>
                    <a:pt x="798830" y="448310"/>
                  </a:lnTo>
                  <a:lnTo>
                    <a:pt x="798068" y="445770"/>
                  </a:lnTo>
                  <a:lnTo>
                    <a:pt x="797293" y="443230"/>
                  </a:lnTo>
                  <a:lnTo>
                    <a:pt x="799236" y="440690"/>
                  </a:lnTo>
                  <a:lnTo>
                    <a:pt x="803148" y="439420"/>
                  </a:lnTo>
                  <a:lnTo>
                    <a:pt x="804049" y="439420"/>
                  </a:lnTo>
                  <a:lnTo>
                    <a:pt x="804341" y="438150"/>
                  </a:lnTo>
                  <a:lnTo>
                    <a:pt x="804824" y="436880"/>
                  </a:lnTo>
                  <a:lnTo>
                    <a:pt x="805459" y="436880"/>
                  </a:lnTo>
                  <a:lnTo>
                    <a:pt x="805624" y="435610"/>
                  </a:lnTo>
                  <a:lnTo>
                    <a:pt x="805967" y="435610"/>
                  </a:lnTo>
                  <a:lnTo>
                    <a:pt x="806424" y="434340"/>
                  </a:lnTo>
                  <a:lnTo>
                    <a:pt x="804570" y="434340"/>
                  </a:lnTo>
                  <a:lnTo>
                    <a:pt x="803236" y="431800"/>
                  </a:lnTo>
                  <a:lnTo>
                    <a:pt x="803122" y="427990"/>
                  </a:lnTo>
                  <a:lnTo>
                    <a:pt x="804773" y="425450"/>
                  </a:lnTo>
                  <a:lnTo>
                    <a:pt x="806983" y="425450"/>
                  </a:lnTo>
                  <a:lnTo>
                    <a:pt x="806551" y="424180"/>
                  </a:lnTo>
                  <a:lnTo>
                    <a:pt x="806196" y="424180"/>
                  </a:lnTo>
                  <a:lnTo>
                    <a:pt x="805053" y="420370"/>
                  </a:lnTo>
                  <a:lnTo>
                    <a:pt x="805929" y="417830"/>
                  </a:lnTo>
                  <a:lnTo>
                    <a:pt x="806373" y="416560"/>
                  </a:lnTo>
                  <a:lnTo>
                    <a:pt x="808964" y="415290"/>
                  </a:lnTo>
                  <a:lnTo>
                    <a:pt x="808355" y="412750"/>
                  </a:lnTo>
                  <a:lnTo>
                    <a:pt x="810006" y="410210"/>
                  </a:lnTo>
                  <a:lnTo>
                    <a:pt x="814349" y="408940"/>
                  </a:lnTo>
                  <a:lnTo>
                    <a:pt x="815949" y="410210"/>
                  </a:lnTo>
                  <a:lnTo>
                    <a:pt x="817130" y="411480"/>
                  </a:lnTo>
                  <a:lnTo>
                    <a:pt x="817054" y="408940"/>
                  </a:lnTo>
                  <a:lnTo>
                    <a:pt x="817016" y="407670"/>
                  </a:lnTo>
                  <a:lnTo>
                    <a:pt x="818718" y="405130"/>
                  </a:lnTo>
                  <a:lnTo>
                    <a:pt x="821372" y="405130"/>
                  </a:lnTo>
                  <a:lnTo>
                    <a:pt x="821753" y="403860"/>
                  </a:lnTo>
                  <a:lnTo>
                    <a:pt x="821969" y="403860"/>
                  </a:lnTo>
                  <a:lnTo>
                    <a:pt x="822921" y="402590"/>
                  </a:lnTo>
                  <a:lnTo>
                    <a:pt x="824547" y="401320"/>
                  </a:lnTo>
                  <a:lnTo>
                    <a:pt x="828078" y="401320"/>
                  </a:lnTo>
                  <a:lnTo>
                    <a:pt x="828687" y="400050"/>
                  </a:lnTo>
                  <a:lnTo>
                    <a:pt x="829691" y="398780"/>
                  </a:lnTo>
                  <a:lnTo>
                    <a:pt x="832396" y="397510"/>
                  </a:lnTo>
                  <a:lnTo>
                    <a:pt x="833818" y="398780"/>
                  </a:lnTo>
                  <a:lnTo>
                    <a:pt x="834999" y="398780"/>
                  </a:lnTo>
                  <a:lnTo>
                    <a:pt x="835164" y="397510"/>
                  </a:lnTo>
                  <a:lnTo>
                    <a:pt x="835367" y="396240"/>
                  </a:lnTo>
                  <a:lnTo>
                    <a:pt x="835520" y="394970"/>
                  </a:lnTo>
                  <a:close/>
                </a:path>
                <a:path w="884554" h="612139">
                  <a:moveTo>
                    <a:pt x="836752" y="370840"/>
                  </a:moveTo>
                  <a:lnTo>
                    <a:pt x="834771" y="370840"/>
                  </a:lnTo>
                  <a:lnTo>
                    <a:pt x="833869" y="372110"/>
                  </a:lnTo>
                  <a:lnTo>
                    <a:pt x="829195" y="372110"/>
                  </a:lnTo>
                  <a:lnTo>
                    <a:pt x="828459" y="373380"/>
                  </a:lnTo>
                  <a:lnTo>
                    <a:pt x="827290" y="374650"/>
                  </a:lnTo>
                  <a:lnTo>
                    <a:pt x="826998" y="374650"/>
                  </a:lnTo>
                  <a:lnTo>
                    <a:pt x="828776" y="375920"/>
                  </a:lnTo>
                  <a:lnTo>
                    <a:pt x="829868" y="377190"/>
                  </a:lnTo>
                  <a:lnTo>
                    <a:pt x="830694" y="375920"/>
                  </a:lnTo>
                  <a:lnTo>
                    <a:pt x="831773" y="375920"/>
                  </a:lnTo>
                  <a:lnTo>
                    <a:pt x="834288" y="374650"/>
                  </a:lnTo>
                  <a:lnTo>
                    <a:pt x="835533" y="374650"/>
                  </a:lnTo>
                  <a:lnTo>
                    <a:pt x="836663" y="375920"/>
                  </a:lnTo>
                  <a:lnTo>
                    <a:pt x="836752" y="370840"/>
                  </a:lnTo>
                  <a:close/>
                </a:path>
                <a:path w="884554" h="612139">
                  <a:moveTo>
                    <a:pt x="839419" y="198539"/>
                  </a:moveTo>
                  <a:lnTo>
                    <a:pt x="838873" y="198120"/>
                  </a:lnTo>
                  <a:lnTo>
                    <a:pt x="838225" y="194310"/>
                  </a:lnTo>
                  <a:lnTo>
                    <a:pt x="838276" y="193040"/>
                  </a:lnTo>
                  <a:lnTo>
                    <a:pt x="838441" y="193040"/>
                  </a:lnTo>
                  <a:lnTo>
                    <a:pt x="836790" y="191770"/>
                  </a:lnTo>
                  <a:lnTo>
                    <a:pt x="835456" y="190500"/>
                  </a:lnTo>
                  <a:lnTo>
                    <a:pt x="835025" y="187960"/>
                  </a:lnTo>
                  <a:lnTo>
                    <a:pt x="835101" y="186690"/>
                  </a:lnTo>
                  <a:lnTo>
                    <a:pt x="833945" y="186690"/>
                  </a:lnTo>
                  <a:lnTo>
                    <a:pt x="832802" y="185420"/>
                  </a:lnTo>
                  <a:lnTo>
                    <a:pt x="832396" y="182880"/>
                  </a:lnTo>
                  <a:lnTo>
                    <a:pt x="832700" y="181610"/>
                  </a:lnTo>
                  <a:lnTo>
                    <a:pt x="828763" y="182880"/>
                  </a:lnTo>
                  <a:lnTo>
                    <a:pt x="825296" y="180340"/>
                  </a:lnTo>
                  <a:lnTo>
                    <a:pt x="824763" y="177800"/>
                  </a:lnTo>
                  <a:lnTo>
                    <a:pt x="824242" y="175260"/>
                  </a:lnTo>
                  <a:lnTo>
                    <a:pt x="824649" y="172720"/>
                  </a:lnTo>
                  <a:lnTo>
                    <a:pt x="825588" y="171450"/>
                  </a:lnTo>
                  <a:lnTo>
                    <a:pt x="824458" y="171450"/>
                  </a:lnTo>
                  <a:lnTo>
                    <a:pt x="823531" y="170180"/>
                  </a:lnTo>
                  <a:lnTo>
                    <a:pt x="823023" y="167640"/>
                  </a:lnTo>
                  <a:lnTo>
                    <a:pt x="824255" y="165100"/>
                  </a:lnTo>
                  <a:lnTo>
                    <a:pt x="827938" y="165100"/>
                  </a:lnTo>
                  <a:lnTo>
                    <a:pt x="829665" y="166370"/>
                  </a:lnTo>
                  <a:lnTo>
                    <a:pt x="830033" y="167640"/>
                  </a:lnTo>
                  <a:lnTo>
                    <a:pt x="829945" y="168910"/>
                  </a:lnTo>
                  <a:lnTo>
                    <a:pt x="830605" y="168910"/>
                  </a:lnTo>
                  <a:lnTo>
                    <a:pt x="830554" y="166370"/>
                  </a:lnTo>
                  <a:lnTo>
                    <a:pt x="831392" y="165100"/>
                  </a:lnTo>
                  <a:lnTo>
                    <a:pt x="832637" y="163830"/>
                  </a:lnTo>
                  <a:lnTo>
                    <a:pt x="832446" y="163830"/>
                  </a:lnTo>
                  <a:lnTo>
                    <a:pt x="830326" y="165100"/>
                  </a:lnTo>
                  <a:lnTo>
                    <a:pt x="828408" y="163830"/>
                  </a:lnTo>
                  <a:lnTo>
                    <a:pt x="827087" y="162560"/>
                  </a:lnTo>
                  <a:lnTo>
                    <a:pt x="825157" y="163830"/>
                  </a:lnTo>
                  <a:lnTo>
                    <a:pt x="823239" y="162560"/>
                  </a:lnTo>
                  <a:lnTo>
                    <a:pt x="822210" y="158750"/>
                  </a:lnTo>
                  <a:lnTo>
                    <a:pt x="822553" y="158750"/>
                  </a:lnTo>
                  <a:lnTo>
                    <a:pt x="823379" y="157480"/>
                  </a:lnTo>
                  <a:lnTo>
                    <a:pt x="822312" y="157480"/>
                  </a:lnTo>
                  <a:lnTo>
                    <a:pt x="821931" y="158750"/>
                  </a:lnTo>
                  <a:lnTo>
                    <a:pt x="821118" y="160020"/>
                  </a:lnTo>
                  <a:lnTo>
                    <a:pt x="821397" y="160020"/>
                  </a:lnTo>
                  <a:lnTo>
                    <a:pt x="822642" y="161290"/>
                  </a:lnTo>
                  <a:lnTo>
                    <a:pt x="823455" y="163830"/>
                  </a:lnTo>
                  <a:lnTo>
                    <a:pt x="822375" y="166370"/>
                  </a:lnTo>
                  <a:lnTo>
                    <a:pt x="818769" y="167640"/>
                  </a:lnTo>
                  <a:lnTo>
                    <a:pt x="816927" y="166370"/>
                  </a:lnTo>
                  <a:lnTo>
                    <a:pt x="816165" y="162560"/>
                  </a:lnTo>
                  <a:lnTo>
                    <a:pt x="816571" y="162560"/>
                  </a:lnTo>
                  <a:lnTo>
                    <a:pt x="817359" y="161290"/>
                  </a:lnTo>
                  <a:lnTo>
                    <a:pt x="813219" y="161290"/>
                  </a:lnTo>
                  <a:lnTo>
                    <a:pt x="813523" y="162560"/>
                  </a:lnTo>
                  <a:lnTo>
                    <a:pt x="814044" y="165100"/>
                  </a:lnTo>
                  <a:lnTo>
                    <a:pt x="812152" y="167640"/>
                  </a:lnTo>
                  <a:lnTo>
                    <a:pt x="808951" y="168910"/>
                  </a:lnTo>
                  <a:lnTo>
                    <a:pt x="808799" y="168910"/>
                  </a:lnTo>
                  <a:lnTo>
                    <a:pt x="809498" y="170180"/>
                  </a:lnTo>
                  <a:lnTo>
                    <a:pt x="810272" y="171450"/>
                  </a:lnTo>
                  <a:lnTo>
                    <a:pt x="810171" y="172720"/>
                  </a:lnTo>
                  <a:lnTo>
                    <a:pt x="809790" y="173990"/>
                  </a:lnTo>
                  <a:lnTo>
                    <a:pt x="812076" y="173990"/>
                  </a:lnTo>
                  <a:lnTo>
                    <a:pt x="813879" y="176530"/>
                  </a:lnTo>
                  <a:lnTo>
                    <a:pt x="813993" y="180263"/>
                  </a:lnTo>
                  <a:lnTo>
                    <a:pt x="817105" y="179070"/>
                  </a:lnTo>
                  <a:lnTo>
                    <a:pt x="817765" y="179070"/>
                  </a:lnTo>
                  <a:lnTo>
                    <a:pt x="818515" y="177800"/>
                  </a:lnTo>
                  <a:lnTo>
                    <a:pt x="822134" y="177800"/>
                  </a:lnTo>
                  <a:lnTo>
                    <a:pt x="824712" y="179070"/>
                  </a:lnTo>
                  <a:lnTo>
                    <a:pt x="825322" y="182880"/>
                  </a:lnTo>
                  <a:lnTo>
                    <a:pt x="825157" y="184150"/>
                  </a:lnTo>
                  <a:lnTo>
                    <a:pt x="824877" y="184150"/>
                  </a:lnTo>
                  <a:lnTo>
                    <a:pt x="825398" y="185420"/>
                  </a:lnTo>
                  <a:lnTo>
                    <a:pt x="825804" y="185420"/>
                  </a:lnTo>
                  <a:lnTo>
                    <a:pt x="826096" y="186690"/>
                  </a:lnTo>
                  <a:lnTo>
                    <a:pt x="831989" y="186690"/>
                  </a:lnTo>
                  <a:lnTo>
                    <a:pt x="835025" y="189230"/>
                  </a:lnTo>
                  <a:lnTo>
                    <a:pt x="835240" y="195580"/>
                  </a:lnTo>
                  <a:lnTo>
                    <a:pt x="832396" y="199390"/>
                  </a:lnTo>
                  <a:lnTo>
                    <a:pt x="826922" y="199390"/>
                  </a:lnTo>
                  <a:lnTo>
                    <a:pt x="825233" y="198120"/>
                  </a:lnTo>
                  <a:lnTo>
                    <a:pt x="824001" y="196850"/>
                  </a:lnTo>
                  <a:lnTo>
                    <a:pt x="824179" y="198120"/>
                  </a:lnTo>
                  <a:lnTo>
                    <a:pt x="824318" y="198120"/>
                  </a:lnTo>
                  <a:lnTo>
                    <a:pt x="824420" y="201930"/>
                  </a:lnTo>
                  <a:lnTo>
                    <a:pt x="822286" y="204470"/>
                  </a:lnTo>
                  <a:lnTo>
                    <a:pt x="819429" y="205740"/>
                  </a:lnTo>
                  <a:lnTo>
                    <a:pt x="820953" y="205740"/>
                  </a:lnTo>
                  <a:lnTo>
                    <a:pt x="822274" y="207010"/>
                  </a:lnTo>
                  <a:lnTo>
                    <a:pt x="823734" y="210820"/>
                  </a:lnTo>
                  <a:lnTo>
                    <a:pt x="822350" y="213360"/>
                  </a:lnTo>
                  <a:lnTo>
                    <a:pt x="819124" y="214630"/>
                  </a:lnTo>
                  <a:lnTo>
                    <a:pt x="817930" y="214630"/>
                  </a:lnTo>
                  <a:lnTo>
                    <a:pt x="818235" y="215900"/>
                  </a:lnTo>
                  <a:lnTo>
                    <a:pt x="819492" y="218440"/>
                  </a:lnTo>
                  <a:lnTo>
                    <a:pt x="817854" y="222250"/>
                  </a:lnTo>
                  <a:lnTo>
                    <a:pt x="814171" y="223520"/>
                  </a:lnTo>
                  <a:lnTo>
                    <a:pt x="813104" y="223520"/>
                  </a:lnTo>
                  <a:lnTo>
                    <a:pt x="813092" y="224790"/>
                  </a:lnTo>
                  <a:lnTo>
                    <a:pt x="814158" y="224790"/>
                  </a:lnTo>
                  <a:lnTo>
                    <a:pt x="815136" y="226060"/>
                  </a:lnTo>
                  <a:lnTo>
                    <a:pt x="815733" y="228117"/>
                  </a:lnTo>
                  <a:lnTo>
                    <a:pt x="816305" y="227330"/>
                  </a:lnTo>
                  <a:lnTo>
                    <a:pt x="819988" y="226060"/>
                  </a:lnTo>
                  <a:lnTo>
                    <a:pt x="820889" y="227330"/>
                  </a:lnTo>
                  <a:lnTo>
                    <a:pt x="822096" y="227330"/>
                  </a:lnTo>
                  <a:lnTo>
                    <a:pt x="823544" y="226060"/>
                  </a:lnTo>
                  <a:lnTo>
                    <a:pt x="824826" y="226060"/>
                  </a:lnTo>
                  <a:lnTo>
                    <a:pt x="825995" y="227330"/>
                  </a:lnTo>
                  <a:lnTo>
                    <a:pt x="826528" y="226060"/>
                  </a:lnTo>
                  <a:lnTo>
                    <a:pt x="827773" y="226060"/>
                  </a:lnTo>
                  <a:lnTo>
                    <a:pt x="825969" y="224790"/>
                  </a:lnTo>
                  <a:lnTo>
                    <a:pt x="824661" y="223520"/>
                  </a:lnTo>
                  <a:lnTo>
                    <a:pt x="824509" y="218440"/>
                  </a:lnTo>
                  <a:lnTo>
                    <a:pt x="826693" y="217170"/>
                  </a:lnTo>
                  <a:lnTo>
                    <a:pt x="829462" y="215900"/>
                  </a:lnTo>
                  <a:lnTo>
                    <a:pt x="830592" y="215900"/>
                  </a:lnTo>
                  <a:lnTo>
                    <a:pt x="831913" y="214630"/>
                  </a:lnTo>
                  <a:lnTo>
                    <a:pt x="837018" y="214630"/>
                  </a:lnTo>
                  <a:lnTo>
                    <a:pt x="836536" y="213360"/>
                  </a:lnTo>
                  <a:lnTo>
                    <a:pt x="836345" y="212471"/>
                  </a:lnTo>
                  <a:lnTo>
                    <a:pt x="836282" y="210820"/>
                  </a:lnTo>
                  <a:lnTo>
                    <a:pt x="834301" y="210820"/>
                  </a:lnTo>
                  <a:lnTo>
                    <a:pt x="832662" y="209550"/>
                  </a:lnTo>
                  <a:lnTo>
                    <a:pt x="832446" y="207010"/>
                  </a:lnTo>
                  <a:lnTo>
                    <a:pt x="832573" y="207010"/>
                  </a:lnTo>
                  <a:lnTo>
                    <a:pt x="832777" y="205740"/>
                  </a:lnTo>
                  <a:lnTo>
                    <a:pt x="832027" y="205740"/>
                  </a:lnTo>
                  <a:lnTo>
                    <a:pt x="831342" y="201930"/>
                  </a:lnTo>
                  <a:lnTo>
                    <a:pt x="833107" y="199390"/>
                  </a:lnTo>
                  <a:lnTo>
                    <a:pt x="838568" y="198120"/>
                  </a:lnTo>
                  <a:lnTo>
                    <a:pt x="839419" y="198539"/>
                  </a:lnTo>
                  <a:close/>
                </a:path>
                <a:path w="884554" h="612139">
                  <a:moveTo>
                    <a:pt x="841324" y="199986"/>
                  </a:moveTo>
                  <a:lnTo>
                    <a:pt x="841209" y="199390"/>
                  </a:lnTo>
                  <a:lnTo>
                    <a:pt x="839419" y="198539"/>
                  </a:lnTo>
                  <a:lnTo>
                    <a:pt x="841324" y="199986"/>
                  </a:lnTo>
                  <a:close/>
                </a:path>
                <a:path w="884554" h="612139">
                  <a:moveTo>
                    <a:pt x="844003" y="280924"/>
                  </a:moveTo>
                  <a:lnTo>
                    <a:pt x="843775" y="280670"/>
                  </a:lnTo>
                  <a:lnTo>
                    <a:pt x="844003" y="280924"/>
                  </a:lnTo>
                  <a:close/>
                </a:path>
                <a:path w="884554" h="612139">
                  <a:moveTo>
                    <a:pt x="845299" y="281940"/>
                  </a:moveTo>
                  <a:lnTo>
                    <a:pt x="844003" y="280924"/>
                  </a:lnTo>
                  <a:lnTo>
                    <a:pt x="844956" y="281940"/>
                  </a:lnTo>
                  <a:lnTo>
                    <a:pt x="845299" y="281940"/>
                  </a:lnTo>
                  <a:close/>
                </a:path>
                <a:path w="884554" h="612139">
                  <a:moveTo>
                    <a:pt x="848144" y="281368"/>
                  </a:moveTo>
                  <a:lnTo>
                    <a:pt x="846366" y="281940"/>
                  </a:lnTo>
                  <a:lnTo>
                    <a:pt x="845299" y="281940"/>
                  </a:lnTo>
                  <a:lnTo>
                    <a:pt x="846455" y="284480"/>
                  </a:lnTo>
                  <a:lnTo>
                    <a:pt x="846721" y="287020"/>
                  </a:lnTo>
                  <a:lnTo>
                    <a:pt x="846378" y="288290"/>
                  </a:lnTo>
                  <a:lnTo>
                    <a:pt x="846810" y="288290"/>
                  </a:lnTo>
                  <a:lnTo>
                    <a:pt x="847217" y="287020"/>
                  </a:lnTo>
                  <a:lnTo>
                    <a:pt x="847458" y="287020"/>
                  </a:lnTo>
                  <a:lnTo>
                    <a:pt x="846772" y="284480"/>
                  </a:lnTo>
                  <a:lnTo>
                    <a:pt x="848144" y="281368"/>
                  </a:lnTo>
                  <a:close/>
                </a:path>
                <a:path w="884554" h="612139">
                  <a:moveTo>
                    <a:pt x="850315" y="280670"/>
                  </a:moveTo>
                  <a:lnTo>
                    <a:pt x="848448" y="280670"/>
                  </a:lnTo>
                  <a:lnTo>
                    <a:pt x="848144" y="281368"/>
                  </a:lnTo>
                  <a:lnTo>
                    <a:pt x="850315" y="280670"/>
                  </a:lnTo>
                  <a:close/>
                </a:path>
                <a:path w="884554" h="612139">
                  <a:moveTo>
                    <a:pt x="856818" y="92494"/>
                  </a:moveTo>
                  <a:close/>
                </a:path>
                <a:path w="884554" h="612139">
                  <a:moveTo>
                    <a:pt x="858570" y="251929"/>
                  </a:moveTo>
                  <a:lnTo>
                    <a:pt x="858012" y="252730"/>
                  </a:lnTo>
                  <a:lnTo>
                    <a:pt x="858100" y="252996"/>
                  </a:lnTo>
                  <a:lnTo>
                    <a:pt x="858367" y="252730"/>
                  </a:lnTo>
                  <a:lnTo>
                    <a:pt x="858570" y="251929"/>
                  </a:lnTo>
                  <a:close/>
                </a:path>
                <a:path w="884554" h="612139">
                  <a:moveTo>
                    <a:pt x="861707" y="209550"/>
                  </a:moveTo>
                  <a:lnTo>
                    <a:pt x="861695" y="209156"/>
                  </a:lnTo>
                  <a:lnTo>
                    <a:pt x="861110" y="210362"/>
                  </a:lnTo>
                  <a:lnTo>
                    <a:pt x="861707" y="209550"/>
                  </a:lnTo>
                  <a:close/>
                </a:path>
                <a:path w="884554" h="612139">
                  <a:moveTo>
                    <a:pt x="864895" y="260350"/>
                  </a:moveTo>
                  <a:lnTo>
                    <a:pt x="862406" y="260350"/>
                  </a:lnTo>
                  <a:lnTo>
                    <a:pt x="860145" y="259080"/>
                  </a:lnTo>
                  <a:lnTo>
                    <a:pt x="858100" y="252996"/>
                  </a:lnTo>
                  <a:lnTo>
                    <a:pt x="855865" y="255270"/>
                  </a:lnTo>
                  <a:lnTo>
                    <a:pt x="849172" y="255270"/>
                  </a:lnTo>
                  <a:lnTo>
                    <a:pt x="846150" y="252730"/>
                  </a:lnTo>
                  <a:lnTo>
                    <a:pt x="846124" y="247091"/>
                  </a:lnTo>
                  <a:lnTo>
                    <a:pt x="846264" y="246380"/>
                  </a:lnTo>
                  <a:lnTo>
                    <a:pt x="846658" y="246380"/>
                  </a:lnTo>
                  <a:lnTo>
                    <a:pt x="846289" y="245110"/>
                  </a:lnTo>
                  <a:lnTo>
                    <a:pt x="845985" y="245110"/>
                  </a:lnTo>
                  <a:lnTo>
                    <a:pt x="845566" y="242570"/>
                  </a:lnTo>
                  <a:lnTo>
                    <a:pt x="845972" y="242570"/>
                  </a:lnTo>
                  <a:lnTo>
                    <a:pt x="846759" y="241300"/>
                  </a:lnTo>
                  <a:lnTo>
                    <a:pt x="844931" y="240042"/>
                  </a:lnTo>
                  <a:lnTo>
                    <a:pt x="844194" y="239445"/>
                  </a:lnTo>
                  <a:lnTo>
                    <a:pt x="844194" y="251460"/>
                  </a:lnTo>
                  <a:lnTo>
                    <a:pt x="842784" y="252730"/>
                  </a:lnTo>
                  <a:lnTo>
                    <a:pt x="840638" y="254000"/>
                  </a:lnTo>
                  <a:lnTo>
                    <a:pt x="839952" y="255270"/>
                  </a:lnTo>
                  <a:lnTo>
                    <a:pt x="839114" y="255270"/>
                  </a:lnTo>
                  <a:lnTo>
                    <a:pt x="834707" y="256540"/>
                  </a:lnTo>
                  <a:lnTo>
                    <a:pt x="830935" y="255270"/>
                  </a:lnTo>
                  <a:lnTo>
                    <a:pt x="828471" y="248920"/>
                  </a:lnTo>
                  <a:lnTo>
                    <a:pt x="830237" y="245110"/>
                  </a:lnTo>
                  <a:lnTo>
                    <a:pt x="835990" y="242570"/>
                  </a:lnTo>
                  <a:lnTo>
                    <a:pt x="838466" y="242570"/>
                  </a:lnTo>
                  <a:lnTo>
                    <a:pt x="840206" y="245110"/>
                  </a:lnTo>
                  <a:lnTo>
                    <a:pt x="842060" y="245110"/>
                  </a:lnTo>
                  <a:lnTo>
                    <a:pt x="843534" y="246380"/>
                  </a:lnTo>
                  <a:lnTo>
                    <a:pt x="843826" y="248805"/>
                  </a:lnTo>
                  <a:lnTo>
                    <a:pt x="844194" y="251460"/>
                  </a:lnTo>
                  <a:lnTo>
                    <a:pt x="844194" y="239445"/>
                  </a:lnTo>
                  <a:lnTo>
                    <a:pt x="843368" y="238760"/>
                  </a:lnTo>
                  <a:lnTo>
                    <a:pt x="841489" y="233680"/>
                  </a:lnTo>
                  <a:lnTo>
                    <a:pt x="843318" y="229870"/>
                  </a:lnTo>
                  <a:lnTo>
                    <a:pt x="850176" y="227330"/>
                  </a:lnTo>
                  <a:lnTo>
                    <a:pt x="853922" y="229870"/>
                  </a:lnTo>
                  <a:lnTo>
                    <a:pt x="855662" y="234950"/>
                  </a:lnTo>
                  <a:lnTo>
                    <a:pt x="855548" y="236220"/>
                  </a:lnTo>
                  <a:lnTo>
                    <a:pt x="854925" y="237490"/>
                  </a:lnTo>
                  <a:lnTo>
                    <a:pt x="856170" y="237490"/>
                  </a:lnTo>
                  <a:lnTo>
                    <a:pt x="856005" y="236220"/>
                  </a:lnTo>
                  <a:lnTo>
                    <a:pt x="855967" y="234950"/>
                  </a:lnTo>
                  <a:lnTo>
                    <a:pt x="856094" y="234950"/>
                  </a:lnTo>
                  <a:lnTo>
                    <a:pt x="856284" y="233680"/>
                  </a:lnTo>
                  <a:lnTo>
                    <a:pt x="856107" y="233680"/>
                  </a:lnTo>
                  <a:lnTo>
                    <a:pt x="855967" y="232410"/>
                  </a:lnTo>
                  <a:lnTo>
                    <a:pt x="855357" y="228600"/>
                  </a:lnTo>
                  <a:lnTo>
                    <a:pt x="857846" y="226060"/>
                  </a:lnTo>
                  <a:lnTo>
                    <a:pt x="861644" y="224790"/>
                  </a:lnTo>
                  <a:lnTo>
                    <a:pt x="862050" y="224790"/>
                  </a:lnTo>
                  <a:lnTo>
                    <a:pt x="862215" y="223520"/>
                  </a:lnTo>
                  <a:lnTo>
                    <a:pt x="860971" y="222250"/>
                  </a:lnTo>
                  <a:lnTo>
                    <a:pt x="860005" y="220980"/>
                  </a:lnTo>
                  <a:lnTo>
                    <a:pt x="859332" y="217170"/>
                  </a:lnTo>
                  <a:lnTo>
                    <a:pt x="860132" y="214630"/>
                  </a:lnTo>
                  <a:lnTo>
                    <a:pt x="861644" y="213360"/>
                  </a:lnTo>
                  <a:lnTo>
                    <a:pt x="861428" y="213360"/>
                  </a:lnTo>
                  <a:lnTo>
                    <a:pt x="861250" y="212090"/>
                  </a:lnTo>
                  <a:lnTo>
                    <a:pt x="860882" y="210820"/>
                  </a:lnTo>
                  <a:lnTo>
                    <a:pt x="861110" y="210362"/>
                  </a:lnTo>
                  <a:lnTo>
                    <a:pt x="858862" y="213360"/>
                  </a:lnTo>
                  <a:lnTo>
                    <a:pt x="853871" y="213360"/>
                  </a:lnTo>
                  <a:lnTo>
                    <a:pt x="852589" y="212090"/>
                  </a:lnTo>
                  <a:lnTo>
                    <a:pt x="851014" y="212090"/>
                  </a:lnTo>
                  <a:lnTo>
                    <a:pt x="850430" y="213360"/>
                  </a:lnTo>
                  <a:lnTo>
                    <a:pt x="849591" y="213360"/>
                  </a:lnTo>
                  <a:lnTo>
                    <a:pt x="848842" y="214630"/>
                  </a:lnTo>
                  <a:lnTo>
                    <a:pt x="847598" y="215900"/>
                  </a:lnTo>
                  <a:lnTo>
                    <a:pt x="845693" y="215900"/>
                  </a:lnTo>
                  <a:lnTo>
                    <a:pt x="845477" y="217170"/>
                  </a:lnTo>
                  <a:lnTo>
                    <a:pt x="846061" y="217170"/>
                  </a:lnTo>
                  <a:lnTo>
                    <a:pt x="846518" y="218440"/>
                  </a:lnTo>
                  <a:lnTo>
                    <a:pt x="848067" y="222250"/>
                  </a:lnTo>
                  <a:lnTo>
                    <a:pt x="846302" y="226060"/>
                  </a:lnTo>
                  <a:lnTo>
                    <a:pt x="841032" y="227330"/>
                  </a:lnTo>
                  <a:lnTo>
                    <a:pt x="833793" y="227330"/>
                  </a:lnTo>
                  <a:lnTo>
                    <a:pt x="834923" y="228600"/>
                  </a:lnTo>
                  <a:lnTo>
                    <a:pt x="835761" y="229870"/>
                  </a:lnTo>
                  <a:lnTo>
                    <a:pt x="836422" y="233680"/>
                  </a:lnTo>
                  <a:lnTo>
                    <a:pt x="835456" y="236220"/>
                  </a:lnTo>
                  <a:lnTo>
                    <a:pt x="833716" y="237490"/>
                  </a:lnTo>
                  <a:lnTo>
                    <a:pt x="833120" y="240030"/>
                  </a:lnTo>
                  <a:lnTo>
                    <a:pt x="830580" y="242570"/>
                  </a:lnTo>
                  <a:lnTo>
                    <a:pt x="824280" y="242570"/>
                  </a:lnTo>
                  <a:lnTo>
                    <a:pt x="821575" y="240042"/>
                  </a:lnTo>
                  <a:lnTo>
                    <a:pt x="820877" y="237490"/>
                  </a:lnTo>
                  <a:lnTo>
                    <a:pt x="820089" y="237490"/>
                  </a:lnTo>
                  <a:lnTo>
                    <a:pt x="819759" y="236220"/>
                  </a:lnTo>
                  <a:lnTo>
                    <a:pt x="817397" y="236220"/>
                  </a:lnTo>
                  <a:lnTo>
                    <a:pt x="815327" y="234950"/>
                  </a:lnTo>
                  <a:lnTo>
                    <a:pt x="814679" y="231140"/>
                  </a:lnTo>
                  <a:lnTo>
                    <a:pt x="809307" y="231140"/>
                  </a:lnTo>
                  <a:lnTo>
                    <a:pt x="808748" y="228600"/>
                  </a:lnTo>
                  <a:lnTo>
                    <a:pt x="808799" y="227330"/>
                  </a:lnTo>
                  <a:lnTo>
                    <a:pt x="808507" y="227330"/>
                  </a:lnTo>
                  <a:lnTo>
                    <a:pt x="807910" y="228600"/>
                  </a:lnTo>
                  <a:lnTo>
                    <a:pt x="806437" y="229870"/>
                  </a:lnTo>
                  <a:lnTo>
                    <a:pt x="804481" y="231140"/>
                  </a:lnTo>
                  <a:lnTo>
                    <a:pt x="806932" y="231140"/>
                  </a:lnTo>
                  <a:lnTo>
                    <a:pt x="807415" y="232410"/>
                  </a:lnTo>
                  <a:lnTo>
                    <a:pt x="808469" y="233680"/>
                  </a:lnTo>
                  <a:lnTo>
                    <a:pt x="809218" y="234950"/>
                  </a:lnTo>
                  <a:lnTo>
                    <a:pt x="809548" y="237490"/>
                  </a:lnTo>
                  <a:lnTo>
                    <a:pt x="809218" y="238760"/>
                  </a:lnTo>
                  <a:lnTo>
                    <a:pt x="810564" y="238760"/>
                  </a:lnTo>
                  <a:lnTo>
                    <a:pt x="811669" y="240030"/>
                  </a:lnTo>
                  <a:lnTo>
                    <a:pt x="813384" y="245110"/>
                  </a:lnTo>
                  <a:lnTo>
                    <a:pt x="811720" y="248920"/>
                  </a:lnTo>
                  <a:lnTo>
                    <a:pt x="807580" y="250190"/>
                  </a:lnTo>
                  <a:lnTo>
                    <a:pt x="805827" y="250190"/>
                  </a:lnTo>
                  <a:lnTo>
                    <a:pt x="806348" y="252730"/>
                  </a:lnTo>
                  <a:lnTo>
                    <a:pt x="805294" y="254000"/>
                  </a:lnTo>
                  <a:lnTo>
                    <a:pt x="801700" y="255270"/>
                  </a:lnTo>
                  <a:lnTo>
                    <a:pt x="799846" y="254000"/>
                  </a:lnTo>
                  <a:lnTo>
                    <a:pt x="798868" y="250190"/>
                  </a:lnTo>
                  <a:lnTo>
                    <a:pt x="799934" y="248920"/>
                  </a:lnTo>
                  <a:lnTo>
                    <a:pt x="801751" y="247650"/>
                  </a:lnTo>
                  <a:lnTo>
                    <a:pt x="801268" y="247650"/>
                  </a:lnTo>
                  <a:lnTo>
                    <a:pt x="800862" y="246380"/>
                  </a:lnTo>
                  <a:lnTo>
                    <a:pt x="799909" y="243840"/>
                  </a:lnTo>
                  <a:lnTo>
                    <a:pt x="800214" y="242570"/>
                  </a:lnTo>
                  <a:lnTo>
                    <a:pt x="801192" y="241300"/>
                  </a:lnTo>
                  <a:lnTo>
                    <a:pt x="800925" y="240042"/>
                  </a:lnTo>
                  <a:lnTo>
                    <a:pt x="800531" y="240030"/>
                  </a:lnTo>
                  <a:lnTo>
                    <a:pt x="800112" y="241300"/>
                  </a:lnTo>
                  <a:lnTo>
                    <a:pt x="798982" y="241300"/>
                  </a:lnTo>
                  <a:lnTo>
                    <a:pt x="798372" y="240042"/>
                  </a:lnTo>
                  <a:lnTo>
                    <a:pt x="796836" y="240030"/>
                  </a:lnTo>
                  <a:lnTo>
                    <a:pt x="793521" y="241300"/>
                  </a:lnTo>
                  <a:lnTo>
                    <a:pt x="790930" y="238760"/>
                  </a:lnTo>
                  <a:lnTo>
                    <a:pt x="790460" y="236220"/>
                  </a:lnTo>
                  <a:lnTo>
                    <a:pt x="790003" y="233680"/>
                  </a:lnTo>
                  <a:lnTo>
                    <a:pt x="791845" y="231140"/>
                  </a:lnTo>
                  <a:lnTo>
                    <a:pt x="796975" y="231140"/>
                  </a:lnTo>
                  <a:lnTo>
                    <a:pt x="799172" y="232410"/>
                  </a:lnTo>
                  <a:lnTo>
                    <a:pt x="800023" y="233680"/>
                  </a:lnTo>
                  <a:lnTo>
                    <a:pt x="801077" y="233680"/>
                  </a:lnTo>
                  <a:lnTo>
                    <a:pt x="801319" y="232410"/>
                  </a:lnTo>
                  <a:lnTo>
                    <a:pt x="802043" y="231140"/>
                  </a:lnTo>
                  <a:lnTo>
                    <a:pt x="801204" y="231140"/>
                  </a:lnTo>
                  <a:lnTo>
                    <a:pt x="799465" y="229870"/>
                  </a:lnTo>
                  <a:lnTo>
                    <a:pt x="798283" y="228600"/>
                  </a:lnTo>
                  <a:lnTo>
                    <a:pt x="796759" y="228600"/>
                  </a:lnTo>
                  <a:lnTo>
                    <a:pt x="795743" y="226060"/>
                  </a:lnTo>
                  <a:lnTo>
                    <a:pt x="795667" y="223520"/>
                  </a:lnTo>
                  <a:lnTo>
                    <a:pt x="795934" y="222250"/>
                  </a:lnTo>
                  <a:lnTo>
                    <a:pt x="793864" y="222250"/>
                  </a:lnTo>
                  <a:lnTo>
                    <a:pt x="794829" y="224790"/>
                  </a:lnTo>
                  <a:lnTo>
                    <a:pt x="793483" y="228600"/>
                  </a:lnTo>
                  <a:lnTo>
                    <a:pt x="788263" y="229870"/>
                  </a:lnTo>
                  <a:lnTo>
                    <a:pt x="785393" y="228600"/>
                  </a:lnTo>
                  <a:lnTo>
                    <a:pt x="784225" y="226060"/>
                  </a:lnTo>
                  <a:lnTo>
                    <a:pt x="784148" y="224790"/>
                  </a:lnTo>
                  <a:lnTo>
                    <a:pt x="783704" y="224790"/>
                  </a:lnTo>
                  <a:lnTo>
                    <a:pt x="783323" y="226060"/>
                  </a:lnTo>
                  <a:lnTo>
                    <a:pt x="783831" y="226060"/>
                  </a:lnTo>
                  <a:lnTo>
                    <a:pt x="784225" y="227330"/>
                  </a:lnTo>
                  <a:lnTo>
                    <a:pt x="784669" y="228600"/>
                  </a:lnTo>
                  <a:lnTo>
                    <a:pt x="784923" y="228600"/>
                  </a:lnTo>
                  <a:lnTo>
                    <a:pt x="785495" y="232410"/>
                  </a:lnTo>
                  <a:lnTo>
                    <a:pt x="783653" y="234950"/>
                  </a:lnTo>
                  <a:lnTo>
                    <a:pt x="779564" y="236220"/>
                  </a:lnTo>
                  <a:lnTo>
                    <a:pt x="778243" y="234950"/>
                  </a:lnTo>
                  <a:lnTo>
                    <a:pt x="777201" y="234950"/>
                  </a:lnTo>
                  <a:lnTo>
                    <a:pt x="777963" y="237490"/>
                  </a:lnTo>
                  <a:lnTo>
                    <a:pt x="776617" y="240030"/>
                  </a:lnTo>
                  <a:lnTo>
                    <a:pt x="779703" y="240030"/>
                  </a:lnTo>
                  <a:lnTo>
                    <a:pt x="781342" y="241300"/>
                  </a:lnTo>
                  <a:lnTo>
                    <a:pt x="781545" y="243535"/>
                  </a:lnTo>
                  <a:lnTo>
                    <a:pt x="783907" y="241300"/>
                  </a:lnTo>
                  <a:lnTo>
                    <a:pt x="790740" y="241300"/>
                  </a:lnTo>
                  <a:lnTo>
                    <a:pt x="793584" y="243840"/>
                  </a:lnTo>
                  <a:lnTo>
                    <a:pt x="793686" y="247650"/>
                  </a:lnTo>
                  <a:lnTo>
                    <a:pt x="794753" y="248920"/>
                  </a:lnTo>
                  <a:lnTo>
                    <a:pt x="795566" y="250190"/>
                  </a:lnTo>
                  <a:lnTo>
                    <a:pt x="795820" y="251460"/>
                  </a:lnTo>
                  <a:lnTo>
                    <a:pt x="795883" y="251929"/>
                  </a:lnTo>
                  <a:lnTo>
                    <a:pt x="795870" y="252730"/>
                  </a:lnTo>
                  <a:lnTo>
                    <a:pt x="795578" y="254000"/>
                  </a:lnTo>
                  <a:lnTo>
                    <a:pt x="796074" y="255270"/>
                  </a:lnTo>
                  <a:lnTo>
                    <a:pt x="796467" y="255270"/>
                  </a:lnTo>
                  <a:lnTo>
                    <a:pt x="796810" y="259080"/>
                  </a:lnTo>
                  <a:lnTo>
                    <a:pt x="794766" y="261620"/>
                  </a:lnTo>
                  <a:lnTo>
                    <a:pt x="788797" y="261620"/>
                  </a:lnTo>
                  <a:lnTo>
                    <a:pt x="787768" y="260350"/>
                  </a:lnTo>
                  <a:lnTo>
                    <a:pt x="787374" y="261620"/>
                  </a:lnTo>
                  <a:lnTo>
                    <a:pt x="786587" y="261620"/>
                  </a:lnTo>
                  <a:lnTo>
                    <a:pt x="783691" y="262890"/>
                  </a:lnTo>
                  <a:lnTo>
                    <a:pt x="784212" y="262890"/>
                  </a:lnTo>
                  <a:lnTo>
                    <a:pt x="785317" y="264160"/>
                  </a:lnTo>
                  <a:lnTo>
                    <a:pt x="787628" y="264160"/>
                  </a:lnTo>
                  <a:lnTo>
                    <a:pt x="788187" y="266700"/>
                  </a:lnTo>
                  <a:lnTo>
                    <a:pt x="788390" y="266700"/>
                  </a:lnTo>
                  <a:lnTo>
                    <a:pt x="788530" y="267970"/>
                  </a:lnTo>
                  <a:lnTo>
                    <a:pt x="788962" y="270510"/>
                  </a:lnTo>
                  <a:lnTo>
                    <a:pt x="788250" y="271780"/>
                  </a:lnTo>
                  <a:lnTo>
                    <a:pt x="786904" y="273050"/>
                  </a:lnTo>
                  <a:lnTo>
                    <a:pt x="787044" y="274320"/>
                  </a:lnTo>
                  <a:lnTo>
                    <a:pt x="787107" y="275590"/>
                  </a:lnTo>
                  <a:lnTo>
                    <a:pt x="786257" y="276860"/>
                  </a:lnTo>
                  <a:lnTo>
                    <a:pt x="785012" y="278130"/>
                  </a:lnTo>
                  <a:lnTo>
                    <a:pt x="784771" y="279400"/>
                  </a:lnTo>
                  <a:lnTo>
                    <a:pt x="784999" y="279400"/>
                  </a:lnTo>
                  <a:lnTo>
                    <a:pt x="786104" y="281940"/>
                  </a:lnTo>
                  <a:lnTo>
                    <a:pt x="784694" y="285750"/>
                  </a:lnTo>
                  <a:lnTo>
                    <a:pt x="781939" y="287020"/>
                  </a:lnTo>
                  <a:lnTo>
                    <a:pt x="782129" y="287020"/>
                  </a:lnTo>
                  <a:lnTo>
                    <a:pt x="782281" y="288290"/>
                  </a:lnTo>
                  <a:lnTo>
                    <a:pt x="782510" y="290830"/>
                  </a:lnTo>
                  <a:lnTo>
                    <a:pt x="781761" y="292100"/>
                  </a:lnTo>
                  <a:lnTo>
                    <a:pt x="780491" y="293370"/>
                  </a:lnTo>
                  <a:lnTo>
                    <a:pt x="780808" y="293370"/>
                  </a:lnTo>
                  <a:lnTo>
                    <a:pt x="781062" y="294640"/>
                  </a:lnTo>
                  <a:lnTo>
                    <a:pt x="781850" y="295910"/>
                  </a:lnTo>
                  <a:lnTo>
                    <a:pt x="780948" y="298450"/>
                  </a:lnTo>
                  <a:lnTo>
                    <a:pt x="779703" y="298970"/>
                  </a:lnTo>
                  <a:lnTo>
                    <a:pt x="781773" y="300990"/>
                  </a:lnTo>
                  <a:lnTo>
                    <a:pt x="782256" y="303530"/>
                  </a:lnTo>
                  <a:lnTo>
                    <a:pt x="786345" y="303530"/>
                  </a:lnTo>
                  <a:lnTo>
                    <a:pt x="787895" y="304800"/>
                  </a:lnTo>
                  <a:lnTo>
                    <a:pt x="787996" y="308610"/>
                  </a:lnTo>
                  <a:lnTo>
                    <a:pt x="786523" y="309880"/>
                  </a:lnTo>
                  <a:lnTo>
                    <a:pt x="783056" y="309880"/>
                  </a:lnTo>
                  <a:lnTo>
                    <a:pt x="781748" y="308610"/>
                  </a:lnTo>
                  <a:lnTo>
                    <a:pt x="781367" y="307340"/>
                  </a:lnTo>
                  <a:lnTo>
                    <a:pt x="780757" y="307340"/>
                  </a:lnTo>
                  <a:lnTo>
                    <a:pt x="779830" y="308610"/>
                  </a:lnTo>
                  <a:lnTo>
                    <a:pt x="778776" y="308610"/>
                  </a:lnTo>
                  <a:lnTo>
                    <a:pt x="778344" y="311150"/>
                  </a:lnTo>
                  <a:lnTo>
                    <a:pt x="776897" y="312420"/>
                  </a:lnTo>
                  <a:lnTo>
                    <a:pt x="772591" y="313690"/>
                  </a:lnTo>
                  <a:lnTo>
                    <a:pt x="770394" y="313690"/>
                  </a:lnTo>
                  <a:lnTo>
                    <a:pt x="771512" y="318770"/>
                  </a:lnTo>
                  <a:lnTo>
                    <a:pt x="769505" y="322580"/>
                  </a:lnTo>
                  <a:lnTo>
                    <a:pt x="764641" y="322580"/>
                  </a:lnTo>
                  <a:lnTo>
                    <a:pt x="764247" y="323850"/>
                  </a:lnTo>
                  <a:lnTo>
                    <a:pt x="763600" y="325120"/>
                  </a:lnTo>
                  <a:lnTo>
                    <a:pt x="762762" y="325120"/>
                  </a:lnTo>
                  <a:lnTo>
                    <a:pt x="764743" y="326390"/>
                  </a:lnTo>
                  <a:lnTo>
                    <a:pt x="766419" y="327621"/>
                  </a:lnTo>
                  <a:lnTo>
                    <a:pt x="767702" y="331470"/>
                  </a:lnTo>
                  <a:lnTo>
                    <a:pt x="766089" y="334010"/>
                  </a:lnTo>
                  <a:lnTo>
                    <a:pt x="762469" y="335280"/>
                  </a:lnTo>
                  <a:lnTo>
                    <a:pt x="760349" y="335280"/>
                  </a:lnTo>
                  <a:lnTo>
                    <a:pt x="760133" y="336550"/>
                  </a:lnTo>
                  <a:lnTo>
                    <a:pt x="763803" y="336550"/>
                  </a:lnTo>
                  <a:lnTo>
                    <a:pt x="765695" y="337820"/>
                  </a:lnTo>
                  <a:lnTo>
                    <a:pt x="766787" y="340360"/>
                  </a:lnTo>
                  <a:lnTo>
                    <a:pt x="765784" y="342900"/>
                  </a:lnTo>
                  <a:lnTo>
                    <a:pt x="764006" y="342900"/>
                  </a:lnTo>
                  <a:lnTo>
                    <a:pt x="763701" y="344170"/>
                  </a:lnTo>
                  <a:lnTo>
                    <a:pt x="763092" y="345440"/>
                  </a:lnTo>
                  <a:lnTo>
                    <a:pt x="762228" y="346710"/>
                  </a:lnTo>
                  <a:lnTo>
                    <a:pt x="762990" y="346710"/>
                  </a:lnTo>
                  <a:lnTo>
                    <a:pt x="763562" y="347980"/>
                  </a:lnTo>
                  <a:lnTo>
                    <a:pt x="764019" y="350520"/>
                  </a:lnTo>
                  <a:lnTo>
                    <a:pt x="762774" y="351790"/>
                  </a:lnTo>
                  <a:lnTo>
                    <a:pt x="760171" y="351790"/>
                  </a:lnTo>
                  <a:lnTo>
                    <a:pt x="759574" y="353060"/>
                  </a:lnTo>
                  <a:lnTo>
                    <a:pt x="754113" y="353060"/>
                  </a:lnTo>
                  <a:lnTo>
                    <a:pt x="753059" y="350520"/>
                  </a:lnTo>
                  <a:lnTo>
                    <a:pt x="750633" y="350520"/>
                  </a:lnTo>
                  <a:lnTo>
                    <a:pt x="748525" y="349250"/>
                  </a:lnTo>
                  <a:lnTo>
                    <a:pt x="747814" y="345440"/>
                  </a:lnTo>
                  <a:lnTo>
                    <a:pt x="745007" y="344170"/>
                  </a:lnTo>
                  <a:lnTo>
                    <a:pt x="744042" y="343623"/>
                  </a:lnTo>
                  <a:lnTo>
                    <a:pt x="744042" y="347980"/>
                  </a:lnTo>
                  <a:lnTo>
                    <a:pt x="742810" y="350520"/>
                  </a:lnTo>
                  <a:lnTo>
                    <a:pt x="740676" y="351790"/>
                  </a:lnTo>
                  <a:lnTo>
                    <a:pt x="740092" y="353060"/>
                  </a:lnTo>
                  <a:lnTo>
                    <a:pt x="738987" y="354330"/>
                  </a:lnTo>
                  <a:lnTo>
                    <a:pt x="734009" y="354330"/>
                  </a:lnTo>
                  <a:lnTo>
                    <a:pt x="732790" y="353060"/>
                  </a:lnTo>
                  <a:lnTo>
                    <a:pt x="731608" y="353060"/>
                  </a:lnTo>
                  <a:lnTo>
                    <a:pt x="728179" y="354330"/>
                  </a:lnTo>
                  <a:lnTo>
                    <a:pt x="725576" y="353110"/>
                  </a:lnTo>
                  <a:lnTo>
                    <a:pt x="725576" y="356870"/>
                  </a:lnTo>
                  <a:lnTo>
                    <a:pt x="724204" y="359410"/>
                  </a:lnTo>
                  <a:lnTo>
                    <a:pt x="720496" y="359410"/>
                  </a:lnTo>
                  <a:lnTo>
                    <a:pt x="718858" y="358140"/>
                  </a:lnTo>
                  <a:lnTo>
                    <a:pt x="718515" y="354330"/>
                  </a:lnTo>
                  <a:lnTo>
                    <a:pt x="719886" y="353060"/>
                  </a:lnTo>
                  <a:lnTo>
                    <a:pt x="723595" y="351790"/>
                  </a:lnTo>
                  <a:lnTo>
                    <a:pt x="725233" y="353060"/>
                  </a:lnTo>
                  <a:lnTo>
                    <a:pt x="725576" y="356870"/>
                  </a:lnTo>
                  <a:lnTo>
                    <a:pt x="725576" y="353110"/>
                  </a:lnTo>
                  <a:lnTo>
                    <a:pt x="725157" y="351790"/>
                  </a:lnTo>
                  <a:lnTo>
                    <a:pt x="724827" y="350520"/>
                  </a:lnTo>
                  <a:lnTo>
                    <a:pt x="724509" y="349250"/>
                  </a:lnTo>
                  <a:lnTo>
                    <a:pt x="724192" y="347980"/>
                  </a:lnTo>
                  <a:lnTo>
                    <a:pt x="725843" y="344170"/>
                  </a:lnTo>
                  <a:lnTo>
                    <a:pt x="731850" y="344170"/>
                  </a:lnTo>
                  <a:lnTo>
                    <a:pt x="733044" y="345440"/>
                  </a:lnTo>
                  <a:lnTo>
                    <a:pt x="734034" y="345440"/>
                  </a:lnTo>
                  <a:lnTo>
                    <a:pt x="734631" y="344170"/>
                  </a:lnTo>
                  <a:lnTo>
                    <a:pt x="735749" y="342900"/>
                  </a:lnTo>
                  <a:lnTo>
                    <a:pt x="732358" y="342900"/>
                  </a:lnTo>
                  <a:lnTo>
                    <a:pt x="730618" y="341630"/>
                  </a:lnTo>
                  <a:lnTo>
                    <a:pt x="729996" y="337820"/>
                  </a:lnTo>
                  <a:lnTo>
                    <a:pt x="731227" y="336550"/>
                  </a:lnTo>
                  <a:lnTo>
                    <a:pt x="734910" y="336550"/>
                  </a:lnTo>
                  <a:lnTo>
                    <a:pt x="736650" y="337820"/>
                  </a:lnTo>
                  <a:lnTo>
                    <a:pt x="737260" y="340360"/>
                  </a:lnTo>
                  <a:lnTo>
                    <a:pt x="736079" y="342811"/>
                  </a:lnTo>
                  <a:lnTo>
                    <a:pt x="739990" y="341630"/>
                  </a:lnTo>
                  <a:lnTo>
                    <a:pt x="742734" y="342900"/>
                  </a:lnTo>
                  <a:lnTo>
                    <a:pt x="744042" y="347980"/>
                  </a:lnTo>
                  <a:lnTo>
                    <a:pt x="744042" y="343623"/>
                  </a:lnTo>
                  <a:lnTo>
                    <a:pt x="742772" y="342900"/>
                  </a:lnTo>
                  <a:lnTo>
                    <a:pt x="742657" y="341630"/>
                  </a:lnTo>
                  <a:lnTo>
                    <a:pt x="742429" y="339090"/>
                  </a:lnTo>
                  <a:lnTo>
                    <a:pt x="742289" y="337629"/>
                  </a:lnTo>
                  <a:lnTo>
                    <a:pt x="742099" y="337820"/>
                  </a:lnTo>
                  <a:lnTo>
                    <a:pt x="740270" y="337820"/>
                  </a:lnTo>
                  <a:lnTo>
                    <a:pt x="738428" y="339090"/>
                  </a:lnTo>
                  <a:lnTo>
                    <a:pt x="736701" y="337820"/>
                  </a:lnTo>
                  <a:lnTo>
                    <a:pt x="736498" y="336550"/>
                  </a:lnTo>
                  <a:lnTo>
                    <a:pt x="736295" y="335280"/>
                  </a:lnTo>
                  <a:lnTo>
                    <a:pt x="736092" y="334010"/>
                  </a:lnTo>
                  <a:lnTo>
                    <a:pt x="737336" y="331470"/>
                  </a:lnTo>
                  <a:lnTo>
                    <a:pt x="741019" y="331470"/>
                  </a:lnTo>
                  <a:lnTo>
                    <a:pt x="742746" y="332740"/>
                  </a:lnTo>
                  <a:lnTo>
                    <a:pt x="743127" y="335140"/>
                  </a:lnTo>
                  <a:lnTo>
                    <a:pt x="744702" y="332740"/>
                  </a:lnTo>
                  <a:lnTo>
                    <a:pt x="748284" y="332740"/>
                  </a:lnTo>
                  <a:lnTo>
                    <a:pt x="747953" y="331470"/>
                  </a:lnTo>
                  <a:lnTo>
                    <a:pt x="747153" y="330200"/>
                  </a:lnTo>
                  <a:lnTo>
                    <a:pt x="747623" y="328930"/>
                  </a:lnTo>
                  <a:lnTo>
                    <a:pt x="748068" y="327698"/>
                  </a:lnTo>
                  <a:lnTo>
                    <a:pt x="744689" y="328930"/>
                  </a:lnTo>
                  <a:lnTo>
                    <a:pt x="740638" y="328930"/>
                  </a:lnTo>
                  <a:lnTo>
                    <a:pt x="738352" y="327698"/>
                  </a:lnTo>
                  <a:lnTo>
                    <a:pt x="737184" y="322580"/>
                  </a:lnTo>
                  <a:lnTo>
                    <a:pt x="738136" y="321310"/>
                  </a:lnTo>
                  <a:lnTo>
                    <a:pt x="739775" y="320141"/>
                  </a:lnTo>
                  <a:lnTo>
                    <a:pt x="735088" y="321310"/>
                  </a:lnTo>
                  <a:lnTo>
                    <a:pt x="733082" y="320040"/>
                  </a:lnTo>
                  <a:lnTo>
                    <a:pt x="732701" y="318770"/>
                  </a:lnTo>
                  <a:lnTo>
                    <a:pt x="732320" y="317500"/>
                  </a:lnTo>
                  <a:lnTo>
                    <a:pt x="731812" y="317500"/>
                  </a:lnTo>
                  <a:lnTo>
                    <a:pt x="731037" y="318770"/>
                  </a:lnTo>
                  <a:lnTo>
                    <a:pt x="728268" y="318770"/>
                  </a:lnTo>
                  <a:lnTo>
                    <a:pt x="726694" y="317627"/>
                  </a:lnTo>
                  <a:lnTo>
                    <a:pt x="726694" y="327621"/>
                  </a:lnTo>
                  <a:lnTo>
                    <a:pt x="725766" y="328930"/>
                  </a:lnTo>
                  <a:lnTo>
                    <a:pt x="723582" y="330200"/>
                  </a:lnTo>
                  <a:lnTo>
                    <a:pt x="723112" y="330200"/>
                  </a:lnTo>
                  <a:lnTo>
                    <a:pt x="723328" y="332740"/>
                  </a:lnTo>
                  <a:lnTo>
                    <a:pt x="721969" y="334010"/>
                  </a:lnTo>
                  <a:lnTo>
                    <a:pt x="718908" y="335280"/>
                  </a:lnTo>
                  <a:lnTo>
                    <a:pt x="717854" y="334010"/>
                  </a:lnTo>
                  <a:lnTo>
                    <a:pt x="715403" y="334010"/>
                  </a:lnTo>
                  <a:lnTo>
                    <a:pt x="713689" y="332740"/>
                  </a:lnTo>
                  <a:lnTo>
                    <a:pt x="713359" y="331266"/>
                  </a:lnTo>
                  <a:lnTo>
                    <a:pt x="713359" y="339090"/>
                  </a:lnTo>
                  <a:lnTo>
                    <a:pt x="711860" y="341630"/>
                  </a:lnTo>
                  <a:lnTo>
                    <a:pt x="708139" y="341630"/>
                  </a:lnTo>
                  <a:lnTo>
                    <a:pt x="706615" y="339090"/>
                  </a:lnTo>
                  <a:lnTo>
                    <a:pt x="706602" y="337820"/>
                  </a:lnTo>
                  <a:lnTo>
                    <a:pt x="706577" y="335280"/>
                  </a:lnTo>
                  <a:lnTo>
                    <a:pt x="708063" y="334010"/>
                  </a:lnTo>
                  <a:lnTo>
                    <a:pt x="704659" y="334010"/>
                  </a:lnTo>
                  <a:lnTo>
                    <a:pt x="704875" y="335280"/>
                  </a:lnTo>
                  <a:lnTo>
                    <a:pt x="703884" y="336550"/>
                  </a:lnTo>
                  <a:lnTo>
                    <a:pt x="700417" y="337820"/>
                  </a:lnTo>
                  <a:lnTo>
                    <a:pt x="699274" y="337032"/>
                  </a:lnTo>
                  <a:lnTo>
                    <a:pt x="699274" y="346710"/>
                  </a:lnTo>
                  <a:lnTo>
                    <a:pt x="697903" y="347980"/>
                  </a:lnTo>
                  <a:lnTo>
                    <a:pt x="696887" y="348335"/>
                  </a:lnTo>
                  <a:lnTo>
                    <a:pt x="696887" y="384810"/>
                  </a:lnTo>
                  <a:lnTo>
                    <a:pt x="695756" y="387350"/>
                  </a:lnTo>
                  <a:lnTo>
                    <a:pt x="692137" y="387350"/>
                  </a:lnTo>
                  <a:lnTo>
                    <a:pt x="690321" y="386080"/>
                  </a:lnTo>
                  <a:lnTo>
                    <a:pt x="689457" y="383540"/>
                  </a:lnTo>
                  <a:lnTo>
                    <a:pt x="690575" y="381000"/>
                  </a:lnTo>
                  <a:lnTo>
                    <a:pt x="696023" y="381000"/>
                  </a:lnTo>
                  <a:lnTo>
                    <a:pt x="696455" y="383540"/>
                  </a:lnTo>
                  <a:lnTo>
                    <a:pt x="696887" y="384810"/>
                  </a:lnTo>
                  <a:lnTo>
                    <a:pt x="696887" y="348335"/>
                  </a:lnTo>
                  <a:lnTo>
                    <a:pt x="694194" y="349250"/>
                  </a:lnTo>
                  <a:lnTo>
                    <a:pt x="692556" y="347980"/>
                  </a:lnTo>
                  <a:lnTo>
                    <a:pt x="692213" y="344170"/>
                  </a:lnTo>
                  <a:lnTo>
                    <a:pt x="692899" y="342900"/>
                  </a:lnTo>
                  <a:lnTo>
                    <a:pt x="693572" y="341630"/>
                  </a:lnTo>
                  <a:lnTo>
                    <a:pt x="697293" y="341630"/>
                  </a:lnTo>
                  <a:lnTo>
                    <a:pt x="698931" y="342900"/>
                  </a:lnTo>
                  <a:lnTo>
                    <a:pt x="699274" y="346710"/>
                  </a:lnTo>
                  <a:lnTo>
                    <a:pt x="699274" y="337032"/>
                  </a:lnTo>
                  <a:lnTo>
                    <a:pt x="698576" y="336550"/>
                  </a:lnTo>
                  <a:lnTo>
                    <a:pt x="697649" y="334010"/>
                  </a:lnTo>
                  <a:lnTo>
                    <a:pt x="698728" y="331470"/>
                  </a:lnTo>
                  <a:lnTo>
                    <a:pt x="701522" y="330200"/>
                  </a:lnTo>
                  <a:lnTo>
                    <a:pt x="702500" y="331470"/>
                  </a:lnTo>
                  <a:lnTo>
                    <a:pt x="703287" y="331470"/>
                  </a:lnTo>
                  <a:lnTo>
                    <a:pt x="703059" y="330200"/>
                  </a:lnTo>
                  <a:lnTo>
                    <a:pt x="704253" y="327660"/>
                  </a:lnTo>
                  <a:lnTo>
                    <a:pt x="707885" y="327660"/>
                  </a:lnTo>
                  <a:lnTo>
                    <a:pt x="709625" y="328930"/>
                  </a:lnTo>
                  <a:lnTo>
                    <a:pt x="710247" y="332740"/>
                  </a:lnTo>
                  <a:lnTo>
                    <a:pt x="709002" y="334010"/>
                  </a:lnTo>
                  <a:lnTo>
                    <a:pt x="711784" y="334010"/>
                  </a:lnTo>
                  <a:lnTo>
                    <a:pt x="713308" y="335280"/>
                  </a:lnTo>
                  <a:lnTo>
                    <a:pt x="713359" y="339090"/>
                  </a:lnTo>
                  <a:lnTo>
                    <a:pt x="713359" y="331266"/>
                  </a:lnTo>
                  <a:lnTo>
                    <a:pt x="712838" y="328930"/>
                  </a:lnTo>
                  <a:lnTo>
                    <a:pt x="713955" y="327660"/>
                  </a:lnTo>
                  <a:lnTo>
                    <a:pt x="717118" y="326390"/>
                  </a:lnTo>
                  <a:lnTo>
                    <a:pt x="718464" y="327660"/>
                  </a:lnTo>
                  <a:lnTo>
                    <a:pt x="719721" y="327660"/>
                  </a:lnTo>
                  <a:lnTo>
                    <a:pt x="719112" y="326390"/>
                  </a:lnTo>
                  <a:lnTo>
                    <a:pt x="720039" y="323850"/>
                  </a:lnTo>
                  <a:lnTo>
                    <a:pt x="723557" y="322580"/>
                  </a:lnTo>
                  <a:lnTo>
                    <a:pt x="725487" y="323850"/>
                  </a:lnTo>
                  <a:lnTo>
                    <a:pt x="726694" y="327621"/>
                  </a:lnTo>
                  <a:lnTo>
                    <a:pt x="726694" y="317627"/>
                  </a:lnTo>
                  <a:lnTo>
                    <a:pt x="726528" y="317500"/>
                  </a:lnTo>
                  <a:lnTo>
                    <a:pt x="725906" y="313690"/>
                  </a:lnTo>
                  <a:lnTo>
                    <a:pt x="727138" y="312420"/>
                  </a:lnTo>
                  <a:lnTo>
                    <a:pt x="731697" y="312420"/>
                  </a:lnTo>
                  <a:lnTo>
                    <a:pt x="732409" y="313690"/>
                  </a:lnTo>
                  <a:lnTo>
                    <a:pt x="733120" y="312420"/>
                  </a:lnTo>
                  <a:lnTo>
                    <a:pt x="734593" y="311150"/>
                  </a:lnTo>
                  <a:lnTo>
                    <a:pt x="739241" y="309880"/>
                  </a:lnTo>
                  <a:lnTo>
                    <a:pt x="741692" y="312420"/>
                  </a:lnTo>
                  <a:lnTo>
                    <a:pt x="742200" y="317500"/>
                  </a:lnTo>
                  <a:lnTo>
                    <a:pt x="741184" y="318770"/>
                  </a:lnTo>
                  <a:lnTo>
                    <a:pt x="743369" y="318770"/>
                  </a:lnTo>
                  <a:lnTo>
                    <a:pt x="743419" y="317500"/>
                  </a:lnTo>
                  <a:lnTo>
                    <a:pt x="744359" y="316230"/>
                  </a:lnTo>
                  <a:lnTo>
                    <a:pt x="747649" y="314960"/>
                  </a:lnTo>
                  <a:lnTo>
                    <a:pt x="749490" y="316230"/>
                  </a:lnTo>
                  <a:lnTo>
                    <a:pt x="750328" y="320040"/>
                  </a:lnTo>
                  <a:lnTo>
                    <a:pt x="749731" y="321310"/>
                  </a:lnTo>
                  <a:lnTo>
                    <a:pt x="748601" y="321310"/>
                  </a:lnTo>
                  <a:lnTo>
                    <a:pt x="748741" y="322580"/>
                  </a:lnTo>
                  <a:lnTo>
                    <a:pt x="749033" y="322580"/>
                  </a:lnTo>
                  <a:lnTo>
                    <a:pt x="749757" y="325120"/>
                  </a:lnTo>
                  <a:lnTo>
                    <a:pt x="748207" y="327621"/>
                  </a:lnTo>
                  <a:lnTo>
                    <a:pt x="751611" y="326390"/>
                  </a:lnTo>
                  <a:lnTo>
                    <a:pt x="753465" y="327621"/>
                  </a:lnTo>
                  <a:lnTo>
                    <a:pt x="754748" y="331470"/>
                  </a:lnTo>
                  <a:lnTo>
                    <a:pt x="753808" y="332740"/>
                  </a:lnTo>
                  <a:lnTo>
                    <a:pt x="751954" y="334010"/>
                  </a:lnTo>
                  <a:lnTo>
                    <a:pt x="753033" y="334010"/>
                  </a:lnTo>
                  <a:lnTo>
                    <a:pt x="754024" y="335280"/>
                  </a:lnTo>
                  <a:lnTo>
                    <a:pt x="754519" y="336550"/>
                  </a:lnTo>
                  <a:lnTo>
                    <a:pt x="755446" y="336550"/>
                  </a:lnTo>
                  <a:lnTo>
                    <a:pt x="754735" y="335280"/>
                  </a:lnTo>
                  <a:lnTo>
                    <a:pt x="754265" y="335280"/>
                  </a:lnTo>
                  <a:lnTo>
                    <a:pt x="754227" y="332740"/>
                  </a:lnTo>
                  <a:lnTo>
                    <a:pt x="755535" y="330200"/>
                  </a:lnTo>
                  <a:lnTo>
                    <a:pt x="757212" y="330200"/>
                  </a:lnTo>
                  <a:lnTo>
                    <a:pt x="757199" y="328930"/>
                  </a:lnTo>
                  <a:lnTo>
                    <a:pt x="757732" y="327698"/>
                  </a:lnTo>
                  <a:lnTo>
                    <a:pt x="758736" y="326390"/>
                  </a:lnTo>
                  <a:lnTo>
                    <a:pt x="755840" y="326390"/>
                  </a:lnTo>
                  <a:lnTo>
                    <a:pt x="753300" y="325120"/>
                  </a:lnTo>
                  <a:lnTo>
                    <a:pt x="752386" y="318770"/>
                  </a:lnTo>
                  <a:lnTo>
                    <a:pt x="753478" y="317500"/>
                  </a:lnTo>
                  <a:lnTo>
                    <a:pt x="755396" y="316230"/>
                  </a:lnTo>
                  <a:lnTo>
                    <a:pt x="755281" y="314960"/>
                  </a:lnTo>
                  <a:lnTo>
                    <a:pt x="755065" y="312420"/>
                  </a:lnTo>
                  <a:lnTo>
                    <a:pt x="756285" y="311150"/>
                  </a:lnTo>
                  <a:lnTo>
                    <a:pt x="757516" y="309880"/>
                  </a:lnTo>
                  <a:lnTo>
                    <a:pt x="761542" y="308610"/>
                  </a:lnTo>
                  <a:lnTo>
                    <a:pt x="762762" y="308610"/>
                  </a:lnTo>
                  <a:lnTo>
                    <a:pt x="762000" y="306070"/>
                  </a:lnTo>
                  <a:lnTo>
                    <a:pt x="762787" y="304800"/>
                  </a:lnTo>
                  <a:lnTo>
                    <a:pt x="763574" y="303530"/>
                  </a:lnTo>
                  <a:lnTo>
                    <a:pt x="767219" y="302260"/>
                  </a:lnTo>
                  <a:lnTo>
                    <a:pt x="764324" y="299720"/>
                  </a:lnTo>
                  <a:lnTo>
                    <a:pt x="763244" y="293370"/>
                  </a:lnTo>
                  <a:lnTo>
                    <a:pt x="765467" y="290830"/>
                  </a:lnTo>
                  <a:lnTo>
                    <a:pt x="769302" y="289560"/>
                  </a:lnTo>
                  <a:lnTo>
                    <a:pt x="770267" y="289560"/>
                  </a:lnTo>
                  <a:lnTo>
                    <a:pt x="770128" y="288290"/>
                  </a:lnTo>
                  <a:lnTo>
                    <a:pt x="770509" y="287020"/>
                  </a:lnTo>
                  <a:lnTo>
                    <a:pt x="771194" y="285750"/>
                  </a:lnTo>
                  <a:lnTo>
                    <a:pt x="770877" y="285750"/>
                  </a:lnTo>
                  <a:lnTo>
                    <a:pt x="770597" y="284480"/>
                  </a:lnTo>
                  <a:lnTo>
                    <a:pt x="769912" y="281940"/>
                  </a:lnTo>
                  <a:lnTo>
                    <a:pt x="771080" y="279400"/>
                  </a:lnTo>
                  <a:lnTo>
                    <a:pt x="773074" y="278130"/>
                  </a:lnTo>
                  <a:lnTo>
                    <a:pt x="772883" y="278130"/>
                  </a:lnTo>
                  <a:lnTo>
                    <a:pt x="772325" y="274320"/>
                  </a:lnTo>
                  <a:lnTo>
                    <a:pt x="774128" y="271780"/>
                  </a:lnTo>
                  <a:lnTo>
                    <a:pt x="776947" y="270510"/>
                  </a:lnTo>
                  <a:lnTo>
                    <a:pt x="776732" y="270510"/>
                  </a:lnTo>
                  <a:lnTo>
                    <a:pt x="776109" y="266700"/>
                  </a:lnTo>
                  <a:lnTo>
                    <a:pt x="778332" y="264160"/>
                  </a:lnTo>
                  <a:lnTo>
                    <a:pt x="782942" y="262890"/>
                  </a:lnTo>
                  <a:lnTo>
                    <a:pt x="783691" y="262890"/>
                  </a:lnTo>
                  <a:lnTo>
                    <a:pt x="781862" y="261620"/>
                  </a:lnTo>
                  <a:lnTo>
                    <a:pt x="781126" y="257810"/>
                  </a:lnTo>
                  <a:lnTo>
                    <a:pt x="781646" y="256540"/>
                  </a:lnTo>
                  <a:lnTo>
                    <a:pt x="782637" y="256540"/>
                  </a:lnTo>
                  <a:lnTo>
                    <a:pt x="782307" y="255270"/>
                  </a:lnTo>
                  <a:lnTo>
                    <a:pt x="782015" y="255270"/>
                  </a:lnTo>
                  <a:lnTo>
                    <a:pt x="781367" y="252996"/>
                  </a:lnTo>
                  <a:lnTo>
                    <a:pt x="781367" y="251929"/>
                  </a:lnTo>
                  <a:lnTo>
                    <a:pt x="781431" y="251460"/>
                  </a:lnTo>
                  <a:lnTo>
                    <a:pt x="782078" y="250190"/>
                  </a:lnTo>
                  <a:lnTo>
                    <a:pt x="781621" y="248920"/>
                  </a:lnTo>
                  <a:lnTo>
                    <a:pt x="781329" y="248920"/>
                  </a:lnTo>
                  <a:lnTo>
                    <a:pt x="781304" y="247650"/>
                  </a:lnTo>
                  <a:lnTo>
                    <a:pt x="781253" y="245529"/>
                  </a:lnTo>
                  <a:lnTo>
                    <a:pt x="780389" y="246380"/>
                  </a:lnTo>
                  <a:lnTo>
                    <a:pt x="778052" y="246380"/>
                  </a:lnTo>
                  <a:lnTo>
                    <a:pt x="775944" y="247650"/>
                  </a:lnTo>
                  <a:lnTo>
                    <a:pt x="775093" y="247091"/>
                  </a:lnTo>
                  <a:lnTo>
                    <a:pt x="775855" y="251460"/>
                  </a:lnTo>
                  <a:lnTo>
                    <a:pt x="774255" y="254000"/>
                  </a:lnTo>
                  <a:lnTo>
                    <a:pt x="771842" y="255270"/>
                  </a:lnTo>
                  <a:lnTo>
                    <a:pt x="771804" y="256540"/>
                  </a:lnTo>
                  <a:lnTo>
                    <a:pt x="770750" y="257810"/>
                  </a:lnTo>
                  <a:lnTo>
                    <a:pt x="769200" y="257810"/>
                  </a:lnTo>
                  <a:lnTo>
                    <a:pt x="769899" y="259080"/>
                  </a:lnTo>
                  <a:lnTo>
                    <a:pt x="770509" y="259080"/>
                  </a:lnTo>
                  <a:lnTo>
                    <a:pt x="771563" y="262890"/>
                  </a:lnTo>
                  <a:lnTo>
                    <a:pt x="770750" y="264160"/>
                  </a:lnTo>
                  <a:lnTo>
                    <a:pt x="769048" y="265430"/>
                  </a:lnTo>
                  <a:lnTo>
                    <a:pt x="769886" y="266700"/>
                  </a:lnTo>
                  <a:lnTo>
                    <a:pt x="770483" y="267970"/>
                  </a:lnTo>
                  <a:lnTo>
                    <a:pt x="770851" y="271780"/>
                  </a:lnTo>
                  <a:lnTo>
                    <a:pt x="768819" y="274320"/>
                  </a:lnTo>
                  <a:lnTo>
                    <a:pt x="764895" y="274320"/>
                  </a:lnTo>
                  <a:lnTo>
                    <a:pt x="765086" y="276860"/>
                  </a:lnTo>
                  <a:lnTo>
                    <a:pt x="763371" y="279400"/>
                  </a:lnTo>
                  <a:lnTo>
                    <a:pt x="761314" y="279400"/>
                  </a:lnTo>
                  <a:lnTo>
                    <a:pt x="761314" y="288290"/>
                  </a:lnTo>
                  <a:lnTo>
                    <a:pt x="760272" y="290830"/>
                  </a:lnTo>
                  <a:lnTo>
                    <a:pt x="758228" y="292100"/>
                  </a:lnTo>
                  <a:lnTo>
                    <a:pt x="758393" y="293370"/>
                  </a:lnTo>
                  <a:lnTo>
                    <a:pt x="757859" y="294640"/>
                  </a:lnTo>
                  <a:lnTo>
                    <a:pt x="756932" y="295910"/>
                  </a:lnTo>
                  <a:lnTo>
                    <a:pt x="756843" y="297180"/>
                  </a:lnTo>
                  <a:lnTo>
                    <a:pt x="756259" y="297180"/>
                  </a:lnTo>
                  <a:lnTo>
                    <a:pt x="756323" y="298450"/>
                  </a:lnTo>
                  <a:lnTo>
                    <a:pt x="756958" y="300990"/>
                  </a:lnTo>
                  <a:lnTo>
                    <a:pt x="755294" y="303530"/>
                  </a:lnTo>
                  <a:lnTo>
                    <a:pt x="750976" y="304800"/>
                  </a:lnTo>
                  <a:lnTo>
                    <a:pt x="749401" y="303530"/>
                  </a:lnTo>
                  <a:lnTo>
                    <a:pt x="748220" y="302260"/>
                  </a:lnTo>
                  <a:lnTo>
                    <a:pt x="747649" y="303530"/>
                  </a:lnTo>
                  <a:lnTo>
                    <a:pt x="743572" y="303530"/>
                  </a:lnTo>
                  <a:lnTo>
                    <a:pt x="745490" y="304800"/>
                  </a:lnTo>
                  <a:lnTo>
                    <a:pt x="746709" y="307340"/>
                  </a:lnTo>
                  <a:lnTo>
                    <a:pt x="745769" y="309880"/>
                  </a:lnTo>
                  <a:lnTo>
                    <a:pt x="742251" y="311150"/>
                  </a:lnTo>
                  <a:lnTo>
                    <a:pt x="740333" y="309880"/>
                  </a:lnTo>
                  <a:lnTo>
                    <a:pt x="739927" y="308610"/>
                  </a:lnTo>
                  <a:lnTo>
                    <a:pt x="739114" y="306070"/>
                  </a:lnTo>
                  <a:lnTo>
                    <a:pt x="740054" y="304800"/>
                  </a:lnTo>
                  <a:lnTo>
                    <a:pt x="741807" y="303530"/>
                  </a:lnTo>
                  <a:lnTo>
                    <a:pt x="743534" y="303530"/>
                  </a:lnTo>
                  <a:lnTo>
                    <a:pt x="740943" y="302260"/>
                  </a:lnTo>
                  <a:lnTo>
                    <a:pt x="740257" y="298450"/>
                  </a:lnTo>
                  <a:lnTo>
                    <a:pt x="740029" y="297180"/>
                  </a:lnTo>
                  <a:lnTo>
                    <a:pt x="741870" y="294640"/>
                  </a:lnTo>
                  <a:lnTo>
                    <a:pt x="745020" y="293370"/>
                  </a:lnTo>
                  <a:lnTo>
                    <a:pt x="745807" y="293370"/>
                  </a:lnTo>
                  <a:lnTo>
                    <a:pt x="745985" y="292100"/>
                  </a:lnTo>
                  <a:lnTo>
                    <a:pt x="746925" y="290830"/>
                  </a:lnTo>
                  <a:lnTo>
                    <a:pt x="748677" y="290830"/>
                  </a:lnTo>
                  <a:lnTo>
                    <a:pt x="749122" y="289560"/>
                  </a:lnTo>
                  <a:lnTo>
                    <a:pt x="749858" y="289560"/>
                  </a:lnTo>
                  <a:lnTo>
                    <a:pt x="750862" y="288290"/>
                  </a:lnTo>
                  <a:lnTo>
                    <a:pt x="750671" y="285750"/>
                  </a:lnTo>
                  <a:lnTo>
                    <a:pt x="751903" y="284480"/>
                  </a:lnTo>
                  <a:lnTo>
                    <a:pt x="754329" y="283210"/>
                  </a:lnTo>
                  <a:lnTo>
                    <a:pt x="756754" y="281940"/>
                  </a:lnTo>
                  <a:lnTo>
                    <a:pt x="759612" y="283210"/>
                  </a:lnTo>
                  <a:lnTo>
                    <a:pt x="761314" y="288290"/>
                  </a:lnTo>
                  <a:lnTo>
                    <a:pt x="761314" y="279400"/>
                  </a:lnTo>
                  <a:lnTo>
                    <a:pt x="758063" y="279400"/>
                  </a:lnTo>
                  <a:lnTo>
                    <a:pt x="755472" y="278130"/>
                  </a:lnTo>
                  <a:lnTo>
                    <a:pt x="754964" y="275590"/>
                  </a:lnTo>
                  <a:lnTo>
                    <a:pt x="755027" y="274320"/>
                  </a:lnTo>
                  <a:lnTo>
                    <a:pt x="750925" y="274320"/>
                  </a:lnTo>
                  <a:lnTo>
                    <a:pt x="748309" y="275590"/>
                  </a:lnTo>
                  <a:lnTo>
                    <a:pt x="747661" y="275120"/>
                  </a:lnTo>
                  <a:lnTo>
                    <a:pt x="747661" y="289560"/>
                  </a:lnTo>
                  <a:lnTo>
                    <a:pt x="746188" y="290830"/>
                  </a:lnTo>
                  <a:lnTo>
                    <a:pt x="742467" y="290830"/>
                  </a:lnTo>
                  <a:lnTo>
                    <a:pt x="740918" y="289560"/>
                  </a:lnTo>
                  <a:lnTo>
                    <a:pt x="740816" y="285750"/>
                  </a:lnTo>
                  <a:lnTo>
                    <a:pt x="742289" y="284480"/>
                  </a:lnTo>
                  <a:lnTo>
                    <a:pt x="746010" y="284480"/>
                  </a:lnTo>
                  <a:lnTo>
                    <a:pt x="747560" y="285750"/>
                  </a:lnTo>
                  <a:lnTo>
                    <a:pt x="747661" y="289560"/>
                  </a:lnTo>
                  <a:lnTo>
                    <a:pt x="747661" y="275120"/>
                  </a:lnTo>
                  <a:lnTo>
                    <a:pt x="746569" y="274320"/>
                  </a:lnTo>
                  <a:lnTo>
                    <a:pt x="745959" y="270510"/>
                  </a:lnTo>
                  <a:lnTo>
                    <a:pt x="747191" y="267970"/>
                  </a:lnTo>
                  <a:lnTo>
                    <a:pt x="750976" y="267970"/>
                  </a:lnTo>
                  <a:lnTo>
                    <a:pt x="751700" y="269240"/>
                  </a:lnTo>
                  <a:lnTo>
                    <a:pt x="752119" y="267970"/>
                  </a:lnTo>
                  <a:lnTo>
                    <a:pt x="756526" y="267970"/>
                  </a:lnTo>
                  <a:lnTo>
                    <a:pt x="757186" y="270510"/>
                  </a:lnTo>
                  <a:lnTo>
                    <a:pt x="757631" y="269240"/>
                  </a:lnTo>
                  <a:lnTo>
                    <a:pt x="758380" y="267970"/>
                  </a:lnTo>
                  <a:lnTo>
                    <a:pt x="760768" y="267970"/>
                  </a:lnTo>
                  <a:lnTo>
                    <a:pt x="761034" y="266700"/>
                  </a:lnTo>
                  <a:lnTo>
                    <a:pt x="761707" y="266700"/>
                  </a:lnTo>
                  <a:lnTo>
                    <a:pt x="762647" y="265430"/>
                  </a:lnTo>
                  <a:lnTo>
                    <a:pt x="762457" y="265430"/>
                  </a:lnTo>
                  <a:lnTo>
                    <a:pt x="762127" y="264160"/>
                  </a:lnTo>
                  <a:lnTo>
                    <a:pt x="761542" y="265430"/>
                  </a:lnTo>
                  <a:lnTo>
                    <a:pt x="758952" y="265430"/>
                  </a:lnTo>
                  <a:lnTo>
                    <a:pt x="758520" y="266700"/>
                  </a:lnTo>
                  <a:lnTo>
                    <a:pt x="754265" y="266700"/>
                  </a:lnTo>
                  <a:lnTo>
                    <a:pt x="753008" y="262890"/>
                  </a:lnTo>
                  <a:lnTo>
                    <a:pt x="753910" y="260350"/>
                  </a:lnTo>
                  <a:lnTo>
                    <a:pt x="757301" y="260350"/>
                  </a:lnTo>
                  <a:lnTo>
                    <a:pt x="757897" y="259080"/>
                  </a:lnTo>
                  <a:lnTo>
                    <a:pt x="762406" y="259080"/>
                  </a:lnTo>
                  <a:lnTo>
                    <a:pt x="761466" y="257810"/>
                  </a:lnTo>
                  <a:lnTo>
                    <a:pt x="760768" y="256540"/>
                  </a:lnTo>
                  <a:lnTo>
                    <a:pt x="760323" y="254000"/>
                  </a:lnTo>
                  <a:lnTo>
                    <a:pt x="760095" y="252730"/>
                  </a:lnTo>
                  <a:lnTo>
                    <a:pt x="761936" y="250190"/>
                  </a:lnTo>
                  <a:lnTo>
                    <a:pt x="762063" y="250190"/>
                  </a:lnTo>
                  <a:lnTo>
                    <a:pt x="760234" y="248920"/>
                  </a:lnTo>
                  <a:lnTo>
                    <a:pt x="759663" y="246380"/>
                  </a:lnTo>
                  <a:lnTo>
                    <a:pt x="759371" y="245110"/>
                  </a:lnTo>
                  <a:lnTo>
                    <a:pt x="760488" y="243840"/>
                  </a:lnTo>
                  <a:lnTo>
                    <a:pt x="764120" y="242570"/>
                  </a:lnTo>
                  <a:lnTo>
                    <a:pt x="765937" y="243840"/>
                  </a:lnTo>
                  <a:lnTo>
                    <a:pt x="766533" y="246380"/>
                  </a:lnTo>
                  <a:lnTo>
                    <a:pt x="766457" y="247167"/>
                  </a:lnTo>
                  <a:lnTo>
                    <a:pt x="766902" y="246380"/>
                  </a:lnTo>
                  <a:lnTo>
                    <a:pt x="768096" y="245110"/>
                  </a:lnTo>
                  <a:lnTo>
                    <a:pt x="772375" y="245110"/>
                  </a:lnTo>
                  <a:lnTo>
                    <a:pt x="773709" y="245770"/>
                  </a:lnTo>
                  <a:lnTo>
                    <a:pt x="773391" y="245110"/>
                  </a:lnTo>
                  <a:lnTo>
                    <a:pt x="772756" y="243840"/>
                  </a:lnTo>
                  <a:lnTo>
                    <a:pt x="773201" y="242570"/>
                  </a:lnTo>
                  <a:lnTo>
                    <a:pt x="773658" y="241300"/>
                  </a:lnTo>
                  <a:lnTo>
                    <a:pt x="776084" y="241300"/>
                  </a:lnTo>
                  <a:lnTo>
                    <a:pt x="776579" y="240042"/>
                  </a:lnTo>
                  <a:lnTo>
                    <a:pt x="771448" y="241300"/>
                  </a:lnTo>
                  <a:lnTo>
                    <a:pt x="768591" y="240030"/>
                  </a:lnTo>
                  <a:lnTo>
                    <a:pt x="766775" y="234950"/>
                  </a:lnTo>
                  <a:lnTo>
                    <a:pt x="768172" y="232410"/>
                  </a:lnTo>
                  <a:lnTo>
                    <a:pt x="772452" y="231140"/>
                  </a:lnTo>
                  <a:lnTo>
                    <a:pt x="774141" y="231140"/>
                  </a:lnTo>
                  <a:lnTo>
                    <a:pt x="775335" y="232308"/>
                  </a:lnTo>
                  <a:lnTo>
                    <a:pt x="775182" y="231140"/>
                  </a:lnTo>
                  <a:lnTo>
                    <a:pt x="774941" y="229870"/>
                  </a:lnTo>
                  <a:lnTo>
                    <a:pt x="775233" y="228600"/>
                  </a:lnTo>
                  <a:lnTo>
                    <a:pt x="775817" y="228600"/>
                  </a:lnTo>
                  <a:lnTo>
                    <a:pt x="773823" y="227330"/>
                  </a:lnTo>
                  <a:lnTo>
                    <a:pt x="772337" y="226060"/>
                  </a:lnTo>
                  <a:lnTo>
                    <a:pt x="772198" y="220980"/>
                  </a:lnTo>
                  <a:lnTo>
                    <a:pt x="774382" y="218440"/>
                  </a:lnTo>
                  <a:lnTo>
                    <a:pt x="779957" y="218440"/>
                  </a:lnTo>
                  <a:lnTo>
                    <a:pt x="780897" y="219710"/>
                  </a:lnTo>
                  <a:lnTo>
                    <a:pt x="781354" y="219710"/>
                  </a:lnTo>
                  <a:lnTo>
                    <a:pt x="781253" y="218440"/>
                  </a:lnTo>
                  <a:lnTo>
                    <a:pt x="781151" y="217170"/>
                  </a:lnTo>
                  <a:lnTo>
                    <a:pt x="782523" y="215900"/>
                  </a:lnTo>
                  <a:lnTo>
                    <a:pt x="786231" y="215900"/>
                  </a:lnTo>
                  <a:lnTo>
                    <a:pt x="787869" y="217170"/>
                  </a:lnTo>
                  <a:lnTo>
                    <a:pt x="788073" y="218440"/>
                  </a:lnTo>
                  <a:lnTo>
                    <a:pt x="787920" y="219710"/>
                  </a:lnTo>
                  <a:lnTo>
                    <a:pt x="789914" y="219710"/>
                  </a:lnTo>
                  <a:lnTo>
                    <a:pt x="788987" y="217170"/>
                  </a:lnTo>
                  <a:lnTo>
                    <a:pt x="790384" y="214630"/>
                  </a:lnTo>
                  <a:lnTo>
                    <a:pt x="795616" y="212090"/>
                  </a:lnTo>
                  <a:lnTo>
                    <a:pt x="798487" y="213360"/>
                  </a:lnTo>
                  <a:lnTo>
                    <a:pt x="799668" y="217170"/>
                  </a:lnTo>
                  <a:lnTo>
                    <a:pt x="799668" y="218440"/>
                  </a:lnTo>
                  <a:lnTo>
                    <a:pt x="805027" y="218440"/>
                  </a:lnTo>
                  <a:lnTo>
                    <a:pt x="806170" y="219710"/>
                  </a:lnTo>
                  <a:lnTo>
                    <a:pt x="806704" y="220980"/>
                  </a:lnTo>
                  <a:lnTo>
                    <a:pt x="807478" y="220980"/>
                  </a:lnTo>
                  <a:lnTo>
                    <a:pt x="807186" y="219710"/>
                  </a:lnTo>
                  <a:lnTo>
                    <a:pt x="806488" y="218440"/>
                  </a:lnTo>
                  <a:lnTo>
                    <a:pt x="806538" y="217170"/>
                  </a:lnTo>
                  <a:lnTo>
                    <a:pt x="806970" y="215900"/>
                  </a:lnTo>
                  <a:lnTo>
                    <a:pt x="803821" y="215900"/>
                  </a:lnTo>
                  <a:lnTo>
                    <a:pt x="801001" y="213360"/>
                  </a:lnTo>
                  <a:lnTo>
                    <a:pt x="800430" y="209550"/>
                  </a:lnTo>
                  <a:lnTo>
                    <a:pt x="800595" y="208280"/>
                  </a:lnTo>
                  <a:lnTo>
                    <a:pt x="799719" y="209550"/>
                  </a:lnTo>
                  <a:lnTo>
                    <a:pt x="794473" y="209550"/>
                  </a:lnTo>
                  <a:lnTo>
                    <a:pt x="793737" y="210820"/>
                  </a:lnTo>
                  <a:lnTo>
                    <a:pt x="792721" y="210820"/>
                  </a:lnTo>
                  <a:lnTo>
                    <a:pt x="788746" y="212090"/>
                  </a:lnTo>
                  <a:lnTo>
                    <a:pt x="786155" y="209550"/>
                  </a:lnTo>
                  <a:lnTo>
                    <a:pt x="785253" y="204470"/>
                  </a:lnTo>
                  <a:lnTo>
                    <a:pt x="786955" y="201930"/>
                  </a:lnTo>
                  <a:lnTo>
                    <a:pt x="784364" y="201930"/>
                  </a:lnTo>
                  <a:lnTo>
                    <a:pt x="782624" y="200660"/>
                  </a:lnTo>
                  <a:lnTo>
                    <a:pt x="782307" y="199390"/>
                  </a:lnTo>
                  <a:lnTo>
                    <a:pt x="782116" y="197802"/>
                  </a:lnTo>
                  <a:lnTo>
                    <a:pt x="782116" y="208280"/>
                  </a:lnTo>
                  <a:lnTo>
                    <a:pt x="781177" y="210820"/>
                  </a:lnTo>
                  <a:lnTo>
                    <a:pt x="778065" y="212090"/>
                  </a:lnTo>
                  <a:lnTo>
                    <a:pt x="776617" y="210820"/>
                  </a:lnTo>
                  <a:lnTo>
                    <a:pt x="775754" y="209550"/>
                  </a:lnTo>
                  <a:lnTo>
                    <a:pt x="775525" y="209550"/>
                  </a:lnTo>
                  <a:lnTo>
                    <a:pt x="775335" y="210820"/>
                  </a:lnTo>
                  <a:lnTo>
                    <a:pt x="773328" y="210820"/>
                  </a:lnTo>
                  <a:lnTo>
                    <a:pt x="771398" y="209550"/>
                  </a:lnTo>
                  <a:lnTo>
                    <a:pt x="770763" y="208280"/>
                  </a:lnTo>
                  <a:lnTo>
                    <a:pt x="770483" y="207721"/>
                  </a:lnTo>
                  <a:lnTo>
                    <a:pt x="770483" y="213360"/>
                  </a:lnTo>
                  <a:lnTo>
                    <a:pt x="769302" y="214630"/>
                  </a:lnTo>
                  <a:lnTo>
                    <a:pt x="765644" y="215900"/>
                  </a:lnTo>
                  <a:lnTo>
                    <a:pt x="763866" y="214630"/>
                  </a:lnTo>
                  <a:lnTo>
                    <a:pt x="763511" y="212090"/>
                  </a:lnTo>
                  <a:lnTo>
                    <a:pt x="763143" y="210820"/>
                  </a:lnTo>
                  <a:lnTo>
                    <a:pt x="764336" y="209550"/>
                  </a:lnTo>
                  <a:lnTo>
                    <a:pt x="767981" y="208280"/>
                  </a:lnTo>
                  <a:lnTo>
                    <a:pt x="769759" y="209550"/>
                  </a:lnTo>
                  <a:lnTo>
                    <a:pt x="770483" y="213360"/>
                  </a:lnTo>
                  <a:lnTo>
                    <a:pt x="770483" y="207721"/>
                  </a:lnTo>
                  <a:lnTo>
                    <a:pt x="770128" y="207010"/>
                  </a:lnTo>
                  <a:lnTo>
                    <a:pt x="770585" y="205740"/>
                  </a:lnTo>
                  <a:lnTo>
                    <a:pt x="770737" y="205320"/>
                  </a:lnTo>
                  <a:lnTo>
                    <a:pt x="770242" y="205740"/>
                  </a:lnTo>
                  <a:lnTo>
                    <a:pt x="766521" y="205740"/>
                  </a:lnTo>
                  <a:lnTo>
                    <a:pt x="764971" y="204470"/>
                  </a:lnTo>
                  <a:lnTo>
                    <a:pt x="764933" y="203200"/>
                  </a:lnTo>
                  <a:lnTo>
                    <a:pt x="764870" y="200660"/>
                  </a:lnTo>
                  <a:lnTo>
                    <a:pt x="766343" y="199390"/>
                  </a:lnTo>
                  <a:lnTo>
                    <a:pt x="770064" y="199390"/>
                  </a:lnTo>
                  <a:lnTo>
                    <a:pt x="771613" y="200660"/>
                  </a:lnTo>
                  <a:lnTo>
                    <a:pt x="771715" y="204470"/>
                  </a:lnTo>
                  <a:lnTo>
                    <a:pt x="774052" y="204470"/>
                  </a:lnTo>
                  <a:lnTo>
                    <a:pt x="774039" y="201930"/>
                  </a:lnTo>
                  <a:lnTo>
                    <a:pt x="775182" y="200660"/>
                  </a:lnTo>
                  <a:lnTo>
                    <a:pt x="778725" y="200660"/>
                  </a:lnTo>
                  <a:lnTo>
                    <a:pt x="780440" y="201930"/>
                  </a:lnTo>
                  <a:lnTo>
                    <a:pt x="780808" y="204470"/>
                  </a:lnTo>
                  <a:lnTo>
                    <a:pt x="780643" y="204470"/>
                  </a:lnTo>
                  <a:lnTo>
                    <a:pt x="780364" y="205740"/>
                  </a:lnTo>
                  <a:lnTo>
                    <a:pt x="781291" y="205740"/>
                  </a:lnTo>
                  <a:lnTo>
                    <a:pt x="782116" y="208280"/>
                  </a:lnTo>
                  <a:lnTo>
                    <a:pt x="782116" y="197802"/>
                  </a:lnTo>
                  <a:lnTo>
                    <a:pt x="782002" y="196850"/>
                  </a:lnTo>
                  <a:lnTo>
                    <a:pt x="783234" y="195580"/>
                  </a:lnTo>
                  <a:lnTo>
                    <a:pt x="786917" y="194310"/>
                  </a:lnTo>
                  <a:lnTo>
                    <a:pt x="788657" y="195580"/>
                  </a:lnTo>
                  <a:lnTo>
                    <a:pt x="789266" y="199390"/>
                  </a:lnTo>
                  <a:lnTo>
                    <a:pt x="788035" y="201930"/>
                  </a:lnTo>
                  <a:lnTo>
                    <a:pt x="789482" y="201930"/>
                  </a:lnTo>
                  <a:lnTo>
                    <a:pt x="789673" y="200660"/>
                  </a:lnTo>
                  <a:lnTo>
                    <a:pt x="790270" y="200660"/>
                  </a:lnTo>
                  <a:lnTo>
                    <a:pt x="790765" y="198120"/>
                  </a:lnTo>
                  <a:lnTo>
                    <a:pt x="792365" y="196850"/>
                  </a:lnTo>
                  <a:lnTo>
                    <a:pt x="794435" y="196850"/>
                  </a:lnTo>
                  <a:lnTo>
                    <a:pt x="794854" y="195580"/>
                  </a:lnTo>
                  <a:lnTo>
                    <a:pt x="795743" y="194310"/>
                  </a:lnTo>
                  <a:lnTo>
                    <a:pt x="796988" y="194310"/>
                  </a:lnTo>
                  <a:lnTo>
                    <a:pt x="796950" y="193040"/>
                  </a:lnTo>
                  <a:lnTo>
                    <a:pt x="796709" y="193040"/>
                  </a:lnTo>
                  <a:lnTo>
                    <a:pt x="796963" y="191770"/>
                  </a:lnTo>
                  <a:lnTo>
                    <a:pt x="797458" y="190500"/>
                  </a:lnTo>
                  <a:lnTo>
                    <a:pt x="796696" y="191770"/>
                  </a:lnTo>
                  <a:lnTo>
                    <a:pt x="795642" y="191770"/>
                  </a:lnTo>
                  <a:lnTo>
                    <a:pt x="791629" y="193040"/>
                  </a:lnTo>
                  <a:lnTo>
                    <a:pt x="789076" y="190500"/>
                  </a:lnTo>
                  <a:lnTo>
                    <a:pt x="788670" y="187960"/>
                  </a:lnTo>
                  <a:lnTo>
                    <a:pt x="788238" y="185420"/>
                  </a:lnTo>
                  <a:lnTo>
                    <a:pt x="790130" y="182880"/>
                  </a:lnTo>
                  <a:lnTo>
                    <a:pt x="792873" y="182880"/>
                  </a:lnTo>
                  <a:lnTo>
                    <a:pt x="795616" y="181610"/>
                  </a:lnTo>
                  <a:lnTo>
                    <a:pt x="798169" y="184150"/>
                  </a:lnTo>
                  <a:lnTo>
                    <a:pt x="798741" y="187960"/>
                  </a:lnTo>
                  <a:lnTo>
                    <a:pt x="798449" y="189230"/>
                  </a:lnTo>
                  <a:lnTo>
                    <a:pt x="798664" y="189230"/>
                  </a:lnTo>
                  <a:lnTo>
                    <a:pt x="799642" y="187960"/>
                  </a:lnTo>
                  <a:lnTo>
                    <a:pt x="803579" y="186690"/>
                  </a:lnTo>
                  <a:lnTo>
                    <a:pt x="806221" y="189230"/>
                  </a:lnTo>
                  <a:lnTo>
                    <a:pt x="807212" y="194310"/>
                  </a:lnTo>
                  <a:lnTo>
                    <a:pt x="805954" y="195580"/>
                  </a:lnTo>
                  <a:lnTo>
                    <a:pt x="803910" y="196850"/>
                  </a:lnTo>
                  <a:lnTo>
                    <a:pt x="804456" y="199390"/>
                  </a:lnTo>
                  <a:lnTo>
                    <a:pt x="803338" y="201930"/>
                  </a:lnTo>
                  <a:lnTo>
                    <a:pt x="801179" y="203200"/>
                  </a:lnTo>
                  <a:lnTo>
                    <a:pt x="801598" y="203200"/>
                  </a:lnTo>
                  <a:lnTo>
                    <a:pt x="801903" y="204470"/>
                  </a:lnTo>
                  <a:lnTo>
                    <a:pt x="801928" y="205536"/>
                  </a:lnTo>
                  <a:lnTo>
                    <a:pt x="802716" y="204470"/>
                  </a:lnTo>
                  <a:lnTo>
                    <a:pt x="804087" y="204470"/>
                  </a:lnTo>
                  <a:lnTo>
                    <a:pt x="809104" y="203200"/>
                  </a:lnTo>
                  <a:lnTo>
                    <a:pt x="812241" y="205740"/>
                  </a:lnTo>
                  <a:lnTo>
                    <a:pt x="812622" y="207911"/>
                  </a:lnTo>
                  <a:lnTo>
                    <a:pt x="813803" y="205740"/>
                  </a:lnTo>
                  <a:lnTo>
                    <a:pt x="816559" y="204470"/>
                  </a:lnTo>
                  <a:lnTo>
                    <a:pt x="814247" y="204470"/>
                  </a:lnTo>
                  <a:lnTo>
                    <a:pt x="812279" y="201930"/>
                  </a:lnTo>
                  <a:lnTo>
                    <a:pt x="812177" y="198120"/>
                  </a:lnTo>
                  <a:lnTo>
                    <a:pt x="812495" y="196850"/>
                  </a:lnTo>
                  <a:lnTo>
                    <a:pt x="813041" y="196850"/>
                  </a:lnTo>
                  <a:lnTo>
                    <a:pt x="811809" y="195580"/>
                  </a:lnTo>
                  <a:lnTo>
                    <a:pt x="810869" y="194310"/>
                  </a:lnTo>
                  <a:lnTo>
                    <a:pt x="810285" y="190500"/>
                  </a:lnTo>
                  <a:lnTo>
                    <a:pt x="811161" y="189230"/>
                  </a:lnTo>
                  <a:lnTo>
                    <a:pt x="812660" y="187960"/>
                  </a:lnTo>
                  <a:lnTo>
                    <a:pt x="812342" y="187960"/>
                  </a:lnTo>
                  <a:lnTo>
                    <a:pt x="812101" y="186690"/>
                  </a:lnTo>
                  <a:lnTo>
                    <a:pt x="811707" y="184150"/>
                  </a:lnTo>
                  <a:lnTo>
                    <a:pt x="807085" y="184150"/>
                  </a:lnTo>
                  <a:lnTo>
                    <a:pt x="806259" y="182880"/>
                  </a:lnTo>
                  <a:lnTo>
                    <a:pt x="805230" y="184150"/>
                  </a:lnTo>
                  <a:lnTo>
                    <a:pt x="799109" y="184150"/>
                  </a:lnTo>
                  <a:lnTo>
                    <a:pt x="796251" y="181610"/>
                  </a:lnTo>
                  <a:lnTo>
                    <a:pt x="796175" y="179070"/>
                  </a:lnTo>
                  <a:lnTo>
                    <a:pt x="796137" y="177800"/>
                  </a:lnTo>
                  <a:lnTo>
                    <a:pt x="796099" y="176530"/>
                  </a:lnTo>
                  <a:lnTo>
                    <a:pt x="796074" y="175260"/>
                  </a:lnTo>
                  <a:lnTo>
                    <a:pt x="797763" y="173990"/>
                  </a:lnTo>
                  <a:lnTo>
                    <a:pt x="800176" y="172720"/>
                  </a:lnTo>
                  <a:lnTo>
                    <a:pt x="800163" y="171450"/>
                  </a:lnTo>
                  <a:lnTo>
                    <a:pt x="800417" y="171450"/>
                  </a:lnTo>
                  <a:lnTo>
                    <a:pt x="798588" y="170205"/>
                  </a:lnTo>
                  <a:lnTo>
                    <a:pt x="797077" y="168910"/>
                  </a:lnTo>
                  <a:lnTo>
                    <a:pt x="795997" y="162560"/>
                  </a:lnTo>
                  <a:lnTo>
                    <a:pt x="798182" y="160020"/>
                  </a:lnTo>
                  <a:lnTo>
                    <a:pt x="802411" y="158750"/>
                  </a:lnTo>
                  <a:lnTo>
                    <a:pt x="804633" y="158750"/>
                  </a:lnTo>
                  <a:lnTo>
                    <a:pt x="802894" y="157480"/>
                  </a:lnTo>
                  <a:lnTo>
                    <a:pt x="802728" y="156210"/>
                  </a:lnTo>
                  <a:lnTo>
                    <a:pt x="802551" y="154940"/>
                  </a:lnTo>
                  <a:lnTo>
                    <a:pt x="802106" y="154940"/>
                  </a:lnTo>
                  <a:lnTo>
                    <a:pt x="800049" y="156210"/>
                  </a:lnTo>
                  <a:lnTo>
                    <a:pt x="798271" y="154940"/>
                  </a:lnTo>
                  <a:lnTo>
                    <a:pt x="797064" y="153758"/>
                  </a:lnTo>
                  <a:lnTo>
                    <a:pt x="797153" y="157480"/>
                  </a:lnTo>
                  <a:lnTo>
                    <a:pt x="794969" y="158750"/>
                  </a:lnTo>
                  <a:lnTo>
                    <a:pt x="790994" y="159664"/>
                  </a:lnTo>
                  <a:lnTo>
                    <a:pt x="790994" y="172720"/>
                  </a:lnTo>
                  <a:lnTo>
                    <a:pt x="789139" y="175260"/>
                  </a:lnTo>
                  <a:lnTo>
                    <a:pt x="783666" y="176530"/>
                  </a:lnTo>
                  <a:lnTo>
                    <a:pt x="782294" y="175856"/>
                  </a:lnTo>
                  <a:lnTo>
                    <a:pt x="782294" y="182880"/>
                  </a:lnTo>
                  <a:lnTo>
                    <a:pt x="782129" y="184150"/>
                  </a:lnTo>
                  <a:lnTo>
                    <a:pt x="781545" y="184150"/>
                  </a:lnTo>
                  <a:lnTo>
                    <a:pt x="781418" y="185420"/>
                  </a:lnTo>
                  <a:lnTo>
                    <a:pt x="781253" y="185420"/>
                  </a:lnTo>
                  <a:lnTo>
                    <a:pt x="781050" y="186690"/>
                  </a:lnTo>
                  <a:lnTo>
                    <a:pt x="780046" y="187960"/>
                  </a:lnTo>
                  <a:lnTo>
                    <a:pt x="778090" y="187960"/>
                  </a:lnTo>
                  <a:lnTo>
                    <a:pt x="778090" y="195580"/>
                  </a:lnTo>
                  <a:lnTo>
                    <a:pt x="776617" y="196850"/>
                  </a:lnTo>
                  <a:lnTo>
                    <a:pt x="772909" y="196850"/>
                  </a:lnTo>
                  <a:lnTo>
                    <a:pt x="771334" y="195580"/>
                  </a:lnTo>
                  <a:lnTo>
                    <a:pt x="771309" y="194310"/>
                  </a:lnTo>
                  <a:lnTo>
                    <a:pt x="771232" y="191770"/>
                  </a:lnTo>
                  <a:lnTo>
                    <a:pt x="772693" y="190500"/>
                  </a:lnTo>
                  <a:lnTo>
                    <a:pt x="776414" y="190500"/>
                  </a:lnTo>
                  <a:lnTo>
                    <a:pt x="777976" y="191770"/>
                  </a:lnTo>
                  <a:lnTo>
                    <a:pt x="778090" y="195580"/>
                  </a:lnTo>
                  <a:lnTo>
                    <a:pt x="778090" y="187960"/>
                  </a:lnTo>
                  <a:lnTo>
                    <a:pt x="776782" y="187960"/>
                  </a:lnTo>
                  <a:lnTo>
                    <a:pt x="775004" y="186690"/>
                  </a:lnTo>
                  <a:lnTo>
                    <a:pt x="774458" y="184150"/>
                  </a:lnTo>
                  <a:lnTo>
                    <a:pt x="774674" y="184150"/>
                  </a:lnTo>
                  <a:lnTo>
                    <a:pt x="775131" y="182880"/>
                  </a:lnTo>
                  <a:lnTo>
                    <a:pt x="775373" y="181610"/>
                  </a:lnTo>
                  <a:lnTo>
                    <a:pt x="775652" y="181610"/>
                  </a:lnTo>
                  <a:lnTo>
                    <a:pt x="775982" y="180340"/>
                  </a:lnTo>
                  <a:lnTo>
                    <a:pt x="776668" y="180340"/>
                  </a:lnTo>
                  <a:lnTo>
                    <a:pt x="779437" y="179070"/>
                  </a:lnTo>
                  <a:lnTo>
                    <a:pt x="781354" y="180340"/>
                  </a:lnTo>
                  <a:lnTo>
                    <a:pt x="782294" y="182880"/>
                  </a:lnTo>
                  <a:lnTo>
                    <a:pt x="782294" y="175856"/>
                  </a:lnTo>
                  <a:lnTo>
                    <a:pt x="781088" y="175260"/>
                  </a:lnTo>
                  <a:lnTo>
                    <a:pt x="780542" y="171450"/>
                  </a:lnTo>
                  <a:lnTo>
                    <a:pt x="780592" y="170180"/>
                  </a:lnTo>
                  <a:lnTo>
                    <a:pt x="779729" y="170180"/>
                  </a:lnTo>
                  <a:lnTo>
                    <a:pt x="779653" y="170053"/>
                  </a:lnTo>
                  <a:lnTo>
                    <a:pt x="779653" y="175260"/>
                  </a:lnTo>
                  <a:lnTo>
                    <a:pt x="778687" y="176530"/>
                  </a:lnTo>
                  <a:lnTo>
                    <a:pt x="775144" y="177800"/>
                  </a:lnTo>
                  <a:lnTo>
                    <a:pt x="773239" y="176530"/>
                  </a:lnTo>
                  <a:lnTo>
                    <a:pt x="772337" y="173990"/>
                  </a:lnTo>
                  <a:lnTo>
                    <a:pt x="772515" y="172720"/>
                  </a:lnTo>
                  <a:lnTo>
                    <a:pt x="772998" y="172720"/>
                  </a:lnTo>
                  <a:lnTo>
                    <a:pt x="771626" y="171450"/>
                  </a:lnTo>
                  <a:lnTo>
                    <a:pt x="770610" y="170205"/>
                  </a:lnTo>
                  <a:lnTo>
                    <a:pt x="770483" y="167640"/>
                  </a:lnTo>
                  <a:lnTo>
                    <a:pt x="771944" y="166370"/>
                  </a:lnTo>
                  <a:lnTo>
                    <a:pt x="775665" y="165100"/>
                  </a:lnTo>
                  <a:lnTo>
                    <a:pt x="777227" y="167640"/>
                  </a:lnTo>
                  <a:lnTo>
                    <a:pt x="777303" y="170180"/>
                  </a:lnTo>
                  <a:lnTo>
                    <a:pt x="776744" y="170180"/>
                  </a:lnTo>
                  <a:lnTo>
                    <a:pt x="777786" y="171450"/>
                  </a:lnTo>
                  <a:lnTo>
                    <a:pt x="778700" y="171450"/>
                  </a:lnTo>
                  <a:lnTo>
                    <a:pt x="779068" y="172720"/>
                  </a:lnTo>
                  <a:lnTo>
                    <a:pt x="779653" y="175260"/>
                  </a:lnTo>
                  <a:lnTo>
                    <a:pt x="779653" y="170053"/>
                  </a:lnTo>
                  <a:lnTo>
                    <a:pt x="778979" y="168910"/>
                  </a:lnTo>
                  <a:lnTo>
                    <a:pt x="778535" y="166370"/>
                  </a:lnTo>
                  <a:lnTo>
                    <a:pt x="779170" y="165100"/>
                  </a:lnTo>
                  <a:lnTo>
                    <a:pt x="779805" y="163830"/>
                  </a:lnTo>
                  <a:lnTo>
                    <a:pt x="783297" y="163830"/>
                  </a:lnTo>
                  <a:lnTo>
                    <a:pt x="784783" y="165100"/>
                  </a:lnTo>
                  <a:lnTo>
                    <a:pt x="785291" y="166370"/>
                  </a:lnTo>
                  <a:lnTo>
                    <a:pt x="787819" y="166370"/>
                  </a:lnTo>
                  <a:lnTo>
                    <a:pt x="790130" y="167640"/>
                  </a:lnTo>
                  <a:lnTo>
                    <a:pt x="790549" y="170180"/>
                  </a:lnTo>
                  <a:lnTo>
                    <a:pt x="790994" y="172720"/>
                  </a:lnTo>
                  <a:lnTo>
                    <a:pt x="790994" y="159664"/>
                  </a:lnTo>
                  <a:lnTo>
                    <a:pt x="789419" y="160020"/>
                  </a:lnTo>
                  <a:lnTo>
                    <a:pt x="787107" y="157480"/>
                  </a:lnTo>
                  <a:lnTo>
                    <a:pt x="786930" y="152400"/>
                  </a:lnTo>
                  <a:lnTo>
                    <a:pt x="789114" y="149860"/>
                  </a:lnTo>
                  <a:lnTo>
                    <a:pt x="784948" y="149860"/>
                  </a:lnTo>
                  <a:lnTo>
                    <a:pt x="781773" y="148590"/>
                  </a:lnTo>
                  <a:lnTo>
                    <a:pt x="781151" y="144780"/>
                  </a:lnTo>
                  <a:lnTo>
                    <a:pt x="780935" y="143510"/>
                  </a:lnTo>
                  <a:lnTo>
                    <a:pt x="781380" y="140970"/>
                  </a:lnTo>
                  <a:lnTo>
                    <a:pt x="777570" y="140970"/>
                  </a:lnTo>
                  <a:lnTo>
                    <a:pt x="776935" y="142240"/>
                  </a:lnTo>
                  <a:lnTo>
                    <a:pt x="775843" y="143510"/>
                  </a:lnTo>
                  <a:lnTo>
                    <a:pt x="771677" y="144780"/>
                  </a:lnTo>
                  <a:lnTo>
                    <a:pt x="768972" y="142278"/>
                  </a:lnTo>
                  <a:lnTo>
                    <a:pt x="769010" y="143510"/>
                  </a:lnTo>
                  <a:lnTo>
                    <a:pt x="770140" y="143510"/>
                  </a:lnTo>
                  <a:lnTo>
                    <a:pt x="771055" y="144780"/>
                  </a:lnTo>
                  <a:lnTo>
                    <a:pt x="771359" y="146050"/>
                  </a:lnTo>
                  <a:lnTo>
                    <a:pt x="771245" y="147320"/>
                  </a:lnTo>
                  <a:lnTo>
                    <a:pt x="773709" y="147320"/>
                  </a:lnTo>
                  <a:lnTo>
                    <a:pt x="775919" y="148590"/>
                  </a:lnTo>
                  <a:lnTo>
                    <a:pt x="776592" y="152400"/>
                  </a:lnTo>
                  <a:lnTo>
                    <a:pt x="776109" y="153670"/>
                  </a:lnTo>
                  <a:lnTo>
                    <a:pt x="775208" y="154940"/>
                  </a:lnTo>
                  <a:lnTo>
                    <a:pt x="777252" y="154940"/>
                  </a:lnTo>
                  <a:lnTo>
                    <a:pt x="778789" y="156210"/>
                  </a:lnTo>
                  <a:lnTo>
                    <a:pt x="778891" y="160020"/>
                  </a:lnTo>
                  <a:lnTo>
                    <a:pt x="777875" y="161290"/>
                  </a:lnTo>
                  <a:lnTo>
                    <a:pt x="776465" y="161290"/>
                  </a:lnTo>
                  <a:lnTo>
                    <a:pt x="776185" y="162560"/>
                  </a:lnTo>
                  <a:lnTo>
                    <a:pt x="775182" y="163830"/>
                  </a:lnTo>
                  <a:lnTo>
                    <a:pt x="770686" y="163830"/>
                  </a:lnTo>
                  <a:lnTo>
                    <a:pt x="769772" y="166370"/>
                  </a:lnTo>
                  <a:lnTo>
                    <a:pt x="764921" y="166370"/>
                  </a:lnTo>
                  <a:lnTo>
                    <a:pt x="764095" y="165100"/>
                  </a:lnTo>
                  <a:lnTo>
                    <a:pt x="763143" y="165100"/>
                  </a:lnTo>
                  <a:lnTo>
                    <a:pt x="762584" y="165392"/>
                  </a:lnTo>
                  <a:lnTo>
                    <a:pt x="762584" y="220980"/>
                  </a:lnTo>
                  <a:lnTo>
                    <a:pt x="762558" y="240042"/>
                  </a:lnTo>
                  <a:lnTo>
                    <a:pt x="761111" y="241300"/>
                  </a:lnTo>
                  <a:lnTo>
                    <a:pt x="757389" y="241300"/>
                  </a:lnTo>
                  <a:lnTo>
                    <a:pt x="755840" y="240042"/>
                  </a:lnTo>
                  <a:lnTo>
                    <a:pt x="755802" y="238760"/>
                  </a:lnTo>
                  <a:lnTo>
                    <a:pt x="755777" y="237490"/>
                  </a:lnTo>
                  <a:lnTo>
                    <a:pt x="755434" y="237490"/>
                  </a:lnTo>
                  <a:lnTo>
                    <a:pt x="754888" y="238760"/>
                  </a:lnTo>
                  <a:lnTo>
                    <a:pt x="752398" y="238760"/>
                  </a:lnTo>
                  <a:lnTo>
                    <a:pt x="750658" y="237490"/>
                  </a:lnTo>
                  <a:lnTo>
                    <a:pt x="750036" y="233680"/>
                  </a:lnTo>
                  <a:lnTo>
                    <a:pt x="751281" y="232410"/>
                  </a:lnTo>
                  <a:lnTo>
                    <a:pt x="754951" y="231140"/>
                  </a:lnTo>
                  <a:lnTo>
                    <a:pt x="756691" y="232410"/>
                  </a:lnTo>
                  <a:lnTo>
                    <a:pt x="757059" y="234950"/>
                  </a:lnTo>
                  <a:lnTo>
                    <a:pt x="760920" y="234950"/>
                  </a:lnTo>
                  <a:lnTo>
                    <a:pt x="762469" y="236220"/>
                  </a:lnTo>
                  <a:lnTo>
                    <a:pt x="762558" y="240042"/>
                  </a:lnTo>
                  <a:lnTo>
                    <a:pt x="762558" y="221005"/>
                  </a:lnTo>
                  <a:lnTo>
                    <a:pt x="761111" y="222250"/>
                  </a:lnTo>
                  <a:lnTo>
                    <a:pt x="757453" y="222250"/>
                  </a:lnTo>
                  <a:lnTo>
                    <a:pt x="756831" y="220980"/>
                  </a:lnTo>
                  <a:lnTo>
                    <a:pt x="756310" y="222250"/>
                  </a:lnTo>
                  <a:lnTo>
                    <a:pt x="752792" y="222250"/>
                  </a:lnTo>
                  <a:lnTo>
                    <a:pt x="751065" y="220980"/>
                  </a:lnTo>
                  <a:lnTo>
                    <a:pt x="750709" y="218440"/>
                  </a:lnTo>
                  <a:lnTo>
                    <a:pt x="750519" y="217170"/>
                  </a:lnTo>
                  <a:lnTo>
                    <a:pt x="751801" y="215900"/>
                  </a:lnTo>
                  <a:lnTo>
                    <a:pt x="755738" y="215900"/>
                  </a:lnTo>
                  <a:lnTo>
                    <a:pt x="756462" y="217170"/>
                  </a:lnTo>
                  <a:lnTo>
                    <a:pt x="757059" y="215900"/>
                  </a:lnTo>
                  <a:lnTo>
                    <a:pt x="759040" y="215900"/>
                  </a:lnTo>
                  <a:lnTo>
                    <a:pt x="760907" y="214630"/>
                  </a:lnTo>
                  <a:lnTo>
                    <a:pt x="762457" y="217170"/>
                  </a:lnTo>
                  <a:lnTo>
                    <a:pt x="762584" y="220980"/>
                  </a:lnTo>
                  <a:lnTo>
                    <a:pt x="762584" y="165392"/>
                  </a:lnTo>
                  <a:lnTo>
                    <a:pt x="760691" y="166370"/>
                  </a:lnTo>
                  <a:lnTo>
                    <a:pt x="758952" y="165100"/>
                  </a:lnTo>
                  <a:lnTo>
                    <a:pt x="758355" y="161290"/>
                  </a:lnTo>
                  <a:lnTo>
                    <a:pt x="759599" y="160020"/>
                  </a:lnTo>
                  <a:lnTo>
                    <a:pt x="762800" y="158750"/>
                  </a:lnTo>
                  <a:lnTo>
                    <a:pt x="764095" y="160020"/>
                  </a:lnTo>
                  <a:lnTo>
                    <a:pt x="764806" y="161290"/>
                  </a:lnTo>
                  <a:lnTo>
                    <a:pt x="765378" y="160020"/>
                  </a:lnTo>
                  <a:lnTo>
                    <a:pt x="769416" y="160020"/>
                  </a:lnTo>
                  <a:lnTo>
                    <a:pt x="769645" y="160693"/>
                  </a:lnTo>
                  <a:lnTo>
                    <a:pt x="769518" y="160020"/>
                  </a:lnTo>
                  <a:lnTo>
                    <a:pt x="770051" y="158750"/>
                  </a:lnTo>
                  <a:lnTo>
                    <a:pt x="770585" y="157480"/>
                  </a:lnTo>
                  <a:lnTo>
                    <a:pt x="772452" y="157480"/>
                  </a:lnTo>
                  <a:lnTo>
                    <a:pt x="772629" y="156210"/>
                  </a:lnTo>
                  <a:lnTo>
                    <a:pt x="772375" y="156210"/>
                  </a:lnTo>
                  <a:lnTo>
                    <a:pt x="769480" y="157480"/>
                  </a:lnTo>
                  <a:lnTo>
                    <a:pt x="766902" y="154940"/>
                  </a:lnTo>
                  <a:lnTo>
                    <a:pt x="766241" y="151130"/>
                  </a:lnTo>
                  <a:lnTo>
                    <a:pt x="766533" y="149860"/>
                  </a:lnTo>
                  <a:lnTo>
                    <a:pt x="765937" y="148590"/>
                  </a:lnTo>
                  <a:lnTo>
                    <a:pt x="765505" y="148590"/>
                  </a:lnTo>
                  <a:lnTo>
                    <a:pt x="762927" y="149860"/>
                  </a:lnTo>
                  <a:lnTo>
                    <a:pt x="760196" y="147320"/>
                  </a:lnTo>
                  <a:lnTo>
                    <a:pt x="758837" y="143510"/>
                  </a:lnTo>
                  <a:lnTo>
                    <a:pt x="759193" y="142240"/>
                  </a:lnTo>
                  <a:lnTo>
                    <a:pt x="760056" y="140970"/>
                  </a:lnTo>
                  <a:lnTo>
                    <a:pt x="759612" y="140970"/>
                  </a:lnTo>
                  <a:lnTo>
                    <a:pt x="759117" y="142240"/>
                  </a:lnTo>
                  <a:lnTo>
                    <a:pt x="758329" y="142240"/>
                  </a:lnTo>
                  <a:lnTo>
                    <a:pt x="758329" y="191770"/>
                  </a:lnTo>
                  <a:lnTo>
                    <a:pt x="757085" y="193040"/>
                  </a:lnTo>
                  <a:lnTo>
                    <a:pt x="755256" y="194310"/>
                  </a:lnTo>
                  <a:lnTo>
                    <a:pt x="753859" y="194310"/>
                  </a:lnTo>
                  <a:lnTo>
                    <a:pt x="752538" y="193040"/>
                  </a:lnTo>
                  <a:lnTo>
                    <a:pt x="751840" y="191770"/>
                  </a:lnTo>
                  <a:lnTo>
                    <a:pt x="751446" y="193040"/>
                  </a:lnTo>
                  <a:lnTo>
                    <a:pt x="748677" y="193040"/>
                  </a:lnTo>
                  <a:lnTo>
                    <a:pt x="747014" y="191833"/>
                  </a:lnTo>
                  <a:lnTo>
                    <a:pt x="747014" y="200660"/>
                  </a:lnTo>
                  <a:lnTo>
                    <a:pt x="746099" y="201930"/>
                  </a:lnTo>
                  <a:lnTo>
                    <a:pt x="744601" y="203022"/>
                  </a:lnTo>
                  <a:lnTo>
                    <a:pt x="744601" y="270510"/>
                  </a:lnTo>
                  <a:lnTo>
                    <a:pt x="743661" y="273050"/>
                  </a:lnTo>
                  <a:lnTo>
                    <a:pt x="740143" y="274320"/>
                  </a:lnTo>
                  <a:lnTo>
                    <a:pt x="738225" y="273050"/>
                  </a:lnTo>
                  <a:lnTo>
                    <a:pt x="737209" y="269875"/>
                  </a:lnTo>
                  <a:lnTo>
                    <a:pt x="737209" y="280670"/>
                  </a:lnTo>
                  <a:lnTo>
                    <a:pt x="735977" y="281940"/>
                  </a:lnTo>
                  <a:lnTo>
                    <a:pt x="732294" y="281940"/>
                  </a:lnTo>
                  <a:lnTo>
                    <a:pt x="730554" y="280670"/>
                  </a:lnTo>
                  <a:lnTo>
                    <a:pt x="730262" y="279488"/>
                  </a:lnTo>
                  <a:lnTo>
                    <a:pt x="730262" y="288290"/>
                  </a:lnTo>
                  <a:lnTo>
                    <a:pt x="730135" y="288556"/>
                  </a:lnTo>
                  <a:lnTo>
                    <a:pt x="730135" y="297180"/>
                  </a:lnTo>
                  <a:lnTo>
                    <a:pt x="728776" y="298450"/>
                  </a:lnTo>
                  <a:lnTo>
                    <a:pt x="725068" y="298450"/>
                  </a:lnTo>
                  <a:lnTo>
                    <a:pt x="723430" y="297180"/>
                  </a:lnTo>
                  <a:lnTo>
                    <a:pt x="723087" y="293370"/>
                  </a:lnTo>
                  <a:lnTo>
                    <a:pt x="724458" y="292100"/>
                  </a:lnTo>
                  <a:lnTo>
                    <a:pt x="728167" y="292100"/>
                  </a:lnTo>
                  <a:lnTo>
                    <a:pt x="729805" y="293370"/>
                  </a:lnTo>
                  <a:lnTo>
                    <a:pt x="730135" y="297180"/>
                  </a:lnTo>
                  <a:lnTo>
                    <a:pt x="730135" y="288556"/>
                  </a:lnTo>
                  <a:lnTo>
                    <a:pt x="729018" y="290830"/>
                  </a:lnTo>
                  <a:lnTo>
                    <a:pt x="725347" y="290830"/>
                  </a:lnTo>
                  <a:lnTo>
                    <a:pt x="723607" y="289560"/>
                  </a:lnTo>
                  <a:lnTo>
                    <a:pt x="723303" y="288290"/>
                  </a:lnTo>
                  <a:lnTo>
                    <a:pt x="722998" y="285750"/>
                  </a:lnTo>
                  <a:lnTo>
                    <a:pt x="724242" y="284480"/>
                  </a:lnTo>
                  <a:lnTo>
                    <a:pt x="727913" y="283210"/>
                  </a:lnTo>
                  <a:lnTo>
                    <a:pt x="729653" y="284480"/>
                  </a:lnTo>
                  <a:lnTo>
                    <a:pt x="730262" y="288290"/>
                  </a:lnTo>
                  <a:lnTo>
                    <a:pt x="730262" y="279488"/>
                  </a:lnTo>
                  <a:lnTo>
                    <a:pt x="729932" y="278130"/>
                  </a:lnTo>
                  <a:lnTo>
                    <a:pt x="730554" y="276860"/>
                  </a:lnTo>
                  <a:lnTo>
                    <a:pt x="731177" y="275590"/>
                  </a:lnTo>
                  <a:lnTo>
                    <a:pt x="734847" y="275590"/>
                  </a:lnTo>
                  <a:lnTo>
                    <a:pt x="736587" y="276860"/>
                  </a:lnTo>
                  <a:lnTo>
                    <a:pt x="737209" y="280670"/>
                  </a:lnTo>
                  <a:lnTo>
                    <a:pt x="737209" y="269875"/>
                  </a:lnTo>
                  <a:lnTo>
                    <a:pt x="737006" y="269240"/>
                  </a:lnTo>
                  <a:lnTo>
                    <a:pt x="737933" y="267970"/>
                  </a:lnTo>
                  <a:lnTo>
                    <a:pt x="741451" y="266700"/>
                  </a:lnTo>
                  <a:lnTo>
                    <a:pt x="743369" y="267970"/>
                  </a:lnTo>
                  <a:lnTo>
                    <a:pt x="744601" y="270510"/>
                  </a:lnTo>
                  <a:lnTo>
                    <a:pt x="744601" y="203022"/>
                  </a:lnTo>
                  <a:lnTo>
                    <a:pt x="744347" y="203200"/>
                  </a:lnTo>
                  <a:lnTo>
                    <a:pt x="740664" y="203200"/>
                  </a:lnTo>
                  <a:lnTo>
                    <a:pt x="739394" y="199390"/>
                  </a:lnTo>
                  <a:lnTo>
                    <a:pt x="740308" y="196850"/>
                  </a:lnTo>
                  <a:lnTo>
                    <a:pt x="743813" y="195580"/>
                  </a:lnTo>
                  <a:lnTo>
                    <a:pt x="745744" y="196850"/>
                  </a:lnTo>
                  <a:lnTo>
                    <a:pt x="747014" y="200660"/>
                  </a:lnTo>
                  <a:lnTo>
                    <a:pt x="747014" y="191833"/>
                  </a:lnTo>
                  <a:lnTo>
                    <a:pt x="746544" y="189230"/>
                  </a:lnTo>
                  <a:lnTo>
                    <a:pt x="746340" y="187960"/>
                  </a:lnTo>
                  <a:lnTo>
                    <a:pt x="747585" y="186690"/>
                  </a:lnTo>
                  <a:lnTo>
                    <a:pt x="750798" y="185420"/>
                  </a:lnTo>
                  <a:lnTo>
                    <a:pt x="752132" y="186690"/>
                  </a:lnTo>
                  <a:lnTo>
                    <a:pt x="752830" y="187960"/>
                  </a:lnTo>
                  <a:lnTo>
                    <a:pt x="753211" y="187960"/>
                  </a:lnTo>
                  <a:lnTo>
                    <a:pt x="753643" y="186690"/>
                  </a:lnTo>
                  <a:lnTo>
                    <a:pt x="755980" y="186690"/>
                  </a:lnTo>
                  <a:lnTo>
                    <a:pt x="757707" y="187960"/>
                  </a:lnTo>
                  <a:lnTo>
                    <a:pt x="758329" y="191770"/>
                  </a:lnTo>
                  <a:lnTo>
                    <a:pt x="758329" y="142240"/>
                  </a:lnTo>
                  <a:lnTo>
                    <a:pt x="757110" y="142240"/>
                  </a:lnTo>
                  <a:lnTo>
                    <a:pt x="757110" y="154940"/>
                  </a:lnTo>
                  <a:lnTo>
                    <a:pt x="755827" y="157480"/>
                  </a:lnTo>
                  <a:lnTo>
                    <a:pt x="754316" y="157480"/>
                  </a:lnTo>
                  <a:lnTo>
                    <a:pt x="754316" y="177800"/>
                  </a:lnTo>
                  <a:lnTo>
                    <a:pt x="753465" y="179070"/>
                  </a:lnTo>
                  <a:lnTo>
                    <a:pt x="752094" y="180340"/>
                  </a:lnTo>
                  <a:lnTo>
                    <a:pt x="752398" y="180340"/>
                  </a:lnTo>
                  <a:lnTo>
                    <a:pt x="752475" y="182880"/>
                  </a:lnTo>
                  <a:lnTo>
                    <a:pt x="751014" y="184150"/>
                  </a:lnTo>
                  <a:lnTo>
                    <a:pt x="747280" y="185420"/>
                  </a:lnTo>
                  <a:lnTo>
                    <a:pt x="745731" y="182880"/>
                  </a:lnTo>
                  <a:lnTo>
                    <a:pt x="745680" y="180263"/>
                  </a:lnTo>
                  <a:lnTo>
                    <a:pt x="746467" y="179070"/>
                  </a:lnTo>
                  <a:lnTo>
                    <a:pt x="747687" y="177800"/>
                  </a:lnTo>
                  <a:lnTo>
                    <a:pt x="747445" y="177800"/>
                  </a:lnTo>
                  <a:lnTo>
                    <a:pt x="747026" y="176530"/>
                  </a:lnTo>
                  <a:lnTo>
                    <a:pt x="748220" y="173990"/>
                  </a:lnTo>
                  <a:lnTo>
                    <a:pt x="753643" y="173990"/>
                  </a:lnTo>
                  <a:lnTo>
                    <a:pt x="754316" y="177800"/>
                  </a:lnTo>
                  <a:lnTo>
                    <a:pt x="754316" y="157480"/>
                  </a:lnTo>
                  <a:lnTo>
                    <a:pt x="752144" y="157480"/>
                  </a:lnTo>
                  <a:lnTo>
                    <a:pt x="750951" y="156603"/>
                  </a:lnTo>
                  <a:lnTo>
                    <a:pt x="750951" y="161290"/>
                  </a:lnTo>
                  <a:lnTo>
                    <a:pt x="749871" y="163830"/>
                  </a:lnTo>
                  <a:lnTo>
                    <a:pt x="748055" y="163830"/>
                  </a:lnTo>
                  <a:lnTo>
                    <a:pt x="746252" y="165100"/>
                  </a:lnTo>
                  <a:lnTo>
                    <a:pt x="744867" y="164147"/>
                  </a:lnTo>
                  <a:lnTo>
                    <a:pt x="744867" y="187960"/>
                  </a:lnTo>
                  <a:lnTo>
                    <a:pt x="743394" y="189230"/>
                  </a:lnTo>
                  <a:lnTo>
                    <a:pt x="739673" y="189230"/>
                  </a:lnTo>
                  <a:lnTo>
                    <a:pt x="738162" y="187998"/>
                  </a:lnTo>
                  <a:lnTo>
                    <a:pt x="738162" y="236220"/>
                  </a:lnTo>
                  <a:lnTo>
                    <a:pt x="737666" y="236728"/>
                  </a:lnTo>
                  <a:lnTo>
                    <a:pt x="737666" y="251460"/>
                  </a:lnTo>
                  <a:lnTo>
                    <a:pt x="736206" y="254000"/>
                  </a:lnTo>
                  <a:lnTo>
                    <a:pt x="729411" y="254000"/>
                  </a:lnTo>
                  <a:lnTo>
                    <a:pt x="727773" y="252730"/>
                  </a:lnTo>
                  <a:lnTo>
                    <a:pt x="727544" y="250190"/>
                  </a:lnTo>
                  <a:lnTo>
                    <a:pt x="727468" y="248881"/>
                  </a:lnTo>
                  <a:lnTo>
                    <a:pt x="728789" y="247650"/>
                  </a:lnTo>
                  <a:lnTo>
                    <a:pt x="732637" y="247650"/>
                  </a:lnTo>
                  <a:lnTo>
                    <a:pt x="733348" y="246380"/>
                  </a:lnTo>
                  <a:lnTo>
                    <a:pt x="736015" y="246380"/>
                  </a:lnTo>
                  <a:lnTo>
                    <a:pt x="737501" y="248805"/>
                  </a:lnTo>
                  <a:lnTo>
                    <a:pt x="737616" y="250190"/>
                  </a:lnTo>
                  <a:lnTo>
                    <a:pt x="737666" y="251460"/>
                  </a:lnTo>
                  <a:lnTo>
                    <a:pt x="737666" y="236728"/>
                  </a:lnTo>
                  <a:lnTo>
                    <a:pt x="736917" y="237490"/>
                  </a:lnTo>
                  <a:lnTo>
                    <a:pt x="733247" y="237490"/>
                  </a:lnTo>
                  <a:lnTo>
                    <a:pt x="731507" y="236220"/>
                  </a:lnTo>
                  <a:lnTo>
                    <a:pt x="730897" y="233680"/>
                  </a:lnTo>
                  <a:lnTo>
                    <a:pt x="732129" y="231140"/>
                  </a:lnTo>
                  <a:lnTo>
                    <a:pt x="735799" y="231140"/>
                  </a:lnTo>
                  <a:lnTo>
                    <a:pt x="737539" y="232410"/>
                  </a:lnTo>
                  <a:lnTo>
                    <a:pt x="738162" y="236220"/>
                  </a:lnTo>
                  <a:lnTo>
                    <a:pt x="738162" y="187998"/>
                  </a:lnTo>
                  <a:lnTo>
                    <a:pt x="738136" y="227330"/>
                  </a:lnTo>
                  <a:lnTo>
                    <a:pt x="737196" y="228600"/>
                  </a:lnTo>
                  <a:lnTo>
                    <a:pt x="733679" y="229870"/>
                  </a:lnTo>
                  <a:lnTo>
                    <a:pt x="731761" y="229870"/>
                  </a:lnTo>
                  <a:lnTo>
                    <a:pt x="731151" y="227330"/>
                  </a:lnTo>
                  <a:lnTo>
                    <a:pt x="730542" y="226060"/>
                  </a:lnTo>
                  <a:lnTo>
                    <a:pt x="731481" y="223520"/>
                  </a:lnTo>
                  <a:lnTo>
                    <a:pt x="734999" y="222250"/>
                  </a:lnTo>
                  <a:lnTo>
                    <a:pt x="736917" y="223520"/>
                  </a:lnTo>
                  <a:lnTo>
                    <a:pt x="738136" y="227330"/>
                  </a:lnTo>
                  <a:lnTo>
                    <a:pt x="738136" y="187972"/>
                  </a:lnTo>
                  <a:lnTo>
                    <a:pt x="738009" y="184150"/>
                  </a:lnTo>
                  <a:lnTo>
                    <a:pt x="739482" y="182880"/>
                  </a:lnTo>
                  <a:lnTo>
                    <a:pt x="743204" y="182880"/>
                  </a:lnTo>
                  <a:lnTo>
                    <a:pt x="744753" y="184150"/>
                  </a:lnTo>
                  <a:lnTo>
                    <a:pt x="744867" y="187960"/>
                  </a:lnTo>
                  <a:lnTo>
                    <a:pt x="744867" y="164147"/>
                  </a:lnTo>
                  <a:lnTo>
                    <a:pt x="744410" y="163830"/>
                  </a:lnTo>
                  <a:lnTo>
                    <a:pt x="743496" y="160020"/>
                  </a:lnTo>
                  <a:lnTo>
                    <a:pt x="744588" y="157480"/>
                  </a:lnTo>
                  <a:lnTo>
                    <a:pt x="748195" y="157480"/>
                  </a:lnTo>
                  <a:lnTo>
                    <a:pt x="750036" y="158750"/>
                  </a:lnTo>
                  <a:lnTo>
                    <a:pt x="750951" y="161290"/>
                  </a:lnTo>
                  <a:lnTo>
                    <a:pt x="750951" y="156603"/>
                  </a:lnTo>
                  <a:lnTo>
                    <a:pt x="750430" y="156210"/>
                  </a:lnTo>
                  <a:lnTo>
                    <a:pt x="749884" y="152400"/>
                  </a:lnTo>
                  <a:lnTo>
                    <a:pt x="751154" y="151130"/>
                  </a:lnTo>
                  <a:lnTo>
                    <a:pt x="752995" y="151130"/>
                  </a:lnTo>
                  <a:lnTo>
                    <a:pt x="754837" y="149860"/>
                  </a:lnTo>
                  <a:lnTo>
                    <a:pt x="756551" y="151130"/>
                  </a:lnTo>
                  <a:lnTo>
                    <a:pt x="757110" y="154940"/>
                  </a:lnTo>
                  <a:lnTo>
                    <a:pt x="757110" y="142240"/>
                  </a:lnTo>
                  <a:lnTo>
                    <a:pt x="756691" y="142240"/>
                  </a:lnTo>
                  <a:lnTo>
                    <a:pt x="754951" y="140970"/>
                  </a:lnTo>
                  <a:lnTo>
                    <a:pt x="754748" y="139700"/>
                  </a:lnTo>
                  <a:lnTo>
                    <a:pt x="754354" y="137160"/>
                  </a:lnTo>
                  <a:lnTo>
                    <a:pt x="755599" y="135890"/>
                  </a:lnTo>
                  <a:lnTo>
                    <a:pt x="757440" y="134620"/>
                  </a:lnTo>
                  <a:lnTo>
                    <a:pt x="759282" y="134620"/>
                  </a:lnTo>
                  <a:lnTo>
                    <a:pt x="761009" y="135890"/>
                  </a:lnTo>
                  <a:lnTo>
                    <a:pt x="761441" y="138430"/>
                  </a:lnTo>
                  <a:lnTo>
                    <a:pt x="761250" y="139700"/>
                  </a:lnTo>
                  <a:lnTo>
                    <a:pt x="761923" y="139700"/>
                  </a:lnTo>
                  <a:lnTo>
                    <a:pt x="765187" y="138430"/>
                  </a:lnTo>
                  <a:lnTo>
                    <a:pt x="768019" y="139700"/>
                  </a:lnTo>
                  <a:lnTo>
                    <a:pt x="768794" y="141719"/>
                  </a:lnTo>
                  <a:lnTo>
                    <a:pt x="767918" y="138430"/>
                  </a:lnTo>
                  <a:lnTo>
                    <a:pt x="767575" y="137160"/>
                  </a:lnTo>
                  <a:lnTo>
                    <a:pt x="769188" y="134620"/>
                  </a:lnTo>
                  <a:lnTo>
                    <a:pt x="771880" y="134620"/>
                  </a:lnTo>
                  <a:lnTo>
                    <a:pt x="772871" y="133350"/>
                  </a:lnTo>
                  <a:lnTo>
                    <a:pt x="773811" y="133350"/>
                  </a:lnTo>
                  <a:lnTo>
                    <a:pt x="774712" y="134620"/>
                  </a:lnTo>
                  <a:lnTo>
                    <a:pt x="775385" y="133350"/>
                  </a:lnTo>
                  <a:lnTo>
                    <a:pt x="776605" y="132080"/>
                  </a:lnTo>
                  <a:lnTo>
                    <a:pt x="778891" y="130810"/>
                  </a:lnTo>
                  <a:lnTo>
                    <a:pt x="779526" y="132080"/>
                  </a:lnTo>
                  <a:lnTo>
                    <a:pt x="780135" y="132080"/>
                  </a:lnTo>
                  <a:lnTo>
                    <a:pt x="780719" y="130810"/>
                  </a:lnTo>
                  <a:lnTo>
                    <a:pt x="781672" y="129540"/>
                  </a:lnTo>
                  <a:lnTo>
                    <a:pt x="784707" y="129540"/>
                  </a:lnTo>
                  <a:lnTo>
                    <a:pt x="786257" y="130810"/>
                  </a:lnTo>
                  <a:lnTo>
                    <a:pt x="786358" y="134620"/>
                  </a:lnTo>
                  <a:lnTo>
                    <a:pt x="785393" y="135890"/>
                  </a:lnTo>
                  <a:lnTo>
                    <a:pt x="784059" y="135890"/>
                  </a:lnTo>
                  <a:lnTo>
                    <a:pt x="784059" y="137160"/>
                  </a:lnTo>
                  <a:lnTo>
                    <a:pt x="783831" y="138430"/>
                  </a:lnTo>
                  <a:lnTo>
                    <a:pt x="783323" y="139700"/>
                  </a:lnTo>
                  <a:lnTo>
                    <a:pt x="784148" y="138430"/>
                  </a:lnTo>
                  <a:lnTo>
                    <a:pt x="785164" y="138430"/>
                  </a:lnTo>
                  <a:lnTo>
                    <a:pt x="788670" y="137160"/>
                  </a:lnTo>
                  <a:lnTo>
                    <a:pt x="790905" y="138430"/>
                  </a:lnTo>
                  <a:lnTo>
                    <a:pt x="792251" y="139700"/>
                  </a:lnTo>
                  <a:lnTo>
                    <a:pt x="792835" y="140970"/>
                  </a:lnTo>
                  <a:lnTo>
                    <a:pt x="793330" y="140970"/>
                  </a:lnTo>
                  <a:lnTo>
                    <a:pt x="793610" y="143510"/>
                  </a:lnTo>
                  <a:lnTo>
                    <a:pt x="793483" y="144780"/>
                  </a:lnTo>
                  <a:lnTo>
                    <a:pt x="793102" y="147320"/>
                  </a:lnTo>
                  <a:lnTo>
                    <a:pt x="791095" y="149860"/>
                  </a:lnTo>
                  <a:lnTo>
                    <a:pt x="794410" y="149860"/>
                  </a:lnTo>
                  <a:lnTo>
                    <a:pt x="795337" y="151130"/>
                  </a:lnTo>
                  <a:lnTo>
                    <a:pt x="795108" y="148590"/>
                  </a:lnTo>
                  <a:lnTo>
                    <a:pt x="796391" y="146050"/>
                  </a:lnTo>
                  <a:lnTo>
                    <a:pt x="799757" y="144780"/>
                  </a:lnTo>
                  <a:lnTo>
                    <a:pt x="797318" y="144780"/>
                  </a:lnTo>
                  <a:lnTo>
                    <a:pt x="795616" y="143510"/>
                  </a:lnTo>
                  <a:lnTo>
                    <a:pt x="795223" y="140970"/>
                  </a:lnTo>
                  <a:lnTo>
                    <a:pt x="795540" y="139700"/>
                  </a:lnTo>
                  <a:lnTo>
                    <a:pt x="796137" y="139700"/>
                  </a:lnTo>
                  <a:lnTo>
                    <a:pt x="795375" y="138430"/>
                  </a:lnTo>
                  <a:lnTo>
                    <a:pt x="794829" y="137160"/>
                  </a:lnTo>
                  <a:lnTo>
                    <a:pt x="794016" y="133350"/>
                  </a:lnTo>
                  <a:lnTo>
                    <a:pt x="796442" y="129540"/>
                  </a:lnTo>
                  <a:lnTo>
                    <a:pt x="800277" y="128270"/>
                  </a:lnTo>
                  <a:lnTo>
                    <a:pt x="801522" y="128270"/>
                  </a:lnTo>
                  <a:lnTo>
                    <a:pt x="802551" y="127000"/>
                  </a:lnTo>
                  <a:lnTo>
                    <a:pt x="806665" y="127000"/>
                  </a:lnTo>
                  <a:lnTo>
                    <a:pt x="807758" y="128270"/>
                  </a:lnTo>
                  <a:lnTo>
                    <a:pt x="808329" y="128270"/>
                  </a:lnTo>
                  <a:lnTo>
                    <a:pt x="808939" y="127000"/>
                  </a:lnTo>
                  <a:lnTo>
                    <a:pt x="811390" y="127000"/>
                  </a:lnTo>
                  <a:lnTo>
                    <a:pt x="812927" y="128270"/>
                  </a:lnTo>
                  <a:lnTo>
                    <a:pt x="813854" y="129540"/>
                  </a:lnTo>
                  <a:lnTo>
                    <a:pt x="813282" y="127000"/>
                  </a:lnTo>
                  <a:lnTo>
                    <a:pt x="813892" y="125730"/>
                  </a:lnTo>
                  <a:lnTo>
                    <a:pt x="815098" y="123190"/>
                  </a:lnTo>
                  <a:lnTo>
                    <a:pt x="818705" y="121920"/>
                  </a:lnTo>
                  <a:lnTo>
                    <a:pt x="818299" y="121920"/>
                  </a:lnTo>
                  <a:lnTo>
                    <a:pt x="817270" y="120650"/>
                  </a:lnTo>
                  <a:lnTo>
                    <a:pt x="816546" y="116840"/>
                  </a:lnTo>
                  <a:lnTo>
                    <a:pt x="817029" y="115570"/>
                  </a:lnTo>
                  <a:lnTo>
                    <a:pt x="816559" y="114300"/>
                  </a:lnTo>
                  <a:lnTo>
                    <a:pt x="816178" y="114300"/>
                  </a:lnTo>
                  <a:lnTo>
                    <a:pt x="815962" y="113030"/>
                  </a:lnTo>
                  <a:lnTo>
                    <a:pt x="816038" y="111760"/>
                  </a:lnTo>
                  <a:lnTo>
                    <a:pt x="815073" y="113030"/>
                  </a:lnTo>
                  <a:lnTo>
                    <a:pt x="813689" y="114300"/>
                  </a:lnTo>
                  <a:lnTo>
                    <a:pt x="806932" y="114300"/>
                  </a:lnTo>
                  <a:lnTo>
                    <a:pt x="805522" y="111760"/>
                  </a:lnTo>
                  <a:lnTo>
                    <a:pt x="804278" y="111760"/>
                  </a:lnTo>
                  <a:lnTo>
                    <a:pt x="803198" y="110490"/>
                  </a:lnTo>
                  <a:lnTo>
                    <a:pt x="802678" y="109220"/>
                  </a:lnTo>
                  <a:lnTo>
                    <a:pt x="802436" y="111760"/>
                  </a:lnTo>
                  <a:lnTo>
                    <a:pt x="801636" y="113030"/>
                  </a:lnTo>
                  <a:lnTo>
                    <a:pt x="800455" y="113030"/>
                  </a:lnTo>
                  <a:lnTo>
                    <a:pt x="800811" y="114300"/>
                  </a:lnTo>
                  <a:lnTo>
                    <a:pt x="801471" y="114300"/>
                  </a:lnTo>
                  <a:lnTo>
                    <a:pt x="804214" y="113030"/>
                  </a:lnTo>
                  <a:lnTo>
                    <a:pt x="806843" y="115557"/>
                  </a:lnTo>
                  <a:lnTo>
                    <a:pt x="807288" y="117589"/>
                  </a:lnTo>
                  <a:lnTo>
                    <a:pt x="807821" y="116840"/>
                  </a:lnTo>
                  <a:lnTo>
                    <a:pt x="809574" y="115570"/>
                  </a:lnTo>
                  <a:lnTo>
                    <a:pt x="813257" y="115570"/>
                  </a:lnTo>
                  <a:lnTo>
                    <a:pt x="814514" y="119380"/>
                  </a:lnTo>
                  <a:lnTo>
                    <a:pt x="813612" y="121920"/>
                  </a:lnTo>
                  <a:lnTo>
                    <a:pt x="810107" y="123190"/>
                  </a:lnTo>
                  <a:lnTo>
                    <a:pt x="808177" y="121920"/>
                  </a:lnTo>
                  <a:lnTo>
                    <a:pt x="807808" y="120815"/>
                  </a:lnTo>
                  <a:lnTo>
                    <a:pt x="806157" y="123190"/>
                  </a:lnTo>
                  <a:lnTo>
                    <a:pt x="803008" y="124460"/>
                  </a:lnTo>
                  <a:lnTo>
                    <a:pt x="802589" y="124460"/>
                  </a:lnTo>
                  <a:lnTo>
                    <a:pt x="802157" y="123190"/>
                  </a:lnTo>
                  <a:lnTo>
                    <a:pt x="801357" y="124460"/>
                  </a:lnTo>
                  <a:lnTo>
                    <a:pt x="800417" y="124460"/>
                  </a:lnTo>
                  <a:lnTo>
                    <a:pt x="798588" y="125730"/>
                  </a:lnTo>
                  <a:lnTo>
                    <a:pt x="797852" y="125730"/>
                  </a:lnTo>
                  <a:lnTo>
                    <a:pt x="797153" y="124460"/>
                  </a:lnTo>
                  <a:lnTo>
                    <a:pt x="796518" y="127000"/>
                  </a:lnTo>
                  <a:lnTo>
                    <a:pt x="795045" y="128270"/>
                  </a:lnTo>
                  <a:lnTo>
                    <a:pt x="790181" y="129540"/>
                  </a:lnTo>
                  <a:lnTo>
                    <a:pt x="787184" y="129540"/>
                  </a:lnTo>
                  <a:lnTo>
                    <a:pt x="786371" y="128270"/>
                  </a:lnTo>
                  <a:lnTo>
                    <a:pt x="785571" y="127000"/>
                  </a:lnTo>
                  <a:lnTo>
                    <a:pt x="784847" y="127000"/>
                  </a:lnTo>
                  <a:lnTo>
                    <a:pt x="783945" y="128270"/>
                  </a:lnTo>
                  <a:lnTo>
                    <a:pt x="779830" y="128270"/>
                  </a:lnTo>
                  <a:lnTo>
                    <a:pt x="778725" y="127000"/>
                  </a:lnTo>
                  <a:lnTo>
                    <a:pt x="776236" y="130810"/>
                  </a:lnTo>
                  <a:lnTo>
                    <a:pt x="770737" y="130810"/>
                  </a:lnTo>
                  <a:lnTo>
                    <a:pt x="767549" y="129540"/>
                  </a:lnTo>
                  <a:lnTo>
                    <a:pt x="766610" y="123418"/>
                  </a:lnTo>
                  <a:lnTo>
                    <a:pt x="766597" y="123126"/>
                  </a:lnTo>
                  <a:lnTo>
                    <a:pt x="767638" y="120650"/>
                  </a:lnTo>
                  <a:lnTo>
                    <a:pt x="769493" y="119380"/>
                  </a:lnTo>
                  <a:lnTo>
                    <a:pt x="770166" y="118110"/>
                  </a:lnTo>
                  <a:lnTo>
                    <a:pt x="771461" y="116840"/>
                  </a:lnTo>
                  <a:lnTo>
                    <a:pt x="775525" y="116840"/>
                  </a:lnTo>
                  <a:lnTo>
                    <a:pt x="777684" y="118110"/>
                  </a:lnTo>
                  <a:lnTo>
                    <a:pt x="778560" y="119380"/>
                  </a:lnTo>
                  <a:lnTo>
                    <a:pt x="779246" y="119380"/>
                  </a:lnTo>
                  <a:lnTo>
                    <a:pt x="780059" y="118110"/>
                  </a:lnTo>
                  <a:lnTo>
                    <a:pt x="784161" y="118110"/>
                  </a:lnTo>
                  <a:lnTo>
                    <a:pt x="785279" y="119380"/>
                  </a:lnTo>
                  <a:lnTo>
                    <a:pt x="785977" y="118110"/>
                  </a:lnTo>
                  <a:lnTo>
                    <a:pt x="787044" y="118110"/>
                  </a:lnTo>
                  <a:lnTo>
                    <a:pt x="788390" y="116840"/>
                  </a:lnTo>
                  <a:lnTo>
                    <a:pt x="788949" y="115595"/>
                  </a:lnTo>
                  <a:lnTo>
                    <a:pt x="790409" y="113030"/>
                  </a:lnTo>
                  <a:lnTo>
                    <a:pt x="792416" y="113030"/>
                  </a:lnTo>
                  <a:lnTo>
                    <a:pt x="791781" y="111760"/>
                  </a:lnTo>
                  <a:lnTo>
                    <a:pt x="791311" y="110490"/>
                  </a:lnTo>
                  <a:lnTo>
                    <a:pt x="790714" y="107950"/>
                  </a:lnTo>
                  <a:lnTo>
                    <a:pt x="791641" y="105410"/>
                  </a:lnTo>
                  <a:lnTo>
                    <a:pt x="793318" y="104140"/>
                  </a:lnTo>
                  <a:lnTo>
                    <a:pt x="793115" y="102870"/>
                  </a:lnTo>
                  <a:lnTo>
                    <a:pt x="793496" y="101650"/>
                  </a:lnTo>
                  <a:lnTo>
                    <a:pt x="794308" y="100330"/>
                  </a:lnTo>
                  <a:lnTo>
                    <a:pt x="792911" y="100330"/>
                  </a:lnTo>
                  <a:lnTo>
                    <a:pt x="792187" y="101600"/>
                  </a:lnTo>
                  <a:lnTo>
                    <a:pt x="790981" y="101600"/>
                  </a:lnTo>
                  <a:lnTo>
                    <a:pt x="789432" y="102870"/>
                  </a:lnTo>
                  <a:lnTo>
                    <a:pt x="788606" y="104140"/>
                  </a:lnTo>
                  <a:lnTo>
                    <a:pt x="786993" y="105410"/>
                  </a:lnTo>
                  <a:lnTo>
                    <a:pt x="782662" y="106680"/>
                  </a:lnTo>
                  <a:lnTo>
                    <a:pt x="780465" y="105410"/>
                  </a:lnTo>
                  <a:lnTo>
                    <a:pt x="779145" y="102870"/>
                  </a:lnTo>
                  <a:lnTo>
                    <a:pt x="778294" y="105410"/>
                  </a:lnTo>
                  <a:lnTo>
                    <a:pt x="776922" y="105410"/>
                  </a:lnTo>
                  <a:lnTo>
                    <a:pt x="775169" y="106680"/>
                  </a:lnTo>
                  <a:lnTo>
                    <a:pt x="775373" y="106680"/>
                  </a:lnTo>
                  <a:lnTo>
                    <a:pt x="776033" y="110490"/>
                  </a:lnTo>
                  <a:lnTo>
                    <a:pt x="774166" y="114300"/>
                  </a:lnTo>
                  <a:lnTo>
                    <a:pt x="771182" y="114300"/>
                  </a:lnTo>
                  <a:lnTo>
                    <a:pt x="770382" y="115557"/>
                  </a:lnTo>
                  <a:lnTo>
                    <a:pt x="769200" y="116840"/>
                  </a:lnTo>
                  <a:lnTo>
                    <a:pt x="767753" y="116840"/>
                  </a:lnTo>
                  <a:lnTo>
                    <a:pt x="767486" y="119380"/>
                  </a:lnTo>
                  <a:lnTo>
                    <a:pt x="765924" y="121920"/>
                  </a:lnTo>
                  <a:lnTo>
                    <a:pt x="762279" y="123190"/>
                  </a:lnTo>
                  <a:lnTo>
                    <a:pt x="760958" y="123190"/>
                  </a:lnTo>
                  <a:lnTo>
                    <a:pt x="759752" y="121920"/>
                  </a:lnTo>
                  <a:lnTo>
                    <a:pt x="759371" y="123190"/>
                  </a:lnTo>
                  <a:lnTo>
                    <a:pt x="759066" y="123190"/>
                  </a:lnTo>
                  <a:lnTo>
                    <a:pt x="760222" y="124460"/>
                  </a:lnTo>
                  <a:lnTo>
                    <a:pt x="761098" y="125730"/>
                  </a:lnTo>
                  <a:lnTo>
                    <a:pt x="761847" y="129540"/>
                  </a:lnTo>
                  <a:lnTo>
                    <a:pt x="760031" y="132080"/>
                  </a:lnTo>
                  <a:lnTo>
                    <a:pt x="754570" y="133350"/>
                  </a:lnTo>
                  <a:lnTo>
                    <a:pt x="753262" y="132080"/>
                  </a:lnTo>
                  <a:lnTo>
                    <a:pt x="751967" y="130810"/>
                  </a:lnTo>
                  <a:lnTo>
                    <a:pt x="751205" y="127000"/>
                  </a:lnTo>
                  <a:lnTo>
                    <a:pt x="751674" y="125730"/>
                  </a:lnTo>
                  <a:lnTo>
                    <a:pt x="752551" y="124460"/>
                  </a:lnTo>
                  <a:lnTo>
                    <a:pt x="751319" y="124460"/>
                  </a:lnTo>
                  <a:lnTo>
                    <a:pt x="750557" y="123418"/>
                  </a:lnTo>
                  <a:lnTo>
                    <a:pt x="751001" y="125730"/>
                  </a:lnTo>
                  <a:lnTo>
                    <a:pt x="751497" y="129540"/>
                  </a:lnTo>
                  <a:lnTo>
                    <a:pt x="751395" y="129692"/>
                  </a:lnTo>
                  <a:lnTo>
                    <a:pt x="751395" y="144780"/>
                  </a:lnTo>
                  <a:lnTo>
                    <a:pt x="750150" y="146050"/>
                  </a:lnTo>
                  <a:lnTo>
                    <a:pt x="748309" y="146050"/>
                  </a:lnTo>
                  <a:lnTo>
                    <a:pt x="746480" y="147320"/>
                  </a:lnTo>
                  <a:lnTo>
                    <a:pt x="744740" y="146050"/>
                  </a:lnTo>
                  <a:lnTo>
                    <a:pt x="744118" y="142240"/>
                  </a:lnTo>
                  <a:lnTo>
                    <a:pt x="745363" y="140970"/>
                  </a:lnTo>
                  <a:lnTo>
                    <a:pt x="749033" y="139700"/>
                  </a:lnTo>
                  <a:lnTo>
                    <a:pt x="750773" y="140970"/>
                  </a:lnTo>
                  <a:lnTo>
                    <a:pt x="751395" y="144780"/>
                  </a:lnTo>
                  <a:lnTo>
                    <a:pt x="751395" y="129692"/>
                  </a:lnTo>
                  <a:lnTo>
                    <a:pt x="749693" y="132080"/>
                  </a:lnTo>
                  <a:lnTo>
                    <a:pt x="743686" y="132080"/>
                  </a:lnTo>
                  <a:lnTo>
                    <a:pt x="742556" y="130810"/>
                  </a:lnTo>
                  <a:lnTo>
                    <a:pt x="742302" y="132080"/>
                  </a:lnTo>
                  <a:lnTo>
                    <a:pt x="740892" y="134620"/>
                  </a:lnTo>
                  <a:lnTo>
                    <a:pt x="740168" y="134620"/>
                  </a:lnTo>
                  <a:lnTo>
                    <a:pt x="742073" y="135890"/>
                  </a:lnTo>
                  <a:lnTo>
                    <a:pt x="742848" y="138112"/>
                  </a:lnTo>
                  <a:lnTo>
                    <a:pt x="742810" y="139763"/>
                  </a:lnTo>
                  <a:lnTo>
                    <a:pt x="742416" y="140970"/>
                  </a:lnTo>
                  <a:lnTo>
                    <a:pt x="743077" y="140970"/>
                  </a:lnTo>
                  <a:lnTo>
                    <a:pt x="743546" y="142240"/>
                  </a:lnTo>
                  <a:lnTo>
                    <a:pt x="743927" y="144780"/>
                  </a:lnTo>
                  <a:lnTo>
                    <a:pt x="742645" y="146050"/>
                  </a:lnTo>
                  <a:lnTo>
                    <a:pt x="739470" y="146050"/>
                  </a:lnTo>
                  <a:lnTo>
                    <a:pt x="739470" y="171450"/>
                  </a:lnTo>
                  <a:lnTo>
                    <a:pt x="738225" y="172720"/>
                  </a:lnTo>
                  <a:lnTo>
                    <a:pt x="734555" y="173990"/>
                  </a:lnTo>
                  <a:lnTo>
                    <a:pt x="732815" y="172720"/>
                  </a:lnTo>
                  <a:lnTo>
                    <a:pt x="732650" y="171450"/>
                  </a:lnTo>
                  <a:lnTo>
                    <a:pt x="732485" y="170205"/>
                  </a:lnTo>
                  <a:lnTo>
                    <a:pt x="730834" y="171450"/>
                  </a:lnTo>
                  <a:lnTo>
                    <a:pt x="729119" y="170180"/>
                  </a:lnTo>
                  <a:lnTo>
                    <a:pt x="728408" y="167792"/>
                  </a:lnTo>
                  <a:lnTo>
                    <a:pt x="728408" y="223520"/>
                  </a:lnTo>
                  <a:lnTo>
                    <a:pt x="727163" y="224790"/>
                  </a:lnTo>
                  <a:lnTo>
                    <a:pt x="725335" y="226060"/>
                  </a:lnTo>
                  <a:lnTo>
                    <a:pt x="723493" y="226060"/>
                  </a:lnTo>
                  <a:lnTo>
                    <a:pt x="721753" y="224790"/>
                  </a:lnTo>
                  <a:lnTo>
                    <a:pt x="721144" y="220980"/>
                  </a:lnTo>
                  <a:lnTo>
                    <a:pt x="722388" y="219710"/>
                  </a:lnTo>
                  <a:lnTo>
                    <a:pt x="726059" y="218440"/>
                  </a:lnTo>
                  <a:lnTo>
                    <a:pt x="727798" y="219710"/>
                  </a:lnTo>
                  <a:lnTo>
                    <a:pt x="728408" y="223520"/>
                  </a:lnTo>
                  <a:lnTo>
                    <a:pt x="728408" y="167792"/>
                  </a:lnTo>
                  <a:lnTo>
                    <a:pt x="727989" y="166370"/>
                  </a:lnTo>
                  <a:lnTo>
                    <a:pt x="728941" y="165100"/>
                  </a:lnTo>
                  <a:lnTo>
                    <a:pt x="732485" y="163830"/>
                  </a:lnTo>
                  <a:lnTo>
                    <a:pt x="734390" y="165100"/>
                  </a:lnTo>
                  <a:lnTo>
                    <a:pt x="734974" y="166370"/>
                  </a:lnTo>
                  <a:lnTo>
                    <a:pt x="735076" y="167640"/>
                  </a:lnTo>
                  <a:lnTo>
                    <a:pt x="735203" y="167640"/>
                  </a:lnTo>
                  <a:lnTo>
                    <a:pt x="737108" y="166370"/>
                  </a:lnTo>
                  <a:lnTo>
                    <a:pt x="738847" y="167640"/>
                  </a:lnTo>
                  <a:lnTo>
                    <a:pt x="739470" y="171450"/>
                  </a:lnTo>
                  <a:lnTo>
                    <a:pt x="739470" y="146050"/>
                  </a:lnTo>
                  <a:lnTo>
                    <a:pt x="738619" y="146050"/>
                  </a:lnTo>
                  <a:lnTo>
                    <a:pt x="738619" y="154940"/>
                  </a:lnTo>
                  <a:lnTo>
                    <a:pt x="737374" y="157480"/>
                  </a:lnTo>
                  <a:lnTo>
                    <a:pt x="733704" y="157480"/>
                  </a:lnTo>
                  <a:lnTo>
                    <a:pt x="731964" y="156210"/>
                  </a:lnTo>
                  <a:lnTo>
                    <a:pt x="731761" y="154940"/>
                  </a:lnTo>
                  <a:lnTo>
                    <a:pt x="731367" y="152400"/>
                  </a:lnTo>
                  <a:lnTo>
                    <a:pt x="732599" y="151130"/>
                  </a:lnTo>
                  <a:lnTo>
                    <a:pt x="734441" y="151130"/>
                  </a:lnTo>
                  <a:lnTo>
                    <a:pt x="736282" y="149860"/>
                  </a:lnTo>
                  <a:lnTo>
                    <a:pt x="738009" y="151130"/>
                  </a:lnTo>
                  <a:lnTo>
                    <a:pt x="738619" y="154940"/>
                  </a:lnTo>
                  <a:lnTo>
                    <a:pt x="738619" y="146050"/>
                  </a:lnTo>
                  <a:lnTo>
                    <a:pt x="735393" y="146050"/>
                  </a:lnTo>
                  <a:lnTo>
                    <a:pt x="733869" y="144780"/>
                  </a:lnTo>
                  <a:lnTo>
                    <a:pt x="733856" y="143510"/>
                  </a:lnTo>
                  <a:lnTo>
                    <a:pt x="733856" y="142240"/>
                  </a:lnTo>
                  <a:lnTo>
                    <a:pt x="733844" y="140970"/>
                  </a:lnTo>
                  <a:lnTo>
                    <a:pt x="734847" y="139700"/>
                  </a:lnTo>
                  <a:lnTo>
                    <a:pt x="736193" y="139700"/>
                  </a:lnTo>
                  <a:lnTo>
                    <a:pt x="735901" y="138430"/>
                  </a:lnTo>
                  <a:lnTo>
                    <a:pt x="736384" y="137045"/>
                  </a:lnTo>
                  <a:lnTo>
                    <a:pt x="733056" y="138430"/>
                  </a:lnTo>
                  <a:lnTo>
                    <a:pt x="731151" y="138430"/>
                  </a:lnTo>
                  <a:lnTo>
                    <a:pt x="729970" y="134620"/>
                  </a:lnTo>
                  <a:lnTo>
                    <a:pt x="730923" y="132080"/>
                  </a:lnTo>
                  <a:lnTo>
                    <a:pt x="732790" y="132080"/>
                  </a:lnTo>
                  <a:lnTo>
                    <a:pt x="732726" y="130810"/>
                  </a:lnTo>
                  <a:lnTo>
                    <a:pt x="730224" y="130810"/>
                  </a:lnTo>
                  <a:lnTo>
                    <a:pt x="729729" y="129540"/>
                  </a:lnTo>
                  <a:lnTo>
                    <a:pt x="727151" y="129540"/>
                  </a:lnTo>
                  <a:lnTo>
                    <a:pt x="724839" y="127000"/>
                  </a:lnTo>
                  <a:lnTo>
                    <a:pt x="724382" y="124460"/>
                  </a:lnTo>
                  <a:lnTo>
                    <a:pt x="724560" y="123190"/>
                  </a:lnTo>
                  <a:lnTo>
                    <a:pt x="724369" y="123190"/>
                  </a:lnTo>
                  <a:lnTo>
                    <a:pt x="724369" y="135890"/>
                  </a:lnTo>
                  <a:lnTo>
                    <a:pt x="723125" y="138430"/>
                  </a:lnTo>
                  <a:lnTo>
                    <a:pt x="722337" y="138430"/>
                  </a:lnTo>
                  <a:lnTo>
                    <a:pt x="722337" y="148590"/>
                  </a:lnTo>
                  <a:lnTo>
                    <a:pt x="721118" y="149860"/>
                  </a:lnTo>
                  <a:lnTo>
                    <a:pt x="718223" y="150863"/>
                  </a:lnTo>
                  <a:lnTo>
                    <a:pt x="718223" y="287020"/>
                  </a:lnTo>
                  <a:lnTo>
                    <a:pt x="717105" y="288290"/>
                  </a:lnTo>
                  <a:lnTo>
                    <a:pt x="713486" y="289560"/>
                  </a:lnTo>
                  <a:lnTo>
                    <a:pt x="711657" y="288290"/>
                  </a:lnTo>
                  <a:lnTo>
                    <a:pt x="710793" y="284480"/>
                  </a:lnTo>
                  <a:lnTo>
                    <a:pt x="711911" y="283210"/>
                  </a:lnTo>
                  <a:lnTo>
                    <a:pt x="715543" y="281940"/>
                  </a:lnTo>
                  <a:lnTo>
                    <a:pt x="717359" y="283210"/>
                  </a:lnTo>
                  <a:lnTo>
                    <a:pt x="717791" y="284480"/>
                  </a:lnTo>
                  <a:lnTo>
                    <a:pt x="718223" y="287020"/>
                  </a:lnTo>
                  <a:lnTo>
                    <a:pt x="718223" y="150863"/>
                  </a:lnTo>
                  <a:lnTo>
                    <a:pt x="717448" y="151130"/>
                  </a:lnTo>
                  <a:lnTo>
                    <a:pt x="715695" y="149860"/>
                  </a:lnTo>
                  <a:lnTo>
                    <a:pt x="715251" y="147320"/>
                  </a:lnTo>
                  <a:lnTo>
                    <a:pt x="715035" y="146050"/>
                  </a:lnTo>
                  <a:lnTo>
                    <a:pt x="716241" y="144780"/>
                  </a:lnTo>
                  <a:lnTo>
                    <a:pt x="718083" y="143510"/>
                  </a:lnTo>
                  <a:lnTo>
                    <a:pt x="719912" y="143510"/>
                  </a:lnTo>
                  <a:lnTo>
                    <a:pt x="721664" y="144780"/>
                  </a:lnTo>
                  <a:lnTo>
                    <a:pt x="722337" y="148590"/>
                  </a:lnTo>
                  <a:lnTo>
                    <a:pt x="722337" y="138430"/>
                  </a:lnTo>
                  <a:lnTo>
                    <a:pt x="719455" y="138430"/>
                  </a:lnTo>
                  <a:lnTo>
                    <a:pt x="717715" y="137160"/>
                  </a:lnTo>
                  <a:lnTo>
                    <a:pt x="717105" y="133350"/>
                  </a:lnTo>
                  <a:lnTo>
                    <a:pt x="718337" y="132080"/>
                  </a:lnTo>
                  <a:lnTo>
                    <a:pt x="722020" y="130810"/>
                  </a:lnTo>
                  <a:lnTo>
                    <a:pt x="723760" y="132080"/>
                  </a:lnTo>
                  <a:lnTo>
                    <a:pt x="724369" y="135890"/>
                  </a:lnTo>
                  <a:lnTo>
                    <a:pt x="724369" y="123190"/>
                  </a:lnTo>
                  <a:lnTo>
                    <a:pt x="717689" y="123190"/>
                  </a:lnTo>
                  <a:lnTo>
                    <a:pt x="716584" y="122110"/>
                  </a:lnTo>
                  <a:lnTo>
                    <a:pt x="717042" y="124460"/>
                  </a:lnTo>
                  <a:lnTo>
                    <a:pt x="715962" y="125730"/>
                  </a:lnTo>
                  <a:lnTo>
                    <a:pt x="715251" y="125984"/>
                  </a:lnTo>
                  <a:lnTo>
                    <a:pt x="715251" y="135890"/>
                  </a:lnTo>
                  <a:lnTo>
                    <a:pt x="714286" y="137160"/>
                  </a:lnTo>
                  <a:lnTo>
                    <a:pt x="713955" y="137160"/>
                  </a:lnTo>
                  <a:lnTo>
                    <a:pt x="713955" y="262890"/>
                  </a:lnTo>
                  <a:lnTo>
                    <a:pt x="713028" y="265430"/>
                  </a:lnTo>
                  <a:lnTo>
                    <a:pt x="710603" y="266446"/>
                  </a:lnTo>
                  <a:lnTo>
                    <a:pt x="710603" y="312420"/>
                  </a:lnTo>
                  <a:lnTo>
                    <a:pt x="709536" y="314960"/>
                  </a:lnTo>
                  <a:lnTo>
                    <a:pt x="705942" y="316230"/>
                  </a:lnTo>
                  <a:lnTo>
                    <a:pt x="704088" y="314960"/>
                  </a:lnTo>
                  <a:lnTo>
                    <a:pt x="703110" y="311150"/>
                  </a:lnTo>
                  <a:lnTo>
                    <a:pt x="704176" y="308610"/>
                  </a:lnTo>
                  <a:lnTo>
                    <a:pt x="707771" y="308610"/>
                  </a:lnTo>
                  <a:lnTo>
                    <a:pt x="709625" y="309880"/>
                  </a:lnTo>
                  <a:lnTo>
                    <a:pt x="710603" y="312420"/>
                  </a:lnTo>
                  <a:lnTo>
                    <a:pt x="710603" y="266446"/>
                  </a:lnTo>
                  <a:lnTo>
                    <a:pt x="709980" y="266700"/>
                  </a:lnTo>
                  <a:lnTo>
                    <a:pt x="708609" y="265430"/>
                  </a:lnTo>
                  <a:lnTo>
                    <a:pt x="707936" y="265430"/>
                  </a:lnTo>
                  <a:lnTo>
                    <a:pt x="708291" y="267970"/>
                  </a:lnTo>
                  <a:lnTo>
                    <a:pt x="707059" y="269240"/>
                  </a:lnTo>
                  <a:lnTo>
                    <a:pt x="703376" y="269240"/>
                  </a:lnTo>
                  <a:lnTo>
                    <a:pt x="702284" y="268439"/>
                  </a:lnTo>
                  <a:lnTo>
                    <a:pt x="702284" y="281940"/>
                  </a:lnTo>
                  <a:lnTo>
                    <a:pt x="700913" y="283210"/>
                  </a:lnTo>
                  <a:lnTo>
                    <a:pt x="699058" y="283210"/>
                  </a:lnTo>
                  <a:lnTo>
                    <a:pt x="697204" y="284480"/>
                  </a:lnTo>
                  <a:lnTo>
                    <a:pt x="695566" y="281940"/>
                  </a:lnTo>
                  <a:lnTo>
                    <a:pt x="695223" y="279400"/>
                  </a:lnTo>
                  <a:lnTo>
                    <a:pt x="696582" y="276860"/>
                  </a:lnTo>
                  <a:lnTo>
                    <a:pt x="700303" y="276860"/>
                  </a:lnTo>
                  <a:lnTo>
                    <a:pt x="701941" y="278130"/>
                  </a:lnTo>
                  <a:lnTo>
                    <a:pt x="702284" y="281940"/>
                  </a:lnTo>
                  <a:lnTo>
                    <a:pt x="702284" y="268439"/>
                  </a:lnTo>
                  <a:lnTo>
                    <a:pt x="701649" y="267970"/>
                  </a:lnTo>
                  <a:lnTo>
                    <a:pt x="701027" y="265430"/>
                  </a:lnTo>
                  <a:lnTo>
                    <a:pt x="702259" y="262890"/>
                  </a:lnTo>
                  <a:lnTo>
                    <a:pt x="706335" y="262890"/>
                  </a:lnTo>
                  <a:lnTo>
                    <a:pt x="706945" y="263931"/>
                  </a:lnTo>
                  <a:lnTo>
                    <a:pt x="706678" y="262890"/>
                  </a:lnTo>
                  <a:lnTo>
                    <a:pt x="706361" y="261620"/>
                  </a:lnTo>
                  <a:lnTo>
                    <a:pt x="707301" y="260350"/>
                  </a:lnTo>
                  <a:lnTo>
                    <a:pt x="709066" y="259080"/>
                  </a:lnTo>
                  <a:lnTo>
                    <a:pt x="710819" y="259080"/>
                  </a:lnTo>
                  <a:lnTo>
                    <a:pt x="712749" y="260350"/>
                  </a:lnTo>
                  <a:lnTo>
                    <a:pt x="713955" y="262890"/>
                  </a:lnTo>
                  <a:lnTo>
                    <a:pt x="713955" y="137160"/>
                  </a:lnTo>
                  <a:lnTo>
                    <a:pt x="712508" y="137160"/>
                  </a:lnTo>
                  <a:lnTo>
                    <a:pt x="710742" y="138430"/>
                  </a:lnTo>
                  <a:lnTo>
                    <a:pt x="708837" y="137160"/>
                  </a:lnTo>
                  <a:lnTo>
                    <a:pt x="708063" y="134620"/>
                  </a:lnTo>
                  <a:lnTo>
                    <a:pt x="707669" y="133350"/>
                  </a:lnTo>
                  <a:lnTo>
                    <a:pt x="708634" y="132080"/>
                  </a:lnTo>
                  <a:lnTo>
                    <a:pt x="712165" y="130810"/>
                  </a:lnTo>
                  <a:lnTo>
                    <a:pt x="714082" y="132080"/>
                  </a:lnTo>
                  <a:lnTo>
                    <a:pt x="715251" y="135890"/>
                  </a:lnTo>
                  <a:lnTo>
                    <a:pt x="715251" y="125984"/>
                  </a:lnTo>
                  <a:lnTo>
                    <a:pt x="712355" y="127000"/>
                  </a:lnTo>
                  <a:lnTo>
                    <a:pt x="710514" y="125730"/>
                  </a:lnTo>
                  <a:lnTo>
                    <a:pt x="709777" y="123418"/>
                  </a:lnTo>
                  <a:lnTo>
                    <a:pt x="709726" y="123126"/>
                  </a:lnTo>
                  <a:lnTo>
                    <a:pt x="710247" y="121920"/>
                  </a:lnTo>
                  <a:lnTo>
                    <a:pt x="711301" y="120650"/>
                  </a:lnTo>
                  <a:lnTo>
                    <a:pt x="708901" y="120650"/>
                  </a:lnTo>
                  <a:lnTo>
                    <a:pt x="707428" y="119786"/>
                  </a:lnTo>
                  <a:lnTo>
                    <a:pt x="707428" y="152400"/>
                  </a:lnTo>
                  <a:lnTo>
                    <a:pt x="706335" y="153670"/>
                  </a:lnTo>
                  <a:lnTo>
                    <a:pt x="704532" y="154940"/>
                  </a:lnTo>
                  <a:lnTo>
                    <a:pt x="702729" y="154940"/>
                  </a:lnTo>
                  <a:lnTo>
                    <a:pt x="700887" y="153670"/>
                  </a:lnTo>
                  <a:lnTo>
                    <a:pt x="699973" y="149860"/>
                  </a:lnTo>
                  <a:lnTo>
                    <a:pt x="701052" y="148590"/>
                  </a:lnTo>
                  <a:lnTo>
                    <a:pt x="704672" y="147320"/>
                  </a:lnTo>
                  <a:lnTo>
                    <a:pt x="706501" y="148590"/>
                  </a:lnTo>
                  <a:lnTo>
                    <a:pt x="707428" y="152400"/>
                  </a:lnTo>
                  <a:lnTo>
                    <a:pt x="707428" y="119786"/>
                  </a:lnTo>
                  <a:lnTo>
                    <a:pt x="706755" y="119380"/>
                  </a:lnTo>
                  <a:lnTo>
                    <a:pt x="705815" y="114300"/>
                  </a:lnTo>
                  <a:lnTo>
                    <a:pt x="707631" y="111760"/>
                  </a:lnTo>
                  <a:lnTo>
                    <a:pt x="713054" y="110490"/>
                  </a:lnTo>
                  <a:lnTo>
                    <a:pt x="715619" y="111760"/>
                  </a:lnTo>
                  <a:lnTo>
                    <a:pt x="716153" y="114300"/>
                  </a:lnTo>
                  <a:lnTo>
                    <a:pt x="717473" y="114300"/>
                  </a:lnTo>
                  <a:lnTo>
                    <a:pt x="719023" y="113030"/>
                  </a:lnTo>
                  <a:lnTo>
                    <a:pt x="720013" y="113030"/>
                  </a:lnTo>
                  <a:lnTo>
                    <a:pt x="720826" y="114300"/>
                  </a:lnTo>
                  <a:lnTo>
                    <a:pt x="721842" y="114300"/>
                  </a:lnTo>
                  <a:lnTo>
                    <a:pt x="722109" y="113030"/>
                  </a:lnTo>
                  <a:lnTo>
                    <a:pt x="725170" y="113030"/>
                  </a:lnTo>
                  <a:lnTo>
                    <a:pt x="727773" y="114300"/>
                  </a:lnTo>
                  <a:lnTo>
                    <a:pt x="727976" y="115557"/>
                  </a:lnTo>
                  <a:lnTo>
                    <a:pt x="728929" y="113030"/>
                  </a:lnTo>
                  <a:lnTo>
                    <a:pt x="730707" y="113030"/>
                  </a:lnTo>
                  <a:lnTo>
                    <a:pt x="732472" y="111760"/>
                  </a:lnTo>
                  <a:lnTo>
                    <a:pt x="734377" y="113030"/>
                  </a:lnTo>
                  <a:lnTo>
                    <a:pt x="735545" y="116840"/>
                  </a:lnTo>
                  <a:lnTo>
                    <a:pt x="734580" y="118110"/>
                  </a:lnTo>
                  <a:lnTo>
                    <a:pt x="731050" y="119380"/>
                  </a:lnTo>
                  <a:lnTo>
                    <a:pt x="731481" y="119380"/>
                  </a:lnTo>
                  <a:lnTo>
                    <a:pt x="734021" y="120650"/>
                  </a:lnTo>
                  <a:lnTo>
                    <a:pt x="734491" y="124460"/>
                  </a:lnTo>
                  <a:lnTo>
                    <a:pt x="734326" y="124460"/>
                  </a:lnTo>
                  <a:lnTo>
                    <a:pt x="734707" y="125730"/>
                  </a:lnTo>
                  <a:lnTo>
                    <a:pt x="735965" y="125730"/>
                  </a:lnTo>
                  <a:lnTo>
                    <a:pt x="738162" y="124460"/>
                  </a:lnTo>
                  <a:lnTo>
                    <a:pt x="739940" y="125730"/>
                  </a:lnTo>
                  <a:lnTo>
                    <a:pt x="741159" y="127000"/>
                  </a:lnTo>
                  <a:lnTo>
                    <a:pt x="741426" y="124460"/>
                  </a:lnTo>
                  <a:lnTo>
                    <a:pt x="742950" y="123190"/>
                  </a:lnTo>
                  <a:lnTo>
                    <a:pt x="747903" y="121920"/>
                  </a:lnTo>
                  <a:lnTo>
                    <a:pt x="750379" y="123126"/>
                  </a:lnTo>
                  <a:lnTo>
                    <a:pt x="750214" y="121920"/>
                  </a:lnTo>
                  <a:lnTo>
                    <a:pt x="749871" y="119380"/>
                  </a:lnTo>
                  <a:lnTo>
                    <a:pt x="751014" y="116840"/>
                  </a:lnTo>
                  <a:lnTo>
                    <a:pt x="752856" y="115557"/>
                  </a:lnTo>
                  <a:lnTo>
                    <a:pt x="753160" y="114300"/>
                  </a:lnTo>
                  <a:lnTo>
                    <a:pt x="754405" y="113030"/>
                  </a:lnTo>
                  <a:lnTo>
                    <a:pt x="756221" y="113030"/>
                  </a:lnTo>
                  <a:lnTo>
                    <a:pt x="756881" y="111760"/>
                  </a:lnTo>
                  <a:lnTo>
                    <a:pt x="757923" y="111760"/>
                  </a:lnTo>
                  <a:lnTo>
                    <a:pt x="759256" y="110490"/>
                  </a:lnTo>
                  <a:lnTo>
                    <a:pt x="759294" y="109220"/>
                  </a:lnTo>
                  <a:lnTo>
                    <a:pt x="759726" y="107950"/>
                  </a:lnTo>
                  <a:lnTo>
                    <a:pt x="760488" y="106680"/>
                  </a:lnTo>
                  <a:lnTo>
                    <a:pt x="757720" y="107950"/>
                  </a:lnTo>
                  <a:lnTo>
                    <a:pt x="755129" y="105410"/>
                  </a:lnTo>
                  <a:lnTo>
                    <a:pt x="754202" y="100330"/>
                  </a:lnTo>
                  <a:lnTo>
                    <a:pt x="756056" y="97790"/>
                  </a:lnTo>
                  <a:lnTo>
                    <a:pt x="761720" y="97790"/>
                  </a:lnTo>
                  <a:lnTo>
                    <a:pt x="762800" y="99060"/>
                  </a:lnTo>
                  <a:lnTo>
                    <a:pt x="764159" y="99060"/>
                  </a:lnTo>
                  <a:lnTo>
                    <a:pt x="765302" y="100330"/>
                  </a:lnTo>
                  <a:lnTo>
                    <a:pt x="765657" y="101600"/>
                  </a:lnTo>
                  <a:lnTo>
                    <a:pt x="765479" y="102870"/>
                  </a:lnTo>
                  <a:lnTo>
                    <a:pt x="767270" y="102870"/>
                  </a:lnTo>
                  <a:lnTo>
                    <a:pt x="767219" y="101600"/>
                  </a:lnTo>
                  <a:lnTo>
                    <a:pt x="766978" y="100330"/>
                  </a:lnTo>
                  <a:lnTo>
                    <a:pt x="767689" y="99060"/>
                  </a:lnTo>
                  <a:lnTo>
                    <a:pt x="768883" y="97790"/>
                  </a:lnTo>
                  <a:lnTo>
                    <a:pt x="769162" y="97790"/>
                  </a:lnTo>
                  <a:lnTo>
                    <a:pt x="769543" y="96520"/>
                  </a:lnTo>
                  <a:lnTo>
                    <a:pt x="766978" y="96520"/>
                  </a:lnTo>
                  <a:lnTo>
                    <a:pt x="763866" y="95250"/>
                  </a:lnTo>
                  <a:lnTo>
                    <a:pt x="763460" y="93980"/>
                  </a:lnTo>
                  <a:lnTo>
                    <a:pt x="762546" y="91160"/>
                  </a:lnTo>
                  <a:lnTo>
                    <a:pt x="761682" y="92710"/>
                  </a:lnTo>
                  <a:lnTo>
                    <a:pt x="759053" y="92710"/>
                  </a:lnTo>
                  <a:lnTo>
                    <a:pt x="756424" y="93980"/>
                  </a:lnTo>
                  <a:lnTo>
                    <a:pt x="753592" y="92722"/>
                  </a:lnTo>
                  <a:lnTo>
                    <a:pt x="754291" y="97790"/>
                  </a:lnTo>
                  <a:lnTo>
                    <a:pt x="753745" y="100330"/>
                  </a:lnTo>
                  <a:lnTo>
                    <a:pt x="752703" y="101600"/>
                  </a:lnTo>
                  <a:lnTo>
                    <a:pt x="752233" y="104140"/>
                  </a:lnTo>
                  <a:lnTo>
                    <a:pt x="750189" y="105410"/>
                  </a:lnTo>
                  <a:lnTo>
                    <a:pt x="747306" y="106680"/>
                  </a:lnTo>
                  <a:lnTo>
                    <a:pt x="747826" y="106680"/>
                  </a:lnTo>
                  <a:lnTo>
                    <a:pt x="748118" y="107950"/>
                  </a:lnTo>
                  <a:lnTo>
                    <a:pt x="748271" y="106680"/>
                  </a:lnTo>
                  <a:lnTo>
                    <a:pt x="750430" y="106680"/>
                  </a:lnTo>
                  <a:lnTo>
                    <a:pt x="751954" y="109220"/>
                  </a:lnTo>
                  <a:lnTo>
                    <a:pt x="751979" y="111760"/>
                  </a:lnTo>
                  <a:lnTo>
                    <a:pt x="751103" y="113030"/>
                  </a:lnTo>
                  <a:lnTo>
                    <a:pt x="749858" y="114300"/>
                  </a:lnTo>
                  <a:lnTo>
                    <a:pt x="749401" y="114300"/>
                  </a:lnTo>
                  <a:lnTo>
                    <a:pt x="748614" y="115557"/>
                  </a:lnTo>
                  <a:lnTo>
                    <a:pt x="744943" y="115570"/>
                  </a:lnTo>
                  <a:lnTo>
                    <a:pt x="746683" y="116840"/>
                  </a:lnTo>
                  <a:lnTo>
                    <a:pt x="747306" y="120650"/>
                  </a:lnTo>
                  <a:lnTo>
                    <a:pt x="746074" y="121920"/>
                  </a:lnTo>
                  <a:lnTo>
                    <a:pt x="742403" y="123190"/>
                  </a:lnTo>
                  <a:lnTo>
                    <a:pt x="740651" y="121920"/>
                  </a:lnTo>
                  <a:lnTo>
                    <a:pt x="740346" y="119380"/>
                  </a:lnTo>
                  <a:lnTo>
                    <a:pt x="740041" y="118110"/>
                  </a:lnTo>
                  <a:lnTo>
                    <a:pt x="741273" y="116840"/>
                  </a:lnTo>
                  <a:lnTo>
                    <a:pt x="744943" y="115570"/>
                  </a:lnTo>
                  <a:lnTo>
                    <a:pt x="742873" y="115570"/>
                  </a:lnTo>
                  <a:lnTo>
                    <a:pt x="740244" y="114300"/>
                  </a:lnTo>
                  <a:lnTo>
                    <a:pt x="739394" y="111760"/>
                  </a:lnTo>
                  <a:lnTo>
                    <a:pt x="738974" y="110490"/>
                  </a:lnTo>
                  <a:lnTo>
                    <a:pt x="739101" y="109220"/>
                  </a:lnTo>
                  <a:lnTo>
                    <a:pt x="739673" y="107950"/>
                  </a:lnTo>
                  <a:lnTo>
                    <a:pt x="738898" y="107950"/>
                  </a:lnTo>
                  <a:lnTo>
                    <a:pt x="735152" y="109220"/>
                  </a:lnTo>
                  <a:lnTo>
                    <a:pt x="731786" y="107950"/>
                  </a:lnTo>
                  <a:lnTo>
                    <a:pt x="730834" y="104140"/>
                  </a:lnTo>
                  <a:lnTo>
                    <a:pt x="730199" y="101600"/>
                  </a:lnTo>
                  <a:lnTo>
                    <a:pt x="731723" y="97790"/>
                  </a:lnTo>
                  <a:lnTo>
                    <a:pt x="734415" y="96520"/>
                  </a:lnTo>
                  <a:lnTo>
                    <a:pt x="734707" y="96520"/>
                  </a:lnTo>
                  <a:lnTo>
                    <a:pt x="734441" y="95250"/>
                  </a:lnTo>
                  <a:lnTo>
                    <a:pt x="734123" y="95250"/>
                  </a:lnTo>
                  <a:lnTo>
                    <a:pt x="734161" y="93980"/>
                  </a:lnTo>
                  <a:lnTo>
                    <a:pt x="731342" y="95250"/>
                  </a:lnTo>
                  <a:lnTo>
                    <a:pt x="728548" y="92722"/>
                  </a:lnTo>
                  <a:lnTo>
                    <a:pt x="727392" y="89738"/>
                  </a:lnTo>
                  <a:lnTo>
                    <a:pt x="727392" y="99060"/>
                  </a:lnTo>
                  <a:lnTo>
                    <a:pt x="724877" y="101600"/>
                  </a:lnTo>
                  <a:lnTo>
                    <a:pt x="720915" y="102870"/>
                  </a:lnTo>
                  <a:lnTo>
                    <a:pt x="719277" y="102870"/>
                  </a:lnTo>
                  <a:lnTo>
                    <a:pt x="717931" y="104140"/>
                  </a:lnTo>
                  <a:lnTo>
                    <a:pt x="713600" y="104140"/>
                  </a:lnTo>
                  <a:lnTo>
                    <a:pt x="712470" y="102870"/>
                  </a:lnTo>
                  <a:lnTo>
                    <a:pt x="711365" y="101650"/>
                  </a:lnTo>
                  <a:lnTo>
                    <a:pt x="711301" y="97790"/>
                  </a:lnTo>
                  <a:lnTo>
                    <a:pt x="712330" y="96520"/>
                  </a:lnTo>
                  <a:lnTo>
                    <a:pt x="713803" y="95250"/>
                  </a:lnTo>
                  <a:lnTo>
                    <a:pt x="713384" y="95250"/>
                  </a:lnTo>
                  <a:lnTo>
                    <a:pt x="713193" y="93980"/>
                  </a:lnTo>
                  <a:lnTo>
                    <a:pt x="711669" y="93980"/>
                  </a:lnTo>
                  <a:lnTo>
                    <a:pt x="711263" y="95250"/>
                  </a:lnTo>
                  <a:lnTo>
                    <a:pt x="710552" y="96520"/>
                  </a:lnTo>
                  <a:lnTo>
                    <a:pt x="709587" y="97790"/>
                  </a:lnTo>
                  <a:lnTo>
                    <a:pt x="710361" y="97790"/>
                  </a:lnTo>
                  <a:lnTo>
                    <a:pt x="710984" y="100330"/>
                  </a:lnTo>
                  <a:lnTo>
                    <a:pt x="709891" y="102870"/>
                  </a:lnTo>
                  <a:lnTo>
                    <a:pt x="704443" y="102870"/>
                  </a:lnTo>
                  <a:lnTo>
                    <a:pt x="704126" y="101600"/>
                  </a:lnTo>
                  <a:lnTo>
                    <a:pt x="703808" y="100330"/>
                  </a:lnTo>
                  <a:lnTo>
                    <a:pt x="703910" y="99060"/>
                  </a:lnTo>
                  <a:lnTo>
                    <a:pt x="704126" y="99060"/>
                  </a:lnTo>
                  <a:lnTo>
                    <a:pt x="701941" y="97802"/>
                  </a:lnTo>
                  <a:lnTo>
                    <a:pt x="701941" y="118110"/>
                  </a:lnTo>
                  <a:lnTo>
                    <a:pt x="699706" y="120650"/>
                  </a:lnTo>
                  <a:lnTo>
                    <a:pt x="699541" y="120650"/>
                  </a:lnTo>
                  <a:lnTo>
                    <a:pt x="699541" y="139700"/>
                  </a:lnTo>
                  <a:lnTo>
                    <a:pt x="698322" y="140970"/>
                  </a:lnTo>
                  <a:lnTo>
                    <a:pt x="696480" y="142240"/>
                  </a:lnTo>
                  <a:lnTo>
                    <a:pt x="694651" y="142240"/>
                  </a:lnTo>
                  <a:lnTo>
                    <a:pt x="692899" y="140970"/>
                  </a:lnTo>
                  <a:lnTo>
                    <a:pt x="692683" y="139700"/>
                  </a:lnTo>
                  <a:lnTo>
                    <a:pt x="692251" y="137160"/>
                  </a:lnTo>
                  <a:lnTo>
                    <a:pt x="693470" y="135890"/>
                  </a:lnTo>
                  <a:lnTo>
                    <a:pt x="697128" y="134620"/>
                  </a:lnTo>
                  <a:lnTo>
                    <a:pt x="698881" y="135890"/>
                  </a:lnTo>
                  <a:lnTo>
                    <a:pt x="699541" y="139700"/>
                  </a:lnTo>
                  <a:lnTo>
                    <a:pt x="699541" y="120650"/>
                  </a:lnTo>
                  <a:lnTo>
                    <a:pt x="694474" y="120650"/>
                  </a:lnTo>
                  <a:lnTo>
                    <a:pt x="693572" y="119380"/>
                  </a:lnTo>
                  <a:lnTo>
                    <a:pt x="692480" y="119380"/>
                  </a:lnTo>
                  <a:lnTo>
                    <a:pt x="692048" y="118821"/>
                  </a:lnTo>
                  <a:lnTo>
                    <a:pt x="692048" y="372110"/>
                  </a:lnTo>
                  <a:lnTo>
                    <a:pt x="690803" y="373380"/>
                  </a:lnTo>
                  <a:lnTo>
                    <a:pt x="688962" y="373380"/>
                  </a:lnTo>
                  <a:lnTo>
                    <a:pt x="687120" y="374650"/>
                  </a:lnTo>
                  <a:lnTo>
                    <a:pt x="685393" y="373380"/>
                  </a:lnTo>
                  <a:lnTo>
                    <a:pt x="685190" y="372110"/>
                  </a:lnTo>
                  <a:lnTo>
                    <a:pt x="684784" y="369570"/>
                  </a:lnTo>
                  <a:lnTo>
                    <a:pt x="686028" y="368300"/>
                  </a:lnTo>
                  <a:lnTo>
                    <a:pt x="689711" y="367030"/>
                  </a:lnTo>
                  <a:lnTo>
                    <a:pt x="691438" y="368300"/>
                  </a:lnTo>
                  <a:lnTo>
                    <a:pt x="692048" y="372110"/>
                  </a:lnTo>
                  <a:lnTo>
                    <a:pt x="692048" y="118821"/>
                  </a:lnTo>
                  <a:lnTo>
                    <a:pt x="691515" y="118110"/>
                  </a:lnTo>
                  <a:lnTo>
                    <a:pt x="690727" y="116840"/>
                  </a:lnTo>
                  <a:lnTo>
                    <a:pt x="691045" y="115595"/>
                  </a:lnTo>
                  <a:lnTo>
                    <a:pt x="691794" y="114300"/>
                  </a:lnTo>
                  <a:lnTo>
                    <a:pt x="691883" y="113030"/>
                  </a:lnTo>
                  <a:lnTo>
                    <a:pt x="691045" y="113030"/>
                  </a:lnTo>
                  <a:lnTo>
                    <a:pt x="690562" y="114134"/>
                  </a:lnTo>
                  <a:lnTo>
                    <a:pt x="690562" y="320040"/>
                  </a:lnTo>
                  <a:lnTo>
                    <a:pt x="689444" y="322580"/>
                  </a:lnTo>
                  <a:lnTo>
                    <a:pt x="684022" y="322580"/>
                  </a:lnTo>
                  <a:lnTo>
                    <a:pt x="684022" y="347980"/>
                  </a:lnTo>
                  <a:lnTo>
                    <a:pt x="683234" y="348932"/>
                  </a:lnTo>
                  <a:lnTo>
                    <a:pt x="683234" y="422910"/>
                  </a:lnTo>
                  <a:lnTo>
                    <a:pt x="682205" y="424180"/>
                  </a:lnTo>
                  <a:lnTo>
                    <a:pt x="678637" y="425450"/>
                  </a:lnTo>
                  <a:lnTo>
                    <a:pt x="676757" y="424180"/>
                  </a:lnTo>
                  <a:lnTo>
                    <a:pt x="675716" y="421640"/>
                  </a:lnTo>
                  <a:lnTo>
                    <a:pt x="676744" y="419100"/>
                  </a:lnTo>
                  <a:lnTo>
                    <a:pt x="678535" y="419100"/>
                  </a:lnTo>
                  <a:lnTo>
                    <a:pt x="680313" y="417830"/>
                  </a:lnTo>
                  <a:lnTo>
                    <a:pt x="682193" y="419100"/>
                  </a:lnTo>
                  <a:lnTo>
                    <a:pt x="683234" y="422910"/>
                  </a:lnTo>
                  <a:lnTo>
                    <a:pt x="683234" y="348932"/>
                  </a:lnTo>
                  <a:lnTo>
                    <a:pt x="682967" y="349250"/>
                  </a:lnTo>
                  <a:lnTo>
                    <a:pt x="679373" y="350520"/>
                  </a:lnTo>
                  <a:lnTo>
                    <a:pt x="678891" y="350189"/>
                  </a:lnTo>
                  <a:lnTo>
                    <a:pt x="678891" y="365760"/>
                  </a:lnTo>
                  <a:lnTo>
                    <a:pt x="678294" y="367030"/>
                  </a:lnTo>
                  <a:lnTo>
                    <a:pt x="677633" y="367030"/>
                  </a:lnTo>
                  <a:lnTo>
                    <a:pt x="678154" y="369570"/>
                  </a:lnTo>
                  <a:lnTo>
                    <a:pt x="677062" y="370840"/>
                  </a:lnTo>
                  <a:lnTo>
                    <a:pt x="676617" y="371005"/>
                  </a:lnTo>
                  <a:lnTo>
                    <a:pt x="676617" y="400050"/>
                  </a:lnTo>
                  <a:lnTo>
                    <a:pt x="676617" y="403948"/>
                  </a:lnTo>
                  <a:lnTo>
                    <a:pt x="675246" y="405130"/>
                  </a:lnTo>
                  <a:lnTo>
                    <a:pt x="672414" y="405130"/>
                  </a:lnTo>
                  <a:lnTo>
                    <a:pt x="672045" y="406400"/>
                  </a:lnTo>
                  <a:lnTo>
                    <a:pt x="670737" y="406400"/>
                  </a:lnTo>
                  <a:lnTo>
                    <a:pt x="670737" y="430530"/>
                  </a:lnTo>
                  <a:lnTo>
                    <a:pt x="669455" y="431622"/>
                  </a:lnTo>
                  <a:lnTo>
                    <a:pt x="669455" y="447040"/>
                  </a:lnTo>
                  <a:lnTo>
                    <a:pt x="667981" y="449580"/>
                  </a:lnTo>
                  <a:lnTo>
                    <a:pt x="664260" y="449580"/>
                  </a:lnTo>
                  <a:lnTo>
                    <a:pt x="663600" y="449046"/>
                  </a:lnTo>
                  <a:lnTo>
                    <a:pt x="663600" y="468630"/>
                  </a:lnTo>
                  <a:lnTo>
                    <a:pt x="662355" y="469900"/>
                  </a:lnTo>
                  <a:lnTo>
                    <a:pt x="658672" y="471170"/>
                  </a:lnTo>
                  <a:lnTo>
                    <a:pt x="656945" y="469900"/>
                  </a:lnTo>
                  <a:lnTo>
                    <a:pt x="656450" y="466775"/>
                  </a:lnTo>
                  <a:lnTo>
                    <a:pt x="656412" y="466013"/>
                  </a:lnTo>
                  <a:lnTo>
                    <a:pt x="657593" y="464820"/>
                  </a:lnTo>
                  <a:lnTo>
                    <a:pt x="659422" y="463550"/>
                  </a:lnTo>
                  <a:lnTo>
                    <a:pt x="661263" y="463550"/>
                  </a:lnTo>
                  <a:lnTo>
                    <a:pt x="663003" y="464820"/>
                  </a:lnTo>
                  <a:lnTo>
                    <a:pt x="663600" y="468630"/>
                  </a:lnTo>
                  <a:lnTo>
                    <a:pt x="663600" y="449046"/>
                  </a:lnTo>
                  <a:lnTo>
                    <a:pt x="662711" y="448310"/>
                  </a:lnTo>
                  <a:lnTo>
                    <a:pt x="662609" y="444500"/>
                  </a:lnTo>
                  <a:lnTo>
                    <a:pt x="663346" y="443230"/>
                  </a:lnTo>
                  <a:lnTo>
                    <a:pt x="664083" y="441960"/>
                  </a:lnTo>
                  <a:lnTo>
                    <a:pt x="667804" y="441960"/>
                  </a:lnTo>
                  <a:lnTo>
                    <a:pt x="669353" y="443230"/>
                  </a:lnTo>
                  <a:lnTo>
                    <a:pt x="669455" y="447040"/>
                  </a:lnTo>
                  <a:lnTo>
                    <a:pt x="669455" y="431622"/>
                  </a:lnTo>
                  <a:lnTo>
                    <a:pt x="669239" y="431800"/>
                  </a:lnTo>
                  <a:lnTo>
                    <a:pt x="665505" y="431800"/>
                  </a:lnTo>
                  <a:lnTo>
                    <a:pt x="663981" y="430530"/>
                  </a:lnTo>
                  <a:lnTo>
                    <a:pt x="663943" y="426720"/>
                  </a:lnTo>
                  <a:lnTo>
                    <a:pt x="665429" y="425450"/>
                  </a:lnTo>
                  <a:lnTo>
                    <a:pt x="669150" y="425450"/>
                  </a:lnTo>
                  <a:lnTo>
                    <a:pt x="670687" y="426720"/>
                  </a:lnTo>
                  <a:lnTo>
                    <a:pt x="670737" y="430530"/>
                  </a:lnTo>
                  <a:lnTo>
                    <a:pt x="670737" y="406400"/>
                  </a:lnTo>
                  <a:lnTo>
                    <a:pt x="670331" y="406400"/>
                  </a:lnTo>
                  <a:lnTo>
                    <a:pt x="668553" y="407670"/>
                  </a:lnTo>
                  <a:lnTo>
                    <a:pt x="666661" y="406400"/>
                  </a:lnTo>
                  <a:lnTo>
                    <a:pt x="665568" y="402590"/>
                  </a:lnTo>
                  <a:lnTo>
                    <a:pt x="666572" y="401320"/>
                  </a:lnTo>
                  <a:lnTo>
                    <a:pt x="668972" y="400050"/>
                  </a:lnTo>
                  <a:lnTo>
                    <a:pt x="670661" y="400050"/>
                  </a:lnTo>
                  <a:lnTo>
                    <a:pt x="671830" y="398780"/>
                  </a:lnTo>
                  <a:lnTo>
                    <a:pt x="675081" y="398780"/>
                  </a:lnTo>
                  <a:lnTo>
                    <a:pt x="676617" y="400050"/>
                  </a:lnTo>
                  <a:lnTo>
                    <a:pt x="676617" y="371005"/>
                  </a:lnTo>
                  <a:lnTo>
                    <a:pt x="673468" y="372110"/>
                  </a:lnTo>
                  <a:lnTo>
                    <a:pt x="671626" y="370840"/>
                  </a:lnTo>
                  <a:lnTo>
                    <a:pt x="671207" y="369570"/>
                  </a:lnTo>
                  <a:lnTo>
                    <a:pt x="670801" y="368300"/>
                  </a:lnTo>
                  <a:lnTo>
                    <a:pt x="671347" y="367030"/>
                  </a:lnTo>
                  <a:lnTo>
                    <a:pt x="672426" y="365760"/>
                  </a:lnTo>
                  <a:lnTo>
                    <a:pt x="672249" y="365760"/>
                  </a:lnTo>
                  <a:lnTo>
                    <a:pt x="672147" y="364490"/>
                  </a:lnTo>
                  <a:lnTo>
                    <a:pt x="672122" y="363220"/>
                  </a:lnTo>
                  <a:lnTo>
                    <a:pt x="673608" y="360680"/>
                  </a:lnTo>
                  <a:lnTo>
                    <a:pt x="677329" y="360680"/>
                  </a:lnTo>
                  <a:lnTo>
                    <a:pt x="678865" y="363220"/>
                  </a:lnTo>
                  <a:lnTo>
                    <a:pt x="678891" y="365760"/>
                  </a:lnTo>
                  <a:lnTo>
                    <a:pt x="678891" y="350189"/>
                  </a:lnTo>
                  <a:lnTo>
                    <a:pt x="677519" y="349250"/>
                  </a:lnTo>
                  <a:lnTo>
                    <a:pt x="676541" y="345440"/>
                  </a:lnTo>
                  <a:lnTo>
                    <a:pt x="677608" y="344170"/>
                  </a:lnTo>
                  <a:lnTo>
                    <a:pt x="681189" y="342900"/>
                  </a:lnTo>
                  <a:lnTo>
                    <a:pt x="683044" y="344170"/>
                  </a:lnTo>
                  <a:lnTo>
                    <a:pt x="683539" y="345440"/>
                  </a:lnTo>
                  <a:lnTo>
                    <a:pt x="684022" y="347980"/>
                  </a:lnTo>
                  <a:lnTo>
                    <a:pt x="684022" y="322580"/>
                  </a:lnTo>
                  <a:lnTo>
                    <a:pt x="683133" y="318770"/>
                  </a:lnTo>
                  <a:lnTo>
                    <a:pt x="684250" y="316230"/>
                  </a:lnTo>
                  <a:lnTo>
                    <a:pt x="689698" y="316230"/>
                  </a:lnTo>
                  <a:lnTo>
                    <a:pt x="690562" y="320040"/>
                  </a:lnTo>
                  <a:lnTo>
                    <a:pt x="690562" y="114134"/>
                  </a:lnTo>
                  <a:lnTo>
                    <a:pt x="690499" y="114274"/>
                  </a:lnTo>
                  <a:lnTo>
                    <a:pt x="690486" y="115595"/>
                  </a:lnTo>
                  <a:lnTo>
                    <a:pt x="689965" y="116840"/>
                  </a:lnTo>
                  <a:lnTo>
                    <a:pt x="689025" y="118110"/>
                  </a:lnTo>
                  <a:lnTo>
                    <a:pt x="688898" y="119380"/>
                  </a:lnTo>
                  <a:lnTo>
                    <a:pt x="687959" y="120650"/>
                  </a:lnTo>
                  <a:lnTo>
                    <a:pt x="684720" y="120650"/>
                  </a:lnTo>
                  <a:lnTo>
                    <a:pt x="682891" y="119380"/>
                  </a:lnTo>
                  <a:lnTo>
                    <a:pt x="682637" y="118732"/>
                  </a:lnTo>
                  <a:lnTo>
                    <a:pt x="682637" y="138430"/>
                  </a:lnTo>
                  <a:lnTo>
                    <a:pt x="681139" y="139700"/>
                  </a:lnTo>
                  <a:lnTo>
                    <a:pt x="678065" y="139700"/>
                  </a:lnTo>
                  <a:lnTo>
                    <a:pt x="677037" y="138430"/>
                  </a:lnTo>
                  <a:lnTo>
                    <a:pt x="674916" y="138430"/>
                  </a:lnTo>
                  <a:lnTo>
                    <a:pt x="673506" y="137160"/>
                  </a:lnTo>
                  <a:lnTo>
                    <a:pt x="672909" y="135890"/>
                  </a:lnTo>
                  <a:lnTo>
                    <a:pt x="672236" y="135890"/>
                  </a:lnTo>
                  <a:lnTo>
                    <a:pt x="671753" y="134620"/>
                  </a:lnTo>
                  <a:lnTo>
                    <a:pt x="671042" y="134620"/>
                  </a:lnTo>
                  <a:lnTo>
                    <a:pt x="670179" y="135890"/>
                  </a:lnTo>
                  <a:lnTo>
                    <a:pt x="667219" y="135890"/>
                  </a:lnTo>
                  <a:lnTo>
                    <a:pt x="665518" y="134620"/>
                  </a:lnTo>
                  <a:lnTo>
                    <a:pt x="665340" y="133350"/>
                  </a:lnTo>
                  <a:lnTo>
                    <a:pt x="665162" y="131991"/>
                  </a:lnTo>
                  <a:lnTo>
                    <a:pt x="665111" y="138430"/>
                  </a:lnTo>
                  <a:lnTo>
                    <a:pt x="664159" y="140970"/>
                  </a:lnTo>
                  <a:lnTo>
                    <a:pt x="663397" y="140970"/>
                  </a:lnTo>
                  <a:lnTo>
                    <a:pt x="663397" y="426720"/>
                  </a:lnTo>
                  <a:lnTo>
                    <a:pt x="662368" y="427990"/>
                  </a:lnTo>
                  <a:lnTo>
                    <a:pt x="660781" y="429260"/>
                  </a:lnTo>
                  <a:lnTo>
                    <a:pt x="660984" y="429260"/>
                  </a:lnTo>
                  <a:lnTo>
                    <a:pt x="661555" y="430530"/>
                  </a:lnTo>
                  <a:lnTo>
                    <a:pt x="660514" y="433070"/>
                  </a:lnTo>
                  <a:lnTo>
                    <a:pt x="659422" y="433463"/>
                  </a:lnTo>
                  <a:lnTo>
                    <a:pt x="659422" y="452120"/>
                  </a:lnTo>
                  <a:lnTo>
                    <a:pt x="658444" y="453390"/>
                  </a:lnTo>
                  <a:lnTo>
                    <a:pt x="656894" y="453390"/>
                  </a:lnTo>
                  <a:lnTo>
                    <a:pt x="657136" y="454660"/>
                  </a:lnTo>
                  <a:lnTo>
                    <a:pt x="656196" y="457200"/>
                  </a:lnTo>
                  <a:lnTo>
                    <a:pt x="652221" y="457200"/>
                  </a:lnTo>
                  <a:lnTo>
                    <a:pt x="651383" y="455930"/>
                  </a:lnTo>
                  <a:lnTo>
                    <a:pt x="650989" y="457200"/>
                  </a:lnTo>
                  <a:lnTo>
                    <a:pt x="650252" y="458470"/>
                  </a:lnTo>
                  <a:lnTo>
                    <a:pt x="647458" y="458470"/>
                  </a:lnTo>
                  <a:lnTo>
                    <a:pt x="645604" y="457200"/>
                  </a:lnTo>
                  <a:lnTo>
                    <a:pt x="644601" y="454660"/>
                  </a:lnTo>
                  <a:lnTo>
                    <a:pt x="645655" y="452120"/>
                  </a:lnTo>
                  <a:lnTo>
                    <a:pt x="650938" y="452120"/>
                  </a:lnTo>
                  <a:lnTo>
                    <a:pt x="651598" y="450850"/>
                  </a:lnTo>
                  <a:lnTo>
                    <a:pt x="652475" y="450850"/>
                  </a:lnTo>
                  <a:lnTo>
                    <a:pt x="652233" y="449580"/>
                  </a:lnTo>
                  <a:lnTo>
                    <a:pt x="653364" y="447040"/>
                  </a:lnTo>
                  <a:lnTo>
                    <a:pt x="656971" y="447040"/>
                  </a:lnTo>
                  <a:lnTo>
                    <a:pt x="658736" y="448310"/>
                  </a:lnTo>
                  <a:lnTo>
                    <a:pt x="659422" y="452120"/>
                  </a:lnTo>
                  <a:lnTo>
                    <a:pt x="659422" y="433463"/>
                  </a:lnTo>
                  <a:lnTo>
                    <a:pt x="656932" y="434340"/>
                  </a:lnTo>
                  <a:lnTo>
                    <a:pt x="655066" y="433070"/>
                  </a:lnTo>
                  <a:lnTo>
                    <a:pt x="654062" y="429260"/>
                  </a:lnTo>
                  <a:lnTo>
                    <a:pt x="655053" y="427990"/>
                  </a:lnTo>
                  <a:lnTo>
                    <a:pt x="656767" y="426720"/>
                  </a:lnTo>
                  <a:lnTo>
                    <a:pt x="656450" y="426720"/>
                  </a:lnTo>
                  <a:lnTo>
                    <a:pt x="656259" y="425450"/>
                  </a:lnTo>
                  <a:lnTo>
                    <a:pt x="656082" y="424180"/>
                  </a:lnTo>
                  <a:lnTo>
                    <a:pt x="657275" y="422910"/>
                  </a:lnTo>
                  <a:lnTo>
                    <a:pt x="660933" y="421640"/>
                  </a:lnTo>
                  <a:lnTo>
                    <a:pt x="662698" y="422910"/>
                  </a:lnTo>
                  <a:lnTo>
                    <a:pt x="663397" y="426720"/>
                  </a:lnTo>
                  <a:lnTo>
                    <a:pt x="663397" y="140970"/>
                  </a:lnTo>
                  <a:lnTo>
                    <a:pt x="662000" y="140970"/>
                  </a:lnTo>
                  <a:lnTo>
                    <a:pt x="662000" y="403860"/>
                  </a:lnTo>
                  <a:lnTo>
                    <a:pt x="660755" y="405130"/>
                  </a:lnTo>
                  <a:lnTo>
                    <a:pt x="657072" y="406400"/>
                  </a:lnTo>
                  <a:lnTo>
                    <a:pt x="655345" y="405130"/>
                  </a:lnTo>
                  <a:lnTo>
                    <a:pt x="654748" y="401320"/>
                  </a:lnTo>
                  <a:lnTo>
                    <a:pt x="655993" y="398780"/>
                  </a:lnTo>
                  <a:lnTo>
                    <a:pt x="659663" y="398780"/>
                  </a:lnTo>
                  <a:lnTo>
                    <a:pt x="661403" y="400050"/>
                  </a:lnTo>
                  <a:lnTo>
                    <a:pt x="662000" y="403860"/>
                  </a:lnTo>
                  <a:lnTo>
                    <a:pt x="662000" y="140970"/>
                  </a:lnTo>
                  <a:lnTo>
                    <a:pt x="658710" y="140970"/>
                  </a:lnTo>
                  <a:lnTo>
                    <a:pt x="657529" y="137160"/>
                  </a:lnTo>
                  <a:lnTo>
                    <a:pt x="658012" y="135890"/>
                  </a:lnTo>
                  <a:lnTo>
                    <a:pt x="658482" y="134620"/>
                  </a:lnTo>
                  <a:lnTo>
                    <a:pt x="663930" y="134620"/>
                  </a:lnTo>
                  <a:lnTo>
                    <a:pt x="665111" y="138430"/>
                  </a:lnTo>
                  <a:lnTo>
                    <a:pt x="665111" y="132080"/>
                  </a:lnTo>
                  <a:lnTo>
                    <a:pt x="663359" y="132080"/>
                  </a:lnTo>
                  <a:lnTo>
                    <a:pt x="661606" y="133350"/>
                  </a:lnTo>
                  <a:lnTo>
                    <a:pt x="659688" y="132080"/>
                  </a:lnTo>
                  <a:lnTo>
                    <a:pt x="658863" y="129540"/>
                  </a:lnTo>
                  <a:lnTo>
                    <a:pt x="658456" y="128270"/>
                  </a:lnTo>
                  <a:lnTo>
                    <a:pt x="659384" y="127000"/>
                  </a:lnTo>
                  <a:lnTo>
                    <a:pt x="662914" y="125730"/>
                  </a:lnTo>
                  <a:lnTo>
                    <a:pt x="664832" y="125730"/>
                  </a:lnTo>
                  <a:lnTo>
                    <a:pt x="666051" y="129540"/>
                  </a:lnTo>
                  <a:lnTo>
                    <a:pt x="665924" y="129895"/>
                  </a:lnTo>
                  <a:lnTo>
                    <a:pt x="666280" y="129540"/>
                  </a:lnTo>
                  <a:lnTo>
                    <a:pt x="671347" y="129540"/>
                  </a:lnTo>
                  <a:lnTo>
                    <a:pt x="671791" y="132080"/>
                  </a:lnTo>
                  <a:lnTo>
                    <a:pt x="672249" y="130810"/>
                  </a:lnTo>
                  <a:lnTo>
                    <a:pt x="673023" y="130810"/>
                  </a:lnTo>
                  <a:lnTo>
                    <a:pt x="675640" y="129540"/>
                  </a:lnTo>
                  <a:lnTo>
                    <a:pt x="677151" y="130810"/>
                  </a:lnTo>
                  <a:lnTo>
                    <a:pt x="677773" y="132080"/>
                  </a:lnTo>
                  <a:lnTo>
                    <a:pt x="678535" y="132080"/>
                  </a:lnTo>
                  <a:lnTo>
                    <a:pt x="678802" y="133350"/>
                  </a:lnTo>
                  <a:lnTo>
                    <a:pt x="681088" y="133350"/>
                  </a:lnTo>
                  <a:lnTo>
                    <a:pt x="682612" y="134620"/>
                  </a:lnTo>
                  <a:lnTo>
                    <a:pt x="682637" y="138430"/>
                  </a:lnTo>
                  <a:lnTo>
                    <a:pt x="682637" y="118732"/>
                  </a:lnTo>
                  <a:lnTo>
                    <a:pt x="682396" y="118110"/>
                  </a:lnTo>
                  <a:lnTo>
                    <a:pt x="681697" y="116840"/>
                  </a:lnTo>
                  <a:lnTo>
                    <a:pt x="681088" y="116840"/>
                  </a:lnTo>
                  <a:lnTo>
                    <a:pt x="680021" y="113030"/>
                  </a:lnTo>
                  <a:lnTo>
                    <a:pt x="681024" y="110490"/>
                  </a:lnTo>
                  <a:lnTo>
                    <a:pt x="682980" y="109220"/>
                  </a:lnTo>
                  <a:lnTo>
                    <a:pt x="683158" y="107950"/>
                  </a:lnTo>
                  <a:lnTo>
                    <a:pt x="683615" y="106680"/>
                  </a:lnTo>
                  <a:lnTo>
                    <a:pt x="683526" y="105410"/>
                  </a:lnTo>
                  <a:lnTo>
                    <a:pt x="685177" y="102870"/>
                  </a:lnTo>
                  <a:lnTo>
                    <a:pt x="690384" y="101600"/>
                  </a:lnTo>
                  <a:lnTo>
                    <a:pt x="693000" y="102870"/>
                  </a:lnTo>
                  <a:lnTo>
                    <a:pt x="693712" y="107950"/>
                  </a:lnTo>
                  <a:lnTo>
                    <a:pt x="693407" y="107950"/>
                  </a:lnTo>
                  <a:lnTo>
                    <a:pt x="692810" y="109220"/>
                  </a:lnTo>
                  <a:lnTo>
                    <a:pt x="692823" y="110490"/>
                  </a:lnTo>
                  <a:lnTo>
                    <a:pt x="693597" y="109220"/>
                  </a:lnTo>
                  <a:lnTo>
                    <a:pt x="694728" y="109220"/>
                  </a:lnTo>
                  <a:lnTo>
                    <a:pt x="698804" y="107950"/>
                  </a:lnTo>
                  <a:lnTo>
                    <a:pt x="701332" y="110490"/>
                  </a:lnTo>
                  <a:lnTo>
                    <a:pt x="701814" y="113030"/>
                  </a:lnTo>
                  <a:lnTo>
                    <a:pt x="701738" y="114300"/>
                  </a:lnTo>
                  <a:lnTo>
                    <a:pt x="701763" y="115557"/>
                  </a:lnTo>
                  <a:lnTo>
                    <a:pt x="701916" y="115570"/>
                  </a:lnTo>
                  <a:lnTo>
                    <a:pt x="701941" y="118110"/>
                  </a:lnTo>
                  <a:lnTo>
                    <a:pt x="701941" y="97802"/>
                  </a:lnTo>
                  <a:lnTo>
                    <a:pt x="700024" y="96520"/>
                  </a:lnTo>
                  <a:lnTo>
                    <a:pt x="699096" y="93980"/>
                  </a:lnTo>
                  <a:lnTo>
                    <a:pt x="698969" y="92710"/>
                  </a:lnTo>
                  <a:lnTo>
                    <a:pt x="698563" y="95250"/>
                  </a:lnTo>
                  <a:lnTo>
                    <a:pt x="696163" y="97790"/>
                  </a:lnTo>
                  <a:lnTo>
                    <a:pt x="689978" y="97790"/>
                  </a:lnTo>
                  <a:lnTo>
                    <a:pt x="687336" y="95250"/>
                  </a:lnTo>
                  <a:lnTo>
                    <a:pt x="687324" y="93980"/>
                  </a:lnTo>
                  <a:lnTo>
                    <a:pt x="687349" y="91160"/>
                  </a:lnTo>
                  <a:lnTo>
                    <a:pt x="687501" y="90170"/>
                  </a:lnTo>
                  <a:lnTo>
                    <a:pt x="687844" y="90170"/>
                  </a:lnTo>
                  <a:lnTo>
                    <a:pt x="687158" y="88900"/>
                  </a:lnTo>
                  <a:lnTo>
                    <a:pt x="686625" y="87630"/>
                  </a:lnTo>
                  <a:lnTo>
                    <a:pt x="685266" y="87630"/>
                  </a:lnTo>
                  <a:lnTo>
                    <a:pt x="685190" y="90170"/>
                  </a:lnTo>
                  <a:lnTo>
                    <a:pt x="683348" y="92710"/>
                  </a:lnTo>
                  <a:lnTo>
                    <a:pt x="678230" y="92710"/>
                  </a:lnTo>
                  <a:lnTo>
                    <a:pt x="678014" y="92824"/>
                  </a:lnTo>
                  <a:lnTo>
                    <a:pt x="678014" y="105410"/>
                  </a:lnTo>
                  <a:lnTo>
                    <a:pt x="676630" y="107950"/>
                  </a:lnTo>
                  <a:lnTo>
                    <a:pt x="676008" y="108254"/>
                  </a:lnTo>
                  <a:lnTo>
                    <a:pt x="676008" y="119380"/>
                  </a:lnTo>
                  <a:lnTo>
                    <a:pt x="673785" y="120650"/>
                  </a:lnTo>
                  <a:lnTo>
                    <a:pt x="668972" y="120650"/>
                  </a:lnTo>
                  <a:lnTo>
                    <a:pt x="667245" y="119380"/>
                  </a:lnTo>
                  <a:lnTo>
                    <a:pt x="666432" y="118110"/>
                  </a:lnTo>
                  <a:lnTo>
                    <a:pt x="665734" y="119380"/>
                  </a:lnTo>
                  <a:lnTo>
                    <a:pt x="664781" y="119380"/>
                  </a:lnTo>
                  <a:lnTo>
                    <a:pt x="663587" y="120650"/>
                  </a:lnTo>
                  <a:lnTo>
                    <a:pt x="660882" y="120650"/>
                  </a:lnTo>
                  <a:lnTo>
                    <a:pt x="658215" y="119380"/>
                  </a:lnTo>
                  <a:lnTo>
                    <a:pt x="657974" y="118110"/>
                  </a:lnTo>
                  <a:lnTo>
                    <a:pt x="657047" y="113030"/>
                  </a:lnTo>
                  <a:lnTo>
                    <a:pt x="658787" y="110490"/>
                  </a:lnTo>
                  <a:lnTo>
                    <a:pt x="663854" y="109220"/>
                  </a:lnTo>
                  <a:lnTo>
                    <a:pt x="666076" y="110490"/>
                  </a:lnTo>
                  <a:lnTo>
                    <a:pt x="667029" y="113030"/>
                  </a:lnTo>
                  <a:lnTo>
                    <a:pt x="667943" y="111760"/>
                  </a:lnTo>
                  <a:lnTo>
                    <a:pt x="669315" y="111760"/>
                  </a:lnTo>
                  <a:lnTo>
                    <a:pt x="673709" y="110490"/>
                  </a:lnTo>
                  <a:lnTo>
                    <a:pt x="675970" y="113030"/>
                  </a:lnTo>
                  <a:lnTo>
                    <a:pt x="676008" y="119380"/>
                  </a:lnTo>
                  <a:lnTo>
                    <a:pt x="676008" y="108254"/>
                  </a:lnTo>
                  <a:lnTo>
                    <a:pt x="671385" y="110490"/>
                  </a:lnTo>
                  <a:lnTo>
                    <a:pt x="669963" y="109220"/>
                  </a:lnTo>
                  <a:lnTo>
                    <a:pt x="668528" y="107950"/>
                  </a:lnTo>
                  <a:lnTo>
                    <a:pt x="668070" y="106680"/>
                  </a:lnTo>
                  <a:lnTo>
                    <a:pt x="666940" y="103517"/>
                  </a:lnTo>
                  <a:lnTo>
                    <a:pt x="665645" y="105410"/>
                  </a:lnTo>
                  <a:lnTo>
                    <a:pt x="660387" y="106680"/>
                  </a:lnTo>
                  <a:lnTo>
                    <a:pt x="657847" y="104140"/>
                  </a:lnTo>
                  <a:lnTo>
                    <a:pt x="657440" y="101600"/>
                  </a:lnTo>
                  <a:lnTo>
                    <a:pt x="657136" y="100330"/>
                  </a:lnTo>
                  <a:lnTo>
                    <a:pt x="656831" y="98425"/>
                  </a:lnTo>
                  <a:lnTo>
                    <a:pt x="656831" y="127000"/>
                  </a:lnTo>
                  <a:lnTo>
                    <a:pt x="655599" y="128270"/>
                  </a:lnTo>
                  <a:lnTo>
                    <a:pt x="653770" y="129540"/>
                  </a:lnTo>
                  <a:lnTo>
                    <a:pt x="652830" y="129540"/>
                  </a:lnTo>
                  <a:lnTo>
                    <a:pt x="652830" y="438150"/>
                  </a:lnTo>
                  <a:lnTo>
                    <a:pt x="651662" y="439420"/>
                  </a:lnTo>
                  <a:lnTo>
                    <a:pt x="648893" y="440690"/>
                  </a:lnTo>
                  <a:lnTo>
                    <a:pt x="647966" y="440690"/>
                  </a:lnTo>
                  <a:lnTo>
                    <a:pt x="647230" y="439420"/>
                  </a:lnTo>
                  <a:lnTo>
                    <a:pt x="647039" y="440690"/>
                  </a:lnTo>
                  <a:lnTo>
                    <a:pt x="646188" y="441960"/>
                  </a:lnTo>
                  <a:lnTo>
                    <a:pt x="643140" y="443230"/>
                  </a:lnTo>
                  <a:lnTo>
                    <a:pt x="641248" y="441960"/>
                  </a:lnTo>
                  <a:lnTo>
                    <a:pt x="640588" y="439420"/>
                  </a:lnTo>
                  <a:lnTo>
                    <a:pt x="640168" y="439420"/>
                  </a:lnTo>
                  <a:lnTo>
                    <a:pt x="640334" y="440690"/>
                  </a:lnTo>
                  <a:lnTo>
                    <a:pt x="638937" y="443230"/>
                  </a:lnTo>
                  <a:lnTo>
                    <a:pt x="635457" y="443230"/>
                  </a:lnTo>
                  <a:lnTo>
                    <a:pt x="635457" y="463550"/>
                  </a:lnTo>
                  <a:lnTo>
                    <a:pt x="634428" y="464820"/>
                  </a:lnTo>
                  <a:lnTo>
                    <a:pt x="631761" y="464820"/>
                  </a:lnTo>
                  <a:lnTo>
                    <a:pt x="632294" y="466090"/>
                  </a:lnTo>
                  <a:lnTo>
                    <a:pt x="632739" y="466090"/>
                  </a:lnTo>
                  <a:lnTo>
                    <a:pt x="632942" y="467360"/>
                  </a:lnTo>
                  <a:lnTo>
                    <a:pt x="633476" y="468630"/>
                  </a:lnTo>
                  <a:lnTo>
                    <a:pt x="632447" y="471170"/>
                  </a:lnTo>
                  <a:lnTo>
                    <a:pt x="626986" y="471170"/>
                  </a:lnTo>
                  <a:lnTo>
                    <a:pt x="625944" y="467360"/>
                  </a:lnTo>
                  <a:lnTo>
                    <a:pt x="626465" y="466090"/>
                  </a:lnTo>
                  <a:lnTo>
                    <a:pt x="626973" y="464820"/>
                  </a:lnTo>
                  <a:lnTo>
                    <a:pt x="629119" y="464820"/>
                  </a:lnTo>
                  <a:lnTo>
                    <a:pt x="628675" y="463550"/>
                  </a:lnTo>
                  <a:lnTo>
                    <a:pt x="628243" y="462038"/>
                  </a:lnTo>
                  <a:lnTo>
                    <a:pt x="627621" y="463550"/>
                  </a:lnTo>
                  <a:lnTo>
                    <a:pt x="624293" y="463550"/>
                  </a:lnTo>
                  <a:lnTo>
                    <a:pt x="624293" y="471170"/>
                  </a:lnTo>
                  <a:lnTo>
                    <a:pt x="623125" y="472440"/>
                  </a:lnTo>
                  <a:lnTo>
                    <a:pt x="619480" y="473710"/>
                  </a:lnTo>
                  <a:lnTo>
                    <a:pt x="617689" y="472440"/>
                  </a:lnTo>
                  <a:lnTo>
                    <a:pt x="617169" y="469900"/>
                  </a:lnTo>
                  <a:lnTo>
                    <a:pt x="616915" y="468630"/>
                  </a:lnTo>
                  <a:lnTo>
                    <a:pt x="618083" y="467360"/>
                  </a:lnTo>
                  <a:lnTo>
                    <a:pt x="619912" y="466090"/>
                  </a:lnTo>
                  <a:lnTo>
                    <a:pt x="621728" y="466090"/>
                  </a:lnTo>
                  <a:lnTo>
                    <a:pt x="623519" y="467360"/>
                  </a:lnTo>
                  <a:lnTo>
                    <a:pt x="624293" y="471170"/>
                  </a:lnTo>
                  <a:lnTo>
                    <a:pt x="624293" y="463550"/>
                  </a:lnTo>
                  <a:lnTo>
                    <a:pt x="622173" y="463550"/>
                  </a:lnTo>
                  <a:lnTo>
                    <a:pt x="621677" y="461010"/>
                  </a:lnTo>
                  <a:lnTo>
                    <a:pt x="621182" y="459740"/>
                  </a:lnTo>
                  <a:lnTo>
                    <a:pt x="622249" y="457200"/>
                  </a:lnTo>
                  <a:lnTo>
                    <a:pt x="627684" y="457200"/>
                  </a:lnTo>
                  <a:lnTo>
                    <a:pt x="628510" y="460349"/>
                  </a:lnTo>
                  <a:lnTo>
                    <a:pt x="629005" y="459740"/>
                  </a:lnTo>
                  <a:lnTo>
                    <a:pt x="632587" y="458470"/>
                  </a:lnTo>
                  <a:lnTo>
                    <a:pt x="634453" y="459740"/>
                  </a:lnTo>
                  <a:lnTo>
                    <a:pt x="635457" y="463550"/>
                  </a:lnTo>
                  <a:lnTo>
                    <a:pt x="635457" y="443230"/>
                  </a:lnTo>
                  <a:lnTo>
                    <a:pt x="635317" y="443230"/>
                  </a:lnTo>
                  <a:lnTo>
                    <a:pt x="634669" y="441960"/>
                  </a:lnTo>
                  <a:lnTo>
                    <a:pt x="635000" y="444500"/>
                  </a:lnTo>
                  <a:lnTo>
                    <a:pt x="634034" y="445770"/>
                  </a:lnTo>
                  <a:lnTo>
                    <a:pt x="630567" y="447040"/>
                  </a:lnTo>
                  <a:lnTo>
                    <a:pt x="628688" y="445770"/>
                  </a:lnTo>
                  <a:lnTo>
                    <a:pt x="628345" y="444500"/>
                  </a:lnTo>
                  <a:lnTo>
                    <a:pt x="627646" y="441960"/>
                  </a:lnTo>
                  <a:lnTo>
                    <a:pt x="628675" y="440690"/>
                  </a:lnTo>
                  <a:lnTo>
                    <a:pt x="631609" y="439420"/>
                  </a:lnTo>
                  <a:lnTo>
                    <a:pt x="632764" y="439420"/>
                  </a:lnTo>
                  <a:lnTo>
                    <a:pt x="633463" y="440486"/>
                  </a:lnTo>
                  <a:lnTo>
                    <a:pt x="633399" y="439420"/>
                  </a:lnTo>
                  <a:lnTo>
                    <a:pt x="633323" y="438150"/>
                  </a:lnTo>
                  <a:lnTo>
                    <a:pt x="634707" y="436880"/>
                  </a:lnTo>
                  <a:lnTo>
                    <a:pt x="638746" y="436880"/>
                  </a:lnTo>
                  <a:lnTo>
                    <a:pt x="638352" y="435610"/>
                  </a:lnTo>
                  <a:lnTo>
                    <a:pt x="639521" y="433070"/>
                  </a:lnTo>
                  <a:lnTo>
                    <a:pt x="637438" y="433070"/>
                  </a:lnTo>
                  <a:lnTo>
                    <a:pt x="635889" y="430530"/>
                  </a:lnTo>
                  <a:lnTo>
                    <a:pt x="635787" y="427990"/>
                  </a:lnTo>
                  <a:lnTo>
                    <a:pt x="637260" y="425450"/>
                  </a:lnTo>
                  <a:lnTo>
                    <a:pt x="640981" y="425450"/>
                  </a:lnTo>
                  <a:lnTo>
                    <a:pt x="642531" y="426720"/>
                  </a:lnTo>
                  <a:lnTo>
                    <a:pt x="642632" y="430530"/>
                  </a:lnTo>
                  <a:lnTo>
                    <a:pt x="641159" y="433070"/>
                  </a:lnTo>
                  <a:lnTo>
                    <a:pt x="644956" y="433070"/>
                  </a:lnTo>
                  <a:lnTo>
                    <a:pt x="645388" y="435610"/>
                  </a:lnTo>
                  <a:lnTo>
                    <a:pt x="645515" y="436880"/>
                  </a:lnTo>
                  <a:lnTo>
                    <a:pt x="645833" y="436880"/>
                  </a:lnTo>
                  <a:lnTo>
                    <a:pt x="646023" y="435610"/>
                  </a:lnTo>
                  <a:lnTo>
                    <a:pt x="647014" y="434340"/>
                  </a:lnTo>
                  <a:lnTo>
                    <a:pt x="650265" y="433070"/>
                  </a:lnTo>
                  <a:lnTo>
                    <a:pt x="652056" y="434340"/>
                  </a:lnTo>
                  <a:lnTo>
                    <a:pt x="652830" y="438150"/>
                  </a:lnTo>
                  <a:lnTo>
                    <a:pt x="652830" y="129540"/>
                  </a:lnTo>
                  <a:lnTo>
                    <a:pt x="651941" y="129540"/>
                  </a:lnTo>
                  <a:lnTo>
                    <a:pt x="650189" y="128270"/>
                  </a:lnTo>
                  <a:lnTo>
                    <a:pt x="649528" y="124460"/>
                  </a:lnTo>
                  <a:lnTo>
                    <a:pt x="650748" y="123190"/>
                  </a:lnTo>
                  <a:lnTo>
                    <a:pt x="654418" y="121920"/>
                  </a:lnTo>
                  <a:lnTo>
                    <a:pt x="656082" y="123126"/>
                  </a:lnTo>
                  <a:lnTo>
                    <a:pt x="656209" y="123418"/>
                  </a:lnTo>
                  <a:lnTo>
                    <a:pt x="656831" y="127000"/>
                  </a:lnTo>
                  <a:lnTo>
                    <a:pt x="656831" y="98425"/>
                  </a:lnTo>
                  <a:lnTo>
                    <a:pt x="656729" y="97790"/>
                  </a:lnTo>
                  <a:lnTo>
                    <a:pt x="657948" y="96520"/>
                  </a:lnTo>
                  <a:lnTo>
                    <a:pt x="662889" y="96520"/>
                  </a:lnTo>
                  <a:lnTo>
                    <a:pt x="663282" y="95250"/>
                  </a:lnTo>
                  <a:lnTo>
                    <a:pt x="666064" y="95250"/>
                  </a:lnTo>
                  <a:lnTo>
                    <a:pt x="667816" y="96520"/>
                  </a:lnTo>
                  <a:lnTo>
                    <a:pt x="668324" y="99060"/>
                  </a:lnTo>
                  <a:lnTo>
                    <a:pt x="667981" y="100330"/>
                  </a:lnTo>
                  <a:lnTo>
                    <a:pt x="667372" y="100330"/>
                  </a:lnTo>
                  <a:lnTo>
                    <a:pt x="667372" y="101650"/>
                  </a:lnTo>
                  <a:lnTo>
                    <a:pt x="668083" y="100330"/>
                  </a:lnTo>
                  <a:lnTo>
                    <a:pt x="673328" y="99060"/>
                  </a:lnTo>
                  <a:lnTo>
                    <a:pt x="676186" y="100330"/>
                  </a:lnTo>
                  <a:lnTo>
                    <a:pt x="678014" y="105410"/>
                  </a:lnTo>
                  <a:lnTo>
                    <a:pt x="678014" y="92824"/>
                  </a:lnTo>
                  <a:lnTo>
                    <a:pt x="675551" y="93980"/>
                  </a:lnTo>
                  <a:lnTo>
                    <a:pt x="672719" y="92722"/>
                  </a:lnTo>
                  <a:lnTo>
                    <a:pt x="671029" y="90170"/>
                  </a:lnTo>
                  <a:lnTo>
                    <a:pt x="669848" y="92710"/>
                  </a:lnTo>
                  <a:lnTo>
                    <a:pt x="667956" y="93980"/>
                  </a:lnTo>
                  <a:lnTo>
                    <a:pt x="662635" y="93980"/>
                  </a:lnTo>
                  <a:lnTo>
                    <a:pt x="659993" y="91440"/>
                  </a:lnTo>
                  <a:lnTo>
                    <a:pt x="659333" y="88900"/>
                  </a:lnTo>
                  <a:lnTo>
                    <a:pt x="658888" y="87630"/>
                  </a:lnTo>
                  <a:lnTo>
                    <a:pt x="658050" y="87630"/>
                  </a:lnTo>
                  <a:lnTo>
                    <a:pt x="657987" y="90170"/>
                  </a:lnTo>
                  <a:lnTo>
                    <a:pt x="655904" y="93980"/>
                  </a:lnTo>
                  <a:lnTo>
                    <a:pt x="654888" y="94183"/>
                  </a:lnTo>
                  <a:lnTo>
                    <a:pt x="654888" y="107950"/>
                  </a:lnTo>
                  <a:lnTo>
                    <a:pt x="654202" y="110490"/>
                  </a:lnTo>
                  <a:lnTo>
                    <a:pt x="652678" y="111760"/>
                  </a:lnTo>
                  <a:lnTo>
                    <a:pt x="653326" y="114300"/>
                  </a:lnTo>
                  <a:lnTo>
                    <a:pt x="652018" y="116840"/>
                  </a:lnTo>
                  <a:lnTo>
                    <a:pt x="649528" y="116840"/>
                  </a:lnTo>
                  <a:lnTo>
                    <a:pt x="646912" y="118110"/>
                  </a:lnTo>
                  <a:lnTo>
                    <a:pt x="644042" y="116840"/>
                  </a:lnTo>
                  <a:lnTo>
                    <a:pt x="642429" y="111760"/>
                  </a:lnTo>
                  <a:lnTo>
                    <a:pt x="643115" y="110490"/>
                  </a:lnTo>
                  <a:lnTo>
                    <a:pt x="644652" y="109220"/>
                  </a:lnTo>
                  <a:lnTo>
                    <a:pt x="644525" y="107950"/>
                  </a:lnTo>
                  <a:lnTo>
                    <a:pt x="643763" y="106680"/>
                  </a:lnTo>
                  <a:lnTo>
                    <a:pt x="643153" y="106680"/>
                  </a:lnTo>
                  <a:lnTo>
                    <a:pt x="642835" y="105410"/>
                  </a:lnTo>
                  <a:lnTo>
                    <a:pt x="642023" y="105410"/>
                  </a:lnTo>
                  <a:lnTo>
                    <a:pt x="641096" y="106680"/>
                  </a:lnTo>
                  <a:lnTo>
                    <a:pt x="641096" y="129540"/>
                  </a:lnTo>
                  <a:lnTo>
                    <a:pt x="640143" y="130810"/>
                  </a:lnTo>
                  <a:lnTo>
                    <a:pt x="636625" y="132080"/>
                  </a:lnTo>
                  <a:lnTo>
                    <a:pt x="634707" y="130810"/>
                  </a:lnTo>
                  <a:lnTo>
                    <a:pt x="633514" y="128270"/>
                  </a:lnTo>
                  <a:lnTo>
                    <a:pt x="633984" y="127000"/>
                  </a:lnTo>
                  <a:lnTo>
                    <a:pt x="634453" y="125730"/>
                  </a:lnTo>
                  <a:lnTo>
                    <a:pt x="636206" y="125730"/>
                  </a:lnTo>
                  <a:lnTo>
                    <a:pt x="637971" y="124460"/>
                  </a:lnTo>
                  <a:lnTo>
                    <a:pt x="639889" y="125730"/>
                  </a:lnTo>
                  <a:lnTo>
                    <a:pt x="641096" y="129540"/>
                  </a:lnTo>
                  <a:lnTo>
                    <a:pt x="641096" y="106680"/>
                  </a:lnTo>
                  <a:lnTo>
                    <a:pt x="637260" y="106680"/>
                  </a:lnTo>
                  <a:lnTo>
                    <a:pt x="635000" y="104140"/>
                  </a:lnTo>
                  <a:lnTo>
                    <a:pt x="634961" y="99060"/>
                  </a:lnTo>
                  <a:lnTo>
                    <a:pt x="637184" y="96520"/>
                  </a:lnTo>
                  <a:lnTo>
                    <a:pt x="642175" y="96520"/>
                  </a:lnTo>
                  <a:lnTo>
                    <a:pt x="644004" y="97790"/>
                  </a:lnTo>
                  <a:lnTo>
                    <a:pt x="644690" y="100330"/>
                  </a:lnTo>
                  <a:lnTo>
                    <a:pt x="645464" y="99060"/>
                  </a:lnTo>
                  <a:lnTo>
                    <a:pt x="648576" y="97790"/>
                  </a:lnTo>
                  <a:lnTo>
                    <a:pt x="651433" y="99060"/>
                  </a:lnTo>
                  <a:lnTo>
                    <a:pt x="652526" y="102870"/>
                  </a:lnTo>
                  <a:lnTo>
                    <a:pt x="652551" y="104140"/>
                  </a:lnTo>
                  <a:lnTo>
                    <a:pt x="653275" y="104140"/>
                  </a:lnTo>
                  <a:lnTo>
                    <a:pt x="653897" y="105410"/>
                  </a:lnTo>
                  <a:lnTo>
                    <a:pt x="654888" y="107950"/>
                  </a:lnTo>
                  <a:lnTo>
                    <a:pt x="654888" y="94183"/>
                  </a:lnTo>
                  <a:lnTo>
                    <a:pt x="649325" y="95250"/>
                  </a:lnTo>
                  <a:lnTo>
                    <a:pt x="645845" y="92722"/>
                  </a:lnTo>
                  <a:lnTo>
                    <a:pt x="644867" y="87630"/>
                  </a:lnTo>
                  <a:lnTo>
                    <a:pt x="645071" y="86360"/>
                  </a:lnTo>
                  <a:lnTo>
                    <a:pt x="643839" y="86360"/>
                  </a:lnTo>
                  <a:lnTo>
                    <a:pt x="642747" y="85090"/>
                  </a:lnTo>
                  <a:lnTo>
                    <a:pt x="641946" y="83820"/>
                  </a:lnTo>
                  <a:lnTo>
                    <a:pt x="641565" y="85090"/>
                  </a:lnTo>
                  <a:lnTo>
                    <a:pt x="640905" y="86360"/>
                  </a:lnTo>
                  <a:lnTo>
                    <a:pt x="640003" y="86360"/>
                  </a:lnTo>
                  <a:lnTo>
                    <a:pt x="640003" y="87630"/>
                  </a:lnTo>
                  <a:lnTo>
                    <a:pt x="639876" y="87630"/>
                  </a:lnTo>
                  <a:lnTo>
                    <a:pt x="640372" y="88900"/>
                  </a:lnTo>
                  <a:lnTo>
                    <a:pt x="641489" y="88900"/>
                  </a:lnTo>
                  <a:lnTo>
                    <a:pt x="642213" y="90170"/>
                  </a:lnTo>
                  <a:lnTo>
                    <a:pt x="642632" y="92710"/>
                  </a:lnTo>
                  <a:lnTo>
                    <a:pt x="641350" y="95250"/>
                  </a:lnTo>
                  <a:lnTo>
                    <a:pt x="638162" y="95250"/>
                  </a:lnTo>
                  <a:lnTo>
                    <a:pt x="636917" y="93980"/>
                  </a:lnTo>
                  <a:lnTo>
                    <a:pt x="635927" y="93980"/>
                  </a:lnTo>
                  <a:lnTo>
                    <a:pt x="635673" y="92722"/>
                  </a:lnTo>
                  <a:lnTo>
                    <a:pt x="635431" y="92710"/>
                  </a:lnTo>
                  <a:lnTo>
                    <a:pt x="634695" y="92989"/>
                  </a:lnTo>
                  <a:lnTo>
                    <a:pt x="634695" y="107950"/>
                  </a:lnTo>
                  <a:lnTo>
                    <a:pt x="632968" y="111760"/>
                  </a:lnTo>
                  <a:lnTo>
                    <a:pt x="627951" y="111760"/>
                  </a:lnTo>
                  <a:lnTo>
                    <a:pt x="628040" y="113030"/>
                  </a:lnTo>
                  <a:lnTo>
                    <a:pt x="627659" y="114274"/>
                  </a:lnTo>
                  <a:lnTo>
                    <a:pt x="626859" y="115570"/>
                  </a:lnTo>
                  <a:lnTo>
                    <a:pt x="628307" y="115570"/>
                  </a:lnTo>
                  <a:lnTo>
                    <a:pt x="629513" y="116840"/>
                  </a:lnTo>
                  <a:lnTo>
                    <a:pt x="629996" y="119380"/>
                  </a:lnTo>
                  <a:lnTo>
                    <a:pt x="628700" y="121920"/>
                  </a:lnTo>
                  <a:lnTo>
                    <a:pt x="625017" y="121920"/>
                  </a:lnTo>
                  <a:lnTo>
                    <a:pt x="623316" y="120650"/>
                  </a:lnTo>
                  <a:lnTo>
                    <a:pt x="623138" y="119380"/>
                  </a:lnTo>
                  <a:lnTo>
                    <a:pt x="622947" y="118110"/>
                  </a:lnTo>
                  <a:lnTo>
                    <a:pt x="623138" y="118110"/>
                  </a:lnTo>
                  <a:lnTo>
                    <a:pt x="623430" y="116840"/>
                  </a:lnTo>
                  <a:lnTo>
                    <a:pt x="621195" y="116840"/>
                  </a:lnTo>
                  <a:lnTo>
                    <a:pt x="620991" y="116725"/>
                  </a:lnTo>
                  <a:lnTo>
                    <a:pt x="620991" y="132080"/>
                  </a:lnTo>
                  <a:lnTo>
                    <a:pt x="620039" y="133350"/>
                  </a:lnTo>
                  <a:lnTo>
                    <a:pt x="617372" y="134315"/>
                  </a:lnTo>
                  <a:lnTo>
                    <a:pt x="617372" y="467360"/>
                  </a:lnTo>
                  <a:lnTo>
                    <a:pt x="616204" y="468630"/>
                  </a:lnTo>
                  <a:lnTo>
                    <a:pt x="612546" y="469900"/>
                  </a:lnTo>
                  <a:lnTo>
                    <a:pt x="612101" y="469582"/>
                  </a:lnTo>
                  <a:lnTo>
                    <a:pt x="612101" y="497840"/>
                  </a:lnTo>
                  <a:lnTo>
                    <a:pt x="610819" y="499110"/>
                  </a:lnTo>
                  <a:lnTo>
                    <a:pt x="608660" y="500341"/>
                  </a:lnTo>
                  <a:lnTo>
                    <a:pt x="608545" y="501243"/>
                  </a:lnTo>
                  <a:lnTo>
                    <a:pt x="608469" y="502920"/>
                  </a:lnTo>
                  <a:lnTo>
                    <a:pt x="607148" y="504190"/>
                  </a:lnTo>
                  <a:lnTo>
                    <a:pt x="605078" y="505460"/>
                  </a:lnTo>
                  <a:lnTo>
                    <a:pt x="604862" y="505460"/>
                  </a:lnTo>
                  <a:lnTo>
                    <a:pt x="604354" y="506730"/>
                  </a:lnTo>
                  <a:lnTo>
                    <a:pt x="603211" y="508000"/>
                  </a:lnTo>
                  <a:lnTo>
                    <a:pt x="598881" y="509270"/>
                  </a:lnTo>
                  <a:lnTo>
                    <a:pt x="596099" y="508000"/>
                  </a:lnTo>
                  <a:lnTo>
                    <a:pt x="594588" y="502920"/>
                  </a:lnTo>
                  <a:lnTo>
                    <a:pt x="596138" y="499110"/>
                  </a:lnTo>
                  <a:lnTo>
                    <a:pt x="598919" y="499110"/>
                  </a:lnTo>
                  <a:lnTo>
                    <a:pt x="599363" y="497840"/>
                  </a:lnTo>
                  <a:lnTo>
                    <a:pt x="600303" y="496570"/>
                  </a:lnTo>
                  <a:lnTo>
                    <a:pt x="601649" y="495300"/>
                  </a:lnTo>
                  <a:lnTo>
                    <a:pt x="601510" y="495300"/>
                  </a:lnTo>
                  <a:lnTo>
                    <a:pt x="598754" y="496570"/>
                  </a:lnTo>
                  <a:lnTo>
                    <a:pt x="595985" y="495300"/>
                  </a:lnTo>
                  <a:lnTo>
                    <a:pt x="595096" y="491490"/>
                  </a:lnTo>
                  <a:lnTo>
                    <a:pt x="594588" y="489331"/>
                  </a:lnTo>
                  <a:lnTo>
                    <a:pt x="593788" y="490220"/>
                  </a:lnTo>
                  <a:lnTo>
                    <a:pt x="590156" y="491490"/>
                  </a:lnTo>
                  <a:lnTo>
                    <a:pt x="588340" y="490220"/>
                  </a:lnTo>
                  <a:lnTo>
                    <a:pt x="587781" y="487680"/>
                  </a:lnTo>
                  <a:lnTo>
                    <a:pt x="587717" y="487362"/>
                  </a:lnTo>
                  <a:lnTo>
                    <a:pt x="587590" y="487680"/>
                  </a:lnTo>
                  <a:lnTo>
                    <a:pt x="582142" y="487680"/>
                  </a:lnTo>
                  <a:lnTo>
                    <a:pt x="581088" y="483870"/>
                  </a:lnTo>
                  <a:lnTo>
                    <a:pt x="581609" y="482600"/>
                  </a:lnTo>
                  <a:lnTo>
                    <a:pt x="582117" y="481330"/>
                  </a:lnTo>
                  <a:lnTo>
                    <a:pt x="587565" y="481330"/>
                  </a:lnTo>
                  <a:lnTo>
                    <a:pt x="585800" y="480060"/>
                  </a:lnTo>
                  <a:lnTo>
                    <a:pt x="585050" y="477520"/>
                  </a:lnTo>
                  <a:lnTo>
                    <a:pt x="585635" y="476250"/>
                  </a:lnTo>
                  <a:lnTo>
                    <a:pt x="586016" y="475449"/>
                  </a:lnTo>
                  <a:lnTo>
                    <a:pt x="583730" y="476250"/>
                  </a:lnTo>
                  <a:lnTo>
                    <a:pt x="581875" y="474980"/>
                  </a:lnTo>
                  <a:lnTo>
                    <a:pt x="581367" y="473710"/>
                  </a:lnTo>
                  <a:lnTo>
                    <a:pt x="580872" y="472440"/>
                  </a:lnTo>
                  <a:lnTo>
                    <a:pt x="581393" y="471170"/>
                  </a:lnTo>
                  <a:lnTo>
                    <a:pt x="581926" y="469900"/>
                  </a:lnTo>
                  <a:lnTo>
                    <a:pt x="585508" y="468630"/>
                  </a:lnTo>
                  <a:lnTo>
                    <a:pt x="587375" y="469900"/>
                  </a:lnTo>
                  <a:lnTo>
                    <a:pt x="587870" y="472440"/>
                  </a:lnTo>
                  <a:lnTo>
                    <a:pt x="588378" y="473710"/>
                  </a:lnTo>
                  <a:lnTo>
                    <a:pt x="587324" y="474980"/>
                  </a:lnTo>
                  <a:lnTo>
                    <a:pt x="591654" y="474980"/>
                  </a:lnTo>
                  <a:lnTo>
                    <a:pt x="592035" y="477520"/>
                  </a:lnTo>
                  <a:lnTo>
                    <a:pt x="592416" y="478790"/>
                  </a:lnTo>
                  <a:lnTo>
                    <a:pt x="591235" y="481330"/>
                  </a:lnTo>
                  <a:lnTo>
                    <a:pt x="587590" y="481330"/>
                  </a:lnTo>
                  <a:lnTo>
                    <a:pt x="588098" y="483870"/>
                  </a:lnTo>
                  <a:lnTo>
                    <a:pt x="588619" y="485140"/>
                  </a:lnTo>
                  <a:lnTo>
                    <a:pt x="590448" y="483870"/>
                  </a:lnTo>
                  <a:lnTo>
                    <a:pt x="592277" y="483870"/>
                  </a:lnTo>
                  <a:lnTo>
                    <a:pt x="594080" y="485140"/>
                  </a:lnTo>
                  <a:lnTo>
                    <a:pt x="594804" y="488442"/>
                  </a:lnTo>
                  <a:lnTo>
                    <a:pt x="596061" y="486410"/>
                  </a:lnTo>
                  <a:lnTo>
                    <a:pt x="600938" y="486410"/>
                  </a:lnTo>
                  <a:lnTo>
                    <a:pt x="601433" y="485140"/>
                  </a:lnTo>
                  <a:lnTo>
                    <a:pt x="605269" y="485140"/>
                  </a:lnTo>
                  <a:lnTo>
                    <a:pt x="607923" y="486410"/>
                  </a:lnTo>
                  <a:lnTo>
                    <a:pt x="608495" y="488950"/>
                  </a:lnTo>
                  <a:lnTo>
                    <a:pt x="609828" y="488950"/>
                  </a:lnTo>
                  <a:lnTo>
                    <a:pt x="610971" y="490220"/>
                  </a:lnTo>
                  <a:lnTo>
                    <a:pt x="611428" y="492455"/>
                  </a:lnTo>
                  <a:lnTo>
                    <a:pt x="610958" y="494030"/>
                  </a:lnTo>
                  <a:lnTo>
                    <a:pt x="611339" y="494030"/>
                  </a:lnTo>
                  <a:lnTo>
                    <a:pt x="612101" y="497840"/>
                  </a:lnTo>
                  <a:lnTo>
                    <a:pt x="612101" y="469582"/>
                  </a:lnTo>
                  <a:lnTo>
                    <a:pt x="611441" y="469112"/>
                  </a:lnTo>
                  <a:lnTo>
                    <a:pt x="611441" y="476250"/>
                  </a:lnTo>
                  <a:lnTo>
                    <a:pt x="610400" y="478790"/>
                  </a:lnTo>
                  <a:lnTo>
                    <a:pt x="606818" y="480060"/>
                  </a:lnTo>
                  <a:lnTo>
                    <a:pt x="604951" y="478790"/>
                  </a:lnTo>
                  <a:lnTo>
                    <a:pt x="603935" y="474980"/>
                  </a:lnTo>
                  <a:lnTo>
                    <a:pt x="604977" y="473710"/>
                  </a:lnTo>
                  <a:lnTo>
                    <a:pt x="606767" y="472440"/>
                  </a:lnTo>
                  <a:lnTo>
                    <a:pt x="608558" y="472440"/>
                  </a:lnTo>
                  <a:lnTo>
                    <a:pt x="610425" y="473710"/>
                  </a:lnTo>
                  <a:lnTo>
                    <a:pt x="611441" y="476250"/>
                  </a:lnTo>
                  <a:lnTo>
                    <a:pt x="611441" y="469112"/>
                  </a:lnTo>
                  <a:lnTo>
                    <a:pt x="610768" y="468630"/>
                  </a:lnTo>
                  <a:lnTo>
                    <a:pt x="610387" y="467360"/>
                  </a:lnTo>
                  <a:lnTo>
                    <a:pt x="610349" y="466090"/>
                  </a:lnTo>
                  <a:lnTo>
                    <a:pt x="608457" y="466090"/>
                  </a:lnTo>
                  <a:lnTo>
                    <a:pt x="607707" y="465556"/>
                  </a:lnTo>
                  <a:lnTo>
                    <a:pt x="607707" y="469900"/>
                  </a:lnTo>
                  <a:lnTo>
                    <a:pt x="606323" y="472440"/>
                  </a:lnTo>
                  <a:lnTo>
                    <a:pt x="602602" y="472440"/>
                  </a:lnTo>
                  <a:lnTo>
                    <a:pt x="600976" y="471170"/>
                  </a:lnTo>
                  <a:lnTo>
                    <a:pt x="600786" y="468630"/>
                  </a:lnTo>
                  <a:lnTo>
                    <a:pt x="600697" y="467360"/>
                  </a:lnTo>
                  <a:lnTo>
                    <a:pt x="602081" y="466090"/>
                  </a:lnTo>
                  <a:lnTo>
                    <a:pt x="605802" y="464820"/>
                  </a:lnTo>
                  <a:lnTo>
                    <a:pt x="607326" y="466013"/>
                  </a:lnTo>
                  <a:lnTo>
                    <a:pt x="607441" y="466369"/>
                  </a:lnTo>
                  <a:lnTo>
                    <a:pt x="607568" y="468630"/>
                  </a:lnTo>
                  <a:lnTo>
                    <a:pt x="607707" y="469900"/>
                  </a:lnTo>
                  <a:lnTo>
                    <a:pt x="607707" y="465556"/>
                  </a:lnTo>
                  <a:lnTo>
                    <a:pt x="606679" y="464820"/>
                  </a:lnTo>
                  <a:lnTo>
                    <a:pt x="605967" y="462280"/>
                  </a:lnTo>
                  <a:lnTo>
                    <a:pt x="607161" y="459740"/>
                  </a:lnTo>
                  <a:lnTo>
                    <a:pt x="610806" y="459740"/>
                  </a:lnTo>
                  <a:lnTo>
                    <a:pt x="612584" y="461010"/>
                  </a:lnTo>
                  <a:lnTo>
                    <a:pt x="612978" y="462280"/>
                  </a:lnTo>
                  <a:lnTo>
                    <a:pt x="614832" y="462280"/>
                  </a:lnTo>
                  <a:lnTo>
                    <a:pt x="616597" y="463537"/>
                  </a:lnTo>
                  <a:lnTo>
                    <a:pt x="617372" y="467360"/>
                  </a:lnTo>
                  <a:lnTo>
                    <a:pt x="617372" y="134315"/>
                  </a:lnTo>
                  <a:lnTo>
                    <a:pt x="616508" y="134620"/>
                  </a:lnTo>
                  <a:lnTo>
                    <a:pt x="614616" y="134620"/>
                  </a:lnTo>
                  <a:lnTo>
                    <a:pt x="614616" y="441960"/>
                  </a:lnTo>
                  <a:lnTo>
                    <a:pt x="613562" y="443230"/>
                  </a:lnTo>
                  <a:lnTo>
                    <a:pt x="613333" y="443318"/>
                  </a:lnTo>
                  <a:lnTo>
                    <a:pt x="613333" y="452120"/>
                  </a:lnTo>
                  <a:lnTo>
                    <a:pt x="612292" y="453390"/>
                  </a:lnTo>
                  <a:lnTo>
                    <a:pt x="608711" y="454660"/>
                  </a:lnTo>
                  <a:lnTo>
                    <a:pt x="606844" y="453390"/>
                  </a:lnTo>
                  <a:lnTo>
                    <a:pt x="605828" y="449580"/>
                  </a:lnTo>
                  <a:lnTo>
                    <a:pt x="606856" y="448310"/>
                  </a:lnTo>
                  <a:lnTo>
                    <a:pt x="608660" y="447040"/>
                  </a:lnTo>
                  <a:lnTo>
                    <a:pt x="610450" y="447040"/>
                  </a:lnTo>
                  <a:lnTo>
                    <a:pt x="612317" y="448310"/>
                  </a:lnTo>
                  <a:lnTo>
                    <a:pt x="613333" y="452120"/>
                  </a:lnTo>
                  <a:lnTo>
                    <a:pt x="613333" y="443318"/>
                  </a:lnTo>
                  <a:lnTo>
                    <a:pt x="609981" y="444500"/>
                  </a:lnTo>
                  <a:lnTo>
                    <a:pt x="608114" y="443230"/>
                  </a:lnTo>
                  <a:lnTo>
                    <a:pt x="607618" y="441960"/>
                  </a:lnTo>
                  <a:lnTo>
                    <a:pt x="607110" y="440690"/>
                  </a:lnTo>
                  <a:lnTo>
                    <a:pt x="608164" y="438150"/>
                  </a:lnTo>
                  <a:lnTo>
                    <a:pt x="609955" y="438150"/>
                  </a:lnTo>
                  <a:lnTo>
                    <a:pt x="611759" y="436880"/>
                  </a:lnTo>
                  <a:lnTo>
                    <a:pt x="613613" y="438150"/>
                  </a:lnTo>
                  <a:lnTo>
                    <a:pt x="614616" y="441960"/>
                  </a:lnTo>
                  <a:lnTo>
                    <a:pt x="614616" y="134620"/>
                  </a:lnTo>
                  <a:lnTo>
                    <a:pt x="614006" y="132080"/>
                  </a:lnTo>
                  <a:lnTo>
                    <a:pt x="613410" y="130810"/>
                  </a:lnTo>
                  <a:lnTo>
                    <a:pt x="614362" y="128270"/>
                  </a:lnTo>
                  <a:lnTo>
                    <a:pt x="617905" y="127000"/>
                  </a:lnTo>
                  <a:lnTo>
                    <a:pt x="619810" y="128270"/>
                  </a:lnTo>
                  <a:lnTo>
                    <a:pt x="620991" y="132080"/>
                  </a:lnTo>
                  <a:lnTo>
                    <a:pt x="620991" y="116725"/>
                  </a:lnTo>
                  <a:lnTo>
                    <a:pt x="619036" y="115557"/>
                  </a:lnTo>
                  <a:lnTo>
                    <a:pt x="617969" y="113030"/>
                  </a:lnTo>
                  <a:lnTo>
                    <a:pt x="618020" y="111760"/>
                  </a:lnTo>
                  <a:lnTo>
                    <a:pt x="618236" y="110490"/>
                  </a:lnTo>
                  <a:lnTo>
                    <a:pt x="617664" y="111760"/>
                  </a:lnTo>
                  <a:lnTo>
                    <a:pt x="616699" y="113030"/>
                  </a:lnTo>
                  <a:lnTo>
                    <a:pt x="612876" y="114274"/>
                  </a:lnTo>
                  <a:lnTo>
                    <a:pt x="612927" y="118110"/>
                  </a:lnTo>
                  <a:lnTo>
                    <a:pt x="611428" y="119380"/>
                  </a:lnTo>
                  <a:lnTo>
                    <a:pt x="607707" y="119380"/>
                  </a:lnTo>
                  <a:lnTo>
                    <a:pt x="606183" y="118110"/>
                  </a:lnTo>
                  <a:lnTo>
                    <a:pt x="606183" y="114274"/>
                  </a:lnTo>
                  <a:lnTo>
                    <a:pt x="607656" y="113030"/>
                  </a:lnTo>
                  <a:lnTo>
                    <a:pt x="609942" y="113030"/>
                  </a:lnTo>
                  <a:lnTo>
                    <a:pt x="608114" y="107950"/>
                  </a:lnTo>
                  <a:lnTo>
                    <a:pt x="609498" y="105410"/>
                  </a:lnTo>
                  <a:lnTo>
                    <a:pt x="614743" y="102870"/>
                  </a:lnTo>
                  <a:lnTo>
                    <a:pt x="617601" y="104140"/>
                  </a:lnTo>
                  <a:lnTo>
                    <a:pt x="618832" y="107950"/>
                  </a:lnTo>
                  <a:lnTo>
                    <a:pt x="618782" y="109220"/>
                  </a:lnTo>
                  <a:lnTo>
                    <a:pt x="619137" y="109220"/>
                  </a:lnTo>
                  <a:lnTo>
                    <a:pt x="620128" y="107950"/>
                  </a:lnTo>
                  <a:lnTo>
                    <a:pt x="621411" y="106680"/>
                  </a:lnTo>
                  <a:lnTo>
                    <a:pt x="624281" y="106680"/>
                  </a:lnTo>
                  <a:lnTo>
                    <a:pt x="623062" y="105410"/>
                  </a:lnTo>
                  <a:lnTo>
                    <a:pt x="621969" y="105410"/>
                  </a:lnTo>
                  <a:lnTo>
                    <a:pt x="621309" y="102870"/>
                  </a:lnTo>
                  <a:lnTo>
                    <a:pt x="620966" y="101600"/>
                  </a:lnTo>
                  <a:lnTo>
                    <a:pt x="621919" y="100330"/>
                  </a:lnTo>
                  <a:lnTo>
                    <a:pt x="625462" y="99060"/>
                  </a:lnTo>
                  <a:lnTo>
                    <a:pt x="627367" y="100330"/>
                  </a:lnTo>
                  <a:lnTo>
                    <a:pt x="627989" y="101600"/>
                  </a:lnTo>
                  <a:lnTo>
                    <a:pt x="630872" y="101600"/>
                  </a:lnTo>
                  <a:lnTo>
                    <a:pt x="633539" y="102870"/>
                  </a:lnTo>
                  <a:lnTo>
                    <a:pt x="634695" y="107950"/>
                  </a:lnTo>
                  <a:lnTo>
                    <a:pt x="634695" y="92989"/>
                  </a:lnTo>
                  <a:lnTo>
                    <a:pt x="632053" y="93980"/>
                  </a:lnTo>
                  <a:lnTo>
                    <a:pt x="628446" y="92722"/>
                  </a:lnTo>
                  <a:lnTo>
                    <a:pt x="607479" y="92710"/>
                  </a:lnTo>
                  <a:lnTo>
                    <a:pt x="606145" y="92265"/>
                  </a:lnTo>
                  <a:lnTo>
                    <a:pt x="606145" y="129540"/>
                  </a:lnTo>
                  <a:lnTo>
                    <a:pt x="604977" y="130810"/>
                  </a:lnTo>
                  <a:lnTo>
                    <a:pt x="603161" y="130810"/>
                  </a:lnTo>
                  <a:lnTo>
                    <a:pt x="601522" y="131965"/>
                  </a:lnTo>
                  <a:lnTo>
                    <a:pt x="601522" y="459740"/>
                  </a:lnTo>
                  <a:lnTo>
                    <a:pt x="600519" y="461010"/>
                  </a:lnTo>
                  <a:lnTo>
                    <a:pt x="596963" y="462280"/>
                  </a:lnTo>
                  <a:lnTo>
                    <a:pt x="595071" y="462280"/>
                  </a:lnTo>
                  <a:lnTo>
                    <a:pt x="594525" y="459740"/>
                  </a:lnTo>
                  <a:lnTo>
                    <a:pt x="593979" y="458470"/>
                  </a:lnTo>
                  <a:lnTo>
                    <a:pt x="594982" y="455930"/>
                  </a:lnTo>
                  <a:lnTo>
                    <a:pt x="598551" y="454660"/>
                  </a:lnTo>
                  <a:lnTo>
                    <a:pt x="600430" y="455930"/>
                  </a:lnTo>
                  <a:lnTo>
                    <a:pt x="601522" y="459740"/>
                  </a:lnTo>
                  <a:lnTo>
                    <a:pt x="601522" y="131965"/>
                  </a:lnTo>
                  <a:lnTo>
                    <a:pt x="601345" y="132080"/>
                  </a:lnTo>
                  <a:lnTo>
                    <a:pt x="599554" y="130810"/>
                  </a:lnTo>
                  <a:lnTo>
                    <a:pt x="599287" y="129540"/>
                  </a:lnTo>
                  <a:lnTo>
                    <a:pt x="599033" y="128270"/>
                  </a:lnTo>
                  <a:lnTo>
                    <a:pt x="598766" y="127000"/>
                  </a:lnTo>
                  <a:lnTo>
                    <a:pt x="599935" y="124460"/>
                  </a:lnTo>
                  <a:lnTo>
                    <a:pt x="603580" y="124460"/>
                  </a:lnTo>
                  <a:lnTo>
                    <a:pt x="605358" y="125730"/>
                  </a:lnTo>
                  <a:lnTo>
                    <a:pt x="606145" y="129540"/>
                  </a:lnTo>
                  <a:lnTo>
                    <a:pt x="606145" y="92265"/>
                  </a:lnTo>
                  <a:lnTo>
                    <a:pt x="603745" y="91440"/>
                  </a:lnTo>
                  <a:lnTo>
                    <a:pt x="602538" y="87630"/>
                  </a:lnTo>
                  <a:lnTo>
                    <a:pt x="600544" y="87630"/>
                  </a:lnTo>
                  <a:lnTo>
                    <a:pt x="600544" y="99060"/>
                  </a:lnTo>
                  <a:lnTo>
                    <a:pt x="599579" y="101600"/>
                  </a:lnTo>
                  <a:lnTo>
                    <a:pt x="596112" y="101600"/>
                  </a:lnTo>
                  <a:lnTo>
                    <a:pt x="596112" y="454660"/>
                  </a:lnTo>
                  <a:lnTo>
                    <a:pt x="594944" y="455930"/>
                  </a:lnTo>
                  <a:lnTo>
                    <a:pt x="591299" y="457200"/>
                  </a:lnTo>
                  <a:lnTo>
                    <a:pt x="589521" y="455930"/>
                  </a:lnTo>
                  <a:lnTo>
                    <a:pt x="589267" y="454660"/>
                  </a:lnTo>
                  <a:lnTo>
                    <a:pt x="589013" y="453390"/>
                  </a:lnTo>
                  <a:lnTo>
                    <a:pt x="588759" y="452120"/>
                  </a:lnTo>
                  <a:lnTo>
                    <a:pt x="589927" y="450850"/>
                  </a:lnTo>
                  <a:lnTo>
                    <a:pt x="593572" y="449580"/>
                  </a:lnTo>
                  <a:lnTo>
                    <a:pt x="595363" y="450850"/>
                  </a:lnTo>
                  <a:lnTo>
                    <a:pt x="595744" y="452120"/>
                  </a:lnTo>
                  <a:lnTo>
                    <a:pt x="596112" y="454660"/>
                  </a:lnTo>
                  <a:lnTo>
                    <a:pt x="596112" y="101600"/>
                  </a:lnTo>
                  <a:lnTo>
                    <a:pt x="594601" y="101600"/>
                  </a:lnTo>
                  <a:lnTo>
                    <a:pt x="594601" y="109220"/>
                  </a:lnTo>
                  <a:lnTo>
                    <a:pt x="593648" y="110947"/>
                  </a:lnTo>
                  <a:lnTo>
                    <a:pt x="593648" y="133350"/>
                  </a:lnTo>
                  <a:lnTo>
                    <a:pt x="592721" y="135890"/>
                  </a:lnTo>
                  <a:lnTo>
                    <a:pt x="591248" y="135890"/>
                  </a:lnTo>
                  <a:lnTo>
                    <a:pt x="591248" y="447040"/>
                  </a:lnTo>
                  <a:lnTo>
                    <a:pt x="590194" y="448310"/>
                  </a:lnTo>
                  <a:lnTo>
                    <a:pt x="586600" y="449580"/>
                  </a:lnTo>
                  <a:lnTo>
                    <a:pt x="584746" y="448310"/>
                  </a:lnTo>
                  <a:lnTo>
                    <a:pt x="583755" y="444500"/>
                  </a:lnTo>
                  <a:lnTo>
                    <a:pt x="584809" y="443230"/>
                  </a:lnTo>
                  <a:lnTo>
                    <a:pt x="586613" y="443230"/>
                  </a:lnTo>
                  <a:lnTo>
                    <a:pt x="588403" y="441960"/>
                  </a:lnTo>
                  <a:lnTo>
                    <a:pt x="590257" y="443230"/>
                  </a:lnTo>
                  <a:lnTo>
                    <a:pt x="591248" y="447040"/>
                  </a:lnTo>
                  <a:lnTo>
                    <a:pt x="591248" y="135890"/>
                  </a:lnTo>
                  <a:lnTo>
                    <a:pt x="587286" y="135890"/>
                  </a:lnTo>
                  <a:lnTo>
                    <a:pt x="586054" y="132080"/>
                  </a:lnTo>
                  <a:lnTo>
                    <a:pt x="586981" y="130810"/>
                  </a:lnTo>
                  <a:lnTo>
                    <a:pt x="590499" y="129540"/>
                  </a:lnTo>
                  <a:lnTo>
                    <a:pt x="592416" y="129540"/>
                  </a:lnTo>
                  <a:lnTo>
                    <a:pt x="593648" y="133350"/>
                  </a:lnTo>
                  <a:lnTo>
                    <a:pt x="593648" y="110947"/>
                  </a:lnTo>
                  <a:lnTo>
                    <a:pt x="593191" y="111760"/>
                  </a:lnTo>
                  <a:lnTo>
                    <a:pt x="587946" y="113030"/>
                  </a:lnTo>
                  <a:lnTo>
                    <a:pt x="585101" y="111760"/>
                  </a:lnTo>
                  <a:lnTo>
                    <a:pt x="583755" y="107950"/>
                  </a:lnTo>
                  <a:lnTo>
                    <a:pt x="583590" y="107480"/>
                  </a:lnTo>
                  <a:lnTo>
                    <a:pt x="583590" y="462280"/>
                  </a:lnTo>
                  <a:lnTo>
                    <a:pt x="582472" y="464820"/>
                  </a:lnTo>
                  <a:lnTo>
                    <a:pt x="578840" y="464820"/>
                  </a:lnTo>
                  <a:lnTo>
                    <a:pt x="577024" y="463550"/>
                  </a:lnTo>
                  <a:lnTo>
                    <a:pt x="576186" y="461010"/>
                  </a:lnTo>
                  <a:lnTo>
                    <a:pt x="577303" y="458470"/>
                  </a:lnTo>
                  <a:lnTo>
                    <a:pt x="582752" y="458470"/>
                  </a:lnTo>
                  <a:lnTo>
                    <a:pt x="583590" y="462280"/>
                  </a:lnTo>
                  <a:lnTo>
                    <a:pt x="583590" y="107480"/>
                  </a:lnTo>
                  <a:lnTo>
                    <a:pt x="583311" y="106680"/>
                  </a:lnTo>
                  <a:lnTo>
                    <a:pt x="584708" y="104140"/>
                  </a:lnTo>
                  <a:lnTo>
                    <a:pt x="589965" y="101600"/>
                  </a:lnTo>
                  <a:lnTo>
                    <a:pt x="592810" y="104140"/>
                  </a:lnTo>
                  <a:lnTo>
                    <a:pt x="594601" y="109220"/>
                  </a:lnTo>
                  <a:lnTo>
                    <a:pt x="594601" y="101600"/>
                  </a:lnTo>
                  <a:lnTo>
                    <a:pt x="592328" y="101600"/>
                  </a:lnTo>
                  <a:lnTo>
                    <a:pt x="589724" y="100330"/>
                  </a:lnTo>
                  <a:lnTo>
                    <a:pt x="589153" y="97790"/>
                  </a:lnTo>
                  <a:lnTo>
                    <a:pt x="588568" y="95250"/>
                  </a:lnTo>
                  <a:lnTo>
                    <a:pt x="590308" y="92710"/>
                  </a:lnTo>
                  <a:lnTo>
                    <a:pt x="595731" y="91440"/>
                  </a:lnTo>
                  <a:lnTo>
                    <a:pt x="598398" y="92722"/>
                  </a:lnTo>
                  <a:lnTo>
                    <a:pt x="599020" y="95250"/>
                  </a:lnTo>
                  <a:lnTo>
                    <a:pt x="598970" y="96520"/>
                  </a:lnTo>
                  <a:lnTo>
                    <a:pt x="599757" y="96520"/>
                  </a:lnTo>
                  <a:lnTo>
                    <a:pt x="600544" y="99060"/>
                  </a:lnTo>
                  <a:lnTo>
                    <a:pt x="600544" y="87630"/>
                  </a:lnTo>
                  <a:lnTo>
                    <a:pt x="600405" y="87630"/>
                  </a:lnTo>
                  <a:lnTo>
                    <a:pt x="598589" y="86360"/>
                  </a:lnTo>
                  <a:lnTo>
                    <a:pt x="596633" y="80010"/>
                  </a:lnTo>
                  <a:lnTo>
                    <a:pt x="598449" y="76200"/>
                  </a:lnTo>
                  <a:lnTo>
                    <a:pt x="605307" y="73660"/>
                  </a:lnTo>
                  <a:lnTo>
                    <a:pt x="609041" y="76200"/>
                  </a:lnTo>
                  <a:lnTo>
                    <a:pt x="610273" y="80010"/>
                  </a:lnTo>
                  <a:lnTo>
                    <a:pt x="610895" y="80010"/>
                  </a:lnTo>
                  <a:lnTo>
                    <a:pt x="611327" y="78740"/>
                  </a:lnTo>
                  <a:lnTo>
                    <a:pt x="613054" y="78740"/>
                  </a:lnTo>
                  <a:lnTo>
                    <a:pt x="613613" y="80010"/>
                  </a:lnTo>
                  <a:lnTo>
                    <a:pt x="613676" y="78740"/>
                  </a:lnTo>
                  <a:lnTo>
                    <a:pt x="614540" y="77470"/>
                  </a:lnTo>
                  <a:lnTo>
                    <a:pt x="616216" y="76200"/>
                  </a:lnTo>
                  <a:lnTo>
                    <a:pt x="616839" y="76200"/>
                  </a:lnTo>
                  <a:lnTo>
                    <a:pt x="617613" y="74930"/>
                  </a:lnTo>
                  <a:lnTo>
                    <a:pt x="618477" y="73660"/>
                  </a:lnTo>
                  <a:lnTo>
                    <a:pt x="619340" y="72390"/>
                  </a:lnTo>
                  <a:lnTo>
                    <a:pt x="621588" y="72390"/>
                  </a:lnTo>
                  <a:lnTo>
                    <a:pt x="625144" y="71120"/>
                  </a:lnTo>
                  <a:lnTo>
                    <a:pt x="628637" y="73660"/>
                  </a:lnTo>
                  <a:lnTo>
                    <a:pt x="630148" y="81280"/>
                  </a:lnTo>
                  <a:lnTo>
                    <a:pt x="629805" y="81673"/>
                  </a:lnTo>
                  <a:lnTo>
                    <a:pt x="630732" y="81280"/>
                  </a:lnTo>
                  <a:lnTo>
                    <a:pt x="631190" y="78740"/>
                  </a:lnTo>
                  <a:lnTo>
                    <a:pt x="632561" y="77470"/>
                  </a:lnTo>
                  <a:lnTo>
                    <a:pt x="634555" y="76200"/>
                  </a:lnTo>
                  <a:lnTo>
                    <a:pt x="633615" y="76200"/>
                  </a:lnTo>
                  <a:lnTo>
                    <a:pt x="633018" y="73660"/>
                  </a:lnTo>
                  <a:lnTo>
                    <a:pt x="633006" y="71120"/>
                  </a:lnTo>
                  <a:lnTo>
                    <a:pt x="633183" y="71120"/>
                  </a:lnTo>
                  <a:lnTo>
                    <a:pt x="633488" y="69850"/>
                  </a:lnTo>
                  <a:lnTo>
                    <a:pt x="632853" y="69850"/>
                  </a:lnTo>
                  <a:lnTo>
                    <a:pt x="632383" y="68580"/>
                  </a:lnTo>
                  <a:lnTo>
                    <a:pt x="632028" y="66040"/>
                  </a:lnTo>
                  <a:lnTo>
                    <a:pt x="633044" y="64770"/>
                  </a:lnTo>
                  <a:lnTo>
                    <a:pt x="632587" y="64770"/>
                  </a:lnTo>
                  <a:lnTo>
                    <a:pt x="628980" y="66040"/>
                  </a:lnTo>
                  <a:lnTo>
                    <a:pt x="626135" y="64770"/>
                  </a:lnTo>
                  <a:lnTo>
                    <a:pt x="625716" y="63500"/>
                  </a:lnTo>
                  <a:lnTo>
                    <a:pt x="624484" y="59690"/>
                  </a:lnTo>
                  <a:lnTo>
                    <a:pt x="625551" y="57150"/>
                  </a:lnTo>
                  <a:lnTo>
                    <a:pt x="627608" y="55880"/>
                  </a:lnTo>
                  <a:lnTo>
                    <a:pt x="626427" y="55880"/>
                  </a:lnTo>
                  <a:lnTo>
                    <a:pt x="625513" y="54610"/>
                  </a:lnTo>
                  <a:lnTo>
                    <a:pt x="625170" y="52070"/>
                  </a:lnTo>
                  <a:lnTo>
                    <a:pt x="624420" y="49530"/>
                  </a:lnTo>
                  <a:lnTo>
                    <a:pt x="626694" y="45720"/>
                  </a:lnTo>
                  <a:lnTo>
                    <a:pt x="633793" y="44450"/>
                  </a:lnTo>
                  <a:lnTo>
                    <a:pt x="637286" y="45720"/>
                  </a:lnTo>
                  <a:lnTo>
                    <a:pt x="638111" y="49530"/>
                  </a:lnTo>
                  <a:lnTo>
                    <a:pt x="638149" y="50800"/>
                  </a:lnTo>
                  <a:lnTo>
                    <a:pt x="640295" y="50800"/>
                  </a:lnTo>
                  <a:lnTo>
                    <a:pt x="642175" y="52070"/>
                  </a:lnTo>
                  <a:lnTo>
                    <a:pt x="643051" y="54610"/>
                  </a:lnTo>
                  <a:lnTo>
                    <a:pt x="644296" y="55880"/>
                  </a:lnTo>
                  <a:lnTo>
                    <a:pt x="645299" y="57150"/>
                  </a:lnTo>
                  <a:lnTo>
                    <a:pt x="646976" y="60960"/>
                  </a:lnTo>
                  <a:lnTo>
                    <a:pt x="645134" y="64770"/>
                  </a:lnTo>
                  <a:lnTo>
                    <a:pt x="641654" y="66040"/>
                  </a:lnTo>
                  <a:lnTo>
                    <a:pt x="644258" y="67310"/>
                  </a:lnTo>
                  <a:lnTo>
                    <a:pt x="646150" y="69850"/>
                  </a:lnTo>
                  <a:lnTo>
                    <a:pt x="646176" y="73660"/>
                  </a:lnTo>
                  <a:lnTo>
                    <a:pt x="645896" y="74930"/>
                  </a:lnTo>
                  <a:lnTo>
                    <a:pt x="648817" y="73660"/>
                  </a:lnTo>
                  <a:lnTo>
                    <a:pt x="651700" y="76200"/>
                  </a:lnTo>
                  <a:lnTo>
                    <a:pt x="652995" y="80010"/>
                  </a:lnTo>
                  <a:lnTo>
                    <a:pt x="652907" y="81280"/>
                  </a:lnTo>
                  <a:lnTo>
                    <a:pt x="654545" y="81280"/>
                  </a:lnTo>
                  <a:lnTo>
                    <a:pt x="655256" y="82550"/>
                  </a:lnTo>
                  <a:lnTo>
                    <a:pt x="655396" y="81280"/>
                  </a:lnTo>
                  <a:lnTo>
                    <a:pt x="656043" y="80010"/>
                  </a:lnTo>
                  <a:lnTo>
                    <a:pt x="657085" y="78740"/>
                  </a:lnTo>
                  <a:lnTo>
                    <a:pt x="657517" y="77470"/>
                  </a:lnTo>
                  <a:lnTo>
                    <a:pt x="657885" y="77470"/>
                  </a:lnTo>
                  <a:lnTo>
                    <a:pt x="657339" y="76200"/>
                  </a:lnTo>
                  <a:lnTo>
                    <a:pt x="656920" y="73660"/>
                  </a:lnTo>
                  <a:lnTo>
                    <a:pt x="657669" y="72390"/>
                  </a:lnTo>
                  <a:lnTo>
                    <a:pt x="658914" y="72390"/>
                  </a:lnTo>
                  <a:lnTo>
                    <a:pt x="659587" y="69850"/>
                  </a:lnTo>
                  <a:lnTo>
                    <a:pt x="661492" y="67310"/>
                  </a:lnTo>
                  <a:lnTo>
                    <a:pt x="660971" y="67310"/>
                  </a:lnTo>
                  <a:lnTo>
                    <a:pt x="660107" y="66040"/>
                  </a:lnTo>
                  <a:lnTo>
                    <a:pt x="659257" y="64770"/>
                  </a:lnTo>
                  <a:lnTo>
                    <a:pt x="656043" y="66040"/>
                  </a:lnTo>
                  <a:lnTo>
                    <a:pt x="653072" y="63500"/>
                  </a:lnTo>
                  <a:lnTo>
                    <a:pt x="652335" y="59690"/>
                  </a:lnTo>
                  <a:lnTo>
                    <a:pt x="650354" y="59690"/>
                  </a:lnTo>
                  <a:lnTo>
                    <a:pt x="648639" y="58420"/>
                  </a:lnTo>
                  <a:lnTo>
                    <a:pt x="647649" y="55880"/>
                  </a:lnTo>
                  <a:lnTo>
                    <a:pt x="647687" y="53340"/>
                  </a:lnTo>
                  <a:lnTo>
                    <a:pt x="647344" y="53340"/>
                  </a:lnTo>
                  <a:lnTo>
                    <a:pt x="646861" y="50800"/>
                  </a:lnTo>
                  <a:lnTo>
                    <a:pt x="647077" y="49530"/>
                  </a:lnTo>
                  <a:lnTo>
                    <a:pt x="647420" y="49530"/>
                  </a:lnTo>
                  <a:lnTo>
                    <a:pt x="647230" y="48260"/>
                  </a:lnTo>
                  <a:lnTo>
                    <a:pt x="647103" y="48260"/>
                  </a:lnTo>
                  <a:lnTo>
                    <a:pt x="647077" y="44450"/>
                  </a:lnTo>
                  <a:lnTo>
                    <a:pt x="647077" y="43180"/>
                  </a:lnTo>
                  <a:lnTo>
                    <a:pt x="649998" y="40640"/>
                  </a:lnTo>
                  <a:lnTo>
                    <a:pt x="657250" y="40640"/>
                  </a:lnTo>
                  <a:lnTo>
                    <a:pt x="660222" y="43180"/>
                  </a:lnTo>
                  <a:lnTo>
                    <a:pt x="660171" y="48463"/>
                  </a:lnTo>
                  <a:lnTo>
                    <a:pt x="659714" y="49530"/>
                  </a:lnTo>
                  <a:lnTo>
                    <a:pt x="658837" y="50800"/>
                  </a:lnTo>
                  <a:lnTo>
                    <a:pt x="659041" y="52070"/>
                  </a:lnTo>
                  <a:lnTo>
                    <a:pt x="660971" y="52070"/>
                  </a:lnTo>
                  <a:lnTo>
                    <a:pt x="662444" y="53340"/>
                  </a:lnTo>
                  <a:lnTo>
                    <a:pt x="663536" y="54610"/>
                  </a:lnTo>
                  <a:lnTo>
                    <a:pt x="666445" y="54610"/>
                  </a:lnTo>
                  <a:lnTo>
                    <a:pt x="669277" y="55880"/>
                  </a:lnTo>
                  <a:lnTo>
                    <a:pt x="671474" y="62230"/>
                  </a:lnTo>
                  <a:lnTo>
                    <a:pt x="669658" y="66040"/>
                  </a:lnTo>
                  <a:lnTo>
                    <a:pt x="663689" y="67310"/>
                  </a:lnTo>
                  <a:lnTo>
                    <a:pt x="667346" y="67310"/>
                  </a:lnTo>
                  <a:lnTo>
                    <a:pt x="670471" y="69850"/>
                  </a:lnTo>
                  <a:lnTo>
                    <a:pt x="671410" y="76200"/>
                  </a:lnTo>
                  <a:lnTo>
                    <a:pt x="669188" y="78740"/>
                  </a:lnTo>
                  <a:lnTo>
                    <a:pt x="665949" y="80010"/>
                  </a:lnTo>
                  <a:lnTo>
                    <a:pt x="666445" y="80010"/>
                  </a:lnTo>
                  <a:lnTo>
                    <a:pt x="668223" y="81280"/>
                  </a:lnTo>
                  <a:lnTo>
                    <a:pt x="669785" y="81280"/>
                  </a:lnTo>
                  <a:lnTo>
                    <a:pt x="670852" y="82550"/>
                  </a:lnTo>
                  <a:lnTo>
                    <a:pt x="671626" y="81280"/>
                  </a:lnTo>
                  <a:lnTo>
                    <a:pt x="672719" y="81280"/>
                  </a:lnTo>
                  <a:lnTo>
                    <a:pt x="676084" y="80010"/>
                  </a:lnTo>
                  <a:lnTo>
                    <a:pt x="678180" y="80010"/>
                  </a:lnTo>
                  <a:lnTo>
                    <a:pt x="679818" y="81280"/>
                  </a:lnTo>
                  <a:lnTo>
                    <a:pt x="680516" y="81280"/>
                  </a:lnTo>
                  <a:lnTo>
                    <a:pt x="680847" y="80010"/>
                  </a:lnTo>
                  <a:lnTo>
                    <a:pt x="681964" y="78740"/>
                  </a:lnTo>
                  <a:lnTo>
                    <a:pt x="683856" y="77470"/>
                  </a:lnTo>
                  <a:lnTo>
                    <a:pt x="684123" y="77470"/>
                  </a:lnTo>
                  <a:lnTo>
                    <a:pt x="684860" y="76200"/>
                  </a:lnTo>
                  <a:lnTo>
                    <a:pt x="686574" y="73660"/>
                  </a:lnTo>
                  <a:lnTo>
                    <a:pt x="692188" y="72390"/>
                  </a:lnTo>
                  <a:lnTo>
                    <a:pt x="695401" y="74930"/>
                  </a:lnTo>
                  <a:lnTo>
                    <a:pt x="696048" y="78740"/>
                  </a:lnTo>
                  <a:lnTo>
                    <a:pt x="696074" y="80010"/>
                  </a:lnTo>
                  <a:lnTo>
                    <a:pt x="697788" y="80010"/>
                  </a:lnTo>
                  <a:lnTo>
                    <a:pt x="698169" y="81280"/>
                  </a:lnTo>
                  <a:lnTo>
                    <a:pt x="698614" y="82550"/>
                  </a:lnTo>
                  <a:lnTo>
                    <a:pt x="698919" y="83820"/>
                  </a:lnTo>
                  <a:lnTo>
                    <a:pt x="699274" y="86360"/>
                  </a:lnTo>
                  <a:lnTo>
                    <a:pt x="700074" y="85090"/>
                  </a:lnTo>
                  <a:lnTo>
                    <a:pt x="704151" y="83820"/>
                  </a:lnTo>
                  <a:lnTo>
                    <a:pt x="705700" y="85090"/>
                  </a:lnTo>
                  <a:lnTo>
                    <a:pt x="706869" y="86360"/>
                  </a:lnTo>
                  <a:lnTo>
                    <a:pt x="707694" y="83820"/>
                  </a:lnTo>
                  <a:lnTo>
                    <a:pt x="709358" y="82550"/>
                  </a:lnTo>
                  <a:lnTo>
                    <a:pt x="715035" y="82550"/>
                  </a:lnTo>
                  <a:lnTo>
                    <a:pt x="716381" y="83820"/>
                  </a:lnTo>
                  <a:lnTo>
                    <a:pt x="716089" y="82550"/>
                  </a:lnTo>
                  <a:lnTo>
                    <a:pt x="716254" y="81280"/>
                  </a:lnTo>
                  <a:lnTo>
                    <a:pt x="716737" y="81280"/>
                  </a:lnTo>
                  <a:lnTo>
                    <a:pt x="716991" y="78740"/>
                  </a:lnTo>
                  <a:lnTo>
                    <a:pt x="718400" y="77470"/>
                  </a:lnTo>
                  <a:lnTo>
                    <a:pt x="723150" y="76200"/>
                  </a:lnTo>
                  <a:lnTo>
                    <a:pt x="725881" y="77470"/>
                  </a:lnTo>
                  <a:lnTo>
                    <a:pt x="727214" y="82550"/>
                  </a:lnTo>
                  <a:lnTo>
                    <a:pt x="725741" y="85090"/>
                  </a:lnTo>
                  <a:lnTo>
                    <a:pt x="723277" y="86360"/>
                  </a:lnTo>
                  <a:lnTo>
                    <a:pt x="723874" y="87630"/>
                  </a:lnTo>
                  <a:lnTo>
                    <a:pt x="724319" y="87630"/>
                  </a:lnTo>
                  <a:lnTo>
                    <a:pt x="724623" y="90170"/>
                  </a:lnTo>
                  <a:lnTo>
                    <a:pt x="724535" y="91440"/>
                  </a:lnTo>
                  <a:lnTo>
                    <a:pt x="725766" y="91440"/>
                  </a:lnTo>
                  <a:lnTo>
                    <a:pt x="726643" y="92710"/>
                  </a:lnTo>
                  <a:lnTo>
                    <a:pt x="727392" y="99060"/>
                  </a:lnTo>
                  <a:lnTo>
                    <a:pt x="727392" y="89738"/>
                  </a:lnTo>
                  <a:lnTo>
                    <a:pt x="726579" y="87630"/>
                  </a:lnTo>
                  <a:lnTo>
                    <a:pt x="728243" y="83820"/>
                  </a:lnTo>
                  <a:lnTo>
                    <a:pt x="734390" y="82550"/>
                  </a:lnTo>
                  <a:lnTo>
                    <a:pt x="737717" y="83820"/>
                  </a:lnTo>
                  <a:lnTo>
                    <a:pt x="739228" y="88900"/>
                  </a:lnTo>
                  <a:lnTo>
                    <a:pt x="739101" y="90170"/>
                  </a:lnTo>
                  <a:lnTo>
                    <a:pt x="738517" y="91440"/>
                  </a:lnTo>
                  <a:lnTo>
                    <a:pt x="739838" y="91440"/>
                  </a:lnTo>
                  <a:lnTo>
                    <a:pt x="740244" y="92710"/>
                  </a:lnTo>
                  <a:lnTo>
                    <a:pt x="742124" y="92710"/>
                  </a:lnTo>
                  <a:lnTo>
                    <a:pt x="742873" y="91440"/>
                  </a:lnTo>
                  <a:lnTo>
                    <a:pt x="750620" y="91440"/>
                  </a:lnTo>
                  <a:lnTo>
                    <a:pt x="753567" y="92710"/>
                  </a:lnTo>
                  <a:lnTo>
                    <a:pt x="751814" y="87630"/>
                  </a:lnTo>
                  <a:lnTo>
                    <a:pt x="752525" y="86360"/>
                  </a:lnTo>
                  <a:lnTo>
                    <a:pt x="753237" y="85090"/>
                  </a:lnTo>
                  <a:lnTo>
                    <a:pt x="758507" y="82550"/>
                  </a:lnTo>
                  <a:lnTo>
                    <a:pt x="752005" y="82550"/>
                  </a:lnTo>
                  <a:lnTo>
                    <a:pt x="750595" y="80010"/>
                  </a:lnTo>
                  <a:lnTo>
                    <a:pt x="750493" y="81280"/>
                  </a:lnTo>
                  <a:lnTo>
                    <a:pt x="750963" y="81280"/>
                  </a:lnTo>
                  <a:lnTo>
                    <a:pt x="751357" y="83820"/>
                  </a:lnTo>
                  <a:lnTo>
                    <a:pt x="750112" y="85090"/>
                  </a:lnTo>
                  <a:lnTo>
                    <a:pt x="746442" y="86360"/>
                  </a:lnTo>
                  <a:lnTo>
                    <a:pt x="744702" y="85090"/>
                  </a:lnTo>
                  <a:lnTo>
                    <a:pt x="744385" y="82550"/>
                  </a:lnTo>
                  <a:lnTo>
                    <a:pt x="742251" y="82550"/>
                  </a:lnTo>
                  <a:lnTo>
                    <a:pt x="740435" y="81280"/>
                  </a:lnTo>
                  <a:lnTo>
                    <a:pt x="739597" y="77470"/>
                  </a:lnTo>
                  <a:lnTo>
                    <a:pt x="739635" y="76200"/>
                  </a:lnTo>
                  <a:lnTo>
                    <a:pt x="739013" y="76200"/>
                  </a:lnTo>
                  <a:lnTo>
                    <a:pt x="737958" y="77470"/>
                  </a:lnTo>
                  <a:lnTo>
                    <a:pt x="734593" y="77470"/>
                  </a:lnTo>
                  <a:lnTo>
                    <a:pt x="733983" y="76619"/>
                  </a:lnTo>
                  <a:lnTo>
                    <a:pt x="733983" y="80010"/>
                  </a:lnTo>
                  <a:lnTo>
                    <a:pt x="733018" y="81280"/>
                  </a:lnTo>
                  <a:lnTo>
                    <a:pt x="729488" y="82550"/>
                  </a:lnTo>
                  <a:lnTo>
                    <a:pt x="727570" y="81280"/>
                  </a:lnTo>
                  <a:lnTo>
                    <a:pt x="726414" y="78740"/>
                  </a:lnTo>
                  <a:lnTo>
                    <a:pt x="727379" y="76200"/>
                  </a:lnTo>
                  <a:lnTo>
                    <a:pt x="730910" y="74930"/>
                  </a:lnTo>
                  <a:lnTo>
                    <a:pt x="732815" y="76200"/>
                  </a:lnTo>
                  <a:lnTo>
                    <a:pt x="733983" y="80010"/>
                  </a:lnTo>
                  <a:lnTo>
                    <a:pt x="733983" y="76619"/>
                  </a:lnTo>
                  <a:lnTo>
                    <a:pt x="732777" y="74930"/>
                  </a:lnTo>
                  <a:lnTo>
                    <a:pt x="732053" y="73660"/>
                  </a:lnTo>
                  <a:lnTo>
                    <a:pt x="731075" y="73660"/>
                  </a:lnTo>
                  <a:lnTo>
                    <a:pt x="727341" y="74930"/>
                  </a:lnTo>
                  <a:lnTo>
                    <a:pt x="725855" y="73660"/>
                  </a:lnTo>
                  <a:lnTo>
                    <a:pt x="724369" y="72390"/>
                  </a:lnTo>
                  <a:lnTo>
                    <a:pt x="723392" y="69850"/>
                  </a:lnTo>
                  <a:lnTo>
                    <a:pt x="722122" y="69850"/>
                  </a:lnTo>
                  <a:lnTo>
                    <a:pt x="722325" y="71120"/>
                  </a:lnTo>
                  <a:lnTo>
                    <a:pt x="721144" y="72390"/>
                  </a:lnTo>
                  <a:lnTo>
                    <a:pt x="717524" y="73660"/>
                  </a:lnTo>
                  <a:lnTo>
                    <a:pt x="715784" y="72390"/>
                  </a:lnTo>
                  <a:lnTo>
                    <a:pt x="715187" y="68580"/>
                  </a:lnTo>
                  <a:lnTo>
                    <a:pt x="716280" y="67310"/>
                  </a:lnTo>
                  <a:lnTo>
                    <a:pt x="717931" y="67310"/>
                  </a:lnTo>
                  <a:lnTo>
                    <a:pt x="717550" y="66040"/>
                  </a:lnTo>
                  <a:lnTo>
                    <a:pt x="717270" y="66040"/>
                  </a:lnTo>
                  <a:lnTo>
                    <a:pt x="717067" y="64770"/>
                  </a:lnTo>
                  <a:lnTo>
                    <a:pt x="717042" y="63500"/>
                  </a:lnTo>
                  <a:lnTo>
                    <a:pt x="715975" y="63500"/>
                  </a:lnTo>
                  <a:lnTo>
                    <a:pt x="715835" y="66040"/>
                  </a:lnTo>
                  <a:lnTo>
                    <a:pt x="714146" y="68580"/>
                  </a:lnTo>
                  <a:lnTo>
                    <a:pt x="710704" y="69850"/>
                  </a:lnTo>
                  <a:lnTo>
                    <a:pt x="709472" y="69850"/>
                  </a:lnTo>
                  <a:lnTo>
                    <a:pt x="709714" y="71120"/>
                  </a:lnTo>
                  <a:lnTo>
                    <a:pt x="709752" y="76200"/>
                  </a:lnTo>
                  <a:lnTo>
                    <a:pt x="706818" y="78740"/>
                  </a:lnTo>
                  <a:lnTo>
                    <a:pt x="699566" y="78740"/>
                  </a:lnTo>
                  <a:lnTo>
                    <a:pt x="696595" y="76200"/>
                  </a:lnTo>
                  <a:lnTo>
                    <a:pt x="696582" y="72390"/>
                  </a:lnTo>
                  <a:lnTo>
                    <a:pt x="696506" y="71120"/>
                  </a:lnTo>
                  <a:lnTo>
                    <a:pt x="696366" y="71120"/>
                  </a:lnTo>
                  <a:lnTo>
                    <a:pt x="695109" y="69850"/>
                  </a:lnTo>
                  <a:lnTo>
                    <a:pt x="694131" y="68580"/>
                  </a:lnTo>
                  <a:lnTo>
                    <a:pt x="693381" y="64770"/>
                  </a:lnTo>
                  <a:lnTo>
                    <a:pt x="695058" y="62230"/>
                  </a:lnTo>
                  <a:lnTo>
                    <a:pt x="697611" y="62230"/>
                  </a:lnTo>
                  <a:lnTo>
                    <a:pt x="697179" y="60960"/>
                  </a:lnTo>
                  <a:lnTo>
                    <a:pt x="696887" y="59690"/>
                  </a:lnTo>
                  <a:lnTo>
                    <a:pt x="696709" y="59690"/>
                  </a:lnTo>
                  <a:lnTo>
                    <a:pt x="695629" y="58420"/>
                  </a:lnTo>
                  <a:lnTo>
                    <a:pt x="694829" y="57150"/>
                  </a:lnTo>
                  <a:lnTo>
                    <a:pt x="694474" y="55880"/>
                  </a:lnTo>
                  <a:lnTo>
                    <a:pt x="694474" y="54610"/>
                  </a:lnTo>
                  <a:lnTo>
                    <a:pt x="692950" y="54610"/>
                  </a:lnTo>
                  <a:lnTo>
                    <a:pt x="691591" y="53340"/>
                  </a:lnTo>
                  <a:lnTo>
                    <a:pt x="691032" y="52070"/>
                  </a:lnTo>
                  <a:lnTo>
                    <a:pt x="690727" y="50800"/>
                  </a:lnTo>
                  <a:lnTo>
                    <a:pt x="690168" y="48463"/>
                  </a:lnTo>
                  <a:lnTo>
                    <a:pt x="689140" y="49530"/>
                  </a:lnTo>
                  <a:lnTo>
                    <a:pt x="687311" y="50800"/>
                  </a:lnTo>
                  <a:lnTo>
                    <a:pt x="685469" y="50800"/>
                  </a:lnTo>
                  <a:lnTo>
                    <a:pt x="683717" y="49530"/>
                  </a:lnTo>
                  <a:lnTo>
                    <a:pt x="683056" y="45720"/>
                  </a:lnTo>
                  <a:lnTo>
                    <a:pt x="684276" y="44450"/>
                  </a:lnTo>
                  <a:lnTo>
                    <a:pt x="687933" y="43180"/>
                  </a:lnTo>
                  <a:lnTo>
                    <a:pt x="689698" y="44450"/>
                  </a:lnTo>
                  <a:lnTo>
                    <a:pt x="690295" y="47929"/>
                  </a:lnTo>
                  <a:lnTo>
                    <a:pt x="691502" y="45720"/>
                  </a:lnTo>
                  <a:lnTo>
                    <a:pt x="696734" y="44450"/>
                  </a:lnTo>
                  <a:lnTo>
                    <a:pt x="699604" y="45720"/>
                  </a:lnTo>
                  <a:lnTo>
                    <a:pt x="700595" y="48260"/>
                  </a:lnTo>
                  <a:lnTo>
                    <a:pt x="702894" y="48260"/>
                  </a:lnTo>
                  <a:lnTo>
                    <a:pt x="704938" y="50800"/>
                  </a:lnTo>
                  <a:lnTo>
                    <a:pt x="705942" y="52070"/>
                  </a:lnTo>
                  <a:lnTo>
                    <a:pt x="707593" y="53340"/>
                  </a:lnTo>
                  <a:lnTo>
                    <a:pt x="708863" y="54610"/>
                  </a:lnTo>
                  <a:lnTo>
                    <a:pt x="709396" y="55880"/>
                  </a:lnTo>
                  <a:lnTo>
                    <a:pt x="710742" y="55880"/>
                  </a:lnTo>
                  <a:lnTo>
                    <a:pt x="712050" y="57150"/>
                  </a:lnTo>
                  <a:lnTo>
                    <a:pt x="713143" y="57150"/>
                  </a:lnTo>
                  <a:lnTo>
                    <a:pt x="713587" y="55880"/>
                  </a:lnTo>
                  <a:lnTo>
                    <a:pt x="714984" y="54610"/>
                  </a:lnTo>
                  <a:lnTo>
                    <a:pt x="719620" y="53340"/>
                  </a:lnTo>
                  <a:lnTo>
                    <a:pt x="717473" y="53340"/>
                  </a:lnTo>
                  <a:lnTo>
                    <a:pt x="714540" y="50800"/>
                  </a:lnTo>
                  <a:lnTo>
                    <a:pt x="714463" y="46990"/>
                  </a:lnTo>
                  <a:lnTo>
                    <a:pt x="711238" y="46990"/>
                  </a:lnTo>
                  <a:lnTo>
                    <a:pt x="708621" y="45720"/>
                  </a:lnTo>
                  <a:lnTo>
                    <a:pt x="708393" y="44450"/>
                  </a:lnTo>
                  <a:lnTo>
                    <a:pt x="707682" y="40640"/>
                  </a:lnTo>
                  <a:lnTo>
                    <a:pt x="709142" y="38100"/>
                  </a:lnTo>
                  <a:lnTo>
                    <a:pt x="711415" y="38100"/>
                  </a:lnTo>
                  <a:lnTo>
                    <a:pt x="711098" y="36830"/>
                  </a:lnTo>
                  <a:lnTo>
                    <a:pt x="710831" y="36830"/>
                  </a:lnTo>
                  <a:lnTo>
                    <a:pt x="710336" y="35560"/>
                  </a:lnTo>
                  <a:lnTo>
                    <a:pt x="710476" y="34290"/>
                  </a:lnTo>
                  <a:lnTo>
                    <a:pt x="710920" y="34290"/>
                  </a:lnTo>
                  <a:lnTo>
                    <a:pt x="710831" y="33020"/>
                  </a:lnTo>
                  <a:lnTo>
                    <a:pt x="708190" y="33020"/>
                  </a:lnTo>
                  <a:lnTo>
                    <a:pt x="705777" y="34290"/>
                  </a:lnTo>
                  <a:lnTo>
                    <a:pt x="703618" y="34290"/>
                  </a:lnTo>
                  <a:lnTo>
                    <a:pt x="703795" y="35560"/>
                  </a:lnTo>
                  <a:lnTo>
                    <a:pt x="704672" y="39370"/>
                  </a:lnTo>
                  <a:lnTo>
                    <a:pt x="702398" y="43180"/>
                  </a:lnTo>
                  <a:lnTo>
                    <a:pt x="691934" y="43180"/>
                  </a:lnTo>
                  <a:lnTo>
                    <a:pt x="689203" y="41910"/>
                  </a:lnTo>
                  <a:lnTo>
                    <a:pt x="688721" y="38100"/>
                  </a:lnTo>
                  <a:lnTo>
                    <a:pt x="688555" y="38100"/>
                  </a:lnTo>
                  <a:lnTo>
                    <a:pt x="682739" y="39370"/>
                  </a:lnTo>
                  <a:lnTo>
                    <a:pt x="677075" y="41910"/>
                  </a:lnTo>
                  <a:lnTo>
                    <a:pt x="674344" y="43180"/>
                  </a:lnTo>
                  <a:lnTo>
                    <a:pt x="678865" y="43180"/>
                  </a:lnTo>
                  <a:lnTo>
                    <a:pt x="681939" y="44450"/>
                  </a:lnTo>
                  <a:lnTo>
                    <a:pt x="682574" y="49530"/>
                  </a:lnTo>
                  <a:lnTo>
                    <a:pt x="682358" y="50800"/>
                  </a:lnTo>
                  <a:lnTo>
                    <a:pt x="681863" y="52070"/>
                  </a:lnTo>
                  <a:lnTo>
                    <a:pt x="684530" y="52070"/>
                  </a:lnTo>
                  <a:lnTo>
                    <a:pt x="686993" y="53340"/>
                  </a:lnTo>
                  <a:lnTo>
                    <a:pt x="688301" y="57150"/>
                  </a:lnTo>
                  <a:lnTo>
                    <a:pt x="688314" y="58420"/>
                  </a:lnTo>
                  <a:lnTo>
                    <a:pt x="688035" y="59690"/>
                  </a:lnTo>
                  <a:lnTo>
                    <a:pt x="689800" y="60960"/>
                  </a:lnTo>
                  <a:lnTo>
                    <a:pt x="691172" y="62230"/>
                  </a:lnTo>
                  <a:lnTo>
                    <a:pt x="692365" y="67310"/>
                  </a:lnTo>
                  <a:lnTo>
                    <a:pt x="690105" y="71120"/>
                  </a:lnTo>
                  <a:lnTo>
                    <a:pt x="682993" y="72390"/>
                  </a:lnTo>
                  <a:lnTo>
                    <a:pt x="679500" y="71120"/>
                  </a:lnTo>
                  <a:lnTo>
                    <a:pt x="678726" y="67310"/>
                  </a:lnTo>
                  <a:lnTo>
                    <a:pt x="678713" y="66040"/>
                  </a:lnTo>
                  <a:lnTo>
                    <a:pt x="675246" y="66040"/>
                  </a:lnTo>
                  <a:lnTo>
                    <a:pt x="672439" y="63500"/>
                  </a:lnTo>
                  <a:lnTo>
                    <a:pt x="672223" y="60960"/>
                  </a:lnTo>
                  <a:lnTo>
                    <a:pt x="671791" y="59690"/>
                  </a:lnTo>
                  <a:lnTo>
                    <a:pt x="671461" y="59690"/>
                  </a:lnTo>
                  <a:lnTo>
                    <a:pt x="671029" y="57150"/>
                  </a:lnTo>
                  <a:lnTo>
                    <a:pt x="671639" y="55880"/>
                  </a:lnTo>
                  <a:lnTo>
                    <a:pt x="672706" y="54610"/>
                  </a:lnTo>
                  <a:lnTo>
                    <a:pt x="670166" y="54610"/>
                  </a:lnTo>
                  <a:lnTo>
                    <a:pt x="667512" y="53340"/>
                  </a:lnTo>
                  <a:lnTo>
                    <a:pt x="666064" y="49530"/>
                  </a:lnTo>
                  <a:lnTo>
                    <a:pt x="666457" y="48463"/>
                  </a:lnTo>
                  <a:lnTo>
                    <a:pt x="667080" y="46990"/>
                  </a:lnTo>
                  <a:lnTo>
                    <a:pt x="666381" y="46990"/>
                  </a:lnTo>
                  <a:lnTo>
                    <a:pt x="661631" y="43180"/>
                  </a:lnTo>
                  <a:lnTo>
                    <a:pt x="656717" y="39370"/>
                  </a:lnTo>
                  <a:lnTo>
                    <a:pt x="651662" y="36830"/>
                  </a:lnTo>
                  <a:lnTo>
                    <a:pt x="645109" y="36830"/>
                  </a:lnTo>
                  <a:lnTo>
                    <a:pt x="644525" y="38100"/>
                  </a:lnTo>
                  <a:lnTo>
                    <a:pt x="643547" y="39370"/>
                  </a:lnTo>
                  <a:lnTo>
                    <a:pt x="639635" y="40640"/>
                  </a:lnTo>
                  <a:lnTo>
                    <a:pt x="636790" y="38100"/>
                  </a:lnTo>
                  <a:lnTo>
                    <a:pt x="635254" y="34290"/>
                  </a:lnTo>
                  <a:lnTo>
                    <a:pt x="635901" y="31750"/>
                  </a:lnTo>
                  <a:lnTo>
                    <a:pt x="637400" y="30480"/>
                  </a:lnTo>
                  <a:lnTo>
                    <a:pt x="637489" y="29210"/>
                  </a:lnTo>
                  <a:lnTo>
                    <a:pt x="637971" y="29210"/>
                  </a:lnTo>
                  <a:lnTo>
                    <a:pt x="638746" y="27940"/>
                  </a:lnTo>
                  <a:lnTo>
                    <a:pt x="637235" y="27940"/>
                  </a:lnTo>
                  <a:lnTo>
                    <a:pt x="636574" y="29210"/>
                  </a:lnTo>
                  <a:lnTo>
                    <a:pt x="633933" y="29210"/>
                  </a:lnTo>
                  <a:lnTo>
                    <a:pt x="632180" y="27940"/>
                  </a:lnTo>
                  <a:lnTo>
                    <a:pt x="631761" y="25400"/>
                  </a:lnTo>
                  <a:lnTo>
                    <a:pt x="631977" y="24130"/>
                  </a:lnTo>
                  <a:lnTo>
                    <a:pt x="623112" y="20485"/>
                  </a:lnTo>
                  <a:lnTo>
                    <a:pt x="623481" y="21590"/>
                  </a:lnTo>
                  <a:lnTo>
                    <a:pt x="623544" y="24130"/>
                  </a:lnTo>
                  <a:lnTo>
                    <a:pt x="625170" y="24130"/>
                  </a:lnTo>
                  <a:lnTo>
                    <a:pt x="626516" y="25400"/>
                  </a:lnTo>
                  <a:lnTo>
                    <a:pt x="627303" y="27940"/>
                  </a:lnTo>
                  <a:lnTo>
                    <a:pt x="627443" y="29210"/>
                  </a:lnTo>
                  <a:lnTo>
                    <a:pt x="631710" y="29210"/>
                  </a:lnTo>
                  <a:lnTo>
                    <a:pt x="634441" y="31750"/>
                  </a:lnTo>
                  <a:lnTo>
                    <a:pt x="634479" y="38100"/>
                  </a:lnTo>
                  <a:lnTo>
                    <a:pt x="631799" y="40640"/>
                  </a:lnTo>
                  <a:lnTo>
                    <a:pt x="625449" y="40640"/>
                  </a:lnTo>
                  <a:lnTo>
                    <a:pt x="622960" y="39370"/>
                  </a:lnTo>
                  <a:lnTo>
                    <a:pt x="622617" y="36830"/>
                  </a:lnTo>
                  <a:lnTo>
                    <a:pt x="622452" y="35560"/>
                  </a:lnTo>
                  <a:lnTo>
                    <a:pt x="619874" y="36563"/>
                  </a:lnTo>
                  <a:lnTo>
                    <a:pt x="619874" y="60960"/>
                  </a:lnTo>
                  <a:lnTo>
                    <a:pt x="617118" y="63500"/>
                  </a:lnTo>
                  <a:lnTo>
                    <a:pt x="611009" y="63500"/>
                  </a:lnTo>
                  <a:lnTo>
                    <a:pt x="609968" y="62230"/>
                  </a:lnTo>
                  <a:lnTo>
                    <a:pt x="608444" y="62230"/>
                  </a:lnTo>
                  <a:lnTo>
                    <a:pt x="607199" y="60960"/>
                  </a:lnTo>
                  <a:lnTo>
                    <a:pt x="606856" y="59690"/>
                  </a:lnTo>
                  <a:lnTo>
                    <a:pt x="606513" y="58420"/>
                  </a:lnTo>
                  <a:lnTo>
                    <a:pt x="604901" y="58420"/>
                  </a:lnTo>
                  <a:lnTo>
                    <a:pt x="603554" y="57150"/>
                  </a:lnTo>
                  <a:lnTo>
                    <a:pt x="602310" y="53340"/>
                  </a:lnTo>
                  <a:lnTo>
                    <a:pt x="602513" y="52070"/>
                  </a:lnTo>
                  <a:lnTo>
                    <a:pt x="603326" y="49530"/>
                  </a:lnTo>
                  <a:lnTo>
                    <a:pt x="601281" y="49530"/>
                  </a:lnTo>
                  <a:lnTo>
                    <a:pt x="601281" y="71120"/>
                  </a:lnTo>
                  <a:lnTo>
                    <a:pt x="599147" y="74930"/>
                  </a:lnTo>
                  <a:lnTo>
                    <a:pt x="593039" y="76200"/>
                  </a:lnTo>
                  <a:lnTo>
                    <a:pt x="590321" y="74930"/>
                  </a:lnTo>
                  <a:lnTo>
                    <a:pt x="589064" y="72390"/>
                  </a:lnTo>
                  <a:lnTo>
                    <a:pt x="589076" y="73660"/>
                  </a:lnTo>
                  <a:lnTo>
                    <a:pt x="587578" y="74930"/>
                  </a:lnTo>
                  <a:lnTo>
                    <a:pt x="586790" y="74930"/>
                  </a:lnTo>
                  <a:lnTo>
                    <a:pt x="586790" y="81280"/>
                  </a:lnTo>
                  <a:lnTo>
                    <a:pt x="584962" y="85090"/>
                  </a:lnTo>
                  <a:lnTo>
                    <a:pt x="583260" y="85725"/>
                  </a:lnTo>
                  <a:lnTo>
                    <a:pt x="583260" y="104140"/>
                  </a:lnTo>
                  <a:lnTo>
                    <a:pt x="581875" y="106680"/>
                  </a:lnTo>
                  <a:lnTo>
                    <a:pt x="579259" y="107950"/>
                  </a:lnTo>
                  <a:lnTo>
                    <a:pt x="576630" y="107950"/>
                  </a:lnTo>
                  <a:lnTo>
                    <a:pt x="573773" y="106680"/>
                  </a:lnTo>
                  <a:lnTo>
                    <a:pt x="571957" y="101600"/>
                  </a:lnTo>
                  <a:lnTo>
                    <a:pt x="572643" y="100330"/>
                  </a:lnTo>
                  <a:lnTo>
                    <a:pt x="573341" y="99060"/>
                  </a:lnTo>
                  <a:lnTo>
                    <a:pt x="578573" y="97790"/>
                  </a:lnTo>
                  <a:lnTo>
                    <a:pt x="581431" y="99060"/>
                  </a:lnTo>
                  <a:lnTo>
                    <a:pt x="583260" y="104140"/>
                  </a:lnTo>
                  <a:lnTo>
                    <a:pt x="583260" y="85725"/>
                  </a:lnTo>
                  <a:lnTo>
                    <a:pt x="578091" y="87630"/>
                  </a:lnTo>
                  <a:lnTo>
                    <a:pt x="574357" y="86360"/>
                  </a:lnTo>
                  <a:lnTo>
                    <a:pt x="573760" y="84632"/>
                  </a:lnTo>
                  <a:lnTo>
                    <a:pt x="573760" y="90170"/>
                  </a:lnTo>
                  <a:lnTo>
                    <a:pt x="572985" y="91033"/>
                  </a:lnTo>
                  <a:lnTo>
                    <a:pt x="572985" y="99060"/>
                  </a:lnTo>
                  <a:lnTo>
                    <a:pt x="571487" y="100330"/>
                  </a:lnTo>
                  <a:lnTo>
                    <a:pt x="568667" y="100330"/>
                  </a:lnTo>
                  <a:lnTo>
                    <a:pt x="568667" y="132080"/>
                  </a:lnTo>
                  <a:lnTo>
                    <a:pt x="567728" y="134620"/>
                  </a:lnTo>
                  <a:lnTo>
                    <a:pt x="566293" y="134620"/>
                  </a:lnTo>
                  <a:lnTo>
                    <a:pt x="566293" y="462280"/>
                  </a:lnTo>
                  <a:lnTo>
                    <a:pt x="565251" y="463537"/>
                  </a:lnTo>
                  <a:lnTo>
                    <a:pt x="564883" y="463804"/>
                  </a:lnTo>
                  <a:lnTo>
                    <a:pt x="564883" y="478790"/>
                  </a:lnTo>
                  <a:lnTo>
                    <a:pt x="563829" y="480060"/>
                  </a:lnTo>
                  <a:lnTo>
                    <a:pt x="562025" y="481330"/>
                  </a:lnTo>
                  <a:lnTo>
                    <a:pt x="560235" y="481330"/>
                  </a:lnTo>
                  <a:lnTo>
                    <a:pt x="558380" y="480060"/>
                  </a:lnTo>
                  <a:lnTo>
                    <a:pt x="557390" y="476250"/>
                  </a:lnTo>
                  <a:lnTo>
                    <a:pt x="558444" y="474980"/>
                  </a:lnTo>
                  <a:lnTo>
                    <a:pt x="562038" y="473710"/>
                  </a:lnTo>
                  <a:lnTo>
                    <a:pt x="563892" y="474980"/>
                  </a:lnTo>
                  <a:lnTo>
                    <a:pt x="564883" y="478790"/>
                  </a:lnTo>
                  <a:lnTo>
                    <a:pt x="564883" y="463804"/>
                  </a:lnTo>
                  <a:lnTo>
                    <a:pt x="563448" y="464820"/>
                  </a:lnTo>
                  <a:lnTo>
                    <a:pt x="560768" y="464820"/>
                  </a:lnTo>
                  <a:lnTo>
                    <a:pt x="559993" y="466090"/>
                  </a:lnTo>
                  <a:lnTo>
                    <a:pt x="557187" y="466090"/>
                  </a:lnTo>
                  <a:lnTo>
                    <a:pt x="555396" y="464820"/>
                  </a:lnTo>
                  <a:lnTo>
                    <a:pt x="554913" y="462280"/>
                  </a:lnTo>
                  <a:lnTo>
                    <a:pt x="554659" y="461010"/>
                  </a:lnTo>
                  <a:lnTo>
                    <a:pt x="555840" y="459740"/>
                  </a:lnTo>
                  <a:lnTo>
                    <a:pt x="559612" y="459740"/>
                  </a:lnTo>
                  <a:lnTo>
                    <a:pt x="560031" y="458470"/>
                  </a:lnTo>
                  <a:lnTo>
                    <a:pt x="560743" y="458470"/>
                  </a:lnTo>
                  <a:lnTo>
                    <a:pt x="563435" y="457200"/>
                  </a:lnTo>
                  <a:lnTo>
                    <a:pt x="565289" y="458470"/>
                  </a:lnTo>
                  <a:lnTo>
                    <a:pt x="566293" y="462280"/>
                  </a:lnTo>
                  <a:lnTo>
                    <a:pt x="566293" y="134620"/>
                  </a:lnTo>
                  <a:lnTo>
                    <a:pt x="565962" y="134620"/>
                  </a:lnTo>
                  <a:lnTo>
                    <a:pt x="564197" y="135890"/>
                  </a:lnTo>
                  <a:lnTo>
                    <a:pt x="563689" y="135559"/>
                  </a:lnTo>
                  <a:lnTo>
                    <a:pt x="563689" y="447040"/>
                  </a:lnTo>
                  <a:lnTo>
                    <a:pt x="562686" y="448310"/>
                  </a:lnTo>
                  <a:lnTo>
                    <a:pt x="559117" y="449580"/>
                  </a:lnTo>
                  <a:lnTo>
                    <a:pt x="557237" y="448310"/>
                  </a:lnTo>
                  <a:lnTo>
                    <a:pt x="556145" y="444500"/>
                  </a:lnTo>
                  <a:lnTo>
                    <a:pt x="557149" y="443230"/>
                  </a:lnTo>
                  <a:lnTo>
                    <a:pt x="560705" y="441960"/>
                  </a:lnTo>
                  <a:lnTo>
                    <a:pt x="562597" y="443230"/>
                  </a:lnTo>
                  <a:lnTo>
                    <a:pt x="563143" y="444500"/>
                  </a:lnTo>
                  <a:lnTo>
                    <a:pt x="563689" y="447040"/>
                  </a:lnTo>
                  <a:lnTo>
                    <a:pt x="563689" y="135559"/>
                  </a:lnTo>
                  <a:lnTo>
                    <a:pt x="562279" y="134620"/>
                  </a:lnTo>
                  <a:lnTo>
                    <a:pt x="561073" y="130810"/>
                  </a:lnTo>
                  <a:lnTo>
                    <a:pt x="562025" y="129540"/>
                  </a:lnTo>
                  <a:lnTo>
                    <a:pt x="565543" y="128270"/>
                  </a:lnTo>
                  <a:lnTo>
                    <a:pt x="567461" y="128270"/>
                  </a:lnTo>
                  <a:lnTo>
                    <a:pt x="568667" y="132080"/>
                  </a:lnTo>
                  <a:lnTo>
                    <a:pt x="568667" y="100330"/>
                  </a:lnTo>
                  <a:lnTo>
                    <a:pt x="567766" y="100330"/>
                  </a:lnTo>
                  <a:lnTo>
                    <a:pt x="566242" y="99060"/>
                  </a:lnTo>
                  <a:lnTo>
                    <a:pt x="566216" y="95250"/>
                  </a:lnTo>
                  <a:lnTo>
                    <a:pt x="567715" y="93980"/>
                  </a:lnTo>
                  <a:lnTo>
                    <a:pt x="571436" y="93980"/>
                  </a:lnTo>
                  <a:lnTo>
                    <a:pt x="572960" y="95250"/>
                  </a:lnTo>
                  <a:lnTo>
                    <a:pt x="572985" y="99060"/>
                  </a:lnTo>
                  <a:lnTo>
                    <a:pt x="572985" y="91033"/>
                  </a:lnTo>
                  <a:lnTo>
                    <a:pt x="572604" y="91440"/>
                  </a:lnTo>
                  <a:lnTo>
                    <a:pt x="570776" y="92710"/>
                  </a:lnTo>
                  <a:lnTo>
                    <a:pt x="568947" y="92710"/>
                  </a:lnTo>
                  <a:lnTo>
                    <a:pt x="567156" y="91440"/>
                  </a:lnTo>
                  <a:lnTo>
                    <a:pt x="566902" y="90170"/>
                  </a:lnTo>
                  <a:lnTo>
                    <a:pt x="566635" y="88900"/>
                  </a:lnTo>
                  <a:lnTo>
                    <a:pt x="566381" y="87630"/>
                  </a:lnTo>
                  <a:lnTo>
                    <a:pt x="567550" y="86360"/>
                  </a:lnTo>
                  <a:lnTo>
                    <a:pt x="571195" y="85090"/>
                  </a:lnTo>
                  <a:lnTo>
                    <a:pt x="572985" y="86360"/>
                  </a:lnTo>
                  <a:lnTo>
                    <a:pt x="573760" y="90170"/>
                  </a:lnTo>
                  <a:lnTo>
                    <a:pt x="573760" y="84632"/>
                  </a:lnTo>
                  <a:lnTo>
                    <a:pt x="573049" y="82550"/>
                  </a:lnTo>
                  <a:lnTo>
                    <a:pt x="572960" y="81280"/>
                  </a:lnTo>
                  <a:lnTo>
                    <a:pt x="571042" y="81280"/>
                  </a:lnTo>
                  <a:lnTo>
                    <a:pt x="569455" y="80010"/>
                  </a:lnTo>
                  <a:lnTo>
                    <a:pt x="567639" y="74930"/>
                  </a:lnTo>
                  <a:lnTo>
                    <a:pt x="569341" y="71120"/>
                  </a:lnTo>
                  <a:lnTo>
                    <a:pt x="575805" y="68580"/>
                  </a:lnTo>
                  <a:lnTo>
                    <a:pt x="579323" y="69850"/>
                  </a:lnTo>
                  <a:lnTo>
                    <a:pt x="580453" y="73660"/>
                  </a:lnTo>
                  <a:lnTo>
                    <a:pt x="580593" y="73660"/>
                  </a:lnTo>
                  <a:lnTo>
                    <a:pt x="582853" y="74930"/>
                  </a:lnTo>
                  <a:lnTo>
                    <a:pt x="584835" y="76200"/>
                  </a:lnTo>
                  <a:lnTo>
                    <a:pt x="586790" y="81280"/>
                  </a:lnTo>
                  <a:lnTo>
                    <a:pt x="586790" y="74930"/>
                  </a:lnTo>
                  <a:lnTo>
                    <a:pt x="583857" y="74930"/>
                  </a:lnTo>
                  <a:lnTo>
                    <a:pt x="582333" y="73660"/>
                  </a:lnTo>
                  <a:lnTo>
                    <a:pt x="582307" y="69850"/>
                  </a:lnTo>
                  <a:lnTo>
                    <a:pt x="583806" y="68580"/>
                  </a:lnTo>
                  <a:lnTo>
                    <a:pt x="586841" y="68580"/>
                  </a:lnTo>
                  <a:lnTo>
                    <a:pt x="587819" y="69850"/>
                  </a:lnTo>
                  <a:lnTo>
                    <a:pt x="588441" y="69850"/>
                  </a:lnTo>
                  <a:lnTo>
                    <a:pt x="587870" y="67310"/>
                  </a:lnTo>
                  <a:lnTo>
                    <a:pt x="589965" y="63500"/>
                  </a:lnTo>
                  <a:lnTo>
                    <a:pt x="593217" y="63500"/>
                  </a:lnTo>
                  <a:lnTo>
                    <a:pt x="596569" y="62230"/>
                  </a:lnTo>
                  <a:lnTo>
                    <a:pt x="599859" y="64770"/>
                  </a:lnTo>
                  <a:lnTo>
                    <a:pt x="601281" y="71120"/>
                  </a:lnTo>
                  <a:lnTo>
                    <a:pt x="601281" y="49530"/>
                  </a:lnTo>
                  <a:lnTo>
                    <a:pt x="600938" y="49530"/>
                  </a:lnTo>
                  <a:lnTo>
                    <a:pt x="598906" y="48260"/>
                  </a:lnTo>
                  <a:lnTo>
                    <a:pt x="597687" y="41910"/>
                  </a:lnTo>
                  <a:lnTo>
                    <a:pt x="599694" y="39370"/>
                  </a:lnTo>
                  <a:lnTo>
                    <a:pt x="602869" y="38100"/>
                  </a:lnTo>
                  <a:lnTo>
                    <a:pt x="600633" y="38100"/>
                  </a:lnTo>
                  <a:lnTo>
                    <a:pt x="598919" y="35560"/>
                  </a:lnTo>
                  <a:lnTo>
                    <a:pt x="598893" y="30480"/>
                  </a:lnTo>
                  <a:lnTo>
                    <a:pt x="600011" y="29210"/>
                  </a:lnTo>
                  <a:lnTo>
                    <a:pt x="601116" y="27940"/>
                  </a:lnTo>
                  <a:lnTo>
                    <a:pt x="606666" y="27940"/>
                  </a:lnTo>
                  <a:lnTo>
                    <a:pt x="608926" y="30480"/>
                  </a:lnTo>
                  <a:lnTo>
                    <a:pt x="608965" y="35560"/>
                  </a:lnTo>
                  <a:lnTo>
                    <a:pt x="607453" y="38100"/>
                  </a:lnTo>
                  <a:lnTo>
                    <a:pt x="607733" y="38100"/>
                  </a:lnTo>
                  <a:lnTo>
                    <a:pt x="609701" y="40640"/>
                  </a:lnTo>
                  <a:lnTo>
                    <a:pt x="610501" y="44450"/>
                  </a:lnTo>
                  <a:lnTo>
                    <a:pt x="610323" y="45720"/>
                  </a:lnTo>
                  <a:lnTo>
                    <a:pt x="609815" y="46990"/>
                  </a:lnTo>
                  <a:lnTo>
                    <a:pt x="612127" y="46990"/>
                  </a:lnTo>
                  <a:lnTo>
                    <a:pt x="614210" y="48260"/>
                  </a:lnTo>
                  <a:lnTo>
                    <a:pt x="615162" y="50800"/>
                  </a:lnTo>
                  <a:lnTo>
                    <a:pt x="616597" y="50800"/>
                  </a:lnTo>
                  <a:lnTo>
                    <a:pt x="617778" y="52070"/>
                  </a:lnTo>
                  <a:lnTo>
                    <a:pt x="618477" y="53340"/>
                  </a:lnTo>
                  <a:lnTo>
                    <a:pt x="619315" y="54610"/>
                  </a:lnTo>
                  <a:lnTo>
                    <a:pt x="619836" y="55880"/>
                  </a:lnTo>
                  <a:lnTo>
                    <a:pt x="619874" y="60960"/>
                  </a:lnTo>
                  <a:lnTo>
                    <a:pt x="619874" y="36563"/>
                  </a:lnTo>
                  <a:lnTo>
                    <a:pt x="619188" y="36830"/>
                  </a:lnTo>
                  <a:lnTo>
                    <a:pt x="619036" y="36728"/>
                  </a:lnTo>
                  <a:lnTo>
                    <a:pt x="619036" y="43180"/>
                  </a:lnTo>
                  <a:lnTo>
                    <a:pt x="618083" y="45720"/>
                  </a:lnTo>
                  <a:lnTo>
                    <a:pt x="614553" y="46990"/>
                  </a:lnTo>
                  <a:lnTo>
                    <a:pt x="612635" y="45720"/>
                  </a:lnTo>
                  <a:lnTo>
                    <a:pt x="611454" y="41910"/>
                  </a:lnTo>
                  <a:lnTo>
                    <a:pt x="612419" y="40640"/>
                  </a:lnTo>
                  <a:lnTo>
                    <a:pt x="614184" y="39370"/>
                  </a:lnTo>
                  <a:lnTo>
                    <a:pt x="615950" y="39370"/>
                  </a:lnTo>
                  <a:lnTo>
                    <a:pt x="617855" y="40640"/>
                  </a:lnTo>
                  <a:lnTo>
                    <a:pt x="619036" y="43180"/>
                  </a:lnTo>
                  <a:lnTo>
                    <a:pt x="619036" y="36728"/>
                  </a:lnTo>
                  <a:lnTo>
                    <a:pt x="615797" y="34290"/>
                  </a:lnTo>
                  <a:lnTo>
                    <a:pt x="614400" y="30480"/>
                  </a:lnTo>
                  <a:lnTo>
                    <a:pt x="614349" y="29210"/>
                  </a:lnTo>
                  <a:lnTo>
                    <a:pt x="612736" y="27940"/>
                  </a:lnTo>
                  <a:lnTo>
                    <a:pt x="611390" y="26670"/>
                  </a:lnTo>
                  <a:lnTo>
                    <a:pt x="610209" y="24130"/>
                  </a:lnTo>
                  <a:lnTo>
                    <a:pt x="610336" y="21590"/>
                  </a:lnTo>
                  <a:lnTo>
                    <a:pt x="610971" y="20320"/>
                  </a:lnTo>
                  <a:lnTo>
                    <a:pt x="609854" y="20320"/>
                  </a:lnTo>
                  <a:lnTo>
                    <a:pt x="608977" y="19050"/>
                  </a:lnTo>
                  <a:lnTo>
                    <a:pt x="608609" y="16510"/>
                  </a:lnTo>
                  <a:lnTo>
                    <a:pt x="609231" y="15240"/>
                  </a:lnTo>
                  <a:lnTo>
                    <a:pt x="610285" y="15240"/>
                  </a:lnTo>
                  <a:lnTo>
                    <a:pt x="606323" y="12700"/>
                  </a:lnTo>
                  <a:lnTo>
                    <a:pt x="600087" y="10756"/>
                  </a:lnTo>
                  <a:lnTo>
                    <a:pt x="600087" y="24130"/>
                  </a:lnTo>
                  <a:lnTo>
                    <a:pt x="598258" y="27940"/>
                  </a:lnTo>
                  <a:lnTo>
                    <a:pt x="592099" y="29210"/>
                  </a:lnTo>
                  <a:lnTo>
                    <a:pt x="592099" y="53340"/>
                  </a:lnTo>
                  <a:lnTo>
                    <a:pt x="590257" y="57150"/>
                  </a:lnTo>
                  <a:lnTo>
                    <a:pt x="583666" y="59690"/>
                  </a:lnTo>
                  <a:lnTo>
                    <a:pt x="580263" y="58420"/>
                  </a:lnTo>
                  <a:lnTo>
                    <a:pt x="578827" y="54610"/>
                  </a:lnTo>
                  <a:lnTo>
                    <a:pt x="577303" y="54610"/>
                  </a:lnTo>
                  <a:lnTo>
                    <a:pt x="576033" y="53340"/>
                  </a:lnTo>
                  <a:lnTo>
                    <a:pt x="575119" y="50800"/>
                  </a:lnTo>
                  <a:lnTo>
                    <a:pt x="575119" y="47929"/>
                  </a:lnTo>
                  <a:lnTo>
                    <a:pt x="574662" y="45720"/>
                  </a:lnTo>
                  <a:lnTo>
                    <a:pt x="576364" y="43180"/>
                  </a:lnTo>
                  <a:lnTo>
                    <a:pt x="579056" y="43180"/>
                  </a:lnTo>
                  <a:lnTo>
                    <a:pt x="580567" y="41910"/>
                  </a:lnTo>
                  <a:lnTo>
                    <a:pt x="582028" y="43180"/>
                  </a:lnTo>
                  <a:lnTo>
                    <a:pt x="583158" y="43180"/>
                  </a:lnTo>
                  <a:lnTo>
                    <a:pt x="583692" y="44450"/>
                  </a:lnTo>
                  <a:lnTo>
                    <a:pt x="587095" y="44450"/>
                  </a:lnTo>
                  <a:lnTo>
                    <a:pt x="588378" y="45720"/>
                  </a:lnTo>
                  <a:lnTo>
                    <a:pt x="588746" y="46990"/>
                  </a:lnTo>
                  <a:lnTo>
                    <a:pt x="589724" y="48260"/>
                  </a:lnTo>
                  <a:lnTo>
                    <a:pt x="590499" y="48260"/>
                  </a:lnTo>
                  <a:lnTo>
                    <a:pt x="592099" y="53340"/>
                  </a:lnTo>
                  <a:lnTo>
                    <a:pt x="592099" y="29210"/>
                  </a:lnTo>
                  <a:lnTo>
                    <a:pt x="589191" y="27940"/>
                  </a:lnTo>
                  <a:lnTo>
                    <a:pt x="588492" y="27419"/>
                  </a:lnTo>
                  <a:lnTo>
                    <a:pt x="588492" y="35560"/>
                  </a:lnTo>
                  <a:lnTo>
                    <a:pt x="587540" y="36830"/>
                  </a:lnTo>
                  <a:lnTo>
                    <a:pt x="583996" y="38100"/>
                  </a:lnTo>
                  <a:lnTo>
                    <a:pt x="582091" y="38100"/>
                  </a:lnTo>
                  <a:lnTo>
                    <a:pt x="581304" y="35560"/>
                  </a:lnTo>
                  <a:lnTo>
                    <a:pt x="580910" y="34290"/>
                  </a:lnTo>
                  <a:lnTo>
                    <a:pt x="581863" y="31750"/>
                  </a:lnTo>
                  <a:lnTo>
                    <a:pt x="583628" y="31750"/>
                  </a:lnTo>
                  <a:lnTo>
                    <a:pt x="585393" y="30480"/>
                  </a:lnTo>
                  <a:lnTo>
                    <a:pt x="587311" y="31750"/>
                  </a:lnTo>
                  <a:lnTo>
                    <a:pt x="588492" y="35560"/>
                  </a:lnTo>
                  <a:lnTo>
                    <a:pt x="588492" y="27419"/>
                  </a:lnTo>
                  <a:lnTo>
                    <a:pt x="587527" y="26670"/>
                  </a:lnTo>
                  <a:lnTo>
                    <a:pt x="585749" y="25400"/>
                  </a:lnTo>
                  <a:lnTo>
                    <a:pt x="584238" y="24130"/>
                  </a:lnTo>
                  <a:lnTo>
                    <a:pt x="582472" y="19050"/>
                  </a:lnTo>
                  <a:lnTo>
                    <a:pt x="584149" y="16510"/>
                  </a:lnTo>
                  <a:lnTo>
                    <a:pt x="587311" y="15240"/>
                  </a:lnTo>
                  <a:lnTo>
                    <a:pt x="589318" y="13970"/>
                  </a:lnTo>
                  <a:lnTo>
                    <a:pt x="591439" y="15240"/>
                  </a:lnTo>
                  <a:lnTo>
                    <a:pt x="593001" y="15240"/>
                  </a:lnTo>
                  <a:lnTo>
                    <a:pt x="595617" y="16510"/>
                  </a:lnTo>
                  <a:lnTo>
                    <a:pt x="598030" y="17780"/>
                  </a:lnTo>
                  <a:lnTo>
                    <a:pt x="600087" y="24130"/>
                  </a:lnTo>
                  <a:lnTo>
                    <a:pt x="600087" y="10756"/>
                  </a:lnTo>
                  <a:lnTo>
                    <a:pt x="598220" y="10160"/>
                  </a:lnTo>
                  <a:lnTo>
                    <a:pt x="598551" y="11430"/>
                  </a:lnTo>
                  <a:lnTo>
                    <a:pt x="598792" y="11430"/>
                  </a:lnTo>
                  <a:lnTo>
                    <a:pt x="598817" y="13970"/>
                  </a:lnTo>
                  <a:lnTo>
                    <a:pt x="597319" y="15240"/>
                  </a:lnTo>
                  <a:lnTo>
                    <a:pt x="593585" y="15240"/>
                  </a:lnTo>
                  <a:lnTo>
                    <a:pt x="592061" y="13970"/>
                  </a:lnTo>
                  <a:lnTo>
                    <a:pt x="592061" y="12700"/>
                  </a:lnTo>
                  <a:lnTo>
                    <a:pt x="592048" y="10160"/>
                  </a:lnTo>
                  <a:lnTo>
                    <a:pt x="592937" y="10160"/>
                  </a:lnTo>
                  <a:lnTo>
                    <a:pt x="594194" y="8890"/>
                  </a:lnTo>
                  <a:lnTo>
                    <a:pt x="578980" y="5080"/>
                  </a:lnTo>
                  <a:lnTo>
                    <a:pt x="578612" y="6350"/>
                  </a:lnTo>
                  <a:lnTo>
                    <a:pt x="577519" y="7620"/>
                  </a:lnTo>
                  <a:lnTo>
                    <a:pt x="573506" y="9982"/>
                  </a:lnTo>
                  <a:lnTo>
                    <a:pt x="573506" y="30480"/>
                  </a:lnTo>
                  <a:lnTo>
                    <a:pt x="572122" y="33020"/>
                  </a:lnTo>
                  <a:lnTo>
                    <a:pt x="568629" y="34721"/>
                  </a:lnTo>
                  <a:lnTo>
                    <a:pt x="568629" y="66040"/>
                  </a:lnTo>
                  <a:lnTo>
                    <a:pt x="567474" y="68580"/>
                  </a:lnTo>
                  <a:lnTo>
                    <a:pt x="563829" y="68580"/>
                  </a:lnTo>
                  <a:lnTo>
                    <a:pt x="563029" y="68021"/>
                  </a:lnTo>
                  <a:lnTo>
                    <a:pt x="563029" y="118110"/>
                  </a:lnTo>
                  <a:lnTo>
                    <a:pt x="561873" y="119380"/>
                  </a:lnTo>
                  <a:lnTo>
                    <a:pt x="558215" y="120650"/>
                  </a:lnTo>
                  <a:lnTo>
                    <a:pt x="556425" y="119380"/>
                  </a:lnTo>
                  <a:lnTo>
                    <a:pt x="555663" y="115557"/>
                  </a:lnTo>
                  <a:lnTo>
                    <a:pt x="556818" y="114300"/>
                  </a:lnTo>
                  <a:lnTo>
                    <a:pt x="560463" y="113030"/>
                  </a:lnTo>
                  <a:lnTo>
                    <a:pt x="562254" y="114300"/>
                  </a:lnTo>
                  <a:lnTo>
                    <a:pt x="562635" y="115557"/>
                  </a:lnTo>
                  <a:lnTo>
                    <a:pt x="563029" y="118110"/>
                  </a:lnTo>
                  <a:lnTo>
                    <a:pt x="563029" y="68021"/>
                  </a:lnTo>
                  <a:lnTo>
                    <a:pt x="562038" y="67310"/>
                  </a:lnTo>
                  <a:lnTo>
                    <a:pt x="561263" y="63500"/>
                  </a:lnTo>
                  <a:lnTo>
                    <a:pt x="562419" y="62230"/>
                  </a:lnTo>
                  <a:lnTo>
                    <a:pt x="566064" y="60960"/>
                  </a:lnTo>
                  <a:lnTo>
                    <a:pt x="567855" y="62230"/>
                  </a:lnTo>
                  <a:lnTo>
                    <a:pt x="568629" y="66040"/>
                  </a:lnTo>
                  <a:lnTo>
                    <a:pt x="568629" y="34721"/>
                  </a:lnTo>
                  <a:lnTo>
                    <a:pt x="566889" y="35560"/>
                  </a:lnTo>
                  <a:lnTo>
                    <a:pt x="564019" y="34290"/>
                  </a:lnTo>
                  <a:lnTo>
                    <a:pt x="563753" y="33502"/>
                  </a:lnTo>
                  <a:lnTo>
                    <a:pt x="563753" y="60960"/>
                  </a:lnTo>
                  <a:lnTo>
                    <a:pt x="562254" y="62230"/>
                  </a:lnTo>
                  <a:lnTo>
                    <a:pt x="559003" y="63500"/>
                  </a:lnTo>
                  <a:lnTo>
                    <a:pt x="558469" y="62928"/>
                  </a:lnTo>
                  <a:lnTo>
                    <a:pt x="558469" y="102870"/>
                  </a:lnTo>
                  <a:lnTo>
                    <a:pt x="557072" y="105410"/>
                  </a:lnTo>
                  <a:lnTo>
                    <a:pt x="551827" y="106680"/>
                  </a:lnTo>
                  <a:lnTo>
                    <a:pt x="549452" y="105625"/>
                  </a:lnTo>
                  <a:lnTo>
                    <a:pt x="549452" y="127000"/>
                  </a:lnTo>
                  <a:lnTo>
                    <a:pt x="548525" y="129540"/>
                  </a:lnTo>
                  <a:lnTo>
                    <a:pt x="546773" y="129540"/>
                  </a:lnTo>
                  <a:lnTo>
                    <a:pt x="546735" y="447040"/>
                  </a:lnTo>
                  <a:lnTo>
                    <a:pt x="545617" y="448310"/>
                  </a:lnTo>
                  <a:lnTo>
                    <a:pt x="543801" y="449580"/>
                  </a:lnTo>
                  <a:lnTo>
                    <a:pt x="542848" y="449580"/>
                  </a:lnTo>
                  <a:lnTo>
                    <a:pt x="542848" y="467360"/>
                  </a:lnTo>
                  <a:lnTo>
                    <a:pt x="541794" y="468630"/>
                  </a:lnTo>
                  <a:lnTo>
                    <a:pt x="538276" y="469874"/>
                  </a:lnTo>
                  <a:lnTo>
                    <a:pt x="538276" y="478790"/>
                  </a:lnTo>
                  <a:lnTo>
                    <a:pt x="537273" y="481330"/>
                  </a:lnTo>
                  <a:lnTo>
                    <a:pt x="531825" y="481330"/>
                  </a:lnTo>
                  <a:lnTo>
                    <a:pt x="530733" y="477520"/>
                  </a:lnTo>
                  <a:lnTo>
                    <a:pt x="531736" y="474980"/>
                  </a:lnTo>
                  <a:lnTo>
                    <a:pt x="537184" y="474980"/>
                  </a:lnTo>
                  <a:lnTo>
                    <a:pt x="537730" y="477520"/>
                  </a:lnTo>
                  <a:lnTo>
                    <a:pt x="538276" y="478790"/>
                  </a:lnTo>
                  <a:lnTo>
                    <a:pt x="538276" y="469874"/>
                  </a:lnTo>
                  <a:lnTo>
                    <a:pt x="536346" y="468630"/>
                  </a:lnTo>
                  <a:lnTo>
                    <a:pt x="535355" y="464820"/>
                  </a:lnTo>
                  <a:lnTo>
                    <a:pt x="536409" y="463550"/>
                  </a:lnTo>
                  <a:lnTo>
                    <a:pt x="540004" y="462280"/>
                  </a:lnTo>
                  <a:lnTo>
                    <a:pt x="541845" y="463537"/>
                  </a:lnTo>
                  <a:lnTo>
                    <a:pt x="542353" y="464820"/>
                  </a:lnTo>
                  <a:lnTo>
                    <a:pt x="542848" y="467360"/>
                  </a:lnTo>
                  <a:lnTo>
                    <a:pt x="542848" y="449580"/>
                  </a:lnTo>
                  <a:lnTo>
                    <a:pt x="541985" y="449580"/>
                  </a:lnTo>
                  <a:lnTo>
                    <a:pt x="540169" y="448310"/>
                  </a:lnTo>
                  <a:lnTo>
                    <a:pt x="539318" y="444500"/>
                  </a:lnTo>
                  <a:lnTo>
                    <a:pt x="540448" y="443230"/>
                  </a:lnTo>
                  <a:lnTo>
                    <a:pt x="544080" y="441960"/>
                  </a:lnTo>
                  <a:lnTo>
                    <a:pt x="545884" y="443230"/>
                  </a:lnTo>
                  <a:lnTo>
                    <a:pt x="546735" y="447040"/>
                  </a:lnTo>
                  <a:lnTo>
                    <a:pt x="546735" y="129578"/>
                  </a:lnTo>
                  <a:lnTo>
                    <a:pt x="545007" y="130810"/>
                  </a:lnTo>
                  <a:lnTo>
                    <a:pt x="543090" y="129540"/>
                  </a:lnTo>
                  <a:lnTo>
                    <a:pt x="541858" y="125730"/>
                  </a:lnTo>
                  <a:lnTo>
                    <a:pt x="542785" y="124460"/>
                  </a:lnTo>
                  <a:lnTo>
                    <a:pt x="546303" y="123190"/>
                  </a:lnTo>
                  <a:lnTo>
                    <a:pt x="548233" y="124460"/>
                  </a:lnTo>
                  <a:lnTo>
                    <a:pt x="549452" y="127000"/>
                  </a:lnTo>
                  <a:lnTo>
                    <a:pt x="549452" y="105625"/>
                  </a:lnTo>
                  <a:lnTo>
                    <a:pt x="548970" y="105410"/>
                  </a:lnTo>
                  <a:lnTo>
                    <a:pt x="548081" y="102870"/>
                  </a:lnTo>
                  <a:lnTo>
                    <a:pt x="547395" y="101600"/>
                  </a:lnTo>
                  <a:lnTo>
                    <a:pt x="547725" y="100330"/>
                  </a:lnTo>
                  <a:lnTo>
                    <a:pt x="548043" y="99060"/>
                  </a:lnTo>
                  <a:lnTo>
                    <a:pt x="549529" y="97790"/>
                  </a:lnTo>
                  <a:lnTo>
                    <a:pt x="549681" y="96520"/>
                  </a:lnTo>
                  <a:lnTo>
                    <a:pt x="550481" y="95250"/>
                  </a:lnTo>
                  <a:lnTo>
                    <a:pt x="553504" y="93980"/>
                  </a:lnTo>
                  <a:lnTo>
                    <a:pt x="555421" y="95250"/>
                  </a:lnTo>
                  <a:lnTo>
                    <a:pt x="556133" y="97790"/>
                  </a:lnTo>
                  <a:lnTo>
                    <a:pt x="556768" y="99060"/>
                  </a:lnTo>
                  <a:lnTo>
                    <a:pt x="557301" y="99060"/>
                  </a:lnTo>
                  <a:lnTo>
                    <a:pt x="558469" y="102870"/>
                  </a:lnTo>
                  <a:lnTo>
                    <a:pt x="558469" y="62928"/>
                  </a:lnTo>
                  <a:lnTo>
                    <a:pt x="557822" y="62230"/>
                  </a:lnTo>
                  <a:lnTo>
                    <a:pt x="557288" y="60960"/>
                  </a:lnTo>
                  <a:lnTo>
                    <a:pt x="556971" y="60960"/>
                  </a:lnTo>
                  <a:lnTo>
                    <a:pt x="556971" y="76200"/>
                  </a:lnTo>
                  <a:lnTo>
                    <a:pt x="555244" y="78740"/>
                  </a:lnTo>
                  <a:lnTo>
                    <a:pt x="549579" y="81280"/>
                  </a:lnTo>
                  <a:lnTo>
                    <a:pt x="546989" y="80010"/>
                  </a:lnTo>
                  <a:lnTo>
                    <a:pt x="545668" y="78968"/>
                  </a:lnTo>
                  <a:lnTo>
                    <a:pt x="546404" y="82550"/>
                  </a:lnTo>
                  <a:lnTo>
                    <a:pt x="545236" y="85090"/>
                  </a:lnTo>
                  <a:lnTo>
                    <a:pt x="541591" y="85090"/>
                  </a:lnTo>
                  <a:lnTo>
                    <a:pt x="539800" y="83820"/>
                  </a:lnTo>
                  <a:lnTo>
                    <a:pt x="539026" y="81280"/>
                  </a:lnTo>
                  <a:lnTo>
                    <a:pt x="540181" y="78740"/>
                  </a:lnTo>
                  <a:lnTo>
                    <a:pt x="543775" y="78740"/>
                  </a:lnTo>
                  <a:lnTo>
                    <a:pt x="542137" y="77470"/>
                  </a:lnTo>
                  <a:lnTo>
                    <a:pt x="540969" y="74930"/>
                  </a:lnTo>
                  <a:lnTo>
                    <a:pt x="541896" y="72390"/>
                  </a:lnTo>
                  <a:lnTo>
                    <a:pt x="544347" y="72390"/>
                  </a:lnTo>
                  <a:lnTo>
                    <a:pt x="545007" y="69850"/>
                  </a:lnTo>
                  <a:lnTo>
                    <a:pt x="546290" y="68580"/>
                  </a:lnTo>
                  <a:lnTo>
                    <a:pt x="551256" y="67310"/>
                  </a:lnTo>
                  <a:lnTo>
                    <a:pt x="554774" y="68580"/>
                  </a:lnTo>
                  <a:lnTo>
                    <a:pt x="556971" y="76200"/>
                  </a:lnTo>
                  <a:lnTo>
                    <a:pt x="556971" y="60960"/>
                  </a:lnTo>
                  <a:lnTo>
                    <a:pt x="555320" y="60960"/>
                  </a:lnTo>
                  <a:lnTo>
                    <a:pt x="553529" y="59690"/>
                  </a:lnTo>
                  <a:lnTo>
                    <a:pt x="552323" y="55880"/>
                  </a:lnTo>
                  <a:lnTo>
                    <a:pt x="552627" y="54610"/>
                  </a:lnTo>
                  <a:lnTo>
                    <a:pt x="553427" y="53340"/>
                  </a:lnTo>
                  <a:lnTo>
                    <a:pt x="552335" y="52070"/>
                  </a:lnTo>
                  <a:lnTo>
                    <a:pt x="551459" y="52070"/>
                  </a:lnTo>
                  <a:lnTo>
                    <a:pt x="550697" y="49530"/>
                  </a:lnTo>
                  <a:lnTo>
                    <a:pt x="549935" y="46990"/>
                  </a:lnTo>
                  <a:lnTo>
                    <a:pt x="551637" y="43180"/>
                  </a:lnTo>
                  <a:lnTo>
                    <a:pt x="554799" y="43180"/>
                  </a:lnTo>
                  <a:lnTo>
                    <a:pt x="557974" y="41910"/>
                  </a:lnTo>
                  <a:lnTo>
                    <a:pt x="561403" y="43180"/>
                  </a:lnTo>
                  <a:lnTo>
                    <a:pt x="563118" y="47929"/>
                  </a:lnTo>
                  <a:lnTo>
                    <a:pt x="563194" y="48463"/>
                  </a:lnTo>
                  <a:lnTo>
                    <a:pt x="562622" y="50800"/>
                  </a:lnTo>
                  <a:lnTo>
                    <a:pt x="561111" y="52070"/>
                  </a:lnTo>
                  <a:lnTo>
                    <a:pt x="561632" y="53340"/>
                  </a:lnTo>
                  <a:lnTo>
                    <a:pt x="562063" y="53340"/>
                  </a:lnTo>
                  <a:lnTo>
                    <a:pt x="562648" y="54610"/>
                  </a:lnTo>
                  <a:lnTo>
                    <a:pt x="562597" y="55880"/>
                  </a:lnTo>
                  <a:lnTo>
                    <a:pt x="562406" y="57150"/>
                  </a:lnTo>
                  <a:lnTo>
                    <a:pt x="563194" y="57150"/>
                  </a:lnTo>
                  <a:lnTo>
                    <a:pt x="563727" y="58420"/>
                  </a:lnTo>
                  <a:lnTo>
                    <a:pt x="563753" y="60960"/>
                  </a:lnTo>
                  <a:lnTo>
                    <a:pt x="563753" y="33502"/>
                  </a:lnTo>
                  <a:lnTo>
                    <a:pt x="562305" y="29210"/>
                  </a:lnTo>
                  <a:lnTo>
                    <a:pt x="563359" y="26670"/>
                  </a:lnTo>
                  <a:lnTo>
                    <a:pt x="565404" y="25400"/>
                  </a:lnTo>
                  <a:lnTo>
                    <a:pt x="562762" y="25400"/>
                  </a:lnTo>
                  <a:lnTo>
                    <a:pt x="560247" y="24130"/>
                  </a:lnTo>
                  <a:lnTo>
                    <a:pt x="559854" y="22860"/>
                  </a:lnTo>
                  <a:lnTo>
                    <a:pt x="559066" y="20320"/>
                  </a:lnTo>
                  <a:lnTo>
                    <a:pt x="558279" y="17780"/>
                  </a:lnTo>
                  <a:lnTo>
                    <a:pt x="559968" y="15240"/>
                  </a:lnTo>
                  <a:lnTo>
                    <a:pt x="566305" y="12700"/>
                  </a:lnTo>
                  <a:lnTo>
                    <a:pt x="569747" y="13970"/>
                  </a:lnTo>
                  <a:lnTo>
                    <a:pt x="571792" y="20320"/>
                  </a:lnTo>
                  <a:lnTo>
                    <a:pt x="570522" y="22860"/>
                  </a:lnTo>
                  <a:lnTo>
                    <a:pt x="567982" y="25400"/>
                  </a:lnTo>
                  <a:lnTo>
                    <a:pt x="570014" y="25400"/>
                  </a:lnTo>
                  <a:lnTo>
                    <a:pt x="571893" y="26670"/>
                  </a:lnTo>
                  <a:lnTo>
                    <a:pt x="573506" y="30480"/>
                  </a:lnTo>
                  <a:lnTo>
                    <a:pt x="573506" y="9982"/>
                  </a:lnTo>
                  <a:lnTo>
                    <a:pt x="573201" y="10160"/>
                  </a:lnTo>
                  <a:lnTo>
                    <a:pt x="571766" y="8890"/>
                  </a:lnTo>
                  <a:lnTo>
                    <a:pt x="570331" y="7620"/>
                  </a:lnTo>
                  <a:lnTo>
                    <a:pt x="569125" y="5080"/>
                  </a:lnTo>
                  <a:lnTo>
                    <a:pt x="569150" y="3810"/>
                  </a:lnTo>
                  <a:lnTo>
                    <a:pt x="569315" y="2540"/>
                  </a:lnTo>
                  <a:lnTo>
                    <a:pt x="564476" y="2540"/>
                  </a:lnTo>
                  <a:lnTo>
                    <a:pt x="559574" y="1270"/>
                  </a:lnTo>
                  <a:lnTo>
                    <a:pt x="554774" y="1270"/>
                  </a:lnTo>
                  <a:lnTo>
                    <a:pt x="555701" y="3810"/>
                  </a:lnTo>
                  <a:lnTo>
                    <a:pt x="554304" y="6350"/>
                  </a:lnTo>
                  <a:lnTo>
                    <a:pt x="549224" y="8813"/>
                  </a:lnTo>
                  <a:lnTo>
                    <a:pt x="549224" y="29210"/>
                  </a:lnTo>
                  <a:lnTo>
                    <a:pt x="547814" y="31750"/>
                  </a:lnTo>
                  <a:lnTo>
                    <a:pt x="546379" y="32448"/>
                  </a:lnTo>
                  <a:lnTo>
                    <a:pt x="546379" y="39370"/>
                  </a:lnTo>
                  <a:lnTo>
                    <a:pt x="545452" y="40640"/>
                  </a:lnTo>
                  <a:lnTo>
                    <a:pt x="541934" y="41910"/>
                  </a:lnTo>
                  <a:lnTo>
                    <a:pt x="540016" y="41910"/>
                  </a:lnTo>
                  <a:lnTo>
                    <a:pt x="539699" y="40640"/>
                  </a:lnTo>
                  <a:lnTo>
                    <a:pt x="539394" y="39370"/>
                  </a:lnTo>
                  <a:lnTo>
                    <a:pt x="538784" y="38100"/>
                  </a:lnTo>
                  <a:lnTo>
                    <a:pt x="538784" y="55880"/>
                  </a:lnTo>
                  <a:lnTo>
                    <a:pt x="537375" y="58420"/>
                  </a:lnTo>
                  <a:lnTo>
                    <a:pt x="535254" y="58940"/>
                  </a:lnTo>
                  <a:lnTo>
                    <a:pt x="535254" y="462280"/>
                  </a:lnTo>
                  <a:lnTo>
                    <a:pt x="534123" y="463537"/>
                  </a:lnTo>
                  <a:lnTo>
                    <a:pt x="532295" y="464820"/>
                  </a:lnTo>
                  <a:lnTo>
                    <a:pt x="530479" y="464820"/>
                  </a:lnTo>
                  <a:lnTo>
                    <a:pt x="528675" y="463550"/>
                  </a:lnTo>
                  <a:lnTo>
                    <a:pt x="528116" y="461010"/>
                  </a:lnTo>
                  <a:lnTo>
                    <a:pt x="527837" y="459740"/>
                  </a:lnTo>
                  <a:lnTo>
                    <a:pt x="528967" y="458470"/>
                  </a:lnTo>
                  <a:lnTo>
                    <a:pt x="532599" y="457200"/>
                  </a:lnTo>
                  <a:lnTo>
                    <a:pt x="534416" y="458470"/>
                  </a:lnTo>
                  <a:lnTo>
                    <a:pt x="535254" y="462280"/>
                  </a:lnTo>
                  <a:lnTo>
                    <a:pt x="535254" y="58940"/>
                  </a:lnTo>
                  <a:lnTo>
                    <a:pt x="532130" y="59690"/>
                  </a:lnTo>
                  <a:lnTo>
                    <a:pt x="531901" y="59588"/>
                  </a:lnTo>
                  <a:lnTo>
                    <a:pt x="531901" y="97790"/>
                  </a:lnTo>
                  <a:lnTo>
                    <a:pt x="530961" y="99060"/>
                  </a:lnTo>
                  <a:lnTo>
                    <a:pt x="527431" y="100330"/>
                  </a:lnTo>
                  <a:lnTo>
                    <a:pt x="525640" y="100330"/>
                  </a:lnTo>
                  <a:lnTo>
                    <a:pt x="525640" y="447040"/>
                  </a:lnTo>
                  <a:lnTo>
                    <a:pt x="524459" y="448310"/>
                  </a:lnTo>
                  <a:lnTo>
                    <a:pt x="520814" y="449580"/>
                  </a:lnTo>
                  <a:lnTo>
                    <a:pt x="519176" y="448411"/>
                  </a:lnTo>
                  <a:lnTo>
                    <a:pt x="519176" y="477520"/>
                  </a:lnTo>
                  <a:lnTo>
                    <a:pt x="518058" y="478790"/>
                  </a:lnTo>
                  <a:lnTo>
                    <a:pt x="514426" y="480060"/>
                  </a:lnTo>
                  <a:lnTo>
                    <a:pt x="512610" y="478790"/>
                  </a:lnTo>
                  <a:lnTo>
                    <a:pt x="512051" y="476250"/>
                  </a:lnTo>
                  <a:lnTo>
                    <a:pt x="511759" y="474980"/>
                  </a:lnTo>
                  <a:lnTo>
                    <a:pt x="512889" y="473710"/>
                  </a:lnTo>
                  <a:lnTo>
                    <a:pt x="514705" y="473710"/>
                  </a:lnTo>
                  <a:lnTo>
                    <a:pt x="516521" y="472440"/>
                  </a:lnTo>
                  <a:lnTo>
                    <a:pt x="518325" y="473710"/>
                  </a:lnTo>
                  <a:lnTo>
                    <a:pt x="519176" y="477520"/>
                  </a:lnTo>
                  <a:lnTo>
                    <a:pt x="519176" y="448411"/>
                  </a:lnTo>
                  <a:lnTo>
                    <a:pt x="519036" y="448310"/>
                  </a:lnTo>
                  <a:lnTo>
                    <a:pt x="518655" y="447040"/>
                  </a:lnTo>
                  <a:lnTo>
                    <a:pt x="518287" y="444500"/>
                  </a:lnTo>
                  <a:lnTo>
                    <a:pt x="519468" y="443230"/>
                  </a:lnTo>
                  <a:lnTo>
                    <a:pt x="523113" y="441960"/>
                  </a:lnTo>
                  <a:lnTo>
                    <a:pt x="524903" y="443230"/>
                  </a:lnTo>
                  <a:lnTo>
                    <a:pt x="525640" y="447040"/>
                  </a:lnTo>
                  <a:lnTo>
                    <a:pt x="525640" y="100330"/>
                  </a:lnTo>
                  <a:lnTo>
                    <a:pt x="525513" y="100330"/>
                  </a:lnTo>
                  <a:lnTo>
                    <a:pt x="524878" y="97790"/>
                  </a:lnTo>
                  <a:lnTo>
                    <a:pt x="524510" y="97790"/>
                  </a:lnTo>
                  <a:lnTo>
                    <a:pt x="524510" y="125730"/>
                  </a:lnTo>
                  <a:lnTo>
                    <a:pt x="523570" y="128270"/>
                  </a:lnTo>
                  <a:lnTo>
                    <a:pt x="520039" y="129540"/>
                  </a:lnTo>
                  <a:lnTo>
                    <a:pt x="518121" y="128270"/>
                  </a:lnTo>
                  <a:lnTo>
                    <a:pt x="517359" y="125844"/>
                  </a:lnTo>
                  <a:lnTo>
                    <a:pt x="517359" y="466090"/>
                  </a:lnTo>
                  <a:lnTo>
                    <a:pt x="516636" y="467360"/>
                  </a:lnTo>
                  <a:lnTo>
                    <a:pt x="515454" y="467360"/>
                  </a:lnTo>
                  <a:lnTo>
                    <a:pt x="515289" y="468630"/>
                  </a:lnTo>
                  <a:lnTo>
                    <a:pt x="514413" y="469900"/>
                  </a:lnTo>
                  <a:lnTo>
                    <a:pt x="511340" y="471170"/>
                  </a:lnTo>
                  <a:lnTo>
                    <a:pt x="509460" y="469900"/>
                  </a:lnTo>
                  <a:lnTo>
                    <a:pt x="508914" y="468630"/>
                  </a:lnTo>
                  <a:lnTo>
                    <a:pt x="508673" y="467360"/>
                  </a:lnTo>
                  <a:lnTo>
                    <a:pt x="508558" y="466775"/>
                  </a:lnTo>
                  <a:lnTo>
                    <a:pt x="508546" y="465899"/>
                  </a:lnTo>
                  <a:lnTo>
                    <a:pt x="509168" y="464820"/>
                  </a:lnTo>
                  <a:lnTo>
                    <a:pt x="510514" y="464820"/>
                  </a:lnTo>
                  <a:lnTo>
                    <a:pt x="510692" y="463550"/>
                  </a:lnTo>
                  <a:lnTo>
                    <a:pt x="511759" y="462280"/>
                  </a:lnTo>
                  <a:lnTo>
                    <a:pt x="515124" y="461010"/>
                  </a:lnTo>
                  <a:lnTo>
                    <a:pt x="516851" y="462280"/>
                  </a:lnTo>
                  <a:lnTo>
                    <a:pt x="517359" y="466090"/>
                  </a:lnTo>
                  <a:lnTo>
                    <a:pt x="517359" y="125844"/>
                  </a:lnTo>
                  <a:lnTo>
                    <a:pt x="516928" y="124460"/>
                  </a:lnTo>
                  <a:lnTo>
                    <a:pt x="517867" y="123190"/>
                  </a:lnTo>
                  <a:lnTo>
                    <a:pt x="519633" y="121920"/>
                  </a:lnTo>
                  <a:lnTo>
                    <a:pt x="521398" y="121920"/>
                  </a:lnTo>
                  <a:lnTo>
                    <a:pt x="523316" y="123190"/>
                  </a:lnTo>
                  <a:lnTo>
                    <a:pt x="524510" y="125730"/>
                  </a:lnTo>
                  <a:lnTo>
                    <a:pt x="524510" y="97790"/>
                  </a:lnTo>
                  <a:lnTo>
                    <a:pt x="523455" y="97790"/>
                  </a:lnTo>
                  <a:lnTo>
                    <a:pt x="522109" y="96520"/>
                  </a:lnTo>
                  <a:lnTo>
                    <a:pt x="520992" y="93980"/>
                  </a:lnTo>
                  <a:lnTo>
                    <a:pt x="521919" y="91440"/>
                  </a:lnTo>
                  <a:lnTo>
                    <a:pt x="525449" y="90170"/>
                  </a:lnTo>
                  <a:lnTo>
                    <a:pt x="527367" y="91440"/>
                  </a:lnTo>
                  <a:lnTo>
                    <a:pt x="527977" y="93980"/>
                  </a:lnTo>
                  <a:lnTo>
                    <a:pt x="530809" y="93980"/>
                  </a:lnTo>
                  <a:lnTo>
                    <a:pt x="531901" y="97790"/>
                  </a:lnTo>
                  <a:lnTo>
                    <a:pt x="531901" y="59588"/>
                  </a:lnTo>
                  <a:lnTo>
                    <a:pt x="529285" y="58420"/>
                  </a:lnTo>
                  <a:lnTo>
                    <a:pt x="527494" y="53340"/>
                  </a:lnTo>
                  <a:lnTo>
                    <a:pt x="528891" y="50800"/>
                  </a:lnTo>
                  <a:lnTo>
                    <a:pt x="531520" y="49530"/>
                  </a:lnTo>
                  <a:lnTo>
                    <a:pt x="534136" y="49530"/>
                  </a:lnTo>
                  <a:lnTo>
                    <a:pt x="536994" y="50800"/>
                  </a:lnTo>
                  <a:lnTo>
                    <a:pt x="538784" y="55880"/>
                  </a:lnTo>
                  <a:lnTo>
                    <a:pt x="538784" y="38100"/>
                  </a:lnTo>
                  <a:lnTo>
                    <a:pt x="539711" y="35560"/>
                  </a:lnTo>
                  <a:lnTo>
                    <a:pt x="543242" y="34290"/>
                  </a:lnTo>
                  <a:lnTo>
                    <a:pt x="545160" y="35560"/>
                  </a:lnTo>
                  <a:lnTo>
                    <a:pt x="546379" y="39370"/>
                  </a:lnTo>
                  <a:lnTo>
                    <a:pt x="546379" y="32448"/>
                  </a:lnTo>
                  <a:lnTo>
                    <a:pt x="542569" y="34290"/>
                  </a:lnTo>
                  <a:lnTo>
                    <a:pt x="539711" y="33020"/>
                  </a:lnTo>
                  <a:lnTo>
                    <a:pt x="537933" y="27940"/>
                  </a:lnTo>
                  <a:lnTo>
                    <a:pt x="538391" y="26670"/>
                  </a:lnTo>
                  <a:lnTo>
                    <a:pt x="538861" y="25400"/>
                  </a:lnTo>
                  <a:lnTo>
                    <a:pt x="539330" y="24130"/>
                  </a:lnTo>
                  <a:lnTo>
                    <a:pt x="544588" y="22860"/>
                  </a:lnTo>
                  <a:lnTo>
                    <a:pt x="547433" y="24130"/>
                  </a:lnTo>
                  <a:lnTo>
                    <a:pt x="549224" y="29210"/>
                  </a:lnTo>
                  <a:lnTo>
                    <a:pt x="549224" y="8813"/>
                  </a:lnTo>
                  <a:lnTo>
                    <a:pt x="549059" y="8890"/>
                  </a:lnTo>
                  <a:lnTo>
                    <a:pt x="546201" y="7620"/>
                  </a:lnTo>
                  <a:lnTo>
                    <a:pt x="544779" y="2540"/>
                  </a:lnTo>
                  <a:lnTo>
                    <a:pt x="545134" y="1270"/>
                  </a:lnTo>
                  <a:lnTo>
                    <a:pt x="545998" y="0"/>
                  </a:lnTo>
                  <a:lnTo>
                    <a:pt x="541655" y="0"/>
                  </a:lnTo>
                  <a:lnTo>
                    <a:pt x="541655" y="17780"/>
                  </a:lnTo>
                  <a:lnTo>
                    <a:pt x="540486" y="20320"/>
                  </a:lnTo>
                  <a:lnTo>
                    <a:pt x="536841" y="20320"/>
                  </a:lnTo>
                  <a:lnTo>
                    <a:pt x="535051" y="19050"/>
                  </a:lnTo>
                  <a:lnTo>
                    <a:pt x="534276" y="15240"/>
                  </a:lnTo>
                  <a:lnTo>
                    <a:pt x="535444" y="13970"/>
                  </a:lnTo>
                  <a:lnTo>
                    <a:pt x="537260" y="13970"/>
                  </a:lnTo>
                  <a:lnTo>
                    <a:pt x="539076" y="12700"/>
                  </a:lnTo>
                  <a:lnTo>
                    <a:pt x="540880" y="13970"/>
                  </a:lnTo>
                  <a:lnTo>
                    <a:pt x="541655" y="17780"/>
                  </a:lnTo>
                  <a:lnTo>
                    <a:pt x="541655" y="0"/>
                  </a:lnTo>
                  <a:lnTo>
                    <a:pt x="528955" y="0"/>
                  </a:lnTo>
                  <a:lnTo>
                    <a:pt x="523976" y="495"/>
                  </a:lnTo>
                  <a:lnTo>
                    <a:pt x="523976" y="74930"/>
                  </a:lnTo>
                  <a:lnTo>
                    <a:pt x="523036" y="76200"/>
                  </a:lnTo>
                  <a:lnTo>
                    <a:pt x="519506" y="77470"/>
                  </a:lnTo>
                  <a:lnTo>
                    <a:pt x="517588" y="76200"/>
                  </a:lnTo>
                  <a:lnTo>
                    <a:pt x="516394" y="73660"/>
                  </a:lnTo>
                  <a:lnTo>
                    <a:pt x="517334" y="71120"/>
                  </a:lnTo>
                  <a:lnTo>
                    <a:pt x="520852" y="69850"/>
                  </a:lnTo>
                  <a:lnTo>
                    <a:pt x="522770" y="71120"/>
                  </a:lnTo>
                  <a:lnTo>
                    <a:pt x="523379" y="72390"/>
                  </a:lnTo>
                  <a:lnTo>
                    <a:pt x="523976" y="74930"/>
                  </a:lnTo>
                  <a:lnTo>
                    <a:pt x="523976" y="495"/>
                  </a:lnTo>
                  <a:lnTo>
                    <a:pt x="522033" y="685"/>
                  </a:lnTo>
                  <a:lnTo>
                    <a:pt x="522033" y="38100"/>
                  </a:lnTo>
                  <a:lnTo>
                    <a:pt x="521093" y="39370"/>
                  </a:lnTo>
                  <a:lnTo>
                    <a:pt x="517575" y="40640"/>
                  </a:lnTo>
                  <a:lnTo>
                    <a:pt x="515658" y="39370"/>
                  </a:lnTo>
                  <a:lnTo>
                    <a:pt x="514451" y="36830"/>
                  </a:lnTo>
                  <a:lnTo>
                    <a:pt x="515404" y="34290"/>
                  </a:lnTo>
                  <a:lnTo>
                    <a:pt x="517156" y="34290"/>
                  </a:lnTo>
                  <a:lnTo>
                    <a:pt x="518922" y="33020"/>
                  </a:lnTo>
                  <a:lnTo>
                    <a:pt x="520839" y="34290"/>
                  </a:lnTo>
                  <a:lnTo>
                    <a:pt x="522033" y="38100"/>
                  </a:lnTo>
                  <a:lnTo>
                    <a:pt x="522033" y="685"/>
                  </a:lnTo>
                  <a:lnTo>
                    <a:pt x="515734" y="1295"/>
                  </a:lnTo>
                  <a:lnTo>
                    <a:pt x="515734" y="31750"/>
                  </a:lnTo>
                  <a:lnTo>
                    <a:pt x="514807" y="33020"/>
                  </a:lnTo>
                  <a:lnTo>
                    <a:pt x="511289" y="34290"/>
                  </a:lnTo>
                  <a:lnTo>
                    <a:pt x="509358" y="33020"/>
                  </a:lnTo>
                  <a:lnTo>
                    <a:pt x="508139" y="30480"/>
                  </a:lnTo>
                  <a:lnTo>
                    <a:pt x="509066" y="27940"/>
                  </a:lnTo>
                  <a:lnTo>
                    <a:pt x="510832" y="27940"/>
                  </a:lnTo>
                  <a:lnTo>
                    <a:pt x="512584" y="26670"/>
                  </a:lnTo>
                  <a:lnTo>
                    <a:pt x="514502" y="27940"/>
                  </a:lnTo>
                  <a:lnTo>
                    <a:pt x="515734" y="31750"/>
                  </a:lnTo>
                  <a:lnTo>
                    <a:pt x="515734" y="1295"/>
                  </a:lnTo>
                  <a:lnTo>
                    <a:pt x="504342" y="2413"/>
                  </a:lnTo>
                  <a:lnTo>
                    <a:pt x="504342" y="473710"/>
                  </a:lnTo>
                  <a:lnTo>
                    <a:pt x="502869" y="476250"/>
                  </a:lnTo>
                  <a:lnTo>
                    <a:pt x="499135" y="476250"/>
                  </a:lnTo>
                  <a:lnTo>
                    <a:pt x="497598" y="474980"/>
                  </a:lnTo>
                  <a:lnTo>
                    <a:pt x="497509" y="471170"/>
                  </a:lnTo>
                  <a:lnTo>
                    <a:pt x="498983" y="468630"/>
                  </a:lnTo>
                  <a:lnTo>
                    <a:pt x="502716" y="468630"/>
                  </a:lnTo>
                  <a:lnTo>
                    <a:pt x="504253" y="469900"/>
                  </a:lnTo>
                  <a:lnTo>
                    <a:pt x="504342" y="473710"/>
                  </a:lnTo>
                  <a:lnTo>
                    <a:pt x="504342" y="2413"/>
                  </a:lnTo>
                  <a:lnTo>
                    <a:pt x="503872" y="2463"/>
                  </a:lnTo>
                  <a:lnTo>
                    <a:pt x="503872" y="93980"/>
                  </a:lnTo>
                  <a:lnTo>
                    <a:pt x="502932" y="95250"/>
                  </a:lnTo>
                  <a:lnTo>
                    <a:pt x="499402" y="96520"/>
                  </a:lnTo>
                  <a:lnTo>
                    <a:pt x="498449" y="95897"/>
                  </a:lnTo>
                  <a:lnTo>
                    <a:pt x="498449" y="447040"/>
                  </a:lnTo>
                  <a:lnTo>
                    <a:pt x="497598" y="447992"/>
                  </a:lnTo>
                  <a:lnTo>
                    <a:pt x="497598" y="464820"/>
                  </a:lnTo>
                  <a:lnTo>
                    <a:pt x="497179" y="465772"/>
                  </a:lnTo>
                  <a:lnTo>
                    <a:pt x="497179" y="476250"/>
                  </a:lnTo>
                  <a:lnTo>
                    <a:pt x="495998" y="478790"/>
                  </a:lnTo>
                  <a:lnTo>
                    <a:pt x="494538" y="478790"/>
                  </a:lnTo>
                  <a:lnTo>
                    <a:pt x="494538" y="490220"/>
                  </a:lnTo>
                  <a:lnTo>
                    <a:pt x="493420" y="491490"/>
                  </a:lnTo>
                  <a:lnTo>
                    <a:pt x="491604" y="492760"/>
                  </a:lnTo>
                  <a:lnTo>
                    <a:pt x="489788" y="492760"/>
                  </a:lnTo>
                  <a:lnTo>
                    <a:pt x="487972" y="491490"/>
                  </a:lnTo>
                  <a:lnTo>
                    <a:pt x="487413" y="488950"/>
                  </a:lnTo>
                  <a:lnTo>
                    <a:pt x="487121" y="487680"/>
                  </a:lnTo>
                  <a:lnTo>
                    <a:pt x="488251" y="486410"/>
                  </a:lnTo>
                  <a:lnTo>
                    <a:pt x="491871" y="485140"/>
                  </a:lnTo>
                  <a:lnTo>
                    <a:pt x="493687" y="486410"/>
                  </a:lnTo>
                  <a:lnTo>
                    <a:pt x="494538" y="490220"/>
                  </a:lnTo>
                  <a:lnTo>
                    <a:pt x="494538" y="478790"/>
                  </a:lnTo>
                  <a:lnTo>
                    <a:pt x="490562" y="478790"/>
                  </a:lnTo>
                  <a:lnTo>
                    <a:pt x="489826" y="474980"/>
                  </a:lnTo>
                  <a:lnTo>
                    <a:pt x="491007" y="472440"/>
                  </a:lnTo>
                  <a:lnTo>
                    <a:pt x="494652" y="472440"/>
                  </a:lnTo>
                  <a:lnTo>
                    <a:pt x="496430" y="473710"/>
                  </a:lnTo>
                  <a:lnTo>
                    <a:pt x="497179" y="476250"/>
                  </a:lnTo>
                  <a:lnTo>
                    <a:pt x="497179" y="465772"/>
                  </a:lnTo>
                  <a:lnTo>
                    <a:pt x="496481" y="467360"/>
                  </a:lnTo>
                  <a:lnTo>
                    <a:pt x="492848" y="467360"/>
                  </a:lnTo>
                  <a:lnTo>
                    <a:pt x="491032" y="466090"/>
                  </a:lnTo>
                  <a:lnTo>
                    <a:pt x="490181" y="463550"/>
                  </a:lnTo>
                  <a:lnTo>
                    <a:pt x="491312" y="461010"/>
                  </a:lnTo>
                  <a:lnTo>
                    <a:pt x="496747" y="461010"/>
                  </a:lnTo>
                  <a:lnTo>
                    <a:pt x="497598" y="464820"/>
                  </a:lnTo>
                  <a:lnTo>
                    <a:pt x="497598" y="447992"/>
                  </a:lnTo>
                  <a:lnTo>
                    <a:pt x="497306" y="448310"/>
                  </a:lnTo>
                  <a:lnTo>
                    <a:pt x="493687" y="449580"/>
                  </a:lnTo>
                  <a:lnTo>
                    <a:pt x="491871" y="448310"/>
                  </a:lnTo>
                  <a:lnTo>
                    <a:pt x="491045" y="444500"/>
                  </a:lnTo>
                  <a:lnTo>
                    <a:pt x="492163" y="443230"/>
                  </a:lnTo>
                  <a:lnTo>
                    <a:pt x="493979" y="441960"/>
                  </a:lnTo>
                  <a:lnTo>
                    <a:pt x="495795" y="441960"/>
                  </a:lnTo>
                  <a:lnTo>
                    <a:pt x="497611" y="443230"/>
                  </a:lnTo>
                  <a:lnTo>
                    <a:pt x="498449" y="447040"/>
                  </a:lnTo>
                  <a:lnTo>
                    <a:pt x="498449" y="95897"/>
                  </a:lnTo>
                  <a:lnTo>
                    <a:pt x="497484" y="95250"/>
                  </a:lnTo>
                  <a:lnTo>
                    <a:pt x="496290" y="92722"/>
                  </a:lnTo>
                  <a:lnTo>
                    <a:pt x="497230" y="90170"/>
                  </a:lnTo>
                  <a:lnTo>
                    <a:pt x="498983" y="90170"/>
                  </a:lnTo>
                  <a:lnTo>
                    <a:pt x="500748" y="88900"/>
                  </a:lnTo>
                  <a:lnTo>
                    <a:pt x="502666" y="90170"/>
                  </a:lnTo>
                  <a:lnTo>
                    <a:pt x="503872" y="93980"/>
                  </a:lnTo>
                  <a:lnTo>
                    <a:pt x="503872" y="2463"/>
                  </a:lnTo>
                  <a:lnTo>
                    <a:pt x="491451" y="3683"/>
                  </a:lnTo>
                  <a:lnTo>
                    <a:pt x="491451" y="29210"/>
                  </a:lnTo>
                  <a:lnTo>
                    <a:pt x="490499" y="31750"/>
                  </a:lnTo>
                  <a:lnTo>
                    <a:pt x="486981" y="33020"/>
                  </a:lnTo>
                  <a:lnTo>
                    <a:pt x="485063" y="31750"/>
                  </a:lnTo>
                  <a:lnTo>
                    <a:pt x="483857" y="27940"/>
                  </a:lnTo>
                  <a:lnTo>
                    <a:pt x="484809" y="26670"/>
                  </a:lnTo>
                  <a:lnTo>
                    <a:pt x="486562" y="25400"/>
                  </a:lnTo>
                  <a:lnTo>
                    <a:pt x="488327" y="25400"/>
                  </a:lnTo>
                  <a:lnTo>
                    <a:pt x="490245" y="26670"/>
                  </a:lnTo>
                  <a:lnTo>
                    <a:pt x="491451" y="29210"/>
                  </a:lnTo>
                  <a:lnTo>
                    <a:pt x="491451" y="3683"/>
                  </a:lnTo>
                  <a:lnTo>
                    <a:pt x="481850" y="4622"/>
                  </a:lnTo>
                  <a:lnTo>
                    <a:pt x="481850" y="448310"/>
                  </a:lnTo>
                  <a:lnTo>
                    <a:pt x="480593" y="449580"/>
                  </a:lnTo>
                  <a:lnTo>
                    <a:pt x="476910" y="449580"/>
                  </a:lnTo>
                  <a:lnTo>
                    <a:pt x="475970" y="448894"/>
                  </a:lnTo>
                  <a:lnTo>
                    <a:pt x="475970" y="463550"/>
                  </a:lnTo>
                  <a:lnTo>
                    <a:pt x="474802" y="466090"/>
                  </a:lnTo>
                  <a:lnTo>
                    <a:pt x="472998" y="466090"/>
                  </a:lnTo>
                  <a:lnTo>
                    <a:pt x="473151" y="467360"/>
                  </a:lnTo>
                  <a:lnTo>
                    <a:pt x="473392" y="468630"/>
                  </a:lnTo>
                  <a:lnTo>
                    <a:pt x="472046" y="471157"/>
                  </a:lnTo>
                  <a:lnTo>
                    <a:pt x="472046" y="488442"/>
                  </a:lnTo>
                  <a:lnTo>
                    <a:pt x="471944" y="489191"/>
                  </a:lnTo>
                  <a:lnTo>
                    <a:pt x="470992" y="490220"/>
                  </a:lnTo>
                  <a:lnTo>
                    <a:pt x="467347" y="491490"/>
                  </a:lnTo>
                  <a:lnTo>
                    <a:pt x="465556" y="490220"/>
                  </a:lnTo>
                  <a:lnTo>
                    <a:pt x="465074" y="487680"/>
                  </a:lnTo>
                  <a:lnTo>
                    <a:pt x="465201" y="487362"/>
                  </a:lnTo>
                  <a:lnTo>
                    <a:pt x="465315" y="486410"/>
                  </a:lnTo>
                  <a:lnTo>
                    <a:pt x="464464" y="486410"/>
                  </a:lnTo>
                  <a:lnTo>
                    <a:pt x="463765" y="485140"/>
                  </a:lnTo>
                  <a:lnTo>
                    <a:pt x="462991" y="482600"/>
                  </a:lnTo>
                  <a:lnTo>
                    <a:pt x="464058" y="481330"/>
                  </a:lnTo>
                  <a:lnTo>
                    <a:pt x="465861" y="480060"/>
                  </a:lnTo>
                  <a:lnTo>
                    <a:pt x="466013" y="480060"/>
                  </a:lnTo>
                  <a:lnTo>
                    <a:pt x="464210" y="478790"/>
                  </a:lnTo>
                  <a:lnTo>
                    <a:pt x="463372" y="474980"/>
                  </a:lnTo>
                  <a:lnTo>
                    <a:pt x="464502" y="473710"/>
                  </a:lnTo>
                  <a:lnTo>
                    <a:pt x="466318" y="472440"/>
                  </a:lnTo>
                  <a:lnTo>
                    <a:pt x="468134" y="472440"/>
                  </a:lnTo>
                  <a:lnTo>
                    <a:pt x="469938" y="473710"/>
                  </a:lnTo>
                  <a:lnTo>
                    <a:pt x="470776" y="477520"/>
                  </a:lnTo>
                  <a:lnTo>
                    <a:pt x="469646" y="478790"/>
                  </a:lnTo>
                  <a:lnTo>
                    <a:pt x="466013" y="480060"/>
                  </a:lnTo>
                  <a:lnTo>
                    <a:pt x="467652" y="480060"/>
                  </a:lnTo>
                  <a:lnTo>
                    <a:pt x="469506" y="481330"/>
                  </a:lnTo>
                  <a:lnTo>
                    <a:pt x="470179" y="483870"/>
                  </a:lnTo>
                  <a:lnTo>
                    <a:pt x="469900" y="485140"/>
                  </a:lnTo>
                  <a:lnTo>
                    <a:pt x="470839" y="485140"/>
                  </a:lnTo>
                  <a:lnTo>
                    <a:pt x="471576" y="486410"/>
                  </a:lnTo>
                  <a:lnTo>
                    <a:pt x="472046" y="488442"/>
                  </a:lnTo>
                  <a:lnTo>
                    <a:pt x="472046" y="471157"/>
                  </a:lnTo>
                  <a:lnTo>
                    <a:pt x="468337" y="471170"/>
                  </a:lnTo>
                  <a:lnTo>
                    <a:pt x="466674" y="469900"/>
                  </a:lnTo>
                  <a:lnTo>
                    <a:pt x="466471" y="467741"/>
                  </a:lnTo>
                  <a:lnTo>
                    <a:pt x="466382" y="466013"/>
                  </a:lnTo>
                  <a:lnTo>
                    <a:pt x="467614" y="464820"/>
                  </a:lnTo>
                  <a:lnTo>
                    <a:pt x="469417" y="464820"/>
                  </a:lnTo>
                  <a:lnTo>
                    <a:pt x="469074" y="463550"/>
                  </a:lnTo>
                  <a:lnTo>
                    <a:pt x="468630" y="461010"/>
                  </a:lnTo>
                  <a:lnTo>
                    <a:pt x="469811" y="459740"/>
                  </a:lnTo>
                  <a:lnTo>
                    <a:pt x="473456" y="458470"/>
                  </a:lnTo>
                  <a:lnTo>
                    <a:pt x="475234" y="459740"/>
                  </a:lnTo>
                  <a:lnTo>
                    <a:pt x="475602" y="462280"/>
                  </a:lnTo>
                  <a:lnTo>
                    <a:pt x="475970" y="463550"/>
                  </a:lnTo>
                  <a:lnTo>
                    <a:pt x="475970" y="448894"/>
                  </a:lnTo>
                  <a:lnTo>
                    <a:pt x="475195" y="448310"/>
                  </a:lnTo>
                  <a:lnTo>
                    <a:pt x="474802" y="445770"/>
                  </a:lnTo>
                  <a:lnTo>
                    <a:pt x="474611" y="444500"/>
                  </a:lnTo>
                  <a:lnTo>
                    <a:pt x="475881" y="443230"/>
                  </a:lnTo>
                  <a:lnTo>
                    <a:pt x="479552" y="443230"/>
                  </a:lnTo>
                  <a:lnTo>
                    <a:pt x="481279" y="444500"/>
                  </a:lnTo>
                  <a:lnTo>
                    <a:pt x="481850" y="448310"/>
                  </a:lnTo>
                  <a:lnTo>
                    <a:pt x="481850" y="4622"/>
                  </a:lnTo>
                  <a:lnTo>
                    <a:pt x="477050" y="5080"/>
                  </a:lnTo>
                  <a:lnTo>
                    <a:pt x="471512" y="7162"/>
                  </a:lnTo>
                  <a:lnTo>
                    <a:pt x="471512" y="450850"/>
                  </a:lnTo>
                  <a:lnTo>
                    <a:pt x="470039" y="453390"/>
                  </a:lnTo>
                  <a:lnTo>
                    <a:pt x="466318" y="453390"/>
                  </a:lnTo>
                  <a:lnTo>
                    <a:pt x="464781" y="452120"/>
                  </a:lnTo>
                  <a:lnTo>
                    <a:pt x="464743" y="450850"/>
                  </a:lnTo>
                  <a:lnTo>
                    <a:pt x="464693" y="448310"/>
                  </a:lnTo>
                  <a:lnTo>
                    <a:pt x="466166" y="445770"/>
                  </a:lnTo>
                  <a:lnTo>
                    <a:pt x="469887" y="445770"/>
                  </a:lnTo>
                  <a:lnTo>
                    <a:pt x="471436" y="447040"/>
                  </a:lnTo>
                  <a:lnTo>
                    <a:pt x="471512" y="450850"/>
                  </a:lnTo>
                  <a:lnTo>
                    <a:pt x="471512" y="7162"/>
                  </a:lnTo>
                  <a:lnTo>
                    <a:pt x="452069" y="14439"/>
                  </a:lnTo>
                  <a:lnTo>
                    <a:pt x="452069" y="471170"/>
                  </a:lnTo>
                  <a:lnTo>
                    <a:pt x="451497" y="471170"/>
                  </a:lnTo>
                  <a:lnTo>
                    <a:pt x="450608" y="472440"/>
                  </a:lnTo>
                  <a:lnTo>
                    <a:pt x="451192" y="472440"/>
                  </a:lnTo>
                  <a:lnTo>
                    <a:pt x="451637" y="473710"/>
                  </a:lnTo>
                  <a:lnTo>
                    <a:pt x="452056" y="476250"/>
                  </a:lnTo>
                  <a:lnTo>
                    <a:pt x="450799" y="477520"/>
                  </a:lnTo>
                  <a:lnTo>
                    <a:pt x="447116" y="478790"/>
                  </a:lnTo>
                  <a:lnTo>
                    <a:pt x="445389" y="477520"/>
                  </a:lnTo>
                  <a:lnTo>
                    <a:pt x="444906" y="473710"/>
                  </a:lnTo>
                  <a:lnTo>
                    <a:pt x="445477" y="472440"/>
                  </a:lnTo>
                  <a:lnTo>
                    <a:pt x="446417" y="472440"/>
                  </a:lnTo>
                  <a:lnTo>
                    <a:pt x="445757" y="471170"/>
                  </a:lnTo>
                  <a:lnTo>
                    <a:pt x="445325" y="471170"/>
                  </a:lnTo>
                  <a:lnTo>
                    <a:pt x="445236" y="469900"/>
                  </a:lnTo>
                  <a:lnTo>
                    <a:pt x="445135" y="468630"/>
                  </a:lnTo>
                  <a:lnTo>
                    <a:pt x="445846" y="467360"/>
                  </a:lnTo>
                  <a:lnTo>
                    <a:pt x="446176" y="466775"/>
                  </a:lnTo>
                  <a:lnTo>
                    <a:pt x="444474" y="467360"/>
                  </a:lnTo>
                  <a:lnTo>
                    <a:pt x="442671" y="466090"/>
                  </a:lnTo>
                  <a:lnTo>
                    <a:pt x="442391" y="464820"/>
                  </a:lnTo>
                  <a:lnTo>
                    <a:pt x="441845" y="462280"/>
                  </a:lnTo>
                  <a:lnTo>
                    <a:pt x="442963" y="461010"/>
                  </a:lnTo>
                  <a:lnTo>
                    <a:pt x="444779" y="459740"/>
                  </a:lnTo>
                  <a:lnTo>
                    <a:pt x="446595" y="459740"/>
                  </a:lnTo>
                  <a:lnTo>
                    <a:pt x="448411" y="461010"/>
                  </a:lnTo>
                  <a:lnTo>
                    <a:pt x="449237" y="464820"/>
                  </a:lnTo>
                  <a:lnTo>
                    <a:pt x="448106" y="466090"/>
                  </a:lnTo>
                  <a:lnTo>
                    <a:pt x="450265" y="466090"/>
                  </a:lnTo>
                  <a:lnTo>
                    <a:pt x="451878" y="467360"/>
                  </a:lnTo>
                  <a:lnTo>
                    <a:pt x="452069" y="471170"/>
                  </a:lnTo>
                  <a:lnTo>
                    <a:pt x="452069" y="14439"/>
                  </a:lnTo>
                  <a:lnTo>
                    <a:pt x="438848" y="19380"/>
                  </a:lnTo>
                  <a:lnTo>
                    <a:pt x="438848" y="448310"/>
                  </a:lnTo>
                  <a:lnTo>
                    <a:pt x="438200" y="449541"/>
                  </a:lnTo>
                  <a:lnTo>
                    <a:pt x="438200" y="476250"/>
                  </a:lnTo>
                  <a:lnTo>
                    <a:pt x="436727" y="477520"/>
                  </a:lnTo>
                  <a:lnTo>
                    <a:pt x="432993" y="477520"/>
                  </a:lnTo>
                  <a:lnTo>
                    <a:pt x="431457" y="476250"/>
                  </a:lnTo>
                  <a:lnTo>
                    <a:pt x="431368" y="472440"/>
                  </a:lnTo>
                  <a:lnTo>
                    <a:pt x="432841" y="471170"/>
                  </a:lnTo>
                  <a:lnTo>
                    <a:pt x="436575" y="471170"/>
                  </a:lnTo>
                  <a:lnTo>
                    <a:pt x="438111" y="472440"/>
                  </a:lnTo>
                  <a:lnTo>
                    <a:pt x="438200" y="476250"/>
                  </a:lnTo>
                  <a:lnTo>
                    <a:pt x="438200" y="449541"/>
                  </a:lnTo>
                  <a:lnTo>
                    <a:pt x="437502" y="450850"/>
                  </a:lnTo>
                  <a:lnTo>
                    <a:pt x="433793" y="450850"/>
                  </a:lnTo>
                  <a:lnTo>
                    <a:pt x="432130" y="449580"/>
                  </a:lnTo>
                  <a:lnTo>
                    <a:pt x="431761" y="445770"/>
                  </a:lnTo>
                  <a:lnTo>
                    <a:pt x="433108" y="444500"/>
                  </a:lnTo>
                  <a:lnTo>
                    <a:pt x="436816" y="444500"/>
                  </a:lnTo>
                  <a:lnTo>
                    <a:pt x="438467" y="445770"/>
                  </a:lnTo>
                  <a:lnTo>
                    <a:pt x="438848" y="448310"/>
                  </a:lnTo>
                  <a:lnTo>
                    <a:pt x="438848" y="19380"/>
                  </a:lnTo>
                  <a:lnTo>
                    <a:pt x="431482" y="22148"/>
                  </a:lnTo>
                  <a:lnTo>
                    <a:pt x="431482" y="462280"/>
                  </a:lnTo>
                  <a:lnTo>
                    <a:pt x="430225" y="463537"/>
                  </a:lnTo>
                  <a:lnTo>
                    <a:pt x="426542" y="464820"/>
                  </a:lnTo>
                  <a:lnTo>
                    <a:pt x="424815" y="463550"/>
                  </a:lnTo>
                  <a:lnTo>
                    <a:pt x="424434" y="461010"/>
                  </a:lnTo>
                  <a:lnTo>
                    <a:pt x="424230" y="459740"/>
                  </a:lnTo>
                  <a:lnTo>
                    <a:pt x="425488" y="458470"/>
                  </a:lnTo>
                  <a:lnTo>
                    <a:pt x="427342" y="457200"/>
                  </a:lnTo>
                  <a:lnTo>
                    <a:pt x="429183" y="457200"/>
                  </a:lnTo>
                  <a:lnTo>
                    <a:pt x="430898" y="458470"/>
                  </a:lnTo>
                  <a:lnTo>
                    <a:pt x="431482" y="462280"/>
                  </a:lnTo>
                  <a:lnTo>
                    <a:pt x="431482" y="22148"/>
                  </a:lnTo>
                  <a:lnTo>
                    <a:pt x="429552" y="22860"/>
                  </a:lnTo>
                  <a:lnTo>
                    <a:pt x="419646" y="29210"/>
                  </a:lnTo>
                  <a:lnTo>
                    <a:pt x="419646" y="459740"/>
                  </a:lnTo>
                  <a:lnTo>
                    <a:pt x="418172" y="461010"/>
                  </a:lnTo>
                  <a:lnTo>
                    <a:pt x="414439" y="461010"/>
                  </a:lnTo>
                  <a:lnTo>
                    <a:pt x="412902" y="459740"/>
                  </a:lnTo>
                  <a:lnTo>
                    <a:pt x="412813" y="455930"/>
                  </a:lnTo>
                  <a:lnTo>
                    <a:pt x="414286" y="454660"/>
                  </a:lnTo>
                  <a:lnTo>
                    <a:pt x="418020" y="454660"/>
                  </a:lnTo>
                  <a:lnTo>
                    <a:pt x="419557" y="455930"/>
                  </a:lnTo>
                  <a:lnTo>
                    <a:pt x="419646" y="459740"/>
                  </a:lnTo>
                  <a:lnTo>
                    <a:pt x="419646" y="29210"/>
                  </a:lnTo>
                  <a:lnTo>
                    <a:pt x="418338" y="30035"/>
                  </a:lnTo>
                  <a:lnTo>
                    <a:pt x="418338" y="449580"/>
                  </a:lnTo>
                  <a:lnTo>
                    <a:pt x="416928" y="452120"/>
                  </a:lnTo>
                  <a:lnTo>
                    <a:pt x="413219" y="452120"/>
                  </a:lnTo>
                  <a:lnTo>
                    <a:pt x="411607" y="450850"/>
                  </a:lnTo>
                  <a:lnTo>
                    <a:pt x="411416" y="447852"/>
                  </a:lnTo>
                  <a:lnTo>
                    <a:pt x="411416" y="482701"/>
                  </a:lnTo>
                  <a:lnTo>
                    <a:pt x="410006" y="485140"/>
                  </a:lnTo>
                  <a:lnTo>
                    <a:pt x="406273" y="485140"/>
                  </a:lnTo>
                  <a:lnTo>
                    <a:pt x="404799" y="482701"/>
                  </a:lnTo>
                  <a:lnTo>
                    <a:pt x="404672" y="480009"/>
                  </a:lnTo>
                  <a:lnTo>
                    <a:pt x="405384" y="478790"/>
                  </a:lnTo>
                  <a:lnTo>
                    <a:pt x="406120" y="477520"/>
                  </a:lnTo>
                  <a:lnTo>
                    <a:pt x="402513" y="477520"/>
                  </a:lnTo>
                  <a:lnTo>
                    <a:pt x="400862" y="476250"/>
                  </a:lnTo>
                  <a:lnTo>
                    <a:pt x="400558" y="473710"/>
                  </a:lnTo>
                  <a:lnTo>
                    <a:pt x="401078" y="472440"/>
                  </a:lnTo>
                  <a:lnTo>
                    <a:pt x="401891" y="472440"/>
                  </a:lnTo>
                  <a:lnTo>
                    <a:pt x="402501" y="471170"/>
                  </a:lnTo>
                  <a:lnTo>
                    <a:pt x="403440" y="469900"/>
                  </a:lnTo>
                  <a:lnTo>
                    <a:pt x="406438" y="469900"/>
                  </a:lnTo>
                  <a:lnTo>
                    <a:pt x="407962" y="472440"/>
                  </a:lnTo>
                  <a:lnTo>
                    <a:pt x="407987" y="474980"/>
                  </a:lnTo>
                  <a:lnTo>
                    <a:pt x="407504" y="474980"/>
                  </a:lnTo>
                  <a:lnTo>
                    <a:pt x="406768" y="476250"/>
                  </a:lnTo>
                  <a:lnTo>
                    <a:pt x="406222" y="477520"/>
                  </a:lnTo>
                  <a:lnTo>
                    <a:pt x="409854" y="477520"/>
                  </a:lnTo>
                  <a:lnTo>
                    <a:pt x="411391" y="478790"/>
                  </a:lnTo>
                  <a:lnTo>
                    <a:pt x="411416" y="482701"/>
                  </a:lnTo>
                  <a:lnTo>
                    <a:pt x="411416" y="447852"/>
                  </a:lnTo>
                  <a:lnTo>
                    <a:pt x="411365" y="447040"/>
                  </a:lnTo>
                  <a:lnTo>
                    <a:pt x="412762" y="444500"/>
                  </a:lnTo>
                  <a:lnTo>
                    <a:pt x="416496" y="444500"/>
                  </a:lnTo>
                  <a:lnTo>
                    <a:pt x="418096" y="445770"/>
                  </a:lnTo>
                  <a:lnTo>
                    <a:pt x="418338" y="449580"/>
                  </a:lnTo>
                  <a:lnTo>
                    <a:pt x="418338" y="30035"/>
                  </a:lnTo>
                  <a:lnTo>
                    <a:pt x="409803" y="35496"/>
                  </a:lnTo>
                  <a:lnTo>
                    <a:pt x="409803" y="461010"/>
                  </a:lnTo>
                  <a:lnTo>
                    <a:pt x="408736" y="462280"/>
                  </a:lnTo>
                  <a:lnTo>
                    <a:pt x="405142" y="463550"/>
                  </a:lnTo>
                  <a:lnTo>
                    <a:pt x="403288" y="462280"/>
                  </a:lnTo>
                  <a:lnTo>
                    <a:pt x="402310" y="458470"/>
                  </a:lnTo>
                  <a:lnTo>
                    <a:pt x="403377" y="457200"/>
                  </a:lnTo>
                  <a:lnTo>
                    <a:pt x="405168" y="455930"/>
                  </a:lnTo>
                  <a:lnTo>
                    <a:pt x="406971" y="455930"/>
                  </a:lnTo>
                  <a:lnTo>
                    <a:pt x="408825" y="457200"/>
                  </a:lnTo>
                  <a:lnTo>
                    <a:pt x="409803" y="461010"/>
                  </a:lnTo>
                  <a:lnTo>
                    <a:pt x="409803" y="35496"/>
                  </a:lnTo>
                  <a:lnTo>
                    <a:pt x="395833" y="44437"/>
                  </a:lnTo>
                  <a:lnTo>
                    <a:pt x="395833" y="483870"/>
                  </a:lnTo>
                  <a:lnTo>
                    <a:pt x="394817" y="485140"/>
                  </a:lnTo>
                  <a:lnTo>
                    <a:pt x="391236" y="486410"/>
                  </a:lnTo>
                  <a:lnTo>
                    <a:pt x="389369" y="485140"/>
                  </a:lnTo>
                  <a:lnTo>
                    <a:pt x="388302" y="481330"/>
                  </a:lnTo>
                  <a:lnTo>
                    <a:pt x="389318" y="480060"/>
                  </a:lnTo>
                  <a:lnTo>
                    <a:pt x="391109" y="478790"/>
                  </a:lnTo>
                  <a:lnTo>
                    <a:pt x="392887" y="478790"/>
                  </a:lnTo>
                  <a:lnTo>
                    <a:pt x="394766" y="480060"/>
                  </a:lnTo>
                  <a:lnTo>
                    <a:pt x="395833" y="483870"/>
                  </a:lnTo>
                  <a:lnTo>
                    <a:pt x="395833" y="44437"/>
                  </a:lnTo>
                  <a:lnTo>
                    <a:pt x="387870" y="49530"/>
                  </a:lnTo>
                  <a:lnTo>
                    <a:pt x="387756" y="49657"/>
                  </a:lnTo>
                  <a:lnTo>
                    <a:pt x="387756" y="461010"/>
                  </a:lnTo>
                  <a:lnTo>
                    <a:pt x="386410" y="462280"/>
                  </a:lnTo>
                  <a:lnTo>
                    <a:pt x="386105" y="462280"/>
                  </a:lnTo>
                  <a:lnTo>
                    <a:pt x="386105" y="476250"/>
                  </a:lnTo>
                  <a:lnTo>
                    <a:pt x="384695" y="477520"/>
                  </a:lnTo>
                  <a:lnTo>
                    <a:pt x="381520" y="477520"/>
                  </a:lnTo>
                  <a:lnTo>
                    <a:pt x="381520" y="485140"/>
                  </a:lnTo>
                  <a:lnTo>
                    <a:pt x="380161" y="486410"/>
                  </a:lnTo>
                  <a:lnTo>
                    <a:pt x="376466" y="487680"/>
                  </a:lnTo>
                  <a:lnTo>
                    <a:pt x="374802" y="486410"/>
                  </a:lnTo>
                  <a:lnTo>
                    <a:pt x="374675" y="485140"/>
                  </a:lnTo>
                  <a:lnTo>
                    <a:pt x="374434" y="482574"/>
                  </a:lnTo>
                  <a:lnTo>
                    <a:pt x="375780" y="480060"/>
                  </a:lnTo>
                  <a:lnTo>
                    <a:pt x="379476" y="480060"/>
                  </a:lnTo>
                  <a:lnTo>
                    <a:pt x="381139" y="481330"/>
                  </a:lnTo>
                  <a:lnTo>
                    <a:pt x="381330" y="483870"/>
                  </a:lnTo>
                  <a:lnTo>
                    <a:pt x="381520" y="485140"/>
                  </a:lnTo>
                  <a:lnTo>
                    <a:pt x="381520" y="477520"/>
                  </a:lnTo>
                  <a:lnTo>
                    <a:pt x="380974" y="477520"/>
                  </a:lnTo>
                  <a:lnTo>
                    <a:pt x="379374" y="476250"/>
                  </a:lnTo>
                  <a:lnTo>
                    <a:pt x="379133" y="472440"/>
                  </a:lnTo>
                  <a:lnTo>
                    <a:pt x="380530" y="471170"/>
                  </a:lnTo>
                  <a:lnTo>
                    <a:pt x="384251" y="471170"/>
                  </a:lnTo>
                  <a:lnTo>
                    <a:pt x="385864" y="472440"/>
                  </a:lnTo>
                  <a:lnTo>
                    <a:pt x="386105" y="476250"/>
                  </a:lnTo>
                  <a:lnTo>
                    <a:pt x="386105" y="462280"/>
                  </a:lnTo>
                  <a:lnTo>
                    <a:pt x="382701" y="462280"/>
                  </a:lnTo>
                  <a:lnTo>
                    <a:pt x="381050" y="461010"/>
                  </a:lnTo>
                  <a:lnTo>
                    <a:pt x="380669" y="458470"/>
                  </a:lnTo>
                  <a:lnTo>
                    <a:pt x="382016" y="455930"/>
                  </a:lnTo>
                  <a:lnTo>
                    <a:pt x="385724" y="455930"/>
                  </a:lnTo>
                  <a:lnTo>
                    <a:pt x="387388" y="457200"/>
                  </a:lnTo>
                  <a:lnTo>
                    <a:pt x="387756" y="461010"/>
                  </a:lnTo>
                  <a:lnTo>
                    <a:pt x="387756" y="49657"/>
                  </a:lnTo>
                  <a:lnTo>
                    <a:pt x="375475" y="62344"/>
                  </a:lnTo>
                  <a:lnTo>
                    <a:pt x="375475" y="452120"/>
                  </a:lnTo>
                  <a:lnTo>
                    <a:pt x="373989" y="453390"/>
                  </a:lnTo>
                  <a:lnTo>
                    <a:pt x="370852" y="453390"/>
                  </a:lnTo>
                  <a:lnTo>
                    <a:pt x="370852" y="482574"/>
                  </a:lnTo>
                  <a:lnTo>
                    <a:pt x="370827" y="482701"/>
                  </a:lnTo>
                  <a:lnTo>
                    <a:pt x="369874" y="485140"/>
                  </a:lnTo>
                  <a:lnTo>
                    <a:pt x="364413" y="485140"/>
                  </a:lnTo>
                  <a:lnTo>
                    <a:pt x="363321" y="481330"/>
                  </a:lnTo>
                  <a:lnTo>
                    <a:pt x="364324" y="478790"/>
                  </a:lnTo>
                  <a:lnTo>
                    <a:pt x="369773" y="478790"/>
                  </a:lnTo>
                  <a:lnTo>
                    <a:pt x="370852" y="482574"/>
                  </a:lnTo>
                  <a:lnTo>
                    <a:pt x="370852" y="453390"/>
                  </a:lnTo>
                  <a:lnTo>
                    <a:pt x="370255" y="453390"/>
                  </a:lnTo>
                  <a:lnTo>
                    <a:pt x="368731" y="452120"/>
                  </a:lnTo>
                  <a:lnTo>
                    <a:pt x="368719" y="450850"/>
                  </a:lnTo>
                  <a:lnTo>
                    <a:pt x="368706" y="449580"/>
                  </a:lnTo>
                  <a:lnTo>
                    <a:pt x="368998" y="449580"/>
                  </a:lnTo>
                  <a:lnTo>
                    <a:pt x="369430" y="448310"/>
                  </a:lnTo>
                  <a:lnTo>
                    <a:pt x="366852" y="448310"/>
                  </a:lnTo>
                  <a:lnTo>
                    <a:pt x="366852" y="459740"/>
                  </a:lnTo>
                  <a:lnTo>
                    <a:pt x="365442" y="461010"/>
                  </a:lnTo>
                  <a:lnTo>
                    <a:pt x="363410" y="462280"/>
                  </a:lnTo>
                  <a:lnTo>
                    <a:pt x="363067" y="462280"/>
                  </a:lnTo>
                  <a:lnTo>
                    <a:pt x="362953" y="463550"/>
                  </a:lnTo>
                  <a:lnTo>
                    <a:pt x="362000" y="464820"/>
                  </a:lnTo>
                  <a:lnTo>
                    <a:pt x="358749" y="464820"/>
                  </a:lnTo>
                  <a:lnTo>
                    <a:pt x="356920" y="463550"/>
                  </a:lnTo>
                  <a:lnTo>
                    <a:pt x="356019" y="461010"/>
                  </a:lnTo>
                  <a:lnTo>
                    <a:pt x="357124" y="458470"/>
                  </a:lnTo>
                  <a:lnTo>
                    <a:pt x="360070" y="458470"/>
                  </a:lnTo>
                  <a:lnTo>
                    <a:pt x="360210" y="455930"/>
                  </a:lnTo>
                  <a:lnTo>
                    <a:pt x="361454" y="454660"/>
                  </a:lnTo>
                  <a:lnTo>
                    <a:pt x="364998" y="454660"/>
                  </a:lnTo>
                  <a:lnTo>
                    <a:pt x="366610" y="455930"/>
                  </a:lnTo>
                  <a:lnTo>
                    <a:pt x="366852" y="459740"/>
                  </a:lnTo>
                  <a:lnTo>
                    <a:pt x="366852" y="448310"/>
                  </a:lnTo>
                  <a:lnTo>
                    <a:pt x="365874" y="448310"/>
                  </a:lnTo>
                  <a:lnTo>
                    <a:pt x="364909" y="444500"/>
                  </a:lnTo>
                  <a:lnTo>
                    <a:pt x="365975" y="441960"/>
                  </a:lnTo>
                  <a:lnTo>
                    <a:pt x="371424" y="441960"/>
                  </a:lnTo>
                  <a:lnTo>
                    <a:pt x="372198" y="445770"/>
                  </a:lnTo>
                  <a:lnTo>
                    <a:pt x="371894" y="447040"/>
                  </a:lnTo>
                  <a:lnTo>
                    <a:pt x="373913" y="447040"/>
                  </a:lnTo>
                  <a:lnTo>
                    <a:pt x="375437" y="448310"/>
                  </a:lnTo>
                  <a:lnTo>
                    <a:pt x="375475" y="452120"/>
                  </a:lnTo>
                  <a:lnTo>
                    <a:pt x="375475" y="62344"/>
                  </a:lnTo>
                  <a:lnTo>
                    <a:pt x="353441" y="85090"/>
                  </a:lnTo>
                  <a:lnTo>
                    <a:pt x="345973" y="97612"/>
                  </a:lnTo>
                  <a:lnTo>
                    <a:pt x="345973" y="477520"/>
                  </a:lnTo>
                  <a:lnTo>
                    <a:pt x="344919" y="480060"/>
                  </a:lnTo>
                  <a:lnTo>
                    <a:pt x="339636" y="480060"/>
                  </a:lnTo>
                  <a:lnTo>
                    <a:pt x="339636" y="488950"/>
                  </a:lnTo>
                  <a:lnTo>
                    <a:pt x="338632" y="491490"/>
                  </a:lnTo>
                  <a:lnTo>
                    <a:pt x="335927" y="492760"/>
                  </a:lnTo>
                  <a:lnTo>
                    <a:pt x="334987" y="491490"/>
                  </a:lnTo>
                  <a:lnTo>
                    <a:pt x="334200" y="491490"/>
                  </a:lnTo>
                  <a:lnTo>
                    <a:pt x="334327" y="494030"/>
                  </a:lnTo>
                  <a:lnTo>
                    <a:pt x="333019" y="495300"/>
                  </a:lnTo>
                  <a:lnTo>
                    <a:pt x="329222" y="495300"/>
                  </a:lnTo>
                  <a:lnTo>
                    <a:pt x="328536" y="494030"/>
                  </a:lnTo>
                  <a:lnTo>
                    <a:pt x="328752" y="495300"/>
                  </a:lnTo>
                  <a:lnTo>
                    <a:pt x="328904" y="495300"/>
                  </a:lnTo>
                  <a:lnTo>
                    <a:pt x="328917" y="497840"/>
                  </a:lnTo>
                  <a:lnTo>
                    <a:pt x="327850" y="499110"/>
                  </a:lnTo>
                  <a:lnTo>
                    <a:pt x="326313" y="500380"/>
                  </a:lnTo>
                  <a:lnTo>
                    <a:pt x="326618" y="500380"/>
                  </a:lnTo>
                  <a:lnTo>
                    <a:pt x="326859" y="501650"/>
                  </a:lnTo>
                  <a:lnTo>
                    <a:pt x="327101" y="504190"/>
                  </a:lnTo>
                  <a:lnTo>
                    <a:pt x="325755" y="505460"/>
                  </a:lnTo>
                  <a:lnTo>
                    <a:pt x="322046" y="505460"/>
                  </a:lnTo>
                  <a:lnTo>
                    <a:pt x="320395" y="504190"/>
                  </a:lnTo>
                  <a:lnTo>
                    <a:pt x="320255" y="502920"/>
                  </a:lnTo>
                  <a:lnTo>
                    <a:pt x="320205" y="501243"/>
                  </a:lnTo>
                  <a:lnTo>
                    <a:pt x="320421" y="500380"/>
                  </a:lnTo>
                  <a:lnTo>
                    <a:pt x="320992" y="500380"/>
                  </a:lnTo>
                  <a:lnTo>
                    <a:pt x="319735" y="499110"/>
                  </a:lnTo>
                  <a:lnTo>
                    <a:pt x="318871" y="497840"/>
                  </a:lnTo>
                  <a:lnTo>
                    <a:pt x="318897" y="495160"/>
                  </a:lnTo>
                  <a:lnTo>
                    <a:pt x="319290" y="494030"/>
                  </a:lnTo>
                  <a:lnTo>
                    <a:pt x="317969" y="494030"/>
                  </a:lnTo>
                  <a:lnTo>
                    <a:pt x="318668" y="496493"/>
                  </a:lnTo>
                  <a:lnTo>
                    <a:pt x="318579" y="496925"/>
                  </a:lnTo>
                  <a:lnTo>
                    <a:pt x="317919" y="499110"/>
                  </a:lnTo>
                  <a:lnTo>
                    <a:pt x="316344" y="500380"/>
                  </a:lnTo>
                  <a:lnTo>
                    <a:pt x="317093" y="502920"/>
                  </a:lnTo>
                  <a:lnTo>
                    <a:pt x="315620" y="505460"/>
                  </a:lnTo>
                  <a:lnTo>
                    <a:pt x="310349" y="506730"/>
                  </a:lnTo>
                  <a:lnTo>
                    <a:pt x="307543" y="505460"/>
                  </a:lnTo>
                  <a:lnTo>
                    <a:pt x="306336" y="501650"/>
                  </a:lnTo>
                  <a:lnTo>
                    <a:pt x="306501" y="500380"/>
                  </a:lnTo>
                  <a:lnTo>
                    <a:pt x="307047" y="499110"/>
                  </a:lnTo>
                  <a:lnTo>
                    <a:pt x="306349" y="499110"/>
                  </a:lnTo>
                  <a:lnTo>
                    <a:pt x="305777" y="497840"/>
                  </a:lnTo>
                  <a:lnTo>
                    <a:pt x="305473" y="496925"/>
                  </a:lnTo>
                  <a:lnTo>
                    <a:pt x="305358" y="495300"/>
                  </a:lnTo>
                  <a:lnTo>
                    <a:pt x="304266" y="494030"/>
                  </a:lnTo>
                  <a:lnTo>
                    <a:pt x="303326" y="492760"/>
                  </a:lnTo>
                  <a:lnTo>
                    <a:pt x="302958" y="490220"/>
                  </a:lnTo>
                  <a:lnTo>
                    <a:pt x="304038" y="488950"/>
                  </a:lnTo>
                  <a:lnTo>
                    <a:pt x="305600" y="488950"/>
                  </a:lnTo>
                  <a:lnTo>
                    <a:pt x="305866" y="486410"/>
                  </a:lnTo>
                  <a:lnTo>
                    <a:pt x="307060" y="485140"/>
                  </a:lnTo>
                  <a:lnTo>
                    <a:pt x="309816" y="485140"/>
                  </a:lnTo>
                  <a:lnTo>
                    <a:pt x="308292" y="482600"/>
                  </a:lnTo>
                  <a:lnTo>
                    <a:pt x="308279" y="481330"/>
                  </a:lnTo>
                  <a:lnTo>
                    <a:pt x="308292" y="480009"/>
                  </a:lnTo>
                  <a:lnTo>
                    <a:pt x="309753" y="477520"/>
                  </a:lnTo>
                  <a:lnTo>
                    <a:pt x="313474" y="477520"/>
                  </a:lnTo>
                  <a:lnTo>
                    <a:pt x="314972" y="480009"/>
                  </a:lnTo>
                  <a:lnTo>
                    <a:pt x="314985" y="482701"/>
                  </a:lnTo>
                  <a:lnTo>
                    <a:pt x="313550" y="485140"/>
                  </a:lnTo>
                  <a:lnTo>
                    <a:pt x="310489" y="485140"/>
                  </a:lnTo>
                  <a:lnTo>
                    <a:pt x="312089" y="486410"/>
                  </a:lnTo>
                  <a:lnTo>
                    <a:pt x="312216" y="488226"/>
                  </a:lnTo>
                  <a:lnTo>
                    <a:pt x="312191" y="489331"/>
                  </a:lnTo>
                  <a:lnTo>
                    <a:pt x="312013" y="490220"/>
                  </a:lnTo>
                  <a:lnTo>
                    <a:pt x="311607" y="490220"/>
                  </a:lnTo>
                  <a:lnTo>
                    <a:pt x="311988" y="491490"/>
                  </a:lnTo>
                  <a:lnTo>
                    <a:pt x="314833" y="491490"/>
                  </a:lnTo>
                  <a:lnTo>
                    <a:pt x="314325" y="488950"/>
                  </a:lnTo>
                  <a:lnTo>
                    <a:pt x="315391" y="487680"/>
                  </a:lnTo>
                  <a:lnTo>
                    <a:pt x="317182" y="487680"/>
                  </a:lnTo>
                  <a:lnTo>
                    <a:pt x="318973" y="486410"/>
                  </a:lnTo>
                  <a:lnTo>
                    <a:pt x="320827" y="487680"/>
                  </a:lnTo>
                  <a:lnTo>
                    <a:pt x="321589" y="490220"/>
                  </a:lnTo>
                  <a:lnTo>
                    <a:pt x="321360" y="491490"/>
                  </a:lnTo>
                  <a:lnTo>
                    <a:pt x="320840" y="492760"/>
                  </a:lnTo>
                  <a:lnTo>
                    <a:pt x="321678" y="491490"/>
                  </a:lnTo>
                  <a:lnTo>
                    <a:pt x="326796" y="491490"/>
                  </a:lnTo>
                  <a:lnTo>
                    <a:pt x="327507" y="492455"/>
                  </a:lnTo>
                  <a:lnTo>
                    <a:pt x="327431" y="491490"/>
                  </a:lnTo>
                  <a:lnTo>
                    <a:pt x="327317" y="490220"/>
                  </a:lnTo>
                  <a:lnTo>
                    <a:pt x="328663" y="488950"/>
                  </a:lnTo>
                  <a:lnTo>
                    <a:pt x="332574" y="488950"/>
                  </a:lnTo>
                  <a:lnTo>
                    <a:pt x="332422" y="487680"/>
                  </a:lnTo>
                  <a:lnTo>
                    <a:pt x="333324" y="486410"/>
                  </a:lnTo>
                  <a:lnTo>
                    <a:pt x="336651" y="485140"/>
                  </a:lnTo>
                  <a:lnTo>
                    <a:pt x="338531" y="486410"/>
                  </a:lnTo>
                  <a:lnTo>
                    <a:pt x="339636" y="488950"/>
                  </a:lnTo>
                  <a:lnTo>
                    <a:pt x="339636" y="480060"/>
                  </a:lnTo>
                  <a:lnTo>
                    <a:pt x="339471" y="480060"/>
                  </a:lnTo>
                  <a:lnTo>
                    <a:pt x="338975" y="477520"/>
                  </a:lnTo>
                  <a:lnTo>
                    <a:pt x="336638" y="477520"/>
                  </a:lnTo>
                  <a:lnTo>
                    <a:pt x="335114" y="476250"/>
                  </a:lnTo>
                  <a:lnTo>
                    <a:pt x="335089" y="473710"/>
                  </a:lnTo>
                  <a:lnTo>
                    <a:pt x="335064" y="472440"/>
                  </a:lnTo>
                  <a:lnTo>
                    <a:pt x="336562" y="471170"/>
                  </a:lnTo>
                  <a:lnTo>
                    <a:pt x="340017" y="471170"/>
                  </a:lnTo>
                  <a:lnTo>
                    <a:pt x="341299" y="472440"/>
                  </a:lnTo>
                  <a:lnTo>
                    <a:pt x="341668" y="473710"/>
                  </a:lnTo>
                  <a:lnTo>
                    <a:pt x="345020" y="473710"/>
                  </a:lnTo>
                  <a:lnTo>
                    <a:pt x="345973" y="477520"/>
                  </a:lnTo>
                  <a:lnTo>
                    <a:pt x="345973" y="97612"/>
                  </a:lnTo>
                  <a:lnTo>
                    <a:pt x="334606" y="116662"/>
                  </a:lnTo>
                  <a:lnTo>
                    <a:pt x="334606" y="461010"/>
                  </a:lnTo>
                  <a:lnTo>
                    <a:pt x="333590" y="462280"/>
                  </a:lnTo>
                  <a:lnTo>
                    <a:pt x="330022" y="463550"/>
                  </a:lnTo>
                  <a:lnTo>
                    <a:pt x="328142" y="462280"/>
                  </a:lnTo>
                  <a:lnTo>
                    <a:pt x="327075" y="458470"/>
                  </a:lnTo>
                  <a:lnTo>
                    <a:pt x="328104" y="457200"/>
                  </a:lnTo>
                  <a:lnTo>
                    <a:pt x="329882" y="455930"/>
                  </a:lnTo>
                  <a:lnTo>
                    <a:pt x="331673" y="455930"/>
                  </a:lnTo>
                  <a:lnTo>
                    <a:pt x="333540" y="457200"/>
                  </a:lnTo>
                  <a:lnTo>
                    <a:pt x="334606" y="461010"/>
                  </a:lnTo>
                  <a:lnTo>
                    <a:pt x="334606" y="116662"/>
                  </a:lnTo>
                  <a:lnTo>
                    <a:pt x="327672" y="128270"/>
                  </a:lnTo>
                  <a:lnTo>
                    <a:pt x="326428" y="132016"/>
                  </a:lnTo>
                  <a:lnTo>
                    <a:pt x="326428" y="447040"/>
                  </a:lnTo>
                  <a:lnTo>
                    <a:pt x="325323" y="448310"/>
                  </a:lnTo>
                  <a:lnTo>
                    <a:pt x="323913" y="448805"/>
                  </a:lnTo>
                  <a:lnTo>
                    <a:pt x="323913" y="465899"/>
                  </a:lnTo>
                  <a:lnTo>
                    <a:pt x="323837" y="466369"/>
                  </a:lnTo>
                  <a:lnTo>
                    <a:pt x="322897" y="468630"/>
                  </a:lnTo>
                  <a:lnTo>
                    <a:pt x="319303" y="468630"/>
                  </a:lnTo>
                  <a:lnTo>
                    <a:pt x="317449" y="467360"/>
                  </a:lnTo>
                  <a:lnTo>
                    <a:pt x="316471" y="464820"/>
                  </a:lnTo>
                  <a:lnTo>
                    <a:pt x="317525" y="462280"/>
                  </a:lnTo>
                  <a:lnTo>
                    <a:pt x="321132" y="461010"/>
                  </a:lnTo>
                  <a:lnTo>
                    <a:pt x="318287" y="461010"/>
                  </a:lnTo>
                  <a:lnTo>
                    <a:pt x="316763" y="459740"/>
                  </a:lnTo>
                  <a:lnTo>
                    <a:pt x="316725" y="455930"/>
                  </a:lnTo>
                  <a:lnTo>
                    <a:pt x="318211" y="454660"/>
                  </a:lnTo>
                  <a:lnTo>
                    <a:pt x="321945" y="454660"/>
                  </a:lnTo>
                  <a:lnTo>
                    <a:pt x="323469" y="455930"/>
                  </a:lnTo>
                  <a:lnTo>
                    <a:pt x="323507" y="459740"/>
                  </a:lnTo>
                  <a:lnTo>
                    <a:pt x="322008" y="461010"/>
                  </a:lnTo>
                  <a:lnTo>
                    <a:pt x="321132" y="461010"/>
                  </a:lnTo>
                  <a:lnTo>
                    <a:pt x="322973" y="462280"/>
                  </a:lnTo>
                  <a:lnTo>
                    <a:pt x="323913" y="465899"/>
                  </a:lnTo>
                  <a:lnTo>
                    <a:pt x="323913" y="448805"/>
                  </a:lnTo>
                  <a:lnTo>
                    <a:pt x="321703" y="449580"/>
                  </a:lnTo>
                  <a:lnTo>
                    <a:pt x="319874" y="448310"/>
                  </a:lnTo>
                  <a:lnTo>
                    <a:pt x="318985" y="444500"/>
                  </a:lnTo>
                  <a:lnTo>
                    <a:pt x="320090" y="443230"/>
                  </a:lnTo>
                  <a:lnTo>
                    <a:pt x="321906" y="443230"/>
                  </a:lnTo>
                  <a:lnTo>
                    <a:pt x="323710" y="441960"/>
                  </a:lnTo>
                  <a:lnTo>
                    <a:pt x="325539" y="443230"/>
                  </a:lnTo>
                  <a:lnTo>
                    <a:pt x="326428" y="447040"/>
                  </a:lnTo>
                  <a:lnTo>
                    <a:pt x="326428" y="132016"/>
                  </a:lnTo>
                  <a:lnTo>
                    <a:pt x="312013" y="175260"/>
                  </a:lnTo>
                  <a:lnTo>
                    <a:pt x="309460" y="175920"/>
                  </a:lnTo>
                  <a:lnTo>
                    <a:pt x="309460" y="461010"/>
                  </a:lnTo>
                  <a:lnTo>
                    <a:pt x="308457" y="462280"/>
                  </a:lnTo>
                  <a:lnTo>
                    <a:pt x="304927" y="463537"/>
                  </a:lnTo>
                  <a:lnTo>
                    <a:pt x="303174" y="462394"/>
                  </a:lnTo>
                  <a:lnTo>
                    <a:pt x="303174" y="469900"/>
                  </a:lnTo>
                  <a:lnTo>
                    <a:pt x="301828" y="471170"/>
                  </a:lnTo>
                  <a:lnTo>
                    <a:pt x="299224" y="471170"/>
                  </a:lnTo>
                  <a:lnTo>
                    <a:pt x="299224" y="477520"/>
                  </a:lnTo>
                  <a:lnTo>
                    <a:pt x="298119" y="480060"/>
                  </a:lnTo>
                  <a:lnTo>
                    <a:pt x="294500" y="481330"/>
                  </a:lnTo>
                  <a:lnTo>
                    <a:pt x="292671" y="480060"/>
                  </a:lnTo>
                  <a:lnTo>
                    <a:pt x="292227" y="477520"/>
                  </a:lnTo>
                  <a:lnTo>
                    <a:pt x="291782" y="476250"/>
                  </a:lnTo>
                  <a:lnTo>
                    <a:pt x="292887" y="473710"/>
                  </a:lnTo>
                  <a:lnTo>
                    <a:pt x="296506" y="473710"/>
                  </a:lnTo>
                  <a:lnTo>
                    <a:pt x="298335" y="474980"/>
                  </a:lnTo>
                  <a:lnTo>
                    <a:pt x="299224" y="477520"/>
                  </a:lnTo>
                  <a:lnTo>
                    <a:pt x="299224" y="471170"/>
                  </a:lnTo>
                  <a:lnTo>
                    <a:pt x="298132" y="471170"/>
                  </a:lnTo>
                  <a:lnTo>
                    <a:pt x="296468" y="469900"/>
                  </a:lnTo>
                  <a:lnTo>
                    <a:pt x="296252" y="467741"/>
                  </a:lnTo>
                  <a:lnTo>
                    <a:pt x="296176" y="466013"/>
                  </a:lnTo>
                  <a:lnTo>
                    <a:pt x="297446" y="464820"/>
                  </a:lnTo>
                  <a:lnTo>
                    <a:pt x="301155" y="464820"/>
                  </a:lnTo>
                  <a:lnTo>
                    <a:pt x="302704" y="466013"/>
                  </a:lnTo>
                  <a:lnTo>
                    <a:pt x="302831" y="466369"/>
                  </a:lnTo>
                  <a:lnTo>
                    <a:pt x="303174" y="469900"/>
                  </a:lnTo>
                  <a:lnTo>
                    <a:pt x="303174" y="462394"/>
                  </a:lnTo>
                  <a:lnTo>
                    <a:pt x="303009" y="462280"/>
                  </a:lnTo>
                  <a:lnTo>
                    <a:pt x="302641" y="461010"/>
                  </a:lnTo>
                  <a:lnTo>
                    <a:pt x="301917" y="458470"/>
                  </a:lnTo>
                  <a:lnTo>
                    <a:pt x="302920" y="457200"/>
                  </a:lnTo>
                  <a:lnTo>
                    <a:pt x="304698" y="457200"/>
                  </a:lnTo>
                  <a:lnTo>
                    <a:pt x="306489" y="455930"/>
                  </a:lnTo>
                  <a:lnTo>
                    <a:pt x="308368" y="457200"/>
                  </a:lnTo>
                  <a:lnTo>
                    <a:pt x="309460" y="461010"/>
                  </a:lnTo>
                  <a:lnTo>
                    <a:pt x="309460" y="175920"/>
                  </a:lnTo>
                  <a:lnTo>
                    <a:pt x="296887" y="179158"/>
                  </a:lnTo>
                  <a:lnTo>
                    <a:pt x="296887" y="447040"/>
                  </a:lnTo>
                  <a:lnTo>
                    <a:pt x="295859" y="448310"/>
                  </a:lnTo>
                  <a:lnTo>
                    <a:pt x="292290" y="449580"/>
                  </a:lnTo>
                  <a:lnTo>
                    <a:pt x="290423" y="449580"/>
                  </a:lnTo>
                  <a:lnTo>
                    <a:pt x="289344" y="445770"/>
                  </a:lnTo>
                  <a:lnTo>
                    <a:pt x="290372" y="443230"/>
                  </a:lnTo>
                  <a:lnTo>
                    <a:pt x="292163" y="443230"/>
                  </a:lnTo>
                  <a:lnTo>
                    <a:pt x="293941" y="441960"/>
                  </a:lnTo>
                  <a:lnTo>
                    <a:pt x="295821" y="443230"/>
                  </a:lnTo>
                  <a:lnTo>
                    <a:pt x="296887" y="447040"/>
                  </a:lnTo>
                  <a:lnTo>
                    <a:pt x="296887" y="179158"/>
                  </a:lnTo>
                  <a:lnTo>
                    <a:pt x="284149" y="182435"/>
                  </a:lnTo>
                  <a:lnTo>
                    <a:pt x="284149" y="468630"/>
                  </a:lnTo>
                  <a:lnTo>
                    <a:pt x="282702" y="471170"/>
                  </a:lnTo>
                  <a:lnTo>
                    <a:pt x="278980" y="471170"/>
                  </a:lnTo>
                  <a:lnTo>
                    <a:pt x="278307" y="470636"/>
                  </a:lnTo>
                  <a:lnTo>
                    <a:pt x="278307" y="474980"/>
                  </a:lnTo>
                  <a:lnTo>
                    <a:pt x="277215" y="476250"/>
                  </a:lnTo>
                  <a:lnTo>
                    <a:pt x="273596" y="477520"/>
                  </a:lnTo>
                  <a:lnTo>
                    <a:pt x="271767" y="476250"/>
                  </a:lnTo>
                  <a:lnTo>
                    <a:pt x="271462" y="474980"/>
                  </a:lnTo>
                  <a:lnTo>
                    <a:pt x="270852" y="472440"/>
                  </a:lnTo>
                  <a:lnTo>
                    <a:pt x="271945" y="471170"/>
                  </a:lnTo>
                  <a:lnTo>
                    <a:pt x="275564" y="469900"/>
                  </a:lnTo>
                  <a:lnTo>
                    <a:pt x="277393" y="471170"/>
                  </a:lnTo>
                  <a:lnTo>
                    <a:pt x="277850" y="473710"/>
                  </a:lnTo>
                  <a:lnTo>
                    <a:pt x="278307" y="474980"/>
                  </a:lnTo>
                  <a:lnTo>
                    <a:pt x="278307" y="470636"/>
                  </a:lnTo>
                  <a:lnTo>
                    <a:pt x="277406" y="469900"/>
                  </a:lnTo>
                  <a:lnTo>
                    <a:pt x="277355" y="468630"/>
                  </a:lnTo>
                  <a:lnTo>
                    <a:pt x="277266" y="466369"/>
                  </a:lnTo>
                  <a:lnTo>
                    <a:pt x="276402" y="467360"/>
                  </a:lnTo>
                  <a:lnTo>
                    <a:pt x="272783" y="468630"/>
                  </a:lnTo>
                  <a:lnTo>
                    <a:pt x="270954" y="467360"/>
                  </a:lnTo>
                  <a:lnTo>
                    <a:pt x="270065" y="463550"/>
                  </a:lnTo>
                  <a:lnTo>
                    <a:pt x="271170" y="462280"/>
                  </a:lnTo>
                  <a:lnTo>
                    <a:pt x="272973" y="462280"/>
                  </a:lnTo>
                  <a:lnTo>
                    <a:pt x="274789" y="461010"/>
                  </a:lnTo>
                  <a:lnTo>
                    <a:pt x="276618" y="462280"/>
                  </a:lnTo>
                  <a:lnTo>
                    <a:pt x="277456" y="465899"/>
                  </a:lnTo>
                  <a:lnTo>
                    <a:pt x="278688" y="464820"/>
                  </a:lnTo>
                  <a:lnTo>
                    <a:pt x="280555" y="463550"/>
                  </a:lnTo>
                  <a:lnTo>
                    <a:pt x="282409" y="463550"/>
                  </a:lnTo>
                  <a:lnTo>
                    <a:pt x="283984" y="466090"/>
                  </a:lnTo>
                  <a:lnTo>
                    <a:pt x="284149" y="468630"/>
                  </a:lnTo>
                  <a:lnTo>
                    <a:pt x="284149" y="182435"/>
                  </a:lnTo>
                  <a:lnTo>
                    <a:pt x="271614" y="185674"/>
                  </a:lnTo>
                  <a:lnTo>
                    <a:pt x="271614" y="447040"/>
                  </a:lnTo>
                  <a:lnTo>
                    <a:pt x="270611" y="449580"/>
                  </a:lnTo>
                  <a:lnTo>
                    <a:pt x="267563" y="449580"/>
                  </a:lnTo>
                  <a:lnTo>
                    <a:pt x="267030" y="450850"/>
                  </a:lnTo>
                  <a:lnTo>
                    <a:pt x="263601" y="450850"/>
                  </a:lnTo>
                  <a:lnTo>
                    <a:pt x="261937" y="449580"/>
                  </a:lnTo>
                  <a:lnTo>
                    <a:pt x="261823" y="448310"/>
                  </a:lnTo>
                  <a:lnTo>
                    <a:pt x="261569" y="445770"/>
                  </a:lnTo>
                  <a:lnTo>
                    <a:pt x="262915" y="444500"/>
                  </a:lnTo>
                  <a:lnTo>
                    <a:pt x="265772" y="444500"/>
                  </a:lnTo>
                  <a:lnTo>
                    <a:pt x="266242" y="443230"/>
                  </a:lnTo>
                  <a:lnTo>
                    <a:pt x="270522" y="443230"/>
                  </a:lnTo>
                  <a:lnTo>
                    <a:pt x="271614" y="447040"/>
                  </a:lnTo>
                  <a:lnTo>
                    <a:pt x="271614" y="185674"/>
                  </a:lnTo>
                  <a:lnTo>
                    <a:pt x="267627" y="186690"/>
                  </a:lnTo>
                  <a:lnTo>
                    <a:pt x="253593" y="193789"/>
                  </a:lnTo>
                  <a:lnTo>
                    <a:pt x="253593" y="461010"/>
                  </a:lnTo>
                  <a:lnTo>
                    <a:pt x="252272" y="462280"/>
                  </a:lnTo>
                  <a:lnTo>
                    <a:pt x="248920" y="462280"/>
                  </a:lnTo>
                  <a:lnTo>
                    <a:pt x="248920" y="468630"/>
                  </a:lnTo>
                  <a:lnTo>
                    <a:pt x="247904" y="469900"/>
                  </a:lnTo>
                  <a:lnTo>
                    <a:pt x="244335" y="471170"/>
                  </a:lnTo>
                  <a:lnTo>
                    <a:pt x="242455" y="469900"/>
                  </a:lnTo>
                  <a:lnTo>
                    <a:pt x="241477" y="466369"/>
                  </a:lnTo>
                  <a:lnTo>
                    <a:pt x="241452" y="466013"/>
                  </a:lnTo>
                  <a:lnTo>
                    <a:pt x="242404" y="464820"/>
                  </a:lnTo>
                  <a:lnTo>
                    <a:pt x="244195" y="463550"/>
                  </a:lnTo>
                  <a:lnTo>
                    <a:pt x="245986" y="463550"/>
                  </a:lnTo>
                  <a:lnTo>
                    <a:pt x="247853" y="464820"/>
                  </a:lnTo>
                  <a:lnTo>
                    <a:pt x="248920" y="468630"/>
                  </a:lnTo>
                  <a:lnTo>
                    <a:pt x="248920" y="462280"/>
                  </a:lnTo>
                  <a:lnTo>
                    <a:pt x="248564" y="462280"/>
                  </a:lnTo>
                  <a:lnTo>
                    <a:pt x="246888" y="461010"/>
                  </a:lnTo>
                  <a:lnTo>
                    <a:pt x="246443" y="457200"/>
                  </a:lnTo>
                  <a:lnTo>
                    <a:pt x="247764" y="455930"/>
                  </a:lnTo>
                  <a:lnTo>
                    <a:pt x="251460" y="455930"/>
                  </a:lnTo>
                  <a:lnTo>
                    <a:pt x="253149" y="457200"/>
                  </a:lnTo>
                  <a:lnTo>
                    <a:pt x="253365" y="458470"/>
                  </a:lnTo>
                  <a:lnTo>
                    <a:pt x="253593" y="461010"/>
                  </a:lnTo>
                  <a:lnTo>
                    <a:pt x="253593" y="193789"/>
                  </a:lnTo>
                  <a:lnTo>
                    <a:pt x="250875" y="195160"/>
                  </a:lnTo>
                  <a:lnTo>
                    <a:pt x="250875" y="447040"/>
                  </a:lnTo>
                  <a:lnTo>
                    <a:pt x="249428" y="448310"/>
                  </a:lnTo>
                  <a:lnTo>
                    <a:pt x="245706" y="448310"/>
                  </a:lnTo>
                  <a:lnTo>
                    <a:pt x="244132" y="447040"/>
                  </a:lnTo>
                  <a:lnTo>
                    <a:pt x="244030" y="444500"/>
                  </a:lnTo>
                  <a:lnTo>
                    <a:pt x="243979" y="443230"/>
                  </a:lnTo>
                  <a:lnTo>
                    <a:pt x="245427" y="441960"/>
                  </a:lnTo>
                  <a:lnTo>
                    <a:pt x="249148" y="441960"/>
                  </a:lnTo>
                  <a:lnTo>
                    <a:pt x="250723" y="443230"/>
                  </a:lnTo>
                  <a:lnTo>
                    <a:pt x="250875" y="447040"/>
                  </a:lnTo>
                  <a:lnTo>
                    <a:pt x="250875" y="195160"/>
                  </a:lnTo>
                  <a:lnTo>
                    <a:pt x="237363" y="201980"/>
                  </a:lnTo>
                  <a:lnTo>
                    <a:pt x="237363" y="476250"/>
                  </a:lnTo>
                  <a:lnTo>
                    <a:pt x="236016" y="477520"/>
                  </a:lnTo>
                  <a:lnTo>
                    <a:pt x="232308" y="477520"/>
                  </a:lnTo>
                  <a:lnTo>
                    <a:pt x="230657" y="476250"/>
                  </a:lnTo>
                  <a:lnTo>
                    <a:pt x="230466" y="474980"/>
                  </a:lnTo>
                  <a:lnTo>
                    <a:pt x="230276" y="473710"/>
                  </a:lnTo>
                  <a:lnTo>
                    <a:pt x="231622" y="471170"/>
                  </a:lnTo>
                  <a:lnTo>
                    <a:pt x="235331" y="471170"/>
                  </a:lnTo>
                  <a:lnTo>
                    <a:pt x="236994" y="472440"/>
                  </a:lnTo>
                  <a:lnTo>
                    <a:pt x="237363" y="476250"/>
                  </a:lnTo>
                  <a:lnTo>
                    <a:pt x="237363" y="201980"/>
                  </a:lnTo>
                  <a:lnTo>
                    <a:pt x="227406" y="207010"/>
                  </a:lnTo>
                  <a:lnTo>
                    <a:pt x="223837" y="209867"/>
                  </a:lnTo>
                  <a:lnTo>
                    <a:pt x="223837" y="468630"/>
                  </a:lnTo>
                  <a:lnTo>
                    <a:pt x="222834" y="471170"/>
                  </a:lnTo>
                  <a:lnTo>
                    <a:pt x="217716" y="471170"/>
                  </a:lnTo>
                  <a:lnTo>
                    <a:pt x="217233" y="472440"/>
                  </a:lnTo>
                  <a:lnTo>
                    <a:pt x="216103" y="473710"/>
                  </a:lnTo>
                  <a:lnTo>
                    <a:pt x="212877" y="473710"/>
                  </a:lnTo>
                  <a:lnTo>
                    <a:pt x="211315" y="472440"/>
                  </a:lnTo>
                  <a:lnTo>
                    <a:pt x="211264" y="471170"/>
                  </a:lnTo>
                  <a:lnTo>
                    <a:pt x="211150" y="468630"/>
                  </a:lnTo>
                  <a:lnTo>
                    <a:pt x="212598" y="467360"/>
                  </a:lnTo>
                  <a:lnTo>
                    <a:pt x="214884" y="467360"/>
                  </a:lnTo>
                  <a:lnTo>
                    <a:pt x="215353" y="466090"/>
                  </a:lnTo>
                  <a:lnTo>
                    <a:pt x="216420" y="464820"/>
                  </a:lnTo>
                  <a:lnTo>
                    <a:pt x="222745" y="464820"/>
                  </a:lnTo>
                  <a:lnTo>
                    <a:pt x="223291" y="467360"/>
                  </a:lnTo>
                  <a:lnTo>
                    <a:pt x="223837" y="468630"/>
                  </a:lnTo>
                  <a:lnTo>
                    <a:pt x="223837" y="209867"/>
                  </a:lnTo>
                  <a:lnTo>
                    <a:pt x="218694" y="213969"/>
                  </a:lnTo>
                  <a:lnTo>
                    <a:pt x="218694" y="440690"/>
                  </a:lnTo>
                  <a:lnTo>
                    <a:pt x="218135" y="441236"/>
                  </a:lnTo>
                  <a:lnTo>
                    <a:pt x="218135" y="449580"/>
                  </a:lnTo>
                  <a:lnTo>
                    <a:pt x="217563" y="450900"/>
                  </a:lnTo>
                  <a:lnTo>
                    <a:pt x="217563" y="461010"/>
                  </a:lnTo>
                  <a:lnTo>
                    <a:pt x="216217" y="462280"/>
                  </a:lnTo>
                  <a:lnTo>
                    <a:pt x="212509" y="463550"/>
                  </a:lnTo>
                  <a:lnTo>
                    <a:pt x="210858" y="462280"/>
                  </a:lnTo>
                  <a:lnTo>
                    <a:pt x="210604" y="459740"/>
                  </a:lnTo>
                  <a:lnTo>
                    <a:pt x="210477" y="458470"/>
                  </a:lnTo>
                  <a:lnTo>
                    <a:pt x="211150" y="457200"/>
                  </a:lnTo>
                  <a:lnTo>
                    <a:pt x="211823" y="455930"/>
                  </a:lnTo>
                  <a:lnTo>
                    <a:pt x="215531" y="455930"/>
                  </a:lnTo>
                  <a:lnTo>
                    <a:pt x="217182" y="457200"/>
                  </a:lnTo>
                  <a:lnTo>
                    <a:pt x="217563" y="461010"/>
                  </a:lnTo>
                  <a:lnTo>
                    <a:pt x="217563" y="450900"/>
                  </a:lnTo>
                  <a:lnTo>
                    <a:pt x="217030" y="452120"/>
                  </a:lnTo>
                  <a:lnTo>
                    <a:pt x="213423" y="452120"/>
                  </a:lnTo>
                  <a:lnTo>
                    <a:pt x="211582" y="450850"/>
                  </a:lnTo>
                  <a:lnTo>
                    <a:pt x="210680" y="448310"/>
                  </a:lnTo>
                  <a:lnTo>
                    <a:pt x="211772" y="445770"/>
                  </a:lnTo>
                  <a:lnTo>
                    <a:pt x="213588" y="445770"/>
                  </a:lnTo>
                  <a:lnTo>
                    <a:pt x="215392" y="444500"/>
                  </a:lnTo>
                  <a:lnTo>
                    <a:pt x="217220" y="445770"/>
                  </a:lnTo>
                  <a:lnTo>
                    <a:pt x="218135" y="449580"/>
                  </a:lnTo>
                  <a:lnTo>
                    <a:pt x="218135" y="441236"/>
                  </a:lnTo>
                  <a:lnTo>
                    <a:pt x="217373" y="441960"/>
                  </a:lnTo>
                  <a:lnTo>
                    <a:pt x="213677" y="443230"/>
                  </a:lnTo>
                  <a:lnTo>
                    <a:pt x="212001" y="441960"/>
                  </a:lnTo>
                  <a:lnTo>
                    <a:pt x="211556" y="438150"/>
                  </a:lnTo>
                  <a:lnTo>
                    <a:pt x="212877" y="436880"/>
                  </a:lnTo>
                  <a:lnTo>
                    <a:pt x="214718" y="435610"/>
                  </a:lnTo>
                  <a:lnTo>
                    <a:pt x="216573" y="435610"/>
                  </a:lnTo>
                  <a:lnTo>
                    <a:pt x="218249" y="436880"/>
                  </a:lnTo>
                  <a:lnTo>
                    <a:pt x="218694" y="440690"/>
                  </a:lnTo>
                  <a:lnTo>
                    <a:pt x="218694" y="213969"/>
                  </a:lnTo>
                  <a:lnTo>
                    <a:pt x="209981" y="220916"/>
                  </a:lnTo>
                  <a:lnTo>
                    <a:pt x="209981" y="455930"/>
                  </a:lnTo>
                  <a:lnTo>
                    <a:pt x="208572" y="457200"/>
                  </a:lnTo>
                  <a:lnTo>
                    <a:pt x="204863" y="457200"/>
                  </a:lnTo>
                  <a:lnTo>
                    <a:pt x="203250" y="455930"/>
                  </a:lnTo>
                  <a:lnTo>
                    <a:pt x="202996" y="452120"/>
                  </a:lnTo>
                  <a:lnTo>
                    <a:pt x="204393" y="450850"/>
                  </a:lnTo>
                  <a:lnTo>
                    <a:pt x="208114" y="450850"/>
                  </a:lnTo>
                  <a:lnTo>
                    <a:pt x="209727" y="452120"/>
                  </a:lnTo>
                  <a:lnTo>
                    <a:pt x="209981" y="455930"/>
                  </a:lnTo>
                  <a:lnTo>
                    <a:pt x="209981" y="220916"/>
                  </a:lnTo>
                  <a:lnTo>
                    <a:pt x="199174" y="229527"/>
                  </a:lnTo>
                  <a:lnTo>
                    <a:pt x="199174" y="455930"/>
                  </a:lnTo>
                  <a:lnTo>
                    <a:pt x="197726" y="457200"/>
                  </a:lnTo>
                  <a:lnTo>
                    <a:pt x="194005" y="457200"/>
                  </a:lnTo>
                  <a:lnTo>
                    <a:pt x="192430" y="455930"/>
                  </a:lnTo>
                  <a:lnTo>
                    <a:pt x="192265" y="452120"/>
                  </a:lnTo>
                  <a:lnTo>
                    <a:pt x="193713" y="450850"/>
                  </a:lnTo>
                  <a:lnTo>
                    <a:pt x="197434" y="450850"/>
                  </a:lnTo>
                  <a:lnTo>
                    <a:pt x="199009" y="452120"/>
                  </a:lnTo>
                  <a:lnTo>
                    <a:pt x="199174" y="455930"/>
                  </a:lnTo>
                  <a:lnTo>
                    <a:pt x="199174" y="229527"/>
                  </a:lnTo>
                  <a:lnTo>
                    <a:pt x="192366" y="234950"/>
                  </a:lnTo>
                  <a:lnTo>
                    <a:pt x="192036" y="235331"/>
                  </a:lnTo>
                  <a:lnTo>
                    <a:pt x="192036" y="449580"/>
                  </a:lnTo>
                  <a:lnTo>
                    <a:pt x="190563" y="450850"/>
                  </a:lnTo>
                  <a:lnTo>
                    <a:pt x="189496" y="451218"/>
                  </a:lnTo>
                  <a:lnTo>
                    <a:pt x="189496" y="469900"/>
                  </a:lnTo>
                  <a:lnTo>
                    <a:pt x="188099" y="471170"/>
                  </a:lnTo>
                  <a:lnTo>
                    <a:pt x="184238" y="471170"/>
                  </a:lnTo>
                  <a:lnTo>
                    <a:pt x="183565" y="469900"/>
                  </a:lnTo>
                  <a:lnTo>
                    <a:pt x="182232" y="469900"/>
                  </a:lnTo>
                  <a:lnTo>
                    <a:pt x="181165" y="468630"/>
                  </a:lnTo>
                  <a:lnTo>
                    <a:pt x="180759" y="464820"/>
                  </a:lnTo>
                  <a:lnTo>
                    <a:pt x="182079" y="463550"/>
                  </a:lnTo>
                  <a:lnTo>
                    <a:pt x="186080" y="463550"/>
                  </a:lnTo>
                  <a:lnTo>
                    <a:pt x="186791" y="464820"/>
                  </a:lnTo>
                  <a:lnTo>
                    <a:pt x="188175" y="464820"/>
                  </a:lnTo>
                  <a:lnTo>
                    <a:pt x="189217" y="466013"/>
                  </a:lnTo>
                  <a:lnTo>
                    <a:pt x="189318" y="466775"/>
                  </a:lnTo>
                  <a:lnTo>
                    <a:pt x="189496" y="469900"/>
                  </a:lnTo>
                  <a:lnTo>
                    <a:pt x="189496" y="451218"/>
                  </a:lnTo>
                  <a:lnTo>
                    <a:pt x="186829" y="452120"/>
                  </a:lnTo>
                  <a:lnTo>
                    <a:pt x="185293" y="449580"/>
                  </a:lnTo>
                  <a:lnTo>
                    <a:pt x="185280" y="448310"/>
                  </a:lnTo>
                  <a:lnTo>
                    <a:pt x="185229" y="445770"/>
                  </a:lnTo>
                  <a:lnTo>
                    <a:pt x="186715" y="444500"/>
                  </a:lnTo>
                  <a:lnTo>
                    <a:pt x="190449" y="444500"/>
                  </a:lnTo>
                  <a:lnTo>
                    <a:pt x="191985" y="445770"/>
                  </a:lnTo>
                  <a:lnTo>
                    <a:pt x="192036" y="449580"/>
                  </a:lnTo>
                  <a:lnTo>
                    <a:pt x="192036" y="235331"/>
                  </a:lnTo>
                  <a:lnTo>
                    <a:pt x="187337" y="240715"/>
                  </a:lnTo>
                  <a:lnTo>
                    <a:pt x="187337" y="434340"/>
                  </a:lnTo>
                  <a:lnTo>
                    <a:pt x="186309" y="435610"/>
                  </a:lnTo>
                  <a:lnTo>
                    <a:pt x="182905" y="436880"/>
                  </a:lnTo>
                  <a:lnTo>
                    <a:pt x="181267" y="435610"/>
                  </a:lnTo>
                  <a:lnTo>
                    <a:pt x="180568" y="434340"/>
                  </a:lnTo>
                  <a:lnTo>
                    <a:pt x="180314" y="435610"/>
                  </a:lnTo>
                  <a:lnTo>
                    <a:pt x="179971" y="436105"/>
                  </a:lnTo>
                  <a:lnTo>
                    <a:pt x="179971" y="455930"/>
                  </a:lnTo>
                  <a:lnTo>
                    <a:pt x="179514" y="457073"/>
                  </a:lnTo>
                  <a:lnTo>
                    <a:pt x="179514" y="478790"/>
                  </a:lnTo>
                  <a:lnTo>
                    <a:pt x="178485" y="480060"/>
                  </a:lnTo>
                  <a:lnTo>
                    <a:pt x="174917" y="481330"/>
                  </a:lnTo>
                  <a:lnTo>
                    <a:pt x="173037" y="480060"/>
                  </a:lnTo>
                  <a:lnTo>
                    <a:pt x="171996" y="477520"/>
                  </a:lnTo>
                  <a:lnTo>
                    <a:pt x="173024" y="474980"/>
                  </a:lnTo>
                  <a:lnTo>
                    <a:pt x="174815" y="474980"/>
                  </a:lnTo>
                  <a:lnTo>
                    <a:pt x="176606" y="473710"/>
                  </a:lnTo>
                  <a:lnTo>
                    <a:pt x="178473" y="474980"/>
                  </a:lnTo>
                  <a:lnTo>
                    <a:pt x="179514" y="478790"/>
                  </a:lnTo>
                  <a:lnTo>
                    <a:pt x="179514" y="457073"/>
                  </a:lnTo>
                  <a:lnTo>
                    <a:pt x="178955" y="458470"/>
                  </a:lnTo>
                  <a:lnTo>
                    <a:pt x="175374" y="459740"/>
                  </a:lnTo>
                  <a:lnTo>
                    <a:pt x="173494" y="458470"/>
                  </a:lnTo>
                  <a:lnTo>
                    <a:pt x="172808" y="455930"/>
                  </a:lnTo>
                  <a:lnTo>
                    <a:pt x="172453" y="454660"/>
                  </a:lnTo>
                  <a:lnTo>
                    <a:pt x="173482" y="453390"/>
                  </a:lnTo>
                  <a:lnTo>
                    <a:pt x="175272" y="452120"/>
                  </a:lnTo>
                  <a:lnTo>
                    <a:pt x="177063" y="452120"/>
                  </a:lnTo>
                  <a:lnTo>
                    <a:pt x="178930" y="453390"/>
                  </a:lnTo>
                  <a:lnTo>
                    <a:pt x="179971" y="455930"/>
                  </a:lnTo>
                  <a:lnTo>
                    <a:pt x="179971" y="436105"/>
                  </a:lnTo>
                  <a:lnTo>
                    <a:pt x="179412" y="436880"/>
                  </a:lnTo>
                  <a:lnTo>
                    <a:pt x="175247" y="436880"/>
                  </a:lnTo>
                  <a:lnTo>
                    <a:pt x="174485" y="435610"/>
                  </a:lnTo>
                  <a:lnTo>
                    <a:pt x="171030" y="435610"/>
                  </a:lnTo>
                  <a:lnTo>
                    <a:pt x="169418" y="434340"/>
                  </a:lnTo>
                  <a:lnTo>
                    <a:pt x="169164" y="430530"/>
                  </a:lnTo>
                  <a:lnTo>
                    <a:pt x="170573" y="429260"/>
                  </a:lnTo>
                  <a:lnTo>
                    <a:pt x="174815" y="429260"/>
                  </a:lnTo>
                  <a:lnTo>
                    <a:pt x="175450" y="430530"/>
                  </a:lnTo>
                  <a:lnTo>
                    <a:pt x="179654" y="430530"/>
                  </a:lnTo>
                  <a:lnTo>
                    <a:pt x="180314" y="431800"/>
                  </a:lnTo>
                  <a:lnTo>
                    <a:pt x="180555" y="430530"/>
                  </a:lnTo>
                  <a:lnTo>
                    <a:pt x="181394" y="430530"/>
                  </a:lnTo>
                  <a:lnTo>
                    <a:pt x="184429" y="429260"/>
                  </a:lnTo>
                  <a:lnTo>
                    <a:pt x="186296" y="430530"/>
                  </a:lnTo>
                  <a:lnTo>
                    <a:pt x="187337" y="434340"/>
                  </a:lnTo>
                  <a:lnTo>
                    <a:pt x="187337" y="240715"/>
                  </a:lnTo>
                  <a:lnTo>
                    <a:pt x="167830" y="263055"/>
                  </a:lnTo>
                  <a:lnTo>
                    <a:pt x="167830" y="453390"/>
                  </a:lnTo>
                  <a:lnTo>
                    <a:pt x="166509" y="454660"/>
                  </a:lnTo>
                  <a:lnTo>
                    <a:pt x="164668" y="455930"/>
                  </a:lnTo>
                  <a:lnTo>
                    <a:pt x="162814" y="455930"/>
                  </a:lnTo>
                  <a:lnTo>
                    <a:pt x="161137" y="454660"/>
                  </a:lnTo>
                  <a:lnTo>
                    <a:pt x="160693" y="450850"/>
                  </a:lnTo>
                  <a:lnTo>
                    <a:pt x="162013" y="449580"/>
                  </a:lnTo>
                  <a:lnTo>
                    <a:pt x="165709" y="448310"/>
                  </a:lnTo>
                  <a:lnTo>
                    <a:pt x="167386" y="449580"/>
                  </a:lnTo>
                  <a:lnTo>
                    <a:pt x="167830" y="453390"/>
                  </a:lnTo>
                  <a:lnTo>
                    <a:pt x="167830" y="263055"/>
                  </a:lnTo>
                  <a:lnTo>
                    <a:pt x="166738" y="264312"/>
                  </a:lnTo>
                  <a:lnTo>
                    <a:pt x="166738" y="434340"/>
                  </a:lnTo>
                  <a:lnTo>
                    <a:pt x="165328" y="435610"/>
                  </a:lnTo>
                  <a:lnTo>
                    <a:pt x="161620" y="436880"/>
                  </a:lnTo>
                  <a:lnTo>
                    <a:pt x="160807" y="435610"/>
                  </a:lnTo>
                  <a:lnTo>
                    <a:pt x="160007" y="434340"/>
                  </a:lnTo>
                  <a:lnTo>
                    <a:pt x="159753" y="431800"/>
                  </a:lnTo>
                  <a:lnTo>
                    <a:pt x="161150" y="429260"/>
                  </a:lnTo>
                  <a:lnTo>
                    <a:pt x="164871" y="429260"/>
                  </a:lnTo>
                  <a:lnTo>
                    <a:pt x="166484" y="430530"/>
                  </a:lnTo>
                  <a:lnTo>
                    <a:pt x="166611" y="433070"/>
                  </a:lnTo>
                  <a:lnTo>
                    <a:pt x="166738" y="434340"/>
                  </a:lnTo>
                  <a:lnTo>
                    <a:pt x="166738" y="264312"/>
                  </a:lnTo>
                  <a:lnTo>
                    <a:pt x="164668" y="266687"/>
                  </a:lnTo>
                  <a:lnTo>
                    <a:pt x="164668" y="419100"/>
                  </a:lnTo>
                  <a:lnTo>
                    <a:pt x="163690" y="421640"/>
                  </a:lnTo>
                  <a:lnTo>
                    <a:pt x="160134" y="422910"/>
                  </a:lnTo>
                  <a:lnTo>
                    <a:pt x="159359" y="422402"/>
                  </a:lnTo>
                  <a:lnTo>
                    <a:pt x="159359" y="426720"/>
                  </a:lnTo>
                  <a:lnTo>
                    <a:pt x="158508" y="427456"/>
                  </a:lnTo>
                  <a:lnTo>
                    <a:pt x="158508" y="461010"/>
                  </a:lnTo>
                  <a:lnTo>
                    <a:pt x="158153" y="462280"/>
                  </a:lnTo>
                  <a:lnTo>
                    <a:pt x="157327" y="463537"/>
                  </a:lnTo>
                  <a:lnTo>
                    <a:pt x="157607" y="464820"/>
                  </a:lnTo>
                  <a:lnTo>
                    <a:pt x="156692" y="466090"/>
                  </a:lnTo>
                  <a:lnTo>
                    <a:pt x="154254" y="467360"/>
                  </a:lnTo>
                  <a:lnTo>
                    <a:pt x="151752" y="467360"/>
                  </a:lnTo>
                  <a:lnTo>
                    <a:pt x="149250" y="468630"/>
                  </a:lnTo>
                  <a:lnTo>
                    <a:pt x="147421" y="467360"/>
                  </a:lnTo>
                  <a:lnTo>
                    <a:pt x="146608" y="463550"/>
                  </a:lnTo>
                  <a:lnTo>
                    <a:pt x="147256" y="462280"/>
                  </a:lnTo>
                  <a:lnTo>
                    <a:pt x="148424" y="462280"/>
                  </a:lnTo>
                  <a:lnTo>
                    <a:pt x="147650" y="459740"/>
                  </a:lnTo>
                  <a:lnTo>
                    <a:pt x="149186" y="455930"/>
                  </a:lnTo>
                  <a:lnTo>
                    <a:pt x="154508" y="454660"/>
                  </a:lnTo>
                  <a:lnTo>
                    <a:pt x="157289" y="455930"/>
                  </a:lnTo>
                  <a:lnTo>
                    <a:pt x="158508" y="461010"/>
                  </a:lnTo>
                  <a:lnTo>
                    <a:pt x="158508" y="427456"/>
                  </a:lnTo>
                  <a:lnTo>
                    <a:pt x="157886" y="427990"/>
                  </a:lnTo>
                  <a:lnTo>
                    <a:pt x="157810" y="441960"/>
                  </a:lnTo>
                  <a:lnTo>
                    <a:pt x="156819" y="444500"/>
                  </a:lnTo>
                  <a:lnTo>
                    <a:pt x="153263" y="445770"/>
                  </a:lnTo>
                  <a:lnTo>
                    <a:pt x="151371" y="444500"/>
                  </a:lnTo>
                  <a:lnTo>
                    <a:pt x="150787" y="441960"/>
                  </a:lnTo>
                  <a:lnTo>
                    <a:pt x="149961" y="441960"/>
                  </a:lnTo>
                  <a:lnTo>
                    <a:pt x="149301" y="440690"/>
                  </a:lnTo>
                  <a:lnTo>
                    <a:pt x="148488" y="438150"/>
                  </a:lnTo>
                  <a:lnTo>
                    <a:pt x="149517" y="436880"/>
                  </a:lnTo>
                  <a:lnTo>
                    <a:pt x="151307" y="435610"/>
                  </a:lnTo>
                  <a:lnTo>
                    <a:pt x="153098" y="435610"/>
                  </a:lnTo>
                  <a:lnTo>
                    <a:pt x="154965" y="436880"/>
                  </a:lnTo>
                  <a:lnTo>
                    <a:pt x="155486" y="438150"/>
                  </a:lnTo>
                  <a:lnTo>
                    <a:pt x="156298" y="439420"/>
                  </a:lnTo>
                  <a:lnTo>
                    <a:pt x="156946" y="439420"/>
                  </a:lnTo>
                  <a:lnTo>
                    <a:pt x="157810" y="441960"/>
                  </a:lnTo>
                  <a:lnTo>
                    <a:pt x="157810" y="427990"/>
                  </a:lnTo>
                  <a:lnTo>
                    <a:pt x="154152" y="427990"/>
                  </a:lnTo>
                  <a:lnTo>
                    <a:pt x="152615" y="426720"/>
                  </a:lnTo>
                  <a:lnTo>
                    <a:pt x="152577" y="424180"/>
                  </a:lnTo>
                  <a:lnTo>
                    <a:pt x="152552" y="422910"/>
                  </a:lnTo>
                  <a:lnTo>
                    <a:pt x="154038" y="421640"/>
                  </a:lnTo>
                  <a:lnTo>
                    <a:pt x="157759" y="421640"/>
                  </a:lnTo>
                  <a:lnTo>
                    <a:pt x="159296" y="422910"/>
                  </a:lnTo>
                  <a:lnTo>
                    <a:pt x="159359" y="426720"/>
                  </a:lnTo>
                  <a:lnTo>
                    <a:pt x="159359" y="422402"/>
                  </a:lnTo>
                  <a:lnTo>
                    <a:pt x="158242" y="421640"/>
                  </a:lnTo>
                  <a:lnTo>
                    <a:pt x="157124" y="417830"/>
                  </a:lnTo>
                  <a:lnTo>
                    <a:pt x="158102" y="416560"/>
                  </a:lnTo>
                  <a:lnTo>
                    <a:pt x="159880" y="415290"/>
                  </a:lnTo>
                  <a:lnTo>
                    <a:pt x="163550" y="415290"/>
                  </a:lnTo>
                  <a:lnTo>
                    <a:pt x="164668" y="419100"/>
                  </a:lnTo>
                  <a:lnTo>
                    <a:pt x="164668" y="266687"/>
                  </a:lnTo>
                  <a:lnTo>
                    <a:pt x="163537" y="267970"/>
                  </a:lnTo>
                  <a:lnTo>
                    <a:pt x="152450" y="288213"/>
                  </a:lnTo>
                  <a:lnTo>
                    <a:pt x="152450" y="421640"/>
                  </a:lnTo>
                  <a:lnTo>
                    <a:pt x="151218" y="422910"/>
                  </a:lnTo>
                  <a:lnTo>
                    <a:pt x="147548" y="424180"/>
                  </a:lnTo>
                  <a:lnTo>
                    <a:pt x="145796" y="422910"/>
                  </a:lnTo>
                  <a:lnTo>
                    <a:pt x="145148" y="419100"/>
                  </a:lnTo>
                  <a:lnTo>
                    <a:pt x="146380" y="416560"/>
                  </a:lnTo>
                  <a:lnTo>
                    <a:pt x="150050" y="416560"/>
                  </a:lnTo>
                  <a:lnTo>
                    <a:pt x="151790" y="417830"/>
                  </a:lnTo>
                  <a:lnTo>
                    <a:pt x="152450" y="421640"/>
                  </a:lnTo>
                  <a:lnTo>
                    <a:pt x="152450" y="288213"/>
                  </a:lnTo>
                  <a:lnTo>
                    <a:pt x="142646" y="306120"/>
                  </a:lnTo>
                  <a:lnTo>
                    <a:pt x="142646" y="443230"/>
                  </a:lnTo>
                  <a:lnTo>
                    <a:pt x="141427" y="444500"/>
                  </a:lnTo>
                  <a:lnTo>
                    <a:pt x="137756" y="445770"/>
                  </a:lnTo>
                  <a:lnTo>
                    <a:pt x="136791" y="445071"/>
                  </a:lnTo>
                  <a:lnTo>
                    <a:pt x="136791" y="448310"/>
                  </a:lnTo>
                  <a:lnTo>
                    <a:pt x="135331" y="450850"/>
                  </a:lnTo>
                  <a:lnTo>
                    <a:pt x="132702" y="452120"/>
                  </a:lnTo>
                  <a:lnTo>
                    <a:pt x="132664" y="453390"/>
                  </a:lnTo>
                  <a:lnTo>
                    <a:pt x="131330" y="455930"/>
                  </a:lnTo>
                  <a:lnTo>
                    <a:pt x="126492" y="457200"/>
                  </a:lnTo>
                  <a:lnTo>
                    <a:pt x="123698" y="455930"/>
                  </a:lnTo>
                  <a:lnTo>
                    <a:pt x="122885" y="453390"/>
                  </a:lnTo>
                  <a:lnTo>
                    <a:pt x="122923" y="452120"/>
                  </a:lnTo>
                  <a:lnTo>
                    <a:pt x="120688" y="452120"/>
                  </a:lnTo>
                  <a:lnTo>
                    <a:pt x="119151" y="450850"/>
                  </a:lnTo>
                  <a:lnTo>
                    <a:pt x="119126" y="449580"/>
                  </a:lnTo>
                  <a:lnTo>
                    <a:pt x="119100" y="448310"/>
                  </a:lnTo>
                  <a:lnTo>
                    <a:pt x="119989" y="447040"/>
                  </a:lnTo>
                  <a:lnTo>
                    <a:pt x="121259" y="445770"/>
                  </a:lnTo>
                  <a:lnTo>
                    <a:pt x="120230" y="445770"/>
                  </a:lnTo>
                  <a:lnTo>
                    <a:pt x="119621" y="447040"/>
                  </a:lnTo>
                  <a:lnTo>
                    <a:pt x="118300" y="448310"/>
                  </a:lnTo>
                  <a:lnTo>
                    <a:pt x="113766" y="449580"/>
                  </a:lnTo>
                  <a:lnTo>
                    <a:pt x="111163" y="448310"/>
                  </a:lnTo>
                  <a:lnTo>
                    <a:pt x="110197" y="441960"/>
                  </a:lnTo>
                  <a:lnTo>
                    <a:pt x="112026" y="439420"/>
                  </a:lnTo>
                  <a:lnTo>
                    <a:pt x="117729" y="439420"/>
                  </a:lnTo>
                  <a:lnTo>
                    <a:pt x="118821" y="440690"/>
                  </a:lnTo>
                  <a:lnTo>
                    <a:pt x="119316" y="439420"/>
                  </a:lnTo>
                  <a:lnTo>
                    <a:pt x="120713" y="439420"/>
                  </a:lnTo>
                  <a:lnTo>
                    <a:pt x="120891" y="438150"/>
                  </a:lnTo>
                  <a:lnTo>
                    <a:pt x="122161" y="436880"/>
                  </a:lnTo>
                  <a:lnTo>
                    <a:pt x="125704" y="436880"/>
                  </a:lnTo>
                  <a:lnTo>
                    <a:pt x="127279" y="438150"/>
                  </a:lnTo>
                  <a:lnTo>
                    <a:pt x="127457" y="441960"/>
                  </a:lnTo>
                  <a:lnTo>
                    <a:pt x="126187" y="443230"/>
                  </a:lnTo>
                  <a:lnTo>
                    <a:pt x="124485" y="443230"/>
                  </a:lnTo>
                  <a:lnTo>
                    <a:pt x="124345" y="444500"/>
                  </a:lnTo>
                  <a:lnTo>
                    <a:pt x="123571" y="445770"/>
                  </a:lnTo>
                  <a:lnTo>
                    <a:pt x="124574" y="447040"/>
                  </a:lnTo>
                  <a:lnTo>
                    <a:pt x="126212" y="447040"/>
                  </a:lnTo>
                  <a:lnTo>
                    <a:pt x="126238" y="444500"/>
                  </a:lnTo>
                  <a:lnTo>
                    <a:pt x="127533" y="443230"/>
                  </a:lnTo>
                  <a:lnTo>
                    <a:pt x="132308" y="440690"/>
                  </a:lnTo>
                  <a:lnTo>
                    <a:pt x="135128" y="443230"/>
                  </a:lnTo>
                  <a:lnTo>
                    <a:pt x="136791" y="448310"/>
                  </a:lnTo>
                  <a:lnTo>
                    <a:pt x="136791" y="445071"/>
                  </a:lnTo>
                  <a:lnTo>
                    <a:pt x="136004" y="444500"/>
                  </a:lnTo>
                  <a:lnTo>
                    <a:pt x="135356" y="440690"/>
                  </a:lnTo>
                  <a:lnTo>
                    <a:pt x="136575" y="439420"/>
                  </a:lnTo>
                  <a:lnTo>
                    <a:pt x="140246" y="438150"/>
                  </a:lnTo>
                  <a:lnTo>
                    <a:pt x="141998" y="439420"/>
                  </a:lnTo>
                  <a:lnTo>
                    <a:pt x="142316" y="440690"/>
                  </a:lnTo>
                  <a:lnTo>
                    <a:pt x="142646" y="443230"/>
                  </a:lnTo>
                  <a:lnTo>
                    <a:pt x="142646" y="306120"/>
                  </a:lnTo>
                  <a:lnTo>
                    <a:pt x="141973" y="307340"/>
                  </a:lnTo>
                  <a:lnTo>
                    <a:pt x="139903" y="307759"/>
                  </a:lnTo>
                  <a:lnTo>
                    <a:pt x="139903" y="421640"/>
                  </a:lnTo>
                  <a:lnTo>
                    <a:pt x="138480" y="422910"/>
                  </a:lnTo>
                  <a:lnTo>
                    <a:pt x="134747" y="422910"/>
                  </a:lnTo>
                  <a:lnTo>
                    <a:pt x="133489" y="421906"/>
                  </a:lnTo>
                  <a:lnTo>
                    <a:pt x="133489" y="426720"/>
                  </a:lnTo>
                  <a:lnTo>
                    <a:pt x="132499" y="427990"/>
                  </a:lnTo>
                  <a:lnTo>
                    <a:pt x="130721" y="429260"/>
                  </a:lnTo>
                  <a:lnTo>
                    <a:pt x="128943" y="429260"/>
                  </a:lnTo>
                  <a:lnTo>
                    <a:pt x="127050" y="427990"/>
                  </a:lnTo>
                  <a:lnTo>
                    <a:pt x="125933" y="425450"/>
                  </a:lnTo>
                  <a:lnTo>
                    <a:pt x="126923" y="422910"/>
                  </a:lnTo>
                  <a:lnTo>
                    <a:pt x="130479" y="421640"/>
                  </a:lnTo>
                  <a:lnTo>
                    <a:pt x="132372" y="422910"/>
                  </a:lnTo>
                  <a:lnTo>
                    <a:pt x="133489" y="426720"/>
                  </a:lnTo>
                  <a:lnTo>
                    <a:pt x="133489" y="421906"/>
                  </a:lnTo>
                  <a:lnTo>
                    <a:pt x="133172" y="421640"/>
                  </a:lnTo>
                  <a:lnTo>
                    <a:pt x="133045" y="419100"/>
                  </a:lnTo>
                  <a:lnTo>
                    <a:pt x="132981" y="417830"/>
                  </a:lnTo>
                  <a:lnTo>
                    <a:pt x="134416" y="416560"/>
                  </a:lnTo>
                  <a:lnTo>
                    <a:pt x="138137" y="416560"/>
                  </a:lnTo>
                  <a:lnTo>
                    <a:pt x="139725" y="417830"/>
                  </a:lnTo>
                  <a:lnTo>
                    <a:pt x="139903" y="421640"/>
                  </a:lnTo>
                  <a:lnTo>
                    <a:pt x="139903" y="307759"/>
                  </a:lnTo>
                  <a:lnTo>
                    <a:pt x="132905" y="309168"/>
                  </a:lnTo>
                  <a:lnTo>
                    <a:pt x="132905" y="412750"/>
                  </a:lnTo>
                  <a:lnTo>
                    <a:pt x="131495" y="415290"/>
                  </a:lnTo>
                  <a:lnTo>
                    <a:pt x="127787" y="415290"/>
                  </a:lnTo>
                  <a:lnTo>
                    <a:pt x="126174" y="414020"/>
                  </a:lnTo>
                  <a:lnTo>
                    <a:pt x="125971" y="410921"/>
                  </a:lnTo>
                  <a:lnTo>
                    <a:pt x="125222" y="412750"/>
                  </a:lnTo>
                  <a:lnTo>
                    <a:pt x="121653" y="414020"/>
                  </a:lnTo>
                  <a:lnTo>
                    <a:pt x="120611" y="413321"/>
                  </a:lnTo>
                  <a:lnTo>
                    <a:pt x="120611" y="424180"/>
                  </a:lnTo>
                  <a:lnTo>
                    <a:pt x="119380" y="425450"/>
                  </a:lnTo>
                  <a:lnTo>
                    <a:pt x="115709" y="426720"/>
                  </a:lnTo>
                  <a:lnTo>
                    <a:pt x="113957" y="425450"/>
                  </a:lnTo>
                  <a:lnTo>
                    <a:pt x="113309" y="421640"/>
                  </a:lnTo>
                  <a:lnTo>
                    <a:pt x="114541" y="420370"/>
                  </a:lnTo>
                  <a:lnTo>
                    <a:pt x="116370" y="420370"/>
                  </a:lnTo>
                  <a:lnTo>
                    <a:pt x="118211" y="419100"/>
                  </a:lnTo>
                  <a:lnTo>
                    <a:pt x="119951" y="420370"/>
                  </a:lnTo>
                  <a:lnTo>
                    <a:pt x="120611" y="424180"/>
                  </a:lnTo>
                  <a:lnTo>
                    <a:pt x="120611" y="413321"/>
                  </a:lnTo>
                  <a:lnTo>
                    <a:pt x="119773" y="412750"/>
                  </a:lnTo>
                  <a:lnTo>
                    <a:pt x="118732" y="408940"/>
                  </a:lnTo>
                  <a:lnTo>
                    <a:pt x="119761" y="407670"/>
                  </a:lnTo>
                  <a:lnTo>
                    <a:pt x="121551" y="406400"/>
                  </a:lnTo>
                  <a:lnTo>
                    <a:pt x="123329" y="406400"/>
                  </a:lnTo>
                  <a:lnTo>
                    <a:pt x="125209" y="407670"/>
                  </a:lnTo>
                  <a:lnTo>
                    <a:pt x="126111" y="409867"/>
                  </a:lnTo>
                  <a:lnTo>
                    <a:pt x="127317" y="407670"/>
                  </a:lnTo>
                  <a:lnTo>
                    <a:pt x="131038" y="407670"/>
                  </a:lnTo>
                  <a:lnTo>
                    <a:pt x="132651" y="408940"/>
                  </a:lnTo>
                  <a:lnTo>
                    <a:pt x="132905" y="412750"/>
                  </a:lnTo>
                  <a:lnTo>
                    <a:pt x="132905" y="309168"/>
                  </a:lnTo>
                  <a:lnTo>
                    <a:pt x="110972" y="313563"/>
                  </a:lnTo>
                  <a:lnTo>
                    <a:pt x="110972" y="439420"/>
                  </a:lnTo>
                  <a:lnTo>
                    <a:pt x="110007" y="441960"/>
                  </a:lnTo>
                  <a:lnTo>
                    <a:pt x="108165" y="441960"/>
                  </a:lnTo>
                  <a:lnTo>
                    <a:pt x="108775" y="443230"/>
                  </a:lnTo>
                  <a:lnTo>
                    <a:pt x="109283" y="443230"/>
                  </a:lnTo>
                  <a:lnTo>
                    <a:pt x="110312" y="447040"/>
                  </a:lnTo>
                  <a:lnTo>
                    <a:pt x="108788" y="449580"/>
                  </a:lnTo>
                  <a:lnTo>
                    <a:pt x="103454" y="452120"/>
                  </a:lnTo>
                  <a:lnTo>
                    <a:pt x="100672" y="449580"/>
                  </a:lnTo>
                  <a:lnTo>
                    <a:pt x="100431" y="448754"/>
                  </a:lnTo>
                  <a:lnTo>
                    <a:pt x="100431" y="462280"/>
                  </a:lnTo>
                  <a:lnTo>
                    <a:pt x="98044" y="466090"/>
                  </a:lnTo>
                  <a:lnTo>
                    <a:pt x="94157" y="466090"/>
                  </a:lnTo>
                  <a:lnTo>
                    <a:pt x="94665" y="467360"/>
                  </a:lnTo>
                  <a:lnTo>
                    <a:pt x="95046" y="467360"/>
                  </a:lnTo>
                  <a:lnTo>
                    <a:pt x="95237" y="471170"/>
                  </a:lnTo>
                  <a:lnTo>
                    <a:pt x="93103" y="473710"/>
                  </a:lnTo>
                  <a:lnTo>
                    <a:pt x="88201" y="473710"/>
                  </a:lnTo>
                  <a:lnTo>
                    <a:pt x="86347" y="472440"/>
                  </a:lnTo>
                  <a:lnTo>
                    <a:pt x="85521" y="471170"/>
                  </a:lnTo>
                  <a:lnTo>
                    <a:pt x="84950" y="472440"/>
                  </a:lnTo>
                  <a:lnTo>
                    <a:pt x="83464" y="474980"/>
                  </a:lnTo>
                  <a:lnTo>
                    <a:pt x="78206" y="476250"/>
                  </a:lnTo>
                  <a:lnTo>
                    <a:pt x="74841" y="473710"/>
                  </a:lnTo>
                  <a:lnTo>
                    <a:pt x="73088" y="468630"/>
                  </a:lnTo>
                  <a:lnTo>
                    <a:pt x="73952" y="466090"/>
                  </a:lnTo>
                  <a:lnTo>
                    <a:pt x="74383" y="464820"/>
                  </a:lnTo>
                  <a:lnTo>
                    <a:pt x="76860" y="463550"/>
                  </a:lnTo>
                  <a:lnTo>
                    <a:pt x="76530" y="463550"/>
                  </a:lnTo>
                  <a:lnTo>
                    <a:pt x="76238" y="462280"/>
                  </a:lnTo>
                  <a:lnTo>
                    <a:pt x="75641" y="461010"/>
                  </a:lnTo>
                  <a:lnTo>
                    <a:pt x="75666" y="459740"/>
                  </a:lnTo>
                  <a:lnTo>
                    <a:pt x="76034" y="458470"/>
                  </a:lnTo>
                  <a:lnTo>
                    <a:pt x="73761" y="458470"/>
                  </a:lnTo>
                  <a:lnTo>
                    <a:pt x="71805" y="457200"/>
                  </a:lnTo>
                  <a:lnTo>
                    <a:pt x="70739" y="454660"/>
                  </a:lnTo>
                  <a:lnTo>
                    <a:pt x="69761" y="455930"/>
                  </a:lnTo>
                  <a:lnTo>
                    <a:pt x="68313" y="457200"/>
                  </a:lnTo>
                  <a:lnTo>
                    <a:pt x="66573" y="457200"/>
                  </a:lnTo>
                  <a:lnTo>
                    <a:pt x="65646" y="458470"/>
                  </a:lnTo>
                  <a:lnTo>
                    <a:pt x="64744" y="458470"/>
                  </a:lnTo>
                  <a:lnTo>
                    <a:pt x="63881" y="457200"/>
                  </a:lnTo>
                  <a:lnTo>
                    <a:pt x="63690" y="459740"/>
                  </a:lnTo>
                  <a:lnTo>
                    <a:pt x="62090" y="462280"/>
                  </a:lnTo>
                  <a:lnTo>
                    <a:pt x="56476" y="463550"/>
                  </a:lnTo>
                  <a:lnTo>
                    <a:pt x="53073" y="462280"/>
                  </a:lnTo>
                  <a:lnTo>
                    <a:pt x="51955" y="458470"/>
                  </a:lnTo>
                  <a:lnTo>
                    <a:pt x="51828" y="457200"/>
                  </a:lnTo>
                  <a:lnTo>
                    <a:pt x="51244" y="458470"/>
                  </a:lnTo>
                  <a:lnTo>
                    <a:pt x="50901" y="458470"/>
                  </a:lnTo>
                  <a:lnTo>
                    <a:pt x="51447" y="459740"/>
                  </a:lnTo>
                  <a:lnTo>
                    <a:pt x="51498" y="462280"/>
                  </a:lnTo>
                  <a:lnTo>
                    <a:pt x="50012" y="463550"/>
                  </a:lnTo>
                  <a:lnTo>
                    <a:pt x="46291" y="463550"/>
                  </a:lnTo>
                  <a:lnTo>
                    <a:pt x="44754" y="462280"/>
                  </a:lnTo>
                  <a:lnTo>
                    <a:pt x="44691" y="458470"/>
                  </a:lnTo>
                  <a:lnTo>
                    <a:pt x="46177" y="457200"/>
                  </a:lnTo>
                  <a:lnTo>
                    <a:pt x="47193" y="457200"/>
                  </a:lnTo>
                  <a:lnTo>
                    <a:pt x="46355" y="455930"/>
                  </a:lnTo>
                  <a:lnTo>
                    <a:pt x="45224" y="452120"/>
                  </a:lnTo>
                  <a:lnTo>
                    <a:pt x="46748" y="449580"/>
                  </a:lnTo>
                  <a:lnTo>
                    <a:pt x="52070" y="447040"/>
                  </a:lnTo>
                  <a:lnTo>
                    <a:pt x="48323" y="447040"/>
                  </a:lnTo>
                  <a:lnTo>
                    <a:pt x="47498" y="445770"/>
                  </a:lnTo>
                  <a:lnTo>
                    <a:pt x="46977" y="448310"/>
                  </a:lnTo>
                  <a:lnTo>
                    <a:pt x="45123" y="450850"/>
                  </a:lnTo>
                  <a:lnTo>
                    <a:pt x="39344" y="452120"/>
                  </a:lnTo>
                  <a:lnTo>
                    <a:pt x="36195" y="449580"/>
                  </a:lnTo>
                  <a:lnTo>
                    <a:pt x="35991" y="448310"/>
                  </a:lnTo>
                  <a:lnTo>
                    <a:pt x="35788" y="447040"/>
                  </a:lnTo>
                  <a:lnTo>
                    <a:pt x="35572" y="445770"/>
                  </a:lnTo>
                  <a:lnTo>
                    <a:pt x="33362" y="445770"/>
                  </a:lnTo>
                  <a:lnTo>
                    <a:pt x="32626" y="444500"/>
                  </a:lnTo>
                  <a:lnTo>
                    <a:pt x="32004" y="445770"/>
                  </a:lnTo>
                  <a:lnTo>
                    <a:pt x="31191" y="445770"/>
                  </a:lnTo>
                  <a:lnTo>
                    <a:pt x="27457" y="447040"/>
                  </a:lnTo>
                  <a:lnTo>
                    <a:pt x="27012" y="446849"/>
                  </a:lnTo>
                  <a:lnTo>
                    <a:pt x="27012" y="453390"/>
                  </a:lnTo>
                  <a:lnTo>
                    <a:pt x="25615" y="455930"/>
                  </a:lnTo>
                  <a:lnTo>
                    <a:pt x="21894" y="455930"/>
                  </a:lnTo>
                  <a:lnTo>
                    <a:pt x="20281" y="454660"/>
                  </a:lnTo>
                  <a:lnTo>
                    <a:pt x="20027" y="450850"/>
                  </a:lnTo>
                  <a:lnTo>
                    <a:pt x="21437" y="449580"/>
                  </a:lnTo>
                  <a:lnTo>
                    <a:pt x="23291" y="449580"/>
                  </a:lnTo>
                  <a:lnTo>
                    <a:pt x="25146" y="448310"/>
                  </a:lnTo>
                  <a:lnTo>
                    <a:pt x="26758" y="450850"/>
                  </a:lnTo>
                  <a:lnTo>
                    <a:pt x="27012" y="453390"/>
                  </a:lnTo>
                  <a:lnTo>
                    <a:pt x="27012" y="446849"/>
                  </a:lnTo>
                  <a:lnTo>
                    <a:pt x="24650" y="445770"/>
                  </a:lnTo>
                  <a:lnTo>
                    <a:pt x="23837" y="443230"/>
                  </a:lnTo>
                  <a:lnTo>
                    <a:pt x="23012" y="440690"/>
                  </a:lnTo>
                  <a:lnTo>
                    <a:pt x="24345" y="438150"/>
                  </a:lnTo>
                  <a:lnTo>
                    <a:pt x="26746" y="436880"/>
                  </a:lnTo>
                  <a:lnTo>
                    <a:pt x="23622" y="436880"/>
                  </a:lnTo>
                  <a:lnTo>
                    <a:pt x="21056" y="434340"/>
                  </a:lnTo>
                  <a:lnTo>
                    <a:pt x="20726" y="427990"/>
                  </a:lnTo>
                  <a:lnTo>
                    <a:pt x="23304" y="425450"/>
                  </a:lnTo>
                  <a:lnTo>
                    <a:pt x="29984" y="425450"/>
                  </a:lnTo>
                  <a:lnTo>
                    <a:pt x="32829" y="427990"/>
                  </a:lnTo>
                  <a:lnTo>
                    <a:pt x="33134" y="433070"/>
                  </a:lnTo>
                  <a:lnTo>
                    <a:pt x="31483" y="435610"/>
                  </a:lnTo>
                  <a:lnTo>
                    <a:pt x="29108" y="436880"/>
                  </a:lnTo>
                  <a:lnTo>
                    <a:pt x="30822" y="436880"/>
                  </a:lnTo>
                  <a:lnTo>
                    <a:pt x="32283" y="438150"/>
                  </a:lnTo>
                  <a:lnTo>
                    <a:pt x="33058" y="439420"/>
                  </a:lnTo>
                  <a:lnTo>
                    <a:pt x="33705" y="439420"/>
                  </a:lnTo>
                  <a:lnTo>
                    <a:pt x="35560" y="438150"/>
                  </a:lnTo>
                  <a:lnTo>
                    <a:pt x="37033" y="439420"/>
                  </a:lnTo>
                  <a:lnTo>
                    <a:pt x="37820" y="440690"/>
                  </a:lnTo>
                  <a:lnTo>
                    <a:pt x="38595" y="439420"/>
                  </a:lnTo>
                  <a:lnTo>
                    <a:pt x="43319" y="439420"/>
                  </a:lnTo>
                  <a:lnTo>
                    <a:pt x="43497" y="438150"/>
                  </a:lnTo>
                  <a:lnTo>
                    <a:pt x="43662" y="436880"/>
                  </a:lnTo>
                  <a:lnTo>
                    <a:pt x="45212" y="435610"/>
                  </a:lnTo>
                  <a:lnTo>
                    <a:pt x="47332" y="434340"/>
                  </a:lnTo>
                  <a:lnTo>
                    <a:pt x="47320" y="431800"/>
                  </a:lnTo>
                  <a:lnTo>
                    <a:pt x="48615" y="430530"/>
                  </a:lnTo>
                  <a:lnTo>
                    <a:pt x="53416" y="427990"/>
                  </a:lnTo>
                  <a:lnTo>
                    <a:pt x="56235" y="430530"/>
                  </a:lnTo>
                  <a:lnTo>
                    <a:pt x="57645" y="434340"/>
                  </a:lnTo>
                  <a:lnTo>
                    <a:pt x="57061" y="436880"/>
                  </a:lnTo>
                  <a:lnTo>
                    <a:pt x="55829" y="438150"/>
                  </a:lnTo>
                  <a:lnTo>
                    <a:pt x="56146" y="438150"/>
                  </a:lnTo>
                  <a:lnTo>
                    <a:pt x="56349" y="439420"/>
                  </a:lnTo>
                  <a:lnTo>
                    <a:pt x="56565" y="443230"/>
                  </a:lnTo>
                  <a:lnTo>
                    <a:pt x="53784" y="447040"/>
                  </a:lnTo>
                  <a:lnTo>
                    <a:pt x="52070" y="447040"/>
                  </a:lnTo>
                  <a:lnTo>
                    <a:pt x="54851" y="449580"/>
                  </a:lnTo>
                  <a:lnTo>
                    <a:pt x="55638" y="452120"/>
                  </a:lnTo>
                  <a:lnTo>
                    <a:pt x="55892" y="450850"/>
                  </a:lnTo>
                  <a:lnTo>
                    <a:pt x="58864" y="450850"/>
                  </a:lnTo>
                  <a:lnTo>
                    <a:pt x="58902" y="448310"/>
                  </a:lnTo>
                  <a:lnTo>
                    <a:pt x="61125" y="445770"/>
                  </a:lnTo>
                  <a:lnTo>
                    <a:pt x="65455" y="444500"/>
                  </a:lnTo>
                  <a:lnTo>
                    <a:pt x="66598" y="444500"/>
                  </a:lnTo>
                  <a:lnTo>
                    <a:pt x="67627" y="445770"/>
                  </a:lnTo>
                  <a:lnTo>
                    <a:pt x="67779" y="444500"/>
                  </a:lnTo>
                  <a:lnTo>
                    <a:pt x="67919" y="443230"/>
                  </a:lnTo>
                  <a:lnTo>
                    <a:pt x="69100" y="441960"/>
                  </a:lnTo>
                  <a:lnTo>
                    <a:pt x="72440" y="441960"/>
                  </a:lnTo>
                  <a:lnTo>
                    <a:pt x="75907" y="440690"/>
                  </a:lnTo>
                  <a:lnTo>
                    <a:pt x="78701" y="441960"/>
                  </a:lnTo>
                  <a:lnTo>
                    <a:pt x="79629" y="445770"/>
                  </a:lnTo>
                  <a:lnTo>
                    <a:pt x="81534" y="447040"/>
                  </a:lnTo>
                  <a:lnTo>
                    <a:pt x="82892" y="449580"/>
                  </a:lnTo>
                  <a:lnTo>
                    <a:pt x="82969" y="450850"/>
                  </a:lnTo>
                  <a:lnTo>
                    <a:pt x="82931" y="453390"/>
                  </a:lnTo>
                  <a:lnTo>
                    <a:pt x="84442" y="453390"/>
                  </a:lnTo>
                  <a:lnTo>
                    <a:pt x="86042" y="454660"/>
                  </a:lnTo>
                  <a:lnTo>
                    <a:pt x="87185" y="455930"/>
                  </a:lnTo>
                  <a:lnTo>
                    <a:pt x="87630" y="455930"/>
                  </a:lnTo>
                  <a:lnTo>
                    <a:pt x="88569" y="454660"/>
                  </a:lnTo>
                  <a:lnTo>
                    <a:pt x="90170" y="453390"/>
                  </a:lnTo>
                  <a:lnTo>
                    <a:pt x="97536" y="453390"/>
                  </a:lnTo>
                  <a:lnTo>
                    <a:pt x="99085" y="454660"/>
                  </a:lnTo>
                  <a:lnTo>
                    <a:pt x="99072" y="455930"/>
                  </a:lnTo>
                  <a:lnTo>
                    <a:pt x="99402" y="457200"/>
                  </a:lnTo>
                  <a:lnTo>
                    <a:pt x="99669" y="457200"/>
                  </a:lnTo>
                  <a:lnTo>
                    <a:pt x="100431" y="462280"/>
                  </a:lnTo>
                  <a:lnTo>
                    <a:pt x="100431" y="448754"/>
                  </a:lnTo>
                  <a:lnTo>
                    <a:pt x="99568" y="445770"/>
                  </a:lnTo>
                  <a:lnTo>
                    <a:pt x="99720" y="445770"/>
                  </a:lnTo>
                  <a:lnTo>
                    <a:pt x="100126" y="444500"/>
                  </a:lnTo>
                  <a:lnTo>
                    <a:pt x="97828" y="444500"/>
                  </a:lnTo>
                  <a:lnTo>
                    <a:pt x="95999" y="441960"/>
                  </a:lnTo>
                  <a:lnTo>
                    <a:pt x="95631" y="440690"/>
                  </a:lnTo>
                  <a:lnTo>
                    <a:pt x="94665" y="439420"/>
                  </a:lnTo>
                  <a:lnTo>
                    <a:pt x="93954" y="438150"/>
                  </a:lnTo>
                  <a:lnTo>
                    <a:pt x="93865" y="436880"/>
                  </a:lnTo>
                  <a:lnTo>
                    <a:pt x="92811" y="436880"/>
                  </a:lnTo>
                  <a:lnTo>
                    <a:pt x="90030" y="438150"/>
                  </a:lnTo>
                  <a:lnTo>
                    <a:pt x="88036" y="436880"/>
                  </a:lnTo>
                  <a:lnTo>
                    <a:pt x="86995" y="435610"/>
                  </a:lnTo>
                  <a:lnTo>
                    <a:pt x="86474" y="436880"/>
                  </a:lnTo>
                  <a:lnTo>
                    <a:pt x="85407" y="438150"/>
                  </a:lnTo>
                  <a:lnTo>
                    <a:pt x="81203" y="439420"/>
                  </a:lnTo>
                  <a:lnTo>
                    <a:pt x="78384" y="438150"/>
                  </a:lnTo>
                  <a:lnTo>
                    <a:pt x="76873" y="433070"/>
                  </a:lnTo>
                  <a:lnTo>
                    <a:pt x="77317" y="431800"/>
                  </a:lnTo>
                  <a:lnTo>
                    <a:pt x="77774" y="430530"/>
                  </a:lnTo>
                  <a:lnTo>
                    <a:pt x="79565" y="429260"/>
                  </a:lnTo>
                  <a:lnTo>
                    <a:pt x="78587" y="429260"/>
                  </a:lnTo>
                  <a:lnTo>
                    <a:pt x="75996" y="430530"/>
                  </a:lnTo>
                  <a:lnTo>
                    <a:pt x="74168" y="429260"/>
                  </a:lnTo>
                  <a:lnTo>
                    <a:pt x="73304" y="426720"/>
                  </a:lnTo>
                  <a:lnTo>
                    <a:pt x="72605" y="427990"/>
                  </a:lnTo>
                  <a:lnTo>
                    <a:pt x="71399" y="429260"/>
                  </a:lnTo>
                  <a:lnTo>
                    <a:pt x="67106" y="430530"/>
                  </a:lnTo>
                  <a:lnTo>
                    <a:pt x="64503" y="427990"/>
                  </a:lnTo>
                  <a:lnTo>
                    <a:pt x="63779" y="424180"/>
                  </a:lnTo>
                  <a:lnTo>
                    <a:pt x="63525" y="422910"/>
                  </a:lnTo>
                  <a:lnTo>
                    <a:pt x="65354" y="420370"/>
                  </a:lnTo>
                  <a:lnTo>
                    <a:pt x="68084" y="420370"/>
                  </a:lnTo>
                  <a:lnTo>
                    <a:pt x="70345" y="419100"/>
                  </a:lnTo>
                  <a:lnTo>
                    <a:pt x="72453" y="420370"/>
                  </a:lnTo>
                  <a:lnTo>
                    <a:pt x="73406" y="422910"/>
                  </a:lnTo>
                  <a:lnTo>
                    <a:pt x="73723" y="421640"/>
                  </a:lnTo>
                  <a:lnTo>
                    <a:pt x="74701" y="421640"/>
                  </a:lnTo>
                  <a:lnTo>
                    <a:pt x="74968" y="419100"/>
                  </a:lnTo>
                  <a:lnTo>
                    <a:pt x="76149" y="417830"/>
                  </a:lnTo>
                  <a:lnTo>
                    <a:pt x="79540" y="417830"/>
                  </a:lnTo>
                  <a:lnTo>
                    <a:pt x="81102" y="419100"/>
                  </a:lnTo>
                  <a:lnTo>
                    <a:pt x="81292" y="421640"/>
                  </a:lnTo>
                  <a:lnTo>
                    <a:pt x="82156" y="421640"/>
                  </a:lnTo>
                  <a:lnTo>
                    <a:pt x="82740" y="422910"/>
                  </a:lnTo>
                  <a:lnTo>
                    <a:pt x="82905" y="426720"/>
                  </a:lnTo>
                  <a:lnTo>
                    <a:pt x="81978" y="427990"/>
                  </a:lnTo>
                  <a:lnTo>
                    <a:pt x="80594" y="429260"/>
                  </a:lnTo>
                  <a:lnTo>
                    <a:pt x="80746" y="429260"/>
                  </a:lnTo>
                  <a:lnTo>
                    <a:pt x="83096" y="427990"/>
                  </a:lnTo>
                  <a:lnTo>
                    <a:pt x="85407" y="429260"/>
                  </a:lnTo>
                  <a:lnTo>
                    <a:pt x="86575" y="430530"/>
                  </a:lnTo>
                  <a:lnTo>
                    <a:pt x="87147" y="429260"/>
                  </a:lnTo>
                  <a:lnTo>
                    <a:pt x="88531" y="427990"/>
                  </a:lnTo>
                  <a:lnTo>
                    <a:pt x="93116" y="426720"/>
                  </a:lnTo>
                  <a:lnTo>
                    <a:pt x="95732" y="429260"/>
                  </a:lnTo>
                  <a:lnTo>
                    <a:pt x="96240" y="432333"/>
                  </a:lnTo>
                  <a:lnTo>
                    <a:pt x="96202" y="433070"/>
                  </a:lnTo>
                  <a:lnTo>
                    <a:pt x="95910" y="434340"/>
                  </a:lnTo>
                  <a:lnTo>
                    <a:pt x="100977" y="434340"/>
                  </a:lnTo>
                  <a:lnTo>
                    <a:pt x="100672" y="433070"/>
                  </a:lnTo>
                  <a:lnTo>
                    <a:pt x="100634" y="430530"/>
                  </a:lnTo>
                  <a:lnTo>
                    <a:pt x="102120" y="429260"/>
                  </a:lnTo>
                  <a:lnTo>
                    <a:pt x="105841" y="429260"/>
                  </a:lnTo>
                  <a:lnTo>
                    <a:pt x="107378" y="430530"/>
                  </a:lnTo>
                  <a:lnTo>
                    <a:pt x="107327" y="433070"/>
                  </a:lnTo>
                  <a:lnTo>
                    <a:pt x="107162" y="434340"/>
                  </a:lnTo>
                  <a:lnTo>
                    <a:pt x="108585" y="434340"/>
                  </a:lnTo>
                  <a:lnTo>
                    <a:pt x="109791" y="435610"/>
                  </a:lnTo>
                  <a:lnTo>
                    <a:pt x="110972" y="439420"/>
                  </a:lnTo>
                  <a:lnTo>
                    <a:pt x="110972" y="313563"/>
                  </a:lnTo>
                  <a:lnTo>
                    <a:pt x="107950" y="314172"/>
                  </a:lnTo>
                  <a:lnTo>
                    <a:pt x="107950" y="420370"/>
                  </a:lnTo>
                  <a:lnTo>
                    <a:pt x="106514" y="421640"/>
                  </a:lnTo>
                  <a:lnTo>
                    <a:pt x="102793" y="421640"/>
                  </a:lnTo>
                  <a:lnTo>
                    <a:pt x="101206" y="420370"/>
                  </a:lnTo>
                  <a:lnTo>
                    <a:pt x="101079" y="417830"/>
                  </a:lnTo>
                  <a:lnTo>
                    <a:pt x="101015" y="416560"/>
                  </a:lnTo>
                  <a:lnTo>
                    <a:pt x="102450" y="415290"/>
                  </a:lnTo>
                  <a:lnTo>
                    <a:pt x="106172" y="415290"/>
                  </a:lnTo>
                  <a:lnTo>
                    <a:pt x="107759" y="416560"/>
                  </a:lnTo>
                  <a:lnTo>
                    <a:pt x="107848" y="417830"/>
                  </a:lnTo>
                  <a:lnTo>
                    <a:pt x="107950" y="420370"/>
                  </a:lnTo>
                  <a:lnTo>
                    <a:pt x="107950" y="314172"/>
                  </a:lnTo>
                  <a:lnTo>
                    <a:pt x="104000" y="314960"/>
                  </a:lnTo>
                  <a:lnTo>
                    <a:pt x="103098" y="315404"/>
                  </a:lnTo>
                  <a:lnTo>
                    <a:pt x="103098" y="397510"/>
                  </a:lnTo>
                  <a:lnTo>
                    <a:pt x="102108" y="400050"/>
                  </a:lnTo>
                  <a:lnTo>
                    <a:pt x="98552" y="401320"/>
                  </a:lnTo>
                  <a:lnTo>
                    <a:pt x="96659" y="400050"/>
                  </a:lnTo>
                  <a:lnTo>
                    <a:pt x="95542" y="396240"/>
                  </a:lnTo>
                  <a:lnTo>
                    <a:pt x="96532" y="394970"/>
                  </a:lnTo>
                  <a:lnTo>
                    <a:pt x="98310" y="393700"/>
                  </a:lnTo>
                  <a:lnTo>
                    <a:pt x="101981" y="393700"/>
                  </a:lnTo>
                  <a:lnTo>
                    <a:pt x="103098" y="397510"/>
                  </a:lnTo>
                  <a:lnTo>
                    <a:pt x="103098" y="315404"/>
                  </a:lnTo>
                  <a:lnTo>
                    <a:pt x="94221" y="319722"/>
                  </a:lnTo>
                  <a:lnTo>
                    <a:pt x="94221" y="392430"/>
                  </a:lnTo>
                  <a:lnTo>
                    <a:pt x="93002" y="393700"/>
                  </a:lnTo>
                  <a:lnTo>
                    <a:pt x="88607" y="393700"/>
                  </a:lnTo>
                  <a:lnTo>
                    <a:pt x="88607" y="397510"/>
                  </a:lnTo>
                  <a:lnTo>
                    <a:pt x="87579" y="398780"/>
                  </a:lnTo>
                  <a:lnTo>
                    <a:pt x="85788" y="398780"/>
                  </a:lnTo>
                  <a:lnTo>
                    <a:pt x="83997" y="400050"/>
                  </a:lnTo>
                  <a:lnTo>
                    <a:pt x="82130" y="398780"/>
                  </a:lnTo>
                  <a:lnTo>
                    <a:pt x="81076" y="394970"/>
                  </a:lnTo>
                  <a:lnTo>
                    <a:pt x="82105" y="393700"/>
                  </a:lnTo>
                  <a:lnTo>
                    <a:pt x="85686" y="392430"/>
                  </a:lnTo>
                  <a:lnTo>
                    <a:pt x="87553" y="393700"/>
                  </a:lnTo>
                  <a:lnTo>
                    <a:pt x="88607" y="397510"/>
                  </a:lnTo>
                  <a:lnTo>
                    <a:pt x="88607" y="393700"/>
                  </a:lnTo>
                  <a:lnTo>
                    <a:pt x="87579" y="393700"/>
                  </a:lnTo>
                  <a:lnTo>
                    <a:pt x="87363" y="392430"/>
                  </a:lnTo>
                  <a:lnTo>
                    <a:pt x="86931" y="389890"/>
                  </a:lnTo>
                  <a:lnTo>
                    <a:pt x="88163" y="387350"/>
                  </a:lnTo>
                  <a:lnTo>
                    <a:pt x="91821" y="387350"/>
                  </a:lnTo>
                  <a:lnTo>
                    <a:pt x="93573" y="388620"/>
                  </a:lnTo>
                  <a:lnTo>
                    <a:pt x="94221" y="392430"/>
                  </a:lnTo>
                  <a:lnTo>
                    <a:pt x="94221" y="319722"/>
                  </a:lnTo>
                  <a:lnTo>
                    <a:pt x="85826" y="323811"/>
                  </a:lnTo>
                  <a:lnTo>
                    <a:pt x="85826" y="384810"/>
                  </a:lnTo>
                  <a:lnTo>
                    <a:pt x="84391" y="386080"/>
                  </a:lnTo>
                  <a:lnTo>
                    <a:pt x="80670" y="386080"/>
                  </a:lnTo>
                  <a:lnTo>
                    <a:pt x="79095" y="384810"/>
                  </a:lnTo>
                  <a:lnTo>
                    <a:pt x="78905" y="381000"/>
                  </a:lnTo>
                  <a:lnTo>
                    <a:pt x="80327" y="379730"/>
                  </a:lnTo>
                  <a:lnTo>
                    <a:pt x="84061" y="379730"/>
                  </a:lnTo>
                  <a:lnTo>
                    <a:pt x="85636" y="381000"/>
                  </a:lnTo>
                  <a:lnTo>
                    <a:pt x="85826" y="384810"/>
                  </a:lnTo>
                  <a:lnTo>
                    <a:pt x="85826" y="323811"/>
                  </a:lnTo>
                  <a:lnTo>
                    <a:pt x="70078" y="331470"/>
                  </a:lnTo>
                  <a:lnTo>
                    <a:pt x="65151" y="335635"/>
                  </a:lnTo>
                  <a:lnTo>
                    <a:pt x="65151" y="384810"/>
                  </a:lnTo>
                  <a:lnTo>
                    <a:pt x="64173" y="386080"/>
                  </a:lnTo>
                  <a:lnTo>
                    <a:pt x="62738" y="386600"/>
                  </a:lnTo>
                  <a:lnTo>
                    <a:pt x="62738" y="429260"/>
                  </a:lnTo>
                  <a:lnTo>
                    <a:pt x="61709" y="430530"/>
                  </a:lnTo>
                  <a:lnTo>
                    <a:pt x="58127" y="431800"/>
                  </a:lnTo>
                  <a:lnTo>
                    <a:pt x="56261" y="430530"/>
                  </a:lnTo>
                  <a:lnTo>
                    <a:pt x="55219" y="427990"/>
                  </a:lnTo>
                  <a:lnTo>
                    <a:pt x="55727" y="426720"/>
                  </a:lnTo>
                  <a:lnTo>
                    <a:pt x="56235" y="425450"/>
                  </a:lnTo>
                  <a:lnTo>
                    <a:pt x="58026" y="425450"/>
                  </a:lnTo>
                  <a:lnTo>
                    <a:pt x="59817" y="424180"/>
                  </a:lnTo>
                  <a:lnTo>
                    <a:pt x="61683" y="425450"/>
                  </a:lnTo>
                  <a:lnTo>
                    <a:pt x="62738" y="429260"/>
                  </a:lnTo>
                  <a:lnTo>
                    <a:pt x="62738" y="386600"/>
                  </a:lnTo>
                  <a:lnTo>
                    <a:pt x="61798" y="386930"/>
                  </a:lnTo>
                  <a:lnTo>
                    <a:pt x="61798" y="416560"/>
                  </a:lnTo>
                  <a:lnTo>
                    <a:pt x="59664" y="419100"/>
                  </a:lnTo>
                  <a:lnTo>
                    <a:pt x="54127" y="419100"/>
                  </a:lnTo>
                  <a:lnTo>
                    <a:pt x="51777" y="417830"/>
                  </a:lnTo>
                  <a:lnTo>
                    <a:pt x="51676" y="415290"/>
                  </a:lnTo>
                  <a:lnTo>
                    <a:pt x="51485" y="411480"/>
                  </a:lnTo>
                  <a:lnTo>
                    <a:pt x="53619" y="408940"/>
                  </a:lnTo>
                  <a:lnTo>
                    <a:pt x="59156" y="408940"/>
                  </a:lnTo>
                  <a:lnTo>
                    <a:pt x="61518" y="411480"/>
                  </a:lnTo>
                  <a:lnTo>
                    <a:pt x="61798" y="416560"/>
                  </a:lnTo>
                  <a:lnTo>
                    <a:pt x="61798" y="386930"/>
                  </a:lnTo>
                  <a:lnTo>
                    <a:pt x="60617" y="387350"/>
                  </a:lnTo>
                  <a:lnTo>
                    <a:pt x="58724" y="387350"/>
                  </a:lnTo>
                  <a:lnTo>
                    <a:pt x="57607" y="383540"/>
                  </a:lnTo>
                  <a:lnTo>
                    <a:pt x="58597" y="381000"/>
                  </a:lnTo>
                  <a:lnTo>
                    <a:pt x="60363" y="381000"/>
                  </a:lnTo>
                  <a:lnTo>
                    <a:pt x="62141" y="379730"/>
                  </a:lnTo>
                  <a:lnTo>
                    <a:pt x="64033" y="381000"/>
                  </a:lnTo>
                  <a:lnTo>
                    <a:pt x="65151" y="384810"/>
                  </a:lnTo>
                  <a:lnTo>
                    <a:pt x="65151" y="335635"/>
                  </a:lnTo>
                  <a:lnTo>
                    <a:pt x="58293" y="341414"/>
                  </a:lnTo>
                  <a:lnTo>
                    <a:pt x="58293" y="374650"/>
                  </a:lnTo>
                  <a:lnTo>
                    <a:pt x="57073" y="375920"/>
                  </a:lnTo>
                  <a:lnTo>
                    <a:pt x="53403" y="377190"/>
                  </a:lnTo>
                  <a:lnTo>
                    <a:pt x="51650" y="375920"/>
                  </a:lnTo>
                  <a:lnTo>
                    <a:pt x="51003" y="372110"/>
                  </a:lnTo>
                  <a:lnTo>
                    <a:pt x="52222" y="369570"/>
                  </a:lnTo>
                  <a:lnTo>
                    <a:pt x="55892" y="369570"/>
                  </a:lnTo>
                  <a:lnTo>
                    <a:pt x="57645" y="370840"/>
                  </a:lnTo>
                  <a:lnTo>
                    <a:pt x="57975" y="372110"/>
                  </a:lnTo>
                  <a:lnTo>
                    <a:pt x="58293" y="374650"/>
                  </a:lnTo>
                  <a:lnTo>
                    <a:pt x="58293" y="341414"/>
                  </a:lnTo>
                  <a:lnTo>
                    <a:pt x="52374" y="346405"/>
                  </a:lnTo>
                  <a:lnTo>
                    <a:pt x="52374" y="363232"/>
                  </a:lnTo>
                  <a:lnTo>
                    <a:pt x="50952" y="364490"/>
                  </a:lnTo>
                  <a:lnTo>
                    <a:pt x="47244" y="364490"/>
                  </a:lnTo>
                  <a:lnTo>
                    <a:pt x="45669" y="363232"/>
                  </a:lnTo>
                  <a:lnTo>
                    <a:pt x="45466" y="359410"/>
                  </a:lnTo>
                  <a:lnTo>
                    <a:pt x="46901" y="358140"/>
                  </a:lnTo>
                  <a:lnTo>
                    <a:pt x="50622" y="358140"/>
                  </a:lnTo>
                  <a:lnTo>
                    <a:pt x="52209" y="359410"/>
                  </a:lnTo>
                  <a:lnTo>
                    <a:pt x="52374" y="363232"/>
                  </a:lnTo>
                  <a:lnTo>
                    <a:pt x="52374" y="346405"/>
                  </a:lnTo>
                  <a:lnTo>
                    <a:pt x="44488" y="353047"/>
                  </a:lnTo>
                  <a:lnTo>
                    <a:pt x="44488" y="422910"/>
                  </a:lnTo>
                  <a:lnTo>
                    <a:pt x="42659" y="425450"/>
                  </a:lnTo>
                  <a:lnTo>
                    <a:pt x="37198" y="426720"/>
                  </a:lnTo>
                  <a:lnTo>
                    <a:pt x="34594" y="425450"/>
                  </a:lnTo>
                  <a:lnTo>
                    <a:pt x="33934" y="421640"/>
                  </a:lnTo>
                  <a:lnTo>
                    <a:pt x="34150" y="420370"/>
                  </a:lnTo>
                  <a:lnTo>
                    <a:pt x="34544" y="419100"/>
                  </a:lnTo>
                  <a:lnTo>
                    <a:pt x="33261" y="419100"/>
                  </a:lnTo>
                  <a:lnTo>
                    <a:pt x="32435" y="415290"/>
                  </a:lnTo>
                  <a:lnTo>
                    <a:pt x="33426" y="414020"/>
                  </a:lnTo>
                  <a:lnTo>
                    <a:pt x="35204" y="414020"/>
                  </a:lnTo>
                  <a:lnTo>
                    <a:pt x="36283" y="412750"/>
                  </a:lnTo>
                  <a:lnTo>
                    <a:pt x="37376" y="414020"/>
                  </a:lnTo>
                  <a:lnTo>
                    <a:pt x="39039" y="414020"/>
                  </a:lnTo>
                  <a:lnTo>
                    <a:pt x="39712" y="415290"/>
                  </a:lnTo>
                  <a:lnTo>
                    <a:pt x="40043" y="416560"/>
                  </a:lnTo>
                  <a:lnTo>
                    <a:pt x="42011" y="416560"/>
                  </a:lnTo>
                  <a:lnTo>
                    <a:pt x="43637" y="419100"/>
                  </a:lnTo>
                  <a:lnTo>
                    <a:pt x="44488" y="422910"/>
                  </a:lnTo>
                  <a:lnTo>
                    <a:pt x="44488" y="353047"/>
                  </a:lnTo>
                  <a:lnTo>
                    <a:pt x="41452" y="355600"/>
                  </a:lnTo>
                  <a:lnTo>
                    <a:pt x="32537" y="367398"/>
                  </a:lnTo>
                  <a:lnTo>
                    <a:pt x="32537" y="410210"/>
                  </a:lnTo>
                  <a:lnTo>
                    <a:pt x="30403" y="412750"/>
                  </a:lnTo>
                  <a:lnTo>
                    <a:pt x="24866" y="412750"/>
                  </a:lnTo>
                  <a:lnTo>
                    <a:pt x="22504" y="410210"/>
                  </a:lnTo>
                  <a:lnTo>
                    <a:pt x="22313" y="406400"/>
                  </a:lnTo>
                  <a:lnTo>
                    <a:pt x="22707" y="405130"/>
                  </a:lnTo>
                  <a:lnTo>
                    <a:pt x="23317" y="405130"/>
                  </a:lnTo>
                  <a:lnTo>
                    <a:pt x="22720" y="403860"/>
                  </a:lnTo>
                  <a:lnTo>
                    <a:pt x="22250" y="403860"/>
                  </a:lnTo>
                  <a:lnTo>
                    <a:pt x="22021" y="402590"/>
                  </a:lnTo>
                  <a:lnTo>
                    <a:pt x="21780" y="401320"/>
                  </a:lnTo>
                  <a:lnTo>
                    <a:pt x="23012" y="398780"/>
                  </a:lnTo>
                  <a:lnTo>
                    <a:pt x="26682" y="398780"/>
                  </a:lnTo>
                  <a:lnTo>
                    <a:pt x="28422" y="400050"/>
                  </a:lnTo>
                  <a:lnTo>
                    <a:pt x="28816" y="401320"/>
                  </a:lnTo>
                  <a:lnTo>
                    <a:pt x="28714" y="402590"/>
                  </a:lnTo>
                  <a:lnTo>
                    <a:pt x="30746" y="403860"/>
                  </a:lnTo>
                  <a:lnTo>
                    <a:pt x="32283" y="405130"/>
                  </a:lnTo>
                  <a:lnTo>
                    <a:pt x="32537" y="410210"/>
                  </a:lnTo>
                  <a:lnTo>
                    <a:pt x="32537" y="367398"/>
                  </a:lnTo>
                  <a:lnTo>
                    <a:pt x="20027" y="383959"/>
                  </a:lnTo>
                  <a:lnTo>
                    <a:pt x="20027" y="427990"/>
                  </a:lnTo>
                  <a:lnTo>
                    <a:pt x="18376" y="430530"/>
                  </a:lnTo>
                  <a:lnTo>
                    <a:pt x="15862" y="430530"/>
                  </a:lnTo>
                  <a:lnTo>
                    <a:pt x="16116" y="431800"/>
                  </a:lnTo>
                  <a:lnTo>
                    <a:pt x="15227" y="434340"/>
                  </a:lnTo>
                  <a:lnTo>
                    <a:pt x="9944" y="434340"/>
                  </a:lnTo>
                  <a:lnTo>
                    <a:pt x="8966" y="430530"/>
                  </a:lnTo>
                  <a:lnTo>
                    <a:pt x="9410" y="429260"/>
                  </a:lnTo>
                  <a:lnTo>
                    <a:pt x="10414" y="427990"/>
                  </a:lnTo>
                  <a:lnTo>
                    <a:pt x="10058" y="427990"/>
                  </a:lnTo>
                  <a:lnTo>
                    <a:pt x="9791" y="426720"/>
                  </a:lnTo>
                  <a:lnTo>
                    <a:pt x="9194" y="424180"/>
                  </a:lnTo>
                  <a:lnTo>
                    <a:pt x="11023" y="421640"/>
                  </a:lnTo>
                  <a:lnTo>
                    <a:pt x="16484" y="420370"/>
                  </a:lnTo>
                  <a:lnTo>
                    <a:pt x="19088" y="421640"/>
                  </a:lnTo>
                  <a:lnTo>
                    <a:pt x="20027" y="427990"/>
                  </a:lnTo>
                  <a:lnTo>
                    <a:pt x="20027" y="383959"/>
                  </a:lnTo>
                  <a:lnTo>
                    <a:pt x="19380" y="384810"/>
                  </a:lnTo>
                  <a:lnTo>
                    <a:pt x="19519" y="386080"/>
                  </a:lnTo>
                  <a:lnTo>
                    <a:pt x="19659" y="386080"/>
                  </a:lnTo>
                  <a:lnTo>
                    <a:pt x="19748" y="388620"/>
                  </a:lnTo>
                  <a:lnTo>
                    <a:pt x="18491" y="389890"/>
                  </a:lnTo>
                  <a:lnTo>
                    <a:pt x="16802" y="389890"/>
                  </a:lnTo>
                  <a:lnTo>
                    <a:pt x="10248" y="404787"/>
                  </a:lnTo>
                  <a:lnTo>
                    <a:pt x="10972" y="403860"/>
                  </a:lnTo>
                  <a:lnTo>
                    <a:pt x="12750" y="402590"/>
                  </a:lnTo>
                  <a:lnTo>
                    <a:pt x="16421" y="402590"/>
                  </a:lnTo>
                  <a:lnTo>
                    <a:pt x="17538" y="406400"/>
                  </a:lnTo>
                  <a:lnTo>
                    <a:pt x="16548" y="408940"/>
                  </a:lnTo>
                  <a:lnTo>
                    <a:pt x="12992" y="410210"/>
                  </a:lnTo>
                  <a:lnTo>
                    <a:pt x="11099" y="408940"/>
                  </a:lnTo>
                  <a:lnTo>
                    <a:pt x="10045" y="405320"/>
                  </a:lnTo>
                  <a:lnTo>
                    <a:pt x="5003" y="420370"/>
                  </a:lnTo>
                  <a:lnTo>
                    <a:pt x="1612" y="436880"/>
                  </a:lnTo>
                  <a:lnTo>
                    <a:pt x="12" y="453390"/>
                  </a:lnTo>
                  <a:lnTo>
                    <a:pt x="4394" y="453390"/>
                  </a:lnTo>
                  <a:lnTo>
                    <a:pt x="5689" y="454660"/>
                  </a:lnTo>
                  <a:lnTo>
                    <a:pt x="6477" y="454660"/>
                  </a:lnTo>
                  <a:lnTo>
                    <a:pt x="5753" y="453390"/>
                  </a:lnTo>
                  <a:lnTo>
                    <a:pt x="5295" y="452120"/>
                  </a:lnTo>
                  <a:lnTo>
                    <a:pt x="5054" y="447040"/>
                  </a:lnTo>
                  <a:lnTo>
                    <a:pt x="7848" y="444500"/>
                  </a:lnTo>
                  <a:lnTo>
                    <a:pt x="15100" y="443230"/>
                  </a:lnTo>
                  <a:lnTo>
                    <a:pt x="18186" y="447040"/>
                  </a:lnTo>
                  <a:lnTo>
                    <a:pt x="18542" y="453390"/>
                  </a:lnTo>
                  <a:lnTo>
                    <a:pt x="15760" y="457200"/>
                  </a:lnTo>
                  <a:lnTo>
                    <a:pt x="10566" y="457200"/>
                  </a:lnTo>
                  <a:lnTo>
                    <a:pt x="11506" y="459740"/>
                  </a:lnTo>
                  <a:lnTo>
                    <a:pt x="10045" y="463550"/>
                  </a:lnTo>
                  <a:lnTo>
                    <a:pt x="5473" y="463550"/>
                  </a:lnTo>
                  <a:lnTo>
                    <a:pt x="4787" y="464820"/>
                  </a:lnTo>
                  <a:lnTo>
                    <a:pt x="0" y="464820"/>
                  </a:lnTo>
                  <a:lnTo>
                    <a:pt x="101" y="467741"/>
                  </a:lnTo>
                  <a:lnTo>
                    <a:pt x="228" y="469900"/>
                  </a:lnTo>
                  <a:lnTo>
                    <a:pt x="431" y="472440"/>
                  </a:lnTo>
                  <a:lnTo>
                    <a:pt x="1600" y="473710"/>
                  </a:lnTo>
                  <a:lnTo>
                    <a:pt x="2362" y="474980"/>
                  </a:lnTo>
                  <a:lnTo>
                    <a:pt x="2527" y="477520"/>
                  </a:lnTo>
                  <a:lnTo>
                    <a:pt x="2095" y="478790"/>
                  </a:lnTo>
                  <a:lnTo>
                    <a:pt x="1346" y="480060"/>
                  </a:lnTo>
                  <a:lnTo>
                    <a:pt x="2400" y="481330"/>
                  </a:lnTo>
                  <a:lnTo>
                    <a:pt x="3238" y="481330"/>
                  </a:lnTo>
                  <a:lnTo>
                    <a:pt x="4178" y="485140"/>
                  </a:lnTo>
                  <a:lnTo>
                    <a:pt x="3670" y="486410"/>
                  </a:lnTo>
                  <a:lnTo>
                    <a:pt x="2578" y="487680"/>
                  </a:lnTo>
                  <a:lnTo>
                    <a:pt x="3505" y="492760"/>
                  </a:lnTo>
                  <a:lnTo>
                    <a:pt x="4673" y="497840"/>
                  </a:lnTo>
                  <a:lnTo>
                    <a:pt x="6057" y="501650"/>
                  </a:lnTo>
                  <a:lnTo>
                    <a:pt x="6743" y="500380"/>
                  </a:lnTo>
                  <a:lnTo>
                    <a:pt x="8026" y="499110"/>
                  </a:lnTo>
                  <a:lnTo>
                    <a:pt x="11772" y="499110"/>
                  </a:lnTo>
                  <a:lnTo>
                    <a:pt x="10883" y="497840"/>
                  </a:lnTo>
                  <a:lnTo>
                    <a:pt x="10299" y="496658"/>
                  </a:lnTo>
                  <a:lnTo>
                    <a:pt x="10248" y="496493"/>
                  </a:lnTo>
                  <a:lnTo>
                    <a:pt x="9664" y="492760"/>
                  </a:lnTo>
                  <a:lnTo>
                    <a:pt x="10299" y="491490"/>
                  </a:lnTo>
                  <a:lnTo>
                    <a:pt x="11544" y="490220"/>
                  </a:lnTo>
                  <a:lnTo>
                    <a:pt x="10858" y="488950"/>
                  </a:lnTo>
                  <a:lnTo>
                    <a:pt x="10414" y="488950"/>
                  </a:lnTo>
                  <a:lnTo>
                    <a:pt x="10363" y="485140"/>
                  </a:lnTo>
                  <a:lnTo>
                    <a:pt x="11849" y="483870"/>
                  </a:lnTo>
                  <a:lnTo>
                    <a:pt x="15367" y="483870"/>
                  </a:lnTo>
                  <a:lnTo>
                    <a:pt x="15976" y="485140"/>
                  </a:lnTo>
                  <a:lnTo>
                    <a:pt x="16954" y="483870"/>
                  </a:lnTo>
                  <a:lnTo>
                    <a:pt x="18529" y="482600"/>
                  </a:lnTo>
                  <a:lnTo>
                    <a:pt x="17868" y="482600"/>
                  </a:lnTo>
                  <a:lnTo>
                    <a:pt x="15582" y="480060"/>
                  </a:lnTo>
                  <a:lnTo>
                    <a:pt x="13779" y="474980"/>
                  </a:lnTo>
                  <a:lnTo>
                    <a:pt x="15544" y="471170"/>
                  </a:lnTo>
                  <a:lnTo>
                    <a:pt x="20142" y="469900"/>
                  </a:lnTo>
                  <a:lnTo>
                    <a:pt x="21577" y="469900"/>
                  </a:lnTo>
                  <a:lnTo>
                    <a:pt x="22847" y="471170"/>
                  </a:lnTo>
                  <a:lnTo>
                    <a:pt x="22758" y="469900"/>
                  </a:lnTo>
                  <a:lnTo>
                    <a:pt x="22987" y="468630"/>
                  </a:lnTo>
                  <a:lnTo>
                    <a:pt x="22771" y="468630"/>
                  </a:lnTo>
                  <a:lnTo>
                    <a:pt x="22593" y="467360"/>
                  </a:lnTo>
                  <a:lnTo>
                    <a:pt x="21869" y="463550"/>
                  </a:lnTo>
                  <a:lnTo>
                    <a:pt x="24257" y="459740"/>
                  </a:lnTo>
                  <a:lnTo>
                    <a:pt x="30949" y="459740"/>
                  </a:lnTo>
                  <a:lnTo>
                    <a:pt x="32232" y="461010"/>
                  </a:lnTo>
                  <a:lnTo>
                    <a:pt x="33350" y="459740"/>
                  </a:lnTo>
                  <a:lnTo>
                    <a:pt x="34848" y="458470"/>
                  </a:lnTo>
                  <a:lnTo>
                    <a:pt x="40182" y="458470"/>
                  </a:lnTo>
                  <a:lnTo>
                    <a:pt x="43268" y="461010"/>
                  </a:lnTo>
                  <a:lnTo>
                    <a:pt x="43637" y="468630"/>
                  </a:lnTo>
                  <a:lnTo>
                    <a:pt x="40843" y="471170"/>
                  </a:lnTo>
                  <a:lnTo>
                    <a:pt x="32397" y="471170"/>
                  </a:lnTo>
                  <a:lnTo>
                    <a:pt x="31889" y="473710"/>
                  </a:lnTo>
                  <a:lnTo>
                    <a:pt x="30772" y="474980"/>
                  </a:lnTo>
                  <a:lnTo>
                    <a:pt x="26428" y="474980"/>
                  </a:lnTo>
                  <a:lnTo>
                    <a:pt x="27178" y="477520"/>
                  </a:lnTo>
                  <a:lnTo>
                    <a:pt x="25450" y="481330"/>
                  </a:lnTo>
                  <a:lnTo>
                    <a:pt x="22123" y="482600"/>
                  </a:lnTo>
                  <a:lnTo>
                    <a:pt x="25019" y="482600"/>
                  </a:lnTo>
                  <a:lnTo>
                    <a:pt x="27851" y="485140"/>
                  </a:lnTo>
                  <a:lnTo>
                    <a:pt x="28155" y="490220"/>
                  </a:lnTo>
                  <a:lnTo>
                    <a:pt x="26898" y="492760"/>
                  </a:lnTo>
                  <a:lnTo>
                    <a:pt x="24955" y="494030"/>
                  </a:lnTo>
                  <a:lnTo>
                    <a:pt x="25704" y="496493"/>
                  </a:lnTo>
                  <a:lnTo>
                    <a:pt x="25666" y="496658"/>
                  </a:lnTo>
                  <a:lnTo>
                    <a:pt x="24193" y="499110"/>
                  </a:lnTo>
                  <a:lnTo>
                    <a:pt x="20675" y="500380"/>
                  </a:lnTo>
                  <a:lnTo>
                    <a:pt x="16040" y="500380"/>
                  </a:lnTo>
                  <a:lnTo>
                    <a:pt x="16611" y="501650"/>
                  </a:lnTo>
                  <a:lnTo>
                    <a:pt x="17068" y="501650"/>
                  </a:lnTo>
                  <a:lnTo>
                    <a:pt x="18338" y="506730"/>
                  </a:lnTo>
                  <a:lnTo>
                    <a:pt x="16573" y="509270"/>
                  </a:lnTo>
                  <a:lnTo>
                    <a:pt x="13258" y="510540"/>
                  </a:lnTo>
                  <a:lnTo>
                    <a:pt x="14960" y="511810"/>
                  </a:lnTo>
                  <a:lnTo>
                    <a:pt x="16141" y="513080"/>
                  </a:lnTo>
                  <a:lnTo>
                    <a:pt x="16370" y="518160"/>
                  </a:lnTo>
                  <a:lnTo>
                    <a:pt x="15252" y="519430"/>
                  </a:lnTo>
                  <a:lnTo>
                    <a:pt x="13487" y="520700"/>
                  </a:lnTo>
                  <a:lnTo>
                    <a:pt x="13474" y="521970"/>
                  </a:lnTo>
                  <a:lnTo>
                    <a:pt x="15671" y="527050"/>
                  </a:lnTo>
                  <a:lnTo>
                    <a:pt x="18186" y="532130"/>
                  </a:lnTo>
                  <a:lnTo>
                    <a:pt x="20955" y="535940"/>
                  </a:lnTo>
                  <a:lnTo>
                    <a:pt x="22098" y="535940"/>
                  </a:lnTo>
                  <a:lnTo>
                    <a:pt x="24257" y="534670"/>
                  </a:lnTo>
                  <a:lnTo>
                    <a:pt x="25768" y="535940"/>
                  </a:lnTo>
                  <a:lnTo>
                    <a:pt x="27076" y="535940"/>
                  </a:lnTo>
                  <a:lnTo>
                    <a:pt x="27355" y="534670"/>
                  </a:lnTo>
                  <a:lnTo>
                    <a:pt x="27927" y="533400"/>
                  </a:lnTo>
                  <a:lnTo>
                    <a:pt x="28714" y="533400"/>
                  </a:lnTo>
                  <a:lnTo>
                    <a:pt x="28651" y="532130"/>
                  </a:lnTo>
                  <a:lnTo>
                    <a:pt x="27990" y="529590"/>
                  </a:lnTo>
                  <a:lnTo>
                    <a:pt x="30365" y="525792"/>
                  </a:lnTo>
                  <a:lnTo>
                    <a:pt x="34112" y="524510"/>
                  </a:lnTo>
                  <a:lnTo>
                    <a:pt x="33210" y="524510"/>
                  </a:lnTo>
                  <a:lnTo>
                    <a:pt x="32258" y="523240"/>
                  </a:lnTo>
                  <a:lnTo>
                    <a:pt x="31788" y="521970"/>
                  </a:lnTo>
                  <a:lnTo>
                    <a:pt x="25577" y="521970"/>
                  </a:lnTo>
                  <a:lnTo>
                    <a:pt x="23177" y="520700"/>
                  </a:lnTo>
                  <a:lnTo>
                    <a:pt x="23037" y="518160"/>
                  </a:lnTo>
                  <a:lnTo>
                    <a:pt x="22910" y="514286"/>
                  </a:lnTo>
                  <a:lnTo>
                    <a:pt x="24777" y="513080"/>
                  </a:lnTo>
                  <a:lnTo>
                    <a:pt x="27419" y="511810"/>
                  </a:lnTo>
                  <a:lnTo>
                    <a:pt x="28181" y="511810"/>
                  </a:lnTo>
                  <a:lnTo>
                    <a:pt x="29298" y="510540"/>
                  </a:lnTo>
                  <a:lnTo>
                    <a:pt x="31432" y="509270"/>
                  </a:lnTo>
                  <a:lnTo>
                    <a:pt x="32867" y="509270"/>
                  </a:lnTo>
                  <a:lnTo>
                    <a:pt x="32727" y="508000"/>
                  </a:lnTo>
                  <a:lnTo>
                    <a:pt x="33147" y="506730"/>
                  </a:lnTo>
                  <a:lnTo>
                    <a:pt x="33985" y="505460"/>
                  </a:lnTo>
                  <a:lnTo>
                    <a:pt x="32181" y="505460"/>
                  </a:lnTo>
                  <a:lnTo>
                    <a:pt x="30645" y="504190"/>
                  </a:lnTo>
                  <a:lnTo>
                    <a:pt x="30556" y="502920"/>
                  </a:lnTo>
                  <a:lnTo>
                    <a:pt x="30441" y="500341"/>
                  </a:lnTo>
                  <a:lnTo>
                    <a:pt x="31788" y="499110"/>
                  </a:lnTo>
                  <a:lnTo>
                    <a:pt x="36499" y="499110"/>
                  </a:lnTo>
                  <a:lnTo>
                    <a:pt x="36995" y="501650"/>
                  </a:lnTo>
                  <a:lnTo>
                    <a:pt x="37477" y="499110"/>
                  </a:lnTo>
                  <a:lnTo>
                    <a:pt x="38696" y="497840"/>
                  </a:lnTo>
                  <a:lnTo>
                    <a:pt x="40373" y="496570"/>
                  </a:lnTo>
                  <a:lnTo>
                    <a:pt x="40068" y="496570"/>
                  </a:lnTo>
                  <a:lnTo>
                    <a:pt x="39890" y="495300"/>
                  </a:lnTo>
                  <a:lnTo>
                    <a:pt x="39789" y="494030"/>
                  </a:lnTo>
                  <a:lnTo>
                    <a:pt x="40106" y="492760"/>
                  </a:lnTo>
                  <a:lnTo>
                    <a:pt x="38290" y="492760"/>
                  </a:lnTo>
                  <a:lnTo>
                    <a:pt x="36779" y="491490"/>
                  </a:lnTo>
                  <a:lnTo>
                    <a:pt x="35280" y="486410"/>
                  </a:lnTo>
                  <a:lnTo>
                    <a:pt x="37122" y="482600"/>
                  </a:lnTo>
                  <a:lnTo>
                    <a:pt x="40817" y="481330"/>
                  </a:lnTo>
                  <a:lnTo>
                    <a:pt x="41795" y="481330"/>
                  </a:lnTo>
                  <a:lnTo>
                    <a:pt x="40830" y="477520"/>
                  </a:lnTo>
                  <a:lnTo>
                    <a:pt x="42722" y="474980"/>
                  </a:lnTo>
                  <a:lnTo>
                    <a:pt x="47612" y="472440"/>
                  </a:lnTo>
                  <a:lnTo>
                    <a:pt x="49110" y="472440"/>
                  </a:lnTo>
                  <a:lnTo>
                    <a:pt x="50457" y="473710"/>
                  </a:lnTo>
                  <a:lnTo>
                    <a:pt x="51054" y="472440"/>
                  </a:lnTo>
                  <a:lnTo>
                    <a:pt x="51841" y="472440"/>
                  </a:lnTo>
                  <a:lnTo>
                    <a:pt x="52755" y="471170"/>
                  </a:lnTo>
                  <a:lnTo>
                    <a:pt x="52666" y="468630"/>
                  </a:lnTo>
                  <a:lnTo>
                    <a:pt x="54698" y="467360"/>
                  </a:lnTo>
                  <a:lnTo>
                    <a:pt x="58559" y="466090"/>
                  </a:lnTo>
                  <a:lnTo>
                    <a:pt x="59613" y="467360"/>
                  </a:lnTo>
                  <a:lnTo>
                    <a:pt x="65862" y="467360"/>
                  </a:lnTo>
                  <a:lnTo>
                    <a:pt x="68529" y="468630"/>
                  </a:lnTo>
                  <a:lnTo>
                    <a:pt x="69392" y="471170"/>
                  </a:lnTo>
                  <a:lnTo>
                    <a:pt x="69786" y="472440"/>
                  </a:lnTo>
                  <a:lnTo>
                    <a:pt x="70091" y="472440"/>
                  </a:lnTo>
                  <a:lnTo>
                    <a:pt x="66116" y="480060"/>
                  </a:lnTo>
                  <a:lnTo>
                    <a:pt x="61823" y="480060"/>
                  </a:lnTo>
                  <a:lnTo>
                    <a:pt x="61023" y="481330"/>
                  </a:lnTo>
                  <a:lnTo>
                    <a:pt x="59207" y="483870"/>
                  </a:lnTo>
                  <a:lnTo>
                    <a:pt x="53352" y="483870"/>
                  </a:lnTo>
                  <a:lnTo>
                    <a:pt x="52565" y="485140"/>
                  </a:lnTo>
                  <a:lnTo>
                    <a:pt x="51447" y="485140"/>
                  </a:lnTo>
                  <a:lnTo>
                    <a:pt x="49364" y="486410"/>
                  </a:lnTo>
                  <a:lnTo>
                    <a:pt x="47929" y="486410"/>
                  </a:lnTo>
                  <a:lnTo>
                    <a:pt x="48183" y="487362"/>
                  </a:lnTo>
                  <a:lnTo>
                    <a:pt x="48107" y="488442"/>
                  </a:lnTo>
                  <a:lnTo>
                    <a:pt x="47993" y="488950"/>
                  </a:lnTo>
                  <a:lnTo>
                    <a:pt x="47244" y="490220"/>
                  </a:lnTo>
                  <a:lnTo>
                    <a:pt x="48539" y="491490"/>
                  </a:lnTo>
                  <a:lnTo>
                    <a:pt x="49479" y="492760"/>
                  </a:lnTo>
                  <a:lnTo>
                    <a:pt x="49733" y="494030"/>
                  </a:lnTo>
                  <a:lnTo>
                    <a:pt x="51587" y="495300"/>
                  </a:lnTo>
                  <a:lnTo>
                    <a:pt x="52793" y="496493"/>
                  </a:lnTo>
                  <a:lnTo>
                    <a:pt x="52895" y="496925"/>
                  </a:lnTo>
                  <a:lnTo>
                    <a:pt x="53124" y="501650"/>
                  </a:lnTo>
                  <a:lnTo>
                    <a:pt x="51638" y="504190"/>
                  </a:lnTo>
                  <a:lnTo>
                    <a:pt x="49390" y="505460"/>
                  </a:lnTo>
                  <a:lnTo>
                    <a:pt x="48742" y="506730"/>
                  </a:lnTo>
                  <a:lnTo>
                    <a:pt x="47523" y="508000"/>
                  </a:lnTo>
                  <a:lnTo>
                    <a:pt x="45974" y="509270"/>
                  </a:lnTo>
                  <a:lnTo>
                    <a:pt x="46177" y="511810"/>
                  </a:lnTo>
                  <a:lnTo>
                    <a:pt x="44361" y="514350"/>
                  </a:lnTo>
                  <a:lnTo>
                    <a:pt x="41313" y="515620"/>
                  </a:lnTo>
                  <a:lnTo>
                    <a:pt x="41148" y="515620"/>
                  </a:lnTo>
                  <a:lnTo>
                    <a:pt x="42329" y="516890"/>
                  </a:lnTo>
                  <a:lnTo>
                    <a:pt x="43103" y="518160"/>
                  </a:lnTo>
                  <a:lnTo>
                    <a:pt x="43345" y="523240"/>
                  </a:lnTo>
                  <a:lnTo>
                    <a:pt x="41097" y="525780"/>
                  </a:lnTo>
                  <a:lnTo>
                    <a:pt x="38100" y="525780"/>
                  </a:lnTo>
                  <a:lnTo>
                    <a:pt x="39865" y="527050"/>
                  </a:lnTo>
                  <a:lnTo>
                    <a:pt x="41211" y="528320"/>
                  </a:lnTo>
                  <a:lnTo>
                    <a:pt x="41871" y="532130"/>
                  </a:lnTo>
                  <a:lnTo>
                    <a:pt x="41503" y="533400"/>
                  </a:lnTo>
                  <a:lnTo>
                    <a:pt x="40703" y="534670"/>
                  </a:lnTo>
                  <a:lnTo>
                    <a:pt x="43091" y="535940"/>
                  </a:lnTo>
                  <a:lnTo>
                    <a:pt x="44945" y="537210"/>
                  </a:lnTo>
                  <a:lnTo>
                    <a:pt x="45313" y="539750"/>
                  </a:lnTo>
                  <a:lnTo>
                    <a:pt x="46329" y="541020"/>
                  </a:lnTo>
                  <a:lnTo>
                    <a:pt x="47028" y="542290"/>
                  </a:lnTo>
                  <a:lnTo>
                    <a:pt x="47205" y="545566"/>
                  </a:lnTo>
                  <a:lnTo>
                    <a:pt x="48260" y="543560"/>
                  </a:lnTo>
                  <a:lnTo>
                    <a:pt x="53276" y="542290"/>
                  </a:lnTo>
                  <a:lnTo>
                    <a:pt x="54825" y="542290"/>
                  </a:lnTo>
                  <a:lnTo>
                    <a:pt x="56172" y="543560"/>
                  </a:lnTo>
                  <a:lnTo>
                    <a:pt x="56299" y="542290"/>
                  </a:lnTo>
                  <a:lnTo>
                    <a:pt x="56413" y="541020"/>
                  </a:lnTo>
                  <a:lnTo>
                    <a:pt x="58140" y="538480"/>
                  </a:lnTo>
                  <a:lnTo>
                    <a:pt x="60858" y="537210"/>
                  </a:lnTo>
                  <a:lnTo>
                    <a:pt x="59143" y="537210"/>
                  </a:lnTo>
                  <a:lnTo>
                    <a:pt x="57607" y="534670"/>
                  </a:lnTo>
                  <a:lnTo>
                    <a:pt x="57035" y="532130"/>
                  </a:lnTo>
                  <a:lnTo>
                    <a:pt x="57175" y="530860"/>
                  </a:lnTo>
                  <a:lnTo>
                    <a:pt x="57505" y="529590"/>
                  </a:lnTo>
                  <a:lnTo>
                    <a:pt x="56857" y="529590"/>
                  </a:lnTo>
                  <a:lnTo>
                    <a:pt x="56426" y="528320"/>
                  </a:lnTo>
                  <a:lnTo>
                    <a:pt x="55702" y="528320"/>
                  </a:lnTo>
                  <a:lnTo>
                    <a:pt x="54952" y="529590"/>
                  </a:lnTo>
                  <a:lnTo>
                    <a:pt x="51269" y="529590"/>
                  </a:lnTo>
                  <a:lnTo>
                    <a:pt x="50355" y="530860"/>
                  </a:lnTo>
                  <a:lnTo>
                    <a:pt x="46532" y="530860"/>
                  </a:lnTo>
                  <a:lnTo>
                    <a:pt x="44246" y="528320"/>
                  </a:lnTo>
                  <a:lnTo>
                    <a:pt x="44157" y="523240"/>
                  </a:lnTo>
                  <a:lnTo>
                    <a:pt x="45669" y="521970"/>
                  </a:lnTo>
                  <a:lnTo>
                    <a:pt x="47726" y="520700"/>
                  </a:lnTo>
                  <a:lnTo>
                    <a:pt x="46990" y="519430"/>
                  </a:lnTo>
                  <a:lnTo>
                    <a:pt x="46532" y="519430"/>
                  </a:lnTo>
                  <a:lnTo>
                    <a:pt x="46367" y="516890"/>
                  </a:lnTo>
                  <a:lnTo>
                    <a:pt x="46278" y="514286"/>
                  </a:lnTo>
                  <a:lnTo>
                    <a:pt x="48729" y="511810"/>
                  </a:lnTo>
                  <a:lnTo>
                    <a:pt x="54660" y="510540"/>
                  </a:lnTo>
                  <a:lnTo>
                    <a:pt x="56959" y="513080"/>
                  </a:lnTo>
                  <a:lnTo>
                    <a:pt x="57975" y="514350"/>
                  </a:lnTo>
                  <a:lnTo>
                    <a:pt x="60617" y="514350"/>
                  </a:lnTo>
                  <a:lnTo>
                    <a:pt x="60579" y="511810"/>
                  </a:lnTo>
                  <a:lnTo>
                    <a:pt x="61493" y="510540"/>
                  </a:lnTo>
                  <a:lnTo>
                    <a:pt x="63093" y="509270"/>
                  </a:lnTo>
                  <a:lnTo>
                    <a:pt x="63220" y="508000"/>
                  </a:lnTo>
                  <a:lnTo>
                    <a:pt x="63728" y="508000"/>
                  </a:lnTo>
                  <a:lnTo>
                    <a:pt x="62801" y="506730"/>
                  </a:lnTo>
                  <a:lnTo>
                    <a:pt x="62230" y="505498"/>
                  </a:lnTo>
                  <a:lnTo>
                    <a:pt x="62141" y="501650"/>
                  </a:lnTo>
                  <a:lnTo>
                    <a:pt x="64350" y="499110"/>
                  </a:lnTo>
                  <a:lnTo>
                    <a:pt x="69900" y="499110"/>
                  </a:lnTo>
                  <a:lnTo>
                    <a:pt x="72186" y="501650"/>
                  </a:lnTo>
                  <a:lnTo>
                    <a:pt x="72085" y="504190"/>
                  </a:lnTo>
                  <a:lnTo>
                    <a:pt x="74053" y="505460"/>
                  </a:lnTo>
                  <a:lnTo>
                    <a:pt x="75565" y="506730"/>
                  </a:lnTo>
                  <a:lnTo>
                    <a:pt x="76403" y="511810"/>
                  </a:lnTo>
                  <a:lnTo>
                    <a:pt x="75374" y="514350"/>
                  </a:lnTo>
                  <a:lnTo>
                    <a:pt x="73545" y="515620"/>
                  </a:lnTo>
                  <a:lnTo>
                    <a:pt x="73025" y="518160"/>
                  </a:lnTo>
                  <a:lnTo>
                    <a:pt x="71437" y="519430"/>
                  </a:lnTo>
                  <a:lnTo>
                    <a:pt x="68326" y="520700"/>
                  </a:lnTo>
                  <a:lnTo>
                    <a:pt x="66713" y="520700"/>
                  </a:lnTo>
                  <a:lnTo>
                    <a:pt x="66738" y="521970"/>
                  </a:lnTo>
                  <a:lnTo>
                    <a:pt x="66281" y="523240"/>
                  </a:lnTo>
                  <a:lnTo>
                    <a:pt x="65455" y="524510"/>
                  </a:lnTo>
                  <a:lnTo>
                    <a:pt x="65595" y="524510"/>
                  </a:lnTo>
                  <a:lnTo>
                    <a:pt x="65760" y="525780"/>
                  </a:lnTo>
                  <a:lnTo>
                    <a:pt x="65659" y="527050"/>
                  </a:lnTo>
                  <a:lnTo>
                    <a:pt x="66624" y="527050"/>
                  </a:lnTo>
                  <a:lnTo>
                    <a:pt x="67449" y="528320"/>
                  </a:lnTo>
                  <a:lnTo>
                    <a:pt x="67767" y="528320"/>
                  </a:lnTo>
                  <a:lnTo>
                    <a:pt x="67614" y="527050"/>
                  </a:lnTo>
                  <a:lnTo>
                    <a:pt x="67551" y="523240"/>
                  </a:lnTo>
                  <a:lnTo>
                    <a:pt x="70205" y="520700"/>
                  </a:lnTo>
                  <a:lnTo>
                    <a:pt x="75984" y="520700"/>
                  </a:lnTo>
                  <a:lnTo>
                    <a:pt x="76962" y="521970"/>
                  </a:lnTo>
                  <a:lnTo>
                    <a:pt x="81178" y="521970"/>
                  </a:lnTo>
                  <a:lnTo>
                    <a:pt x="82384" y="523240"/>
                  </a:lnTo>
                  <a:lnTo>
                    <a:pt x="83185" y="521970"/>
                  </a:lnTo>
                  <a:lnTo>
                    <a:pt x="84353" y="520700"/>
                  </a:lnTo>
                  <a:lnTo>
                    <a:pt x="85788" y="520700"/>
                  </a:lnTo>
                  <a:lnTo>
                    <a:pt x="84556" y="519430"/>
                  </a:lnTo>
                  <a:lnTo>
                    <a:pt x="83654" y="518160"/>
                  </a:lnTo>
                  <a:lnTo>
                    <a:pt x="83312" y="516890"/>
                  </a:lnTo>
                  <a:lnTo>
                    <a:pt x="82892" y="518160"/>
                  </a:lnTo>
                  <a:lnTo>
                    <a:pt x="81876" y="519430"/>
                  </a:lnTo>
                  <a:lnTo>
                    <a:pt x="78701" y="519430"/>
                  </a:lnTo>
                  <a:lnTo>
                    <a:pt x="77025" y="518160"/>
                  </a:lnTo>
                  <a:lnTo>
                    <a:pt x="76733" y="515620"/>
                  </a:lnTo>
                  <a:lnTo>
                    <a:pt x="76657" y="514286"/>
                  </a:lnTo>
                  <a:lnTo>
                    <a:pt x="77901" y="513080"/>
                  </a:lnTo>
                  <a:lnTo>
                    <a:pt x="81356" y="511810"/>
                  </a:lnTo>
                  <a:lnTo>
                    <a:pt x="82765" y="513080"/>
                  </a:lnTo>
                  <a:lnTo>
                    <a:pt x="83273" y="514350"/>
                  </a:lnTo>
                  <a:lnTo>
                    <a:pt x="83743" y="513080"/>
                  </a:lnTo>
                  <a:lnTo>
                    <a:pt x="84607" y="511810"/>
                  </a:lnTo>
                  <a:lnTo>
                    <a:pt x="85483" y="510540"/>
                  </a:lnTo>
                  <a:lnTo>
                    <a:pt x="89319" y="510540"/>
                  </a:lnTo>
                  <a:lnTo>
                    <a:pt x="90716" y="511810"/>
                  </a:lnTo>
                  <a:lnTo>
                    <a:pt x="91973" y="511810"/>
                  </a:lnTo>
                  <a:lnTo>
                    <a:pt x="95592" y="511810"/>
                  </a:lnTo>
                  <a:lnTo>
                    <a:pt x="103543" y="511810"/>
                  </a:lnTo>
                  <a:lnTo>
                    <a:pt x="103505" y="510540"/>
                  </a:lnTo>
                  <a:lnTo>
                    <a:pt x="103784" y="510540"/>
                  </a:lnTo>
                  <a:lnTo>
                    <a:pt x="104203" y="509270"/>
                  </a:lnTo>
                  <a:lnTo>
                    <a:pt x="103708" y="509270"/>
                  </a:lnTo>
                  <a:lnTo>
                    <a:pt x="100990" y="510540"/>
                  </a:lnTo>
                  <a:lnTo>
                    <a:pt x="98742" y="509270"/>
                  </a:lnTo>
                  <a:lnTo>
                    <a:pt x="98336" y="508000"/>
                  </a:lnTo>
                  <a:lnTo>
                    <a:pt x="97917" y="506730"/>
                  </a:lnTo>
                  <a:lnTo>
                    <a:pt x="96926" y="506730"/>
                  </a:lnTo>
                  <a:lnTo>
                    <a:pt x="95707" y="508000"/>
                  </a:lnTo>
                  <a:lnTo>
                    <a:pt x="87198" y="508000"/>
                  </a:lnTo>
                  <a:lnTo>
                    <a:pt x="84480" y="505498"/>
                  </a:lnTo>
                  <a:lnTo>
                    <a:pt x="84404" y="502920"/>
                  </a:lnTo>
                  <a:lnTo>
                    <a:pt x="84366" y="501243"/>
                  </a:lnTo>
                  <a:lnTo>
                    <a:pt x="82956" y="502920"/>
                  </a:lnTo>
                  <a:lnTo>
                    <a:pt x="77419" y="502920"/>
                  </a:lnTo>
                  <a:lnTo>
                    <a:pt x="75057" y="500380"/>
                  </a:lnTo>
                  <a:lnTo>
                    <a:pt x="74980" y="499110"/>
                  </a:lnTo>
                  <a:lnTo>
                    <a:pt x="74904" y="497840"/>
                  </a:lnTo>
                  <a:lnTo>
                    <a:pt x="74891" y="496493"/>
                  </a:lnTo>
                  <a:lnTo>
                    <a:pt x="75666" y="495300"/>
                  </a:lnTo>
                  <a:lnTo>
                    <a:pt x="76936" y="494030"/>
                  </a:lnTo>
                  <a:lnTo>
                    <a:pt x="75501" y="494030"/>
                  </a:lnTo>
                  <a:lnTo>
                    <a:pt x="74752" y="495300"/>
                  </a:lnTo>
                  <a:lnTo>
                    <a:pt x="73279" y="496570"/>
                  </a:lnTo>
                  <a:lnTo>
                    <a:pt x="69786" y="497840"/>
                  </a:lnTo>
                  <a:lnTo>
                    <a:pt x="66865" y="497840"/>
                  </a:lnTo>
                  <a:lnTo>
                    <a:pt x="64211" y="496570"/>
                  </a:lnTo>
                  <a:lnTo>
                    <a:pt x="62115" y="495300"/>
                  </a:lnTo>
                  <a:lnTo>
                    <a:pt x="61709" y="488950"/>
                  </a:lnTo>
                  <a:lnTo>
                    <a:pt x="63639" y="486410"/>
                  </a:lnTo>
                  <a:lnTo>
                    <a:pt x="66357" y="485140"/>
                  </a:lnTo>
                  <a:lnTo>
                    <a:pt x="70065" y="485140"/>
                  </a:lnTo>
                  <a:lnTo>
                    <a:pt x="72212" y="481330"/>
                  </a:lnTo>
                  <a:lnTo>
                    <a:pt x="76314" y="481330"/>
                  </a:lnTo>
                  <a:lnTo>
                    <a:pt x="76479" y="478790"/>
                  </a:lnTo>
                  <a:lnTo>
                    <a:pt x="78079" y="477520"/>
                  </a:lnTo>
                  <a:lnTo>
                    <a:pt x="80238" y="476250"/>
                  </a:lnTo>
                  <a:lnTo>
                    <a:pt x="81140" y="476250"/>
                  </a:lnTo>
                  <a:lnTo>
                    <a:pt x="85204" y="474980"/>
                  </a:lnTo>
                  <a:lnTo>
                    <a:pt x="88620" y="477520"/>
                  </a:lnTo>
                  <a:lnTo>
                    <a:pt x="89877" y="485140"/>
                  </a:lnTo>
                  <a:lnTo>
                    <a:pt x="87490" y="488950"/>
                  </a:lnTo>
                  <a:lnTo>
                    <a:pt x="82448" y="488950"/>
                  </a:lnTo>
                  <a:lnTo>
                    <a:pt x="82257" y="490220"/>
                  </a:lnTo>
                  <a:lnTo>
                    <a:pt x="83413" y="490220"/>
                  </a:lnTo>
                  <a:lnTo>
                    <a:pt x="83807" y="492455"/>
                  </a:lnTo>
                  <a:lnTo>
                    <a:pt x="83693" y="494030"/>
                  </a:lnTo>
                  <a:lnTo>
                    <a:pt x="83261" y="494030"/>
                  </a:lnTo>
                  <a:lnTo>
                    <a:pt x="84239" y="495300"/>
                  </a:lnTo>
                  <a:lnTo>
                    <a:pt x="84836" y="496493"/>
                  </a:lnTo>
                  <a:lnTo>
                    <a:pt x="84975" y="498195"/>
                  </a:lnTo>
                  <a:lnTo>
                    <a:pt x="86995" y="495300"/>
                  </a:lnTo>
                  <a:lnTo>
                    <a:pt x="93256" y="495300"/>
                  </a:lnTo>
                  <a:lnTo>
                    <a:pt x="93891" y="494030"/>
                  </a:lnTo>
                  <a:lnTo>
                    <a:pt x="96113" y="494030"/>
                  </a:lnTo>
                  <a:lnTo>
                    <a:pt x="96075" y="492760"/>
                  </a:lnTo>
                  <a:lnTo>
                    <a:pt x="95923" y="491375"/>
                  </a:lnTo>
                  <a:lnTo>
                    <a:pt x="96316" y="490220"/>
                  </a:lnTo>
                  <a:lnTo>
                    <a:pt x="97078" y="490220"/>
                  </a:lnTo>
                  <a:lnTo>
                    <a:pt x="96850" y="486410"/>
                  </a:lnTo>
                  <a:lnTo>
                    <a:pt x="98679" y="483870"/>
                  </a:lnTo>
                  <a:lnTo>
                    <a:pt x="102019" y="482600"/>
                  </a:lnTo>
                  <a:lnTo>
                    <a:pt x="102679" y="482600"/>
                  </a:lnTo>
                  <a:lnTo>
                    <a:pt x="102603" y="481330"/>
                  </a:lnTo>
                  <a:lnTo>
                    <a:pt x="102819" y="480009"/>
                  </a:lnTo>
                  <a:lnTo>
                    <a:pt x="103174" y="478790"/>
                  </a:lnTo>
                  <a:lnTo>
                    <a:pt x="100711" y="478790"/>
                  </a:lnTo>
                  <a:lnTo>
                    <a:pt x="98552" y="477520"/>
                  </a:lnTo>
                  <a:lnTo>
                    <a:pt x="97853" y="474980"/>
                  </a:lnTo>
                  <a:lnTo>
                    <a:pt x="97497" y="473710"/>
                  </a:lnTo>
                  <a:lnTo>
                    <a:pt x="96799" y="471170"/>
                  </a:lnTo>
                  <a:lnTo>
                    <a:pt x="98806" y="467360"/>
                  </a:lnTo>
                  <a:lnTo>
                    <a:pt x="103085" y="466090"/>
                  </a:lnTo>
                  <a:lnTo>
                    <a:pt x="104673" y="466090"/>
                  </a:lnTo>
                  <a:lnTo>
                    <a:pt x="104317" y="464820"/>
                  </a:lnTo>
                  <a:lnTo>
                    <a:pt x="104597" y="463550"/>
                  </a:lnTo>
                  <a:lnTo>
                    <a:pt x="105384" y="462280"/>
                  </a:lnTo>
                  <a:lnTo>
                    <a:pt x="104444" y="461010"/>
                  </a:lnTo>
                  <a:lnTo>
                    <a:pt x="103809" y="459740"/>
                  </a:lnTo>
                  <a:lnTo>
                    <a:pt x="103517" y="455930"/>
                  </a:lnTo>
                  <a:lnTo>
                    <a:pt x="105613" y="453390"/>
                  </a:lnTo>
                  <a:lnTo>
                    <a:pt x="111137" y="453390"/>
                  </a:lnTo>
                  <a:lnTo>
                    <a:pt x="113538" y="454660"/>
                  </a:lnTo>
                  <a:lnTo>
                    <a:pt x="113766" y="458470"/>
                  </a:lnTo>
                  <a:lnTo>
                    <a:pt x="113563" y="458470"/>
                  </a:lnTo>
                  <a:lnTo>
                    <a:pt x="114211" y="459740"/>
                  </a:lnTo>
                  <a:lnTo>
                    <a:pt x="115366" y="459740"/>
                  </a:lnTo>
                  <a:lnTo>
                    <a:pt x="115887" y="458470"/>
                  </a:lnTo>
                  <a:lnTo>
                    <a:pt x="120040" y="458470"/>
                  </a:lnTo>
                  <a:lnTo>
                    <a:pt x="121627" y="459740"/>
                  </a:lnTo>
                  <a:lnTo>
                    <a:pt x="121805" y="463550"/>
                  </a:lnTo>
                  <a:lnTo>
                    <a:pt x="120383" y="464820"/>
                  </a:lnTo>
                  <a:lnTo>
                    <a:pt x="117627" y="464820"/>
                  </a:lnTo>
                  <a:lnTo>
                    <a:pt x="117576" y="466090"/>
                  </a:lnTo>
                  <a:lnTo>
                    <a:pt x="117602" y="468630"/>
                  </a:lnTo>
                  <a:lnTo>
                    <a:pt x="116611" y="469900"/>
                  </a:lnTo>
                  <a:lnTo>
                    <a:pt x="115201" y="469900"/>
                  </a:lnTo>
                  <a:lnTo>
                    <a:pt x="114566" y="471170"/>
                  </a:lnTo>
                  <a:lnTo>
                    <a:pt x="112928" y="471170"/>
                  </a:lnTo>
                  <a:lnTo>
                    <a:pt x="113398" y="472440"/>
                  </a:lnTo>
                  <a:lnTo>
                    <a:pt x="114160" y="474980"/>
                  </a:lnTo>
                  <a:lnTo>
                    <a:pt x="113830" y="476250"/>
                  </a:lnTo>
                  <a:lnTo>
                    <a:pt x="113106" y="477520"/>
                  </a:lnTo>
                  <a:lnTo>
                    <a:pt x="114033" y="478790"/>
                  </a:lnTo>
                  <a:lnTo>
                    <a:pt x="114630" y="480009"/>
                  </a:lnTo>
                  <a:lnTo>
                    <a:pt x="114744" y="481330"/>
                  </a:lnTo>
                  <a:lnTo>
                    <a:pt x="114668" y="482600"/>
                  </a:lnTo>
                  <a:lnTo>
                    <a:pt x="114350" y="483870"/>
                  </a:lnTo>
                  <a:lnTo>
                    <a:pt x="114604" y="483870"/>
                  </a:lnTo>
                  <a:lnTo>
                    <a:pt x="114795" y="485140"/>
                  </a:lnTo>
                  <a:lnTo>
                    <a:pt x="115074" y="486410"/>
                  </a:lnTo>
                  <a:lnTo>
                    <a:pt x="113753" y="488950"/>
                  </a:lnTo>
                  <a:lnTo>
                    <a:pt x="110159" y="488950"/>
                  </a:lnTo>
                  <a:lnTo>
                    <a:pt x="110388" y="491490"/>
                  </a:lnTo>
                  <a:lnTo>
                    <a:pt x="108559" y="494030"/>
                  </a:lnTo>
                  <a:lnTo>
                    <a:pt x="105410" y="495300"/>
                  </a:lnTo>
                  <a:lnTo>
                    <a:pt x="105054" y="495300"/>
                  </a:lnTo>
                  <a:lnTo>
                    <a:pt x="104571" y="496570"/>
                  </a:lnTo>
                  <a:lnTo>
                    <a:pt x="103212" y="496570"/>
                  </a:lnTo>
                  <a:lnTo>
                    <a:pt x="103797" y="499110"/>
                  </a:lnTo>
                  <a:lnTo>
                    <a:pt x="103847" y="500380"/>
                  </a:lnTo>
                  <a:lnTo>
                    <a:pt x="105664" y="500380"/>
                  </a:lnTo>
                  <a:lnTo>
                    <a:pt x="107137" y="501650"/>
                  </a:lnTo>
                  <a:lnTo>
                    <a:pt x="107772" y="505460"/>
                  </a:lnTo>
                  <a:lnTo>
                    <a:pt x="107213" y="506691"/>
                  </a:lnTo>
                  <a:lnTo>
                    <a:pt x="106159" y="508000"/>
                  </a:lnTo>
                  <a:lnTo>
                    <a:pt x="107365" y="508000"/>
                  </a:lnTo>
                  <a:lnTo>
                    <a:pt x="108305" y="506730"/>
                  </a:lnTo>
                  <a:lnTo>
                    <a:pt x="112610" y="506730"/>
                  </a:lnTo>
                  <a:lnTo>
                    <a:pt x="111899" y="504190"/>
                  </a:lnTo>
                  <a:lnTo>
                    <a:pt x="113525" y="501650"/>
                  </a:lnTo>
                  <a:lnTo>
                    <a:pt x="116979" y="500380"/>
                  </a:lnTo>
                  <a:lnTo>
                    <a:pt x="118452" y="500380"/>
                  </a:lnTo>
                  <a:lnTo>
                    <a:pt x="118922" y="499110"/>
                  </a:lnTo>
                  <a:lnTo>
                    <a:pt x="120053" y="497840"/>
                  </a:lnTo>
                  <a:lnTo>
                    <a:pt x="121666" y="496570"/>
                  </a:lnTo>
                  <a:lnTo>
                    <a:pt x="120510" y="496570"/>
                  </a:lnTo>
                  <a:lnTo>
                    <a:pt x="119583" y="495300"/>
                  </a:lnTo>
                  <a:lnTo>
                    <a:pt x="119037" y="491490"/>
                  </a:lnTo>
                  <a:lnTo>
                    <a:pt x="120269" y="490220"/>
                  </a:lnTo>
                  <a:lnTo>
                    <a:pt x="124485" y="490220"/>
                  </a:lnTo>
                  <a:lnTo>
                    <a:pt x="125196" y="491426"/>
                  </a:lnTo>
                  <a:lnTo>
                    <a:pt x="125120" y="490220"/>
                  </a:lnTo>
                  <a:lnTo>
                    <a:pt x="125056" y="488950"/>
                  </a:lnTo>
                  <a:lnTo>
                    <a:pt x="125844" y="487680"/>
                  </a:lnTo>
                  <a:lnTo>
                    <a:pt x="127165" y="486410"/>
                  </a:lnTo>
                  <a:lnTo>
                    <a:pt x="124574" y="486410"/>
                  </a:lnTo>
                  <a:lnTo>
                    <a:pt x="122364" y="483870"/>
                  </a:lnTo>
                  <a:lnTo>
                    <a:pt x="122123" y="480060"/>
                  </a:lnTo>
                  <a:lnTo>
                    <a:pt x="122364" y="480060"/>
                  </a:lnTo>
                  <a:lnTo>
                    <a:pt x="122707" y="478790"/>
                  </a:lnTo>
                  <a:lnTo>
                    <a:pt x="122567" y="478790"/>
                  </a:lnTo>
                  <a:lnTo>
                    <a:pt x="122072" y="476250"/>
                  </a:lnTo>
                  <a:lnTo>
                    <a:pt x="123177" y="474980"/>
                  </a:lnTo>
                  <a:lnTo>
                    <a:pt x="125107" y="474980"/>
                  </a:lnTo>
                  <a:lnTo>
                    <a:pt x="125641" y="473710"/>
                  </a:lnTo>
                  <a:lnTo>
                    <a:pt x="126276" y="473710"/>
                  </a:lnTo>
                  <a:lnTo>
                    <a:pt x="127571" y="472440"/>
                  </a:lnTo>
                  <a:lnTo>
                    <a:pt x="128193" y="472440"/>
                  </a:lnTo>
                  <a:lnTo>
                    <a:pt x="127876" y="471170"/>
                  </a:lnTo>
                  <a:lnTo>
                    <a:pt x="127812" y="467360"/>
                  </a:lnTo>
                  <a:lnTo>
                    <a:pt x="130022" y="466090"/>
                  </a:lnTo>
                  <a:lnTo>
                    <a:pt x="133184" y="466090"/>
                  </a:lnTo>
                  <a:lnTo>
                    <a:pt x="133007" y="464820"/>
                  </a:lnTo>
                  <a:lnTo>
                    <a:pt x="132854" y="464820"/>
                  </a:lnTo>
                  <a:lnTo>
                    <a:pt x="132537" y="463550"/>
                  </a:lnTo>
                  <a:lnTo>
                    <a:pt x="133172" y="462280"/>
                  </a:lnTo>
                  <a:lnTo>
                    <a:pt x="134277" y="461010"/>
                  </a:lnTo>
                  <a:lnTo>
                    <a:pt x="135039" y="459740"/>
                  </a:lnTo>
                  <a:lnTo>
                    <a:pt x="137363" y="459740"/>
                  </a:lnTo>
                  <a:lnTo>
                    <a:pt x="137147" y="458470"/>
                  </a:lnTo>
                  <a:lnTo>
                    <a:pt x="136994" y="457200"/>
                  </a:lnTo>
                  <a:lnTo>
                    <a:pt x="138391" y="454660"/>
                  </a:lnTo>
                  <a:lnTo>
                    <a:pt x="142113" y="454660"/>
                  </a:lnTo>
                  <a:lnTo>
                    <a:pt x="143713" y="455930"/>
                  </a:lnTo>
                  <a:lnTo>
                    <a:pt x="143852" y="458470"/>
                  </a:lnTo>
                  <a:lnTo>
                    <a:pt x="143941" y="459740"/>
                  </a:lnTo>
                  <a:lnTo>
                    <a:pt x="143179" y="461010"/>
                  </a:lnTo>
                  <a:lnTo>
                    <a:pt x="142024" y="461010"/>
                  </a:lnTo>
                  <a:lnTo>
                    <a:pt x="142595" y="462280"/>
                  </a:lnTo>
                  <a:lnTo>
                    <a:pt x="143040" y="463550"/>
                  </a:lnTo>
                  <a:lnTo>
                    <a:pt x="143294" y="467360"/>
                  </a:lnTo>
                  <a:lnTo>
                    <a:pt x="141198" y="468630"/>
                  </a:lnTo>
                  <a:lnTo>
                    <a:pt x="138163" y="469900"/>
                  </a:lnTo>
                  <a:lnTo>
                    <a:pt x="137896" y="469900"/>
                  </a:lnTo>
                  <a:lnTo>
                    <a:pt x="137909" y="471170"/>
                  </a:lnTo>
                  <a:lnTo>
                    <a:pt x="137528" y="472440"/>
                  </a:lnTo>
                  <a:lnTo>
                    <a:pt x="136994" y="473710"/>
                  </a:lnTo>
                  <a:lnTo>
                    <a:pt x="137947" y="473710"/>
                  </a:lnTo>
                  <a:lnTo>
                    <a:pt x="138684" y="474980"/>
                  </a:lnTo>
                  <a:lnTo>
                    <a:pt x="139484" y="477520"/>
                  </a:lnTo>
                  <a:lnTo>
                    <a:pt x="139357" y="478790"/>
                  </a:lnTo>
                  <a:lnTo>
                    <a:pt x="138836" y="480060"/>
                  </a:lnTo>
                  <a:lnTo>
                    <a:pt x="142227" y="480060"/>
                  </a:lnTo>
                  <a:lnTo>
                    <a:pt x="143802" y="481330"/>
                  </a:lnTo>
                  <a:lnTo>
                    <a:pt x="143903" y="483870"/>
                  </a:lnTo>
                  <a:lnTo>
                    <a:pt x="143776" y="483870"/>
                  </a:lnTo>
                  <a:lnTo>
                    <a:pt x="143586" y="485140"/>
                  </a:lnTo>
                  <a:lnTo>
                    <a:pt x="144754" y="485140"/>
                  </a:lnTo>
                  <a:lnTo>
                    <a:pt x="145681" y="486410"/>
                  </a:lnTo>
                  <a:lnTo>
                    <a:pt x="145986" y="487362"/>
                  </a:lnTo>
                  <a:lnTo>
                    <a:pt x="146037" y="487680"/>
                  </a:lnTo>
                  <a:lnTo>
                    <a:pt x="146062" y="488950"/>
                  </a:lnTo>
                  <a:lnTo>
                    <a:pt x="146685" y="487680"/>
                  </a:lnTo>
                  <a:lnTo>
                    <a:pt x="147497" y="486410"/>
                  </a:lnTo>
                  <a:lnTo>
                    <a:pt x="151218" y="486410"/>
                  </a:lnTo>
                  <a:lnTo>
                    <a:pt x="154000" y="487680"/>
                  </a:lnTo>
                  <a:lnTo>
                    <a:pt x="155562" y="492760"/>
                  </a:lnTo>
                  <a:lnTo>
                    <a:pt x="154025" y="495300"/>
                  </a:lnTo>
                  <a:lnTo>
                    <a:pt x="150063" y="496570"/>
                  </a:lnTo>
                  <a:lnTo>
                    <a:pt x="148729" y="496570"/>
                  </a:lnTo>
                  <a:lnTo>
                    <a:pt x="147612" y="495300"/>
                  </a:lnTo>
                  <a:lnTo>
                    <a:pt x="147256" y="496493"/>
                  </a:lnTo>
                  <a:lnTo>
                    <a:pt x="147180" y="496658"/>
                  </a:lnTo>
                  <a:lnTo>
                    <a:pt x="146532" y="497840"/>
                  </a:lnTo>
                  <a:lnTo>
                    <a:pt x="149059" y="497840"/>
                  </a:lnTo>
                  <a:lnTo>
                    <a:pt x="150241" y="496570"/>
                  </a:lnTo>
                  <a:lnTo>
                    <a:pt x="155016" y="496570"/>
                  </a:lnTo>
                  <a:lnTo>
                    <a:pt x="156476" y="495300"/>
                  </a:lnTo>
                  <a:lnTo>
                    <a:pt x="159131" y="495300"/>
                  </a:lnTo>
                  <a:lnTo>
                    <a:pt x="157480" y="494030"/>
                  </a:lnTo>
                  <a:lnTo>
                    <a:pt x="157111" y="490220"/>
                  </a:lnTo>
                  <a:lnTo>
                    <a:pt x="158457" y="488950"/>
                  </a:lnTo>
                  <a:lnTo>
                    <a:pt x="162166" y="488950"/>
                  </a:lnTo>
                  <a:lnTo>
                    <a:pt x="163817" y="490220"/>
                  </a:lnTo>
                  <a:lnTo>
                    <a:pt x="164185" y="494030"/>
                  </a:lnTo>
                  <a:lnTo>
                    <a:pt x="162839" y="495300"/>
                  </a:lnTo>
                  <a:lnTo>
                    <a:pt x="161772" y="495300"/>
                  </a:lnTo>
                  <a:lnTo>
                    <a:pt x="164909" y="497840"/>
                  </a:lnTo>
                  <a:lnTo>
                    <a:pt x="165176" y="501650"/>
                  </a:lnTo>
                  <a:lnTo>
                    <a:pt x="165887" y="501650"/>
                  </a:lnTo>
                  <a:lnTo>
                    <a:pt x="166839" y="500380"/>
                  </a:lnTo>
                  <a:lnTo>
                    <a:pt x="170332" y="500380"/>
                  </a:lnTo>
                  <a:lnTo>
                    <a:pt x="171208" y="499110"/>
                  </a:lnTo>
                  <a:lnTo>
                    <a:pt x="172491" y="499110"/>
                  </a:lnTo>
                  <a:lnTo>
                    <a:pt x="176784" y="497840"/>
                  </a:lnTo>
                  <a:lnTo>
                    <a:pt x="179082" y="500341"/>
                  </a:lnTo>
                  <a:lnTo>
                    <a:pt x="179184" y="501650"/>
                  </a:lnTo>
                  <a:lnTo>
                    <a:pt x="179298" y="504190"/>
                  </a:lnTo>
                  <a:lnTo>
                    <a:pt x="178930" y="505460"/>
                  </a:lnTo>
                  <a:lnTo>
                    <a:pt x="178396" y="505460"/>
                  </a:lnTo>
                  <a:lnTo>
                    <a:pt x="179857" y="506691"/>
                  </a:lnTo>
                  <a:lnTo>
                    <a:pt x="181000" y="508000"/>
                  </a:lnTo>
                  <a:lnTo>
                    <a:pt x="181394" y="510540"/>
                  </a:lnTo>
                  <a:lnTo>
                    <a:pt x="184518" y="510540"/>
                  </a:lnTo>
                  <a:lnTo>
                    <a:pt x="186956" y="513080"/>
                  </a:lnTo>
                  <a:lnTo>
                    <a:pt x="186905" y="518160"/>
                  </a:lnTo>
                  <a:lnTo>
                    <a:pt x="186740" y="518160"/>
                  </a:lnTo>
                  <a:lnTo>
                    <a:pt x="188595" y="519430"/>
                  </a:lnTo>
                  <a:lnTo>
                    <a:pt x="189890" y="520700"/>
                  </a:lnTo>
                  <a:lnTo>
                    <a:pt x="190042" y="524510"/>
                  </a:lnTo>
                  <a:lnTo>
                    <a:pt x="189763" y="525780"/>
                  </a:lnTo>
                  <a:lnTo>
                    <a:pt x="189255" y="527050"/>
                  </a:lnTo>
                  <a:lnTo>
                    <a:pt x="190080" y="527050"/>
                  </a:lnTo>
                  <a:lnTo>
                    <a:pt x="190639" y="528320"/>
                  </a:lnTo>
                  <a:lnTo>
                    <a:pt x="190830" y="529590"/>
                  </a:lnTo>
                  <a:lnTo>
                    <a:pt x="196189" y="529590"/>
                  </a:lnTo>
                  <a:lnTo>
                    <a:pt x="198475" y="530860"/>
                  </a:lnTo>
                  <a:lnTo>
                    <a:pt x="198526" y="534670"/>
                  </a:lnTo>
                  <a:lnTo>
                    <a:pt x="199745" y="534670"/>
                  </a:lnTo>
                  <a:lnTo>
                    <a:pt x="201015" y="535940"/>
                  </a:lnTo>
                  <a:lnTo>
                    <a:pt x="201828" y="539750"/>
                  </a:lnTo>
                  <a:lnTo>
                    <a:pt x="200723" y="541020"/>
                  </a:lnTo>
                  <a:lnTo>
                    <a:pt x="197104" y="542290"/>
                  </a:lnTo>
                  <a:lnTo>
                    <a:pt x="195275" y="541020"/>
                  </a:lnTo>
                  <a:lnTo>
                    <a:pt x="194792" y="538480"/>
                  </a:lnTo>
                  <a:lnTo>
                    <a:pt x="192278" y="538480"/>
                  </a:lnTo>
                  <a:lnTo>
                    <a:pt x="194056" y="539750"/>
                  </a:lnTo>
                  <a:lnTo>
                    <a:pt x="195313" y="542290"/>
                  </a:lnTo>
                  <a:lnTo>
                    <a:pt x="195516" y="544830"/>
                  </a:lnTo>
                  <a:lnTo>
                    <a:pt x="195414" y="546569"/>
                  </a:lnTo>
                  <a:lnTo>
                    <a:pt x="194449" y="548640"/>
                  </a:lnTo>
                  <a:lnTo>
                    <a:pt x="192595" y="549910"/>
                  </a:lnTo>
                  <a:lnTo>
                    <a:pt x="195300" y="549910"/>
                  </a:lnTo>
                  <a:lnTo>
                    <a:pt x="197497" y="552437"/>
                  </a:lnTo>
                  <a:lnTo>
                    <a:pt x="197789" y="554990"/>
                  </a:lnTo>
                  <a:lnTo>
                    <a:pt x="199136" y="556260"/>
                  </a:lnTo>
                  <a:lnTo>
                    <a:pt x="200012" y="558800"/>
                  </a:lnTo>
                  <a:lnTo>
                    <a:pt x="199986" y="561340"/>
                  </a:lnTo>
                  <a:lnTo>
                    <a:pt x="199732" y="562610"/>
                  </a:lnTo>
                  <a:lnTo>
                    <a:pt x="200558" y="562610"/>
                  </a:lnTo>
                  <a:lnTo>
                    <a:pt x="200926" y="563880"/>
                  </a:lnTo>
                  <a:lnTo>
                    <a:pt x="202336" y="562610"/>
                  </a:lnTo>
                  <a:lnTo>
                    <a:pt x="203708" y="563880"/>
                  </a:lnTo>
                  <a:lnTo>
                    <a:pt x="208584" y="563880"/>
                  </a:lnTo>
                  <a:lnTo>
                    <a:pt x="210985" y="565150"/>
                  </a:lnTo>
                  <a:lnTo>
                    <a:pt x="211010" y="565467"/>
                  </a:lnTo>
                  <a:lnTo>
                    <a:pt x="211074" y="565150"/>
                  </a:lnTo>
                  <a:lnTo>
                    <a:pt x="211848" y="563880"/>
                  </a:lnTo>
                  <a:lnTo>
                    <a:pt x="212572" y="561340"/>
                  </a:lnTo>
                  <a:lnTo>
                    <a:pt x="214744" y="560070"/>
                  </a:lnTo>
                  <a:lnTo>
                    <a:pt x="221094" y="558800"/>
                  </a:lnTo>
                  <a:lnTo>
                    <a:pt x="224193" y="561251"/>
                  </a:lnTo>
                  <a:lnTo>
                    <a:pt x="224028" y="558800"/>
                  </a:lnTo>
                  <a:lnTo>
                    <a:pt x="223951" y="557530"/>
                  </a:lnTo>
                  <a:lnTo>
                    <a:pt x="225361" y="556260"/>
                  </a:lnTo>
                  <a:lnTo>
                    <a:pt x="228879" y="556260"/>
                  </a:lnTo>
                  <a:lnTo>
                    <a:pt x="230289" y="557530"/>
                  </a:lnTo>
                  <a:lnTo>
                    <a:pt x="230670" y="558800"/>
                  </a:lnTo>
                  <a:lnTo>
                    <a:pt x="231330" y="557530"/>
                  </a:lnTo>
                  <a:lnTo>
                    <a:pt x="232194" y="557530"/>
                  </a:lnTo>
                  <a:lnTo>
                    <a:pt x="234746" y="556679"/>
                  </a:lnTo>
                  <a:lnTo>
                    <a:pt x="234162" y="556260"/>
                  </a:lnTo>
                  <a:lnTo>
                    <a:pt x="232803" y="554990"/>
                  </a:lnTo>
                  <a:lnTo>
                    <a:pt x="231101" y="554990"/>
                  </a:lnTo>
                  <a:lnTo>
                    <a:pt x="229692" y="553720"/>
                  </a:lnTo>
                  <a:lnTo>
                    <a:pt x="228854" y="552450"/>
                  </a:lnTo>
                  <a:lnTo>
                    <a:pt x="226860" y="552450"/>
                  </a:lnTo>
                  <a:lnTo>
                    <a:pt x="225031" y="551180"/>
                  </a:lnTo>
                  <a:lnTo>
                    <a:pt x="224459" y="548640"/>
                  </a:lnTo>
                  <a:lnTo>
                    <a:pt x="224612" y="548640"/>
                  </a:lnTo>
                  <a:lnTo>
                    <a:pt x="224459" y="547370"/>
                  </a:lnTo>
                  <a:lnTo>
                    <a:pt x="224243" y="547370"/>
                  </a:lnTo>
                  <a:lnTo>
                    <a:pt x="223812" y="546100"/>
                  </a:lnTo>
                  <a:lnTo>
                    <a:pt x="223951" y="544830"/>
                  </a:lnTo>
                  <a:lnTo>
                    <a:pt x="224345" y="543560"/>
                  </a:lnTo>
                  <a:lnTo>
                    <a:pt x="222643" y="543560"/>
                  </a:lnTo>
                  <a:lnTo>
                    <a:pt x="221234" y="542290"/>
                  </a:lnTo>
                  <a:lnTo>
                    <a:pt x="220599" y="539750"/>
                  </a:lnTo>
                  <a:lnTo>
                    <a:pt x="220433" y="541020"/>
                  </a:lnTo>
                  <a:lnTo>
                    <a:pt x="220065" y="542290"/>
                  </a:lnTo>
                  <a:lnTo>
                    <a:pt x="219443" y="542290"/>
                  </a:lnTo>
                  <a:lnTo>
                    <a:pt x="218922" y="544830"/>
                  </a:lnTo>
                  <a:lnTo>
                    <a:pt x="217766" y="546100"/>
                  </a:lnTo>
                  <a:lnTo>
                    <a:pt x="216192" y="546100"/>
                  </a:lnTo>
                  <a:lnTo>
                    <a:pt x="215226" y="548640"/>
                  </a:lnTo>
                  <a:lnTo>
                    <a:pt x="213385" y="549910"/>
                  </a:lnTo>
                  <a:lnTo>
                    <a:pt x="208292" y="549910"/>
                  </a:lnTo>
                  <a:lnTo>
                    <a:pt x="207695" y="551180"/>
                  </a:lnTo>
                  <a:lnTo>
                    <a:pt x="206095" y="551180"/>
                  </a:lnTo>
                  <a:lnTo>
                    <a:pt x="206222" y="552450"/>
                  </a:lnTo>
                  <a:lnTo>
                    <a:pt x="206997" y="552450"/>
                  </a:lnTo>
                  <a:lnTo>
                    <a:pt x="207200" y="553720"/>
                  </a:lnTo>
                  <a:lnTo>
                    <a:pt x="207606" y="552437"/>
                  </a:lnTo>
                  <a:lnTo>
                    <a:pt x="208737" y="551180"/>
                  </a:lnTo>
                  <a:lnTo>
                    <a:pt x="212039" y="551180"/>
                  </a:lnTo>
                  <a:lnTo>
                    <a:pt x="213626" y="552437"/>
                  </a:lnTo>
                  <a:lnTo>
                    <a:pt x="213728" y="553720"/>
                  </a:lnTo>
                  <a:lnTo>
                    <a:pt x="213906" y="556260"/>
                  </a:lnTo>
                  <a:lnTo>
                    <a:pt x="212496" y="557530"/>
                  </a:lnTo>
                  <a:lnTo>
                    <a:pt x="209092" y="557530"/>
                  </a:lnTo>
                  <a:lnTo>
                    <a:pt x="207759" y="556260"/>
                  </a:lnTo>
                  <a:lnTo>
                    <a:pt x="207276" y="554990"/>
                  </a:lnTo>
                  <a:lnTo>
                    <a:pt x="206895" y="556260"/>
                  </a:lnTo>
                  <a:lnTo>
                    <a:pt x="205663" y="557530"/>
                  </a:lnTo>
                  <a:lnTo>
                    <a:pt x="201574" y="557530"/>
                  </a:lnTo>
                  <a:lnTo>
                    <a:pt x="201015" y="556260"/>
                  </a:lnTo>
                  <a:lnTo>
                    <a:pt x="200596" y="554990"/>
                  </a:lnTo>
                  <a:lnTo>
                    <a:pt x="200240" y="554990"/>
                  </a:lnTo>
                  <a:lnTo>
                    <a:pt x="199631" y="552437"/>
                  </a:lnTo>
                  <a:lnTo>
                    <a:pt x="200291" y="551180"/>
                  </a:lnTo>
                  <a:lnTo>
                    <a:pt x="201536" y="551180"/>
                  </a:lnTo>
                  <a:lnTo>
                    <a:pt x="200723" y="549910"/>
                  </a:lnTo>
                  <a:lnTo>
                    <a:pt x="200037" y="548640"/>
                  </a:lnTo>
                  <a:lnTo>
                    <a:pt x="198907" y="546100"/>
                  </a:lnTo>
                  <a:lnTo>
                    <a:pt x="200406" y="542290"/>
                  </a:lnTo>
                  <a:lnTo>
                    <a:pt x="204050" y="542290"/>
                  </a:lnTo>
                  <a:lnTo>
                    <a:pt x="204343" y="541020"/>
                  </a:lnTo>
                  <a:lnTo>
                    <a:pt x="204889" y="539750"/>
                  </a:lnTo>
                  <a:lnTo>
                    <a:pt x="205587" y="539750"/>
                  </a:lnTo>
                  <a:lnTo>
                    <a:pt x="204190" y="538480"/>
                  </a:lnTo>
                  <a:lnTo>
                    <a:pt x="203250" y="537210"/>
                  </a:lnTo>
                  <a:lnTo>
                    <a:pt x="203073" y="534809"/>
                  </a:lnTo>
                  <a:lnTo>
                    <a:pt x="202984" y="534606"/>
                  </a:lnTo>
                  <a:lnTo>
                    <a:pt x="201574" y="533400"/>
                  </a:lnTo>
                  <a:lnTo>
                    <a:pt x="200507" y="532130"/>
                  </a:lnTo>
                  <a:lnTo>
                    <a:pt x="200279" y="529590"/>
                  </a:lnTo>
                  <a:lnTo>
                    <a:pt x="197573" y="528320"/>
                  </a:lnTo>
                  <a:lnTo>
                    <a:pt x="195453" y="525792"/>
                  </a:lnTo>
                  <a:lnTo>
                    <a:pt x="195313" y="524510"/>
                  </a:lnTo>
                  <a:lnTo>
                    <a:pt x="195249" y="521970"/>
                  </a:lnTo>
                  <a:lnTo>
                    <a:pt x="193649" y="521970"/>
                  </a:lnTo>
                  <a:lnTo>
                    <a:pt x="191922" y="520700"/>
                  </a:lnTo>
                  <a:lnTo>
                    <a:pt x="191198" y="518160"/>
                  </a:lnTo>
                  <a:lnTo>
                    <a:pt x="191617" y="516890"/>
                  </a:lnTo>
                  <a:lnTo>
                    <a:pt x="189534" y="516890"/>
                  </a:lnTo>
                  <a:lnTo>
                    <a:pt x="187833" y="514350"/>
                  </a:lnTo>
                  <a:lnTo>
                    <a:pt x="186372" y="509270"/>
                  </a:lnTo>
                  <a:lnTo>
                    <a:pt x="188518" y="505460"/>
                  </a:lnTo>
                  <a:lnTo>
                    <a:pt x="193408" y="504190"/>
                  </a:lnTo>
                  <a:lnTo>
                    <a:pt x="194792" y="504190"/>
                  </a:lnTo>
                  <a:lnTo>
                    <a:pt x="196011" y="505460"/>
                  </a:lnTo>
                  <a:lnTo>
                    <a:pt x="196430" y="504190"/>
                  </a:lnTo>
                  <a:lnTo>
                    <a:pt x="199885" y="504190"/>
                  </a:lnTo>
                  <a:lnTo>
                    <a:pt x="199923" y="502920"/>
                  </a:lnTo>
                  <a:lnTo>
                    <a:pt x="200939" y="501650"/>
                  </a:lnTo>
                  <a:lnTo>
                    <a:pt x="202412" y="500380"/>
                  </a:lnTo>
                  <a:lnTo>
                    <a:pt x="199961" y="500380"/>
                  </a:lnTo>
                  <a:lnTo>
                    <a:pt x="197929" y="499110"/>
                  </a:lnTo>
                  <a:lnTo>
                    <a:pt x="197802" y="497840"/>
                  </a:lnTo>
                  <a:lnTo>
                    <a:pt x="197713" y="496925"/>
                  </a:lnTo>
                  <a:lnTo>
                    <a:pt x="197612" y="496493"/>
                  </a:lnTo>
                  <a:lnTo>
                    <a:pt x="196557" y="495300"/>
                  </a:lnTo>
                  <a:lnTo>
                    <a:pt x="195770" y="494030"/>
                  </a:lnTo>
                  <a:lnTo>
                    <a:pt x="195795" y="491490"/>
                  </a:lnTo>
                  <a:lnTo>
                    <a:pt x="193890" y="491490"/>
                  </a:lnTo>
                  <a:lnTo>
                    <a:pt x="192341" y="490220"/>
                  </a:lnTo>
                  <a:lnTo>
                    <a:pt x="191973" y="487680"/>
                  </a:lnTo>
                  <a:lnTo>
                    <a:pt x="191249" y="487680"/>
                  </a:lnTo>
                  <a:lnTo>
                    <a:pt x="190639" y="486410"/>
                  </a:lnTo>
                  <a:lnTo>
                    <a:pt x="189750" y="482701"/>
                  </a:lnTo>
                  <a:lnTo>
                    <a:pt x="189750" y="482574"/>
                  </a:lnTo>
                  <a:lnTo>
                    <a:pt x="190550" y="481330"/>
                  </a:lnTo>
                  <a:lnTo>
                    <a:pt x="191211" y="480301"/>
                  </a:lnTo>
                  <a:lnTo>
                    <a:pt x="190030" y="481330"/>
                  </a:lnTo>
                  <a:lnTo>
                    <a:pt x="187744" y="481330"/>
                  </a:lnTo>
                  <a:lnTo>
                    <a:pt x="187744" y="492760"/>
                  </a:lnTo>
                  <a:lnTo>
                    <a:pt x="185534" y="494030"/>
                  </a:lnTo>
                  <a:lnTo>
                    <a:pt x="180441" y="494030"/>
                  </a:lnTo>
                  <a:lnTo>
                    <a:pt x="178536" y="492760"/>
                  </a:lnTo>
                  <a:lnTo>
                    <a:pt x="177927" y="491490"/>
                  </a:lnTo>
                  <a:lnTo>
                    <a:pt x="177647" y="490220"/>
                  </a:lnTo>
                  <a:lnTo>
                    <a:pt x="177457" y="490220"/>
                  </a:lnTo>
                  <a:lnTo>
                    <a:pt x="177393" y="488950"/>
                  </a:lnTo>
                  <a:lnTo>
                    <a:pt x="177126" y="488226"/>
                  </a:lnTo>
                  <a:lnTo>
                    <a:pt x="177546" y="491490"/>
                  </a:lnTo>
                  <a:lnTo>
                    <a:pt x="175577" y="494030"/>
                  </a:lnTo>
                  <a:lnTo>
                    <a:pt x="170078" y="495300"/>
                  </a:lnTo>
                  <a:lnTo>
                    <a:pt x="167576" y="492760"/>
                  </a:lnTo>
                  <a:lnTo>
                    <a:pt x="167246" y="490220"/>
                  </a:lnTo>
                  <a:lnTo>
                    <a:pt x="167233" y="488442"/>
                  </a:lnTo>
                  <a:lnTo>
                    <a:pt x="167462" y="487680"/>
                  </a:lnTo>
                  <a:lnTo>
                    <a:pt x="167068" y="487680"/>
                  </a:lnTo>
                  <a:lnTo>
                    <a:pt x="163753" y="488950"/>
                  </a:lnTo>
                  <a:lnTo>
                    <a:pt x="161036" y="486410"/>
                  </a:lnTo>
                  <a:lnTo>
                    <a:pt x="160248" y="483870"/>
                  </a:lnTo>
                  <a:lnTo>
                    <a:pt x="160299" y="482600"/>
                  </a:lnTo>
                  <a:lnTo>
                    <a:pt x="158724" y="482600"/>
                  </a:lnTo>
                  <a:lnTo>
                    <a:pt x="157581" y="481330"/>
                  </a:lnTo>
                  <a:lnTo>
                    <a:pt x="157137" y="480060"/>
                  </a:lnTo>
                  <a:lnTo>
                    <a:pt x="156883" y="480060"/>
                  </a:lnTo>
                  <a:lnTo>
                    <a:pt x="156718" y="482600"/>
                  </a:lnTo>
                  <a:lnTo>
                    <a:pt x="154838" y="483870"/>
                  </a:lnTo>
                  <a:lnTo>
                    <a:pt x="149529" y="483870"/>
                  </a:lnTo>
                  <a:lnTo>
                    <a:pt x="147129" y="482600"/>
                  </a:lnTo>
                  <a:lnTo>
                    <a:pt x="146761" y="476250"/>
                  </a:lnTo>
                  <a:lnTo>
                    <a:pt x="148844" y="474980"/>
                  </a:lnTo>
                  <a:lnTo>
                    <a:pt x="152654" y="473710"/>
                  </a:lnTo>
                  <a:lnTo>
                    <a:pt x="153593" y="474980"/>
                  </a:lnTo>
                  <a:lnTo>
                    <a:pt x="154419" y="474980"/>
                  </a:lnTo>
                  <a:lnTo>
                    <a:pt x="154241" y="472440"/>
                  </a:lnTo>
                  <a:lnTo>
                    <a:pt x="156324" y="469900"/>
                  </a:lnTo>
                  <a:lnTo>
                    <a:pt x="161836" y="469900"/>
                  </a:lnTo>
                  <a:lnTo>
                    <a:pt x="164185" y="471170"/>
                  </a:lnTo>
                  <a:lnTo>
                    <a:pt x="164426" y="473710"/>
                  </a:lnTo>
                  <a:lnTo>
                    <a:pt x="165862" y="474980"/>
                  </a:lnTo>
                  <a:lnTo>
                    <a:pt x="166890" y="476250"/>
                  </a:lnTo>
                  <a:lnTo>
                    <a:pt x="166916" y="478790"/>
                  </a:lnTo>
                  <a:lnTo>
                    <a:pt x="168402" y="478790"/>
                  </a:lnTo>
                  <a:lnTo>
                    <a:pt x="169672" y="480060"/>
                  </a:lnTo>
                  <a:lnTo>
                    <a:pt x="170091" y="481330"/>
                  </a:lnTo>
                  <a:lnTo>
                    <a:pt x="170472" y="483870"/>
                  </a:lnTo>
                  <a:lnTo>
                    <a:pt x="170078" y="485140"/>
                  </a:lnTo>
                  <a:lnTo>
                    <a:pt x="174383" y="485140"/>
                  </a:lnTo>
                  <a:lnTo>
                    <a:pt x="176377" y="486156"/>
                  </a:lnTo>
                  <a:lnTo>
                    <a:pt x="176314" y="485190"/>
                  </a:lnTo>
                  <a:lnTo>
                    <a:pt x="176187" y="482574"/>
                  </a:lnTo>
                  <a:lnTo>
                    <a:pt x="178231" y="481330"/>
                  </a:lnTo>
                  <a:lnTo>
                    <a:pt x="183756" y="480060"/>
                  </a:lnTo>
                  <a:lnTo>
                    <a:pt x="186131" y="482574"/>
                  </a:lnTo>
                  <a:lnTo>
                    <a:pt x="186258" y="483870"/>
                  </a:lnTo>
                  <a:lnTo>
                    <a:pt x="186283" y="485140"/>
                  </a:lnTo>
                  <a:lnTo>
                    <a:pt x="186702" y="486410"/>
                  </a:lnTo>
                  <a:lnTo>
                    <a:pt x="187007" y="486410"/>
                  </a:lnTo>
                  <a:lnTo>
                    <a:pt x="187185" y="487680"/>
                  </a:lnTo>
                  <a:lnTo>
                    <a:pt x="187490" y="487680"/>
                  </a:lnTo>
                  <a:lnTo>
                    <a:pt x="187604" y="488442"/>
                  </a:lnTo>
                  <a:lnTo>
                    <a:pt x="187731" y="491490"/>
                  </a:lnTo>
                  <a:lnTo>
                    <a:pt x="187744" y="492760"/>
                  </a:lnTo>
                  <a:lnTo>
                    <a:pt x="187744" y="481330"/>
                  </a:lnTo>
                  <a:lnTo>
                    <a:pt x="186309" y="481330"/>
                  </a:lnTo>
                  <a:lnTo>
                    <a:pt x="184734" y="480060"/>
                  </a:lnTo>
                  <a:lnTo>
                    <a:pt x="184581" y="476250"/>
                  </a:lnTo>
                  <a:lnTo>
                    <a:pt x="186016" y="474980"/>
                  </a:lnTo>
                  <a:lnTo>
                    <a:pt x="189750" y="474980"/>
                  </a:lnTo>
                  <a:lnTo>
                    <a:pt x="191312" y="476250"/>
                  </a:lnTo>
                  <a:lnTo>
                    <a:pt x="191439" y="478790"/>
                  </a:lnTo>
                  <a:lnTo>
                    <a:pt x="194056" y="478790"/>
                  </a:lnTo>
                  <a:lnTo>
                    <a:pt x="196735" y="478790"/>
                  </a:lnTo>
                  <a:lnTo>
                    <a:pt x="238658" y="478790"/>
                  </a:lnTo>
                  <a:lnTo>
                    <a:pt x="239166" y="477520"/>
                  </a:lnTo>
                  <a:lnTo>
                    <a:pt x="239661" y="476250"/>
                  </a:lnTo>
                  <a:lnTo>
                    <a:pt x="244665" y="476250"/>
                  </a:lnTo>
                  <a:lnTo>
                    <a:pt x="245935" y="477520"/>
                  </a:lnTo>
                  <a:lnTo>
                    <a:pt x="246761" y="480060"/>
                  </a:lnTo>
                  <a:lnTo>
                    <a:pt x="245656" y="481330"/>
                  </a:lnTo>
                  <a:lnTo>
                    <a:pt x="243293" y="482600"/>
                  </a:lnTo>
                  <a:lnTo>
                    <a:pt x="244830" y="483870"/>
                  </a:lnTo>
                  <a:lnTo>
                    <a:pt x="244881" y="487680"/>
                  </a:lnTo>
                  <a:lnTo>
                    <a:pt x="244106" y="488950"/>
                  </a:lnTo>
                  <a:lnTo>
                    <a:pt x="245033" y="488950"/>
                  </a:lnTo>
                  <a:lnTo>
                    <a:pt x="245795" y="490220"/>
                  </a:lnTo>
                  <a:lnTo>
                    <a:pt x="248424" y="490220"/>
                  </a:lnTo>
                  <a:lnTo>
                    <a:pt x="250710" y="491490"/>
                  </a:lnTo>
                  <a:lnTo>
                    <a:pt x="251015" y="495160"/>
                  </a:lnTo>
                  <a:lnTo>
                    <a:pt x="251790" y="494030"/>
                  </a:lnTo>
                  <a:lnTo>
                    <a:pt x="254647" y="494030"/>
                  </a:lnTo>
                  <a:lnTo>
                    <a:pt x="255244" y="492760"/>
                  </a:lnTo>
                  <a:lnTo>
                    <a:pt x="255968" y="492760"/>
                  </a:lnTo>
                  <a:lnTo>
                    <a:pt x="257543" y="491490"/>
                  </a:lnTo>
                  <a:lnTo>
                    <a:pt x="258292" y="491490"/>
                  </a:lnTo>
                  <a:lnTo>
                    <a:pt x="257924" y="490220"/>
                  </a:lnTo>
                  <a:lnTo>
                    <a:pt x="257746" y="487680"/>
                  </a:lnTo>
                  <a:lnTo>
                    <a:pt x="259054" y="486410"/>
                  </a:lnTo>
                  <a:lnTo>
                    <a:pt x="260807" y="486410"/>
                  </a:lnTo>
                  <a:lnTo>
                    <a:pt x="260629" y="485190"/>
                  </a:lnTo>
                  <a:lnTo>
                    <a:pt x="260604" y="483870"/>
                  </a:lnTo>
                  <a:lnTo>
                    <a:pt x="262089" y="481330"/>
                  </a:lnTo>
                  <a:lnTo>
                    <a:pt x="264731" y="481330"/>
                  </a:lnTo>
                  <a:lnTo>
                    <a:pt x="264198" y="478790"/>
                  </a:lnTo>
                  <a:lnTo>
                    <a:pt x="263664" y="477520"/>
                  </a:lnTo>
                  <a:lnTo>
                    <a:pt x="264680" y="476250"/>
                  </a:lnTo>
                  <a:lnTo>
                    <a:pt x="268262" y="474980"/>
                  </a:lnTo>
                  <a:lnTo>
                    <a:pt x="270129" y="476250"/>
                  </a:lnTo>
                  <a:lnTo>
                    <a:pt x="271195" y="478790"/>
                  </a:lnTo>
                  <a:lnTo>
                    <a:pt x="270179" y="481330"/>
                  </a:lnTo>
                  <a:lnTo>
                    <a:pt x="266611" y="482600"/>
                  </a:lnTo>
                  <a:lnTo>
                    <a:pt x="267347" y="483870"/>
                  </a:lnTo>
                  <a:lnTo>
                    <a:pt x="267385" y="486410"/>
                  </a:lnTo>
                  <a:lnTo>
                    <a:pt x="266065" y="487680"/>
                  </a:lnTo>
                  <a:lnTo>
                    <a:pt x="264388" y="488950"/>
                  </a:lnTo>
                  <a:lnTo>
                    <a:pt x="264579" y="488950"/>
                  </a:lnTo>
                  <a:lnTo>
                    <a:pt x="264718" y="491490"/>
                  </a:lnTo>
                  <a:lnTo>
                    <a:pt x="263309" y="492760"/>
                  </a:lnTo>
                  <a:lnTo>
                    <a:pt x="262140" y="492760"/>
                  </a:lnTo>
                  <a:lnTo>
                    <a:pt x="262839" y="494030"/>
                  </a:lnTo>
                  <a:lnTo>
                    <a:pt x="263194" y="495300"/>
                  </a:lnTo>
                  <a:lnTo>
                    <a:pt x="263512" y="494030"/>
                  </a:lnTo>
                  <a:lnTo>
                    <a:pt x="264350" y="492760"/>
                  </a:lnTo>
                  <a:lnTo>
                    <a:pt x="267360" y="492760"/>
                  </a:lnTo>
                  <a:lnTo>
                    <a:pt x="269189" y="494030"/>
                  </a:lnTo>
                  <a:lnTo>
                    <a:pt x="270103" y="497840"/>
                  </a:lnTo>
                  <a:lnTo>
                    <a:pt x="269011" y="499110"/>
                  </a:lnTo>
                  <a:lnTo>
                    <a:pt x="265518" y="500380"/>
                  </a:lnTo>
                  <a:lnTo>
                    <a:pt x="263867" y="499110"/>
                  </a:lnTo>
                  <a:lnTo>
                    <a:pt x="263271" y="497840"/>
                  </a:lnTo>
                  <a:lnTo>
                    <a:pt x="263144" y="497840"/>
                  </a:lnTo>
                  <a:lnTo>
                    <a:pt x="262864" y="499110"/>
                  </a:lnTo>
                  <a:lnTo>
                    <a:pt x="262470" y="499110"/>
                  </a:lnTo>
                  <a:lnTo>
                    <a:pt x="263258" y="500380"/>
                  </a:lnTo>
                  <a:lnTo>
                    <a:pt x="263931" y="500380"/>
                  </a:lnTo>
                  <a:lnTo>
                    <a:pt x="265036" y="504190"/>
                  </a:lnTo>
                  <a:lnTo>
                    <a:pt x="263512" y="506730"/>
                  </a:lnTo>
                  <a:lnTo>
                    <a:pt x="258191" y="509270"/>
                  </a:lnTo>
                  <a:lnTo>
                    <a:pt x="255397" y="506730"/>
                  </a:lnTo>
                  <a:lnTo>
                    <a:pt x="254939" y="505460"/>
                  </a:lnTo>
                  <a:lnTo>
                    <a:pt x="254469" y="504190"/>
                  </a:lnTo>
                  <a:lnTo>
                    <a:pt x="254495" y="502920"/>
                  </a:lnTo>
                  <a:lnTo>
                    <a:pt x="252831" y="502920"/>
                  </a:lnTo>
                  <a:lnTo>
                    <a:pt x="252120" y="504190"/>
                  </a:lnTo>
                  <a:lnTo>
                    <a:pt x="250748" y="505460"/>
                  </a:lnTo>
                  <a:lnTo>
                    <a:pt x="246316" y="505460"/>
                  </a:lnTo>
                  <a:lnTo>
                    <a:pt x="245313" y="504190"/>
                  </a:lnTo>
                  <a:lnTo>
                    <a:pt x="245021" y="505460"/>
                  </a:lnTo>
                  <a:lnTo>
                    <a:pt x="240779" y="505460"/>
                  </a:lnTo>
                  <a:lnTo>
                    <a:pt x="239572" y="504190"/>
                  </a:lnTo>
                  <a:lnTo>
                    <a:pt x="239636" y="505498"/>
                  </a:lnTo>
                  <a:lnTo>
                    <a:pt x="238328" y="508000"/>
                  </a:lnTo>
                  <a:lnTo>
                    <a:pt x="234391" y="509270"/>
                  </a:lnTo>
                  <a:lnTo>
                    <a:pt x="232664" y="509270"/>
                  </a:lnTo>
                  <a:lnTo>
                    <a:pt x="231406" y="508000"/>
                  </a:lnTo>
                  <a:lnTo>
                    <a:pt x="230847" y="508000"/>
                  </a:lnTo>
                  <a:lnTo>
                    <a:pt x="230454" y="509270"/>
                  </a:lnTo>
                  <a:lnTo>
                    <a:pt x="231825" y="509270"/>
                  </a:lnTo>
                  <a:lnTo>
                    <a:pt x="232841" y="510540"/>
                  </a:lnTo>
                  <a:lnTo>
                    <a:pt x="232867" y="513080"/>
                  </a:lnTo>
                  <a:lnTo>
                    <a:pt x="232092" y="514350"/>
                  </a:lnTo>
                  <a:lnTo>
                    <a:pt x="230962" y="514350"/>
                  </a:lnTo>
                  <a:lnTo>
                    <a:pt x="230962" y="516890"/>
                  </a:lnTo>
                  <a:lnTo>
                    <a:pt x="229806" y="519430"/>
                  </a:lnTo>
                  <a:lnTo>
                    <a:pt x="228028" y="519430"/>
                  </a:lnTo>
                  <a:lnTo>
                    <a:pt x="227850" y="520700"/>
                  </a:lnTo>
                  <a:lnTo>
                    <a:pt x="227380" y="520700"/>
                  </a:lnTo>
                  <a:lnTo>
                    <a:pt x="226491" y="523240"/>
                  </a:lnTo>
                  <a:lnTo>
                    <a:pt x="224878" y="524510"/>
                  </a:lnTo>
                  <a:lnTo>
                    <a:pt x="224294" y="524510"/>
                  </a:lnTo>
                  <a:lnTo>
                    <a:pt x="225336" y="525780"/>
                  </a:lnTo>
                  <a:lnTo>
                    <a:pt x="225386" y="529590"/>
                  </a:lnTo>
                  <a:lnTo>
                    <a:pt x="223901" y="530860"/>
                  </a:lnTo>
                  <a:lnTo>
                    <a:pt x="220179" y="530860"/>
                  </a:lnTo>
                  <a:lnTo>
                    <a:pt x="218643" y="529590"/>
                  </a:lnTo>
                  <a:lnTo>
                    <a:pt x="218592" y="525780"/>
                  </a:lnTo>
                  <a:lnTo>
                    <a:pt x="219456" y="524510"/>
                  </a:lnTo>
                  <a:lnTo>
                    <a:pt x="219087" y="524510"/>
                  </a:lnTo>
                  <a:lnTo>
                    <a:pt x="217627" y="523240"/>
                  </a:lnTo>
                  <a:lnTo>
                    <a:pt x="216585" y="521970"/>
                  </a:lnTo>
                  <a:lnTo>
                    <a:pt x="216179" y="524510"/>
                  </a:lnTo>
                  <a:lnTo>
                    <a:pt x="215011" y="525780"/>
                  </a:lnTo>
                  <a:lnTo>
                    <a:pt x="211264" y="525780"/>
                  </a:lnTo>
                  <a:lnTo>
                    <a:pt x="211696" y="527050"/>
                  </a:lnTo>
                  <a:lnTo>
                    <a:pt x="212013" y="527050"/>
                  </a:lnTo>
                  <a:lnTo>
                    <a:pt x="212217" y="528320"/>
                  </a:lnTo>
                  <a:lnTo>
                    <a:pt x="214464" y="529590"/>
                  </a:lnTo>
                  <a:lnTo>
                    <a:pt x="216077" y="530860"/>
                  </a:lnTo>
                  <a:lnTo>
                    <a:pt x="216204" y="534670"/>
                  </a:lnTo>
                  <a:lnTo>
                    <a:pt x="218033" y="534670"/>
                  </a:lnTo>
                  <a:lnTo>
                    <a:pt x="219621" y="535940"/>
                  </a:lnTo>
                  <a:lnTo>
                    <a:pt x="220345" y="537210"/>
                  </a:lnTo>
                  <a:lnTo>
                    <a:pt x="220649" y="535940"/>
                  </a:lnTo>
                  <a:lnTo>
                    <a:pt x="222224" y="533400"/>
                  </a:lnTo>
                  <a:lnTo>
                    <a:pt x="226161" y="532130"/>
                  </a:lnTo>
                  <a:lnTo>
                    <a:pt x="227812" y="532130"/>
                  </a:lnTo>
                  <a:lnTo>
                    <a:pt x="229184" y="533400"/>
                  </a:lnTo>
                  <a:lnTo>
                    <a:pt x="230009" y="532130"/>
                  </a:lnTo>
                  <a:lnTo>
                    <a:pt x="233895" y="532130"/>
                  </a:lnTo>
                  <a:lnTo>
                    <a:pt x="233629" y="530860"/>
                  </a:lnTo>
                  <a:lnTo>
                    <a:pt x="233375" y="529590"/>
                  </a:lnTo>
                  <a:lnTo>
                    <a:pt x="234950" y="527050"/>
                  </a:lnTo>
                  <a:lnTo>
                    <a:pt x="239293" y="525780"/>
                  </a:lnTo>
                  <a:lnTo>
                    <a:pt x="240995" y="527050"/>
                  </a:lnTo>
                  <a:lnTo>
                    <a:pt x="242201" y="528320"/>
                  </a:lnTo>
                  <a:lnTo>
                    <a:pt x="241604" y="527050"/>
                  </a:lnTo>
                  <a:lnTo>
                    <a:pt x="241211" y="525792"/>
                  </a:lnTo>
                  <a:lnTo>
                    <a:pt x="241109" y="523240"/>
                  </a:lnTo>
                  <a:lnTo>
                    <a:pt x="241325" y="523240"/>
                  </a:lnTo>
                  <a:lnTo>
                    <a:pt x="241681" y="521970"/>
                  </a:lnTo>
                  <a:lnTo>
                    <a:pt x="241350" y="520700"/>
                  </a:lnTo>
                  <a:lnTo>
                    <a:pt x="241058" y="523240"/>
                  </a:lnTo>
                  <a:lnTo>
                    <a:pt x="239776" y="524510"/>
                  </a:lnTo>
                  <a:lnTo>
                    <a:pt x="235204" y="525780"/>
                  </a:lnTo>
                  <a:lnTo>
                    <a:pt x="232410" y="524510"/>
                  </a:lnTo>
                  <a:lnTo>
                    <a:pt x="230847" y="519506"/>
                  </a:lnTo>
                  <a:lnTo>
                    <a:pt x="230860" y="519366"/>
                  </a:lnTo>
                  <a:lnTo>
                    <a:pt x="232333" y="516890"/>
                  </a:lnTo>
                  <a:lnTo>
                    <a:pt x="237312" y="514350"/>
                  </a:lnTo>
                  <a:lnTo>
                    <a:pt x="239636" y="515620"/>
                  </a:lnTo>
                  <a:lnTo>
                    <a:pt x="240753" y="518160"/>
                  </a:lnTo>
                  <a:lnTo>
                    <a:pt x="240969" y="515620"/>
                  </a:lnTo>
                  <a:lnTo>
                    <a:pt x="243205" y="513080"/>
                  </a:lnTo>
                  <a:lnTo>
                    <a:pt x="247091" y="513080"/>
                  </a:lnTo>
                  <a:lnTo>
                    <a:pt x="246367" y="511810"/>
                  </a:lnTo>
                  <a:lnTo>
                    <a:pt x="245859" y="511810"/>
                  </a:lnTo>
                  <a:lnTo>
                    <a:pt x="245668" y="508000"/>
                  </a:lnTo>
                  <a:lnTo>
                    <a:pt x="247078" y="506730"/>
                  </a:lnTo>
                  <a:lnTo>
                    <a:pt x="250786" y="506730"/>
                  </a:lnTo>
                  <a:lnTo>
                    <a:pt x="252399" y="508000"/>
                  </a:lnTo>
                  <a:lnTo>
                    <a:pt x="252641" y="511810"/>
                  </a:lnTo>
                  <a:lnTo>
                    <a:pt x="251358" y="513080"/>
                  </a:lnTo>
                  <a:lnTo>
                    <a:pt x="249618" y="513080"/>
                  </a:lnTo>
                  <a:lnTo>
                    <a:pt x="251345" y="514350"/>
                  </a:lnTo>
                  <a:lnTo>
                    <a:pt x="252590" y="515620"/>
                  </a:lnTo>
                  <a:lnTo>
                    <a:pt x="252882" y="518160"/>
                  </a:lnTo>
                  <a:lnTo>
                    <a:pt x="252806" y="519430"/>
                  </a:lnTo>
                  <a:lnTo>
                    <a:pt x="252641" y="519430"/>
                  </a:lnTo>
                  <a:lnTo>
                    <a:pt x="253593" y="520700"/>
                  </a:lnTo>
                  <a:lnTo>
                    <a:pt x="254228" y="521970"/>
                  </a:lnTo>
                  <a:lnTo>
                    <a:pt x="254292" y="524510"/>
                  </a:lnTo>
                  <a:lnTo>
                    <a:pt x="254622" y="524510"/>
                  </a:lnTo>
                  <a:lnTo>
                    <a:pt x="254901" y="525780"/>
                  </a:lnTo>
                  <a:lnTo>
                    <a:pt x="257873" y="525780"/>
                  </a:lnTo>
                  <a:lnTo>
                    <a:pt x="259397" y="527050"/>
                  </a:lnTo>
                  <a:lnTo>
                    <a:pt x="259295" y="530974"/>
                  </a:lnTo>
                  <a:lnTo>
                    <a:pt x="257949" y="532130"/>
                  </a:lnTo>
                  <a:lnTo>
                    <a:pt x="253720" y="532130"/>
                  </a:lnTo>
                  <a:lnTo>
                    <a:pt x="255066" y="533400"/>
                  </a:lnTo>
                  <a:lnTo>
                    <a:pt x="256095" y="534606"/>
                  </a:lnTo>
                  <a:lnTo>
                    <a:pt x="256209" y="534809"/>
                  </a:lnTo>
                  <a:lnTo>
                    <a:pt x="256654" y="535940"/>
                  </a:lnTo>
                  <a:lnTo>
                    <a:pt x="258267" y="537210"/>
                  </a:lnTo>
                  <a:lnTo>
                    <a:pt x="259562" y="538480"/>
                  </a:lnTo>
                  <a:lnTo>
                    <a:pt x="260159" y="539750"/>
                  </a:lnTo>
                  <a:lnTo>
                    <a:pt x="260184" y="541020"/>
                  </a:lnTo>
                  <a:lnTo>
                    <a:pt x="260959" y="539750"/>
                  </a:lnTo>
                  <a:lnTo>
                    <a:pt x="261937" y="539750"/>
                  </a:lnTo>
                  <a:lnTo>
                    <a:pt x="265874" y="538480"/>
                  </a:lnTo>
                  <a:lnTo>
                    <a:pt x="268376" y="541020"/>
                  </a:lnTo>
                  <a:lnTo>
                    <a:pt x="268757" y="544131"/>
                  </a:lnTo>
                  <a:lnTo>
                    <a:pt x="268643" y="545566"/>
                  </a:lnTo>
                  <a:lnTo>
                    <a:pt x="268503" y="546100"/>
                  </a:lnTo>
                  <a:lnTo>
                    <a:pt x="267919" y="546100"/>
                  </a:lnTo>
                  <a:lnTo>
                    <a:pt x="268973" y="547370"/>
                  </a:lnTo>
                  <a:lnTo>
                    <a:pt x="269659" y="548640"/>
                  </a:lnTo>
                  <a:lnTo>
                    <a:pt x="269684" y="552462"/>
                  </a:lnTo>
                  <a:lnTo>
                    <a:pt x="268465" y="553720"/>
                  </a:lnTo>
                  <a:lnTo>
                    <a:pt x="266700" y="554990"/>
                  </a:lnTo>
                  <a:lnTo>
                    <a:pt x="267068" y="554990"/>
                  </a:lnTo>
                  <a:lnTo>
                    <a:pt x="267258" y="556082"/>
                  </a:lnTo>
                  <a:lnTo>
                    <a:pt x="267296" y="557530"/>
                  </a:lnTo>
                  <a:lnTo>
                    <a:pt x="269138" y="558800"/>
                  </a:lnTo>
                  <a:lnTo>
                    <a:pt x="270637" y="560070"/>
                  </a:lnTo>
                  <a:lnTo>
                    <a:pt x="271373" y="562610"/>
                  </a:lnTo>
                  <a:lnTo>
                    <a:pt x="271335" y="563880"/>
                  </a:lnTo>
                  <a:lnTo>
                    <a:pt x="271119" y="565150"/>
                  </a:lnTo>
                  <a:lnTo>
                    <a:pt x="272808" y="565150"/>
                  </a:lnTo>
                  <a:lnTo>
                    <a:pt x="274231" y="566420"/>
                  </a:lnTo>
                  <a:lnTo>
                    <a:pt x="275018" y="567690"/>
                  </a:lnTo>
                  <a:lnTo>
                    <a:pt x="278155" y="568960"/>
                  </a:lnTo>
                  <a:lnTo>
                    <a:pt x="280619" y="571500"/>
                  </a:lnTo>
                  <a:lnTo>
                    <a:pt x="280670" y="575310"/>
                  </a:lnTo>
                  <a:lnTo>
                    <a:pt x="280250" y="576580"/>
                  </a:lnTo>
                  <a:lnTo>
                    <a:pt x="279552" y="577850"/>
                  </a:lnTo>
                  <a:lnTo>
                    <a:pt x="281152" y="577850"/>
                  </a:lnTo>
                  <a:lnTo>
                    <a:pt x="282321" y="580390"/>
                  </a:lnTo>
                  <a:lnTo>
                    <a:pt x="282498" y="584200"/>
                  </a:lnTo>
                  <a:lnTo>
                    <a:pt x="281203" y="585470"/>
                  </a:lnTo>
                  <a:lnTo>
                    <a:pt x="279323" y="586740"/>
                  </a:lnTo>
                  <a:lnTo>
                    <a:pt x="279463" y="587463"/>
                  </a:lnTo>
                  <a:lnTo>
                    <a:pt x="279463" y="588289"/>
                  </a:lnTo>
                  <a:lnTo>
                    <a:pt x="278587" y="590550"/>
                  </a:lnTo>
                  <a:lnTo>
                    <a:pt x="274726" y="590550"/>
                  </a:lnTo>
                  <a:lnTo>
                    <a:pt x="273659" y="591820"/>
                  </a:lnTo>
                  <a:lnTo>
                    <a:pt x="272161" y="591820"/>
                  </a:lnTo>
                  <a:lnTo>
                    <a:pt x="266941" y="593064"/>
                  </a:lnTo>
                  <a:lnTo>
                    <a:pt x="268478" y="595630"/>
                  </a:lnTo>
                  <a:lnTo>
                    <a:pt x="270941" y="595630"/>
                  </a:lnTo>
                  <a:lnTo>
                    <a:pt x="272884" y="598170"/>
                  </a:lnTo>
                  <a:lnTo>
                    <a:pt x="273392" y="599440"/>
                  </a:lnTo>
                  <a:lnTo>
                    <a:pt x="278193" y="601980"/>
                  </a:lnTo>
                  <a:lnTo>
                    <a:pt x="279692" y="601980"/>
                  </a:lnTo>
                  <a:lnTo>
                    <a:pt x="278993" y="600735"/>
                  </a:lnTo>
                  <a:lnTo>
                    <a:pt x="277787" y="595630"/>
                  </a:lnTo>
                  <a:lnTo>
                    <a:pt x="279946" y="591820"/>
                  </a:lnTo>
                  <a:lnTo>
                    <a:pt x="286994" y="590550"/>
                  </a:lnTo>
                  <a:lnTo>
                    <a:pt x="290550" y="591820"/>
                  </a:lnTo>
                  <a:lnTo>
                    <a:pt x="291706" y="596900"/>
                  </a:lnTo>
                  <a:lnTo>
                    <a:pt x="291630" y="598170"/>
                  </a:lnTo>
                  <a:lnTo>
                    <a:pt x="291312" y="599440"/>
                  </a:lnTo>
                  <a:lnTo>
                    <a:pt x="291439" y="599440"/>
                  </a:lnTo>
                  <a:lnTo>
                    <a:pt x="292125" y="598170"/>
                  </a:lnTo>
                  <a:lnTo>
                    <a:pt x="292989" y="598170"/>
                  </a:lnTo>
                  <a:lnTo>
                    <a:pt x="297129" y="596900"/>
                  </a:lnTo>
                  <a:lnTo>
                    <a:pt x="295656" y="596900"/>
                  </a:lnTo>
                  <a:lnTo>
                    <a:pt x="294043" y="595630"/>
                  </a:lnTo>
                  <a:lnTo>
                    <a:pt x="293966" y="594360"/>
                  </a:lnTo>
                  <a:lnTo>
                    <a:pt x="293903" y="592912"/>
                  </a:lnTo>
                  <a:lnTo>
                    <a:pt x="294106" y="591820"/>
                  </a:lnTo>
                  <a:lnTo>
                    <a:pt x="294462" y="591820"/>
                  </a:lnTo>
                  <a:lnTo>
                    <a:pt x="294106" y="590550"/>
                  </a:lnTo>
                  <a:lnTo>
                    <a:pt x="293916" y="590550"/>
                  </a:lnTo>
                  <a:lnTo>
                    <a:pt x="293979" y="588010"/>
                  </a:lnTo>
                  <a:lnTo>
                    <a:pt x="293395" y="588010"/>
                  </a:lnTo>
                  <a:lnTo>
                    <a:pt x="293293" y="586549"/>
                  </a:lnTo>
                  <a:lnTo>
                    <a:pt x="293509" y="585470"/>
                  </a:lnTo>
                  <a:lnTo>
                    <a:pt x="293954" y="584200"/>
                  </a:lnTo>
                  <a:lnTo>
                    <a:pt x="293433" y="584200"/>
                  </a:lnTo>
                  <a:lnTo>
                    <a:pt x="293116" y="582930"/>
                  </a:lnTo>
                  <a:lnTo>
                    <a:pt x="293039" y="581660"/>
                  </a:lnTo>
                  <a:lnTo>
                    <a:pt x="291858" y="580390"/>
                  </a:lnTo>
                  <a:lnTo>
                    <a:pt x="290957" y="580390"/>
                  </a:lnTo>
                  <a:lnTo>
                    <a:pt x="290245" y="577850"/>
                  </a:lnTo>
                  <a:lnTo>
                    <a:pt x="290309" y="575310"/>
                  </a:lnTo>
                  <a:lnTo>
                    <a:pt x="288810" y="575310"/>
                  </a:lnTo>
                  <a:lnTo>
                    <a:pt x="287553" y="574040"/>
                  </a:lnTo>
                  <a:lnTo>
                    <a:pt x="286842" y="572770"/>
                  </a:lnTo>
                  <a:lnTo>
                    <a:pt x="286194" y="571512"/>
                  </a:lnTo>
                  <a:lnTo>
                    <a:pt x="285623" y="571500"/>
                  </a:lnTo>
                  <a:lnTo>
                    <a:pt x="285038" y="568515"/>
                  </a:lnTo>
                  <a:lnTo>
                    <a:pt x="284975" y="567486"/>
                  </a:lnTo>
                  <a:lnTo>
                    <a:pt x="285470" y="566420"/>
                  </a:lnTo>
                  <a:lnTo>
                    <a:pt x="286664" y="565150"/>
                  </a:lnTo>
                  <a:lnTo>
                    <a:pt x="286092" y="565150"/>
                  </a:lnTo>
                  <a:lnTo>
                    <a:pt x="283337" y="566420"/>
                  </a:lnTo>
                  <a:lnTo>
                    <a:pt x="281076" y="565150"/>
                  </a:lnTo>
                  <a:lnTo>
                    <a:pt x="279755" y="562610"/>
                  </a:lnTo>
                  <a:lnTo>
                    <a:pt x="279958" y="565150"/>
                  </a:lnTo>
                  <a:lnTo>
                    <a:pt x="278650" y="566420"/>
                  </a:lnTo>
                  <a:lnTo>
                    <a:pt x="274967" y="566420"/>
                  </a:lnTo>
                  <a:lnTo>
                    <a:pt x="273278" y="565150"/>
                  </a:lnTo>
                  <a:lnTo>
                    <a:pt x="272846" y="561441"/>
                  </a:lnTo>
                  <a:lnTo>
                    <a:pt x="272935" y="561251"/>
                  </a:lnTo>
                  <a:lnTo>
                    <a:pt x="274154" y="560070"/>
                  </a:lnTo>
                  <a:lnTo>
                    <a:pt x="278104" y="560070"/>
                  </a:lnTo>
                  <a:lnTo>
                    <a:pt x="278815" y="561340"/>
                  </a:lnTo>
                  <a:lnTo>
                    <a:pt x="278701" y="560070"/>
                  </a:lnTo>
                  <a:lnTo>
                    <a:pt x="278447" y="558800"/>
                  </a:lnTo>
                  <a:lnTo>
                    <a:pt x="278688" y="557593"/>
                  </a:lnTo>
                  <a:lnTo>
                    <a:pt x="279234" y="556260"/>
                  </a:lnTo>
                  <a:lnTo>
                    <a:pt x="278015" y="556260"/>
                  </a:lnTo>
                  <a:lnTo>
                    <a:pt x="276974" y="554990"/>
                  </a:lnTo>
                  <a:lnTo>
                    <a:pt x="276250" y="553720"/>
                  </a:lnTo>
                  <a:lnTo>
                    <a:pt x="274840" y="553720"/>
                  </a:lnTo>
                  <a:lnTo>
                    <a:pt x="273596" y="552462"/>
                  </a:lnTo>
                  <a:lnTo>
                    <a:pt x="272745" y="549910"/>
                  </a:lnTo>
                  <a:lnTo>
                    <a:pt x="273621" y="547370"/>
                  </a:lnTo>
                  <a:lnTo>
                    <a:pt x="275145" y="547370"/>
                  </a:lnTo>
                  <a:lnTo>
                    <a:pt x="273697" y="546100"/>
                  </a:lnTo>
                  <a:lnTo>
                    <a:pt x="272542" y="544830"/>
                  </a:lnTo>
                  <a:lnTo>
                    <a:pt x="271907" y="543560"/>
                  </a:lnTo>
                  <a:lnTo>
                    <a:pt x="271830" y="542290"/>
                  </a:lnTo>
                  <a:lnTo>
                    <a:pt x="269494" y="541020"/>
                  </a:lnTo>
                  <a:lnTo>
                    <a:pt x="267830" y="539750"/>
                  </a:lnTo>
                  <a:lnTo>
                    <a:pt x="267779" y="538480"/>
                  </a:lnTo>
                  <a:lnTo>
                    <a:pt x="267677" y="534606"/>
                  </a:lnTo>
                  <a:lnTo>
                    <a:pt x="268008" y="533400"/>
                  </a:lnTo>
                  <a:lnTo>
                    <a:pt x="268630" y="533400"/>
                  </a:lnTo>
                  <a:lnTo>
                    <a:pt x="265976" y="532130"/>
                  </a:lnTo>
                  <a:lnTo>
                    <a:pt x="263880" y="529590"/>
                  </a:lnTo>
                  <a:lnTo>
                    <a:pt x="263525" y="527050"/>
                  </a:lnTo>
                  <a:lnTo>
                    <a:pt x="263563" y="525780"/>
                  </a:lnTo>
                  <a:lnTo>
                    <a:pt x="261099" y="525780"/>
                  </a:lnTo>
                  <a:lnTo>
                    <a:pt x="258775" y="524510"/>
                  </a:lnTo>
                  <a:lnTo>
                    <a:pt x="257784" y="520852"/>
                  </a:lnTo>
                  <a:lnTo>
                    <a:pt x="257683" y="519430"/>
                  </a:lnTo>
                  <a:lnTo>
                    <a:pt x="257009" y="515620"/>
                  </a:lnTo>
                  <a:lnTo>
                    <a:pt x="258660" y="513080"/>
                  </a:lnTo>
                  <a:lnTo>
                    <a:pt x="263169" y="511810"/>
                  </a:lnTo>
                  <a:lnTo>
                    <a:pt x="264934" y="513080"/>
                  </a:lnTo>
                  <a:lnTo>
                    <a:pt x="266141" y="514350"/>
                  </a:lnTo>
                  <a:lnTo>
                    <a:pt x="267119" y="514350"/>
                  </a:lnTo>
                  <a:lnTo>
                    <a:pt x="266801" y="511810"/>
                  </a:lnTo>
                  <a:lnTo>
                    <a:pt x="268465" y="509270"/>
                  </a:lnTo>
                  <a:lnTo>
                    <a:pt x="270916" y="509270"/>
                  </a:lnTo>
                  <a:lnTo>
                    <a:pt x="270929" y="508000"/>
                  </a:lnTo>
                  <a:lnTo>
                    <a:pt x="269913" y="508000"/>
                  </a:lnTo>
                  <a:lnTo>
                    <a:pt x="269278" y="505460"/>
                  </a:lnTo>
                  <a:lnTo>
                    <a:pt x="270065" y="504190"/>
                  </a:lnTo>
                  <a:lnTo>
                    <a:pt x="271475" y="502920"/>
                  </a:lnTo>
                  <a:lnTo>
                    <a:pt x="271030" y="502920"/>
                  </a:lnTo>
                  <a:lnTo>
                    <a:pt x="270687" y="501650"/>
                  </a:lnTo>
                  <a:lnTo>
                    <a:pt x="270383" y="499110"/>
                  </a:lnTo>
                  <a:lnTo>
                    <a:pt x="271614" y="496570"/>
                  </a:lnTo>
                  <a:lnTo>
                    <a:pt x="273494" y="495300"/>
                  </a:lnTo>
                  <a:lnTo>
                    <a:pt x="272351" y="495300"/>
                  </a:lnTo>
                  <a:lnTo>
                    <a:pt x="271475" y="494030"/>
                  </a:lnTo>
                  <a:lnTo>
                    <a:pt x="271284" y="492760"/>
                  </a:lnTo>
                  <a:lnTo>
                    <a:pt x="268173" y="492760"/>
                  </a:lnTo>
                  <a:lnTo>
                    <a:pt x="267322" y="488950"/>
                  </a:lnTo>
                  <a:lnTo>
                    <a:pt x="268427" y="487680"/>
                  </a:lnTo>
                  <a:lnTo>
                    <a:pt x="272046" y="486410"/>
                  </a:lnTo>
                  <a:lnTo>
                    <a:pt x="273875" y="487680"/>
                  </a:lnTo>
                  <a:lnTo>
                    <a:pt x="274345" y="488950"/>
                  </a:lnTo>
                  <a:lnTo>
                    <a:pt x="276123" y="488950"/>
                  </a:lnTo>
                  <a:lnTo>
                    <a:pt x="277723" y="490220"/>
                  </a:lnTo>
                  <a:lnTo>
                    <a:pt x="278104" y="494030"/>
                  </a:lnTo>
                  <a:lnTo>
                    <a:pt x="277469" y="495300"/>
                  </a:lnTo>
                  <a:lnTo>
                    <a:pt x="277723" y="495300"/>
                  </a:lnTo>
                  <a:lnTo>
                    <a:pt x="278295" y="496570"/>
                  </a:lnTo>
                  <a:lnTo>
                    <a:pt x="278295" y="494030"/>
                  </a:lnTo>
                  <a:lnTo>
                    <a:pt x="279628" y="491490"/>
                  </a:lnTo>
                  <a:lnTo>
                    <a:pt x="286575" y="491490"/>
                  </a:lnTo>
                  <a:lnTo>
                    <a:pt x="289610" y="490220"/>
                  </a:lnTo>
                  <a:lnTo>
                    <a:pt x="292417" y="492760"/>
                  </a:lnTo>
                  <a:lnTo>
                    <a:pt x="293230" y="495300"/>
                  </a:lnTo>
                  <a:lnTo>
                    <a:pt x="293852" y="496493"/>
                  </a:lnTo>
                  <a:lnTo>
                    <a:pt x="293763" y="496925"/>
                  </a:lnTo>
                  <a:lnTo>
                    <a:pt x="292976" y="499110"/>
                  </a:lnTo>
                  <a:lnTo>
                    <a:pt x="291185" y="500380"/>
                  </a:lnTo>
                  <a:lnTo>
                    <a:pt x="291833" y="502920"/>
                  </a:lnTo>
                  <a:lnTo>
                    <a:pt x="290195" y="505460"/>
                  </a:lnTo>
                  <a:lnTo>
                    <a:pt x="284810" y="506730"/>
                  </a:lnTo>
                  <a:lnTo>
                    <a:pt x="282092" y="505460"/>
                  </a:lnTo>
                  <a:lnTo>
                    <a:pt x="281279" y="501650"/>
                  </a:lnTo>
                  <a:lnTo>
                    <a:pt x="281355" y="500380"/>
                  </a:lnTo>
                  <a:lnTo>
                    <a:pt x="280504" y="500380"/>
                  </a:lnTo>
                  <a:lnTo>
                    <a:pt x="280492" y="501650"/>
                  </a:lnTo>
                  <a:lnTo>
                    <a:pt x="279527" y="504190"/>
                  </a:lnTo>
                  <a:lnTo>
                    <a:pt x="277964" y="504190"/>
                  </a:lnTo>
                  <a:lnTo>
                    <a:pt x="279565" y="505460"/>
                  </a:lnTo>
                  <a:lnTo>
                    <a:pt x="280695" y="506691"/>
                  </a:lnTo>
                  <a:lnTo>
                    <a:pt x="280784" y="508000"/>
                  </a:lnTo>
                  <a:lnTo>
                    <a:pt x="280924" y="511810"/>
                  </a:lnTo>
                  <a:lnTo>
                    <a:pt x="279260" y="513080"/>
                  </a:lnTo>
                  <a:lnTo>
                    <a:pt x="276987" y="514350"/>
                  </a:lnTo>
                  <a:lnTo>
                    <a:pt x="278218" y="514350"/>
                  </a:lnTo>
                  <a:lnTo>
                    <a:pt x="279171" y="515620"/>
                  </a:lnTo>
                  <a:lnTo>
                    <a:pt x="279361" y="518934"/>
                  </a:lnTo>
                  <a:lnTo>
                    <a:pt x="279311" y="519506"/>
                  </a:lnTo>
                  <a:lnTo>
                    <a:pt x="277977" y="520700"/>
                  </a:lnTo>
                  <a:lnTo>
                    <a:pt x="274764" y="520700"/>
                  </a:lnTo>
                  <a:lnTo>
                    <a:pt x="276275" y="521970"/>
                  </a:lnTo>
                  <a:lnTo>
                    <a:pt x="276758" y="527050"/>
                  </a:lnTo>
                  <a:lnTo>
                    <a:pt x="276491" y="528320"/>
                  </a:lnTo>
                  <a:lnTo>
                    <a:pt x="275958" y="529590"/>
                  </a:lnTo>
                  <a:lnTo>
                    <a:pt x="277774" y="529590"/>
                  </a:lnTo>
                  <a:lnTo>
                    <a:pt x="277749" y="525780"/>
                  </a:lnTo>
                  <a:lnTo>
                    <a:pt x="279450" y="524510"/>
                  </a:lnTo>
                  <a:lnTo>
                    <a:pt x="281711" y="524510"/>
                  </a:lnTo>
                  <a:lnTo>
                    <a:pt x="281635" y="521385"/>
                  </a:lnTo>
                  <a:lnTo>
                    <a:pt x="281762" y="520700"/>
                  </a:lnTo>
                  <a:lnTo>
                    <a:pt x="282371" y="519506"/>
                  </a:lnTo>
                  <a:lnTo>
                    <a:pt x="282359" y="519125"/>
                  </a:lnTo>
                  <a:lnTo>
                    <a:pt x="282067" y="516890"/>
                  </a:lnTo>
                  <a:lnTo>
                    <a:pt x="283819" y="514350"/>
                  </a:lnTo>
                  <a:lnTo>
                    <a:pt x="289890" y="513080"/>
                  </a:lnTo>
                  <a:lnTo>
                    <a:pt x="292366" y="514019"/>
                  </a:lnTo>
                  <a:lnTo>
                    <a:pt x="292252" y="513080"/>
                  </a:lnTo>
                  <a:lnTo>
                    <a:pt x="292100" y="511810"/>
                  </a:lnTo>
                  <a:lnTo>
                    <a:pt x="292544" y="511810"/>
                  </a:lnTo>
                  <a:lnTo>
                    <a:pt x="292430" y="510540"/>
                  </a:lnTo>
                  <a:lnTo>
                    <a:pt x="292265" y="510540"/>
                  </a:lnTo>
                  <a:lnTo>
                    <a:pt x="292163" y="509270"/>
                  </a:lnTo>
                  <a:lnTo>
                    <a:pt x="292455" y="508000"/>
                  </a:lnTo>
                  <a:lnTo>
                    <a:pt x="292176" y="508000"/>
                  </a:lnTo>
                  <a:lnTo>
                    <a:pt x="292011" y="506730"/>
                  </a:lnTo>
                  <a:lnTo>
                    <a:pt x="291973" y="502920"/>
                  </a:lnTo>
                  <a:lnTo>
                    <a:pt x="294195" y="501650"/>
                  </a:lnTo>
                  <a:lnTo>
                    <a:pt x="299377" y="501650"/>
                  </a:lnTo>
                  <a:lnTo>
                    <a:pt x="299808" y="500380"/>
                  </a:lnTo>
                  <a:lnTo>
                    <a:pt x="300977" y="499110"/>
                  </a:lnTo>
                  <a:lnTo>
                    <a:pt x="304279" y="499110"/>
                  </a:lnTo>
                  <a:lnTo>
                    <a:pt x="305841" y="501650"/>
                  </a:lnTo>
                  <a:lnTo>
                    <a:pt x="306006" y="504190"/>
                  </a:lnTo>
                  <a:lnTo>
                    <a:pt x="304558" y="506730"/>
                  </a:lnTo>
                  <a:lnTo>
                    <a:pt x="302031" y="506730"/>
                  </a:lnTo>
                  <a:lnTo>
                    <a:pt x="301739" y="508000"/>
                  </a:lnTo>
                  <a:lnTo>
                    <a:pt x="302171" y="509270"/>
                  </a:lnTo>
                  <a:lnTo>
                    <a:pt x="302488" y="511810"/>
                  </a:lnTo>
                  <a:lnTo>
                    <a:pt x="300736" y="514350"/>
                  </a:lnTo>
                  <a:lnTo>
                    <a:pt x="298259" y="514350"/>
                  </a:lnTo>
                  <a:lnTo>
                    <a:pt x="297726" y="515620"/>
                  </a:lnTo>
                  <a:lnTo>
                    <a:pt x="294081" y="515620"/>
                  </a:lnTo>
                  <a:lnTo>
                    <a:pt x="293547" y="515226"/>
                  </a:lnTo>
                  <a:lnTo>
                    <a:pt x="294525" y="518160"/>
                  </a:lnTo>
                  <a:lnTo>
                    <a:pt x="294500" y="519506"/>
                  </a:lnTo>
                  <a:lnTo>
                    <a:pt x="294284" y="520700"/>
                  </a:lnTo>
                  <a:lnTo>
                    <a:pt x="294995" y="520700"/>
                  </a:lnTo>
                  <a:lnTo>
                    <a:pt x="295757" y="519430"/>
                  </a:lnTo>
                  <a:lnTo>
                    <a:pt x="296672" y="519430"/>
                  </a:lnTo>
                  <a:lnTo>
                    <a:pt x="297205" y="518160"/>
                  </a:lnTo>
                  <a:lnTo>
                    <a:pt x="300215" y="518160"/>
                  </a:lnTo>
                  <a:lnTo>
                    <a:pt x="301523" y="519366"/>
                  </a:lnTo>
                  <a:lnTo>
                    <a:pt x="301625" y="519506"/>
                  </a:lnTo>
                  <a:lnTo>
                    <a:pt x="302094" y="520700"/>
                  </a:lnTo>
                  <a:lnTo>
                    <a:pt x="302729" y="520700"/>
                  </a:lnTo>
                  <a:lnTo>
                    <a:pt x="302933" y="521970"/>
                  </a:lnTo>
                  <a:lnTo>
                    <a:pt x="303822" y="520700"/>
                  </a:lnTo>
                  <a:lnTo>
                    <a:pt x="306133" y="520700"/>
                  </a:lnTo>
                  <a:lnTo>
                    <a:pt x="305587" y="519506"/>
                  </a:lnTo>
                  <a:lnTo>
                    <a:pt x="305130" y="518160"/>
                  </a:lnTo>
                  <a:lnTo>
                    <a:pt x="304685" y="516890"/>
                  </a:lnTo>
                  <a:lnTo>
                    <a:pt x="305473" y="515620"/>
                  </a:lnTo>
                  <a:lnTo>
                    <a:pt x="306260" y="514350"/>
                  </a:lnTo>
                  <a:lnTo>
                    <a:pt x="309943" y="513080"/>
                  </a:lnTo>
                  <a:lnTo>
                    <a:pt x="312623" y="513080"/>
                  </a:lnTo>
                  <a:lnTo>
                    <a:pt x="316306" y="511810"/>
                  </a:lnTo>
                  <a:lnTo>
                    <a:pt x="319582" y="514350"/>
                  </a:lnTo>
                  <a:lnTo>
                    <a:pt x="320459" y="518160"/>
                  </a:lnTo>
                  <a:lnTo>
                    <a:pt x="323113" y="518160"/>
                  </a:lnTo>
                  <a:lnTo>
                    <a:pt x="325399" y="519430"/>
                  </a:lnTo>
                  <a:lnTo>
                    <a:pt x="325653" y="521970"/>
                  </a:lnTo>
                  <a:lnTo>
                    <a:pt x="325577" y="524192"/>
                  </a:lnTo>
                  <a:lnTo>
                    <a:pt x="325513" y="524510"/>
                  </a:lnTo>
                  <a:lnTo>
                    <a:pt x="325120" y="525780"/>
                  </a:lnTo>
                  <a:lnTo>
                    <a:pt x="324891" y="525780"/>
                  </a:lnTo>
                  <a:lnTo>
                    <a:pt x="324307" y="527050"/>
                  </a:lnTo>
                  <a:lnTo>
                    <a:pt x="323456" y="527050"/>
                  </a:lnTo>
                  <a:lnTo>
                    <a:pt x="323430" y="529590"/>
                  </a:lnTo>
                  <a:lnTo>
                    <a:pt x="325323" y="529590"/>
                  </a:lnTo>
                  <a:lnTo>
                    <a:pt x="325945" y="528320"/>
                  </a:lnTo>
                  <a:lnTo>
                    <a:pt x="327647" y="527050"/>
                  </a:lnTo>
                  <a:lnTo>
                    <a:pt x="332473" y="525792"/>
                  </a:lnTo>
                  <a:lnTo>
                    <a:pt x="331508" y="521970"/>
                  </a:lnTo>
                  <a:lnTo>
                    <a:pt x="333667" y="518160"/>
                  </a:lnTo>
                  <a:lnTo>
                    <a:pt x="338721" y="516890"/>
                  </a:lnTo>
                  <a:lnTo>
                    <a:pt x="340245" y="516890"/>
                  </a:lnTo>
                  <a:lnTo>
                    <a:pt x="341566" y="518160"/>
                  </a:lnTo>
                  <a:lnTo>
                    <a:pt x="341934" y="516890"/>
                  </a:lnTo>
                  <a:lnTo>
                    <a:pt x="342290" y="515620"/>
                  </a:lnTo>
                  <a:lnTo>
                    <a:pt x="344563" y="513080"/>
                  </a:lnTo>
                  <a:lnTo>
                    <a:pt x="340588" y="513080"/>
                  </a:lnTo>
                  <a:lnTo>
                    <a:pt x="339763" y="514350"/>
                  </a:lnTo>
                  <a:lnTo>
                    <a:pt x="336016" y="515620"/>
                  </a:lnTo>
                  <a:lnTo>
                    <a:pt x="333209" y="514350"/>
                  </a:lnTo>
                  <a:lnTo>
                    <a:pt x="331939" y="510540"/>
                  </a:lnTo>
                  <a:lnTo>
                    <a:pt x="332257" y="508000"/>
                  </a:lnTo>
                  <a:lnTo>
                    <a:pt x="333057" y="506730"/>
                  </a:lnTo>
                  <a:lnTo>
                    <a:pt x="331965" y="506730"/>
                  </a:lnTo>
                  <a:lnTo>
                    <a:pt x="331635" y="505460"/>
                  </a:lnTo>
                  <a:lnTo>
                    <a:pt x="330327" y="505460"/>
                  </a:lnTo>
                  <a:lnTo>
                    <a:pt x="329704" y="504736"/>
                  </a:lnTo>
                  <a:lnTo>
                    <a:pt x="329704" y="514350"/>
                  </a:lnTo>
                  <a:lnTo>
                    <a:pt x="328231" y="515620"/>
                  </a:lnTo>
                  <a:lnTo>
                    <a:pt x="324497" y="515620"/>
                  </a:lnTo>
                  <a:lnTo>
                    <a:pt x="322961" y="514350"/>
                  </a:lnTo>
                  <a:lnTo>
                    <a:pt x="322897" y="511810"/>
                  </a:lnTo>
                  <a:lnTo>
                    <a:pt x="322872" y="510540"/>
                  </a:lnTo>
                  <a:lnTo>
                    <a:pt x="324345" y="509270"/>
                  </a:lnTo>
                  <a:lnTo>
                    <a:pt x="328079" y="509270"/>
                  </a:lnTo>
                  <a:lnTo>
                    <a:pt x="329615" y="510540"/>
                  </a:lnTo>
                  <a:lnTo>
                    <a:pt x="329704" y="514350"/>
                  </a:lnTo>
                  <a:lnTo>
                    <a:pt x="329704" y="504736"/>
                  </a:lnTo>
                  <a:lnTo>
                    <a:pt x="329247" y="504190"/>
                  </a:lnTo>
                  <a:lnTo>
                    <a:pt x="328117" y="500380"/>
                  </a:lnTo>
                  <a:lnTo>
                    <a:pt x="329692" y="497840"/>
                  </a:lnTo>
                  <a:lnTo>
                    <a:pt x="333197" y="496570"/>
                  </a:lnTo>
                  <a:lnTo>
                    <a:pt x="335559" y="496570"/>
                  </a:lnTo>
                  <a:lnTo>
                    <a:pt x="335686" y="494030"/>
                  </a:lnTo>
                  <a:lnTo>
                    <a:pt x="337108" y="492760"/>
                  </a:lnTo>
                  <a:lnTo>
                    <a:pt x="341198" y="491490"/>
                  </a:lnTo>
                  <a:lnTo>
                    <a:pt x="343077" y="492760"/>
                  </a:lnTo>
                  <a:lnTo>
                    <a:pt x="344271" y="494030"/>
                  </a:lnTo>
                  <a:lnTo>
                    <a:pt x="345084" y="491490"/>
                  </a:lnTo>
                  <a:lnTo>
                    <a:pt x="346722" y="490220"/>
                  </a:lnTo>
                  <a:lnTo>
                    <a:pt x="350558" y="490220"/>
                  </a:lnTo>
                  <a:lnTo>
                    <a:pt x="352120" y="491490"/>
                  </a:lnTo>
                  <a:lnTo>
                    <a:pt x="353009" y="492760"/>
                  </a:lnTo>
                  <a:lnTo>
                    <a:pt x="353542" y="491490"/>
                  </a:lnTo>
                  <a:lnTo>
                    <a:pt x="354685" y="490220"/>
                  </a:lnTo>
                  <a:lnTo>
                    <a:pt x="357593" y="490220"/>
                  </a:lnTo>
                  <a:lnTo>
                    <a:pt x="357416" y="489331"/>
                  </a:lnTo>
                  <a:lnTo>
                    <a:pt x="357454" y="487680"/>
                  </a:lnTo>
                  <a:lnTo>
                    <a:pt x="357339" y="487362"/>
                  </a:lnTo>
                  <a:lnTo>
                    <a:pt x="357136" y="486410"/>
                  </a:lnTo>
                  <a:lnTo>
                    <a:pt x="357136" y="485140"/>
                  </a:lnTo>
                  <a:lnTo>
                    <a:pt x="356920" y="485140"/>
                  </a:lnTo>
                  <a:lnTo>
                    <a:pt x="356730" y="486410"/>
                  </a:lnTo>
                  <a:lnTo>
                    <a:pt x="354634" y="486410"/>
                  </a:lnTo>
                  <a:lnTo>
                    <a:pt x="353034" y="485140"/>
                  </a:lnTo>
                  <a:lnTo>
                    <a:pt x="352793" y="481330"/>
                  </a:lnTo>
                  <a:lnTo>
                    <a:pt x="353491" y="480060"/>
                  </a:lnTo>
                  <a:lnTo>
                    <a:pt x="354203" y="478790"/>
                  </a:lnTo>
                  <a:lnTo>
                    <a:pt x="357911" y="478790"/>
                  </a:lnTo>
                  <a:lnTo>
                    <a:pt x="359460" y="480009"/>
                  </a:lnTo>
                  <a:lnTo>
                    <a:pt x="359537" y="480301"/>
                  </a:lnTo>
                  <a:lnTo>
                    <a:pt x="359651" y="482600"/>
                  </a:lnTo>
                  <a:lnTo>
                    <a:pt x="362280" y="482600"/>
                  </a:lnTo>
                  <a:lnTo>
                    <a:pt x="363829" y="483870"/>
                  </a:lnTo>
                  <a:lnTo>
                    <a:pt x="363753" y="486410"/>
                  </a:lnTo>
                  <a:lnTo>
                    <a:pt x="363550" y="487680"/>
                  </a:lnTo>
                  <a:lnTo>
                    <a:pt x="363943" y="487680"/>
                  </a:lnTo>
                  <a:lnTo>
                    <a:pt x="364578" y="490220"/>
                  </a:lnTo>
                  <a:lnTo>
                    <a:pt x="363562" y="491490"/>
                  </a:lnTo>
                  <a:lnTo>
                    <a:pt x="361721" y="492760"/>
                  </a:lnTo>
                  <a:lnTo>
                    <a:pt x="362331" y="492760"/>
                  </a:lnTo>
                  <a:lnTo>
                    <a:pt x="363181" y="496493"/>
                  </a:lnTo>
                  <a:lnTo>
                    <a:pt x="363156" y="496658"/>
                  </a:lnTo>
                  <a:lnTo>
                    <a:pt x="362127" y="498309"/>
                  </a:lnTo>
                  <a:lnTo>
                    <a:pt x="363016" y="497840"/>
                  </a:lnTo>
                  <a:lnTo>
                    <a:pt x="363918" y="497840"/>
                  </a:lnTo>
                  <a:lnTo>
                    <a:pt x="364769" y="499110"/>
                  </a:lnTo>
                  <a:lnTo>
                    <a:pt x="364528" y="497840"/>
                  </a:lnTo>
                  <a:lnTo>
                    <a:pt x="364337" y="497840"/>
                  </a:lnTo>
                  <a:lnTo>
                    <a:pt x="364121" y="494030"/>
                  </a:lnTo>
                  <a:lnTo>
                    <a:pt x="366217" y="491490"/>
                  </a:lnTo>
                  <a:lnTo>
                    <a:pt x="371017" y="491490"/>
                  </a:lnTo>
                  <a:lnTo>
                    <a:pt x="372833" y="492760"/>
                  </a:lnTo>
                  <a:lnTo>
                    <a:pt x="373735" y="494030"/>
                  </a:lnTo>
                  <a:lnTo>
                    <a:pt x="374243" y="494030"/>
                  </a:lnTo>
                  <a:lnTo>
                    <a:pt x="374967" y="492760"/>
                  </a:lnTo>
                  <a:lnTo>
                    <a:pt x="377659" y="492760"/>
                  </a:lnTo>
                  <a:lnTo>
                    <a:pt x="379387" y="494030"/>
                  </a:lnTo>
                  <a:lnTo>
                    <a:pt x="379869" y="496493"/>
                  </a:lnTo>
                  <a:lnTo>
                    <a:pt x="379844" y="496658"/>
                  </a:lnTo>
                  <a:lnTo>
                    <a:pt x="379285" y="497840"/>
                  </a:lnTo>
                  <a:lnTo>
                    <a:pt x="378294" y="499110"/>
                  </a:lnTo>
                  <a:lnTo>
                    <a:pt x="380415" y="499110"/>
                  </a:lnTo>
                  <a:lnTo>
                    <a:pt x="382066" y="500380"/>
                  </a:lnTo>
                  <a:lnTo>
                    <a:pt x="382511" y="502920"/>
                  </a:lnTo>
                  <a:lnTo>
                    <a:pt x="382892" y="502920"/>
                  </a:lnTo>
                  <a:lnTo>
                    <a:pt x="383349" y="501650"/>
                  </a:lnTo>
                  <a:lnTo>
                    <a:pt x="385686" y="501650"/>
                  </a:lnTo>
                  <a:lnTo>
                    <a:pt x="387565" y="502920"/>
                  </a:lnTo>
                  <a:lnTo>
                    <a:pt x="388632" y="505460"/>
                  </a:lnTo>
                  <a:lnTo>
                    <a:pt x="387616" y="508000"/>
                  </a:lnTo>
                  <a:lnTo>
                    <a:pt x="384187" y="509270"/>
                  </a:lnTo>
                  <a:lnTo>
                    <a:pt x="382524" y="508000"/>
                  </a:lnTo>
                  <a:lnTo>
                    <a:pt x="381838" y="506730"/>
                  </a:lnTo>
                  <a:lnTo>
                    <a:pt x="380961" y="508000"/>
                  </a:lnTo>
                  <a:lnTo>
                    <a:pt x="379501" y="509270"/>
                  </a:lnTo>
                  <a:lnTo>
                    <a:pt x="374980" y="509270"/>
                  </a:lnTo>
                  <a:lnTo>
                    <a:pt x="372719" y="506730"/>
                  </a:lnTo>
                  <a:lnTo>
                    <a:pt x="372656" y="501650"/>
                  </a:lnTo>
                  <a:lnTo>
                    <a:pt x="373786" y="500380"/>
                  </a:lnTo>
                  <a:lnTo>
                    <a:pt x="375399" y="499110"/>
                  </a:lnTo>
                  <a:lnTo>
                    <a:pt x="374294" y="499110"/>
                  </a:lnTo>
                  <a:lnTo>
                    <a:pt x="373875" y="497840"/>
                  </a:lnTo>
                  <a:lnTo>
                    <a:pt x="373151" y="500380"/>
                  </a:lnTo>
                  <a:lnTo>
                    <a:pt x="371589" y="501650"/>
                  </a:lnTo>
                  <a:lnTo>
                    <a:pt x="368084" y="501650"/>
                  </a:lnTo>
                  <a:lnTo>
                    <a:pt x="368338" y="502551"/>
                  </a:lnTo>
                  <a:lnTo>
                    <a:pt x="368236" y="504190"/>
                  </a:lnTo>
                  <a:lnTo>
                    <a:pt x="367728" y="505460"/>
                  </a:lnTo>
                  <a:lnTo>
                    <a:pt x="369328" y="505460"/>
                  </a:lnTo>
                  <a:lnTo>
                    <a:pt x="370547" y="508000"/>
                  </a:lnTo>
                  <a:lnTo>
                    <a:pt x="370979" y="511810"/>
                  </a:lnTo>
                  <a:lnTo>
                    <a:pt x="369404" y="514350"/>
                  </a:lnTo>
                  <a:lnTo>
                    <a:pt x="367144" y="514350"/>
                  </a:lnTo>
                  <a:lnTo>
                    <a:pt x="367588" y="515620"/>
                  </a:lnTo>
                  <a:lnTo>
                    <a:pt x="367944" y="515620"/>
                  </a:lnTo>
                  <a:lnTo>
                    <a:pt x="369011" y="519366"/>
                  </a:lnTo>
                  <a:lnTo>
                    <a:pt x="368998" y="519506"/>
                  </a:lnTo>
                  <a:lnTo>
                    <a:pt x="367131" y="523240"/>
                  </a:lnTo>
                  <a:lnTo>
                    <a:pt x="372630" y="523240"/>
                  </a:lnTo>
                  <a:lnTo>
                    <a:pt x="373748" y="524510"/>
                  </a:lnTo>
                  <a:lnTo>
                    <a:pt x="374434" y="524510"/>
                  </a:lnTo>
                  <a:lnTo>
                    <a:pt x="375208" y="523240"/>
                  </a:lnTo>
                  <a:lnTo>
                    <a:pt x="378269" y="523240"/>
                  </a:lnTo>
                  <a:lnTo>
                    <a:pt x="379234" y="524510"/>
                  </a:lnTo>
                  <a:lnTo>
                    <a:pt x="380339" y="524510"/>
                  </a:lnTo>
                  <a:lnTo>
                    <a:pt x="379387" y="520700"/>
                  </a:lnTo>
                  <a:lnTo>
                    <a:pt x="381190" y="516890"/>
                  </a:lnTo>
                  <a:lnTo>
                    <a:pt x="384340" y="515620"/>
                  </a:lnTo>
                  <a:lnTo>
                    <a:pt x="383667" y="515620"/>
                  </a:lnTo>
                  <a:lnTo>
                    <a:pt x="382841" y="511810"/>
                  </a:lnTo>
                  <a:lnTo>
                    <a:pt x="384479" y="509270"/>
                  </a:lnTo>
                  <a:lnTo>
                    <a:pt x="387858" y="508000"/>
                  </a:lnTo>
                  <a:lnTo>
                    <a:pt x="388950" y="508000"/>
                  </a:lnTo>
                  <a:lnTo>
                    <a:pt x="388785" y="506730"/>
                  </a:lnTo>
                  <a:lnTo>
                    <a:pt x="388734" y="504190"/>
                  </a:lnTo>
                  <a:lnTo>
                    <a:pt x="389788" y="502920"/>
                  </a:lnTo>
                  <a:lnTo>
                    <a:pt x="391325" y="501650"/>
                  </a:lnTo>
                  <a:lnTo>
                    <a:pt x="388658" y="501650"/>
                  </a:lnTo>
                  <a:lnTo>
                    <a:pt x="387781" y="500380"/>
                  </a:lnTo>
                  <a:lnTo>
                    <a:pt x="385546" y="500380"/>
                  </a:lnTo>
                  <a:lnTo>
                    <a:pt x="383476" y="499110"/>
                  </a:lnTo>
                  <a:lnTo>
                    <a:pt x="382270" y="495300"/>
                  </a:lnTo>
                  <a:lnTo>
                    <a:pt x="383222" y="492760"/>
                  </a:lnTo>
                  <a:lnTo>
                    <a:pt x="384987" y="491490"/>
                  </a:lnTo>
                  <a:lnTo>
                    <a:pt x="385216" y="490220"/>
                  </a:lnTo>
                  <a:lnTo>
                    <a:pt x="386156" y="488950"/>
                  </a:lnTo>
                  <a:lnTo>
                    <a:pt x="390766" y="488950"/>
                  </a:lnTo>
                  <a:lnTo>
                    <a:pt x="391375" y="490220"/>
                  </a:lnTo>
                  <a:lnTo>
                    <a:pt x="396519" y="490220"/>
                  </a:lnTo>
                  <a:lnTo>
                    <a:pt x="398907" y="491490"/>
                  </a:lnTo>
                  <a:lnTo>
                    <a:pt x="399148" y="495300"/>
                  </a:lnTo>
                  <a:lnTo>
                    <a:pt x="399161" y="496658"/>
                  </a:lnTo>
                  <a:lnTo>
                    <a:pt x="398183" y="497840"/>
                  </a:lnTo>
                  <a:lnTo>
                    <a:pt x="396595" y="499110"/>
                  </a:lnTo>
                  <a:lnTo>
                    <a:pt x="398183" y="499110"/>
                  </a:lnTo>
                  <a:lnTo>
                    <a:pt x="399630" y="500380"/>
                  </a:lnTo>
                  <a:lnTo>
                    <a:pt x="400316" y="502920"/>
                  </a:lnTo>
                  <a:lnTo>
                    <a:pt x="399707" y="504190"/>
                  </a:lnTo>
                  <a:lnTo>
                    <a:pt x="398576" y="505460"/>
                  </a:lnTo>
                  <a:lnTo>
                    <a:pt x="398805" y="505460"/>
                  </a:lnTo>
                  <a:lnTo>
                    <a:pt x="398881" y="509270"/>
                  </a:lnTo>
                  <a:lnTo>
                    <a:pt x="397789" y="510540"/>
                  </a:lnTo>
                  <a:lnTo>
                    <a:pt x="401142" y="510540"/>
                  </a:lnTo>
                  <a:lnTo>
                    <a:pt x="403415" y="511810"/>
                  </a:lnTo>
                  <a:lnTo>
                    <a:pt x="403466" y="516890"/>
                  </a:lnTo>
                  <a:lnTo>
                    <a:pt x="401955" y="519430"/>
                  </a:lnTo>
                  <a:lnTo>
                    <a:pt x="399884" y="519430"/>
                  </a:lnTo>
                  <a:lnTo>
                    <a:pt x="399592" y="520700"/>
                  </a:lnTo>
                  <a:lnTo>
                    <a:pt x="406006" y="520700"/>
                  </a:lnTo>
                  <a:lnTo>
                    <a:pt x="408546" y="523240"/>
                  </a:lnTo>
                  <a:lnTo>
                    <a:pt x="409054" y="525780"/>
                  </a:lnTo>
                  <a:lnTo>
                    <a:pt x="409651" y="524510"/>
                  </a:lnTo>
                  <a:lnTo>
                    <a:pt x="410819" y="523240"/>
                  </a:lnTo>
                  <a:lnTo>
                    <a:pt x="412381" y="521970"/>
                  </a:lnTo>
                  <a:lnTo>
                    <a:pt x="411645" y="520700"/>
                  </a:lnTo>
                  <a:lnTo>
                    <a:pt x="411149" y="520700"/>
                  </a:lnTo>
                  <a:lnTo>
                    <a:pt x="410959" y="518160"/>
                  </a:lnTo>
                  <a:lnTo>
                    <a:pt x="411111" y="516890"/>
                  </a:lnTo>
                  <a:lnTo>
                    <a:pt x="409117" y="516890"/>
                  </a:lnTo>
                  <a:lnTo>
                    <a:pt x="407479" y="515620"/>
                  </a:lnTo>
                  <a:lnTo>
                    <a:pt x="406920" y="511810"/>
                  </a:lnTo>
                  <a:lnTo>
                    <a:pt x="407365" y="510540"/>
                  </a:lnTo>
                  <a:lnTo>
                    <a:pt x="408228" y="509270"/>
                  </a:lnTo>
                  <a:lnTo>
                    <a:pt x="408343" y="507809"/>
                  </a:lnTo>
                  <a:lnTo>
                    <a:pt x="409016" y="506730"/>
                  </a:lnTo>
                  <a:lnTo>
                    <a:pt x="410298" y="506730"/>
                  </a:lnTo>
                  <a:lnTo>
                    <a:pt x="408292" y="505498"/>
                  </a:lnTo>
                  <a:lnTo>
                    <a:pt x="406374" y="504190"/>
                  </a:lnTo>
                  <a:lnTo>
                    <a:pt x="405066" y="500380"/>
                  </a:lnTo>
                  <a:lnTo>
                    <a:pt x="406641" y="497840"/>
                  </a:lnTo>
                  <a:lnTo>
                    <a:pt x="410108" y="496570"/>
                  </a:lnTo>
                  <a:lnTo>
                    <a:pt x="411480" y="496570"/>
                  </a:lnTo>
                  <a:lnTo>
                    <a:pt x="410972" y="492760"/>
                  </a:lnTo>
                  <a:lnTo>
                    <a:pt x="412978" y="490220"/>
                  </a:lnTo>
                  <a:lnTo>
                    <a:pt x="418528" y="490220"/>
                  </a:lnTo>
                  <a:lnTo>
                    <a:pt x="419531" y="491490"/>
                  </a:lnTo>
                  <a:lnTo>
                    <a:pt x="419836" y="491490"/>
                  </a:lnTo>
                  <a:lnTo>
                    <a:pt x="420103" y="490220"/>
                  </a:lnTo>
                  <a:lnTo>
                    <a:pt x="418807" y="490220"/>
                  </a:lnTo>
                  <a:lnTo>
                    <a:pt x="416979" y="488950"/>
                  </a:lnTo>
                  <a:lnTo>
                    <a:pt x="416090" y="486410"/>
                  </a:lnTo>
                  <a:lnTo>
                    <a:pt x="416636" y="485140"/>
                  </a:lnTo>
                  <a:lnTo>
                    <a:pt x="417195" y="483870"/>
                  </a:lnTo>
                  <a:lnTo>
                    <a:pt x="420243" y="483870"/>
                  </a:lnTo>
                  <a:lnTo>
                    <a:pt x="420751" y="482600"/>
                  </a:lnTo>
                  <a:lnTo>
                    <a:pt x="424243" y="482600"/>
                  </a:lnTo>
                  <a:lnTo>
                    <a:pt x="425958" y="483870"/>
                  </a:lnTo>
                  <a:lnTo>
                    <a:pt x="426542" y="486410"/>
                  </a:lnTo>
                  <a:lnTo>
                    <a:pt x="425284" y="488950"/>
                  </a:lnTo>
                  <a:lnTo>
                    <a:pt x="422033" y="488950"/>
                  </a:lnTo>
                  <a:lnTo>
                    <a:pt x="421411" y="490220"/>
                  </a:lnTo>
                  <a:lnTo>
                    <a:pt x="423189" y="490220"/>
                  </a:lnTo>
                  <a:lnTo>
                    <a:pt x="425488" y="492760"/>
                  </a:lnTo>
                  <a:lnTo>
                    <a:pt x="425564" y="496570"/>
                  </a:lnTo>
                  <a:lnTo>
                    <a:pt x="425361" y="496570"/>
                  </a:lnTo>
                  <a:lnTo>
                    <a:pt x="427062" y="497840"/>
                  </a:lnTo>
                  <a:lnTo>
                    <a:pt x="428332" y="499110"/>
                  </a:lnTo>
                  <a:lnTo>
                    <a:pt x="428650" y="504190"/>
                  </a:lnTo>
                  <a:lnTo>
                    <a:pt x="426554" y="506730"/>
                  </a:lnTo>
                  <a:lnTo>
                    <a:pt x="427126" y="506730"/>
                  </a:lnTo>
                  <a:lnTo>
                    <a:pt x="428650" y="508000"/>
                  </a:lnTo>
                  <a:lnTo>
                    <a:pt x="428688" y="511810"/>
                  </a:lnTo>
                  <a:lnTo>
                    <a:pt x="427202" y="513080"/>
                  </a:lnTo>
                  <a:lnTo>
                    <a:pt x="423468" y="513080"/>
                  </a:lnTo>
                  <a:lnTo>
                    <a:pt x="421944" y="511810"/>
                  </a:lnTo>
                  <a:lnTo>
                    <a:pt x="421906" y="508000"/>
                  </a:lnTo>
                  <a:lnTo>
                    <a:pt x="423405" y="506730"/>
                  </a:lnTo>
                  <a:lnTo>
                    <a:pt x="421017" y="506730"/>
                  </a:lnTo>
                  <a:lnTo>
                    <a:pt x="418630" y="504190"/>
                  </a:lnTo>
                  <a:lnTo>
                    <a:pt x="418541" y="500380"/>
                  </a:lnTo>
                  <a:lnTo>
                    <a:pt x="417677" y="500380"/>
                  </a:lnTo>
                  <a:lnTo>
                    <a:pt x="417271" y="499110"/>
                  </a:lnTo>
                  <a:lnTo>
                    <a:pt x="416953" y="499110"/>
                  </a:lnTo>
                  <a:lnTo>
                    <a:pt x="416242" y="500380"/>
                  </a:lnTo>
                  <a:lnTo>
                    <a:pt x="415340" y="499211"/>
                  </a:lnTo>
                  <a:lnTo>
                    <a:pt x="415442" y="500380"/>
                  </a:lnTo>
                  <a:lnTo>
                    <a:pt x="416204" y="502920"/>
                  </a:lnTo>
                  <a:lnTo>
                    <a:pt x="414718" y="505460"/>
                  </a:lnTo>
                  <a:lnTo>
                    <a:pt x="412191" y="505460"/>
                  </a:lnTo>
                  <a:lnTo>
                    <a:pt x="413334" y="506730"/>
                  </a:lnTo>
                  <a:lnTo>
                    <a:pt x="414286" y="506730"/>
                  </a:lnTo>
                  <a:lnTo>
                    <a:pt x="414680" y="508000"/>
                  </a:lnTo>
                  <a:lnTo>
                    <a:pt x="415899" y="509270"/>
                  </a:lnTo>
                  <a:lnTo>
                    <a:pt x="416826" y="510540"/>
                  </a:lnTo>
                  <a:lnTo>
                    <a:pt x="417106" y="511810"/>
                  </a:lnTo>
                  <a:lnTo>
                    <a:pt x="420116" y="511810"/>
                  </a:lnTo>
                  <a:lnTo>
                    <a:pt x="422757" y="514350"/>
                  </a:lnTo>
                  <a:lnTo>
                    <a:pt x="423252" y="519366"/>
                  </a:lnTo>
                  <a:lnTo>
                    <a:pt x="423227" y="519506"/>
                  </a:lnTo>
                  <a:lnTo>
                    <a:pt x="422592" y="520700"/>
                  </a:lnTo>
                  <a:lnTo>
                    <a:pt x="421411" y="521970"/>
                  </a:lnTo>
                  <a:lnTo>
                    <a:pt x="422300" y="523240"/>
                  </a:lnTo>
                  <a:lnTo>
                    <a:pt x="422986" y="524510"/>
                  </a:lnTo>
                  <a:lnTo>
                    <a:pt x="426554" y="524510"/>
                  </a:lnTo>
                  <a:lnTo>
                    <a:pt x="433514" y="524510"/>
                  </a:lnTo>
                  <a:lnTo>
                    <a:pt x="434809" y="521970"/>
                  </a:lnTo>
                  <a:lnTo>
                    <a:pt x="435203" y="521208"/>
                  </a:lnTo>
                  <a:lnTo>
                    <a:pt x="431965" y="521970"/>
                  </a:lnTo>
                  <a:lnTo>
                    <a:pt x="429260" y="519430"/>
                  </a:lnTo>
                  <a:lnTo>
                    <a:pt x="428129" y="514350"/>
                  </a:lnTo>
                  <a:lnTo>
                    <a:pt x="429221" y="513080"/>
                  </a:lnTo>
                  <a:lnTo>
                    <a:pt x="431126" y="511810"/>
                  </a:lnTo>
                  <a:lnTo>
                    <a:pt x="430580" y="509270"/>
                  </a:lnTo>
                  <a:lnTo>
                    <a:pt x="432092" y="506730"/>
                  </a:lnTo>
                  <a:lnTo>
                    <a:pt x="437172" y="505460"/>
                  </a:lnTo>
                  <a:lnTo>
                    <a:pt x="439699" y="506730"/>
                  </a:lnTo>
                  <a:lnTo>
                    <a:pt x="440613" y="509270"/>
                  </a:lnTo>
                  <a:lnTo>
                    <a:pt x="441439" y="508000"/>
                  </a:lnTo>
                  <a:lnTo>
                    <a:pt x="442785" y="506730"/>
                  </a:lnTo>
                  <a:lnTo>
                    <a:pt x="444106" y="506730"/>
                  </a:lnTo>
                  <a:lnTo>
                    <a:pt x="442290" y="505460"/>
                  </a:lnTo>
                  <a:lnTo>
                    <a:pt x="441794" y="504190"/>
                  </a:lnTo>
                  <a:lnTo>
                    <a:pt x="441845" y="502920"/>
                  </a:lnTo>
                  <a:lnTo>
                    <a:pt x="441490" y="502920"/>
                  </a:lnTo>
                  <a:lnTo>
                    <a:pt x="441248" y="501650"/>
                  </a:lnTo>
                  <a:lnTo>
                    <a:pt x="441071" y="501650"/>
                  </a:lnTo>
                  <a:lnTo>
                    <a:pt x="440309" y="502920"/>
                  </a:lnTo>
                  <a:lnTo>
                    <a:pt x="439229" y="502920"/>
                  </a:lnTo>
                  <a:lnTo>
                    <a:pt x="435203" y="504190"/>
                  </a:lnTo>
                  <a:lnTo>
                    <a:pt x="432638" y="501650"/>
                  </a:lnTo>
                  <a:lnTo>
                    <a:pt x="431838" y="496925"/>
                  </a:lnTo>
                  <a:lnTo>
                    <a:pt x="431838" y="496493"/>
                  </a:lnTo>
                  <a:lnTo>
                    <a:pt x="433654" y="494030"/>
                  </a:lnTo>
                  <a:lnTo>
                    <a:pt x="437908" y="492760"/>
                  </a:lnTo>
                  <a:lnTo>
                    <a:pt x="434390" y="492760"/>
                  </a:lnTo>
                  <a:lnTo>
                    <a:pt x="432536" y="491490"/>
                  </a:lnTo>
                  <a:lnTo>
                    <a:pt x="431698" y="489331"/>
                  </a:lnTo>
                  <a:lnTo>
                    <a:pt x="431774" y="488442"/>
                  </a:lnTo>
                  <a:lnTo>
                    <a:pt x="432625" y="486410"/>
                  </a:lnTo>
                  <a:lnTo>
                    <a:pt x="434416" y="486410"/>
                  </a:lnTo>
                  <a:lnTo>
                    <a:pt x="436219" y="485140"/>
                  </a:lnTo>
                  <a:lnTo>
                    <a:pt x="438073" y="486410"/>
                  </a:lnTo>
                  <a:lnTo>
                    <a:pt x="439051" y="490220"/>
                  </a:lnTo>
                  <a:lnTo>
                    <a:pt x="437984" y="492760"/>
                  </a:lnTo>
                  <a:lnTo>
                    <a:pt x="439331" y="494030"/>
                  </a:lnTo>
                  <a:lnTo>
                    <a:pt x="440410" y="495300"/>
                  </a:lnTo>
                  <a:lnTo>
                    <a:pt x="440524" y="494030"/>
                  </a:lnTo>
                  <a:lnTo>
                    <a:pt x="440944" y="492760"/>
                  </a:lnTo>
                  <a:lnTo>
                    <a:pt x="441680" y="491490"/>
                  </a:lnTo>
                  <a:lnTo>
                    <a:pt x="440448" y="491490"/>
                  </a:lnTo>
                  <a:lnTo>
                    <a:pt x="439407" y="490220"/>
                  </a:lnTo>
                  <a:lnTo>
                    <a:pt x="438683" y="487680"/>
                  </a:lnTo>
                  <a:lnTo>
                    <a:pt x="439813" y="485140"/>
                  </a:lnTo>
                  <a:lnTo>
                    <a:pt x="443445" y="485140"/>
                  </a:lnTo>
                  <a:lnTo>
                    <a:pt x="445262" y="486410"/>
                  </a:lnTo>
                  <a:lnTo>
                    <a:pt x="445884" y="488950"/>
                  </a:lnTo>
                  <a:lnTo>
                    <a:pt x="445706" y="488950"/>
                  </a:lnTo>
                  <a:lnTo>
                    <a:pt x="445274" y="490220"/>
                  </a:lnTo>
                  <a:lnTo>
                    <a:pt x="448005" y="490220"/>
                  </a:lnTo>
                  <a:lnTo>
                    <a:pt x="450253" y="492760"/>
                  </a:lnTo>
                  <a:lnTo>
                    <a:pt x="450138" y="496570"/>
                  </a:lnTo>
                  <a:lnTo>
                    <a:pt x="449834" y="497840"/>
                  </a:lnTo>
                  <a:lnTo>
                    <a:pt x="450316" y="497840"/>
                  </a:lnTo>
                  <a:lnTo>
                    <a:pt x="450684" y="499110"/>
                  </a:lnTo>
                  <a:lnTo>
                    <a:pt x="450989" y="501650"/>
                  </a:lnTo>
                  <a:lnTo>
                    <a:pt x="449910" y="502920"/>
                  </a:lnTo>
                  <a:lnTo>
                    <a:pt x="448195" y="504190"/>
                  </a:lnTo>
                  <a:lnTo>
                    <a:pt x="447776" y="505460"/>
                  </a:lnTo>
                  <a:lnTo>
                    <a:pt x="447001" y="506730"/>
                  </a:lnTo>
                  <a:lnTo>
                    <a:pt x="447217" y="506730"/>
                  </a:lnTo>
                  <a:lnTo>
                    <a:pt x="449605" y="508000"/>
                  </a:lnTo>
                  <a:lnTo>
                    <a:pt x="449884" y="513080"/>
                  </a:lnTo>
                  <a:lnTo>
                    <a:pt x="449427" y="514350"/>
                  </a:lnTo>
                  <a:lnTo>
                    <a:pt x="448640" y="514350"/>
                  </a:lnTo>
                  <a:lnTo>
                    <a:pt x="449643" y="515620"/>
                  </a:lnTo>
                  <a:lnTo>
                    <a:pt x="450291" y="516890"/>
                  </a:lnTo>
                  <a:lnTo>
                    <a:pt x="450303" y="520852"/>
                  </a:lnTo>
                  <a:lnTo>
                    <a:pt x="448856" y="523240"/>
                  </a:lnTo>
                  <a:lnTo>
                    <a:pt x="446633" y="524510"/>
                  </a:lnTo>
                  <a:lnTo>
                    <a:pt x="446773" y="524510"/>
                  </a:lnTo>
                  <a:lnTo>
                    <a:pt x="446874" y="525792"/>
                  </a:lnTo>
                  <a:lnTo>
                    <a:pt x="447014" y="527050"/>
                  </a:lnTo>
                  <a:lnTo>
                    <a:pt x="446697" y="528320"/>
                  </a:lnTo>
                  <a:lnTo>
                    <a:pt x="449491" y="528320"/>
                  </a:lnTo>
                  <a:lnTo>
                    <a:pt x="452031" y="529590"/>
                  </a:lnTo>
                  <a:lnTo>
                    <a:pt x="452704" y="532130"/>
                  </a:lnTo>
                  <a:lnTo>
                    <a:pt x="455015" y="533400"/>
                  </a:lnTo>
                  <a:lnTo>
                    <a:pt x="456857" y="535940"/>
                  </a:lnTo>
                  <a:lnTo>
                    <a:pt x="457809" y="541020"/>
                  </a:lnTo>
                  <a:lnTo>
                    <a:pt x="455358" y="544830"/>
                  </a:lnTo>
                  <a:lnTo>
                    <a:pt x="450989" y="546100"/>
                  </a:lnTo>
                  <a:lnTo>
                    <a:pt x="450215" y="544830"/>
                  </a:lnTo>
                  <a:lnTo>
                    <a:pt x="449478" y="544830"/>
                  </a:lnTo>
                  <a:lnTo>
                    <a:pt x="449884" y="546100"/>
                  </a:lnTo>
                  <a:lnTo>
                    <a:pt x="450215" y="546100"/>
                  </a:lnTo>
                  <a:lnTo>
                    <a:pt x="450380" y="547370"/>
                  </a:lnTo>
                  <a:lnTo>
                    <a:pt x="451205" y="547370"/>
                  </a:lnTo>
                  <a:lnTo>
                    <a:pt x="452132" y="546100"/>
                  </a:lnTo>
                  <a:lnTo>
                    <a:pt x="455955" y="546100"/>
                  </a:lnTo>
                  <a:lnTo>
                    <a:pt x="458393" y="548640"/>
                  </a:lnTo>
                  <a:lnTo>
                    <a:pt x="459371" y="551180"/>
                  </a:lnTo>
                  <a:lnTo>
                    <a:pt x="461238" y="551180"/>
                  </a:lnTo>
                  <a:lnTo>
                    <a:pt x="462610" y="552437"/>
                  </a:lnTo>
                  <a:lnTo>
                    <a:pt x="462711" y="553720"/>
                  </a:lnTo>
                  <a:lnTo>
                    <a:pt x="462699" y="554990"/>
                  </a:lnTo>
                  <a:lnTo>
                    <a:pt x="464185" y="556260"/>
                  </a:lnTo>
                  <a:lnTo>
                    <a:pt x="465315" y="557530"/>
                  </a:lnTo>
                  <a:lnTo>
                    <a:pt x="465785" y="559600"/>
                  </a:lnTo>
                  <a:lnTo>
                    <a:pt x="465785" y="561441"/>
                  </a:lnTo>
                  <a:lnTo>
                    <a:pt x="465531" y="562610"/>
                  </a:lnTo>
                  <a:lnTo>
                    <a:pt x="467410" y="563880"/>
                  </a:lnTo>
                  <a:lnTo>
                    <a:pt x="468909" y="565150"/>
                  </a:lnTo>
                  <a:lnTo>
                    <a:pt x="469646" y="568515"/>
                  </a:lnTo>
                  <a:lnTo>
                    <a:pt x="469531" y="570230"/>
                  </a:lnTo>
                  <a:lnTo>
                    <a:pt x="468922" y="571500"/>
                  </a:lnTo>
                  <a:lnTo>
                    <a:pt x="470496" y="571500"/>
                  </a:lnTo>
                  <a:lnTo>
                    <a:pt x="471309" y="572770"/>
                  </a:lnTo>
                  <a:lnTo>
                    <a:pt x="472579" y="572770"/>
                  </a:lnTo>
                  <a:lnTo>
                    <a:pt x="473252" y="571500"/>
                  </a:lnTo>
                  <a:lnTo>
                    <a:pt x="473595" y="571500"/>
                  </a:lnTo>
                  <a:lnTo>
                    <a:pt x="473379" y="570547"/>
                  </a:lnTo>
                  <a:lnTo>
                    <a:pt x="473265" y="570128"/>
                  </a:lnTo>
                  <a:lnTo>
                    <a:pt x="472897" y="569252"/>
                  </a:lnTo>
                  <a:lnTo>
                    <a:pt x="472998" y="568515"/>
                  </a:lnTo>
                  <a:lnTo>
                    <a:pt x="473392" y="567690"/>
                  </a:lnTo>
                  <a:lnTo>
                    <a:pt x="474548" y="566420"/>
                  </a:lnTo>
                  <a:lnTo>
                    <a:pt x="473443" y="565150"/>
                  </a:lnTo>
                  <a:lnTo>
                    <a:pt x="472732" y="563880"/>
                  </a:lnTo>
                  <a:lnTo>
                    <a:pt x="472643" y="560070"/>
                  </a:lnTo>
                  <a:lnTo>
                    <a:pt x="473646" y="558800"/>
                  </a:lnTo>
                  <a:lnTo>
                    <a:pt x="475195" y="557530"/>
                  </a:lnTo>
                  <a:lnTo>
                    <a:pt x="474535" y="556260"/>
                  </a:lnTo>
                  <a:lnTo>
                    <a:pt x="472567" y="556260"/>
                  </a:lnTo>
                  <a:lnTo>
                    <a:pt x="470306" y="557530"/>
                  </a:lnTo>
                  <a:lnTo>
                    <a:pt x="468426" y="556260"/>
                  </a:lnTo>
                  <a:lnTo>
                    <a:pt x="467385" y="552678"/>
                  </a:lnTo>
                  <a:lnTo>
                    <a:pt x="467334" y="552437"/>
                  </a:lnTo>
                  <a:lnTo>
                    <a:pt x="468325" y="551180"/>
                  </a:lnTo>
                  <a:lnTo>
                    <a:pt x="470306" y="549910"/>
                  </a:lnTo>
                  <a:lnTo>
                    <a:pt x="470712" y="549910"/>
                  </a:lnTo>
                  <a:lnTo>
                    <a:pt x="470827" y="548640"/>
                  </a:lnTo>
                  <a:lnTo>
                    <a:pt x="471474" y="547370"/>
                  </a:lnTo>
                  <a:lnTo>
                    <a:pt x="472490" y="546100"/>
                  </a:lnTo>
                  <a:lnTo>
                    <a:pt x="470712" y="546100"/>
                  </a:lnTo>
                  <a:lnTo>
                    <a:pt x="469226" y="544830"/>
                  </a:lnTo>
                  <a:lnTo>
                    <a:pt x="468541" y="543560"/>
                  </a:lnTo>
                  <a:lnTo>
                    <a:pt x="468020" y="543560"/>
                  </a:lnTo>
                  <a:lnTo>
                    <a:pt x="467296" y="544830"/>
                  </a:lnTo>
                  <a:lnTo>
                    <a:pt x="462711" y="544830"/>
                  </a:lnTo>
                  <a:lnTo>
                    <a:pt x="462038" y="542290"/>
                  </a:lnTo>
                  <a:lnTo>
                    <a:pt x="462127" y="541020"/>
                  </a:lnTo>
                  <a:lnTo>
                    <a:pt x="462330" y="541020"/>
                  </a:lnTo>
                  <a:lnTo>
                    <a:pt x="461645" y="539750"/>
                  </a:lnTo>
                  <a:lnTo>
                    <a:pt x="461175" y="538480"/>
                  </a:lnTo>
                  <a:lnTo>
                    <a:pt x="460883" y="535940"/>
                  </a:lnTo>
                  <a:lnTo>
                    <a:pt x="461276" y="534809"/>
                  </a:lnTo>
                  <a:lnTo>
                    <a:pt x="461365" y="534606"/>
                  </a:lnTo>
                  <a:lnTo>
                    <a:pt x="462038" y="533552"/>
                  </a:lnTo>
                  <a:lnTo>
                    <a:pt x="461962" y="533057"/>
                  </a:lnTo>
                  <a:lnTo>
                    <a:pt x="461492" y="532130"/>
                  </a:lnTo>
                  <a:lnTo>
                    <a:pt x="460997" y="532130"/>
                  </a:lnTo>
                  <a:lnTo>
                    <a:pt x="460692" y="530860"/>
                  </a:lnTo>
                  <a:lnTo>
                    <a:pt x="460273" y="530860"/>
                  </a:lnTo>
                  <a:lnTo>
                    <a:pt x="459752" y="532130"/>
                  </a:lnTo>
                  <a:lnTo>
                    <a:pt x="457288" y="532130"/>
                  </a:lnTo>
                  <a:lnTo>
                    <a:pt x="455434" y="530860"/>
                  </a:lnTo>
                  <a:lnTo>
                    <a:pt x="454456" y="527050"/>
                  </a:lnTo>
                  <a:lnTo>
                    <a:pt x="455510" y="525792"/>
                  </a:lnTo>
                  <a:lnTo>
                    <a:pt x="458609" y="524510"/>
                  </a:lnTo>
                  <a:lnTo>
                    <a:pt x="459917" y="525780"/>
                  </a:lnTo>
                  <a:lnTo>
                    <a:pt x="461086" y="525780"/>
                  </a:lnTo>
                  <a:lnTo>
                    <a:pt x="461619" y="524510"/>
                  </a:lnTo>
                  <a:lnTo>
                    <a:pt x="462305" y="524510"/>
                  </a:lnTo>
                  <a:lnTo>
                    <a:pt x="460235" y="523240"/>
                  </a:lnTo>
                  <a:lnTo>
                    <a:pt x="458558" y="521970"/>
                  </a:lnTo>
                  <a:lnTo>
                    <a:pt x="457974" y="519430"/>
                  </a:lnTo>
                  <a:lnTo>
                    <a:pt x="456044" y="519430"/>
                  </a:lnTo>
                  <a:lnTo>
                    <a:pt x="454418" y="518160"/>
                  </a:lnTo>
                  <a:lnTo>
                    <a:pt x="453961" y="516166"/>
                  </a:lnTo>
                  <a:lnTo>
                    <a:pt x="453872" y="515226"/>
                  </a:lnTo>
                  <a:lnTo>
                    <a:pt x="453986" y="514019"/>
                  </a:lnTo>
                  <a:lnTo>
                    <a:pt x="454139" y="513080"/>
                  </a:lnTo>
                  <a:lnTo>
                    <a:pt x="453885" y="513080"/>
                  </a:lnTo>
                  <a:lnTo>
                    <a:pt x="453859" y="510540"/>
                  </a:lnTo>
                  <a:lnTo>
                    <a:pt x="455333" y="509270"/>
                  </a:lnTo>
                  <a:lnTo>
                    <a:pt x="457161" y="509270"/>
                  </a:lnTo>
                  <a:lnTo>
                    <a:pt x="456526" y="508000"/>
                  </a:lnTo>
                  <a:lnTo>
                    <a:pt x="456006" y="508000"/>
                  </a:lnTo>
                  <a:lnTo>
                    <a:pt x="455587" y="506730"/>
                  </a:lnTo>
                  <a:lnTo>
                    <a:pt x="455701" y="505460"/>
                  </a:lnTo>
                  <a:lnTo>
                    <a:pt x="455980" y="505460"/>
                  </a:lnTo>
                  <a:lnTo>
                    <a:pt x="454393" y="504190"/>
                  </a:lnTo>
                  <a:lnTo>
                    <a:pt x="453085" y="502920"/>
                  </a:lnTo>
                  <a:lnTo>
                    <a:pt x="452056" y="499110"/>
                  </a:lnTo>
                  <a:lnTo>
                    <a:pt x="453745" y="496570"/>
                  </a:lnTo>
                  <a:lnTo>
                    <a:pt x="456565" y="495300"/>
                  </a:lnTo>
                  <a:lnTo>
                    <a:pt x="456780" y="495300"/>
                  </a:lnTo>
                  <a:lnTo>
                    <a:pt x="456349" y="492760"/>
                  </a:lnTo>
                  <a:lnTo>
                    <a:pt x="458228" y="490220"/>
                  </a:lnTo>
                  <a:lnTo>
                    <a:pt x="463702" y="488950"/>
                  </a:lnTo>
                  <a:lnTo>
                    <a:pt x="466267" y="491490"/>
                  </a:lnTo>
                  <a:lnTo>
                    <a:pt x="467118" y="496493"/>
                  </a:lnTo>
                  <a:lnTo>
                    <a:pt x="467067" y="496658"/>
                  </a:lnTo>
                  <a:lnTo>
                    <a:pt x="465264" y="499110"/>
                  </a:lnTo>
                  <a:lnTo>
                    <a:pt x="462470" y="499110"/>
                  </a:lnTo>
                  <a:lnTo>
                    <a:pt x="462699" y="501650"/>
                  </a:lnTo>
                  <a:lnTo>
                    <a:pt x="462178" y="502920"/>
                  </a:lnTo>
                  <a:lnTo>
                    <a:pt x="461149" y="504190"/>
                  </a:lnTo>
                  <a:lnTo>
                    <a:pt x="462102" y="504190"/>
                  </a:lnTo>
                  <a:lnTo>
                    <a:pt x="462711" y="506437"/>
                  </a:lnTo>
                  <a:lnTo>
                    <a:pt x="464185" y="505498"/>
                  </a:lnTo>
                  <a:lnTo>
                    <a:pt x="467372" y="504190"/>
                  </a:lnTo>
                  <a:lnTo>
                    <a:pt x="468096" y="504190"/>
                  </a:lnTo>
                  <a:lnTo>
                    <a:pt x="468668" y="502920"/>
                  </a:lnTo>
                  <a:lnTo>
                    <a:pt x="469582" y="501650"/>
                  </a:lnTo>
                  <a:lnTo>
                    <a:pt x="469988" y="500380"/>
                  </a:lnTo>
                  <a:lnTo>
                    <a:pt x="471881" y="497840"/>
                  </a:lnTo>
                  <a:lnTo>
                    <a:pt x="476034" y="497840"/>
                  </a:lnTo>
                  <a:lnTo>
                    <a:pt x="477494" y="499110"/>
                  </a:lnTo>
                  <a:lnTo>
                    <a:pt x="478434" y="500380"/>
                  </a:lnTo>
                  <a:lnTo>
                    <a:pt x="478409" y="499110"/>
                  </a:lnTo>
                  <a:lnTo>
                    <a:pt x="478548" y="497840"/>
                  </a:lnTo>
                  <a:lnTo>
                    <a:pt x="477761" y="497840"/>
                  </a:lnTo>
                  <a:lnTo>
                    <a:pt x="477164" y="496658"/>
                  </a:lnTo>
                  <a:lnTo>
                    <a:pt x="477088" y="496493"/>
                  </a:lnTo>
                  <a:lnTo>
                    <a:pt x="476237" y="492760"/>
                  </a:lnTo>
                  <a:lnTo>
                    <a:pt x="477075" y="491490"/>
                  </a:lnTo>
                  <a:lnTo>
                    <a:pt x="477926" y="490220"/>
                  </a:lnTo>
                  <a:lnTo>
                    <a:pt x="483323" y="488950"/>
                  </a:lnTo>
                  <a:lnTo>
                    <a:pt x="486016" y="491490"/>
                  </a:lnTo>
                  <a:lnTo>
                    <a:pt x="486727" y="493687"/>
                  </a:lnTo>
                  <a:lnTo>
                    <a:pt x="486752" y="495300"/>
                  </a:lnTo>
                  <a:lnTo>
                    <a:pt x="486549" y="496570"/>
                  </a:lnTo>
                  <a:lnTo>
                    <a:pt x="487045" y="496570"/>
                  </a:lnTo>
                  <a:lnTo>
                    <a:pt x="487718" y="495300"/>
                  </a:lnTo>
                  <a:lnTo>
                    <a:pt x="489026" y="494030"/>
                  </a:lnTo>
                  <a:lnTo>
                    <a:pt x="493534" y="492760"/>
                  </a:lnTo>
                  <a:lnTo>
                    <a:pt x="496100" y="495300"/>
                  </a:lnTo>
                  <a:lnTo>
                    <a:pt x="496608" y="497700"/>
                  </a:lnTo>
                  <a:lnTo>
                    <a:pt x="496557" y="499211"/>
                  </a:lnTo>
                  <a:lnTo>
                    <a:pt x="496379" y="500380"/>
                  </a:lnTo>
                  <a:lnTo>
                    <a:pt x="497128" y="500380"/>
                  </a:lnTo>
                  <a:lnTo>
                    <a:pt x="497370" y="502920"/>
                  </a:lnTo>
                  <a:lnTo>
                    <a:pt x="496239" y="504190"/>
                  </a:lnTo>
                  <a:lnTo>
                    <a:pt x="494665" y="505460"/>
                  </a:lnTo>
                  <a:lnTo>
                    <a:pt x="495096" y="505460"/>
                  </a:lnTo>
                  <a:lnTo>
                    <a:pt x="495528" y="506730"/>
                  </a:lnTo>
                  <a:lnTo>
                    <a:pt x="495160" y="508000"/>
                  </a:lnTo>
                  <a:lnTo>
                    <a:pt x="494423" y="509270"/>
                  </a:lnTo>
                  <a:lnTo>
                    <a:pt x="497928" y="509270"/>
                  </a:lnTo>
                  <a:lnTo>
                    <a:pt x="500227" y="510540"/>
                  </a:lnTo>
                  <a:lnTo>
                    <a:pt x="500354" y="516699"/>
                  </a:lnTo>
                  <a:lnTo>
                    <a:pt x="503428" y="515620"/>
                  </a:lnTo>
                  <a:lnTo>
                    <a:pt x="505345" y="515620"/>
                  </a:lnTo>
                  <a:lnTo>
                    <a:pt x="506133" y="514350"/>
                  </a:lnTo>
                  <a:lnTo>
                    <a:pt x="507644" y="513080"/>
                  </a:lnTo>
                  <a:lnTo>
                    <a:pt x="512876" y="511810"/>
                  </a:lnTo>
                  <a:lnTo>
                    <a:pt x="511695" y="511810"/>
                  </a:lnTo>
                  <a:lnTo>
                    <a:pt x="509117" y="510540"/>
                  </a:lnTo>
                  <a:lnTo>
                    <a:pt x="508520" y="506730"/>
                  </a:lnTo>
                  <a:lnTo>
                    <a:pt x="508800" y="505498"/>
                  </a:lnTo>
                  <a:lnTo>
                    <a:pt x="509308" y="504190"/>
                  </a:lnTo>
                  <a:lnTo>
                    <a:pt x="508698" y="505460"/>
                  </a:lnTo>
                  <a:lnTo>
                    <a:pt x="506577" y="505460"/>
                  </a:lnTo>
                  <a:lnTo>
                    <a:pt x="506425" y="506730"/>
                  </a:lnTo>
                  <a:lnTo>
                    <a:pt x="505180" y="508000"/>
                  </a:lnTo>
                  <a:lnTo>
                    <a:pt x="501650" y="509270"/>
                  </a:lnTo>
                  <a:lnTo>
                    <a:pt x="500037" y="506730"/>
                  </a:lnTo>
                  <a:lnTo>
                    <a:pt x="499833" y="504190"/>
                  </a:lnTo>
                  <a:lnTo>
                    <a:pt x="500468" y="502920"/>
                  </a:lnTo>
                  <a:lnTo>
                    <a:pt x="501332" y="502920"/>
                  </a:lnTo>
                  <a:lnTo>
                    <a:pt x="501167" y="501650"/>
                  </a:lnTo>
                  <a:lnTo>
                    <a:pt x="500634" y="500380"/>
                  </a:lnTo>
                  <a:lnTo>
                    <a:pt x="501484" y="497840"/>
                  </a:lnTo>
                  <a:lnTo>
                    <a:pt x="503085" y="496570"/>
                  </a:lnTo>
                  <a:lnTo>
                    <a:pt x="502780" y="496570"/>
                  </a:lnTo>
                  <a:lnTo>
                    <a:pt x="502145" y="492760"/>
                  </a:lnTo>
                  <a:lnTo>
                    <a:pt x="503910" y="490220"/>
                  </a:lnTo>
                  <a:lnTo>
                    <a:pt x="508863" y="490220"/>
                  </a:lnTo>
                  <a:lnTo>
                    <a:pt x="509282" y="488950"/>
                  </a:lnTo>
                  <a:lnTo>
                    <a:pt x="511581" y="488950"/>
                  </a:lnTo>
                  <a:lnTo>
                    <a:pt x="513461" y="490220"/>
                  </a:lnTo>
                  <a:lnTo>
                    <a:pt x="514070" y="491490"/>
                  </a:lnTo>
                  <a:lnTo>
                    <a:pt x="515315" y="492760"/>
                  </a:lnTo>
                  <a:lnTo>
                    <a:pt x="516280" y="494030"/>
                  </a:lnTo>
                  <a:lnTo>
                    <a:pt x="516902" y="496493"/>
                  </a:lnTo>
                  <a:lnTo>
                    <a:pt x="516851" y="496925"/>
                  </a:lnTo>
                  <a:lnTo>
                    <a:pt x="516661" y="497840"/>
                  </a:lnTo>
                  <a:lnTo>
                    <a:pt x="516001" y="499110"/>
                  </a:lnTo>
                  <a:lnTo>
                    <a:pt x="517271" y="499110"/>
                  </a:lnTo>
                  <a:lnTo>
                    <a:pt x="518375" y="500380"/>
                  </a:lnTo>
                  <a:lnTo>
                    <a:pt x="519049" y="502920"/>
                  </a:lnTo>
                  <a:lnTo>
                    <a:pt x="518718" y="504190"/>
                  </a:lnTo>
                  <a:lnTo>
                    <a:pt x="518045" y="504190"/>
                  </a:lnTo>
                  <a:lnTo>
                    <a:pt x="518299" y="505460"/>
                  </a:lnTo>
                  <a:lnTo>
                    <a:pt x="518528" y="505460"/>
                  </a:lnTo>
                  <a:lnTo>
                    <a:pt x="518693" y="506691"/>
                  </a:lnTo>
                  <a:lnTo>
                    <a:pt x="520115" y="505460"/>
                  </a:lnTo>
                  <a:lnTo>
                    <a:pt x="522147" y="505460"/>
                  </a:lnTo>
                  <a:lnTo>
                    <a:pt x="521970" y="504190"/>
                  </a:lnTo>
                  <a:lnTo>
                    <a:pt x="521449" y="502920"/>
                  </a:lnTo>
                  <a:lnTo>
                    <a:pt x="521754" y="501650"/>
                  </a:lnTo>
                  <a:lnTo>
                    <a:pt x="522503" y="500380"/>
                  </a:lnTo>
                  <a:lnTo>
                    <a:pt x="522871" y="499110"/>
                  </a:lnTo>
                  <a:lnTo>
                    <a:pt x="523976" y="497840"/>
                  </a:lnTo>
                  <a:lnTo>
                    <a:pt x="525691" y="497840"/>
                  </a:lnTo>
                  <a:lnTo>
                    <a:pt x="525386" y="496493"/>
                  </a:lnTo>
                  <a:lnTo>
                    <a:pt x="524637" y="494030"/>
                  </a:lnTo>
                  <a:lnTo>
                    <a:pt x="526313" y="491490"/>
                  </a:lnTo>
                  <a:lnTo>
                    <a:pt x="530796" y="490220"/>
                  </a:lnTo>
                  <a:lnTo>
                    <a:pt x="532536" y="490220"/>
                  </a:lnTo>
                  <a:lnTo>
                    <a:pt x="533717" y="491490"/>
                  </a:lnTo>
                  <a:lnTo>
                    <a:pt x="533450" y="490220"/>
                  </a:lnTo>
                  <a:lnTo>
                    <a:pt x="534428" y="488950"/>
                  </a:lnTo>
                  <a:lnTo>
                    <a:pt x="537552" y="487680"/>
                  </a:lnTo>
                  <a:lnTo>
                    <a:pt x="538988" y="487680"/>
                  </a:lnTo>
                  <a:lnTo>
                    <a:pt x="539775" y="488950"/>
                  </a:lnTo>
                  <a:lnTo>
                    <a:pt x="540232" y="488950"/>
                  </a:lnTo>
                  <a:lnTo>
                    <a:pt x="541007" y="487680"/>
                  </a:lnTo>
                  <a:lnTo>
                    <a:pt x="543839" y="487680"/>
                  </a:lnTo>
                  <a:lnTo>
                    <a:pt x="545630" y="488950"/>
                  </a:lnTo>
                  <a:lnTo>
                    <a:pt x="546366" y="491490"/>
                  </a:lnTo>
                  <a:lnTo>
                    <a:pt x="544868" y="494030"/>
                  </a:lnTo>
                  <a:lnTo>
                    <a:pt x="545211" y="494030"/>
                  </a:lnTo>
                  <a:lnTo>
                    <a:pt x="546379" y="491490"/>
                  </a:lnTo>
                  <a:lnTo>
                    <a:pt x="551675" y="490220"/>
                  </a:lnTo>
                  <a:lnTo>
                    <a:pt x="554469" y="491490"/>
                  </a:lnTo>
                  <a:lnTo>
                    <a:pt x="555421" y="495300"/>
                  </a:lnTo>
                  <a:lnTo>
                    <a:pt x="555599" y="495300"/>
                  </a:lnTo>
                  <a:lnTo>
                    <a:pt x="556006" y="494030"/>
                  </a:lnTo>
                  <a:lnTo>
                    <a:pt x="556552" y="494030"/>
                  </a:lnTo>
                  <a:lnTo>
                    <a:pt x="556488" y="492760"/>
                  </a:lnTo>
                  <a:lnTo>
                    <a:pt x="555929" y="491490"/>
                  </a:lnTo>
                  <a:lnTo>
                    <a:pt x="556983" y="490220"/>
                  </a:lnTo>
                  <a:lnTo>
                    <a:pt x="558673" y="488950"/>
                  </a:lnTo>
                  <a:lnTo>
                    <a:pt x="558063" y="488950"/>
                  </a:lnTo>
                  <a:lnTo>
                    <a:pt x="557555" y="487680"/>
                  </a:lnTo>
                  <a:lnTo>
                    <a:pt x="556844" y="485140"/>
                  </a:lnTo>
                  <a:lnTo>
                    <a:pt x="557885" y="483870"/>
                  </a:lnTo>
                  <a:lnTo>
                    <a:pt x="561479" y="482600"/>
                  </a:lnTo>
                  <a:lnTo>
                    <a:pt x="563346" y="483870"/>
                  </a:lnTo>
                  <a:lnTo>
                    <a:pt x="564172" y="486410"/>
                  </a:lnTo>
                  <a:lnTo>
                    <a:pt x="563778" y="487680"/>
                  </a:lnTo>
                  <a:lnTo>
                    <a:pt x="562965" y="488950"/>
                  </a:lnTo>
                  <a:lnTo>
                    <a:pt x="564362" y="488950"/>
                  </a:lnTo>
                  <a:lnTo>
                    <a:pt x="565619" y="490220"/>
                  </a:lnTo>
                  <a:lnTo>
                    <a:pt x="566407" y="492760"/>
                  </a:lnTo>
                  <a:lnTo>
                    <a:pt x="565835" y="494030"/>
                  </a:lnTo>
                  <a:lnTo>
                    <a:pt x="564718" y="495300"/>
                  </a:lnTo>
                  <a:lnTo>
                    <a:pt x="565048" y="495300"/>
                  </a:lnTo>
                  <a:lnTo>
                    <a:pt x="565594" y="497840"/>
                  </a:lnTo>
                  <a:lnTo>
                    <a:pt x="564781" y="499110"/>
                  </a:lnTo>
                  <a:lnTo>
                    <a:pt x="563206" y="500380"/>
                  </a:lnTo>
                  <a:lnTo>
                    <a:pt x="564108" y="501650"/>
                  </a:lnTo>
                  <a:lnTo>
                    <a:pt x="564819" y="502920"/>
                  </a:lnTo>
                  <a:lnTo>
                    <a:pt x="565556" y="505460"/>
                  </a:lnTo>
                  <a:lnTo>
                    <a:pt x="564121" y="508000"/>
                  </a:lnTo>
                  <a:lnTo>
                    <a:pt x="561835" y="509270"/>
                  </a:lnTo>
                  <a:lnTo>
                    <a:pt x="563029" y="509270"/>
                  </a:lnTo>
                  <a:lnTo>
                    <a:pt x="563956" y="510540"/>
                  </a:lnTo>
                  <a:lnTo>
                    <a:pt x="564502" y="513080"/>
                  </a:lnTo>
                  <a:lnTo>
                    <a:pt x="564362" y="514350"/>
                  </a:lnTo>
                  <a:lnTo>
                    <a:pt x="564070" y="515620"/>
                  </a:lnTo>
                  <a:lnTo>
                    <a:pt x="564502" y="515620"/>
                  </a:lnTo>
                  <a:lnTo>
                    <a:pt x="564769" y="518160"/>
                  </a:lnTo>
                  <a:lnTo>
                    <a:pt x="564235" y="518160"/>
                  </a:lnTo>
                  <a:lnTo>
                    <a:pt x="563397" y="519366"/>
                  </a:lnTo>
                  <a:lnTo>
                    <a:pt x="563384" y="519506"/>
                  </a:lnTo>
                  <a:lnTo>
                    <a:pt x="563930" y="520700"/>
                  </a:lnTo>
                  <a:lnTo>
                    <a:pt x="564375" y="520700"/>
                  </a:lnTo>
                  <a:lnTo>
                    <a:pt x="564870" y="523240"/>
                  </a:lnTo>
                  <a:lnTo>
                    <a:pt x="564794" y="524510"/>
                  </a:lnTo>
                  <a:lnTo>
                    <a:pt x="564476" y="525780"/>
                  </a:lnTo>
                  <a:lnTo>
                    <a:pt x="568134" y="525780"/>
                  </a:lnTo>
                  <a:lnTo>
                    <a:pt x="571360" y="524510"/>
                  </a:lnTo>
                  <a:lnTo>
                    <a:pt x="574027" y="525780"/>
                  </a:lnTo>
                  <a:lnTo>
                    <a:pt x="575005" y="530860"/>
                  </a:lnTo>
                  <a:lnTo>
                    <a:pt x="574141" y="533400"/>
                  </a:lnTo>
                  <a:lnTo>
                    <a:pt x="572579" y="534670"/>
                  </a:lnTo>
                  <a:lnTo>
                    <a:pt x="572262" y="534670"/>
                  </a:lnTo>
                  <a:lnTo>
                    <a:pt x="574509" y="535940"/>
                  </a:lnTo>
                  <a:lnTo>
                    <a:pt x="576402" y="537210"/>
                  </a:lnTo>
                  <a:lnTo>
                    <a:pt x="577278" y="539750"/>
                  </a:lnTo>
                  <a:lnTo>
                    <a:pt x="577253" y="542290"/>
                  </a:lnTo>
                  <a:lnTo>
                    <a:pt x="577481" y="541020"/>
                  </a:lnTo>
                  <a:lnTo>
                    <a:pt x="580631" y="541020"/>
                  </a:lnTo>
                  <a:lnTo>
                    <a:pt x="583285" y="542290"/>
                  </a:lnTo>
                  <a:lnTo>
                    <a:pt x="583819" y="545566"/>
                  </a:lnTo>
                  <a:lnTo>
                    <a:pt x="583831" y="546100"/>
                  </a:lnTo>
                  <a:lnTo>
                    <a:pt x="585012" y="547370"/>
                  </a:lnTo>
                  <a:lnTo>
                    <a:pt x="585889" y="548640"/>
                  </a:lnTo>
                  <a:lnTo>
                    <a:pt x="586511" y="551180"/>
                  </a:lnTo>
                  <a:lnTo>
                    <a:pt x="586244" y="552437"/>
                  </a:lnTo>
                  <a:lnTo>
                    <a:pt x="585571" y="553720"/>
                  </a:lnTo>
                  <a:lnTo>
                    <a:pt x="585495" y="556260"/>
                  </a:lnTo>
                  <a:lnTo>
                    <a:pt x="584974" y="557530"/>
                  </a:lnTo>
                  <a:lnTo>
                    <a:pt x="586206" y="557530"/>
                  </a:lnTo>
                  <a:lnTo>
                    <a:pt x="587222" y="558800"/>
                  </a:lnTo>
                  <a:lnTo>
                    <a:pt x="587590" y="560070"/>
                  </a:lnTo>
                  <a:lnTo>
                    <a:pt x="588835" y="560070"/>
                  </a:lnTo>
                  <a:lnTo>
                    <a:pt x="589902" y="561340"/>
                  </a:lnTo>
                  <a:lnTo>
                    <a:pt x="590575" y="562610"/>
                  </a:lnTo>
                  <a:lnTo>
                    <a:pt x="591045" y="561340"/>
                  </a:lnTo>
                  <a:lnTo>
                    <a:pt x="596023" y="561340"/>
                  </a:lnTo>
                  <a:lnTo>
                    <a:pt x="596760" y="565150"/>
                  </a:lnTo>
                  <a:lnTo>
                    <a:pt x="595591" y="567690"/>
                  </a:lnTo>
                  <a:lnTo>
                    <a:pt x="591680" y="567690"/>
                  </a:lnTo>
                  <a:lnTo>
                    <a:pt x="591134" y="568960"/>
                  </a:lnTo>
                  <a:lnTo>
                    <a:pt x="589788" y="568960"/>
                  </a:lnTo>
                  <a:lnTo>
                    <a:pt x="589483" y="570230"/>
                  </a:lnTo>
                  <a:lnTo>
                    <a:pt x="591324" y="570230"/>
                  </a:lnTo>
                  <a:lnTo>
                    <a:pt x="592112" y="571500"/>
                  </a:lnTo>
                  <a:lnTo>
                    <a:pt x="592836" y="570230"/>
                  </a:lnTo>
                  <a:lnTo>
                    <a:pt x="593737" y="568960"/>
                  </a:lnTo>
                  <a:lnTo>
                    <a:pt x="598805" y="568960"/>
                  </a:lnTo>
                  <a:lnTo>
                    <a:pt x="600189" y="570128"/>
                  </a:lnTo>
                  <a:lnTo>
                    <a:pt x="601649" y="571500"/>
                  </a:lnTo>
                  <a:lnTo>
                    <a:pt x="602729" y="572770"/>
                  </a:lnTo>
                  <a:lnTo>
                    <a:pt x="603465" y="575310"/>
                  </a:lnTo>
                  <a:lnTo>
                    <a:pt x="602970" y="576580"/>
                  </a:lnTo>
                  <a:lnTo>
                    <a:pt x="602005" y="577850"/>
                  </a:lnTo>
                  <a:lnTo>
                    <a:pt x="601649" y="579120"/>
                  </a:lnTo>
                  <a:lnTo>
                    <a:pt x="601154" y="579120"/>
                  </a:lnTo>
                  <a:lnTo>
                    <a:pt x="600544" y="580390"/>
                  </a:lnTo>
                  <a:lnTo>
                    <a:pt x="602818" y="580390"/>
                  </a:lnTo>
                  <a:lnTo>
                    <a:pt x="604659" y="581660"/>
                  </a:lnTo>
                  <a:lnTo>
                    <a:pt x="605663" y="586740"/>
                  </a:lnTo>
                  <a:lnTo>
                    <a:pt x="604837" y="589280"/>
                  </a:lnTo>
                  <a:lnTo>
                    <a:pt x="603211" y="590550"/>
                  </a:lnTo>
                  <a:lnTo>
                    <a:pt x="607275" y="590550"/>
                  </a:lnTo>
                  <a:lnTo>
                    <a:pt x="611352" y="591820"/>
                  </a:lnTo>
                  <a:lnTo>
                    <a:pt x="616153" y="591820"/>
                  </a:lnTo>
                  <a:lnTo>
                    <a:pt x="616826" y="590550"/>
                  </a:lnTo>
                  <a:lnTo>
                    <a:pt x="618680" y="590550"/>
                  </a:lnTo>
                  <a:lnTo>
                    <a:pt x="620623" y="589280"/>
                  </a:lnTo>
                  <a:lnTo>
                    <a:pt x="621792" y="589280"/>
                  </a:lnTo>
                  <a:lnTo>
                    <a:pt x="622833" y="590550"/>
                  </a:lnTo>
                  <a:lnTo>
                    <a:pt x="623290" y="589280"/>
                  </a:lnTo>
                  <a:lnTo>
                    <a:pt x="622541" y="589280"/>
                  </a:lnTo>
                  <a:lnTo>
                    <a:pt x="620903" y="588010"/>
                  </a:lnTo>
                  <a:lnTo>
                    <a:pt x="619925" y="586740"/>
                  </a:lnTo>
                  <a:lnTo>
                    <a:pt x="619137" y="586740"/>
                  </a:lnTo>
                  <a:lnTo>
                    <a:pt x="618147" y="588010"/>
                  </a:lnTo>
                  <a:lnTo>
                    <a:pt x="613473" y="589280"/>
                  </a:lnTo>
                  <a:lnTo>
                    <a:pt x="609854" y="586740"/>
                  </a:lnTo>
                  <a:lnTo>
                    <a:pt x="608291" y="581660"/>
                  </a:lnTo>
                  <a:lnTo>
                    <a:pt x="608863" y="579120"/>
                  </a:lnTo>
                  <a:lnTo>
                    <a:pt x="610209" y="577850"/>
                  </a:lnTo>
                  <a:lnTo>
                    <a:pt x="608228" y="576580"/>
                  </a:lnTo>
                  <a:lnTo>
                    <a:pt x="606602" y="575310"/>
                  </a:lnTo>
                  <a:lnTo>
                    <a:pt x="605142" y="570547"/>
                  </a:lnTo>
                  <a:lnTo>
                    <a:pt x="605104" y="570128"/>
                  </a:lnTo>
                  <a:lnTo>
                    <a:pt x="606933" y="566420"/>
                  </a:lnTo>
                  <a:lnTo>
                    <a:pt x="610209" y="565150"/>
                  </a:lnTo>
                  <a:lnTo>
                    <a:pt x="613638" y="565150"/>
                  </a:lnTo>
                  <a:lnTo>
                    <a:pt x="613879" y="563880"/>
                  </a:lnTo>
                  <a:lnTo>
                    <a:pt x="614540" y="563880"/>
                  </a:lnTo>
                  <a:lnTo>
                    <a:pt x="614438" y="562610"/>
                  </a:lnTo>
                  <a:lnTo>
                    <a:pt x="614006" y="561441"/>
                  </a:lnTo>
                  <a:lnTo>
                    <a:pt x="614019" y="561251"/>
                  </a:lnTo>
                  <a:lnTo>
                    <a:pt x="614172" y="560895"/>
                  </a:lnTo>
                  <a:lnTo>
                    <a:pt x="612381" y="563880"/>
                  </a:lnTo>
                  <a:lnTo>
                    <a:pt x="608825" y="565150"/>
                  </a:lnTo>
                  <a:lnTo>
                    <a:pt x="605269" y="565150"/>
                  </a:lnTo>
                  <a:lnTo>
                    <a:pt x="601789" y="563880"/>
                  </a:lnTo>
                  <a:lnTo>
                    <a:pt x="601345" y="561340"/>
                  </a:lnTo>
                  <a:lnTo>
                    <a:pt x="600900" y="558800"/>
                  </a:lnTo>
                  <a:lnTo>
                    <a:pt x="601002" y="557530"/>
                  </a:lnTo>
                  <a:lnTo>
                    <a:pt x="598639" y="557530"/>
                  </a:lnTo>
                  <a:lnTo>
                    <a:pt x="597649" y="556260"/>
                  </a:lnTo>
                  <a:lnTo>
                    <a:pt x="595045" y="556260"/>
                  </a:lnTo>
                  <a:lnTo>
                    <a:pt x="592747" y="553720"/>
                  </a:lnTo>
                  <a:lnTo>
                    <a:pt x="591045" y="548640"/>
                  </a:lnTo>
                  <a:lnTo>
                    <a:pt x="593102" y="544830"/>
                  </a:lnTo>
                  <a:lnTo>
                    <a:pt x="597077" y="543560"/>
                  </a:lnTo>
                  <a:lnTo>
                    <a:pt x="598030" y="543560"/>
                  </a:lnTo>
                  <a:lnTo>
                    <a:pt x="598398" y="541197"/>
                  </a:lnTo>
                  <a:lnTo>
                    <a:pt x="592670" y="543560"/>
                  </a:lnTo>
                  <a:lnTo>
                    <a:pt x="589038" y="541020"/>
                  </a:lnTo>
                  <a:lnTo>
                    <a:pt x="587959" y="537210"/>
                  </a:lnTo>
                  <a:lnTo>
                    <a:pt x="585762" y="537210"/>
                  </a:lnTo>
                  <a:lnTo>
                    <a:pt x="583704" y="535940"/>
                  </a:lnTo>
                  <a:lnTo>
                    <a:pt x="582180" y="534670"/>
                  </a:lnTo>
                  <a:lnTo>
                    <a:pt x="581990" y="534670"/>
                  </a:lnTo>
                  <a:lnTo>
                    <a:pt x="581812" y="535940"/>
                  </a:lnTo>
                  <a:lnTo>
                    <a:pt x="579767" y="535940"/>
                  </a:lnTo>
                  <a:lnTo>
                    <a:pt x="577964" y="534670"/>
                  </a:lnTo>
                  <a:lnTo>
                    <a:pt x="577126" y="530860"/>
                  </a:lnTo>
                  <a:lnTo>
                    <a:pt x="578243" y="529590"/>
                  </a:lnTo>
                  <a:lnTo>
                    <a:pt x="580047" y="528320"/>
                  </a:lnTo>
                  <a:lnTo>
                    <a:pt x="577380" y="528320"/>
                  </a:lnTo>
                  <a:lnTo>
                    <a:pt x="574852" y="527050"/>
                  </a:lnTo>
                  <a:lnTo>
                    <a:pt x="574078" y="524510"/>
                  </a:lnTo>
                  <a:lnTo>
                    <a:pt x="573316" y="521970"/>
                  </a:lnTo>
                  <a:lnTo>
                    <a:pt x="573887" y="519506"/>
                  </a:lnTo>
                  <a:lnTo>
                    <a:pt x="573976" y="519366"/>
                  </a:lnTo>
                  <a:lnTo>
                    <a:pt x="575322" y="518160"/>
                  </a:lnTo>
                  <a:lnTo>
                    <a:pt x="575716" y="515620"/>
                  </a:lnTo>
                  <a:lnTo>
                    <a:pt x="577342" y="514350"/>
                  </a:lnTo>
                  <a:lnTo>
                    <a:pt x="579945" y="513080"/>
                  </a:lnTo>
                  <a:lnTo>
                    <a:pt x="580732" y="513080"/>
                  </a:lnTo>
                  <a:lnTo>
                    <a:pt x="580021" y="511810"/>
                  </a:lnTo>
                  <a:lnTo>
                    <a:pt x="579488" y="511810"/>
                  </a:lnTo>
                  <a:lnTo>
                    <a:pt x="579247" y="510540"/>
                  </a:lnTo>
                  <a:lnTo>
                    <a:pt x="576922" y="510540"/>
                  </a:lnTo>
                  <a:lnTo>
                    <a:pt x="574802" y="509270"/>
                  </a:lnTo>
                  <a:lnTo>
                    <a:pt x="574001" y="504190"/>
                  </a:lnTo>
                  <a:lnTo>
                    <a:pt x="574446" y="502920"/>
                  </a:lnTo>
                  <a:lnTo>
                    <a:pt x="575322" y="501650"/>
                  </a:lnTo>
                  <a:lnTo>
                    <a:pt x="573481" y="501650"/>
                  </a:lnTo>
                  <a:lnTo>
                    <a:pt x="571893" y="500380"/>
                  </a:lnTo>
                  <a:lnTo>
                    <a:pt x="571347" y="499110"/>
                  </a:lnTo>
                  <a:lnTo>
                    <a:pt x="569747" y="499110"/>
                  </a:lnTo>
                  <a:lnTo>
                    <a:pt x="568350" y="497840"/>
                  </a:lnTo>
                  <a:lnTo>
                    <a:pt x="567817" y="494030"/>
                  </a:lnTo>
                  <a:lnTo>
                    <a:pt x="569074" y="492760"/>
                  </a:lnTo>
                  <a:lnTo>
                    <a:pt x="571652" y="491490"/>
                  </a:lnTo>
                  <a:lnTo>
                    <a:pt x="572338" y="492760"/>
                  </a:lnTo>
                  <a:lnTo>
                    <a:pt x="572960" y="492760"/>
                  </a:lnTo>
                  <a:lnTo>
                    <a:pt x="573570" y="491490"/>
                  </a:lnTo>
                  <a:lnTo>
                    <a:pt x="574294" y="491490"/>
                  </a:lnTo>
                  <a:lnTo>
                    <a:pt x="576186" y="490220"/>
                  </a:lnTo>
                  <a:lnTo>
                    <a:pt x="577126" y="490220"/>
                  </a:lnTo>
                  <a:lnTo>
                    <a:pt x="578015" y="491490"/>
                  </a:lnTo>
                  <a:lnTo>
                    <a:pt x="578345" y="491490"/>
                  </a:lnTo>
                  <a:lnTo>
                    <a:pt x="578650" y="490220"/>
                  </a:lnTo>
                  <a:lnTo>
                    <a:pt x="582447" y="490220"/>
                  </a:lnTo>
                  <a:lnTo>
                    <a:pt x="583704" y="491490"/>
                  </a:lnTo>
                  <a:lnTo>
                    <a:pt x="584441" y="491490"/>
                  </a:lnTo>
                  <a:lnTo>
                    <a:pt x="586701" y="490220"/>
                  </a:lnTo>
                  <a:lnTo>
                    <a:pt x="588479" y="491490"/>
                  </a:lnTo>
                  <a:lnTo>
                    <a:pt x="589216" y="495300"/>
                  </a:lnTo>
                  <a:lnTo>
                    <a:pt x="588048" y="497840"/>
                  </a:lnTo>
                  <a:lnTo>
                    <a:pt x="584454" y="497840"/>
                  </a:lnTo>
                  <a:lnTo>
                    <a:pt x="584187" y="499110"/>
                  </a:lnTo>
                  <a:lnTo>
                    <a:pt x="585914" y="499110"/>
                  </a:lnTo>
                  <a:lnTo>
                    <a:pt x="587375" y="500380"/>
                  </a:lnTo>
                  <a:lnTo>
                    <a:pt x="588352" y="504190"/>
                  </a:lnTo>
                  <a:lnTo>
                    <a:pt x="587133" y="506730"/>
                  </a:lnTo>
                  <a:lnTo>
                    <a:pt x="585101" y="508000"/>
                  </a:lnTo>
                  <a:lnTo>
                    <a:pt x="585724" y="508000"/>
                  </a:lnTo>
                  <a:lnTo>
                    <a:pt x="585990" y="509270"/>
                  </a:lnTo>
                  <a:lnTo>
                    <a:pt x="585927" y="510540"/>
                  </a:lnTo>
                  <a:lnTo>
                    <a:pt x="587692" y="510540"/>
                  </a:lnTo>
                  <a:lnTo>
                    <a:pt x="589267" y="513080"/>
                  </a:lnTo>
                  <a:lnTo>
                    <a:pt x="590080" y="516890"/>
                  </a:lnTo>
                  <a:lnTo>
                    <a:pt x="589267" y="518160"/>
                  </a:lnTo>
                  <a:lnTo>
                    <a:pt x="589661" y="518160"/>
                  </a:lnTo>
                  <a:lnTo>
                    <a:pt x="594144" y="516890"/>
                  </a:lnTo>
                  <a:lnTo>
                    <a:pt x="597268" y="519366"/>
                  </a:lnTo>
                  <a:lnTo>
                    <a:pt x="597369" y="519506"/>
                  </a:lnTo>
                  <a:lnTo>
                    <a:pt x="598385" y="524510"/>
                  </a:lnTo>
                  <a:lnTo>
                    <a:pt x="597954" y="525780"/>
                  </a:lnTo>
                  <a:lnTo>
                    <a:pt x="597014" y="527050"/>
                  </a:lnTo>
                  <a:lnTo>
                    <a:pt x="597204" y="527050"/>
                  </a:lnTo>
                  <a:lnTo>
                    <a:pt x="597496" y="528320"/>
                  </a:lnTo>
                  <a:lnTo>
                    <a:pt x="597420" y="529590"/>
                  </a:lnTo>
                  <a:lnTo>
                    <a:pt x="597204" y="529590"/>
                  </a:lnTo>
                  <a:lnTo>
                    <a:pt x="597611" y="530860"/>
                  </a:lnTo>
                  <a:lnTo>
                    <a:pt x="599376" y="530860"/>
                  </a:lnTo>
                  <a:lnTo>
                    <a:pt x="601599" y="529590"/>
                  </a:lnTo>
                  <a:lnTo>
                    <a:pt x="602945" y="530860"/>
                  </a:lnTo>
                  <a:lnTo>
                    <a:pt x="603427" y="532130"/>
                  </a:lnTo>
                  <a:lnTo>
                    <a:pt x="604545" y="532130"/>
                  </a:lnTo>
                  <a:lnTo>
                    <a:pt x="603796" y="530974"/>
                  </a:lnTo>
                  <a:lnTo>
                    <a:pt x="603072" y="529590"/>
                  </a:lnTo>
                  <a:lnTo>
                    <a:pt x="602691" y="528320"/>
                  </a:lnTo>
                  <a:lnTo>
                    <a:pt x="601078" y="528320"/>
                  </a:lnTo>
                  <a:lnTo>
                    <a:pt x="599782" y="527050"/>
                  </a:lnTo>
                  <a:lnTo>
                    <a:pt x="598627" y="521970"/>
                  </a:lnTo>
                  <a:lnTo>
                    <a:pt x="599262" y="520852"/>
                  </a:lnTo>
                  <a:lnTo>
                    <a:pt x="600925" y="518160"/>
                  </a:lnTo>
                  <a:lnTo>
                    <a:pt x="600062" y="518160"/>
                  </a:lnTo>
                  <a:lnTo>
                    <a:pt x="599401" y="516890"/>
                  </a:lnTo>
                  <a:lnTo>
                    <a:pt x="598170" y="511810"/>
                  </a:lnTo>
                  <a:lnTo>
                    <a:pt x="600049" y="509270"/>
                  </a:lnTo>
                  <a:lnTo>
                    <a:pt x="604431" y="508000"/>
                  </a:lnTo>
                  <a:lnTo>
                    <a:pt x="606590" y="508000"/>
                  </a:lnTo>
                  <a:lnTo>
                    <a:pt x="606234" y="506730"/>
                  </a:lnTo>
                  <a:lnTo>
                    <a:pt x="607415" y="504190"/>
                  </a:lnTo>
                  <a:lnTo>
                    <a:pt x="611073" y="504190"/>
                  </a:lnTo>
                  <a:lnTo>
                    <a:pt x="612851" y="505460"/>
                  </a:lnTo>
                  <a:lnTo>
                    <a:pt x="613498" y="508000"/>
                  </a:lnTo>
                  <a:lnTo>
                    <a:pt x="612749" y="509270"/>
                  </a:lnTo>
                  <a:lnTo>
                    <a:pt x="611492" y="510540"/>
                  </a:lnTo>
                  <a:lnTo>
                    <a:pt x="612089" y="510540"/>
                  </a:lnTo>
                  <a:lnTo>
                    <a:pt x="612571" y="511810"/>
                  </a:lnTo>
                  <a:lnTo>
                    <a:pt x="613029" y="513080"/>
                  </a:lnTo>
                  <a:lnTo>
                    <a:pt x="612838" y="514350"/>
                  </a:lnTo>
                  <a:lnTo>
                    <a:pt x="612470" y="515620"/>
                  </a:lnTo>
                  <a:lnTo>
                    <a:pt x="612711" y="515620"/>
                  </a:lnTo>
                  <a:lnTo>
                    <a:pt x="615937" y="514350"/>
                  </a:lnTo>
                  <a:lnTo>
                    <a:pt x="619290" y="516890"/>
                  </a:lnTo>
                  <a:lnTo>
                    <a:pt x="620471" y="520700"/>
                  </a:lnTo>
                  <a:lnTo>
                    <a:pt x="620471" y="521970"/>
                  </a:lnTo>
                  <a:lnTo>
                    <a:pt x="621487" y="521970"/>
                  </a:lnTo>
                  <a:lnTo>
                    <a:pt x="621233" y="520700"/>
                  </a:lnTo>
                  <a:lnTo>
                    <a:pt x="621093" y="519506"/>
                  </a:lnTo>
                  <a:lnTo>
                    <a:pt x="621118" y="519366"/>
                  </a:lnTo>
                  <a:lnTo>
                    <a:pt x="621741" y="518160"/>
                  </a:lnTo>
                  <a:lnTo>
                    <a:pt x="622731" y="516890"/>
                  </a:lnTo>
                  <a:lnTo>
                    <a:pt x="622935" y="515620"/>
                  </a:lnTo>
                  <a:lnTo>
                    <a:pt x="623481" y="514350"/>
                  </a:lnTo>
                  <a:lnTo>
                    <a:pt x="624027" y="513080"/>
                  </a:lnTo>
                  <a:lnTo>
                    <a:pt x="625703" y="513080"/>
                  </a:lnTo>
                  <a:lnTo>
                    <a:pt x="625144" y="511810"/>
                  </a:lnTo>
                  <a:lnTo>
                    <a:pt x="624687" y="511810"/>
                  </a:lnTo>
                  <a:lnTo>
                    <a:pt x="623849" y="508000"/>
                  </a:lnTo>
                  <a:lnTo>
                    <a:pt x="624497" y="506730"/>
                  </a:lnTo>
                  <a:lnTo>
                    <a:pt x="625906" y="505460"/>
                  </a:lnTo>
                  <a:lnTo>
                    <a:pt x="625386" y="504190"/>
                  </a:lnTo>
                  <a:lnTo>
                    <a:pt x="624954" y="504190"/>
                  </a:lnTo>
                  <a:lnTo>
                    <a:pt x="624408" y="501650"/>
                  </a:lnTo>
                  <a:lnTo>
                    <a:pt x="624598" y="501650"/>
                  </a:lnTo>
                  <a:lnTo>
                    <a:pt x="625043" y="500380"/>
                  </a:lnTo>
                  <a:lnTo>
                    <a:pt x="624281" y="500380"/>
                  </a:lnTo>
                  <a:lnTo>
                    <a:pt x="621157" y="501650"/>
                  </a:lnTo>
                  <a:lnTo>
                    <a:pt x="618375" y="500380"/>
                  </a:lnTo>
                  <a:lnTo>
                    <a:pt x="617359" y="496925"/>
                  </a:lnTo>
                  <a:lnTo>
                    <a:pt x="617270" y="496493"/>
                  </a:lnTo>
                  <a:lnTo>
                    <a:pt x="617423" y="495300"/>
                  </a:lnTo>
                  <a:lnTo>
                    <a:pt x="617867" y="494030"/>
                  </a:lnTo>
                  <a:lnTo>
                    <a:pt x="616089" y="494030"/>
                  </a:lnTo>
                  <a:lnTo>
                    <a:pt x="614362" y="492760"/>
                  </a:lnTo>
                  <a:lnTo>
                    <a:pt x="613625" y="488950"/>
                  </a:lnTo>
                  <a:lnTo>
                    <a:pt x="614807" y="487680"/>
                  </a:lnTo>
                  <a:lnTo>
                    <a:pt x="618528" y="487680"/>
                  </a:lnTo>
                  <a:lnTo>
                    <a:pt x="618121" y="485140"/>
                  </a:lnTo>
                  <a:lnTo>
                    <a:pt x="618832" y="483870"/>
                  </a:lnTo>
                  <a:lnTo>
                    <a:pt x="619556" y="482600"/>
                  </a:lnTo>
                  <a:lnTo>
                    <a:pt x="622757" y="481330"/>
                  </a:lnTo>
                  <a:lnTo>
                    <a:pt x="624890" y="481330"/>
                  </a:lnTo>
                  <a:lnTo>
                    <a:pt x="625767" y="480060"/>
                  </a:lnTo>
                  <a:lnTo>
                    <a:pt x="629399" y="480060"/>
                  </a:lnTo>
                  <a:lnTo>
                    <a:pt x="630440" y="481330"/>
                  </a:lnTo>
                  <a:lnTo>
                    <a:pt x="630796" y="481330"/>
                  </a:lnTo>
                  <a:lnTo>
                    <a:pt x="631190" y="480060"/>
                  </a:lnTo>
                  <a:lnTo>
                    <a:pt x="633463" y="480060"/>
                  </a:lnTo>
                  <a:lnTo>
                    <a:pt x="635088" y="481330"/>
                  </a:lnTo>
                  <a:lnTo>
                    <a:pt x="635266" y="483870"/>
                  </a:lnTo>
                  <a:lnTo>
                    <a:pt x="635317" y="485190"/>
                  </a:lnTo>
                  <a:lnTo>
                    <a:pt x="634339" y="486410"/>
                  </a:lnTo>
                  <a:lnTo>
                    <a:pt x="632891" y="486410"/>
                  </a:lnTo>
                  <a:lnTo>
                    <a:pt x="633869" y="487680"/>
                  </a:lnTo>
                  <a:lnTo>
                    <a:pt x="634669" y="488950"/>
                  </a:lnTo>
                  <a:lnTo>
                    <a:pt x="635254" y="490220"/>
                  </a:lnTo>
                  <a:lnTo>
                    <a:pt x="635165" y="491490"/>
                  </a:lnTo>
                  <a:lnTo>
                    <a:pt x="634949" y="492760"/>
                  </a:lnTo>
                  <a:lnTo>
                    <a:pt x="635279" y="492760"/>
                  </a:lnTo>
                  <a:lnTo>
                    <a:pt x="635342" y="495300"/>
                  </a:lnTo>
                  <a:lnTo>
                    <a:pt x="633869" y="496570"/>
                  </a:lnTo>
                  <a:lnTo>
                    <a:pt x="630008" y="496570"/>
                  </a:lnTo>
                  <a:lnTo>
                    <a:pt x="631761" y="497840"/>
                  </a:lnTo>
                  <a:lnTo>
                    <a:pt x="632993" y="499110"/>
                  </a:lnTo>
                  <a:lnTo>
                    <a:pt x="633628" y="497840"/>
                  </a:lnTo>
                  <a:lnTo>
                    <a:pt x="634326" y="497840"/>
                  </a:lnTo>
                  <a:lnTo>
                    <a:pt x="637362" y="496570"/>
                  </a:lnTo>
                  <a:lnTo>
                    <a:pt x="639445" y="497840"/>
                  </a:lnTo>
                  <a:lnTo>
                    <a:pt x="640473" y="500380"/>
                  </a:lnTo>
                  <a:lnTo>
                    <a:pt x="640816" y="500380"/>
                  </a:lnTo>
                  <a:lnTo>
                    <a:pt x="641134" y="499110"/>
                  </a:lnTo>
                  <a:lnTo>
                    <a:pt x="643521" y="499110"/>
                  </a:lnTo>
                  <a:lnTo>
                    <a:pt x="645312" y="500380"/>
                  </a:lnTo>
                  <a:lnTo>
                    <a:pt x="646239" y="501650"/>
                  </a:lnTo>
                  <a:lnTo>
                    <a:pt x="646506" y="500380"/>
                  </a:lnTo>
                  <a:lnTo>
                    <a:pt x="647280" y="499110"/>
                  </a:lnTo>
                  <a:lnTo>
                    <a:pt x="648449" y="497840"/>
                  </a:lnTo>
                  <a:lnTo>
                    <a:pt x="648322" y="497840"/>
                  </a:lnTo>
                  <a:lnTo>
                    <a:pt x="647573" y="495300"/>
                  </a:lnTo>
                  <a:lnTo>
                    <a:pt x="649046" y="492760"/>
                  </a:lnTo>
                  <a:lnTo>
                    <a:pt x="651573" y="492760"/>
                  </a:lnTo>
                  <a:lnTo>
                    <a:pt x="651319" y="491490"/>
                  </a:lnTo>
                  <a:lnTo>
                    <a:pt x="651116" y="491490"/>
                  </a:lnTo>
                  <a:lnTo>
                    <a:pt x="650544" y="488950"/>
                  </a:lnTo>
                  <a:lnTo>
                    <a:pt x="651433" y="487680"/>
                  </a:lnTo>
                  <a:lnTo>
                    <a:pt x="652957" y="487680"/>
                  </a:lnTo>
                  <a:lnTo>
                    <a:pt x="653046" y="486410"/>
                  </a:lnTo>
                  <a:lnTo>
                    <a:pt x="653465" y="485140"/>
                  </a:lnTo>
                  <a:lnTo>
                    <a:pt x="654177" y="483870"/>
                  </a:lnTo>
                  <a:lnTo>
                    <a:pt x="653834" y="483870"/>
                  </a:lnTo>
                  <a:lnTo>
                    <a:pt x="653605" y="482701"/>
                  </a:lnTo>
                  <a:lnTo>
                    <a:pt x="652538" y="483870"/>
                  </a:lnTo>
                  <a:lnTo>
                    <a:pt x="650163" y="485140"/>
                  </a:lnTo>
                  <a:lnTo>
                    <a:pt x="644753" y="485140"/>
                  </a:lnTo>
                  <a:lnTo>
                    <a:pt x="643509" y="483870"/>
                  </a:lnTo>
                  <a:lnTo>
                    <a:pt x="643242" y="483616"/>
                  </a:lnTo>
                  <a:lnTo>
                    <a:pt x="643242" y="488442"/>
                  </a:lnTo>
                  <a:lnTo>
                    <a:pt x="643153" y="489191"/>
                  </a:lnTo>
                  <a:lnTo>
                    <a:pt x="642239" y="490220"/>
                  </a:lnTo>
                  <a:lnTo>
                    <a:pt x="638606" y="491490"/>
                  </a:lnTo>
                  <a:lnTo>
                    <a:pt x="636790" y="490220"/>
                  </a:lnTo>
                  <a:lnTo>
                    <a:pt x="635939" y="486410"/>
                  </a:lnTo>
                  <a:lnTo>
                    <a:pt x="637070" y="485140"/>
                  </a:lnTo>
                  <a:lnTo>
                    <a:pt x="638886" y="483870"/>
                  </a:lnTo>
                  <a:lnTo>
                    <a:pt x="640702" y="483870"/>
                  </a:lnTo>
                  <a:lnTo>
                    <a:pt x="642518" y="485140"/>
                  </a:lnTo>
                  <a:lnTo>
                    <a:pt x="643242" y="488442"/>
                  </a:lnTo>
                  <a:lnTo>
                    <a:pt x="643242" y="483616"/>
                  </a:lnTo>
                  <a:lnTo>
                    <a:pt x="642188" y="482600"/>
                  </a:lnTo>
                  <a:lnTo>
                    <a:pt x="641096" y="481330"/>
                  </a:lnTo>
                  <a:lnTo>
                    <a:pt x="640245" y="478790"/>
                  </a:lnTo>
                  <a:lnTo>
                    <a:pt x="640524" y="477520"/>
                  </a:lnTo>
                  <a:lnTo>
                    <a:pt x="641248" y="476250"/>
                  </a:lnTo>
                  <a:lnTo>
                    <a:pt x="641769" y="474980"/>
                  </a:lnTo>
                  <a:lnTo>
                    <a:pt x="643140" y="473710"/>
                  </a:lnTo>
                  <a:lnTo>
                    <a:pt x="647750" y="472440"/>
                  </a:lnTo>
                  <a:lnTo>
                    <a:pt x="650379" y="473710"/>
                  </a:lnTo>
                  <a:lnTo>
                    <a:pt x="650913" y="476250"/>
                  </a:lnTo>
                  <a:lnTo>
                    <a:pt x="651433" y="477520"/>
                  </a:lnTo>
                  <a:lnTo>
                    <a:pt x="651865" y="477520"/>
                  </a:lnTo>
                  <a:lnTo>
                    <a:pt x="652106" y="478790"/>
                  </a:lnTo>
                  <a:lnTo>
                    <a:pt x="652691" y="478790"/>
                  </a:lnTo>
                  <a:lnTo>
                    <a:pt x="653135" y="480009"/>
                  </a:lnTo>
                  <a:lnTo>
                    <a:pt x="653427" y="481330"/>
                  </a:lnTo>
                  <a:lnTo>
                    <a:pt x="653554" y="481914"/>
                  </a:lnTo>
                  <a:lnTo>
                    <a:pt x="653542" y="481330"/>
                  </a:lnTo>
                  <a:lnTo>
                    <a:pt x="653808" y="480009"/>
                  </a:lnTo>
                  <a:lnTo>
                    <a:pt x="654304" y="478790"/>
                  </a:lnTo>
                  <a:lnTo>
                    <a:pt x="655104" y="477520"/>
                  </a:lnTo>
                  <a:lnTo>
                    <a:pt x="656463" y="477520"/>
                  </a:lnTo>
                  <a:lnTo>
                    <a:pt x="660920" y="476250"/>
                  </a:lnTo>
                  <a:lnTo>
                    <a:pt x="663333" y="478790"/>
                  </a:lnTo>
                  <a:lnTo>
                    <a:pt x="663549" y="481330"/>
                  </a:lnTo>
                  <a:lnTo>
                    <a:pt x="663613" y="482701"/>
                  </a:lnTo>
                  <a:lnTo>
                    <a:pt x="663130" y="483870"/>
                  </a:lnTo>
                  <a:lnTo>
                    <a:pt x="662241" y="485140"/>
                  </a:lnTo>
                  <a:lnTo>
                    <a:pt x="663041" y="487362"/>
                  </a:lnTo>
                  <a:lnTo>
                    <a:pt x="662965" y="488442"/>
                  </a:lnTo>
                  <a:lnTo>
                    <a:pt x="662533" y="490220"/>
                  </a:lnTo>
                  <a:lnTo>
                    <a:pt x="661416" y="491490"/>
                  </a:lnTo>
                  <a:lnTo>
                    <a:pt x="663016" y="491490"/>
                  </a:lnTo>
                  <a:lnTo>
                    <a:pt x="664248" y="492760"/>
                  </a:lnTo>
                  <a:lnTo>
                    <a:pt x="664667" y="495160"/>
                  </a:lnTo>
                  <a:lnTo>
                    <a:pt x="664730" y="496570"/>
                  </a:lnTo>
                  <a:lnTo>
                    <a:pt x="665683" y="496570"/>
                  </a:lnTo>
                  <a:lnTo>
                    <a:pt x="666470" y="497840"/>
                  </a:lnTo>
                  <a:lnTo>
                    <a:pt x="668769" y="497840"/>
                  </a:lnTo>
                  <a:lnTo>
                    <a:pt x="667651" y="494030"/>
                  </a:lnTo>
                  <a:lnTo>
                    <a:pt x="669493" y="490220"/>
                  </a:lnTo>
                  <a:lnTo>
                    <a:pt x="674687" y="488950"/>
                  </a:lnTo>
                  <a:lnTo>
                    <a:pt x="676706" y="488950"/>
                  </a:lnTo>
                  <a:lnTo>
                    <a:pt x="678192" y="490220"/>
                  </a:lnTo>
                  <a:lnTo>
                    <a:pt x="679056" y="490220"/>
                  </a:lnTo>
                  <a:lnTo>
                    <a:pt x="679348" y="487680"/>
                  </a:lnTo>
                  <a:lnTo>
                    <a:pt x="676249" y="487680"/>
                  </a:lnTo>
                  <a:lnTo>
                    <a:pt x="674331" y="488950"/>
                  </a:lnTo>
                  <a:lnTo>
                    <a:pt x="672452" y="487680"/>
                  </a:lnTo>
                  <a:lnTo>
                    <a:pt x="671499" y="485140"/>
                  </a:lnTo>
                  <a:lnTo>
                    <a:pt x="671944" y="482600"/>
                  </a:lnTo>
                  <a:lnTo>
                    <a:pt x="672782" y="482600"/>
                  </a:lnTo>
                  <a:lnTo>
                    <a:pt x="672592" y="481330"/>
                  </a:lnTo>
                  <a:lnTo>
                    <a:pt x="672274" y="481330"/>
                  </a:lnTo>
                  <a:lnTo>
                    <a:pt x="672338" y="480009"/>
                  </a:lnTo>
                  <a:lnTo>
                    <a:pt x="672503" y="478790"/>
                  </a:lnTo>
                  <a:lnTo>
                    <a:pt x="671944" y="478790"/>
                  </a:lnTo>
                  <a:lnTo>
                    <a:pt x="671474" y="477520"/>
                  </a:lnTo>
                  <a:lnTo>
                    <a:pt x="671245" y="476250"/>
                  </a:lnTo>
                  <a:lnTo>
                    <a:pt x="670941" y="476250"/>
                  </a:lnTo>
                  <a:lnTo>
                    <a:pt x="668070" y="477520"/>
                  </a:lnTo>
                  <a:lnTo>
                    <a:pt x="665276" y="476250"/>
                  </a:lnTo>
                  <a:lnTo>
                    <a:pt x="664108" y="472440"/>
                  </a:lnTo>
                  <a:lnTo>
                    <a:pt x="663727" y="471170"/>
                  </a:lnTo>
                  <a:lnTo>
                    <a:pt x="665251" y="467360"/>
                  </a:lnTo>
                  <a:lnTo>
                    <a:pt x="668350" y="467360"/>
                  </a:lnTo>
                  <a:lnTo>
                    <a:pt x="666991" y="466090"/>
                  </a:lnTo>
                  <a:lnTo>
                    <a:pt x="665924" y="464820"/>
                  </a:lnTo>
                  <a:lnTo>
                    <a:pt x="665619" y="463550"/>
                  </a:lnTo>
                  <a:lnTo>
                    <a:pt x="665327" y="462280"/>
                  </a:lnTo>
                  <a:lnTo>
                    <a:pt x="665695" y="461010"/>
                  </a:lnTo>
                  <a:lnTo>
                    <a:pt x="666483" y="459740"/>
                  </a:lnTo>
                  <a:lnTo>
                    <a:pt x="666242" y="459740"/>
                  </a:lnTo>
                  <a:lnTo>
                    <a:pt x="666076" y="457200"/>
                  </a:lnTo>
                  <a:lnTo>
                    <a:pt x="666000" y="455930"/>
                  </a:lnTo>
                  <a:lnTo>
                    <a:pt x="668070" y="453390"/>
                  </a:lnTo>
                  <a:lnTo>
                    <a:pt x="673608" y="453390"/>
                  </a:lnTo>
                  <a:lnTo>
                    <a:pt x="676008" y="455930"/>
                  </a:lnTo>
                  <a:lnTo>
                    <a:pt x="676211" y="458470"/>
                  </a:lnTo>
                  <a:lnTo>
                    <a:pt x="676135" y="460349"/>
                  </a:lnTo>
                  <a:lnTo>
                    <a:pt x="675919" y="461010"/>
                  </a:lnTo>
                  <a:lnTo>
                    <a:pt x="675436" y="461010"/>
                  </a:lnTo>
                  <a:lnTo>
                    <a:pt x="675487" y="462280"/>
                  </a:lnTo>
                  <a:lnTo>
                    <a:pt x="677849" y="462280"/>
                  </a:lnTo>
                  <a:lnTo>
                    <a:pt x="678662" y="463537"/>
                  </a:lnTo>
                  <a:lnTo>
                    <a:pt x="679538" y="464820"/>
                  </a:lnTo>
                  <a:lnTo>
                    <a:pt x="680135" y="464820"/>
                  </a:lnTo>
                  <a:lnTo>
                    <a:pt x="680161" y="467360"/>
                  </a:lnTo>
                  <a:lnTo>
                    <a:pt x="679869" y="467360"/>
                  </a:lnTo>
                  <a:lnTo>
                    <a:pt x="679627" y="468630"/>
                  </a:lnTo>
                  <a:lnTo>
                    <a:pt x="678764" y="469900"/>
                  </a:lnTo>
                  <a:lnTo>
                    <a:pt x="677468" y="471170"/>
                  </a:lnTo>
                  <a:lnTo>
                    <a:pt x="678408" y="471170"/>
                  </a:lnTo>
                  <a:lnTo>
                    <a:pt x="679221" y="472440"/>
                  </a:lnTo>
                  <a:lnTo>
                    <a:pt x="683755" y="472440"/>
                  </a:lnTo>
                  <a:lnTo>
                    <a:pt x="684822" y="473710"/>
                  </a:lnTo>
                  <a:lnTo>
                    <a:pt x="685266" y="472440"/>
                  </a:lnTo>
                  <a:lnTo>
                    <a:pt x="688238" y="472440"/>
                  </a:lnTo>
                  <a:lnTo>
                    <a:pt x="689978" y="473710"/>
                  </a:lnTo>
                  <a:lnTo>
                    <a:pt x="690575" y="477520"/>
                  </a:lnTo>
                  <a:lnTo>
                    <a:pt x="689394" y="478790"/>
                  </a:lnTo>
                  <a:lnTo>
                    <a:pt x="687641" y="478790"/>
                  </a:lnTo>
                  <a:lnTo>
                    <a:pt x="687552" y="480060"/>
                  </a:lnTo>
                  <a:lnTo>
                    <a:pt x="687311" y="480060"/>
                  </a:lnTo>
                  <a:lnTo>
                    <a:pt x="686968" y="481330"/>
                  </a:lnTo>
                  <a:lnTo>
                    <a:pt x="687882" y="481330"/>
                  </a:lnTo>
                  <a:lnTo>
                    <a:pt x="688619" y="482574"/>
                  </a:lnTo>
                  <a:lnTo>
                    <a:pt x="689152" y="483870"/>
                  </a:lnTo>
                  <a:lnTo>
                    <a:pt x="689013" y="485140"/>
                  </a:lnTo>
                  <a:lnTo>
                    <a:pt x="688657" y="485140"/>
                  </a:lnTo>
                  <a:lnTo>
                    <a:pt x="690232" y="486410"/>
                  </a:lnTo>
                  <a:lnTo>
                    <a:pt x="691299" y="488950"/>
                  </a:lnTo>
                  <a:lnTo>
                    <a:pt x="691362" y="491490"/>
                  </a:lnTo>
                  <a:lnTo>
                    <a:pt x="691235" y="491490"/>
                  </a:lnTo>
                  <a:lnTo>
                    <a:pt x="691007" y="492760"/>
                  </a:lnTo>
                  <a:lnTo>
                    <a:pt x="691896" y="494030"/>
                  </a:lnTo>
                  <a:lnTo>
                    <a:pt x="692556" y="494030"/>
                  </a:lnTo>
                  <a:lnTo>
                    <a:pt x="692835" y="496570"/>
                  </a:lnTo>
                  <a:lnTo>
                    <a:pt x="693597" y="494030"/>
                  </a:lnTo>
                  <a:lnTo>
                    <a:pt x="695032" y="492760"/>
                  </a:lnTo>
                  <a:lnTo>
                    <a:pt x="700443" y="491490"/>
                  </a:lnTo>
                  <a:lnTo>
                    <a:pt x="703592" y="493687"/>
                  </a:lnTo>
                  <a:lnTo>
                    <a:pt x="702475" y="491490"/>
                  </a:lnTo>
                  <a:lnTo>
                    <a:pt x="701281" y="491490"/>
                  </a:lnTo>
                  <a:lnTo>
                    <a:pt x="700773" y="490220"/>
                  </a:lnTo>
                  <a:lnTo>
                    <a:pt x="698449" y="491490"/>
                  </a:lnTo>
                  <a:lnTo>
                    <a:pt x="696239" y="488950"/>
                  </a:lnTo>
                  <a:lnTo>
                    <a:pt x="695553" y="487680"/>
                  </a:lnTo>
                  <a:lnTo>
                    <a:pt x="695579" y="486410"/>
                  </a:lnTo>
                  <a:lnTo>
                    <a:pt x="693775" y="486410"/>
                  </a:lnTo>
                  <a:lnTo>
                    <a:pt x="692391" y="485140"/>
                  </a:lnTo>
                  <a:lnTo>
                    <a:pt x="691413" y="480301"/>
                  </a:lnTo>
                  <a:lnTo>
                    <a:pt x="691400" y="480009"/>
                  </a:lnTo>
                  <a:lnTo>
                    <a:pt x="693280" y="476250"/>
                  </a:lnTo>
                  <a:lnTo>
                    <a:pt x="696290" y="476250"/>
                  </a:lnTo>
                  <a:lnTo>
                    <a:pt x="695909" y="474980"/>
                  </a:lnTo>
                  <a:lnTo>
                    <a:pt x="695312" y="474980"/>
                  </a:lnTo>
                  <a:lnTo>
                    <a:pt x="694067" y="473710"/>
                  </a:lnTo>
                  <a:lnTo>
                    <a:pt x="693127" y="472440"/>
                  </a:lnTo>
                  <a:lnTo>
                    <a:pt x="692645" y="469900"/>
                  </a:lnTo>
                  <a:lnTo>
                    <a:pt x="692734" y="468630"/>
                  </a:lnTo>
                  <a:lnTo>
                    <a:pt x="692111" y="469900"/>
                  </a:lnTo>
                  <a:lnTo>
                    <a:pt x="691286" y="469900"/>
                  </a:lnTo>
                  <a:lnTo>
                    <a:pt x="687539" y="471170"/>
                  </a:lnTo>
                  <a:lnTo>
                    <a:pt x="684733" y="469900"/>
                  </a:lnTo>
                  <a:lnTo>
                    <a:pt x="683094" y="464820"/>
                  </a:lnTo>
                  <a:lnTo>
                    <a:pt x="684580" y="462280"/>
                  </a:lnTo>
                  <a:lnTo>
                    <a:pt x="689889" y="461010"/>
                  </a:lnTo>
                  <a:lnTo>
                    <a:pt x="691159" y="461594"/>
                  </a:lnTo>
                  <a:lnTo>
                    <a:pt x="690562" y="461010"/>
                  </a:lnTo>
                  <a:lnTo>
                    <a:pt x="689495" y="455930"/>
                  </a:lnTo>
                  <a:lnTo>
                    <a:pt x="691273" y="453390"/>
                  </a:lnTo>
                  <a:lnTo>
                    <a:pt x="696709" y="452120"/>
                  </a:lnTo>
                  <a:lnTo>
                    <a:pt x="699350" y="454660"/>
                  </a:lnTo>
                  <a:lnTo>
                    <a:pt x="700328" y="459740"/>
                  </a:lnTo>
                  <a:lnTo>
                    <a:pt x="699160" y="461010"/>
                  </a:lnTo>
                  <a:lnTo>
                    <a:pt x="697230" y="462280"/>
                  </a:lnTo>
                  <a:lnTo>
                    <a:pt x="702703" y="462280"/>
                  </a:lnTo>
                  <a:lnTo>
                    <a:pt x="705485" y="464820"/>
                  </a:lnTo>
                  <a:lnTo>
                    <a:pt x="705459" y="469099"/>
                  </a:lnTo>
                  <a:lnTo>
                    <a:pt x="705205" y="469900"/>
                  </a:lnTo>
                  <a:lnTo>
                    <a:pt x="704532" y="471170"/>
                  </a:lnTo>
                  <a:lnTo>
                    <a:pt x="704392" y="471170"/>
                  </a:lnTo>
                  <a:lnTo>
                    <a:pt x="704469" y="473710"/>
                  </a:lnTo>
                  <a:lnTo>
                    <a:pt x="703300" y="476250"/>
                  </a:lnTo>
                  <a:lnTo>
                    <a:pt x="701344" y="476250"/>
                  </a:lnTo>
                  <a:lnTo>
                    <a:pt x="702614" y="477520"/>
                  </a:lnTo>
                  <a:lnTo>
                    <a:pt x="703567" y="478790"/>
                  </a:lnTo>
                  <a:lnTo>
                    <a:pt x="703884" y="480060"/>
                  </a:lnTo>
                  <a:lnTo>
                    <a:pt x="706056" y="480060"/>
                  </a:lnTo>
                  <a:lnTo>
                    <a:pt x="705497" y="477520"/>
                  </a:lnTo>
                  <a:lnTo>
                    <a:pt x="706551" y="476250"/>
                  </a:lnTo>
                  <a:lnTo>
                    <a:pt x="710145" y="474980"/>
                  </a:lnTo>
                  <a:lnTo>
                    <a:pt x="712000" y="476250"/>
                  </a:lnTo>
                  <a:lnTo>
                    <a:pt x="712698" y="478790"/>
                  </a:lnTo>
                  <a:lnTo>
                    <a:pt x="712381" y="480060"/>
                  </a:lnTo>
                  <a:lnTo>
                    <a:pt x="713727" y="480060"/>
                  </a:lnTo>
                  <a:lnTo>
                    <a:pt x="714768" y="481330"/>
                  </a:lnTo>
                  <a:lnTo>
                    <a:pt x="715276" y="482600"/>
                  </a:lnTo>
                  <a:lnTo>
                    <a:pt x="717778" y="482600"/>
                  </a:lnTo>
                  <a:lnTo>
                    <a:pt x="718248" y="481330"/>
                  </a:lnTo>
                  <a:lnTo>
                    <a:pt x="718566" y="481330"/>
                  </a:lnTo>
                  <a:lnTo>
                    <a:pt x="718527" y="480060"/>
                  </a:lnTo>
                  <a:lnTo>
                    <a:pt x="718159" y="480060"/>
                  </a:lnTo>
                  <a:lnTo>
                    <a:pt x="717854" y="478790"/>
                  </a:lnTo>
                  <a:lnTo>
                    <a:pt x="717092" y="476250"/>
                  </a:lnTo>
                  <a:lnTo>
                    <a:pt x="717816" y="474980"/>
                  </a:lnTo>
                  <a:lnTo>
                    <a:pt x="719340" y="473710"/>
                  </a:lnTo>
                  <a:lnTo>
                    <a:pt x="717664" y="472440"/>
                  </a:lnTo>
                  <a:lnTo>
                    <a:pt x="716483" y="471170"/>
                  </a:lnTo>
                  <a:lnTo>
                    <a:pt x="716191" y="467360"/>
                  </a:lnTo>
                  <a:lnTo>
                    <a:pt x="716153" y="466013"/>
                  </a:lnTo>
                  <a:lnTo>
                    <a:pt x="716838" y="465023"/>
                  </a:lnTo>
                  <a:lnTo>
                    <a:pt x="711009" y="467360"/>
                  </a:lnTo>
                  <a:lnTo>
                    <a:pt x="707618" y="464820"/>
                  </a:lnTo>
                  <a:lnTo>
                    <a:pt x="706335" y="461010"/>
                  </a:lnTo>
                  <a:lnTo>
                    <a:pt x="706323" y="459740"/>
                  </a:lnTo>
                  <a:lnTo>
                    <a:pt x="706501" y="459740"/>
                  </a:lnTo>
                  <a:lnTo>
                    <a:pt x="706272" y="458470"/>
                  </a:lnTo>
                  <a:lnTo>
                    <a:pt x="705713" y="454660"/>
                  </a:lnTo>
                  <a:lnTo>
                    <a:pt x="707491" y="452120"/>
                  </a:lnTo>
                  <a:lnTo>
                    <a:pt x="710285" y="450850"/>
                  </a:lnTo>
                  <a:lnTo>
                    <a:pt x="711034" y="449580"/>
                  </a:lnTo>
                  <a:lnTo>
                    <a:pt x="712533" y="448310"/>
                  </a:lnTo>
                  <a:lnTo>
                    <a:pt x="711250" y="447040"/>
                  </a:lnTo>
                  <a:lnTo>
                    <a:pt x="710514" y="445770"/>
                  </a:lnTo>
                  <a:lnTo>
                    <a:pt x="710260" y="447040"/>
                  </a:lnTo>
                  <a:lnTo>
                    <a:pt x="709396" y="447040"/>
                  </a:lnTo>
                  <a:lnTo>
                    <a:pt x="706335" y="448310"/>
                  </a:lnTo>
                  <a:lnTo>
                    <a:pt x="704481" y="447040"/>
                  </a:lnTo>
                  <a:lnTo>
                    <a:pt x="703592" y="443560"/>
                  </a:lnTo>
                  <a:lnTo>
                    <a:pt x="701916" y="444500"/>
                  </a:lnTo>
                  <a:lnTo>
                    <a:pt x="702297" y="445770"/>
                  </a:lnTo>
                  <a:lnTo>
                    <a:pt x="702551" y="448310"/>
                  </a:lnTo>
                  <a:lnTo>
                    <a:pt x="700481" y="450850"/>
                  </a:lnTo>
                  <a:lnTo>
                    <a:pt x="696150" y="452120"/>
                  </a:lnTo>
                  <a:lnTo>
                    <a:pt x="694753" y="450850"/>
                  </a:lnTo>
                  <a:lnTo>
                    <a:pt x="693750" y="449580"/>
                  </a:lnTo>
                  <a:lnTo>
                    <a:pt x="690549" y="449580"/>
                  </a:lnTo>
                  <a:lnTo>
                    <a:pt x="691184" y="453390"/>
                  </a:lnTo>
                  <a:lnTo>
                    <a:pt x="689457" y="455930"/>
                  </a:lnTo>
                  <a:lnTo>
                    <a:pt x="683729" y="455930"/>
                  </a:lnTo>
                  <a:lnTo>
                    <a:pt x="682599" y="454660"/>
                  </a:lnTo>
                  <a:lnTo>
                    <a:pt x="681291" y="454660"/>
                  </a:lnTo>
                  <a:lnTo>
                    <a:pt x="680821" y="455930"/>
                  </a:lnTo>
                  <a:lnTo>
                    <a:pt x="677329" y="455930"/>
                  </a:lnTo>
                  <a:lnTo>
                    <a:pt x="675538" y="454660"/>
                  </a:lnTo>
                  <a:lnTo>
                    <a:pt x="674979" y="452120"/>
                  </a:lnTo>
                  <a:lnTo>
                    <a:pt x="675170" y="452120"/>
                  </a:lnTo>
                  <a:lnTo>
                    <a:pt x="675614" y="450850"/>
                  </a:lnTo>
                  <a:lnTo>
                    <a:pt x="675398" y="450850"/>
                  </a:lnTo>
                  <a:lnTo>
                    <a:pt x="673481" y="452120"/>
                  </a:lnTo>
                  <a:lnTo>
                    <a:pt x="671588" y="450850"/>
                  </a:lnTo>
                  <a:lnTo>
                    <a:pt x="671233" y="449580"/>
                  </a:lnTo>
                  <a:lnTo>
                    <a:pt x="670496" y="447040"/>
                  </a:lnTo>
                  <a:lnTo>
                    <a:pt x="671499" y="445770"/>
                  </a:lnTo>
                  <a:lnTo>
                    <a:pt x="675055" y="444500"/>
                  </a:lnTo>
                  <a:lnTo>
                    <a:pt x="676948" y="445770"/>
                  </a:lnTo>
                  <a:lnTo>
                    <a:pt x="677799" y="448310"/>
                  </a:lnTo>
                  <a:lnTo>
                    <a:pt x="677583" y="449580"/>
                  </a:lnTo>
                  <a:lnTo>
                    <a:pt x="680859" y="449580"/>
                  </a:lnTo>
                  <a:lnTo>
                    <a:pt x="681342" y="448310"/>
                  </a:lnTo>
                  <a:lnTo>
                    <a:pt x="682015" y="447040"/>
                  </a:lnTo>
                  <a:lnTo>
                    <a:pt x="683158" y="447040"/>
                  </a:lnTo>
                  <a:lnTo>
                    <a:pt x="685914" y="445770"/>
                  </a:lnTo>
                  <a:lnTo>
                    <a:pt x="687108" y="445770"/>
                  </a:lnTo>
                  <a:lnTo>
                    <a:pt x="688136" y="447040"/>
                  </a:lnTo>
                  <a:lnTo>
                    <a:pt x="687933" y="445770"/>
                  </a:lnTo>
                  <a:lnTo>
                    <a:pt x="687768" y="445770"/>
                  </a:lnTo>
                  <a:lnTo>
                    <a:pt x="687743" y="444500"/>
                  </a:lnTo>
                  <a:lnTo>
                    <a:pt x="687717" y="443230"/>
                  </a:lnTo>
                  <a:lnTo>
                    <a:pt x="688352" y="441960"/>
                  </a:lnTo>
                  <a:lnTo>
                    <a:pt x="689356" y="441960"/>
                  </a:lnTo>
                  <a:lnTo>
                    <a:pt x="689330" y="439420"/>
                  </a:lnTo>
                  <a:lnTo>
                    <a:pt x="690816" y="438150"/>
                  </a:lnTo>
                  <a:lnTo>
                    <a:pt x="694436" y="438150"/>
                  </a:lnTo>
                  <a:lnTo>
                    <a:pt x="695045" y="439420"/>
                  </a:lnTo>
                  <a:lnTo>
                    <a:pt x="695185" y="438150"/>
                  </a:lnTo>
                  <a:lnTo>
                    <a:pt x="695312" y="438150"/>
                  </a:lnTo>
                  <a:lnTo>
                    <a:pt x="694677" y="436880"/>
                  </a:lnTo>
                  <a:lnTo>
                    <a:pt x="694169" y="436880"/>
                  </a:lnTo>
                  <a:lnTo>
                    <a:pt x="693572" y="433070"/>
                  </a:lnTo>
                  <a:lnTo>
                    <a:pt x="695426" y="430530"/>
                  </a:lnTo>
                  <a:lnTo>
                    <a:pt x="700900" y="429260"/>
                  </a:lnTo>
                  <a:lnTo>
                    <a:pt x="703478" y="431800"/>
                  </a:lnTo>
                  <a:lnTo>
                    <a:pt x="704088" y="435610"/>
                  </a:lnTo>
                  <a:lnTo>
                    <a:pt x="703859" y="435610"/>
                  </a:lnTo>
                  <a:lnTo>
                    <a:pt x="703491" y="436880"/>
                  </a:lnTo>
                  <a:lnTo>
                    <a:pt x="703986" y="436880"/>
                  </a:lnTo>
                  <a:lnTo>
                    <a:pt x="704405" y="438150"/>
                  </a:lnTo>
                  <a:lnTo>
                    <a:pt x="705383" y="440690"/>
                  </a:lnTo>
                  <a:lnTo>
                    <a:pt x="704773" y="441960"/>
                  </a:lnTo>
                  <a:lnTo>
                    <a:pt x="707326" y="441960"/>
                  </a:lnTo>
                  <a:lnTo>
                    <a:pt x="706945" y="440690"/>
                  </a:lnTo>
                  <a:lnTo>
                    <a:pt x="706615" y="440690"/>
                  </a:lnTo>
                  <a:lnTo>
                    <a:pt x="706399" y="439420"/>
                  </a:lnTo>
                  <a:lnTo>
                    <a:pt x="705815" y="438150"/>
                  </a:lnTo>
                  <a:lnTo>
                    <a:pt x="705307" y="438150"/>
                  </a:lnTo>
                  <a:lnTo>
                    <a:pt x="704545" y="434340"/>
                  </a:lnTo>
                  <a:lnTo>
                    <a:pt x="706285" y="431800"/>
                  </a:lnTo>
                  <a:lnTo>
                    <a:pt x="711276" y="430530"/>
                  </a:lnTo>
                  <a:lnTo>
                    <a:pt x="713460" y="431800"/>
                  </a:lnTo>
                  <a:lnTo>
                    <a:pt x="714451" y="434340"/>
                  </a:lnTo>
                  <a:lnTo>
                    <a:pt x="714756" y="433070"/>
                  </a:lnTo>
                  <a:lnTo>
                    <a:pt x="715645" y="433070"/>
                  </a:lnTo>
                  <a:lnTo>
                    <a:pt x="715518" y="431800"/>
                  </a:lnTo>
                  <a:lnTo>
                    <a:pt x="715733" y="430530"/>
                  </a:lnTo>
                  <a:lnTo>
                    <a:pt x="714933" y="429260"/>
                  </a:lnTo>
                  <a:lnTo>
                    <a:pt x="714451" y="427990"/>
                  </a:lnTo>
                  <a:lnTo>
                    <a:pt x="714387" y="422910"/>
                  </a:lnTo>
                  <a:lnTo>
                    <a:pt x="717118" y="420370"/>
                  </a:lnTo>
                  <a:lnTo>
                    <a:pt x="723963" y="420370"/>
                  </a:lnTo>
                  <a:lnTo>
                    <a:pt x="726770" y="422910"/>
                  </a:lnTo>
                  <a:lnTo>
                    <a:pt x="726719" y="427990"/>
                  </a:lnTo>
                  <a:lnTo>
                    <a:pt x="728052" y="427990"/>
                  </a:lnTo>
                  <a:lnTo>
                    <a:pt x="728916" y="429133"/>
                  </a:lnTo>
                  <a:lnTo>
                    <a:pt x="730567" y="426720"/>
                  </a:lnTo>
                  <a:lnTo>
                    <a:pt x="735990" y="425450"/>
                  </a:lnTo>
                  <a:lnTo>
                    <a:pt x="736346" y="425627"/>
                  </a:lnTo>
                  <a:lnTo>
                    <a:pt x="735914" y="424180"/>
                  </a:lnTo>
                  <a:lnTo>
                    <a:pt x="735203" y="424180"/>
                  </a:lnTo>
                  <a:lnTo>
                    <a:pt x="731507" y="425450"/>
                  </a:lnTo>
                  <a:lnTo>
                    <a:pt x="728129" y="422910"/>
                  </a:lnTo>
                  <a:lnTo>
                    <a:pt x="726706" y="417830"/>
                  </a:lnTo>
                  <a:lnTo>
                    <a:pt x="727379" y="415290"/>
                  </a:lnTo>
                  <a:lnTo>
                    <a:pt x="728840" y="414020"/>
                  </a:lnTo>
                  <a:lnTo>
                    <a:pt x="728548" y="412750"/>
                  </a:lnTo>
                  <a:lnTo>
                    <a:pt x="728357" y="412750"/>
                  </a:lnTo>
                  <a:lnTo>
                    <a:pt x="728306" y="410210"/>
                  </a:lnTo>
                  <a:lnTo>
                    <a:pt x="729221" y="408940"/>
                  </a:lnTo>
                  <a:lnTo>
                    <a:pt x="730554" y="407670"/>
                  </a:lnTo>
                  <a:lnTo>
                    <a:pt x="729703" y="406400"/>
                  </a:lnTo>
                  <a:lnTo>
                    <a:pt x="729246" y="405320"/>
                  </a:lnTo>
                  <a:lnTo>
                    <a:pt x="729259" y="402590"/>
                  </a:lnTo>
                  <a:lnTo>
                    <a:pt x="727468" y="402590"/>
                  </a:lnTo>
                  <a:lnTo>
                    <a:pt x="725703" y="401320"/>
                  </a:lnTo>
                  <a:lnTo>
                    <a:pt x="724268" y="396240"/>
                  </a:lnTo>
                  <a:lnTo>
                    <a:pt x="725754" y="393700"/>
                  </a:lnTo>
                  <a:lnTo>
                    <a:pt x="730377" y="392430"/>
                  </a:lnTo>
                  <a:lnTo>
                    <a:pt x="732434" y="392430"/>
                  </a:lnTo>
                  <a:lnTo>
                    <a:pt x="733691" y="393700"/>
                  </a:lnTo>
                  <a:lnTo>
                    <a:pt x="734060" y="392430"/>
                  </a:lnTo>
                  <a:lnTo>
                    <a:pt x="734999" y="391160"/>
                  </a:lnTo>
                  <a:lnTo>
                    <a:pt x="736358" y="389890"/>
                  </a:lnTo>
                  <a:lnTo>
                    <a:pt x="737069" y="388620"/>
                  </a:lnTo>
                  <a:lnTo>
                    <a:pt x="738492" y="387350"/>
                  </a:lnTo>
                  <a:lnTo>
                    <a:pt x="742099" y="386080"/>
                  </a:lnTo>
                  <a:lnTo>
                    <a:pt x="743813" y="387350"/>
                  </a:lnTo>
                  <a:lnTo>
                    <a:pt x="745782" y="387350"/>
                  </a:lnTo>
                  <a:lnTo>
                    <a:pt x="746594" y="386080"/>
                  </a:lnTo>
                  <a:lnTo>
                    <a:pt x="747153" y="386080"/>
                  </a:lnTo>
                  <a:lnTo>
                    <a:pt x="745363" y="384810"/>
                  </a:lnTo>
                  <a:lnTo>
                    <a:pt x="744715" y="381000"/>
                  </a:lnTo>
                  <a:lnTo>
                    <a:pt x="745197" y="379730"/>
                  </a:lnTo>
                  <a:lnTo>
                    <a:pt x="746074" y="379730"/>
                  </a:lnTo>
                  <a:lnTo>
                    <a:pt x="746048" y="378460"/>
                  </a:lnTo>
                  <a:lnTo>
                    <a:pt x="746290" y="377190"/>
                  </a:lnTo>
                  <a:lnTo>
                    <a:pt x="746696" y="377190"/>
                  </a:lnTo>
                  <a:lnTo>
                    <a:pt x="746086" y="375920"/>
                  </a:lnTo>
                  <a:lnTo>
                    <a:pt x="743889" y="377190"/>
                  </a:lnTo>
                  <a:lnTo>
                    <a:pt x="741705" y="375920"/>
                  </a:lnTo>
                  <a:lnTo>
                    <a:pt x="740232" y="374650"/>
                  </a:lnTo>
                  <a:lnTo>
                    <a:pt x="739825" y="374650"/>
                  </a:lnTo>
                  <a:lnTo>
                    <a:pt x="739317" y="375920"/>
                  </a:lnTo>
                  <a:lnTo>
                    <a:pt x="735495" y="375920"/>
                  </a:lnTo>
                  <a:lnTo>
                    <a:pt x="734745" y="374650"/>
                  </a:lnTo>
                  <a:lnTo>
                    <a:pt x="734136" y="375920"/>
                  </a:lnTo>
                  <a:lnTo>
                    <a:pt x="733031" y="375920"/>
                  </a:lnTo>
                  <a:lnTo>
                    <a:pt x="731405" y="377190"/>
                  </a:lnTo>
                  <a:lnTo>
                    <a:pt x="732764" y="377190"/>
                  </a:lnTo>
                  <a:lnTo>
                    <a:pt x="733856" y="379730"/>
                  </a:lnTo>
                  <a:lnTo>
                    <a:pt x="733920" y="383540"/>
                  </a:lnTo>
                  <a:lnTo>
                    <a:pt x="731850" y="386080"/>
                  </a:lnTo>
                  <a:lnTo>
                    <a:pt x="729221" y="386080"/>
                  </a:lnTo>
                  <a:lnTo>
                    <a:pt x="729488" y="388620"/>
                  </a:lnTo>
                  <a:lnTo>
                    <a:pt x="727722" y="391160"/>
                  </a:lnTo>
                  <a:lnTo>
                    <a:pt x="723950" y="391160"/>
                  </a:lnTo>
                  <a:lnTo>
                    <a:pt x="723658" y="392430"/>
                  </a:lnTo>
                  <a:lnTo>
                    <a:pt x="722769" y="393700"/>
                  </a:lnTo>
                  <a:lnTo>
                    <a:pt x="721779" y="393700"/>
                  </a:lnTo>
                  <a:lnTo>
                    <a:pt x="723176" y="394970"/>
                  </a:lnTo>
                  <a:lnTo>
                    <a:pt x="724230" y="396240"/>
                  </a:lnTo>
                  <a:lnTo>
                    <a:pt x="724319" y="398780"/>
                  </a:lnTo>
                  <a:lnTo>
                    <a:pt x="723125" y="400050"/>
                  </a:lnTo>
                  <a:lnTo>
                    <a:pt x="721537" y="400050"/>
                  </a:lnTo>
                  <a:lnTo>
                    <a:pt x="720902" y="401320"/>
                  </a:lnTo>
                  <a:lnTo>
                    <a:pt x="720140" y="401320"/>
                  </a:lnTo>
                  <a:lnTo>
                    <a:pt x="717880" y="402590"/>
                  </a:lnTo>
                  <a:lnTo>
                    <a:pt x="716635" y="402590"/>
                  </a:lnTo>
                  <a:lnTo>
                    <a:pt x="715568" y="401320"/>
                  </a:lnTo>
                  <a:lnTo>
                    <a:pt x="715645" y="402590"/>
                  </a:lnTo>
                  <a:lnTo>
                    <a:pt x="715784" y="402590"/>
                  </a:lnTo>
                  <a:lnTo>
                    <a:pt x="715772" y="403948"/>
                  </a:lnTo>
                  <a:lnTo>
                    <a:pt x="715302" y="405130"/>
                  </a:lnTo>
                  <a:lnTo>
                    <a:pt x="714502" y="406400"/>
                  </a:lnTo>
                  <a:lnTo>
                    <a:pt x="716203" y="406400"/>
                  </a:lnTo>
                  <a:lnTo>
                    <a:pt x="717575" y="407670"/>
                  </a:lnTo>
                  <a:lnTo>
                    <a:pt x="718210" y="408940"/>
                  </a:lnTo>
                  <a:lnTo>
                    <a:pt x="718934" y="408940"/>
                  </a:lnTo>
                  <a:lnTo>
                    <a:pt x="721169" y="407670"/>
                  </a:lnTo>
                  <a:lnTo>
                    <a:pt x="722960" y="408940"/>
                  </a:lnTo>
                  <a:lnTo>
                    <a:pt x="723734" y="412750"/>
                  </a:lnTo>
                  <a:lnTo>
                    <a:pt x="722566" y="415290"/>
                  </a:lnTo>
                  <a:lnTo>
                    <a:pt x="719607" y="415290"/>
                  </a:lnTo>
                  <a:lnTo>
                    <a:pt x="720166" y="417830"/>
                  </a:lnTo>
                  <a:lnTo>
                    <a:pt x="719099" y="419100"/>
                  </a:lnTo>
                  <a:lnTo>
                    <a:pt x="716051" y="420370"/>
                  </a:lnTo>
                  <a:lnTo>
                    <a:pt x="714806" y="420370"/>
                  </a:lnTo>
                  <a:lnTo>
                    <a:pt x="713981" y="419100"/>
                  </a:lnTo>
                  <a:lnTo>
                    <a:pt x="713828" y="420370"/>
                  </a:lnTo>
                  <a:lnTo>
                    <a:pt x="713219" y="420370"/>
                  </a:lnTo>
                  <a:lnTo>
                    <a:pt x="712355" y="421640"/>
                  </a:lnTo>
                  <a:lnTo>
                    <a:pt x="713143" y="421640"/>
                  </a:lnTo>
                  <a:lnTo>
                    <a:pt x="713701" y="422910"/>
                  </a:lnTo>
                  <a:lnTo>
                    <a:pt x="713816" y="424180"/>
                  </a:lnTo>
                  <a:lnTo>
                    <a:pt x="713740" y="425627"/>
                  </a:lnTo>
                  <a:lnTo>
                    <a:pt x="712533" y="426720"/>
                  </a:lnTo>
                  <a:lnTo>
                    <a:pt x="710031" y="427990"/>
                  </a:lnTo>
                  <a:lnTo>
                    <a:pt x="709447" y="426720"/>
                  </a:lnTo>
                  <a:lnTo>
                    <a:pt x="708266" y="426720"/>
                  </a:lnTo>
                  <a:lnTo>
                    <a:pt x="707555" y="427990"/>
                  </a:lnTo>
                  <a:lnTo>
                    <a:pt x="704024" y="427990"/>
                  </a:lnTo>
                  <a:lnTo>
                    <a:pt x="701713" y="425450"/>
                  </a:lnTo>
                  <a:lnTo>
                    <a:pt x="701598" y="421640"/>
                  </a:lnTo>
                  <a:lnTo>
                    <a:pt x="702284" y="420370"/>
                  </a:lnTo>
                  <a:lnTo>
                    <a:pt x="703326" y="419100"/>
                  </a:lnTo>
                  <a:lnTo>
                    <a:pt x="701916" y="419100"/>
                  </a:lnTo>
                  <a:lnTo>
                    <a:pt x="700659" y="417830"/>
                  </a:lnTo>
                  <a:lnTo>
                    <a:pt x="699820" y="414020"/>
                  </a:lnTo>
                  <a:lnTo>
                    <a:pt x="700887" y="412750"/>
                  </a:lnTo>
                  <a:lnTo>
                    <a:pt x="702691" y="412750"/>
                  </a:lnTo>
                  <a:lnTo>
                    <a:pt x="703287" y="411480"/>
                  </a:lnTo>
                  <a:lnTo>
                    <a:pt x="704291" y="410210"/>
                  </a:lnTo>
                  <a:lnTo>
                    <a:pt x="706221" y="410210"/>
                  </a:lnTo>
                  <a:lnTo>
                    <a:pt x="705967" y="408940"/>
                  </a:lnTo>
                  <a:lnTo>
                    <a:pt x="706526" y="407670"/>
                  </a:lnTo>
                  <a:lnTo>
                    <a:pt x="707517" y="406400"/>
                  </a:lnTo>
                  <a:lnTo>
                    <a:pt x="706475" y="405130"/>
                  </a:lnTo>
                  <a:lnTo>
                    <a:pt x="705815" y="403948"/>
                  </a:lnTo>
                  <a:lnTo>
                    <a:pt x="705751" y="402590"/>
                  </a:lnTo>
                  <a:lnTo>
                    <a:pt x="705713" y="400050"/>
                  </a:lnTo>
                  <a:lnTo>
                    <a:pt x="707936" y="397510"/>
                  </a:lnTo>
                  <a:lnTo>
                    <a:pt x="712317" y="397510"/>
                  </a:lnTo>
                  <a:lnTo>
                    <a:pt x="713028" y="398780"/>
                  </a:lnTo>
                  <a:lnTo>
                    <a:pt x="712724" y="397510"/>
                  </a:lnTo>
                  <a:lnTo>
                    <a:pt x="712431" y="396240"/>
                  </a:lnTo>
                  <a:lnTo>
                    <a:pt x="707174" y="396240"/>
                  </a:lnTo>
                  <a:lnTo>
                    <a:pt x="706856" y="394970"/>
                  </a:lnTo>
                  <a:lnTo>
                    <a:pt x="706196" y="392430"/>
                  </a:lnTo>
                  <a:lnTo>
                    <a:pt x="707263" y="389890"/>
                  </a:lnTo>
                  <a:lnTo>
                    <a:pt x="711263" y="389890"/>
                  </a:lnTo>
                  <a:lnTo>
                    <a:pt x="710717" y="387350"/>
                  </a:lnTo>
                  <a:lnTo>
                    <a:pt x="710171" y="386080"/>
                  </a:lnTo>
                  <a:lnTo>
                    <a:pt x="710666" y="384810"/>
                  </a:lnTo>
                  <a:lnTo>
                    <a:pt x="710882" y="384251"/>
                  </a:lnTo>
                  <a:lnTo>
                    <a:pt x="710285" y="384810"/>
                  </a:lnTo>
                  <a:lnTo>
                    <a:pt x="705599" y="384810"/>
                  </a:lnTo>
                  <a:lnTo>
                    <a:pt x="705053" y="383540"/>
                  </a:lnTo>
                  <a:lnTo>
                    <a:pt x="704494" y="383540"/>
                  </a:lnTo>
                  <a:lnTo>
                    <a:pt x="703427" y="384810"/>
                  </a:lnTo>
                  <a:lnTo>
                    <a:pt x="702437" y="384810"/>
                  </a:lnTo>
                  <a:lnTo>
                    <a:pt x="702437" y="400050"/>
                  </a:lnTo>
                  <a:lnTo>
                    <a:pt x="701268" y="401320"/>
                  </a:lnTo>
                  <a:lnTo>
                    <a:pt x="698817" y="402183"/>
                  </a:lnTo>
                  <a:lnTo>
                    <a:pt x="698817" y="425450"/>
                  </a:lnTo>
                  <a:lnTo>
                    <a:pt x="697649" y="426720"/>
                  </a:lnTo>
                  <a:lnTo>
                    <a:pt x="694004" y="427990"/>
                  </a:lnTo>
                  <a:lnTo>
                    <a:pt x="692213" y="426720"/>
                  </a:lnTo>
                  <a:lnTo>
                    <a:pt x="691438" y="422910"/>
                  </a:lnTo>
                  <a:lnTo>
                    <a:pt x="692607" y="421640"/>
                  </a:lnTo>
                  <a:lnTo>
                    <a:pt x="694436" y="420370"/>
                  </a:lnTo>
                  <a:lnTo>
                    <a:pt x="696252" y="420370"/>
                  </a:lnTo>
                  <a:lnTo>
                    <a:pt x="698042" y="421640"/>
                  </a:lnTo>
                  <a:lnTo>
                    <a:pt x="698817" y="425450"/>
                  </a:lnTo>
                  <a:lnTo>
                    <a:pt x="698817" y="402183"/>
                  </a:lnTo>
                  <a:lnTo>
                    <a:pt x="697611" y="402590"/>
                  </a:lnTo>
                  <a:lnTo>
                    <a:pt x="695833" y="401320"/>
                  </a:lnTo>
                  <a:lnTo>
                    <a:pt x="695820" y="419100"/>
                  </a:lnTo>
                  <a:lnTo>
                    <a:pt x="694321" y="420370"/>
                  </a:lnTo>
                  <a:lnTo>
                    <a:pt x="690867" y="420370"/>
                  </a:lnTo>
                  <a:lnTo>
                    <a:pt x="689559" y="419100"/>
                  </a:lnTo>
                  <a:lnTo>
                    <a:pt x="689203" y="417830"/>
                  </a:lnTo>
                  <a:lnTo>
                    <a:pt x="688314" y="417830"/>
                  </a:lnTo>
                  <a:lnTo>
                    <a:pt x="687641" y="418198"/>
                  </a:lnTo>
                  <a:lnTo>
                    <a:pt x="687641" y="434340"/>
                  </a:lnTo>
                  <a:lnTo>
                    <a:pt x="686244" y="435610"/>
                  </a:lnTo>
                  <a:lnTo>
                    <a:pt x="683298" y="435610"/>
                  </a:lnTo>
                  <a:lnTo>
                    <a:pt x="683031" y="436880"/>
                  </a:lnTo>
                  <a:lnTo>
                    <a:pt x="684034" y="436880"/>
                  </a:lnTo>
                  <a:lnTo>
                    <a:pt x="684174" y="438150"/>
                  </a:lnTo>
                  <a:lnTo>
                    <a:pt x="684542" y="439420"/>
                  </a:lnTo>
                  <a:lnTo>
                    <a:pt x="683348" y="441960"/>
                  </a:lnTo>
                  <a:lnTo>
                    <a:pt x="679691" y="441960"/>
                  </a:lnTo>
                  <a:lnTo>
                    <a:pt x="677926" y="440690"/>
                  </a:lnTo>
                  <a:lnTo>
                    <a:pt x="677227" y="438150"/>
                  </a:lnTo>
                  <a:lnTo>
                    <a:pt x="678294" y="435610"/>
                  </a:lnTo>
                  <a:lnTo>
                    <a:pt x="679424" y="435610"/>
                  </a:lnTo>
                  <a:lnTo>
                    <a:pt x="678992" y="434340"/>
                  </a:lnTo>
                  <a:lnTo>
                    <a:pt x="678345" y="431800"/>
                  </a:lnTo>
                  <a:lnTo>
                    <a:pt x="679424" y="430530"/>
                  </a:lnTo>
                  <a:lnTo>
                    <a:pt x="681647" y="429260"/>
                  </a:lnTo>
                  <a:lnTo>
                    <a:pt x="685723" y="429260"/>
                  </a:lnTo>
                  <a:lnTo>
                    <a:pt x="687349" y="430530"/>
                  </a:lnTo>
                  <a:lnTo>
                    <a:pt x="687641" y="434340"/>
                  </a:lnTo>
                  <a:lnTo>
                    <a:pt x="687641" y="418198"/>
                  </a:lnTo>
                  <a:lnTo>
                    <a:pt x="685927" y="419100"/>
                  </a:lnTo>
                  <a:lnTo>
                    <a:pt x="684187" y="417830"/>
                  </a:lnTo>
                  <a:lnTo>
                    <a:pt x="683895" y="415290"/>
                  </a:lnTo>
                  <a:lnTo>
                    <a:pt x="683653" y="414020"/>
                  </a:lnTo>
                  <a:lnTo>
                    <a:pt x="684403" y="412750"/>
                  </a:lnTo>
                  <a:lnTo>
                    <a:pt x="685634" y="412750"/>
                  </a:lnTo>
                  <a:lnTo>
                    <a:pt x="685571" y="411480"/>
                  </a:lnTo>
                  <a:lnTo>
                    <a:pt x="684949" y="410210"/>
                  </a:lnTo>
                  <a:lnTo>
                    <a:pt x="685977" y="407670"/>
                  </a:lnTo>
                  <a:lnTo>
                    <a:pt x="687743" y="407670"/>
                  </a:lnTo>
                  <a:lnTo>
                    <a:pt x="688047" y="406400"/>
                  </a:lnTo>
                  <a:lnTo>
                    <a:pt x="689203" y="405130"/>
                  </a:lnTo>
                  <a:lnTo>
                    <a:pt x="692581" y="405130"/>
                  </a:lnTo>
                  <a:lnTo>
                    <a:pt x="694194" y="406400"/>
                  </a:lnTo>
                  <a:lnTo>
                    <a:pt x="694461" y="410210"/>
                  </a:lnTo>
                  <a:lnTo>
                    <a:pt x="693432" y="411480"/>
                  </a:lnTo>
                  <a:lnTo>
                    <a:pt x="691959" y="411480"/>
                  </a:lnTo>
                  <a:lnTo>
                    <a:pt x="691756" y="412750"/>
                  </a:lnTo>
                  <a:lnTo>
                    <a:pt x="691146" y="412750"/>
                  </a:lnTo>
                  <a:lnTo>
                    <a:pt x="690257" y="414020"/>
                  </a:lnTo>
                  <a:lnTo>
                    <a:pt x="694245" y="414020"/>
                  </a:lnTo>
                  <a:lnTo>
                    <a:pt x="695782" y="415290"/>
                  </a:lnTo>
                  <a:lnTo>
                    <a:pt x="695820" y="419100"/>
                  </a:lnTo>
                  <a:lnTo>
                    <a:pt x="695820" y="401281"/>
                  </a:lnTo>
                  <a:lnTo>
                    <a:pt x="695452" y="400050"/>
                  </a:lnTo>
                  <a:lnTo>
                    <a:pt x="695261" y="398780"/>
                  </a:lnTo>
                  <a:lnTo>
                    <a:pt x="695071" y="397510"/>
                  </a:lnTo>
                  <a:lnTo>
                    <a:pt x="696226" y="396240"/>
                  </a:lnTo>
                  <a:lnTo>
                    <a:pt x="699871" y="394970"/>
                  </a:lnTo>
                  <a:lnTo>
                    <a:pt x="701662" y="396240"/>
                  </a:lnTo>
                  <a:lnTo>
                    <a:pt x="702437" y="400050"/>
                  </a:lnTo>
                  <a:lnTo>
                    <a:pt x="702437" y="384810"/>
                  </a:lnTo>
                  <a:lnTo>
                    <a:pt x="700290" y="384810"/>
                  </a:lnTo>
                  <a:lnTo>
                    <a:pt x="698754" y="383540"/>
                  </a:lnTo>
                  <a:lnTo>
                    <a:pt x="698728" y="381000"/>
                  </a:lnTo>
                  <a:lnTo>
                    <a:pt x="698715" y="379730"/>
                  </a:lnTo>
                  <a:lnTo>
                    <a:pt x="699681" y="378460"/>
                  </a:lnTo>
                  <a:lnTo>
                    <a:pt x="701001" y="378460"/>
                  </a:lnTo>
                  <a:lnTo>
                    <a:pt x="701141" y="377190"/>
                  </a:lnTo>
                  <a:lnTo>
                    <a:pt x="702081" y="375920"/>
                  </a:lnTo>
                  <a:lnTo>
                    <a:pt x="703491" y="375920"/>
                  </a:lnTo>
                  <a:lnTo>
                    <a:pt x="705294" y="374650"/>
                  </a:lnTo>
                  <a:lnTo>
                    <a:pt x="707136" y="375920"/>
                  </a:lnTo>
                  <a:lnTo>
                    <a:pt x="707656" y="378460"/>
                  </a:lnTo>
                  <a:lnTo>
                    <a:pt x="709663" y="378460"/>
                  </a:lnTo>
                  <a:lnTo>
                    <a:pt x="711301" y="379730"/>
                  </a:lnTo>
                  <a:lnTo>
                    <a:pt x="711644" y="383540"/>
                  </a:lnTo>
                  <a:lnTo>
                    <a:pt x="716610" y="383540"/>
                  </a:lnTo>
                  <a:lnTo>
                    <a:pt x="717715" y="387350"/>
                  </a:lnTo>
                  <a:lnTo>
                    <a:pt x="716711" y="389890"/>
                  </a:lnTo>
                  <a:lnTo>
                    <a:pt x="712711" y="389890"/>
                  </a:lnTo>
                  <a:lnTo>
                    <a:pt x="713689" y="393700"/>
                  </a:lnTo>
                  <a:lnTo>
                    <a:pt x="713041" y="395262"/>
                  </a:lnTo>
                  <a:lnTo>
                    <a:pt x="713994" y="393700"/>
                  </a:lnTo>
                  <a:lnTo>
                    <a:pt x="717042" y="392430"/>
                  </a:lnTo>
                  <a:lnTo>
                    <a:pt x="717511" y="392430"/>
                  </a:lnTo>
                  <a:lnTo>
                    <a:pt x="717042" y="389890"/>
                  </a:lnTo>
                  <a:lnTo>
                    <a:pt x="717943" y="388620"/>
                  </a:lnTo>
                  <a:lnTo>
                    <a:pt x="719442" y="387350"/>
                  </a:lnTo>
                  <a:lnTo>
                    <a:pt x="718883" y="384810"/>
                  </a:lnTo>
                  <a:lnTo>
                    <a:pt x="720737" y="382270"/>
                  </a:lnTo>
                  <a:lnTo>
                    <a:pt x="723950" y="382270"/>
                  </a:lnTo>
                  <a:lnTo>
                    <a:pt x="723925" y="381000"/>
                  </a:lnTo>
                  <a:lnTo>
                    <a:pt x="723988" y="379730"/>
                  </a:lnTo>
                  <a:lnTo>
                    <a:pt x="721931" y="379730"/>
                  </a:lnTo>
                  <a:lnTo>
                    <a:pt x="719861" y="378460"/>
                  </a:lnTo>
                  <a:lnTo>
                    <a:pt x="718515" y="373380"/>
                  </a:lnTo>
                  <a:lnTo>
                    <a:pt x="720090" y="370840"/>
                  </a:lnTo>
                  <a:lnTo>
                    <a:pt x="720331" y="370763"/>
                  </a:lnTo>
                  <a:lnTo>
                    <a:pt x="718705" y="369570"/>
                  </a:lnTo>
                  <a:lnTo>
                    <a:pt x="718527" y="368503"/>
                  </a:lnTo>
                  <a:lnTo>
                    <a:pt x="717588" y="369570"/>
                  </a:lnTo>
                  <a:lnTo>
                    <a:pt x="713968" y="370840"/>
                  </a:lnTo>
                  <a:lnTo>
                    <a:pt x="712139" y="369570"/>
                  </a:lnTo>
                  <a:lnTo>
                    <a:pt x="711365" y="365760"/>
                  </a:lnTo>
                  <a:lnTo>
                    <a:pt x="712025" y="364490"/>
                  </a:lnTo>
                  <a:lnTo>
                    <a:pt x="713206" y="364490"/>
                  </a:lnTo>
                  <a:lnTo>
                    <a:pt x="712685" y="363220"/>
                  </a:lnTo>
                  <a:lnTo>
                    <a:pt x="712241" y="363220"/>
                  </a:lnTo>
                  <a:lnTo>
                    <a:pt x="711492" y="360680"/>
                  </a:lnTo>
                  <a:lnTo>
                    <a:pt x="712495" y="359410"/>
                  </a:lnTo>
                  <a:lnTo>
                    <a:pt x="707555" y="359410"/>
                  </a:lnTo>
                  <a:lnTo>
                    <a:pt x="707224" y="358140"/>
                  </a:lnTo>
                  <a:lnTo>
                    <a:pt x="706577" y="355600"/>
                  </a:lnTo>
                  <a:lnTo>
                    <a:pt x="707644" y="353060"/>
                  </a:lnTo>
                  <a:lnTo>
                    <a:pt x="713092" y="353060"/>
                  </a:lnTo>
                  <a:lnTo>
                    <a:pt x="714070" y="356870"/>
                  </a:lnTo>
                  <a:lnTo>
                    <a:pt x="713092" y="359194"/>
                  </a:lnTo>
                  <a:lnTo>
                    <a:pt x="716051" y="358140"/>
                  </a:lnTo>
                  <a:lnTo>
                    <a:pt x="717943" y="359410"/>
                  </a:lnTo>
                  <a:lnTo>
                    <a:pt x="718947" y="361950"/>
                  </a:lnTo>
                  <a:lnTo>
                    <a:pt x="718299" y="363220"/>
                  </a:lnTo>
                  <a:lnTo>
                    <a:pt x="717054" y="364490"/>
                  </a:lnTo>
                  <a:lnTo>
                    <a:pt x="717626" y="364490"/>
                  </a:lnTo>
                  <a:lnTo>
                    <a:pt x="718096" y="365760"/>
                  </a:lnTo>
                  <a:lnTo>
                    <a:pt x="719328" y="363220"/>
                  </a:lnTo>
                  <a:lnTo>
                    <a:pt x="723011" y="363220"/>
                  </a:lnTo>
                  <a:lnTo>
                    <a:pt x="724738" y="364490"/>
                  </a:lnTo>
                  <a:lnTo>
                    <a:pt x="725360" y="368300"/>
                  </a:lnTo>
                  <a:lnTo>
                    <a:pt x="724128" y="369570"/>
                  </a:lnTo>
                  <a:lnTo>
                    <a:pt x="725690" y="369570"/>
                  </a:lnTo>
                  <a:lnTo>
                    <a:pt x="726287" y="368300"/>
                  </a:lnTo>
                  <a:lnTo>
                    <a:pt x="727405" y="367030"/>
                  </a:lnTo>
                  <a:lnTo>
                    <a:pt x="731570" y="367030"/>
                  </a:lnTo>
                  <a:lnTo>
                    <a:pt x="734174" y="368300"/>
                  </a:lnTo>
                  <a:lnTo>
                    <a:pt x="734987" y="370840"/>
                  </a:lnTo>
                  <a:lnTo>
                    <a:pt x="735393" y="369570"/>
                  </a:lnTo>
                  <a:lnTo>
                    <a:pt x="738555" y="369570"/>
                  </a:lnTo>
                  <a:lnTo>
                    <a:pt x="738733" y="368300"/>
                  </a:lnTo>
                  <a:lnTo>
                    <a:pt x="739254" y="367030"/>
                  </a:lnTo>
                  <a:lnTo>
                    <a:pt x="740016" y="365760"/>
                  </a:lnTo>
                  <a:lnTo>
                    <a:pt x="739978" y="364490"/>
                  </a:lnTo>
                  <a:lnTo>
                    <a:pt x="740321" y="364490"/>
                  </a:lnTo>
                  <a:lnTo>
                    <a:pt x="740930" y="363220"/>
                  </a:lnTo>
                  <a:lnTo>
                    <a:pt x="739597" y="361950"/>
                  </a:lnTo>
                  <a:lnTo>
                    <a:pt x="738644" y="361950"/>
                  </a:lnTo>
                  <a:lnTo>
                    <a:pt x="738276" y="359410"/>
                  </a:lnTo>
                  <a:lnTo>
                    <a:pt x="738212" y="361950"/>
                  </a:lnTo>
                  <a:lnTo>
                    <a:pt x="737120" y="363220"/>
                  </a:lnTo>
                  <a:lnTo>
                    <a:pt x="733666" y="363220"/>
                  </a:lnTo>
                  <a:lnTo>
                    <a:pt x="731939" y="361950"/>
                  </a:lnTo>
                  <a:lnTo>
                    <a:pt x="731532" y="359410"/>
                  </a:lnTo>
                  <a:lnTo>
                    <a:pt x="731342" y="358140"/>
                  </a:lnTo>
                  <a:lnTo>
                    <a:pt x="732586" y="356870"/>
                  </a:lnTo>
                  <a:lnTo>
                    <a:pt x="736028" y="355600"/>
                  </a:lnTo>
                  <a:lnTo>
                    <a:pt x="737501" y="356870"/>
                  </a:lnTo>
                  <a:lnTo>
                    <a:pt x="738060" y="358140"/>
                  </a:lnTo>
                  <a:lnTo>
                    <a:pt x="738111" y="355600"/>
                  </a:lnTo>
                  <a:lnTo>
                    <a:pt x="740270" y="354330"/>
                  </a:lnTo>
                  <a:lnTo>
                    <a:pt x="745756" y="354330"/>
                  </a:lnTo>
                  <a:lnTo>
                    <a:pt x="748030" y="355600"/>
                  </a:lnTo>
                  <a:lnTo>
                    <a:pt x="747928" y="359892"/>
                  </a:lnTo>
                  <a:lnTo>
                    <a:pt x="747661" y="360680"/>
                  </a:lnTo>
                  <a:lnTo>
                    <a:pt x="747064" y="361950"/>
                  </a:lnTo>
                  <a:lnTo>
                    <a:pt x="747890" y="360680"/>
                  </a:lnTo>
                  <a:lnTo>
                    <a:pt x="749198" y="359410"/>
                  </a:lnTo>
                  <a:lnTo>
                    <a:pt x="750824" y="359410"/>
                  </a:lnTo>
                  <a:lnTo>
                    <a:pt x="754062" y="358140"/>
                  </a:lnTo>
                  <a:lnTo>
                    <a:pt x="757364" y="359410"/>
                  </a:lnTo>
                  <a:lnTo>
                    <a:pt x="759040" y="365760"/>
                  </a:lnTo>
                  <a:lnTo>
                    <a:pt x="757186" y="369570"/>
                  </a:lnTo>
                  <a:lnTo>
                    <a:pt x="754062" y="370840"/>
                  </a:lnTo>
                  <a:lnTo>
                    <a:pt x="754202" y="370840"/>
                  </a:lnTo>
                  <a:lnTo>
                    <a:pt x="754354" y="372110"/>
                  </a:lnTo>
                  <a:lnTo>
                    <a:pt x="754316" y="373380"/>
                  </a:lnTo>
                  <a:lnTo>
                    <a:pt x="754164" y="373380"/>
                  </a:lnTo>
                  <a:lnTo>
                    <a:pt x="756475" y="374650"/>
                  </a:lnTo>
                  <a:lnTo>
                    <a:pt x="758151" y="377190"/>
                  </a:lnTo>
                  <a:lnTo>
                    <a:pt x="758228" y="382270"/>
                  </a:lnTo>
                  <a:lnTo>
                    <a:pt x="755548" y="384810"/>
                  </a:lnTo>
                  <a:lnTo>
                    <a:pt x="754773" y="384810"/>
                  </a:lnTo>
                  <a:lnTo>
                    <a:pt x="757580" y="386080"/>
                  </a:lnTo>
                  <a:lnTo>
                    <a:pt x="759206" y="391160"/>
                  </a:lnTo>
                  <a:lnTo>
                    <a:pt x="757720" y="393700"/>
                  </a:lnTo>
                  <a:lnTo>
                    <a:pt x="755065" y="394970"/>
                  </a:lnTo>
                  <a:lnTo>
                    <a:pt x="751141" y="394970"/>
                  </a:lnTo>
                  <a:lnTo>
                    <a:pt x="752779" y="396240"/>
                  </a:lnTo>
                  <a:lnTo>
                    <a:pt x="753122" y="400050"/>
                  </a:lnTo>
                  <a:lnTo>
                    <a:pt x="751751" y="401320"/>
                  </a:lnTo>
                  <a:lnTo>
                    <a:pt x="747750" y="401320"/>
                  </a:lnTo>
                  <a:lnTo>
                    <a:pt x="746988" y="402590"/>
                  </a:lnTo>
                  <a:lnTo>
                    <a:pt x="742772" y="402590"/>
                  </a:lnTo>
                  <a:lnTo>
                    <a:pt x="741591" y="401320"/>
                  </a:lnTo>
                  <a:lnTo>
                    <a:pt x="740816" y="401320"/>
                  </a:lnTo>
                  <a:lnTo>
                    <a:pt x="741578" y="402590"/>
                  </a:lnTo>
                  <a:lnTo>
                    <a:pt x="742124" y="403860"/>
                  </a:lnTo>
                  <a:lnTo>
                    <a:pt x="742810" y="407670"/>
                  </a:lnTo>
                  <a:lnTo>
                    <a:pt x="741045" y="410210"/>
                  </a:lnTo>
                  <a:lnTo>
                    <a:pt x="738276" y="411480"/>
                  </a:lnTo>
                  <a:lnTo>
                    <a:pt x="738403" y="412750"/>
                  </a:lnTo>
                  <a:lnTo>
                    <a:pt x="738149" y="412750"/>
                  </a:lnTo>
                  <a:lnTo>
                    <a:pt x="737768" y="414020"/>
                  </a:lnTo>
                  <a:lnTo>
                    <a:pt x="738441" y="415290"/>
                  </a:lnTo>
                  <a:lnTo>
                    <a:pt x="738974" y="415290"/>
                  </a:lnTo>
                  <a:lnTo>
                    <a:pt x="739368" y="416560"/>
                  </a:lnTo>
                  <a:lnTo>
                    <a:pt x="739419" y="417830"/>
                  </a:lnTo>
                  <a:lnTo>
                    <a:pt x="742149" y="417830"/>
                  </a:lnTo>
                  <a:lnTo>
                    <a:pt x="744918" y="419100"/>
                  </a:lnTo>
                  <a:lnTo>
                    <a:pt x="745756" y="421640"/>
                  </a:lnTo>
                  <a:lnTo>
                    <a:pt x="745731" y="422910"/>
                  </a:lnTo>
                  <a:lnTo>
                    <a:pt x="747331" y="422910"/>
                  </a:lnTo>
                  <a:lnTo>
                    <a:pt x="748779" y="424180"/>
                  </a:lnTo>
                  <a:lnTo>
                    <a:pt x="749452" y="426720"/>
                  </a:lnTo>
                  <a:lnTo>
                    <a:pt x="748271" y="429260"/>
                  </a:lnTo>
                  <a:lnTo>
                    <a:pt x="743318" y="429260"/>
                  </a:lnTo>
                  <a:lnTo>
                    <a:pt x="742734" y="427990"/>
                  </a:lnTo>
                  <a:lnTo>
                    <a:pt x="739432" y="427990"/>
                  </a:lnTo>
                  <a:lnTo>
                    <a:pt x="738835" y="427710"/>
                  </a:lnTo>
                  <a:lnTo>
                    <a:pt x="739800" y="433070"/>
                  </a:lnTo>
                  <a:lnTo>
                    <a:pt x="738060" y="435610"/>
                  </a:lnTo>
                  <a:lnTo>
                    <a:pt x="735342" y="435610"/>
                  </a:lnTo>
                  <a:lnTo>
                    <a:pt x="732637" y="436880"/>
                  </a:lnTo>
                  <a:lnTo>
                    <a:pt x="729970" y="434340"/>
                  </a:lnTo>
                  <a:lnTo>
                    <a:pt x="729513" y="432333"/>
                  </a:lnTo>
                  <a:lnTo>
                    <a:pt x="729843" y="434340"/>
                  </a:lnTo>
                  <a:lnTo>
                    <a:pt x="727595" y="438150"/>
                  </a:lnTo>
                  <a:lnTo>
                    <a:pt x="720178" y="438150"/>
                  </a:lnTo>
                  <a:lnTo>
                    <a:pt x="720737" y="439420"/>
                  </a:lnTo>
                  <a:lnTo>
                    <a:pt x="724446" y="439420"/>
                  </a:lnTo>
                  <a:lnTo>
                    <a:pt x="726859" y="441960"/>
                  </a:lnTo>
                  <a:lnTo>
                    <a:pt x="727290" y="447040"/>
                  </a:lnTo>
                  <a:lnTo>
                    <a:pt x="725220" y="449580"/>
                  </a:lnTo>
                  <a:lnTo>
                    <a:pt x="719683" y="449580"/>
                  </a:lnTo>
                  <a:lnTo>
                    <a:pt x="718693" y="448310"/>
                  </a:lnTo>
                  <a:lnTo>
                    <a:pt x="716368" y="448310"/>
                  </a:lnTo>
                  <a:lnTo>
                    <a:pt x="718324" y="449580"/>
                  </a:lnTo>
                  <a:lnTo>
                    <a:pt x="719747" y="450850"/>
                  </a:lnTo>
                  <a:lnTo>
                    <a:pt x="719797" y="454660"/>
                  </a:lnTo>
                  <a:lnTo>
                    <a:pt x="719277" y="455930"/>
                  </a:lnTo>
                  <a:lnTo>
                    <a:pt x="718464" y="457200"/>
                  </a:lnTo>
                  <a:lnTo>
                    <a:pt x="718439" y="458470"/>
                  </a:lnTo>
                  <a:lnTo>
                    <a:pt x="718261" y="458470"/>
                  </a:lnTo>
                  <a:lnTo>
                    <a:pt x="719086" y="462280"/>
                  </a:lnTo>
                  <a:lnTo>
                    <a:pt x="718400" y="463283"/>
                  </a:lnTo>
                  <a:lnTo>
                    <a:pt x="720394" y="462280"/>
                  </a:lnTo>
                  <a:lnTo>
                    <a:pt x="720051" y="462280"/>
                  </a:lnTo>
                  <a:lnTo>
                    <a:pt x="719442" y="458470"/>
                  </a:lnTo>
                  <a:lnTo>
                    <a:pt x="721220" y="455930"/>
                  </a:lnTo>
                  <a:lnTo>
                    <a:pt x="726668" y="454660"/>
                  </a:lnTo>
                  <a:lnTo>
                    <a:pt x="729297" y="457200"/>
                  </a:lnTo>
                  <a:lnTo>
                    <a:pt x="730262" y="462280"/>
                  </a:lnTo>
                  <a:lnTo>
                    <a:pt x="729195" y="463537"/>
                  </a:lnTo>
                  <a:lnTo>
                    <a:pt x="727367" y="464820"/>
                  </a:lnTo>
                  <a:lnTo>
                    <a:pt x="727925" y="466090"/>
                  </a:lnTo>
                  <a:lnTo>
                    <a:pt x="728306" y="466090"/>
                  </a:lnTo>
                  <a:lnTo>
                    <a:pt x="728395" y="467741"/>
                  </a:lnTo>
                  <a:lnTo>
                    <a:pt x="728357" y="468630"/>
                  </a:lnTo>
                  <a:lnTo>
                    <a:pt x="728218" y="469900"/>
                  </a:lnTo>
                  <a:lnTo>
                    <a:pt x="730186" y="469900"/>
                  </a:lnTo>
                  <a:lnTo>
                    <a:pt x="731748" y="472440"/>
                  </a:lnTo>
                  <a:lnTo>
                    <a:pt x="732548" y="476250"/>
                  </a:lnTo>
                  <a:lnTo>
                    <a:pt x="732243" y="477520"/>
                  </a:lnTo>
                  <a:lnTo>
                    <a:pt x="731507" y="478790"/>
                  </a:lnTo>
                  <a:lnTo>
                    <a:pt x="731558" y="482701"/>
                  </a:lnTo>
                  <a:lnTo>
                    <a:pt x="730262" y="483870"/>
                  </a:lnTo>
                  <a:lnTo>
                    <a:pt x="728179" y="485140"/>
                  </a:lnTo>
                  <a:lnTo>
                    <a:pt x="728294" y="486410"/>
                  </a:lnTo>
                  <a:lnTo>
                    <a:pt x="728560" y="487362"/>
                  </a:lnTo>
                  <a:lnTo>
                    <a:pt x="728459" y="488442"/>
                  </a:lnTo>
                  <a:lnTo>
                    <a:pt x="728332" y="488950"/>
                  </a:lnTo>
                  <a:lnTo>
                    <a:pt x="727608" y="490220"/>
                  </a:lnTo>
                  <a:lnTo>
                    <a:pt x="728205" y="490220"/>
                  </a:lnTo>
                  <a:lnTo>
                    <a:pt x="728954" y="488950"/>
                  </a:lnTo>
                  <a:lnTo>
                    <a:pt x="730364" y="487680"/>
                  </a:lnTo>
                  <a:lnTo>
                    <a:pt x="735711" y="486410"/>
                  </a:lnTo>
                  <a:lnTo>
                    <a:pt x="739394" y="487680"/>
                  </a:lnTo>
                  <a:lnTo>
                    <a:pt x="740752" y="492455"/>
                  </a:lnTo>
                  <a:lnTo>
                    <a:pt x="740816" y="494030"/>
                  </a:lnTo>
                  <a:lnTo>
                    <a:pt x="740511" y="495300"/>
                  </a:lnTo>
                  <a:lnTo>
                    <a:pt x="741019" y="494030"/>
                  </a:lnTo>
                  <a:lnTo>
                    <a:pt x="742200" y="492760"/>
                  </a:lnTo>
                  <a:lnTo>
                    <a:pt x="743775" y="491490"/>
                  </a:lnTo>
                  <a:lnTo>
                    <a:pt x="743991" y="490220"/>
                  </a:lnTo>
                  <a:lnTo>
                    <a:pt x="744296" y="488950"/>
                  </a:lnTo>
                  <a:lnTo>
                    <a:pt x="743381" y="488950"/>
                  </a:lnTo>
                  <a:lnTo>
                    <a:pt x="742683" y="486410"/>
                  </a:lnTo>
                  <a:lnTo>
                    <a:pt x="743153" y="483870"/>
                  </a:lnTo>
                  <a:lnTo>
                    <a:pt x="744156" y="482600"/>
                  </a:lnTo>
                  <a:lnTo>
                    <a:pt x="741730" y="482600"/>
                  </a:lnTo>
                  <a:lnTo>
                    <a:pt x="740829" y="481330"/>
                  </a:lnTo>
                  <a:lnTo>
                    <a:pt x="740511" y="482574"/>
                  </a:lnTo>
                  <a:lnTo>
                    <a:pt x="739584" y="483870"/>
                  </a:lnTo>
                  <a:lnTo>
                    <a:pt x="736473" y="483870"/>
                  </a:lnTo>
                  <a:lnTo>
                    <a:pt x="734682" y="482600"/>
                  </a:lnTo>
                  <a:lnTo>
                    <a:pt x="733933" y="478790"/>
                  </a:lnTo>
                  <a:lnTo>
                    <a:pt x="735101" y="477520"/>
                  </a:lnTo>
                  <a:lnTo>
                    <a:pt x="738911" y="477520"/>
                  </a:lnTo>
                  <a:lnTo>
                    <a:pt x="738936" y="475449"/>
                  </a:lnTo>
                  <a:lnTo>
                    <a:pt x="739000" y="474980"/>
                  </a:lnTo>
                  <a:lnTo>
                    <a:pt x="739343" y="474980"/>
                  </a:lnTo>
                  <a:lnTo>
                    <a:pt x="736612" y="473710"/>
                  </a:lnTo>
                  <a:lnTo>
                    <a:pt x="734326" y="472440"/>
                  </a:lnTo>
                  <a:lnTo>
                    <a:pt x="733793" y="469099"/>
                  </a:lnTo>
                  <a:lnTo>
                    <a:pt x="733742" y="467741"/>
                  </a:lnTo>
                  <a:lnTo>
                    <a:pt x="733856" y="466775"/>
                  </a:lnTo>
                  <a:lnTo>
                    <a:pt x="733920" y="465899"/>
                  </a:lnTo>
                  <a:lnTo>
                    <a:pt x="733361" y="463550"/>
                  </a:lnTo>
                  <a:lnTo>
                    <a:pt x="734225" y="461010"/>
                  </a:lnTo>
                  <a:lnTo>
                    <a:pt x="736053" y="459740"/>
                  </a:lnTo>
                  <a:lnTo>
                    <a:pt x="733958" y="459740"/>
                  </a:lnTo>
                  <a:lnTo>
                    <a:pt x="732231" y="457200"/>
                  </a:lnTo>
                  <a:lnTo>
                    <a:pt x="731659" y="454660"/>
                  </a:lnTo>
                  <a:lnTo>
                    <a:pt x="731367" y="453390"/>
                  </a:lnTo>
                  <a:lnTo>
                    <a:pt x="731901" y="452120"/>
                  </a:lnTo>
                  <a:lnTo>
                    <a:pt x="733031" y="450850"/>
                  </a:lnTo>
                  <a:lnTo>
                    <a:pt x="731253" y="449580"/>
                  </a:lnTo>
                  <a:lnTo>
                    <a:pt x="729729" y="448310"/>
                  </a:lnTo>
                  <a:lnTo>
                    <a:pt x="728548" y="444500"/>
                  </a:lnTo>
                  <a:lnTo>
                    <a:pt x="730161" y="441960"/>
                  </a:lnTo>
                  <a:lnTo>
                    <a:pt x="735520" y="440690"/>
                  </a:lnTo>
                  <a:lnTo>
                    <a:pt x="738263" y="441960"/>
                  </a:lnTo>
                  <a:lnTo>
                    <a:pt x="739305" y="445770"/>
                  </a:lnTo>
                  <a:lnTo>
                    <a:pt x="739076" y="447040"/>
                  </a:lnTo>
                  <a:lnTo>
                    <a:pt x="738479" y="448310"/>
                  </a:lnTo>
                  <a:lnTo>
                    <a:pt x="739368" y="447040"/>
                  </a:lnTo>
                  <a:lnTo>
                    <a:pt x="741667" y="447040"/>
                  </a:lnTo>
                  <a:lnTo>
                    <a:pt x="740168" y="445770"/>
                  </a:lnTo>
                  <a:lnTo>
                    <a:pt x="740117" y="440690"/>
                  </a:lnTo>
                  <a:lnTo>
                    <a:pt x="740105" y="439420"/>
                  </a:lnTo>
                  <a:lnTo>
                    <a:pt x="741133" y="438150"/>
                  </a:lnTo>
                  <a:lnTo>
                    <a:pt x="742734" y="436880"/>
                  </a:lnTo>
                  <a:lnTo>
                    <a:pt x="742238" y="433070"/>
                  </a:lnTo>
                  <a:lnTo>
                    <a:pt x="744105" y="430530"/>
                  </a:lnTo>
                  <a:lnTo>
                    <a:pt x="748461" y="429260"/>
                  </a:lnTo>
                  <a:lnTo>
                    <a:pt x="750798" y="429260"/>
                  </a:lnTo>
                  <a:lnTo>
                    <a:pt x="750531" y="427990"/>
                  </a:lnTo>
                  <a:lnTo>
                    <a:pt x="751586" y="425450"/>
                  </a:lnTo>
                  <a:lnTo>
                    <a:pt x="755662" y="425450"/>
                  </a:lnTo>
                  <a:lnTo>
                    <a:pt x="755827" y="424180"/>
                  </a:lnTo>
                  <a:lnTo>
                    <a:pt x="756500" y="422910"/>
                  </a:lnTo>
                  <a:lnTo>
                    <a:pt x="757516" y="421640"/>
                  </a:lnTo>
                  <a:lnTo>
                    <a:pt x="755523" y="420370"/>
                  </a:lnTo>
                  <a:lnTo>
                    <a:pt x="754151" y="419100"/>
                  </a:lnTo>
                  <a:lnTo>
                    <a:pt x="754087" y="416560"/>
                  </a:lnTo>
                  <a:lnTo>
                    <a:pt x="753770" y="416560"/>
                  </a:lnTo>
                  <a:lnTo>
                    <a:pt x="753491" y="415290"/>
                  </a:lnTo>
                  <a:lnTo>
                    <a:pt x="752957" y="414020"/>
                  </a:lnTo>
                  <a:lnTo>
                    <a:pt x="752970" y="412750"/>
                  </a:lnTo>
                  <a:lnTo>
                    <a:pt x="753262" y="411480"/>
                  </a:lnTo>
                  <a:lnTo>
                    <a:pt x="753160" y="408940"/>
                  </a:lnTo>
                  <a:lnTo>
                    <a:pt x="755345" y="406400"/>
                  </a:lnTo>
                  <a:lnTo>
                    <a:pt x="762647" y="406400"/>
                  </a:lnTo>
                  <a:lnTo>
                    <a:pt x="762495" y="405130"/>
                  </a:lnTo>
                  <a:lnTo>
                    <a:pt x="761860" y="403860"/>
                  </a:lnTo>
                  <a:lnTo>
                    <a:pt x="762050" y="402590"/>
                  </a:lnTo>
                  <a:lnTo>
                    <a:pt x="762228" y="401320"/>
                  </a:lnTo>
                  <a:lnTo>
                    <a:pt x="763181" y="400050"/>
                  </a:lnTo>
                  <a:lnTo>
                    <a:pt x="762406" y="396240"/>
                  </a:lnTo>
                  <a:lnTo>
                    <a:pt x="764476" y="393700"/>
                  </a:lnTo>
                  <a:lnTo>
                    <a:pt x="768629" y="392430"/>
                  </a:lnTo>
                  <a:lnTo>
                    <a:pt x="770026" y="392430"/>
                  </a:lnTo>
                  <a:lnTo>
                    <a:pt x="770026" y="391160"/>
                  </a:lnTo>
                  <a:lnTo>
                    <a:pt x="770534" y="389890"/>
                  </a:lnTo>
                  <a:lnTo>
                    <a:pt x="771410" y="388620"/>
                  </a:lnTo>
                  <a:lnTo>
                    <a:pt x="771791" y="387350"/>
                  </a:lnTo>
                  <a:lnTo>
                    <a:pt x="772414" y="386080"/>
                  </a:lnTo>
                  <a:lnTo>
                    <a:pt x="770559" y="386080"/>
                  </a:lnTo>
                  <a:lnTo>
                    <a:pt x="768197" y="383540"/>
                  </a:lnTo>
                  <a:lnTo>
                    <a:pt x="767257" y="381000"/>
                  </a:lnTo>
                  <a:lnTo>
                    <a:pt x="766775" y="382270"/>
                  </a:lnTo>
                  <a:lnTo>
                    <a:pt x="765975" y="382270"/>
                  </a:lnTo>
                  <a:lnTo>
                    <a:pt x="763117" y="383540"/>
                  </a:lnTo>
                  <a:lnTo>
                    <a:pt x="761377" y="382270"/>
                  </a:lnTo>
                  <a:lnTo>
                    <a:pt x="760755" y="378460"/>
                  </a:lnTo>
                  <a:lnTo>
                    <a:pt x="761987" y="377190"/>
                  </a:lnTo>
                  <a:lnTo>
                    <a:pt x="765098" y="375920"/>
                  </a:lnTo>
                  <a:lnTo>
                    <a:pt x="766279" y="377190"/>
                  </a:lnTo>
                  <a:lnTo>
                    <a:pt x="767016" y="377190"/>
                  </a:lnTo>
                  <a:lnTo>
                    <a:pt x="767359" y="375920"/>
                  </a:lnTo>
                  <a:lnTo>
                    <a:pt x="768184" y="374650"/>
                  </a:lnTo>
                  <a:lnTo>
                    <a:pt x="769391" y="373380"/>
                  </a:lnTo>
                  <a:lnTo>
                    <a:pt x="769569" y="373380"/>
                  </a:lnTo>
                  <a:lnTo>
                    <a:pt x="769861" y="372110"/>
                  </a:lnTo>
                  <a:lnTo>
                    <a:pt x="770280" y="372110"/>
                  </a:lnTo>
                  <a:lnTo>
                    <a:pt x="769607" y="370840"/>
                  </a:lnTo>
                  <a:lnTo>
                    <a:pt x="769061" y="370840"/>
                  </a:lnTo>
                  <a:lnTo>
                    <a:pt x="768451" y="367030"/>
                  </a:lnTo>
                  <a:lnTo>
                    <a:pt x="770305" y="364490"/>
                  </a:lnTo>
                  <a:lnTo>
                    <a:pt x="774115" y="363220"/>
                  </a:lnTo>
                  <a:lnTo>
                    <a:pt x="775131" y="363220"/>
                  </a:lnTo>
                  <a:lnTo>
                    <a:pt x="776046" y="364490"/>
                  </a:lnTo>
                  <a:lnTo>
                    <a:pt x="776655" y="363220"/>
                  </a:lnTo>
                  <a:lnTo>
                    <a:pt x="778700" y="363220"/>
                  </a:lnTo>
                  <a:lnTo>
                    <a:pt x="779272" y="361950"/>
                  </a:lnTo>
                  <a:lnTo>
                    <a:pt x="782396" y="361950"/>
                  </a:lnTo>
                  <a:lnTo>
                    <a:pt x="783678" y="363220"/>
                  </a:lnTo>
                  <a:lnTo>
                    <a:pt x="784098" y="364490"/>
                  </a:lnTo>
                  <a:lnTo>
                    <a:pt x="784313" y="364490"/>
                  </a:lnTo>
                  <a:lnTo>
                    <a:pt x="784682" y="365760"/>
                  </a:lnTo>
                  <a:lnTo>
                    <a:pt x="784529" y="363220"/>
                  </a:lnTo>
                  <a:lnTo>
                    <a:pt x="785368" y="361950"/>
                  </a:lnTo>
                  <a:lnTo>
                    <a:pt x="787298" y="361950"/>
                  </a:lnTo>
                  <a:lnTo>
                    <a:pt x="787133" y="360680"/>
                  </a:lnTo>
                  <a:lnTo>
                    <a:pt x="786612" y="358140"/>
                  </a:lnTo>
                  <a:lnTo>
                    <a:pt x="788454" y="355600"/>
                  </a:lnTo>
                  <a:lnTo>
                    <a:pt x="793927" y="354330"/>
                  </a:lnTo>
                  <a:lnTo>
                    <a:pt x="796518" y="356870"/>
                  </a:lnTo>
                  <a:lnTo>
                    <a:pt x="797064" y="359892"/>
                  </a:lnTo>
                  <a:lnTo>
                    <a:pt x="798753" y="358140"/>
                  </a:lnTo>
                  <a:lnTo>
                    <a:pt x="802182" y="356870"/>
                  </a:lnTo>
                  <a:lnTo>
                    <a:pt x="802335" y="356870"/>
                  </a:lnTo>
                  <a:lnTo>
                    <a:pt x="802487" y="355600"/>
                  </a:lnTo>
                  <a:lnTo>
                    <a:pt x="802309" y="355600"/>
                  </a:lnTo>
                  <a:lnTo>
                    <a:pt x="802144" y="356870"/>
                  </a:lnTo>
                  <a:lnTo>
                    <a:pt x="800163" y="356870"/>
                  </a:lnTo>
                  <a:lnTo>
                    <a:pt x="798271" y="355600"/>
                  </a:lnTo>
                  <a:lnTo>
                    <a:pt x="797496" y="353060"/>
                  </a:lnTo>
                  <a:lnTo>
                    <a:pt x="797852" y="351790"/>
                  </a:lnTo>
                  <a:lnTo>
                    <a:pt x="797013" y="353060"/>
                  </a:lnTo>
                  <a:lnTo>
                    <a:pt x="792594" y="353060"/>
                  </a:lnTo>
                  <a:lnTo>
                    <a:pt x="790613" y="354330"/>
                  </a:lnTo>
                  <a:lnTo>
                    <a:pt x="789051" y="353060"/>
                  </a:lnTo>
                  <a:lnTo>
                    <a:pt x="787742" y="353060"/>
                  </a:lnTo>
                  <a:lnTo>
                    <a:pt x="787196" y="355600"/>
                  </a:lnTo>
                  <a:lnTo>
                    <a:pt x="785393" y="356870"/>
                  </a:lnTo>
                  <a:lnTo>
                    <a:pt x="781558" y="358140"/>
                  </a:lnTo>
                  <a:lnTo>
                    <a:pt x="780224" y="358140"/>
                  </a:lnTo>
                  <a:lnTo>
                    <a:pt x="779043" y="356870"/>
                  </a:lnTo>
                  <a:lnTo>
                    <a:pt x="778268" y="358140"/>
                  </a:lnTo>
                  <a:lnTo>
                    <a:pt x="773226" y="358140"/>
                  </a:lnTo>
                  <a:lnTo>
                    <a:pt x="770331" y="356870"/>
                  </a:lnTo>
                  <a:lnTo>
                    <a:pt x="769531" y="353060"/>
                  </a:lnTo>
                  <a:lnTo>
                    <a:pt x="766991" y="353060"/>
                  </a:lnTo>
                  <a:lnTo>
                    <a:pt x="764971" y="350520"/>
                  </a:lnTo>
                  <a:lnTo>
                    <a:pt x="764908" y="345440"/>
                  </a:lnTo>
                  <a:lnTo>
                    <a:pt x="767130" y="342900"/>
                  </a:lnTo>
                  <a:lnTo>
                    <a:pt x="771550" y="342900"/>
                  </a:lnTo>
                  <a:lnTo>
                    <a:pt x="772947" y="344170"/>
                  </a:lnTo>
                  <a:lnTo>
                    <a:pt x="773887" y="345440"/>
                  </a:lnTo>
                  <a:lnTo>
                    <a:pt x="779145" y="345440"/>
                  </a:lnTo>
                  <a:lnTo>
                    <a:pt x="779551" y="342900"/>
                  </a:lnTo>
                  <a:lnTo>
                    <a:pt x="781329" y="340360"/>
                  </a:lnTo>
                  <a:lnTo>
                    <a:pt x="786206" y="339090"/>
                  </a:lnTo>
                  <a:lnTo>
                    <a:pt x="782980" y="339090"/>
                  </a:lnTo>
                  <a:lnTo>
                    <a:pt x="781253" y="337820"/>
                  </a:lnTo>
                  <a:lnTo>
                    <a:pt x="780999" y="336257"/>
                  </a:lnTo>
                  <a:lnTo>
                    <a:pt x="779970" y="339090"/>
                  </a:lnTo>
                  <a:lnTo>
                    <a:pt x="777341" y="339090"/>
                  </a:lnTo>
                  <a:lnTo>
                    <a:pt x="774725" y="340360"/>
                  </a:lnTo>
                  <a:lnTo>
                    <a:pt x="771867" y="339090"/>
                  </a:lnTo>
                  <a:lnTo>
                    <a:pt x="770051" y="334010"/>
                  </a:lnTo>
                  <a:lnTo>
                    <a:pt x="771436" y="331470"/>
                  </a:lnTo>
                  <a:lnTo>
                    <a:pt x="776681" y="328930"/>
                  </a:lnTo>
                  <a:lnTo>
                    <a:pt x="779538" y="330200"/>
                  </a:lnTo>
                  <a:lnTo>
                    <a:pt x="780732" y="333540"/>
                  </a:lnTo>
                  <a:lnTo>
                    <a:pt x="780567" y="332740"/>
                  </a:lnTo>
                  <a:lnTo>
                    <a:pt x="780161" y="331470"/>
                  </a:lnTo>
                  <a:lnTo>
                    <a:pt x="780542" y="328930"/>
                  </a:lnTo>
                  <a:lnTo>
                    <a:pt x="781342" y="327660"/>
                  </a:lnTo>
                  <a:lnTo>
                    <a:pt x="781062" y="327660"/>
                  </a:lnTo>
                  <a:lnTo>
                    <a:pt x="781050" y="326390"/>
                  </a:lnTo>
                  <a:lnTo>
                    <a:pt x="781075" y="325120"/>
                  </a:lnTo>
                  <a:lnTo>
                    <a:pt x="781227" y="323850"/>
                  </a:lnTo>
                  <a:lnTo>
                    <a:pt x="781291" y="322580"/>
                  </a:lnTo>
                  <a:lnTo>
                    <a:pt x="782281" y="321310"/>
                  </a:lnTo>
                  <a:lnTo>
                    <a:pt x="783869" y="320040"/>
                  </a:lnTo>
                  <a:lnTo>
                    <a:pt x="784669" y="318770"/>
                  </a:lnTo>
                  <a:lnTo>
                    <a:pt x="786612" y="318770"/>
                  </a:lnTo>
                  <a:lnTo>
                    <a:pt x="787501" y="317500"/>
                  </a:lnTo>
                  <a:lnTo>
                    <a:pt x="788860" y="316230"/>
                  </a:lnTo>
                  <a:lnTo>
                    <a:pt x="793000" y="314960"/>
                  </a:lnTo>
                  <a:lnTo>
                    <a:pt x="795439" y="316230"/>
                  </a:lnTo>
                  <a:lnTo>
                    <a:pt x="796988" y="318770"/>
                  </a:lnTo>
                  <a:lnTo>
                    <a:pt x="797598" y="318770"/>
                  </a:lnTo>
                  <a:lnTo>
                    <a:pt x="796886" y="317500"/>
                  </a:lnTo>
                  <a:lnTo>
                    <a:pt x="796302" y="316230"/>
                  </a:lnTo>
                  <a:lnTo>
                    <a:pt x="795832" y="314960"/>
                  </a:lnTo>
                  <a:lnTo>
                    <a:pt x="795362" y="313690"/>
                  </a:lnTo>
                  <a:lnTo>
                    <a:pt x="795528" y="312420"/>
                  </a:lnTo>
                  <a:lnTo>
                    <a:pt x="796277" y="311150"/>
                  </a:lnTo>
                  <a:lnTo>
                    <a:pt x="793445" y="311150"/>
                  </a:lnTo>
                  <a:lnTo>
                    <a:pt x="792226" y="309880"/>
                  </a:lnTo>
                  <a:lnTo>
                    <a:pt x="791019" y="308610"/>
                  </a:lnTo>
                  <a:lnTo>
                    <a:pt x="790371" y="306070"/>
                  </a:lnTo>
                  <a:lnTo>
                    <a:pt x="788644" y="304800"/>
                  </a:lnTo>
                  <a:lnTo>
                    <a:pt x="787184" y="303530"/>
                  </a:lnTo>
                  <a:lnTo>
                    <a:pt x="785952" y="299720"/>
                  </a:lnTo>
                  <a:lnTo>
                    <a:pt x="787527" y="297180"/>
                  </a:lnTo>
                  <a:lnTo>
                    <a:pt x="792226" y="295910"/>
                  </a:lnTo>
                  <a:lnTo>
                    <a:pt x="794283" y="295910"/>
                  </a:lnTo>
                  <a:lnTo>
                    <a:pt x="795489" y="298450"/>
                  </a:lnTo>
                  <a:lnTo>
                    <a:pt x="795934" y="298450"/>
                  </a:lnTo>
                  <a:lnTo>
                    <a:pt x="796061" y="295910"/>
                  </a:lnTo>
                  <a:lnTo>
                    <a:pt x="796124" y="294640"/>
                  </a:lnTo>
                  <a:lnTo>
                    <a:pt x="798576" y="292100"/>
                  </a:lnTo>
                  <a:lnTo>
                    <a:pt x="801839" y="292100"/>
                  </a:lnTo>
                  <a:lnTo>
                    <a:pt x="801154" y="290830"/>
                  </a:lnTo>
                  <a:lnTo>
                    <a:pt x="800658" y="289560"/>
                  </a:lnTo>
                  <a:lnTo>
                    <a:pt x="800265" y="287020"/>
                  </a:lnTo>
                  <a:lnTo>
                    <a:pt x="800417" y="287020"/>
                  </a:lnTo>
                  <a:lnTo>
                    <a:pt x="800798" y="285750"/>
                  </a:lnTo>
                  <a:lnTo>
                    <a:pt x="800735" y="284480"/>
                  </a:lnTo>
                  <a:lnTo>
                    <a:pt x="801090" y="283210"/>
                  </a:lnTo>
                  <a:lnTo>
                    <a:pt x="801789" y="281940"/>
                  </a:lnTo>
                  <a:lnTo>
                    <a:pt x="801077" y="281940"/>
                  </a:lnTo>
                  <a:lnTo>
                    <a:pt x="797966" y="283210"/>
                  </a:lnTo>
                  <a:lnTo>
                    <a:pt x="795248" y="280670"/>
                  </a:lnTo>
                  <a:lnTo>
                    <a:pt x="794397" y="278130"/>
                  </a:lnTo>
                  <a:lnTo>
                    <a:pt x="794512" y="276860"/>
                  </a:lnTo>
                  <a:lnTo>
                    <a:pt x="794766" y="275590"/>
                  </a:lnTo>
                  <a:lnTo>
                    <a:pt x="794600" y="275590"/>
                  </a:lnTo>
                  <a:lnTo>
                    <a:pt x="794092" y="274320"/>
                  </a:lnTo>
                  <a:lnTo>
                    <a:pt x="795172" y="271780"/>
                  </a:lnTo>
                  <a:lnTo>
                    <a:pt x="798233" y="270510"/>
                  </a:lnTo>
                  <a:lnTo>
                    <a:pt x="799503" y="271780"/>
                  </a:lnTo>
                  <a:lnTo>
                    <a:pt x="800315" y="273050"/>
                  </a:lnTo>
                  <a:lnTo>
                    <a:pt x="802474" y="273050"/>
                  </a:lnTo>
                  <a:lnTo>
                    <a:pt x="803236" y="274320"/>
                  </a:lnTo>
                  <a:lnTo>
                    <a:pt x="803567" y="273050"/>
                  </a:lnTo>
                  <a:lnTo>
                    <a:pt x="804087" y="271780"/>
                  </a:lnTo>
                  <a:lnTo>
                    <a:pt x="804811" y="271780"/>
                  </a:lnTo>
                  <a:lnTo>
                    <a:pt x="804710" y="270510"/>
                  </a:lnTo>
                  <a:lnTo>
                    <a:pt x="804608" y="269240"/>
                  </a:lnTo>
                  <a:lnTo>
                    <a:pt x="805827" y="266700"/>
                  </a:lnTo>
                  <a:lnTo>
                    <a:pt x="808723" y="266700"/>
                  </a:lnTo>
                  <a:lnTo>
                    <a:pt x="808850" y="265430"/>
                  </a:lnTo>
                  <a:lnTo>
                    <a:pt x="807847" y="265430"/>
                  </a:lnTo>
                  <a:lnTo>
                    <a:pt x="807212" y="262890"/>
                  </a:lnTo>
                  <a:lnTo>
                    <a:pt x="807110" y="260350"/>
                  </a:lnTo>
                  <a:lnTo>
                    <a:pt x="807783" y="259080"/>
                  </a:lnTo>
                  <a:lnTo>
                    <a:pt x="808913" y="257810"/>
                  </a:lnTo>
                  <a:lnTo>
                    <a:pt x="807885" y="254000"/>
                  </a:lnTo>
                  <a:lnTo>
                    <a:pt x="809688" y="250190"/>
                  </a:lnTo>
                  <a:lnTo>
                    <a:pt x="815149" y="248920"/>
                  </a:lnTo>
                  <a:lnTo>
                    <a:pt x="817384" y="248920"/>
                  </a:lnTo>
                  <a:lnTo>
                    <a:pt x="819061" y="250190"/>
                  </a:lnTo>
                  <a:lnTo>
                    <a:pt x="819696" y="250190"/>
                  </a:lnTo>
                  <a:lnTo>
                    <a:pt x="820420" y="248920"/>
                  </a:lnTo>
                  <a:lnTo>
                    <a:pt x="824509" y="248920"/>
                  </a:lnTo>
                  <a:lnTo>
                    <a:pt x="827633" y="251460"/>
                  </a:lnTo>
                  <a:lnTo>
                    <a:pt x="828738" y="257810"/>
                  </a:lnTo>
                  <a:lnTo>
                    <a:pt x="826566" y="260350"/>
                  </a:lnTo>
                  <a:lnTo>
                    <a:pt x="823315" y="261620"/>
                  </a:lnTo>
                  <a:lnTo>
                    <a:pt x="822998" y="264160"/>
                  </a:lnTo>
                  <a:lnTo>
                    <a:pt x="820851" y="266700"/>
                  </a:lnTo>
                  <a:lnTo>
                    <a:pt x="817727" y="266700"/>
                  </a:lnTo>
                  <a:lnTo>
                    <a:pt x="816737" y="267970"/>
                  </a:lnTo>
                  <a:lnTo>
                    <a:pt x="814222" y="267970"/>
                  </a:lnTo>
                  <a:lnTo>
                    <a:pt x="814171" y="269240"/>
                  </a:lnTo>
                  <a:lnTo>
                    <a:pt x="814374" y="269240"/>
                  </a:lnTo>
                  <a:lnTo>
                    <a:pt x="814755" y="270510"/>
                  </a:lnTo>
                  <a:lnTo>
                    <a:pt x="814730" y="271780"/>
                  </a:lnTo>
                  <a:lnTo>
                    <a:pt x="814539" y="271780"/>
                  </a:lnTo>
                  <a:lnTo>
                    <a:pt x="814793" y="273050"/>
                  </a:lnTo>
                  <a:lnTo>
                    <a:pt x="815327" y="273050"/>
                  </a:lnTo>
                  <a:lnTo>
                    <a:pt x="815784" y="271780"/>
                  </a:lnTo>
                  <a:lnTo>
                    <a:pt x="819581" y="271780"/>
                  </a:lnTo>
                  <a:lnTo>
                    <a:pt x="822528" y="274320"/>
                  </a:lnTo>
                  <a:lnTo>
                    <a:pt x="823023" y="279400"/>
                  </a:lnTo>
                  <a:lnTo>
                    <a:pt x="822985" y="280924"/>
                  </a:lnTo>
                  <a:lnTo>
                    <a:pt x="820686" y="284480"/>
                  </a:lnTo>
                  <a:lnTo>
                    <a:pt x="814705" y="284480"/>
                  </a:lnTo>
                  <a:lnTo>
                    <a:pt x="813625" y="283210"/>
                  </a:lnTo>
                  <a:lnTo>
                    <a:pt x="813841" y="284480"/>
                  </a:lnTo>
                  <a:lnTo>
                    <a:pt x="813866" y="285750"/>
                  </a:lnTo>
                  <a:lnTo>
                    <a:pt x="817346" y="285750"/>
                  </a:lnTo>
                  <a:lnTo>
                    <a:pt x="819658" y="287020"/>
                  </a:lnTo>
                  <a:lnTo>
                    <a:pt x="819810" y="293370"/>
                  </a:lnTo>
                  <a:lnTo>
                    <a:pt x="817626" y="295910"/>
                  </a:lnTo>
                  <a:lnTo>
                    <a:pt x="813003" y="295910"/>
                  </a:lnTo>
                  <a:lnTo>
                    <a:pt x="811428" y="294640"/>
                  </a:lnTo>
                  <a:lnTo>
                    <a:pt x="810514" y="293370"/>
                  </a:lnTo>
                  <a:lnTo>
                    <a:pt x="808939" y="293370"/>
                  </a:lnTo>
                  <a:lnTo>
                    <a:pt x="807872" y="294640"/>
                  </a:lnTo>
                  <a:lnTo>
                    <a:pt x="808367" y="294640"/>
                  </a:lnTo>
                  <a:lnTo>
                    <a:pt x="808888" y="295910"/>
                  </a:lnTo>
                  <a:lnTo>
                    <a:pt x="809040" y="298450"/>
                  </a:lnTo>
                  <a:lnTo>
                    <a:pt x="809218" y="298450"/>
                  </a:lnTo>
                  <a:lnTo>
                    <a:pt x="810069" y="302260"/>
                  </a:lnTo>
                  <a:lnTo>
                    <a:pt x="808062" y="306070"/>
                  </a:lnTo>
                  <a:lnTo>
                    <a:pt x="802843" y="306070"/>
                  </a:lnTo>
                  <a:lnTo>
                    <a:pt x="802640" y="307340"/>
                  </a:lnTo>
                  <a:lnTo>
                    <a:pt x="805180" y="307340"/>
                  </a:lnTo>
                  <a:lnTo>
                    <a:pt x="807491" y="308610"/>
                  </a:lnTo>
                  <a:lnTo>
                    <a:pt x="808482" y="312420"/>
                  </a:lnTo>
                  <a:lnTo>
                    <a:pt x="809294" y="312420"/>
                  </a:lnTo>
                  <a:lnTo>
                    <a:pt x="810107" y="311150"/>
                  </a:lnTo>
                  <a:lnTo>
                    <a:pt x="813828" y="311150"/>
                  </a:lnTo>
                  <a:lnTo>
                    <a:pt x="816419" y="312420"/>
                  </a:lnTo>
                  <a:lnTo>
                    <a:pt x="817333" y="317500"/>
                  </a:lnTo>
                  <a:lnTo>
                    <a:pt x="815492" y="320040"/>
                  </a:lnTo>
                  <a:lnTo>
                    <a:pt x="810323" y="321310"/>
                  </a:lnTo>
                  <a:lnTo>
                    <a:pt x="808088" y="320040"/>
                  </a:lnTo>
                  <a:lnTo>
                    <a:pt x="807288" y="317500"/>
                  </a:lnTo>
                  <a:lnTo>
                    <a:pt x="806538" y="318770"/>
                  </a:lnTo>
                  <a:lnTo>
                    <a:pt x="805535" y="318770"/>
                  </a:lnTo>
                  <a:lnTo>
                    <a:pt x="803046" y="320040"/>
                  </a:lnTo>
                  <a:lnTo>
                    <a:pt x="801204" y="320040"/>
                  </a:lnTo>
                  <a:lnTo>
                    <a:pt x="801751" y="321310"/>
                  </a:lnTo>
                  <a:lnTo>
                    <a:pt x="802906" y="325120"/>
                  </a:lnTo>
                  <a:lnTo>
                    <a:pt x="801001" y="328930"/>
                  </a:lnTo>
                  <a:lnTo>
                    <a:pt x="796112" y="330200"/>
                  </a:lnTo>
                  <a:lnTo>
                    <a:pt x="794435" y="330200"/>
                  </a:lnTo>
                  <a:lnTo>
                    <a:pt x="793076" y="328930"/>
                  </a:lnTo>
                  <a:lnTo>
                    <a:pt x="793216" y="330200"/>
                  </a:lnTo>
                  <a:lnTo>
                    <a:pt x="794004" y="334010"/>
                  </a:lnTo>
                  <a:lnTo>
                    <a:pt x="791591" y="337820"/>
                  </a:lnTo>
                  <a:lnTo>
                    <a:pt x="786714" y="337820"/>
                  </a:lnTo>
                  <a:lnTo>
                    <a:pt x="786206" y="339090"/>
                  </a:lnTo>
                  <a:lnTo>
                    <a:pt x="788555" y="340360"/>
                  </a:lnTo>
                  <a:lnTo>
                    <a:pt x="790155" y="341630"/>
                  </a:lnTo>
                  <a:lnTo>
                    <a:pt x="793597" y="341630"/>
                  </a:lnTo>
                  <a:lnTo>
                    <a:pt x="794829" y="342900"/>
                  </a:lnTo>
                  <a:lnTo>
                    <a:pt x="797547" y="342900"/>
                  </a:lnTo>
                  <a:lnTo>
                    <a:pt x="799769" y="345440"/>
                  </a:lnTo>
                  <a:lnTo>
                    <a:pt x="799807" y="349250"/>
                  </a:lnTo>
                  <a:lnTo>
                    <a:pt x="799553" y="349250"/>
                  </a:lnTo>
                  <a:lnTo>
                    <a:pt x="799198" y="350520"/>
                  </a:lnTo>
                  <a:lnTo>
                    <a:pt x="799668" y="350520"/>
                  </a:lnTo>
                  <a:lnTo>
                    <a:pt x="801725" y="349250"/>
                  </a:lnTo>
                  <a:lnTo>
                    <a:pt x="803617" y="350520"/>
                  </a:lnTo>
                  <a:lnTo>
                    <a:pt x="804291" y="353060"/>
                  </a:lnTo>
                  <a:lnTo>
                    <a:pt x="805078" y="353060"/>
                  </a:lnTo>
                  <a:lnTo>
                    <a:pt x="806030" y="351790"/>
                  </a:lnTo>
                  <a:lnTo>
                    <a:pt x="807872" y="351790"/>
                  </a:lnTo>
                  <a:lnTo>
                    <a:pt x="808151" y="350520"/>
                  </a:lnTo>
                  <a:lnTo>
                    <a:pt x="808443" y="350520"/>
                  </a:lnTo>
                  <a:lnTo>
                    <a:pt x="808736" y="349250"/>
                  </a:lnTo>
                  <a:lnTo>
                    <a:pt x="809650" y="347980"/>
                  </a:lnTo>
                  <a:lnTo>
                    <a:pt x="811009" y="346710"/>
                  </a:lnTo>
                  <a:lnTo>
                    <a:pt x="810539" y="346710"/>
                  </a:lnTo>
                  <a:lnTo>
                    <a:pt x="810107" y="345440"/>
                  </a:lnTo>
                  <a:lnTo>
                    <a:pt x="809752" y="345440"/>
                  </a:lnTo>
                  <a:lnTo>
                    <a:pt x="808583" y="344170"/>
                  </a:lnTo>
                  <a:lnTo>
                    <a:pt x="807631" y="344170"/>
                  </a:lnTo>
                  <a:lnTo>
                    <a:pt x="806665" y="341630"/>
                  </a:lnTo>
                  <a:lnTo>
                    <a:pt x="806932" y="339090"/>
                  </a:lnTo>
                  <a:lnTo>
                    <a:pt x="807669" y="337820"/>
                  </a:lnTo>
                  <a:lnTo>
                    <a:pt x="807288" y="337820"/>
                  </a:lnTo>
                  <a:lnTo>
                    <a:pt x="806907" y="332740"/>
                  </a:lnTo>
                  <a:lnTo>
                    <a:pt x="809561" y="330200"/>
                  </a:lnTo>
                  <a:lnTo>
                    <a:pt x="813320" y="328930"/>
                  </a:lnTo>
                  <a:lnTo>
                    <a:pt x="812596" y="328930"/>
                  </a:lnTo>
                  <a:lnTo>
                    <a:pt x="811796" y="327698"/>
                  </a:lnTo>
                  <a:lnTo>
                    <a:pt x="810729" y="323850"/>
                  </a:lnTo>
                  <a:lnTo>
                    <a:pt x="812342" y="321310"/>
                  </a:lnTo>
                  <a:lnTo>
                    <a:pt x="816864" y="320040"/>
                  </a:lnTo>
                  <a:lnTo>
                    <a:pt x="818680" y="320040"/>
                  </a:lnTo>
                  <a:lnTo>
                    <a:pt x="819899" y="321310"/>
                  </a:lnTo>
                  <a:lnTo>
                    <a:pt x="823048" y="321310"/>
                  </a:lnTo>
                  <a:lnTo>
                    <a:pt x="826058" y="323850"/>
                  </a:lnTo>
                  <a:lnTo>
                    <a:pt x="827443" y="328930"/>
                  </a:lnTo>
                  <a:lnTo>
                    <a:pt x="827036" y="330200"/>
                  </a:lnTo>
                  <a:lnTo>
                    <a:pt x="826033" y="331470"/>
                  </a:lnTo>
                  <a:lnTo>
                    <a:pt x="825969" y="333540"/>
                  </a:lnTo>
                  <a:lnTo>
                    <a:pt x="825881" y="334010"/>
                  </a:lnTo>
                  <a:lnTo>
                    <a:pt x="825411" y="335280"/>
                  </a:lnTo>
                  <a:lnTo>
                    <a:pt x="827176" y="335280"/>
                  </a:lnTo>
                  <a:lnTo>
                    <a:pt x="828802" y="336550"/>
                  </a:lnTo>
                  <a:lnTo>
                    <a:pt x="829386" y="339090"/>
                  </a:lnTo>
                  <a:lnTo>
                    <a:pt x="828141" y="341630"/>
                  </a:lnTo>
                  <a:lnTo>
                    <a:pt x="824458" y="341630"/>
                  </a:lnTo>
                  <a:lnTo>
                    <a:pt x="822731" y="340360"/>
                  </a:lnTo>
                  <a:lnTo>
                    <a:pt x="822388" y="339090"/>
                  </a:lnTo>
                  <a:lnTo>
                    <a:pt x="822439" y="337820"/>
                  </a:lnTo>
                  <a:lnTo>
                    <a:pt x="822007" y="337820"/>
                  </a:lnTo>
                  <a:lnTo>
                    <a:pt x="821524" y="339090"/>
                  </a:lnTo>
                  <a:lnTo>
                    <a:pt x="821232" y="339090"/>
                  </a:lnTo>
                  <a:lnTo>
                    <a:pt x="821474" y="340360"/>
                  </a:lnTo>
                  <a:lnTo>
                    <a:pt x="822020" y="342900"/>
                  </a:lnTo>
                  <a:lnTo>
                    <a:pt x="820928" y="345440"/>
                  </a:lnTo>
                  <a:lnTo>
                    <a:pt x="818997" y="346710"/>
                  </a:lnTo>
                  <a:lnTo>
                    <a:pt x="820064" y="347980"/>
                  </a:lnTo>
                  <a:lnTo>
                    <a:pt x="820889" y="349250"/>
                  </a:lnTo>
                  <a:lnTo>
                    <a:pt x="821385" y="350520"/>
                  </a:lnTo>
                  <a:lnTo>
                    <a:pt x="821448" y="351790"/>
                  </a:lnTo>
                  <a:lnTo>
                    <a:pt x="822134" y="351790"/>
                  </a:lnTo>
                  <a:lnTo>
                    <a:pt x="822871" y="350520"/>
                  </a:lnTo>
                  <a:lnTo>
                    <a:pt x="826452" y="350520"/>
                  </a:lnTo>
                  <a:lnTo>
                    <a:pt x="828725" y="353060"/>
                  </a:lnTo>
                  <a:lnTo>
                    <a:pt x="828802" y="359410"/>
                  </a:lnTo>
                  <a:lnTo>
                    <a:pt x="826579" y="360680"/>
                  </a:lnTo>
                  <a:lnTo>
                    <a:pt x="821702" y="360680"/>
                  </a:lnTo>
                  <a:lnTo>
                    <a:pt x="819912" y="359410"/>
                  </a:lnTo>
                  <a:lnTo>
                    <a:pt x="819137" y="358140"/>
                  </a:lnTo>
                  <a:lnTo>
                    <a:pt x="818324" y="359410"/>
                  </a:lnTo>
                  <a:lnTo>
                    <a:pt x="816889" y="360680"/>
                  </a:lnTo>
                  <a:lnTo>
                    <a:pt x="814768" y="361950"/>
                  </a:lnTo>
                  <a:lnTo>
                    <a:pt x="814298" y="361950"/>
                  </a:lnTo>
                  <a:lnTo>
                    <a:pt x="813422" y="363220"/>
                  </a:lnTo>
                  <a:lnTo>
                    <a:pt x="811974" y="364490"/>
                  </a:lnTo>
                  <a:lnTo>
                    <a:pt x="809650" y="364490"/>
                  </a:lnTo>
                  <a:lnTo>
                    <a:pt x="809434" y="365760"/>
                  </a:lnTo>
                  <a:lnTo>
                    <a:pt x="808596" y="368300"/>
                  </a:lnTo>
                  <a:lnTo>
                    <a:pt x="807351" y="368300"/>
                  </a:lnTo>
                  <a:lnTo>
                    <a:pt x="807974" y="369570"/>
                  </a:lnTo>
                  <a:lnTo>
                    <a:pt x="808482" y="370840"/>
                  </a:lnTo>
                  <a:lnTo>
                    <a:pt x="808697" y="372110"/>
                  </a:lnTo>
                  <a:lnTo>
                    <a:pt x="810564" y="373380"/>
                  </a:lnTo>
                  <a:lnTo>
                    <a:pt x="812279" y="374650"/>
                  </a:lnTo>
                  <a:lnTo>
                    <a:pt x="813181" y="375920"/>
                  </a:lnTo>
                  <a:lnTo>
                    <a:pt x="813993" y="375920"/>
                  </a:lnTo>
                  <a:lnTo>
                    <a:pt x="814895" y="374650"/>
                  </a:lnTo>
                  <a:lnTo>
                    <a:pt x="818172" y="374650"/>
                  </a:lnTo>
                  <a:lnTo>
                    <a:pt x="820229" y="375920"/>
                  </a:lnTo>
                  <a:lnTo>
                    <a:pt x="821423" y="378460"/>
                  </a:lnTo>
                  <a:lnTo>
                    <a:pt x="822096" y="377190"/>
                  </a:lnTo>
                  <a:lnTo>
                    <a:pt x="823379" y="375920"/>
                  </a:lnTo>
                  <a:lnTo>
                    <a:pt x="826998" y="374650"/>
                  </a:lnTo>
                  <a:lnTo>
                    <a:pt x="823061" y="374650"/>
                  </a:lnTo>
                  <a:lnTo>
                    <a:pt x="820483" y="373380"/>
                  </a:lnTo>
                  <a:lnTo>
                    <a:pt x="819556" y="367030"/>
                  </a:lnTo>
                  <a:lnTo>
                    <a:pt x="821397" y="364490"/>
                  </a:lnTo>
                  <a:lnTo>
                    <a:pt x="825373" y="364490"/>
                  </a:lnTo>
                  <a:lnTo>
                    <a:pt x="826033" y="363232"/>
                  </a:lnTo>
                  <a:lnTo>
                    <a:pt x="827684" y="360680"/>
                  </a:lnTo>
                  <a:lnTo>
                    <a:pt x="829754" y="360680"/>
                  </a:lnTo>
                  <a:lnTo>
                    <a:pt x="830643" y="359410"/>
                  </a:lnTo>
                  <a:lnTo>
                    <a:pt x="832002" y="358140"/>
                  </a:lnTo>
                  <a:lnTo>
                    <a:pt x="834161" y="358140"/>
                  </a:lnTo>
                  <a:lnTo>
                    <a:pt x="834085" y="356870"/>
                  </a:lnTo>
                  <a:lnTo>
                    <a:pt x="834771" y="354330"/>
                  </a:lnTo>
                  <a:lnTo>
                    <a:pt x="835977" y="353060"/>
                  </a:lnTo>
                  <a:lnTo>
                    <a:pt x="835799" y="351790"/>
                  </a:lnTo>
                  <a:lnTo>
                    <a:pt x="834059" y="350520"/>
                  </a:lnTo>
                  <a:lnTo>
                    <a:pt x="832815" y="349250"/>
                  </a:lnTo>
                  <a:lnTo>
                    <a:pt x="832421" y="344170"/>
                  </a:lnTo>
                  <a:lnTo>
                    <a:pt x="833234" y="342900"/>
                  </a:lnTo>
                  <a:lnTo>
                    <a:pt x="834618" y="341630"/>
                  </a:lnTo>
                  <a:lnTo>
                    <a:pt x="833869" y="335280"/>
                  </a:lnTo>
                  <a:lnTo>
                    <a:pt x="832929" y="330200"/>
                  </a:lnTo>
                  <a:lnTo>
                    <a:pt x="831811" y="325120"/>
                  </a:lnTo>
                  <a:lnTo>
                    <a:pt x="829030" y="325120"/>
                  </a:lnTo>
                  <a:lnTo>
                    <a:pt x="826401" y="323850"/>
                  </a:lnTo>
                  <a:lnTo>
                    <a:pt x="825233" y="320040"/>
                  </a:lnTo>
                  <a:lnTo>
                    <a:pt x="825119" y="318770"/>
                  </a:lnTo>
                  <a:lnTo>
                    <a:pt x="824839" y="320040"/>
                  </a:lnTo>
                  <a:lnTo>
                    <a:pt x="821105" y="320040"/>
                  </a:lnTo>
                  <a:lnTo>
                    <a:pt x="817714" y="317500"/>
                  </a:lnTo>
                  <a:lnTo>
                    <a:pt x="816571" y="311150"/>
                  </a:lnTo>
                  <a:lnTo>
                    <a:pt x="818375" y="308610"/>
                  </a:lnTo>
                  <a:lnTo>
                    <a:pt x="821232" y="307340"/>
                  </a:lnTo>
                  <a:lnTo>
                    <a:pt x="821156" y="306070"/>
                  </a:lnTo>
                  <a:lnTo>
                    <a:pt x="816241" y="306070"/>
                  </a:lnTo>
                  <a:lnTo>
                    <a:pt x="814717" y="304800"/>
                  </a:lnTo>
                  <a:lnTo>
                    <a:pt x="814666" y="300990"/>
                  </a:lnTo>
                  <a:lnTo>
                    <a:pt x="815682" y="299720"/>
                  </a:lnTo>
                  <a:lnTo>
                    <a:pt x="817067" y="299720"/>
                  </a:lnTo>
                  <a:lnTo>
                    <a:pt x="817638" y="298450"/>
                  </a:lnTo>
                  <a:lnTo>
                    <a:pt x="818756" y="297180"/>
                  </a:lnTo>
                  <a:lnTo>
                    <a:pt x="822667" y="295910"/>
                  </a:lnTo>
                  <a:lnTo>
                    <a:pt x="824992" y="297180"/>
                  </a:lnTo>
                  <a:lnTo>
                    <a:pt x="826046" y="299720"/>
                  </a:lnTo>
                  <a:lnTo>
                    <a:pt x="826998" y="298450"/>
                  </a:lnTo>
                  <a:lnTo>
                    <a:pt x="827874" y="298450"/>
                  </a:lnTo>
                  <a:lnTo>
                    <a:pt x="828713" y="299720"/>
                  </a:lnTo>
                  <a:lnTo>
                    <a:pt x="828624" y="298450"/>
                  </a:lnTo>
                  <a:lnTo>
                    <a:pt x="828294" y="297180"/>
                  </a:lnTo>
                  <a:lnTo>
                    <a:pt x="828929" y="294640"/>
                  </a:lnTo>
                  <a:lnTo>
                    <a:pt x="830173" y="293370"/>
                  </a:lnTo>
                  <a:lnTo>
                    <a:pt x="829691" y="293370"/>
                  </a:lnTo>
                  <a:lnTo>
                    <a:pt x="829297" y="292100"/>
                  </a:lnTo>
                  <a:lnTo>
                    <a:pt x="828281" y="289560"/>
                  </a:lnTo>
                  <a:lnTo>
                    <a:pt x="828738" y="287020"/>
                  </a:lnTo>
                  <a:lnTo>
                    <a:pt x="830046" y="285750"/>
                  </a:lnTo>
                  <a:lnTo>
                    <a:pt x="830338" y="284480"/>
                  </a:lnTo>
                  <a:lnTo>
                    <a:pt x="830770" y="284480"/>
                  </a:lnTo>
                  <a:lnTo>
                    <a:pt x="831316" y="283210"/>
                  </a:lnTo>
                  <a:lnTo>
                    <a:pt x="830961" y="283210"/>
                  </a:lnTo>
                  <a:lnTo>
                    <a:pt x="828040" y="284480"/>
                  </a:lnTo>
                  <a:lnTo>
                    <a:pt x="825334" y="283210"/>
                  </a:lnTo>
                  <a:lnTo>
                    <a:pt x="824052" y="276860"/>
                  </a:lnTo>
                  <a:lnTo>
                    <a:pt x="825703" y="274320"/>
                  </a:lnTo>
                  <a:lnTo>
                    <a:pt x="830478" y="273050"/>
                  </a:lnTo>
                  <a:lnTo>
                    <a:pt x="832535" y="274320"/>
                  </a:lnTo>
                  <a:lnTo>
                    <a:pt x="833640" y="275551"/>
                  </a:lnTo>
                  <a:lnTo>
                    <a:pt x="833577" y="273050"/>
                  </a:lnTo>
                  <a:lnTo>
                    <a:pt x="834999" y="270510"/>
                  </a:lnTo>
                  <a:lnTo>
                    <a:pt x="837120" y="269240"/>
                  </a:lnTo>
                  <a:lnTo>
                    <a:pt x="837095" y="267970"/>
                  </a:lnTo>
                  <a:lnTo>
                    <a:pt x="837311" y="267970"/>
                  </a:lnTo>
                  <a:lnTo>
                    <a:pt x="837095" y="266700"/>
                  </a:lnTo>
                  <a:lnTo>
                    <a:pt x="836891" y="266700"/>
                  </a:lnTo>
                  <a:lnTo>
                    <a:pt x="836561" y="265430"/>
                  </a:lnTo>
                  <a:lnTo>
                    <a:pt x="836701" y="264160"/>
                  </a:lnTo>
                  <a:lnTo>
                    <a:pt x="837069" y="264160"/>
                  </a:lnTo>
                  <a:lnTo>
                    <a:pt x="836282" y="260350"/>
                  </a:lnTo>
                  <a:lnTo>
                    <a:pt x="838047" y="257810"/>
                  </a:lnTo>
                  <a:lnTo>
                    <a:pt x="841832" y="256540"/>
                  </a:lnTo>
                  <a:lnTo>
                    <a:pt x="842962" y="256540"/>
                  </a:lnTo>
                  <a:lnTo>
                    <a:pt x="843584" y="255270"/>
                  </a:lnTo>
                  <a:lnTo>
                    <a:pt x="848550" y="255270"/>
                  </a:lnTo>
                  <a:lnTo>
                    <a:pt x="851954" y="256540"/>
                  </a:lnTo>
                  <a:lnTo>
                    <a:pt x="852982" y="262890"/>
                  </a:lnTo>
                  <a:lnTo>
                    <a:pt x="851839" y="265430"/>
                  </a:lnTo>
                  <a:lnTo>
                    <a:pt x="849820" y="266700"/>
                  </a:lnTo>
                  <a:lnTo>
                    <a:pt x="850049" y="267970"/>
                  </a:lnTo>
                  <a:lnTo>
                    <a:pt x="850404" y="269240"/>
                  </a:lnTo>
                  <a:lnTo>
                    <a:pt x="849985" y="271780"/>
                  </a:lnTo>
                  <a:lnTo>
                    <a:pt x="849109" y="273050"/>
                  </a:lnTo>
                  <a:lnTo>
                    <a:pt x="849795" y="273050"/>
                  </a:lnTo>
                  <a:lnTo>
                    <a:pt x="850392" y="274320"/>
                  </a:lnTo>
                  <a:lnTo>
                    <a:pt x="851662" y="276860"/>
                  </a:lnTo>
                  <a:lnTo>
                    <a:pt x="850315" y="280670"/>
                  </a:lnTo>
                  <a:lnTo>
                    <a:pt x="853300" y="280670"/>
                  </a:lnTo>
                  <a:lnTo>
                    <a:pt x="857402" y="275590"/>
                  </a:lnTo>
                  <a:lnTo>
                    <a:pt x="861174" y="270510"/>
                  </a:lnTo>
                  <a:lnTo>
                    <a:pt x="864628" y="265430"/>
                  </a:lnTo>
                  <a:lnTo>
                    <a:pt x="864298" y="262890"/>
                  </a:lnTo>
                  <a:lnTo>
                    <a:pt x="864412" y="261620"/>
                  </a:lnTo>
                  <a:lnTo>
                    <a:pt x="864895" y="260350"/>
                  </a:lnTo>
                  <a:close/>
                </a:path>
                <a:path w="884554" h="612139">
                  <a:moveTo>
                    <a:pt x="869988" y="196850"/>
                  </a:moveTo>
                  <a:lnTo>
                    <a:pt x="867829" y="196850"/>
                  </a:lnTo>
                  <a:lnTo>
                    <a:pt x="865860" y="195580"/>
                  </a:lnTo>
                  <a:lnTo>
                    <a:pt x="865225" y="193040"/>
                  </a:lnTo>
                  <a:lnTo>
                    <a:pt x="864501" y="195580"/>
                  </a:lnTo>
                  <a:lnTo>
                    <a:pt x="862291" y="196850"/>
                  </a:lnTo>
                  <a:lnTo>
                    <a:pt x="855891" y="196850"/>
                  </a:lnTo>
                  <a:lnTo>
                    <a:pt x="855040" y="198120"/>
                  </a:lnTo>
                  <a:lnTo>
                    <a:pt x="851700" y="198120"/>
                  </a:lnTo>
                  <a:lnTo>
                    <a:pt x="850734" y="196850"/>
                  </a:lnTo>
                  <a:lnTo>
                    <a:pt x="850480" y="196850"/>
                  </a:lnTo>
                  <a:lnTo>
                    <a:pt x="849503" y="199390"/>
                  </a:lnTo>
                  <a:lnTo>
                    <a:pt x="847852" y="200660"/>
                  </a:lnTo>
                  <a:lnTo>
                    <a:pt x="842225" y="200660"/>
                  </a:lnTo>
                  <a:lnTo>
                    <a:pt x="841324" y="199986"/>
                  </a:lnTo>
                  <a:lnTo>
                    <a:pt x="841743" y="201930"/>
                  </a:lnTo>
                  <a:lnTo>
                    <a:pt x="841730" y="204470"/>
                  </a:lnTo>
                  <a:lnTo>
                    <a:pt x="842340" y="203200"/>
                  </a:lnTo>
                  <a:lnTo>
                    <a:pt x="845223" y="203200"/>
                  </a:lnTo>
                  <a:lnTo>
                    <a:pt x="845959" y="204470"/>
                  </a:lnTo>
                  <a:lnTo>
                    <a:pt x="846137" y="204470"/>
                  </a:lnTo>
                  <a:lnTo>
                    <a:pt x="846264" y="203200"/>
                  </a:lnTo>
                  <a:lnTo>
                    <a:pt x="849172" y="203200"/>
                  </a:lnTo>
                  <a:lnTo>
                    <a:pt x="851281" y="200660"/>
                  </a:lnTo>
                  <a:lnTo>
                    <a:pt x="852335" y="199390"/>
                  </a:lnTo>
                  <a:lnTo>
                    <a:pt x="858469" y="199390"/>
                  </a:lnTo>
                  <a:lnTo>
                    <a:pt x="861491" y="203200"/>
                  </a:lnTo>
                  <a:lnTo>
                    <a:pt x="861695" y="209156"/>
                  </a:lnTo>
                  <a:lnTo>
                    <a:pt x="862126" y="208280"/>
                  </a:lnTo>
                  <a:lnTo>
                    <a:pt x="867156" y="208280"/>
                  </a:lnTo>
                  <a:lnTo>
                    <a:pt x="866013" y="207010"/>
                  </a:lnTo>
                  <a:lnTo>
                    <a:pt x="865187" y="205740"/>
                  </a:lnTo>
                  <a:lnTo>
                    <a:pt x="864438" y="200660"/>
                  </a:lnTo>
                  <a:lnTo>
                    <a:pt x="865555" y="199390"/>
                  </a:lnTo>
                  <a:lnTo>
                    <a:pt x="866673" y="198120"/>
                  </a:lnTo>
                  <a:lnTo>
                    <a:pt x="869988" y="196850"/>
                  </a:lnTo>
                  <a:close/>
                </a:path>
                <a:path w="884554" h="612139">
                  <a:moveTo>
                    <a:pt x="873963" y="247650"/>
                  </a:moveTo>
                  <a:lnTo>
                    <a:pt x="873277" y="247650"/>
                  </a:lnTo>
                  <a:lnTo>
                    <a:pt x="870242" y="248881"/>
                  </a:lnTo>
                  <a:lnTo>
                    <a:pt x="870369" y="248920"/>
                  </a:lnTo>
                  <a:lnTo>
                    <a:pt x="871639" y="252730"/>
                  </a:lnTo>
                  <a:lnTo>
                    <a:pt x="872477" y="251460"/>
                  </a:lnTo>
                  <a:lnTo>
                    <a:pt x="873963" y="247650"/>
                  </a:lnTo>
                  <a:close/>
                </a:path>
                <a:path w="884554" h="612139">
                  <a:moveTo>
                    <a:pt x="877074" y="213360"/>
                  </a:moveTo>
                  <a:lnTo>
                    <a:pt x="876795" y="212471"/>
                  </a:lnTo>
                  <a:lnTo>
                    <a:pt x="876833" y="213804"/>
                  </a:lnTo>
                  <a:lnTo>
                    <a:pt x="877074" y="213360"/>
                  </a:lnTo>
                  <a:close/>
                </a:path>
                <a:path w="884554" h="612139">
                  <a:moveTo>
                    <a:pt x="878878" y="207010"/>
                  </a:moveTo>
                  <a:lnTo>
                    <a:pt x="878395" y="205740"/>
                  </a:lnTo>
                  <a:lnTo>
                    <a:pt x="877557" y="205740"/>
                  </a:lnTo>
                  <a:lnTo>
                    <a:pt x="876998" y="207010"/>
                  </a:lnTo>
                  <a:lnTo>
                    <a:pt x="875982" y="208280"/>
                  </a:lnTo>
                  <a:lnTo>
                    <a:pt x="874610" y="208280"/>
                  </a:lnTo>
                  <a:lnTo>
                    <a:pt x="875284" y="209550"/>
                  </a:lnTo>
                  <a:lnTo>
                    <a:pt x="875868" y="209550"/>
                  </a:lnTo>
                  <a:lnTo>
                    <a:pt x="876795" y="212471"/>
                  </a:lnTo>
                  <a:lnTo>
                    <a:pt x="876706" y="209550"/>
                  </a:lnTo>
                  <a:lnTo>
                    <a:pt x="877544" y="207010"/>
                  </a:lnTo>
                  <a:lnTo>
                    <a:pt x="878878" y="207010"/>
                  </a:lnTo>
                  <a:close/>
                </a:path>
                <a:path w="884554" h="612139">
                  <a:moveTo>
                    <a:pt x="884491" y="215900"/>
                  </a:moveTo>
                  <a:lnTo>
                    <a:pt x="883958" y="217170"/>
                  </a:lnTo>
                  <a:lnTo>
                    <a:pt x="879576" y="217170"/>
                  </a:lnTo>
                  <a:lnTo>
                    <a:pt x="876858" y="214630"/>
                  </a:lnTo>
                  <a:lnTo>
                    <a:pt x="876833" y="213804"/>
                  </a:lnTo>
                  <a:lnTo>
                    <a:pt x="875690" y="215900"/>
                  </a:lnTo>
                  <a:lnTo>
                    <a:pt x="872947" y="217170"/>
                  </a:lnTo>
                  <a:lnTo>
                    <a:pt x="872705" y="217170"/>
                  </a:lnTo>
                  <a:lnTo>
                    <a:pt x="872731" y="218440"/>
                  </a:lnTo>
                  <a:lnTo>
                    <a:pt x="872540" y="219710"/>
                  </a:lnTo>
                  <a:lnTo>
                    <a:pt x="873544" y="220980"/>
                  </a:lnTo>
                  <a:lnTo>
                    <a:pt x="874356" y="220980"/>
                  </a:lnTo>
                  <a:lnTo>
                    <a:pt x="875207" y="223520"/>
                  </a:lnTo>
                  <a:lnTo>
                    <a:pt x="875106" y="226060"/>
                  </a:lnTo>
                  <a:lnTo>
                    <a:pt x="874941" y="227330"/>
                  </a:lnTo>
                  <a:lnTo>
                    <a:pt x="874141" y="228600"/>
                  </a:lnTo>
                  <a:lnTo>
                    <a:pt x="872947" y="229870"/>
                  </a:lnTo>
                  <a:lnTo>
                    <a:pt x="872401" y="231140"/>
                  </a:lnTo>
                  <a:lnTo>
                    <a:pt x="868946" y="231140"/>
                  </a:lnTo>
                  <a:lnTo>
                    <a:pt x="868883" y="233680"/>
                  </a:lnTo>
                  <a:lnTo>
                    <a:pt x="867625" y="236220"/>
                  </a:lnTo>
                  <a:lnTo>
                    <a:pt x="865695" y="237490"/>
                  </a:lnTo>
                  <a:lnTo>
                    <a:pt x="865060" y="238760"/>
                  </a:lnTo>
                  <a:lnTo>
                    <a:pt x="863511" y="240030"/>
                  </a:lnTo>
                  <a:lnTo>
                    <a:pt x="861631" y="240030"/>
                  </a:lnTo>
                  <a:lnTo>
                    <a:pt x="862152" y="241300"/>
                  </a:lnTo>
                  <a:lnTo>
                    <a:pt x="862533" y="242570"/>
                  </a:lnTo>
                  <a:lnTo>
                    <a:pt x="863193" y="246380"/>
                  </a:lnTo>
                  <a:lnTo>
                    <a:pt x="861606" y="248920"/>
                  </a:lnTo>
                  <a:lnTo>
                    <a:pt x="859015" y="250190"/>
                  </a:lnTo>
                  <a:lnTo>
                    <a:pt x="858570" y="251929"/>
                  </a:lnTo>
                  <a:lnTo>
                    <a:pt x="859777" y="250190"/>
                  </a:lnTo>
                  <a:lnTo>
                    <a:pt x="866609" y="247650"/>
                  </a:lnTo>
                  <a:lnTo>
                    <a:pt x="870013" y="248805"/>
                  </a:lnTo>
                  <a:lnTo>
                    <a:pt x="868845" y="247650"/>
                  </a:lnTo>
                  <a:lnTo>
                    <a:pt x="867549" y="246380"/>
                  </a:lnTo>
                  <a:lnTo>
                    <a:pt x="866622" y="241300"/>
                  </a:lnTo>
                  <a:lnTo>
                    <a:pt x="868464" y="238760"/>
                  </a:lnTo>
                  <a:lnTo>
                    <a:pt x="871232" y="238760"/>
                  </a:lnTo>
                  <a:lnTo>
                    <a:pt x="871499" y="236220"/>
                  </a:lnTo>
                  <a:lnTo>
                    <a:pt x="873125" y="233680"/>
                  </a:lnTo>
                  <a:lnTo>
                    <a:pt x="876998" y="232410"/>
                  </a:lnTo>
                  <a:lnTo>
                    <a:pt x="878840" y="232410"/>
                  </a:lnTo>
                  <a:lnTo>
                    <a:pt x="878332" y="229870"/>
                  </a:lnTo>
                  <a:lnTo>
                    <a:pt x="879525" y="227330"/>
                  </a:lnTo>
                  <a:lnTo>
                    <a:pt x="881761" y="227330"/>
                  </a:lnTo>
                  <a:lnTo>
                    <a:pt x="882815" y="223520"/>
                  </a:lnTo>
                  <a:lnTo>
                    <a:pt x="883704" y="219710"/>
                  </a:lnTo>
                  <a:lnTo>
                    <a:pt x="884491" y="215900"/>
                  </a:lnTo>
                  <a:close/>
                </a:path>
              </a:pathLst>
            </a:custGeom>
            <a:solidFill>
              <a:srgbClr val="62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089572" y="4414836"/>
              <a:ext cx="152400" cy="213995"/>
            </a:xfrm>
            <a:custGeom>
              <a:avLst/>
              <a:gdLst/>
              <a:ahLst/>
              <a:cxnLst/>
              <a:rect l="l" t="t" r="r" b="b"/>
              <a:pathLst>
                <a:path w="152400" h="213995">
                  <a:moveTo>
                    <a:pt x="2667" y="120053"/>
                  </a:moveTo>
                  <a:lnTo>
                    <a:pt x="2501" y="116878"/>
                  </a:lnTo>
                  <a:lnTo>
                    <a:pt x="1739" y="115354"/>
                  </a:lnTo>
                  <a:lnTo>
                    <a:pt x="571" y="114236"/>
                  </a:lnTo>
                  <a:lnTo>
                    <a:pt x="1104" y="119786"/>
                  </a:lnTo>
                  <a:lnTo>
                    <a:pt x="1485" y="122529"/>
                  </a:lnTo>
                  <a:lnTo>
                    <a:pt x="2235" y="121399"/>
                  </a:lnTo>
                  <a:lnTo>
                    <a:pt x="2667" y="120053"/>
                  </a:lnTo>
                  <a:close/>
                </a:path>
                <a:path w="152400" h="213995">
                  <a:moveTo>
                    <a:pt x="5829" y="96380"/>
                  </a:moveTo>
                  <a:lnTo>
                    <a:pt x="4533" y="95453"/>
                  </a:lnTo>
                  <a:lnTo>
                    <a:pt x="2895" y="95021"/>
                  </a:lnTo>
                  <a:lnTo>
                    <a:pt x="482" y="95478"/>
                  </a:lnTo>
                  <a:lnTo>
                    <a:pt x="152" y="95605"/>
                  </a:lnTo>
                  <a:lnTo>
                    <a:pt x="0" y="99580"/>
                  </a:lnTo>
                  <a:lnTo>
                    <a:pt x="0" y="103339"/>
                  </a:lnTo>
                  <a:lnTo>
                    <a:pt x="139" y="106832"/>
                  </a:lnTo>
                  <a:lnTo>
                    <a:pt x="1130" y="107200"/>
                  </a:lnTo>
                  <a:lnTo>
                    <a:pt x="2209" y="107340"/>
                  </a:lnTo>
                  <a:lnTo>
                    <a:pt x="4165" y="106997"/>
                  </a:lnTo>
                  <a:lnTo>
                    <a:pt x="4927" y="106680"/>
                  </a:lnTo>
                  <a:lnTo>
                    <a:pt x="5613" y="106235"/>
                  </a:lnTo>
                  <a:lnTo>
                    <a:pt x="3644" y="106070"/>
                  </a:lnTo>
                  <a:lnTo>
                    <a:pt x="1866" y="104749"/>
                  </a:lnTo>
                  <a:lnTo>
                    <a:pt x="406" y="100152"/>
                  </a:lnTo>
                  <a:lnTo>
                    <a:pt x="1866" y="97345"/>
                  </a:lnTo>
                  <a:lnTo>
                    <a:pt x="4953" y="96380"/>
                  </a:lnTo>
                  <a:lnTo>
                    <a:pt x="5829" y="96380"/>
                  </a:lnTo>
                  <a:close/>
                </a:path>
                <a:path w="152400" h="213995">
                  <a:moveTo>
                    <a:pt x="13563" y="164071"/>
                  </a:moveTo>
                  <a:lnTo>
                    <a:pt x="13550" y="164198"/>
                  </a:lnTo>
                  <a:lnTo>
                    <a:pt x="13563" y="164071"/>
                  </a:lnTo>
                  <a:close/>
                </a:path>
                <a:path w="152400" h="213995">
                  <a:moveTo>
                    <a:pt x="16497" y="160083"/>
                  </a:moveTo>
                  <a:lnTo>
                    <a:pt x="16281" y="155600"/>
                  </a:lnTo>
                  <a:lnTo>
                    <a:pt x="15100" y="153746"/>
                  </a:lnTo>
                  <a:lnTo>
                    <a:pt x="13398" y="152641"/>
                  </a:lnTo>
                  <a:lnTo>
                    <a:pt x="11734" y="153123"/>
                  </a:lnTo>
                  <a:lnTo>
                    <a:pt x="10045" y="152869"/>
                  </a:lnTo>
                  <a:lnTo>
                    <a:pt x="8661" y="152057"/>
                  </a:lnTo>
                  <a:lnTo>
                    <a:pt x="10287" y="156476"/>
                  </a:lnTo>
                  <a:lnTo>
                    <a:pt x="11163" y="158661"/>
                  </a:lnTo>
                  <a:lnTo>
                    <a:pt x="11315" y="159042"/>
                  </a:lnTo>
                  <a:lnTo>
                    <a:pt x="11684" y="159270"/>
                  </a:lnTo>
                  <a:lnTo>
                    <a:pt x="12014" y="159550"/>
                  </a:lnTo>
                  <a:lnTo>
                    <a:pt x="12319" y="159867"/>
                  </a:lnTo>
                  <a:lnTo>
                    <a:pt x="11988" y="159410"/>
                  </a:lnTo>
                  <a:lnTo>
                    <a:pt x="12827" y="160413"/>
                  </a:lnTo>
                  <a:lnTo>
                    <a:pt x="13258" y="161048"/>
                  </a:lnTo>
                  <a:lnTo>
                    <a:pt x="13639" y="162344"/>
                  </a:lnTo>
                  <a:lnTo>
                    <a:pt x="13614" y="163410"/>
                  </a:lnTo>
                  <a:lnTo>
                    <a:pt x="15379" y="162166"/>
                  </a:lnTo>
                  <a:lnTo>
                    <a:pt x="16497" y="160083"/>
                  </a:lnTo>
                  <a:close/>
                </a:path>
                <a:path w="152400" h="213995">
                  <a:moveTo>
                    <a:pt x="18681" y="95796"/>
                  </a:moveTo>
                  <a:lnTo>
                    <a:pt x="18326" y="88595"/>
                  </a:lnTo>
                  <a:lnTo>
                    <a:pt x="15227" y="85826"/>
                  </a:lnTo>
                  <a:lnTo>
                    <a:pt x="7975" y="86194"/>
                  </a:lnTo>
                  <a:lnTo>
                    <a:pt x="5181" y="89255"/>
                  </a:lnTo>
                  <a:lnTo>
                    <a:pt x="5435" y="94157"/>
                  </a:lnTo>
                  <a:lnTo>
                    <a:pt x="5892" y="95364"/>
                  </a:lnTo>
                  <a:lnTo>
                    <a:pt x="6616" y="96342"/>
                  </a:lnTo>
                  <a:lnTo>
                    <a:pt x="8153" y="96532"/>
                  </a:lnTo>
                  <a:lnTo>
                    <a:pt x="9474" y="97459"/>
                  </a:lnTo>
                  <a:lnTo>
                    <a:pt x="10274" y="98806"/>
                  </a:lnTo>
                  <a:lnTo>
                    <a:pt x="11569" y="99072"/>
                  </a:lnTo>
                  <a:lnTo>
                    <a:pt x="15887" y="98856"/>
                  </a:lnTo>
                  <a:lnTo>
                    <a:pt x="18681" y="95796"/>
                  </a:lnTo>
                  <a:close/>
                </a:path>
                <a:path w="152400" h="213995">
                  <a:moveTo>
                    <a:pt x="19888" y="30175"/>
                  </a:moveTo>
                  <a:lnTo>
                    <a:pt x="19773" y="28016"/>
                  </a:lnTo>
                  <a:lnTo>
                    <a:pt x="19494" y="27241"/>
                  </a:lnTo>
                  <a:lnTo>
                    <a:pt x="16954" y="31877"/>
                  </a:lnTo>
                  <a:lnTo>
                    <a:pt x="18630" y="31610"/>
                  </a:lnTo>
                  <a:lnTo>
                    <a:pt x="19888" y="30175"/>
                  </a:lnTo>
                  <a:close/>
                </a:path>
                <a:path w="152400" h="213995">
                  <a:moveTo>
                    <a:pt x="20167" y="69659"/>
                  </a:moveTo>
                  <a:lnTo>
                    <a:pt x="19227" y="64376"/>
                  </a:lnTo>
                  <a:lnTo>
                    <a:pt x="16624" y="62572"/>
                  </a:lnTo>
                  <a:lnTo>
                    <a:pt x="11163" y="63525"/>
                  </a:lnTo>
                  <a:lnTo>
                    <a:pt x="9334" y="66116"/>
                  </a:lnTo>
                  <a:lnTo>
                    <a:pt x="9931" y="69507"/>
                  </a:lnTo>
                  <a:lnTo>
                    <a:pt x="10198" y="70129"/>
                  </a:lnTo>
                  <a:lnTo>
                    <a:pt x="10553" y="70675"/>
                  </a:lnTo>
                  <a:lnTo>
                    <a:pt x="11277" y="70180"/>
                  </a:lnTo>
                  <a:lnTo>
                    <a:pt x="13500" y="69481"/>
                  </a:lnTo>
                  <a:lnTo>
                    <a:pt x="15392" y="70459"/>
                  </a:lnTo>
                  <a:lnTo>
                    <a:pt x="16002" y="72390"/>
                  </a:lnTo>
                  <a:lnTo>
                    <a:pt x="16002" y="72720"/>
                  </a:lnTo>
                  <a:lnTo>
                    <a:pt x="18503" y="72072"/>
                  </a:lnTo>
                  <a:lnTo>
                    <a:pt x="20167" y="69659"/>
                  </a:lnTo>
                  <a:close/>
                </a:path>
                <a:path w="152400" h="213995">
                  <a:moveTo>
                    <a:pt x="28295" y="132829"/>
                  </a:moveTo>
                  <a:lnTo>
                    <a:pt x="27990" y="126949"/>
                  </a:lnTo>
                  <a:lnTo>
                    <a:pt x="25158" y="124294"/>
                  </a:lnTo>
                  <a:lnTo>
                    <a:pt x="21742" y="124231"/>
                  </a:lnTo>
                  <a:lnTo>
                    <a:pt x="20510" y="124320"/>
                  </a:lnTo>
                  <a:lnTo>
                    <a:pt x="18669" y="124625"/>
                  </a:lnTo>
                  <a:lnTo>
                    <a:pt x="17094" y="125679"/>
                  </a:lnTo>
                  <a:lnTo>
                    <a:pt x="16116" y="127152"/>
                  </a:lnTo>
                  <a:lnTo>
                    <a:pt x="16802" y="127762"/>
                  </a:lnTo>
                  <a:lnTo>
                    <a:pt x="17259" y="128600"/>
                  </a:lnTo>
                  <a:lnTo>
                    <a:pt x="17284" y="129590"/>
                  </a:lnTo>
                  <a:lnTo>
                    <a:pt x="17221" y="129895"/>
                  </a:lnTo>
                  <a:lnTo>
                    <a:pt x="17081" y="131584"/>
                  </a:lnTo>
                  <a:lnTo>
                    <a:pt x="15722" y="132956"/>
                  </a:lnTo>
                  <a:lnTo>
                    <a:pt x="13081" y="132994"/>
                  </a:lnTo>
                  <a:lnTo>
                    <a:pt x="12293" y="132651"/>
                  </a:lnTo>
                  <a:lnTo>
                    <a:pt x="11684" y="132118"/>
                  </a:lnTo>
                  <a:lnTo>
                    <a:pt x="10439" y="133553"/>
                  </a:lnTo>
                  <a:lnTo>
                    <a:pt x="9804" y="135496"/>
                  </a:lnTo>
                  <a:lnTo>
                    <a:pt x="10401" y="138823"/>
                  </a:lnTo>
                  <a:lnTo>
                    <a:pt x="11023" y="139992"/>
                  </a:lnTo>
                  <a:lnTo>
                    <a:pt x="11912" y="140893"/>
                  </a:lnTo>
                  <a:lnTo>
                    <a:pt x="13538" y="140957"/>
                  </a:lnTo>
                  <a:lnTo>
                    <a:pt x="15087" y="141668"/>
                  </a:lnTo>
                  <a:lnTo>
                    <a:pt x="16179" y="142849"/>
                  </a:lnTo>
                  <a:lnTo>
                    <a:pt x="17233" y="142887"/>
                  </a:lnTo>
                  <a:lnTo>
                    <a:pt x="18262" y="142709"/>
                  </a:lnTo>
                  <a:lnTo>
                    <a:pt x="19164" y="142379"/>
                  </a:lnTo>
                  <a:lnTo>
                    <a:pt x="18237" y="142163"/>
                  </a:lnTo>
                  <a:lnTo>
                    <a:pt x="17818" y="141935"/>
                  </a:lnTo>
                  <a:lnTo>
                    <a:pt x="16281" y="141719"/>
                  </a:lnTo>
                  <a:lnTo>
                    <a:pt x="15036" y="140525"/>
                  </a:lnTo>
                  <a:lnTo>
                    <a:pt x="14884" y="138315"/>
                  </a:lnTo>
                  <a:lnTo>
                    <a:pt x="15049" y="137769"/>
                  </a:lnTo>
                  <a:lnTo>
                    <a:pt x="15303" y="137261"/>
                  </a:lnTo>
                  <a:lnTo>
                    <a:pt x="15430" y="135229"/>
                  </a:lnTo>
                  <a:lnTo>
                    <a:pt x="16776" y="133400"/>
                  </a:lnTo>
                  <a:lnTo>
                    <a:pt x="20053" y="132461"/>
                  </a:lnTo>
                  <a:lnTo>
                    <a:pt x="21259" y="132626"/>
                  </a:lnTo>
                  <a:lnTo>
                    <a:pt x="22288" y="133096"/>
                  </a:lnTo>
                  <a:lnTo>
                    <a:pt x="23596" y="133680"/>
                  </a:lnTo>
                  <a:lnTo>
                    <a:pt x="24663" y="134734"/>
                  </a:lnTo>
                  <a:lnTo>
                    <a:pt x="25095" y="136207"/>
                  </a:lnTo>
                  <a:lnTo>
                    <a:pt x="27025" y="135001"/>
                  </a:lnTo>
                  <a:lnTo>
                    <a:pt x="28295" y="132829"/>
                  </a:lnTo>
                  <a:close/>
                </a:path>
                <a:path w="152400" h="213995">
                  <a:moveTo>
                    <a:pt x="32677" y="52070"/>
                  </a:moveTo>
                  <a:lnTo>
                    <a:pt x="32423" y="47129"/>
                  </a:lnTo>
                  <a:lnTo>
                    <a:pt x="30886" y="45402"/>
                  </a:lnTo>
                  <a:lnTo>
                    <a:pt x="28854" y="44831"/>
                  </a:lnTo>
                  <a:lnTo>
                    <a:pt x="28625" y="46177"/>
                  </a:lnTo>
                  <a:lnTo>
                    <a:pt x="28956" y="44069"/>
                  </a:lnTo>
                  <a:lnTo>
                    <a:pt x="28562" y="41846"/>
                  </a:lnTo>
                  <a:lnTo>
                    <a:pt x="26822" y="40627"/>
                  </a:lnTo>
                  <a:lnTo>
                    <a:pt x="23139" y="41275"/>
                  </a:lnTo>
                  <a:lnTo>
                    <a:pt x="21920" y="43002"/>
                  </a:lnTo>
                  <a:lnTo>
                    <a:pt x="22390" y="45643"/>
                  </a:lnTo>
                  <a:lnTo>
                    <a:pt x="22847" y="46316"/>
                  </a:lnTo>
                  <a:lnTo>
                    <a:pt x="23444" y="46812"/>
                  </a:lnTo>
                  <a:lnTo>
                    <a:pt x="22847" y="47675"/>
                  </a:lnTo>
                  <a:lnTo>
                    <a:pt x="22453" y="48691"/>
                  </a:lnTo>
                  <a:lnTo>
                    <a:pt x="22644" y="52578"/>
                  </a:lnTo>
                  <a:lnTo>
                    <a:pt x="25006" y="54698"/>
                  </a:lnTo>
                  <a:lnTo>
                    <a:pt x="30543" y="54419"/>
                  </a:lnTo>
                  <a:lnTo>
                    <a:pt x="32677" y="52070"/>
                  </a:lnTo>
                  <a:close/>
                </a:path>
                <a:path w="152400" h="213995">
                  <a:moveTo>
                    <a:pt x="33274" y="75552"/>
                  </a:moveTo>
                  <a:lnTo>
                    <a:pt x="32969" y="69583"/>
                  </a:lnTo>
                  <a:lnTo>
                    <a:pt x="30124" y="67030"/>
                  </a:lnTo>
                  <a:lnTo>
                    <a:pt x="23444" y="67360"/>
                  </a:lnTo>
                  <a:lnTo>
                    <a:pt x="20866" y="70180"/>
                  </a:lnTo>
                  <a:lnTo>
                    <a:pt x="21196" y="76644"/>
                  </a:lnTo>
                  <a:lnTo>
                    <a:pt x="23761" y="79070"/>
                  </a:lnTo>
                  <a:lnTo>
                    <a:pt x="26771" y="79184"/>
                  </a:lnTo>
                  <a:lnTo>
                    <a:pt x="24485" y="80149"/>
                  </a:lnTo>
                  <a:lnTo>
                    <a:pt x="23164" y="82740"/>
                  </a:lnTo>
                  <a:lnTo>
                    <a:pt x="24790" y="87858"/>
                  </a:lnTo>
                  <a:lnTo>
                    <a:pt x="27609" y="89306"/>
                  </a:lnTo>
                  <a:lnTo>
                    <a:pt x="31330" y="88150"/>
                  </a:lnTo>
                  <a:lnTo>
                    <a:pt x="32143" y="87426"/>
                  </a:lnTo>
                  <a:lnTo>
                    <a:pt x="32766" y="86575"/>
                  </a:lnTo>
                  <a:lnTo>
                    <a:pt x="32105" y="85775"/>
                  </a:lnTo>
                  <a:lnTo>
                    <a:pt x="31546" y="83858"/>
                  </a:lnTo>
                  <a:lnTo>
                    <a:pt x="32092" y="82448"/>
                  </a:lnTo>
                  <a:lnTo>
                    <a:pt x="33197" y="81635"/>
                  </a:lnTo>
                  <a:lnTo>
                    <a:pt x="32423" y="80048"/>
                  </a:lnTo>
                  <a:lnTo>
                    <a:pt x="30962" y="78955"/>
                  </a:lnTo>
                  <a:lnTo>
                    <a:pt x="28587" y="78714"/>
                  </a:lnTo>
                  <a:lnTo>
                    <a:pt x="29248" y="78778"/>
                  </a:lnTo>
                  <a:lnTo>
                    <a:pt x="31635" y="77876"/>
                  </a:lnTo>
                  <a:lnTo>
                    <a:pt x="33274" y="75552"/>
                  </a:lnTo>
                  <a:close/>
                </a:path>
                <a:path w="152400" h="213995">
                  <a:moveTo>
                    <a:pt x="43776" y="110426"/>
                  </a:moveTo>
                  <a:lnTo>
                    <a:pt x="43408" y="103238"/>
                  </a:lnTo>
                  <a:lnTo>
                    <a:pt x="40322" y="100457"/>
                  </a:lnTo>
                  <a:lnTo>
                    <a:pt x="34988" y="100723"/>
                  </a:lnTo>
                  <a:lnTo>
                    <a:pt x="33489" y="101460"/>
                  </a:lnTo>
                  <a:lnTo>
                    <a:pt x="32372" y="102577"/>
                  </a:lnTo>
                  <a:lnTo>
                    <a:pt x="31089" y="101828"/>
                  </a:lnTo>
                  <a:lnTo>
                    <a:pt x="29552" y="101498"/>
                  </a:lnTo>
                  <a:lnTo>
                    <a:pt x="24396" y="102400"/>
                  </a:lnTo>
                  <a:lnTo>
                    <a:pt x="22009" y="105778"/>
                  </a:lnTo>
                  <a:lnTo>
                    <a:pt x="22733" y="109867"/>
                  </a:lnTo>
                  <a:lnTo>
                    <a:pt x="23126" y="110832"/>
                  </a:lnTo>
                  <a:lnTo>
                    <a:pt x="23583" y="109270"/>
                  </a:lnTo>
                  <a:lnTo>
                    <a:pt x="24752" y="107911"/>
                  </a:lnTo>
                  <a:lnTo>
                    <a:pt x="29133" y="106641"/>
                  </a:lnTo>
                  <a:lnTo>
                    <a:pt x="31915" y="108165"/>
                  </a:lnTo>
                  <a:lnTo>
                    <a:pt x="32994" y="111810"/>
                  </a:lnTo>
                  <a:lnTo>
                    <a:pt x="32854" y="112826"/>
                  </a:lnTo>
                  <a:lnTo>
                    <a:pt x="32537" y="113753"/>
                  </a:lnTo>
                  <a:lnTo>
                    <a:pt x="33401" y="113169"/>
                  </a:lnTo>
                  <a:lnTo>
                    <a:pt x="33756" y="112814"/>
                  </a:lnTo>
                  <a:lnTo>
                    <a:pt x="34810" y="113411"/>
                  </a:lnTo>
                  <a:lnTo>
                    <a:pt x="36042" y="113741"/>
                  </a:lnTo>
                  <a:lnTo>
                    <a:pt x="40982" y="113487"/>
                  </a:lnTo>
                  <a:lnTo>
                    <a:pt x="43776" y="110426"/>
                  </a:lnTo>
                  <a:close/>
                </a:path>
                <a:path w="152400" h="213995">
                  <a:moveTo>
                    <a:pt x="44627" y="65506"/>
                  </a:moveTo>
                  <a:lnTo>
                    <a:pt x="43776" y="60731"/>
                  </a:lnTo>
                  <a:lnTo>
                    <a:pt x="42151" y="59194"/>
                  </a:lnTo>
                  <a:lnTo>
                    <a:pt x="40182" y="58813"/>
                  </a:lnTo>
                  <a:lnTo>
                    <a:pt x="40373" y="60413"/>
                  </a:lnTo>
                  <a:lnTo>
                    <a:pt x="39446" y="61950"/>
                  </a:lnTo>
                  <a:lnTo>
                    <a:pt x="36779" y="62725"/>
                  </a:lnTo>
                  <a:lnTo>
                    <a:pt x="35725" y="62445"/>
                  </a:lnTo>
                  <a:lnTo>
                    <a:pt x="34683" y="61709"/>
                  </a:lnTo>
                  <a:lnTo>
                    <a:pt x="34302" y="62585"/>
                  </a:lnTo>
                  <a:lnTo>
                    <a:pt x="34074" y="63538"/>
                  </a:lnTo>
                  <a:lnTo>
                    <a:pt x="34747" y="67246"/>
                  </a:lnTo>
                  <a:lnTo>
                    <a:pt x="37350" y="69062"/>
                  </a:lnTo>
                  <a:lnTo>
                    <a:pt x="42811" y="68097"/>
                  </a:lnTo>
                  <a:lnTo>
                    <a:pt x="44627" y="65506"/>
                  </a:lnTo>
                  <a:close/>
                </a:path>
                <a:path w="152400" h="213995">
                  <a:moveTo>
                    <a:pt x="47358" y="188239"/>
                  </a:moveTo>
                  <a:lnTo>
                    <a:pt x="47142" y="184061"/>
                  </a:lnTo>
                  <a:lnTo>
                    <a:pt x="46443" y="182829"/>
                  </a:lnTo>
                  <a:lnTo>
                    <a:pt x="45427" y="181965"/>
                  </a:lnTo>
                  <a:lnTo>
                    <a:pt x="45516" y="182435"/>
                  </a:lnTo>
                  <a:lnTo>
                    <a:pt x="45745" y="185813"/>
                  </a:lnTo>
                  <a:lnTo>
                    <a:pt x="43167" y="188747"/>
                  </a:lnTo>
                  <a:lnTo>
                    <a:pt x="38862" y="188988"/>
                  </a:lnTo>
                  <a:lnTo>
                    <a:pt x="38442" y="188925"/>
                  </a:lnTo>
                  <a:lnTo>
                    <a:pt x="39420" y="190055"/>
                  </a:lnTo>
                  <a:lnTo>
                    <a:pt x="40830" y="190792"/>
                  </a:lnTo>
                  <a:lnTo>
                    <a:pt x="45212" y="190576"/>
                  </a:lnTo>
                  <a:lnTo>
                    <a:pt x="47358" y="188239"/>
                  </a:lnTo>
                  <a:close/>
                </a:path>
                <a:path w="152400" h="213995">
                  <a:moveTo>
                    <a:pt x="50634" y="202857"/>
                  </a:moveTo>
                  <a:lnTo>
                    <a:pt x="49745" y="197853"/>
                  </a:lnTo>
                  <a:lnTo>
                    <a:pt x="47142" y="196049"/>
                  </a:lnTo>
                  <a:lnTo>
                    <a:pt x="41681" y="197002"/>
                  </a:lnTo>
                  <a:lnTo>
                    <a:pt x="39865" y="199593"/>
                  </a:lnTo>
                  <a:lnTo>
                    <a:pt x="40360" y="202412"/>
                  </a:lnTo>
                  <a:lnTo>
                    <a:pt x="40474" y="202628"/>
                  </a:lnTo>
                  <a:lnTo>
                    <a:pt x="40995" y="202336"/>
                  </a:lnTo>
                  <a:lnTo>
                    <a:pt x="43637" y="201510"/>
                  </a:lnTo>
                  <a:lnTo>
                    <a:pt x="46456" y="202971"/>
                  </a:lnTo>
                  <a:lnTo>
                    <a:pt x="47294" y="205600"/>
                  </a:lnTo>
                  <a:lnTo>
                    <a:pt x="47320" y="205892"/>
                  </a:lnTo>
                  <a:lnTo>
                    <a:pt x="49352" y="204978"/>
                  </a:lnTo>
                  <a:lnTo>
                    <a:pt x="50634" y="202857"/>
                  </a:lnTo>
                  <a:close/>
                </a:path>
                <a:path w="152400" h="213995">
                  <a:moveTo>
                    <a:pt x="52438" y="2425"/>
                  </a:moveTo>
                  <a:lnTo>
                    <a:pt x="52108" y="1638"/>
                  </a:lnTo>
                  <a:lnTo>
                    <a:pt x="50800" y="330"/>
                  </a:lnTo>
                  <a:lnTo>
                    <a:pt x="49999" y="0"/>
                  </a:lnTo>
                  <a:lnTo>
                    <a:pt x="48145" y="0"/>
                  </a:lnTo>
                  <a:lnTo>
                    <a:pt x="47345" y="330"/>
                  </a:lnTo>
                  <a:lnTo>
                    <a:pt x="46024" y="1638"/>
                  </a:lnTo>
                  <a:lnTo>
                    <a:pt x="45694" y="2425"/>
                  </a:lnTo>
                  <a:lnTo>
                    <a:pt x="45694" y="4267"/>
                  </a:lnTo>
                  <a:lnTo>
                    <a:pt x="46024" y="5067"/>
                  </a:lnTo>
                  <a:lnTo>
                    <a:pt x="47345" y="6362"/>
                  </a:lnTo>
                  <a:lnTo>
                    <a:pt x="48145" y="6692"/>
                  </a:lnTo>
                  <a:lnTo>
                    <a:pt x="49999" y="6692"/>
                  </a:lnTo>
                  <a:lnTo>
                    <a:pt x="50800" y="6362"/>
                  </a:lnTo>
                  <a:lnTo>
                    <a:pt x="52108" y="5067"/>
                  </a:lnTo>
                  <a:lnTo>
                    <a:pt x="52438" y="4267"/>
                  </a:lnTo>
                  <a:lnTo>
                    <a:pt x="52438" y="2425"/>
                  </a:lnTo>
                  <a:close/>
                </a:path>
                <a:path w="152400" h="213995">
                  <a:moveTo>
                    <a:pt x="53251" y="144018"/>
                  </a:moveTo>
                  <a:lnTo>
                    <a:pt x="52997" y="139077"/>
                  </a:lnTo>
                  <a:lnTo>
                    <a:pt x="51714" y="137147"/>
                  </a:lnTo>
                  <a:lnTo>
                    <a:pt x="49860" y="136067"/>
                  </a:lnTo>
                  <a:lnTo>
                    <a:pt x="49987" y="136550"/>
                  </a:lnTo>
                  <a:lnTo>
                    <a:pt x="50101" y="138125"/>
                  </a:lnTo>
                  <a:lnTo>
                    <a:pt x="49415" y="139522"/>
                  </a:lnTo>
                  <a:lnTo>
                    <a:pt x="48323" y="140512"/>
                  </a:lnTo>
                  <a:lnTo>
                    <a:pt x="48729" y="140982"/>
                  </a:lnTo>
                  <a:lnTo>
                    <a:pt x="48310" y="140512"/>
                  </a:lnTo>
                  <a:lnTo>
                    <a:pt x="47498" y="141236"/>
                  </a:lnTo>
                  <a:lnTo>
                    <a:pt x="46494" y="141770"/>
                  </a:lnTo>
                  <a:lnTo>
                    <a:pt x="43942" y="141947"/>
                  </a:lnTo>
                  <a:lnTo>
                    <a:pt x="43942" y="146507"/>
                  </a:lnTo>
                  <a:lnTo>
                    <a:pt x="43929" y="148323"/>
                  </a:lnTo>
                  <a:lnTo>
                    <a:pt x="42481" y="149809"/>
                  </a:lnTo>
                  <a:lnTo>
                    <a:pt x="38773" y="149872"/>
                  </a:lnTo>
                  <a:lnTo>
                    <a:pt x="37249" y="148399"/>
                  </a:lnTo>
                  <a:lnTo>
                    <a:pt x="37198" y="146037"/>
                  </a:lnTo>
                  <a:lnTo>
                    <a:pt x="37528" y="145122"/>
                  </a:lnTo>
                  <a:lnTo>
                    <a:pt x="38049" y="143992"/>
                  </a:lnTo>
                  <a:lnTo>
                    <a:pt x="39179" y="143179"/>
                  </a:lnTo>
                  <a:lnTo>
                    <a:pt x="42392" y="143116"/>
                  </a:lnTo>
                  <a:lnTo>
                    <a:pt x="43916" y="144589"/>
                  </a:lnTo>
                  <a:lnTo>
                    <a:pt x="43942" y="146507"/>
                  </a:lnTo>
                  <a:lnTo>
                    <a:pt x="43942" y="141947"/>
                  </a:lnTo>
                  <a:lnTo>
                    <a:pt x="43243" y="141986"/>
                  </a:lnTo>
                  <a:lnTo>
                    <a:pt x="41389" y="140868"/>
                  </a:lnTo>
                  <a:lnTo>
                    <a:pt x="40500" y="139128"/>
                  </a:lnTo>
                  <a:lnTo>
                    <a:pt x="38823" y="139979"/>
                  </a:lnTo>
                  <a:lnTo>
                    <a:pt x="37604" y="141490"/>
                  </a:lnTo>
                  <a:lnTo>
                    <a:pt x="37134" y="143268"/>
                  </a:lnTo>
                  <a:lnTo>
                    <a:pt x="37350" y="143827"/>
                  </a:lnTo>
                  <a:lnTo>
                    <a:pt x="37414" y="144538"/>
                  </a:lnTo>
                  <a:lnTo>
                    <a:pt x="37236" y="145249"/>
                  </a:lnTo>
                  <a:lnTo>
                    <a:pt x="36868" y="146583"/>
                  </a:lnTo>
                  <a:lnTo>
                    <a:pt x="35712" y="147624"/>
                  </a:lnTo>
                  <a:lnTo>
                    <a:pt x="34124" y="147701"/>
                  </a:lnTo>
                  <a:lnTo>
                    <a:pt x="33286" y="148932"/>
                  </a:lnTo>
                  <a:lnTo>
                    <a:pt x="32854" y="150406"/>
                  </a:lnTo>
                  <a:lnTo>
                    <a:pt x="33007" y="151930"/>
                  </a:lnTo>
                  <a:lnTo>
                    <a:pt x="35445" y="152120"/>
                  </a:lnTo>
                  <a:lnTo>
                    <a:pt x="37630" y="153771"/>
                  </a:lnTo>
                  <a:lnTo>
                    <a:pt x="38506" y="156743"/>
                  </a:lnTo>
                  <a:lnTo>
                    <a:pt x="38569" y="157759"/>
                  </a:lnTo>
                  <a:lnTo>
                    <a:pt x="38646" y="160413"/>
                  </a:lnTo>
                  <a:lnTo>
                    <a:pt x="36931" y="162902"/>
                  </a:lnTo>
                  <a:lnTo>
                    <a:pt x="33451" y="163906"/>
                  </a:lnTo>
                  <a:lnTo>
                    <a:pt x="32677" y="163969"/>
                  </a:lnTo>
                  <a:lnTo>
                    <a:pt x="31915" y="163880"/>
                  </a:lnTo>
                  <a:lnTo>
                    <a:pt x="32385" y="165252"/>
                  </a:lnTo>
                  <a:lnTo>
                    <a:pt x="33337" y="166382"/>
                  </a:lnTo>
                  <a:lnTo>
                    <a:pt x="34569" y="167068"/>
                  </a:lnTo>
                  <a:lnTo>
                    <a:pt x="34086" y="167106"/>
                  </a:lnTo>
                  <a:lnTo>
                    <a:pt x="30505" y="167741"/>
                  </a:lnTo>
                  <a:lnTo>
                    <a:pt x="28117" y="171119"/>
                  </a:lnTo>
                  <a:lnTo>
                    <a:pt x="28879" y="175133"/>
                  </a:lnTo>
                  <a:lnTo>
                    <a:pt x="29616" y="174371"/>
                  </a:lnTo>
                  <a:lnTo>
                    <a:pt x="30530" y="173774"/>
                  </a:lnTo>
                  <a:lnTo>
                    <a:pt x="34734" y="172453"/>
                  </a:lnTo>
                  <a:lnTo>
                    <a:pt x="38036" y="173926"/>
                  </a:lnTo>
                  <a:lnTo>
                    <a:pt x="39446" y="176745"/>
                  </a:lnTo>
                  <a:lnTo>
                    <a:pt x="40373" y="176809"/>
                  </a:lnTo>
                  <a:lnTo>
                    <a:pt x="40817" y="176911"/>
                  </a:lnTo>
                  <a:lnTo>
                    <a:pt x="41617" y="175602"/>
                  </a:lnTo>
                  <a:lnTo>
                    <a:pt x="41986" y="174028"/>
                  </a:lnTo>
                  <a:lnTo>
                    <a:pt x="41325" y="170319"/>
                  </a:lnTo>
                  <a:lnTo>
                    <a:pt x="39979" y="168656"/>
                  </a:lnTo>
                  <a:lnTo>
                    <a:pt x="38214" y="167754"/>
                  </a:lnTo>
                  <a:lnTo>
                    <a:pt x="41211" y="167360"/>
                  </a:lnTo>
                  <a:lnTo>
                    <a:pt x="43472" y="164769"/>
                  </a:lnTo>
                  <a:lnTo>
                    <a:pt x="43218" y="160058"/>
                  </a:lnTo>
                  <a:lnTo>
                    <a:pt x="42443" y="158597"/>
                  </a:lnTo>
                  <a:lnTo>
                    <a:pt x="41275" y="157619"/>
                  </a:lnTo>
                  <a:lnTo>
                    <a:pt x="41529" y="157543"/>
                  </a:lnTo>
                  <a:lnTo>
                    <a:pt x="44475" y="156616"/>
                  </a:lnTo>
                  <a:lnTo>
                    <a:pt x="46291" y="153822"/>
                  </a:lnTo>
                  <a:lnTo>
                    <a:pt x="45974" y="149872"/>
                  </a:lnTo>
                  <a:lnTo>
                    <a:pt x="45453" y="148221"/>
                  </a:lnTo>
                  <a:lnTo>
                    <a:pt x="45974" y="149872"/>
                  </a:lnTo>
                  <a:lnTo>
                    <a:pt x="46088" y="150888"/>
                  </a:lnTo>
                  <a:lnTo>
                    <a:pt x="47650" y="150215"/>
                  </a:lnTo>
                  <a:lnTo>
                    <a:pt x="48856" y="148996"/>
                  </a:lnTo>
                  <a:lnTo>
                    <a:pt x="49999" y="146367"/>
                  </a:lnTo>
                  <a:lnTo>
                    <a:pt x="50190" y="145084"/>
                  </a:lnTo>
                  <a:lnTo>
                    <a:pt x="49720" y="142506"/>
                  </a:lnTo>
                  <a:lnTo>
                    <a:pt x="50190" y="145084"/>
                  </a:lnTo>
                  <a:lnTo>
                    <a:pt x="50012" y="146367"/>
                  </a:lnTo>
                  <a:lnTo>
                    <a:pt x="49517" y="147497"/>
                  </a:lnTo>
                  <a:lnTo>
                    <a:pt x="51752" y="146367"/>
                  </a:lnTo>
                  <a:lnTo>
                    <a:pt x="53251" y="144018"/>
                  </a:lnTo>
                  <a:close/>
                </a:path>
                <a:path w="152400" h="213995">
                  <a:moveTo>
                    <a:pt x="57772" y="76644"/>
                  </a:moveTo>
                  <a:lnTo>
                    <a:pt x="56375" y="72212"/>
                  </a:lnTo>
                  <a:lnTo>
                    <a:pt x="53555" y="70751"/>
                  </a:lnTo>
                  <a:lnTo>
                    <a:pt x="48755" y="72263"/>
                  </a:lnTo>
                  <a:lnTo>
                    <a:pt x="47447" y="74244"/>
                  </a:lnTo>
                  <a:lnTo>
                    <a:pt x="47459" y="76403"/>
                  </a:lnTo>
                  <a:lnTo>
                    <a:pt x="45351" y="77254"/>
                  </a:lnTo>
                  <a:lnTo>
                    <a:pt x="43802" y="79146"/>
                  </a:lnTo>
                  <a:lnTo>
                    <a:pt x="43459" y="81432"/>
                  </a:lnTo>
                  <a:lnTo>
                    <a:pt x="42583" y="81165"/>
                  </a:lnTo>
                  <a:lnTo>
                    <a:pt x="41643" y="81076"/>
                  </a:lnTo>
                  <a:lnTo>
                    <a:pt x="39636" y="81419"/>
                  </a:lnTo>
                  <a:lnTo>
                    <a:pt x="38722" y="81876"/>
                  </a:lnTo>
                  <a:lnTo>
                    <a:pt x="37960" y="82486"/>
                  </a:lnTo>
                  <a:lnTo>
                    <a:pt x="38328" y="83032"/>
                  </a:lnTo>
                  <a:lnTo>
                    <a:pt x="38950" y="85140"/>
                  </a:lnTo>
                  <a:lnTo>
                    <a:pt x="37922" y="86995"/>
                  </a:lnTo>
                  <a:lnTo>
                    <a:pt x="36131" y="87515"/>
                  </a:lnTo>
                  <a:lnTo>
                    <a:pt x="35699" y="87541"/>
                  </a:lnTo>
                  <a:lnTo>
                    <a:pt x="35750" y="88201"/>
                  </a:lnTo>
                  <a:lnTo>
                    <a:pt x="36334" y="91478"/>
                  </a:lnTo>
                  <a:lnTo>
                    <a:pt x="39484" y="93662"/>
                  </a:lnTo>
                  <a:lnTo>
                    <a:pt x="45262" y="92646"/>
                  </a:lnTo>
                  <a:lnTo>
                    <a:pt x="47117" y="90779"/>
                  </a:lnTo>
                  <a:lnTo>
                    <a:pt x="47802" y="87731"/>
                  </a:lnTo>
                  <a:lnTo>
                    <a:pt x="47637" y="88493"/>
                  </a:lnTo>
                  <a:lnTo>
                    <a:pt x="48463" y="88798"/>
                  </a:lnTo>
                  <a:lnTo>
                    <a:pt x="49352" y="88950"/>
                  </a:lnTo>
                  <a:lnTo>
                    <a:pt x="53911" y="88734"/>
                  </a:lnTo>
                  <a:lnTo>
                    <a:pt x="56705" y="85661"/>
                  </a:lnTo>
                  <a:lnTo>
                    <a:pt x="56489" y="81254"/>
                  </a:lnTo>
                  <a:lnTo>
                    <a:pt x="56286" y="80479"/>
                  </a:lnTo>
                  <a:lnTo>
                    <a:pt x="55968" y="79781"/>
                  </a:lnTo>
                  <a:lnTo>
                    <a:pt x="55397" y="80352"/>
                  </a:lnTo>
                  <a:lnTo>
                    <a:pt x="54749" y="80835"/>
                  </a:lnTo>
                  <a:lnTo>
                    <a:pt x="51282" y="81927"/>
                  </a:lnTo>
                  <a:lnTo>
                    <a:pt x="48463" y="80467"/>
                  </a:lnTo>
                  <a:lnTo>
                    <a:pt x="51282" y="81915"/>
                  </a:lnTo>
                  <a:lnTo>
                    <a:pt x="54737" y="80835"/>
                  </a:lnTo>
                  <a:lnTo>
                    <a:pt x="55397" y="80340"/>
                  </a:lnTo>
                  <a:lnTo>
                    <a:pt x="57200" y="78498"/>
                  </a:lnTo>
                  <a:lnTo>
                    <a:pt x="57772" y="76644"/>
                  </a:lnTo>
                  <a:close/>
                </a:path>
                <a:path w="152400" h="213995">
                  <a:moveTo>
                    <a:pt x="58166" y="14224"/>
                  </a:moveTo>
                  <a:lnTo>
                    <a:pt x="57835" y="13436"/>
                  </a:lnTo>
                  <a:lnTo>
                    <a:pt x="56515" y="12128"/>
                  </a:lnTo>
                  <a:lnTo>
                    <a:pt x="55714" y="11798"/>
                  </a:lnTo>
                  <a:lnTo>
                    <a:pt x="53860" y="11798"/>
                  </a:lnTo>
                  <a:lnTo>
                    <a:pt x="53060" y="12128"/>
                  </a:lnTo>
                  <a:lnTo>
                    <a:pt x="51752" y="13436"/>
                  </a:lnTo>
                  <a:lnTo>
                    <a:pt x="51422" y="14224"/>
                  </a:lnTo>
                  <a:lnTo>
                    <a:pt x="51422" y="16065"/>
                  </a:lnTo>
                  <a:lnTo>
                    <a:pt x="51752" y="16852"/>
                  </a:lnTo>
                  <a:lnTo>
                    <a:pt x="53060" y="18161"/>
                  </a:lnTo>
                  <a:lnTo>
                    <a:pt x="53860" y="18491"/>
                  </a:lnTo>
                  <a:lnTo>
                    <a:pt x="55714" y="18491"/>
                  </a:lnTo>
                  <a:lnTo>
                    <a:pt x="56515" y="18161"/>
                  </a:lnTo>
                  <a:lnTo>
                    <a:pt x="57835" y="16852"/>
                  </a:lnTo>
                  <a:lnTo>
                    <a:pt x="58166" y="16065"/>
                  </a:lnTo>
                  <a:lnTo>
                    <a:pt x="58166" y="14224"/>
                  </a:lnTo>
                  <a:close/>
                </a:path>
                <a:path w="152400" h="213995">
                  <a:moveTo>
                    <a:pt x="61810" y="55079"/>
                  </a:moveTo>
                  <a:lnTo>
                    <a:pt x="61315" y="53911"/>
                  </a:lnTo>
                  <a:lnTo>
                    <a:pt x="59359" y="51968"/>
                  </a:lnTo>
                  <a:lnTo>
                    <a:pt x="58178" y="51485"/>
                  </a:lnTo>
                  <a:lnTo>
                    <a:pt x="55397" y="51485"/>
                  </a:lnTo>
                  <a:lnTo>
                    <a:pt x="54216" y="51968"/>
                  </a:lnTo>
                  <a:lnTo>
                    <a:pt x="52260" y="53911"/>
                  </a:lnTo>
                  <a:lnTo>
                    <a:pt x="51765" y="55079"/>
                  </a:lnTo>
                  <a:lnTo>
                    <a:pt x="51765" y="57835"/>
                  </a:lnTo>
                  <a:lnTo>
                    <a:pt x="52260" y="59016"/>
                  </a:lnTo>
                  <a:lnTo>
                    <a:pt x="54216" y="60960"/>
                  </a:lnTo>
                  <a:lnTo>
                    <a:pt x="55397" y="61442"/>
                  </a:lnTo>
                  <a:lnTo>
                    <a:pt x="58178" y="61442"/>
                  </a:lnTo>
                  <a:lnTo>
                    <a:pt x="59359" y="60960"/>
                  </a:lnTo>
                  <a:lnTo>
                    <a:pt x="61315" y="59016"/>
                  </a:lnTo>
                  <a:lnTo>
                    <a:pt x="61810" y="57835"/>
                  </a:lnTo>
                  <a:lnTo>
                    <a:pt x="61810" y="55079"/>
                  </a:lnTo>
                  <a:close/>
                </a:path>
                <a:path w="152400" h="213995">
                  <a:moveTo>
                    <a:pt x="69164" y="174371"/>
                  </a:moveTo>
                  <a:lnTo>
                    <a:pt x="65786" y="168833"/>
                  </a:lnTo>
                  <a:lnTo>
                    <a:pt x="65811" y="168567"/>
                  </a:lnTo>
                  <a:lnTo>
                    <a:pt x="65925" y="168325"/>
                  </a:lnTo>
                  <a:lnTo>
                    <a:pt x="65887" y="167589"/>
                  </a:lnTo>
                  <a:lnTo>
                    <a:pt x="65582" y="166776"/>
                  </a:lnTo>
                  <a:lnTo>
                    <a:pt x="65163" y="167347"/>
                  </a:lnTo>
                  <a:lnTo>
                    <a:pt x="64643" y="167855"/>
                  </a:lnTo>
                  <a:lnTo>
                    <a:pt x="64046" y="168275"/>
                  </a:lnTo>
                  <a:lnTo>
                    <a:pt x="64655" y="168363"/>
                  </a:lnTo>
                  <a:lnTo>
                    <a:pt x="64046" y="168275"/>
                  </a:lnTo>
                  <a:lnTo>
                    <a:pt x="62839" y="169011"/>
                  </a:lnTo>
                  <a:lnTo>
                    <a:pt x="61264" y="169468"/>
                  </a:lnTo>
                  <a:lnTo>
                    <a:pt x="60375" y="169532"/>
                  </a:lnTo>
                  <a:lnTo>
                    <a:pt x="59537" y="169443"/>
                  </a:lnTo>
                  <a:lnTo>
                    <a:pt x="58661" y="170116"/>
                  </a:lnTo>
                  <a:lnTo>
                    <a:pt x="58000" y="171018"/>
                  </a:lnTo>
                  <a:lnTo>
                    <a:pt x="58648" y="170116"/>
                  </a:lnTo>
                  <a:lnTo>
                    <a:pt x="59524" y="169430"/>
                  </a:lnTo>
                  <a:lnTo>
                    <a:pt x="58432" y="169303"/>
                  </a:lnTo>
                  <a:lnTo>
                    <a:pt x="57416" y="168884"/>
                  </a:lnTo>
                  <a:lnTo>
                    <a:pt x="56527" y="168275"/>
                  </a:lnTo>
                  <a:lnTo>
                    <a:pt x="56591" y="168871"/>
                  </a:lnTo>
                  <a:lnTo>
                    <a:pt x="56489" y="169456"/>
                  </a:lnTo>
                  <a:lnTo>
                    <a:pt x="56248" y="169989"/>
                  </a:lnTo>
                  <a:lnTo>
                    <a:pt x="56540" y="170789"/>
                  </a:lnTo>
                  <a:lnTo>
                    <a:pt x="56984" y="171513"/>
                  </a:lnTo>
                  <a:lnTo>
                    <a:pt x="57619" y="172046"/>
                  </a:lnTo>
                  <a:lnTo>
                    <a:pt x="57289" y="172974"/>
                  </a:lnTo>
                  <a:lnTo>
                    <a:pt x="57162" y="173990"/>
                  </a:lnTo>
                  <a:lnTo>
                    <a:pt x="57734" y="177177"/>
                  </a:lnTo>
                  <a:lnTo>
                    <a:pt x="59283" y="178816"/>
                  </a:lnTo>
                  <a:lnTo>
                    <a:pt x="61226" y="179489"/>
                  </a:lnTo>
                  <a:lnTo>
                    <a:pt x="62445" y="179184"/>
                  </a:lnTo>
                  <a:lnTo>
                    <a:pt x="63665" y="179209"/>
                  </a:lnTo>
                  <a:lnTo>
                    <a:pt x="64795" y="179565"/>
                  </a:lnTo>
                  <a:lnTo>
                    <a:pt x="65620" y="179324"/>
                  </a:lnTo>
                  <a:lnTo>
                    <a:pt x="66357" y="178917"/>
                  </a:lnTo>
                  <a:lnTo>
                    <a:pt x="66979" y="178384"/>
                  </a:lnTo>
                  <a:lnTo>
                    <a:pt x="67297" y="177787"/>
                  </a:lnTo>
                  <a:lnTo>
                    <a:pt x="67716" y="177266"/>
                  </a:lnTo>
                  <a:lnTo>
                    <a:pt x="68237" y="176834"/>
                  </a:lnTo>
                  <a:lnTo>
                    <a:pt x="68872" y="175704"/>
                  </a:lnTo>
                  <a:lnTo>
                    <a:pt x="69164" y="174371"/>
                  </a:lnTo>
                  <a:close/>
                </a:path>
                <a:path w="152400" h="213995">
                  <a:moveTo>
                    <a:pt x="69519" y="113690"/>
                  </a:moveTo>
                  <a:lnTo>
                    <a:pt x="68656" y="110896"/>
                  </a:lnTo>
                  <a:lnTo>
                    <a:pt x="65989" y="108915"/>
                  </a:lnTo>
                  <a:lnTo>
                    <a:pt x="62103" y="109105"/>
                  </a:lnTo>
                  <a:lnTo>
                    <a:pt x="61341" y="109308"/>
                  </a:lnTo>
                  <a:lnTo>
                    <a:pt x="60629" y="109613"/>
                  </a:lnTo>
                  <a:lnTo>
                    <a:pt x="61874" y="110451"/>
                  </a:lnTo>
                  <a:lnTo>
                    <a:pt x="62776" y="111747"/>
                  </a:lnTo>
                  <a:lnTo>
                    <a:pt x="62966" y="114655"/>
                  </a:lnTo>
                  <a:lnTo>
                    <a:pt x="62522" y="115874"/>
                  </a:lnTo>
                  <a:lnTo>
                    <a:pt x="61734" y="116814"/>
                  </a:lnTo>
                  <a:lnTo>
                    <a:pt x="60883" y="117843"/>
                  </a:lnTo>
                  <a:lnTo>
                    <a:pt x="59651" y="118554"/>
                  </a:lnTo>
                  <a:lnTo>
                    <a:pt x="55448" y="118833"/>
                  </a:lnTo>
                  <a:lnTo>
                    <a:pt x="53047" y="116763"/>
                  </a:lnTo>
                  <a:lnTo>
                    <a:pt x="52882" y="113830"/>
                  </a:lnTo>
                  <a:lnTo>
                    <a:pt x="51968" y="114300"/>
                  </a:lnTo>
                  <a:lnTo>
                    <a:pt x="51181" y="114935"/>
                  </a:lnTo>
                  <a:lnTo>
                    <a:pt x="50584" y="115735"/>
                  </a:lnTo>
                  <a:lnTo>
                    <a:pt x="52387" y="116433"/>
                  </a:lnTo>
                  <a:lnTo>
                    <a:pt x="53886" y="117856"/>
                  </a:lnTo>
                  <a:lnTo>
                    <a:pt x="55168" y="121920"/>
                  </a:lnTo>
                  <a:lnTo>
                    <a:pt x="54711" y="124079"/>
                  </a:lnTo>
                  <a:lnTo>
                    <a:pt x="53479" y="125704"/>
                  </a:lnTo>
                  <a:lnTo>
                    <a:pt x="54559" y="126111"/>
                  </a:lnTo>
                  <a:lnTo>
                    <a:pt x="55753" y="126276"/>
                  </a:lnTo>
                  <a:lnTo>
                    <a:pt x="59334" y="125641"/>
                  </a:lnTo>
                  <a:lnTo>
                    <a:pt x="61150" y="124015"/>
                  </a:lnTo>
                  <a:lnTo>
                    <a:pt x="61950" y="121958"/>
                  </a:lnTo>
                  <a:lnTo>
                    <a:pt x="63017" y="122123"/>
                  </a:lnTo>
                  <a:lnTo>
                    <a:pt x="66243" y="121958"/>
                  </a:lnTo>
                  <a:lnTo>
                    <a:pt x="68440" y="120269"/>
                  </a:lnTo>
                  <a:lnTo>
                    <a:pt x="69354" y="117957"/>
                  </a:lnTo>
                  <a:lnTo>
                    <a:pt x="68795" y="118554"/>
                  </a:lnTo>
                  <a:lnTo>
                    <a:pt x="68021" y="118973"/>
                  </a:lnTo>
                  <a:lnTo>
                    <a:pt x="65265" y="119151"/>
                  </a:lnTo>
                  <a:lnTo>
                    <a:pt x="63652" y="117767"/>
                  </a:lnTo>
                  <a:lnTo>
                    <a:pt x="63411" y="114071"/>
                  </a:lnTo>
                  <a:lnTo>
                    <a:pt x="64808" y="112483"/>
                  </a:lnTo>
                  <a:lnTo>
                    <a:pt x="67830" y="112280"/>
                  </a:lnTo>
                  <a:lnTo>
                    <a:pt x="68859" y="112839"/>
                  </a:lnTo>
                  <a:lnTo>
                    <a:pt x="69519" y="113690"/>
                  </a:lnTo>
                  <a:close/>
                </a:path>
                <a:path w="152400" h="213995">
                  <a:moveTo>
                    <a:pt x="76238" y="198805"/>
                  </a:moveTo>
                  <a:lnTo>
                    <a:pt x="75349" y="193814"/>
                  </a:lnTo>
                  <a:lnTo>
                    <a:pt x="73406" y="192252"/>
                  </a:lnTo>
                  <a:lnTo>
                    <a:pt x="71158" y="192100"/>
                  </a:lnTo>
                  <a:lnTo>
                    <a:pt x="72034" y="193116"/>
                  </a:lnTo>
                  <a:lnTo>
                    <a:pt x="72605" y="194398"/>
                  </a:lnTo>
                  <a:lnTo>
                    <a:pt x="72872" y="198323"/>
                  </a:lnTo>
                  <a:lnTo>
                    <a:pt x="71602" y="200558"/>
                  </a:lnTo>
                  <a:lnTo>
                    <a:pt x="69608" y="201790"/>
                  </a:lnTo>
                  <a:lnTo>
                    <a:pt x="70269" y="201955"/>
                  </a:lnTo>
                  <a:lnTo>
                    <a:pt x="70967" y="202006"/>
                  </a:lnTo>
                  <a:lnTo>
                    <a:pt x="74422" y="201396"/>
                  </a:lnTo>
                  <a:lnTo>
                    <a:pt x="76238" y="198805"/>
                  </a:lnTo>
                  <a:close/>
                </a:path>
                <a:path w="152400" h="213995">
                  <a:moveTo>
                    <a:pt x="76517" y="154025"/>
                  </a:moveTo>
                  <a:lnTo>
                    <a:pt x="75692" y="149339"/>
                  </a:lnTo>
                  <a:lnTo>
                    <a:pt x="74180" y="147574"/>
                  </a:lnTo>
                  <a:lnTo>
                    <a:pt x="72212" y="146735"/>
                  </a:lnTo>
                  <a:lnTo>
                    <a:pt x="71983" y="148285"/>
                  </a:lnTo>
                  <a:lnTo>
                    <a:pt x="71094" y="149580"/>
                  </a:lnTo>
                  <a:lnTo>
                    <a:pt x="69761" y="150329"/>
                  </a:lnTo>
                  <a:lnTo>
                    <a:pt x="69062" y="150723"/>
                  </a:lnTo>
                  <a:lnTo>
                    <a:pt x="68287" y="151015"/>
                  </a:lnTo>
                  <a:lnTo>
                    <a:pt x="66484" y="151041"/>
                  </a:lnTo>
                  <a:lnTo>
                    <a:pt x="65646" y="150736"/>
                  </a:lnTo>
                  <a:lnTo>
                    <a:pt x="64884" y="150291"/>
                  </a:lnTo>
                  <a:lnTo>
                    <a:pt x="64147" y="149910"/>
                  </a:lnTo>
                  <a:lnTo>
                    <a:pt x="63855" y="149644"/>
                  </a:lnTo>
                  <a:lnTo>
                    <a:pt x="63576" y="150139"/>
                  </a:lnTo>
                  <a:lnTo>
                    <a:pt x="63347" y="150672"/>
                  </a:lnTo>
                  <a:lnTo>
                    <a:pt x="63207" y="151244"/>
                  </a:lnTo>
                  <a:lnTo>
                    <a:pt x="63703" y="150850"/>
                  </a:lnTo>
                  <a:lnTo>
                    <a:pt x="63207" y="151244"/>
                  </a:lnTo>
                  <a:lnTo>
                    <a:pt x="61620" y="152501"/>
                  </a:lnTo>
                  <a:lnTo>
                    <a:pt x="60706" y="154432"/>
                  </a:lnTo>
                  <a:lnTo>
                    <a:pt x="60744" y="156464"/>
                  </a:lnTo>
                  <a:lnTo>
                    <a:pt x="61302" y="156502"/>
                  </a:lnTo>
                  <a:lnTo>
                    <a:pt x="62331" y="156438"/>
                  </a:lnTo>
                  <a:lnTo>
                    <a:pt x="63258" y="156870"/>
                  </a:lnTo>
                  <a:lnTo>
                    <a:pt x="63931" y="157556"/>
                  </a:lnTo>
                  <a:lnTo>
                    <a:pt x="65176" y="158369"/>
                  </a:lnTo>
                  <a:lnTo>
                    <a:pt x="66154" y="159588"/>
                  </a:lnTo>
                  <a:lnTo>
                    <a:pt x="66776" y="161696"/>
                  </a:lnTo>
                  <a:lnTo>
                    <a:pt x="66840" y="162826"/>
                  </a:lnTo>
                  <a:lnTo>
                    <a:pt x="67640" y="162890"/>
                  </a:lnTo>
                  <a:lnTo>
                    <a:pt x="68453" y="162814"/>
                  </a:lnTo>
                  <a:lnTo>
                    <a:pt x="71564" y="161848"/>
                  </a:lnTo>
                  <a:lnTo>
                    <a:pt x="73152" y="159994"/>
                  </a:lnTo>
                  <a:lnTo>
                    <a:pt x="73660" y="157822"/>
                  </a:lnTo>
                  <a:lnTo>
                    <a:pt x="75501" y="156375"/>
                  </a:lnTo>
                  <a:lnTo>
                    <a:pt x="76517" y="154025"/>
                  </a:lnTo>
                  <a:close/>
                </a:path>
                <a:path w="152400" h="213995">
                  <a:moveTo>
                    <a:pt x="82461" y="212407"/>
                  </a:moveTo>
                  <a:lnTo>
                    <a:pt x="81368" y="211556"/>
                  </a:lnTo>
                  <a:lnTo>
                    <a:pt x="81470" y="212547"/>
                  </a:lnTo>
                  <a:lnTo>
                    <a:pt x="82461" y="212407"/>
                  </a:lnTo>
                  <a:close/>
                </a:path>
                <a:path w="152400" h="213995">
                  <a:moveTo>
                    <a:pt x="83197" y="94564"/>
                  </a:moveTo>
                  <a:lnTo>
                    <a:pt x="83032" y="91452"/>
                  </a:lnTo>
                  <a:lnTo>
                    <a:pt x="81673" y="89484"/>
                  </a:lnTo>
                  <a:lnTo>
                    <a:pt x="79743" y="88430"/>
                  </a:lnTo>
                  <a:lnTo>
                    <a:pt x="79667" y="90525"/>
                  </a:lnTo>
                  <a:lnTo>
                    <a:pt x="78320" y="92430"/>
                  </a:lnTo>
                  <a:lnTo>
                    <a:pt x="74714" y="93472"/>
                  </a:lnTo>
                  <a:lnTo>
                    <a:pt x="73240" y="93141"/>
                  </a:lnTo>
                  <a:lnTo>
                    <a:pt x="72364" y="92583"/>
                  </a:lnTo>
                  <a:lnTo>
                    <a:pt x="72364" y="94183"/>
                  </a:lnTo>
                  <a:lnTo>
                    <a:pt x="71882" y="95935"/>
                  </a:lnTo>
                  <a:lnTo>
                    <a:pt x="72351" y="94183"/>
                  </a:lnTo>
                  <a:lnTo>
                    <a:pt x="72364" y="92583"/>
                  </a:lnTo>
                  <a:lnTo>
                    <a:pt x="72047" y="92367"/>
                  </a:lnTo>
                  <a:lnTo>
                    <a:pt x="71158" y="91706"/>
                  </a:lnTo>
                  <a:lnTo>
                    <a:pt x="70815" y="91249"/>
                  </a:lnTo>
                  <a:lnTo>
                    <a:pt x="69151" y="91135"/>
                  </a:lnTo>
                  <a:lnTo>
                    <a:pt x="67779" y="89890"/>
                  </a:lnTo>
                  <a:lnTo>
                    <a:pt x="67640" y="87896"/>
                  </a:lnTo>
                  <a:lnTo>
                    <a:pt x="67767" y="87337"/>
                  </a:lnTo>
                  <a:lnTo>
                    <a:pt x="66725" y="86969"/>
                  </a:lnTo>
                  <a:lnTo>
                    <a:pt x="65595" y="86829"/>
                  </a:lnTo>
                  <a:lnTo>
                    <a:pt x="61264" y="87591"/>
                  </a:lnTo>
                  <a:lnTo>
                    <a:pt x="59042" y="90322"/>
                  </a:lnTo>
                  <a:lnTo>
                    <a:pt x="59004" y="93395"/>
                  </a:lnTo>
                  <a:lnTo>
                    <a:pt x="61175" y="93776"/>
                  </a:lnTo>
                  <a:lnTo>
                    <a:pt x="63068" y="95275"/>
                  </a:lnTo>
                  <a:lnTo>
                    <a:pt x="64008" y="98259"/>
                  </a:lnTo>
                  <a:lnTo>
                    <a:pt x="64084" y="99034"/>
                  </a:lnTo>
                  <a:lnTo>
                    <a:pt x="64020" y="99796"/>
                  </a:lnTo>
                  <a:lnTo>
                    <a:pt x="64884" y="99999"/>
                  </a:lnTo>
                  <a:lnTo>
                    <a:pt x="65798" y="100050"/>
                  </a:lnTo>
                  <a:lnTo>
                    <a:pt x="68465" y="99580"/>
                  </a:lnTo>
                  <a:lnTo>
                    <a:pt x="69913" y="98615"/>
                  </a:lnTo>
                  <a:lnTo>
                    <a:pt x="70878" y="97307"/>
                  </a:lnTo>
                  <a:lnTo>
                    <a:pt x="71932" y="99187"/>
                  </a:lnTo>
                  <a:lnTo>
                    <a:pt x="73901" y="100457"/>
                  </a:lnTo>
                  <a:lnTo>
                    <a:pt x="76161" y="100596"/>
                  </a:lnTo>
                  <a:lnTo>
                    <a:pt x="76771" y="98602"/>
                  </a:lnTo>
                  <a:lnTo>
                    <a:pt x="78333" y="96939"/>
                  </a:lnTo>
                  <a:lnTo>
                    <a:pt x="81280" y="96012"/>
                  </a:lnTo>
                  <a:lnTo>
                    <a:pt x="82080" y="95935"/>
                  </a:lnTo>
                  <a:lnTo>
                    <a:pt x="82867" y="95986"/>
                  </a:lnTo>
                  <a:lnTo>
                    <a:pt x="83070" y="95300"/>
                  </a:lnTo>
                  <a:lnTo>
                    <a:pt x="83197" y="94564"/>
                  </a:lnTo>
                  <a:close/>
                </a:path>
                <a:path w="152400" h="213995">
                  <a:moveTo>
                    <a:pt x="83934" y="212991"/>
                  </a:moveTo>
                  <a:lnTo>
                    <a:pt x="83896" y="212839"/>
                  </a:lnTo>
                  <a:lnTo>
                    <a:pt x="82702" y="212382"/>
                  </a:lnTo>
                  <a:lnTo>
                    <a:pt x="82461" y="212407"/>
                  </a:lnTo>
                  <a:lnTo>
                    <a:pt x="83934" y="212991"/>
                  </a:lnTo>
                  <a:close/>
                </a:path>
                <a:path w="152400" h="213995">
                  <a:moveTo>
                    <a:pt x="85229" y="142506"/>
                  </a:moveTo>
                  <a:lnTo>
                    <a:pt x="85013" y="138366"/>
                  </a:lnTo>
                  <a:lnTo>
                    <a:pt x="84366" y="137147"/>
                  </a:lnTo>
                  <a:lnTo>
                    <a:pt x="83388" y="136296"/>
                  </a:lnTo>
                  <a:lnTo>
                    <a:pt x="82956" y="137033"/>
                  </a:lnTo>
                  <a:lnTo>
                    <a:pt x="82232" y="137617"/>
                  </a:lnTo>
                  <a:lnTo>
                    <a:pt x="79743" y="138226"/>
                  </a:lnTo>
                  <a:lnTo>
                    <a:pt x="78219" y="137426"/>
                  </a:lnTo>
                  <a:lnTo>
                    <a:pt x="77520" y="136042"/>
                  </a:lnTo>
                  <a:lnTo>
                    <a:pt x="77063" y="136131"/>
                  </a:lnTo>
                  <a:lnTo>
                    <a:pt x="75806" y="137096"/>
                  </a:lnTo>
                  <a:lnTo>
                    <a:pt x="74968" y="138569"/>
                  </a:lnTo>
                  <a:lnTo>
                    <a:pt x="75196" y="143014"/>
                  </a:lnTo>
                  <a:lnTo>
                    <a:pt x="77546" y="145135"/>
                  </a:lnTo>
                  <a:lnTo>
                    <a:pt x="83096" y="144856"/>
                  </a:lnTo>
                  <a:lnTo>
                    <a:pt x="85229" y="142506"/>
                  </a:lnTo>
                  <a:close/>
                </a:path>
                <a:path w="152400" h="213995">
                  <a:moveTo>
                    <a:pt x="85877" y="24409"/>
                  </a:moveTo>
                  <a:lnTo>
                    <a:pt x="85547" y="23622"/>
                  </a:lnTo>
                  <a:lnTo>
                    <a:pt x="84226" y="22313"/>
                  </a:lnTo>
                  <a:lnTo>
                    <a:pt x="83439" y="21983"/>
                  </a:lnTo>
                  <a:lnTo>
                    <a:pt x="81572" y="21983"/>
                  </a:lnTo>
                  <a:lnTo>
                    <a:pt x="80772" y="22313"/>
                  </a:lnTo>
                  <a:lnTo>
                    <a:pt x="79463" y="23622"/>
                  </a:lnTo>
                  <a:lnTo>
                    <a:pt x="79133" y="24409"/>
                  </a:lnTo>
                  <a:lnTo>
                    <a:pt x="79133" y="26263"/>
                  </a:lnTo>
                  <a:lnTo>
                    <a:pt x="79463" y="27051"/>
                  </a:lnTo>
                  <a:lnTo>
                    <a:pt x="80772" y="28359"/>
                  </a:lnTo>
                  <a:lnTo>
                    <a:pt x="81572" y="28676"/>
                  </a:lnTo>
                  <a:lnTo>
                    <a:pt x="83439" y="28676"/>
                  </a:lnTo>
                  <a:lnTo>
                    <a:pt x="84226" y="28359"/>
                  </a:lnTo>
                  <a:lnTo>
                    <a:pt x="85547" y="27051"/>
                  </a:lnTo>
                  <a:lnTo>
                    <a:pt x="85877" y="26263"/>
                  </a:lnTo>
                  <a:lnTo>
                    <a:pt x="85877" y="24409"/>
                  </a:lnTo>
                  <a:close/>
                </a:path>
                <a:path w="152400" h="213995">
                  <a:moveTo>
                    <a:pt x="86144" y="212890"/>
                  </a:moveTo>
                  <a:lnTo>
                    <a:pt x="85725" y="212953"/>
                  </a:lnTo>
                  <a:lnTo>
                    <a:pt x="83997" y="212991"/>
                  </a:lnTo>
                  <a:lnTo>
                    <a:pt x="84620" y="213779"/>
                  </a:lnTo>
                  <a:lnTo>
                    <a:pt x="85204" y="213601"/>
                  </a:lnTo>
                  <a:lnTo>
                    <a:pt x="85750" y="213321"/>
                  </a:lnTo>
                  <a:lnTo>
                    <a:pt x="86144" y="212890"/>
                  </a:lnTo>
                  <a:close/>
                </a:path>
                <a:path w="152400" h="213995">
                  <a:moveTo>
                    <a:pt x="90017" y="127165"/>
                  </a:moveTo>
                  <a:lnTo>
                    <a:pt x="88760" y="120078"/>
                  </a:lnTo>
                  <a:lnTo>
                    <a:pt x="85344" y="117703"/>
                  </a:lnTo>
                  <a:lnTo>
                    <a:pt x="81280" y="118427"/>
                  </a:lnTo>
                  <a:lnTo>
                    <a:pt x="80378" y="118757"/>
                  </a:lnTo>
                  <a:lnTo>
                    <a:pt x="80987" y="118554"/>
                  </a:lnTo>
                  <a:lnTo>
                    <a:pt x="84086" y="118503"/>
                  </a:lnTo>
                  <a:lnTo>
                    <a:pt x="86372" y="120688"/>
                  </a:lnTo>
                  <a:lnTo>
                    <a:pt x="86461" y="125806"/>
                  </a:lnTo>
                  <a:lnTo>
                    <a:pt x="84810" y="127711"/>
                  </a:lnTo>
                  <a:lnTo>
                    <a:pt x="82613" y="128270"/>
                  </a:lnTo>
                  <a:lnTo>
                    <a:pt x="82842" y="129286"/>
                  </a:lnTo>
                  <a:lnTo>
                    <a:pt x="82829" y="130302"/>
                  </a:lnTo>
                  <a:lnTo>
                    <a:pt x="82588" y="131254"/>
                  </a:lnTo>
                  <a:lnTo>
                    <a:pt x="83566" y="131267"/>
                  </a:lnTo>
                  <a:lnTo>
                    <a:pt x="87630" y="130556"/>
                  </a:lnTo>
                  <a:lnTo>
                    <a:pt x="90017" y="127165"/>
                  </a:lnTo>
                  <a:close/>
                </a:path>
                <a:path w="152400" h="213995">
                  <a:moveTo>
                    <a:pt x="91909" y="175945"/>
                  </a:moveTo>
                  <a:lnTo>
                    <a:pt x="91338" y="174650"/>
                  </a:lnTo>
                  <a:lnTo>
                    <a:pt x="91046" y="174282"/>
                  </a:lnTo>
                  <a:lnTo>
                    <a:pt x="90220" y="174688"/>
                  </a:lnTo>
                  <a:lnTo>
                    <a:pt x="87706" y="175412"/>
                  </a:lnTo>
                  <a:lnTo>
                    <a:pt x="85623" y="174955"/>
                  </a:lnTo>
                  <a:lnTo>
                    <a:pt x="84035" y="173799"/>
                  </a:lnTo>
                  <a:lnTo>
                    <a:pt x="83248" y="174802"/>
                  </a:lnTo>
                  <a:lnTo>
                    <a:pt x="82740" y="175209"/>
                  </a:lnTo>
                  <a:lnTo>
                    <a:pt x="82511" y="175742"/>
                  </a:lnTo>
                  <a:lnTo>
                    <a:pt x="84226" y="175450"/>
                  </a:lnTo>
                  <a:lnTo>
                    <a:pt x="85902" y="176479"/>
                  </a:lnTo>
                  <a:lnTo>
                    <a:pt x="86347" y="178181"/>
                  </a:lnTo>
                  <a:lnTo>
                    <a:pt x="86360" y="178638"/>
                  </a:lnTo>
                  <a:lnTo>
                    <a:pt x="87020" y="177952"/>
                  </a:lnTo>
                  <a:lnTo>
                    <a:pt x="87845" y="177393"/>
                  </a:lnTo>
                  <a:lnTo>
                    <a:pt x="89560" y="176860"/>
                  </a:lnTo>
                  <a:lnTo>
                    <a:pt x="90322" y="176796"/>
                  </a:lnTo>
                  <a:lnTo>
                    <a:pt x="91059" y="176847"/>
                  </a:lnTo>
                  <a:lnTo>
                    <a:pt x="91592" y="176212"/>
                  </a:lnTo>
                  <a:lnTo>
                    <a:pt x="91909" y="175945"/>
                  </a:lnTo>
                  <a:close/>
                </a:path>
                <a:path w="152400" h="213995">
                  <a:moveTo>
                    <a:pt x="93726" y="174879"/>
                  </a:moveTo>
                  <a:lnTo>
                    <a:pt x="93446" y="174840"/>
                  </a:lnTo>
                  <a:lnTo>
                    <a:pt x="92798" y="174879"/>
                  </a:lnTo>
                  <a:lnTo>
                    <a:pt x="92227" y="175133"/>
                  </a:lnTo>
                  <a:lnTo>
                    <a:pt x="91732" y="175488"/>
                  </a:lnTo>
                  <a:lnTo>
                    <a:pt x="91909" y="175933"/>
                  </a:lnTo>
                  <a:lnTo>
                    <a:pt x="92443" y="175488"/>
                  </a:lnTo>
                  <a:lnTo>
                    <a:pt x="93052" y="175133"/>
                  </a:lnTo>
                  <a:lnTo>
                    <a:pt x="93726" y="174879"/>
                  </a:lnTo>
                  <a:close/>
                </a:path>
                <a:path w="152400" h="213995">
                  <a:moveTo>
                    <a:pt x="94094" y="31915"/>
                  </a:moveTo>
                  <a:lnTo>
                    <a:pt x="93764" y="31127"/>
                  </a:lnTo>
                  <a:lnTo>
                    <a:pt x="92443" y="29819"/>
                  </a:lnTo>
                  <a:lnTo>
                    <a:pt x="91655" y="29489"/>
                  </a:lnTo>
                  <a:lnTo>
                    <a:pt x="89789" y="29489"/>
                  </a:lnTo>
                  <a:lnTo>
                    <a:pt x="88988" y="29819"/>
                  </a:lnTo>
                  <a:lnTo>
                    <a:pt x="87680" y="31127"/>
                  </a:lnTo>
                  <a:lnTo>
                    <a:pt x="87350" y="31915"/>
                  </a:lnTo>
                  <a:lnTo>
                    <a:pt x="87350" y="33756"/>
                  </a:lnTo>
                  <a:lnTo>
                    <a:pt x="87680" y="34556"/>
                  </a:lnTo>
                  <a:lnTo>
                    <a:pt x="88988" y="35852"/>
                  </a:lnTo>
                  <a:lnTo>
                    <a:pt x="89789" y="36182"/>
                  </a:lnTo>
                  <a:lnTo>
                    <a:pt x="91655" y="36182"/>
                  </a:lnTo>
                  <a:lnTo>
                    <a:pt x="92443" y="35852"/>
                  </a:lnTo>
                  <a:lnTo>
                    <a:pt x="93764" y="34556"/>
                  </a:lnTo>
                  <a:lnTo>
                    <a:pt x="94094" y="33756"/>
                  </a:lnTo>
                  <a:lnTo>
                    <a:pt x="94094" y="31915"/>
                  </a:lnTo>
                  <a:close/>
                </a:path>
                <a:path w="152400" h="213995">
                  <a:moveTo>
                    <a:pt x="96507" y="74790"/>
                  </a:moveTo>
                  <a:lnTo>
                    <a:pt x="95872" y="71183"/>
                  </a:lnTo>
                  <a:lnTo>
                    <a:pt x="93268" y="69380"/>
                  </a:lnTo>
                  <a:lnTo>
                    <a:pt x="88671" y="70180"/>
                  </a:lnTo>
                  <a:lnTo>
                    <a:pt x="87604" y="71221"/>
                  </a:lnTo>
                  <a:lnTo>
                    <a:pt x="87604" y="75260"/>
                  </a:lnTo>
                  <a:lnTo>
                    <a:pt x="87147" y="73812"/>
                  </a:lnTo>
                  <a:lnTo>
                    <a:pt x="87604" y="75260"/>
                  </a:lnTo>
                  <a:lnTo>
                    <a:pt x="87604" y="71221"/>
                  </a:lnTo>
                  <a:lnTo>
                    <a:pt x="87287" y="71526"/>
                  </a:lnTo>
                  <a:lnTo>
                    <a:pt x="86728" y="73152"/>
                  </a:lnTo>
                  <a:lnTo>
                    <a:pt x="85559" y="71259"/>
                  </a:lnTo>
                  <a:lnTo>
                    <a:pt x="83235" y="70218"/>
                  </a:lnTo>
                  <a:lnTo>
                    <a:pt x="80886" y="70967"/>
                  </a:lnTo>
                  <a:lnTo>
                    <a:pt x="82118" y="70104"/>
                  </a:lnTo>
                  <a:lnTo>
                    <a:pt x="83045" y="68554"/>
                  </a:lnTo>
                  <a:lnTo>
                    <a:pt x="82880" y="65468"/>
                  </a:lnTo>
                  <a:lnTo>
                    <a:pt x="82296" y="64338"/>
                  </a:lnTo>
                  <a:lnTo>
                    <a:pt x="81457" y="63588"/>
                  </a:lnTo>
                  <a:lnTo>
                    <a:pt x="81584" y="65430"/>
                  </a:lnTo>
                  <a:lnTo>
                    <a:pt x="80175" y="67030"/>
                  </a:lnTo>
                  <a:lnTo>
                    <a:pt x="76466" y="67271"/>
                  </a:lnTo>
                  <a:lnTo>
                    <a:pt x="74853" y="65887"/>
                  </a:lnTo>
                  <a:lnTo>
                    <a:pt x="74714" y="63754"/>
                  </a:lnTo>
                  <a:lnTo>
                    <a:pt x="74841" y="63220"/>
                  </a:lnTo>
                  <a:lnTo>
                    <a:pt x="74307" y="63652"/>
                  </a:lnTo>
                  <a:lnTo>
                    <a:pt x="73875" y="64160"/>
                  </a:lnTo>
                  <a:lnTo>
                    <a:pt x="73558" y="64744"/>
                  </a:lnTo>
                  <a:lnTo>
                    <a:pt x="72593" y="62801"/>
                  </a:lnTo>
                  <a:lnTo>
                    <a:pt x="70485" y="61582"/>
                  </a:lnTo>
                  <a:lnTo>
                    <a:pt x="65493" y="62458"/>
                  </a:lnTo>
                  <a:lnTo>
                    <a:pt x="63665" y="65049"/>
                  </a:lnTo>
                  <a:lnTo>
                    <a:pt x="64630" y="70472"/>
                  </a:lnTo>
                  <a:lnTo>
                    <a:pt x="67233" y="72288"/>
                  </a:lnTo>
                  <a:lnTo>
                    <a:pt x="71539" y="71526"/>
                  </a:lnTo>
                  <a:lnTo>
                    <a:pt x="72745" y="70523"/>
                  </a:lnTo>
                  <a:lnTo>
                    <a:pt x="73444" y="69240"/>
                  </a:lnTo>
                  <a:lnTo>
                    <a:pt x="74307" y="70954"/>
                  </a:lnTo>
                  <a:lnTo>
                    <a:pt x="76123" y="72097"/>
                  </a:lnTo>
                  <a:lnTo>
                    <a:pt x="78727" y="71970"/>
                  </a:lnTo>
                  <a:lnTo>
                    <a:pt x="79705" y="71615"/>
                  </a:lnTo>
                  <a:lnTo>
                    <a:pt x="80352" y="71196"/>
                  </a:lnTo>
                  <a:lnTo>
                    <a:pt x="80708" y="71069"/>
                  </a:lnTo>
                  <a:lnTo>
                    <a:pt x="79705" y="71628"/>
                  </a:lnTo>
                  <a:lnTo>
                    <a:pt x="77914" y="72821"/>
                  </a:lnTo>
                  <a:lnTo>
                    <a:pt x="77012" y="75018"/>
                  </a:lnTo>
                  <a:lnTo>
                    <a:pt x="78524" y="79794"/>
                  </a:lnTo>
                  <a:lnTo>
                    <a:pt x="81343" y="81267"/>
                  </a:lnTo>
                  <a:lnTo>
                    <a:pt x="85547" y="79946"/>
                  </a:lnTo>
                  <a:lnTo>
                    <a:pt x="86614" y="78752"/>
                  </a:lnTo>
                  <a:lnTo>
                    <a:pt x="87134" y="77330"/>
                  </a:lnTo>
                  <a:lnTo>
                    <a:pt x="88176" y="79032"/>
                  </a:lnTo>
                  <a:lnTo>
                    <a:pt x="90170" y="80048"/>
                  </a:lnTo>
                  <a:lnTo>
                    <a:pt x="92951" y="79552"/>
                  </a:lnTo>
                  <a:lnTo>
                    <a:pt x="93573" y="79311"/>
                  </a:lnTo>
                  <a:lnTo>
                    <a:pt x="94119" y="78955"/>
                  </a:lnTo>
                  <a:lnTo>
                    <a:pt x="94297" y="77825"/>
                  </a:lnTo>
                  <a:lnTo>
                    <a:pt x="95008" y="76885"/>
                  </a:lnTo>
                  <a:lnTo>
                    <a:pt x="96062" y="76428"/>
                  </a:lnTo>
                  <a:lnTo>
                    <a:pt x="96354" y="75628"/>
                  </a:lnTo>
                  <a:lnTo>
                    <a:pt x="96507" y="74790"/>
                  </a:lnTo>
                  <a:close/>
                </a:path>
                <a:path w="152400" h="213995">
                  <a:moveTo>
                    <a:pt x="100558" y="104241"/>
                  </a:moveTo>
                  <a:lnTo>
                    <a:pt x="99809" y="99974"/>
                  </a:lnTo>
                  <a:lnTo>
                    <a:pt x="99199" y="98691"/>
                  </a:lnTo>
                  <a:lnTo>
                    <a:pt x="99098" y="100431"/>
                  </a:lnTo>
                  <a:lnTo>
                    <a:pt x="97701" y="101841"/>
                  </a:lnTo>
                  <a:lnTo>
                    <a:pt x="94056" y="101904"/>
                  </a:lnTo>
                  <a:lnTo>
                    <a:pt x="92532" y="100431"/>
                  </a:lnTo>
                  <a:lnTo>
                    <a:pt x="92468" y="97142"/>
                  </a:lnTo>
                  <a:lnTo>
                    <a:pt x="93383" y="95923"/>
                  </a:lnTo>
                  <a:lnTo>
                    <a:pt x="94665" y="95427"/>
                  </a:lnTo>
                  <a:lnTo>
                    <a:pt x="93903" y="95288"/>
                  </a:lnTo>
                  <a:lnTo>
                    <a:pt x="93116" y="95262"/>
                  </a:lnTo>
                  <a:lnTo>
                    <a:pt x="90309" y="95758"/>
                  </a:lnTo>
                  <a:lnTo>
                    <a:pt x="88696" y="96989"/>
                  </a:lnTo>
                  <a:lnTo>
                    <a:pt x="87769" y="98628"/>
                  </a:lnTo>
                  <a:lnTo>
                    <a:pt x="88493" y="99428"/>
                  </a:lnTo>
                  <a:lnTo>
                    <a:pt x="89027" y="100406"/>
                  </a:lnTo>
                  <a:lnTo>
                    <a:pt x="89128" y="101841"/>
                  </a:lnTo>
                  <a:lnTo>
                    <a:pt x="89001" y="102349"/>
                  </a:lnTo>
                  <a:lnTo>
                    <a:pt x="89027" y="103530"/>
                  </a:lnTo>
                  <a:lnTo>
                    <a:pt x="88734" y="104660"/>
                  </a:lnTo>
                  <a:lnTo>
                    <a:pt x="88176" y="105664"/>
                  </a:lnTo>
                  <a:lnTo>
                    <a:pt x="88747" y="106362"/>
                  </a:lnTo>
                  <a:lnTo>
                    <a:pt x="87261" y="106819"/>
                  </a:lnTo>
                  <a:lnTo>
                    <a:pt x="86067" y="107873"/>
                  </a:lnTo>
                  <a:lnTo>
                    <a:pt x="85521" y="109283"/>
                  </a:lnTo>
                  <a:lnTo>
                    <a:pt x="86017" y="110807"/>
                  </a:lnTo>
                  <a:lnTo>
                    <a:pt x="85979" y="111988"/>
                  </a:lnTo>
                  <a:lnTo>
                    <a:pt x="85661" y="113055"/>
                  </a:lnTo>
                  <a:lnTo>
                    <a:pt x="86474" y="114884"/>
                  </a:lnTo>
                  <a:lnTo>
                    <a:pt x="88341" y="116116"/>
                  </a:lnTo>
                  <a:lnTo>
                    <a:pt x="93243" y="115874"/>
                  </a:lnTo>
                  <a:lnTo>
                    <a:pt x="95377" y="113538"/>
                  </a:lnTo>
                  <a:lnTo>
                    <a:pt x="95186" y="109829"/>
                  </a:lnTo>
                  <a:lnTo>
                    <a:pt x="94792" y="109004"/>
                  </a:lnTo>
                  <a:lnTo>
                    <a:pt x="94284" y="108292"/>
                  </a:lnTo>
                  <a:lnTo>
                    <a:pt x="94602" y="108242"/>
                  </a:lnTo>
                  <a:lnTo>
                    <a:pt x="98171" y="107619"/>
                  </a:lnTo>
                  <a:lnTo>
                    <a:pt x="100558" y="104241"/>
                  </a:lnTo>
                  <a:close/>
                </a:path>
                <a:path w="152400" h="213995">
                  <a:moveTo>
                    <a:pt x="100876" y="81089"/>
                  </a:moveTo>
                  <a:lnTo>
                    <a:pt x="100723" y="78879"/>
                  </a:lnTo>
                  <a:lnTo>
                    <a:pt x="100279" y="80340"/>
                  </a:lnTo>
                  <a:lnTo>
                    <a:pt x="100609" y="81394"/>
                  </a:lnTo>
                  <a:lnTo>
                    <a:pt x="100876" y="81089"/>
                  </a:lnTo>
                  <a:close/>
                </a:path>
                <a:path w="152400" h="213995">
                  <a:moveTo>
                    <a:pt x="101879" y="77406"/>
                  </a:moveTo>
                  <a:lnTo>
                    <a:pt x="101815" y="77127"/>
                  </a:lnTo>
                  <a:lnTo>
                    <a:pt x="101612" y="76847"/>
                  </a:lnTo>
                  <a:lnTo>
                    <a:pt x="101168" y="76695"/>
                  </a:lnTo>
                  <a:lnTo>
                    <a:pt x="100799" y="76568"/>
                  </a:lnTo>
                  <a:lnTo>
                    <a:pt x="100050" y="76606"/>
                  </a:lnTo>
                  <a:lnTo>
                    <a:pt x="99745" y="76758"/>
                  </a:lnTo>
                  <a:lnTo>
                    <a:pt x="99415" y="76847"/>
                  </a:lnTo>
                  <a:lnTo>
                    <a:pt x="100152" y="77406"/>
                  </a:lnTo>
                  <a:lnTo>
                    <a:pt x="100672" y="78244"/>
                  </a:lnTo>
                  <a:lnTo>
                    <a:pt x="100723" y="78879"/>
                  </a:lnTo>
                  <a:lnTo>
                    <a:pt x="100825" y="78549"/>
                  </a:lnTo>
                  <a:lnTo>
                    <a:pt x="101879" y="77406"/>
                  </a:lnTo>
                  <a:close/>
                </a:path>
                <a:path w="152400" h="213995">
                  <a:moveTo>
                    <a:pt x="102158" y="84124"/>
                  </a:moveTo>
                  <a:lnTo>
                    <a:pt x="101587" y="83578"/>
                  </a:lnTo>
                  <a:lnTo>
                    <a:pt x="101092" y="82931"/>
                  </a:lnTo>
                  <a:lnTo>
                    <a:pt x="100609" y="81394"/>
                  </a:lnTo>
                  <a:lnTo>
                    <a:pt x="99466" y="82689"/>
                  </a:lnTo>
                  <a:lnTo>
                    <a:pt x="96939" y="82854"/>
                  </a:lnTo>
                  <a:lnTo>
                    <a:pt x="96329" y="82651"/>
                  </a:lnTo>
                  <a:lnTo>
                    <a:pt x="95770" y="82346"/>
                  </a:lnTo>
                  <a:lnTo>
                    <a:pt x="96139" y="84607"/>
                  </a:lnTo>
                  <a:lnTo>
                    <a:pt x="97980" y="86271"/>
                  </a:lnTo>
                  <a:lnTo>
                    <a:pt x="100266" y="86448"/>
                  </a:lnTo>
                  <a:lnTo>
                    <a:pt x="100634" y="85496"/>
                  </a:lnTo>
                  <a:lnTo>
                    <a:pt x="101282" y="84709"/>
                  </a:lnTo>
                  <a:lnTo>
                    <a:pt x="102158" y="84124"/>
                  </a:lnTo>
                  <a:close/>
                </a:path>
                <a:path w="152400" h="213995">
                  <a:moveTo>
                    <a:pt x="107899" y="147662"/>
                  </a:moveTo>
                  <a:lnTo>
                    <a:pt x="107264" y="144094"/>
                  </a:lnTo>
                  <a:lnTo>
                    <a:pt x="105791" y="142646"/>
                  </a:lnTo>
                  <a:lnTo>
                    <a:pt x="103974" y="142151"/>
                  </a:lnTo>
                  <a:lnTo>
                    <a:pt x="103962" y="144957"/>
                  </a:lnTo>
                  <a:lnTo>
                    <a:pt x="102133" y="147548"/>
                  </a:lnTo>
                  <a:lnTo>
                    <a:pt x="98056" y="148628"/>
                  </a:lnTo>
                  <a:lnTo>
                    <a:pt x="98882" y="150837"/>
                  </a:lnTo>
                  <a:lnTo>
                    <a:pt x="101117" y="152260"/>
                  </a:lnTo>
                  <a:lnTo>
                    <a:pt x="103835" y="151790"/>
                  </a:lnTo>
                  <a:lnTo>
                    <a:pt x="104343" y="151536"/>
                  </a:lnTo>
                  <a:lnTo>
                    <a:pt x="104813" y="150876"/>
                  </a:lnTo>
                  <a:lnTo>
                    <a:pt x="105486" y="150431"/>
                  </a:lnTo>
                  <a:lnTo>
                    <a:pt x="106299" y="150253"/>
                  </a:lnTo>
                  <a:lnTo>
                    <a:pt x="107327" y="149148"/>
                  </a:lnTo>
                  <a:lnTo>
                    <a:pt x="107899" y="147662"/>
                  </a:lnTo>
                  <a:close/>
                </a:path>
                <a:path w="152400" h="213995">
                  <a:moveTo>
                    <a:pt x="108000" y="59791"/>
                  </a:moveTo>
                  <a:lnTo>
                    <a:pt x="107670" y="58991"/>
                  </a:lnTo>
                  <a:lnTo>
                    <a:pt x="106349" y="57696"/>
                  </a:lnTo>
                  <a:lnTo>
                    <a:pt x="105549" y="57365"/>
                  </a:lnTo>
                  <a:lnTo>
                    <a:pt x="103695" y="57365"/>
                  </a:lnTo>
                  <a:lnTo>
                    <a:pt x="102895" y="57696"/>
                  </a:lnTo>
                  <a:lnTo>
                    <a:pt x="101587" y="58991"/>
                  </a:lnTo>
                  <a:lnTo>
                    <a:pt x="101257" y="59791"/>
                  </a:lnTo>
                  <a:lnTo>
                    <a:pt x="101257" y="61633"/>
                  </a:lnTo>
                  <a:lnTo>
                    <a:pt x="101587" y="62420"/>
                  </a:lnTo>
                  <a:lnTo>
                    <a:pt x="102895" y="63728"/>
                  </a:lnTo>
                  <a:lnTo>
                    <a:pt x="103695" y="64058"/>
                  </a:lnTo>
                  <a:lnTo>
                    <a:pt x="105549" y="64058"/>
                  </a:lnTo>
                  <a:lnTo>
                    <a:pt x="106349" y="63728"/>
                  </a:lnTo>
                  <a:lnTo>
                    <a:pt x="107670" y="62420"/>
                  </a:lnTo>
                  <a:lnTo>
                    <a:pt x="108000" y="61633"/>
                  </a:lnTo>
                  <a:lnTo>
                    <a:pt x="108000" y="59791"/>
                  </a:lnTo>
                  <a:close/>
                </a:path>
                <a:path w="152400" h="213995">
                  <a:moveTo>
                    <a:pt x="114287" y="117398"/>
                  </a:moveTo>
                  <a:lnTo>
                    <a:pt x="113906" y="115239"/>
                  </a:lnTo>
                  <a:lnTo>
                    <a:pt x="113525" y="114554"/>
                  </a:lnTo>
                  <a:lnTo>
                    <a:pt x="113055" y="113944"/>
                  </a:lnTo>
                  <a:lnTo>
                    <a:pt x="112763" y="115595"/>
                  </a:lnTo>
                  <a:lnTo>
                    <a:pt x="111747" y="117005"/>
                  </a:lnTo>
                  <a:lnTo>
                    <a:pt x="110236" y="117678"/>
                  </a:lnTo>
                  <a:lnTo>
                    <a:pt x="110096" y="117995"/>
                  </a:lnTo>
                  <a:lnTo>
                    <a:pt x="111315" y="118249"/>
                  </a:lnTo>
                  <a:lnTo>
                    <a:pt x="112395" y="118872"/>
                  </a:lnTo>
                  <a:lnTo>
                    <a:pt x="113233" y="119748"/>
                  </a:lnTo>
                  <a:lnTo>
                    <a:pt x="113957" y="118706"/>
                  </a:lnTo>
                  <a:lnTo>
                    <a:pt x="114287" y="117398"/>
                  </a:lnTo>
                  <a:close/>
                </a:path>
                <a:path w="152400" h="213995">
                  <a:moveTo>
                    <a:pt x="115125" y="213728"/>
                  </a:moveTo>
                  <a:lnTo>
                    <a:pt x="115049" y="213283"/>
                  </a:lnTo>
                  <a:lnTo>
                    <a:pt x="114858" y="213283"/>
                  </a:lnTo>
                  <a:lnTo>
                    <a:pt x="114681" y="213233"/>
                  </a:lnTo>
                  <a:lnTo>
                    <a:pt x="114465" y="213271"/>
                  </a:lnTo>
                  <a:lnTo>
                    <a:pt x="114706" y="213448"/>
                  </a:lnTo>
                  <a:lnTo>
                    <a:pt x="114922" y="213575"/>
                  </a:lnTo>
                  <a:lnTo>
                    <a:pt x="115125" y="213728"/>
                  </a:lnTo>
                  <a:close/>
                </a:path>
                <a:path w="152400" h="213995">
                  <a:moveTo>
                    <a:pt x="120383" y="88150"/>
                  </a:moveTo>
                  <a:lnTo>
                    <a:pt x="119062" y="87769"/>
                  </a:lnTo>
                  <a:lnTo>
                    <a:pt x="118059" y="86639"/>
                  </a:lnTo>
                  <a:lnTo>
                    <a:pt x="117894" y="84201"/>
                  </a:lnTo>
                  <a:lnTo>
                    <a:pt x="118300" y="83299"/>
                  </a:lnTo>
                  <a:lnTo>
                    <a:pt x="118960" y="82638"/>
                  </a:lnTo>
                  <a:lnTo>
                    <a:pt x="117868" y="81724"/>
                  </a:lnTo>
                  <a:lnTo>
                    <a:pt x="116420" y="81229"/>
                  </a:lnTo>
                  <a:lnTo>
                    <a:pt x="112166" y="81965"/>
                  </a:lnTo>
                  <a:lnTo>
                    <a:pt x="110337" y="84556"/>
                  </a:lnTo>
                  <a:lnTo>
                    <a:pt x="111302" y="89979"/>
                  </a:lnTo>
                  <a:lnTo>
                    <a:pt x="113919" y="91782"/>
                  </a:lnTo>
                  <a:lnTo>
                    <a:pt x="118440" y="90995"/>
                  </a:lnTo>
                  <a:lnTo>
                    <a:pt x="119761" y="89738"/>
                  </a:lnTo>
                  <a:lnTo>
                    <a:pt x="120383" y="88150"/>
                  </a:lnTo>
                  <a:close/>
                </a:path>
                <a:path w="152400" h="213995">
                  <a:moveTo>
                    <a:pt x="120472" y="64287"/>
                  </a:moveTo>
                  <a:lnTo>
                    <a:pt x="120142" y="63487"/>
                  </a:lnTo>
                  <a:lnTo>
                    <a:pt x="118821" y="62191"/>
                  </a:lnTo>
                  <a:lnTo>
                    <a:pt x="118033" y="61861"/>
                  </a:lnTo>
                  <a:lnTo>
                    <a:pt x="116166" y="61861"/>
                  </a:lnTo>
                  <a:lnTo>
                    <a:pt x="115379" y="62191"/>
                  </a:lnTo>
                  <a:lnTo>
                    <a:pt x="114058" y="63487"/>
                  </a:lnTo>
                  <a:lnTo>
                    <a:pt x="113728" y="64287"/>
                  </a:lnTo>
                  <a:lnTo>
                    <a:pt x="113728" y="66128"/>
                  </a:lnTo>
                  <a:lnTo>
                    <a:pt x="114058" y="66916"/>
                  </a:lnTo>
                  <a:lnTo>
                    <a:pt x="115379" y="68224"/>
                  </a:lnTo>
                  <a:lnTo>
                    <a:pt x="116166" y="68554"/>
                  </a:lnTo>
                  <a:lnTo>
                    <a:pt x="118033" y="68554"/>
                  </a:lnTo>
                  <a:lnTo>
                    <a:pt x="118821" y="68224"/>
                  </a:lnTo>
                  <a:lnTo>
                    <a:pt x="120142" y="66916"/>
                  </a:lnTo>
                  <a:lnTo>
                    <a:pt x="120472" y="66128"/>
                  </a:lnTo>
                  <a:lnTo>
                    <a:pt x="120472" y="64287"/>
                  </a:lnTo>
                  <a:close/>
                </a:path>
                <a:path w="152400" h="213995">
                  <a:moveTo>
                    <a:pt x="121945" y="105397"/>
                  </a:moveTo>
                  <a:lnTo>
                    <a:pt x="121767" y="101701"/>
                  </a:lnTo>
                  <a:lnTo>
                    <a:pt x="120180" y="100291"/>
                  </a:lnTo>
                  <a:lnTo>
                    <a:pt x="117055" y="100444"/>
                  </a:lnTo>
                  <a:lnTo>
                    <a:pt x="116027" y="101219"/>
                  </a:lnTo>
                  <a:lnTo>
                    <a:pt x="115506" y="102273"/>
                  </a:lnTo>
                  <a:lnTo>
                    <a:pt x="116395" y="103035"/>
                  </a:lnTo>
                  <a:lnTo>
                    <a:pt x="117094" y="104025"/>
                  </a:lnTo>
                  <a:lnTo>
                    <a:pt x="117652" y="105791"/>
                  </a:lnTo>
                  <a:lnTo>
                    <a:pt x="117741" y="106934"/>
                  </a:lnTo>
                  <a:lnTo>
                    <a:pt x="118338" y="107086"/>
                  </a:lnTo>
                  <a:lnTo>
                    <a:pt x="120510" y="106972"/>
                  </a:lnTo>
                  <a:lnTo>
                    <a:pt x="121945" y="105397"/>
                  </a:lnTo>
                  <a:close/>
                </a:path>
                <a:path w="152400" h="213995">
                  <a:moveTo>
                    <a:pt x="124371" y="183451"/>
                  </a:moveTo>
                  <a:lnTo>
                    <a:pt x="123888" y="180733"/>
                  </a:lnTo>
                  <a:lnTo>
                    <a:pt x="122135" y="179514"/>
                  </a:lnTo>
                  <a:lnTo>
                    <a:pt x="119849" y="179920"/>
                  </a:lnTo>
                  <a:lnTo>
                    <a:pt x="119062" y="180314"/>
                  </a:lnTo>
                  <a:lnTo>
                    <a:pt x="119519" y="180975"/>
                  </a:lnTo>
                  <a:lnTo>
                    <a:pt x="120091" y="182778"/>
                  </a:lnTo>
                  <a:lnTo>
                    <a:pt x="119849" y="184200"/>
                  </a:lnTo>
                  <a:lnTo>
                    <a:pt x="119164" y="185369"/>
                  </a:lnTo>
                  <a:lnTo>
                    <a:pt x="119862" y="185051"/>
                  </a:lnTo>
                  <a:lnTo>
                    <a:pt x="120611" y="184835"/>
                  </a:lnTo>
                  <a:lnTo>
                    <a:pt x="122199" y="184721"/>
                  </a:lnTo>
                  <a:lnTo>
                    <a:pt x="122948" y="184835"/>
                  </a:lnTo>
                  <a:lnTo>
                    <a:pt x="123659" y="185039"/>
                  </a:lnTo>
                  <a:lnTo>
                    <a:pt x="124142" y="184340"/>
                  </a:lnTo>
                  <a:lnTo>
                    <a:pt x="124371" y="183451"/>
                  </a:lnTo>
                  <a:close/>
                </a:path>
                <a:path w="152400" h="213995">
                  <a:moveTo>
                    <a:pt x="125857" y="135128"/>
                  </a:moveTo>
                  <a:lnTo>
                    <a:pt x="125437" y="133946"/>
                  </a:lnTo>
                  <a:lnTo>
                    <a:pt x="125374" y="133286"/>
                  </a:lnTo>
                  <a:lnTo>
                    <a:pt x="124625" y="132397"/>
                  </a:lnTo>
                  <a:lnTo>
                    <a:pt x="123469" y="131889"/>
                  </a:lnTo>
                  <a:lnTo>
                    <a:pt x="120408" y="132422"/>
                  </a:lnTo>
                  <a:lnTo>
                    <a:pt x="119176" y="134162"/>
                  </a:lnTo>
                  <a:lnTo>
                    <a:pt x="119722" y="137248"/>
                  </a:lnTo>
                  <a:lnTo>
                    <a:pt x="120650" y="138176"/>
                  </a:lnTo>
                  <a:lnTo>
                    <a:pt x="121805" y="138544"/>
                  </a:lnTo>
                  <a:lnTo>
                    <a:pt x="122631" y="138150"/>
                  </a:lnTo>
                  <a:lnTo>
                    <a:pt x="123748" y="137833"/>
                  </a:lnTo>
                  <a:lnTo>
                    <a:pt x="125082" y="137795"/>
                  </a:lnTo>
                  <a:lnTo>
                    <a:pt x="125615" y="137210"/>
                  </a:lnTo>
                  <a:lnTo>
                    <a:pt x="125793" y="136855"/>
                  </a:lnTo>
                  <a:lnTo>
                    <a:pt x="125730" y="135953"/>
                  </a:lnTo>
                  <a:lnTo>
                    <a:pt x="125857" y="135128"/>
                  </a:lnTo>
                  <a:close/>
                </a:path>
                <a:path w="152400" h="213995">
                  <a:moveTo>
                    <a:pt x="127596" y="83629"/>
                  </a:moveTo>
                  <a:lnTo>
                    <a:pt x="127419" y="80035"/>
                  </a:lnTo>
                  <a:lnTo>
                    <a:pt x="125831" y="78625"/>
                  </a:lnTo>
                  <a:lnTo>
                    <a:pt x="122288" y="78803"/>
                  </a:lnTo>
                  <a:lnTo>
                    <a:pt x="121031" y="80098"/>
                  </a:lnTo>
                  <a:lnTo>
                    <a:pt x="120853" y="81699"/>
                  </a:lnTo>
                  <a:lnTo>
                    <a:pt x="121094" y="81635"/>
                  </a:lnTo>
                  <a:lnTo>
                    <a:pt x="122961" y="81508"/>
                  </a:lnTo>
                  <a:lnTo>
                    <a:pt x="124574" y="82905"/>
                  </a:lnTo>
                  <a:lnTo>
                    <a:pt x="124701" y="84747"/>
                  </a:lnTo>
                  <a:lnTo>
                    <a:pt x="124625" y="85331"/>
                  </a:lnTo>
                  <a:lnTo>
                    <a:pt x="126314" y="85077"/>
                  </a:lnTo>
                  <a:lnTo>
                    <a:pt x="127596" y="83629"/>
                  </a:lnTo>
                  <a:close/>
                </a:path>
                <a:path w="152400" h="213995">
                  <a:moveTo>
                    <a:pt x="130848" y="147777"/>
                  </a:moveTo>
                  <a:lnTo>
                    <a:pt x="130822" y="147294"/>
                  </a:lnTo>
                  <a:lnTo>
                    <a:pt x="130644" y="147459"/>
                  </a:lnTo>
                  <a:lnTo>
                    <a:pt x="130314" y="147942"/>
                  </a:lnTo>
                  <a:lnTo>
                    <a:pt x="130454" y="148120"/>
                  </a:lnTo>
                  <a:lnTo>
                    <a:pt x="130644" y="148526"/>
                  </a:lnTo>
                  <a:lnTo>
                    <a:pt x="130771" y="148158"/>
                  </a:lnTo>
                  <a:lnTo>
                    <a:pt x="130848" y="147777"/>
                  </a:lnTo>
                  <a:close/>
                </a:path>
                <a:path w="152400" h="213995">
                  <a:moveTo>
                    <a:pt x="134416" y="103365"/>
                  </a:moveTo>
                  <a:lnTo>
                    <a:pt x="133311" y="104076"/>
                  </a:lnTo>
                  <a:lnTo>
                    <a:pt x="132676" y="105397"/>
                  </a:lnTo>
                  <a:lnTo>
                    <a:pt x="132981" y="107137"/>
                  </a:lnTo>
                  <a:lnTo>
                    <a:pt x="133477" y="107810"/>
                  </a:lnTo>
                  <a:lnTo>
                    <a:pt x="133248" y="107238"/>
                  </a:lnTo>
                  <a:lnTo>
                    <a:pt x="133134" y="105575"/>
                  </a:lnTo>
                  <a:lnTo>
                    <a:pt x="133604" y="104317"/>
                  </a:lnTo>
                  <a:lnTo>
                    <a:pt x="134416" y="103365"/>
                  </a:lnTo>
                  <a:close/>
                </a:path>
                <a:path w="152400" h="213995">
                  <a:moveTo>
                    <a:pt x="139954" y="60794"/>
                  </a:moveTo>
                  <a:lnTo>
                    <a:pt x="139623" y="60007"/>
                  </a:lnTo>
                  <a:lnTo>
                    <a:pt x="138315" y="58699"/>
                  </a:lnTo>
                  <a:lnTo>
                    <a:pt x="137515" y="58381"/>
                  </a:lnTo>
                  <a:lnTo>
                    <a:pt x="135648" y="58381"/>
                  </a:lnTo>
                  <a:lnTo>
                    <a:pt x="134861" y="58699"/>
                  </a:lnTo>
                  <a:lnTo>
                    <a:pt x="133540" y="60007"/>
                  </a:lnTo>
                  <a:lnTo>
                    <a:pt x="133210" y="60794"/>
                  </a:lnTo>
                  <a:lnTo>
                    <a:pt x="133210" y="62649"/>
                  </a:lnTo>
                  <a:lnTo>
                    <a:pt x="133540" y="63436"/>
                  </a:lnTo>
                  <a:lnTo>
                    <a:pt x="134861" y="64744"/>
                  </a:lnTo>
                  <a:lnTo>
                    <a:pt x="135648" y="65062"/>
                  </a:lnTo>
                  <a:lnTo>
                    <a:pt x="137515" y="65062"/>
                  </a:lnTo>
                  <a:lnTo>
                    <a:pt x="138315" y="64744"/>
                  </a:lnTo>
                  <a:lnTo>
                    <a:pt x="139623" y="63436"/>
                  </a:lnTo>
                  <a:lnTo>
                    <a:pt x="139954" y="62649"/>
                  </a:lnTo>
                  <a:lnTo>
                    <a:pt x="139954" y="60794"/>
                  </a:lnTo>
                  <a:close/>
                </a:path>
                <a:path w="152400" h="213995">
                  <a:moveTo>
                    <a:pt x="142519" y="83058"/>
                  </a:moveTo>
                  <a:lnTo>
                    <a:pt x="142189" y="82270"/>
                  </a:lnTo>
                  <a:lnTo>
                    <a:pt x="140868" y="80962"/>
                  </a:lnTo>
                  <a:lnTo>
                    <a:pt x="140068" y="80645"/>
                  </a:lnTo>
                  <a:lnTo>
                    <a:pt x="138214" y="80645"/>
                  </a:lnTo>
                  <a:lnTo>
                    <a:pt x="137414" y="80962"/>
                  </a:lnTo>
                  <a:lnTo>
                    <a:pt x="136105" y="82270"/>
                  </a:lnTo>
                  <a:lnTo>
                    <a:pt x="135775" y="83058"/>
                  </a:lnTo>
                  <a:lnTo>
                    <a:pt x="135775" y="84912"/>
                  </a:lnTo>
                  <a:lnTo>
                    <a:pt x="136105" y="85699"/>
                  </a:lnTo>
                  <a:lnTo>
                    <a:pt x="137414" y="87007"/>
                  </a:lnTo>
                  <a:lnTo>
                    <a:pt x="138214" y="87337"/>
                  </a:lnTo>
                  <a:lnTo>
                    <a:pt x="140068" y="87337"/>
                  </a:lnTo>
                  <a:lnTo>
                    <a:pt x="140868" y="87007"/>
                  </a:lnTo>
                  <a:lnTo>
                    <a:pt x="142189" y="85699"/>
                  </a:lnTo>
                  <a:lnTo>
                    <a:pt x="142519" y="84912"/>
                  </a:lnTo>
                  <a:lnTo>
                    <a:pt x="142519" y="83058"/>
                  </a:lnTo>
                  <a:close/>
                </a:path>
                <a:path w="152400" h="213995">
                  <a:moveTo>
                    <a:pt x="151041" y="151841"/>
                  </a:moveTo>
                  <a:lnTo>
                    <a:pt x="150342" y="151434"/>
                  </a:lnTo>
                  <a:lnTo>
                    <a:pt x="149745" y="150914"/>
                  </a:lnTo>
                  <a:lnTo>
                    <a:pt x="149237" y="150291"/>
                  </a:lnTo>
                  <a:lnTo>
                    <a:pt x="148399" y="149745"/>
                  </a:lnTo>
                  <a:lnTo>
                    <a:pt x="147916" y="149948"/>
                  </a:lnTo>
                  <a:lnTo>
                    <a:pt x="147650" y="149999"/>
                  </a:lnTo>
                  <a:lnTo>
                    <a:pt x="148272" y="151244"/>
                  </a:lnTo>
                  <a:lnTo>
                    <a:pt x="149593" y="152006"/>
                  </a:lnTo>
                  <a:lnTo>
                    <a:pt x="151041" y="151841"/>
                  </a:lnTo>
                  <a:close/>
                </a:path>
                <a:path w="152400" h="213995">
                  <a:moveTo>
                    <a:pt x="152311" y="61353"/>
                  </a:moveTo>
                  <a:lnTo>
                    <a:pt x="151980" y="60566"/>
                  </a:lnTo>
                  <a:lnTo>
                    <a:pt x="150660" y="59258"/>
                  </a:lnTo>
                  <a:lnTo>
                    <a:pt x="149872" y="58928"/>
                  </a:lnTo>
                  <a:lnTo>
                    <a:pt x="148005" y="58928"/>
                  </a:lnTo>
                  <a:lnTo>
                    <a:pt x="147218" y="59258"/>
                  </a:lnTo>
                  <a:lnTo>
                    <a:pt x="145897" y="60566"/>
                  </a:lnTo>
                  <a:lnTo>
                    <a:pt x="145567" y="61353"/>
                  </a:lnTo>
                  <a:lnTo>
                    <a:pt x="145567" y="63195"/>
                  </a:lnTo>
                  <a:lnTo>
                    <a:pt x="145897" y="63982"/>
                  </a:lnTo>
                  <a:lnTo>
                    <a:pt x="147218" y="65290"/>
                  </a:lnTo>
                  <a:lnTo>
                    <a:pt x="148005" y="65620"/>
                  </a:lnTo>
                  <a:lnTo>
                    <a:pt x="149872" y="65620"/>
                  </a:lnTo>
                  <a:lnTo>
                    <a:pt x="150660" y="65290"/>
                  </a:lnTo>
                  <a:lnTo>
                    <a:pt x="151980" y="63982"/>
                  </a:lnTo>
                  <a:lnTo>
                    <a:pt x="152311" y="63195"/>
                  </a:lnTo>
                  <a:lnTo>
                    <a:pt x="152311" y="6135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89978" y="4437709"/>
              <a:ext cx="198120" cy="221615"/>
            </a:xfrm>
            <a:custGeom>
              <a:avLst/>
              <a:gdLst/>
              <a:ahLst/>
              <a:cxnLst/>
              <a:rect l="l" t="t" r="r" b="b"/>
              <a:pathLst>
                <a:path w="198120" h="221614">
                  <a:moveTo>
                    <a:pt x="3911" y="104165"/>
                  </a:moveTo>
                  <a:lnTo>
                    <a:pt x="2971" y="101231"/>
                  </a:lnTo>
                  <a:lnTo>
                    <a:pt x="2120" y="100279"/>
                  </a:lnTo>
                  <a:lnTo>
                    <a:pt x="1079" y="99682"/>
                  </a:lnTo>
                  <a:lnTo>
                    <a:pt x="1841" y="104686"/>
                  </a:lnTo>
                  <a:lnTo>
                    <a:pt x="2311" y="107162"/>
                  </a:lnTo>
                  <a:lnTo>
                    <a:pt x="3403" y="105905"/>
                  </a:lnTo>
                  <a:lnTo>
                    <a:pt x="3911" y="104165"/>
                  </a:lnTo>
                  <a:close/>
                </a:path>
                <a:path w="198120" h="221614">
                  <a:moveTo>
                    <a:pt x="11239" y="79527"/>
                  </a:moveTo>
                  <a:lnTo>
                    <a:pt x="10299" y="76530"/>
                  </a:lnTo>
                  <a:lnTo>
                    <a:pt x="9067" y="74587"/>
                  </a:lnTo>
                  <a:lnTo>
                    <a:pt x="7747" y="73660"/>
                  </a:lnTo>
                  <a:lnTo>
                    <a:pt x="5956" y="73444"/>
                  </a:lnTo>
                  <a:lnTo>
                    <a:pt x="4546" y="73507"/>
                  </a:lnTo>
                  <a:lnTo>
                    <a:pt x="1473" y="74472"/>
                  </a:lnTo>
                  <a:lnTo>
                    <a:pt x="0" y="77266"/>
                  </a:lnTo>
                  <a:lnTo>
                    <a:pt x="1460" y="81889"/>
                  </a:lnTo>
                  <a:lnTo>
                    <a:pt x="3238" y="83197"/>
                  </a:lnTo>
                  <a:lnTo>
                    <a:pt x="5829" y="83413"/>
                  </a:lnTo>
                  <a:lnTo>
                    <a:pt x="6489" y="83362"/>
                  </a:lnTo>
                  <a:lnTo>
                    <a:pt x="9779" y="82334"/>
                  </a:lnTo>
                  <a:lnTo>
                    <a:pt x="11239" y="79527"/>
                  </a:lnTo>
                  <a:close/>
                </a:path>
                <a:path w="198120" h="221614">
                  <a:moveTo>
                    <a:pt x="13233" y="139471"/>
                  </a:moveTo>
                  <a:lnTo>
                    <a:pt x="12852" y="138176"/>
                  </a:lnTo>
                  <a:lnTo>
                    <a:pt x="12420" y="137541"/>
                  </a:lnTo>
                  <a:lnTo>
                    <a:pt x="11277" y="136398"/>
                  </a:lnTo>
                  <a:lnTo>
                    <a:pt x="10909" y="136169"/>
                  </a:lnTo>
                  <a:lnTo>
                    <a:pt x="12357" y="139598"/>
                  </a:lnTo>
                  <a:lnTo>
                    <a:pt x="13169" y="141160"/>
                  </a:lnTo>
                  <a:lnTo>
                    <a:pt x="13233" y="139471"/>
                  </a:lnTo>
                  <a:close/>
                </a:path>
                <a:path w="198120" h="221614">
                  <a:moveTo>
                    <a:pt x="15849" y="51447"/>
                  </a:moveTo>
                  <a:lnTo>
                    <a:pt x="15570" y="49682"/>
                  </a:lnTo>
                  <a:lnTo>
                    <a:pt x="15544" y="49352"/>
                  </a:lnTo>
                  <a:lnTo>
                    <a:pt x="14998" y="47586"/>
                  </a:lnTo>
                  <a:lnTo>
                    <a:pt x="13093" y="46609"/>
                  </a:lnTo>
                  <a:lnTo>
                    <a:pt x="10871" y="47294"/>
                  </a:lnTo>
                  <a:lnTo>
                    <a:pt x="10147" y="47802"/>
                  </a:lnTo>
                  <a:lnTo>
                    <a:pt x="9144" y="48641"/>
                  </a:lnTo>
                  <a:lnTo>
                    <a:pt x="8699" y="50038"/>
                  </a:lnTo>
                  <a:lnTo>
                    <a:pt x="9677" y="53124"/>
                  </a:lnTo>
                  <a:lnTo>
                    <a:pt x="11569" y="54102"/>
                  </a:lnTo>
                  <a:lnTo>
                    <a:pt x="14960" y="53047"/>
                  </a:lnTo>
                  <a:lnTo>
                    <a:pt x="15849" y="51447"/>
                  </a:lnTo>
                  <a:close/>
                </a:path>
                <a:path w="198120" h="221614">
                  <a:moveTo>
                    <a:pt x="16865" y="24307"/>
                  </a:moveTo>
                  <a:lnTo>
                    <a:pt x="16535" y="23520"/>
                  </a:lnTo>
                  <a:lnTo>
                    <a:pt x="15227" y="22212"/>
                  </a:lnTo>
                  <a:lnTo>
                    <a:pt x="14427" y="21882"/>
                  </a:lnTo>
                  <a:lnTo>
                    <a:pt x="12573" y="21882"/>
                  </a:lnTo>
                  <a:lnTo>
                    <a:pt x="11772" y="22212"/>
                  </a:lnTo>
                  <a:lnTo>
                    <a:pt x="10452" y="23520"/>
                  </a:lnTo>
                  <a:lnTo>
                    <a:pt x="10121" y="24307"/>
                  </a:lnTo>
                  <a:lnTo>
                    <a:pt x="10121" y="26149"/>
                  </a:lnTo>
                  <a:lnTo>
                    <a:pt x="10452" y="26936"/>
                  </a:lnTo>
                  <a:lnTo>
                    <a:pt x="11772" y="28244"/>
                  </a:lnTo>
                  <a:lnTo>
                    <a:pt x="12573" y="28575"/>
                  </a:lnTo>
                  <a:lnTo>
                    <a:pt x="14427" y="28575"/>
                  </a:lnTo>
                  <a:lnTo>
                    <a:pt x="15227" y="28244"/>
                  </a:lnTo>
                  <a:lnTo>
                    <a:pt x="16535" y="26936"/>
                  </a:lnTo>
                  <a:lnTo>
                    <a:pt x="16865" y="26149"/>
                  </a:lnTo>
                  <a:lnTo>
                    <a:pt x="16865" y="24307"/>
                  </a:lnTo>
                  <a:close/>
                </a:path>
                <a:path w="198120" h="221614">
                  <a:moveTo>
                    <a:pt x="18072" y="125374"/>
                  </a:moveTo>
                  <a:lnTo>
                    <a:pt x="10820" y="118008"/>
                  </a:lnTo>
                  <a:lnTo>
                    <a:pt x="10147" y="118071"/>
                  </a:lnTo>
                  <a:lnTo>
                    <a:pt x="7747" y="118821"/>
                  </a:lnTo>
                  <a:lnTo>
                    <a:pt x="6464" y="120053"/>
                  </a:lnTo>
                  <a:lnTo>
                    <a:pt x="5778" y="121564"/>
                  </a:lnTo>
                  <a:lnTo>
                    <a:pt x="7353" y="126682"/>
                  </a:lnTo>
                  <a:lnTo>
                    <a:pt x="8242" y="129197"/>
                  </a:lnTo>
                  <a:lnTo>
                    <a:pt x="9639" y="129997"/>
                  </a:lnTo>
                  <a:lnTo>
                    <a:pt x="11328" y="130251"/>
                  </a:lnTo>
                  <a:lnTo>
                    <a:pt x="16294" y="128752"/>
                  </a:lnTo>
                  <a:lnTo>
                    <a:pt x="18072" y="125374"/>
                  </a:lnTo>
                  <a:close/>
                </a:path>
                <a:path w="198120" h="221614">
                  <a:moveTo>
                    <a:pt x="25450" y="115976"/>
                  </a:moveTo>
                  <a:lnTo>
                    <a:pt x="24257" y="111861"/>
                  </a:lnTo>
                  <a:lnTo>
                    <a:pt x="23190" y="110807"/>
                  </a:lnTo>
                  <a:lnTo>
                    <a:pt x="20840" y="109766"/>
                  </a:lnTo>
                  <a:lnTo>
                    <a:pt x="19646" y="109588"/>
                  </a:lnTo>
                  <a:lnTo>
                    <a:pt x="16370" y="110540"/>
                  </a:lnTo>
                  <a:lnTo>
                    <a:pt x="15024" y="112369"/>
                  </a:lnTo>
                  <a:lnTo>
                    <a:pt x="14884" y="114401"/>
                  </a:lnTo>
                  <a:lnTo>
                    <a:pt x="15405" y="113347"/>
                  </a:lnTo>
                  <a:lnTo>
                    <a:pt x="16395" y="112572"/>
                  </a:lnTo>
                  <a:lnTo>
                    <a:pt x="19507" y="112356"/>
                  </a:lnTo>
                  <a:lnTo>
                    <a:pt x="21120" y="113753"/>
                  </a:lnTo>
                  <a:lnTo>
                    <a:pt x="21374" y="117436"/>
                  </a:lnTo>
                  <a:lnTo>
                    <a:pt x="19977" y="119037"/>
                  </a:lnTo>
                  <a:lnTo>
                    <a:pt x="17868" y="119176"/>
                  </a:lnTo>
                  <a:lnTo>
                    <a:pt x="17411" y="119075"/>
                  </a:lnTo>
                  <a:lnTo>
                    <a:pt x="17830" y="119303"/>
                  </a:lnTo>
                  <a:lnTo>
                    <a:pt x="19570" y="119697"/>
                  </a:lnTo>
                  <a:lnTo>
                    <a:pt x="20408" y="119761"/>
                  </a:lnTo>
                  <a:lnTo>
                    <a:pt x="23926" y="118745"/>
                  </a:lnTo>
                  <a:lnTo>
                    <a:pt x="25450" y="115976"/>
                  </a:lnTo>
                  <a:close/>
                </a:path>
                <a:path w="198120" h="221614">
                  <a:moveTo>
                    <a:pt x="32588" y="88950"/>
                  </a:moveTo>
                  <a:lnTo>
                    <a:pt x="31508" y="85293"/>
                  </a:lnTo>
                  <a:lnTo>
                    <a:pt x="28727" y="83769"/>
                  </a:lnTo>
                  <a:lnTo>
                    <a:pt x="24345" y="85039"/>
                  </a:lnTo>
                  <a:lnTo>
                    <a:pt x="23177" y="86398"/>
                  </a:lnTo>
                  <a:lnTo>
                    <a:pt x="22542" y="88607"/>
                  </a:lnTo>
                  <a:lnTo>
                    <a:pt x="22491" y="89255"/>
                  </a:lnTo>
                  <a:lnTo>
                    <a:pt x="22567" y="89916"/>
                  </a:lnTo>
                  <a:lnTo>
                    <a:pt x="22606" y="90195"/>
                  </a:lnTo>
                  <a:lnTo>
                    <a:pt x="22567" y="90449"/>
                  </a:lnTo>
                  <a:lnTo>
                    <a:pt x="22999" y="91998"/>
                  </a:lnTo>
                  <a:lnTo>
                    <a:pt x="22555" y="90449"/>
                  </a:lnTo>
                  <a:lnTo>
                    <a:pt x="22567" y="89916"/>
                  </a:lnTo>
                  <a:lnTo>
                    <a:pt x="21297" y="89408"/>
                  </a:lnTo>
                  <a:lnTo>
                    <a:pt x="19875" y="89281"/>
                  </a:lnTo>
                  <a:lnTo>
                    <a:pt x="15278" y="90716"/>
                  </a:lnTo>
                  <a:lnTo>
                    <a:pt x="13500" y="94094"/>
                  </a:lnTo>
                  <a:lnTo>
                    <a:pt x="15303" y="99771"/>
                  </a:lnTo>
                  <a:lnTo>
                    <a:pt x="17589" y="101358"/>
                  </a:lnTo>
                  <a:lnTo>
                    <a:pt x="20916" y="101422"/>
                  </a:lnTo>
                  <a:lnTo>
                    <a:pt x="22110" y="101193"/>
                  </a:lnTo>
                  <a:lnTo>
                    <a:pt x="25171" y="100228"/>
                  </a:lnTo>
                  <a:lnTo>
                    <a:pt x="26898" y="97091"/>
                  </a:lnTo>
                  <a:lnTo>
                    <a:pt x="26149" y="94056"/>
                  </a:lnTo>
                  <a:lnTo>
                    <a:pt x="27025" y="94284"/>
                  </a:lnTo>
                  <a:lnTo>
                    <a:pt x="27940" y="94373"/>
                  </a:lnTo>
                  <a:lnTo>
                    <a:pt x="30505" y="93637"/>
                  </a:lnTo>
                  <a:lnTo>
                    <a:pt x="31623" y="92379"/>
                  </a:lnTo>
                  <a:lnTo>
                    <a:pt x="32448" y="89954"/>
                  </a:lnTo>
                  <a:lnTo>
                    <a:pt x="32588" y="88950"/>
                  </a:lnTo>
                  <a:close/>
                </a:path>
                <a:path w="198120" h="221614">
                  <a:moveTo>
                    <a:pt x="33743" y="163271"/>
                  </a:moveTo>
                  <a:lnTo>
                    <a:pt x="33147" y="162242"/>
                  </a:lnTo>
                  <a:lnTo>
                    <a:pt x="32981" y="161645"/>
                  </a:lnTo>
                  <a:lnTo>
                    <a:pt x="32385" y="162204"/>
                  </a:lnTo>
                  <a:lnTo>
                    <a:pt x="31597" y="162572"/>
                  </a:lnTo>
                  <a:lnTo>
                    <a:pt x="30530" y="162585"/>
                  </a:lnTo>
                  <a:lnTo>
                    <a:pt x="30353" y="162509"/>
                  </a:lnTo>
                  <a:lnTo>
                    <a:pt x="30149" y="162572"/>
                  </a:lnTo>
                  <a:lnTo>
                    <a:pt x="31242" y="163131"/>
                  </a:lnTo>
                  <a:lnTo>
                    <a:pt x="32473" y="163372"/>
                  </a:lnTo>
                  <a:lnTo>
                    <a:pt x="33743" y="163271"/>
                  </a:lnTo>
                  <a:close/>
                </a:path>
                <a:path w="198120" h="221614">
                  <a:moveTo>
                    <a:pt x="38531" y="62268"/>
                  </a:moveTo>
                  <a:lnTo>
                    <a:pt x="37922" y="60159"/>
                  </a:lnTo>
                  <a:lnTo>
                    <a:pt x="36766" y="58420"/>
                  </a:lnTo>
                  <a:lnTo>
                    <a:pt x="35293" y="57785"/>
                  </a:lnTo>
                  <a:lnTo>
                    <a:pt x="33439" y="58331"/>
                  </a:lnTo>
                  <a:lnTo>
                    <a:pt x="31686" y="59563"/>
                  </a:lnTo>
                  <a:lnTo>
                    <a:pt x="31140" y="60972"/>
                  </a:lnTo>
                  <a:lnTo>
                    <a:pt x="31699" y="62890"/>
                  </a:lnTo>
                  <a:lnTo>
                    <a:pt x="31991" y="63322"/>
                  </a:lnTo>
                  <a:lnTo>
                    <a:pt x="33096" y="64477"/>
                  </a:lnTo>
                  <a:lnTo>
                    <a:pt x="34188" y="64846"/>
                  </a:lnTo>
                  <a:lnTo>
                    <a:pt x="35445" y="64655"/>
                  </a:lnTo>
                  <a:lnTo>
                    <a:pt x="35725" y="64643"/>
                  </a:lnTo>
                  <a:lnTo>
                    <a:pt x="37503" y="64122"/>
                  </a:lnTo>
                  <a:lnTo>
                    <a:pt x="38531" y="62268"/>
                  </a:lnTo>
                  <a:close/>
                </a:path>
                <a:path w="198120" h="221614">
                  <a:moveTo>
                    <a:pt x="39039" y="153873"/>
                  </a:moveTo>
                  <a:lnTo>
                    <a:pt x="37630" y="151053"/>
                  </a:lnTo>
                  <a:lnTo>
                    <a:pt x="34340" y="149593"/>
                  </a:lnTo>
                  <a:lnTo>
                    <a:pt x="30124" y="150901"/>
                  </a:lnTo>
                  <a:lnTo>
                    <a:pt x="29210" y="151511"/>
                  </a:lnTo>
                  <a:lnTo>
                    <a:pt x="27660" y="153111"/>
                  </a:lnTo>
                  <a:lnTo>
                    <a:pt x="27076" y="154139"/>
                  </a:lnTo>
                  <a:lnTo>
                    <a:pt x="26809" y="155270"/>
                  </a:lnTo>
                  <a:lnTo>
                    <a:pt x="27508" y="155600"/>
                  </a:lnTo>
                  <a:lnTo>
                    <a:pt x="28143" y="156044"/>
                  </a:lnTo>
                  <a:lnTo>
                    <a:pt x="28689" y="156603"/>
                  </a:lnTo>
                  <a:lnTo>
                    <a:pt x="29235" y="156197"/>
                  </a:lnTo>
                  <a:lnTo>
                    <a:pt x="29870" y="155905"/>
                  </a:lnTo>
                  <a:lnTo>
                    <a:pt x="31762" y="155879"/>
                  </a:lnTo>
                  <a:lnTo>
                    <a:pt x="32740" y="156476"/>
                  </a:lnTo>
                  <a:lnTo>
                    <a:pt x="33375" y="157340"/>
                  </a:lnTo>
                  <a:lnTo>
                    <a:pt x="34302" y="155409"/>
                  </a:lnTo>
                  <a:lnTo>
                    <a:pt x="36207" y="154012"/>
                  </a:lnTo>
                  <a:lnTo>
                    <a:pt x="39039" y="153873"/>
                  </a:lnTo>
                  <a:close/>
                </a:path>
                <a:path w="198120" h="221614">
                  <a:moveTo>
                    <a:pt x="39966" y="37541"/>
                  </a:moveTo>
                  <a:lnTo>
                    <a:pt x="39725" y="35394"/>
                  </a:lnTo>
                  <a:lnTo>
                    <a:pt x="39446" y="34455"/>
                  </a:lnTo>
                  <a:lnTo>
                    <a:pt x="38773" y="33743"/>
                  </a:lnTo>
                  <a:lnTo>
                    <a:pt x="37223" y="32994"/>
                  </a:lnTo>
                  <a:lnTo>
                    <a:pt x="37947" y="33337"/>
                  </a:lnTo>
                  <a:lnTo>
                    <a:pt x="37109" y="32715"/>
                  </a:lnTo>
                  <a:lnTo>
                    <a:pt x="36385" y="32537"/>
                  </a:lnTo>
                  <a:lnTo>
                    <a:pt x="36385" y="32867"/>
                  </a:lnTo>
                  <a:lnTo>
                    <a:pt x="33756" y="33642"/>
                  </a:lnTo>
                  <a:lnTo>
                    <a:pt x="32727" y="35496"/>
                  </a:lnTo>
                  <a:lnTo>
                    <a:pt x="33756" y="33629"/>
                  </a:lnTo>
                  <a:lnTo>
                    <a:pt x="36385" y="32867"/>
                  </a:lnTo>
                  <a:lnTo>
                    <a:pt x="36385" y="32537"/>
                  </a:lnTo>
                  <a:lnTo>
                    <a:pt x="36017" y="32435"/>
                  </a:lnTo>
                  <a:lnTo>
                    <a:pt x="33159" y="33324"/>
                  </a:lnTo>
                  <a:lnTo>
                    <a:pt x="32169" y="35191"/>
                  </a:lnTo>
                  <a:lnTo>
                    <a:pt x="32994" y="37795"/>
                  </a:lnTo>
                  <a:lnTo>
                    <a:pt x="33578" y="38442"/>
                  </a:lnTo>
                  <a:lnTo>
                    <a:pt x="34467" y="38950"/>
                  </a:lnTo>
                  <a:lnTo>
                    <a:pt x="35318" y="39573"/>
                  </a:lnTo>
                  <a:lnTo>
                    <a:pt x="36372" y="39852"/>
                  </a:lnTo>
                  <a:lnTo>
                    <a:pt x="39039" y="39077"/>
                  </a:lnTo>
                  <a:lnTo>
                    <a:pt x="39966" y="37541"/>
                  </a:lnTo>
                  <a:close/>
                </a:path>
                <a:path w="198120" h="221614">
                  <a:moveTo>
                    <a:pt x="47345" y="184721"/>
                  </a:moveTo>
                  <a:lnTo>
                    <a:pt x="46888" y="182727"/>
                  </a:lnTo>
                  <a:lnTo>
                    <a:pt x="46050" y="180098"/>
                  </a:lnTo>
                  <a:lnTo>
                    <a:pt x="43230" y="178638"/>
                  </a:lnTo>
                  <a:lnTo>
                    <a:pt x="40398" y="179527"/>
                  </a:lnTo>
                  <a:lnTo>
                    <a:pt x="39154" y="180162"/>
                  </a:lnTo>
                  <a:lnTo>
                    <a:pt x="38798" y="180479"/>
                  </a:lnTo>
                  <a:lnTo>
                    <a:pt x="41008" y="182930"/>
                  </a:lnTo>
                  <a:lnTo>
                    <a:pt x="43307" y="185305"/>
                  </a:lnTo>
                  <a:lnTo>
                    <a:pt x="45669" y="187617"/>
                  </a:lnTo>
                  <a:lnTo>
                    <a:pt x="46824" y="186423"/>
                  </a:lnTo>
                  <a:lnTo>
                    <a:pt x="47345" y="184721"/>
                  </a:lnTo>
                  <a:close/>
                </a:path>
                <a:path w="198120" h="221614">
                  <a:moveTo>
                    <a:pt x="54762" y="99047"/>
                  </a:moveTo>
                  <a:lnTo>
                    <a:pt x="53479" y="94996"/>
                  </a:lnTo>
                  <a:lnTo>
                    <a:pt x="51981" y="93560"/>
                  </a:lnTo>
                  <a:lnTo>
                    <a:pt x="48844" y="92354"/>
                  </a:lnTo>
                  <a:lnTo>
                    <a:pt x="47332" y="92240"/>
                  </a:lnTo>
                  <a:lnTo>
                    <a:pt x="42456" y="93764"/>
                  </a:lnTo>
                  <a:lnTo>
                    <a:pt x="40551" y="97320"/>
                  </a:lnTo>
                  <a:lnTo>
                    <a:pt x="41529" y="100711"/>
                  </a:lnTo>
                  <a:lnTo>
                    <a:pt x="44234" y="100596"/>
                  </a:lnTo>
                  <a:lnTo>
                    <a:pt x="46774" y="102298"/>
                  </a:lnTo>
                  <a:lnTo>
                    <a:pt x="47650" y="105410"/>
                  </a:lnTo>
                  <a:lnTo>
                    <a:pt x="48361" y="105435"/>
                  </a:lnTo>
                  <a:lnTo>
                    <a:pt x="49085" y="105371"/>
                  </a:lnTo>
                  <a:lnTo>
                    <a:pt x="51168" y="104724"/>
                  </a:lnTo>
                  <a:lnTo>
                    <a:pt x="52285" y="103886"/>
                  </a:lnTo>
                  <a:lnTo>
                    <a:pt x="54305" y="101206"/>
                  </a:lnTo>
                  <a:lnTo>
                    <a:pt x="54762" y="99047"/>
                  </a:lnTo>
                  <a:close/>
                </a:path>
                <a:path w="198120" h="221614">
                  <a:moveTo>
                    <a:pt x="60858" y="133642"/>
                  </a:moveTo>
                  <a:lnTo>
                    <a:pt x="59588" y="133540"/>
                  </a:lnTo>
                  <a:lnTo>
                    <a:pt x="58813" y="133591"/>
                  </a:lnTo>
                  <a:lnTo>
                    <a:pt x="57696" y="133959"/>
                  </a:lnTo>
                  <a:lnTo>
                    <a:pt x="57912" y="134442"/>
                  </a:lnTo>
                  <a:lnTo>
                    <a:pt x="58153" y="135509"/>
                  </a:lnTo>
                  <a:lnTo>
                    <a:pt x="58661" y="134493"/>
                  </a:lnTo>
                  <a:lnTo>
                    <a:pt x="59639" y="133743"/>
                  </a:lnTo>
                  <a:lnTo>
                    <a:pt x="60858" y="133642"/>
                  </a:lnTo>
                  <a:close/>
                </a:path>
                <a:path w="198120" h="221614">
                  <a:moveTo>
                    <a:pt x="62077" y="46621"/>
                  </a:moveTo>
                  <a:lnTo>
                    <a:pt x="61747" y="45834"/>
                  </a:lnTo>
                  <a:lnTo>
                    <a:pt x="60426" y="44526"/>
                  </a:lnTo>
                  <a:lnTo>
                    <a:pt x="59639" y="44196"/>
                  </a:lnTo>
                  <a:lnTo>
                    <a:pt x="57772" y="44196"/>
                  </a:lnTo>
                  <a:lnTo>
                    <a:pt x="56984" y="44526"/>
                  </a:lnTo>
                  <a:lnTo>
                    <a:pt x="55664" y="45834"/>
                  </a:lnTo>
                  <a:lnTo>
                    <a:pt x="55333" y="46621"/>
                  </a:lnTo>
                  <a:lnTo>
                    <a:pt x="55333" y="48463"/>
                  </a:lnTo>
                  <a:lnTo>
                    <a:pt x="55664" y="49250"/>
                  </a:lnTo>
                  <a:lnTo>
                    <a:pt x="56984" y="50558"/>
                  </a:lnTo>
                  <a:lnTo>
                    <a:pt x="57772" y="50888"/>
                  </a:lnTo>
                  <a:lnTo>
                    <a:pt x="59639" y="50888"/>
                  </a:lnTo>
                  <a:lnTo>
                    <a:pt x="60426" y="50558"/>
                  </a:lnTo>
                  <a:lnTo>
                    <a:pt x="61747" y="49250"/>
                  </a:lnTo>
                  <a:lnTo>
                    <a:pt x="62077" y="48463"/>
                  </a:lnTo>
                  <a:lnTo>
                    <a:pt x="62077" y="46621"/>
                  </a:lnTo>
                  <a:close/>
                </a:path>
                <a:path w="198120" h="221614">
                  <a:moveTo>
                    <a:pt x="63677" y="76174"/>
                  </a:moveTo>
                  <a:lnTo>
                    <a:pt x="63601" y="75399"/>
                  </a:lnTo>
                  <a:lnTo>
                    <a:pt x="62661" y="72402"/>
                  </a:lnTo>
                  <a:lnTo>
                    <a:pt x="60769" y="70904"/>
                  </a:lnTo>
                  <a:lnTo>
                    <a:pt x="57683" y="70370"/>
                  </a:lnTo>
                  <a:lnTo>
                    <a:pt x="56718" y="70396"/>
                  </a:lnTo>
                  <a:lnTo>
                    <a:pt x="55372" y="70878"/>
                  </a:lnTo>
                  <a:lnTo>
                    <a:pt x="56146" y="73520"/>
                  </a:lnTo>
                  <a:lnTo>
                    <a:pt x="54584" y="68237"/>
                  </a:lnTo>
                  <a:lnTo>
                    <a:pt x="51803" y="66725"/>
                  </a:lnTo>
                  <a:lnTo>
                    <a:pt x="46482" y="68262"/>
                  </a:lnTo>
                  <a:lnTo>
                    <a:pt x="44958" y="71031"/>
                  </a:lnTo>
                  <a:lnTo>
                    <a:pt x="46088" y="74917"/>
                  </a:lnTo>
                  <a:lnTo>
                    <a:pt x="46926" y="75869"/>
                  </a:lnTo>
                  <a:lnTo>
                    <a:pt x="47955" y="76492"/>
                  </a:lnTo>
                  <a:lnTo>
                    <a:pt x="48666" y="76517"/>
                  </a:lnTo>
                  <a:lnTo>
                    <a:pt x="49301" y="76771"/>
                  </a:lnTo>
                  <a:lnTo>
                    <a:pt x="49834" y="77177"/>
                  </a:lnTo>
                  <a:lnTo>
                    <a:pt x="50393" y="77266"/>
                  </a:lnTo>
                  <a:lnTo>
                    <a:pt x="51562" y="77089"/>
                  </a:lnTo>
                  <a:lnTo>
                    <a:pt x="51701" y="77063"/>
                  </a:lnTo>
                  <a:lnTo>
                    <a:pt x="51943" y="77063"/>
                  </a:lnTo>
                  <a:lnTo>
                    <a:pt x="51816" y="77101"/>
                  </a:lnTo>
                  <a:lnTo>
                    <a:pt x="51562" y="77089"/>
                  </a:lnTo>
                  <a:lnTo>
                    <a:pt x="51803" y="78244"/>
                  </a:lnTo>
                  <a:lnTo>
                    <a:pt x="52806" y="81407"/>
                  </a:lnTo>
                  <a:lnTo>
                    <a:pt x="56210" y="83172"/>
                  </a:lnTo>
                  <a:lnTo>
                    <a:pt x="61823" y="81407"/>
                  </a:lnTo>
                  <a:lnTo>
                    <a:pt x="63423" y="79298"/>
                  </a:lnTo>
                  <a:lnTo>
                    <a:pt x="63677" y="76174"/>
                  </a:lnTo>
                  <a:close/>
                </a:path>
                <a:path w="198120" h="221614">
                  <a:moveTo>
                    <a:pt x="64490" y="2425"/>
                  </a:moveTo>
                  <a:lnTo>
                    <a:pt x="64160" y="1625"/>
                  </a:lnTo>
                  <a:lnTo>
                    <a:pt x="62839" y="330"/>
                  </a:lnTo>
                  <a:lnTo>
                    <a:pt x="62039" y="0"/>
                  </a:lnTo>
                  <a:lnTo>
                    <a:pt x="60185" y="0"/>
                  </a:lnTo>
                  <a:lnTo>
                    <a:pt x="59385" y="330"/>
                  </a:lnTo>
                  <a:lnTo>
                    <a:pt x="58077" y="1625"/>
                  </a:lnTo>
                  <a:lnTo>
                    <a:pt x="57746" y="2425"/>
                  </a:lnTo>
                  <a:lnTo>
                    <a:pt x="57746" y="4267"/>
                  </a:lnTo>
                  <a:lnTo>
                    <a:pt x="58077" y="5054"/>
                  </a:lnTo>
                  <a:lnTo>
                    <a:pt x="59385" y="6362"/>
                  </a:lnTo>
                  <a:lnTo>
                    <a:pt x="60185" y="6692"/>
                  </a:lnTo>
                  <a:lnTo>
                    <a:pt x="62039" y="6692"/>
                  </a:lnTo>
                  <a:lnTo>
                    <a:pt x="62839" y="6362"/>
                  </a:lnTo>
                  <a:lnTo>
                    <a:pt x="64160" y="5054"/>
                  </a:lnTo>
                  <a:lnTo>
                    <a:pt x="64490" y="4267"/>
                  </a:lnTo>
                  <a:lnTo>
                    <a:pt x="64490" y="2425"/>
                  </a:lnTo>
                  <a:close/>
                </a:path>
                <a:path w="198120" h="221614">
                  <a:moveTo>
                    <a:pt x="66446" y="141389"/>
                  </a:moveTo>
                  <a:lnTo>
                    <a:pt x="66357" y="138823"/>
                  </a:lnTo>
                  <a:lnTo>
                    <a:pt x="65747" y="136728"/>
                  </a:lnTo>
                  <a:lnTo>
                    <a:pt x="64757" y="135509"/>
                  </a:lnTo>
                  <a:lnTo>
                    <a:pt x="63512" y="134683"/>
                  </a:lnTo>
                  <a:lnTo>
                    <a:pt x="64046" y="135229"/>
                  </a:lnTo>
                  <a:lnTo>
                    <a:pt x="64427" y="135928"/>
                  </a:lnTo>
                  <a:lnTo>
                    <a:pt x="64604" y="138595"/>
                  </a:lnTo>
                  <a:lnTo>
                    <a:pt x="63207" y="140182"/>
                  </a:lnTo>
                  <a:lnTo>
                    <a:pt x="59817" y="140411"/>
                  </a:lnTo>
                  <a:lnTo>
                    <a:pt x="58508" y="139458"/>
                  </a:lnTo>
                  <a:lnTo>
                    <a:pt x="58000" y="138099"/>
                  </a:lnTo>
                  <a:lnTo>
                    <a:pt x="57416" y="140131"/>
                  </a:lnTo>
                  <a:lnTo>
                    <a:pt x="55816" y="141732"/>
                  </a:lnTo>
                  <a:lnTo>
                    <a:pt x="53721" y="142265"/>
                  </a:lnTo>
                  <a:lnTo>
                    <a:pt x="53848" y="142582"/>
                  </a:lnTo>
                  <a:lnTo>
                    <a:pt x="54914" y="142925"/>
                  </a:lnTo>
                  <a:lnTo>
                    <a:pt x="55803" y="143738"/>
                  </a:lnTo>
                  <a:lnTo>
                    <a:pt x="56146" y="145059"/>
                  </a:lnTo>
                  <a:lnTo>
                    <a:pt x="56121" y="145389"/>
                  </a:lnTo>
                  <a:lnTo>
                    <a:pt x="57010" y="146011"/>
                  </a:lnTo>
                  <a:lnTo>
                    <a:pt x="58026" y="146431"/>
                  </a:lnTo>
                  <a:lnTo>
                    <a:pt x="59969" y="146646"/>
                  </a:lnTo>
                  <a:lnTo>
                    <a:pt x="60845" y="146583"/>
                  </a:lnTo>
                  <a:lnTo>
                    <a:pt x="62433" y="146126"/>
                  </a:lnTo>
                  <a:lnTo>
                    <a:pt x="64236" y="144970"/>
                  </a:lnTo>
                  <a:lnTo>
                    <a:pt x="64744" y="144462"/>
                  </a:lnTo>
                  <a:lnTo>
                    <a:pt x="66001" y="142760"/>
                  </a:lnTo>
                  <a:lnTo>
                    <a:pt x="66446" y="141389"/>
                  </a:lnTo>
                  <a:close/>
                </a:path>
                <a:path w="198120" h="221614">
                  <a:moveTo>
                    <a:pt x="66751" y="195554"/>
                  </a:moveTo>
                  <a:lnTo>
                    <a:pt x="65671" y="191858"/>
                  </a:lnTo>
                  <a:lnTo>
                    <a:pt x="62877" y="190334"/>
                  </a:lnTo>
                  <a:lnTo>
                    <a:pt x="59029" y="191452"/>
                  </a:lnTo>
                  <a:lnTo>
                    <a:pt x="58115" y="192239"/>
                  </a:lnTo>
                  <a:lnTo>
                    <a:pt x="57480" y="193192"/>
                  </a:lnTo>
                  <a:lnTo>
                    <a:pt x="57886" y="193890"/>
                  </a:lnTo>
                  <a:lnTo>
                    <a:pt x="58178" y="194652"/>
                  </a:lnTo>
                  <a:lnTo>
                    <a:pt x="58191" y="195643"/>
                  </a:lnTo>
                  <a:lnTo>
                    <a:pt x="58140" y="195846"/>
                  </a:lnTo>
                  <a:lnTo>
                    <a:pt x="58483" y="196672"/>
                  </a:lnTo>
                  <a:lnTo>
                    <a:pt x="58547" y="197662"/>
                  </a:lnTo>
                  <a:lnTo>
                    <a:pt x="58254" y="198602"/>
                  </a:lnTo>
                  <a:lnTo>
                    <a:pt x="61125" y="200837"/>
                  </a:lnTo>
                  <a:lnTo>
                    <a:pt x="61747" y="200901"/>
                  </a:lnTo>
                  <a:lnTo>
                    <a:pt x="62382" y="200863"/>
                  </a:lnTo>
                  <a:lnTo>
                    <a:pt x="63169" y="200609"/>
                  </a:lnTo>
                  <a:lnTo>
                    <a:pt x="63639" y="199161"/>
                  </a:lnTo>
                  <a:lnTo>
                    <a:pt x="64808" y="198069"/>
                  </a:lnTo>
                  <a:lnTo>
                    <a:pt x="66268" y="197548"/>
                  </a:lnTo>
                  <a:lnTo>
                    <a:pt x="66611" y="196583"/>
                  </a:lnTo>
                  <a:lnTo>
                    <a:pt x="66751" y="195554"/>
                  </a:lnTo>
                  <a:close/>
                </a:path>
                <a:path w="198120" h="221614">
                  <a:moveTo>
                    <a:pt x="69164" y="164033"/>
                  </a:moveTo>
                  <a:lnTo>
                    <a:pt x="68973" y="162242"/>
                  </a:lnTo>
                  <a:lnTo>
                    <a:pt x="67322" y="161518"/>
                  </a:lnTo>
                  <a:lnTo>
                    <a:pt x="66090" y="159981"/>
                  </a:lnTo>
                  <a:lnTo>
                    <a:pt x="65951" y="157873"/>
                  </a:lnTo>
                  <a:lnTo>
                    <a:pt x="66040" y="157480"/>
                  </a:lnTo>
                  <a:lnTo>
                    <a:pt x="64973" y="156870"/>
                  </a:lnTo>
                  <a:lnTo>
                    <a:pt x="63258" y="156337"/>
                  </a:lnTo>
                  <a:lnTo>
                    <a:pt x="62039" y="156298"/>
                  </a:lnTo>
                  <a:lnTo>
                    <a:pt x="60464" y="156679"/>
                  </a:lnTo>
                  <a:lnTo>
                    <a:pt x="57861" y="157492"/>
                  </a:lnTo>
                  <a:lnTo>
                    <a:pt x="56134" y="159766"/>
                  </a:lnTo>
                  <a:lnTo>
                    <a:pt x="55892" y="162293"/>
                  </a:lnTo>
                  <a:lnTo>
                    <a:pt x="54546" y="161721"/>
                  </a:lnTo>
                  <a:lnTo>
                    <a:pt x="52997" y="161569"/>
                  </a:lnTo>
                  <a:lnTo>
                    <a:pt x="47993" y="163017"/>
                  </a:lnTo>
                  <a:lnTo>
                    <a:pt x="45974" y="166636"/>
                  </a:lnTo>
                  <a:lnTo>
                    <a:pt x="47523" y="171894"/>
                  </a:lnTo>
                  <a:lnTo>
                    <a:pt x="48768" y="173278"/>
                  </a:lnTo>
                  <a:lnTo>
                    <a:pt x="50317" y="174066"/>
                  </a:lnTo>
                  <a:lnTo>
                    <a:pt x="50126" y="173558"/>
                  </a:lnTo>
                  <a:lnTo>
                    <a:pt x="49987" y="171564"/>
                  </a:lnTo>
                  <a:lnTo>
                    <a:pt x="51181" y="170129"/>
                  </a:lnTo>
                  <a:lnTo>
                    <a:pt x="52819" y="169799"/>
                  </a:lnTo>
                  <a:lnTo>
                    <a:pt x="52717" y="168897"/>
                  </a:lnTo>
                  <a:lnTo>
                    <a:pt x="61620" y="162598"/>
                  </a:lnTo>
                  <a:lnTo>
                    <a:pt x="63995" y="164439"/>
                  </a:lnTo>
                  <a:lnTo>
                    <a:pt x="64795" y="166979"/>
                  </a:lnTo>
                  <a:lnTo>
                    <a:pt x="66027" y="166839"/>
                  </a:lnTo>
                  <a:lnTo>
                    <a:pt x="67424" y="167132"/>
                  </a:lnTo>
                  <a:lnTo>
                    <a:pt x="68567" y="165798"/>
                  </a:lnTo>
                  <a:lnTo>
                    <a:pt x="69164" y="164033"/>
                  </a:lnTo>
                  <a:close/>
                </a:path>
                <a:path w="198120" h="221614">
                  <a:moveTo>
                    <a:pt x="79349" y="64516"/>
                  </a:moveTo>
                  <a:lnTo>
                    <a:pt x="78422" y="61353"/>
                  </a:lnTo>
                  <a:lnTo>
                    <a:pt x="75641" y="59829"/>
                  </a:lnTo>
                  <a:lnTo>
                    <a:pt x="72174" y="60833"/>
                  </a:lnTo>
                  <a:lnTo>
                    <a:pt x="71513" y="61290"/>
                  </a:lnTo>
                  <a:lnTo>
                    <a:pt x="70942" y="61836"/>
                  </a:lnTo>
                  <a:lnTo>
                    <a:pt x="72542" y="62001"/>
                  </a:lnTo>
                  <a:lnTo>
                    <a:pt x="73863" y="63220"/>
                  </a:lnTo>
                  <a:lnTo>
                    <a:pt x="74117" y="66713"/>
                  </a:lnTo>
                  <a:lnTo>
                    <a:pt x="72707" y="68313"/>
                  </a:lnTo>
                  <a:lnTo>
                    <a:pt x="70700" y="68440"/>
                  </a:lnTo>
                  <a:lnTo>
                    <a:pt x="70408" y="68376"/>
                  </a:lnTo>
                  <a:lnTo>
                    <a:pt x="70751" y="68821"/>
                  </a:lnTo>
                  <a:lnTo>
                    <a:pt x="72834" y="70269"/>
                  </a:lnTo>
                  <a:lnTo>
                    <a:pt x="74307" y="70599"/>
                  </a:lnTo>
                  <a:lnTo>
                    <a:pt x="77914" y="69545"/>
                  </a:lnTo>
                  <a:lnTo>
                    <a:pt x="79260" y="67640"/>
                  </a:lnTo>
                  <a:lnTo>
                    <a:pt x="79349" y="64516"/>
                  </a:lnTo>
                  <a:close/>
                </a:path>
                <a:path w="198120" h="221614">
                  <a:moveTo>
                    <a:pt x="81089" y="189357"/>
                  </a:moveTo>
                  <a:lnTo>
                    <a:pt x="80962" y="188683"/>
                  </a:lnTo>
                  <a:lnTo>
                    <a:pt x="80187" y="188099"/>
                  </a:lnTo>
                  <a:lnTo>
                    <a:pt x="79565" y="187350"/>
                  </a:lnTo>
                  <a:lnTo>
                    <a:pt x="79121" y="186474"/>
                  </a:lnTo>
                  <a:lnTo>
                    <a:pt x="78257" y="185991"/>
                  </a:lnTo>
                  <a:lnTo>
                    <a:pt x="77533" y="185280"/>
                  </a:lnTo>
                  <a:lnTo>
                    <a:pt x="76987" y="184442"/>
                  </a:lnTo>
                  <a:lnTo>
                    <a:pt x="76187" y="184289"/>
                  </a:lnTo>
                  <a:lnTo>
                    <a:pt x="75374" y="184264"/>
                  </a:lnTo>
                  <a:lnTo>
                    <a:pt x="71920" y="185343"/>
                  </a:lnTo>
                  <a:lnTo>
                    <a:pt x="70446" y="188150"/>
                  </a:lnTo>
                  <a:lnTo>
                    <a:pt x="72110" y="193395"/>
                  </a:lnTo>
                  <a:lnTo>
                    <a:pt x="74930" y="194856"/>
                  </a:lnTo>
                  <a:lnTo>
                    <a:pt x="77838" y="193954"/>
                  </a:lnTo>
                  <a:lnTo>
                    <a:pt x="78270" y="193662"/>
                  </a:lnTo>
                  <a:lnTo>
                    <a:pt x="77876" y="191897"/>
                  </a:lnTo>
                  <a:lnTo>
                    <a:pt x="78955" y="190144"/>
                  </a:lnTo>
                  <a:lnTo>
                    <a:pt x="80721" y="189699"/>
                  </a:lnTo>
                  <a:lnTo>
                    <a:pt x="81064" y="189687"/>
                  </a:lnTo>
                  <a:lnTo>
                    <a:pt x="81089" y="189357"/>
                  </a:lnTo>
                  <a:close/>
                </a:path>
                <a:path w="198120" h="221614">
                  <a:moveTo>
                    <a:pt x="82435" y="106413"/>
                  </a:moveTo>
                  <a:lnTo>
                    <a:pt x="82194" y="105397"/>
                  </a:lnTo>
                  <a:lnTo>
                    <a:pt x="81470" y="105638"/>
                  </a:lnTo>
                  <a:lnTo>
                    <a:pt x="78308" y="105689"/>
                  </a:lnTo>
                  <a:lnTo>
                    <a:pt x="76022" y="103492"/>
                  </a:lnTo>
                  <a:lnTo>
                    <a:pt x="75971" y="100596"/>
                  </a:lnTo>
                  <a:lnTo>
                    <a:pt x="76047" y="100317"/>
                  </a:lnTo>
                  <a:lnTo>
                    <a:pt x="75323" y="100291"/>
                  </a:lnTo>
                  <a:lnTo>
                    <a:pt x="74574" y="100355"/>
                  </a:lnTo>
                  <a:lnTo>
                    <a:pt x="71932" y="101180"/>
                  </a:lnTo>
                  <a:lnTo>
                    <a:pt x="70523" y="102565"/>
                  </a:lnTo>
                  <a:lnTo>
                    <a:pt x="69799" y="104254"/>
                  </a:lnTo>
                  <a:lnTo>
                    <a:pt x="72415" y="104495"/>
                  </a:lnTo>
                  <a:lnTo>
                    <a:pt x="74739" y="106260"/>
                  </a:lnTo>
                  <a:lnTo>
                    <a:pt x="75971" y="110426"/>
                  </a:lnTo>
                  <a:lnTo>
                    <a:pt x="75806" y="111963"/>
                  </a:lnTo>
                  <a:lnTo>
                    <a:pt x="75222" y="113309"/>
                  </a:lnTo>
                  <a:lnTo>
                    <a:pt x="76174" y="113322"/>
                  </a:lnTo>
                  <a:lnTo>
                    <a:pt x="77114" y="113169"/>
                  </a:lnTo>
                  <a:lnTo>
                    <a:pt x="76873" y="112776"/>
                  </a:lnTo>
                  <a:lnTo>
                    <a:pt x="76365" y="110744"/>
                  </a:lnTo>
                  <a:lnTo>
                    <a:pt x="77457" y="108927"/>
                  </a:lnTo>
                  <a:lnTo>
                    <a:pt x="80251" y="108229"/>
                  </a:lnTo>
                  <a:lnTo>
                    <a:pt x="81216" y="108470"/>
                  </a:lnTo>
                  <a:lnTo>
                    <a:pt x="81991" y="109004"/>
                  </a:lnTo>
                  <a:lnTo>
                    <a:pt x="82423" y="107429"/>
                  </a:lnTo>
                  <a:lnTo>
                    <a:pt x="82435" y="106413"/>
                  </a:lnTo>
                  <a:close/>
                </a:path>
                <a:path w="198120" h="221614">
                  <a:moveTo>
                    <a:pt x="86918" y="75234"/>
                  </a:moveTo>
                  <a:lnTo>
                    <a:pt x="85763" y="73990"/>
                  </a:lnTo>
                  <a:lnTo>
                    <a:pt x="84162" y="73215"/>
                  </a:lnTo>
                  <a:lnTo>
                    <a:pt x="81673" y="73063"/>
                  </a:lnTo>
                  <a:lnTo>
                    <a:pt x="80873" y="73139"/>
                  </a:lnTo>
                  <a:lnTo>
                    <a:pt x="77927" y="74066"/>
                  </a:lnTo>
                  <a:lnTo>
                    <a:pt x="76365" y="75730"/>
                  </a:lnTo>
                  <a:lnTo>
                    <a:pt x="75387" y="78943"/>
                  </a:lnTo>
                  <a:lnTo>
                    <a:pt x="75374" y="80276"/>
                  </a:lnTo>
                  <a:lnTo>
                    <a:pt x="75971" y="82156"/>
                  </a:lnTo>
                  <a:lnTo>
                    <a:pt x="76581" y="83172"/>
                  </a:lnTo>
                  <a:lnTo>
                    <a:pt x="77343" y="82816"/>
                  </a:lnTo>
                  <a:lnTo>
                    <a:pt x="78562" y="82461"/>
                  </a:lnTo>
                  <a:lnTo>
                    <a:pt x="79375" y="82410"/>
                  </a:lnTo>
                  <a:lnTo>
                    <a:pt x="80162" y="82499"/>
                  </a:lnTo>
                  <a:lnTo>
                    <a:pt x="79336" y="81673"/>
                  </a:lnTo>
                  <a:lnTo>
                    <a:pt x="78765" y="80619"/>
                  </a:lnTo>
                  <a:lnTo>
                    <a:pt x="78486" y="76631"/>
                  </a:lnTo>
                  <a:lnTo>
                    <a:pt x="80581" y="74256"/>
                  </a:lnTo>
                  <a:lnTo>
                    <a:pt x="84696" y="73977"/>
                  </a:lnTo>
                  <a:lnTo>
                    <a:pt x="85953" y="74434"/>
                  </a:lnTo>
                  <a:lnTo>
                    <a:pt x="86918" y="75234"/>
                  </a:lnTo>
                  <a:close/>
                </a:path>
                <a:path w="198120" h="221614">
                  <a:moveTo>
                    <a:pt x="87198" y="52400"/>
                  </a:moveTo>
                  <a:lnTo>
                    <a:pt x="86741" y="50939"/>
                  </a:lnTo>
                  <a:lnTo>
                    <a:pt x="85153" y="48387"/>
                  </a:lnTo>
                  <a:lnTo>
                    <a:pt x="82829" y="47345"/>
                  </a:lnTo>
                  <a:lnTo>
                    <a:pt x="80479" y="48094"/>
                  </a:lnTo>
                  <a:lnTo>
                    <a:pt x="79298" y="48755"/>
                  </a:lnTo>
                  <a:lnTo>
                    <a:pt x="77508" y="49949"/>
                  </a:lnTo>
                  <a:lnTo>
                    <a:pt x="76606" y="52146"/>
                  </a:lnTo>
                  <a:lnTo>
                    <a:pt x="78117" y="56921"/>
                  </a:lnTo>
                  <a:lnTo>
                    <a:pt x="80937" y="58394"/>
                  </a:lnTo>
                  <a:lnTo>
                    <a:pt x="85140" y="57073"/>
                  </a:lnTo>
                  <a:lnTo>
                    <a:pt x="86207" y="55880"/>
                  </a:lnTo>
                  <a:lnTo>
                    <a:pt x="87083" y="53467"/>
                  </a:lnTo>
                  <a:lnTo>
                    <a:pt x="87198" y="52400"/>
                  </a:lnTo>
                  <a:close/>
                </a:path>
                <a:path w="198120" h="221614">
                  <a:moveTo>
                    <a:pt x="87947" y="14541"/>
                  </a:moveTo>
                  <a:lnTo>
                    <a:pt x="87617" y="13754"/>
                  </a:lnTo>
                  <a:lnTo>
                    <a:pt x="86309" y="12446"/>
                  </a:lnTo>
                  <a:lnTo>
                    <a:pt x="85509" y="12128"/>
                  </a:lnTo>
                  <a:lnTo>
                    <a:pt x="83642" y="12128"/>
                  </a:lnTo>
                  <a:lnTo>
                    <a:pt x="82854" y="12446"/>
                  </a:lnTo>
                  <a:lnTo>
                    <a:pt x="81534" y="13754"/>
                  </a:lnTo>
                  <a:lnTo>
                    <a:pt x="81203" y="14541"/>
                  </a:lnTo>
                  <a:lnTo>
                    <a:pt x="81203" y="16395"/>
                  </a:lnTo>
                  <a:lnTo>
                    <a:pt x="81534" y="17183"/>
                  </a:lnTo>
                  <a:lnTo>
                    <a:pt x="82854" y="18491"/>
                  </a:lnTo>
                  <a:lnTo>
                    <a:pt x="83642" y="18808"/>
                  </a:lnTo>
                  <a:lnTo>
                    <a:pt x="85509" y="18808"/>
                  </a:lnTo>
                  <a:lnTo>
                    <a:pt x="86309" y="18491"/>
                  </a:lnTo>
                  <a:lnTo>
                    <a:pt x="87617" y="17183"/>
                  </a:lnTo>
                  <a:lnTo>
                    <a:pt x="87947" y="16395"/>
                  </a:lnTo>
                  <a:lnTo>
                    <a:pt x="87947" y="14541"/>
                  </a:lnTo>
                  <a:close/>
                </a:path>
                <a:path w="198120" h="221614">
                  <a:moveTo>
                    <a:pt x="88163" y="82092"/>
                  </a:moveTo>
                  <a:lnTo>
                    <a:pt x="86525" y="83832"/>
                  </a:lnTo>
                  <a:lnTo>
                    <a:pt x="83820" y="84023"/>
                  </a:lnTo>
                  <a:lnTo>
                    <a:pt x="83616" y="83934"/>
                  </a:lnTo>
                  <a:lnTo>
                    <a:pt x="83413" y="83921"/>
                  </a:lnTo>
                  <a:lnTo>
                    <a:pt x="83934" y="84366"/>
                  </a:lnTo>
                  <a:lnTo>
                    <a:pt x="84378" y="84912"/>
                  </a:lnTo>
                  <a:lnTo>
                    <a:pt x="84721" y="85521"/>
                  </a:lnTo>
                  <a:lnTo>
                    <a:pt x="86042" y="84937"/>
                  </a:lnTo>
                  <a:lnTo>
                    <a:pt x="87058" y="84023"/>
                  </a:lnTo>
                  <a:lnTo>
                    <a:pt x="87185" y="83832"/>
                  </a:lnTo>
                  <a:lnTo>
                    <a:pt x="88163" y="82092"/>
                  </a:lnTo>
                  <a:close/>
                </a:path>
                <a:path w="198120" h="221614">
                  <a:moveTo>
                    <a:pt x="88404" y="81495"/>
                  </a:moveTo>
                  <a:lnTo>
                    <a:pt x="88290" y="81864"/>
                  </a:lnTo>
                  <a:lnTo>
                    <a:pt x="88163" y="82092"/>
                  </a:lnTo>
                  <a:lnTo>
                    <a:pt x="88366" y="81864"/>
                  </a:lnTo>
                  <a:lnTo>
                    <a:pt x="88404" y="81495"/>
                  </a:lnTo>
                  <a:close/>
                </a:path>
                <a:path w="198120" h="221614">
                  <a:moveTo>
                    <a:pt x="88620" y="80657"/>
                  </a:moveTo>
                  <a:lnTo>
                    <a:pt x="88595" y="79476"/>
                  </a:lnTo>
                  <a:lnTo>
                    <a:pt x="88404" y="81495"/>
                  </a:lnTo>
                  <a:lnTo>
                    <a:pt x="88620" y="80657"/>
                  </a:lnTo>
                  <a:close/>
                </a:path>
                <a:path w="198120" h="221614">
                  <a:moveTo>
                    <a:pt x="89217" y="174853"/>
                  </a:moveTo>
                  <a:lnTo>
                    <a:pt x="87718" y="169748"/>
                  </a:lnTo>
                  <a:lnTo>
                    <a:pt x="84074" y="167754"/>
                  </a:lnTo>
                  <a:lnTo>
                    <a:pt x="77101" y="169773"/>
                  </a:lnTo>
                  <a:lnTo>
                    <a:pt x="75095" y="173393"/>
                  </a:lnTo>
                  <a:lnTo>
                    <a:pt x="76263" y="177355"/>
                  </a:lnTo>
                  <a:lnTo>
                    <a:pt x="76720" y="178244"/>
                  </a:lnTo>
                  <a:lnTo>
                    <a:pt x="77698" y="176441"/>
                  </a:lnTo>
                  <a:lnTo>
                    <a:pt x="79540" y="175158"/>
                  </a:lnTo>
                  <a:lnTo>
                    <a:pt x="83896" y="174853"/>
                  </a:lnTo>
                  <a:lnTo>
                    <a:pt x="85864" y="175831"/>
                  </a:lnTo>
                  <a:lnTo>
                    <a:pt x="87083" y="177419"/>
                  </a:lnTo>
                  <a:lnTo>
                    <a:pt x="87896" y="177736"/>
                  </a:lnTo>
                  <a:lnTo>
                    <a:pt x="88277" y="177952"/>
                  </a:lnTo>
                  <a:lnTo>
                    <a:pt x="89001" y="176530"/>
                  </a:lnTo>
                  <a:lnTo>
                    <a:pt x="89217" y="174853"/>
                  </a:lnTo>
                  <a:close/>
                </a:path>
                <a:path w="198120" h="221614">
                  <a:moveTo>
                    <a:pt x="94602" y="163576"/>
                  </a:moveTo>
                  <a:lnTo>
                    <a:pt x="91821" y="163195"/>
                  </a:lnTo>
                  <a:lnTo>
                    <a:pt x="89585" y="160921"/>
                  </a:lnTo>
                  <a:lnTo>
                    <a:pt x="89281" y="156514"/>
                  </a:lnTo>
                  <a:lnTo>
                    <a:pt x="89776" y="155105"/>
                  </a:lnTo>
                  <a:lnTo>
                    <a:pt x="90639" y="153974"/>
                  </a:lnTo>
                  <a:lnTo>
                    <a:pt x="89916" y="153924"/>
                  </a:lnTo>
                  <a:lnTo>
                    <a:pt x="89154" y="153987"/>
                  </a:lnTo>
                  <a:lnTo>
                    <a:pt x="87426" y="154520"/>
                  </a:lnTo>
                  <a:lnTo>
                    <a:pt x="86614" y="155079"/>
                  </a:lnTo>
                  <a:lnTo>
                    <a:pt x="85953" y="155765"/>
                  </a:lnTo>
                  <a:lnTo>
                    <a:pt x="86093" y="157073"/>
                  </a:lnTo>
                  <a:lnTo>
                    <a:pt x="85483" y="158280"/>
                  </a:lnTo>
                  <a:lnTo>
                    <a:pt x="84378" y="158940"/>
                  </a:lnTo>
                  <a:lnTo>
                    <a:pt x="84251" y="159791"/>
                  </a:lnTo>
                  <a:lnTo>
                    <a:pt x="84289" y="160655"/>
                  </a:lnTo>
                  <a:lnTo>
                    <a:pt x="85534" y="164592"/>
                  </a:lnTo>
                  <a:lnTo>
                    <a:pt x="88836" y="166306"/>
                  </a:lnTo>
                  <a:lnTo>
                    <a:pt x="93002" y="164998"/>
                  </a:lnTo>
                  <a:lnTo>
                    <a:pt x="93916" y="164363"/>
                  </a:lnTo>
                  <a:lnTo>
                    <a:pt x="94602" y="163576"/>
                  </a:lnTo>
                  <a:close/>
                </a:path>
                <a:path w="198120" h="221614">
                  <a:moveTo>
                    <a:pt x="101079" y="202933"/>
                  </a:moveTo>
                  <a:lnTo>
                    <a:pt x="100088" y="199567"/>
                  </a:lnTo>
                  <a:lnTo>
                    <a:pt x="99695" y="198945"/>
                  </a:lnTo>
                  <a:lnTo>
                    <a:pt x="99225" y="198412"/>
                  </a:lnTo>
                  <a:lnTo>
                    <a:pt x="98640" y="198196"/>
                  </a:lnTo>
                  <a:lnTo>
                    <a:pt x="98171" y="197777"/>
                  </a:lnTo>
                  <a:lnTo>
                    <a:pt x="97802" y="197294"/>
                  </a:lnTo>
                  <a:lnTo>
                    <a:pt x="96685" y="196710"/>
                  </a:lnTo>
                  <a:lnTo>
                    <a:pt x="95364" y="196519"/>
                  </a:lnTo>
                  <a:lnTo>
                    <a:pt x="91452" y="197662"/>
                  </a:lnTo>
                  <a:lnTo>
                    <a:pt x="89954" y="200342"/>
                  </a:lnTo>
                  <a:lnTo>
                    <a:pt x="90639" y="202946"/>
                  </a:lnTo>
                  <a:lnTo>
                    <a:pt x="90093" y="202831"/>
                  </a:lnTo>
                  <a:lnTo>
                    <a:pt x="89522" y="202793"/>
                  </a:lnTo>
                  <a:lnTo>
                    <a:pt x="87160" y="203530"/>
                  </a:lnTo>
                  <a:lnTo>
                    <a:pt x="86169" y="205409"/>
                  </a:lnTo>
                  <a:lnTo>
                    <a:pt x="86791" y="207352"/>
                  </a:lnTo>
                  <a:lnTo>
                    <a:pt x="87007" y="207670"/>
                  </a:lnTo>
                  <a:lnTo>
                    <a:pt x="88099" y="207975"/>
                  </a:lnTo>
                  <a:lnTo>
                    <a:pt x="88988" y="208622"/>
                  </a:lnTo>
                  <a:lnTo>
                    <a:pt x="89649" y="209499"/>
                  </a:lnTo>
                  <a:lnTo>
                    <a:pt x="90525" y="209499"/>
                  </a:lnTo>
                  <a:lnTo>
                    <a:pt x="92417" y="208902"/>
                  </a:lnTo>
                  <a:lnTo>
                    <a:pt x="93281" y="207556"/>
                  </a:lnTo>
                  <a:lnTo>
                    <a:pt x="93268" y="206133"/>
                  </a:lnTo>
                  <a:lnTo>
                    <a:pt x="94348" y="206654"/>
                  </a:lnTo>
                  <a:lnTo>
                    <a:pt x="95618" y="206832"/>
                  </a:lnTo>
                  <a:lnTo>
                    <a:pt x="99542" y="205701"/>
                  </a:lnTo>
                  <a:lnTo>
                    <a:pt x="101079" y="202933"/>
                  </a:lnTo>
                  <a:close/>
                </a:path>
                <a:path w="198120" h="221614">
                  <a:moveTo>
                    <a:pt x="101168" y="139319"/>
                  </a:moveTo>
                  <a:lnTo>
                    <a:pt x="98996" y="132435"/>
                  </a:lnTo>
                  <a:lnTo>
                    <a:pt x="95300" y="130530"/>
                  </a:lnTo>
                  <a:lnTo>
                    <a:pt x="91414" y="131800"/>
                  </a:lnTo>
                  <a:lnTo>
                    <a:pt x="92189" y="132600"/>
                  </a:lnTo>
                  <a:lnTo>
                    <a:pt x="92748" y="133629"/>
                  </a:lnTo>
                  <a:lnTo>
                    <a:pt x="92964" y="136931"/>
                  </a:lnTo>
                  <a:lnTo>
                    <a:pt x="91757" y="138811"/>
                  </a:lnTo>
                  <a:lnTo>
                    <a:pt x="89928" y="139649"/>
                  </a:lnTo>
                  <a:lnTo>
                    <a:pt x="88798" y="140106"/>
                  </a:lnTo>
                  <a:lnTo>
                    <a:pt x="87185" y="140208"/>
                  </a:lnTo>
                  <a:lnTo>
                    <a:pt x="86309" y="139915"/>
                  </a:lnTo>
                  <a:lnTo>
                    <a:pt x="85496" y="139496"/>
                  </a:lnTo>
                  <a:lnTo>
                    <a:pt x="84061" y="139954"/>
                  </a:lnTo>
                  <a:lnTo>
                    <a:pt x="82892" y="140868"/>
                  </a:lnTo>
                  <a:lnTo>
                    <a:pt x="82105" y="142036"/>
                  </a:lnTo>
                  <a:lnTo>
                    <a:pt x="83604" y="143129"/>
                  </a:lnTo>
                  <a:lnTo>
                    <a:pt x="84645" y="144818"/>
                  </a:lnTo>
                  <a:lnTo>
                    <a:pt x="84886" y="148336"/>
                  </a:lnTo>
                  <a:lnTo>
                    <a:pt x="84442" y="149758"/>
                  </a:lnTo>
                  <a:lnTo>
                    <a:pt x="83629" y="150926"/>
                  </a:lnTo>
                  <a:lnTo>
                    <a:pt x="85217" y="152082"/>
                  </a:lnTo>
                  <a:lnTo>
                    <a:pt x="87299" y="152539"/>
                  </a:lnTo>
                  <a:lnTo>
                    <a:pt x="89801" y="151815"/>
                  </a:lnTo>
                  <a:lnTo>
                    <a:pt x="93167" y="150063"/>
                  </a:lnTo>
                  <a:lnTo>
                    <a:pt x="94526" y="147180"/>
                  </a:lnTo>
                  <a:lnTo>
                    <a:pt x="93903" y="144322"/>
                  </a:lnTo>
                  <a:lnTo>
                    <a:pt x="95161" y="144246"/>
                  </a:lnTo>
                  <a:lnTo>
                    <a:pt x="99250" y="142976"/>
                  </a:lnTo>
                  <a:lnTo>
                    <a:pt x="101168" y="139319"/>
                  </a:lnTo>
                  <a:close/>
                </a:path>
                <a:path w="198120" h="221614">
                  <a:moveTo>
                    <a:pt x="102425" y="15328"/>
                  </a:moveTo>
                  <a:lnTo>
                    <a:pt x="102095" y="14541"/>
                  </a:lnTo>
                  <a:lnTo>
                    <a:pt x="100774" y="13233"/>
                  </a:lnTo>
                  <a:lnTo>
                    <a:pt x="99987" y="12903"/>
                  </a:lnTo>
                  <a:lnTo>
                    <a:pt x="98120" y="12903"/>
                  </a:lnTo>
                  <a:lnTo>
                    <a:pt x="97320" y="13233"/>
                  </a:lnTo>
                  <a:lnTo>
                    <a:pt x="96012" y="14541"/>
                  </a:lnTo>
                  <a:lnTo>
                    <a:pt x="95681" y="15328"/>
                  </a:lnTo>
                  <a:lnTo>
                    <a:pt x="95681" y="17170"/>
                  </a:lnTo>
                  <a:lnTo>
                    <a:pt x="96012" y="17970"/>
                  </a:lnTo>
                  <a:lnTo>
                    <a:pt x="97320" y="19265"/>
                  </a:lnTo>
                  <a:lnTo>
                    <a:pt x="98120" y="19596"/>
                  </a:lnTo>
                  <a:lnTo>
                    <a:pt x="99987" y="19596"/>
                  </a:lnTo>
                  <a:lnTo>
                    <a:pt x="100774" y="19265"/>
                  </a:lnTo>
                  <a:lnTo>
                    <a:pt x="102095" y="17970"/>
                  </a:lnTo>
                  <a:lnTo>
                    <a:pt x="102425" y="17170"/>
                  </a:lnTo>
                  <a:lnTo>
                    <a:pt x="102425" y="15328"/>
                  </a:lnTo>
                  <a:close/>
                </a:path>
                <a:path w="198120" h="221614">
                  <a:moveTo>
                    <a:pt x="106006" y="181394"/>
                  </a:moveTo>
                  <a:lnTo>
                    <a:pt x="104889" y="177876"/>
                  </a:lnTo>
                  <a:lnTo>
                    <a:pt x="102819" y="176593"/>
                  </a:lnTo>
                  <a:lnTo>
                    <a:pt x="100622" y="176669"/>
                  </a:lnTo>
                  <a:lnTo>
                    <a:pt x="100037" y="178079"/>
                  </a:lnTo>
                  <a:lnTo>
                    <a:pt x="98882" y="179247"/>
                  </a:lnTo>
                  <a:lnTo>
                    <a:pt x="96913" y="179743"/>
                  </a:lnTo>
                  <a:lnTo>
                    <a:pt x="96202" y="179705"/>
                  </a:lnTo>
                  <a:lnTo>
                    <a:pt x="95961" y="180505"/>
                  </a:lnTo>
                  <a:lnTo>
                    <a:pt x="97548" y="181394"/>
                  </a:lnTo>
                  <a:lnTo>
                    <a:pt x="98704" y="182918"/>
                  </a:lnTo>
                  <a:lnTo>
                    <a:pt x="99123" y="184759"/>
                  </a:lnTo>
                  <a:lnTo>
                    <a:pt x="99479" y="183489"/>
                  </a:lnTo>
                  <a:lnTo>
                    <a:pt x="100571" y="182511"/>
                  </a:lnTo>
                  <a:lnTo>
                    <a:pt x="103301" y="182181"/>
                  </a:lnTo>
                  <a:lnTo>
                    <a:pt x="104546" y="182841"/>
                  </a:lnTo>
                  <a:lnTo>
                    <a:pt x="105219" y="183908"/>
                  </a:lnTo>
                  <a:lnTo>
                    <a:pt x="105829" y="182765"/>
                  </a:lnTo>
                  <a:lnTo>
                    <a:pt x="106006" y="181394"/>
                  </a:lnTo>
                  <a:close/>
                </a:path>
                <a:path w="198120" h="221614">
                  <a:moveTo>
                    <a:pt x="110121" y="110858"/>
                  </a:moveTo>
                  <a:lnTo>
                    <a:pt x="109893" y="107911"/>
                  </a:lnTo>
                  <a:lnTo>
                    <a:pt x="109397" y="107696"/>
                  </a:lnTo>
                  <a:lnTo>
                    <a:pt x="108991" y="107378"/>
                  </a:lnTo>
                  <a:lnTo>
                    <a:pt x="108648" y="106972"/>
                  </a:lnTo>
                  <a:lnTo>
                    <a:pt x="105600" y="107073"/>
                  </a:lnTo>
                  <a:lnTo>
                    <a:pt x="102984" y="104902"/>
                  </a:lnTo>
                  <a:lnTo>
                    <a:pt x="102489" y="101942"/>
                  </a:lnTo>
                  <a:lnTo>
                    <a:pt x="101371" y="102184"/>
                  </a:lnTo>
                  <a:lnTo>
                    <a:pt x="98399" y="103111"/>
                  </a:lnTo>
                  <a:lnTo>
                    <a:pt x="96570" y="105943"/>
                  </a:lnTo>
                  <a:lnTo>
                    <a:pt x="96799" y="108889"/>
                  </a:lnTo>
                  <a:lnTo>
                    <a:pt x="97650" y="107823"/>
                  </a:lnTo>
                  <a:lnTo>
                    <a:pt x="98894" y="107086"/>
                  </a:lnTo>
                  <a:lnTo>
                    <a:pt x="103136" y="106807"/>
                  </a:lnTo>
                  <a:lnTo>
                    <a:pt x="105524" y="108877"/>
                  </a:lnTo>
                  <a:lnTo>
                    <a:pt x="105791" y="112788"/>
                  </a:lnTo>
                  <a:lnTo>
                    <a:pt x="105397" y="113842"/>
                  </a:lnTo>
                  <a:lnTo>
                    <a:pt x="104775" y="114731"/>
                  </a:lnTo>
                  <a:lnTo>
                    <a:pt x="105321" y="114630"/>
                  </a:lnTo>
                  <a:lnTo>
                    <a:pt x="108292" y="113690"/>
                  </a:lnTo>
                  <a:lnTo>
                    <a:pt x="110121" y="110858"/>
                  </a:lnTo>
                  <a:close/>
                </a:path>
                <a:path w="198120" h="221614">
                  <a:moveTo>
                    <a:pt x="110705" y="58445"/>
                  </a:moveTo>
                  <a:lnTo>
                    <a:pt x="109524" y="54711"/>
                  </a:lnTo>
                  <a:lnTo>
                    <a:pt x="108331" y="53657"/>
                  </a:lnTo>
                  <a:lnTo>
                    <a:pt x="106908" y="53149"/>
                  </a:lnTo>
                  <a:lnTo>
                    <a:pt x="106413" y="54356"/>
                  </a:lnTo>
                  <a:lnTo>
                    <a:pt x="105232" y="55219"/>
                  </a:lnTo>
                  <a:lnTo>
                    <a:pt x="102971" y="55257"/>
                  </a:lnTo>
                  <a:lnTo>
                    <a:pt x="102196" y="54927"/>
                  </a:lnTo>
                  <a:lnTo>
                    <a:pt x="101600" y="54406"/>
                  </a:lnTo>
                  <a:lnTo>
                    <a:pt x="100418" y="55676"/>
                  </a:lnTo>
                  <a:lnTo>
                    <a:pt x="99872" y="57480"/>
                  </a:lnTo>
                  <a:lnTo>
                    <a:pt x="100698" y="60058"/>
                  </a:lnTo>
                  <a:lnTo>
                    <a:pt x="101180" y="60706"/>
                  </a:lnTo>
                  <a:lnTo>
                    <a:pt x="101752" y="61264"/>
                  </a:lnTo>
                  <a:lnTo>
                    <a:pt x="100863" y="61836"/>
                  </a:lnTo>
                  <a:lnTo>
                    <a:pt x="100228" y="62623"/>
                  </a:lnTo>
                  <a:lnTo>
                    <a:pt x="99453" y="64566"/>
                  </a:lnTo>
                  <a:lnTo>
                    <a:pt x="99301" y="65671"/>
                  </a:lnTo>
                  <a:lnTo>
                    <a:pt x="100406" y="69405"/>
                  </a:lnTo>
                  <a:lnTo>
                    <a:pt x="103200" y="70929"/>
                  </a:lnTo>
                  <a:lnTo>
                    <a:pt x="108521" y="69392"/>
                  </a:lnTo>
                  <a:lnTo>
                    <a:pt x="110045" y="66624"/>
                  </a:lnTo>
                  <a:lnTo>
                    <a:pt x="109016" y="63119"/>
                  </a:lnTo>
                  <a:lnTo>
                    <a:pt x="108508" y="62445"/>
                  </a:lnTo>
                  <a:lnTo>
                    <a:pt x="107899" y="61861"/>
                  </a:lnTo>
                  <a:lnTo>
                    <a:pt x="109753" y="60680"/>
                  </a:lnTo>
                  <a:lnTo>
                    <a:pt x="110705" y="58445"/>
                  </a:lnTo>
                  <a:close/>
                </a:path>
                <a:path w="198120" h="221614">
                  <a:moveTo>
                    <a:pt x="112255" y="218389"/>
                  </a:moveTo>
                  <a:lnTo>
                    <a:pt x="112217" y="217932"/>
                  </a:lnTo>
                  <a:lnTo>
                    <a:pt x="111696" y="216154"/>
                  </a:lnTo>
                  <a:lnTo>
                    <a:pt x="109829" y="215138"/>
                  </a:lnTo>
                  <a:lnTo>
                    <a:pt x="106248" y="216179"/>
                  </a:lnTo>
                  <a:lnTo>
                    <a:pt x="105232" y="218033"/>
                  </a:lnTo>
                  <a:lnTo>
                    <a:pt x="105918" y="220395"/>
                  </a:lnTo>
                  <a:lnTo>
                    <a:pt x="106260" y="220853"/>
                  </a:lnTo>
                  <a:lnTo>
                    <a:pt x="106667" y="221234"/>
                  </a:lnTo>
                  <a:lnTo>
                    <a:pt x="107416" y="219659"/>
                  </a:lnTo>
                  <a:lnTo>
                    <a:pt x="108927" y="218465"/>
                  </a:lnTo>
                  <a:lnTo>
                    <a:pt x="111036" y="218325"/>
                  </a:lnTo>
                  <a:lnTo>
                    <a:pt x="111467" y="218427"/>
                  </a:lnTo>
                  <a:lnTo>
                    <a:pt x="112255" y="218389"/>
                  </a:lnTo>
                  <a:close/>
                </a:path>
                <a:path w="198120" h="221614">
                  <a:moveTo>
                    <a:pt x="114922" y="89369"/>
                  </a:moveTo>
                  <a:lnTo>
                    <a:pt x="114388" y="89573"/>
                  </a:lnTo>
                  <a:lnTo>
                    <a:pt x="113576" y="89623"/>
                  </a:lnTo>
                  <a:lnTo>
                    <a:pt x="113093" y="89522"/>
                  </a:lnTo>
                  <a:lnTo>
                    <a:pt x="112636" y="89357"/>
                  </a:lnTo>
                  <a:lnTo>
                    <a:pt x="112687" y="89623"/>
                  </a:lnTo>
                  <a:lnTo>
                    <a:pt x="112814" y="89865"/>
                  </a:lnTo>
                  <a:lnTo>
                    <a:pt x="112826" y="90284"/>
                  </a:lnTo>
                  <a:lnTo>
                    <a:pt x="112776" y="90525"/>
                  </a:lnTo>
                  <a:lnTo>
                    <a:pt x="113588" y="90271"/>
                  </a:lnTo>
                  <a:lnTo>
                    <a:pt x="114300" y="89865"/>
                  </a:lnTo>
                  <a:lnTo>
                    <a:pt x="114922" y="89369"/>
                  </a:lnTo>
                  <a:close/>
                </a:path>
                <a:path w="198120" h="221614">
                  <a:moveTo>
                    <a:pt x="117322" y="83489"/>
                  </a:moveTo>
                  <a:lnTo>
                    <a:pt x="113296" y="78308"/>
                  </a:lnTo>
                  <a:lnTo>
                    <a:pt x="112864" y="80454"/>
                  </a:lnTo>
                  <a:lnTo>
                    <a:pt x="111112" y="82169"/>
                  </a:lnTo>
                  <a:lnTo>
                    <a:pt x="107391" y="82423"/>
                  </a:lnTo>
                  <a:lnTo>
                    <a:pt x="106095" y="81927"/>
                  </a:lnTo>
                  <a:lnTo>
                    <a:pt x="105117" y="81064"/>
                  </a:lnTo>
                  <a:lnTo>
                    <a:pt x="104330" y="82423"/>
                  </a:lnTo>
                  <a:lnTo>
                    <a:pt x="104051" y="84048"/>
                  </a:lnTo>
                  <a:lnTo>
                    <a:pt x="104406" y="85686"/>
                  </a:lnTo>
                  <a:lnTo>
                    <a:pt x="105498" y="85877"/>
                  </a:lnTo>
                  <a:lnTo>
                    <a:pt x="106159" y="85521"/>
                  </a:lnTo>
                  <a:lnTo>
                    <a:pt x="106895" y="85267"/>
                  </a:lnTo>
                  <a:lnTo>
                    <a:pt x="108775" y="85242"/>
                  </a:lnTo>
                  <a:lnTo>
                    <a:pt x="109715" y="85623"/>
                  </a:lnTo>
                  <a:lnTo>
                    <a:pt x="110528" y="86169"/>
                  </a:lnTo>
                  <a:lnTo>
                    <a:pt x="110591" y="84467"/>
                  </a:lnTo>
                  <a:lnTo>
                    <a:pt x="111874" y="83032"/>
                  </a:lnTo>
                  <a:lnTo>
                    <a:pt x="115417" y="82791"/>
                  </a:lnTo>
                  <a:lnTo>
                    <a:pt x="116928" y="84086"/>
                  </a:lnTo>
                  <a:lnTo>
                    <a:pt x="117170" y="85826"/>
                  </a:lnTo>
                  <a:lnTo>
                    <a:pt x="117309" y="85255"/>
                  </a:lnTo>
                  <a:lnTo>
                    <a:pt x="117322" y="83489"/>
                  </a:lnTo>
                  <a:close/>
                </a:path>
                <a:path w="198120" h="221614">
                  <a:moveTo>
                    <a:pt x="119684" y="159905"/>
                  </a:moveTo>
                  <a:lnTo>
                    <a:pt x="119113" y="158102"/>
                  </a:lnTo>
                  <a:lnTo>
                    <a:pt x="118364" y="156984"/>
                  </a:lnTo>
                  <a:lnTo>
                    <a:pt x="117627" y="156260"/>
                  </a:lnTo>
                  <a:lnTo>
                    <a:pt x="116700" y="156743"/>
                  </a:lnTo>
                  <a:lnTo>
                    <a:pt x="114401" y="157403"/>
                  </a:lnTo>
                  <a:lnTo>
                    <a:pt x="112598" y="157137"/>
                  </a:lnTo>
                  <a:lnTo>
                    <a:pt x="111112" y="156311"/>
                  </a:lnTo>
                  <a:lnTo>
                    <a:pt x="110832" y="156565"/>
                  </a:lnTo>
                  <a:lnTo>
                    <a:pt x="110401" y="157187"/>
                  </a:lnTo>
                  <a:lnTo>
                    <a:pt x="110566" y="158140"/>
                  </a:lnTo>
                  <a:lnTo>
                    <a:pt x="110655" y="159423"/>
                  </a:lnTo>
                  <a:lnTo>
                    <a:pt x="110350" y="160642"/>
                  </a:lnTo>
                  <a:lnTo>
                    <a:pt x="109766" y="161683"/>
                  </a:lnTo>
                  <a:lnTo>
                    <a:pt x="110693" y="164185"/>
                  </a:lnTo>
                  <a:lnTo>
                    <a:pt x="113385" y="165557"/>
                  </a:lnTo>
                  <a:lnTo>
                    <a:pt x="116116" y="164668"/>
                  </a:lnTo>
                  <a:lnTo>
                    <a:pt x="116789" y="163728"/>
                  </a:lnTo>
                  <a:lnTo>
                    <a:pt x="117678" y="162979"/>
                  </a:lnTo>
                  <a:lnTo>
                    <a:pt x="118757" y="162496"/>
                  </a:lnTo>
                  <a:lnTo>
                    <a:pt x="119443" y="161328"/>
                  </a:lnTo>
                  <a:lnTo>
                    <a:pt x="119684" y="159905"/>
                  </a:lnTo>
                  <a:close/>
                </a:path>
                <a:path w="198120" h="221614">
                  <a:moveTo>
                    <a:pt x="125590" y="28270"/>
                  </a:moveTo>
                  <a:lnTo>
                    <a:pt x="125260" y="27482"/>
                  </a:lnTo>
                  <a:lnTo>
                    <a:pt x="123952" y="26174"/>
                  </a:lnTo>
                  <a:lnTo>
                    <a:pt x="123151" y="25844"/>
                  </a:lnTo>
                  <a:lnTo>
                    <a:pt x="121297" y="25844"/>
                  </a:lnTo>
                  <a:lnTo>
                    <a:pt x="120497" y="26174"/>
                  </a:lnTo>
                  <a:lnTo>
                    <a:pt x="119189" y="27482"/>
                  </a:lnTo>
                  <a:lnTo>
                    <a:pt x="118859" y="28270"/>
                  </a:lnTo>
                  <a:lnTo>
                    <a:pt x="118859" y="30111"/>
                  </a:lnTo>
                  <a:lnTo>
                    <a:pt x="119189" y="30899"/>
                  </a:lnTo>
                  <a:lnTo>
                    <a:pt x="120497" y="32207"/>
                  </a:lnTo>
                  <a:lnTo>
                    <a:pt x="121297" y="32537"/>
                  </a:lnTo>
                  <a:lnTo>
                    <a:pt x="123151" y="32537"/>
                  </a:lnTo>
                  <a:lnTo>
                    <a:pt x="123952" y="32207"/>
                  </a:lnTo>
                  <a:lnTo>
                    <a:pt x="125260" y="30899"/>
                  </a:lnTo>
                  <a:lnTo>
                    <a:pt x="125590" y="30111"/>
                  </a:lnTo>
                  <a:lnTo>
                    <a:pt x="125590" y="28270"/>
                  </a:lnTo>
                  <a:close/>
                </a:path>
                <a:path w="198120" h="221614">
                  <a:moveTo>
                    <a:pt x="125628" y="70180"/>
                  </a:moveTo>
                  <a:lnTo>
                    <a:pt x="125615" y="69138"/>
                  </a:lnTo>
                  <a:lnTo>
                    <a:pt x="124472" y="70967"/>
                  </a:lnTo>
                  <a:lnTo>
                    <a:pt x="124561" y="71323"/>
                  </a:lnTo>
                  <a:lnTo>
                    <a:pt x="125628" y="70180"/>
                  </a:lnTo>
                  <a:close/>
                </a:path>
                <a:path w="198120" h="221614">
                  <a:moveTo>
                    <a:pt x="125958" y="195745"/>
                  </a:moveTo>
                  <a:lnTo>
                    <a:pt x="125133" y="193027"/>
                  </a:lnTo>
                  <a:lnTo>
                    <a:pt x="124155" y="194348"/>
                  </a:lnTo>
                  <a:lnTo>
                    <a:pt x="122618" y="195275"/>
                  </a:lnTo>
                  <a:lnTo>
                    <a:pt x="119507" y="195491"/>
                  </a:lnTo>
                  <a:lnTo>
                    <a:pt x="118275" y="195122"/>
                  </a:lnTo>
                  <a:lnTo>
                    <a:pt x="117246" y="194449"/>
                  </a:lnTo>
                  <a:lnTo>
                    <a:pt x="117360" y="195262"/>
                  </a:lnTo>
                  <a:lnTo>
                    <a:pt x="117652" y="195986"/>
                  </a:lnTo>
                  <a:lnTo>
                    <a:pt x="117843" y="196761"/>
                  </a:lnTo>
                  <a:lnTo>
                    <a:pt x="117767" y="198716"/>
                  </a:lnTo>
                  <a:lnTo>
                    <a:pt x="118922" y="199428"/>
                  </a:lnTo>
                  <a:lnTo>
                    <a:pt x="120357" y="199682"/>
                  </a:lnTo>
                  <a:lnTo>
                    <a:pt x="124434" y="198513"/>
                  </a:lnTo>
                  <a:lnTo>
                    <a:pt x="125958" y="195745"/>
                  </a:lnTo>
                  <a:close/>
                </a:path>
                <a:path w="198120" h="221614">
                  <a:moveTo>
                    <a:pt x="128371" y="92341"/>
                  </a:moveTo>
                  <a:lnTo>
                    <a:pt x="127304" y="92341"/>
                  </a:lnTo>
                  <a:lnTo>
                    <a:pt x="126009" y="92748"/>
                  </a:lnTo>
                  <a:lnTo>
                    <a:pt x="125387" y="93179"/>
                  </a:lnTo>
                  <a:lnTo>
                    <a:pt x="124841" y="93700"/>
                  </a:lnTo>
                  <a:lnTo>
                    <a:pt x="125590" y="93548"/>
                  </a:lnTo>
                  <a:lnTo>
                    <a:pt x="126326" y="93675"/>
                  </a:lnTo>
                  <a:lnTo>
                    <a:pt x="126974" y="93980"/>
                  </a:lnTo>
                  <a:lnTo>
                    <a:pt x="127355" y="93370"/>
                  </a:lnTo>
                  <a:lnTo>
                    <a:pt x="127825" y="92824"/>
                  </a:lnTo>
                  <a:lnTo>
                    <a:pt x="128371" y="92341"/>
                  </a:lnTo>
                  <a:close/>
                </a:path>
                <a:path w="198120" h="221614">
                  <a:moveTo>
                    <a:pt x="131457" y="128968"/>
                  </a:moveTo>
                  <a:lnTo>
                    <a:pt x="130543" y="126085"/>
                  </a:lnTo>
                  <a:lnTo>
                    <a:pt x="129908" y="125069"/>
                  </a:lnTo>
                  <a:lnTo>
                    <a:pt x="129082" y="126276"/>
                  </a:lnTo>
                  <a:lnTo>
                    <a:pt x="127876" y="127228"/>
                  </a:lnTo>
                  <a:lnTo>
                    <a:pt x="124637" y="128168"/>
                  </a:lnTo>
                  <a:lnTo>
                    <a:pt x="122885" y="127939"/>
                  </a:lnTo>
                  <a:lnTo>
                    <a:pt x="121437" y="127165"/>
                  </a:lnTo>
                  <a:lnTo>
                    <a:pt x="121285" y="127406"/>
                  </a:lnTo>
                  <a:lnTo>
                    <a:pt x="120878" y="127787"/>
                  </a:lnTo>
                  <a:lnTo>
                    <a:pt x="121018" y="128549"/>
                  </a:lnTo>
                  <a:lnTo>
                    <a:pt x="123012" y="129184"/>
                  </a:lnTo>
                  <a:lnTo>
                    <a:pt x="124599" y="130759"/>
                  </a:lnTo>
                  <a:lnTo>
                    <a:pt x="125234" y="132765"/>
                  </a:lnTo>
                  <a:lnTo>
                    <a:pt x="125920" y="132854"/>
                  </a:lnTo>
                  <a:lnTo>
                    <a:pt x="126631" y="132816"/>
                  </a:lnTo>
                  <a:lnTo>
                    <a:pt x="129984" y="131775"/>
                  </a:lnTo>
                  <a:lnTo>
                    <a:pt x="131457" y="128968"/>
                  </a:lnTo>
                  <a:close/>
                </a:path>
                <a:path w="198120" h="221614">
                  <a:moveTo>
                    <a:pt x="132816" y="44030"/>
                  </a:moveTo>
                  <a:lnTo>
                    <a:pt x="132486" y="43230"/>
                  </a:lnTo>
                  <a:lnTo>
                    <a:pt x="131178" y="41935"/>
                  </a:lnTo>
                  <a:lnTo>
                    <a:pt x="130378" y="41605"/>
                  </a:lnTo>
                  <a:lnTo>
                    <a:pt x="128524" y="41605"/>
                  </a:lnTo>
                  <a:lnTo>
                    <a:pt x="127723" y="41935"/>
                  </a:lnTo>
                  <a:lnTo>
                    <a:pt x="126403" y="43230"/>
                  </a:lnTo>
                  <a:lnTo>
                    <a:pt x="126072" y="44030"/>
                  </a:lnTo>
                  <a:lnTo>
                    <a:pt x="126072" y="45872"/>
                  </a:lnTo>
                  <a:lnTo>
                    <a:pt x="126403" y="46659"/>
                  </a:lnTo>
                  <a:lnTo>
                    <a:pt x="127723" y="47967"/>
                  </a:lnTo>
                  <a:lnTo>
                    <a:pt x="128524" y="48298"/>
                  </a:lnTo>
                  <a:lnTo>
                    <a:pt x="130378" y="48298"/>
                  </a:lnTo>
                  <a:lnTo>
                    <a:pt x="131178" y="47967"/>
                  </a:lnTo>
                  <a:lnTo>
                    <a:pt x="132486" y="46659"/>
                  </a:lnTo>
                  <a:lnTo>
                    <a:pt x="132816" y="45872"/>
                  </a:lnTo>
                  <a:lnTo>
                    <a:pt x="132816" y="44030"/>
                  </a:lnTo>
                  <a:close/>
                </a:path>
                <a:path w="198120" h="221614">
                  <a:moveTo>
                    <a:pt x="136525" y="67259"/>
                  </a:moveTo>
                  <a:lnTo>
                    <a:pt x="134861" y="62014"/>
                  </a:lnTo>
                  <a:lnTo>
                    <a:pt x="132041" y="60553"/>
                  </a:lnTo>
                  <a:lnTo>
                    <a:pt x="127266" y="62052"/>
                  </a:lnTo>
                  <a:lnTo>
                    <a:pt x="125971" y="63982"/>
                  </a:lnTo>
                  <a:lnTo>
                    <a:pt x="125945" y="66090"/>
                  </a:lnTo>
                  <a:lnTo>
                    <a:pt x="125564" y="66217"/>
                  </a:lnTo>
                  <a:lnTo>
                    <a:pt x="124929" y="66624"/>
                  </a:lnTo>
                  <a:lnTo>
                    <a:pt x="125310" y="67144"/>
                  </a:lnTo>
                  <a:lnTo>
                    <a:pt x="125590" y="67754"/>
                  </a:lnTo>
                  <a:lnTo>
                    <a:pt x="125615" y="69138"/>
                  </a:lnTo>
                  <a:lnTo>
                    <a:pt x="129184" y="68249"/>
                  </a:lnTo>
                  <a:lnTo>
                    <a:pt x="131013" y="69329"/>
                  </a:lnTo>
                  <a:lnTo>
                    <a:pt x="131914" y="72923"/>
                  </a:lnTo>
                  <a:lnTo>
                    <a:pt x="130822" y="74739"/>
                  </a:lnTo>
                  <a:lnTo>
                    <a:pt x="127203" y="75628"/>
                  </a:lnTo>
                  <a:lnTo>
                    <a:pt x="125374" y="74549"/>
                  </a:lnTo>
                  <a:lnTo>
                    <a:pt x="124561" y="71323"/>
                  </a:lnTo>
                  <a:lnTo>
                    <a:pt x="124320" y="71577"/>
                  </a:lnTo>
                  <a:lnTo>
                    <a:pt x="122631" y="71780"/>
                  </a:lnTo>
                  <a:lnTo>
                    <a:pt x="122631" y="72059"/>
                  </a:lnTo>
                  <a:lnTo>
                    <a:pt x="123444" y="74841"/>
                  </a:lnTo>
                  <a:lnTo>
                    <a:pt x="126225" y="76352"/>
                  </a:lnTo>
                  <a:lnTo>
                    <a:pt x="128727" y="75628"/>
                  </a:lnTo>
                  <a:lnTo>
                    <a:pt x="131064" y="74955"/>
                  </a:lnTo>
                  <a:lnTo>
                    <a:pt x="132397" y="73012"/>
                  </a:lnTo>
                  <a:lnTo>
                    <a:pt x="132435" y="70878"/>
                  </a:lnTo>
                  <a:lnTo>
                    <a:pt x="135064" y="70040"/>
                  </a:lnTo>
                  <a:lnTo>
                    <a:pt x="136525" y="67259"/>
                  </a:lnTo>
                  <a:close/>
                </a:path>
                <a:path w="198120" h="221614">
                  <a:moveTo>
                    <a:pt x="139738" y="174929"/>
                  </a:moveTo>
                  <a:lnTo>
                    <a:pt x="139369" y="172504"/>
                  </a:lnTo>
                  <a:lnTo>
                    <a:pt x="138493" y="171704"/>
                  </a:lnTo>
                  <a:lnTo>
                    <a:pt x="137883" y="170649"/>
                  </a:lnTo>
                  <a:lnTo>
                    <a:pt x="137604" y="169456"/>
                  </a:lnTo>
                  <a:lnTo>
                    <a:pt x="137033" y="168986"/>
                  </a:lnTo>
                  <a:lnTo>
                    <a:pt x="136398" y="168656"/>
                  </a:lnTo>
                  <a:lnTo>
                    <a:pt x="135686" y="168478"/>
                  </a:lnTo>
                  <a:lnTo>
                    <a:pt x="135953" y="172059"/>
                  </a:lnTo>
                  <a:lnTo>
                    <a:pt x="133477" y="175018"/>
                  </a:lnTo>
                  <a:lnTo>
                    <a:pt x="130136" y="175526"/>
                  </a:lnTo>
                  <a:lnTo>
                    <a:pt x="131229" y="177558"/>
                  </a:lnTo>
                  <a:lnTo>
                    <a:pt x="133565" y="178701"/>
                  </a:lnTo>
                  <a:lnTo>
                    <a:pt x="138328" y="177317"/>
                  </a:lnTo>
                  <a:lnTo>
                    <a:pt x="139738" y="174929"/>
                  </a:lnTo>
                  <a:close/>
                </a:path>
                <a:path w="198120" h="221614">
                  <a:moveTo>
                    <a:pt x="150291" y="196583"/>
                  </a:moveTo>
                  <a:lnTo>
                    <a:pt x="149796" y="196265"/>
                  </a:lnTo>
                  <a:lnTo>
                    <a:pt x="149352" y="195859"/>
                  </a:lnTo>
                  <a:lnTo>
                    <a:pt x="148958" y="195402"/>
                  </a:lnTo>
                  <a:lnTo>
                    <a:pt x="148958" y="196570"/>
                  </a:lnTo>
                  <a:lnTo>
                    <a:pt x="148577" y="197662"/>
                  </a:lnTo>
                  <a:lnTo>
                    <a:pt x="147891" y="198513"/>
                  </a:lnTo>
                  <a:lnTo>
                    <a:pt x="148247" y="198475"/>
                  </a:lnTo>
                  <a:lnTo>
                    <a:pt x="149225" y="198170"/>
                  </a:lnTo>
                  <a:lnTo>
                    <a:pt x="149923" y="197459"/>
                  </a:lnTo>
                  <a:lnTo>
                    <a:pt x="150291" y="196583"/>
                  </a:lnTo>
                  <a:close/>
                </a:path>
                <a:path w="198120" h="221614">
                  <a:moveTo>
                    <a:pt x="151409" y="140169"/>
                  </a:moveTo>
                  <a:lnTo>
                    <a:pt x="150787" y="137871"/>
                  </a:lnTo>
                  <a:lnTo>
                    <a:pt x="148971" y="136537"/>
                  </a:lnTo>
                  <a:lnTo>
                    <a:pt x="146926" y="136385"/>
                  </a:lnTo>
                  <a:lnTo>
                    <a:pt x="148945" y="136880"/>
                  </a:lnTo>
                  <a:lnTo>
                    <a:pt x="150609" y="138277"/>
                  </a:lnTo>
                  <a:lnTo>
                    <a:pt x="151409" y="140169"/>
                  </a:lnTo>
                  <a:close/>
                </a:path>
                <a:path w="198120" h="221614">
                  <a:moveTo>
                    <a:pt x="152196" y="161467"/>
                  </a:moveTo>
                  <a:lnTo>
                    <a:pt x="151295" y="158623"/>
                  </a:lnTo>
                  <a:lnTo>
                    <a:pt x="149402" y="157645"/>
                  </a:lnTo>
                  <a:lnTo>
                    <a:pt x="145846" y="158750"/>
                  </a:lnTo>
                  <a:lnTo>
                    <a:pt x="144856" y="160629"/>
                  </a:lnTo>
                  <a:lnTo>
                    <a:pt x="145453" y="162471"/>
                  </a:lnTo>
                  <a:lnTo>
                    <a:pt x="145961" y="162661"/>
                  </a:lnTo>
                  <a:lnTo>
                    <a:pt x="146342" y="162267"/>
                  </a:lnTo>
                  <a:lnTo>
                    <a:pt x="146799" y="161925"/>
                  </a:lnTo>
                  <a:lnTo>
                    <a:pt x="148932" y="161277"/>
                  </a:lnTo>
                  <a:lnTo>
                    <a:pt x="150507" y="162013"/>
                  </a:lnTo>
                  <a:lnTo>
                    <a:pt x="151269" y="163385"/>
                  </a:lnTo>
                  <a:lnTo>
                    <a:pt x="151904" y="162547"/>
                  </a:lnTo>
                  <a:lnTo>
                    <a:pt x="152196" y="161467"/>
                  </a:lnTo>
                  <a:close/>
                </a:path>
                <a:path w="198120" h="221614">
                  <a:moveTo>
                    <a:pt x="155282" y="112052"/>
                  </a:moveTo>
                  <a:lnTo>
                    <a:pt x="153733" y="106768"/>
                  </a:lnTo>
                  <a:lnTo>
                    <a:pt x="150939" y="105257"/>
                  </a:lnTo>
                  <a:lnTo>
                    <a:pt x="147218" y="106324"/>
                  </a:lnTo>
                  <a:lnTo>
                    <a:pt x="146418" y="106997"/>
                  </a:lnTo>
                  <a:lnTo>
                    <a:pt x="145783" y="107810"/>
                  </a:lnTo>
                  <a:lnTo>
                    <a:pt x="145935" y="109131"/>
                  </a:lnTo>
                  <a:lnTo>
                    <a:pt x="145580" y="110388"/>
                  </a:lnTo>
                  <a:lnTo>
                    <a:pt x="145262" y="110794"/>
                  </a:lnTo>
                  <a:lnTo>
                    <a:pt x="145262" y="113538"/>
                  </a:lnTo>
                  <a:lnTo>
                    <a:pt x="145148" y="113182"/>
                  </a:lnTo>
                  <a:lnTo>
                    <a:pt x="145262" y="113538"/>
                  </a:lnTo>
                  <a:lnTo>
                    <a:pt x="145262" y="110794"/>
                  </a:lnTo>
                  <a:lnTo>
                    <a:pt x="144792" y="111379"/>
                  </a:lnTo>
                  <a:lnTo>
                    <a:pt x="144132" y="112229"/>
                  </a:lnTo>
                  <a:lnTo>
                    <a:pt x="143243" y="112928"/>
                  </a:lnTo>
                  <a:lnTo>
                    <a:pt x="141732" y="113309"/>
                  </a:lnTo>
                  <a:lnTo>
                    <a:pt x="141008" y="113271"/>
                  </a:lnTo>
                  <a:lnTo>
                    <a:pt x="140919" y="113766"/>
                  </a:lnTo>
                  <a:lnTo>
                    <a:pt x="140919" y="114300"/>
                  </a:lnTo>
                  <a:lnTo>
                    <a:pt x="141643" y="116586"/>
                  </a:lnTo>
                  <a:lnTo>
                    <a:pt x="143535" y="117563"/>
                  </a:lnTo>
                  <a:lnTo>
                    <a:pt x="146265" y="116713"/>
                  </a:lnTo>
                  <a:lnTo>
                    <a:pt x="146951" y="116027"/>
                  </a:lnTo>
                  <a:lnTo>
                    <a:pt x="147332" y="115214"/>
                  </a:lnTo>
                  <a:lnTo>
                    <a:pt x="148450" y="115785"/>
                  </a:lnTo>
                  <a:lnTo>
                    <a:pt x="149783" y="115963"/>
                  </a:lnTo>
                  <a:lnTo>
                    <a:pt x="153758" y="114820"/>
                  </a:lnTo>
                  <a:lnTo>
                    <a:pt x="155282" y="112052"/>
                  </a:lnTo>
                  <a:close/>
                </a:path>
                <a:path w="198120" h="221614">
                  <a:moveTo>
                    <a:pt x="157530" y="61493"/>
                  </a:moveTo>
                  <a:lnTo>
                    <a:pt x="156679" y="58813"/>
                  </a:lnTo>
                  <a:lnTo>
                    <a:pt x="156032" y="58127"/>
                  </a:lnTo>
                  <a:lnTo>
                    <a:pt x="155257" y="57759"/>
                  </a:lnTo>
                  <a:lnTo>
                    <a:pt x="155232" y="57607"/>
                  </a:lnTo>
                  <a:lnTo>
                    <a:pt x="154711" y="55829"/>
                  </a:lnTo>
                  <a:lnTo>
                    <a:pt x="152831" y="54813"/>
                  </a:lnTo>
                  <a:lnTo>
                    <a:pt x="149250" y="55841"/>
                  </a:lnTo>
                  <a:lnTo>
                    <a:pt x="148234" y="57696"/>
                  </a:lnTo>
                  <a:lnTo>
                    <a:pt x="149021" y="60426"/>
                  </a:lnTo>
                  <a:lnTo>
                    <a:pt x="149694" y="61125"/>
                  </a:lnTo>
                  <a:lnTo>
                    <a:pt x="150520" y="61518"/>
                  </a:lnTo>
                  <a:lnTo>
                    <a:pt x="151091" y="63500"/>
                  </a:lnTo>
                  <a:lnTo>
                    <a:pt x="152984" y="64477"/>
                  </a:lnTo>
                  <a:lnTo>
                    <a:pt x="156540" y="63360"/>
                  </a:lnTo>
                  <a:lnTo>
                    <a:pt x="157530" y="61493"/>
                  </a:lnTo>
                  <a:close/>
                </a:path>
                <a:path w="198120" h="221614">
                  <a:moveTo>
                    <a:pt x="158242" y="79857"/>
                  </a:moveTo>
                  <a:lnTo>
                    <a:pt x="157035" y="75717"/>
                  </a:lnTo>
                  <a:lnTo>
                    <a:pt x="154241" y="74193"/>
                  </a:lnTo>
                  <a:lnTo>
                    <a:pt x="148920" y="75730"/>
                  </a:lnTo>
                  <a:lnTo>
                    <a:pt x="147383" y="78498"/>
                  </a:lnTo>
                  <a:lnTo>
                    <a:pt x="148183" y="81191"/>
                  </a:lnTo>
                  <a:lnTo>
                    <a:pt x="148793" y="80822"/>
                  </a:lnTo>
                  <a:lnTo>
                    <a:pt x="150952" y="80276"/>
                  </a:lnTo>
                  <a:lnTo>
                    <a:pt x="152781" y="81368"/>
                  </a:lnTo>
                  <a:lnTo>
                    <a:pt x="153365" y="83654"/>
                  </a:lnTo>
                  <a:lnTo>
                    <a:pt x="153250" y="84620"/>
                  </a:lnTo>
                  <a:lnTo>
                    <a:pt x="153136" y="85204"/>
                  </a:lnTo>
                  <a:lnTo>
                    <a:pt x="152844" y="85699"/>
                  </a:lnTo>
                  <a:lnTo>
                    <a:pt x="152450" y="86144"/>
                  </a:lnTo>
                  <a:lnTo>
                    <a:pt x="153174" y="86448"/>
                  </a:lnTo>
                  <a:lnTo>
                    <a:pt x="153987" y="86550"/>
                  </a:lnTo>
                  <a:lnTo>
                    <a:pt x="156425" y="85788"/>
                  </a:lnTo>
                  <a:lnTo>
                    <a:pt x="157340" y="84162"/>
                  </a:lnTo>
                  <a:lnTo>
                    <a:pt x="157048" y="82550"/>
                  </a:lnTo>
                  <a:lnTo>
                    <a:pt x="157886" y="81356"/>
                  </a:lnTo>
                  <a:lnTo>
                    <a:pt x="158242" y="79857"/>
                  </a:lnTo>
                  <a:close/>
                </a:path>
                <a:path w="198120" h="221614">
                  <a:moveTo>
                    <a:pt x="164007" y="37020"/>
                  </a:moveTo>
                  <a:lnTo>
                    <a:pt x="163677" y="36233"/>
                  </a:lnTo>
                  <a:lnTo>
                    <a:pt x="162356" y="34925"/>
                  </a:lnTo>
                  <a:lnTo>
                    <a:pt x="161556" y="34594"/>
                  </a:lnTo>
                  <a:lnTo>
                    <a:pt x="159702" y="34594"/>
                  </a:lnTo>
                  <a:lnTo>
                    <a:pt x="158902" y="34925"/>
                  </a:lnTo>
                  <a:lnTo>
                    <a:pt x="157594" y="36233"/>
                  </a:lnTo>
                  <a:lnTo>
                    <a:pt x="157264" y="37020"/>
                  </a:lnTo>
                  <a:lnTo>
                    <a:pt x="157264" y="38862"/>
                  </a:lnTo>
                  <a:lnTo>
                    <a:pt x="157594" y="39662"/>
                  </a:lnTo>
                  <a:lnTo>
                    <a:pt x="158902" y="40957"/>
                  </a:lnTo>
                  <a:lnTo>
                    <a:pt x="159702" y="41287"/>
                  </a:lnTo>
                  <a:lnTo>
                    <a:pt x="161556" y="41287"/>
                  </a:lnTo>
                  <a:lnTo>
                    <a:pt x="162356" y="40957"/>
                  </a:lnTo>
                  <a:lnTo>
                    <a:pt x="163677" y="39662"/>
                  </a:lnTo>
                  <a:lnTo>
                    <a:pt x="164007" y="38862"/>
                  </a:lnTo>
                  <a:lnTo>
                    <a:pt x="164007" y="37020"/>
                  </a:lnTo>
                  <a:close/>
                </a:path>
                <a:path w="198120" h="221614">
                  <a:moveTo>
                    <a:pt x="166281" y="130911"/>
                  </a:moveTo>
                  <a:lnTo>
                    <a:pt x="164846" y="130136"/>
                  </a:lnTo>
                  <a:lnTo>
                    <a:pt x="163703" y="128803"/>
                  </a:lnTo>
                  <a:lnTo>
                    <a:pt x="163220" y="126898"/>
                  </a:lnTo>
                  <a:lnTo>
                    <a:pt x="163118" y="125425"/>
                  </a:lnTo>
                  <a:lnTo>
                    <a:pt x="162636" y="125933"/>
                  </a:lnTo>
                  <a:lnTo>
                    <a:pt x="162356" y="126149"/>
                  </a:lnTo>
                  <a:lnTo>
                    <a:pt x="161963" y="126898"/>
                  </a:lnTo>
                  <a:lnTo>
                    <a:pt x="161836" y="127774"/>
                  </a:lnTo>
                  <a:lnTo>
                    <a:pt x="162610" y="130403"/>
                  </a:lnTo>
                  <a:lnTo>
                    <a:pt x="164490" y="131419"/>
                  </a:lnTo>
                  <a:lnTo>
                    <a:pt x="166281" y="130911"/>
                  </a:lnTo>
                  <a:close/>
                </a:path>
                <a:path w="198120" h="221614">
                  <a:moveTo>
                    <a:pt x="167119" y="205968"/>
                  </a:moveTo>
                  <a:lnTo>
                    <a:pt x="166966" y="205905"/>
                  </a:lnTo>
                  <a:lnTo>
                    <a:pt x="167093" y="205981"/>
                  </a:lnTo>
                  <a:close/>
                </a:path>
                <a:path w="198120" h="221614">
                  <a:moveTo>
                    <a:pt x="178854" y="96291"/>
                  </a:moveTo>
                  <a:lnTo>
                    <a:pt x="178523" y="95491"/>
                  </a:lnTo>
                  <a:lnTo>
                    <a:pt x="177215" y="94195"/>
                  </a:lnTo>
                  <a:lnTo>
                    <a:pt x="176415" y="93865"/>
                  </a:lnTo>
                  <a:lnTo>
                    <a:pt x="174561" y="93865"/>
                  </a:lnTo>
                  <a:lnTo>
                    <a:pt x="173761" y="94195"/>
                  </a:lnTo>
                  <a:lnTo>
                    <a:pt x="172440" y="95491"/>
                  </a:lnTo>
                  <a:lnTo>
                    <a:pt x="172110" y="96291"/>
                  </a:lnTo>
                  <a:lnTo>
                    <a:pt x="172110" y="98132"/>
                  </a:lnTo>
                  <a:lnTo>
                    <a:pt x="172440" y="98920"/>
                  </a:lnTo>
                  <a:lnTo>
                    <a:pt x="173761" y="100228"/>
                  </a:lnTo>
                  <a:lnTo>
                    <a:pt x="174561" y="100558"/>
                  </a:lnTo>
                  <a:lnTo>
                    <a:pt x="176415" y="100558"/>
                  </a:lnTo>
                  <a:lnTo>
                    <a:pt x="177215" y="100228"/>
                  </a:lnTo>
                  <a:lnTo>
                    <a:pt x="178523" y="98920"/>
                  </a:lnTo>
                  <a:lnTo>
                    <a:pt x="178854" y="98132"/>
                  </a:lnTo>
                  <a:lnTo>
                    <a:pt x="178854" y="96291"/>
                  </a:lnTo>
                  <a:close/>
                </a:path>
                <a:path w="198120" h="221614">
                  <a:moveTo>
                    <a:pt x="179324" y="73914"/>
                  </a:moveTo>
                  <a:lnTo>
                    <a:pt x="178993" y="73126"/>
                  </a:lnTo>
                  <a:lnTo>
                    <a:pt x="177673" y="71818"/>
                  </a:lnTo>
                  <a:lnTo>
                    <a:pt x="176885" y="71488"/>
                  </a:lnTo>
                  <a:lnTo>
                    <a:pt x="175018" y="71488"/>
                  </a:lnTo>
                  <a:lnTo>
                    <a:pt x="174218" y="71818"/>
                  </a:lnTo>
                  <a:lnTo>
                    <a:pt x="172910" y="73126"/>
                  </a:lnTo>
                  <a:lnTo>
                    <a:pt x="172580" y="73914"/>
                  </a:lnTo>
                  <a:lnTo>
                    <a:pt x="172580" y="75755"/>
                  </a:lnTo>
                  <a:lnTo>
                    <a:pt x="172910" y="76542"/>
                  </a:lnTo>
                  <a:lnTo>
                    <a:pt x="174218" y="77851"/>
                  </a:lnTo>
                  <a:lnTo>
                    <a:pt x="175018" y="78181"/>
                  </a:lnTo>
                  <a:lnTo>
                    <a:pt x="176885" y="78181"/>
                  </a:lnTo>
                  <a:lnTo>
                    <a:pt x="177673" y="77851"/>
                  </a:lnTo>
                  <a:lnTo>
                    <a:pt x="178993" y="76542"/>
                  </a:lnTo>
                  <a:lnTo>
                    <a:pt x="179324" y="75755"/>
                  </a:lnTo>
                  <a:lnTo>
                    <a:pt x="179324" y="73914"/>
                  </a:lnTo>
                  <a:close/>
                </a:path>
                <a:path w="198120" h="221614">
                  <a:moveTo>
                    <a:pt x="187071" y="53035"/>
                  </a:moveTo>
                  <a:lnTo>
                    <a:pt x="186029" y="49479"/>
                  </a:lnTo>
                  <a:lnTo>
                    <a:pt x="184162" y="48463"/>
                  </a:lnTo>
                  <a:lnTo>
                    <a:pt x="181127" y="49339"/>
                  </a:lnTo>
                  <a:lnTo>
                    <a:pt x="180289" y="50368"/>
                  </a:lnTo>
                  <a:lnTo>
                    <a:pt x="180047" y="51536"/>
                  </a:lnTo>
                  <a:lnTo>
                    <a:pt x="180301" y="52070"/>
                  </a:lnTo>
                  <a:lnTo>
                    <a:pt x="180441" y="52578"/>
                  </a:lnTo>
                  <a:lnTo>
                    <a:pt x="180301" y="53568"/>
                  </a:lnTo>
                  <a:lnTo>
                    <a:pt x="181000" y="55041"/>
                  </a:lnTo>
                  <a:lnTo>
                    <a:pt x="182638" y="55880"/>
                  </a:lnTo>
                  <a:lnTo>
                    <a:pt x="186042" y="54889"/>
                  </a:lnTo>
                  <a:lnTo>
                    <a:pt x="187071" y="53035"/>
                  </a:lnTo>
                  <a:close/>
                </a:path>
                <a:path w="198120" h="221614">
                  <a:moveTo>
                    <a:pt x="197662" y="136842"/>
                  </a:moveTo>
                  <a:lnTo>
                    <a:pt x="197535" y="136436"/>
                  </a:lnTo>
                  <a:lnTo>
                    <a:pt x="197091" y="135775"/>
                  </a:lnTo>
                  <a:lnTo>
                    <a:pt x="196888" y="135737"/>
                  </a:lnTo>
                  <a:lnTo>
                    <a:pt x="195694" y="136398"/>
                  </a:lnTo>
                  <a:lnTo>
                    <a:pt x="193751" y="136880"/>
                  </a:lnTo>
                  <a:lnTo>
                    <a:pt x="192506" y="136804"/>
                  </a:lnTo>
                  <a:lnTo>
                    <a:pt x="191376" y="136436"/>
                  </a:lnTo>
                  <a:lnTo>
                    <a:pt x="191071" y="137134"/>
                  </a:lnTo>
                  <a:lnTo>
                    <a:pt x="190957" y="137922"/>
                  </a:lnTo>
                  <a:lnTo>
                    <a:pt x="191681" y="140398"/>
                  </a:lnTo>
                  <a:lnTo>
                    <a:pt x="193408" y="141363"/>
                  </a:lnTo>
                  <a:lnTo>
                    <a:pt x="195110" y="141008"/>
                  </a:lnTo>
                  <a:lnTo>
                    <a:pt x="195402" y="139357"/>
                  </a:lnTo>
                  <a:lnTo>
                    <a:pt x="196342" y="137909"/>
                  </a:lnTo>
                  <a:lnTo>
                    <a:pt x="197662" y="13684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104456" y="4465103"/>
              <a:ext cx="230504" cy="196850"/>
            </a:xfrm>
            <a:custGeom>
              <a:avLst/>
              <a:gdLst/>
              <a:ahLst/>
              <a:cxnLst/>
              <a:rect l="l" t="t" r="r" b="b"/>
              <a:pathLst>
                <a:path w="230504" h="196850">
                  <a:moveTo>
                    <a:pt x="6896" y="90043"/>
                  </a:moveTo>
                  <a:lnTo>
                    <a:pt x="6642" y="86347"/>
                  </a:lnTo>
                  <a:lnTo>
                    <a:pt x="5029" y="84963"/>
                  </a:lnTo>
                  <a:lnTo>
                    <a:pt x="1930" y="85178"/>
                  </a:lnTo>
                  <a:lnTo>
                    <a:pt x="927" y="85953"/>
                  </a:lnTo>
                  <a:lnTo>
                    <a:pt x="165" y="87503"/>
                  </a:lnTo>
                  <a:lnTo>
                    <a:pt x="0" y="88061"/>
                  </a:lnTo>
                  <a:lnTo>
                    <a:pt x="152" y="90258"/>
                  </a:lnTo>
                  <a:lnTo>
                    <a:pt x="1397" y="91452"/>
                  </a:lnTo>
                  <a:lnTo>
                    <a:pt x="3390" y="91782"/>
                  </a:lnTo>
                  <a:lnTo>
                    <a:pt x="5499" y="91643"/>
                  </a:lnTo>
                  <a:lnTo>
                    <a:pt x="6896" y="90043"/>
                  </a:lnTo>
                  <a:close/>
                </a:path>
                <a:path w="230504" h="196850">
                  <a:moveTo>
                    <a:pt x="12153" y="43357"/>
                  </a:moveTo>
                  <a:lnTo>
                    <a:pt x="11823" y="42557"/>
                  </a:lnTo>
                  <a:lnTo>
                    <a:pt x="10502" y="41262"/>
                  </a:lnTo>
                  <a:lnTo>
                    <a:pt x="9702" y="40932"/>
                  </a:lnTo>
                  <a:lnTo>
                    <a:pt x="7848" y="40932"/>
                  </a:lnTo>
                  <a:lnTo>
                    <a:pt x="7048" y="41262"/>
                  </a:lnTo>
                  <a:lnTo>
                    <a:pt x="5740" y="42557"/>
                  </a:lnTo>
                  <a:lnTo>
                    <a:pt x="5410" y="43357"/>
                  </a:lnTo>
                  <a:lnTo>
                    <a:pt x="5410" y="45199"/>
                  </a:lnTo>
                  <a:lnTo>
                    <a:pt x="5740" y="45986"/>
                  </a:lnTo>
                  <a:lnTo>
                    <a:pt x="7048" y="47294"/>
                  </a:lnTo>
                  <a:lnTo>
                    <a:pt x="7848" y="47625"/>
                  </a:lnTo>
                  <a:lnTo>
                    <a:pt x="9702" y="47625"/>
                  </a:lnTo>
                  <a:lnTo>
                    <a:pt x="10502" y="47294"/>
                  </a:lnTo>
                  <a:lnTo>
                    <a:pt x="11823" y="45986"/>
                  </a:lnTo>
                  <a:lnTo>
                    <a:pt x="12153" y="45199"/>
                  </a:lnTo>
                  <a:lnTo>
                    <a:pt x="12153" y="43357"/>
                  </a:lnTo>
                  <a:close/>
                </a:path>
                <a:path w="230504" h="196850">
                  <a:moveTo>
                    <a:pt x="15684" y="135089"/>
                  </a:moveTo>
                  <a:lnTo>
                    <a:pt x="14097" y="134835"/>
                  </a:lnTo>
                  <a:lnTo>
                    <a:pt x="12839" y="133553"/>
                  </a:lnTo>
                  <a:lnTo>
                    <a:pt x="12801" y="130784"/>
                  </a:lnTo>
                  <a:lnTo>
                    <a:pt x="13373" y="129832"/>
                  </a:lnTo>
                  <a:lnTo>
                    <a:pt x="14211" y="129209"/>
                  </a:lnTo>
                  <a:lnTo>
                    <a:pt x="13665" y="128651"/>
                  </a:lnTo>
                  <a:lnTo>
                    <a:pt x="13042" y="128206"/>
                  </a:lnTo>
                  <a:lnTo>
                    <a:pt x="11023" y="127279"/>
                  </a:lnTo>
                  <a:lnTo>
                    <a:pt x="9512" y="127101"/>
                  </a:lnTo>
                  <a:lnTo>
                    <a:pt x="7340" y="127736"/>
                  </a:lnTo>
                  <a:lnTo>
                    <a:pt x="6210" y="128422"/>
                  </a:lnTo>
                  <a:lnTo>
                    <a:pt x="8280" y="131953"/>
                  </a:lnTo>
                  <a:lnTo>
                    <a:pt x="10502" y="135382"/>
                  </a:lnTo>
                  <a:lnTo>
                    <a:pt x="12865" y="138722"/>
                  </a:lnTo>
                  <a:lnTo>
                    <a:pt x="14236" y="137922"/>
                  </a:lnTo>
                  <a:lnTo>
                    <a:pt x="15227" y="136652"/>
                  </a:lnTo>
                  <a:lnTo>
                    <a:pt x="15671" y="135166"/>
                  </a:lnTo>
                  <a:close/>
                </a:path>
                <a:path w="230504" h="196850">
                  <a:moveTo>
                    <a:pt x="23761" y="110147"/>
                  </a:moveTo>
                  <a:lnTo>
                    <a:pt x="23622" y="106476"/>
                  </a:lnTo>
                  <a:lnTo>
                    <a:pt x="22745" y="103505"/>
                  </a:lnTo>
                  <a:lnTo>
                    <a:pt x="20561" y="101866"/>
                  </a:lnTo>
                  <a:lnTo>
                    <a:pt x="17411" y="101625"/>
                  </a:lnTo>
                  <a:lnTo>
                    <a:pt x="16687" y="101676"/>
                  </a:lnTo>
                  <a:lnTo>
                    <a:pt x="14554" y="102285"/>
                  </a:lnTo>
                  <a:lnTo>
                    <a:pt x="13436" y="103174"/>
                  </a:lnTo>
                  <a:lnTo>
                    <a:pt x="12674" y="104279"/>
                  </a:lnTo>
                  <a:lnTo>
                    <a:pt x="12903" y="104216"/>
                  </a:lnTo>
                  <a:lnTo>
                    <a:pt x="15671" y="104025"/>
                  </a:lnTo>
                  <a:lnTo>
                    <a:pt x="10033" y="104597"/>
                  </a:lnTo>
                  <a:lnTo>
                    <a:pt x="8064" y="106870"/>
                  </a:lnTo>
                  <a:lnTo>
                    <a:pt x="8432" y="112268"/>
                  </a:lnTo>
                  <a:lnTo>
                    <a:pt x="10833" y="114350"/>
                  </a:lnTo>
                  <a:lnTo>
                    <a:pt x="14439" y="114096"/>
                  </a:lnTo>
                  <a:lnTo>
                    <a:pt x="15176" y="113792"/>
                  </a:lnTo>
                  <a:lnTo>
                    <a:pt x="15836" y="113398"/>
                  </a:lnTo>
                  <a:lnTo>
                    <a:pt x="17030" y="113626"/>
                  </a:lnTo>
                  <a:lnTo>
                    <a:pt x="17792" y="113703"/>
                  </a:lnTo>
                  <a:lnTo>
                    <a:pt x="18580" y="113639"/>
                  </a:lnTo>
                  <a:lnTo>
                    <a:pt x="22059" y="112636"/>
                  </a:lnTo>
                  <a:lnTo>
                    <a:pt x="23761" y="110147"/>
                  </a:lnTo>
                  <a:close/>
                </a:path>
                <a:path w="230504" h="196850">
                  <a:moveTo>
                    <a:pt x="30861" y="135547"/>
                  </a:moveTo>
                  <a:lnTo>
                    <a:pt x="24028" y="126453"/>
                  </a:lnTo>
                  <a:lnTo>
                    <a:pt x="21717" y="126619"/>
                  </a:lnTo>
                  <a:lnTo>
                    <a:pt x="19824" y="128016"/>
                  </a:lnTo>
                  <a:lnTo>
                    <a:pt x="18884" y="129946"/>
                  </a:lnTo>
                  <a:lnTo>
                    <a:pt x="19265" y="130479"/>
                  </a:lnTo>
                  <a:lnTo>
                    <a:pt x="19545" y="131089"/>
                  </a:lnTo>
                  <a:lnTo>
                    <a:pt x="19570" y="132765"/>
                  </a:lnTo>
                  <a:lnTo>
                    <a:pt x="19151" y="133629"/>
                  </a:lnTo>
                  <a:lnTo>
                    <a:pt x="18491" y="134251"/>
                  </a:lnTo>
                  <a:lnTo>
                    <a:pt x="18656" y="134835"/>
                  </a:lnTo>
                  <a:lnTo>
                    <a:pt x="20218" y="137350"/>
                  </a:lnTo>
                  <a:lnTo>
                    <a:pt x="21755" y="138391"/>
                  </a:lnTo>
                  <a:lnTo>
                    <a:pt x="24422" y="138747"/>
                  </a:lnTo>
                  <a:lnTo>
                    <a:pt x="28282" y="138480"/>
                  </a:lnTo>
                  <a:lnTo>
                    <a:pt x="30861" y="135547"/>
                  </a:lnTo>
                  <a:close/>
                </a:path>
                <a:path w="230504" h="196850">
                  <a:moveTo>
                    <a:pt x="35217" y="87858"/>
                  </a:moveTo>
                  <a:lnTo>
                    <a:pt x="35102" y="86106"/>
                  </a:lnTo>
                  <a:lnTo>
                    <a:pt x="34975" y="85801"/>
                  </a:lnTo>
                  <a:lnTo>
                    <a:pt x="34709" y="84277"/>
                  </a:lnTo>
                  <a:lnTo>
                    <a:pt x="33782" y="83045"/>
                  </a:lnTo>
                  <a:lnTo>
                    <a:pt x="31673" y="81889"/>
                  </a:lnTo>
                  <a:lnTo>
                    <a:pt x="32486" y="82334"/>
                  </a:lnTo>
                  <a:lnTo>
                    <a:pt x="33235" y="81064"/>
                  </a:lnTo>
                  <a:lnTo>
                    <a:pt x="33502" y="79540"/>
                  </a:lnTo>
                  <a:lnTo>
                    <a:pt x="33096" y="77609"/>
                  </a:lnTo>
                  <a:lnTo>
                    <a:pt x="32296" y="74904"/>
                  </a:lnTo>
                  <a:lnTo>
                    <a:pt x="29756" y="73202"/>
                  </a:lnTo>
                  <a:lnTo>
                    <a:pt x="26060" y="73380"/>
                  </a:lnTo>
                  <a:lnTo>
                    <a:pt x="22364" y="74447"/>
                  </a:lnTo>
                  <a:lnTo>
                    <a:pt x="20523" y="77787"/>
                  </a:lnTo>
                  <a:lnTo>
                    <a:pt x="22034" y="82943"/>
                  </a:lnTo>
                  <a:lnTo>
                    <a:pt x="23533" y="84378"/>
                  </a:lnTo>
                  <a:lnTo>
                    <a:pt x="25349" y="84988"/>
                  </a:lnTo>
                  <a:lnTo>
                    <a:pt x="25996" y="83159"/>
                  </a:lnTo>
                  <a:lnTo>
                    <a:pt x="25146" y="85610"/>
                  </a:lnTo>
                  <a:lnTo>
                    <a:pt x="25044" y="86271"/>
                  </a:lnTo>
                  <a:lnTo>
                    <a:pt x="25133" y="87642"/>
                  </a:lnTo>
                  <a:lnTo>
                    <a:pt x="25323" y="88290"/>
                  </a:lnTo>
                  <a:lnTo>
                    <a:pt x="26504" y="90601"/>
                  </a:lnTo>
                  <a:lnTo>
                    <a:pt x="28371" y="91732"/>
                  </a:lnTo>
                  <a:lnTo>
                    <a:pt x="31610" y="91503"/>
                  </a:lnTo>
                  <a:lnTo>
                    <a:pt x="32626" y="90970"/>
                  </a:lnTo>
                  <a:lnTo>
                    <a:pt x="34531" y="89255"/>
                  </a:lnTo>
                  <a:lnTo>
                    <a:pt x="35217" y="87858"/>
                  </a:lnTo>
                  <a:close/>
                </a:path>
                <a:path w="230504" h="196850">
                  <a:moveTo>
                    <a:pt x="36753" y="54203"/>
                  </a:moveTo>
                  <a:lnTo>
                    <a:pt x="33286" y="49060"/>
                  </a:lnTo>
                  <a:lnTo>
                    <a:pt x="31432" y="49098"/>
                  </a:lnTo>
                  <a:lnTo>
                    <a:pt x="29946" y="50622"/>
                  </a:lnTo>
                  <a:lnTo>
                    <a:pt x="30010" y="54317"/>
                  </a:lnTo>
                  <a:lnTo>
                    <a:pt x="31546" y="55791"/>
                  </a:lnTo>
                  <a:lnTo>
                    <a:pt x="35267" y="55727"/>
                  </a:lnTo>
                  <a:lnTo>
                    <a:pt x="36753" y="54203"/>
                  </a:lnTo>
                  <a:close/>
                </a:path>
                <a:path w="230504" h="196850">
                  <a:moveTo>
                    <a:pt x="43675" y="108115"/>
                  </a:moveTo>
                  <a:lnTo>
                    <a:pt x="43434" y="107048"/>
                  </a:lnTo>
                  <a:lnTo>
                    <a:pt x="42202" y="104355"/>
                  </a:lnTo>
                  <a:lnTo>
                    <a:pt x="39903" y="102895"/>
                  </a:lnTo>
                  <a:lnTo>
                    <a:pt x="33972" y="103301"/>
                  </a:lnTo>
                  <a:lnTo>
                    <a:pt x="31457" y="106172"/>
                  </a:lnTo>
                  <a:lnTo>
                    <a:pt x="31775" y="110744"/>
                  </a:lnTo>
                  <a:lnTo>
                    <a:pt x="32232" y="111874"/>
                  </a:lnTo>
                  <a:lnTo>
                    <a:pt x="32969" y="112788"/>
                  </a:lnTo>
                  <a:lnTo>
                    <a:pt x="33870" y="112483"/>
                  </a:lnTo>
                  <a:lnTo>
                    <a:pt x="36233" y="112445"/>
                  </a:lnTo>
                  <a:lnTo>
                    <a:pt x="37820" y="113474"/>
                  </a:lnTo>
                  <a:lnTo>
                    <a:pt x="38709" y="114973"/>
                  </a:lnTo>
                  <a:lnTo>
                    <a:pt x="41338" y="114338"/>
                  </a:lnTo>
                  <a:lnTo>
                    <a:pt x="42951" y="112737"/>
                  </a:lnTo>
                  <a:lnTo>
                    <a:pt x="43535" y="110705"/>
                  </a:lnTo>
                  <a:lnTo>
                    <a:pt x="43307" y="110134"/>
                  </a:lnTo>
                  <a:lnTo>
                    <a:pt x="43243" y="109194"/>
                  </a:lnTo>
                  <a:lnTo>
                    <a:pt x="43408" y="108635"/>
                  </a:lnTo>
                  <a:lnTo>
                    <a:pt x="43675" y="108115"/>
                  </a:lnTo>
                  <a:close/>
                </a:path>
                <a:path w="230504" h="196850">
                  <a:moveTo>
                    <a:pt x="48082" y="64389"/>
                  </a:moveTo>
                  <a:lnTo>
                    <a:pt x="47891" y="61480"/>
                  </a:lnTo>
                  <a:lnTo>
                    <a:pt x="46990" y="60185"/>
                  </a:lnTo>
                  <a:lnTo>
                    <a:pt x="44856" y="58737"/>
                  </a:lnTo>
                  <a:lnTo>
                    <a:pt x="43815" y="58356"/>
                  </a:lnTo>
                  <a:lnTo>
                    <a:pt x="39941" y="58623"/>
                  </a:lnTo>
                  <a:lnTo>
                    <a:pt x="37922" y="60909"/>
                  </a:lnTo>
                  <a:lnTo>
                    <a:pt x="37973" y="63754"/>
                  </a:lnTo>
                  <a:lnTo>
                    <a:pt x="38163" y="66497"/>
                  </a:lnTo>
                  <a:lnTo>
                    <a:pt x="40563" y="68567"/>
                  </a:lnTo>
                  <a:lnTo>
                    <a:pt x="44767" y="68287"/>
                  </a:lnTo>
                  <a:lnTo>
                    <a:pt x="45999" y="67576"/>
                  </a:lnTo>
                  <a:lnTo>
                    <a:pt x="47625" y="65595"/>
                  </a:lnTo>
                  <a:lnTo>
                    <a:pt x="48082" y="64389"/>
                  </a:lnTo>
                  <a:close/>
                </a:path>
                <a:path w="230504" h="196850">
                  <a:moveTo>
                    <a:pt x="57988" y="148056"/>
                  </a:moveTo>
                  <a:lnTo>
                    <a:pt x="51549" y="139458"/>
                  </a:lnTo>
                  <a:lnTo>
                    <a:pt x="50317" y="139598"/>
                  </a:lnTo>
                  <a:lnTo>
                    <a:pt x="50596" y="140703"/>
                  </a:lnTo>
                  <a:lnTo>
                    <a:pt x="50673" y="144564"/>
                  </a:lnTo>
                  <a:lnTo>
                    <a:pt x="48133" y="147256"/>
                  </a:lnTo>
                  <a:lnTo>
                    <a:pt x="44881" y="147497"/>
                  </a:lnTo>
                  <a:lnTo>
                    <a:pt x="45605" y="150558"/>
                  </a:lnTo>
                  <a:lnTo>
                    <a:pt x="48450" y="152742"/>
                  </a:lnTo>
                  <a:lnTo>
                    <a:pt x="52819" y="152438"/>
                  </a:lnTo>
                  <a:lnTo>
                    <a:pt x="53835" y="152069"/>
                  </a:lnTo>
                  <a:lnTo>
                    <a:pt x="56718" y="150291"/>
                  </a:lnTo>
                  <a:lnTo>
                    <a:pt x="57988" y="148056"/>
                  </a:lnTo>
                  <a:close/>
                </a:path>
                <a:path w="230504" h="196850">
                  <a:moveTo>
                    <a:pt x="58610" y="176657"/>
                  </a:moveTo>
                  <a:lnTo>
                    <a:pt x="58267" y="171678"/>
                  </a:lnTo>
                  <a:lnTo>
                    <a:pt x="55867" y="169595"/>
                  </a:lnTo>
                  <a:lnTo>
                    <a:pt x="52628" y="169824"/>
                  </a:lnTo>
                  <a:lnTo>
                    <a:pt x="50330" y="170675"/>
                  </a:lnTo>
                  <a:lnTo>
                    <a:pt x="49161" y="171767"/>
                  </a:lnTo>
                  <a:lnTo>
                    <a:pt x="48526" y="173697"/>
                  </a:lnTo>
                  <a:lnTo>
                    <a:pt x="48488" y="174752"/>
                  </a:lnTo>
                  <a:lnTo>
                    <a:pt x="52920" y="177863"/>
                  </a:lnTo>
                  <a:lnTo>
                    <a:pt x="55206" y="179349"/>
                  </a:lnTo>
                  <a:lnTo>
                    <a:pt x="57213" y="178587"/>
                  </a:lnTo>
                  <a:lnTo>
                    <a:pt x="58610" y="176657"/>
                  </a:lnTo>
                  <a:close/>
                </a:path>
                <a:path w="230504" h="196850">
                  <a:moveTo>
                    <a:pt x="59639" y="39331"/>
                  </a:moveTo>
                  <a:lnTo>
                    <a:pt x="59397" y="35826"/>
                  </a:lnTo>
                  <a:lnTo>
                    <a:pt x="58077" y="34607"/>
                  </a:lnTo>
                  <a:lnTo>
                    <a:pt x="56286" y="34429"/>
                  </a:lnTo>
                  <a:lnTo>
                    <a:pt x="55905" y="34366"/>
                  </a:lnTo>
                  <a:lnTo>
                    <a:pt x="54356" y="34467"/>
                  </a:lnTo>
                  <a:lnTo>
                    <a:pt x="53174" y="35623"/>
                  </a:lnTo>
                  <a:lnTo>
                    <a:pt x="52755" y="37642"/>
                  </a:lnTo>
                  <a:lnTo>
                    <a:pt x="52895" y="39624"/>
                  </a:lnTo>
                  <a:lnTo>
                    <a:pt x="54267" y="40868"/>
                  </a:lnTo>
                  <a:lnTo>
                    <a:pt x="56375" y="41046"/>
                  </a:lnTo>
                  <a:lnTo>
                    <a:pt x="58229" y="40919"/>
                  </a:lnTo>
                  <a:lnTo>
                    <a:pt x="59639" y="39331"/>
                  </a:lnTo>
                  <a:close/>
                </a:path>
                <a:path w="230504" h="196850">
                  <a:moveTo>
                    <a:pt x="61493" y="83032"/>
                  </a:moveTo>
                  <a:lnTo>
                    <a:pt x="60274" y="78867"/>
                  </a:lnTo>
                  <a:lnTo>
                    <a:pt x="57950" y="77101"/>
                  </a:lnTo>
                  <a:lnTo>
                    <a:pt x="56146" y="76949"/>
                  </a:lnTo>
                  <a:lnTo>
                    <a:pt x="56146" y="77177"/>
                  </a:lnTo>
                  <a:lnTo>
                    <a:pt x="52400" y="77482"/>
                  </a:lnTo>
                  <a:lnTo>
                    <a:pt x="52806" y="77406"/>
                  </a:lnTo>
                  <a:lnTo>
                    <a:pt x="56146" y="77177"/>
                  </a:lnTo>
                  <a:lnTo>
                    <a:pt x="56146" y="76949"/>
                  </a:lnTo>
                  <a:lnTo>
                    <a:pt x="54533" y="76796"/>
                  </a:lnTo>
                  <a:lnTo>
                    <a:pt x="53721" y="76847"/>
                  </a:lnTo>
                  <a:lnTo>
                    <a:pt x="52019" y="77393"/>
                  </a:lnTo>
                  <a:lnTo>
                    <a:pt x="51625" y="77609"/>
                  </a:lnTo>
                  <a:lnTo>
                    <a:pt x="48895" y="78346"/>
                  </a:lnTo>
                  <a:lnTo>
                    <a:pt x="46977" y="80911"/>
                  </a:lnTo>
                  <a:lnTo>
                    <a:pt x="47358" y="86614"/>
                  </a:lnTo>
                  <a:lnTo>
                    <a:pt x="49453" y="88811"/>
                  </a:lnTo>
                  <a:lnTo>
                    <a:pt x="53111" y="89433"/>
                  </a:lnTo>
                  <a:lnTo>
                    <a:pt x="52120" y="89293"/>
                  </a:lnTo>
                  <a:lnTo>
                    <a:pt x="53479" y="89890"/>
                  </a:lnTo>
                  <a:lnTo>
                    <a:pt x="55041" y="90055"/>
                  </a:lnTo>
                  <a:lnTo>
                    <a:pt x="58534" y="89039"/>
                  </a:lnTo>
                  <a:lnTo>
                    <a:pt x="60007" y="87630"/>
                  </a:lnTo>
                  <a:lnTo>
                    <a:pt x="61328" y="84569"/>
                  </a:lnTo>
                  <a:lnTo>
                    <a:pt x="61493" y="83032"/>
                  </a:lnTo>
                  <a:close/>
                </a:path>
                <a:path w="230504" h="196850">
                  <a:moveTo>
                    <a:pt x="66700" y="15163"/>
                  </a:moveTo>
                  <a:lnTo>
                    <a:pt x="66357" y="11430"/>
                  </a:lnTo>
                  <a:lnTo>
                    <a:pt x="64795" y="10083"/>
                  </a:lnTo>
                  <a:lnTo>
                    <a:pt x="61404" y="10325"/>
                  </a:lnTo>
                  <a:lnTo>
                    <a:pt x="60223" y="11493"/>
                  </a:lnTo>
                  <a:lnTo>
                    <a:pt x="59817" y="13500"/>
                  </a:lnTo>
                  <a:lnTo>
                    <a:pt x="59969" y="15621"/>
                  </a:lnTo>
                  <a:lnTo>
                    <a:pt x="61582" y="17018"/>
                  </a:lnTo>
                  <a:lnTo>
                    <a:pt x="65290" y="16764"/>
                  </a:lnTo>
                  <a:lnTo>
                    <a:pt x="66700" y="15163"/>
                  </a:lnTo>
                  <a:close/>
                </a:path>
                <a:path w="230504" h="196850">
                  <a:moveTo>
                    <a:pt x="70408" y="120942"/>
                  </a:moveTo>
                  <a:lnTo>
                    <a:pt x="70167" y="117424"/>
                  </a:lnTo>
                  <a:lnTo>
                    <a:pt x="69126" y="115735"/>
                  </a:lnTo>
                  <a:lnTo>
                    <a:pt x="66421" y="113753"/>
                  </a:lnTo>
                  <a:lnTo>
                    <a:pt x="64909" y="113245"/>
                  </a:lnTo>
                  <a:lnTo>
                    <a:pt x="62560" y="113449"/>
                  </a:lnTo>
                  <a:lnTo>
                    <a:pt x="62191" y="113538"/>
                  </a:lnTo>
                  <a:lnTo>
                    <a:pt x="63830" y="114592"/>
                  </a:lnTo>
                  <a:lnTo>
                    <a:pt x="64922" y="116408"/>
                  </a:lnTo>
                  <a:lnTo>
                    <a:pt x="65011" y="121729"/>
                  </a:lnTo>
                  <a:lnTo>
                    <a:pt x="62471" y="124396"/>
                  </a:lnTo>
                  <a:lnTo>
                    <a:pt x="59232" y="124574"/>
                  </a:lnTo>
                  <a:lnTo>
                    <a:pt x="60515" y="125793"/>
                  </a:lnTo>
                  <a:lnTo>
                    <a:pt x="62280" y="126504"/>
                  </a:lnTo>
                  <a:lnTo>
                    <a:pt x="65582" y="126288"/>
                  </a:lnTo>
                  <a:lnTo>
                    <a:pt x="66852" y="125755"/>
                  </a:lnTo>
                  <a:lnTo>
                    <a:pt x="68364" y="124536"/>
                  </a:lnTo>
                  <a:lnTo>
                    <a:pt x="69964" y="122364"/>
                  </a:lnTo>
                  <a:lnTo>
                    <a:pt x="70408" y="120942"/>
                  </a:lnTo>
                  <a:close/>
                </a:path>
                <a:path w="230504" h="196850">
                  <a:moveTo>
                    <a:pt x="74244" y="51587"/>
                  </a:moveTo>
                  <a:lnTo>
                    <a:pt x="70218" y="46583"/>
                  </a:lnTo>
                  <a:lnTo>
                    <a:pt x="66103" y="46863"/>
                  </a:lnTo>
                  <a:lnTo>
                    <a:pt x="64008" y="49237"/>
                  </a:lnTo>
                  <a:lnTo>
                    <a:pt x="64287" y="53225"/>
                  </a:lnTo>
                  <a:lnTo>
                    <a:pt x="64858" y="54279"/>
                  </a:lnTo>
                  <a:lnTo>
                    <a:pt x="65671" y="55105"/>
                  </a:lnTo>
                  <a:lnTo>
                    <a:pt x="64897" y="55016"/>
                  </a:lnTo>
                  <a:lnTo>
                    <a:pt x="64084" y="55067"/>
                  </a:lnTo>
                  <a:lnTo>
                    <a:pt x="62471" y="55575"/>
                  </a:lnTo>
                  <a:lnTo>
                    <a:pt x="59639" y="57099"/>
                  </a:lnTo>
                  <a:lnTo>
                    <a:pt x="58343" y="59982"/>
                  </a:lnTo>
                  <a:lnTo>
                    <a:pt x="60096" y="65938"/>
                  </a:lnTo>
                  <a:lnTo>
                    <a:pt x="63449" y="67779"/>
                  </a:lnTo>
                  <a:lnTo>
                    <a:pt x="68719" y="66255"/>
                  </a:lnTo>
                  <a:lnTo>
                    <a:pt x="70205" y="64681"/>
                  </a:lnTo>
                  <a:lnTo>
                    <a:pt x="71094" y="61722"/>
                  </a:lnTo>
                  <a:lnTo>
                    <a:pt x="71132" y="60540"/>
                  </a:lnTo>
                  <a:lnTo>
                    <a:pt x="70789" y="59397"/>
                  </a:lnTo>
                  <a:lnTo>
                    <a:pt x="70243" y="58140"/>
                  </a:lnTo>
                  <a:lnTo>
                    <a:pt x="69900" y="57518"/>
                  </a:lnTo>
                  <a:lnTo>
                    <a:pt x="69456" y="56984"/>
                  </a:lnTo>
                  <a:lnTo>
                    <a:pt x="68935" y="56540"/>
                  </a:lnTo>
                  <a:lnTo>
                    <a:pt x="69138" y="56540"/>
                  </a:lnTo>
                  <a:lnTo>
                    <a:pt x="69342" y="56629"/>
                  </a:lnTo>
                  <a:lnTo>
                    <a:pt x="72047" y="56451"/>
                  </a:lnTo>
                  <a:lnTo>
                    <a:pt x="73888" y="54470"/>
                  </a:lnTo>
                  <a:lnTo>
                    <a:pt x="74142" y="51828"/>
                  </a:lnTo>
                  <a:lnTo>
                    <a:pt x="74244" y="51587"/>
                  </a:lnTo>
                  <a:close/>
                </a:path>
                <a:path w="230504" h="196850">
                  <a:moveTo>
                    <a:pt x="74739" y="147459"/>
                  </a:moveTo>
                  <a:lnTo>
                    <a:pt x="73240" y="142354"/>
                  </a:lnTo>
                  <a:lnTo>
                    <a:pt x="69596" y="140360"/>
                  </a:lnTo>
                  <a:lnTo>
                    <a:pt x="62623" y="142379"/>
                  </a:lnTo>
                  <a:lnTo>
                    <a:pt x="60617" y="145999"/>
                  </a:lnTo>
                  <a:lnTo>
                    <a:pt x="61785" y="149961"/>
                  </a:lnTo>
                  <a:lnTo>
                    <a:pt x="62242" y="150850"/>
                  </a:lnTo>
                  <a:lnTo>
                    <a:pt x="63220" y="149047"/>
                  </a:lnTo>
                  <a:lnTo>
                    <a:pt x="65062" y="147764"/>
                  </a:lnTo>
                  <a:lnTo>
                    <a:pt x="69418" y="147459"/>
                  </a:lnTo>
                  <a:lnTo>
                    <a:pt x="71386" y="148437"/>
                  </a:lnTo>
                  <a:lnTo>
                    <a:pt x="72605" y="150025"/>
                  </a:lnTo>
                  <a:lnTo>
                    <a:pt x="73418" y="150342"/>
                  </a:lnTo>
                  <a:lnTo>
                    <a:pt x="73799" y="150558"/>
                  </a:lnTo>
                  <a:lnTo>
                    <a:pt x="74523" y="149136"/>
                  </a:lnTo>
                  <a:lnTo>
                    <a:pt x="74739" y="147459"/>
                  </a:lnTo>
                  <a:close/>
                </a:path>
                <a:path w="230504" h="196850">
                  <a:moveTo>
                    <a:pt x="84366" y="48196"/>
                  </a:moveTo>
                  <a:lnTo>
                    <a:pt x="84328" y="46355"/>
                  </a:lnTo>
                  <a:lnTo>
                    <a:pt x="82791" y="44881"/>
                  </a:lnTo>
                  <a:lnTo>
                    <a:pt x="80530" y="44919"/>
                  </a:lnTo>
                  <a:lnTo>
                    <a:pt x="78498" y="45656"/>
                  </a:lnTo>
                  <a:lnTo>
                    <a:pt x="77584" y="46875"/>
                  </a:lnTo>
                  <a:lnTo>
                    <a:pt x="77647" y="50165"/>
                  </a:lnTo>
                  <a:lnTo>
                    <a:pt x="79184" y="51638"/>
                  </a:lnTo>
                  <a:lnTo>
                    <a:pt x="82829" y="51574"/>
                  </a:lnTo>
                  <a:lnTo>
                    <a:pt x="84226" y="50165"/>
                  </a:lnTo>
                  <a:lnTo>
                    <a:pt x="84366" y="48196"/>
                  </a:lnTo>
                  <a:close/>
                </a:path>
                <a:path w="230504" h="196850">
                  <a:moveTo>
                    <a:pt x="84785" y="159385"/>
                  </a:moveTo>
                  <a:lnTo>
                    <a:pt x="84569" y="158927"/>
                  </a:lnTo>
                  <a:lnTo>
                    <a:pt x="84480" y="158216"/>
                  </a:lnTo>
                  <a:lnTo>
                    <a:pt x="84645" y="157365"/>
                  </a:lnTo>
                  <a:lnTo>
                    <a:pt x="84226" y="155524"/>
                  </a:lnTo>
                  <a:lnTo>
                    <a:pt x="83070" y="153987"/>
                  </a:lnTo>
                  <a:lnTo>
                    <a:pt x="80403" y="152501"/>
                  </a:lnTo>
                  <a:lnTo>
                    <a:pt x="79133" y="152184"/>
                  </a:lnTo>
                  <a:lnTo>
                    <a:pt x="77177" y="152323"/>
                  </a:lnTo>
                  <a:lnTo>
                    <a:pt x="76022" y="152679"/>
                  </a:lnTo>
                  <a:lnTo>
                    <a:pt x="76657" y="153657"/>
                  </a:lnTo>
                  <a:lnTo>
                    <a:pt x="77050" y="154813"/>
                  </a:lnTo>
                  <a:lnTo>
                    <a:pt x="77127" y="158915"/>
                  </a:lnTo>
                  <a:lnTo>
                    <a:pt x="75298" y="161353"/>
                  </a:lnTo>
                  <a:lnTo>
                    <a:pt x="72745" y="162280"/>
                  </a:lnTo>
                  <a:lnTo>
                    <a:pt x="73990" y="164223"/>
                  </a:lnTo>
                  <a:lnTo>
                    <a:pt x="76225" y="165455"/>
                  </a:lnTo>
                  <a:lnTo>
                    <a:pt x="81965" y="165061"/>
                  </a:lnTo>
                  <a:lnTo>
                    <a:pt x="84493" y="162521"/>
                  </a:lnTo>
                  <a:lnTo>
                    <a:pt x="84785" y="159385"/>
                  </a:lnTo>
                  <a:close/>
                </a:path>
                <a:path w="230504" h="196850">
                  <a:moveTo>
                    <a:pt x="85991" y="30822"/>
                  </a:moveTo>
                  <a:lnTo>
                    <a:pt x="85788" y="27978"/>
                  </a:lnTo>
                  <a:lnTo>
                    <a:pt x="85267" y="27139"/>
                  </a:lnTo>
                  <a:lnTo>
                    <a:pt x="83896" y="26098"/>
                  </a:lnTo>
                  <a:lnTo>
                    <a:pt x="83121" y="25806"/>
                  </a:lnTo>
                  <a:lnTo>
                    <a:pt x="81876" y="25895"/>
                  </a:lnTo>
                  <a:lnTo>
                    <a:pt x="80124" y="26619"/>
                  </a:lnTo>
                  <a:lnTo>
                    <a:pt x="79413" y="27559"/>
                  </a:lnTo>
                  <a:lnTo>
                    <a:pt x="79121" y="29171"/>
                  </a:lnTo>
                  <a:lnTo>
                    <a:pt x="79209" y="30607"/>
                  </a:lnTo>
                  <a:lnTo>
                    <a:pt x="79921" y="31546"/>
                  </a:lnTo>
                  <a:lnTo>
                    <a:pt x="81445" y="32385"/>
                  </a:lnTo>
                  <a:lnTo>
                    <a:pt x="82042" y="32588"/>
                  </a:lnTo>
                  <a:lnTo>
                    <a:pt x="84582" y="32423"/>
                  </a:lnTo>
                  <a:lnTo>
                    <a:pt x="85991" y="30822"/>
                  </a:lnTo>
                  <a:close/>
                </a:path>
                <a:path w="230504" h="196850">
                  <a:moveTo>
                    <a:pt x="89103" y="91262"/>
                  </a:moveTo>
                  <a:lnTo>
                    <a:pt x="89052" y="90639"/>
                  </a:lnTo>
                  <a:lnTo>
                    <a:pt x="88455" y="89027"/>
                  </a:lnTo>
                  <a:lnTo>
                    <a:pt x="87884" y="89319"/>
                  </a:lnTo>
                  <a:lnTo>
                    <a:pt x="87249" y="89496"/>
                  </a:lnTo>
                  <a:lnTo>
                    <a:pt x="85763" y="89585"/>
                  </a:lnTo>
                  <a:lnTo>
                    <a:pt x="85013" y="89408"/>
                  </a:lnTo>
                  <a:lnTo>
                    <a:pt x="84315" y="89115"/>
                  </a:lnTo>
                  <a:lnTo>
                    <a:pt x="83451" y="88760"/>
                  </a:lnTo>
                  <a:lnTo>
                    <a:pt x="82753" y="88163"/>
                  </a:lnTo>
                  <a:lnTo>
                    <a:pt x="82219" y="87414"/>
                  </a:lnTo>
                  <a:lnTo>
                    <a:pt x="81800" y="86842"/>
                  </a:lnTo>
                  <a:lnTo>
                    <a:pt x="81508" y="86182"/>
                  </a:lnTo>
                  <a:lnTo>
                    <a:pt x="81368" y="85445"/>
                  </a:lnTo>
                  <a:lnTo>
                    <a:pt x="80708" y="85572"/>
                  </a:lnTo>
                  <a:lnTo>
                    <a:pt x="79883" y="85813"/>
                  </a:lnTo>
                  <a:lnTo>
                    <a:pt x="79146" y="86207"/>
                  </a:lnTo>
                  <a:lnTo>
                    <a:pt x="78498" y="86702"/>
                  </a:lnTo>
                  <a:lnTo>
                    <a:pt x="79984" y="86575"/>
                  </a:lnTo>
                  <a:lnTo>
                    <a:pt x="77419" y="86817"/>
                  </a:lnTo>
                  <a:lnTo>
                    <a:pt x="76441" y="87185"/>
                  </a:lnTo>
                  <a:lnTo>
                    <a:pt x="75590" y="87744"/>
                  </a:lnTo>
                  <a:lnTo>
                    <a:pt x="78943" y="87680"/>
                  </a:lnTo>
                  <a:lnTo>
                    <a:pt x="81699" y="90335"/>
                  </a:lnTo>
                  <a:lnTo>
                    <a:pt x="81800" y="96380"/>
                  </a:lnTo>
                  <a:lnTo>
                    <a:pt x="80010" y="98679"/>
                  </a:lnTo>
                  <a:lnTo>
                    <a:pt x="77508" y="99466"/>
                  </a:lnTo>
                  <a:lnTo>
                    <a:pt x="78879" y="99733"/>
                  </a:lnTo>
                  <a:lnTo>
                    <a:pt x="80962" y="99593"/>
                  </a:lnTo>
                  <a:lnTo>
                    <a:pt x="82181" y="99110"/>
                  </a:lnTo>
                  <a:lnTo>
                    <a:pt x="83223" y="98310"/>
                  </a:lnTo>
                  <a:lnTo>
                    <a:pt x="84874" y="97015"/>
                  </a:lnTo>
                  <a:lnTo>
                    <a:pt x="83223" y="98310"/>
                  </a:lnTo>
                  <a:lnTo>
                    <a:pt x="83997" y="98221"/>
                  </a:lnTo>
                  <a:lnTo>
                    <a:pt x="87249" y="97282"/>
                  </a:lnTo>
                  <a:lnTo>
                    <a:pt x="89077" y="94691"/>
                  </a:lnTo>
                  <a:lnTo>
                    <a:pt x="89103" y="91262"/>
                  </a:lnTo>
                  <a:close/>
                </a:path>
                <a:path w="230504" h="196850">
                  <a:moveTo>
                    <a:pt x="90487" y="189992"/>
                  </a:moveTo>
                  <a:lnTo>
                    <a:pt x="90246" y="186690"/>
                  </a:lnTo>
                  <a:lnTo>
                    <a:pt x="89865" y="185699"/>
                  </a:lnTo>
                  <a:lnTo>
                    <a:pt x="88734" y="185369"/>
                  </a:lnTo>
                  <a:lnTo>
                    <a:pt x="87884" y="184442"/>
                  </a:lnTo>
                  <a:lnTo>
                    <a:pt x="87604" y="183273"/>
                  </a:lnTo>
                  <a:lnTo>
                    <a:pt x="86804" y="182829"/>
                  </a:lnTo>
                  <a:lnTo>
                    <a:pt x="85915" y="182549"/>
                  </a:lnTo>
                  <a:lnTo>
                    <a:pt x="82169" y="182803"/>
                  </a:lnTo>
                  <a:lnTo>
                    <a:pt x="80086" y="185178"/>
                  </a:lnTo>
                  <a:lnTo>
                    <a:pt x="80454" y="190677"/>
                  </a:lnTo>
                  <a:lnTo>
                    <a:pt x="82854" y="192747"/>
                  </a:lnTo>
                  <a:lnTo>
                    <a:pt x="88392" y="192366"/>
                  </a:lnTo>
                  <a:lnTo>
                    <a:pt x="90487" y="189992"/>
                  </a:lnTo>
                  <a:close/>
                </a:path>
                <a:path w="230504" h="196850">
                  <a:moveTo>
                    <a:pt x="92671" y="24904"/>
                  </a:moveTo>
                  <a:lnTo>
                    <a:pt x="92633" y="22593"/>
                  </a:lnTo>
                  <a:lnTo>
                    <a:pt x="91097" y="21120"/>
                  </a:lnTo>
                  <a:lnTo>
                    <a:pt x="87363" y="21183"/>
                  </a:lnTo>
                  <a:lnTo>
                    <a:pt x="85890" y="22707"/>
                  </a:lnTo>
                  <a:lnTo>
                    <a:pt x="85928" y="25311"/>
                  </a:lnTo>
                  <a:lnTo>
                    <a:pt x="86233" y="25958"/>
                  </a:lnTo>
                  <a:lnTo>
                    <a:pt x="87109" y="27012"/>
                  </a:lnTo>
                  <a:lnTo>
                    <a:pt x="87718" y="27533"/>
                  </a:lnTo>
                  <a:lnTo>
                    <a:pt x="88493" y="27863"/>
                  </a:lnTo>
                  <a:lnTo>
                    <a:pt x="90754" y="27825"/>
                  </a:lnTo>
                  <a:lnTo>
                    <a:pt x="91935" y="26962"/>
                  </a:lnTo>
                  <a:lnTo>
                    <a:pt x="92583" y="25336"/>
                  </a:lnTo>
                  <a:lnTo>
                    <a:pt x="92671" y="24904"/>
                  </a:lnTo>
                  <a:close/>
                </a:path>
                <a:path w="230504" h="196850">
                  <a:moveTo>
                    <a:pt x="96177" y="132029"/>
                  </a:moveTo>
                  <a:lnTo>
                    <a:pt x="96062" y="130416"/>
                  </a:lnTo>
                  <a:lnTo>
                    <a:pt x="95745" y="128981"/>
                  </a:lnTo>
                  <a:lnTo>
                    <a:pt x="95415" y="128231"/>
                  </a:lnTo>
                  <a:lnTo>
                    <a:pt x="94665" y="127127"/>
                  </a:lnTo>
                  <a:lnTo>
                    <a:pt x="92684" y="127342"/>
                  </a:lnTo>
                  <a:lnTo>
                    <a:pt x="90830" y="126390"/>
                  </a:lnTo>
                  <a:lnTo>
                    <a:pt x="89852" y="124701"/>
                  </a:lnTo>
                  <a:lnTo>
                    <a:pt x="88519" y="124714"/>
                  </a:lnTo>
                  <a:lnTo>
                    <a:pt x="87490" y="125006"/>
                  </a:lnTo>
                  <a:lnTo>
                    <a:pt x="86525" y="124472"/>
                  </a:lnTo>
                  <a:lnTo>
                    <a:pt x="85407" y="124155"/>
                  </a:lnTo>
                  <a:lnTo>
                    <a:pt x="83642" y="124193"/>
                  </a:lnTo>
                  <a:lnTo>
                    <a:pt x="82550" y="124447"/>
                  </a:lnTo>
                  <a:lnTo>
                    <a:pt x="84963" y="125107"/>
                  </a:lnTo>
                  <a:lnTo>
                    <a:pt x="86817" y="127190"/>
                  </a:lnTo>
                  <a:lnTo>
                    <a:pt x="87223" y="133121"/>
                  </a:lnTo>
                  <a:lnTo>
                    <a:pt x="84709" y="135991"/>
                  </a:lnTo>
                  <a:lnTo>
                    <a:pt x="80810" y="136207"/>
                  </a:lnTo>
                  <a:lnTo>
                    <a:pt x="81864" y="136867"/>
                  </a:lnTo>
                  <a:lnTo>
                    <a:pt x="83108" y="137236"/>
                  </a:lnTo>
                  <a:lnTo>
                    <a:pt x="85102" y="137210"/>
                  </a:lnTo>
                  <a:lnTo>
                    <a:pt x="86334" y="136880"/>
                  </a:lnTo>
                  <a:lnTo>
                    <a:pt x="87401" y="137477"/>
                  </a:lnTo>
                  <a:lnTo>
                    <a:pt x="88658" y="137795"/>
                  </a:lnTo>
                  <a:lnTo>
                    <a:pt x="92303" y="137541"/>
                  </a:lnTo>
                  <a:lnTo>
                    <a:pt x="94246" y="136194"/>
                  </a:lnTo>
                  <a:lnTo>
                    <a:pt x="95872" y="133248"/>
                  </a:lnTo>
                  <a:lnTo>
                    <a:pt x="96177" y="132029"/>
                  </a:lnTo>
                  <a:close/>
                </a:path>
                <a:path w="230504" h="196850">
                  <a:moveTo>
                    <a:pt x="99021" y="50076"/>
                  </a:moveTo>
                  <a:lnTo>
                    <a:pt x="98793" y="46875"/>
                  </a:lnTo>
                  <a:lnTo>
                    <a:pt x="96405" y="44805"/>
                  </a:lnTo>
                  <a:lnTo>
                    <a:pt x="90868" y="45173"/>
                  </a:lnTo>
                  <a:lnTo>
                    <a:pt x="88773" y="47561"/>
                  </a:lnTo>
                  <a:lnTo>
                    <a:pt x="89065" y="51650"/>
                  </a:lnTo>
                  <a:lnTo>
                    <a:pt x="89700" y="52832"/>
                  </a:lnTo>
                  <a:lnTo>
                    <a:pt x="91617" y="54533"/>
                  </a:lnTo>
                  <a:lnTo>
                    <a:pt x="92913" y="55029"/>
                  </a:lnTo>
                  <a:lnTo>
                    <a:pt x="96634" y="54775"/>
                  </a:lnTo>
                  <a:lnTo>
                    <a:pt x="98386" y="53060"/>
                  </a:lnTo>
                  <a:lnTo>
                    <a:pt x="99021" y="50076"/>
                  </a:lnTo>
                  <a:close/>
                </a:path>
                <a:path w="230504" h="196850">
                  <a:moveTo>
                    <a:pt x="100076" y="74079"/>
                  </a:moveTo>
                  <a:lnTo>
                    <a:pt x="94449" y="67627"/>
                  </a:lnTo>
                  <a:lnTo>
                    <a:pt x="94678" y="67627"/>
                  </a:lnTo>
                  <a:lnTo>
                    <a:pt x="95211" y="67716"/>
                  </a:lnTo>
                  <a:lnTo>
                    <a:pt x="95300" y="67500"/>
                  </a:lnTo>
                  <a:lnTo>
                    <a:pt x="96875" y="66738"/>
                  </a:lnTo>
                  <a:lnTo>
                    <a:pt x="97878" y="65328"/>
                  </a:lnTo>
                  <a:lnTo>
                    <a:pt x="98348" y="62763"/>
                  </a:lnTo>
                  <a:lnTo>
                    <a:pt x="98336" y="62471"/>
                  </a:lnTo>
                  <a:lnTo>
                    <a:pt x="98158" y="61963"/>
                  </a:lnTo>
                  <a:lnTo>
                    <a:pt x="96989" y="61506"/>
                  </a:lnTo>
                  <a:lnTo>
                    <a:pt x="96113" y="60426"/>
                  </a:lnTo>
                  <a:lnTo>
                    <a:pt x="95999" y="58978"/>
                  </a:lnTo>
                  <a:lnTo>
                    <a:pt x="96050" y="58775"/>
                  </a:lnTo>
                  <a:lnTo>
                    <a:pt x="95237" y="58229"/>
                  </a:lnTo>
                  <a:lnTo>
                    <a:pt x="94297" y="57848"/>
                  </a:lnTo>
                  <a:lnTo>
                    <a:pt x="93179" y="57873"/>
                  </a:lnTo>
                  <a:lnTo>
                    <a:pt x="93179" y="67830"/>
                  </a:lnTo>
                  <a:lnTo>
                    <a:pt x="92773" y="67716"/>
                  </a:lnTo>
                  <a:lnTo>
                    <a:pt x="93002" y="67741"/>
                  </a:lnTo>
                  <a:lnTo>
                    <a:pt x="93179" y="67830"/>
                  </a:lnTo>
                  <a:lnTo>
                    <a:pt x="93179" y="57873"/>
                  </a:lnTo>
                  <a:lnTo>
                    <a:pt x="92417" y="57873"/>
                  </a:lnTo>
                  <a:lnTo>
                    <a:pt x="91694" y="58127"/>
                  </a:lnTo>
                  <a:lnTo>
                    <a:pt x="91008" y="58483"/>
                  </a:lnTo>
                  <a:lnTo>
                    <a:pt x="89141" y="58216"/>
                  </a:lnTo>
                  <a:lnTo>
                    <a:pt x="88328" y="58280"/>
                  </a:lnTo>
                  <a:lnTo>
                    <a:pt x="84048" y="59512"/>
                  </a:lnTo>
                  <a:lnTo>
                    <a:pt x="82042" y="63144"/>
                  </a:lnTo>
                  <a:lnTo>
                    <a:pt x="83794" y="69126"/>
                  </a:lnTo>
                  <a:lnTo>
                    <a:pt x="85953" y="70853"/>
                  </a:lnTo>
                  <a:lnTo>
                    <a:pt x="88417" y="71208"/>
                  </a:lnTo>
                  <a:lnTo>
                    <a:pt x="88049" y="72072"/>
                  </a:lnTo>
                  <a:lnTo>
                    <a:pt x="87845" y="72999"/>
                  </a:lnTo>
                  <a:lnTo>
                    <a:pt x="88011" y="74561"/>
                  </a:lnTo>
                  <a:lnTo>
                    <a:pt x="88506" y="77508"/>
                  </a:lnTo>
                  <a:lnTo>
                    <a:pt x="91122" y="79679"/>
                  </a:lnTo>
                  <a:lnTo>
                    <a:pt x="94170" y="79578"/>
                  </a:lnTo>
                  <a:lnTo>
                    <a:pt x="93789" y="79108"/>
                  </a:lnTo>
                  <a:lnTo>
                    <a:pt x="93472" y="78562"/>
                  </a:lnTo>
                  <a:lnTo>
                    <a:pt x="93167" y="76060"/>
                  </a:lnTo>
                  <a:lnTo>
                    <a:pt x="94488" y="74409"/>
                  </a:lnTo>
                  <a:lnTo>
                    <a:pt x="97688" y="74015"/>
                  </a:lnTo>
                  <a:lnTo>
                    <a:pt x="98920" y="74676"/>
                  </a:lnTo>
                  <a:lnTo>
                    <a:pt x="99593" y="75755"/>
                  </a:lnTo>
                  <a:lnTo>
                    <a:pt x="99910" y="74955"/>
                  </a:lnTo>
                  <a:lnTo>
                    <a:pt x="100076" y="74079"/>
                  </a:lnTo>
                  <a:close/>
                </a:path>
                <a:path w="230504" h="196850">
                  <a:moveTo>
                    <a:pt x="101219" y="147116"/>
                  </a:moveTo>
                  <a:lnTo>
                    <a:pt x="100545" y="146392"/>
                  </a:lnTo>
                  <a:lnTo>
                    <a:pt x="100012" y="145516"/>
                  </a:lnTo>
                  <a:lnTo>
                    <a:pt x="99606" y="143903"/>
                  </a:lnTo>
                  <a:lnTo>
                    <a:pt x="99606" y="142748"/>
                  </a:lnTo>
                  <a:lnTo>
                    <a:pt x="99517" y="142062"/>
                  </a:lnTo>
                  <a:lnTo>
                    <a:pt x="99733" y="140855"/>
                  </a:lnTo>
                  <a:lnTo>
                    <a:pt x="98272" y="139496"/>
                  </a:lnTo>
                  <a:lnTo>
                    <a:pt x="96164" y="138899"/>
                  </a:lnTo>
                  <a:lnTo>
                    <a:pt x="90982" y="140398"/>
                  </a:lnTo>
                  <a:lnTo>
                    <a:pt x="89192" y="143637"/>
                  </a:lnTo>
                  <a:lnTo>
                    <a:pt x="90995" y="149821"/>
                  </a:lnTo>
                  <a:lnTo>
                    <a:pt x="94259" y="151599"/>
                  </a:lnTo>
                  <a:lnTo>
                    <a:pt x="99225" y="150164"/>
                  </a:lnTo>
                  <a:lnTo>
                    <a:pt x="100596" y="148780"/>
                  </a:lnTo>
                  <a:lnTo>
                    <a:pt x="101219" y="147116"/>
                  </a:lnTo>
                  <a:close/>
                </a:path>
                <a:path w="230504" h="196850">
                  <a:moveTo>
                    <a:pt x="107035" y="124358"/>
                  </a:moveTo>
                  <a:lnTo>
                    <a:pt x="105156" y="117970"/>
                  </a:lnTo>
                  <a:lnTo>
                    <a:pt x="101511" y="115976"/>
                  </a:lnTo>
                  <a:lnTo>
                    <a:pt x="97370" y="117170"/>
                  </a:lnTo>
                  <a:lnTo>
                    <a:pt x="96253" y="117830"/>
                  </a:lnTo>
                  <a:lnTo>
                    <a:pt x="97561" y="118440"/>
                  </a:lnTo>
                  <a:lnTo>
                    <a:pt x="98628" y="119545"/>
                  </a:lnTo>
                  <a:lnTo>
                    <a:pt x="99682" y="123723"/>
                  </a:lnTo>
                  <a:lnTo>
                    <a:pt x="98044" y="126428"/>
                  </a:lnTo>
                  <a:lnTo>
                    <a:pt x="95123" y="127165"/>
                  </a:lnTo>
                  <a:lnTo>
                    <a:pt x="94665" y="127127"/>
                  </a:lnTo>
                  <a:lnTo>
                    <a:pt x="95453" y="128104"/>
                  </a:lnTo>
                  <a:lnTo>
                    <a:pt x="95999" y="128574"/>
                  </a:lnTo>
                  <a:lnTo>
                    <a:pt x="98120" y="129755"/>
                  </a:lnTo>
                  <a:lnTo>
                    <a:pt x="99923" y="130022"/>
                  </a:lnTo>
                  <a:lnTo>
                    <a:pt x="102222" y="129362"/>
                  </a:lnTo>
                  <a:lnTo>
                    <a:pt x="105702" y="127406"/>
                  </a:lnTo>
                  <a:lnTo>
                    <a:pt x="107035" y="124358"/>
                  </a:lnTo>
                  <a:close/>
                </a:path>
                <a:path w="230504" h="196850">
                  <a:moveTo>
                    <a:pt x="111150" y="42786"/>
                  </a:moveTo>
                  <a:lnTo>
                    <a:pt x="111112" y="40360"/>
                  </a:lnTo>
                  <a:lnTo>
                    <a:pt x="110832" y="39751"/>
                  </a:lnTo>
                  <a:lnTo>
                    <a:pt x="109829" y="38341"/>
                  </a:lnTo>
                  <a:lnTo>
                    <a:pt x="108851" y="37744"/>
                  </a:lnTo>
                  <a:lnTo>
                    <a:pt x="107683" y="37769"/>
                  </a:lnTo>
                  <a:lnTo>
                    <a:pt x="107048" y="38011"/>
                  </a:lnTo>
                  <a:lnTo>
                    <a:pt x="106527" y="38023"/>
                  </a:lnTo>
                  <a:lnTo>
                    <a:pt x="105244" y="38519"/>
                  </a:lnTo>
                  <a:lnTo>
                    <a:pt x="104355" y="39738"/>
                  </a:lnTo>
                  <a:lnTo>
                    <a:pt x="104406" y="43027"/>
                  </a:lnTo>
                  <a:lnTo>
                    <a:pt x="105943" y="44500"/>
                  </a:lnTo>
                  <a:lnTo>
                    <a:pt x="107937" y="44462"/>
                  </a:lnTo>
                  <a:lnTo>
                    <a:pt x="109842" y="44170"/>
                  </a:lnTo>
                  <a:lnTo>
                    <a:pt x="111150" y="42786"/>
                  </a:lnTo>
                  <a:close/>
                </a:path>
                <a:path w="230504" h="196850">
                  <a:moveTo>
                    <a:pt x="111328" y="110502"/>
                  </a:moveTo>
                  <a:lnTo>
                    <a:pt x="111036" y="106375"/>
                  </a:lnTo>
                  <a:lnTo>
                    <a:pt x="110121" y="103365"/>
                  </a:lnTo>
                  <a:lnTo>
                    <a:pt x="108534" y="101790"/>
                  </a:lnTo>
                  <a:lnTo>
                    <a:pt x="106540" y="101155"/>
                  </a:lnTo>
                  <a:lnTo>
                    <a:pt x="107238" y="102171"/>
                  </a:lnTo>
                  <a:lnTo>
                    <a:pt x="107670" y="103403"/>
                  </a:lnTo>
                  <a:lnTo>
                    <a:pt x="107746" y="108331"/>
                  </a:lnTo>
                  <a:lnTo>
                    <a:pt x="104863" y="111290"/>
                  </a:lnTo>
                  <a:lnTo>
                    <a:pt x="100482" y="111366"/>
                  </a:lnTo>
                  <a:lnTo>
                    <a:pt x="99783" y="111239"/>
                  </a:lnTo>
                  <a:lnTo>
                    <a:pt x="99110" y="111023"/>
                  </a:lnTo>
                  <a:lnTo>
                    <a:pt x="100380" y="112864"/>
                  </a:lnTo>
                  <a:lnTo>
                    <a:pt x="102565" y="114033"/>
                  </a:lnTo>
                  <a:lnTo>
                    <a:pt x="108597" y="113614"/>
                  </a:lnTo>
                  <a:lnTo>
                    <a:pt x="111328" y="110502"/>
                  </a:lnTo>
                  <a:close/>
                </a:path>
                <a:path w="230504" h="196850">
                  <a:moveTo>
                    <a:pt x="111772" y="161594"/>
                  </a:moveTo>
                  <a:lnTo>
                    <a:pt x="111658" y="160413"/>
                  </a:lnTo>
                  <a:lnTo>
                    <a:pt x="111188" y="159346"/>
                  </a:lnTo>
                  <a:lnTo>
                    <a:pt x="110464" y="158483"/>
                  </a:lnTo>
                  <a:lnTo>
                    <a:pt x="109220" y="158407"/>
                  </a:lnTo>
                  <a:lnTo>
                    <a:pt x="108127" y="157695"/>
                  </a:lnTo>
                  <a:lnTo>
                    <a:pt x="107619" y="156616"/>
                  </a:lnTo>
                  <a:lnTo>
                    <a:pt x="106959" y="156425"/>
                  </a:lnTo>
                  <a:lnTo>
                    <a:pt x="106273" y="156324"/>
                  </a:lnTo>
                  <a:lnTo>
                    <a:pt x="102311" y="156591"/>
                  </a:lnTo>
                  <a:lnTo>
                    <a:pt x="99872" y="159372"/>
                  </a:lnTo>
                  <a:lnTo>
                    <a:pt x="100241" y="163461"/>
                  </a:lnTo>
                  <a:lnTo>
                    <a:pt x="101447" y="164274"/>
                  </a:lnTo>
                  <a:lnTo>
                    <a:pt x="102374" y="165493"/>
                  </a:lnTo>
                  <a:lnTo>
                    <a:pt x="102755" y="167005"/>
                  </a:lnTo>
                  <a:lnTo>
                    <a:pt x="103797" y="167728"/>
                  </a:lnTo>
                  <a:lnTo>
                    <a:pt x="105029" y="168097"/>
                  </a:lnTo>
                  <a:lnTo>
                    <a:pt x="108140" y="167881"/>
                  </a:lnTo>
                  <a:lnTo>
                    <a:pt x="109664" y="166954"/>
                  </a:lnTo>
                  <a:lnTo>
                    <a:pt x="110820" y="165392"/>
                  </a:lnTo>
                  <a:lnTo>
                    <a:pt x="110705" y="164007"/>
                  </a:lnTo>
                  <a:lnTo>
                    <a:pt x="111061" y="162699"/>
                  </a:lnTo>
                  <a:lnTo>
                    <a:pt x="111772" y="161594"/>
                  </a:lnTo>
                  <a:close/>
                </a:path>
                <a:path w="230504" h="196850">
                  <a:moveTo>
                    <a:pt x="116205" y="186232"/>
                  </a:moveTo>
                  <a:lnTo>
                    <a:pt x="116039" y="183984"/>
                  </a:lnTo>
                  <a:lnTo>
                    <a:pt x="115252" y="182740"/>
                  </a:lnTo>
                  <a:lnTo>
                    <a:pt x="114134" y="181902"/>
                  </a:lnTo>
                  <a:lnTo>
                    <a:pt x="113550" y="182499"/>
                  </a:lnTo>
                  <a:lnTo>
                    <a:pt x="112763" y="182892"/>
                  </a:lnTo>
                  <a:lnTo>
                    <a:pt x="110617" y="182981"/>
                  </a:lnTo>
                  <a:lnTo>
                    <a:pt x="109550" y="182333"/>
                  </a:lnTo>
                  <a:lnTo>
                    <a:pt x="108927" y="181368"/>
                  </a:lnTo>
                  <a:lnTo>
                    <a:pt x="107149" y="182232"/>
                  </a:lnTo>
                  <a:lnTo>
                    <a:pt x="105981" y="184086"/>
                  </a:lnTo>
                  <a:lnTo>
                    <a:pt x="106260" y="188175"/>
                  </a:lnTo>
                  <a:lnTo>
                    <a:pt x="107594" y="189801"/>
                  </a:lnTo>
                  <a:lnTo>
                    <a:pt x="109372" y="190474"/>
                  </a:lnTo>
                  <a:lnTo>
                    <a:pt x="110007" y="188772"/>
                  </a:lnTo>
                  <a:lnTo>
                    <a:pt x="111506" y="187439"/>
                  </a:lnTo>
                  <a:lnTo>
                    <a:pt x="114287" y="187109"/>
                  </a:lnTo>
                  <a:lnTo>
                    <a:pt x="115074" y="187286"/>
                  </a:lnTo>
                  <a:lnTo>
                    <a:pt x="115824" y="187566"/>
                  </a:lnTo>
                  <a:lnTo>
                    <a:pt x="116065" y="186918"/>
                  </a:lnTo>
                  <a:lnTo>
                    <a:pt x="116205" y="186232"/>
                  </a:lnTo>
                  <a:close/>
                </a:path>
                <a:path w="230504" h="196850">
                  <a:moveTo>
                    <a:pt x="116827" y="93827"/>
                  </a:moveTo>
                  <a:lnTo>
                    <a:pt x="116255" y="91973"/>
                  </a:lnTo>
                  <a:lnTo>
                    <a:pt x="113766" y="91694"/>
                  </a:lnTo>
                  <a:lnTo>
                    <a:pt x="111734" y="89954"/>
                  </a:lnTo>
                  <a:lnTo>
                    <a:pt x="111086" y="87591"/>
                  </a:lnTo>
                  <a:lnTo>
                    <a:pt x="109537" y="87503"/>
                  </a:lnTo>
                  <a:lnTo>
                    <a:pt x="108864" y="87566"/>
                  </a:lnTo>
                  <a:lnTo>
                    <a:pt x="107315" y="88061"/>
                  </a:lnTo>
                  <a:lnTo>
                    <a:pt x="105295" y="89141"/>
                  </a:lnTo>
                  <a:lnTo>
                    <a:pt x="104165" y="90627"/>
                  </a:lnTo>
                  <a:lnTo>
                    <a:pt x="103708" y="92329"/>
                  </a:lnTo>
                  <a:lnTo>
                    <a:pt x="105524" y="92710"/>
                  </a:lnTo>
                  <a:lnTo>
                    <a:pt x="107073" y="94043"/>
                  </a:lnTo>
                  <a:lnTo>
                    <a:pt x="107899" y="97307"/>
                  </a:lnTo>
                  <a:lnTo>
                    <a:pt x="107645" y="98679"/>
                  </a:lnTo>
                  <a:lnTo>
                    <a:pt x="106959" y="99771"/>
                  </a:lnTo>
                  <a:lnTo>
                    <a:pt x="108407" y="100545"/>
                  </a:lnTo>
                  <a:lnTo>
                    <a:pt x="116611" y="95504"/>
                  </a:lnTo>
                  <a:lnTo>
                    <a:pt x="116827" y="93827"/>
                  </a:lnTo>
                  <a:close/>
                </a:path>
                <a:path w="230504" h="196850">
                  <a:moveTo>
                    <a:pt x="118033" y="2425"/>
                  </a:moveTo>
                  <a:lnTo>
                    <a:pt x="117703" y="1638"/>
                  </a:lnTo>
                  <a:lnTo>
                    <a:pt x="116395" y="330"/>
                  </a:lnTo>
                  <a:lnTo>
                    <a:pt x="115595" y="0"/>
                  </a:lnTo>
                  <a:lnTo>
                    <a:pt x="113741" y="0"/>
                  </a:lnTo>
                  <a:lnTo>
                    <a:pt x="112941" y="330"/>
                  </a:lnTo>
                  <a:lnTo>
                    <a:pt x="111620" y="1638"/>
                  </a:lnTo>
                  <a:lnTo>
                    <a:pt x="111290" y="2425"/>
                  </a:lnTo>
                  <a:lnTo>
                    <a:pt x="111290" y="4267"/>
                  </a:lnTo>
                  <a:lnTo>
                    <a:pt x="111620" y="5067"/>
                  </a:lnTo>
                  <a:lnTo>
                    <a:pt x="112941" y="6362"/>
                  </a:lnTo>
                  <a:lnTo>
                    <a:pt x="113741" y="6692"/>
                  </a:lnTo>
                  <a:lnTo>
                    <a:pt x="115595" y="6692"/>
                  </a:lnTo>
                  <a:lnTo>
                    <a:pt x="116395" y="6362"/>
                  </a:lnTo>
                  <a:lnTo>
                    <a:pt x="117703" y="5067"/>
                  </a:lnTo>
                  <a:lnTo>
                    <a:pt x="118033" y="4267"/>
                  </a:lnTo>
                  <a:lnTo>
                    <a:pt x="118033" y="2425"/>
                  </a:lnTo>
                  <a:close/>
                </a:path>
                <a:path w="230504" h="196850">
                  <a:moveTo>
                    <a:pt x="121475" y="144665"/>
                  </a:moveTo>
                  <a:lnTo>
                    <a:pt x="120878" y="137579"/>
                  </a:lnTo>
                  <a:lnTo>
                    <a:pt x="117792" y="134950"/>
                  </a:lnTo>
                  <a:lnTo>
                    <a:pt x="113157" y="135267"/>
                  </a:lnTo>
                  <a:lnTo>
                    <a:pt x="112179" y="135623"/>
                  </a:lnTo>
                  <a:lnTo>
                    <a:pt x="111328" y="136131"/>
                  </a:lnTo>
                  <a:lnTo>
                    <a:pt x="111798" y="136550"/>
                  </a:lnTo>
                  <a:lnTo>
                    <a:pt x="112522" y="137579"/>
                  </a:lnTo>
                  <a:lnTo>
                    <a:pt x="113080" y="138455"/>
                  </a:lnTo>
                  <a:lnTo>
                    <a:pt x="113461" y="139458"/>
                  </a:lnTo>
                  <a:lnTo>
                    <a:pt x="113715" y="143002"/>
                  </a:lnTo>
                  <a:lnTo>
                    <a:pt x="112496" y="145186"/>
                  </a:lnTo>
                  <a:lnTo>
                    <a:pt x="110591" y="146443"/>
                  </a:lnTo>
                  <a:lnTo>
                    <a:pt x="109791" y="147586"/>
                  </a:lnTo>
                  <a:lnTo>
                    <a:pt x="108597" y="148488"/>
                  </a:lnTo>
                  <a:lnTo>
                    <a:pt x="106832" y="148932"/>
                  </a:lnTo>
                  <a:lnTo>
                    <a:pt x="106273" y="148983"/>
                  </a:lnTo>
                  <a:lnTo>
                    <a:pt x="107264" y="149529"/>
                  </a:lnTo>
                  <a:lnTo>
                    <a:pt x="108394" y="149860"/>
                  </a:lnTo>
                  <a:lnTo>
                    <a:pt x="111252" y="149809"/>
                  </a:lnTo>
                  <a:lnTo>
                    <a:pt x="112712" y="149174"/>
                  </a:lnTo>
                  <a:lnTo>
                    <a:pt x="113842" y="148183"/>
                  </a:lnTo>
                  <a:lnTo>
                    <a:pt x="114693" y="148247"/>
                  </a:lnTo>
                  <a:lnTo>
                    <a:pt x="118999" y="147624"/>
                  </a:lnTo>
                  <a:lnTo>
                    <a:pt x="121475" y="144665"/>
                  </a:lnTo>
                  <a:close/>
                </a:path>
                <a:path w="230504" h="196850">
                  <a:moveTo>
                    <a:pt x="123139" y="84658"/>
                  </a:moveTo>
                  <a:lnTo>
                    <a:pt x="122986" y="84505"/>
                  </a:lnTo>
                  <a:lnTo>
                    <a:pt x="122809" y="84391"/>
                  </a:lnTo>
                  <a:lnTo>
                    <a:pt x="122656" y="84226"/>
                  </a:lnTo>
                  <a:lnTo>
                    <a:pt x="122758" y="84543"/>
                  </a:lnTo>
                  <a:lnTo>
                    <a:pt x="122834" y="84886"/>
                  </a:lnTo>
                  <a:lnTo>
                    <a:pt x="122885" y="85229"/>
                  </a:lnTo>
                  <a:lnTo>
                    <a:pt x="123075" y="84848"/>
                  </a:lnTo>
                  <a:lnTo>
                    <a:pt x="123139" y="84658"/>
                  </a:lnTo>
                  <a:close/>
                </a:path>
                <a:path w="230504" h="196850">
                  <a:moveTo>
                    <a:pt x="128562" y="58712"/>
                  </a:moveTo>
                  <a:lnTo>
                    <a:pt x="128295" y="54965"/>
                  </a:lnTo>
                  <a:lnTo>
                    <a:pt x="127850" y="54102"/>
                  </a:lnTo>
                  <a:lnTo>
                    <a:pt x="127279" y="53340"/>
                  </a:lnTo>
                  <a:lnTo>
                    <a:pt x="126885" y="53543"/>
                  </a:lnTo>
                  <a:lnTo>
                    <a:pt x="126441" y="53670"/>
                  </a:lnTo>
                  <a:lnTo>
                    <a:pt x="124421" y="53809"/>
                  </a:lnTo>
                  <a:lnTo>
                    <a:pt x="123101" y="52832"/>
                  </a:lnTo>
                  <a:lnTo>
                    <a:pt x="122618" y="51447"/>
                  </a:lnTo>
                  <a:lnTo>
                    <a:pt x="122466" y="51473"/>
                  </a:lnTo>
                  <a:lnTo>
                    <a:pt x="122466" y="59563"/>
                  </a:lnTo>
                  <a:lnTo>
                    <a:pt x="122364" y="59207"/>
                  </a:lnTo>
                  <a:lnTo>
                    <a:pt x="122466" y="59563"/>
                  </a:lnTo>
                  <a:lnTo>
                    <a:pt x="122466" y="51473"/>
                  </a:lnTo>
                  <a:lnTo>
                    <a:pt x="121373" y="51638"/>
                  </a:lnTo>
                  <a:lnTo>
                    <a:pt x="120294" y="52209"/>
                  </a:lnTo>
                  <a:lnTo>
                    <a:pt x="118719" y="54063"/>
                  </a:lnTo>
                  <a:lnTo>
                    <a:pt x="118249" y="55308"/>
                  </a:lnTo>
                  <a:lnTo>
                    <a:pt x="118376" y="56984"/>
                  </a:lnTo>
                  <a:lnTo>
                    <a:pt x="118567" y="57505"/>
                  </a:lnTo>
                  <a:lnTo>
                    <a:pt x="118046" y="57442"/>
                  </a:lnTo>
                  <a:lnTo>
                    <a:pt x="115277" y="57492"/>
                  </a:lnTo>
                  <a:lnTo>
                    <a:pt x="113068" y="59753"/>
                  </a:lnTo>
                  <a:lnTo>
                    <a:pt x="113131" y="63411"/>
                  </a:lnTo>
                  <a:lnTo>
                    <a:pt x="113461" y="64211"/>
                  </a:lnTo>
                  <a:lnTo>
                    <a:pt x="113919" y="64985"/>
                  </a:lnTo>
                  <a:lnTo>
                    <a:pt x="113360" y="65430"/>
                  </a:lnTo>
                  <a:lnTo>
                    <a:pt x="112877" y="65976"/>
                  </a:lnTo>
                  <a:lnTo>
                    <a:pt x="112496" y="66586"/>
                  </a:lnTo>
                  <a:lnTo>
                    <a:pt x="113157" y="66890"/>
                  </a:lnTo>
                  <a:lnTo>
                    <a:pt x="113677" y="67411"/>
                  </a:lnTo>
                  <a:lnTo>
                    <a:pt x="114020" y="68072"/>
                  </a:lnTo>
                  <a:lnTo>
                    <a:pt x="115900" y="68694"/>
                  </a:lnTo>
                  <a:lnTo>
                    <a:pt x="117322" y="70383"/>
                  </a:lnTo>
                  <a:lnTo>
                    <a:pt x="117563" y="73761"/>
                  </a:lnTo>
                  <a:lnTo>
                    <a:pt x="117106" y="74942"/>
                  </a:lnTo>
                  <a:lnTo>
                    <a:pt x="116357" y="75895"/>
                  </a:lnTo>
                  <a:lnTo>
                    <a:pt x="115493" y="76936"/>
                  </a:lnTo>
                  <a:lnTo>
                    <a:pt x="114249" y="77673"/>
                  </a:lnTo>
                  <a:lnTo>
                    <a:pt x="112661" y="77774"/>
                  </a:lnTo>
                  <a:lnTo>
                    <a:pt x="112420" y="77724"/>
                  </a:lnTo>
                  <a:lnTo>
                    <a:pt x="111099" y="79006"/>
                  </a:lnTo>
                  <a:lnTo>
                    <a:pt x="110312" y="80822"/>
                  </a:lnTo>
                  <a:lnTo>
                    <a:pt x="110553" y="83680"/>
                  </a:lnTo>
                  <a:lnTo>
                    <a:pt x="110959" y="84861"/>
                  </a:lnTo>
                  <a:lnTo>
                    <a:pt x="111493" y="82130"/>
                  </a:lnTo>
                  <a:lnTo>
                    <a:pt x="113893" y="80060"/>
                  </a:lnTo>
                  <a:lnTo>
                    <a:pt x="118706" y="79971"/>
                  </a:lnTo>
                  <a:lnTo>
                    <a:pt x="120396" y="80835"/>
                  </a:lnTo>
                  <a:lnTo>
                    <a:pt x="121526" y="82181"/>
                  </a:lnTo>
                  <a:lnTo>
                    <a:pt x="121196" y="80810"/>
                  </a:lnTo>
                  <a:lnTo>
                    <a:pt x="121475" y="79438"/>
                  </a:lnTo>
                  <a:lnTo>
                    <a:pt x="122174" y="78333"/>
                  </a:lnTo>
                  <a:lnTo>
                    <a:pt x="121500" y="77482"/>
                  </a:lnTo>
                  <a:lnTo>
                    <a:pt x="120611" y="76835"/>
                  </a:lnTo>
                  <a:lnTo>
                    <a:pt x="118656" y="75996"/>
                  </a:lnTo>
                  <a:lnTo>
                    <a:pt x="117640" y="75793"/>
                  </a:lnTo>
                  <a:lnTo>
                    <a:pt x="118656" y="75996"/>
                  </a:lnTo>
                  <a:lnTo>
                    <a:pt x="119608" y="76390"/>
                  </a:lnTo>
                  <a:lnTo>
                    <a:pt x="120891" y="76047"/>
                  </a:lnTo>
                  <a:lnTo>
                    <a:pt x="121780" y="75501"/>
                  </a:lnTo>
                  <a:lnTo>
                    <a:pt x="122516" y="74803"/>
                  </a:lnTo>
                  <a:lnTo>
                    <a:pt x="122682" y="73825"/>
                  </a:lnTo>
                  <a:lnTo>
                    <a:pt x="123240" y="72986"/>
                  </a:lnTo>
                  <a:lnTo>
                    <a:pt x="124091" y="72491"/>
                  </a:lnTo>
                  <a:lnTo>
                    <a:pt x="124625" y="71183"/>
                  </a:lnTo>
                  <a:lnTo>
                    <a:pt x="124752" y="69723"/>
                  </a:lnTo>
                  <a:lnTo>
                    <a:pt x="123952" y="66992"/>
                  </a:lnTo>
                  <a:lnTo>
                    <a:pt x="123215" y="65913"/>
                  </a:lnTo>
                  <a:lnTo>
                    <a:pt x="122262" y="65112"/>
                  </a:lnTo>
                  <a:lnTo>
                    <a:pt x="121373" y="66433"/>
                  </a:lnTo>
                  <a:lnTo>
                    <a:pt x="119938" y="67386"/>
                  </a:lnTo>
                  <a:lnTo>
                    <a:pt x="116382" y="67437"/>
                  </a:lnTo>
                  <a:lnTo>
                    <a:pt x="119938" y="67373"/>
                  </a:lnTo>
                  <a:lnTo>
                    <a:pt x="121373" y="66433"/>
                  </a:lnTo>
                  <a:lnTo>
                    <a:pt x="122783" y="64300"/>
                  </a:lnTo>
                  <a:lnTo>
                    <a:pt x="123164" y="63385"/>
                  </a:lnTo>
                  <a:lnTo>
                    <a:pt x="123151" y="61925"/>
                  </a:lnTo>
                  <a:lnTo>
                    <a:pt x="122936" y="61201"/>
                  </a:lnTo>
                  <a:lnTo>
                    <a:pt x="123418" y="61302"/>
                  </a:lnTo>
                  <a:lnTo>
                    <a:pt x="126466" y="61099"/>
                  </a:lnTo>
                  <a:lnTo>
                    <a:pt x="128562" y="58712"/>
                  </a:lnTo>
                  <a:close/>
                </a:path>
                <a:path w="230504" h="196850">
                  <a:moveTo>
                    <a:pt x="134480" y="168021"/>
                  </a:moveTo>
                  <a:lnTo>
                    <a:pt x="134048" y="167474"/>
                  </a:lnTo>
                  <a:lnTo>
                    <a:pt x="133083" y="166966"/>
                  </a:lnTo>
                  <a:lnTo>
                    <a:pt x="132346" y="166065"/>
                  </a:lnTo>
                  <a:lnTo>
                    <a:pt x="132181" y="164592"/>
                  </a:lnTo>
                  <a:lnTo>
                    <a:pt x="132308" y="164007"/>
                  </a:lnTo>
                  <a:lnTo>
                    <a:pt x="131406" y="163385"/>
                  </a:lnTo>
                  <a:lnTo>
                    <a:pt x="130340" y="163004"/>
                  </a:lnTo>
                  <a:lnTo>
                    <a:pt x="126403" y="163271"/>
                  </a:lnTo>
                  <a:lnTo>
                    <a:pt x="124307" y="165646"/>
                  </a:lnTo>
                  <a:lnTo>
                    <a:pt x="124523" y="168732"/>
                  </a:lnTo>
                  <a:lnTo>
                    <a:pt x="124752" y="169341"/>
                  </a:lnTo>
                  <a:lnTo>
                    <a:pt x="126339" y="169456"/>
                  </a:lnTo>
                  <a:lnTo>
                    <a:pt x="127736" y="170205"/>
                  </a:lnTo>
                  <a:lnTo>
                    <a:pt x="128714" y="171335"/>
                  </a:lnTo>
                  <a:lnTo>
                    <a:pt x="129413" y="171716"/>
                  </a:lnTo>
                  <a:lnTo>
                    <a:pt x="130022" y="172224"/>
                  </a:lnTo>
                  <a:lnTo>
                    <a:pt x="130543" y="172834"/>
                  </a:lnTo>
                  <a:lnTo>
                    <a:pt x="131699" y="172580"/>
                  </a:lnTo>
                  <a:lnTo>
                    <a:pt x="132702" y="172008"/>
                  </a:lnTo>
                  <a:lnTo>
                    <a:pt x="134099" y="170268"/>
                  </a:lnTo>
                  <a:lnTo>
                    <a:pt x="134480" y="169189"/>
                  </a:lnTo>
                  <a:lnTo>
                    <a:pt x="134480" y="168021"/>
                  </a:lnTo>
                  <a:close/>
                </a:path>
                <a:path w="230504" h="196850">
                  <a:moveTo>
                    <a:pt x="137414" y="116230"/>
                  </a:moveTo>
                  <a:lnTo>
                    <a:pt x="137071" y="114490"/>
                  </a:lnTo>
                  <a:lnTo>
                    <a:pt x="137185" y="113423"/>
                  </a:lnTo>
                  <a:lnTo>
                    <a:pt x="136131" y="110896"/>
                  </a:lnTo>
                  <a:lnTo>
                    <a:pt x="134467" y="109486"/>
                  </a:lnTo>
                  <a:lnTo>
                    <a:pt x="131813" y="108839"/>
                  </a:lnTo>
                  <a:lnTo>
                    <a:pt x="131152" y="108750"/>
                  </a:lnTo>
                  <a:lnTo>
                    <a:pt x="129247" y="108889"/>
                  </a:lnTo>
                  <a:lnTo>
                    <a:pt x="128155" y="109296"/>
                  </a:lnTo>
                  <a:lnTo>
                    <a:pt x="127228" y="109931"/>
                  </a:lnTo>
                  <a:lnTo>
                    <a:pt x="128206" y="110985"/>
                  </a:lnTo>
                  <a:lnTo>
                    <a:pt x="128866" y="112344"/>
                  </a:lnTo>
                  <a:lnTo>
                    <a:pt x="128943" y="114642"/>
                  </a:lnTo>
                  <a:lnTo>
                    <a:pt x="130898" y="115747"/>
                  </a:lnTo>
                  <a:lnTo>
                    <a:pt x="132232" y="117792"/>
                  </a:lnTo>
                  <a:lnTo>
                    <a:pt x="132283" y="120700"/>
                  </a:lnTo>
                  <a:lnTo>
                    <a:pt x="132105" y="121691"/>
                  </a:lnTo>
                  <a:lnTo>
                    <a:pt x="134886" y="121170"/>
                  </a:lnTo>
                  <a:lnTo>
                    <a:pt x="137020" y="118973"/>
                  </a:lnTo>
                  <a:lnTo>
                    <a:pt x="137414" y="116230"/>
                  </a:lnTo>
                  <a:close/>
                </a:path>
                <a:path w="230504" h="196850">
                  <a:moveTo>
                    <a:pt x="149682" y="66065"/>
                  </a:moveTo>
                  <a:lnTo>
                    <a:pt x="149453" y="63360"/>
                  </a:lnTo>
                  <a:lnTo>
                    <a:pt x="147091" y="61328"/>
                  </a:lnTo>
                  <a:lnTo>
                    <a:pt x="141579" y="61709"/>
                  </a:lnTo>
                  <a:lnTo>
                    <a:pt x="139496" y="64084"/>
                  </a:lnTo>
                  <a:lnTo>
                    <a:pt x="139700" y="66890"/>
                  </a:lnTo>
                  <a:lnTo>
                    <a:pt x="140309" y="67195"/>
                  </a:lnTo>
                  <a:lnTo>
                    <a:pt x="140563" y="67424"/>
                  </a:lnTo>
                  <a:lnTo>
                    <a:pt x="140970" y="66268"/>
                  </a:lnTo>
                  <a:lnTo>
                    <a:pt x="141986" y="65366"/>
                  </a:lnTo>
                  <a:lnTo>
                    <a:pt x="144043" y="65112"/>
                  </a:lnTo>
                  <a:lnTo>
                    <a:pt x="144729" y="65328"/>
                  </a:lnTo>
                  <a:lnTo>
                    <a:pt x="145338" y="65659"/>
                  </a:lnTo>
                  <a:lnTo>
                    <a:pt x="146443" y="65290"/>
                  </a:lnTo>
                  <a:lnTo>
                    <a:pt x="148043" y="65265"/>
                  </a:lnTo>
                  <a:lnTo>
                    <a:pt x="148907" y="65595"/>
                  </a:lnTo>
                  <a:lnTo>
                    <a:pt x="149682" y="66065"/>
                  </a:lnTo>
                  <a:close/>
                </a:path>
                <a:path w="230504" h="196850">
                  <a:moveTo>
                    <a:pt x="149783" y="135801"/>
                  </a:moveTo>
                  <a:lnTo>
                    <a:pt x="148551" y="135369"/>
                  </a:lnTo>
                  <a:lnTo>
                    <a:pt x="148018" y="135013"/>
                  </a:lnTo>
                  <a:lnTo>
                    <a:pt x="147447" y="135039"/>
                  </a:lnTo>
                  <a:lnTo>
                    <a:pt x="146354" y="134861"/>
                  </a:lnTo>
                  <a:lnTo>
                    <a:pt x="144373" y="135636"/>
                  </a:lnTo>
                  <a:lnTo>
                    <a:pt x="143002" y="137553"/>
                  </a:lnTo>
                  <a:lnTo>
                    <a:pt x="143332" y="142367"/>
                  </a:lnTo>
                  <a:lnTo>
                    <a:pt x="145516" y="144310"/>
                  </a:lnTo>
                  <a:lnTo>
                    <a:pt x="148107" y="144348"/>
                  </a:lnTo>
                  <a:lnTo>
                    <a:pt x="147434" y="143433"/>
                  </a:lnTo>
                  <a:lnTo>
                    <a:pt x="147027" y="142316"/>
                  </a:lnTo>
                  <a:lnTo>
                    <a:pt x="146875" y="138887"/>
                  </a:lnTo>
                  <a:lnTo>
                    <a:pt x="148018" y="136918"/>
                  </a:lnTo>
                  <a:lnTo>
                    <a:pt x="149783" y="135801"/>
                  </a:lnTo>
                  <a:close/>
                </a:path>
                <a:path w="230504" h="196850">
                  <a:moveTo>
                    <a:pt x="150393" y="93167"/>
                  </a:moveTo>
                  <a:lnTo>
                    <a:pt x="150152" y="89573"/>
                  </a:lnTo>
                  <a:lnTo>
                    <a:pt x="147015" y="86868"/>
                  </a:lnTo>
                  <a:lnTo>
                    <a:pt x="141719" y="87223"/>
                  </a:lnTo>
                  <a:lnTo>
                    <a:pt x="140258" y="87960"/>
                  </a:lnTo>
                  <a:lnTo>
                    <a:pt x="139179" y="89052"/>
                  </a:lnTo>
                  <a:lnTo>
                    <a:pt x="140182" y="89496"/>
                  </a:lnTo>
                  <a:lnTo>
                    <a:pt x="143421" y="89852"/>
                  </a:lnTo>
                  <a:lnTo>
                    <a:pt x="145973" y="92532"/>
                  </a:lnTo>
                  <a:lnTo>
                    <a:pt x="146062" y="97459"/>
                  </a:lnTo>
                  <a:lnTo>
                    <a:pt x="145478" y="98920"/>
                  </a:lnTo>
                  <a:lnTo>
                    <a:pt x="144513" y="100076"/>
                  </a:lnTo>
                  <a:lnTo>
                    <a:pt x="145783" y="99949"/>
                  </a:lnTo>
                  <a:lnTo>
                    <a:pt x="146939" y="99479"/>
                  </a:lnTo>
                  <a:lnTo>
                    <a:pt x="148653" y="98031"/>
                  </a:lnTo>
                  <a:lnTo>
                    <a:pt x="148704" y="96520"/>
                  </a:lnTo>
                  <a:lnTo>
                    <a:pt x="149326" y="95110"/>
                  </a:lnTo>
                  <a:lnTo>
                    <a:pt x="150368" y="94043"/>
                  </a:lnTo>
                  <a:lnTo>
                    <a:pt x="150393" y="93167"/>
                  </a:lnTo>
                  <a:close/>
                </a:path>
                <a:path w="230504" h="196850">
                  <a:moveTo>
                    <a:pt x="151866" y="23799"/>
                  </a:moveTo>
                  <a:lnTo>
                    <a:pt x="151536" y="23012"/>
                  </a:lnTo>
                  <a:lnTo>
                    <a:pt x="150228" y="21704"/>
                  </a:lnTo>
                  <a:lnTo>
                    <a:pt x="149428" y="21374"/>
                  </a:lnTo>
                  <a:lnTo>
                    <a:pt x="147574" y="21374"/>
                  </a:lnTo>
                  <a:lnTo>
                    <a:pt x="146773" y="21704"/>
                  </a:lnTo>
                  <a:lnTo>
                    <a:pt x="145453" y="23012"/>
                  </a:lnTo>
                  <a:lnTo>
                    <a:pt x="145122" y="23799"/>
                  </a:lnTo>
                  <a:lnTo>
                    <a:pt x="145122" y="25641"/>
                  </a:lnTo>
                  <a:lnTo>
                    <a:pt x="145453" y="26441"/>
                  </a:lnTo>
                  <a:lnTo>
                    <a:pt x="146773" y="27749"/>
                  </a:lnTo>
                  <a:lnTo>
                    <a:pt x="147574" y="28067"/>
                  </a:lnTo>
                  <a:lnTo>
                    <a:pt x="149428" y="28067"/>
                  </a:lnTo>
                  <a:lnTo>
                    <a:pt x="150228" y="27749"/>
                  </a:lnTo>
                  <a:lnTo>
                    <a:pt x="151536" y="26441"/>
                  </a:lnTo>
                  <a:lnTo>
                    <a:pt x="151866" y="25641"/>
                  </a:lnTo>
                  <a:lnTo>
                    <a:pt x="151866" y="23799"/>
                  </a:lnTo>
                  <a:close/>
                </a:path>
                <a:path w="230504" h="196850">
                  <a:moveTo>
                    <a:pt x="152146" y="68402"/>
                  </a:moveTo>
                  <a:lnTo>
                    <a:pt x="151117" y="66929"/>
                  </a:lnTo>
                  <a:lnTo>
                    <a:pt x="148907" y="65608"/>
                  </a:lnTo>
                  <a:lnTo>
                    <a:pt x="148043" y="65278"/>
                  </a:lnTo>
                  <a:lnTo>
                    <a:pt x="146443" y="65303"/>
                  </a:lnTo>
                  <a:lnTo>
                    <a:pt x="145338" y="65659"/>
                  </a:lnTo>
                  <a:lnTo>
                    <a:pt x="146227" y="66167"/>
                  </a:lnTo>
                  <a:lnTo>
                    <a:pt x="146926" y="67030"/>
                  </a:lnTo>
                  <a:lnTo>
                    <a:pt x="147281" y="69964"/>
                  </a:lnTo>
                  <a:lnTo>
                    <a:pt x="145961" y="71628"/>
                  </a:lnTo>
                  <a:lnTo>
                    <a:pt x="143497" y="71920"/>
                  </a:lnTo>
                  <a:lnTo>
                    <a:pt x="142925" y="71780"/>
                  </a:lnTo>
                  <a:lnTo>
                    <a:pt x="142392" y="71551"/>
                  </a:lnTo>
                  <a:lnTo>
                    <a:pt x="142836" y="73152"/>
                  </a:lnTo>
                  <a:lnTo>
                    <a:pt x="143979" y="74422"/>
                  </a:lnTo>
                  <a:lnTo>
                    <a:pt x="145554" y="74942"/>
                  </a:lnTo>
                  <a:lnTo>
                    <a:pt x="145580" y="72732"/>
                  </a:lnTo>
                  <a:lnTo>
                    <a:pt x="147002" y="70726"/>
                  </a:lnTo>
                  <a:lnTo>
                    <a:pt x="150266" y="69913"/>
                  </a:lnTo>
                  <a:lnTo>
                    <a:pt x="151231" y="70065"/>
                  </a:lnTo>
                  <a:lnTo>
                    <a:pt x="152133" y="70383"/>
                  </a:lnTo>
                  <a:lnTo>
                    <a:pt x="152146" y="68402"/>
                  </a:lnTo>
                  <a:close/>
                </a:path>
                <a:path w="230504" h="196850">
                  <a:moveTo>
                    <a:pt x="159423" y="175907"/>
                  </a:moveTo>
                  <a:lnTo>
                    <a:pt x="159169" y="176415"/>
                  </a:lnTo>
                  <a:lnTo>
                    <a:pt x="159004" y="176974"/>
                  </a:lnTo>
                  <a:lnTo>
                    <a:pt x="159042" y="177571"/>
                  </a:lnTo>
                  <a:lnTo>
                    <a:pt x="159118" y="177063"/>
                  </a:lnTo>
                  <a:lnTo>
                    <a:pt x="159219" y="176466"/>
                  </a:lnTo>
                  <a:lnTo>
                    <a:pt x="159423" y="175907"/>
                  </a:lnTo>
                  <a:close/>
                </a:path>
                <a:path w="230504" h="196850">
                  <a:moveTo>
                    <a:pt x="161518" y="113576"/>
                  </a:moveTo>
                  <a:lnTo>
                    <a:pt x="160401" y="112674"/>
                  </a:lnTo>
                  <a:lnTo>
                    <a:pt x="159575" y="111417"/>
                  </a:lnTo>
                  <a:lnTo>
                    <a:pt x="159258" y="109956"/>
                  </a:lnTo>
                  <a:lnTo>
                    <a:pt x="157200" y="109651"/>
                  </a:lnTo>
                  <a:lnTo>
                    <a:pt x="155448" y="108394"/>
                  </a:lnTo>
                  <a:lnTo>
                    <a:pt x="154470" y="106629"/>
                  </a:lnTo>
                  <a:lnTo>
                    <a:pt x="153365" y="107619"/>
                  </a:lnTo>
                  <a:lnTo>
                    <a:pt x="152654" y="109016"/>
                  </a:lnTo>
                  <a:lnTo>
                    <a:pt x="152958" y="113360"/>
                  </a:lnTo>
                  <a:lnTo>
                    <a:pt x="155359" y="115430"/>
                  </a:lnTo>
                  <a:lnTo>
                    <a:pt x="159486" y="115150"/>
                  </a:lnTo>
                  <a:lnTo>
                    <a:pt x="160680" y="114515"/>
                  </a:lnTo>
                  <a:lnTo>
                    <a:pt x="161518" y="113576"/>
                  </a:lnTo>
                  <a:close/>
                </a:path>
                <a:path w="230504" h="196850">
                  <a:moveTo>
                    <a:pt x="163182" y="82854"/>
                  </a:moveTo>
                  <a:lnTo>
                    <a:pt x="162915" y="82042"/>
                  </a:lnTo>
                  <a:lnTo>
                    <a:pt x="162902" y="81356"/>
                  </a:lnTo>
                  <a:lnTo>
                    <a:pt x="163004" y="81140"/>
                  </a:lnTo>
                  <a:lnTo>
                    <a:pt x="163042" y="80911"/>
                  </a:lnTo>
                  <a:lnTo>
                    <a:pt x="162725" y="80505"/>
                  </a:lnTo>
                  <a:lnTo>
                    <a:pt x="162712" y="80657"/>
                  </a:lnTo>
                  <a:lnTo>
                    <a:pt x="162648" y="80797"/>
                  </a:lnTo>
                  <a:lnTo>
                    <a:pt x="162712" y="81635"/>
                  </a:lnTo>
                  <a:lnTo>
                    <a:pt x="162890" y="82283"/>
                  </a:lnTo>
                  <a:lnTo>
                    <a:pt x="163182" y="82854"/>
                  </a:lnTo>
                  <a:close/>
                </a:path>
                <a:path w="230504" h="196850">
                  <a:moveTo>
                    <a:pt x="172440" y="79375"/>
                  </a:moveTo>
                  <a:lnTo>
                    <a:pt x="172250" y="78714"/>
                  </a:lnTo>
                  <a:lnTo>
                    <a:pt x="171958" y="78117"/>
                  </a:lnTo>
                  <a:lnTo>
                    <a:pt x="171538" y="77597"/>
                  </a:lnTo>
                  <a:lnTo>
                    <a:pt x="171488" y="78028"/>
                  </a:lnTo>
                  <a:lnTo>
                    <a:pt x="171869" y="78422"/>
                  </a:lnTo>
                  <a:lnTo>
                    <a:pt x="172186" y="78879"/>
                  </a:lnTo>
                  <a:lnTo>
                    <a:pt x="172440" y="79375"/>
                  </a:lnTo>
                  <a:close/>
                </a:path>
                <a:path w="230504" h="196850">
                  <a:moveTo>
                    <a:pt x="174752" y="61315"/>
                  </a:moveTo>
                  <a:lnTo>
                    <a:pt x="174523" y="57975"/>
                  </a:lnTo>
                  <a:lnTo>
                    <a:pt x="173431" y="56819"/>
                  </a:lnTo>
                  <a:lnTo>
                    <a:pt x="172046" y="56489"/>
                  </a:lnTo>
                  <a:lnTo>
                    <a:pt x="172491" y="56984"/>
                  </a:lnTo>
                  <a:lnTo>
                    <a:pt x="172847" y="57581"/>
                  </a:lnTo>
                  <a:lnTo>
                    <a:pt x="173164" y="60134"/>
                  </a:lnTo>
                  <a:lnTo>
                    <a:pt x="171843" y="61798"/>
                  </a:lnTo>
                  <a:lnTo>
                    <a:pt x="169583" y="62077"/>
                  </a:lnTo>
                  <a:lnTo>
                    <a:pt x="168821" y="61937"/>
                  </a:lnTo>
                  <a:lnTo>
                    <a:pt x="169494" y="62649"/>
                  </a:lnTo>
                  <a:lnTo>
                    <a:pt x="170434" y="63106"/>
                  </a:lnTo>
                  <a:lnTo>
                    <a:pt x="173355" y="62903"/>
                  </a:lnTo>
                  <a:lnTo>
                    <a:pt x="174752" y="61315"/>
                  </a:lnTo>
                  <a:close/>
                </a:path>
                <a:path w="230504" h="196850">
                  <a:moveTo>
                    <a:pt x="183286" y="194932"/>
                  </a:moveTo>
                  <a:lnTo>
                    <a:pt x="183222" y="191236"/>
                  </a:lnTo>
                  <a:lnTo>
                    <a:pt x="181686" y="189763"/>
                  </a:lnTo>
                  <a:lnTo>
                    <a:pt x="179285" y="189801"/>
                  </a:lnTo>
                  <a:lnTo>
                    <a:pt x="178346" y="190195"/>
                  </a:lnTo>
                  <a:lnTo>
                    <a:pt x="178003" y="191300"/>
                  </a:lnTo>
                  <a:lnTo>
                    <a:pt x="177368" y="192290"/>
                  </a:lnTo>
                  <a:lnTo>
                    <a:pt x="176504" y="193192"/>
                  </a:lnTo>
                  <a:lnTo>
                    <a:pt x="176542" y="195046"/>
                  </a:lnTo>
                  <a:lnTo>
                    <a:pt x="178079" y="196519"/>
                  </a:lnTo>
                  <a:lnTo>
                    <a:pt x="181800" y="196456"/>
                  </a:lnTo>
                  <a:lnTo>
                    <a:pt x="183286" y="194932"/>
                  </a:lnTo>
                  <a:close/>
                </a:path>
                <a:path w="230504" h="196850">
                  <a:moveTo>
                    <a:pt x="198221" y="77889"/>
                  </a:moveTo>
                  <a:lnTo>
                    <a:pt x="198158" y="74180"/>
                  </a:lnTo>
                  <a:lnTo>
                    <a:pt x="196621" y="72707"/>
                  </a:lnTo>
                  <a:lnTo>
                    <a:pt x="194627" y="72745"/>
                  </a:lnTo>
                  <a:lnTo>
                    <a:pt x="194373" y="72834"/>
                  </a:lnTo>
                  <a:lnTo>
                    <a:pt x="195440" y="73304"/>
                  </a:lnTo>
                  <a:lnTo>
                    <a:pt x="196240" y="74269"/>
                  </a:lnTo>
                  <a:lnTo>
                    <a:pt x="196557" y="77304"/>
                  </a:lnTo>
                  <a:lnTo>
                    <a:pt x="195262" y="78892"/>
                  </a:lnTo>
                  <a:lnTo>
                    <a:pt x="193471" y="79133"/>
                  </a:lnTo>
                  <a:lnTo>
                    <a:pt x="194017" y="79286"/>
                  </a:lnTo>
                  <a:lnTo>
                    <a:pt x="193357" y="79159"/>
                  </a:lnTo>
                  <a:lnTo>
                    <a:pt x="192024" y="79298"/>
                  </a:lnTo>
                  <a:lnTo>
                    <a:pt x="190817" y="78625"/>
                  </a:lnTo>
                  <a:lnTo>
                    <a:pt x="190157" y="77558"/>
                  </a:lnTo>
                  <a:lnTo>
                    <a:pt x="189103" y="77901"/>
                  </a:lnTo>
                  <a:lnTo>
                    <a:pt x="188277" y="78676"/>
                  </a:lnTo>
                  <a:lnTo>
                    <a:pt x="187960" y="79717"/>
                  </a:lnTo>
                  <a:lnTo>
                    <a:pt x="189572" y="80403"/>
                  </a:lnTo>
                  <a:lnTo>
                    <a:pt x="190728" y="81915"/>
                  </a:lnTo>
                  <a:lnTo>
                    <a:pt x="190931" y="83731"/>
                  </a:lnTo>
                  <a:lnTo>
                    <a:pt x="191401" y="84023"/>
                  </a:lnTo>
                  <a:lnTo>
                    <a:pt x="193268" y="83896"/>
                  </a:lnTo>
                  <a:lnTo>
                    <a:pt x="194665" y="82308"/>
                  </a:lnTo>
                  <a:lnTo>
                    <a:pt x="194513" y="80048"/>
                  </a:lnTo>
                  <a:lnTo>
                    <a:pt x="194221" y="79336"/>
                  </a:lnTo>
                  <a:lnTo>
                    <a:pt x="194652" y="79438"/>
                  </a:lnTo>
                  <a:lnTo>
                    <a:pt x="196735" y="79400"/>
                  </a:lnTo>
                  <a:lnTo>
                    <a:pt x="198221" y="77889"/>
                  </a:lnTo>
                  <a:close/>
                </a:path>
                <a:path w="230504" h="196850">
                  <a:moveTo>
                    <a:pt x="199174" y="147713"/>
                  </a:moveTo>
                  <a:lnTo>
                    <a:pt x="198920" y="144018"/>
                  </a:lnTo>
                  <a:lnTo>
                    <a:pt x="197307" y="142621"/>
                  </a:lnTo>
                  <a:lnTo>
                    <a:pt x="194005" y="142849"/>
                  </a:lnTo>
                  <a:lnTo>
                    <a:pt x="192862" y="143852"/>
                  </a:lnTo>
                  <a:lnTo>
                    <a:pt x="192481" y="145148"/>
                  </a:lnTo>
                  <a:lnTo>
                    <a:pt x="192709" y="145859"/>
                  </a:lnTo>
                  <a:lnTo>
                    <a:pt x="192722" y="146570"/>
                  </a:lnTo>
                  <a:lnTo>
                    <a:pt x="192544" y="147154"/>
                  </a:lnTo>
                  <a:lnTo>
                    <a:pt x="193027" y="148551"/>
                  </a:lnTo>
                  <a:lnTo>
                    <a:pt x="194360" y="149542"/>
                  </a:lnTo>
                  <a:lnTo>
                    <a:pt x="197777" y="149301"/>
                  </a:lnTo>
                  <a:lnTo>
                    <a:pt x="199174" y="147713"/>
                  </a:lnTo>
                  <a:close/>
                </a:path>
                <a:path w="230504" h="196850">
                  <a:moveTo>
                    <a:pt x="204114" y="56946"/>
                  </a:moveTo>
                  <a:lnTo>
                    <a:pt x="203390" y="56769"/>
                  </a:lnTo>
                  <a:lnTo>
                    <a:pt x="201676" y="56883"/>
                  </a:lnTo>
                  <a:lnTo>
                    <a:pt x="200609" y="57746"/>
                  </a:lnTo>
                  <a:lnTo>
                    <a:pt x="200139" y="58889"/>
                  </a:lnTo>
                  <a:lnTo>
                    <a:pt x="200837" y="58953"/>
                  </a:lnTo>
                  <a:lnTo>
                    <a:pt x="201472" y="59182"/>
                  </a:lnTo>
                  <a:lnTo>
                    <a:pt x="201980" y="59613"/>
                  </a:lnTo>
                  <a:lnTo>
                    <a:pt x="202145" y="58420"/>
                  </a:lnTo>
                  <a:lnTo>
                    <a:pt x="202946" y="57391"/>
                  </a:lnTo>
                  <a:lnTo>
                    <a:pt x="204114" y="56946"/>
                  </a:lnTo>
                  <a:close/>
                </a:path>
                <a:path w="230504" h="196850">
                  <a:moveTo>
                    <a:pt x="204457" y="63207"/>
                  </a:moveTo>
                  <a:lnTo>
                    <a:pt x="203974" y="63080"/>
                  </a:lnTo>
                  <a:lnTo>
                    <a:pt x="203530" y="62839"/>
                  </a:lnTo>
                  <a:lnTo>
                    <a:pt x="203136" y="62509"/>
                  </a:lnTo>
                  <a:lnTo>
                    <a:pt x="203085" y="63131"/>
                  </a:lnTo>
                  <a:lnTo>
                    <a:pt x="202971" y="63411"/>
                  </a:lnTo>
                  <a:lnTo>
                    <a:pt x="203136" y="63423"/>
                  </a:lnTo>
                  <a:lnTo>
                    <a:pt x="203288" y="63487"/>
                  </a:lnTo>
                  <a:lnTo>
                    <a:pt x="203822" y="63449"/>
                  </a:lnTo>
                  <a:lnTo>
                    <a:pt x="204457" y="63207"/>
                  </a:lnTo>
                  <a:close/>
                </a:path>
                <a:path w="230504" h="196850">
                  <a:moveTo>
                    <a:pt x="216649" y="99466"/>
                  </a:moveTo>
                  <a:lnTo>
                    <a:pt x="215963" y="98869"/>
                  </a:lnTo>
                  <a:lnTo>
                    <a:pt x="215366" y="98158"/>
                  </a:lnTo>
                  <a:lnTo>
                    <a:pt x="214858" y="96494"/>
                  </a:lnTo>
                  <a:lnTo>
                    <a:pt x="214845" y="95745"/>
                  </a:lnTo>
                  <a:lnTo>
                    <a:pt x="214960" y="95021"/>
                  </a:lnTo>
                  <a:lnTo>
                    <a:pt x="214096" y="94742"/>
                  </a:lnTo>
                  <a:lnTo>
                    <a:pt x="213614" y="94742"/>
                  </a:lnTo>
                  <a:lnTo>
                    <a:pt x="213944" y="95300"/>
                  </a:lnTo>
                  <a:lnTo>
                    <a:pt x="214223" y="96380"/>
                  </a:lnTo>
                  <a:lnTo>
                    <a:pt x="214083" y="97129"/>
                  </a:lnTo>
                  <a:lnTo>
                    <a:pt x="213779" y="97790"/>
                  </a:lnTo>
                  <a:lnTo>
                    <a:pt x="214744" y="98463"/>
                  </a:lnTo>
                  <a:lnTo>
                    <a:pt x="215404" y="99453"/>
                  </a:lnTo>
                  <a:lnTo>
                    <a:pt x="215696" y="100634"/>
                  </a:lnTo>
                  <a:lnTo>
                    <a:pt x="216090" y="100317"/>
                  </a:lnTo>
                  <a:lnTo>
                    <a:pt x="216433" y="99936"/>
                  </a:lnTo>
                  <a:lnTo>
                    <a:pt x="216649" y="99466"/>
                  </a:lnTo>
                  <a:close/>
                </a:path>
                <a:path w="230504" h="196850">
                  <a:moveTo>
                    <a:pt x="230124" y="79438"/>
                  </a:moveTo>
                  <a:lnTo>
                    <a:pt x="230060" y="76250"/>
                  </a:lnTo>
                  <a:lnTo>
                    <a:pt x="228536" y="74790"/>
                  </a:lnTo>
                  <a:lnTo>
                    <a:pt x="224802" y="74853"/>
                  </a:lnTo>
                  <a:lnTo>
                    <a:pt x="223329" y="76365"/>
                  </a:lnTo>
                  <a:lnTo>
                    <a:pt x="223380" y="80073"/>
                  </a:lnTo>
                  <a:lnTo>
                    <a:pt x="224917" y="81534"/>
                  </a:lnTo>
                  <a:lnTo>
                    <a:pt x="227050" y="81508"/>
                  </a:lnTo>
                  <a:lnTo>
                    <a:pt x="227660" y="81292"/>
                  </a:lnTo>
                  <a:lnTo>
                    <a:pt x="227990" y="81127"/>
                  </a:lnTo>
                  <a:lnTo>
                    <a:pt x="228219" y="81140"/>
                  </a:lnTo>
                  <a:lnTo>
                    <a:pt x="229336" y="80581"/>
                  </a:lnTo>
                  <a:lnTo>
                    <a:pt x="230124" y="79438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00075" y="4478692"/>
              <a:ext cx="254635" cy="190500"/>
            </a:xfrm>
            <a:custGeom>
              <a:avLst/>
              <a:gdLst/>
              <a:ahLst/>
              <a:cxnLst/>
              <a:rect l="l" t="t" r="r" b="b"/>
              <a:pathLst>
                <a:path w="254634" h="190500">
                  <a:moveTo>
                    <a:pt x="6781" y="65735"/>
                  </a:moveTo>
                  <a:lnTo>
                    <a:pt x="6756" y="64744"/>
                  </a:lnTo>
                  <a:lnTo>
                    <a:pt x="6299" y="63893"/>
                  </a:lnTo>
                  <a:lnTo>
                    <a:pt x="5003" y="62763"/>
                  </a:lnTo>
                  <a:lnTo>
                    <a:pt x="4229" y="62433"/>
                  </a:lnTo>
                  <a:lnTo>
                    <a:pt x="1485" y="62471"/>
                  </a:lnTo>
                  <a:lnTo>
                    <a:pt x="0" y="63995"/>
                  </a:lnTo>
                  <a:lnTo>
                    <a:pt x="50" y="66827"/>
                  </a:lnTo>
                  <a:lnTo>
                    <a:pt x="495" y="67678"/>
                  </a:lnTo>
                  <a:lnTo>
                    <a:pt x="1790" y="68808"/>
                  </a:lnTo>
                  <a:lnTo>
                    <a:pt x="2578" y="69151"/>
                  </a:lnTo>
                  <a:lnTo>
                    <a:pt x="5207" y="69113"/>
                  </a:lnTo>
                  <a:lnTo>
                    <a:pt x="6578" y="67741"/>
                  </a:lnTo>
                  <a:lnTo>
                    <a:pt x="6781" y="65735"/>
                  </a:lnTo>
                  <a:close/>
                </a:path>
                <a:path w="254634" h="190500">
                  <a:moveTo>
                    <a:pt x="23952" y="119176"/>
                  </a:moveTo>
                  <a:lnTo>
                    <a:pt x="23926" y="117500"/>
                  </a:lnTo>
                  <a:lnTo>
                    <a:pt x="23647" y="116890"/>
                  </a:lnTo>
                  <a:lnTo>
                    <a:pt x="22644" y="115481"/>
                  </a:lnTo>
                  <a:lnTo>
                    <a:pt x="21666" y="114884"/>
                  </a:lnTo>
                  <a:lnTo>
                    <a:pt x="19773" y="114922"/>
                  </a:lnTo>
                  <a:lnTo>
                    <a:pt x="19126" y="115214"/>
                  </a:lnTo>
                  <a:lnTo>
                    <a:pt x="17741" y="116243"/>
                  </a:lnTo>
                  <a:lnTo>
                    <a:pt x="17170" y="117195"/>
                  </a:lnTo>
                  <a:lnTo>
                    <a:pt x="17221" y="119964"/>
                  </a:lnTo>
                  <a:lnTo>
                    <a:pt x="18478" y="121246"/>
                  </a:lnTo>
                  <a:lnTo>
                    <a:pt x="20243" y="121526"/>
                  </a:lnTo>
                  <a:lnTo>
                    <a:pt x="20624" y="121602"/>
                  </a:lnTo>
                  <a:lnTo>
                    <a:pt x="21501" y="121589"/>
                  </a:lnTo>
                  <a:lnTo>
                    <a:pt x="22288" y="121221"/>
                  </a:lnTo>
                  <a:lnTo>
                    <a:pt x="23533" y="120040"/>
                  </a:lnTo>
                  <a:lnTo>
                    <a:pt x="23952" y="119176"/>
                  </a:lnTo>
                  <a:close/>
                </a:path>
                <a:path w="254634" h="190500">
                  <a:moveTo>
                    <a:pt x="26911" y="80683"/>
                  </a:moveTo>
                  <a:lnTo>
                    <a:pt x="26860" y="79971"/>
                  </a:lnTo>
                  <a:lnTo>
                    <a:pt x="26136" y="78041"/>
                  </a:lnTo>
                  <a:lnTo>
                    <a:pt x="24815" y="77076"/>
                  </a:lnTo>
                  <a:lnTo>
                    <a:pt x="21424" y="77304"/>
                  </a:lnTo>
                  <a:lnTo>
                    <a:pt x="20015" y="78905"/>
                  </a:lnTo>
                  <a:lnTo>
                    <a:pt x="20269" y="82562"/>
                  </a:lnTo>
                  <a:lnTo>
                    <a:pt x="21818" y="83896"/>
                  </a:lnTo>
                  <a:lnTo>
                    <a:pt x="23736" y="83870"/>
                  </a:lnTo>
                  <a:lnTo>
                    <a:pt x="25209" y="83756"/>
                  </a:lnTo>
                  <a:lnTo>
                    <a:pt x="26365" y="82727"/>
                  </a:lnTo>
                  <a:lnTo>
                    <a:pt x="26911" y="80683"/>
                  </a:lnTo>
                  <a:close/>
                </a:path>
                <a:path w="254634" h="190500">
                  <a:moveTo>
                    <a:pt x="33426" y="84467"/>
                  </a:moveTo>
                  <a:lnTo>
                    <a:pt x="33413" y="80733"/>
                  </a:lnTo>
                  <a:lnTo>
                    <a:pt x="31889" y="79260"/>
                  </a:lnTo>
                  <a:lnTo>
                    <a:pt x="28676" y="79324"/>
                  </a:lnTo>
                  <a:lnTo>
                    <a:pt x="27546" y="80137"/>
                  </a:lnTo>
                  <a:lnTo>
                    <a:pt x="26822" y="81711"/>
                  </a:lnTo>
                  <a:lnTo>
                    <a:pt x="26695" y="82181"/>
                  </a:lnTo>
                  <a:lnTo>
                    <a:pt x="26746" y="84543"/>
                  </a:lnTo>
                  <a:lnTo>
                    <a:pt x="28270" y="86017"/>
                  </a:lnTo>
                  <a:lnTo>
                    <a:pt x="31978" y="85953"/>
                  </a:lnTo>
                  <a:lnTo>
                    <a:pt x="33426" y="84467"/>
                  </a:lnTo>
                  <a:close/>
                </a:path>
                <a:path w="254634" h="190500">
                  <a:moveTo>
                    <a:pt x="41135" y="40614"/>
                  </a:moveTo>
                  <a:lnTo>
                    <a:pt x="37668" y="35471"/>
                  </a:lnTo>
                  <a:lnTo>
                    <a:pt x="35814" y="35509"/>
                  </a:lnTo>
                  <a:lnTo>
                    <a:pt x="34328" y="37033"/>
                  </a:lnTo>
                  <a:lnTo>
                    <a:pt x="34391" y="40728"/>
                  </a:lnTo>
                  <a:lnTo>
                    <a:pt x="35928" y="42202"/>
                  </a:lnTo>
                  <a:lnTo>
                    <a:pt x="39649" y="42138"/>
                  </a:lnTo>
                  <a:lnTo>
                    <a:pt x="41135" y="40614"/>
                  </a:lnTo>
                  <a:close/>
                </a:path>
                <a:path w="254634" h="190500">
                  <a:moveTo>
                    <a:pt x="43091" y="101371"/>
                  </a:moveTo>
                  <a:lnTo>
                    <a:pt x="42202" y="99885"/>
                  </a:lnTo>
                  <a:lnTo>
                    <a:pt x="40614" y="98844"/>
                  </a:lnTo>
                  <a:lnTo>
                    <a:pt x="38252" y="98894"/>
                  </a:lnTo>
                  <a:lnTo>
                    <a:pt x="35280" y="99834"/>
                  </a:lnTo>
                  <a:lnTo>
                    <a:pt x="33782" y="101701"/>
                  </a:lnTo>
                  <a:lnTo>
                    <a:pt x="33870" y="106705"/>
                  </a:lnTo>
                  <a:lnTo>
                    <a:pt x="36144" y="108889"/>
                  </a:lnTo>
                  <a:lnTo>
                    <a:pt x="39979" y="108826"/>
                  </a:lnTo>
                  <a:lnTo>
                    <a:pt x="40894" y="108407"/>
                  </a:lnTo>
                  <a:lnTo>
                    <a:pt x="41694" y="107848"/>
                  </a:lnTo>
                  <a:lnTo>
                    <a:pt x="40640" y="107505"/>
                  </a:lnTo>
                  <a:lnTo>
                    <a:pt x="39751" y="106705"/>
                  </a:lnTo>
                  <a:lnTo>
                    <a:pt x="39001" y="103746"/>
                  </a:lnTo>
                  <a:lnTo>
                    <a:pt x="40106" y="101930"/>
                  </a:lnTo>
                  <a:lnTo>
                    <a:pt x="42316" y="101384"/>
                  </a:lnTo>
                  <a:lnTo>
                    <a:pt x="43091" y="101371"/>
                  </a:lnTo>
                  <a:close/>
                </a:path>
                <a:path w="254634" h="190500">
                  <a:moveTo>
                    <a:pt x="48450" y="156679"/>
                  </a:moveTo>
                  <a:lnTo>
                    <a:pt x="48374" y="155702"/>
                  </a:lnTo>
                  <a:lnTo>
                    <a:pt x="48247" y="155257"/>
                  </a:lnTo>
                  <a:lnTo>
                    <a:pt x="48031" y="154863"/>
                  </a:lnTo>
                  <a:lnTo>
                    <a:pt x="48094" y="154546"/>
                  </a:lnTo>
                  <a:lnTo>
                    <a:pt x="48082" y="153682"/>
                  </a:lnTo>
                  <a:lnTo>
                    <a:pt x="47790" y="152908"/>
                  </a:lnTo>
                  <a:lnTo>
                    <a:pt x="47434" y="152298"/>
                  </a:lnTo>
                  <a:lnTo>
                    <a:pt x="47434" y="153720"/>
                  </a:lnTo>
                  <a:lnTo>
                    <a:pt x="46189" y="152984"/>
                  </a:lnTo>
                  <a:lnTo>
                    <a:pt x="47434" y="153720"/>
                  </a:lnTo>
                  <a:lnTo>
                    <a:pt x="47434" y="152298"/>
                  </a:lnTo>
                  <a:lnTo>
                    <a:pt x="46494" y="150672"/>
                  </a:lnTo>
                  <a:lnTo>
                    <a:pt x="44881" y="149618"/>
                  </a:lnTo>
                  <a:lnTo>
                    <a:pt x="41833" y="149656"/>
                  </a:lnTo>
                  <a:lnTo>
                    <a:pt x="40817" y="150139"/>
                  </a:lnTo>
                  <a:lnTo>
                    <a:pt x="39979" y="150799"/>
                  </a:lnTo>
                  <a:lnTo>
                    <a:pt x="43256" y="153619"/>
                  </a:lnTo>
                  <a:lnTo>
                    <a:pt x="46494" y="156324"/>
                  </a:lnTo>
                  <a:lnTo>
                    <a:pt x="48158" y="157619"/>
                  </a:lnTo>
                  <a:lnTo>
                    <a:pt x="48450" y="156679"/>
                  </a:lnTo>
                  <a:close/>
                </a:path>
                <a:path w="254634" h="190500">
                  <a:moveTo>
                    <a:pt x="54521" y="97612"/>
                  </a:moveTo>
                  <a:lnTo>
                    <a:pt x="54330" y="94957"/>
                  </a:lnTo>
                  <a:lnTo>
                    <a:pt x="53949" y="94246"/>
                  </a:lnTo>
                  <a:lnTo>
                    <a:pt x="52755" y="93014"/>
                  </a:lnTo>
                  <a:lnTo>
                    <a:pt x="51828" y="92583"/>
                  </a:lnTo>
                  <a:lnTo>
                    <a:pt x="49530" y="92760"/>
                  </a:lnTo>
                  <a:lnTo>
                    <a:pt x="48564" y="93510"/>
                  </a:lnTo>
                  <a:lnTo>
                    <a:pt x="47790" y="95046"/>
                  </a:lnTo>
                  <a:lnTo>
                    <a:pt x="47612" y="95605"/>
                  </a:lnTo>
                  <a:lnTo>
                    <a:pt x="47675" y="96545"/>
                  </a:lnTo>
                  <a:lnTo>
                    <a:pt x="48412" y="98475"/>
                  </a:lnTo>
                  <a:lnTo>
                    <a:pt x="49720" y="99441"/>
                  </a:lnTo>
                  <a:lnTo>
                    <a:pt x="53111" y="99212"/>
                  </a:lnTo>
                  <a:lnTo>
                    <a:pt x="54521" y="97612"/>
                  </a:lnTo>
                  <a:close/>
                </a:path>
                <a:path w="254634" h="190500">
                  <a:moveTo>
                    <a:pt x="55054" y="130975"/>
                  </a:moveTo>
                  <a:lnTo>
                    <a:pt x="54978" y="127101"/>
                  </a:lnTo>
                  <a:lnTo>
                    <a:pt x="53898" y="123456"/>
                  </a:lnTo>
                  <a:lnTo>
                    <a:pt x="51523" y="121615"/>
                  </a:lnTo>
                  <a:lnTo>
                    <a:pt x="48094" y="121678"/>
                  </a:lnTo>
                  <a:lnTo>
                    <a:pt x="46774" y="122072"/>
                  </a:lnTo>
                  <a:lnTo>
                    <a:pt x="46774" y="132397"/>
                  </a:lnTo>
                  <a:lnTo>
                    <a:pt x="46609" y="129971"/>
                  </a:lnTo>
                  <a:lnTo>
                    <a:pt x="46774" y="132397"/>
                  </a:lnTo>
                  <a:lnTo>
                    <a:pt x="46774" y="122072"/>
                  </a:lnTo>
                  <a:lnTo>
                    <a:pt x="44996" y="122593"/>
                  </a:lnTo>
                  <a:lnTo>
                    <a:pt x="44996" y="128574"/>
                  </a:lnTo>
                  <a:lnTo>
                    <a:pt x="43129" y="128714"/>
                  </a:lnTo>
                  <a:lnTo>
                    <a:pt x="44996" y="128574"/>
                  </a:lnTo>
                  <a:lnTo>
                    <a:pt x="44996" y="122593"/>
                  </a:lnTo>
                  <a:lnTo>
                    <a:pt x="44424" y="122758"/>
                  </a:lnTo>
                  <a:lnTo>
                    <a:pt x="42570" y="125120"/>
                  </a:lnTo>
                  <a:lnTo>
                    <a:pt x="42621" y="128219"/>
                  </a:lnTo>
                  <a:lnTo>
                    <a:pt x="42722" y="128816"/>
                  </a:lnTo>
                  <a:lnTo>
                    <a:pt x="41084" y="129146"/>
                  </a:lnTo>
                  <a:lnTo>
                    <a:pt x="39878" y="130581"/>
                  </a:lnTo>
                  <a:lnTo>
                    <a:pt x="40030" y="132562"/>
                  </a:lnTo>
                  <a:lnTo>
                    <a:pt x="40703" y="134493"/>
                  </a:lnTo>
                  <a:lnTo>
                    <a:pt x="42024" y="135483"/>
                  </a:lnTo>
                  <a:lnTo>
                    <a:pt x="44856" y="135293"/>
                  </a:lnTo>
                  <a:lnTo>
                    <a:pt x="45872" y="134505"/>
                  </a:lnTo>
                  <a:lnTo>
                    <a:pt x="46380" y="133438"/>
                  </a:lnTo>
                  <a:lnTo>
                    <a:pt x="47155" y="133769"/>
                  </a:lnTo>
                  <a:lnTo>
                    <a:pt x="48006" y="133959"/>
                  </a:lnTo>
                  <a:lnTo>
                    <a:pt x="52514" y="133667"/>
                  </a:lnTo>
                  <a:lnTo>
                    <a:pt x="55054" y="130975"/>
                  </a:lnTo>
                  <a:close/>
                </a:path>
                <a:path w="254634" h="190500">
                  <a:moveTo>
                    <a:pt x="59829" y="52578"/>
                  </a:moveTo>
                  <a:lnTo>
                    <a:pt x="59715" y="50927"/>
                  </a:lnTo>
                  <a:lnTo>
                    <a:pt x="59410" y="50330"/>
                  </a:lnTo>
                  <a:lnTo>
                    <a:pt x="58356" y="48983"/>
                  </a:lnTo>
                  <a:lnTo>
                    <a:pt x="57340" y="48425"/>
                  </a:lnTo>
                  <a:lnTo>
                    <a:pt x="54317" y="48628"/>
                  </a:lnTo>
                  <a:lnTo>
                    <a:pt x="52908" y="50228"/>
                  </a:lnTo>
                  <a:lnTo>
                    <a:pt x="53162" y="53924"/>
                  </a:lnTo>
                  <a:lnTo>
                    <a:pt x="54775" y="55308"/>
                  </a:lnTo>
                  <a:lnTo>
                    <a:pt x="57518" y="55118"/>
                  </a:lnTo>
                  <a:lnTo>
                    <a:pt x="58293" y="54711"/>
                  </a:lnTo>
                  <a:lnTo>
                    <a:pt x="59474" y="53454"/>
                  </a:lnTo>
                  <a:lnTo>
                    <a:pt x="59829" y="52578"/>
                  </a:lnTo>
                  <a:close/>
                </a:path>
                <a:path w="254634" h="190500">
                  <a:moveTo>
                    <a:pt x="61861" y="82372"/>
                  </a:moveTo>
                  <a:lnTo>
                    <a:pt x="61810" y="79349"/>
                  </a:lnTo>
                  <a:lnTo>
                    <a:pt x="59524" y="77152"/>
                  </a:lnTo>
                  <a:lnTo>
                    <a:pt x="53975" y="77254"/>
                  </a:lnTo>
                  <a:lnTo>
                    <a:pt x="51752" y="79527"/>
                  </a:lnTo>
                  <a:lnTo>
                    <a:pt x="51828" y="83654"/>
                  </a:lnTo>
                  <a:lnTo>
                    <a:pt x="52425" y="84886"/>
                  </a:lnTo>
                  <a:lnTo>
                    <a:pt x="53644" y="86055"/>
                  </a:lnTo>
                  <a:lnTo>
                    <a:pt x="55143" y="86880"/>
                  </a:lnTo>
                  <a:lnTo>
                    <a:pt x="55968" y="87185"/>
                  </a:lnTo>
                  <a:lnTo>
                    <a:pt x="57785" y="87160"/>
                  </a:lnTo>
                  <a:lnTo>
                    <a:pt x="58559" y="86868"/>
                  </a:lnTo>
                  <a:lnTo>
                    <a:pt x="60591" y="85725"/>
                  </a:lnTo>
                  <a:lnTo>
                    <a:pt x="61480" y="84429"/>
                  </a:lnTo>
                  <a:lnTo>
                    <a:pt x="61747" y="82613"/>
                  </a:lnTo>
                  <a:lnTo>
                    <a:pt x="61861" y="82372"/>
                  </a:lnTo>
                  <a:close/>
                </a:path>
                <a:path w="254634" h="190500">
                  <a:moveTo>
                    <a:pt x="66065" y="119151"/>
                  </a:moveTo>
                  <a:lnTo>
                    <a:pt x="65697" y="113665"/>
                  </a:lnTo>
                  <a:lnTo>
                    <a:pt x="63296" y="111594"/>
                  </a:lnTo>
                  <a:lnTo>
                    <a:pt x="59436" y="111861"/>
                  </a:lnTo>
                  <a:lnTo>
                    <a:pt x="55930" y="116713"/>
                  </a:lnTo>
                  <a:lnTo>
                    <a:pt x="55854" y="116890"/>
                  </a:lnTo>
                  <a:lnTo>
                    <a:pt x="55994" y="119011"/>
                  </a:lnTo>
                  <a:lnTo>
                    <a:pt x="57226" y="120548"/>
                  </a:lnTo>
                  <a:lnTo>
                    <a:pt x="59601" y="121577"/>
                  </a:lnTo>
                  <a:lnTo>
                    <a:pt x="60375" y="121780"/>
                  </a:lnTo>
                  <a:lnTo>
                    <a:pt x="63982" y="121526"/>
                  </a:lnTo>
                  <a:lnTo>
                    <a:pt x="66065" y="119151"/>
                  </a:lnTo>
                  <a:close/>
                </a:path>
                <a:path w="254634" h="190500">
                  <a:moveTo>
                    <a:pt x="69392" y="108140"/>
                  </a:moveTo>
                  <a:lnTo>
                    <a:pt x="69303" y="102819"/>
                  </a:lnTo>
                  <a:lnTo>
                    <a:pt x="68211" y="101003"/>
                  </a:lnTo>
                  <a:lnTo>
                    <a:pt x="65595" y="99326"/>
                  </a:lnTo>
                  <a:lnTo>
                    <a:pt x="64427" y="98971"/>
                  </a:lnTo>
                  <a:lnTo>
                    <a:pt x="59829" y="99047"/>
                  </a:lnTo>
                  <a:lnTo>
                    <a:pt x="57162" y="101777"/>
                  </a:lnTo>
                  <a:lnTo>
                    <a:pt x="57238" y="105816"/>
                  </a:lnTo>
                  <a:lnTo>
                    <a:pt x="57391" y="106489"/>
                  </a:lnTo>
                  <a:lnTo>
                    <a:pt x="57924" y="107797"/>
                  </a:lnTo>
                  <a:lnTo>
                    <a:pt x="59194" y="109867"/>
                  </a:lnTo>
                  <a:lnTo>
                    <a:pt x="61150" y="111048"/>
                  </a:lnTo>
                  <a:lnTo>
                    <a:pt x="66852" y="110807"/>
                  </a:lnTo>
                  <a:lnTo>
                    <a:pt x="69392" y="108140"/>
                  </a:lnTo>
                  <a:close/>
                </a:path>
                <a:path w="254634" h="190500">
                  <a:moveTo>
                    <a:pt x="75958" y="61937"/>
                  </a:moveTo>
                  <a:lnTo>
                    <a:pt x="75869" y="56832"/>
                  </a:lnTo>
                  <a:lnTo>
                    <a:pt x="73583" y="54648"/>
                  </a:lnTo>
                  <a:lnTo>
                    <a:pt x="70485" y="54698"/>
                  </a:lnTo>
                  <a:lnTo>
                    <a:pt x="69875" y="54889"/>
                  </a:lnTo>
                  <a:lnTo>
                    <a:pt x="67729" y="55346"/>
                  </a:lnTo>
                  <a:lnTo>
                    <a:pt x="66128" y="57111"/>
                  </a:lnTo>
                  <a:lnTo>
                    <a:pt x="65951" y="59474"/>
                  </a:lnTo>
                  <a:lnTo>
                    <a:pt x="65874" y="59753"/>
                  </a:lnTo>
                  <a:lnTo>
                    <a:pt x="65925" y="62509"/>
                  </a:lnTo>
                  <a:lnTo>
                    <a:pt x="68211" y="64693"/>
                  </a:lnTo>
                  <a:lnTo>
                    <a:pt x="71386" y="64643"/>
                  </a:lnTo>
                  <a:lnTo>
                    <a:pt x="72110" y="64401"/>
                  </a:lnTo>
                  <a:lnTo>
                    <a:pt x="74307" y="63842"/>
                  </a:lnTo>
                  <a:lnTo>
                    <a:pt x="75958" y="61937"/>
                  </a:lnTo>
                  <a:close/>
                </a:path>
                <a:path w="254634" h="190500">
                  <a:moveTo>
                    <a:pt x="80606" y="172135"/>
                  </a:moveTo>
                  <a:lnTo>
                    <a:pt x="75996" y="166420"/>
                  </a:lnTo>
                  <a:lnTo>
                    <a:pt x="74409" y="166446"/>
                  </a:lnTo>
                  <a:lnTo>
                    <a:pt x="73469" y="166865"/>
                  </a:lnTo>
                  <a:lnTo>
                    <a:pt x="72682" y="167436"/>
                  </a:lnTo>
                  <a:lnTo>
                    <a:pt x="72732" y="166878"/>
                  </a:lnTo>
                  <a:lnTo>
                    <a:pt x="72593" y="164782"/>
                  </a:lnTo>
                  <a:lnTo>
                    <a:pt x="71145" y="163093"/>
                  </a:lnTo>
                  <a:lnTo>
                    <a:pt x="69151" y="162509"/>
                  </a:lnTo>
                  <a:lnTo>
                    <a:pt x="68414" y="162648"/>
                  </a:lnTo>
                  <a:lnTo>
                    <a:pt x="67322" y="162280"/>
                  </a:lnTo>
                  <a:lnTo>
                    <a:pt x="64592" y="162496"/>
                  </a:lnTo>
                  <a:lnTo>
                    <a:pt x="62534" y="164846"/>
                  </a:lnTo>
                  <a:lnTo>
                    <a:pt x="62725" y="167652"/>
                  </a:lnTo>
                  <a:lnTo>
                    <a:pt x="62776" y="167792"/>
                  </a:lnTo>
                  <a:lnTo>
                    <a:pt x="67322" y="170510"/>
                  </a:lnTo>
                  <a:lnTo>
                    <a:pt x="69646" y="171767"/>
                  </a:lnTo>
                  <a:lnTo>
                    <a:pt x="70599" y="171208"/>
                  </a:lnTo>
                  <a:lnTo>
                    <a:pt x="70561" y="171792"/>
                  </a:lnTo>
                  <a:lnTo>
                    <a:pt x="70739" y="172339"/>
                  </a:lnTo>
                  <a:lnTo>
                    <a:pt x="74434" y="174218"/>
                  </a:lnTo>
                  <a:lnTo>
                    <a:pt x="74853" y="173355"/>
                  </a:lnTo>
                  <a:lnTo>
                    <a:pt x="75603" y="172656"/>
                  </a:lnTo>
                  <a:lnTo>
                    <a:pt x="77927" y="172072"/>
                  </a:lnTo>
                  <a:lnTo>
                    <a:pt x="79248" y="172567"/>
                  </a:lnTo>
                  <a:lnTo>
                    <a:pt x="80048" y="173558"/>
                  </a:lnTo>
                  <a:lnTo>
                    <a:pt x="80378" y="172872"/>
                  </a:lnTo>
                  <a:lnTo>
                    <a:pt x="80606" y="172135"/>
                  </a:lnTo>
                  <a:close/>
                </a:path>
                <a:path w="254634" h="190500">
                  <a:moveTo>
                    <a:pt x="81508" y="145326"/>
                  </a:moveTo>
                  <a:lnTo>
                    <a:pt x="76987" y="136436"/>
                  </a:lnTo>
                  <a:lnTo>
                    <a:pt x="77698" y="137350"/>
                  </a:lnTo>
                  <a:lnTo>
                    <a:pt x="78155" y="138480"/>
                  </a:lnTo>
                  <a:lnTo>
                    <a:pt x="78473" y="143116"/>
                  </a:lnTo>
                  <a:lnTo>
                    <a:pt x="75895" y="146037"/>
                  </a:lnTo>
                  <a:lnTo>
                    <a:pt x="71234" y="146354"/>
                  </a:lnTo>
                  <a:lnTo>
                    <a:pt x="70040" y="146062"/>
                  </a:lnTo>
                  <a:lnTo>
                    <a:pt x="69024" y="145491"/>
                  </a:lnTo>
                  <a:lnTo>
                    <a:pt x="69469" y="146354"/>
                  </a:lnTo>
                  <a:lnTo>
                    <a:pt x="70091" y="147104"/>
                  </a:lnTo>
                  <a:lnTo>
                    <a:pt x="71996" y="148590"/>
                  </a:lnTo>
                  <a:lnTo>
                    <a:pt x="73431" y="149136"/>
                  </a:lnTo>
                  <a:lnTo>
                    <a:pt x="76161" y="148971"/>
                  </a:lnTo>
                  <a:lnTo>
                    <a:pt x="77114" y="148691"/>
                  </a:lnTo>
                  <a:lnTo>
                    <a:pt x="79692" y="147764"/>
                  </a:lnTo>
                  <a:lnTo>
                    <a:pt x="81508" y="145326"/>
                  </a:lnTo>
                  <a:close/>
                </a:path>
                <a:path w="254634" h="190500">
                  <a:moveTo>
                    <a:pt x="82880" y="95948"/>
                  </a:moveTo>
                  <a:lnTo>
                    <a:pt x="82651" y="92646"/>
                  </a:lnTo>
                  <a:lnTo>
                    <a:pt x="82092" y="91630"/>
                  </a:lnTo>
                  <a:lnTo>
                    <a:pt x="80327" y="89763"/>
                  </a:lnTo>
                  <a:lnTo>
                    <a:pt x="78943" y="89115"/>
                  </a:lnTo>
                  <a:lnTo>
                    <a:pt x="75107" y="89369"/>
                  </a:lnTo>
                  <a:lnTo>
                    <a:pt x="73367" y="91033"/>
                  </a:lnTo>
                  <a:lnTo>
                    <a:pt x="72898" y="93141"/>
                  </a:lnTo>
                  <a:lnTo>
                    <a:pt x="73088" y="93586"/>
                  </a:lnTo>
                  <a:lnTo>
                    <a:pt x="73190" y="94361"/>
                  </a:lnTo>
                  <a:lnTo>
                    <a:pt x="77089" y="99225"/>
                  </a:lnTo>
                  <a:lnTo>
                    <a:pt x="78701" y="99110"/>
                  </a:lnTo>
                  <a:lnTo>
                    <a:pt x="79844" y="98679"/>
                  </a:lnTo>
                  <a:lnTo>
                    <a:pt x="81661" y="97828"/>
                  </a:lnTo>
                  <a:lnTo>
                    <a:pt x="82880" y="95948"/>
                  </a:lnTo>
                  <a:close/>
                </a:path>
                <a:path w="254634" h="190500">
                  <a:moveTo>
                    <a:pt x="86194" y="82791"/>
                  </a:moveTo>
                  <a:lnTo>
                    <a:pt x="86080" y="76746"/>
                  </a:lnTo>
                  <a:lnTo>
                    <a:pt x="83324" y="74091"/>
                  </a:lnTo>
                  <a:lnTo>
                    <a:pt x="76631" y="74206"/>
                  </a:lnTo>
                  <a:lnTo>
                    <a:pt x="73964" y="76949"/>
                  </a:lnTo>
                  <a:lnTo>
                    <a:pt x="74079" y="83578"/>
                  </a:lnTo>
                  <a:lnTo>
                    <a:pt x="76835" y="86220"/>
                  </a:lnTo>
                  <a:lnTo>
                    <a:pt x="80784" y="86156"/>
                  </a:lnTo>
                  <a:lnTo>
                    <a:pt x="84391" y="85090"/>
                  </a:lnTo>
                  <a:lnTo>
                    <a:pt x="86194" y="82791"/>
                  </a:lnTo>
                  <a:close/>
                </a:path>
                <a:path w="254634" h="190500">
                  <a:moveTo>
                    <a:pt x="91617" y="119532"/>
                  </a:moveTo>
                  <a:lnTo>
                    <a:pt x="91211" y="113601"/>
                  </a:lnTo>
                  <a:lnTo>
                    <a:pt x="89344" y="111518"/>
                  </a:lnTo>
                  <a:lnTo>
                    <a:pt x="86296" y="110680"/>
                  </a:lnTo>
                  <a:lnTo>
                    <a:pt x="85623" y="110591"/>
                  </a:lnTo>
                  <a:lnTo>
                    <a:pt x="84328" y="110680"/>
                  </a:lnTo>
                  <a:lnTo>
                    <a:pt x="79197" y="115519"/>
                  </a:lnTo>
                  <a:lnTo>
                    <a:pt x="79502" y="119938"/>
                  </a:lnTo>
                  <a:lnTo>
                    <a:pt x="81724" y="122212"/>
                  </a:lnTo>
                  <a:lnTo>
                    <a:pt x="85763" y="122631"/>
                  </a:lnTo>
                  <a:lnTo>
                    <a:pt x="89090" y="122402"/>
                  </a:lnTo>
                  <a:lnTo>
                    <a:pt x="91617" y="119532"/>
                  </a:lnTo>
                  <a:close/>
                </a:path>
                <a:path w="254634" h="190500">
                  <a:moveTo>
                    <a:pt x="95694" y="71805"/>
                  </a:moveTo>
                  <a:lnTo>
                    <a:pt x="95427" y="67894"/>
                  </a:lnTo>
                  <a:lnTo>
                    <a:pt x="93040" y="65824"/>
                  </a:lnTo>
                  <a:lnTo>
                    <a:pt x="88798" y="66103"/>
                  </a:lnTo>
                  <a:lnTo>
                    <a:pt x="87553" y="66840"/>
                  </a:lnTo>
                  <a:lnTo>
                    <a:pt x="85953" y="68846"/>
                  </a:lnTo>
                  <a:lnTo>
                    <a:pt x="85509" y="70027"/>
                  </a:lnTo>
                  <a:lnTo>
                    <a:pt x="85610" y="71513"/>
                  </a:lnTo>
                  <a:lnTo>
                    <a:pt x="85750" y="71856"/>
                  </a:lnTo>
                  <a:lnTo>
                    <a:pt x="85890" y="72593"/>
                  </a:lnTo>
                  <a:lnTo>
                    <a:pt x="90144" y="75996"/>
                  </a:lnTo>
                  <a:lnTo>
                    <a:pt x="91630" y="75907"/>
                  </a:lnTo>
                  <a:lnTo>
                    <a:pt x="92265" y="75717"/>
                  </a:lnTo>
                  <a:lnTo>
                    <a:pt x="93611" y="75057"/>
                  </a:lnTo>
                  <a:lnTo>
                    <a:pt x="94195" y="74447"/>
                  </a:lnTo>
                  <a:lnTo>
                    <a:pt x="95300" y="72859"/>
                  </a:lnTo>
                  <a:lnTo>
                    <a:pt x="95694" y="71805"/>
                  </a:lnTo>
                  <a:close/>
                </a:path>
                <a:path w="254634" h="190500">
                  <a:moveTo>
                    <a:pt x="96596" y="180213"/>
                  </a:moveTo>
                  <a:lnTo>
                    <a:pt x="96291" y="180682"/>
                  </a:lnTo>
                  <a:lnTo>
                    <a:pt x="96596" y="180213"/>
                  </a:lnTo>
                  <a:close/>
                </a:path>
                <a:path w="254634" h="190500">
                  <a:moveTo>
                    <a:pt x="96799" y="183273"/>
                  </a:moveTo>
                  <a:lnTo>
                    <a:pt x="96316" y="180784"/>
                  </a:lnTo>
                  <a:lnTo>
                    <a:pt x="96215" y="180987"/>
                  </a:lnTo>
                  <a:lnTo>
                    <a:pt x="95986" y="181787"/>
                  </a:lnTo>
                  <a:lnTo>
                    <a:pt x="96050" y="182803"/>
                  </a:lnTo>
                  <a:lnTo>
                    <a:pt x="96151" y="183057"/>
                  </a:lnTo>
                  <a:lnTo>
                    <a:pt x="96799" y="183273"/>
                  </a:lnTo>
                  <a:close/>
                </a:path>
                <a:path w="254634" h="190500">
                  <a:moveTo>
                    <a:pt x="97739" y="178346"/>
                  </a:moveTo>
                  <a:lnTo>
                    <a:pt x="97320" y="178663"/>
                  </a:lnTo>
                  <a:lnTo>
                    <a:pt x="96596" y="180213"/>
                  </a:lnTo>
                  <a:lnTo>
                    <a:pt x="97739" y="178346"/>
                  </a:lnTo>
                  <a:close/>
                </a:path>
                <a:path w="254634" h="190500">
                  <a:moveTo>
                    <a:pt x="98056" y="178092"/>
                  </a:moveTo>
                  <a:lnTo>
                    <a:pt x="97866" y="178142"/>
                  </a:lnTo>
                  <a:lnTo>
                    <a:pt x="97739" y="178346"/>
                  </a:lnTo>
                  <a:lnTo>
                    <a:pt x="98056" y="178092"/>
                  </a:lnTo>
                  <a:close/>
                </a:path>
                <a:path w="254634" h="190500">
                  <a:moveTo>
                    <a:pt x="101371" y="177444"/>
                  </a:moveTo>
                  <a:lnTo>
                    <a:pt x="101142" y="177431"/>
                  </a:lnTo>
                  <a:lnTo>
                    <a:pt x="100939" y="177342"/>
                  </a:lnTo>
                  <a:lnTo>
                    <a:pt x="98831" y="177482"/>
                  </a:lnTo>
                  <a:lnTo>
                    <a:pt x="98056" y="178092"/>
                  </a:lnTo>
                  <a:lnTo>
                    <a:pt x="100774" y="177406"/>
                  </a:lnTo>
                  <a:lnTo>
                    <a:pt x="101066" y="177469"/>
                  </a:lnTo>
                  <a:lnTo>
                    <a:pt x="101371" y="177444"/>
                  </a:lnTo>
                  <a:close/>
                </a:path>
                <a:path w="254634" h="190500">
                  <a:moveTo>
                    <a:pt x="107226" y="46596"/>
                  </a:moveTo>
                  <a:lnTo>
                    <a:pt x="106832" y="43103"/>
                  </a:lnTo>
                  <a:lnTo>
                    <a:pt x="105321" y="41808"/>
                  </a:lnTo>
                  <a:lnTo>
                    <a:pt x="101790" y="42049"/>
                  </a:lnTo>
                  <a:lnTo>
                    <a:pt x="100495" y="43484"/>
                  </a:lnTo>
                  <a:lnTo>
                    <a:pt x="100431" y="45300"/>
                  </a:lnTo>
                  <a:lnTo>
                    <a:pt x="100393" y="45504"/>
                  </a:lnTo>
                  <a:lnTo>
                    <a:pt x="100482" y="46837"/>
                  </a:lnTo>
                  <a:lnTo>
                    <a:pt x="101371" y="47917"/>
                  </a:lnTo>
                  <a:lnTo>
                    <a:pt x="102997" y="48552"/>
                  </a:lnTo>
                  <a:lnTo>
                    <a:pt x="103479" y="48641"/>
                  </a:lnTo>
                  <a:lnTo>
                    <a:pt x="104292" y="48590"/>
                  </a:lnTo>
                  <a:lnTo>
                    <a:pt x="106235" y="47904"/>
                  </a:lnTo>
                  <a:lnTo>
                    <a:pt x="107226" y="46596"/>
                  </a:lnTo>
                  <a:close/>
                </a:path>
                <a:path w="254634" h="190500">
                  <a:moveTo>
                    <a:pt x="107759" y="156984"/>
                  </a:moveTo>
                  <a:lnTo>
                    <a:pt x="107746" y="155778"/>
                  </a:lnTo>
                  <a:lnTo>
                    <a:pt x="107556" y="155003"/>
                  </a:lnTo>
                  <a:lnTo>
                    <a:pt x="107264" y="154279"/>
                  </a:lnTo>
                  <a:lnTo>
                    <a:pt x="107581" y="157276"/>
                  </a:lnTo>
                  <a:lnTo>
                    <a:pt x="105664" y="160108"/>
                  </a:lnTo>
                  <a:lnTo>
                    <a:pt x="100863" y="161315"/>
                  </a:lnTo>
                  <a:lnTo>
                    <a:pt x="99072" y="160921"/>
                  </a:lnTo>
                  <a:lnTo>
                    <a:pt x="97663" y="159969"/>
                  </a:lnTo>
                  <a:lnTo>
                    <a:pt x="96456" y="159156"/>
                  </a:lnTo>
                  <a:lnTo>
                    <a:pt x="95516" y="157924"/>
                  </a:lnTo>
                  <a:lnTo>
                    <a:pt x="94310" y="153123"/>
                  </a:lnTo>
                  <a:lnTo>
                    <a:pt x="96316" y="149771"/>
                  </a:lnTo>
                  <a:lnTo>
                    <a:pt x="101155" y="148577"/>
                  </a:lnTo>
                  <a:lnTo>
                    <a:pt x="102679" y="148818"/>
                  </a:lnTo>
                  <a:lnTo>
                    <a:pt x="103936" y="149428"/>
                  </a:lnTo>
                  <a:lnTo>
                    <a:pt x="102628" y="147866"/>
                  </a:lnTo>
                  <a:lnTo>
                    <a:pt x="100622" y="146926"/>
                  </a:lnTo>
                  <a:lnTo>
                    <a:pt x="95580" y="147269"/>
                  </a:lnTo>
                  <a:lnTo>
                    <a:pt x="93306" y="149237"/>
                  </a:lnTo>
                  <a:lnTo>
                    <a:pt x="92570" y="151815"/>
                  </a:lnTo>
                  <a:lnTo>
                    <a:pt x="93230" y="152400"/>
                  </a:lnTo>
                  <a:lnTo>
                    <a:pt x="93662" y="153225"/>
                  </a:lnTo>
                  <a:lnTo>
                    <a:pt x="93738" y="155016"/>
                  </a:lnTo>
                  <a:lnTo>
                    <a:pt x="93433" y="155765"/>
                  </a:lnTo>
                  <a:lnTo>
                    <a:pt x="92951" y="156375"/>
                  </a:lnTo>
                  <a:lnTo>
                    <a:pt x="93421" y="157353"/>
                  </a:lnTo>
                  <a:lnTo>
                    <a:pt x="94132" y="158178"/>
                  </a:lnTo>
                  <a:lnTo>
                    <a:pt x="94983" y="158813"/>
                  </a:lnTo>
                  <a:lnTo>
                    <a:pt x="95885" y="161417"/>
                  </a:lnTo>
                  <a:lnTo>
                    <a:pt x="98374" y="163296"/>
                  </a:lnTo>
                  <a:lnTo>
                    <a:pt x="104533" y="163182"/>
                  </a:lnTo>
                  <a:lnTo>
                    <a:pt x="107175" y="160807"/>
                  </a:lnTo>
                  <a:lnTo>
                    <a:pt x="107759" y="156984"/>
                  </a:lnTo>
                  <a:close/>
                </a:path>
                <a:path w="254634" h="190500">
                  <a:moveTo>
                    <a:pt x="111734" y="186232"/>
                  </a:moveTo>
                  <a:lnTo>
                    <a:pt x="111683" y="183007"/>
                  </a:lnTo>
                  <a:lnTo>
                    <a:pt x="109385" y="180809"/>
                  </a:lnTo>
                  <a:lnTo>
                    <a:pt x="106451" y="180886"/>
                  </a:lnTo>
                  <a:lnTo>
                    <a:pt x="106984" y="182816"/>
                  </a:lnTo>
                  <a:lnTo>
                    <a:pt x="106400" y="184492"/>
                  </a:lnTo>
                  <a:lnTo>
                    <a:pt x="105270" y="185686"/>
                  </a:lnTo>
                  <a:lnTo>
                    <a:pt x="111467" y="187109"/>
                  </a:lnTo>
                  <a:lnTo>
                    <a:pt x="111734" y="186232"/>
                  </a:lnTo>
                  <a:close/>
                </a:path>
                <a:path w="254634" h="190500">
                  <a:moveTo>
                    <a:pt x="112128" y="94729"/>
                  </a:moveTo>
                  <a:lnTo>
                    <a:pt x="112052" y="89814"/>
                  </a:lnTo>
                  <a:lnTo>
                    <a:pt x="111633" y="88582"/>
                  </a:lnTo>
                  <a:lnTo>
                    <a:pt x="110528" y="87083"/>
                  </a:lnTo>
                  <a:lnTo>
                    <a:pt x="109905" y="87693"/>
                  </a:lnTo>
                  <a:lnTo>
                    <a:pt x="109194" y="88188"/>
                  </a:lnTo>
                  <a:lnTo>
                    <a:pt x="107632" y="88582"/>
                  </a:lnTo>
                  <a:lnTo>
                    <a:pt x="106972" y="88595"/>
                  </a:lnTo>
                  <a:lnTo>
                    <a:pt x="106337" y="88506"/>
                  </a:lnTo>
                  <a:lnTo>
                    <a:pt x="106629" y="89141"/>
                  </a:lnTo>
                  <a:lnTo>
                    <a:pt x="106832" y="89827"/>
                  </a:lnTo>
                  <a:lnTo>
                    <a:pt x="107086" y="93573"/>
                  </a:lnTo>
                  <a:lnTo>
                    <a:pt x="105003" y="96202"/>
                  </a:lnTo>
                  <a:lnTo>
                    <a:pt x="102120" y="96824"/>
                  </a:lnTo>
                  <a:lnTo>
                    <a:pt x="103009" y="97269"/>
                  </a:lnTo>
                  <a:lnTo>
                    <a:pt x="104152" y="97650"/>
                  </a:lnTo>
                  <a:lnTo>
                    <a:pt x="104863" y="97777"/>
                  </a:lnTo>
                  <a:lnTo>
                    <a:pt x="109245" y="97701"/>
                  </a:lnTo>
                  <a:lnTo>
                    <a:pt x="112128" y="94729"/>
                  </a:lnTo>
                  <a:close/>
                </a:path>
                <a:path w="254634" h="190500">
                  <a:moveTo>
                    <a:pt x="114198" y="20891"/>
                  </a:moveTo>
                  <a:lnTo>
                    <a:pt x="114071" y="19037"/>
                  </a:lnTo>
                  <a:lnTo>
                    <a:pt x="112471" y="17653"/>
                  </a:lnTo>
                  <a:lnTo>
                    <a:pt x="109613" y="17957"/>
                  </a:lnTo>
                  <a:lnTo>
                    <a:pt x="108966" y="18288"/>
                  </a:lnTo>
                  <a:lnTo>
                    <a:pt x="107797" y="19443"/>
                  </a:lnTo>
                  <a:lnTo>
                    <a:pt x="107391" y="20345"/>
                  </a:lnTo>
                  <a:lnTo>
                    <a:pt x="107569" y="22783"/>
                  </a:lnTo>
                  <a:lnTo>
                    <a:pt x="108572" y="23914"/>
                  </a:lnTo>
                  <a:lnTo>
                    <a:pt x="110210" y="24396"/>
                  </a:lnTo>
                  <a:lnTo>
                    <a:pt x="111429" y="24434"/>
                  </a:lnTo>
                  <a:lnTo>
                    <a:pt x="113220" y="23736"/>
                  </a:lnTo>
                  <a:lnTo>
                    <a:pt x="113995" y="22707"/>
                  </a:lnTo>
                  <a:lnTo>
                    <a:pt x="114147" y="21272"/>
                  </a:lnTo>
                  <a:lnTo>
                    <a:pt x="114198" y="20891"/>
                  </a:lnTo>
                  <a:close/>
                </a:path>
                <a:path w="254634" h="190500">
                  <a:moveTo>
                    <a:pt x="118097" y="129413"/>
                  </a:moveTo>
                  <a:lnTo>
                    <a:pt x="111696" y="120878"/>
                  </a:lnTo>
                  <a:lnTo>
                    <a:pt x="110109" y="120980"/>
                  </a:lnTo>
                  <a:lnTo>
                    <a:pt x="105143" y="125323"/>
                  </a:lnTo>
                  <a:lnTo>
                    <a:pt x="105943" y="124396"/>
                  </a:lnTo>
                  <a:lnTo>
                    <a:pt x="107048" y="123723"/>
                  </a:lnTo>
                  <a:lnTo>
                    <a:pt x="108470" y="123558"/>
                  </a:lnTo>
                  <a:lnTo>
                    <a:pt x="108686" y="123596"/>
                  </a:lnTo>
                  <a:lnTo>
                    <a:pt x="111887" y="122872"/>
                  </a:lnTo>
                  <a:lnTo>
                    <a:pt x="115087" y="124802"/>
                  </a:lnTo>
                  <a:lnTo>
                    <a:pt x="116332" y="129730"/>
                  </a:lnTo>
                  <a:lnTo>
                    <a:pt x="115938" y="131483"/>
                  </a:lnTo>
                  <a:lnTo>
                    <a:pt x="114973" y="132854"/>
                  </a:lnTo>
                  <a:lnTo>
                    <a:pt x="116878" y="131597"/>
                  </a:lnTo>
                  <a:lnTo>
                    <a:pt x="118097" y="129413"/>
                  </a:lnTo>
                  <a:close/>
                </a:path>
                <a:path w="254634" h="190500">
                  <a:moveTo>
                    <a:pt x="121932" y="60172"/>
                  </a:moveTo>
                  <a:lnTo>
                    <a:pt x="121704" y="56794"/>
                  </a:lnTo>
                  <a:lnTo>
                    <a:pt x="120281" y="55105"/>
                  </a:lnTo>
                  <a:lnTo>
                    <a:pt x="118389" y="54483"/>
                  </a:lnTo>
                  <a:lnTo>
                    <a:pt x="118643" y="54914"/>
                  </a:lnTo>
                  <a:lnTo>
                    <a:pt x="119164" y="56959"/>
                  </a:lnTo>
                  <a:lnTo>
                    <a:pt x="118071" y="58775"/>
                  </a:lnTo>
                  <a:lnTo>
                    <a:pt x="114592" y="59639"/>
                  </a:lnTo>
                  <a:lnTo>
                    <a:pt x="112941" y="58712"/>
                  </a:lnTo>
                  <a:lnTo>
                    <a:pt x="112344" y="57150"/>
                  </a:lnTo>
                  <a:lnTo>
                    <a:pt x="112001" y="57886"/>
                  </a:lnTo>
                  <a:lnTo>
                    <a:pt x="111760" y="58674"/>
                  </a:lnTo>
                  <a:lnTo>
                    <a:pt x="112001" y="62166"/>
                  </a:lnTo>
                  <a:lnTo>
                    <a:pt x="114211" y="64109"/>
                  </a:lnTo>
                  <a:lnTo>
                    <a:pt x="116928" y="64135"/>
                  </a:lnTo>
                  <a:lnTo>
                    <a:pt x="117182" y="64185"/>
                  </a:lnTo>
                  <a:lnTo>
                    <a:pt x="118643" y="64084"/>
                  </a:lnTo>
                  <a:lnTo>
                    <a:pt x="119888" y="63347"/>
                  </a:lnTo>
                  <a:lnTo>
                    <a:pt x="121488" y="61353"/>
                  </a:lnTo>
                  <a:lnTo>
                    <a:pt x="121932" y="60172"/>
                  </a:lnTo>
                  <a:close/>
                </a:path>
                <a:path w="254634" h="190500">
                  <a:moveTo>
                    <a:pt x="127406" y="75653"/>
                  </a:moveTo>
                  <a:lnTo>
                    <a:pt x="127228" y="71285"/>
                  </a:lnTo>
                  <a:lnTo>
                    <a:pt x="127050" y="70637"/>
                  </a:lnTo>
                  <a:lnTo>
                    <a:pt x="126530" y="70065"/>
                  </a:lnTo>
                  <a:lnTo>
                    <a:pt x="126123" y="69405"/>
                  </a:lnTo>
                  <a:lnTo>
                    <a:pt x="125920" y="68618"/>
                  </a:lnTo>
                  <a:lnTo>
                    <a:pt x="124777" y="67246"/>
                  </a:lnTo>
                  <a:lnTo>
                    <a:pt x="123088" y="66382"/>
                  </a:lnTo>
                  <a:lnTo>
                    <a:pt x="118275" y="66471"/>
                  </a:lnTo>
                  <a:lnTo>
                    <a:pt x="115887" y="68541"/>
                  </a:lnTo>
                  <a:lnTo>
                    <a:pt x="115227" y="72097"/>
                  </a:lnTo>
                  <a:lnTo>
                    <a:pt x="115379" y="73685"/>
                  </a:lnTo>
                  <a:lnTo>
                    <a:pt x="116116" y="76365"/>
                  </a:lnTo>
                  <a:lnTo>
                    <a:pt x="118148" y="78105"/>
                  </a:lnTo>
                  <a:lnTo>
                    <a:pt x="121399" y="78435"/>
                  </a:lnTo>
                  <a:lnTo>
                    <a:pt x="124739" y="78384"/>
                  </a:lnTo>
                  <a:lnTo>
                    <a:pt x="127406" y="75653"/>
                  </a:lnTo>
                  <a:close/>
                </a:path>
                <a:path w="254634" h="190500">
                  <a:moveTo>
                    <a:pt x="133096" y="157746"/>
                  </a:moveTo>
                  <a:lnTo>
                    <a:pt x="132118" y="156616"/>
                  </a:lnTo>
                  <a:lnTo>
                    <a:pt x="130721" y="155867"/>
                  </a:lnTo>
                  <a:lnTo>
                    <a:pt x="128574" y="155689"/>
                  </a:lnTo>
                  <a:lnTo>
                    <a:pt x="125704" y="155740"/>
                  </a:lnTo>
                  <a:lnTo>
                    <a:pt x="123355" y="157822"/>
                  </a:lnTo>
                  <a:lnTo>
                    <a:pt x="122885" y="160528"/>
                  </a:lnTo>
                  <a:lnTo>
                    <a:pt x="121005" y="161493"/>
                  </a:lnTo>
                  <a:lnTo>
                    <a:pt x="119659" y="163309"/>
                  </a:lnTo>
                  <a:lnTo>
                    <a:pt x="119354" y="165430"/>
                  </a:lnTo>
                  <a:lnTo>
                    <a:pt x="119481" y="166192"/>
                  </a:lnTo>
                  <a:lnTo>
                    <a:pt x="119303" y="166814"/>
                  </a:lnTo>
                  <a:lnTo>
                    <a:pt x="119570" y="170395"/>
                  </a:lnTo>
                  <a:lnTo>
                    <a:pt x="122694" y="173101"/>
                  </a:lnTo>
                  <a:lnTo>
                    <a:pt x="128511" y="172720"/>
                  </a:lnTo>
                  <a:lnTo>
                    <a:pt x="130365" y="171500"/>
                  </a:lnTo>
                  <a:lnTo>
                    <a:pt x="131445" y="169773"/>
                  </a:lnTo>
                  <a:lnTo>
                    <a:pt x="127952" y="170599"/>
                  </a:lnTo>
                  <a:lnTo>
                    <a:pt x="124409" y="168490"/>
                  </a:lnTo>
                  <a:lnTo>
                    <a:pt x="123088" y="163245"/>
                  </a:lnTo>
                  <a:lnTo>
                    <a:pt x="123431" y="161467"/>
                  </a:lnTo>
                  <a:lnTo>
                    <a:pt x="124307" y="160032"/>
                  </a:lnTo>
                  <a:lnTo>
                    <a:pt x="123583" y="160248"/>
                  </a:lnTo>
                  <a:lnTo>
                    <a:pt x="123812" y="160147"/>
                  </a:lnTo>
                  <a:lnTo>
                    <a:pt x="124307" y="160032"/>
                  </a:lnTo>
                  <a:lnTo>
                    <a:pt x="125183" y="158623"/>
                  </a:lnTo>
                  <a:lnTo>
                    <a:pt x="126580" y="157543"/>
                  </a:lnTo>
                  <a:lnTo>
                    <a:pt x="130009" y="156679"/>
                  </a:lnTo>
                  <a:lnTo>
                    <a:pt x="131699" y="156972"/>
                  </a:lnTo>
                  <a:lnTo>
                    <a:pt x="133096" y="157746"/>
                  </a:lnTo>
                  <a:close/>
                </a:path>
                <a:path w="254634" h="190500">
                  <a:moveTo>
                    <a:pt x="133350" y="100291"/>
                  </a:moveTo>
                  <a:lnTo>
                    <a:pt x="133248" y="98755"/>
                  </a:lnTo>
                  <a:lnTo>
                    <a:pt x="132588" y="97396"/>
                  </a:lnTo>
                  <a:lnTo>
                    <a:pt x="130302" y="94945"/>
                  </a:lnTo>
                  <a:lnTo>
                    <a:pt x="128409" y="94094"/>
                  </a:lnTo>
                  <a:lnTo>
                    <a:pt x="124904" y="94335"/>
                  </a:lnTo>
                  <a:lnTo>
                    <a:pt x="123609" y="94894"/>
                  </a:lnTo>
                  <a:lnTo>
                    <a:pt x="122580" y="95758"/>
                  </a:lnTo>
                  <a:lnTo>
                    <a:pt x="124485" y="96393"/>
                  </a:lnTo>
                  <a:lnTo>
                    <a:pt x="126047" y="97917"/>
                  </a:lnTo>
                  <a:lnTo>
                    <a:pt x="126568" y="99999"/>
                  </a:lnTo>
                  <a:lnTo>
                    <a:pt x="126669" y="100660"/>
                  </a:lnTo>
                  <a:lnTo>
                    <a:pt x="128206" y="101358"/>
                  </a:lnTo>
                  <a:lnTo>
                    <a:pt x="129387" y="102730"/>
                  </a:lnTo>
                  <a:lnTo>
                    <a:pt x="129692" y="105308"/>
                  </a:lnTo>
                  <a:lnTo>
                    <a:pt x="129565" y="106045"/>
                  </a:lnTo>
                  <a:lnTo>
                    <a:pt x="129311" y="106743"/>
                  </a:lnTo>
                  <a:lnTo>
                    <a:pt x="131610" y="105778"/>
                  </a:lnTo>
                  <a:lnTo>
                    <a:pt x="133210" y="103593"/>
                  </a:lnTo>
                  <a:lnTo>
                    <a:pt x="133350" y="100291"/>
                  </a:lnTo>
                  <a:close/>
                </a:path>
                <a:path w="254634" h="190500">
                  <a:moveTo>
                    <a:pt x="133578" y="37922"/>
                  </a:moveTo>
                  <a:lnTo>
                    <a:pt x="133350" y="34696"/>
                  </a:lnTo>
                  <a:lnTo>
                    <a:pt x="131749" y="33312"/>
                  </a:lnTo>
                  <a:lnTo>
                    <a:pt x="128028" y="33566"/>
                  </a:lnTo>
                  <a:lnTo>
                    <a:pt x="126631" y="35166"/>
                  </a:lnTo>
                  <a:lnTo>
                    <a:pt x="126771" y="37312"/>
                  </a:lnTo>
                  <a:lnTo>
                    <a:pt x="127482" y="39243"/>
                  </a:lnTo>
                  <a:lnTo>
                    <a:pt x="128803" y="40220"/>
                  </a:lnTo>
                  <a:lnTo>
                    <a:pt x="130822" y="40081"/>
                  </a:lnTo>
                  <a:lnTo>
                    <a:pt x="131254" y="39954"/>
                  </a:lnTo>
                  <a:lnTo>
                    <a:pt x="132816" y="39166"/>
                  </a:lnTo>
                  <a:lnTo>
                    <a:pt x="133578" y="37922"/>
                  </a:lnTo>
                  <a:close/>
                </a:path>
                <a:path w="254634" h="190500">
                  <a:moveTo>
                    <a:pt x="136664" y="107111"/>
                  </a:moveTo>
                  <a:lnTo>
                    <a:pt x="136613" y="104203"/>
                  </a:lnTo>
                  <a:lnTo>
                    <a:pt x="135267" y="102158"/>
                  </a:lnTo>
                  <a:lnTo>
                    <a:pt x="133324" y="101053"/>
                  </a:lnTo>
                  <a:lnTo>
                    <a:pt x="133210" y="103593"/>
                  </a:lnTo>
                  <a:lnTo>
                    <a:pt x="131610" y="105778"/>
                  </a:lnTo>
                  <a:lnTo>
                    <a:pt x="129311" y="106743"/>
                  </a:lnTo>
                  <a:lnTo>
                    <a:pt x="128701" y="108470"/>
                  </a:lnTo>
                  <a:lnTo>
                    <a:pt x="127177" y="109829"/>
                  </a:lnTo>
                  <a:lnTo>
                    <a:pt x="124942" y="110096"/>
                  </a:lnTo>
                  <a:lnTo>
                    <a:pt x="124434" y="109994"/>
                  </a:lnTo>
                  <a:lnTo>
                    <a:pt x="125603" y="111950"/>
                  </a:lnTo>
                  <a:lnTo>
                    <a:pt x="127736" y="113258"/>
                  </a:lnTo>
                  <a:lnTo>
                    <a:pt x="133299" y="113169"/>
                  </a:lnTo>
                  <a:lnTo>
                    <a:pt x="135839" y="110985"/>
                  </a:lnTo>
                  <a:lnTo>
                    <a:pt x="136664" y="107111"/>
                  </a:lnTo>
                  <a:close/>
                </a:path>
                <a:path w="254634" h="190500">
                  <a:moveTo>
                    <a:pt x="137642" y="185712"/>
                  </a:moveTo>
                  <a:lnTo>
                    <a:pt x="137591" y="182575"/>
                  </a:lnTo>
                  <a:lnTo>
                    <a:pt x="135305" y="180365"/>
                  </a:lnTo>
                  <a:lnTo>
                    <a:pt x="129755" y="180467"/>
                  </a:lnTo>
                  <a:lnTo>
                    <a:pt x="127546" y="182740"/>
                  </a:lnTo>
                  <a:lnTo>
                    <a:pt x="127635" y="187426"/>
                  </a:lnTo>
                  <a:lnTo>
                    <a:pt x="128803" y="189039"/>
                  </a:lnTo>
                  <a:lnTo>
                    <a:pt x="130441" y="189826"/>
                  </a:lnTo>
                  <a:lnTo>
                    <a:pt x="132435" y="189979"/>
                  </a:lnTo>
                  <a:lnTo>
                    <a:pt x="132918" y="188341"/>
                  </a:lnTo>
                  <a:lnTo>
                    <a:pt x="134162" y="186969"/>
                  </a:lnTo>
                  <a:lnTo>
                    <a:pt x="136448" y="186397"/>
                  </a:lnTo>
                  <a:lnTo>
                    <a:pt x="137426" y="186448"/>
                  </a:lnTo>
                  <a:lnTo>
                    <a:pt x="137642" y="185712"/>
                  </a:lnTo>
                  <a:close/>
                </a:path>
                <a:path w="254634" h="190500">
                  <a:moveTo>
                    <a:pt x="144995" y="140017"/>
                  </a:moveTo>
                  <a:lnTo>
                    <a:pt x="144526" y="138734"/>
                  </a:lnTo>
                  <a:lnTo>
                    <a:pt x="143751" y="137693"/>
                  </a:lnTo>
                  <a:lnTo>
                    <a:pt x="143827" y="140017"/>
                  </a:lnTo>
                  <a:lnTo>
                    <a:pt x="143954" y="141909"/>
                  </a:lnTo>
                  <a:lnTo>
                    <a:pt x="143637" y="137934"/>
                  </a:lnTo>
                  <a:lnTo>
                    <a:pt x="142875" y="139801"/>
                  </a:lnTo>
                  <a:lnTo>
                    <a:pt x="141274" y="141300"/>
                  </a:lnTo>
                  <a:lnTo>
                    <a:pt x="135636" y="142709"/>
                  </a:lnTo>
                  <a:lnTo>
                    <a:pt x="132054" y="140589"/>
                  </a:lnTo>
                  <a:lnTo>
                    <a:pt x="131114" y="136842"/>
                  </a:lnTo>
                  <a:lnTo>
                    <a:pt x="131064" y="136334"/>
                  </a:lnTo>
                  <a:lnTo>
                    <a:pt x="130708" y="137223"/>
                  </a:lnTo>
                  <a:lnTo>
                    <a:pt x="130517" y="138188"/>
                  </a:lnTo>
                  <a:lnTo>
                    <a:pt x="130683" y="140576"/>
                  </a:lnTo>
                  <a:lnTo>
                    <a:pt x="131203" y="141820"/>
                  </a:lnTo>
                  <a:lnTo>
                    <a:pt x="132016" y="142836"/>
                  </a:lnTo>
                  <a:lnTo>
                    <a:pt x="132588" y="145630"/>
                  </a:lnTo>
                  <a:lnTo>
                    <a:pt x="134975" y="147726"/>
                  </a:lnTo>
                  <a:lnTo>
                    <a:pt x="137883" y="147993"/>
                  </a:lnTo>
                  <a:lnTo>
                    <a:pt x="138798" y="145910"/>
                  </a:lnTo>
                  <a:lnTo>
                    <a:pt x="139446" y="145415"/>
                  </a:lnTo>
                  <a:lnTo>
                    <a:pt x="139852" y="145122"/>
                  </a:lnTo>
                  <a:lnTo>
                    <a:pt x="141224" y="145021"/>
                  </a:lnTo>
                  <a:lnTo>
                    <a:pt x="141795" y="144360"/>
                  </a:lnTo>
                  <a:lnTo>
                    <a:pt x="143624" y="144284"/>
                  </a:lnTo>
                  <a:lnTo>
                    <a:pt x="144373" y="144284"/>
                  </a:lnTo>
                  <a:lnTo>
                    <a:pt x="144780" y="143471"/>
                  </a:lnTo>
                  <a:lnTo>
                    <a:pt x="144945" y="142824"/>
                  </a:lnTo>
                  <a:lnTo>
                    <a:pt x="144995" y="140017"/>
                  </a:lnTo>
                  <a:close/>
                </a:path>
                <a:path w="254634" h="190500">
                  <a:moveTo>
                    <a:pt x="146519" y="57835"/>
                  </a:moveTo>
                  <a:lnTo>
                    <a:pt x="145580" y="57340"/>
                  </a:lnTo>
                  <a:lnTo>
                    <a:pt x="144868" y="56464"/>
                  </a:lnTo>
                  <a:lnTo>
                    <a:pt x="144678" y="54813"/>
                  </a:lnTo>
                  <a:lnTo>
                    <a:pt x="144945" y="53835"/>
                  </a:lnTo>
                  <a:lnTo>
                    <a:pt x="144691" y="53606"/>
                  </a:lnTo>
                  <a:lnTo>
                    <a:pt x="143243" y="52819"/>
                  </a:lnTo>
                  <a:lnTo>
                    <a:pt x="142290" y="52501"/>
                  </a:lnTo>
                  <a:lnTo>
                    <a:pt x="138480" y="52755"/>
                  </a:lnTo>
                  <a:lnTo>
                    <a:pt x="136398" y="55130"/>
                  </a:lnTo>
                  <a:lnTo>
                    <a:pt x="136779" y="60617"/>
                  </a:lnTo>
                  <a:lnTo>
                    <a:pt x="139179" y="62687"/>
                  </a:lnTo>
                  <a:lnTo>
                    <a:pt x="144475" y="62331"/>
                  </a:lnTo>
                  <a:lnTo>
                    <a:pt x="146367" y="60286"/>
                  </a:lnTo>
                  <a:lnTo>
                    <a:pt x="146519" y="57835"/>
                  </a:lnTo>
                  <a:close/>
                </a:path>
                <a:path w="254634" h="190500">
                  <a:moveTo>
                    <a:pt x="148043" y="171678"/>
                  </a:moveTo>
                  <a:lnTo>
                    <a:pt x="147739" y="170688"/>
                  </a:lnTo>
                  <a:lnTo>
                    <a:pt x="147701" y="170014"/>
                  </a:lnTo>
                  <a:lnTo>
                    <a:pt x="147713" y="169760"/>
                  </a:lnTo>
                  <a:lnTo>
                    <a:pt x="147078" y="169633"/>
                  </a:lnTo>
                  <a:lnTo>
                    <a:pt x="147243" y="170395"/>
                  </a:lnTo>
                  <a:lnTo>
                    <a:pt x="147561" y="171081"/>
                  </a:lnTo>
                  <a:lnTo>
                    <a:pt x="148043" y="171678"/>
                  </a:lnTo>
                  <a:close/>
                </a:path>
                <a:path w="254634" h="190500">
                  <a:moveTo>
                    <a:pt x="148971" y="2425"/>
                  </a:moveTo>
                  <a:lnTo>
                    <a:pt x="148640" y="1625"/>
                  </a:lnTo>
                  <a:lnTo>
                    <a:pt x="147320" y="330"/>
                  </a:lnTo>
                  <a:lnTo>
                    <a:pt x="146532" y="0"/>
                  </a:lnTo>
                  <a:lnTo>
                    <a:pt x="144665" y="0"/>
                  </a:lnTo>
                  <a:lnTo>
                    <a:pt x="143878" y="330"/>
                  </a:lnTo>
                  <a:lnTo>
                    <a:pt x="142557" y="1625"/>
                  </a:lnTo>
                  <a:lnTo>
                    <a:pt x="142227" y="2425"/>
                  </a:lnTo>
                  <a:lnTo>
                    <a:pt x="142227" y="4267"/>
                  </a:lnTo>
                  <a:lnTo>
                    <a:pt x="142557" y="5054"/>
                  </a:lnTo>
                  <a:lnTo>
                    <a:pt x="143878" y="6362"/>
                  </a:lnTo>
                  <a:lnTo>
                    <a:pt x="144665" y="6692"/>
                  </a:lnTo>
                  <a:lnTo>
                    <a:pt x="146532" y="6692"/>
                  </a:lnTo>
                  <a:lnTo>
                    <a:pt x="147320" y="6362"/>
                  </a:lnTo>
                  <a:lnTo>
                    <a:pt x="148640" y="5054"/>
                  </a:lnTo>
                  <a:lnTo>
                    <a:pt x="148971" y="4267"/>
                  </a:lnTo>
                  <a:lnTo>
                    <a:pt x="148971" y="2425"/>
                  </a:lnTo>
                  <a:close/>
                </a:path>
                <a:path w="254634" h="190500">
                  <a:moveTo>
                    <a:pt x="150444" y="83870"/>
                  </a:moveTo>
                  <a:lnTo>
                    <a:pt x="150355" y="78943"/>
                  </a:lnTo>
                  <a:lnTo>
                    <a:pt x="147802" y="76276"/>
                  </a:lnTo>
                  <a:lnTo>
                    <a:pt x="144564" y="75920"/>
                  </a:lnTo>
                  <a:lnTo>
                    <a:pt x="146265" y="76885"/>
                  </a:lnTo>
                  <a:lnTo>
                    <a:pt x="147485" y="78651"/>
                  </a:lnTo>
                  <a:lnTo>
                    <a:pt x="147853" y="84061"/>
                  </a:lnTo>
                  <a:lnTo>
                    <a:pt x="145338" y="86931"/>
                  </a:lnTo>
                  <a:lnTo>
                    <a:pt x="140817" y="87236"/>
                  </a:lnTo>
                  <a:lnTo>
                    <a:pt x="139712" y="86956"/>
                  </a:lnTo>
                  <a:lnTo>
                    <a:pt x="138734" y="86436"/>
                  </a:lnTo>
                  <a:lnTo>
                    <a:pt x="139242" y="87058"/>
                  </a:lnTo>
                  <a:lnTo>
                    <a:pt x="139839" y="87579"/>
                  </a:lnTo>
                  <a:lnTo>
                    <a:pt x="141528" y="88569"/>
                  </a:lnTo>
                  <a:lnTo>
                    <a:pt x="142697" y="88912"/>
                  </a:lnTo>
                  <a:lnTo>
                    <a:pt x="145948" y="88861"/>
                  </a:lnTo>
                  <a:lnTo>
                    <a:pt x="147713" y="87922"/>
                  </a:lnTo>
                  <a:lnTo>
                    <a:pt x="149847" y="85344"/>
                  </a:lnTo>
                  <a:lnTo>
                    <a:pt x="150444" y="83870"/>
                  </a:lnTo>
                  <a:close/>
                </a:path>
                <a:path w="254634" h="190500">
                  <a:moveTo>
                    <a:pt x="161391" y="189268"/>
                  </a:moveTo>
                  <a:lnTo>
                    <a:pt x="160515" y="188722"/>
                  </a:lnTo>
                  <a:lnTo>
                    <a:pt x="159512" y="188353"/>
                  </a:lnTo>
                  <a:lnTo>
                    <a:pt x="157683" y="188480"/>
                  </a:lnTo>
                  <a:lnTo>
                    <a:pt x="157022" y="188683"/>
                  </a:lnTo>
                  <a:lnTo>
                    <a:pt x="156425" y="188988"/>
                  </a:lnTo>
                  <a:lnTo>
                    <a:pt x="156946" y="189776"/>
                  </a:lnTo>
                  <a:lnTo>
                    <a:pt x="161391" y="189268"/>
                  </a:lnTo>
                  <a:close/>
                </a:path>
                <a:path w="254634" h="190500">
                  <a:moveTo>
                    <a:pt x="162610" y="117208"/>
                  </a:moveTo>
                  <a:lnTo>
                    <a:pt x="162534" y="112268"/>
                  </a:lnTo>
                  <a:lnTo>
                    <a:pt x="159537" y="109397"/>
                  </a:lnTo>
                  <a:lnTo>
                    <a:pt x="158953" y="109423"/>
                  </a:lnTo>
                  <a:lnTo>
                    <a:pt x="158953" y="118084"/>
                  </a:lnTo>
                  <a:lnTo>
                    <a:pt x="156210" y="121183"/>
                  </a:lnTo>
                  <a:lnTo>
                    <a:pt x="158940" y="118084"/>
                  </a:lnTo>
                  <a:lnTo>
                    <a:pt x="158953" y="109423"/>
                  </a:lnTo>
                  <a:lnTo>
                    <a:pt x="155714" y="109486"/>
                  </a:lnTo>
                  <a:lnTo>
                    <a:pt x="155232" y="109169"/>
                  </a:lnTo>
                  <a:lnTo>
                    <a:pt x="154724" y="108915"/>
                  </a:lnTo>
                  <a:lnTo>
                    <a:pt x="154178" y="108737"/>
                  </a:lnTo>
                  <a:lnTo>
                    <a:pt x="153466" y="110705"/>
                  </a:lnTo>
                  <a:lnTo>
                    <a:pt x="151803" y="112306"/>
                  </a:lnTo>
                  <a:lnTo>
                    <a:pt x="149225" y="112915"/>
                  </a:lnTo>
                  <a:lnTo>
                    <a:pt x="149707" y="113817"/>
                  </a:lnTo>
                  <a:lnTo>
                    <a:pt x="149948" y="116192"/>
                  </a:lnTo>
                  <a:lnTo>
                    <a:pt x="148602" y="117830"/>
                  </a:lnTo>
                  <a:lnTo>
                    <a:pt x="146596" y="118021"/>
                  </a:lnTo>
                  <a:lnTo>
                    <a:pt x="146342" y="117970"/>
                  </a:lnTo>
                  <a:lnTo>
                    <a:pt x="147231" y="119646"/>
                  </a:lnTo>
                  <a:lnTo>
                    <a:pt x="148844" y="120865"/>
                  </a:lnTo>
                  <a:lnTo>
                    <a:pt x="151828" y="121450"/>
                  </a:lnTo>
                  <a:lnTo>
                    <a:pt x="152400" y="121424"/>
                  </a:lnTo>
                  <a:lnTo>
                    <a:pt x="152946" y="121780"/>
                  </a:lnTo>
                  <a:lnTo>
                    <a:pt x="154165" y="122212"/>
                  </a:lnTo>
                  <a:lnTo>
                    <a:pt x="155041" y="121666"/>
                  </a:lnTo>
                  <a:lnTo>
                    <a:pt x="156044" y="121310"/>
                  </a:lnTo>
                  <a:lnTo>
                    <a:pt x="157911" y="121221"/>
                  </a:lnTo>
                  <a:lnTo>
                    <a:pt x="158648" y="121348"/>
                  </a:lnTo>
                  <a:lnTo>
                    <a:pt x="159334" y="121577"/>
                  </a:lnTo>
                  <a:lnTo>
                    <a:pt x="159600" y="121424"/>
                  </a:lnTo>
                  <a:lnTo>
                    <a:pt x="159931" y="120561"/>
                  </a:lnTo>
                  <a:lnTo>
                    <a:pt x="160604" y="119849"/>
                  </a:lnTo>
                  <a:lnTo>
                    <a:pt x="161544" y="119494"/>
                  </a:lnTo>
                  <a:lnTo>
                    <a:pt x="162229" y="118452"/>
                  </a:lnTo>
                  <a:lnTo>
                    <a:pt x="162610" y="117208"/>
                  </a:lnTo>
                  <a:close/>
                </a:path>
                <a:path w="254634" h="190500">
                  <a:moveTo>
                    <a:pt x="165100" y="9144"/>
                  </a:moveTo>
                  <a:lnTo>
                    <a:pt x="164452" y="8153"/>
                  </a:lnTo>
                  <a:lnTo>
                    <a:pt x="163334" y="7493"/>
                  </a:lnTo>
                  <a:lnTo>
                    <a:pt x="160210" y="7708"/>
                  </a:lnTo>
                  <a:lnTo>
                    <a:pt x="158800" y="9309"/>
                  </a:lnTo>
                  <a:lnTo>
                    <a:pt x="159054" y="12992"/>
                  </a:lnTo>
                  <a:lnTo>
                    <a:pt x="160667" y="14389"/>
                  </a:lnTo>
                  <a:lnTo>
                    <a:pt x="163131" y="14224"/>
                  </a:lnTo>
                  <a:lnTo>
                    <a:pt x="163652" y="13982"/>
                  </a:lnTo>
                  <a:lnTo>
                    <a:pt x="164122" y="13665"/>
                  </a:lnTo>
                  <a:lnTo>
                    <a:pt x="163753" y="13068"/>
                  </a:lnTo>
                  <a:lnTo>
                    <a:pt x="163309" y="11303"/>
                  </a:lnTo>
                  <a:lnTo>
                    <a:pt x="163944" y="9906"/>
                  </a:lnTo>
                  <a:lnTo>
                    <a:pt x="165100" y="9144"/>
                  </a:lnTo>
                  <a:close/>
                </a:path>
                <a:path w="254634" h="190500">
                  <a:moveTo>
                    <a:pt x="176644" y="95504"/>
                  </a:moveTo>
                  <a:lnTo>
                    <a:pt x="176580" y="91630"/>
                  </a:lnTo>
                  <a:lnTo>
                    <a:pt x="174142" y="89001"/>
                  </a:lnTo>
                  <a:lnTo>
                    <a:pt x="171018" y="88544"/>
                  </a:lnTo>
                  <a:lnTo>
                    <a:pt x="171183" y="89484"/>
                  </a:lnTo>
                  <a:lnTo>
                    <a:pt x="171437" y="93078"/>
                  </a:lnTo>
                  <a:lnTo>
                    <a:pt x="168694" y="96202"/>
                  </a:lnTo>
                  <a:lnTo>
                    <a:pt x="164579" y="96481"/>
                  </a:lnTo>
                  <a:lnTo>
                    <a:pt x="163639" y="96367"/>
                  </a:lnTo>
                  <a:lnTo>
                    <a:pt x="163969" y="97828"/>
                  </a:lnTo>
                  <a:lnTo>
                    <a:pt x="164795" y="99085"/>
                  </a:lnTo>
                  <a:lnTo>
                    <a:pt x="166420" y="100418"/>
                  </a:lnTo>
                  <a:lnTo>
                    <a:pt x="166966" y="100774"/>
                  </a:lnTo>
                  <a:lnTo>
                    <a:pt x="167589" y="101015"/>
                  </a:lnTo>
                  <a:lnTo>
                    <a:pt x="168046" y="98272"/>
                  </a:lnTo>
                  <a:lnTo>
                    <a:pt x="170383" y="96126"/>
                  </a:lnTo>
                  <a:lnTo>
                    <a:pt x="174409" y="95948"/>
                  </a:lnTo>
                  <a:lnTo>
                    <a:pt x="175450" y="96227"/>
                  </a:lnTo>
                  <a:lnTo>
                    <a:pt x="176364" y="96710"/>
                  </a:lnTo>
                  <a:lnTo>
                    <a:pt x="176644" y="95504"/>
                  </a:lnTo>
                  <a:close/>
                </a:path>
                <a:path w="254634" h="190500">
                  <a:moveTo>
                    <a:pt x="176999" y="140982"/>
                  </a:moveTo>
                  <a:lnTo>
                    <a:pt x="176606" y="139700"/>
                  </a:lnTo>
                  <a:lnTo>
                    <a:pt x="176580" y="138912"/>
                  </a:lnTo>
                  <a:lnTo>
                    <a:pt x="175780" y="137147"/>
                  </a:lnTo>
                  <a:lnTo>
                    <a:pt x="173990" y="135940"/>
                  </a:lnTo>
                  <a:lnTo>
                    <a:pt x="170815" y="135991"/>
                  </a:lnTo>
                  <a:lnTo>
                    <a:pt x="169837" y="136436"/>
                  </a:lnTo>
                  <a:lnTo>
                    <a:pt x="169024" y="137058"/>
                  </a:lnTo>
                  <a:lnTo>
                    <a:pt x="170116" y="137922"/>
                  </a:lnTo>
                  <a:lnTo>
                    <a:pt x="170954" y="139103"/>
                  </a:lnTo>
                  <a:lnTo>
                    <a:pt x="171780" y="142367"/>
                  </a:lnTo>
                  <a:lnTo>
                    <a:pt x="171411" y="144183"/>
                  </a:lnTo>
                  <a:lnTo>
                    <a:pt x="170472" y="145643"/>
                  </a:lnTo>
                  <a:lnTo>
                    <a:pt x="171526" y="145948"/>
                  </a:lnTo>
                  <a:lnTo>
                    <a:pt x="174828" y="145897"/>
                  </a:lnTo>
                  <a:lnTo>
                    <a:pt x="176987" y="143687"/>
                  </a:lnTo>
                  <a:lnTo>
                    <a:pt x="176999" y="140982"/>
                  </a:lnTo>
                  <a:close/>
                </a:path>
                <a:path w="254634" h="190500">
                  <a:moveTo>
                    <a:pt x="177368" y="70599"/>
                  </a:moveTo>
                  <a:lnTo>
                    <a:pt x="177330" y="67106"/>
                  </a:lnTo>
                  <a:lnTo>
                    <a:pt x="177126" y="66421"/>
                  </a:lnTo>
                  <a:lnTo>
                    <a:pt x="176250" y="64833"/>
                  </a:lnTo>
                  <a:lnTo>
                    <a:pt x="175869" y="64439"/>
                  </a:lnTo>
                  <a:lnTo>
                    <a:pt x="175590" y="66789"/>
                  </a:lnTo>
                  <a:lnTo>
                    <a:pt x="175933" y="63842"/>
                  </a:lnTo>
                  <a:lnTo>
                    <a:pt x="175983" y="63550"/>
                  </a:lnTo>
                  <a:lnTo>
                    <a:pt x="175806" y="60807"/>
                  </a:lnTo>
                  <a:lnTo>
                    <a:pt x="173405" y="58724"/>
                  </a:lnTo>
                  <a:lnTo>
                    <a:pt x="167868" y="59105"/>
                  </a:lnTo>
                  <a:lnTo>
                    <a:pt x="165785" y="61480"/>
                  </a:lnTo>
                  <a:lnTo>
                    <a:pt x="166039" y="65265"/>
                  </a:lnTo>
                  <a:lnTo>
                    <a:pt x="166509" y="66154"/>
                  </a:lnTo>
                  <a:lnTo>
                    <a:pt x="167411" y="67322"/>
                  </a:lnTo>
                  <a:lnTo>
                    <a:pt x="168414" y="68338"/>
                  </a:lnTo>
                  <a:lnTo>
                    <a:pt x="167411" y="67322"/>
                  </a:lnTo>
                  <a:lnTo>
                    <a:pt x="167284" y="67767"/>
                  </a:lnTo>
                  <a:lnTo>
                    <a:pt x="167297" y="68465"/>
                  </a:lnTo>
                  <a:lnTo>
                    <a:pt x="168160" y="71386"/>
                  </a:lnTo>
                  <a:lnTo>
                    <a:pt x="170065" y="72961"/>
                  </a:lnTo>
                  <a:lnTo>
                    <a:pt x="175158" y="72872"/>
                  </a:lnTo>
                  <a:lnTo>
                    <a:pt x="177368" y="70599"/>
                  </a:lnTo>
                  <a:close/>
                </a:path>
                <a:path w="254634" h="190500">
                  <a:moveTo>
                    <a:pt x="181648" y="25501"/>
                  </a:moveTo>
                  <a:lnTo>
                    <a:pt x="181317" y="24714"/>
                  </a:lnTo>
                  <a:lnTo>
                    <a:pt x="179997" y="23406"/>
                  </a:lnTo>
                  <a:lnTo>
                    <a:pt x="179209" y="23075"/>
                  </a:lnTo>
                  <a:lnTo>
                    <a:pt x="177342" y="23075"/>
                  </a:lnTo>
                  <a:lnTo>
                    <a:pt x="176555" y="23406"/>
                  </a:lnTo>
                  <a:lnTo>
                    <a:pt x="175234" y="24714"/>
                  </a:lnTo>
                  <a:lnTo>
                    <a:pt x="174904" y="25501"/>
                  </a:lnTo>
                  <a:lnTo>
                    <a:pt x="174904" y="27343"/>
                  </a:lnTo>
                  <a:lnTo>
                    <a:pt x="175234" y="28130"/>
                  </a:lnTo>
                  <a:lnTo>
                    <a:pt x="176555" y="29438"/>
                  </a:lnTo>
                  <a:lnTo>
                    <a:pt x="177342" y="29768"/>
                  </a:lnTo>
                  <a:lnTo>
                    <a:pt x="179209" y="29768"/>
                  </a:lnTo>
                  <a:lnTo>
                    <a:pt x="179997" y="29438"/>
                  </a:lnTo>
                  <a:lnTo>
                    <a:pt x="181317" y="28130"/>
                  </a:lnTo>
                  <a:lnTo>
                    <a:pt x="181648" y="27343"/>
                  </a:lnTo>
                  <a:lnTo>
                    <a:pt x="181648" y="25501"/>
                  </a:lnTo>
                  <a:close/>
                </a:path>
                <a:path w="254634" h="190500">
                  <a:moveTo>
                    <a:pt x="185242" y="124815"/>
                  </a:moveTo>
                  <a:lnTo>
                    <a:pt x="184924" y="120218"/>
                  </a:lnTo>
                  <a:lnTo>
                    <a:pt x="183667" y="118351"/>
                  </a:lnTo>
                  <a:lnTo>
                    <a:pt x="181889" y="117297"/>
                  </a:lnTo>
                  <a:lnTo>
                    <a:pt x="181419" y="119697"/>
                  </a:lnTo>
                  <a:lnTo>
                    <a:pt x="179616" y="121742"/>
                  </a:lnTo>
                  <a:lnTo>
                    <a:pt x="175298" y="122809"/>
                  </a:lnTo>
                  <a:lnTo>
                    <a:pt x="173532" y="122504"/>
                  </a:lnTo>
                  <a:lnTo>
                    <a:pt x="172085" y="121653"/>
                  </a:lnTo>
                  <a:lnTo>
                    <a:pt x="171919" y="122745"/>
                  </a:lnTo>
                  <a:lnTo>
                    <a:pt x="172173" y="126530"/>
                  </a:lnTo>
                  <a:lnTo>
                    <a:pt x="174701" y="129019"/>
                  </a:lnTo>
                  <a:lnTo>
                    <a:pt x="177812" y="129349"/>
                  </a:lnTo>
                  <a:lnTo>
                    <a:pt x="178663" y="128727"/>
                  </a:lnTo>
                  <a:lnTo>
                    <a:pt x="179654" y="128308"/>
                  </a:lnTo>
                  <a:lnTo>
                    <a:pt x="181267" y="128155"/>
                  </a:lnTo>
                  <a:lnTo>
                    <a:pt x="182219" y="128244"/>
                  </a:lnTo>
                  <a:lnTo>
                    <a:pt x="184073" y="126974"/>
                  </a:lnTo>
                  <a:lnTo>
                    <a:pt x="185242" y="124815"/>
                  </a:lnTo>
                  <a:close/>
                </a:path>
                <a:path w="254634" h="190500">
                  <a:moveTo>
                    <a:pt x="188150" y="112661"/>
                  </a:moveTo>
                  <a:lnTo>
                    <a:pt x="188087" y="109499"/>
                  </a:lnTo>
                  <a:lnTo>
                    <a:pt x="185813" y="107302"/>
                  </a:lnTo>
                  <a:lnTo>
                    <a:pt x="182054" y="107365"/>
                  </a:lnTo>
                  <a:lnTo>
                    <a:pt x="181216" y="107734"/>
                  </a:lnTo>
                  <a:lnTo>
                    <a:pt x="180454" y="108216"/>
                  </a:lnTo>
                  <a:lnTo>
                    <a:pt x="180619" y="109461"/>
                  </a:lnTo>
                  <a:lnTo>
                    <a:pt x="180454" y="110502"/>
                  </a:lnTo>
                  <a:lnTo>
                    <a:pt x="180086" y="111455"/>
                  </a:lnTo>
                  <a:lnTo>
                    <a:pt x="180898" y="112255"/>
                  </a:lnTo>
                  <a:lnTo>
                    <a:pt x="181533" y="113271"/>
                  </a:lnTo>
                  <a:lnTo>
                    <a:pt x="182054" y="115354"/>
                  </a:lnTo>
                  <a:lnTo>
                    <a:pt x="182092" y="116243"/>
                  </a:lnTo>
                  <a:lnTo>
                    <a:pt x="181952" y="117081"/>
                  </a:lnTo>
                  <a:lnTo>
                    <a:pt x="182753" y="117322"/>
                  </a:lnTo>
                  <a:lnTo>
                    <a:pt x="183642" y="117309"/>
                  </a:lnTo>
                  <a:lnTo>
                    <a:pt x="184429" y="117043"/>
                  </a:lnTo>
                  <a:lnTo>
                    <a:pt x="184251" y="115404"/>
                  </a:lnTo>
                  <a:lnTo>
                    <a:pt x="185267" y="113855"/>
                  </a:lnTo>
                  <a:lnTo>
                    <a:pt x="187261" y="113360"/>
                  </a:lnTo>
                  <a:lnTo>
                    <a:pt x="187921" y="113411"/>
                  </a:lnTo>
                  <a:lnTo>
                    <a:pt x="188150" y="112661"/>
                  </a:lnTo>
                  <a:close/>
                </a:path>
                <a:path w="254634" h="190500">
                  <a:moveTo>
                    <a:pt x="197104" y="132270"/>
                  </a:moveTo>
                  <a:lnTo>
                    <a:pt x="196659" y="131013"/>
                  </a:lnTo>
                  <a:lnTo>
                    <a:pt x="196316" y="130543"/>
                  </a:lnTo>
                  <a:lnTo>
                    <a:pt x="195872" y="130187"/>
                  </a:lnTo>
                  <a:lnTo>
                    <a:pt x="196126" y="130556"/>
                  </a:lnTo>
                  <a:lnTo>
                    <a:pt x="196723" y="132549"/>
                  </a:lnTo>
                  <a:lnTo>
                    <a:pt x="195694" y="134404"/>
                  </a:lnTo>
                  <a:lnTo>
                    <a:pt x="192722" y="135280"/>
                  </a:lnTo>
                  <a:lnTo>
                    <a:pt x="191528" y="134912"/>
                  </a:lnTo>
                  <a:lnTo>
                    <a:pt x="190677" y="134124"/>
                  </a:lnTo>
                  <a:lnTo>
                    <a:pt x="191223" y="135280"/>
                  </a:lnTo>
                  <a:lnTo>
                    <a:pt x="192417" y="136080"/>
                  </a:lnTo>
                  <a:lnTo>
                    <a:pt x="195326" y="136029"/>
                  </a:lnTo>
                  <a:lnTo>
                    <a:pt x="196557" y="134975"/>
                  </a:lnTo>
                  <a:lnTo>
                    <a:pt x="197104" y="132981"/>
                  </a:lnTo>
                  <a:lnTo>
                    <a:pt x="197104" y="132270"/>
                  </a:lnTo>
                  <a:close/>
                </a:path>
                <a:path w="254634" h="190500">
                  <a:moveTo>
                    <a:pt x="199491" y="31381"/>
                  </a:moveTo>
                  <a:lnTo>
                    <a:pt x="199161" y="30594"/>
                  </a:lnTo>
                  <a:lnTo>
                    <a:pt x="197853" y="29286"/>
                  </a:lnTo>
                  <a:lnTo>
                    <a:pt x="197053" y="28956"/>
                  </a:lnTo>
                  <a:lnTo>
                    <a:pt x="195199" y="28956"/>
                  </a:lnTo>
                  <a:lnTo>
                    <a:pt x="194398" y="29286"/>
                  </a:lnTo>
                  <a:lnTo>
                    <a:pt x="193078" y="30594"/>
                  </a:lnTo>
                  <a:lnTo>
                    <a:pt x="192747" y="31381"/>
                  </a:lnTo>
                  <a:lnTo>
                    <a:pt x="192747" y="33223"/>
                  </a:lnTo>
                  <a:lnTo>
                    <a:pt x="193078" y="34023"/>
                  </a:lnTo>
                  <a:lnTo>
                    <a:pt x="194398" y="35318"/>
                  </a:lnTo>
                  <a:lnTo>
                    <a:pt x="195199" y="35648"/>
                  </a:lnTo>
                  <a:lnTo>
                    <a:pt x="197053" y="35648"/>
                  </a:lnTo>
                  <a:lnTo>
                    <a:pt x="197853" y="35318"/>
                  </a:lnTo>
                  <a:lnTo>
                    <a:pt x="199161" y="34023"/>
                  </a:lnTo>
                  <a:lnTo>
                    <a:pt x="199491" y="33223"/>
                  </a:lnTo>
                  <a:lnTo>
                    <a:pt x="199491" y="31381"/>
                  </a:lnTo>
                  <a:close/>
                </a:path>
                <a:path w="254634" h="190500">
                  <a:moveTo>
                    <a:pt x="199605" y="85890"/>
                  </a:moveTo>
                  <a:lnTo>
                    <a:pt x="199504" y="80530"/>
                  </a:lnTo>
                  <a:lnTo>
                    <a:pt x="197421" y="78486"/>
                  </a:lnTo>
                  <a:lnTo>
                    <a:pt x="194843" y="78320"/>
                  </a:lnTo>
                  <a:lnTo>
                    <a:pt x="196418" y="77381"/>
                  </a:lnTo>
                  <a:lnTo>
                    <a:pt x="197459" y="75679"/>
                  </a:lnTo>
                  <a:lnTo>
                    <a:pt x="197243" y="72415"/>
                  </a:lnTo>
                  <a:lnTo>
                    <a:pt x="196621" y="71259"/>
                  </a:lnTo>
                  <a:lnTo>
                    <a:pt x="195313" y="70142"/>
                  </a:lnTo>
                  <a:lnTo>
                    <a:pt x="195389" y="70446"/>
                  </a:lnTo>
                  <a:lnTo>
                    <a:pt x="195516" y="73202"/>
                  </a:lnTo>
                  <a:lnTo>
                    <a:pt x="193357" y="75526"/>
                  </a:lnTo>
                  <a:lnTo>
                    <a:pt x="189357" y="75692"/>
                  </a:lnTo>
                  <a:lnTo>
                    <a:pt x="188252" y="75247"/>
                  </a:lnTo>
                  <a:lnTo>
                    <a:pt x="187337" y="74549"/>
                  </a:lnTo>
                  <a:lnTo>
                    <a:pt x="187591" y="77012"/>
                  </a:lnTo>
                  <a:lnTo>
                    <a:pt x="189623" y="78841"/>
                  </a:lnTo>
                  <a:lnTo>
                    <a:pt x="192074" y="78968"/>
                  </a:lnTo>
                  <a:lnTo>
                    <a:pt x="192278" y="78968"/>
                  </a:lnTo>
                  <a:lnTo>
                    <a:pt x="192455" y="79044"/>
                  </a:lnTo>
                  <a:lnTo>
                    <a:pt x="192074" y="78968"/>
                  </a:lnTo>
                  <a:lnTo>
                    <a:pt x="190601" y="79806"/>
                  </a:lnTo>
                  <a:lnTo>
                    <a:pt x="189585" y="81318"/>
                  </a:lnTo>
                  <a:lnTo>
                    <a:pt x="189547" y="83121"/>
                  </a:lnTo>
                  <a:lnTo>
                    <a:pt x="191719" y="83807"/>
                  </a:lnTo>
                  <a:lnTo>
                    <a:pt x="193395" y="85674"/>
                  </a:lnTo>
                  <a:lnTo>
                    <a:pt x="193725" y="88049"/>
                  </a:lnTo>
                  <a:lnTo>
                    <a:pt x="194297" y="88214"/>
                  </a:lnTo>
                  <a:lnTo>
                    <a:pt x="197396" y="88163"/>
                  </a:lnTo>
                  <a:lnTo>
                    <a:pt x="199605" y="85890"/>
                  </a:lnTo>
                  <a:close/>
                </a:path>
                <a:path w="254634" h="190500">
                  <a:moveTo>
                    <a:pt x="200964" y="149110"/>
                  </a:moveTo>
                  <a:lnTo>
                    <a:pt x="200609" y="143916"/>
                  </a:lnTo>
                  <a:lnTo>
                    <a:pt x="198208" y="141846"/>
                  </a:lnTo>
                  <a:lnTo>
                    <a:pt x="195110" y="142062"/>
                  </a:lnTo>
                  <a:lnTo>
                    <a:pt x="194513" y="142278"/>
                  </a:lnTo>
                  <a:lnTo>
                    <a:pt x="196164" y="143103"/>
                  </a:lnTo>
                  <a:lnTo>
                    <a:pt x="197459" y="144576"/>
                  </a:lnTo>
                  <a:lnTo>
                    <a:pt x="198424" y="148374"/>
                  </a:lnTo>
                  <a:lnTo>
                    <a:pt x="198005" y="150266"/>
                  </a:lnTo>
                  <a:lnTo>
                    <a:pt x="196977" y="151739"/>
                  </a:lnTo>
                  <a:lnTo>
                    <a:pt x="199288" y="151168"/>
                  </a:lnTo>
                  <a:lnTo>
                    <a:pt x="200964" y="149110"/>
                  </a:lnTo>
                  <a:close/>
                </a:path>
                <a:path w="254634" h="190500">
                  <a:moveTo>
                    <a:pt x="210235" y="118605"/>
                  </a:moveTo>
                  <a:lnTo>
                    <a:pt x="209905" y="117614"/>
                  </a:lnTo>
                  <a:lnTo>
                    <a:pt x="209854" y="116751"/>
                  </a:lnTo>
                  <a:lnTo>
                    <a:pt x="209969" y="115912"/>
                  </a:lnTo>
                  <a:lnTo>
                    <a:pt x="209245" y="114236"/>
                  </a:lnTo>
                  <a:lnTo>
                    <a:pt x="207657" y="113118"/>
                  </a:lnTo>
                  <a:lnTo>
                    <a:pt x="205778" y="112979"/>
                  </a:lnTo>
                  <a:lnTo>
                    <a:pt x="205752" y="113436"/>
                  </a:lnTo>
                  <a:lnTo>
                    <a:pt x="207416" y="114249"/>
                  </a:lnTo>
                  <a:lnTo>
                    <a:pt x="208724" y="115747"/>
                  </a:lnTo>
                  <a:lnTo>
                    <a:pt x="209524" y="118884"/>
                  </a:lnTo>
                  <a:lnTo>
                    <a:pt x="209448" y="120091"/>
                  </a:lnTo>
                  <a:lnTo>
                    <a:pt x="209092" y="121196"/>
                  </a:lnTo>
                  <a:lnTo>
                    <a:pt x="209727" y="120510"/>
                  </a:lnTo>
                  <a:lnTo>
                    <a:pt x="210083" y="119634"/>
                  </a:lnTo>
                  <a:lnTo>
                    <a:pt x="210235" y="118605"/>
                  </a:lnTo>
                  <a:close/>
                </a:path>
                <a:path w="254634" h="190500">
                  <a:moveTo>
                    <a:pt x="215023" y="107746"/>
                  </a:moveTo>
                  <a:lnTo>
                    <a:pt x="214960" y="104381"/>
                  </a:lnTo>
                  <a:lnTo>
                    <a:pt x="213918" y="103174"/>
                  </a:lnTo>
                  <a:lnTo>
                    <a:pt x="212534" y="102781"/>
                  </a:lnTo>
                  <a:lnTo>
                    <a:pt x="211404" y="102971"/>
                  </a:lnTo>
                  <a:lnTo>
                    <a:pt x="210312" y="102870"/>
                  </a:lnTo>
                  <a:lnTo>
                    <a:pt x="209080" y="103390"/>
                  </a:lnTo>
                  <a:lnTo>
                    <a:pt x="208216" y="104597"/>
                  </a:lnTo>
                  <a:lnTo>
                    <a:pt x="208267" y="107861"/>
                  </a:lnTo>
                  <a:lnTo>
                    <a:pt x="209816" y="109321"/>
                  </a:lnTo>
                  <a:lnTo>
                    <a:pt x="213537" y="109258"/>
                  </a:lnTo>
                  <a:lnTo>
                    <a:pt x="215023" y="107746"/>
                  </a:lnTo>
                  <a:close/>
                </a:path>
                <a:path w="254634" h="190500">
                  <a:moveTo>
                    <a:pt x="220078" y="87045"/>
                  </a:moveTo>
                  <a:lnTo>
                    <a:pt x="219786" y="85864"/>
                  </a:lnTo>
                  <a:lnTo>
                    <a:pt x="219125" y="84874"/>
                  </a:lnTo>
                  <a:lnTo>
                    <a:pt x="218160" y="84201"/>
                  </a:lnTo>
                  <a:lnTo>
                    <a:pt x="217741" y="85090"/>
                  </a:lnTo>
                  <a:lnTo>
                    <a:pt x="216992" y="85826"/>
                  </a:lnTo>
                  <a:lnTo>
                    <a:pt x="214426" y="86448"/>
                  </a:lnTo>
                  <a:lnTo>
                    <a:pt x="212928" y="85686"/>
                  </a:lnTo>
                  <a:lnTo>
                    <a:pt x="212217" y="84378"/>
                  </a:lnTo>
                  <a:lnTo>
                    <a:pt x="210985" y="85369"/>
                  </a:lnTo>
                  <a:lnTo>
                    <a:pt x="210172" y="86855"/>
                  </a:lnTo>
                  <a:lnTo>
                    <a:pt x="210299" y="88671"/>
                  </a:lnTo>
                  <a:lnTo>
                    <a:pt x="210388" y="88900"/>
                  </a:lnTo>
                  <a:lnTo>
                    <a:pt x="211404" y="87922"/>
                  </a:lnTo>
                  <a:lnTo>
                    <a:pt x="212763" y="87274"/>
                  </a:lnTo>
                  <a:lnTo>
                    <a:pt x="215239" y="87185"/>
                  </a:lnTo>
                  <a:lnTo>
                    <a:pt x="216128" y="87376"/>
                  </a:lnTo>
                  <a:lnTo>
                    <a:pt x="216941" y="87718"/>
                  </a:lnTo>
                  <a:lnTo>
                    <a:pt x="217525" y="87223"/>
                  </a:lnTo>
                  <a:lnTo>
                    <a:pt x="218249" y="86893"/>
                  </a:lnTo>
                  <a:lnTo>
                    <a:pt x="219443" y="86880"/>
                  </a:lnTo>
                  <a:lnTo>
                    <a:pt x="220078" y="87045"/>
                  </a:lnTo>
                  <a:close/>
                </a:path>
                <a:path w="254634" h="190500">
                  <a:moveTo>
                    <a:pt x="220268" y="136918"/>
                  </a:moveTo>
                  <a:lnTo>
                    <a:pt x="219900" y="135356"/>
                  </a:lnTo>
                  <a:lnTo>
                    <a:pt x="218490" y="134213"/>
                  </a:lnTo>
                  <a:lnTo>
                    <a:pt x="214960" y="134454"/>
                  </a:lnTo>
                  <a:lnTo>
                    <a:pt x="213550" y="136055"/>
                  </a:lnTo>
                  <a:lnTo>
                    <a:pt x="213817" y="139750"/>
                  </a:lnTo>
                  <a:lnTo>
                    <a:pt x="215417" y="141135"/>
                  </a:lnTo>
                  <a:lnTo>
                    <a:pt x="218033" y="140957"/>
                  </a:lnTo>
                  <a:lnTo>
                    <a:pt x="218681" y="140614"/>
                  </a:lnTo>
                  <a:lnTo>
                    <a:pt x="219214" y="140157"/>
                  </a:lnTo>
                  <a:lnTo>
                    <a:pt x="219163" y="138950"/>
                  </a:lnTo>
                  <a:lnTo>
                    <a:pt x="219532" y="137833"/>
                  </a:lnTo>
                  <a:lnTo>
                    <a:pt x="220268" y="136918"/>
                  </a:lnTo>
                  <a:close/>
                </a:path>
                <a:path w="254634" h="190500">
                  <a:moveTo>
                    <a:pt x="222326" y="68097"/>
                  </a:moveTo>
                  <a:lnTo>
                    <a:pt x="222123" y="65201"/>
                  </a:lnTo>
                  <a:lnTo>
                    <a:pt x="220522" y="63804"/>
                  </a:lnTo>
                  <a:lnTo>
                    <a:pt x="217830" y="63995"/>
                  </a:lnTo>
                  <a:lnTo>
                    <a:pt x="217131" y="64376"/>
                  </a:lnTo>
                  <a:lnTo>
                    <a:pt x="216585" y="64897"/>
                  </a:lnTo>
                  <a:lnTo>
                    <a:pt x="217512" y="65316"/>
                  </a:lnTo>
                  <a:lnTo>
                    <a:pt x="219417" y="65824"/>
                  </a:lnTo>
                  <a:lnTo>
                    <a:pt x="220916" y="67437"/>
                  </a:lnTo>
                  <a:lnTo>
                    <a:pt x="221145" y="69684"/>
                  </a:lnTo>
                  <a:lnTo>
                    <a:pt x="221869" y="69024"/>
                  </a:lnTo>
                  <a:lnTo>
                    <a:pt x="222326" y="68097"/>
                  </a:lnTo>
                  <a:close/>
                </a:path>
                <a:path w="254634" h="190500">
                  <a:moveTo>
                    <a:pt x="222516" y="151828"/>
                  </a:moveTo>
                  <a:lnTo>
                    <a:pt x="222453" y="148132"/>
                  </a:lnTo>
                  <a:lnTo>
                    <a:pt x="220916" y="146659"/>
                  </a:lnTo>
                  <a:lnTo>
                    <a:pt x="217195" y="146723"/>
                  </a:lnTo>
                  <a:lnTo>
                    <a:pt x="215709" y="148247"/>
                  </a:lnTo>
                  <a:lnTo>
                    <a:pt x="215747" y="150279"/>
                  </a:lnTo>
                  <a:lnTo>
                    <a:pt x="215849" y="150609"/>
                  </a:lnTo>
                  <a:lnTo>
                    <a:pt x="216738" y="151257"/>
                  </a:lnTo>
                  <a:lnTo>
                    <a:pt x="217436" y="152133"/>
                  </a:lnTo>
                  <a:lnTo>
                    <a:pt x="217893" y="153149"/>
                  </a:lnTo>
                  <a:lnTo>
                    <a:pt x="218719" y="153390"/>
                  </a:lnTo>
                  <a:lnTo>
                    <a:pt x="221030" y="153352"/>
                  </a:lnTo>
                  <a:lnTo>
                    <a:pt x="222516" y="151828"/>
                  </a:lnTo>
                  <a:close/>
                </a:path>
                <a:path w="254634" h="190500">
                  <a:moveTo>
                    <a:pt x="235775" y="112191"/>
                  </a:moveTo>
                  <a:lnTo>
                    <a:pt x="234823" y="111747"/>
                  </a:lnTo>
                  <a:lnTo>
                    <a:pt x="233997" y="111074"/>
                  </a:lnTo>
                  <a:lnTo>
                    <a:pt x="233362" y="110248"/>
                  </a:lnTo>
                  <a:lnTo>
                    <a:pt x="233222" y="111277"/>
                  </a:lnTo>
                  <a:lnTo>
                    <a:pt x="232702" y="112191"/>
                  </a:lnTo>
                  <a:lnTo>
                    <a:pt x="231990" y="112953"/>
                  </a:lnTo>
                  <a:lnTo>
                    <a:pt x="232524" y="113220"/>
                  </a:lnTo>
                  <a:lnTo>
                    <a:pt x="233121" y="113411"/>
                  </a:lnTo>
                  <a:lnTo>
                    <a:pt x="234378" y="113334"/>
                  </a:lnTo>
                  <a:lnTo>
                    <a:pt x="234899" y="113093"/>
                  </a:lnTo>
                  <a:lnTo>
                    <a:pt x="235381" y="112776"/>
                  </a:lnTo>
                  <a:lnTo>
                    <a:pt x="235775" y="112191"/>
                  </a:lnTo>
                  <a:close/>
                </a:path>
                <a:path w="254634" h="190500">
                  <a:moveTo>
                    <a:pt x="242277" y="89814"/>
                  </a:moveTo>
                  <a:lnTo>
                    <a:pt x="242023" y="86194"/>
                  </a:lnTo>
                  <a:lnTo>
                    <a:pt x="240423" y="84810"/>
                  </a:lnTo>
                  <a:lnTo>
                    <a:pt x="236702" y="85064"/>
                  </a:lnTo>
                  <a:lnTo>
                    <a:pt x="235292" y="86652"/>
                  </a:lnTo>
                  <a:lnTo>
                    <a:pt x="235496" y="89484"/>
                  </a:lnTo>
                  <a:lnTo>
                    <a:pt x="235991" y="90309"/>
                  </a:lnTo>
                  <a:lnTo>
                    <a:pt x="236715" y="90881"/>
                  </a:lnTo>
                  <a:lnTo>
                    <a:pt x="237617" y="90919"/>
                  </a:lnTo>
                  <a:lnTo>
                    <a:pt x="238480" y="91147"/>
                  </a:lnTo>
                  <a:lnTo>
                    <a:pt x="239242" y="91541"/>
                  </a:lnTo>
                  <a:lnTo>
                    <a:pt x="240982" y="91300"/>
                  </a:lnTo>
                  <a:lnTo>
                    <a:pt x="242277" y="89814"/>
                  </a:lnTo>
                  <a:close/>
                </a:path>
                <a:path w="254634" h="190500">
                  <a:moveTo>
                    <a:pt x="244690" y="156705"/>
                  </a:moveTo>
                  <a:lnTo>
                    <a:pt x="242570" y="156451"/>
                  </a:lnTo>
                  <a:lnTo>
                    <a:pt x="240842" y="154940"/>
                  </a:lnTo>
                  <a:lnTo>
                    <a:pt x="240398" y="152819"/>
                  </a:lnTo>
                  <a:lnTo>
                    <a:pt x="240271" y="153060"/>
                  </a:lnTo>
                  <a:lnTo>
                    <a:pt x="240499" y="154419"/>
                  </a:lnTo>
                  <a:lnTo>
                    <a:pt x="240423" y="155371"/>
                  </a:lnTo>
                  <a:lnTo>
                    <a:pt x="241058" y="156413"/>
                  </a:lnTo>
                  <a:lnTo>
                    <a:pt x="242214" y="157111"/>
                  </a:lnTo>
                  <a:lnTo>
                    <a:pt x="243954" y="156984"/>
                  </a:lnTo>
                  <a:lnTo>
                    <a:pt x="244690" y="156705"/>
                  </a:lnTo>
                  <a:close/>
                </a:path>
                <a:path w="254634" h="190500">
                  <a:moveTo>
                    <a:pt x="254342" y="69329"/>
                  </a:moveTo>
                  <a:lnTo>
                    <a:pt x="254203" y="67221"/>
                  </a:lnTo>
                  <a:lnTo>
                    <a:pt x="254012" y="66751"/>
                  </a:lnTo>
                  <a:lnTo>
                    <a:pt x="253657" y="66827"/>
                  </a:lnTo>
                  <a:lnTo>
                    <a:pt x="252120" y="66840"/>
                  </a:lnTo>
                  <a:lnTo>
                    <a:pt x="250863" y="65811"/>
                  </a:lnTo>
                  <a:lnTo>
                    <a:pt x="250444" y="64427"/>
                  </a:lnTo>
                  <a:lnTo>
                    <a:pt x="248678" y="64655"/>
                  </a:lnTo>
                  <a:lnTo>
                    <a:pt x="247370" y="66167"/>
                  </a:lnTo>
                  <a:lnTo>
                    <a:pt x="247548" y="68757"/>
                  </a:lnTo>
                  <a:lnTo>
                    <a:pt x="247929" y="69456"/>
                  </a:lnTo>
                  <a:lnTo>
                    <a:pt x="248462" y="70002"/>
                  </a:lnTo>
                  <a:lnTo>
                    <a:pt x="249377" y="70104"/>
                  </a:lnTo>
                  <a:lnTo>
                    <a:pt x="250202" y="70497"/>
                  </a:lnTo>
                  <a:lnTo>
                    <a:pt x="250939" y="71031"/>
                  </a:lnTo>
                  <a:lnTo>
                    <a:pt x="252945" y="70929"/>
                  </a:lnTo>
                  <a:lnTo>
                    <a:pt x="254342" y="6932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39077" y="4486947"/>
              <a:ext cx="258445" cy="182245"/>
            </a:xfrm>
            <a:custGeom>
              <a:avLst/>
              <a:gdLst/>
              <a:ahLst/>
              <a:cxnLst/>
              <a:rect l="l" t="t" r="r" b="b"/>
              <a:pathLst>
                <a:path w="258445" h="182245">
                  <a:moveTo>
                    <a:pt x="7086" y="96761"/>
                  </a:moveTo>
                  <a:lnTo>
                    <a:pt x="3327" y="93129"/>
                  </a:lnTo>
                  <a:lnTo>
                    <a:pt x="1104" y="93687"/>
                  </a:lnTo>
                  <a:lnTo>
                    <a:pt x="0" y="95504"/>
                  </a:lnTo>
                  <a:lnTo>
                    <a:pt x="749" y="98450"/>
                  </a:lnTo>
                  <a:lnTo>
                    <a:pt x="1638" y="99250"/>
                  </a:lnTo>
                  <a:lnTo>
                    <a:pt x="3276" y="99796"/>
                  </a:lnTo>
                  <a:lnTo>
                    <a:pt x="3898" y="99885"/>
                  </a:lnTo>
                  <a:lnTo>
                    <a:pt x="5575" y="99466"/>
                  </a:lnTo>
                  <a:lnTo>
                    <a:pt x="6324" y="98755"/>
                  </a:lnTo>
                  <a:lnTo>
                    <a:pt x="6985" y="97345"/>
                  </a:lnTo>
                  <a:lnTo>
                    <a:pt x="7086" y="96761"/>
                  </a:lnTo>
                  <a:close/>
                </a:path>
                <a:path w="258445" h="182245">
                  <a:moveTo>
                    <a:pt x="34175" y="86106"/>
                  </a:moveTo>
                  <a:lnTo>
                    <a:pt x="34086" y="85331"/>
                  </a:lnTo>
                  <a:lnTo>
                    <a:pt x="33375" y="83439"/>
                  </a:lnTo>
                  <a:lnTo>
                    <a:pt x="31965" y="82473"/>
                  </a:lnTo>
                  <a:lnTo>
                    <a:pt x="28511" y="82880"/>
                  </a:lnTo>
                  <a:lnTo>
                    <a:pt x="27203" y="84543"/>
                  </a:lnTo>
                  <a:lnTo>
                    <a:pt x="27647" y="88226"/>
                  </a:lnTo>
                  <a:lnTo>
                    <a:pt x="29324" y="89522"/>
                  </a:lnTo>
                  <a:lnTo>
                    <a:pt x="32499" y="89154"/>
                  </a:lnTo>
                  <a:lnTo>
                    <a:pt x="33515" y="88239"/>
                  </a:lnTo>
                  <a:lnTo>
                    <a:pt x="34086" y="86614"/>
                  </a:lnTo>
                  <a:lnTo>
                    <a:pt x="34175" y="86106"/>
                  </a:lnTo>
                  <a:close/>
                </a:path>
                <a:path w="258445" h="182245">
                  <a:moveTo>
                    <a:pt x="34493" y="62547"/>
                  </a:moveTo>
                  <a:lnTo>
                    <a:pt x="34061" y="60845"/>
                  </a:lnTo>
                  <a:lnTo>
                    <a:pt x="33540" y="60198"/>
                  </a:lnTo>
                  <a:lnTo>
                    <a:pt x="32118" y="59232"/>
                  </a:lnTo>
                  <a:lnTo>
                    <a:pt x="31153" y="58991"/>
                  </a:lnTo>
                  <a:lnTo>
                    <a:pt x="28359" y="59677"/>
                  </a:lnTo>
                  <a:lnTo>
                    <a:pt x="27266" y="61506"/>
                  </a:lnTo>
                  <a:lnTo>
                    <a:pt x="27774" y="63538"/>
                  </a:lnTo>
                  <a:lnTo>
                    <a:pt x="28714" y="65303"/>
                  </a:lnTo>
                  <a:lnTo>
                    <a:pt x="30251" y="66116"/>
                  </a:lnTo>
                  <a:lnTo>
                    <a:pt x="32727" y="65493"/>
                  </a:lnTo>
                  <a:lnTo>
                    <a:pt x="33451" y="64922"/>
                  </a:lnTo>
                  <a:lnTo>
                    <a:pt x="34328" y="63449"/>
                  </a:lnTo>
                  <a:lnTo>
                    <a:pt x="34493" y="62547"/>
                  </a:lnTo>
                  <a:close/>
                </a:path>
                <a:path w="258445" h="182245">
                  <a:moveTo>
                    <a:pt x="36169" y="144691"/>
                  </a:moveTo>
                  <a:lnTo>
                    <a:pt x="35598" y="142430"/>
                  </a:lnTo>
                  <a:lnTo>
                    <a:pt x="35115" y="141668"/>
                  </a:lnTo>
                  <a:lnTo>
                    <a:pt x="34391" y="140741"/>
                  </a:lnTo>
                  <a:lnTo>
                    <a:pt x="33197" y="140271"/>
                  </a:lnTo>
                  <a:lnTo>
                    <a:pt x="31623" y="140462"/>
                  </a:lnTo>
                  <a:lnTo>
                    <a:pt x="29845" y="140906"/>
                  </a:lnTo>
                  <a:lnTo>
                    <a:pt x="28778" y="142659"/>
                  </a:lnTo>
                  <a:lnTo>
                    <a:pt x="29629" y="146316"/>
                  </a:lnTo>
                  <a:lnTo>
                    <a:pt x="31457" y="147408"/>
                  </a:lnTo>
                  <a:lnTo>
                    <a:pt x="35064" y="146507"/>
                  </a:lnTo>
                  <a:lnTo>
                    <a:pt x="36169" y="144691"/>
                  </a:lnTo>
                  <a:close/>
                </a:path>
                <a:path w="258445" h="182245">
                  <a:moveTo>
                    <a:pt x="36995" y="107823"/>
                  </a:moveTo>
                  <a:lnTo>
                    <a:pt x="36842" y="106070"/>
                  </a:lnTo>
                  <a:lnTo>
                    <a:pt x="36398" y="104368"/>
                  </a:lnTo>
                  <a:lnTo>
                    <a:pt x="34721" y="103339"/>
                  </a:lnTo>
                  <a:lnTo>
                    <a:pt x="32740" y="103644"/>
                  </a:lnTo>
                  <a:lnTo>
                    <a:pt x="30937" y="104089"/>
                  </a:lnTo>
                  <a:lnTo>
                    <a:pt x="29832" y="105905"/>
                  </a:lnTo>
                  <a:lnTo>
                    <a:pt x="30746" y="109499"/>
                  </a:lnTo>
                  <a:lnTo>
                    <a:pt x="32575" y="110578"/>
                  </a:lnTo>
                  <a:lnTo>
                    <a:pt x="34721" y="110045"/>
                  </a:lnTo>
                  <a:lnTo>
                    <a:pt x="36385" y="109042"/>
                  </a:lnTo>
                  <a:lnTo>
                    <a:pt x="36995" y="107823"/>
                  </a:lnTo>
                  <a:close/>
                </a:path>
                <a:path w="258445" h="182245">
                  <a:moveTo>
                    <a:pt x="39471" y="134861"/>
                  </a:moveTo>
                  <a:lnTo>
                    <a:pt x="39154" y="130238"/>
                  </a:lnTo>
                  <a:lnTo>
                    <a:pt x="38696" y="129095"/>
                  </a:lnTo>
                  <a:lnTo>
                    <a:pt x="36766" y="126593"/>
                  </a:lnTo>
                  <a:lnTo>
                    <a:pt x="34798" y="125615"/>
                  </a:lnTo>
                  <a:lnTo>
                    <a:pt x="30441" y="125920"/>
                  </a:lnTo>
                  <a:lnTo>
                    <a:pt x="28600" y="127215"/>
                  </a:lnTo>
                  <a:lnTo>
                    <a:pt x="27089" y="129984"/>
                  </a:lnTo>
                  <a:lnTo>
                    <a:pt x="26809" y="131127"/>
                  </a:lnTo>
                  <a:lnTo>
                    <a:pt x="26962" y="133400"/>
                  </a:lnTo>
                  <a:lnTo>
                    <a:pt x="32232" y="138099"/>
                  </a:lnTo>
                  <a:lnTo>
                    <a:pt x="36906" y="137795"/>
                  </a:lnTo>
                  <a:lnTo>
                    <a:pt x="39471" y="134861"/>
                  </a:lnTo>
                  <a:close/>
                </a:path>
                <a:path w="258445" h="182245">
                  <a:moveTo>
                    <a:pt x="41897" y="167347"/>
                  </a:moveTo>
                  <a:lnTo>
                    <a:pt x="41579" y="166090"/>
                  </a:lnTo>
                  <a:lnTo>
                    <a:pt x="41046" y="165303"/>
                  </a:lnTo>
                  <a:lnTo>
                    <a:pt x="40246" y="164312"/>
                  </a:lnTo>
                  <a:lnTo>
                    <a:pt x="38925" y="163804"/>
                  </a:lnTo>
                  <a:lnTo>
                    <a:pt x="36601" y="164401"/>
                  </a:lnTo>
                  <a:lnTo>
                    <a:pt x="35852" y="165100"/>
                  </a:lnTo>
                  <a:lnTo>
                    <a:pt x="35433" y="165963"/>
                  </a:lnTo>
                  <a:lnTo>
                    <a:pt x="39420" y="167894"/>
                  </a:lnTo>
                  <a:lnTo>
                    <a:pt x="41440" y="168795"/>
                  </a:lnTo>
                  <a:lnTo>
                    <a:pt x="41757" y="168122"/>
                  </a:lnTo>
                  <a:lnTo>
                    <a:pt x="41897" y="167347"/>
                  </a:lnTo>
                  <a:close/>
                </a:path>
                <a:path w="258445" h="182245">
                  <a:moveTo>
                    <a:pt x="52082" y="125437"/>
                  </a:moveTo>
                  <a:lnTo>
                    <a:pt x="51142" y="121704"/>
                  </a:lnTo>
                  <a:lnTo>
                    <a:pt x="48412" y="120078"/>
                  </a:lnTo>
                  <a:lnTo>
                    <a:pt x="43040" y="121424"/>
                  </a:lnTo>
                  <a:lnTo>
                    <a:pt x="41402" y="124129"/>
                  </a:lnTo>
                  <a:lnTo>
                    <a:pt x="42659" y="129108"/>
                  </a:lnTo>
                  <a:lnTo>
                    <a:pt x="44792" y="130543"/>
                  </a:lnTo>
                  <a:lnTo>
                    <a:pt x="47459" y="130454"/>
                  </a:lnTo>
                  <a:lnTo>
                    <a:pt x="47802" y="130505"/>
                  </a:lnTo>
                  <a:lnTo>
                    <a:pt x="49784" y="130022"/>
                  </a:lnTo>
                  <a:lnTo>
                    <a:pt x="50939" y="128841"/>
                  </a:lnTo>
                  <a:lnTo>
                    <a:pt x="51904" y="126479"/>
                  </a:lnTo>
                  <a:lnTo>
                    <a:pt x="52082" y="125437"/>
                  </a:lnTo>
                  <a:close/>
                </a:path>
                <a:path w="258445" h="182245">
                  <a:moveTo>
                    <a:pt x="64960" y="101473"/>
                  </a:moveTo>
                  <a:lnTo>
                    <a:pt x="64008" y="97701"/>
                  </a:lnTo>
                  <a:lnTo>
                    <a:pt x="62953" y="96596"/>
                  </a:lnTo>
                  <a:lnTo>
                    <a:pt x="62712" y="96481"/>
                  </a:lnTo>
                  <a:lnTo>
                    <a:pt x="62623" y="101473"/>
                  </a:lnTo>
                  <a:lnTo>
                    <a:pt x="61302" y="103124"/>
                  </a:lnTo>
                  <a:lnTo>
                    <a:pt x="60299" y="103251"/>
                  </a:lnTo>
                  <a:lnTo>
                    <a:pt x="60782" y="103047"/>
                  </a:lnTo>
                  <a:lnTo>
                    <a:pt x="62090" y="101739"/>
                  </a:lnTo>
                  <a:lnTo>
                    <a:pt x="62420" y="100952"/>
                  </a:lnTo>
                  <a:lnTo>
                    <a:pt x="62420" y="99796"/>
                  </a:lnTo>
                  <a:lnTo>
                    <a:pt x="62623" y="101473"/>
                  </a:lnTo>
                  <a:lnTo>
                    <a:pt x="62623" y="96443"/>
                  </a:lnTo>
                  <a:lnTo>
                    <a:pt x="62293" y="96291"/>
                  </a:lnTo>
                  <a:lnTo>
                    <a:pt x="62293" y="98831"/>
                  </a:lnTo>
                  <a:lnTo>
                    <a:pt x="62090" y="98310"/>
                  </a:lnTo>
                  <a:lnTo>
                    <a:pt x="60782" y="97002"/>
                  </a:lnTo>
                  <a:lnTo>
                    <a:pt x="59982" y="96685"/>
                  </a:lnTo>
                  <a:lnTo>
                    <a:pt x="59182" y="96685"/>
                  </a:lnTo>
                  <a:lnTo>
                    <a:pt x="59182" y="103378"/>
                  </a:lnTo>
                  <a:lnTo>
                    <a:pt x="57607" y="103568"/>
                  </a:lnTo>
                  <a:lnTo>
                    <a:pt x="55918" y="102273"/>
                  </a:lnTo>
                  <a:lnTo>
                    <a:pt x="55791" y="101231"/>
                  </a:lnTo>
                  <a:lnTo>
                    <a:pt x="56007" y="101739"/>
                  </a:lnTo>
                  <a:lnTo>
                    <a:pt x="57327" y="103047"/>
                  </a:lnTo>
                  <a:lnTo>
                    <a:pt x="58115" y="103378"/>
                  </a:lnTo>
                  <a:lnTo>
                    <a:pt x="59182" y="103378"/>
                  </a:lnTo>
                  <a:lnTo>
                    <a:pt x="59182" y="96685"/>
                  </a:lnTo>
                  <a:lnTo>
                    <a:pt x="58801" y="96685"/>
                  </a:lnTo>
                  <a:lnTo>
                    <a:pt x="60502" y="96481"/>
                  </a:lnTo>
                  <a:lnTo>
                    <a:pt x="62179" y="97790"/>
                  </a:lnTo>
                  <a:lnTo>
                    <a:pt x="62293" y="98831"/>
                  </a:lnTo>
                  <a:lnTo>
                    <a:pt x="62293" y="96291"/>
                  </a:lnTo>
                  <a:lnTo>
                    <a:pt x="60617" y="95504"/>
                  </a:lnTo>
                  <a:lnTo>
                    <a:pt x="59474" y="95288"/>
                  </a:lnTo>
                  <a:lnTo>
                    <a:pt x="57810" y="95707"/>
                  </a:lnTo>
                  <a:lnTo>
                    <a:pt x="57810" y="96812"/>
                  </a:lnTo>
                  <a:lnTo>
                    <a:pt x="57327" y="97002"/>
                  </a:lnTo>
                  <a:lnTo>
                    <a:pt x="56007" y="98310"/>
                  </a:lnTo>
                  <a:lnTo>
                    <a:pt x="55676" y="99110"/>
                  </a:lnTo>
                  <a:lnTo>
                    <a:pt x="55676" y="100279"/>
                  </a:lnTo>
                  <a:lnTo>
                    <a:pt x="55473" y="98590"/>
                  </a:lnTo>
                  <a:lnTo>
                    <a:pt x="56794" y="96926"/>
                  </a:lnTo>
                  <a:lnTo>
                    <a:pt x="57810" y="96812"/>
                  </a:lnTo>
                  <a:lnTo>
                    <a:pt x="57810" y="95707"/>
                  </a:lnTo>
                  <a:lnTo>
                    <a:pt x="55600" y="96253"/>
                  </a:lnTo>
                  <a:lnTo>
                    <a:pt x="53975" y="98958"/>
                  </a:lnTo>
                  <a:lnTo>
                    <a:pt x="54762" y="102082"/>
                  </a:lnTo>
                  <a:lnTo>
                    <a:pt x="55232" y="102857"/>
                  </a:lnTo>
                  <a:lnTo>
                    <a:pt x="56210" y="104546"/>
                  </a:lnTo>
                  <a:lnTo>
                    <a:pt x="58064" y="105498"/>
                  </a:lnTo>
                  <a:lnTo>
                    <a:pt x="60274" y="105257"/>
                  </a:lnTo>
                  <a:lnTo>
                    <a:pt x="60502" y="105308"/>
                  </a:lnTo>
                  <a:lnTo>
                    <a:pt x="60706" y="105257"/>
                  </a:lnTo>
                  <a:lnTo>
                    <a:pt x="63423" y="104584"/>
                  </a:lnTo>
                  <a:lnTo>
                    <a:pt x="64033" y="103568"/>
                  </a:lnTo>
                  <a:lnTo>
                    <a:pt x="64935" y="102082"/>
                  </a:lnTo>
                  <a:lnTo>
                    <a:pt x="64960" y="101473"/>
                  </a:lnTo>
                  <a:close/>
                </a:path>
                <a:path w="258445" h="182245">
                  <a:moveTo>
                    <a:pt x="65303" y="123317"/>
                  </a:moveTo>
                  <a:lnTo>
                    <a:pt x="64985" y="120904"/>
                  </a:lnTo>
                  <a:lnTo>
                    <a:pt x="65074" y="122389"/>
                  </a:lnTo>
                  <a:lnTo>
                    <a:pt x="65303" y="123317"/>
                  </a:lnTo>
                  <a:close/>
                </a:path>
                <a:path w="258445" h="182245">
                  <a:moveTo>
                    <a:pt x="65697" y="57099"/>
                  </a:moveTo>
                  <a:lnTo>
                    <a:pt x="65417" y="54762"/>
                  </a:lnTo>
                  <a:lnTo>
                    <a:pt x="64985" y="53911"/>
                  </a:lnTo>
                  <a:lnTo>
                    <a:pt x="64300" y="52832"/>
                  </a:lnTo>
                  <a:lnTo>
                    <a:pt x="63068" y="52171"/>
                  </a:lnTo>
                  <a:lnTo>
                    <a:pt x="59880" y="52565"/>
                  </a:lnTo>
                  <a:lnTo>
                    <a:pt x="58559" y="54216"/>
                  </a:lnTo>
                  <a:lnTo>
                    <a:pt x="58864" y="56705"/>
                  </a:lnTo>
                  <a:lnTo>
                    <a:pt x="61912" y="59055"/>
                  </a:lnTo>
                  <a:lnTo>
                    <a:pt x="64376" y="58762"/>
                  </a:lnTo>
                  <a:lnTo>
                    <a:pt x="65697" y="57099"/>
                  </a:lnTo>
                  <a:close/>
                </a:path>
                <a:path w="258445" h="182245">
                  <a:moveTo>
                    <a:pt x="67983" y="174561"/>
                  </a:moveTo>
                  <a:lnTo>
                    <a:pt x="67551" y="172859"/>
                  </a:lnTo>
                  <a:lnTo>
                    <a:pt x="66852" y="170662"/>
                  </a:lnTo>
                  <a:lnTo>
                    <a:pt x="65138" y="169341"/>
                  </a:lnTo>
                  <a:lnTo>
                    <a:pt x="62903" y="169125"/>
                  </a:lnTo>
                  <a:lnTo>
                    <a:pt x="62077" y="169214"/>
                  </a:lnTo>
                  <a:lnTo>
                    <a:pt x="61772" y="169151"/>
                  </a:lnTo>
                  <a:lnTo>
                    <a:pt x="58864" y="169887"/>
                  </a:lnTo>
                  <a:lnTo>
                    <a:pt x="57302" y="172440"/>
                  </a:lnTo>
                  <a:lnTo>
                    <a:pt x="57810" y="175018"/>
                  </a:lnTo>
                  <a:lnTo>
                    <a:pt x="63411" y="176707"/>
                  </a:lnTo>
                  <a:lnTo>
                    <a:pt x="66268" y="177431"/>
                  </a:lnTo>
                  <a:lnTo>
                    <a:pt x="67398" y="176237"/>
                  </a:lnTo>
                  <a:lnTo>
                    <a:pt x="67983" y="174561"/>
                  </a:lnTo>
                  <a:close/>
                </a:path>
                <a:path w="258445" h="182245">
                  <a:moveTo>
                    <a:pt x="68580" y="149021"/>
                  </a:moveTo>
                  <a:lnTo>
                    <a:pt x="62166" y="140322"/>
                  </a:lnTo>
                  <a:lnTo>
                    <a:pt x="57315" y="141516"/>
                  </a:lnTo>
                  <a:lnTo>
                    <a:pt x="55308" y="144856"/>
                  </a:lnTo>
                  <a:lnTo>
                    <a:pt x="56527" y="149669"/>
                  </a:lnTo>
                  <a:lnTo>
                    <a:pt x="57467" y="150901"/>
                  </a:lnTo>
                  <a:lnTo>
                    <a:pt x="60083" y="152666"/>
                  </a:lnTo>
                  <a:lnTo>
                    <a:pt x="61861" y="153060"/>
                  </a:lnTo>
                  <a:lnTo>
                    <a:pt x="66662" y="151853"/>
                  </a:lnTo>
                  <a:lnTo>
                    <a:pt x="68580" y="149021"/>
                  </a:lnTo>
                  <a:close/>
                </a:path>
                <a:path w="258445" h="182245">
                  <a:moveTo>
                    <a:pt x="73279" y="75463"/>
                  </a:moveTo>
                  <a:lnTo>
                    <a:pt x="72453" y="72212"/>
                  </a:lnTo>
                  <a:lnTo>
                    <a:pt x="70904" y="70866"/>
                  </a:lnTo>
                  <a:lnTo>
                    <a:pt x="68364" y="70332"/>
                  </a:lnTo>
                  <a:lnTo>
                    <a:pt x="67614" y="70307"/>
                  </a:lnTo>
                  <a:lnTo>
                    <a:pt x="64160" y="71158"/>
                  </a:lnTo>
                  <a:lnTo>
                    <a:pt x="62534" y="73863"/>
                  </a:lnTo>
                  <a:lnTo>
                    <a:pt x="63246" y="76682"/>
                  </a:lnTo>
                  <a:lnTo>
                    <a:pt x="63398" y="76936"/>
                  </a:lnTo>
                  <a:lnTo>
                    <a:pt x="62103" y="76682"/>
                  </a:lnTo>
                  <a:lnTo>
                    <a:pt x="60109" y="76809"/>
                  </a:lnTo>
                  <a:lnTo>
                    <a:pt x="58928" y="77317"/>
                  </a:lnTo>
                  <a:lnTo>
                    <a:pt x="57988" y="78092"/>
                  </a:lnTo>
                  <a:lnTo>
                    <a:pt x="59575" y="78308"/>
                  </a:lnTo>
                  <a:lnTo>
                    <a:pt x="60833" y="79565"/>
                  </a:lnTo>
                  <a:lnTo>
                    <a:pt x="60985" y="83045"/>
                  </a:lnTo>
                  <a:lnTo>
                    <a:pt x="59537" y="84607"/>
                  </a:lnTo>
                  <a:lnTo>
                    <a:pt x="57061" y="84709"/>
                  </a:lnTo>
                  <a:lnTo>
                    <a:pt x="56502" y="84518"/>
                  </a:lnTo>
                  <a:lnTo>
                    <a:pt x="55981" y="84239"/>
                  </a:lnTo>
                  <a:lnTo>
                    <a:pt x="56705" y="86982"/>
                  </a:lnTo>
                  <a:lnTo>
                    <a:pt x="59296" y="88912"/>
                  </a:lnTo>
                  <a:lnTo>
                    <a:pt x="62547" y="88684"/>
                  </a:lnTo>
                  <a:lnTo>
                    <a:pt x="66014" y="87947"/>
                  </a:lnTo>
                  <a:lnTo>
                    <a:pt x="68084" y="85318"/>
                  </a:lnTo>
                  <a:lnTo>
                    <a:pt x="67830" y="81572"/>
                  </a:lnTo>
                  <a:lnTo>
                    <a:pt x="67627" y="80886"/>
                  </a:lnTo>
                  <a:lnTo>
                    <a:pt x="67335" y="80251"/>
                  </a:lnTo>
                  <a:lnTo>
                    <a:pt x="67970" y="80340"/>
                  </a:lnTo>
                  <a:lnTo>
                    <a:pt x="73025" y="76822"/>
                  </a:lnTo>
                  <a:lnTo>
                    <a:pt x="73279" y="75463"/>
                  </a:lnTo>
                  <a:close/>
                </a:path>
                <a:path w="258445" h="182245">
                  <a:moveTo>
                    <a:pt x="76758" y="89776"/>
                  </a:moveTo>
                  <a:lnTo>
                    <a:pt x="76212" y="90436"/>
                  </a:lnTo>
                  <a:lnTo>
                    <a:pt x="76149" y="90627"/>
                  </a:lnTo>
                  <a:lnTo>
                    <a:pt x="76758" y="89776"/>
                  </a:lnTo>
                  <a:close/>
                </a:path>
                <a:path w="258445" h="182245">
                  <a:moveTo>
                    <a:pt x="77330" y="121475"/>
                  </a:moveTo>
                  <a:lnTo>
                    <a:pt x="76085" y="116547"/>
                  </a:lnTo>
                  <a:lnTo>
                    <a:pt x="73837" y="115189"/>
                  </a:lnTo>
                  <a:lnTo>
                    <a:pt x="72872" y="114604"/>
                  </a:lnTo>
                  <a:lnTo>
                    <a:pt x="69672" y="115328"/>
                  </a:lnTo>
                  <a:lnTo>
                    <a:pt x="72301" y="115189"/>
                  </a:lnTo>
                  <a:lnTo>
                    <a:pt x="74625" y="117043"/>
                  </a:lnTo>
                  <a:lnTo>
                    <a:pt x="75272" y="122389"/>
                  </a:lnTo>
                  <a:lnTo>
                    <a:pt x="73317" y="124879"/>
                  </a:lnTo>
                  <a:lnTo>
                    <a:pt x="67818" y="125526"/>
                  </a:lnTo>
                  <a:lnTo>
                    <a:pt x="65392" y="123634"/>
                  </a:lnTo>
                  <a:lnTo>
                    <a:pt x="65925" y="124548"/>
                  </a:lnTo>
                  <a:lnTo>
                    <a:pt x="67881" y="126619"/>
                  </a:lnTo>
                  <a:lnTo>
                    <a:pt x="69723" y="127342"/>
                  </a:lnTo>
                  <a:lnTo>
                    <a:pt x="72199" y="127088"/>
                  </a:lnTo>
                  <a:lnTo>
                    <a:pt x="73964" y="126644"/>
                  </a:lnTo>
                  <a:lnTo>
                    <a:pt x="75171" y="125755"/>
                  </a:lnTo>
                  <a:lnTo>
                    <a:pt x="75323" y="125526"/>
                  </a:lnTo>
                  <a:lnTo>
                    <a:pt x="76936" y="123215"/>
                  </a:lnTo>
                  <a:lnTo>
                    <a:pt x="77330" y="121475"/>
                  </a:lnTo>
                  <a:close/>
                </a:path>
                <a:path w="258445" h="182245">
                  <a:moveTo>
                    <a:pt x="80162" y="48704"/>
                  </a:moveTo>
                  <a:lnTo>
                    <a:pt x="76492" y="44310"/>
                  </a:lnTo>
                  <a:lnTo>
                    <a:pt x="73812" y="44919"/>
                  </a:lnTo>
                  <a:lnTo>
                    <a:pt x="72707" y="46736"/>
                  </a:lnTo>
                  <a:lnTo>
                    <a:pt x="73202" y="48666"/>
                  </a:lnTo>
                  <a:lnTo>
                    <a:pt x="73342" y="48895"/>
                  </a:lnTo>
                  <a:lnTo>
                    <a:pt x="73939" y="50457"/>
                  </a:lnTo>
                  <a:lnTo>
                    <a:pt x="75590" y="51384"/>
                  </a:lnTo>
                  <a:lnTo>
                    <a:pt x="79070" y="50520"/>
                  </a:lnTo>
                  <a:lnTo>
                    <a:pt x="80162" y="48704"/>
                  </a:lnTo>
                  <a:close/>
                </a:path>
                <a:path w="258445" h="182245">
                  <a:moveTo>
                    <a:pt x="81229" y="94615"/>
                  </a:moveTo>
                  <a:lnTo>
                    <a:pt x="80784" y="94907"/>
                  </a:lnTo>
                  <a:lnTo>
                    <a:pt x="80289" y="95148"/>
                  </a:lnTo>
                  <a:lnTo>
                    <a:pt x="77863" y="95389"/>
                  </a:lnTo>
                  <a:lnTo>
                    <a:pt x="76212" y="94056"/>
                  </a:lnTo>
                  <a:lnTo>
                    <a:pt x="75933" y="91300"/>
                  </a:lnTo>
                  <a:lnTo>
                    <a:pt x="76149" y="90627"/>
                  </a:lnTo>
                  <a:lnTo>
                    <a:pt x="75780" y="91160"/>
                  </a:lnTo>
                  <a:lnTo>
                    <a:pt x="75374" y="92913"/>
                  </a:lnTo>
                  <a:lnTo>
                    <a:pt x="76466" y="97243"/>
                  </a:lnTo>
                  <a:lnTo>
                    <a:pt x="78689" y="98971"/>
                  </a:lnTo>
                  <a:lnTo>
                    <a:pt x="81203" y="99174"/>
                  </a:lnTo>
                  <a:lnTo>
                    <a:pt x="80924" y="98653"/>
                  </a:lnTo>
                  <a:lnTo>
                    <a:pt x="80695" y="98082"/>
                  </a:lnTo>
                  <a:lnTo>
                    <a:pt x="80505" y="96418"/>
                  </a:lnTo>
                  <a:lnTo>
                    <a:pt x="80784" y="95478"/>
                  </a:lnTo>
                  <a:lnTo>
                    <a:pt x="81229" y="94615"/>
                  </a:lnTo>
                  <a:close/>
                </a:path>
                <a:path w="258445" h="182245">
                  <a:moveTo>
                    <a:pt x="82473" y="21780"/>
                  </a:moveTo>
                  <a:lnTo>
                    <a:pt x="82143" y="20993"/>
                  </a:lnTo>
                  <a:lnTo>
                    <a:pt x="80822" y="19685"/>
                  </a:lnTo>
                  <a:lnTo>
                    <a:pt x="80022" y="19367"/>
                  </a:lnTo>
                  <a:lnTo>
                    <a:pt x="78168" y="19367"/>
                  </a:lnTo>
                  <a:lnTo>
                    <a:pt x="77368" y="19685"/>
                  </a:lnTo>
                  <a:lnTo>
                    <a:pt x="76060" y="20993"/>
                  </a:lnTo>
                  <a:lnTo>
                    <a:pt x="75730" y="21780"/>
                  </a:lnTo>
                  <a:lnTo>
                    <a:pt x="75730" y="23634"/>
                  </a:lnTo>
                  <a:lnTo>
                    <a:pt x="76060" y="24422"/>
                  </a:lnTo>
                  <a:lnTo>
                    <a:pt x="77368" y="25730"/>
                  </a:lnTo>
                  <a:lnTo>
                    <a:pt x="78168" y="26047"/>
                  </a:lnTo>
                  <a:lnTo>
                    <a:pt x="80022" y="26047"/>
                  </a:lnTo>
                  <a:lnTo>
                    <a:pt x="80822" y="25730"/>
                  </a:lnTo>
                  <a:lnTo>
                    <a:pt x="82143" y="24422"/>
                  </a:lnTo>
                  <a:lnTo>
                    <a:pt x="82473" y="23634"/>
                  </a:lnTo>
                  <a:lnTo>
                    <a:pt x="82473" y="21780"/>
                  </a:lnTo>
                  <a:close/>
                </a:path>
                <a:path w="258445" h="182245">
                  <a:moveTo>
                    <a:pt x="87680" y="92405"/>
                  </a:moveTo>
                  <a:lnTo>
                    <a:pt x="81381" y="87096"/>
                  </a:lnTo>
                  <a:lnTo>
                    <a:pt x="78765" y="87744"/>
                  </a:lnTo>
                  <a:lnTo>
                    <a:pt x="77571" y="88620"/>
                  </a:lnTo>
                  <a:lnTo>
                    <a:pt x="76771" y="89763"/>
                  </a:lnTo>
                  <a:lnTo>
                    <a:pt x="77317" y="89103"/>
                  </a:lnTo>
                  <a:lnTo>
                    <a:pt x="78117" y="88646"/>
                  </a:lnTo>
                  <a:lnTo>
                    <a:pt x="80886" y="88366"/>
                  </a:lnTo>
                  <a:lnTo>
                    <a:pt x="82550" y="89700"/>
                  </a:lnTo>
                  <a:lnTo>
                    <a:pt x="82791" y="92087"/>
                  </a:lnTo>
                  <a:lnTo>
                    <a:pt x="82486" y="93078"/>
                  </a:lnTo>
                  <a:lnTo>
                    <a:pt x="83210" y="92481"/>
                  </a:lnTo>
                  <a:lnTo>
                    <a:pt x="84023" y="92024"/>
                  </a:lnTo>
                  <a:lnTo>
                    <a:pt x="85979" y="91795"/>
                  </a:lnTo>
                  <a:lnTo>
                    <a:pt x="86855" y="92036"/>
                  </a:lnTo>
                  <a:lnTo>
                    <a:pt x="87680" y="92405"/>
                  </a:lnTo>
                  <a:close/>
                </a:path>
                <a:path w="258445" h="182245">
                  <a:moveTo>
                    <a:pt x="96837" y="59893"/>
                  </a:moveTo>
                  <a:lnTo>
                    <a:pt x="96659" y="58356"/>
                  </a:lnTo>
                  <a:lnTo>
                    <a:pt x="96710" y="58140"/>
                  </a:lnTo>
                  <a:lnTo>
                    <a:pt x="96304" y="56540"/>
                  </a:lnTo>
                  <a:lnTo>
                    <a:pt x="95389" y="55460"/>
                  </a:lnTo>
                  <a:lnTo>
                    <a:pt x="94221" y="54825"/>
                  </a:lnTo>
                  <a:lnTo>
                    <a:pt x="93713" y="55956"/>
                  </a:lnTo>
                  <a:lnTo>
                    <a:pt x="92621" y="56781"/>
                  </a:lnTo>
                  <a:lnTo>
                    <a:pt x="90131" y="56896"/>
                  </a:lnTo>
                  <a:lnTo>
                    <a:pt x="89141" y="56324"/>
                  </a:lnTo>
                  <a:lnTo>
                    <a:pt x="88493" y="55460"/>
                  </a:lnTo>
                  <a:lnTo>
                    <a:pt x="87807" y="56108"/>
                  </a:lnTo>
                  <a:lnTo>
                    <a:pt x="86855" y="57607"/>
                  </a:lnTo>
                  <a:lnTo>
                    <a:pt x="86575" y="58966"/>
                  </a:lnTo>
                  <a:lnTo>
                    <a:pt x="87109" y="61150"/>
                  </a:lnTo>
                  <a:lnTo>
                    <a:pt x="87528" y="61810"/>
                  </a:lnTo>
                  <a:lnTo>
                    <a:pt x="88519" y="62814"/>
                  </a:lnTo>
                  <a:lnTo>
                    <a:pt x="89458" y="63627"/>
                  </a:lnTo>
                  <a:lnTo>
                    <a:pt x="90627" y="64058"/>
                  </a:lnTo>
                  <a:lnTo>
                    <a:pt x="92278" y="64020"/>
                  </a:lnTo>
                  <a:lnTo>
                    <a:pt x="92633" y="64071"/>
                  </a:lnTo>
                  <a:lnTo>
                    <a:pt x="94145" y="63690"/>
                  </a:lnTo>
                  <a:lnTo>
                    <a:pt x="95034" y="63004"/>
                  </a:lnTo>
                  <a:lnTo>
                    <a:pt x="96481" y="61150"/>
                  </a:lnTo>
                  <a:lnTo>
                    <a:pt x="96837" y="59893"/>
                  </a:lnTo>
                  <a:close/>
                </a:path>
                <a:path w="258445" h="182245">
                  <a:moveTo>
                    <a:pt x="98171" y="157086"/>
                  </a:moveTo>
                  <a:lnTo>
                    <a:pt x="90995" y="148437"/>
                  </a:lnTo>
                  <a:lnTo>
                    <a:pt x="87579" y="149288"/>
                  </a:lnTo>
                  <a:lnTo>
                    <a:pt x="86182" y="150368"/>
                  </a:lnTo>
                  <a:lnTo>
                    <a:pt x="84429" y="153225"/>
                  </a:lnTo>
                  <a:lnTo>
                    <a:pt x="84086" y="155003"/>
                  </a:lnTo>
                  <a:lnTo>
                    <a:pt x="85420" y="160235"/>
                  </a:lnTo>
                  <a:lnTo>
                    <a:pt x="88950" y="162356"/>
                  </a:lnTo>
                  <a:lnTo>
                    <a:pt x="96037" y="160629"/>
                  </a:lnTo>
                  <a:lnTo>
                    <a:pt x="98171" y="157086"/>
                  </a:lnTo>
                  <a:close/>
                </a:path>
                <a:path w="258445" h="182245">
                  <a:moveTo>
                    <a:pt x="103060" y="182130"/>
                  </a:moveTo>
                  <a:lnTo>
                    <a:pt x="103047" y="181876"/>
                  </a:lnTo>
                  <a:lnTo>
                    <a:pt x="102501" y="179705"/>
                  </a:lnTo>
                  <a:lnTo>
                    <a:pt x="100571" y="178308"/>
                  </a:lnTo>
                  <a:lnTo>
                    <a:pt x="97459" y="178142"/>
                  </a:lnTo>
                  <a:lnTo>
                    <a:pt x="95173" y="178714"/>
                  </a:lnTo>
                  <a:lnTo>
                    <a:pt x="93916" y="180098"/>
                  </a:lnTo>
                  <a:lnTo>
                    <a:pt x="93433" y="181737"/>
                  </a:lnTo>
                  <a:lnTo>
                    <a:pt x="96621" y="181965"/>
                  </a:lnTo>
                  <a:lnTo>
                    <a:pt x="99834" y="182105"/>
                  </a:lnTo>
                  <a:lnTo>
                    <a:pt x="103060" y="182130"/>
                  </a:lnTo>
                  <a:close/>
                </a:path>
                <a:path w="258445" h="182245">
                  <a:moveTo>
                    <a:pt x="104267" y="34417"/>
                  </a:moveTo>
                  <a:lnTo>
                    <a:pt x="103682" y="32131"/>
                  </a:lnTo>
                  <a:lnTo>
                    <a:pt x="101854" y="31038"/>
                  </a:lnTo>
                  <a:lnTo>
                    <a:pt x="99695" y="31572"/>
                  </a:lnTo>
                  <a:lnTo>
                    <a:pt x="97891" y="32702"/>
                  </a:lnTo>
                  <a:lnTo>
                    <a:pt x="97243" y="34112"/>
                  </a:lnTo>
                  <a:lnTo>
                    <a:pt x="98056" y="37338"/>
                  </a:lnTo>
                  <a:lnTo>
                    <a:pt x="99885" y="38430"/>
                  </a:lnTo>
                  <a:lnTo>
                    <a:pt x="102387" y="37807"/>
                  </a:lnTo>
                  <a:lnTo>
                    <a:pt x="104267" y="34417"/>
                  </a:lnTo>
                  <a:close/>
                </a:path>
                <a:path w="258445" h="182245">
                  <a:moveTo>
                    <a:pt x="105257" y="126949"/>
                  </a:moveTo>
                  <a:lnTo>
                    <a:pt x="104305" y="123215"/>
                  </a:lnTo>
                  <a:lnTo>
                    <a:pt x="102362" y="121475"/>
                  </a:lnTo>
                  <a:lnTo>
                    <a:pt x="100050" y="120929"/>
                  </a:lnTo>
                  <a:lnTo>
                    <a:pt x="99301" y="122999"/>
                  </a:lnTo>
                  <a:lnTo>
                    <a:pt x="97459" y="124574"/>
                  </a:lnTo>
                  <a:lnTo>
                    <a:pt x="94221" y="124968"/>
                  </a:lnTo>
                  <a:lnTo>
                    <a:pt x="93370" y="124866"/>
                  </a:lnTo>
                  <a:lnTo>
                    <a:pt x="92570" y="124612"/>
                  </a:lnTo>
                  <a:lnTo>
                    <a:pt x="92087" y="125679"/>
                  </a:lnTo>
                  <a:lnTo>
                    <a:pt x="91897" y="126860"/>
                  </a:lnTo>
                  <a:lnTo>
                    <a:pt x="92176" y="128841"/>
                  </a:lnTo>
                  <a:lnTo>
                    <a:pt x="93052" y="132334"/>
                  </a:lnTo>
                  <a:lnTo>
                    <a:pt x="96634" y="134454"/>
                  </a:lnTo>
                  <a:lnTo>
                    <a:pt x="102273" y="133045"/>
                  </a:lnTo>
                  <a:lnTo>
                    <a:pt x="103873" y="131546"/>
                  </a:lnTo>
                  <a:lnTo>
                    <a:pt x="105156" y="128257"/>
                  </a:lnTo>
                  <a:lnTo>
                    <a:pt x="105257" y="126949"/>
                  </a:lnTo>
                  <a:close/>
                </a:path>
                <a:path w="258445" h="182245">
                  <a:moveTo>
                    <a:pt x="108864" y="75806"/>
                  </a:moveTo>
                  <a:lnTo>
                    <a:pt x="103009" y="66840"/>
                  </a:lnTo>
                  <a:lnTo>
                    <a:pt x="100850" y="66992"/>
                  </a:lnTo>
                  <a:lnTo>
                    <a:pt x="99682" y="67500"/>
                  </a:lnTo>
                  <a:lnTo>
                    <a:pt x="98742" y="68275"/>
                  </a:lnTo>
                  <a:lnTo>
                    <a:pt x="100584" y="68821"/>
                  </a:lnTo>
                  <a:lnTo>
                    <a:pt x="102019" y="70408"/>
                  </a:lnTo>
                  <a:lnTo>
                    <a:pt x="102552" y="74790"/>
                  </a:lnTo>
                  <a:lnTo>
                    <a:pt x="101079" y="76885"/>
                  </a:lnTo>
                  <a:lnTo>
                    <a:pt x="98894" y="77647"/>
                  </a:lnTo>
                  <a:lnTo>
                    <a:pt x="99733" y="78181"/>
                  </a:lnTo>
                  <a:lnTo>
                    <a:pt x="100711" y="78701"/>
                  </a:lnTo>
                  <a:lnTo>
                    <a:pt x="101815" y="78981"/>
                  </a:lnTo>
                  <a:lnTo>
                    <a:pt x="106337" y="78676"/>
                  </a:lnTo>
                  <a:lnTo>
                    <a:pt x="108864" y="75806"/>
                  </a:lnTo>
                  <a:close/>
                </a:path>
                <a:path w="258445" h="182245">
                  <a:moveTo>
                    <a:pt x="112649" y="48120"/>
                  </a:moveTo>
                  <a:lnTo>
                    <a:pt x="112306" y="45186"/>
                  </a:lnTo>
                  <a:lnTo>
                    <a:pt x="111620" y="44323"/>
                  </a:lnTo>
                  <a:lnTo>
                    <a:pt x="110109" y="43484"/>
                  </a:lnTo>
                  <a:lnTo>
                    <a:pt x="109423" y="43281"/>
                  </a:lnTo>
                  <a:lnTo>
                    <a:pt x="107365" y="43522"/>
                  </a:lnTo>
                  <a:lnTo>
                    <a:pt x="106349" y="44424"/>
                  </a:lnTo>
                  <a:lnTo>
                    <a:pt x="105765" y="46050"/>
                  </a:lnTo>
                  <a:lnTo>
                    <a:pt x="105676" y="46558"/>
                  </a:lnTo>
                  <a:lnTo>
                    <a:pt x="105867" y="48209"/>
                  </a:lnTo>
                  <a:lnTo>
                    <a:pt x="106578" y="49085"/>
                  </a:lnTo>
                  <a:lnTo>
                    <a:pt x="108305" y="49936"/>
                  </a:lnTo>
                  <a:lnTo>
                    <a:pt x="108877" y="50076"/>
                  </a:lnTo>
                  <a:lnTo>
                    <a:pt x="111340" y="49784"/>
                  </a:lnTo>
                  <a:lnTo>
                    <a:pt x="112649" y="48120"/>
                  </a:lnTo>
                  <a:close/>
                </a:path>
                <a:path w="258445" h="182245">
                  <a:moveTo>
                    <a:pt x="115493" y="99047"/>
                  </a:moveTo>
                  <a:lnTo>
                    <a:pt x="114642" y="100342"/>
                  </a:lnTo>
                  <a:lnTo>
                    <a:pt x="113258" y="101282"/>
                  </a:lnTo>
                  <a:lnTo>
                    <a:pt x="109397" y="101434"/>
                  </a:lnTo>
                  <a:lnTo>
                    <a:pt x="107530" y="100114"/>
                  </a:lnTo>
                  <a:lnTo>
                    <a:pt x="106756" y="98209"/>
                  </a:lnTo>
                  <a:lnTo>
                    <a:pt x="105219" y="97739"/>
                  </a:lnTo>
                  <a:lnTo>
                    <a:pt x="103936" y="96685"/>
                  </a:lnTo>
                  <a:lnTo>
                    <a:pt x="103187" y="95262"/>
                  </a:lnTo>
                  <a:lnTo>
                    <a:pt x="102463" y="96634"/>
                  </a:lnTo>
                  <a:lnTo>
                    <a:pt x="102196" y="98259"/>
                  </a:lnTo>
                  <a:lnTo>
                    <a:pt x="103035" y="101549"/>
                  </a:lnTo>
                  <a:lnTo>
                    <a:pt x="104089" y="102895"/>
                  </a:lnTo>
                  <a:lnTo>
                    <a:pt x="105460" y="103759"/>
                  </a:lnTo>
                  <a:lnTo>
                    <a:pt x="105930" y="103428"/>
                  </a:lnTo>
                  <a:lnTo>
                    <a:pt x="106438" y="103162"/>
                  </a:lnTo>
                  <a:lnTo>
                    <a:pt x="108369" y="102971"/>
                  </a:lnTo>
                  <a:lnTo>
                    <a:pt x="109562" y="103619"/>
                  </a:lnTo>
                  <a:lnTo>
                    <a:pt x="110223" y="104660"/>
                  </a:lnTo>
                  <a:lnTo>
                    <a:pt x="112801" y="104051"/>
                  </a:lnTo>
                  <a:lnTo>
                    <a:pt x="114452" y="102450"/>
                  </a:lnTo>
                  <a:lnTo>
                    <a:pt x="115341" y="100012"/>
                  </a:lnTo>
                  <a:lnTo>
                    <a:pt x="115493" y="99047"/>
                  </a:lnTo>
                  <a:close/>
                </a:path>
                <a:path w="258445" h="182245">
                  <a:moveTo>
                    <a:pt x="118262" y="21272"/>
                  </a:moveTo>
                  <a:lnTo>
                    <a:pt x="117932" y="20485"/>
                  </a:lnTo>
                  <a:lnTo>
                    <a:pt x="116624" y="19177"/>
                  </a:lnTo>
                  <a:lnTo>
                    <a:pt x="115824" y="18859"/>
                  </a:lnTo>
                  <a:lnTo>
                    <a:pt x="113969" y="18859"/>
                  </a:lnTo>
                  <a:lnTo>
                    <a:pt x="113169" y="19177"/>
                  </a:lnTo>
                  <a:lnTo>
                    <a:pt x="111848" y="20485"/>
                  </a:lnTo>
                  <a:lnTo>
                    <a:pt x="111518" y="21272"/>
                  </a:lnTo>
                  <a:lnTo>
                    <a:pt x="111518" y="23126"/>
                  </a:lnTo>
                  <a:lnTo>
                    <a:pt x="111848" y="23914"/>
                  </a:lnTo>
                  <a:lnTo>
                    <a:pt x="113169" y="25222"/>
                  </a:lnTo>
                  <a:lnTo>
                    <a:pt x="113969" y="25539"/>
                  </a:lnTo>
                  <a:lnTo>
                    <a:pt x="115824" y="25539"/>
                  </a:lnTo>
                  <a:lnTo>
                    <a:pt x="116624" y="25222"/>
                  </a:lnTo>
                  <a:lnTo>
                    <a:pt x="117932" y="23914"/>
                  </a:lnTo>
                  <a:lnTo>
                    <a:pt x="118262" y="23126"/>
                  </a:lnTo>
                  <a:lnTo>
                    <a:pt x="118262" y="21272"/>
                  </a:lnTo>
                  <a:close/>
                </a:path>
                <a:path w="258445" h="182245">
                  <a:moveTo>
                    <a:pt x="127012" y="164922"/>
                  </a:moveTo>
                  <a:lnTo>
                    <a:pt x="125260" y="157937"/>
                  </a:lnTo>
                  <a:lnTo>
                    <a:pt x="121678" y="155816"/>
                  </a:lnTo>
                  <a:lnTo>
                    <a:pt x="117132" y="156997"/>
                  </a:lnTo>
                  <a:lnTo>
                    <a:pt x="117944" y="156768"/>
                  </a:lnTo>
                  <a:lnTo>
                    <a:pt x="117335" y="156362"/>
                  </a:lnTo>
                  <a:lnTo>
                    <a:pt x="116852" y="156121"/>
                  </a:lnTo>
                  <a:lnTo>
                    <a:pt x="116319" y="155956"/>
                  </a:lnTo>
                  <a:lnTo>
                    <a:pt x="116230" y="156616"/>
                  </a:lnTo>
                  <a:lnTo>
                    <a:pt x="116039" y="157251"/>
                  </a:lnTo>
                  <a:lnTo>
                    <a:pt x="115773" y="157835"/>
                  </a:lnTo>
                  <a:lnTo>
                    <a:pt x="115328" y="158775"/>
                  </a:lnTo>
                  <a:lnTo>
                    <a:pt x="114668" y="159588"/>
                  </a:lnTo>
                  <a:lnTo>
                    <a:pt x="113855" y="160223"/>
                  </a:lnTo>
                  <a:lnTo>
                    <a:pt x="113220" y="161556"/>
                  </a:lnTo>
                  <a:lnTo>
                    <a:pt x="112991" y="163068"/>
                  </a:lnTo>
                  <a:lnTo>
                    <a:pt x="113207" y="161544"/>
                  </a:lnTo>
                  <a:lnTo>
                    <a:pt x="113842" y="160223"/>
                  </a:lnTo>
                  <a:lnTo>
                    <a:pt x="112928" y="160934"/>
                  </a:lnTo>
                  <a:lnTo>
                    <a:pt x="111836" y="161429"/>
                  </a:lnTo>
                  <a:lnTo>
                    <a:pt x="109956" y="161645"/>
                  </a:lnTo>
                  <a:lnTo>
                    <a:pt x="108712" y="161493"/>
                  </a:lnTo>
                  <a:lnTo>
                    <a:pt x="108737" y="162433"/>
                  </a:lnTo>
                  <a:lnTo>
                    <a:pt x="109880" y="165798"/>
                  </a:lnTo>
                  <a:lnTo>
                    <a:pt x="112191" y="167436"/>
                  </a:lnTo>
                  <a:lnTo>
                    <a:pt x="114846" y="167309"/>
                  </a:lnTo>
                  <a:lnTo>
                    <a:pt x="114173" y="166560"/>
                  </a:lnTo>
                  <a:lnTo>
                    <a:pt x="113639" y="165658"/>
                  </a:lnTo>
                  <a:lnTo>
                    <a:pt x="114173" y="166560"/>
                  </a:lnTo>
                  <a:lnTo>
                    <a:pt x="114846" y="167309"/>
                  </a:lnTo>
                  <a:lnTo>
                    <a:pt x="116433" y="169087"/>
                  </a:lnTo>
                  <a:lnTo>
                    <a:pt x="118897" y="169951"/>
                  </a:lnTo>
                  <a:lnTo>
                    <a:pt x="124879" y="168465"/>
                  </a:lnTo>
                  <a:lnTo>
                    <a:pt x="127012" y="164922"/>
                  </a:lnTo>
                  <a:close/>
                </a:path>
                <a:path w="258445" h="182245">
                  <a:moveTo>
                    <a:pt x="128181" y="62077"/>
                  </a:moveTo>
                  <a:lnTo>
                    <a:pt x="127520" y="56603"/>
                  </a:lnTo>
                  <a:lnTo>
                    <a:pt x="125018" y="54660"/>
                  </a:lnTo>
                  <a:lnTo>
                    <a:pt x="121348" y="55092"/>
                  </a:lnTo>
                  <a:lnTo>
                    <a:pt x="120561" y="55511"/>
                  </a:lnTo>
                  <a:lnTo>
                    <a:pt x="119900" y="56007"/>
                  </a:lnTo>
                  <a:lnTo>
                    <a:pt x="120726" y="54876"/>
                  </a:lnTo>
                  <a:lnTo>
                    <a:pt x="115646" y="48069"/>
                  </a:lnTo>
                  <a:lnTo>
                    <a:pt x="112382" y="48882"/>
                  </a:lnTo>
                  <a:lnTo>
                    <a:pt x="110959" y="50888"/>
                  </a:lnTo>
                  <a:lnTo>
                    <a:pt x="110883" y="53936"/>
                  </a:lnTo>
                  <a:lnTo>
                    <a:pt x="111671" y="57035"/>
                  </a:lnTo>
                  <a:lnTo>
                    <a:pt x="114388" y="58648"/>
                  </a:lnTo>
                  <a:lnTo>
                    <a:pt x="117703" y="57835"/>
                  </a:lnTo>
                  <a:lnTo>
                    <a:pt x="118732" y="57213"/>
                  </a:lnTo>
                  <a:lnTo>
                    <a:pt x="118097" y="58153"/>
                  </a:lnTo>
                  <a:lnTo>
                    <a:pt x="117729" y="59309"/>
                  </a:lnTo>
                  <a:lnTo>
                    <a:pt x="118211" y="63271"/>
                  </a:lnTo>
                  <a:lnTo>
                    <a:pt x="120713" y="65214"/>
                  </a:lnTo>
                  <a:lnTo>
                    <a:pt x="126212" y="64554"/>
                  </a:lnTo>
                  <a:lnTo>
                    <a:pt x="128181" y="62077"/>
                  </a:lnTo>
                  <a:close/>
                </a:path>
                <a:path w="258445" h="182245">
                  <a:moveTo>
                    <a:pt x="131343" y="3352"/>
                  </a:moveTo>
                  <a:lnTo>
                    <a:pt x="131152" y="2628"/>
                  </a:lnTo>
                  <a:lnTo>
                    <a:pt x="130289" y="850"/>
                  </a:lnTo>
                  <a:lnTo>
                    <a:pt x="128714" y="0"/>
                  </a:lnTo>
                  <a:lnTo>
                    <a:pt x="126733" y="495"/>
                  </a:lnTo>
                  <a:lnTo>
                    <a:pt x="124929" y="1651"/>
                  </a:lnTo>
                  <a:lnTo>
                    <a:pt x="124307" y="3048"/>
                  </a:lnTo>
                  <a:lnTo>
                    <a:pt x="124752" y="4813"/>
                  </a:lnTo>
                  <a:lnTo>
                    <a:pt x="125882" y="6604"/>
                  </a:lnTo>
                  <a:lnTo>
                    <a:pt x="127304" y="7264"/>
                  </a:lnTo>
                  <a:lnTo>
                    <a:pt x="130048" y="6578"/>
                  </a:lnTo>
                  <a:lnTo>
                    <a:pt x="130949" y="5549"/>
                  </a:lnTo>
                  <a:lnTo>
                    <a:pt x="131305" y="3848"/>
                  </a:lnTo>
                  <a:lnTo>
                    <a:pt x="131343" y="3352"/>
                  </a:lnTo>
                  <a:close/>
                </a:path>
                <a:path w="258445" h="182245">
                  <a:moveTo>
                    <a:pt x="132422" y="84823"/>
                  </a:moveTo>
                  <a:lnTo>
                    <a:pt x="132156" y="80911"/>
                  </a:lnTo>
                  <a:lnTo>
                    <a:pt x="131622" y="78511"/>
                  </a:lnTo>
                  <a:lnTo>
                    <a:pt x="130517" y="77012"/>
                  </a:lnTo>
                  <a:lnTo>
                    <a:pt x="129019" y="76111"/>
                  </a:lnTo>
                  <a:lnTo>
                    <a:pt x="128511" y="76898"/>
                  </a:lnTo>
                  <a:lnTo>
                    <a:pt x="127876" y="77584"/>
                  </a:lnTo>
                  <a:lnTo>
                    <a:pt x="127012" y="77990"/>
                  </a:lnTo>
                  <a:lnTo>
                    <a:pt x="127419" y="78371"/>
                  </a:lnTo>
                  <a:lnTo>
                    <a:pt x="127762" y="78816"/>
                  </a:lnTo>
                  <a:lnTo>
                    <a:pt x="128485" y="81153"/>
                  </a:lnTo>
                  <a:lnTo>
                    <a:pt x="127482" y="83019"/>
                  </a:lnTo>
                  <a:lnTo>
                    <a:pt x="124206" y="84010"/>
                  </a:lnTo>
                  <a:lnTo>
                    <a:pt x="122682" y="83350"/>
                  </a:lnTo>
                  <a:lnTo>
                    <a:pt x="121894" y="82105"/>
                  </a:lnTo>
                  <a:lnTo>
                    <a:pt x="121589" y="81635"/>
                  </a:lnTo>
                  <a:lnTo>
                    <a:pt x="121094" y="80035"/>
                  </a:lnTo>
                  <a:lnTo>
                    <a:pt x="121539" y="78663"/>
                  </a:lnTo>
                  <a:lnTo>
                    <a:pt x="122529" y="77825"/>
                  </a:lnTo>
                  <a:lnTo>
                    <a:pt x="121018" y="77025"/>
                  </a:lnTo>
                  <a:lnTo>
                    <a:pt x="119913" y="75539"/>
                  </a:lnTo>
                  <a:lnTo>
                    <a:pt x="119773" y="72478"/>
                  </a:lnTo>
                  <a:lnTo>
                    <a:pt x="120230" y="71361"/>
                  </a:lnTo>
                  <a:lnTo>
                    <a:pt x="120954" y="70459"/>
                  </a:lnTo>
                  <a:lnTo>
                    <a:pt x="120180" y="70345"/>
                  </a:lnTo>
                  <a:lnTo>
                    <a:pt x="114033" y="77292"/>
                  </a:lnTo>
                  <a:lnTo>
                    <a:pt x="114604" y="79565"/>
                  </a:lnTo>
                  <a:lnTo>
                    <a:pt x="115735" y="80899"/>
                  </a:lnTo>
                  <a:lnTo>
                    <a:pt x="117779" y="81991"/>
                  </a:lnTo>
                  <a:lnTo>
                    <a:pt x="118414" y="82219"/>
                  </a:lnTo>
                  <a:lnTo>
                    <a:pt x="119087" y="82334"/>
                  </a:lnTo>
                  <a:lnTo>
                    <a:pt x="119189" y="83210"/>
                  </a:lnTo>
                  <a:lnTo>
                    <a:pt x="119443" y="84035"/>
                  </a:lnTo>
                  <a:lnTo>
                    <a:pt x="120827" y="86550"/>
                  </a:lnTo>
                  <a:lnTo>
                    <a:pt x="122580" y="87807"/>
                  </a:lnTo>
                  <a:lnTo>
                    <a:pt x="125577" y="88214"/>
                  </a:lnTo>
                  <a:lnTo>
                    <a:pt x="129692" y="87947"/>
                  </a:lnTo>
                  <a:lnTo>
                    <a:pt x="132422" y="84823"/>
                  </a:lnTo>
                  <a:close/>
                </a:path>
                <a:path w="258445" h="182245">
                  <a:moveTo>
                    <a:pt x="132778" y="134112"/>
                  </a:moveTo>
                  <a:lnTo>
                    <a:pt x="127469" y="127571"/>
                  </a:lnTo>
                  <a:lnTo>
                    <a:pt x="127901" y="131152"/>
                  </a:lnTo>
                  <a:lnTo>
                    <a:pt x="127330" y="126987"/>
                  </a:lnTo>
                  <a:lnTo>
                    <a:pt x="126911" y="126593"/>
                  </a:lnTo>
                  <a:lnTo>
                    <a:pt x="126542" y="126149"/>
                  </a:lnTo>
                  <a:lnTo>
                    <a:pt x="126263" y="125234"/>
                  </a:lnTo>
                  <a:lnTo>
                    <a:pt x="126276" y="124587"/>
                  </a:lnTo>
                  <a:lnTo>
                    <a:pt x="125552" y="123583"/>
                  </a:lnTo>
                  <a:lnTo>
                    <a:pt x="124574" y="122809"/>
                  </a:lnTo>
                  <a:lnTo>
                    <a:pt x="123418" y="122339"/>
                  </a:lnTo>
                  <a:lnTo>
                    <a:pt x="123012" y="122961"/>
                  </a:lnTo>
                  <a:lnTo>
                    <a:pt x="122491" y="123494"/>
                  </a:lnTo>
                  <a:lnTo>
                    <a:pt x="121881" y="123913"/>
                  </a:lnTo>
                  <a:lnTo>
                    <a:pt x="122415" y="124625"/>
                  </a:lnTo>
                  <a:lnTo>
                    <a:pt x="122821" y="125412"/>
                  </a:lnTo>
                  <a:lnTo>
                    <a:pt x="123202" y="129082"/>
                  </a:lnTo>
                  <a:lnTo>
                    <a:pt x="121196" y="131533"/>
                  </a:lnTo>
                  <a:lnTo>
                    <a:pt x="117094" y="131940"/>
                  </a:lnTo>
                  <a:lnTo>
                    <a:pt x="115836" y="131533"/>
                  </a:lnTo>
                  <a:lnTo>
                    <a:pt x="114858" y="130759"/>
                  </a:lnTo>
                  <a:lnTo>
                    <a:pt x="115658" y="132740"/>
                  </a:lnTo>
                  <a:lnTo>
                    <a:pt x="117386" y="134200"/>
                  </a:lnTo>
                  <a:lnTo>
                    <a:pt x="119456" y="134683"/>
                  </a:lnTo>
                  <a:lnTo>
                    <a:pt x="119621" y="135648"/>
                  </a:lnTo>
                  <a:lnTo>
                    <a:pt x="120586" y="139026"/>
                  </a:lnTo>
                  <a:lnTo>
                    <a:pt x="119621" y="135648"/>
                  </a:lnTo>
                  <a:lnTo>
                    <a:pt x="117754" y="136906"/>
                  </a:lnTo>
                  <a:lnTo>
                    <a:pt x="116560" y="139065"/>
                  </a:lnTo>
                  <a:lnTo>
                    <a:pt x="116979" y="145059"/>
                  </a:lnTo>
                  <a:lnTo>
                    <a:pt x="120116" y="147777"/>
                  </a:lnTo>
                  <a:lnTo>
                    <a:pt x="124244" y="147447"/>
                  </a:lnTo>
                  <a:lnTo>
                    <a:pt x="125095" y="145478"/>
                  </a:lnTo>
                  <a:lnTo>
                    <a:pt x="126936" y="144018"/>
                  </a:lnTo>
                  <a:lnTo>
                    <a:pt x="129222" y="143764"/>
                  </a:lnTo>
                  <a:lnTo>
                    <a:pt x="129679" y="142798"/>
                  </a:lnTo>
                  <a:lnTo>
                    <a:pt x="129933" y="141719"/>
                  </a:lnTo>
                  <a:lnTo>
                    <a:pt x="129743" y="139687"/>
                  </a:lnTo>
                  <a:lnTo>
                    <a:pt x="129616" y="139280"/>
                  </a:lnTo>
                  <a:lnTo>
                    <a:pt x="130365" y="138760"/>
                  </a:lnTo>
                  <a:lnTo>
                    <a:pt x="131000" y="138125"/>
                  </a:lnTo>
                  <a:lnTo>
                    <a:pt x="132410" y="135928"/>
                  </a:lnTo>
                  <a:lnTo>
                    <a:pt x="132778" y="134112"/>
                  </a:lnTo>
                  <a:close/>
                </a:path>
                <a:path w="258445" h="182245">
                  <a:moveTo>
                    <a:pt x="138544" y="38290"/>
                  </a:moveTo>
                  <a:lnTo>
                    <a:pt x="138226" y="35737"/>
                  </a:lnTo>
                  <a:lnTo>
                    <a:pt x="137871" y="35140"/>
                  </a:lnTo>
                  <a:lnTo>
                    <a:pt x="136715" y="33870"/>
                  </a:lnTo>
                  <a:lnTo>
                    <a:pt x="135699" y="33401"/>
                  </a:lnTo>
                  <a:lnTo>
                    <a:pt x="132715" y="33756"/>
                  </a:lnTo>
                  <a:lnTo>
                    <a:pt x="131394" y="35407"/>
                  </a:lnTo>
                  <a:lnTo>
                    <a:pt x="131800" y="38684"/>
                  </a:lnTo>
                  <a:lnTo>
                    <a:pt x="132867" y="39763"/>
                  </a:lnTo>
                  <a:lnTo>
                    <a:pt x="134962" y="40233"/>
                  </a:lnTo>
                  <a:lnTo>
                    <a:pt x="137223" y="39954"/>
                  </a:lnTo>
                  <a:lnTo>
                    <a:pt x="138544" y="38290"/>
                  </a:lnTo>
                  <a:close/>
                </a:path>
                <a:path w="258445" h="182245">
                  <a:moveTo>
                    <a:pt x="146240" y="116560"/>
                  </a:moveTo>
                  <a:lnTo>
                    <a:pt x="145923" y="111963"/>
                  </a:lnTo>
                  <a:lnTo>
                    <a:pt x="144665" y="110096"/>
                  </a:lnTo>
                  <a:lnTo>
                    <a:pt x="142887" y="109042"/>
                  </a:lnTo>
                  <a:lnTo>
                    <a:pt x="142417" y="111442"/>
                  </a:lnTo>
                  <a:lnTo>
                    <a:pt x="143078" y="107988"/>
                  </a:lnTo>
                  <a:lnTo>
                    <a:pt x="143052" y="107099"/>
                  </a:lnTo>
                  <a:lnTo>
                    <a:pt x="142532" y="105016"/>
                  </a:lnTo>
                  <a:lnTo>
                    <a:pt x="141909" y="104000"/>
                  </a:lnTo>
                  <a:lnTo>
                    <a:pt x="141084" y="103200"/>
                  </a:lnTo>
                  <a:lnTo>
                    <a:pt x="140525" y="104673"/>
                  </a:lnTo>
                  <a:lnTo>
                    <a:pt x="139446" y="105918"/>
                  </a:lnTo>
                  <a:lnTo>
                    <a:pt x="138023" y="106667"/>
                  </a:lnTo>
                  <a:lnTo>
                    <a:pt x="137223" y="107759"/>
                  </a:lnTo>
                  <a:lnTo>
                    <a:pt x="135991" y="108546"/>
                  </a:lnTo>
                  <a:lnTo>
                    <a:pt x="132676" y="108877"/>
                  </a:lnTo>
                  <a:lnTo>
                    <a:pt x="131025" y="108000"/>
                  </a:lnTo>
                  <a:lnTo>
                    <a:pt x="130009" y="106603"/>
                  </a:lnTo>
                  <a:lnTo>
                    <a:pt x="129844" y="107505"/>
                  </a:lnTo>
                  <a:lnTo>
                    <a:pt x="129844" y="108445"/>
                  </a:lnTo>
                  <a:lnTo>
                    <a:pt x="130530" y="111125"/>
                  </a:lnTo>
                  <a:lnTo>
                    <a:pt x="131635" y="112534"/>
                  </a:lnTo>
                  <a:lnTo>
                    <a:pt x="133083" y="113398"/>
                  </a:lnTo>
                  <a:lnTo>
                    <a:pt x="132918" y="114490"/>
                  </a:lnTo>
                  <a:lnTo>
                    <a:pt x="133172" y="118275"/>
                  </a:lnTo>
                  <a:lnTo>
                    <a:pt x="135699" y="120764"/>
                  </a:lnTo>
                  <a:lnTo>
                    <a:pt x="138811" y="121094"/>
                  </a:lnTo>
                  <a:lnTo>
                    <a:pt x="139661" y="120472"/>
                  </a:lnTo>
                  <a:lnTo>
                    <a:pt x="140652" y="120053"/>
                  </a:lnTo>
                  <a:lnTo>
                    <a:pt x="142265" y="119900"/>
                  </a:lnTo>
                  <a:lnTo>
                    <a:pt x="143217" y="119989"/>
                  </a:lnTo>
                  <a:lnTo>
                    <a:pt x="145072" y="118719"/>
                  </a:lnTo>
                  <a:lnTo>
                    <a:pt x="146240" y="116560"/>
                  </a:lnTo>
                  <a:close/>
                </a:path>
                <a:path w="258445" h="182245">
                  <a:moveTo>
                    <a:pt x="147789" y="86499"/>
                  </a:moveTo>
                  <a:lnTo>
                    <a:pt x="146469" y="86296"/>
                  </a:lnTo>
                  <a:lnTo>
                    <a:pt x="145288" y="85674"/>
                  </a:lnTo>
                  <a:lnTo>
                    <a:pt x="144386" y="84747"/>
                  </a:lnTo>
                  <a:lnTo>
                    <a:pt x="142646" y="84112"/>
                  </a:lnTo>
                  <a:lnTo>
                    <a:pt x="141325" y="82575"/>
                  </a:lnTo>
                  <a:lnTo>
                    <a:pt x="140843" y="77889"/>
                  </a:lnTo>
                  <a:lnTo>
                    <a:pt x="142849" y="75450"/>
                  </a:lnTo>
                  <a:lnTo>
                    <a:pt x="145770" y="75145"/>
                  </a:lnTo>
                  <a:lnTo>
                    <a:pt x="146062" y="75209"/>
                  </a:lnTo>
                  <a:lnTo>
                    <a:pt x="146672" y="74942"/>
                  </a:lnTo>
                  <a:lnTo>
                    <a:pt x="145440" y="74472"/>
                  </a:lnTo>
                  <a:lnTo>
                    <a:pt x="144068" y="74345"/>
                  </a:lnTo>
                  <a:lnTo>
                    <a:pt x="139166" y="75565"/>
                  </a:lnTo>
                  <a:lnTo>
                    <a:pt x="137033" y="79108"/>
                  </a:lnTo>
                  <a:lnTo>
                    <a:pt x="138480" y="84861"/>
                  </a:lnTo>
                  <a:lnTo>
                    <a:pt x="140195" y="86525"/>
                  </a:lnTo>
                  <a:lnTo>
                    <a:pt x="143408" y="87553"/>
                  </a:lnTo>
                  <a:lnTo>
                    <a:pt x="144653" y="87642"/>
                  </a:lnTo>
                  <a:lnTo>
                    <a:pt x="146596" y="87160"/>
                  </a:lnTo>
                  <a:lnTo>
                    <a:pt x="147789" y="86499"/>
                  </a:lnTo>
                  <a:close/>
                </a:path>
                <a:path w="258445" h="182245">
                  <a:moveTo>
                    <a:pt x="152184" y="157861"/>
                  </a:moveTo>
                  <a:lnTo>
                    <a:pt x="150787" y="156159"/>
                  </a:lnTo>
                  <a:lnTo>
                    <a:pt x="148475" y="155295"/>
                  </a:lnTo>
                  <a:lnTo>
                    <a:pt x="143497" y="156527"/>
                  </a:lnTo>
                  <a:lnTo>
                    <a:pt x="141732" y="158953"/>
                  </a:lnTo>
                  <a:lnTo>
                    <a:pt x="141770" y="161594"/>
                  </a:lnTo>
                  <a:lnTo>
                    <a:pt x="142938" y="162610"/>
                  </a:lnTo>
                  <a:lnTo>
                    <a:pt x="143764" y="164033"/>
                  </a:lnTo>
                  <a:lnTo>
                    <a:pt x="143967" y="166052"/>
                  </a:lnTo>
                  <a:lnTo>
                    <a:pt x="145351" y="167144"/>
                  </a:lnTo>
                  <a:lnTo>
                    <a:pt x="147205" y="167627"/>
                  </a:lnTo>
                  <a:lnTo>
                    <a:pt x="150037" y="166928"/>
                  </a:lnTo>
                  <a:lnTo>
                    <a:pt x="150863" y="166433"/>
                  </a:lnTo>
                  <a:lnTo>
                    <a:pt x="151561" y="165811"/>
                  </a:lnTo>
                  <a:lnTo>
                    <a:pt x="151066" y="164998"/>
                  </a:lnTo>
                  <a:lnTo>
                    <a:pt x="150710" y="164084"/>
                  </a:lnTo>
                  <a:lnTo>
                    <a:pt x="150495" y="161963"/>
                  </a:lnTo>
                  <a:lnTo>
                    <a:pt x="150698" y="160921"/>
                  </a:lnTo>
                  <a:lnTo>
                    <a:pt x="151079" y="159969"/>
                  </a:lnTo>
                  <a:lnTo>
                    <a:pt x="151168" y="159156"/>
                  </a:lnTo>
                  <a:lnTo>
                    <a:pt x="151574" y="158419"/>
                  </a:lnTo>
                  <a:lnTo>
                    <a:pt x="152184" y="157861"/>
                  </a:lnTo>
                  <a:close/>
                </a:path>
                <a:path w="258445" h="182245">
                  <a:moveTo>
                    <a:pt x="152539" y="56832"/>
                  </a:moveTo>
                  <a:lnTo>
                    <a:pt x="152336" y="55130"/>
                  </a:lnTo>
                  <a:lnTo>
                    <a:pt x="151688" y="54076"/>
                  </a:lnTo>
                  <a:lnTo>
                    <a:pt x="150787" y="53289"/>
                  </a:lnTo>
                  <a:lnTo>
                    <a:pt x="150787" y="53047"/>
                  </a:lnTo>
                  <a:lnTo>
                    <a:pt x="150101" y="50368"/>
                  </a:lnTo>
                  <a:lnTo>
                    <a:pt x="147383" y="48755"/>
                  </a:lnTo>
                  <a:lnTo>
                    <a:pt x="144157" y="49555"/>
                  </a:lnTo>
                  <a:lnTo>
                    <a:pt x="144157" y="52374"/>
                  </a:lnTo>
                  <a:lnTo>
                    <a:pt x="142189" y="54864"/>
                  </a:lnTo>
                  <a:lnTo>
                    <a:pt x="144145" y="52374"/>
                  </a:lnTo>
                  <a:lnTo>
                    <a:pt x="144157" y="49555"/>
                  </a:lnTo>
                  <a:lnTo>
                    <a:pt x="141998" y="50088"/>
                  </a:lnTo>
                  <a:lnTo>
                    <a:pt x="140373" y="52806"/>
                  </a:lnTo>
                  <a:lnTo>
                    <a:pt x="141287" y="56464"/>
                  </a:lnTo>
                  <a:lnTo>
                    <a:pt x="141897" y="57264"/>
                  </a:lnTo>
                  <a:lnTo>
                    <a:pt x="142621" y="57899"/>
                  </a:lnTo>
                  <a:lnTo>
                    <a:pt x="143002" y="59918"/>
                  </a:lnTo>
                  <a:lnTo>
                    <a:pt x="144538" y="61404"/>
                  </a:lnTo>
                  <a:lnTo>
                    <a:pt x="146481" y="61823"/>
                  </a:lnTo>
                  <a:lnTo>
                    <a:pt x="146786" y="59448"/>
                  </a:lnTo>
                  <a:lnTo>
                    <a:pt x="148678" y="57531"/>
                  </a:lnTo>
                  <a:lnTo>
                    <a:pt x="151587" y="57416"/>
                  </a:lnTo>
                  <a:lnTo>
                    <a:pt x="152387" y="57619"/>
                  </a:lnTo>
                  <a:lnTo>
                    <a:pt x="152539" y="56832"/>
                  </a:lnTo>
                  <a:close/>
                </a:path>
                <a:path w="258445" h="182245">
                  <a:moveTo>
                    <a:pt x="158254" y="93916"/>
                  </a:moveTo>
                  <a:lnTo>
                    <a:pt x="157759" y="93192"/>
                  </a:lnTo>
                  <a:lnTo>
                    <a:pt x="157251" y="91567"/>
                  </a:lnTo>
                  <a:lnTo>
                    <a:pt x="157403" y="90360"/>
                  </a:lnTo>
                  <a:lnTo>
                    <a:pt x="157886" y="89306"/>
                  </a:lnTo>
                  <a:lnTo>
                    <a:pt x="156616" y="87439"/>
                  </a:lnTo>
                  <a:lnTo>
                    <a:pt x="154432" y="86271"/>
                  </a:lnTo>
                  <a:lnTo>
                    <a:pt x="150710" y="86525"/>
                  </a:lnTo>
                  <a:lnTo>
                    <a:pt x="149542" y="86982"/>
                  </a:lnTo>
                  <a:lnTo>
                    <a:pt x="147243" y="88658"/>
                  </a:lnTo>
                  <a:lnTo>
                    <a:pt x="146304" y="90119"/>
                  </a:lnTo>
                  <a:lnTo>
                    <a:pt x="145859" y="92824"/>
                  </a:lnTo>
                  <a:lnTo>
                    <a:pt x="146100" y="96316"/>
                  </a:lnTo>
                  <a:lnTo>
                    <a:pt x="148234" y="98628"/>
                  </a:lnTo>
                  <a:lnTo>
                    <a:pt x="150977" y="99263"/>
                  </a:lnTo>
                  <a:lnTo>
                    <a:pt x="151218" y="96431"/>
                  </a:lnTo>
                  <a:lnTo>
                    <a:pt x="153454" y="94094"/>
                  </a:lnTo>
                  <a:lnTo>
                    <a:pt x="157035" y="93726"/>
                  </a:lnTo>
                  <a:lnTo>
                    <a:pt x="158254" y="93916"/>
                  </a:lnTo>
                  <a:close/>
                </a:path>
                <a:path w="258445" h="182245">
                  <a:moveTo>
                    <a:pt x="159423" y="140119"/>
                  </a:moveTo>
                  <a:lnTo>
                    <a:pt x="158457" y="136334"/>
                  </a:lnTo>
                  <a:lnTo>
                    <a:pt x="157162" y="134861"/>
                  </a:lnTo>
                  <a:lnTo>
                    <a:pt x="154330" y="133438"/>
                  </a:lnTo>
                  <a:lnTo>
                    <a:pt x="152946" y="133197"/>
                  </a:lnTo>
                  <a:lnTo>
                    <a:pt x="151549" y="133426"/>
                  </a:lnTo>
                  <a:lnTo>
                    <a:pt x="152742" y="134442"/>
                  </a:lnTo>
                  <a:lnTo>
                    <a:pt x="150774" y="132803"/>
                  </a:lnTo>
                  <a:lnTo>
                    <a:pt x="150342" y="132588"/>
                  </a:lnTo>
                  <a:lnTo>
                    <a:pt x="149491" y="135051"/>
                  </a:lnTo>
                  <a:lnTo>
                    <a:pt x="147205" y="136867"/>
                  </a:lnTo>
                  <a:lnTo>
                    <a:pt x="143217" y="137033"/>
                  </a:lnTo>
                  <a:lnTo>
                    <a:pt x="142087" y="136728"/>
                  </a:lnTo>
                  <a:lnTo>
                    <a:pt x="141084" y="136207"/>
                  </a:lnTo>
                  <a:lnTo>
                    <a:pt x="140804" y="137007"/>
                  </a:lnTo>
                  <a:lnTo>
                    <a:pt x="140690" y="137858"/>
                  </a:lnTo>
                  <a:lnTo>
                    <a:pt x="140741" y="138734"/>
                  </a:lnTo>
                  <a:lnTo>
                    <a:pt x="141236" y="138328"/>
                  </a:lnTo>
                  <a:lnTo>
                    <a:pt x="141808" y="138010"/>
                  </a:lnTo>
                  <a:lnTo>
                    <a:pt x="145110" y="136994"/>
                  </a:lnTo>
                  <a:lnTo>
                    <a:pt x="147929" y="138480"/>
                  </a:lnTo>
                  <a:lnTo>
                    <a:pt x="149123" y="142354"/>
                  </a:lnTo>
                  <a:lnTo>
                    <a:pt x="148958" y="143649"/>
                  </a:lnTo>
                  <a:lnTo>
                    <a:pt x="148424" y="144741"/>
                  </a:lnTo>
                  <a:lnTo>
                    <a:pt x="151828" y="144132"/>
                  </a:lnTo>
                  <a:lnTo>
                    <a:pt x="148386" y="144843"/>
                  </a:lnTo>
                  <a:lnTo>
                    <a:pt x="149948" y="146113"/>
                  </a:lnTo>
                  <a:lnTo>
                    <a:pt x="152057" y="146672"/>
                  </a:lnTo>
                  <a:lnTo>
                    <a:pt x="155790" y="145757"/>
                  </a:lnTo>
                  <a:lnTo>
                    <a:pt x="157099" y="144767"/>
                  </a:lnTo>
                  <a:lnTo>
                    <a:pt x="159004" y="142011"/>
                  </a:lnTo>
                  <a:lnTo>
                    <a:pt x="159423" y="140119"/>
                  </a:lnTo>
                  <a:close/>
                </a:path>
                <a:path w="258445" h="182245">
                  <a:moveTo>
                    <a:pt x="168414" y="17843"/>
                  </a:moveTo>
                  <a:lnTo>
                    <a:pt x="168084" y="17043"/>
                  </a:lnTo>
                  <a:lnTo>
                    <a:pt x="166763" y="15748"/>
                  </a:lnTo>
                  <a:lnTo>
                    <a:pt x="165963" y="15417"/>
                  </a:lnTo>
                  <a:lnTo>
                    <a:pt x="164109" y="15417"/>
                  </a:lnTo>
                  <a:lnTo>
                    <a:pt x="163309" y="15748"/>
                  </a:lnTo>
                  <a:lnTo>
                    <a:pt x="162001" y="17043"/>
                  </a:lnTo>
                  <a:lnTo>
                    <a:pt x="161671" y="17843"/>
                  </a:lnTo>
                  <a:lnTo>
                    <a:pt x="161671" y="19685"/>
                  </a:lnTo>
                  <a:lnTo>
                    <a:pt x="162001" y="20472"/>
                  </a:lnTo>
                  <a:lnTo>
                    <a:pt x="163309" y="21780"/>
                  </a:lnTo>
                  <a:lnTo>
                    <a:pt x="164109" y="22110"/>
                  </a:lnTo>
                  <a:lnTo>
                    <a:pt x="165963" y="22110"/>
                  </a:lnTo>
                  <a:lnTo>
                    <a:pt x="166763" y="21780"/>
                  </a:lnTo>
                  <a:lnTo>
                    <a:pt x="168084" y="20472"/>
                  </a:lnTo>
                  <a:lnTo>
                    <a:pt x="168414" y="19685"/>
                  </a:lnTo>
                  <a:lnTo>
                    <a:pt x="168414" y="17843"/>
                  </a:lnTo>
                  <a:close/>
                </a:path>
                <a:path w="258445" h="182245">
                  <a:moveTo>
                    <a:pt x="170522" y="110629"/>
                  </a:moveTo>
                  <a:lnTo>
                    <a:pt x="169722" y="107492"/>
                  </a:lnTo>
                  <a:lnTo>
                    <a:pt x="168414" y="105994"/>
                  </a:lnTo>
                  <a:lnTo>
                    <a:pt x="166738" y="105181"/>
                  </a:lnTo>
                  <a:lnTo>
                    <a:pt x="166535" y="106502"/>
                  </a:lnTo>
                  <a:lnTo>
                    <a:pt x="165938" y="107696"/>
                  </a:lnTo>
                  <a:lnTo>
                    <a:pt x="165049" y="108635"/>
                  </a:lnTo>
                  <a:lnTo>
                    <a:pt x="166382" y="109664"/>
                  </a:lnTo>
                  <a:lnTo>
                    <a:pt x="167322" y="111201"/>
                  </a:lnTo>
                  <a:lnTo>
                    <a:pt x="167703" y="114350"/>
                  </a:lnTo>
                  <a:lnTo>
                    <a:pt x="167424" y="115658"/>
                  </a:lnTo>
                  <a:lnTo>
                    <a:pt x="166839" y="116789"/>
                  </a:lnTo>
                  <a:lnTo>
                    <a:pt x="168427" y="115989"/>
                  </a:lnTo>
                  <a:lnTo>
                    <a:pt x="169570" y="114579"/>
                  </a:lnTo>
                  <a:lnTo>
                    <a:pt x="170446" y="111836"/>
                  </a:lnTo>
                  <a:lnTo>
                    <a:pt x="170522" y="110629"/>
                  </a:lnTo>
                  <a:close/>
                </a:path>
                <a:path w="258445" h="182245">
                  <a:moveTo>
                    <a:pt x="170916" y="81127"/>
                  </a:moveTo>
                  <a:lnTo>
                    <a:pt x="169202" y="81610"/>
                  </a:lnTo>
                  <a:lnTo>
                    <a:pt x="167843" y="82715"/>
                  </a:lnTo>
                  <a:lnTo>
                    <a:pt x="167017" y="84150"/>
                  </a:lnTo>
                  <a:lnTo>
                    <a:pt x="167843" y="83108"/>
                  </a:lnTo>
                  <a:lnTo>
                    <a:pt x="168998" y="82334"/>
                  </a:lnTo>
                  <a:lnTo>
                    <a:pt x="170319" y="81940"/>
                  </a:lnTo>
                  <a:lnTo>
                    <a:pt x="170916" y="81127"/>
                  </a:lnTo>
                  <a:close/>
                </a:path>
                <a:path w="258445" h="182245">
                  <a:moveTo>
                    <a:pt x="172821" y="57721"/>
                  </a:moveTo>
                  <a:lnTo>
                    <a:pt x="171665" y="56057"/>
                  </a:lnTo>
                  <a:lnTo>
                    <a:pt x="169595" y="55181"/>
                  </a:lnTo>
                  <a:lnTo>
                    <a:pt x="164807" y="56362"/>
                  </a:lnTo>
                  <a:lnTo>
                    <a:pt x="163169" y="59080"/>
                  </a:lnTo>
                  <a:lnTo>
                    <a:pt x="164211" y="63207"/>
                  </a:lnTo>
                  <a:lnTo>
                    <a:pt x="165214" y="64300"/>
                  </a:lnTo>
                  <a:lnTo>
                    <a:pt x="166471" y="64922"/>
                  </a:lnTo>
                  <a:lnTo>
                    <a:pt x="166192" y="64516"/>
                  </a:lnTo>
                  <a:lnTo>
                    <a:pt x="165569" y="62509"/>
                  </a:lnTo>
                  <a:lnTo>
                    <a:pt x="166573" y="60642"/>
                  </a:lnTo>
                  <a:lnTo>
                    <a:pt x="169405" y="59778"/>
                  </a:lnTo>
                  <a:lnTo>
                    <a:pt x="170472" y="60045"/>
                  </a:lnTo>
                  <a:lnTo>
                    <a:pt x="171297" y="60642"/>
                  </a:lnTo>
                  <a:lnTo>
                    <a:pt x="171475" y="59486"/>
                  </a:lnTo>
                  <a:lnTo>
                    <a:pt x="171996" y="58470"/>
                  </a:lnTo>
                  <a:lnTo>
                    <a:pt x="172821" y="57721"/>
                  </a:lnTo>
                  <a:close/>
                </a:path>
                <a:path w="258445" h="182245">
                  <a:moveTo>
                    <a:pt x="176911" y="162699"/>
                  </a:moveTo>
                  <a:lnTo>
                    <a:pt x="176047" y="159283"/>
                  </a:lnTo>
                  <a:lnTo>
                    <a:pt x="173316" y="157657"/>
                  </a:lnTo>
                  <a:lnTo>
                    <a:pt x="168452" y="158864"/>
                  </a:lnTo>
                  <a:lnTo>
                    <a:pt x="167043" y="160756"/>
                  </a:lnTo>
                  <a:lnTo>
                    <a:pt x="166916" y="162864"/>
                  </a:lnTo>
                  <a:lnTo>
                    <a:pt x="168897" y="163436"/>
                  </a:lnTo>
                  <a:lnTo>
                    <a:pt x="170472" y="165049"/>
                  </a:lnTo>
                  <a:lnTo>
                    <a:pt x="170967" y="167119"/>
                  </a:lnTo>
                  <a:lnTo>
                    <a:pt x="172923" y="166192"/>
                  </a:lnTo>
                  <a:lnTo>
                    <a:pt x="176733" y="164134"/>
                  </a:lnTo>
                  <a:lnTo>
                    <a:pt x="176885" y="163436"/>
                  </a:lnTo>
                  <a:lnTo>
                    <a:pt x="176911" y="162699"/>
                  </a:lnTo>
                  <a:close/>
                </a:path>
                <a:path w="258445" h="182245">
                  <a:moveTo>
                    <a:pt x="178650" y="90106"/>
                  </a:moveTo>
                  <a:lnTo>
                    <a:pt x="178384" y="90258"/>
                  </a:lnTo>
                  <a:lnTo>
                    <a:pt x="178155" y="90906"/>
                  </a:lnTo>
                  <a:lnTo>
                    <a:pt x="178003" y="91211"/>
                  </a:lnTo>
                  <a:lnTo>
                    <a:pt x="178257" y="90855"/>
                  </a:lnTo>
                  <a:lnTo>
                    <a:pt x="178473" y="90487"/>
                  </a:lnTo>
                  <a:lnTo>
                    <a:pt x="178650" y="90106"/>
                  </a:lnTo>
                  <a:close/>
                </a:path>
                <a:path w="258445" h="182245">
                  <a:moveTo>
                    <a:pt x="182372" y="64084"/>
                  </a:moveTo>
                  <a:lnTo>
                    <a:pt x="182168" y="61252"/>
                  </a:lnTo>
                  <a:lnTo>
                    <a:pt x="181914" y="59182"/>
                  </a:lnTo>
                  <a:lnTo>
                    <a:pt x="180416" y="57569"/>
                  </a:lnTo>
                  <a:lnTo>
                    <a:pt x="178511" y="57048"/>
                  </a:lnTo>
                  <a:lnTo>
                    <a:pt x="180009" y="57861"/>
                  </a:lnTo>
                  <a:lnTo>
                    <a:pt x="181102" y="59334"/>
                  </a:lnTo>
                  <a:lnTo>
                    <a:pt x="181305" y="63779"/>
                  </a:lnTo>
                  <a:lnTo>
                    <a:pt x="179311" y="65976"/>
                  </a:lnTo>
                  <a:lnTo>
                    <a:pt x="176707" y="66255"/>
                  </a:lnTo>
                  <a:lnTo>
                    <a:pt x="176847" y="66713"/>
                  </a:lnTo>
                  <a:lnTo>
                    <a:pt x="177457" y="66827"/>
                  </a:lnTo>
                  <a:lnTo>
                    <a:pt x="180467" y="66471"/>
                  </a:lnTo>
                  <a:lnTo>
                    <a:pt x="182372" y="64084"/>
                  </a:lnTo>
                  <a:close/>
                </a:path>
                <a:path w="258445" h="182245">
                  <a:moveTo>
                    <a:pt x="189992" y="130505"/>
                  </a:moveTo>
                  <a:lnTo>
                    <a:pt x="189318" y="127838"/>
                  </a:lnTo>
                  <a:lnTo>
                    <a:pt x="186601" y="126212"/>
                  </a:lnTo>
                  <a:lnTo>
                    <a:pt x="182791" y="127165"/>
                  </a:lnTo>
                  <a:lnTo>
                    <a:pt x="181927" y="127838"/>
                  </a:lnTo>
                  <a:lnTo>
                    <a:pt x="180530" y="129578"/>
                  </a:lnTo>
                  <a:lnTo>
                    <a:pt x="180162" y="130695"/>
                  </a:lnTo>
                  <a:lnTo>
                    <a:pt x="180225" y="132257"/>
                  </a:lnTo>
                  <a:lnTo>
                    <a:pt x="180174" y="132588"/>
                  </a:lnTo>
                  <a:lnTo>
                    <a:pt x="180898" y="135470"/>
                  </a:lnTo>
                  <a:lnTo>
                    <a:pt x="183400" y="136994"/>
                  </a:lnTo>
                  <a:lnTo>
                    <a:pt x="185953" y="136575"/>
                  </a:lnTo>
                  <a:lnTo>
                    <a:pt x="185762" y="133921"/>
                  </a:lnTo>
                  <a:lnTo>
                    <a:pt x="187388" y="131406"/>
                  </a:lnTo>
                  <a:lnTo>
                    <a:pt x="189992" y="130505"/>
                  </a:lnTo>
                  <a:close/>
                </a:path>
                <a:path w="258445" h="182245">
                  <a:moveTo>
                    <a:pt x="194360" y="101993"/>
                  </a:moveTo>
                  <a:lnTo>
                    <a:pt x="193675" y="101092"/>
                  </a:lnTo>
                  <a:lnTo>
                    <a:pt x="193179" y="100025"/>
                  </a:lnTo>
                  <a:lnTo>
                    <a:pt x="193027" y="98145"/>
                  </a:lnTo>
                  <a:lnTo>
                    <a:pt x="192824" y="97815"/>
                  </a:lnTo>
                  <a:lnTo>
                    <a:pt x="191617" y="96672"/>
                  </a:lnTo>
                  <a:lnTo>
                    <a:pt x="189915" y="96075"/>
                  </a:lnTo>
                  <a:lnTo>
                    <a:pt x="185572" y="97155"/>
                  </a:lnTo>
                  <a:lnTo>
                    <a:pt x="183997" y="99707"/>
                  </a:lnTo>
                  <a:lnTo>
                    <a:pt x="184518" y="102298"/>
                  </a:lnTo>
                  <a:lnTo>
                    <a:pt x="186690" y="102717"/>
                  </a:lnTo>
                  <a:lnTo>
                    <a:pt x="188506" y="104190"/>
                  </a:lnTo>
                  <a:lnTo>
                    <a:pt x="189344" y="106235"/>
                  </a:lnTo>
                  <a:lnTo>
                    <a:pt x="190195" y="106286"/>
                  </a:lnTo>
                  <a:lnTo>
                    <a:pt x="191592" y="105930"/>
                  </a:lnTo>
                  <a:lnTo>
                    <a:pt x="192354" y="105371"/>
                  </a:lnTo>
                  <a:lnTo>
                    <a:pt x="193700" y="103936"/>
                  </a:lnTo>
                  <a:lnTo>
                    <a:pt x="194221" y="103022"/>
                  </a:lnTo>
                  <a:lnTo>
                    <a:pt x="194360" y="101993"/>
                  </a:lnTo>
                  <a:close/>
                </a:path>
                <a:path w="258445" h="182245">
                  <a:moveTo>
                    <a:pt x="195935" y="74853"/>
                  </a:moveTo>
                  <a:lnTo>
                    <a:pt x="194906" y="74066"/>
                  </a:lnTo>
                  <a:lnTo>
                    <a:pt x="194195" y="72898"/>
                  </a:lnTo>
                  <a:lnTo>
                    <a:pt x="193929" y="70739"/>
                  </a:lnTo>
                  <a:lnTo>
                    <a:pt x="194056" y="70002"/>
                  </a:lnTo>
                  <a:lnTo>
                    <a:pt x="194297" y="69316"/>
                  </a:lnTo>
                  <a:lnTo>
                    <a:pt x="193027" y="68643"/>
                  </a:lnTo>
                  <a:lnTo>
                    <a:pt x="192087" y="67475"/>
                  </a:lnTo>
                  <a:lnTo>
                    <a:pt x="191782" y="66001"/>
                  </a:lnTo>
                  <a:lnTo>
                    <a:pt x="189966" y="66840"/>
                  </a:lnTo>
                  <a:lnTo>
                    <a:pt x="188874" y="68605"/>
                  </a:lnTo>
                  <a:lnTo>
                    <a:pt x="188937" y="70586"/>
                  </a:lnTo>
                  <a:lnTo>
                    <a:pt x="189433" y="71107"/>
                  </a:lnTo>
                  <a:lnTo>
                    <a:pt x="189839" y="71729"/>
                  </a:lnTo>
                  <a:lnTo>
                    <a:pt x="190195" y="72885"/>
                  </a:lnTo>
                  <a:lnTo>
                    <a:pt x="190195" y="73736"/>
                  </a:lnTo>
                  <a:lnTo>
                    <a:pt x="191401" y="75044"/>
                  </a:lnTo>
                  <a:lnTo>
                    <a:pt x="193230" y="75717"/>
                  </a:lnTo>
                  <a:lnTo>
                    <a:pt x="195402" y="75171"/>
                  </a:lnTo>
                  <a:lnTo>
                    <a:pt x="195935" y="74853"/>
                  </a:lnTo>
                  <a:close/>
                </a:path>
                <a:path w="258445" h="182245">
                  <a:moveTo>
                    <a:pt x="197396" y="50165"/>
                  </a:moveTo>
                  <a:lnTo>
                    <a:pt x="196583" y="46926"/>
                  </a:lnTo>
                  <a:lnTo>
                    <a:pt x="195313" y="45986"/>
                  </a:lnTo>
                  <a:lnTo>
                    <a:pt x="193890" y="45885"/>
                  </a:lnTo>
                  <a:lnTo>
                    <a:pt x="194983" y="46177"/>
                  </a:lnTo>
                  <a:lnTo>
                    <a:pt x="195935" y="46939"/>
                  </a:lnTo>
                  <a:lnTo>
                    <a:pt x="196837" y="49872"/>
                  </a:lnTo>
                  <a:lnTo>
                    <a:pt x="195846" y="51739"/>
                  </a:lnTo>
                  <a:lnTo>
                    <a:pt x="193662" y="52400"/>
                  </a:lnTo>
                  <a:lnTo>
                    <a:pt x="192874" y="52400"/>
                  </a:lnTo>
                  <a:lnTo>
                    <a:pt x="193941" y="52565"/>
                  </a:lnTo>
                  <a:lnTo>
                    <a:pt x="196303" y="51981"/>
                  </a:lnTo>
                  <a:lnTo>
                    <a:pt x="197396" y="50165"/>
                  </a:lnTo>
                  <a:close/>
                </a:path>
                <a:path w="258445" h="182245">
                  <a:moveTo>
                    <a:pt x="203530" y="118567"/>
                  </a:moveTo>
                  <a:lnTo>
                    <a:pt x="202730" y="118452"/>
                  </a:lnTo>
                  <a:lnTo>
                    <a:pt x="201942" y="118186"/>
                  </a:lnTo>
                  <a:lnTo>
                    <a:pt x="201244" y="117792"/>
                  </a:lnTo>
                  <a:lnTo>
                    <a:pt x="201053" y="118364"/>
                  </a:lnTo>
                  <a:lnTo>
                    <a:pt x="200964" y="118986"/>
                  </a:lnTo>
                  <a:lnTo>
                    <a:pt x="201333" y="120459"/>
                  </a:lnTo>
                  <a:lnTo>
                    <a:pt x="201866" y="121119"/>
                  </a:lnTo>
                  <a:lnTo>
                    <a:pt x="202539" y="121564"/>
                  </a:lnTo>
                  <a:lnTo>
                    <a:pt x="202615" y="120472"/>
                  </a:lnTo>
                  <a:lnTo>
                    <a:pt x="202971" y="119456"/>
                  </a:lnTo>
                  <a:lnTo>
                    <a:pt x="203530" y="118567"/>
                  </a:lnTo>
                  <a:close/>
                </a:path>
                <a:path w="258445" h="182245">
                  <a:moveTo>
                    <a:pt x="204025" y="28092"/>
                  </a:moveTo>
                  <a:lnTo>
                    <a:pt x="203695" y="27305"/>
                  </a:lnTo>
                  <a:lnTo>
                    <a:pt x="202374" y="25996"/>
                  </a:lnTo>
                  <a:lnTo>
                    <a:pt x="201587" y="25666"/>
                  </a:lnTo>
                  <a:lnTo>
                    <a:pt x="199720" y="25666"/>
                  </a:lnTo>
                  <a:lnTo>
                    <a:pt x="198920" y="25996"/>
                  </a:lnTo>
                  <a:lnTo>
                    <a:pt x="197612" y="27305"/>
                  </a:lnTo>
                  <a:lnTo>
                    <a:pt x="197281" y="28092"/>
                  </a:lnTo>
                  <a:lnTo>
                    <a:pt x="197281" y="29933"/>
                  </a:lnTo>
                  <a:lnTo>
                    <a:pt x="197612" y="30721"/>
                  </a:lnTo>
                  <a:lnTo>
                    <a:pt x="198920" y="32029"/>
                  </a:lnTo>
                  <a:lnTo>
                    <a:pt x="199720" y="32359"/>
                  </a:lnTo>
                  <a:lnTo>
                    <a:pt x="201587" y="32359"/>
                  </a:lnTo>
                  <a:lnTo>
                    <a:pt x="202374" y="32029"/>
                  </a:lnTo>
                  <a:lnTo>
                    <a:pt x="203695" y="30721"/>
                  </a:lnTo>
                  <a:lnTo>
                    <a:pt x="204025" y="29933"/>
                  </a:lnTo>
                  <a:lnTo>
                    <a:pt x="204025" y="28092"/>
                  </a:lnTo>
                  <a:close/>
                </a:path>
                <a:path w="258445" h="182245">
                  <a:moveTo>
                    <a:pt x="220726" y="67348"/>
                  </a:moveTo>
                  <a:lnTo>
                    <a:pt x="219824" y="63754"/>
                  </a:lnTo>
                  <a:lnTo>
                    <a:pt x="217982" y="62674"/>
                  </a:lnTo>
                  <a:lnTo>
                    <a:pt x="214972" y="63423"/>
                  </a:lnTo>
                  <a:lnTo>
                    <a:pt x="214134" y="64350"/>
                  </a:lnTo>
                  <a:lnTo>
                    <a:pt x="213817" y="65455"/>
                  </a:lnTo>
                  <a:lnTo>
                    <a:pt x="213995" y="66154"/>
                  </a:lnTo>
                  <a:lnTo>
                    <a:pt x="214007" y="66840"/>
                  </a:lnTo>
                  <a:lnTo>
                    <a:pt x="213893" y="67525"/>
                  </a:lnTo>
                  <a:lnTo>
                    <a:pt x="214490" y="69088"/>
                  </a:lnTo>
                  <a:lnTo>
                    <a:pt x="216141" y="70027"/>
                  </a:lnTo>
                  <a:lnTo>
                    <a:pt x="219633" y="69164"/>
                  </a:lnTo>
                  <a:lnTo>
                    <a:pt x="220726" y="67348"/>
                  </a:lnTo>
                  <a:close/>
                </a:path>
                <a:path w="258445" h="182245">
                  <a:moveTo>
                    <a:pt x="228587" y="43103"/>
                  </a:moveTo>
                  <a:lnTo>
                    <a:pt x="228257" y="42316"/>
                  </a:lnTo>
                  <a:lnTo>
                    <a:pt x="226949" y="41008"/>
                  </a:lnTo>
                  <a:lnTo>
                    <a:pt x="226148" y="40678"/>
                  </a:lnTo>
                  <a:lnTo>
                    <a:pt x="224294" y="40678"/>
                  </a:lnTo>
                  <a:lnTo>
                    <a:pt x="223494" y="41008"/>
                  </a:lnTo>
                  <a:lnTo>
                    <a:pt x="222173" y="42316"/>
                  </a:lnTo>
                  <a:lnTo>
                    <a:pt x="221843" y="43103"/>
                  </a:lnTo>
                  <a:lnTo>
                    <a:pt x="221843" y="44945"/>
                  </a:lnTo>
                  <a:lnTo>
                    <a:pt x="222173" y="45732"/>
                  </a:lnTo>
                  <a:lnTo>
                    <a:pt x="223494" y="47040"/>
                  </a:lnTo>
                  <a:lnTo>
                    <a:pt x="224294" y="47371"/>
                  </a:lnTo>
                  <a:lnTo>
                    <a:pt x="226148" y="47371"/>
                  </a:lnTo>
                  <a:lnTo>
                    <a:pt x="226949" y="47040"/>
                  </a:lnTo>
                  <a:lnTo>
                    <a:pt x="228257" y="45732"/>
                  </a:lnTo>
                  <a:lnTo>
                    <a:pt x="228587" y="44945"/>
                  </a:lnTo>
                  <a:lnTo>
                    <a:pt x="228587" y="43103"/>
                  </a:lnTo>
                  <a:close/>
                </a:path>
                <a:path w="258445" h="182245">
                  <a:moveTo>
                    <a:pt x="228701" y="63690"/>
                  </a:moveTo>
                  <a:lnTo>
                    <a:pt x="228333" y="60591"/>
                  </a:lnTo>
                  <a:lnTo>
                    <a:pt x="226733" y="59321"/>
                  </a:lnTo>
                  <a:lnTo>
                    <a:pt x="224942" y="59461"/>
                  </a:lnTo>
                  <a:lnTo>
                    <a:pt x="225221" y="61175"/>
                  </a:lnTo>
                  <a:lnTo>
                    <a:pt x="224180" y="62839"/>
                  </a:lnTo>
                  <a:lnTo>
                    <a:pt x="222262" y="63309"/>
                  </a:lnTo>
                  <a:lnTo>
                    <a:pt x="221881" y="63284"/>
                  </a:lnTo>
                  <a:lnTo>
                    <a:pt x="222084" y="64541"/>
                  </a:lnTo>
                  <a:lnTo>
                    <a:pt x="222961" y="65519"/>
                  </a:lnTo>
                  <a:lnTo>
                    <a:pt x="224104" y="65913"/>
                  </a:lnTo>
                  <a:lnTo>
                    <a:pt x="225120" y="65481"/>
                  </a:lnTo>
                  <a:lnTo>
                    <a:pt x="226161" y="65379"/>
                  </a:lnTo>
                  <a:lnTo>
                    <a:pt x="227037" y="65557"/>
                  </a:lnTo>
                  <a:lnTo>
                    <a:pt x="228066" y="64871"/>
                  </a:lnTo>
                  <a:lnTo>
                    <a:pt x="228701" y="63690"/>
                  </a:lnTo>
                  <a:close/>
                </a:path>
                <a:path w="258445" h="182245">
                  <a:moveTo>
                    <a:pt x="230555" y="134645"/>
                  </a:moveTo>
                  <a:lnTo>
                    <a:pt x="230365" y="132829"/>
                  </a:lnTo>
                  <a:lnTo>
                    <a:pt x="229958" y="132245"/>
                  </a:lnTo>
                  <a:lnTo>
                    <a:pt x="229628" y="131622"/>
                  </a:lnTo>
                  <a:lnTo>
                    <a:pt x="229412" y="130911"/>
                  </a:lnTo>
                  <a:lnTo>
                    <a:pt x="228701" y="130175"/>
                  </a:lnTo>
                  <a:lnTo>
                    <a:pt x="227711" y="129717"/>
                  </a:lnTo>
                  <a:lnTo>
                    <a:pt x="224764" y="130073"/>
                  </a:lnTo>
                  <a:lnTo>
                    <a:pt x="223443" y="131737"/>
                  </a:lnTo>
                  <a:lnTo>
                    <a:pt x="223888" y="135420"/>
                  </a:lnTo>
                  <a:lnTo>
                    <a:pt x="225564" y="136715"/>
                  </a:lnTo>
                  <a:lnTo>
                    <a:pt x="229247" y="136283"/>
                  </a:lnTo>
                  <a:lnTo>
                    <a:pt x="230555" y="134645"/>
                  </a:lnTo>
                  <a:close/>
                </a:path>
                <a:path w="258445" h="182245">
                  <a:moveTo>
                    <a:pt x="243776" y="101930"/>
                  </a:moveTo>
                  <a:lnTo>
                    <a:pt x="243154" y="101549"/>
                  </a:lnTo>
                  <a:lnTo>
                    <a:pt x="242430" y="101320"/>
                  </a:lnTo>
                  <a:lnTo>
                    <a:pt x="239788" y="101638"/>
                  </a:lnTo>
                  <a:lnTo>
                    <a:pt x="238467" y="103301"/>
                  </a:lnTo>
                  <a:lnTo>
                    <a:pt x="238874" y="106629"/>
                  </a:lnTo>
                  <a:lnTo>
                    <a:pt x="240030" y="107721"/>
                  </a:lnTo>
                  <a:lnTo>
                    <a:pt x="241452" y="107975"/>
                  </a:lnTo>
                  <a:lnTo>
                    <a:pt x="241147" y="105384"/>
                  </a:lnTo>
                  <a:lnTo>
                    <a:pt x="242125" y="103276"/>
                  </a:lnTo>
                  <a:lnTo>
                    <a:pt x="243776" y="101930"/>
                  </a:lnTo>
                  <a:close/>
                </a:path>
                <a:path w="258445" h="182245">
                  <a:moveTo>
                    <a:pt x="248894" y="84645"/>
                  </a:moveTo>
                  <a:lnTo>
                    <a:pt x="248373" y="84810"/>
                  </a:lnTo>
                  <a:lnTo>
                    <a:pt x="245973" y="85051"/>
                  </a:lnTo>
                  <a:lnTo>
                    <a:pt x="243878" y="83515"/>
                  </a:lnTo>
                  <a:lnTo>
                    <a:pt x="243179" y="81330"/>
                  </a:lnTo>
                  <a:lnTo>
                    <a:pt x="242912" y="81876"/>
                  </a:lnTo>
                  <a:lnTo>
                    <a:pt x="242735" y="82473"/>
                  </a:lnTo>
                  <a:lnTo>
                    <a:pt x="243039" y="84975"/>
                  </a:lnTo>
                  <a:lnTo>
                    <a:pt x="244716" y="86283"/>
                  </a:lnTo>
                  <a:lnTo>
                    <a:pt x="247561" y="85940"/>
                  </a:lnTo>
                  <a:lnTo>
                    <a:pt x="248361" y="85394"/>
                  </a:lnTo>
                  <a:lnTo>
                    <a:pt x="248894" y="84645"/>
                  </a:lnTo>
                  <a:close/>
                </a:path>
                <a:path w="258445" h="182245">
                  <a:moveTo>
                    <a:pt x="257479" y="147993"/>
                  </a:moveTo>
                  <a:lnTo>
                    <a:pt x="257187" y="145580"/>
                  </a:lnTo>
                  <a:lnTo>
                    <a:pt x="255511" y="144284"/>
                  </a:lnTo>
                  <a:lnTo>
                    <a:pt x="253657" y="144500"/>
                  </a:lnTo>
                  <a:lnTo>
                    <a:pt x="253873" y="145122"/>
                  </a:lnTo>
                  <a:lnTo>
                    <a:pt x="253974" y="146113"/>
                  </a:lnTo>
                  <a:lnTo>
                    <a:pt x="254736" y="146659"/>
                  </a:lnTo>
                  <a:lnTo>
                    <a:pt x="255409" y="147358"/>
                  </a:lnTo>
                  <a:lnTo>
                    <a:pt x="255879" y="148196"/>
                  </a:lnTo>
                  <a:lnTo>
                    <a:pt x="256781" y="148666"/>
                  </a:lnTo>
                  <a:lnTo>
                    <a:pt x="257162" y="149009"/>
                  </a:lnTo>
                  <a:lnTo>
                    <a:pt x="257479" y="147993"/>
                  </a:lnTo>
                  <a:close/>
                </a:path>
                <a:path w="258445" h="182245">
                  <a:moveTo>
                    <a:pt x="257835" y="61861"/>
                  </a:moveTo>
                  <a:lnTo>
                    <a:pt x="256895" y="61315"/>
                  </a:lnTo>
                  <a:lnTo>
                    <a:pt x="256209" y="60401"/>
                  </a:lnTo>
                  <a:lnTo>
                    <a:pt x="256108" y="58966"/>
                  </a:lnTo>
                  <a:lnTo>
                    <a:pt x="256235" y="58432"/>
                  </a:lnTo>
                  <a:lnTo>
                    <a:pt x="254685" y="58877"/>
                  </a:lnTo>
                  <a:lnTo>
                    <a:pt x="253606" y="60337"/>
                  </a:lnTo>
                  <a:lnTo>
                    <a:pt x="253961" y="63322"/>
                  </a:lnTo>
                  <a:lnTo>
                    <a:pt x="254914" y="64363"/>
                  </a:lnTo>
                  <a:lnTo>
                    <a:pt x="256120" y="64757"/>
                  </a:lnTo>
                  <a:lnTo>
                    <a:pt x="256311" y="63614"/>
                  </a:lnTo>
                  <a:lnTo>
                    <a:pt x="256946" y="62598"/>
                  </a:lnTo>
                  <a:lnTo>
                    <a:pt x="257835" y="6186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165124" y="4492992"/>
              <a:ext cx="258445" cy="175895"/>
            </a:xfrm>
            <a:custGeom>
              <a:avLst/>
              <a:gdLst/>
              <a:ahLst/>
              <a:cxnLst/>
              <a:rect l="l" t="t" r="r" b="b"/>
              <a:pathLst>
                <a:path w="258445" h="175895">
                  <a:moveTo>
                    <a:pt x="7124" y="146304"/>
                  </a:moveTo>
                  <a:lnTo>
                    <a:pt x="6692" y="142697"/>
                  </a:lnTo>
                  <a:lnTo>
                    <a:pt x="5016" y="141401"/>
                  </a:lnTo>
                  <a:lnTo>
                    <a:pt x="1320" y="141846"/>
                  </a:lnTo>
                  <a:lnTo>
                    <a:pt x="0" y="143510"/>
                  </a:lnTo>
                  <a:lnTo>
                    <a:pt x="368" y="146570"/>
                  </a:lnTo>
                  <a:lnTo>
                    <a:pt x="1206" y="147523"/>
                  </a:lnTo>
                  <a:lnTo>
                    <a:pt x="2794" y="148196"/>
                  </a:lnTo>
                  <a:lnTo>
                    <a:pt x="3365" y="148348"/>
                  </a:lnTo>
                  <a:lnTo>
                    <a:pt x="5918" y="147866"/>
                  </a:lnTo>
                  <a:lnTo>
                    <a:pt x="7124" y="146304"/>
                  </a:lnTo>
                  <a:close/>
                </a:path>
                <a:path w="258445" h="175895">
                  <a:moveTo>
                    <a:pt x="8128" y="80060"/>
                  </a:moveTo>
                  <a:lnTo>
                    <a:pt x="8039" y="79286"/>
                  </a:lnTo>
                  <a:lnTo>
                    <a:pt x="7327" y="77393"/>
                  </a:lnTo>
                  <a:lnTo>
                    <a:pt x="5918" y="76428"/>
                  </a:lnTo>
                  <a:lnTo>
                    <a:pt x="2463" y="76835"/>
                  </a:lnTo>
                  <a:lnTo>
                    <a:pt x="1155" y="78498"/>
                  </a:lnTo>
                  <a:lnTo>
                    <a:pt x="1600" y="82181"/>
                  </a:lnTo>
                  <a:lnTo>
                    <a:pt x="3276" y="83477"/>
                  </a:lnTo>
                  <a:lnTo>
                    <a:pt x="6451" y="83108"/>
                  </a:lnTo>
                  <a:lnTo>
                    <a:pt x="7467" y="82194"/>
                  </a:lnTo>
                  <a:lnTo>
                    <a:pt x="8039" y="80568"/>
                  </a:lnTo>
                  <a:lnTo>
                    <a:pt x="8128" y="80060"/>
                  </a:lnTo>
                  <a:close/>
                </a:path>
                <a:path w="258445" h="175895">
                  <a:moveTo>
                    <a:pt x="28702" y="140716"/>
                  </a:moveTo>
                  <a:lnTo>
                    <a:pt x="28613" y="138925"/>
                  </a:lnTo>
                  <a:lnTo>
                    <a:pt x="28181" y="138099"/>
                  </a:lnTo>
                  <a:lnTo>
                    <a:pt x="26898" y="136956"/>
                  </a:lnTo>
                  <a:lnTo>
                    <a:pt x="26047" y="136626"/>
                  </a:lnTo>
                  <a:lnTo>
                    <a:pt x="23291" y="136753"/>
                  </a:lnTo>
                  <a:lnTo>
                    <a:pt x="21844" y="138303"/>
                  </a:lnTo>
                  <a:lnTo>
                    <a:pt x="21945" y="140868"/>
                  </a:lnTo>
                  <a:lnTo>
                    <a:pt x="22250" y="141478"/>
                  </a:lnTo>
                  <a:lnTo>
                    <a:pt x="23025" y="142494"/>
                  </a:lnTo>
                  <a:lnTo>
                    <a:pt x="23495" y="142913"/>
                  </a:lnTo>
                  <a:lnTo>
                    <a:pt x="24955" y="143383"/>
                  </a:lnTo>
                  <a:lnTo>
                    <a:pt x="26454" y="143319"/>
                  </a:lnTo>
                  <a:lnTo>
                    <a:pt x="27317" y="142811"/>
                  </a:lnTo>
                  <a:lnTo>
                    <a:pt x="28384" y="141465"/>
                  </a:lnTo>
                  <a:lnTo>
                    <a:pt x="28702" y="140716"/>
                  </a:lnTo>
                  <a:close/>
                </a:path>
                <a:path w="258445" h="175895">
                  <a:moveTo>
                    <a:pt x="30797" y="131813"/>
                  </a:moveTo>
                  <a:lnTo>
                    <a:pt x="30518" y="129476"/>
                  </a:lnTo>
                  <a:lnTo>
                    <a:pt x="29400" y="127546"/>
                  </a:lnTo>
                  <a:lnTo>
                    <a:pt x="28155" y="126898"/>
                  </a:lnTo>
                  <a:lnTo>
                    <a:pt x="25425" y="127215"/>
                  </a:lnTo>
                  <a:lnTo>
                    <a:pt x="24333" y="128206"/>
                  </a:lnTo>
                  <a:lnTo>
                    <a:pt x="23863" y="129882"/>
                  </a:lnTo>
                  <a:lnTo>
                    <a:pt x="23812" y="130314"/>
                  </a:lnTo>
                  <a:lnTo>
                    <a:pt x="23901" y="131038"/>
                  </a:lnTo>
                  <a:lnTo>
                    <a:pt x="24638" y="132918"/>
                  </a:lnTo>
                  <a:lnTo>
                    <a:pt x="26035" y="133883"/>
                  </a:lnTo>
                  <a:lnTo>
                    <a:pt x="29476" y="133477"/>
                  </a:lnTo>
                  <a:lnTo>
                    <a:pt x="30797" y="131813"/>
                  </a:lnTo>
                  <a:close/>
                </a:path>
                <a:path w="258445" h="175895">
                  <a:moveTo>
                    <a:pt x="33731" y="156044"/>
                  </a:moveTo>
                  <a:lnTo>
                    <a:pt x="33286" y="152387"/>
                  </a:lnTo>
                  <a:lnTo>
                    <a:pt x="31610" y="151079"/>
                  </a:lnTo>
                  <a:lnTo>
                    <a:pt x="27901" y="151511"/>
                  </a:lnTo>
                  <a:lnTo>
                    <a:pt x="26593" y="153174"/>
                  </a:lnTo>
                  <a:lnTo>
                    <a:pt x="26822" y="155143"/>
                  </a:lnTo>
                  <a:lnTo>
                    <a:pt x="27216" y="156552"/>
                  </a:lnTo>
                  <a:lnTo>
                    <a:pt x="28067" y="157480"/>
                  </a:lnTo>
                  <a:lnTo>
                    <a:pt x="29616" y="157937"/>
                  </a:lnTo>
                  <a:lnTo>
                    <a:pt x="30086" y="157988"/>
                  </a:lnTo>
                  <a:lnTo>
                    <a:pt x="32410" y="157708"/>
                  </a:lnTo>
                  <a:lnTo>
                    <a:pt x="33731" y="156044"/>
                  </a:lnTo>
                  <a:close/>
                </a:path>
                <a:path w="258445" h="175895">
                  <a:moveTo>
                    <a:pt x="34937" y="77000"/>
                  </a:moveTo>
                  <a:lnTo>
                    <a:pt x="34785" y="73507"/>
                  </a:lnTo>
                  <a:lnTo>
                    <a:pt x="33515" y="72263"/>
                  </a:lnTo>
                  <a:lnTo>
                    <a:pt x="31115" y="71958"/>
                  </a:lnTo>
                  <a:lnTo>
                    <a:pt x="29933" y="72275"/>
                  </a:lnTo>
                  <a:lnTo>
                    <a:pt x="29248" y="72720"/>
                  </a:lnTo>
                  <a:lnTo>
                    <a:pt x="28359" y="73964"/>
                  </a:lnTo>
                  <a:lnTo>
                    <a:pt x="28079" y="74663"/>
                  </a:lnTo>
                  <a:lnTo>
                    <a:pt x="28155" y="76669"/>
                  </a:lnTo>
                  <a:lnTo>
                    <a:pt x="28905" y="77660"/>
                  </a:lnTo>
                  <a:lnTo>
                    <a:pt x="30441" y="78473"/>
                  </a:lnTo>
                  <a:lnTo>
                    <a:pt x="31000" y="78663"/>
                  </a:lnTo>
                  <a:lnTo>
                    <a:pt x="33489" y="78562"/>
                  </a:lnTo>
                  <a:lnTo>
                    <a:pt x="34937" y="77000"/>
                  </a:lnTo>
                  <a:close/>
                </a:path>
                <a:path w="258445" h="175895">
                  <a:moveTo>
                    <a:pt x="49225" y="116344"/>
                  </a:moveTo>
                  <a:lnTo>
                    <a:pt x="48577" y="110998"/>
                  </a:lnTo>
                  <a:lnTo>
                    <a:pt x="46253" y="109143"/>
                  </a:lnTo>
                  <a:lnTo>
                    <a:pt x="43510" y="109296"/>
                  </a:lnTo>
                  <a:lnTo>
                    <a:pt x="43294" y="109258"/>
                  </a:lnTo>
                  <a:lnTo>
                    <a:pt x="38836" y="114173"/>
                  </a:lnTo>
                  <a:lnTo>
                    <a:pt x="39293" y="117551"/>
                  </a:lnTo>
                  <a:lnTo>
                    <a:pt x="41770" y="119481"/>
                  </a:lnTo>
                  <a:lnTo>
                    <a:pt x="47269" y="118821"/>
                  </a:lnTo>
                  <a:lnTo>
                    <a:pt x="49225" y="116344"/>
                  </a:lnTo>
                  <a:close/>
                </a:path>
                <a:path w="258445" h="175895">
                  <a:moveTo>
                    <a:pt x="53454" y="129006"/>
                  </a:moveTo>
                  <a:lnTo>
                    <a:pt x="53289" y="125323"/>
                  </a:lnTo>
                  <a:lnTo>
                    <a:pt x="51714" y="123888"/>
                  </a:lnTo>
                  <a:lnTo>
                    <a:pt x="47993" y="124040"/>
                  </a:lnTo>
                  <a:lnTo>
                    <a:pt x="46558" y="125603"/>
                  </a:lnTo>
                  <a:lnTo>
                    <a:pt x="46647" y="127901"/>
                  </a:lnTo>
                  <a:lnTo>
                    <a:pt x="46951" y="128727"/>
                  </a:lnTo>
                  <a:lnTo>
                    <a:pt x="47459" y="129806"/>
                  </a:lnTo>
                  <a:lnTo>
                    <a:pt x="48552" y="130517"/>
                  </a:lnTo>
                  <a:lnTo>
                    <a:pt x="50152" y="130644"/>
                  </a:lnTo>
                  <a:lnTo>
                    <a:pt x="52006" y="130568"/>
                  </a:lnTo>
                  <a:lnTo>
                    <a:pt x="53454" y="129006"/>
                  </a:lnTo>
                  <a:close/>
                </a:path>
                <a:path w="258445" h="175895">
                  <a:moveTo>
                    <a:pt x="54444" y="151892"/>
                  </a:moveTo>
                  <a:lnTo>
                    <a:pt x="54406" y="151409"/>
                  </a:lnTo>
                  <a:lnTo>
                    <a:pt x="54317" y="151130"/>
                  </a:lnTo>
                  <a:lnTo>
                    <a:pt x="54178" y="152628"/>
                  </a:lnTo>
                  <a:lnTo>
                    <a:pt x="52984" y="153962"/>
                  </a:lnTo>
                  <a:lnTo>
                    <a:pt x="49593" y="154305"/>
                  </a:lnTo>
                  <a:lnTo>
                    <a:pt x="48082" y="153123"/>
                  </a:lnTo>
                  <a:lnTo>
                    <a:pt x="47739" y="151472"/>
                  </a:lnTo>
                  <a:lnTo>
                    <a:pt x="47675" y="151828"/>
                  </a:lnTo>
                  <a:lnTo>
                    <a:pt x="47701" y="152450"/>
                  </a:lnTo>
                  <a:lnTo>
                    <a:pt x="47942" y="152984"/>
                  </a:lnTo>
                  <a:lnTo>
                    <a:pt x="48882" y="154444"/>
                  </a:lnTo>
                  <a:lnTo>
                    <a:pt x="49961" y="155092"/>
                  </a:lnTo>
                  <a:lnTo>
                    <a:pt x="52095" y="155003"/>
                  </a:lnTo>
                  <a:lnTo>
                    <a:pt x="52882" y="154597"/>
                  </a:lnTo>
                  <a:lnTo>
                    <a:pt x="53860" y="153593"/>
                  </a:lnTo>
                  <a:lnTo>
                    <a:pt x="54127" y="153073"/>
                  </a:lnTo>
                  <a:lnTo>
                    <a:pt x="54444" y="151892"/>
                  </a:lnTo>
                  <a:close/>
                </a:path>
                <a:path w="258445" h="175895">
                  <a:moveTo>
                    <a:pt x="58686" y="166408"/>
                  </a:moveTo>
                  <a:lnTo>
                    <a:pt x="58127" y="161785"/>
                  </a:lnTo>
                  <a:lnTo>
                    <a:pt x="56819" y="160312"/>
                  </a:lnTo>
                  <a:lnTo>
                    <a:pt x="54406" y="159397"/>
                  </a:lnTo>
                  <a:lnTo>
                    <a:pt x="53619" y="159219"/>
                  </a:lnTo>
                  <a:lnTo>
                    <a:pt x="50838" y="159550"/>
                  </a:lnTo>
                  <a:lnTo>
                    <a:pt x="49339" y="160870"/>
                  </a:lnTo>
                  <a:lnTo>
                    <a:pt x="48437" y="163296"/>
                  </a:lnTo>
                  <a:lnTo>
                    <a:pt x="48285" y="164058"/>
                  </a:lnTo>
                  <a:lnTo>
                    <a:pt x="48717" y="167589"/>
                  </a:lnTo>
                  <a:lnTo>
                    <a:pt x="51219" y="169545"/>
                  </a:lnTo>
                  <a:lnTo>
                    <a:pt x="56730" y="168884"/>
                  </a:lnTo>
                  <a:lnTo>
                    <a:pt x="58686" y="166408"/>
                  </a:lnTo>
                  <a:close/>
                </a:path>
                <a:path w="258445" h="175895">
                  <a:moveTo>
                    <a:pt x="62852" y="139636"/>
                  </a:moveTo>
                  <a:lnTo>
                    <a:pt x="62039" y="132905"/>
                  </a:lnTo>
                  <a:lnTo>
                    <a:pt x="58953" y="130505"/>
                  </a:lnTo>
                  <a:lnTo>
                    <a:pt x="53644" y="131140"/>
                  </a:lnTo>
                  <a:lnTo>
                    <a:pt x="52070" y="132219"/>
                  </a:lnTo>
                  <a:lnTo>
                    <a:pt x="50406" y="134810"/>
                  </a:lnTo>
                  <a:lnTo>
                    <a:pt x="50038" y="136118"/>
                  </a:lnTo>
                  <a:lnTo>
                    <a:pt x="50571" y="141109"/>
                  </a:lnTo>
                  <a:lnTo>
                    <a:pt x="53644" y="143510"/>
                  </a:lnTo>
                  <a:lnTo>
                    <a:pt x="60426" y="142697"/>
                  </a:lnTo>
                  <a:lnTo>
                    <a:pt x="62852" y="139636"/>
                  </a:lnTo>
                  <a:close/>
                </a:path>
                <a:path w="258445" h="175895">
                  <a:moveTo>
                    <a:pt x="64643" y="91008"/>
                  </a:moveTo>
                  <a:lnTo>
                    <a:pt x="64338" y="88442"/>
                  </a:lnTo>
                  <a:lnTo>
                    <a:pt x="63982" y="88036"/>
                  </a:lnTo>
                  <a:lnTo>
                    <a:pt x="63157" y="87071"/>
                  </a:lnTo>
                  <a:lnTo>
                    <a:pt x="62039" y="86563"/>
                  </a:lnTo>
                  <a:lnTo>
                    <a:pt x="62039" y="93167"/>
                  </a:lnTo>
                  <a:lnTo>
                    <a:pt x="60591" y="94716"/>
                  </a:lnTo>
                  <a:lnTo>
                    <a:pt x="59613" y="94767"/>
                  </a:lnTo>
                  <a:lnTo>
                    <a:pt x="60312" y="94475"/>
                  </a:lnTo>
                  <a:lnTo>
                    <a:pt x="61633" y="93167"/>
                  </a:lnTo>
                  <a:lnTo>
                    <a:pt x="61963" y="92379"/>
                  </a:lnTo>
                  <a:lnTo>
                    <a:pt x="61963" y="91325"/>
                  </a:lnTo>
                  <a:lnTo>
                    <a:pt x="62039" y="93167"/>
                  </a:lnTo>
                  <a:lnTo>
                    <a:pt x="62039" y="86563"/>
                  </a:lnTo>
                  <a:lnTo>
                    <a:pt x="61899" y="86499"/>
                  </a:lnTo>
                  <a:lnTo>
                    <a:pt x="61899" y="90424"/>
                  </a:lnTo>
                  <a:lnTo>
                    <a:pt x="61633" y="89738"/>
                  </a:lnTo>
                  <a:lnTo>
                    <a:pt x="60312" y="88442"/>
                  </a:lnTo>
                  <a:lnTo>
                    <a:pt x="59512" y="88112"/>
                  </a:lnTo>
                  <a:lnTo>
                    <a:pt x="58585" y="88112"/>
                  </a:lnTo>
                  <a:lnTo>
                    <a:pt x="60312" y="88036"/>
                  </a:lnTo>
                  <a:lnTo>
                    <a:pt x="61849" y="89433"/>
                  </a:lnTo>
                  <a:lnTo>
                    <a:pt x="61899" y="90424"/>
                  </a:lnTo>
                  <a:lnTo>
                    <a:pt x="61899" y="86499"/>
                  </a:lnTo>
                  <a:lnTo>
                    <a:pt x="60807" y="85991"/>
                  </a:lnTo>
                  <a:lnTo>
                    <a:pt x="59918" y="85750"/>
                  </a:lnTo>
                  <a:lnTo>
                    <a:pt x="57975" y="85991"/>
                  </a:lnTo>
                  <a:lnTo>
                    <a:pt x="57543" y="86233"/>
                  </a:lnTo>
                  <a:lnTo>
                    <a:pt x="57543" y="88163"/>
                  </a:lnTo>
                  <a:lnTo>
                    <a:pt x="56857" y="88442"/>
                  </a:lnTo>
                  <a:lnTo>
                    <a:pt x="55549" y="89738"/>
                  </a:lnTo>
                  <a:lnTo>
                    <a:pt x="55219" y="90538"/>
                  </a:lnTo>
                  <a:lnTo>
                    <a:pt x="55219" y="91579"/>
                  </a:lnTo>
                  <a:lnTo>
                    <a:pt x="55143" y="89750"/>
                  </a:lnTo>
                  <a:lnTo>
                    <a:pt x="56578" y="88201"/>
                  </a:lnTo>
                  <a:lnTo>
                    <a:pt x="57543" y="88163"/>
                  </a:lnTo>
                  <a:lnTo>
                    <a:pt x="57543" y="86233"/>
                  </a:lnTo>
                  <a:lnTo>
                    <a:pt x="57150" y="86448"/>
                  </a:lnTo>
                  <a:lnTo>
                    <a:pt x="56438" y="87033"/>
                  </a:lnTo>
                  <a:lnTo>
                    <a:pt x="56184" y="87668"/>
                  </a:lnTo>
                  <a:lnTo>
                    <a:pt x="55765" y="88188"/>
                  </a:lnTo>
                  <a:lnTo>
                    <a:pt x="55181" y="88582"/>
                  </a:lnTo>
                  <a:lnTo>
                    <a:pt x="54724" y="89433"/>
                  </a:lnTo>
                  <a:lnTo>
                    <a:pt x="54457" y="90385"/>
                  </a:lnTo>
                  <a:lnTo>
                    <a:pt x="54648" y="92036"/>
                  </a:lnTo>
                  <a:lnTo>
                    <a:pt x="54864" y="92608"/>
                  </a:lnTo>
                  <a:lnTo>
                    <a:pt x="55295" y="93408"/>
                  </a:lnTo>
                  <a:lnTo>
                    <a:pt x="55245" y="92468"/>
                  </a:lnTo>
                  <a:lnTo>
                    <a:pt x="55549" y="93167"/>
                  </a:lnTo>
                  <a:lnTo>
                    <a:pt x="56857" y="94475"/>
                  </a:lnTo>
                  <a:lnTo>
                    <a:pt x="57658" y="94805"/>
                  </a:lnTo>
                  <a:lnTo>
                    <a:pt x="58585" y="94805"/>
                  </a:lnTo>
                  <a:lnTo>
                    <a:pt x="56870" y="94881"/>
                  </a:lnTo>
                  <a:lnTo>
                    <a:pt x="55333" y="93472"/>
                  </a:lnTo>
                  <a:lnTo>
                    <a:pt x="55981" y="94678"/>
                  </a:lnTo>
                  <a:lnTo>
                    <a:pt x="57581" y="95631"/>
                  </a:lnTo>
                  <a:lnTo>
                    <a:pt x="59651" y="95707"/>
                  </a:lnTo>
                  <a:lnTo>
                    <a:pt x="59893" y="95796"/>
                  </a:lnTo>
                  <a:lnTo>
                    <a:pt x="62128" y="95516"/>
                  </a:lnTo>
                  <a:lnTo>
                    <a:pt x="62852" y="94881"/>
                  </a:lnTo>
                  <a:lnTo>
                    <a:pt x="63652" y="94170"/>
                  </a:lnTo>
                  <a:lnTo>
                    <a:pt x="64516" y="91744"/>
                  </a:lnTo>
                  <a:lnTo>
                    <a:pt x="64643" y="91008"/>
                  </a:lnTo>
                  <a:close/>
                </a:path>
                <a:path w="258445" h="175895">
                  <a:moveTo>
                    <a:pt x="68491" y="47840"/>
                  </a:moveTo>
                  <a:lnTo>
                    <a:pt x="68389" y="45466"/>
                  </a:lnTo>
                  <a:lnTo>
                    <a:pt x="66814" y="44030"/>
                  </a:lnTo>
                  <a:lnTo>
                    <a:pt x="64389" y="44132"/>
                  </a:lnTo>
                  <a:lnTo>
                    <a:pt x="63423" y="44602"/>
                  </a:lnTo>
                  <a:lnTo>
                    <a:pt x="62572" y="45097"/>
                  </a:lnTo>
                  <a:lnTo>
                    <a:pt x="62001" y="45923"/>
                  </a:lnTo>
                  <a:lnTo>
                    <a:pt x="61722" y="47358"/>
                  </a:lnTo>
                  <a:lnTo>
                    <a:pt x="61760" y="48298"/>
                  </a:lnTo>
                  <a:lnTo>
                    <a:pt x="62052" y="48907"/>
                  </a:lnTo>
                  <a:lnTo>
                    <a:pt x="63093" y="50279"/>
                  </a:lnTo>
                  <a:lnTo>
                    <a:pt x="64084" y="50850"/>
                  </a:lnTo>
                  <a:lnTo>
                    <a:pt x="66573" y="50736"/>
                  </a:lnTo>
                  <a:lnTo>
                    <a:pt x="67665" y="49911"/>
                  </a:lnTo>
                  <a:lnTo>
                    <a:pt x="68364" y="48323"/>
                  </a:lnTo>
                  <a:lnTo>
                    <a:pt x="68491" y="47840"/>
                  </a:lnTo>
                  <a:close/>
                </a:path>
                <a:path w="258445" h="175895">
                  <a:moveTo>
                    <a:pt x="74371" y="112776"/>
                  </a:moveTo>
                  <a:lnTo>
                    <a:pt x="73723" y="113004"/>
                  </a:lnTo>
                  <a:lnTo>
                    <a:pt x="73253" y="113030"/>
                  </a:lnTo>
                  <a:lnTo>
                    <a:pt x="72796" y="112979"/>
                  </a:lnTo>
                  <a:lnTo>
                    <a:pt x="71513" y="112814"/>
                  </a:lnTo>
                  <a:lnTo>
                    <a:pt x="70396" y="111950"/>
                  </a:lnTo>
                  <a:lnTo>
                    <a:pt x="69723" y="109778"/>
                  </a:lnTo>
                  <a:lnTo>
                    <a:pt x="69837" y="108889"/>
                  </a:lnTo>
                  <a:lnTo>
                    <a:pt x="70218" y="108140"/>
                  </a:lnTo>
                  <a:lnTo>
                    <a:pt x="70815" y="107378"/>
                  </a:lnTo>
                  <a:lnTo>
                    <a:pt x="69469" y="106895"/>
                  </a:lnTo>
                  <a:lnTo>
                    <a:pt x="68554" y="106756"/>
                  </a:lnTo>
                  <a:lnTo>
                    <a:pt x="64287" y="107276"/>
                  </a:lnTo>
                  <a:lnTo>
                    <a:pt x="61925" y="110261"/>
                  </a:lnTo>
                  <a:lnTo>
                    <a:pt x="62458" y="114173"/>
                  </a:lnTo>
                  <a:lnTo>
                    <a:pt x="68173" y="118922"/>
                  </a:lnTo>
                  <a:lnTo>
                    <a:pt x="71412" y="118541"/>
                  </a:lnTo>
                  <a:lnTo>
                    <a:pt x="73253" y="116954"/>
                  </a:lnTo>
                  <a:lnTo>
                    <a:pt x="74256" y="114223"/>
                  </a:lnTo>
                  <a:lnTo>
                    <a:pt x="74371" y="113512"/>
                  </a:lnTo>
                  <a:lnTo>
                    <a:pt x="74371" y="112776"/>
                  </a:lnTo>
                  <a:close/>
                </a:path>
                <a:path w="258445" h="175895">
                  <a:moveTo>
                    <a:pt x="76504" y="68745"/>
                  </a:moveTo>
                  <a:lnTo>
                    <a:pt x="75971" y="64363"/>
                  </a:lnTo>
                  <a:lnTo>
                    <a:pt x="74536" y="62776"/>
                  </a:lnTo>
                  <a:lnTo>
                    <a:pt x="72047" y="62026"/>
                  </a:lnTo>
                  <a:lnTo>
                    <a:pt x="71348" y="61950"/>
                  </a:lnTo>
                  <a:lnTo>
                    <a:pt x="67881" y="62357"/>
                  </a:lnTo>
                  <a:lnTo>
                    <a:pt x="65913" y="64846"/>
                  </a:lnTo>
                  <a:lnTo>
                    <a:pt x="66573" y="70307"/>
                  </a:lnTo>
                  <a:lnTo>
                    <a:pt x="69075" y="72250"/>
                  </a:lnTo>
                  <a:lnTo>
                    <a:pt x="71932" y="71907"/>
                  </a:lnTo>
                  <a:lnTo>
                    <a:pt x="75031" y="70840"/>
                  </a:lnTo>
                  <a:lnTo>
                    <a:pt x="76504" y="68745"/>
                  </a:lnTo>
                  <a:close/>
                </a:path>
                <a:path w="258445" h="175895">
                  <a:moveTo>
                    <a:pt x="78257" y="164122"/>
                  </a:moveTo>
                  <a:lnTo>
                    <a:pt x="77736" y="164287"/>
                  </a:lnTo>
                  <a:lnTo>
                    <a:pt x="75882" y="164477"/>
                  </a:lnTo>
                  <a:lnTo>
                    <a:pt x="74231" y="163131"/>
                  </a:lnTo>
                  <a:lnTo>
                    <a:pt x="73926" y="160159"/>
                  </a:lnTo>
                  <a:lnTo>
                    <a:pt x="74434" y="159143"/>
                  </a:lnTo>
                  <a:lnTo>
                    <a:pt x="75247" y="158457"/>
                  </a:lnTo>
                  <a:lnTo>
                    <a:pt x="74625" y="158203"/>
                  </a:lnTo>
                  <a:lnTo>
                    <a:pt x="73939" y="158076"/>
                  </a:lnTo>
                  <a:lnTo>
                    <a:pt x="70459" y="158229"/>
                  </a:lnTo>
                  <a:lnTo>
                    <a:pt x="68300" y="160553"/>
                  </a:lnTo>
                  <a:lnTo>
                    <a:pt x="68541" y="166052"/>
                  </a:lnTo>
                  <a:lnTo>
                    <a:pt x="70878" y="168186"/>
                  </a:lnTo>
                  <a:lnTo>
                    <a:pt x="75984" y="167970"/>
                  </a:lnTo>
                  <a:lnTo>
                    <a:pt x="77774" y="166281"/>
                  </a:lnTo>
                  <a:lnTo>
                    <a:pt x="78257" y="164122"/>
                  </a:lnTo>
                  <a:close/>
                </a:path>
                <a:path w="258445" h="175895">
                  <a:moveTo>
                    <a:pt x="90373" y="148831"/>
                  </a:moveTo>
                  <a:lnTo>
                    <a:pt x="89865" y="144691"/>
                  </a:lnTo>
                  <a:lnTo>
                    <a:pt x="86588" y="142151"/>
                  </a:lnTo>
                  <a:lnTo>
                    <a:pt x="79387" y="143014"/>
                  </a:lnTo>
                  <a:lnTo>
                    <a:pt x="76809" y="146253"/>
                  </a:lnTo>
                  <a:lnTo>
                    <a:pt x="77571" y="152539"/>
                  </a:lnTo>
                  <a:lnTo>
                    <a:pt x="79540" y="154647"/>
                  </a:lnTo>
                  <a:lnTo>
                    <a:pt x="82664" y="155460"/>
                  </a:lnTo>
                  <a:lnTo>
                    <a:pt x="83908" y="155600"/>
                  </a:lnTo>
                  <a:lnTo>
                    <a:pt x="85788" y="155384"/>
                  </a:lnTo>
                  <a:lnTo>
                    <a:pt x="90373" y="148831"/>
                  </a:lnTo>
                  <a:close/>
                </a:path>
                <a:path w="258445" h="175895">
                  <a:moveTo>
                    <a:pt x="90385" y="91198"/>
                  </a:moveTo>
                  <a:lnTo>
                    <a:pt x="90271" y="88646"/>
                  </a:lnTo>
                  <a:lnTo>
                    <a:pt x="89560" y="87401"/>
                  </a:lnTo>
                  <a:lnTo>
                    <a:pt x="88519" y="86537"/>
                  </a:lnTo>
                  <a:lnTo>
                    <a:pt x="88506" y="85712"/>
                  </a:lnTo>
                  <a:lnTo>
                    <a:pt x="88112" y="82410"/>
                  </a:lnTo>
                  <a:lnTo>
                    <a:pt x="85090" y="80060"/>
                  </a:lnTo>
                  <a:lnTo>
                    <a:pt x="78994" y="80784"/>
                  </a:lnTo>
                  <a:lnTo>
                    <a:pt x="76911" y="82931"/>
                  </a:lnTo>
                  <a:lnTo>
                    <a:pt x="76403" y="86588"/>
                  </a:lnTo>
                  <a:lnTo>
                    <a:pt x="76619" y="87960"/>
                  </a:lnTo>
                  <a:lnTo>
                    <a:pt x="77139" y="89217"/>
                  </a:lnTo>
                  <a:lnTo>
                    <a:pt x="77889" y="90639"/>
                  </a:lnTo>
                  <a:lnTo>
                    <a:pt x="79171" y="91694"/>
                  </a:lnTo>
                  <a:lnTo>
                    <a:pt x="80708" y="92163"/>
                  </a:lnTo>
                  <a:lnTo>
                    <a:pt x="80327" y="91122"/>
                  </a:lnTo>
                  <a:lnTo>
                    <a:pt x="81483" y="94068"/>
                  </a:lnTo>
                  <a:lnTo>
                    <a:pt x="83350" y="95402"/>
                  </a:lnTo>
                  <a:lnTo>
                    <a:pt x="87210" y="95237"/>
                  </a:lnTo>
                  <a:lnTo>
                    <a:pt x="88595" y="94297"/>
                  </a:lnTo>
                  <a:lnTo>
                    <a:pt x="90004" y="92163"/>
                  </a:lnTo>
                  <a:lnTo>
                    <a:pt x="90385" y="91198"/>
                  </a:lnTo>
                  <a:close/>
                </a:path>
                <a:path w="258445" h="175895">
                  <a:moveTo>
                    <a:pt x="91897" y="175475"/>
                  </a:moveTo>
                  <a:lnTo>
                    <a:pt x="90335" y="173329"/>
                  </a:lnTo>
                  <a:lnTo>
                    <a:pt x="88671" y="172491"/>
                  </a:lnTo>
                  <a:lnTo>
                    <a:pt x="86842" y="172707"/>
                  </a:lnTo>
                  <a:lnTo>
                    <a:pt x="87210" y="173926"/>
                  </a:lnTo>
                  <a:lnTo>
                    <a:pt x="86944" y="174980"/>
                  </a:lnTo>
                  <a:lnTo>
                    <a:pt x="86321" y="175806"/>
                  </a:lnTo>
                  <a:lnTo>
                    <a:pt x="90055" y="175628"/>
                  </a:lnTo>
                  <a:lnTo>
                    <a:pt x="91897" y="175475"/>
                  </a:lnTo>
                  <a:close/>
                </a:path>
                <a:path w="258445" h="175895">
                  <a:moveTo>
                    <a:pt x="98463" y="114033"/>
                  </a:moveTo>
                  <a:lnTo>
                    <a:pt x="98336" y="111912"/>
                  </a:lnTo>
                  <a:lnTo>
                    <a:pt x="98234" y="111544"/>
                  </a:lnTo>
                  <a:lnTo>
                    <a:pt x="96570" y="111848"/>
                  </a:lnTo>
                  <a:lnTo>
                    <a:pt x="94907" y="110921"/>
                  </a:lnTo>
                  <a:lnTo>
                    <a:pt x="94221" y="108597"/>
                  </a:lnTo>
                  <a:lnTo>
                    <a:pt x="94297" y="107950"/>
                  </a:lnTo>
                  <a:lnTo>
                    <a:pt x="94488" y="107340"/>
                  </a:lnTo>
                  <a:lnTo>
                    <a:pt x="93599" y="107048"/>
                  </a:lnTo>
                  <a:lnTo>
                    <a:pt x="92862" y="106921"/>
                  </a:lnTo>
                  <a:lnTo>
                    <a:pt x="90995" y="107010"/>
                  </a:lnTo>
                  <a:lnTo>
                    <a:pt x="89992" y="107365"/>
                  </a:lnTo>
                  <a:lnTo>
                    <a:pt x="87350" y="109029"/>
                  </a:lnTo>
                  <a:lnTo>
                    <a:pt x="86207" y="110998"/>
                  </a:lnTo>
                  <a:lnTo>
                    <a:pt x="86360" y="114439"/>
                  </a:lnTo>
                  <a:lnTo>
                    <a:pt x="86779" y="115544"/>
                  </a:lnTo>
                  <a:lnTo>
                    <a:pt x="87972" y="117132"/>
                  </a:lnTo>
                  <a:lnTo>
                    <a:pt x="88290" y="117424"/>
                  </a:lnTo>
                  <a:lnTo>
                    <a:pt x="89077" y="116586"/>
                  </a:lnTo>
                  <a:lnTo>
                    <a:pt x="90131" y="115976"/>
                  </a:lnTo>
                  <a:lnTo>
                    <a:pt x="93192" y="115671"/>
                  </a:lnTo>
                  <a:lnTo>
                    <a:pt x="94818" y="116522"/>
                  </a:lnTo>
                  <a:lnTo>
                    <a:pt x="95834" y="117868"/>
                  </a:lnTo>
                  <a:lnTo>
                    <a:pt x="96443" y="117449"/>
                  </a:lnTo>
                  <a:lnTo>
                    <a:pt x="96964" y="116916"/>
                  </a:lnTo>
                  <a:lnTo>
                    <a:pt x="98069" y="115277"/>
                  </a:lnTo>
                  <a:lnTo>
                    <a:pt x="98463" y="114033"/>
                  </a:lnTo>
                  <a:close/>
                </a:path>
                <a:path w="258445" h="175895">
                  <a:moveTo>
                    <a:pt x="103873" y="68300"/>
                  </a:moveTo>
                  <a:lnTo>
                    <a:pt x="103708" y="64503"/>
                  </a:lnTo>
                  <a:lnTo>
                    <a:pt x="101371" y="62369"/>
                  </a:lnTo>
                  <a:lnTo>
                    <a:pt x="97078" y="62547"/>
                  </a:lnTo>
                  <a:lnTo>
                    <a:pt x="95783" y="63309"/>
                  </a:lnTo>
                  <a:lnTo>
                    <a:pt x="94195" y="65316"/>
                  </a:lnTo>
                  <a:lnTo>
                    <a:pt x="93738" y="66433"/>
                  </a:lnTo>
                  <a:lnTo>
                    <a:pt x="93865" y="69494"/>
                  </a:lnTo>
                  <a:lnTo>
                    <a:pt x="94970" y="70980"/>
                  </a:lnTo>
                  <a:lnTo>
                    <a:pt x="96481" y="71780"/>
                  </a:lnTo>
                  <a:lnTo>
                    <a:pt x="97231" y="71259"/>
                  </a:lnTo>
                  <a:lnTo>
                    <a:pt x="98894" y="70751"/>
                  </a:lnTo>
                  <a:lnTo>
                    <a:pt x="100126" y="71132"/>
                  </a:lnTo>
                  <a:lnTo>
                    <a:pt x="100977" y="71945"/>
                  </a:lnTo>
                  <a:lnTo>
                    <a:pt x="101841" y="71539"/>
                  </a:lnTo>
                  <a:lnTo>
                    <a:pt x="102476" y="70840"/>
                  </a:lnTo>
                  <a:lnTo>
                    <a:pt x="103505" y="69240"/>
                  </a:lnTo>
                  <a:lnTo>
                    <a:pt x="103873" y="68300"/>
                  </a:lnTo>
                  <a:close/>
                </a:path>
                <a:path w="258445" h="175895">
                  <a:moveTo>
                    <a:pt x="115570" y="95173"/>
                  </a:moveTo>
                  <a:lnTo>
                    <a:pt x="115214" y="92621"/>
                  </a:lnTo>
                  <a:lnTo>
                    <a:pt x="114655" y="91465"/>
                  </a:lnTo>
                  <a:lnTo>
                    <a:pt x="113830" y="90538"/>
                  </a:lnTo>
                  <a:lnTo>
                    <a:pt x="114325" y="89623"/>
                  </a:lnTo>
                  <a:lnTo>
                    <a:pt x="114617" y="88569"/>
                  </a:lnTo>
                  <a:lnTo>
                    <a:pt x="114465" y="85229"/>
                  </a:lnTo>
                  <a:lnTo>
                    <a:pt x="113157" y="83362"/>
                  </a:lnTo>
                  <a:lnTo>
                    <a:pt x="110401" y="81927"/>
                  </a:lnTo>
                  <a:lnTo>
                    <a:pt x="109359" y="81648"/>
                  </a:lnTo>
                  <a:lnTo>
                    <a:pt x="105333" y="81813"/>
                  </a:lnTo>
                  <a:lnTo>
                    <a:pt x="105041" y="82092"/>
                  </a:lnTo>
                  <a:lnTo>
                    <a:pt x="105041" y="92722"/>
                  </a:lnTo>
                  <a:lnTo>
                    <a:pt x="104165" y="92024"/>
                  </a:lnTo>
                  <a:lnTo>
                    <a:pt x="105041" y="92722"/>
                  </a:lnTo>
                  <a:lnTo>
                    <a:pt x="105041" y="82092"/>
                  </a:lnTo>
                  <a:lnTo>
                    <a:pt x="102984" y="83972"/>
                  </a:lnTo>
                  <a:lnTo>
                    <a:pt x="102438" y="87541"/>
                  </a:lnTo>
                  <a:lnTo>
                    <a:pt x="102501" y="89141"/>
                  </a:lnTo>
                  <a:lnTo>
                    <a:pt x="102908" y="90233"/>
                  </a:lnTo>
                  <a:lnTo>
                    <a:pt x="103543" y="91135"/>
                  </a:lnTo>
                  <a:lnTo>
                    <a:pt x="102654" y="92405"/>
                  </a:lnTo>
                  <a:lnTo>
                    <a:pt x="102184" y="93980"/>
                  </a:lnTo>
                  <a:lnTo>
                    <a:pt x="102476" y="96380"/>
                  </a:lnTo>
                  <a:lnTo>
                    <a:pt x="102704" y="97053"/>
                  </a:lnTo>
                  <a:lnTo>
                    <a:pt x="103022" y="97688"/>
                  </a:lnTo>
                  <a:lnTo>
                    <a:pt x="103022" y="95669"/>
                  </a:lnTo>
                  <a:lnTo>
                    <a:pt x="104216" y="93929"/>
                  </a:lnTo>
                  <a:lnTo>
                    <a:pt x="106045" y="93179"/>
                  </a:lnTo>
                  <a:lnTo>
                    <a:pt x="106946" y="92786"/>
                  </a:lnTo>
                  <a:lnTo>
                    <a:pt x="108521" y="92633"/>
                  </a:lnTo>
                  <a:lnTo>
                    <a:pt x="113093" y="98463"/>
                  </a:lnTo>
                  <a:lnTo>
                    <a:pt x="112687" y="99656"/>
                  </a:lnTo>
                  <a:lnTo>
                    <a:pt x="111975" y="100622"/>
                  </a:lnTo>
                  <a:lnTo>
                    <a:pt x="113398" y="99872"/>
                  </a:lnTo>
                  <a:lnTo>
                    <a:pt x="114477" y="98628"/>
                  </a:lnTo>
                  <a:lnTo>
                    <a:pt x="115404" y="96202"/>
                  </a:lnTo>
                  <a:lnTo>
                    <a:pt x="115570" y="95173"/>
                  </a:lnTo>
                  <a:close/>
                </a:path>
                <a:path w="258445" h="175895">
                  <a:moveTo>
                    <a:pt x="115989" y="41173"/>
                  </a:moveTo>
                  <a:lnTo>
                    <a:pt x="115658" y="40386"/>
                  </a:lnTo>
                  <a:lnTo>
                    <a:pt x="114338" y="39077"/>
                  </a:lnTo>
                  <a:lnTo>
                    <a:pt x="113550" y="38747"/>
                  </a:lnTo>
                  <a:lnTo>
                    <a:pt x="111683" y="38747"/>
                  </a:lnTo>
                  <a:lnTo>
                    <a:pt x="110883" y="39077"/>
                  </a:lnTo>
                  <a:lnTo>
                    <a:pt x="109575" y="40386"/>
                  </a:lnTo>
                  <a:lnTo>
                    <a:pt x="109245" y="41173"/>
                  </a:lnTo>
                  <a:lnTo>
                    <a:pt x="109245" y="43014"/>
                  </a:lnTo>
                  <a:lnTo>
                    <a:pt x="109575" y="43815"/>
                  </a:lnTo>
                  <a:lnTo>
                    <a:pt x="110883" y="45110"/>
                  </a:lnTo>
                  <a:lnTo>
                    <a:pt x="111683" y="45440"/>
                  </a:lnTo>
                  <a:lnTo>
                    <a:pt x="113550" y="45440"/>
                  </a:lnTo>
                  <a:lnTo>
                    <a:pt x="114338" y="45110"/>
                  </a:lnTo>
                  <a:lnTo>
                    <a:pt x="115658" y="43815"/>
                  </a:lnTo>
                  <a:lnTo>
                    <a:pt x="115989" y="43014"/>
                  </a:lnTo>
                  <a:lnTo>
                    <a:pt x="115989" y="41173"/>
                  </a:lnTo>
                  <a:close/>
                </a:path>
                <a:path w="258445" h="175895">
                  <a:moveTo>
                    <a:pt x="117983" y="160807"/>
                  </a:moveTo>
                  <a:lnTo>
                    <a:pt x="112547" y="153720"/>
                  </a:lnTo>
                  <a:lnTo>
                    <a:pt x="110248" y="154025"/>
                  </a:lnTo>
                  <a:lnTo>
                    <a:pt x="111086" y="152882"/>
                  </a:lnTo>
                  <a:lnTo>
                    <a:pt x="111569" y="151485"/>
                  </a:lnTo>
                  <a:lnTo>
                    <a:pt x="111429" y="148336"/>
                  </a:lnTo>
                  <a:lnTo>
                    <a:pt x="110744" y="146888"/>
                  </a:lnTo>
                  <a:lnTo>
                    <a:pt x="109702" y="145796"/>
                  </a:lnTo>
                  <a:lnTo>
                    <a:pt x="108940" y="147993"/>
                  </a:lnTo>
                  <a:lnTo>
                    <a:pt x="106972" y="149669"/>
                  </a:lnTo>
                  <a:lnTo>
                    <a:pt x="102273" y="150152"/>
                  </a:lnTo>
                  <a:lnTo>
                    <a:pt x="100228" y="149186"/>
                  </a:lnTo>
                  <a:lnTo>
                    <a:pt x="98971" y="147561"/>
                  </a:lnTo>
                  <a:lnTo>
                    <a:pt x="98552" y="148577"/>
                  </a:lnTo>
                  <a:lnTo>
                    <a:pt x="98361" y="150520"/>
                  </a:lnTo>
                  <a:lnTo>
                    <a:pt x="98450" y="152565"/>
                  </a:lnTo>
                  <a:lnTo>
                    <a:pt x="99491" y="154330"/>
                  </a:lnTo>
                  <a:lnTo>
                    <a:pt x="101028" y="155460"/>
                  </a:lnTo>
                  <a:lnTo>
                    <a:pt x="100990" y="153987"/>
                  </a:lnTo>
                  <a:lnTo>
                    <a:pt x="101879" y="152615"/>
                  </a:lnTo>
                  <a:lnTo>
                    <a:pt x="105143" y="151625"/>
                  </a:lnTo>
                  <a:lnTo>
                    <a:pt x="107022" y="152615"/>
                  </a:lnTo>
                  <a:lnTo>
                    <a:pt x="107759" y="155003"/>
                  </a:lnTo>
                  <a:lnTo>
                    <a:pt x="107708" y="155625"/>
                  </a:lnTo>
                  <a:lnTo>
                    <a:pt x="107543" y="156210"/>
                  </a:lnTo>
                  <a:lnTo>
                    <a:pt x="108635" y="155740"/>
                  </a:lnTo>
                  <a:lnTo>
                    <a:pt x="107556" y="156210"/>
                  </a:lnTo>
                  <a:lnTo>
                    <a:pt x="107264" y="157289"/>
                  </a:lnTo>
                  <a:lnTo>
                    <a:pt x="106489" y="158216"/>
                  </a:lnTo>
                  <a:lnTo>
                    <a:pt x="105092" y="158597"/>
                  </a:lnTo>
                  <a:lnTo>
                    <a:pt x="104838" y="159423"/>
                  </a:lnTo>
                  <a:lnTo>
                    <a:pt x="104762" y="160299"/>
                  </a:lnTo>
                  <a:lnTo>
                    <a:pt x="105308" y="164782"/>
                  </a:lnTo>
                  <a:lnTo>
                    <a:pt x="108572" y="167335"/>
                  </a:lnTo>
                  <a:lnTo>
                    <a:pt x="113626" y="166738"/>
                  </a:lnTo>
                  <a:lnTo>
                    <a:pt x="114884" y="166103"/>
                  </a:lnTo>
                  <a:lnTo>
                    <a:pt x="116713" y="164401"/>
                  </a:lnTo>
                  <a:lnTo>
                    <a:pt x="117348" y="163423"/>
                  </a:lnTo>
                  <a:lnTo>
                    <a:pt x="117906" y="161582"/>
                  </a:lnTo>
                  <a:lnTo>
                    <a:pt x="117983" y="160807"/>
                  </a:lnTo>
                  <a:close/>
                </a:path>
                <a:path w="258445" h="175895">
                  <a:moveTo>
                    <a:pt x="123672" y="17208"/>
                  </a:moveTo>
                  <a:lnTo>
                    <a:pt x="123342" y="16421"/>
                  </a:lnTo>
                  <a:lnTo>
                    <a:pt x="122034" y="15113"/>
                  </a:lnTo>
                  <a:lnTo>
                    <a:pt x="121234" y="14782"/>
                  </a:lnTo>
                  <a:lnTo>
                    <a:pt x="119380" y="14782"/>
                  </a:lnTo>
                  <a:lnTo>
                    <a:pt x="118579" y="15113"/>
                  </a:lnTo>
                  <a:lnTo>
                    <a:pt x="117259" y="16421"/>
                  </a:lnTo>
                  <a:lnTo>
                    <a:pt x="116928" y="17208"/>
                  </a:lnTo>
                  <a:lnTo>
                    <a:pt x="116928" y="19050"/>
                  </a:lnTo>
                  <a:lnTo>
                    <a:pt x="117259" y="19850"/>
                  </a:lnTo>
                  <a:lnTo>
                    <a:pt x="118579" y="21145"/>
                  </a:lnTo>
                  <a:lnTo>
                    <a:pt x="119380" y="21475"/>
                  </a:lnTo>
                  <a:lnTo>
                    <a:pt x="121234" y="21475"/>
                  </a:lnTo>
                  <a:lnTo>
                    <a:pt x="122034" y="21145"/>
                  </a:lnTo>
                  <a:lnTo>
                    <a:pt x="123342" y="19850"/>
                  </a:lnTo>
                  <a:lnTo>
                    <a:pt x="123672" y="19050"/>
                  </a:lnTo>
                  <a:lnTo>
                    <a:pt x="123672" y="17208"/>
                  </a:lnTo>
                  <a:close/>
                </a:path>
                <a:path w="258445" h="175895">
                  <a:moveTo>
                    <a:pt x="124701" y="124980"/>
                  </a:moveTo>
                  <a:lnTo>
                    <a:pt x="124574" y="122275"/>
                  </a:lnTo>
                  <a:lnTo>
                    <a:pt x="123698" y="120624"/>
                  </a:lnTo>
                  <a:lnTo>
                    <a:pt x="122364" y="119481"/>
                  </a:lnTo>
                  <a:lnTo>
                    <a:pt x="122580" y="122694"/>
                  </a:lnTo>
                  <a:lnTo>
                    <a:pt x="120205" y="125539"/>
                  </a:lnTo>
                  <a:lnTo>
                    <a:pt x="114808" y="126072"/>
                  </a:lnTo>
                  <a:lnTo>
                    <a:pt x="112839" y="125158"/>
                  </a:lnTo>
                  <a:lnTo>
                    <a:pt x="111594" y="123596"/>
                  </a:lnTo>
                  <a:lnTo>
                    <a:pt x="111531" y="124701"/>
                  </a:lnTo>
                  <a:lnTo>
                    <a:pt x="117170" y="130987"/>
                  </a:lnTo>
                  <a:lnTo>
                    <a:pt x="121145" y="130822"/>
                  </a:lnTo>
                  <a:lnTo>
                    <a:pt x="123444" y="129006"/>
                  </a:lnTo>
                  <a:lnTo>
                    <a:pt x="124561" y="125793"/>
                  </a:lnTo>
                  <a:lnTo>
                    <a:pt x="124701" y="124980"/>
                  </a:lnTo>
                  <a:close/>
                </a:path>
                <a:path w="258445" h="175895">
                  <a:moveTo>
                    <a:pt x="129095" y="77114"/>
                  </a:moveTo>
                  <a:lnTo>
                    <a:pt x="128346" y="71361"/>
                  </a:lnTo>
                  <a:lnTo>
                    <a:pt x="126669" y="69507"/>
                  </a:lnTo>
                  <a:lnTo>
                    <a:pt x="123698" y="68567"/>
                  </a:lnTo>
                  <a:lnTo>
                    <a:pt x="122834" y="68465"/>
                  </a:lnTo>
                  <a:lnTo>
                    <a:pt x="121488" y="68618"/>
                  </a:lnTo>
                  <a:lnTo>
                    <a:pt x="120015" y="69151"/>
                  </a:lnTo>
                  <a:lnTo>
                    <a:pt x="121005" y="69151"/>
                  </a:lnTo>
                  <a:lnTo>
                    <a:pt x="121932" y="69430"/>
                  </a:lnTo>
                  <a:lnTo>
                    <a:pt x="122732" y="69938"/>
                  </a:lnTo>
                  <a:lnTo>
                    <a:pt x="124421" y="69596"/>
                  </a:lnTo>
                  <a:lnTo>
                    <a:pt x="126136" y="70535"/>
                  </a:lnTo>
                  <a:lnTo>
                    <a:pt x="127165" y="73964"/>
                  </a:lnTo>
                  <a:lnTo>
                    <a:pt x="126174" y="75793"/>
                  </a:lnTo>
                  <a:lnTo>
                    <a:pt x="124434" y="76352"/>
                  </a:lnTo>
                  <a:lnTo>
                    <a:pt x="123672" y="77774"/>
                  </a:lnTo>
                  <a:lnTo>
                    <a:pt x="122313" y="78854"/>
                  </a:lnTo>
                  <a:lnTo>
                    <a:pt x="119786" y="79108"/>
                  </a:lnTo>
                  <a:lnTo>
                    <a:pt x="119037" y="78955"/>
                  </a:lnTo>
                  <a:lnTo>
                    <a:pt x="118338" y="78701"/>
                  </a:lnTo>
                  <a:lnTo>
                    <a:pt x="119240" y="79629"/>
                  </a:lnTo>
                  <a:lnTo>
                    <a:pt x="120421" y="80251"/>
                  </a:lnTo>
                  <a:lnTo>
                    <a:pt x="122415" y="80556"/>
                  </a:lnTo>
                  <a:lnTo>
                    <a:pt x="123393" y="80505"/>
                  </a:lnTo>
                  <a:lnTo>
                    <a:pt x="126720" y="80111"/>
                  </a:lnTo>
                  <a:lnTo>
                    <a:pt x="129095" y="77114"/>
                  </a:lnTo>
                  <a:close/>
                </a:path>
                <a:path w="258445" h="175895">
                  <a:moveTo>
                    <a:pt x="130454" y="58902"/>
                  </a:moveTo>
                  <a:lnTo>
                    <a:pt x="130327" y="56045"/>
                  </a:lnTo>
                  <a:lnTo>
                    <a:pt x="130263" y="55841"/>
                  </a:lnTo>
                  <a:lnTo>
                    <a:pt x="130060" y="54013"/>
                  </a:lnTo>
                  <a:lnTo>
                    <a:pt x="128905" y="52514"/>
                  </a:lnTo>
                  <a:lnTo>
                    <a:pt x="126987" y="51701"/>
                  </a:lnTo>
                  <a:lnTo>
                    <a:pt x="125539" y="51371"/>
                  </a:lnTo>
                  <a:lnTo>
                    <a:pt x="122631" y="51485"/>
                  </a:lnTo>
                  <a:lnTo>
                    <a:pt x="120738" y="53403"/>
                  </a:lnTo>
                  <a:lnTo>
                    <a:pt x="120434" y="55778"/>
                  </a:lnTo>
                  <a:lnTo>
                    <a:pt x="120294" y="56299"/>
                  </a:lnTo>
                  <a:lnTo>
                    <a:pt x="120370" y="58102"/>
                  </a:lnTo>
                  <a:lnTo>
                    <a:pt x="121158" y="59385"/>
                  </a:lnTo>
                  <a:lnTo>
                    <a:pt x="123190" y="60947"/>
                  </a:lnTo>
                  <a:lnTo>
                    <a:pt x="124307" y="61391"/>
                  </a:lnTo>
                  <a:lnTo>
                    <a:pt x="128308" y="61226"/>
                  </a:lnTo>
                  <a:lnTo>
                    <a:pt x="130454" y="58902"/>
                  </a:lnTo>
                  <a:close/>
                </a:path>
                <a:path w="258445" h="175895">
                  <a:moveTo>
                    <a:pt x="141655" y="108305"/>
                  </a:moveTo>
                  <a:lnTo>
                    <a:pt x="141274" y="105156"/>
                  </a:lnTo>
                  <a:lnTo>
                    <a:pt x="140335" y="103619"/>
                  </a:lnTo>
                  <a:lnTo>
                    <a:pt x="139001" y="102603"/>
                  </a:lnTo>
                  <a:lnTo>
                    <a:pt x="139890" y="101650"/>
                  </a:lnTo>
                  <a:lnTo>
                    <a:pt x="140500" y="100457"/>
                  </a:lnTo>
                  <a:lnTo>
                    <a:pt x="140779" y="97853"/>
                  </a:lnTo>
                  <a:lnTo>
                    <a:pt x="140665" y="95275"/>
                  </a:lnTo>
                  <a:lnTo>
                    <a:pt x="139039" y="93129"/>
                  </a:lnTo>
                  <a:lnTo>
                    <a:pt x="137337" y="92405"/>
                  </a:lnTo>
                  <a:lnTo>
                    <a:pt x="137337" y="104063"/>
                  </a:lnTo>
                  <a:lnTo>
                    <a:pt x="136271" y="104584"/>
                  </a:lnTo>
                  <a:lnTo>
                    <a:pt x="132867" y="104724"/>
                  </a:lnTo>
                  <a:lnTo>
                    <a:pt x="136271" y="104571"/>
                  </a:lnTo>
                  <a:lnTo>
                    <a:pt x="137337" y="104063"/>
                  </a:lnTo>
                  <a:lnTo>
                    <a:pt x="137337" y="92405"/>
                  </a:lnTo>
                  <a:lnTo>
                    <a:pt x="136791" y="92163"/>
                  </a:lnTo>
                  <a:lnTo>
                    <a:pt x="136994" y="93116"/>
                  </a:lnTo>
                  <a:lnTo>
                    <a:pt x="137325" y="96418"/>
                  </a:lnTo>
                  <a:lnTo>
                    <a:pt x="134899" y="99364"/>
                  </a:lnTo>
                  <a:lnTo>
                    <a:pt x="130149" y="99847"/>
                  </a:lnTo>
                  <a:lnTo>
                    <a:pt x="128803" y="99466"/>
                  </a:lnTo>
                  <a:lnTo>
                    <a:pt x="127685" y="98742"/>
                  </a:lnTo>
                  <a:lnTo>
                    <a:pt x="127863" y="100609"/>
                  </a:lnTo>
                  <a:lnTo>
                    <a:pt x="128803" y="102196"/>
                  </a:lnTo>
                  <a:lnTo>
                    <a:pt x="130200" y="103276"/>
                  </a:lnTo>
                  <a:lnTo>
                    <a:pt x="131381" y="104178"/>
                  </a:lnTo>
                  <a:lnTo>
                    <a:pt x="130200" y="103276"/>
                  </a:lnTo>
                  <a:lnTo>
                    <a:pt x="129489" y="104013"/>
                  </a:lnTo>
                  <a:lnTo>
                    <a:pt x="128943" y="104902"/>
                  </a:lnTo>
                  <a:lnTo>
                    <a:pt x="128651" y="105892"/>
                  </a:lnTo>
                  <a:lnTo>
                    <a:pt x="130975" y="105676"/>
                  </a:lnTo>
                  <a:lnTo>
                    <a:pt x="133210" y="106997"/>
                  </a:lnTo>
                  <a:lnTo>
                    <a:pt x="134442" y="110972"/>
                  </a:lnTo>
                  <a:lnTo>
                    <a:pt x="133959" y="112661"/>
                  </a:lnTo>
                  <a:lnTo>
                    <a:pt x="132892" y="113906"/>
                  </a:lnTo>
                  <a:lnTo>
                    <a:pt x="133781" y="114198"/>
                  </a:lnTo>
                  <a:lnTo>
                    <a:pt x="134747" y="114338"/>
                  </a:lnTo>
                  <a:lnTo>
                    <a:pt x="137985" y="113944"/>
                  </a:lnTo>
                  <a:lnTo>
                    <a:pt x="139827" y="112585"/>
                  </a:lnTo>
                  <a:lnTo>
                    <a:pt x="141376" y="109613"/>
                  </a:lnTo>
                  <a:lnTo>
                    <a:pt x="141655" y="108305"/>
                  </a:lnTo>
                  <a:close/>
                </a:path>
                <a:path w="258445" h="175895">
                  <a:moveTo>
                    <a:pt x="142481" y="34620"/>
                  </a:moveTo>
                  <a:lnTo>
                    <a:pt x="142011" y="34213"/>
                  </a:lnTo>
                  <a:lnTo>
                    <a:pt x="141617" y="33731"/>
                  </a:lnTo>
                  <a:lnTo>
                    <a:pt x="141287" y="32651"/>
                  </a:lnTo>
                  <a:lnTo>
                    <a:pt x="141325" y="31724"/>
                  </a:lnTo>
                  <a:lnTo>
                    <a:pt x="140804" y="31292"/>
                  </a:lnTo>
                  <a:lnTo>
                    <a:pt x="140169" y="31064"/>
                  </a:lnTo>
                  <a:lnTo>
                    <a:pt x="139331" y="30988"/>
                  </a:lnTo>
                  <a:lnTo>
                    <a:pt x="139052" y="30937"/>
                  </a:lnTo>
                  <a:lnTo>
                    <a:pt x="137185" y="31013"/>
                  </a:lnTo>
                  <a:lnTo>
                    <a:pt x="135750" y="32575"/>
                  </a:lnTo>
                  <a:lnTo>
                    <a:pt x="135902" y="36258"/>
                  </a:lnTo>
                  <a:lnTo>
                    <a:pt x="137464" y="37693"/>
                  </a:lnTo>
                  <a:lnTo>
                    <a:pt x="140690" y="37553"/>
                  </a:lnTo>
                  <a:lnTo>
                    <a:pt x="141833" y="36703"/>
                  </a:lnTo>
                  <a:lnTo>
                    <a:pt x="142417" y="35242"/>
                  </a:lnTo>
                  <a:lnTo>
                    <a:pt x="142481" y="34620"/>
                  </a:lnTo>
                  <a:close/>
                </a:path>
                <a:path w="258445" h="175895">
                  <a:moveTo>
                    <a:pt x="143078" y="2425"/>
                  </a:moveTo>
                  <a:lnTo>
                    <a:pt x="142748" y="1638"/>
                  </a:lnTo>
                  <a:lnTo>
                    <a:pt x="141439" y="330"/>
                  </a:lnTo>
                  <a:lnTo>
                    <a:pt x="140639" y="0"/>
                  </a:lnTo>
                  <a:lnTo>
                    <a:pt x="138785" y="0"/>
                  </a:lnTo>
                  <a:lnTo>
                    <a:pt x="137985" y="330"/>
                  </a:lnTo>
                  <a:lnTo>
                    <a:pt x="136664" y="1638"/>
                  </a:lnTo>
                  <a:lnTo>
                    <a:pt x="136334" y="2425"/>
                  </a:lnTo>
                  <a:lnTo>
                    <a:pt x="136334" y="4267"/>
                  </a:lnTo>
                  <a:lnTo>
                    <a:pt x="136664" y="5067"/>
                  </a:lnTo>
                  <a:lnTo>
                    <a:pt x="137985" y="6362"/>
                  </a:lnTo>
                  <a:lnTo>
                    <a:pt x="138785" y="6692"/>
                  </a:lnTo>
                  <a:lnTo>
                    <a:pt x="140639" y="6692"/>
                  </a:lnTo>
                  <a:lnTo>
                    <a:pt x="141439" y="6362"/>
                  </a:lnTo>
                  <a:lnTo>
                    <a:pt x="142748" y="5067"/>
                  </a:lnTo>
                  <a:lnTo>
                    <a:pt x="143078" y="4267"/>
                  </a:lnTo>
                  <a:lnTo>
                    <a:pt x="143078" y="2425"/>
                  </a:lnTo>
                  <a:close/>
                </a:path>
                <a:path w="258445" h="175895">
                  <a:moveTo>
                    <a:pt x="144919" y="161086"/>
                  </a:moveTo>
                  <a:lnTo>
                    <a:pt x="144424" y="159004"/>
                  </a:lnTo>
                  <a:lnTo>
                    <a:pt x="142849" y="157391"/>
                  </a:lnTo>
                  <a:lnTo>
                    <a:pt x="140855" y="156819"/>
                  </a:lnTo>
                  <a:lnTo>
                    <a:pt x="140309" y="156718"/>
                  </a:lnTo>
                  <a:lnTo>
                    <a:pt x="140322" y="158686"/>
                  </a:lnTo>
                  <a:lnTo>
                    <a:pt x="139407" y="160540"/>
                  </a:lnTo>
                  <a:lnTo>
                    <a:pt x="138125" y="161493"/>
                  </a:lnTo>
                  <a:lnTo>
                    <a:pt x="138125" y="162826"/>
                  </a:lnTo>
                  <a:lnTo>
                    <a:pt x="138112" y="163449"/>
                  </a:lnTo>
                  <a:lnTo>
                    <a:pt x="138112" y="162826"/>
                  </a:lnTo>
                  <a:lnTo>
                    <a:pt x="138125" y="161493"/>
                  </a:lnTo>
                  <a:lnTo>
                    <a:pt x="137820" y="161709"/>
                  </a:lnTo>
                  <a:lnTo>
                    <a:pt x="137261" y="162115"/>
                  </a:lnTo>
                  <a:lnTo>
                    <a:pt x="136652" y="162458"/>
                  </a:lnTo>
                  <a:lnTo>
                    <a:pt x="134797" y="163017"/>
                  </a:lnTo>
                  <a:lnTo>
                    <a:pt x="133604" y="163004"/>
                  </a:lnTo>
                  <a:lnTo>
                    <a:pt x="132499" y="162699"/>
                  </a:lnTo>
                  <a:lnTo>
                    <a:pt x="131762" y="162852"/>
                  </a:lnTo>
                  <a:lnTo>
                    <a:pt x="129438" y="163093"/>
                  </a:lnTo>
                  <a:lnTo>
                    <a:pt x="127292" y="162077"/>
                  </a:lnTo>
                  <a:lnTo>
                    <a:pt x="125933" y="160375"/>
                  </a:lnTo>
                  <a:lnTo>
                    <a:pt x="125310" y="161429"/>
                  </a:lnTo>
                  <a:lnTo>
                    <a:pt x="124955" y="162661"/>
                  </a:lnTo>
                  <a:lnTo>
                    <a:pt x="125069" y="165252"/>
                  </a:lnTo>
                  <a:lnTo>
                    <a:pt x="125501" y="166408"/>
                  </a:lnTo>
                  <a:lnTo>
                    <a:pt x="126187" y="167386"/>
                  </a:lnTo>
                  <a:lnTo>
                    <a:pt x="126022" y="165760"/>
                  </a:lnTo>
                  <a:lnTo>
                    <a:pt x="127025" y="164223"/>
                  </a:lnTo>
                  <a:lnTo>
                    <a:pt x="130467" y="163372"/>
                  </a:lnTo>
                  <a:lnTo>
                    <a:pt x="132257" y="164452"/>
                  </a:lnTo>
                  <a:lnTo>
                    <a:pt x="132727" y="166217"/>
                  </a:lnTo>
                  <a:lnTo>
                    <a:pt x="138112" y="164071"/>
                  </a:lnTo>
                  <a:lnTo>
                    <a:pt x="142684" y="162153"/>
                  </a:lnTo>
                  <a:lnTo>
                    <a:pt x="144919" y="161086"/>
                  </a:lnTo>
                  <a:close/>
                </a:path>
                <a:path w="258445" h="175895">
                  <a:moveTo>
                    <a:pt x="153682" y="142989"/>
                  </a:moveTo>
                  <a:lnTo>
                    <a:pt x="153339" y="140055"/>
                  </a:lnTo>
                  <a:lnTo>
                    <a:pt x="152387" y="137833"/>
                  </a:lnTo>
                  <a:lnTo>
                    <a:pt x="151688" y="136956"/>
                  </a:lnTo>
                  <a:lnTo>
                    <a:pt x="150101" y="135851"/>
                  </a:lnTo>
                  <a:lnTo>
                    <a:pt x="150202" y="137541"/>
                  </a:lnTo>
                  <a:lnTo>
                    <a:pt x="149987" y="134543"/>
                  </a:lnTo>
                  <a:lnTo>
                    <a:pt x="149491" y="133350"/>
                  </a:lnTo>
                  <a:lnTo>
                    <a:pt x="148729" y="132384"/>
                  </a:lnTo>
                  <a:lnTo>
                    <a:pt x="148323" y="133311"/>
                  </a:lnTo>
                  <a:lnTo>
                    <a:pt x="147739" y="134137"/>
                  </a:lnTo>
                  <a:lnTo>
                    <a:pt x="146964" y="134785"/>
                  </a:lnTo>
                  <a:lnTo>
                    <a:pt x="147091" y="135648"/>
                  </a:lnTo>
                  <a:lnTo>
                    <a:pt x="147002" y="136474"/>
                  </a:lnTo>
                  <a:lnTo>
                    <a:pt x="146710" y="137248"/>
                  </a:lnTo>
                  <a:lnTo>
                    <a:pt x="147967" y="137629"/>
                  </a:lnTo>
                  <a:lnTo>
                    <a:pt x="148869" y="138671"/>
                  </a:lnTo>
                  <a:lnTo>
                    <a:pt x="149059" y="139979"/>
                  </a:lnTo>
                  <a:lnTo>
                    <a:pt x="149136" y="140373"/>
                  </a:lnTo>
                  <a:lnTo>
                    <a:pt x="149161" y="142227"/>
                  </a:lnTo>
                  <a:lnTo>
                    <a:pt x="147662" y="143738"/>
                  </a:lnTo>
                  <a:lnTo>
                    <a:pt x="144932" y="143764"/>
                  </a:lnTo>
                  <a:lnTo>
                    <a:pt x="144157" y="143433"/>
                  </a:lnTo>
                  <a:lnTo>
                    <a:pt x="143560" y="142913"/>
                  </a:lnTo>
                  <a:lnTo>
                    <a:pt x="142862" y="142303"/>
                  </a:lnTo>
                  <a:lnTo>
                    <a:pt x="142405" y="141439"/>
                  </a:lnTo>
                  <a:lnTo>
                    <a:pt x="142392" y="140423"/>
                  </a:lnTo>
                  <a:lnTo>
                    <a:pt x="140119" y="140550"/>
                  </a:lnTo>
                  <a:lnTo>
                    <a:pt x="137947" y="139230"/>
                  </a:lnTo>
                  <a:lnTo>
                    <a:pt x="137096" y="136385"/>
                  </a:lnTo>
                  <a:lnTo>
                    <a:pt x="137109" y="135229"/>
                  </a:lnTo>
                  <a:lnTo>
                    <a:pt x="136982" y="136194"/>
                  </a:lnTo>
                  <a:lnTo>
                    <a:pt x="137096" y="139026"/>
                  </a:lnTo>
                  <a:lnTo>
                    <a:pt x="138430" y="141008"/>
                  </a:lnTo>
                  <a:lnTo>
                    <a:pt x="140347" y="142087"/>
                  </a:lnTo>
                  <a:lnTo>
                    <a:pt x="140792" y="145872"/>
                  </a:lnTo>
                  <a:lnTo>
                    <a:pt x="144068" y="148424"/>
                  </a:lnTo>
                  <a:lnTo>
                    <a:pt x="148475" y="147815"/>
                  </a:lnTo>
                  <a:lnTo>
                    <a:pt x="148932" y="147205"/>
                  </a:lnTo>
                  <a:lnTo>
                    <a:pt x="149567" y="146697"/>
                  </a:lnTo>
                  <a:lnTo>
                    <a:pt x="150634" y="146443"/>
                  </a:lnTo>
                  <a:lnTo>
                    <a:pt x="151155" y="146469"/>
                  </a:lnTo>
                  <a:lnTo>
                    <a:pt x="152768" y="145110"/>
                  </a:lnTo>
                  <a:lnTo>
                    <a:pt x="153682" y="142989"/>
                  </a:lnTo>
                  <a:close/>
                </a:path>
                <a:path w="258445" h="175895">
                  <a:moveTo>
                    <a:pt x="155244" y="57734"/>
                  </a:moveTo>
                  <a:lnTo>
                    <a:pt x="155054" y="53289"/>
                  </a:lnTo>
                  <a:lnTo>
                    <a:pt x="153962" y="51816"/>
                  </a:lnTo>
                  <a:lnTo>
                    <a:pt x="151866" y="50698"/>
                  </a:lnTo>
                  <a:lnTo>
                    <a:pt x="150469" y="50317"/>
                  </a:lnTo>
                  <a:lnTo>
                    <a:pt x="148678" y="50393"/>
                  </a:lnTo>
                  <a:lnTo>
                    <a:pt x="147624" y="50927"/>
                  </a:lnTo>
                  <a:lnTo>
                    <a:pt x="145948" y="52438"/>
                  </a:lnTo>
                  <a:lnTo>
                    <a:pt x="145427" y="53441"/>
                  </a:lnTo>
                  <a:lnTo>
                    <a:pt x="145249" y="54597"/>
                  </a:lnTo>
                  <a:lnTo>
                    <a:pt x="145821" y="55003"/>
                  </a:lnTo>
                  <a:lnTo>
                    <a:pt x="146304" y="55549"/>
                  </a:lnTo>
                  <a:lnTo>
                    <a:pt x="146558" y="56388"/>
                  </a:lnTo>
                  <a:lnTo>
                    <a:pt x="146558" y="56603"/>
                  </a:lnTo>
                  <a:lnTo>
                    <a:pt x="148539" y="56883"/>
                  </a:lnTo>
                  <a:lnTo>
                    <a:pt x="150139" y="58267"/>
                  </a:lnTo>
                  <a:lnTo>
                    <a:pt x="150647" y="60210"/>
                  </a:lnTo>
                  <a:lnTo>
                    <a:pt x="153263" y="59931"/>
                  </a:lnTo>
                  <a:lnTo>
                    <a:pt x="155244" y="57734"/>
                  </a:lnTo>
                  <a:close/>
                </a:path>
                <a:path w="258445" h="175895">
                  <a:moveTo>
                    <a:pt x="155549" y="78917"/>
                  </a:moveTo>
                  <a:lnTo>
                    <a:pt x="154622" y="79273"/>
                  </a:lnTo>
                  <a:lnTo>
                    <a:pt x="152247" y="79298"/>
                  </a:lnTo>
                  <a:lnTo>
                    <a:pt x="150710" y="77812"/>
                  </a:lnTo>
                  <a:lnTo>
                    <a:pt x="150685" y="74942"/>
                  </a:lnTo>
                  <a:lnTo>
                    <a:pt x="151168" y="74053"/>
                  </a:lnTo>
                  <a:lnTo>
                    <a:pt x="151904" y="73431"/>
                  </a:lnTo>
                  <a:lnTo>
                    <a:pt x="151091" y="73075"/>
                  </a:lnTo>
                  <a:lnTo>
                    <a:pt x="150190" y="72885"/>
                  </a:lnTo>
                  <a:lnTo>
                    <a:pt x="147726" y="72986"/>
                  </a:lnTo>
                  <a:lnTo>
                    <a:pt x="146367" y="73634"/>
                  </a:lnTo>
                  <a:lnTo>
                    <a:pt x="144462" y="75615"/>
                  </a:lnTo>
                  <a:lnTo>
                    <a:pt x="144284" y="75895"/>
                  </a:lnTo>
                  <a:lnTo>
                    <a:pt x="142951" y="76288"/>
                  </a:lnTo>
                  <a:lnTo>
                    <a:pt x="141795" y="77063"/>
                  </a:lnTo>
                  <a:lnTo>
                    <a:pt x="140208" y="79082"/>
                  </a:lnTo>
                  <a:lnTo>
                    <a:pt x="139712" y="80264"/>
                  </a:lnTo>
                  <a:lnTo>
                    <a:pt x="139598" y="81546"/>
                  </a:lnTo>
                  <a:lnTo>
                    <a:pt x="140284" y="82130"/>
                  </a:lnTo>
                  <a:lnTo>
                    <a:pt x="140881" y="82854"/>
                  </a:lnTo>
                  <a:lnTo>
                    <a:pt x="141439" y="84683"/>
                  </a:lnTo>
                  <a:lnTo>
                    <a:pt x="141376" y="85559"/>
                  </a:lnTo>
                  <a:lnTo>
                    <a:pt x="141173" y="86410"/>
                  </a:lnTo>
                  <a:lnTo>
                    <a:pt x="142214" y="87591"/>
                  </a:lnTo>
                  <a:lnTo>
                    <a:pt x="143662" y="88366"/>
                  </a:lnTo>
                  <a:lnTo>
                    <a:pt x="146354" y="88671"/>
                  </a:lnTo>
                  <a:lnTo>
                    <a:pt x="149466" y="88074"/>
                  </a:lnTo>
                  <a:lnTo>
                    <a:pt x="151066" y="86829"/>
                  </a:lnTo>
                  <a:lnTo>
                    <a:pt x="152234" y="84543"/>
                  </a:lnTo>
                  <a:lnTo>
                    <a:pt x="152349" y="84213"/>
                  </a:lnTo>
                  <a:lnTo>
                    <a:pt x="151574" y="84632"/>
                  </a:lnTo>
                  <a:lnTo>
                    <a:pt x="154381" y="83007"/>
                  </a:lnTo>
                  <a:lnTo>
                    <a:pt x="155549" y="81089"/>
                  </a:lnTo>
                  <a:lnTo>
                    <a:pt x="155549" y="78917"/>
                  </a:lnTo>
                  <a:close/>
                </a:path>
                <a:path w="258445" h="175895">
                  <a:moveTo>
                    <a:pt x="168681" y="117132"/>
                  </a:moveTo>
                  <a:lnTo>
                    <a:pt x="167919" y="110845"/>
                  </a:lnTo>
                  <a:lnTo>
                    <a:pt x="165963" y="108737"/>
                  </a:lnTo>
                  <a:lnTo>
                    <a:pt x="163487" y="108064"/>
                  </a:lnTo>
                  <a:lnTo>
                    <a:pt x="163080" y="107708"/>
                  </a:lnTo>
                  <a:lnTo>
                    <a:pt x="163080" y="119316"/>
                  </a:lnTo>
                  <a:lnTo>
                    <a:pt x="158737" y="119507"/>
                  </a:lnTo>
                  <a:lnTo>
                    <a:pt x="163080" y="119316"/>
                  </a:lnTo>
                  <a:lnTo>
                    <a:pt x="163080" y="107708"/>
                  </a:lnTo>
                  <a:lnTo>
                    <a:pt x="161988" y="107086"/>
                  </a:lnTo>
                  <a:lnTo>
                    <a:pt x="161048" y="108064"/>
                  </a:lnTo>
                  <a:lnTo>
                    <a:pt x="159829" y="108762"/>
                  </a:lnTo>
                  <a:lnTo>
                    <a:pt x="158419" y="109016"/>
                  </a:lnTo>
                  <a:lnTo>
                    <a:pt x="158813" y="111290"/>
                  </a:lnTo>
                  <a:lnTo>
                    <a:pt x="157607" y="113499"/>
                  </a:lnTo>
                  <a:lnTo>
                    <a:pt x="155448" y="114388"/>
                  </a:lnTo>
                  <a:lnTo>
                    <a:pt x="155054" y="115189"/>
                  </a:lnTo>
                  <a:lnTo>
                    <a:pt x="154368" y="115824"/>
                  </a:lnTo>
                  <a:lnTo>
                    <a:pt x="153441" y="116103"/>
                  </a:lnTo>
                  <a:lnTo>
                    <a:pt x="154292" y="117614"/>
                  </a:lnTo>
                  <a:lnTo>
                    <a:pt x="155702" y="118732"/>
                  </a:lnTo>
                  <a:lnTo>
                    <a:pt x="157403" y="119214"/>
                  </a:lnTo>
                  <a:lnTo>
                    <a:pt x="158750" y="120396"/>
                  </a:lnTo>
                  <a:lnTo>
                    <a:pt x="160578" y="121043"/>
                  </a:lnTo>
                  <a:lnTo>
                    <a:pt x="166103" y="120370"/>
                  </a:lnTo>
                  <a:lnTo>
                    <a:pt x="168681" y="117132"/>
                  </a:lnTo>
                  <a:close/>
                </a:path>
                <a:path w="258445" h="175895">
                  <a:moveTo>
                    <a:pt x="175069" y="148704"/>
                  </a:moveTo>
                  <a:lnTo>
                    <a:pt x="174967" y="146151"/>
                  </a:lnTo>
                  <a:lnTo>
                    <a:pt x="174612" y="145135"/>
                  </a:lnTo>
                  <a:lnTo>
                    <a:pt x="174066" y="144233"/>
                  </a:lnTo>
                  <a:lnTo>
                    <a:pt x="172999" y="145618"/>
                  </a:lnTo>
                  <a:lnTo>
                    <a:pt x="171399" y="146583"/>
                  </a:lnTo>
                  <a:lnTo>
                    <a:pt x="166903" y="147040"/>
                  </a:lnTo>
                  <a:lnTo>
                    <a:pt x="164503" y="145732"/>
                  </a:lnTo>
                  <a:lnTo>
                    <a:pt x="163233" y="143624"/>
                  </a:lnTo>
                  <a:lnTo>
                    <a:pt x="162331" y="144792"/>
                  </a:lnTo>
                  <a:lnTo>
                    <a:pt x="161798" y="146253"/>
                  </a:lnTo>
                  <a:lnTo>
                    <a:pt x="161925" y="148983"/>
                  </a:lnTo>
                  <a:lnTo>
                    <a:pt x="162293" y="150037"/>
                  </a:lnTo>
                  <a:lnTo>
                    <a:pt x="162852" y="150939"/>
                  </a:lnTo>
                  <a:lnTo>
                    <a:pt x="164985" y="149606"/>
                  </a:lnTo>
                  <a:lnTo>
                    <a:pt x="166052" y="150190"/>
                  </a:lnTo>
                  <a:lnTo>
                    <a:pt x="168262" y="151257"/>
                  </a:lnTo>
                  <a:lnTo>
                    <a:pt x="168846" y="150279"/>
                  </a:lnTo>
                  <a:lnTo>
                    <a:pt x="169862" y="149580"/>
                  </a:lnTo>
                  <a:lnTo>
                    <a:pt x="172300" y="149555"/>
                  </a:lnTo>
                  <a:lnTo>
                    <a:pt x="173304" y="150202"/>
                  </a:lnTo>
                  <a:lnTo>
                    <a:pt x="173913" y="151130"/>
                  </a:lnTo>
                  <a:lnTo>
                    <a:pt x="174650" y="150025"/>
                  </a:lnTo>
                  <a:lnTo>
                    <a:pt x="175069" y="148704"/>
                  </a:lnTo>
                  <a:close/>
                </a:path>
                <a:path w="258445" h="175895">
                  <a:moveTo>
                    <a:pt x="175387" y="8331"/>
                  </a:moveTo>
                  <a:lnTo>
                    <a:pt x="175056" y="7531"/>
                  </a:lnTo>
                  <a:lnTo>
                    <a:pt x="173748" y="6235"/>
                  </a:lnTo>
                  <a:lnTo>
                    <a:pt x="172948" y="5905"/>
                  </a:lnTo>
                  <a:lnTo>
                    <a:pt x="171081" y="5905"/>
                  </a:lnTo>
                  <a:lnTo>
                    <a:pt x="170294" y="6235"/>
                  </a:lnTo>
                  <a:lnTo>
                    <a:pt x="168973" y="7531"/>
                  </a:lnTo>
                  <a:lnTo>
                    <a:pt x="168643" y="8331"/>
                  </a:lnTo>
                  <a:lnTo>
                    <a:pt x="168643" y="10172"/>
                  </a:lnTo>
                  <a:lnTo>
                    <a:pt x="168973" y="10960"/>
                  </a:lnTo>
                  <a:lnTo>
                    <a:pt x="170294" y="12268"/>
                  </a:lnTo>
                  <a:lnTo>
                    <a:pt x="171081" y="12598"/>
                  </a:lnTo>
                  <a:lnTo>
                    <a:pt x="172948" y="12598"/>
                  </a:lnTo>
                  <a:lnTo>
                    <a:pt x="173748" y="12268"/>
                  </a:lnTo>
                  <a:lnTo>
                    <a:pt x="175056" y="10960"/>
                  </a:lnTo>
                  <a:lnTo>
                    <a:pt x="175387" y="10172"/>
                  </a:lnTo>
                  <a:lnTo>
                    <a:pt x="175387" y="8331"/>
                  </a:lnTo>
                  <a:close/>
                </a:path>
                <a:path w="258445" h="175895">
                  <a:moveTo>
                    <a:pt x="179692" y="89801"/>
                  </a:moveTo>
                  <a:lnTo>
                    <a:pt x="179489" y="89242"/>
                  </a:lnTo>
                  <a:lnTo>
                    <a:pt x="179197" y="88734"/>
                  </a:lnTo>
                  <a:lnTo>
                    <a:pt x="178854" y="88265"/>
                  </a:lnTo>
                  <a:lnTo>
                    <a:pt x="178854" y="88976"/>
                  </a:lnTo>
                  <a:lnTo>
                    <a:pt x="178803" y="86461"/>
                  </a:lnTo>
                  <a:lnTo>
                    <a:pt x="178168" y="85077"/>
                  </a:lnTo>
                  <a:lnTo>
                    <a:pt x="177215" y="83997"/>
                  </a:lnTo>
                  <a:lnTo>
                    <a:pt x="176618" y="86385"/>
                  </a:lnTo>
                  <a:lnTo>
                    <a:pt x="174586" y="88265"/>
                  </a:lnTo>
                  <a:lnTo>
                    <a:pt x="169608" y="88773"/>
                  </a:lnTo>
                  <a:lnTo>
                    <a:pt x="167449" y="87617"/>
                  </a:lnTo>
                  <a:lnTo>
                    <a:pt x="166268" y="85763"/>
                  </a:lnTo>
                  <a:lnTo>
                    <a:pt x="165900" y="86626"/>
                  </a:lnTo>
                  <a:lnTo>
                    <a:pt x="165696" y="87566"/>
                  </a:lnTo>
                  <a:lnTo>
                    <a:pt x="165785" y="89750"/>
                  </a:lnTo>
                  <a:lnTo>
                    <a:pt x="166179" y="90830"/>
                  </a:lnTo>
                  <a:lnTo>
                    <a:pt x="166979" y="92100"/>
                  </a:lnTo>
                  <a:lnTo>
                    <a:pt x="168224" y="93814"/>
                  </a:lnTo>
                  <a:lnTo>
                    <a:pt x="166979" y="92100"/>
                  </a:lnTo>
                  <a:lnTo>
                    <a:pt x="166992" y="92786"/>
                  </a:lnTo>
                  <a:lnTo>
                    <a:pt x="167132" y="93980"/>
                  </a:lnTo>
                  <a:lnTo>
                    <a:pt x="167627" y="95046"/>
                  </a:lnTo>
                  <a:lnTo>
                    <a:pt x="168948" y="96774"/>
                  </a:lnTo>
                  <a:lnTo>
                    <a:pt x="169773" y="97447"/>
                  </a:lnTo>
                  <a:lnTo>
                    <a:pt x="170726" y="97891"/>
                  </a:lnTo>
                  <a:lnTo>
                    <a:pt x="171462" y="96989"/>
                  </a:lnTo>
                  <a:lnTo>
                    <a:pt x="172478" y="96304"/>
                  </a:lnTo>
                  <a:lnTo>
                    <a:pt x="175285" y="95478"/>
                  </a:lnTo>
                  <a:lnTo>
                    <a:pt x="176936" y="95694"/>
                  </a:lnTo>
                  <a:lnTo>
                    <a:pt x="178308" y="96431"/>
                  </a:lnTo>
                  <a:lnTo>
                    <a:pt x="178879" y="95732"/>
                  </a:lnTo>
                  <a:lnTo>
                    <a:pt x="177939" y="95161"/>
                  </a:lnTo>
                  <a:lnTo>
                    <a:pt x="177266" y="94170"/>
                  </a:lnTo>
                  <a:lnTo>
                    <a:pt x="177253" y="92989"/>
                  </a:lnTo>
                  <a:lnTo>
                    <a:pt x="177368" y="92417"/>
                  </a:lnTo>
                  <a:lnTo>
                    <a:pt x="177507" y="91605"/>
                  </a:lnTo>
                  <a:lnTo>
                    <a:pt x="177901" y="90906"/>
                  </a:lnTo>
                  <a:lnTo>
                    <a:pt x="178511" y="90411"/>
                  </a:lnTo>
                  <a:lnTo>
                    <a:pt x="178739" y="89725"/>
                  </a:lnTo>
                  <a:lnTo>
                    <a:pt x="178854" y="89014"/>
                  </a:lnTo>
                  <a:lnTo>
                    <a:pt x="178739" y="89725"/>
                  </a:lnTo>
                  <a:lnTo>
                    <a:pt x="178511" y="90411"/>
                  </a:lnTo>
                  <a:lnTo>
                    <a:pt x="178854" y="90131"/>
                  </a:lnTo>
                  <a:lnTo>
                    <a:pt x="179247" y="89928"/>
                  </a:lnTo>
                  <a:lnTo>
                    <a:pt x="179692" y="89801"/>
                  </a:lnTo>
                  <a:close/>
                </a:path>
                <a:path w="258445" h="175895">
                  <a:moveTo>
                    <a:pt x="179895" y="64503"/>
                  </a:moveTo>
                  <a:lnTo>
                    <a:pt x="179120" y="63893"/>
                  </a:lnTo>
                  <a:lnTo>
                    <a:pt x="178460" y="63131"/>
                  </a:lnTo>
                  <a:lnTo>
                    <a:pt x="177622" y="60413"/>
                  </a:lnTo>
                  <a:lnTo>
                    <a:pt x="178142" y="58699"/>
                  </a:lnTo>
                  <a:lnTo>
                    <a:pt x="179120" y="57429"/>
                  </a:lnTo>
                  <a:lnTo>
                    <a:pt x="177634" y="57492"/>
                  </a:lnTo>
                  <a:lnTo>
                    <a:pt x="176364" y="58216"/>
                  </a:lnTo>
                  <a:lnTo>
                    <a:pt x="175501" y="59270"/>
                  </a:lnTo>
                  <a:lnTo>
                    <a:pt x="175412" y="60363"/>
                  </a:lnTo>
                  <a:lnTo>
                    <a:pt x="175069" y="61379"/>
                  </a:lnTo>
                  <a:lnTo>
                    <a:pt x="174383" y="62166"/>
                  </a:lnTo>
                  <a:lnTo>
                    <a:pt x="173570" y="63119"/>
                  </a:lnTo>
                  <a:lnTo>
                    <a:pt x="172427" y="63779"/>
                  </a:lnTo>
                  <a:lnTo>
                    <a:pt x="170053" y="64008"/>
                  </a:lnTo>
                  <a:lnTo>
                    <a:pt x="169113" y="63715"/>
                  </a:lnTo>
                  <a:lnTo>
                    <a:pt x="168249" y="63271"/>
                  </a:lnTo>
                  <a:lnTo>
                    <a:pt x="168008" y="63957"/>
                  </a:lnTo>
                  <a:lnTo>
                    <a:pt x="172199" y="69989"/>
                  </a:lnTo>
                  <a:lnTo>
                    <a:pt x="175336" y="69608"/>
                  </a:lnTo>
                  <a:lnTo>
                    <a:pt x="176695" y="68478"/>
                  </a:lnTo>
                  <a:lnTo>
                    <a:pt x="177406" y="66992"/>
                  </a:lnTo>
                  <a:lnTo>
                    <a:pt x="177927" y="67208"/>
                  </a:lnTo>
                  <a:lnTo>
                    <a:pt x="179070" y="67322"/>
                  </a:lnTo>
                  <a:lnTo>
                    <a:pt x="179057" y="66294"/>
                  </a:lnTo>
                  <a:lnTo>
                    <a:pt x="179336" y="65328"/>
                  </a:lnTo>
                  <a:lnTo>
                    <a:pt x="179895" y="64503"/>
                  </a:lnTo>
                  <a:close/>
                </a:path>
                <a:path w="258445" h="175895">
                  <a:moveTo>
                    <a:pt x="185458" y="122288"/>
                  </a:moveTo>
                  <a:lnTo>
                    <a:pt x="181864" y="122643"/>
                  </a:lnTo>
                  <a:lnTo>
                    <a:pt x="180136" y="122059"/>
                  </a:lnTo>
                  <a:lnTo>
                    <a:pt x="178828" y="120967"/>
                  </a:lnTo>
                  <a:lnTo>
                    <a:pt x="178904" y="124828"/>
                  </a:lnTo>
                  <a:lnTo>
                    <a:pt x="181038" y="127241"/>
                  </a:lnTo>
                  <a:lnTo>
                    <a:pt x="183819" y="127889"/>
                  </a:lnTo>
                  <a:lnTo>
                    <a:pt x="183578" y="124993"/>
                  </a:lnTo>
                  <a:lnTo>
                    <a:pt x="185204" y="122643"/>
                  </a:lnTo>
                  <a:lnTo>
                    <a:pt x="185458" y="122288"/>
                  </a:lnTo>
                  <a:close/>
                </a:path>
                <a:path w="258445" h="175895">
                  <a:moveTo>
                    <a:pt x="185534" y="139687"/>
                  </a:moveTo>
                  <a:lnTo>
                    <a:pt x="184873" y="134213"/>
                  </a:lnTo>
                  <a:lnTo>
                    <a:pt x="182372" y="132257"/>
                  </a:lnTo>
                  <a:lnTo>
                    <a:pt x="178066" y="132778"/>
                  </a:lnTo>
                  <a:lnTo>
                    <a:pt x="176822" y="133680"/>
                  </a:lnTo>
                  <a:lnTo>
                    <a:pt x="176047" y="134886"/>
                  </a:lnTo>
                  <a:lnTo>
                    <a:pt x="176174" y="136156"/>
                  </a:lnTo>
                  <a:lnTo>
                    <a:pt x="175920" y="137414"/>
                  </a:lnTo>
                  <a:lnTo>
                    <a:pt x="175348" y="138518"/>
                  </a:lnTo>
                  <a:lnTo>
                    <a:pt x="175793" y="140639"/>
                  </a:lnTo>
                  <a:lnTo>
                    <a:pt x="177520" y="142151"/>
                  </a:lnTo>
                  <a:lnTo>
                    <a:pt x="180403" y="142532"/>
                  </a:lnTo>
                  <a:lnTo>
                    <a:pt x="183565" y="142163"/>
                  </a:lnTo>
                  <a:lnTo>
                    <a:pt x="185534" y="139687"/>
                  </a:lnTo>
                  <a:close/>
                </a:path>
                <a:path w="258445" h="175895">
                  <a:moveTo>
                    <a:pt x="186067" y="122135"/>
                  </a:moveTo>
                  <a:lnTo>
                    <a:pt x="185483" y="122275"/>
                  </a:lnTo>
                  <a:lnTo>
                    <a:pt x="185928" y="122237"/>
                  </a:lnTo>
                  <a:lnTo>
                    <a:pt x="186067" y="122135"/>
                  </a:lnTo>
                  <a:close/>
                </a:path>
                <a:path w="258445" h="175895">
                  <a:moveTo>
                    <a:pt x="191909" y="121272"/>
                  </a:moveTo>
                  <a:lnTo>
                    <a:pt x="191871" y="120396"/>
                  </a:lnTo>
                  <a:lnTo>
                    <a:pt x="191655" y="119545"/>
                  </a:lnTo>
                  <a:lnTo>
                    <a:pt x="191490" y="119227"/>
                  </a:lnTo>
                  <a:lnTo>
                    <a:pt x="191287" y="118783"/>
                  </a:lnTo>
                  <a:lnTo>
                    <a:pt x="190677" y="119049"/>
                  </a:lnTo>
                  <a:lnTo>
                    <a:pt x="190004" y="119214"/>
                  </a:lnTo>
                  <a:lnTo>
                    <a:pt x="189293" y="119227"/>
                  </a:lnTo>
                  <a:lnTo>
                    <a:pt x="189115" y="119227"/>
                  </a:lnTo>
                  <a:lnTo>
                    <a:pt x="188963" y="119138"/>
                  </a:lnTo>
                  <a:lnTo>
                    <a:pt x="188785" y="119126"/>
                  </a:lnTo>
                  <a:lnTo>
                    <a:pt x="187782" y="120929"/>
                  </a:lnTo>
                  <a:lnTo>
                    <a:pt x="186067" y="122135"/>
                  </a:lnTo>
                  <a:lnTo>
                    <a:pt x="189598" y="121272"/>
                  </a:lnTo>
                  <a:lnTo>
                    <a:pt x="190804" y="121361"/>
                  </a:lnTo>
                  <a:lnTo>
                    <a:pt x="191884" y="121742"/>
                  </a:lnTo>
                  <a:lnTo>
                    <a:pt x="191909" y="121272"/>
                  </a:lnTo>
                  <a:close/>
                </a:path>
                <a:path w="258445" h="175895">
                  <a:moveTo>
                    <a:pt x="193433" y="108508"/>
                  </a:moveTo>
                  <a:lnTo>
                    <a:pt x="192951" y="104609"/>
                  </a:lnTo>
                  <a:lnTo>
                    <a:pt x="190449" y="102666"/>
                  </a:lnTo>
                  <a:lnTo>
                    <a:pt x="186524" y="103136"/>
                  </a:lnTo>
                  <a:lnTo>
                    <a:pt x="185547" y="103720"/>
                  </a:lnTo>
                  <a:lnTo>
                    <a:pt x="184772" y="104495"/>
                  </a:lnTo>
                  <a:lnTo>
                    <a:pt x="185229" y="106273"/>
                  </a:lnTo>
                  <a:lnTo>
                    <a:pt x="184886" y="108077"/>
                  </a:lnTo>
                  <a:lnTo>
                    <a:pt x="183972" y="109524"/>
                  </a:lnTo>
                  <a:lnTo>
                    <a:pt x="184797" y="109651"/>
                  </a:lnTo>
                  <a:lnTo>
                    <a:pt x="185585" y="109918"/>
                  </a:lnTo>
                  <a:lnTo>
                    <a:pt x="186296" y="110312"/>
                  </a:lnTo>
                  <a:lnTo>
                    <a:pt x="187109" y="109702"/>
                  </a:lnTo>
                  <a:lnTo>
                    <a:pt x="188074" y="109270"/>
                  </a:lnTo>
                  <a:lnTo>
                    <a:pt x="190461" y="109245"/>
                  </a:lnTo>
                  <a:lnTo>
                    <a:pt x="191617" y="109740"/>
                  </a:lnTo>
                  <a:lnTo>
                    <a:pt x="192506" y="110515"/>
                  </a:lnTo>
                  <a:lnTo>
                    <a:pt x="193090" y="109588"/>
                  </a:lnTo>
                  <a:lnTo>
                    <a:pt x="193433" y="108508"/>
                  </a:lnTo>
                  <a:close/>
                </a:path>
                <a:path w="258445" h="175895">
                  <a:moveTo>
                    <a:pt x="196557" y="103911"/>
                  </a:moveTo>
                  <a:lnTo>
                    <a:pt x="195707" y="103124"/>
                  </a:lnTo>
                  <a:lnTo>
                    <a:pt x="195059" y="102108"/>
                  </a:lnTo>
                  <a:lnTo>
                    <a:pt x="194437" y="99580"/>
                  </a:lnTo>
                  <a:lnTo>
                    <a:pt x="194602" y="98247"/>
                  </a:lnTo>
                  <a:lnTo>
                    <a:pt x="195122" y="97066"/>
                  </a:lnTo>
                  <a:lnTo>
                    <a:pt x="194462" y="97116"/>
                  </a:lnTo>
                  <a:lnTo>
                    <a:pt x="193192" y="96901"/>
                  </a:lnTo>
                  <a:lnTo>
                    <a:pt x="192557" y="97955"/>
                  </a:lnTo>
                  <a:lnTo>
                    <a:pt x="192214" y="99187"/>
                  </a:lnTo>
                  <a:lnTo>
                    <a:pt x="192379" y="103124"/>
                  </a:lnTo>
                  <a:lnTo>
                    <a:pt x="194056" y="105308"/>
                  </a:lnTo>
                  <a:lnTo>
                    <a:pt x="196342" y="106248"/>
                  </a:lnTo>
                  <a:lnTo>
                    <a:pt x="196265" y="105435"/>
                  </a:lnTo>
                  <a:lnTo>
                    <a:pt x="196354" y="104660"/>
                  </a:lnTo>
                  <a:lnTo>
                    <a:pt x="196557" y="103911"/>
                  </a:lnTo>
                  <a:close/>
                </a:path>
                <a:path w="258445" h="175895">
                  <a:moveTo>
                    <a:pt x="205511" y="75323"/>
                  </a:moveTo>
                  <a:lnTo>
                    <a:pt x="205333" y="71031"/>
                  </a:lnTo>
                  <a:lnTo>
                    <a:pt x="204165" y="69481"/>
                  </a:lnTo>
                  <a:lnTo>
                    <a:pt x="202552" y="68707"/>
                  </a:lnTo>
                  <a:lnTo>
                    <a:pt x="202018" y="68999"/>
                  </a:lnTo>
                  <a:lnTo>
                    <a:pt x="201422" y="69176"/>
                  </a:lnTo>
                  <a:lnTo>
                    <a:pt x="200787" y="69253"/>
                  </a:lnTo>
                  <a:lnTo>
                    <a:pt x="201180" y="70993"/>
                  </a:lnTo>
                  <a:lnTo>
                    <a:pt x="200152" y="72745"/>
                  </a:lnTo>
                  <a:lnTo>
                    <a:pt x="197345" y="73507"/>
                  </a:lnTo>
                  <a:lnTo>
                    <a:pt x="196303" y="73215"/>
                  </a:lnTo>
                  <a:lnTo>
                    <a:pt x="195491" y="72605"/>
                  </a:lnTo>
                  <a:lnTo>
                    <a:pt x="195414" y="73075"/>
                  </a:lnTo>
                  <a:lnTo>
                    <a:pt x="193027" y="73698"/>
                  </a:lnTo>
                  <a:lnTo>
                    <a:pt x="191363" y="75907"/>
                  </a:lnTo>
                  <a:lnTo>
                    <a:pt x="191681" y="78524"/>
                  </a:lnTo>
                  <a:lnTo>
                    <a:pt x="191770" y="78740"/>
                  </a:lnTo>
                  <a:lnTo>
                    <a:pt x="192862" y="79476"/>
                  </a:lnTo>
                  <a:lnTo>
                    <a:pt x="193725" y="80556"/>
                  </a:lnTo>
                  <a:lnTo>
                    <a:pt x="194170" y="82054"/>
                  </a:lnTo>
                  <a:lnTo>
                    <a:pt x="195084" y="82575"/>
                  </a:lnTo>
                  <a:lnTo>
                    <a:pt x="196126" y="82892"/>
                  </a:lnTo>
                  <a:lnTo>
                    <a:pt x="197383" y="82727"/>
                  </a:lnTo>
                  <a:lnTo>
                    <a:pt x="197154" y="82130"/>
                  </a:lnTo>
                  <a:lnTo>
                    <a:pt x="197015" y="79946"/>
                  </a:lnTo>
                  <a:lnTo>
                    <a:pt x="198424" y="78359"/>
                  </a:lnTo>
                  <a:lnTo>
                    <a:pt x="200723" y="78206"/>
                  </a:lnTo>
                  <a:lnTo>
                    <a:pt x="201549" y="78397"/>
                  </a:lnTo>
                  <a:lnTo>
                    <a:pt x="201574" y="77889"/>
                  </a:lnTo>
                  <a:lnTo>
                    <a:pt x="203847" y="77304"/>
                  </a:lnTo>
                  <a:lnTo>
                    <a:pt x="205511" y="75323"/>
                  </a:lnTo>
                  <a:close/>
                </a:path>
                <a:path w="258445" h="175895">
                  <a:moveTo>
                    <a:pt x="207086" y="148069"/>
                  </a:moveTo>
                  <a:lnTo>
                    <a:pt x="206908" y="144043"/>
                  </a:lnTo>
                  <a:lnTo>
                    <a:pt x="205740" y="142494"/>
                  </a:lnTo>
                  <a:lnTo>
                    <a:pt x="204139" y="141719"/>
                  </a:lnTo>
                  <a:lnTo>
                    <a:pt x="203542" y="142455"/>
                  </a:lnTo>
                  <a:lnTo>
                    <a:pt x="203047" y="144272"/>
                  </a:lnTo>
                  <a:lnTo>
                    <a:pt x="201777" y="145821"/>
                  </a:lnTo>
                  <a:lnTo>
                    <a:pt x="199986" y="146659"/>
                  </a:lnTo>
                  <a:lnTo>
                    <a:pt x="200418" y="147459"/>
                  </a:lnTo>
                  <a:lnTo>
                    <a:pt x="200571" y="147891"/>
                  </a:lnTo>
                  <a:lnTo>
                    <a:pt x="202069" y="147866"/>
                  </a:lnTo>
                  <a:lnTo>
                    <a:pt x="203479" y="148780"/>
                  </a:lnTo>
                  <a:lnTo>
                    <a:pt x="203923" y="150431"/>
                  </a:lnTo>
                  <a:lnTo>
                    <a:pt x="203911" y="150698"/>
                  </a:lnTo>
                  <a:lnTo>
                    <a:pt x="205790" y="149910"/>
                  </a:lnTo>
                  <a:lnTo>
                    <a:pt x="207086" y="148069"/>
                  </a:lnTo>
                  <a:close/>
                </a:path>
                <a:path w="258445" h="175895">
                  <a:moveTo>
                    <a:pt x="208648" y="30556"/>
                  </a:moveTo>
                  <a:lnTo>
                    <a:pt x="208318" y="29768"/>
                  </a:lnTo>
                  <a:lnTo>
                    <a:pt x="207010" y="28460"/>
                  </a:lnTo>
                  <a:lnTo>
                    <a:pt x="206209" y="28143"/>
                  </a:lnTo>
                  <a:lnTo>
                    <a:pt x="204355" y="28143"/>
                  </a:lnTo>
                  <a:lnTo>
                    <a:pt x="203555" y="28460"/>
                  </a:lnTo>
                  <a:lnTo>
                    <a:pt x="202234" y="29768"/>
                  </a:lnTo>
                  <a:lnTo>
                    <a:pt x="201904" y="30556"/>
                  </a:lnTo>
                  <a:lnTo>
                    <a:pt x="201904" y="32410"/>
                  </a:lnTo>
                  <a:lnTo>
                    <a:pt x="202234" y="33197"/>
                  </a:lnTo>
                  <a:lnTo>
                    <a:pt x="203555" y="34505"/>
                  </a:lnTo>
                  <a:lnTo>
                    <a:pt x="204355" y="34823"/>
                  </a:lnTo>
                  <a:lnTo>
                    <a:pt x="206209" y="34823"/>
                  </a:lnTo>
                  <a:lnTo>
                    <a:pt x="207010" y="34505"/>
                  </a:lnTo>
                  <a:lnTo>
                    <a:pt x="208318" y="33197"/>
                  </a:lnTo>
                  <a:lnTo>
                    <a:pt x="208648" y="32410"/>
                  </a:lnTo>
                  <a:lnTo>
                    <a:pt x="208648" y="30556"/>
                  </a:lnTo>
                  <a:close/>
                </a:path>
                <a:path w="258445" h="175895">
                  <a:moveTo>
                    <a:pt x="225005" y="88620"/>
                  </a:moveTo>
                  <a:lnTo>
                    <a:pt x="224294" y="88912"/>
                  </a:lnTo>
                  <a:lnTo>
                    <a:pt x="222046" y="89154"/>
                  </a:lnTo>
                  <a:lnTo>
                    <a:pt x="220395" y="87807"/>
                  </a:lnTo>
                  <a:lnTo>
                    <a:pt x="220091" y="84912"/>
                  </a:lnTo>
                  <a:lnTo>
                    <a:pt x="220535" y="83947"/>
                  </a:lnTo>
                  <a:lnTo>
                    <a:pt x="221259" y="83248"/>
                  </a:lnTo>
                  <a:lnTo>
                    <a:pt x="220332" y="83591"/>
                  </a:lnTo>
                  <a:lnTo>
                    <a:pt x="219583" y="84188"/>
                  </a:lnTo>
                  <a:lnTo>
                    <a:pt x="219011" y="84963"/>
                  </a:lnTo>
                  <a:lnTo>
                    <a:pt x="219621" y="86855"/>
                  </a:lnTo>
                  <a:lnTo>
                    <a:pt x="219379" y="88646"/>
                  </a:lnTo>
                  <a:lnTo>
                    <a:pt x="218567" y="90131"/>
                  </a:lnTo>
                  <a:lnTo>
                    <a:pt x="219443" y="91795"/>
                  </a:lnTo>
                  <a:lnTo>
                    <a:pt x="221195" y="92913"/>
                  </a:lnTo>
                  <a:lnTo>
                    <a:pt x="223799" y="92811"/>
                  </a:lnTo>
                  <a:lnTo>
                    <a:pt x="224840" y="92430"/>
                  </a:lnTo>
                  <a:lnTo>
                    <a:pt x="224586" y="91414"/>
                  </a:lnTo>
                  <a:lnTo>
                    <a:pt x="224574" y="90068"/>
                  </a:lnTo>
                  <a:lnTo>
                    <a:pt x="224739" y="89319"/>
                  </a:lnTo>
                  <a:lnTo>
                    <a:pt x="225005" y="88620"/>
                  </a:lnTo>
                  <a:close/>
                </a:path>
                <a:path w="258445" h="175895">
                  <a:moveTo>
                    <a:pt x="226733" y="136728"/>
                  </a:moveTo>
                  <a:lnTo>
                    <a:pt x="226453" y="135305"/>
                  </a:lnTo>
                  <a:lnTo>
                    <a:pt x="225310" y="134264"/>
                  </a:lnTo>
                  <a:lnTo>
                    <a:pt x="223875" y="134086"/>
                  </a:lnTo>
                  <a:lnTo>
                    <a:pt x="223862" y="134442"/>
                  </a:lnTo>
                  <a:lnTo>
                    <a:pt x="225005" y="134912"/>
                  </a:lnTo>
                  <a:lnTo>
                    <a:pt x="226009" y="135699"/>
                  </a:lnTo>
                  <a:lnTo>
                    <a:pt x="226733" y="136728"/>
                  </a:lnTo>
                  <a:close/>
                </a:path>
                <a:path w="258445" h="175895">
                  <a:moveTo>
                    <a:pt x="227520" y="85686"/>
                  </a:moveTo>
                  <a:lnTo>
                    <a:pt x="227317" y="85255"/>
                  </a:lnTo>
                  <a:lnTo>
                    <a:pt x="226682" y="84569"/>
                  </a:lnTo>
                  <a:lnTo>
                    <a:pt x="226771" y="84810"/>
                  </a:lnTo>
                  <a:lnTo>
                    <a:pt x="226885" y="85026"/>
                  </a:lnTo>
                  <a:lnTo>
                    <a:pt x="226949" y="85598"/>
                  </a:lnTo>
                  <a:lnTo>
                    <a:pt x="226822" y="86169"/>
                  </a:lnTo>
                  <a:lnTo>
                    <a:pt x="227266" y="85826"/>
                  </a:lnTo>
                  <a:lnTo>
                    <a:pt x="227520" y="85686"/>
                  </a:lnTo>
                  <a:close/>
                </a:path>
                <a:path w="258445" h="175895">
                  <a:moveTo>
                    <a:pt x="230581" y="68719"/>
                  </a:moveTo>
                  <a:lnTo>
                    <a:pt x="230428" y="65024"/>
                  </a:lnTo>
                  <a:lnTo>
                    <a:pt x="228866" y="63601"/>
                  </a:lnTo>
                  <a:lnTo>
                    <a:pt x="225564" y="63728"/>
                  </a:lnTo>
                  <a:lnTo>
                    <a:pt x="224409" y="64668"/>
                  </a:lnTo>
                  <a:lnTo>
                    <a:pt x="223964" y="65925"/>
                  </a:lnTo>
                  <a:lnTo>
                    <a:pt x="225501" y="66776"/>
                  </a:lnTo>
                  <a:lnTo>
                    <a:pt x="226606" y="68338"/>
                  </a:lnTo>
                  <a:lnTo>
                    <a:pt x="226631" y="70192"/>
                  </a:lnTo>
                  <a:lnTo>
                    <a:pt x="227050" y="70370"/>
                  </a:lnTo>
                  <a:lnTo>
                    <a:pt x="229146" y="70281"/>
                  </a:lnTo>
                  <a:lnTo>
                    <a:pt x="230581" y="68719"/>
                  </a:lnTo>
                  <a:close/>
                </a:path>
                <a:path w="258445" h="175895">
                  <a:moveTo>
                    <a:pt x="244119" y="111848"/>
                  </a:moveTo>
                  <a:lnTo>
                    <a:pt x="243967" y="108153"/>
                  </a:lnTo>
                  <a:lnTo>
                    <a:pt x="242379" y="106718"/>
                  </a:lnTo>
                  <a:lnTo>
                    <a:pt x="238658" y="106883"/>
                  </a:lnTo>
                  <a:lnTo>
                    <a:pt x="237223" y="108432"/>
                  </a:lnTo>
                  <a:lnTo>
                    <a:pt x="237350" y="110477"/>
                  </a:lnTo>
                  <a:lnTo>
                    <a:pt x="238417" y="111150"/>
                  </a:lnTo>
                  <a:lnTo>
                    <a:pt x="239293" y="112128"/>
                  </a:lnTo>
                  <a:lnTo>
                    <a:pt x="239839" y="113334"/>
                  </a:lnTo>
                  <a:lnTo>
                    <a:pt x="240474" y="113499"/>
                  </a:lnTo>
                  <a:lnTo>
                    <a:pt x="242671" y="113398"/>
                  </a:lnTo>
                  <a:lnTo>
                    <a:pt x="244119" y="111848"/>
                  </a:lnTo>
                  <a:close/>
                </a:path>
                <a:path w="258445" h="175895">
                  <a:moveTo>
                    <a:pt x="249707" y="89293"/>
                  </a:moveTo>
                  <a:lnTo>
                    <a:pt x="249326" y="90081"/>
                  </a:lnTo>
                  <a:lnTo>
                    <a:pt x="248767" y="90754"/>
                  </a:lnTo>
                  <a:lnTo>
                    <a:pt x="248031" y="91249"/>
                  </a:lnTo>
                  <a:lnTo>
                    <a:pt x="248043" y="91452"/>
                  </a:lnTo>
                  <a:lnTo>
                    <a:pt x="248894" y="91020"/>
                  </a:lnTo>
                  <a:lnTo>
                    <a:pt x="249478" y="90233"/>
                  </a:lnTo>
                  <a:lnTo>
                    <a:pt x="249707" y="89293"/>
                  </a:lnTo>
                  <a:close/>
                </a:path>
                <a:path w="258445" h="175895">
                  <a:moveTo>
                    <a:pt x="252742" y="155727"/>
                  </a:moveTo>
                  <a:lnTo>
                    <a:pt x="252615" y="152692"/>
                  </a:lnTo>
                  <a:lnTo>
                    <a:pt x="251917" y="151714"/>
                  </a:lnTo>
                  <a:lnTo>
                    <a:pt x="250939" y="151168"/>
                  </a:lnTo>
                  <a:lnTo>
                    <a:pt x="250101" y="151511"/>
                  </a:lnTo>
                  <a:lnTo>
                    <a:pt x="249059" y="151815"/>
                  </a:lnTo>
                  <a:lnTo>
                    <a:pt x="247992" y="151815"/>
                  </a:lnTo>
                  <a:lnTo>
                    <a:pt x="246989" y="151625"/>
                  </a:lnTo>
                  <a:lnTo>
                    <a:pt x="246316" y="152273"/>
                  </a:lnTo>
                  <a:lnTo>
                    <a:pt x="245884" y="153162"/>
                  </a:lnTo>
                  <a:lnTo>
                    <a:pt x="246011" y="156006"/>
                  </a:lnTo>
                  <a:lnTo>
                    <a:pt x="247586" y="157441"/>
                  </a:lnTo>
                  <a:lnTo>
                    <a:pt x="251307" y="157289"/>
                  </a:lnTo>
                  <a:lnTo>
                    <a:pt x="252742" y="155727"/>
                  </a:lnTo>
                  <a:close/>
                </a:path>
                <a:path w="258445" h="175895">
                  <a:moveTo>
                    <a:pt x="258343" y="70332"/>
                  </a:moveTo>
                  <a:lnTo>
                    <a:pt x="257581" y="70332"/>
                  </a:lnTo>
                  <a:lnTo>
                    <a:pt x="256857" y="70205"/>
                  </a:lnTo>
                  <a:lnTo>
                    <a:pt x="256184" y="69913"/>
                  </a:lnTo>
                  <a:lnTo>
                    <a:pt x="256514" y="70485"/>
                  </a:lnTo>
                  <a:lnTo>
                    <a:pt x="257009" y="70929"/>
                  </a:lnTo>
                  <a:lnTo>
                    <a:pt x="257606" y="71234"/>
                  </a:lnTo>
                  <a:lnTo>
                    <a:pt x="258051" y="70599"/>
                  </a:lnTo>
                  <a:lnTo>
                    <a:pt x="258343" y="7033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12571" y="4499863"/>
              <a:ext cx="259079" cy="169545"/>
            </a:xfrm>
            <a:custGeom>
              <a:avLst/>
              <a:gdLst/>
              <a:ahLst/>
              <a:cxnLst/>
              <a:rect l="l" t="t" r="r" b="b"/>
              <a:pathLst>
                <a:path w="259079" h="169545">
                  <a:moveTo>
                    <a:pt x="6921" y="143789"/>
                  </a:moveTo>
                  <a:lnTo>
                    <a:pt x="6705" y="141757"/>
                  </a:lnTo>
                  <a:lnTo>
                    <a:pt x="5054" y="140411"/>
                  </a:lnTo>
                  <a:lnTo>
                    <a:pt x="1346" y="140792"/>
                  </a:lnTo>
                  <a:lnTo>
                    <a:pt x="0" y="142430"/>
                  </a:lnTo>
                  <a:lnTo>
                    <a:pt x="203" y="144386"/>
                  </a:lnTo>
                  <a:lnTo>
                    <a:pt x="635" y="146253"/>
                  </a:lnTo>
                  <a:lnTo>
                    <a:pt x="2146" y="147434"/>
                  </a:lnTo>
                  <a:lnTo>
                    <a:pt x="5537" y="147091"/>
                  </a:lnTo>
                  <a:lnTo>
                    <a:pt x="6731" y="145757"/>
                  </a:lnTo>
                  <a:lnTo>
                    <a:pt x="6858" y="143967"/>
                  </a:lnTo>
                  <a:lnTo>
                    <a:pt x="6921" y="143789"/>
                  </a:lnTo>
                  <a:close/>
                </a:path>
                <a:path w="259079" h="169545">
                  <a:moveTo>
                    <a:pt x="9296" y="79171"/>
                  </a:moveTo>
                  <a:lnTo>
                    <a:pt x="9055" y="76784"/>
                  </a:lnTo>
                  <a:lnTo>
                    <a:pt x="7391" y="75450"/>
                  </a:lnTo>
                  <a:lnTo>
                    <a:pt x="4622" y="75717"/>
                  </a:lnTo>
                  <a:lnTo>
                    <a:pt x="3822" y="76187"/>
                  </a:lnTo>
                  <a:lnTo>
                    <a:pt x="2730" y="77520"/>
                  </a:lnTo>
                  <a:lnTo>
                    <a:pt x="2438" y="78384"/>
                  </a:lnTo>
                  <a:lnTo>
                    <a:pt x="2717" y="81140"/>
                  </a:lnTo>
                  <a:lnTo>
                    <a:pt x="4368" y="82473"/>
                  </a:lnTo>
                  <a:lnTo>
                    <a:pt x="6794" y="82232"/>
                  </a:lnTo>
                  <a:lnTo>
                    <a:pt x="9296" y="79171"/>
                  </a:lnTo>
                  <a:close/>
                </a:path>
                <a:path w="259079" h="169545">
                  <a:moveTo>
                    <a:pt x="29514" y="103517"/>
                  </a:moveTo>
                  <a:lnTo>
                    <a:pt x="28930" y="101600"/>
                  </a:lnTo>
                  <a:lnTo>
                    <a:pt x="27914" y="99860"/>
                  </a:lnTo>
                  <a:lnTo>
                    <a:pt x="26339" y="99123"/>
                  </a:lnTo>
                  <a:lnTo>
                    <a:pt x="24206" y="99771"/>
                  </a:lnTo>
                  <a:lnTo>
                    <a:pt x="23749" y="100114"/>
                  </a:lnTo>
                  <a:lnTo>
                    <a:pt x="22923" y="100990"/>
                  </a:lnTo>
                  <a:lnTo>
                    <a:pt x="22390" y="102019"/>
                  </a:lnTo>
                  <a:lnTo>
                    <a:pt x="22275" y="102920"/>
                  </a:lnTo>
                  <a:lnTo>
                    <a:pt x="22948" y="105079"/>
                  </a:lnTo>
                  <a:lnTo>
                    <a:pt x="24066" y="105943"/>
                  </a:lnTo>
                  <a:lnTo>
                    <a:pt x="25806" y="106172"/>
                  </a:lnTo>
                  <a:lnTo>
                    <a:pt x="26276" y="106146"/>
                  </a:lnTo>
                  <a:lnTo>
                    <a:pt x="28587" y="105295"/>
                  </a:lnTo>
                  <a:lnTo>
                    <a:pt x="29514" y="103517"/>
                  </a:lnTo>
                  <a:close/>
                </a:path>
                <a:path w="259079" h="169545">
                  <a:moveTo>
                    <a:pt x="33477" y="155397"/>
                  </a:moveTo>
                  <a:lnTo>
                    <a:pt x="33121" y="151904"/>
                  </a:lnTo>
                  <a:lnTo>
                    <a:pt x="31457" y="150571"/>
                  </a:lnTo>
                  <a:lnTo>
                    <a:pt x="28905" y="150837"/>
                  </a:lnTo>
                  <a:lnTo>
                    <a:pt x="28308" y="151155"/>
                  </a:lnTo>
                  <a:lnTo>
                    <a:pt x="26987" y="152273"/>
                  </a:lnTo>
                  <a:lnTo>
                    <a:pt x="26479" y="153289"/>
                  </a:lnTo>
                  <a:lnTo>
                    <a:pt x="26784" y="156260"/>
                  </a:lnTo>
                  <a:lnTo>
                    <a:pt x="28435" y="157607"/>
                  </a:lnTo>
                  <a:lnTo>
                    <a:pt x="30480" y="157403"/>
                  </a:lnTo>
                  <a:lnTo>
                    <a:pt x="30810" y="157251"/>
                  </a:lnTo>
                  <a:lnTo>
                    <a:pt x="32372" y="156832"/>
                  </a:lnTo>
                  <a:lnTo>
                    <a:pt x="33477" y="155397"/>
                  </a:lnTo>
                  <a:close/>
                </a:path>
                <a:path w="259079" h="169545">
                  <a:moveTo>
                    <a:pt x="37350" y="132384"/>
                  </a:moveTo>
                  <a:lnTo>
                    <a:pt x="37084" y="125971"/>
                  </a:lnTo>
                  <a:lnTo>
                    <a:pt x="34759" y="123571"/>
                  </a:lnTo>
                  <a:lnTo>
                    <a:pt x="31127" y="123113"/>
                  </a:lnTo>
                  <a:lnTo>
                    <a:pt x="28321" y="123228"/>
                  </a:lnTo>
                  <a:lnTo>
                    <a:pt x="26339" y="124714"/>
                  </a:lnTo>
                  <a:lnTo>
                    <a:pt x="26339" y="126555"/>
                  </a:lnTo>
                  <a:lnTo>
                    <a:pt x="26085" y="126695"/>
                  </a:lnTo>
                  <a:lnTo>
                    <a:pt x="26327" y="126555"/>
                  </a:lnTo>
                  <a:lnTo>
                    <a:pt x="26339" y="124714"/>
                  </a:lnTo>
                  <a:lnTo>
                    <a:pt x="25146" y="127431"/>
                  </a:lnTo>
                  <a:lnTo>
                    <a:pt x="24650" y="127927"/>
                  </a:lnTo>
                  <a:lnTo>
                    <a:pt x="24320" y="128536"/>
                  </a:lnTo>
                  <a:lnTo>
                    <a:pt x="24066" y="129832"/>
                  </a:lnTo>
                  <a:lnTo>
                    <a:pt x="24218" y="131305"/>
                  </a:lnTo>
                  <a:lnTo>
                    <a:pt x="24968" y="132207"/>
                  </a:lnTo>
                  <a:lnTo>
                    <a:pt x="25920" y="132715"/>
                  </a:lnTo>
                  <a:lnTo>
                    <a:pt x="26746" y="133705"/>
                  </a:lnTo>
                  <a:lnTo>
                    <a:pt x="27190" y="134112"/>
                  </a:lnTo>
                  <a:lnTo>
                    <a:pt x="28727" y="135089"/>
                  </a:lnTo>
                  <a:lnTo>
                    <a:pt x="29972" y="135458"/>
                  </a:lnTo>
                  <a:lnTo>
                    <a:pt x="34696" y="135255"/>
                  </a:lnTo>
                  <a:lnTo>
                    <a:pt x="37350" y="132384"/>
                  </a:lnTo>
                  <a:close/>
                </a:path>
                <a:path w="259079" h="169545">
                  <a:moveTo>
                    <a:pt x="37452" y="95008"/>
                  </a:moveTo>
                  <a:lnTo>
                    <a:pt x="37198" y="92646"/>
                  </a:lnTo>
                  <a:lnTo>
                    <a:pt x="36728" y="91744"/>
                  </a:lnTo>
                  <a:lnTo>
                    <a:pt x="36068" y="90703"/>
                  </a:lnTo>
                  <a:lnTo>
                    <a:pt x="34874" y="90055"/>
                  </a:lnTo>
                  <a:lnTo>
                    <a:pt x="32943" y="90246"/>
                  </a:lnTo>
                  <a:lnTo>
                    <a:pt x="32423" y="90512"/>
                  </a:lnTo>
                  <a:lnTo>
                    <a:pt x="31026" y="91528"/>
                  </a:lnTo>
                  <a:lnTo>
                    <a:pt x="30416" y="92621"/>
                  </a:lnTo>
                  <a:lnTo>
                    <a:pt x="30721" y="95554"/>
                  </a:lnTo>
                  <a:lnTo>
                    <a:pt x="32156" y="96774"/>
                  </a:lnTo>
                  <a:lnTo>
                    <a:pt x="33972" y="96799"/>
                  </a:lnTo>
                  <a:lnTo>
                    <a:pt x="34251" y="96837"/>
                  </a:lnTo>
                  <a:lnTo>
                    <a:pt x="36093" y="96659"/>
                  </a:lnTo>
                  <a:lnTo>
                    <a:pt x="37452" y="95008"/>
                  </a:lnTo>
                  <a:close/>
                </a:path>
                <a:path w="259079" h="169545">
                  <a:moveTo>
                    <a:pt x="39763" y="167055"/>
                  </a:moveTo>
                  <a:lnTo>
                    <a:pt x="39433" y="166001"/>
                  </a:lnTo>
                  <a:lnTo>
                    <a:pt x="38747" y="164185"/>
                  </a:lnTo>
                  <a:lnTo>
                    <a:pt x="36944" y="163258"/>
                  </a:lnTo>
                  <a:lnTo>
                    <a:pt x="33439" y="164325"/>
                  </a:lnTo>
                  <a:lnTo>
                    <a:pt x="32448" y="166192"/>
                  </a:lnTo>
                  <a:lnTo>
                    <a:pt x="33134" y="168402"/>
                  </a:lnTo>
                  <a:lnTo>
                    <a:pt x="33350" y="168808"/>
                  </a:lnTo>
                  <a:lnTo>
                    <a:pt x="33642" y="169138"/>
                  </a:lnTo>
                  <a:lnTo>
                    <a:pt x="38874" y="168935"/>
                  </a:lnTo>
                  <a:lnTo>
                    <a:pt x="39484" y="168122"/>
                  </a:lnTo>
                  <a:lnTo>
                    <a:pt x="39763" y="167055"/>
                  </a:lnTo>
                  <a:close/>
                </a:path>
                <a:path w="259079" h="169545">
                  <a:moveTo>
                    <a:pt x="41160" y="48285"/>
                  </a:moveTo>
                  <a:lnTo>
                    <a:pt x="40830" y="47498"/>
                  </a:lnTo>
                  <a:lnTo>
                    <a:pt x="39509" y="46189"/>
                  </a:lnTo>
                  <a:lnTo>
                    <a:pt x="38722" y="45859"/>
                  </a:lnTo>
                  <a:lnTo>
                    <a:pt x="36855" y="45859"/>
                  </a:lnTo>
                  <a:lnTo>
                    <a:pt x="36068" y="46189"/>
                  </a:lnTo>
                  <a:lnTo>
                    <a:pt x="34747" y="47498"/>
                  </a:lnTo>
                  <a:lnTo>
                    <a:pt x="34417" y="48285"/>
                  </a:lnTo>
                  <a:lnTo>
                    <a:pt x="34417" y="50126"/>
                  </a:lnTo>
                  <a:lnTo>
                    <a:pt x="34747" y="50914"/>
                  </a:lnTo>
                  <a:lnTo>
                    <a:pt x="36068" y="52222"/>
                  </a:lnTo>
                  <a:lnTo>
                    <a:pt x="36855" y="52552"/>
                  </a:lnTo>
                  <a:lnTo>
                    <a:pt x="38722" y="52552"/>
                  </a:lnTo>
                  <a:lnTo>
                    <a:pt x="39509" y="52222"/>
                  </a:lnTo>
                  <a:lnTo>
                    <a:pt x="40830" y="50914"/>
                  </a:lnTo>
                  <a:lnTo>
                    <a:pt x="41160" y="50126"/>
                  </a:lnTo>
                  <a:lnTo>
                    <a:pt x="41160" y="48285"/>
                  </a:lnTo>
                  <a:close/>
                </a:path>
                <a:path w="259079" h="169545">
                  <a:moveTo>
                    <a:pt x="49707" y="116166"/>
                  </a:moveTo>
                  <a:lnTo>
                    <a:pt x="49339" y="112496"/>
                  </a:lnTo>
                  <a:lnTo>
                    <a:pt x="48920" y="111709"/>
                  </a:lnTo>
                  <a:lnTo>
                    <a:pt x="47358" y="109651"/>
                  </a:lnTo>
                  <a:lnTo>
                    <a:pt x="45745" y="108788"/>
                  </a:lnTo>
                  <a:lnTo>
                    <a:pt x="42672" y="109105"/>
                  </a:lnTo>
                  <a:lnTo>
                    <a:pt x="41630" y="109715"/>
                  </a:lnTo>
                  <a:lnTo>
                    <a:pt x="39852" y="111556"/>
                  </a:lnTo>
                  <a:lnTo>
                    <a:pt x="39281" y="112928"/>
                  </a:lnTo>
                  <a:lnTo>
                    <a:pt x="39585" y="115849"/>
                  </a:lnTo>
                  <a:lnTo>
                    <a:pt x="40322" y="117043"/>
                  </a:lnTo>
                  <a:lnTo>
                    <a:pt x="42341" y="118618"/>
                  </a:lnTo>
                  <a:lnTo>
                    <a:pt x="43599" y="119024"/>
                  </a:lnTo>
                  <a:lnTo>
                    <a:pt x="47701" y="118618"/>
                  </a:lnTo>
                  <a:lnTo>
                    <a:pt x="49707" y="116166"/>
                  </a:lnTo>
                  <a:close/>
                </a:path>
                <a:path w="259079" h="169545">
                  <a:moveTo>
                    <a:pt x="55003" y="68237"/>
                  </a:moveTo>
                  <a:lnTo>
                    <a:pt x="54279" y="65900"/>
                  </a:lnTo>
                  <a:lnTo>
                    <a:pt x="53936" y="65455"/>
                  </a:lnTo>
                  <a:lnTo>
                    <a:pt x="52679" y="64262"/>
                  </a:lnTo>
                  <a:lnTo>
                    <a:pt x="51447" y="63881"/>
                  </a:lnTo>
                  <a:lnTo>
                    <a:pt x="49784" y="64389"/>
                  </a:lnTo>
                  <a:lnTo>
                    <a:pt x="49034" y="64909"/>
                  </a:lnTo>
                  <a:lnTo>
                    <a:pt x="48044" y="65747"/>
                  </a:lnTo>
                  <a:lnTo>
                    <a:pt x="47599" y="67119"/>
                  </a:lnTo>
                  <a:lnTo>
                    <a:pt x="48094" y="68719"/>
                  </a:lnTo>
                  <a:lnTo>
                    <a:pt x="49199" y="70434"/>
                  </a:lnTo>
                  <a:lnTo>
                    <a:pt x="50723" y="71107"/>
                  </a:lnTo>
                  <a:lnTo>
                    <a:pt x="54000" y="70104"/>
                  </a:lnTo>
                  <a:lnTo>
                    <a:pt x="55003" y="68237"/>
                  </a:lnTo>
                  <a:close/>
                </a:path>
                <a:path w="259079" h="169545">
                  <a:moveTo>
                    <a:pt x="57848" y="163245"/>
                  </a:moveTo>
                  <a:lnTo>
                    <a:pt x="57365" y="160731"/>
                  </a:lnTo>
                  <a:lnTo>
                    <a:pt x="55079" y="158940"/>
                  </a:lnTo>
                  <a:lnTo>
                    <a:pt x="49720" y="159473"/>
                  </a:lnTo>
                  <a:lnTo>
                    <a:pt x="47713" y="161925"/>
                  </a:lnTo>
                  <a:lnTo>
                    <a:pt x="48133" y="166014"/>
                  </a:lnTo>
                  <a:lnTo>
                    <a:pt x="48806" y="167195"/>
                  </a:lnTo>
                  <a:lnTo>
                    <a:pt x="49796" y="167995"/>
                  </a:lnTo>
                  <a:lnTo>
                    <a:pt x="54648" y="167373"/>
                  </a:lnTo>
                  <a:lnTo>
                    <a:pt x="57035" y="166979"/>
                  </a:lnTo>
                  <a:lnTo>
                    <a:pt x="56870" y="166662"/>
                  </a:lnTo>
                  <a:lnTo>
                    <a:pt x="56476" y="165379"/>
                  </a:lnTo>
                  <a:lnTo>
                    <a:pt x="56921" y="164084"/>
                  </a:lnTo>
                  <a:lnTo>
                    <a:pt x="57848" y="163245"/>
                  </a:lnTo>
                  <a:close/>
                </a:path>
                <a:path w="259079" h="169545">
                  <a:moveTo>
                    <a:pt x="59880" y="112445"/>
                  </a:moveTo>
                  <a:lnTo>
                    <a:pt x="58775" y="108915"/>
                  </a:lnTo>
                  <a:lnTo>
                    <a:pt x="56896" y="107924"/>
                  </a:lnTo>
                  <a:lnTo>
                    <a:pt x="53657" y="108902"/>
                  </a:lnTo>
                  <a:lnTo>
                    <a:pt x="52781" y="110248"/>
                  </a:lnTo>
                  <a:lnTo>
                    <a:pt x="52781" y="112318"/>
                  </a:lnTo>
                  <a:lnTo>
                    <a:pt x="53060" y="113233"/>
                  </a:lnTo>
                  <a:lnTo>
                    <a:pt x="53416" y="113677"/>
                  </a:lnTo>
                  <a:lnTo>
                    <a:pt x="54698" y="114858"/>
                  </a:lnTo>
                  <a:lnTo>
                    <a:pt x="55892" y="115227"/>
                  </a:lnTo>
                  <a:lnTo>
                    <a:pt x="58877" y="114325"/>
                  </a:lnTo>
                  <a:lnTo>
                    <a:pt x="59880" y="112445"/>
                  </a:lnTo>
                  <a:close/>
                </a:path>
                <a:path w="259079" h="169545">
                  <a:moveTo>
                    <a:pt x="60312" y="148132"/>
                  </a:moveTo>
                  <a:lnTo>
                    <a:pt x="59575" y="145745"/>
                  </a:lnTo>
                  <a:lnTo>
                    <a:pt x="57683" y="144754"/>
                  </a:lnTo>
                  <a:lnTo>
                    <a:pt x="54432" y="145745"/>
                  </a:lnTo>
                  <a:lnTo>
                    <a:pt x="53543" y="147116"/>
                  </a:lnTo>
                  <a:lnTo>
                    <a:pt x="53581" y="149174"/>
                  </a:lnTo>
                  <a:lnTo>
                    <a:pt x="54190" y="151168"/>
                  </a:lnTo>
                  <a:lnTo>
                    <a:pt x="55930" y="152107"/>
                  </a:lnTo>
                  <a:lnTo>
                    <a:pt x="57886" y="151688"/>
                  </a:lnTo>
                  <a:lnTo>
                    <a:pt x="59042" y="151345"/>
                  </a:lnTo>
                  <a:lnTo>
                    <a:pt x="59804" y="150418"/>
                  </a:lnTo>
                  <a:lnTo>
                    <a:pt x="60261" y="148755"/>
                  </a:lnTo>
                  <a:lnTo>
                    <a:pt x="60312" y="148132"/>
                  </a:lnTo>
                  <a:close/>
                </a:path>
                <a:path w="259079" h="169545">
                  <a:moveTo>
                    <a:pt x="62661" y="137236"/>
                  </a:moveTo>
                  <a:lnTo>
                    <a:pt x="62217" y="132956"/>
                  </a:lnTo>
                  <a:lnTo>
                    <a:pt x="59182" y="130492"/>
                  </a:lnTo>
                  <a:lnTo>
                    <a:pt x="53441" y="131102"/>
                  </a:lnTo>
                  <a:lnTo>
                    <a:pt x="51600" y="132562"/>
                  </a:lnTo>
                  <a:lnTo>
                    <a:pt x="50342" y="135458"/>
                  </a:lnTo>
                  <a:lnTo>
                    <a:pt x="50139" y="136486"/>
                  </a:lnTo>
                  <a:lnTo>
                    <a:pt x="50380" y="138747"/>
                  </a:lnTo>
                  <a:lnTo>
                    <a:pt x="50838" y="139814"/>
                  </a:lnTo>
                  <a:lnTo>
                    <a:pt x="52781" y="142316"/>
                  </a:lnTo>
                  <a:lnTo>
                    <a:pt x="54825" y="143281"/>
                  </a:lnTo>
                  <a:lnTo>
                    <a:pt x="59524" y="142798"/>
                  </a:lnTo>
                  <a:lnTo>
                    <a:pt x="61506" y="141122"/>
                  </a:lnTo>
                  <a:lnTo>
                    <a:pt x="62534" y="138112"/>
                  </a:lnTo>
                  <a:lnTo>
                    <a:pt x="62661" y="137236"/>
                  </a:lnTo>
                  <a:close/>
                </a:path>
                <a:path w="259079" h="169545">
                  <a:moveTo>
                    <a:pt x="65646" y="91592"/>
                  </a:moveTo>
                  <a:lnTo>
                    <a:pt x="65328" y="88620"/>
                  </a:lnTo>
                  <a:lnTo>
                    <a:pt x="64287" y="87299"/>
                  </a:lnTo>
                  <a:lnTo>
                    <a:pt x="62026" y="86055"/>
                  </a:lnTo>
                  <a:lnTo>
                    <a:pt x="61061" y="85750"/>
                  </a:lnTo>
                  <a:lnTo>
                    <a:pt x="59486" y="85915"/>
                  </a:lnTo>
                  <a:lnTo>
                    <a:pt x="56769" y="87058"/>
                  </a:lnTo>
                  <a:lnTo>
                    <a:pt x="55575" y="88798"/>
                  </a:lnTo>
                  <a:lnTo>
                    <a:pt x="55562" y="90995"/>
                  </a:lnTo>
                  <a:lnTo>
                    <a:pt x="55499" y="91147"/>
                  </a:lnTo>
                  <a:lnTo>
                    <a:pt x="55600" y="92227"/>
                  </a:lnTo>
                  <a:lnTo>
                    <a:pt x="56007" y="93002"/>
                  </a:lnTo>
                  <a:lnTo>
                    <a:pt x="57531" y="95084"/>
                  </a:lnTo>
                  <a:lnTo>
                    <a:pt x="59182" y="95961"/>
                  </a:lnTo>
                  <a:lnTo>
                    <a:pt x="62496" y="95631"/>
                  </a:lnTo>
                  <a:lnTo>
                    <a:pt x="63715" y="94843"/>
                  </a:lnTo>
                  <a:lnTo>
                    <a:pt x="65239" y="92786"/>
                  </a:lnTo>
                  <a:lnTo>
                    <a:pt x="65646" y="91592"/>
                  </a:lnTo>
                  <a:close/>
                </a:path>
                <a:path w="259079" h="169545">
                  <a:moveTo>
                    <a:pt x="75133" y="115824"/>
                  </a:moveTo>
                  <a:lnTo>
                    <a:pt x="74917" y="112407"/>
                  </a:lnTo>
                  <a:lnTo>
                    <a:pt x="74625" y="109588"/>
                  </a:lnTo>
                  <a:lnTo>
                    <a:pt x="72415" y="107442"/>
                  </a:lnTo>
                  <a:lnTo>
                    <a:pt x="68770" y="106984"/>
                  </a:lnTo>
                  <a:lnTo>
                    <a:pt x="67157" y="107137"/>
                  </a:lnTo>
                  <a:lnTo>
                    <a:pt x="66167" y="107556"/>
                  </a:lnTo>
                  <a:lnTo>
                    <a:pt x="63652" y="109397"/>
                  </a:lnTo>
                  <a:lnTo>
                    <a:pt x="62636" y="111417"/>
                  </a:lnTo>
                  <a:lnTo>
                    <a:pt x="62979" y="114795"/>
                  </a:lnTo>
                  <a:lnTo>
                    <a:pt x="63449" y="115862"/>
                  </a:lnTo>
                  <a:lnTo>
                    <a:pt x="65392" y="118287"/>
                  </a:lnTo>
                  <a:lnTo>
                    <a:pt x="67360" y="119202"/>
                  </a:lnTo>
                  <a:lnTo>
                    <a:pt x="72758" y="118668"/>
                  </a:lnTo>
                  <a:lnTo>
                    <a:pt x="75133" y="115824"/>
                  </a:lnTo>
                  <a:close/>
                </a:path>
                <a:path w="259079" h="169545">
                  <a:moveTo>
                    <a:pt x="75628" y="129451"/>
                  </a:moveTo>
                  <a:lnTo>
                    <a:pt x="74434" y="125564"/>
                  </a:lnTo>
                  <a:lnTo>
                    <a:pt x="71615" y="124079"/>
                  </a:lnTo>
                  <a:lnTo>
                    <a:pt x="68313" y="125095"/>
                  </a:lnTo>
                  <a:lnTo>
                    <a:pt x="67741" y="125412"/>
                  </a:lnTo>
                  <a:lnTo>
                    <a:pt x="65722" y="127063"/>
                  </a:lnTo>
                  <a:lnTo>
                    <a:pt x="65024" y="129133"/>
                  </a:lnTo>
                  <a:lnTo>
                    <a:pt x="66459" y="133743"/>
                  </a:lnTo>
                  <a:lnTo>
                    <a:pt x="69253" y="135229"/>
                  </a:lnTo>
                  <a:lnTo>
                    <a:pt x="73266" y="134010"/>
                  </a:lnTo>
                  <a:lnTo>
                    <a:pt x="74295" y="133083"/>
                  </a:lnTo>
                  <a:lnTo>
                    <a:pt x="75463" y="130733"/>
                  </a:lnTo>
                  <a:lnTo>
                    <a:pt x="75628" y="129451"/>
                  </a:lnTo>
                  <a:close/>
                </a:path>
                <a:path w="259079" h="169545">
                  <a:moveTo>
                    <a:pt x="76923" y="69519"/>
                  </a:moveTo>
                  <a:lnTo>
                    <a:pt x="75133" y="70040"/>
                  </a:lnTo>
                  <a:lnTo>
                    <a:pt x="73253" y="69037"/>
                  </a:lnTo>
                  <a:lnTo>
                    <a:pt x="72199" y="65493"/>
                  </a:lnTo>
                  <a:lnTo>
                    <a:pt x="73215" y="63627"/>
                  </a:lnTo>
                  <a:lnTo>
                    <a:pt x="75095" y="63068"/>
                  </a:lnTo>
                  <a:lnTo>
                    <a:pt x="75285" y="63080"/>
                  </a:lnTo>
                  <a:lnTo>
                    <a:pt x="74485" y="62572"/>
                  </a:lnTo>
                  <a:lnTo>
                    <a:pt x="73558" y="62280"/>
                  </a:lnTo>
                  <a:lnTo>
                    <a:pt x="72402" y="62293"/>
                  </a:lnTo>
                  <a:lnTo>
                    <a:pt x="72110" y="62255"/>
                  </a:lnTo>
                  <a:lnTo>
                    <a:pt x="69354" y="62534"/>
                  </a:lnTo>
                  <a:lnTo>
                    <a:pt x="67348" y="64973"/>
                  </a:lnTo>
                  <a:lnTo>
                    <a:pt x="67818" y="69659"/>
                  </a:lnTo>
                  <a:lnTo>
                    <a:pt x="69151" y="71183"/>
                  </a:lnTo>
                  <a:lnTo>
                    <a:pt x="71589" y="72097"/>
                  </a:lnTo>
                  <a:lnTo>
                    <a:pt x="72326" y="72250"/>
                  </a:lnTo>
                  <a:lnTo>
                    <a:pt x="74866" y="71983"/>
                  </a:lnTo>
                  <a:lnTo>
                    <a:pt x="76225" y="70904"/>
                  </a:lnTo>
                  <a:lnTo>
                    <a:pt x="76923" y="69519"/>
                  </a:lnTo>
                  <a:close/>
                </a:path>
                <a:path w="259079" h="169545">
                  <a:moveTo>
                    <a:pt x="85051" y="155829"/>
                  </a:moveTo>
                  <a:lnTo>
                    <a:pt x="83083" y="155282"/>
                  </a:lnTo>
                  <a:lnTo>
                    <a:pt x="81419" y="153797"/>
                  </a:lnTo>
                  <a:lnTo>
                    <a:pt x="80619" y="151053"/>
                  </a:lnTo>
                  <a:lnTo>
                    <a:pt x="80581" y="150723"/>
                  </a:lnTo>
                  <a:lnTo>
                    <a:pt x="79260" y="150583"/>
                  </a:lnTo>
                  <a:lnTo>
                    <a:pt x="78105" y="149682"/>
                  </a:lnTo>
                  <a:lnTo>
                    <a:pt x="77571" y="147916"/>
                  </a:lnTo>
                  <a:lnTo>
                    <a:pt x="77584" y="147053"/>
                  </a:lnTo>
                  <a:lnTo>
                    <a:pt x="77203" y="148005"/>
                  </a:lnTo>
                  <a:lnTo>
                    <a:pt x="81991" y="156210"/>
                  </a:lnTo>
                  <a:lnTo>
                    <a:pt x="84315" y="155981"/>
                  </a:lnTo>
                  <a:lnTo>
                    <a:pt x="85051" y="155829"/>
                  </a:lnTo>
                  <a:close/>
                </a:path>
                <a:path w="259079" h="169545">
                  <a:moveTo>
                    <a:pt x="86868" y="143802"/>
                  </a:moveTo>
                  <a:lnTo>
                    <a:pt x="85725" y="143179"/>
                  </a:lnTo>
                  <a:lnTo>
                    <a:pt x="84391" y="142862"/>
                  </a:lnTo>
                  <a:lnTo>
                    <a:pt x="81661" y="143129"/>
                  </a:lnTo>
                  <a:lnTo>
                    <a:pt x="80479" y="143662"/>
                  </a:lnTo>
                  <a:lnTo>
                    <a:pt x="79514" y="144437"/>
                  </a:lnTo>
                  <a:lnTo>
                    <a:pt x="79971" y="144195"/>
                  </a:lnTo>
                  <a:lnTo>
                    <a:pt x="81140" y="143852"/>
                  </a:lnTo>
                  <a:lnTo>
                    <a:pt x="82296" y="144195"/>
                  </a:lnTo>
                  <a:lnTo>
                    <a:pt x="83134" y="144932"/>
                  </a:lnTo>
                  <a:lnTo>
                    <a:pt x="84239" y="144246"/>
                  </a:lnTo>
                  <a:lnTo>
                    <a:pt x="85547" y="143852"/>
                  </a:lnTo>
                  <a:lnTo>
                    <a:pt x="86868" y="143802"/>
                  </a:lnTo>
                  <a:close/>
                </a:path>
                <a:path w="259079" h="169545">
                  <a:moveTo>
                    <a:pt x="87007" y="104101"/>
                  </a:moveTo>
                  <a:lnTo>
                    <a:pt x="85775" y="100126"/>
                  </a:lnTo>
                  <a:lnTo>
                    <a:pt x="83527" y="98806"/>
                  </a:lnTo>
                  <a:lnTo>
                    <a:pt x="80873" y="99047"/>
                  </a:lnTo>
                  <a:lnTo>
                    <a:pt x="80543" y="99009"/>
                  </a:lnTo>
                  <a:lnTo>
                    <a:pt x="77558" y="99923"/>
                  </a:lnTo>
                  <a:lnTo>
                    <a:pt x="76073" y="102704"/>
                  </a:lnTo>
                  <a:lnTo>
                    <a:pt x="77203" y="106375"/>
                  </a:lnTo>
                  <a:lnTo>
                    <a:pt x="77889" y="107162"/>
                  </a:lnTo>
                  <a:lnTo>
                    <a:pt x="78701" y="107772"/>
                  </a:lnTo>
                  <a:lnTo>
                    <a:pt x="79197" y="107442"/>
                  </a:lnTo>
                  <a:lnTo>
                    <a:pt x="80924" y="106921"/>
                  </a:lnTo>
                  <a:lnTo>
                    <a:pt x="82359" y="107492"/>
                  </a:lnTo>
                  <a:lnTo>
                    <a:pt x="83172" y="108635"/>
                  </a:lnTo>
                  <a:lnTo>
                    <a:pt x="84124" y="108343"/>
                  </a:lnTo>
                  <a:lnTo>
                    <a:pt x="84861" y="107734"/>
                  </a:lnTo>
                  <a:lnTo>
                    <a:pt x="86512" y="105791"/>
                  </a:lnTo>
                  <a:lnTo>
                    <a:pt x="87007" y="104101"/>
                  </a:lnTo>
                  <a:close/>
                </a:path>
                <a:path w="259079" h="169545">
                  <a:moveTo>
                    <a:pt x="88442" y="42532"/>
                  </a:moveTo>
                  <a:lnTo>
                    <a:pt x="88125" y="39509"/>
                  </a:lnTo>
                  <a:lnTo>
                    <a:pt x="87325" y="38544"/>
                  </a:lnTo>
                  <a:lnTo>
                    <a:pt x="85737" y="37846"/>
                  </a:lnTo>
                  <a:lnTo>
                    <a:pt x="85178" y="37693"/>
                  </a:lnTo>
                  <a:lnTo>
                    <a:pt x="82702" y="37947"/>
                  </a:lnTo>
                  <a:lnTo>
                    <a:pt x="81356" y="39585"/>
                  </a:lnTo>
                  <a:lnTo>
                    <a:pt x="81597" y="41935"/>
                  </a:lnTo>
                  <a:lnTo>
                    <a:pt x="82042" y="42811"/>
                  </a:lnTo>
                  <a:lnTo>
                    <a:pt x="82702" y="43865"/>
                  </a:lnTo>
                  <a:lnTo>
                    <a:pt x="83908" y="44538"/>
                  </a:lnTo>
                  <a:lnTo>
                    <a:pt x="85242" y="44411"/>
                  </a:lnTo>
                  <a:lnTo>
                    <a:pt x="87147" y="44132"/>
                  </a:lnTo>
                  <a:lnTo>
                    <a:pt x="88442" y="42532"/>
                  </a:lnTo>
                  <a:close/>
                </a:path>
                <a:path w="259079" h="169545">
                  <a:moveTo>
                    <a:pt x="94005" y="77800"/>
                  </a:moveTo>
                  <a:lnTo>
                    <a:pt x="93433" y="75984"/>
                  </a:lnTo>
                  <a:lnTo>
                    <a:pt x="92837" y="75260"/>
                  </a:lnTo>
                  <a:lnTo>
                    <a:pt x="90881" y="73596"/>
                  </a:lnTo>
                  <a:lnTo>
                    <a:pt x="89166" y="73088"/>
                  </a:lnTo>
                  <a:lnTo>
                    <a:pt x="86893" y="73787"/>
                  </a:lnTo>
                  <a:lnTo>
                    <a:pt x="86893" y="83172"/>
                  </a:lnTo>
                  <a:lnTo>
                    <a:pt x="85572" y="82283"/>
                  </a:lnTo>
                  <a:lnTo>
                    <a:pt x="86893" y="83172"/>
                  </a:lnTo>
                  <a:lnTo>
                    <a:pt x="86893" y="73787"/>
                  </a:lnTo>
                  <a:lnTo>
                    <a:pt x="86004" y="74053"/>
                  </a:lnTo>
                  <a:lnTo>
                    <a:pt x="84950" y="75107"/>
                  </a:lnTo>
                  <a:lnTo>
                    <a:pt x="83908" y="77444"/>
                  </a:lnTo>
                  <a:lnTo>
                    <a:pt x="83756" y="78651"/>
                  </a:lnTo>
                  <a:lnTo>
                    <a:pt x="84264" y="80276"/>
                  </a:lnTo>
                  <a:lnTo>
                    <a:pt x="84734" y="81000"/>
                  </a:lnTo>
                  <a:lnTo>
                    <a:pt x="83540" y="80810"/>
                  </a:lnTo>
                  <a:lnTo>
                    <a:pt x="79946" y="81178"/>
                  </a:lnTo>
                  <a:lnTo>
                    <a:pt x="77724" y="83515"/>
                  </a:lnTo>
                  <a:lnTo>
                    <a:pt x="77444" y="87083"/>
                  </a:lnTo>
                  <a:lnTo>
                    <a:pt x="77673" y="89357"/>
                  </a:lnTo>
                  <a:lnTo>
                    <a:pt x="78740" y="90919"/>
                  </a:lnTo>
                  <a:lnTo>
                    <a:pt x="81356" y="92595"/>
                  </a:lnTo>
                  <a:lnTo>
                    <a:pt x="82702" y="92976"/>
                  </a:lnTo>
                  <a:lnTo>
                    <a:pt x="87452" y="92506"/>
                  </a:lnTo>
                  <a:lnTo>
                    <a:pt x="89877" y="89560"/>
                  </a:lnTo>
                  <a:lnTo>
                    <a:pt x="89433" y="85610"/>
                  </a:lnTo>
                  <a:lnTo>
                    <a:pt x="89154" y="84569"/>
                  </a:lnTo>
                  <a:lnTo>
                    <a:pt x="88823" y="83921"/>
                  </a:lnTo>
                  <a:lnTo>
                    <a:pt x="88392" y="83337"/>
                  </a:lnTo>
                  <a:lnTo>
                    <a:pt x="89052" y="83400"/>
                  </a:lnTo>
                  <a:lnTo>
                    <a:pt x="89738" y="83350"/>
                  </a:lnTo>
                  <a:lnTo>
                    <a:pt x="92151" y="82600"/>
                  </a:lnTo>
                  <a:lnTo>
                    <a:pt x="93319" y="81178"/>
                  </a:lnTo>
                  <a:lnTo>
                    <a:pt x="93929" y="78689"/>
                  </a:lnTo>
                  <a:lnTo>
                    <a:pt x="94005" y="77800"/>
                  </a:lnTo>
                  <a:close/>
                </a:path>
                <a:path w="259079" h="169545">
                  <a:moveTo>
                    <a:pt x="94526" y="15786"/>
                  </a:moveTo>
                  <a:lnTo>
                    <a:pt x="94195" y="14998"/>
                  </a:lnTo>
                  <a:lnTo>
                    <a:pt x="92887" y="13690"/>
                  </a:lnTo>
                  <a:lnTo>
                    <a:pt x="92087" y="13360"/>
                  </a:lnTo>
                  <a:lnTo>
                    <a:pt x="90233" y="13360"/>
                  </a:lnTo>
                  <a:lnTo>
                    <a:pt x="89433" y="13690"/>
                  </a:lnTo>
                  <a:lnTo>
                    <a:pt x="88112" y="14998"/>
                  </a:lnTo>
                  <a:lnTo>
                    <a:pt x="87782" y="15786"/>
                  </a:lnTo>
                  <a:lnTo>
                    <a:pt x="87782" y="17627"/>
                  </a:lnTo>
                  <a:lnTo>
                    <a:pt x="88112" y="18415"/>
                  </a:lnTo>
                  <a:lnTo>
                    <a:pt x="89433" y="19723"/>
                  </a:lnTo>
                  <a:lnTo>
                    <a:pt x="90233" y="20053"/>
                  </a:lnTo>
                  <a:lnTo>
                    <a:pt x="92087" y="20053"/>
                  </a:lnTo>
                  <a:lnTo>
                    <a:pt x="92887" y="19723"/>
                  </a:lnTo>
                  <a:lnTo>
                    <a:pt x="94195" y="18415"/>
                  </a:lnTo>
                  <a:lnTo>
                    <a:pt x="94526" y="17627"/>
                  </a:lnTo>
                  <a:lnTo>
                    <a:pt x="94526" y="15786"/>
                  </a:lnTo>
                  <a:close/>
                </a:path>
                <a:path w="259079" h="169545">
                  <a:moveTo>
                    <a:pt x="100965" y="26060"/>
                  </a:moveTo>
                  <a:lnTo>
                    <a:pt x="99885" y="22517"/>
                  </a:lnTo>
                  <a:lnTo>
                    <a:pt x="97993" y="21526"/>
                  </a:lnTo>
                  <a:lnTo>
                    <a:pt x="94830" y="22631"/>
                  </a:lnTo>
                  <a:lnTo>
                    <a:pt x="94030" y="23660"/>
                  </a:lnTo>
                  <a:lnTo>
                    <a:pt x="93814" y="25311"/>
                  </a:lnTo>
                  <a:lnTo>
                    <a:pt x="93840" y="25781"/>
                  </a:lnTo>
                  <a:lnTo>
                    <a:pt x="97561" y="28663"/>
                  </a:lnTo>
                  <a:lnTo>
                    <a:pt x="99974" y="27927"/>
                  </a:lnTo>
                  <a:lnTo>
                    <a:pt x="100965" y="26060"/>
                  </a:lnTo>
                  <a:close/>
                </a:path>
                <a:path w="259079" h="169545">
                  <a:moveTo>
                    <a:pt x="101917" y="123431"/>
                  </a:moveTo>
                  <a:lnTo>
                    <a:pt x="101434" y="118694"/>
                  </a:lnTo>
                  <a:lnTo>
                    <a:pt x="98209" y="116090"/>
                  </a:lnTo>
                  <a:lnTo>
                    <a:pt x="91859" y="116725"/>
                  </a:lnTo>
                  <a:lnTo>
                    <a:pt x="89687" y="118643"/>
                  </a:lnTo>
                  <a:lnTo>
                    <a:pt x="88963" y="121107"/>
                  </a:lnTo>
                  <a:lnTo>
                    <a:pt x="89687" y="119799"/>
                  </a:lnTo>
                  <a:lnTo>
                    <a:pt x="90906" y="118757"/>
                  </a:lnTo>
                  <a:lnTo>
                    <a:pt x="95669" y="117309"/>
                  </a:lnTo>
                  <a:lnTo>
                    <a:pt x="99060" y="119087"/>
                  </a:lnTo>
                  <a:lnTo>
                    <a:pt x="100571" y="123977"/>
                  </a:lnTo>
                  <a:lnTo>
                    <a:pt x="100266" y="125730"/>
                  </a:lnTo>
                  <a:lnTo>
                    <a:pt x="99453" y="127254"/>
                  </a:lnTo>
                  <a:lnTo>
                    <a:pt x="99529" y="127469"/>
                  </a:lnTo>
                  <a:lnTo>
                    <a:pt x="99517" y="127901"/>
                  </a:lnTo>
                  <a:lnTo>
                    <a:pt x="100291" y="127254"/>
                  </a:lnTo>
                  <a:lnTo>
                    <a:pt x="100876" y="126428"/>
                  </a:lnTo>
                  <a:lnTo>
                    <a:pt x="101701" y="124523"/>
                  </a:lnTo>
                  <a:lnTo>
                    <a:pt x="101917" y="123431"/>
                  </a:lnTo>
                  <a:close/>
                </a:path>
                <a:path w="259079" h="169545">
                  <a:moveTo>
                    <a:pt x="103632" y="56019"/>
                  </a:moveTo>
                  <a:lnTo>
                    <a:pt x="103428" y="53975"/>
                  </a:lnTo>
                  <a:lnTo>
                    <a:pt x="102679" y="51396"/>
                  </a:lnTo>
                  <a:lnTo>
                    <a:pt x="101092" y="50012"/>
                  </a:lnTo>
                  <a:lnTo>
                    <a:pt x="99123" y="49745"/>
                  </a:lnTo>
                  <a:lnTo>
                    <a:pt x="99072" y="49403"/>
                  </a:lnTo>
                  <a:lnTo>
                    <a:pt x="98856" y="48679"/>
                  </a:lnTo>
                  <a:lnTo>
                    <a:pt x="98374" y="48133"/>
                  </a:lnTo>
                  <a:lnTo>
                    <a:pt x="96977" y="47129"/>
                  </a:lnTo>
                  <a:lnTo>
                    <a:pt x="95923" y="46863"/>
                  </a:lnTo>
                  <a:lnTo>
                    <a:pt x="95707" y="46939"/>
                  </a:lnTo>
                  <a:lnTo>
                    <a:pt x="95707" y="53924"/>
                  </a:lnTo>
                  <a:lnTo>
                    <a:pt x="94576" y="53606"/>
                  </a:lnTo>
                  <a:lnTo>
                    <a:pt x="95707" y="53924"/>
                  </a:lnTo>
                  <a:lnTo>
                    <a:pt x="95707" y="46939"/>
                  </a:lnTo>
                  <a:lnTo>
                    <a:pt x="93078" y="47726"/>
                  </a:lnTo>
                  <a:lnTo>
                    <a:pt x="92075" y="49593"/>
                  </a:lnTo>
                  <a:lnTo>
                    <a:pt x="92710" y="51600"/>
                  </a:lnTo>
                  <a:lnTo>
                    <a:pt x="93433" y="52654"/>
                  </a:lnTo>
                  <a:lnTo>
                    <a:pt x="93738" y="52920"/>
                  </a:lnTo>
                  <a:lnTo>
                    <a:pt x="93484" y="53594"/>
                  </a:lnTo>
                  <a:lnTo>
                    <a:pt x="93357" y="54317"/>
                  </a:lnTo>
                  <a:lnTo>
                    <a:pt x="93713" y="57823"/>
                  </a:lnTo>
                  <a:lnTo>
                    <a:pt x="96177" y="59817"/>
                  </a:lnTo>
                  <a:lnTo>
                    <a:pt x="99529" y="59474"/>
                  </a:lnTo>
                  <a:lnTo>
                    <a:pt x="101079" y="58750"/>
                  </a:lnTo>
                  <a:lnTo>
                    <a:pt x="102641" y="57785"/>
                  </a:lnTo>
                  <a:lnTo>
                    <a:pt x="103632" y="56019"/>
                  </a:lnTo>
                  <a:close/>
                </a:path>
                <a:path w="259079" h="169545">
                  <a:moveTo>
                    <a:pt x="108102" y="72047"/>
                  </a:moveTo>
                  <a:lnTo>
                    <a:pt x="107175" y="72402"/>
                  </a:lnTo>
                  <a:lnTo>
                    <a:pt x="104800" y="72428"/>
                  </a:lnTo>
                  <a:lnTo>
                    <a:pt x="103263" y="70942"/>
                  </a:lnTo>
                  <a:lnTo>
                    <a:pt x="103238" y="68072"/>
                  </a:lnTo>
                  <a:lnTo>
                    <a:pt x="103720" y="67183"/>
                  </a:lnTo>
                  <a:lnTo>
                    <a:pt x="104457" y="66560"/>
                  </a:lnTo>
                  <a:lnTo>
                    <a:pt x="103644" y="66205"/>
                  </a:lnTo>
                  <a:lnTo>
                    <a:pt x="102743" y="66014"/>
                  </a:lnTo>
                  <a:lnTo>
                    <a:pt x="100279" y="66116"/>
                  </a:lnTo>
                  <a:lnTo>
                    <a:pt x="98920" y="66763"/>
                  </a:lnTo>
                  <a:lnTo>
                    <a:pt x="97015" y="68745"/>
                  </a:lnTo>
                  <a:lnTo>
                    <a:pt x="96266" y="69989"/>
                  </a:lnTo>
                  <a:lnTo>
                    <a:pt x="95948" y="71120"/>
                  </a:lnTo>
                  <a:lnTo>
                    <a:pt x="96139" y="75628"/>
                  </a:lnTo>
                  <a:lnTo>
                    <a:pt x="98971" y="78206"/>
                  </a:lnTo>
                  <a:lnTo>
                    <a:pt x="103251" y="78028"/>
                  </a:lnTo>
                  <a:lnTo>
                    <a:pt x="104127" y="77762"/>
                  </a:lnTo>
                  <a:lnTo>
                    <a:pt x="106934" y="76136"/>
                  </a:lnTo>
                  <a:lnTo>
                    <a:pt x="108102" y="74218"/>
                  </a:lnTo>
                  <a:lnTo>
                    <a:pt x="108102" y="72047"/>
                  </a:lnTo>
                  <a:close/>
                </a:path>
                <a:path w="259079" h="169545">
                  <a:moveTo>
                    <a:pt x="114338" y="30797"/>
                  </a:moveTo>
                  <a:lnTo>
                    <a:pt x="114007" y="30010"/>
                  </a:lnTo>
                  <a:lnTo>
                    <a:pt x="112687" y="28702"/>
                  </a:lnTo>
                  <a:lnTo>
                    <a:pt x="111887" y="28371"/>
                  </a:lnTo>
                  <a:lnTo>
                    <a:pt x="110032" y="28371"/>
                  </a:lnTo>
                  <a:lnTo>
                    <a:pt x="109232" y="28702"/>
                  </a:lnTo>
                  <a:lnTo>
                    <a:pt x="107924" y="30010"/>
                  </a:lnTo>
                  <a:lnTo>
                    <a:pt x="107594" y="30797"/>
                  </a:lnTo>
                  <a:lnTo>
                    <a:pt x="107594" y="32639"/>
                  </a:lnTo>
                  <a:lnTo>
                    <a:pt x="107924" y="33439"/>
                  </a:lnTo>
                  <a:lnTo>
                    <a:pt x="109232" y="34734"/>
                  </a:lnTo>
                  <a:lnTo>
                    <a:pt x="110032" y="35064"/>
                  </a:lnTo>
                  <a:lnTo>
                    <a:pt x="111887" y="35064"/>
                  </a:lnTo>
                  <a:lnTo>
                    <a:pt x="112687" y="34734"/>
                  </a:lnTo>
                  <a:lnTo>
                    <a:pt x="114007" y="33439"/>
                  </a:lnTo>
                  <a:lnTo>
                    <a:pt x="114338" y="32639"/>
                  </a:lnTo>
                  <a:lnTo>
                    <a:pt x="114338" y="30797"/>
                  </a:lnTo>
                  <a:close/>
                </a:path>
                <a:path w="259079" h="169545">
                  <a:moveTo>
                    <a:pt x="116522" y="97066"/>
                  </a:moveTo>
                  <a:lnTo>
                    <a:pt x="109766" y="89204"/>
                  </a:lnTo>
                  <a:lnTo>
                    <a:pt x="108089" y="89382"/>
                  </a:lnTo>
                  <a:lnTo>
                    <a:pt x="107149" y="89738"/>
                  </a:lnTo>
                  <a:lnTo>
                    <a:pt x="106324" y="90246"/>
                  </a:lnTo>
                  <a:lnTo>
                    <a:pt x="107683" y="90970"/>
                  </a:lnTo>
                  <a:lnTo>
                    <a:pt x="108762" y="92202"/>
                  </a:lnTo>
                  <a:lnTo>
                    <a:pt x="109791" y="95504"/>
                  </a:lnTo>
                  <a:lnTo>
                    <a:pt x="109486" y="97269"/>
                  </a:lnTo>
                  <a:lnTo>
                    <a:pt x="108597" y="98691"/>
                  </a:lnTo>
                  <a:lnTo>
                    <a:pt x="109664" y="99301"/>
                  </a:lnTo>
                  <a:lnTo>
                    <a:pt x="110540" y="100291"/>
                  </a:lnTo>
                  <a:lnTo>
                    <a:pt x="110972" y="101765"/>
                  </a:lnTo>
                  <a:lnTo>
                    <a:pt x="110972" y="102146"/>
                  </a:lnTo>
                  <a:lnTo>
                    <a:pt x="112382" y="101879"/>
                  </a:lnTo>
                  <a:lnTo>
                    <a:pt x="113601" y="101193"/>
                  </a:lnTo>
                  <a:lnTo>
                    <a:pt x="115798" y="98894"/>
                  </a:lnTo>
                  <a:lnTo>
                    <a:pt x="116522" y="97066"/>
                  </a:lnTo>
                  <a:close/>
                </a:path>
                <a:path w="259079" h="169545">
                  <a:moveTo>
                    <a:pt x="116789" y="63017"/>
                  </a:moveTo>
                  <a:lnTo>
                    <a:pt x="112217" y="55664"/>
                  </a:lnTo>
                  <a:lnTo>
                    <a:pt x="108407" y="56819"/>
                  </a:lnTo>
                  <a:lnTo>
                    <a:pt x="107137" y="58445"/>
                  </a:lnTo>
                  <a:lnTo>
                    <a:pt x="106730" y="60985"/>
                  </a:lnTo>
                  <a:lnTo>
                    <a:pt x="106743" y="61722"/>
                  </a:lnTo>
                  <a:lnTo>
                    <a:pt x="107251" y="63398"/>
                  </a:lnTo>
                  <a:lnTo>
                    <a:pt x="107848" y="64109"/>
                  </a:lnTo>
                  <a:lnTo>
                    <a:pt x="109804" y="65786"/>
                  </a:lnTo>
                  <a:lnTo>
                    <a:pt x="111531" y="66294"/>
                  </a:lnTo>
                  <a:lnTo>
                    <a:pt x="115468" y="65087"/>
                  </a:lnTo>
                  <a:lnTo>
                    <a:pt x="116789" y="63017"/>
                  </a:lnTo>
                  <a:close/>
                </a:path>
                <a:path w="259079" h="169545">
                  <a:moveTo>
                    <a:pt x="123342" y="36957"/>
                  </a:moveTo>
                  <a:lnTo>
                    <a:pt x="122440" y="34036"/>
                  </a:lnTo>
                  <a:lnTo>
                    <a:pt x="121488" y="33261"/>
                  </a:lnTo>
                  <a:lnTo>
                    <a:pt x="119811" y="32829"/>
                  </a:lnTo>
                  <a:lnTo>
                    <a:pt x="119202" y="32778"/>
                  </a:lnTo>
                  <a:lnTo>
                    <a:pt x="116801" y="33515"/>
                  </a:lnTo>
                  <a:lnTo>
                    <a:pt x="115798" y="35369"/>
                  </a:lnTo>
                  <a:lnTo>
                    <a:pt x="116776" y="38519"/>
                  </a:lnTo>
                  <a:lnTo>
                    <a:pt x="118021" y="39395"/>
                  </a:lnTo>
                  <a:lnTo>
                    <a:pt x="120167" y="39484"/>
                  </a:lnTo>
                  <a:lnTo>
                    <a:pt x="122351" y="38823"/>
                  </a:lnTo>
                  <a:lnTo>
                    <a:pt x="123342" y="36957"/>
                  </a:lnTo>
                  <a:close/>
                </a:path>
                <a:path w="259079" h="169545">
                  <a:moveTo>
                    <a:pt x="128155" y="51854"/>
                  </a:moveTo>
                  <a:lnTo>
                    <a:pt x="127863" y="48945"/>
                  </a:lnTo>
                  <a:lnTo>
                    <a:pt x="125564" y="47053"/>
                  </a:lnTo>
                  <a:lnTo>
                    <a:pt x="122923" y="47155"/>
                  </a:lnTo>
                  <a:lnTo>
                    <a:pt x="123393" y="47548"/>
                  </a:lnTo>
                  <a:lnTo>
                    <a:pt x="123774" y="48031"/>
                  </a:lnTo>
                  <a:lnTo>
                    <a:pt x="124498" y="50431"/>
                  </a:lnTo>
                  <a:lnTo>
                    <a:pt x="123482" y="52285"/>
                  </a:lnTo>
                  <a:lnTo>
                    <a:pt x="120396" y="53200"/>
                  </a:lnTo>
                  <a:lnTo>
                    <a:pt x="119062" y="52755"/>
                  </a:lnTo>
                  <a:lnTo>
                    <a:pt x="118211" y="51816"/>
                  </a:lnTo>
                  <a:lnTo>
                    <a:pt x="118110" y="52311"/>
                  </a:lnTo>
                  <a:lnTo>
                    <a:pt x="118160" y="52768"/>
                  </a:lnTo>
                  <a:lnTo>
                    <a:pt x="118287" y="53086"/>
                  </a:lnTo>
                  <a:lnTo>
                    <a:pt x="118605" y="54559"/>
                  </a:lnTo>
                  <a:lnTo>
                    <a:pt x="119532" y="55727"/>
                  </a:lnTo>
                  <a:lnTo>
                    <a:pt x="121666" y="56845"/>
                  </a:lnTo>
                  <a:lnTo>
                    <a:pt x="122605" y="57137"/>
                  </a:lnTo>
                  <a:lnTo>
                    <a:pt x="124980" y="56896"/>
                  </a:lnTo>
                  <a:lnTo>
                    <a:pt x="126136" y="56235"/>
                  </a:lnTo>
                  <a:lnTo>
                    <a:pt x="127622" y="54495"/>
                  </a:lnTo>
                  <a:lnTo>
                    <a:pt x="127965" y="53479"/>
                  </a:lnTo>
                  <a:lnTo>
                    <a:pt x="128066" y="52120"/>
                  </a:lnTo>
                  <a:lnTo>
                    <a:pt x="128155" y="51854"/>
                  </a:lnTo>
                  <a:close/>
                </a:path>
                <a:path w="259079" h="169545">
                  <a:moveTo>
                    <a:pt x="128727" y="129286"/>
                  </a:moveTo>
                  <a:lnTo>
                    <a:pt x="128473" y="127177"/>
                  </a:lnTo>
                  <a:lnTo>
                    <a:pt x="127939" y="125437"/>
                  </a:lnTo>
                  <a:lnTo>
                    <a:pt x="127139" y="124345"/>
                  </a:lnTo>
                  <a:lnTo>
                    <a:pt x="126123" y="123558"/>
                  </a:lnTo>
                  <a:lnTo>
                    <a:pt x="125679" y="124155"/>
                  </a:lnTo>
                  <a:lnTo>
                    <a:pt x="125069" y="124587"/>
                  </a:lnTo>
                  <a:lnTo>
                    <a:pt x="124333" y="124790"/>
                  </a:lnTo>
                  <a:lnTo>
                    <a:pt x="123964" y="126161"/>
                  </a:lnTo>
                  <a:lnTo>
                    <a:pt x="123101" y="127355"/>
                  </a:lnTo>
                  <a:lnTo>
                    <a:pt x="121907" y="128181"/>
                  </a:lnTo>
                  <a:lnTo>
                    <a:pt x="121259" y="128866"/>
                  </a:lnTo>
                  <a:lnTo>
                    <a:pt x="120484" y="129425"/>
                  </a:lnTo>
                  <a:lnTo>
                    <a:pt x="118071" y="130022"/>
                  </a:lnTo>
                  <a:lnTo>
                    <a:pt x="116649" y="129692"/>
                  </a:lnTo>
                  <a:lnTo>
                    <a:pt x="115519" y="128917"/>
                  </a:lnTo>
                  <a:lnTo>
                    <a:pt x="115697" y="130200"/>
                  </a:lnTo>
                  <a:lnTo>
                    <a:pt x="115049" y="131343"/>
                  </a:lnTo>
                  <a:lnTo>
                    <a:pt x="114719" y="132676"/>
                  </a:lnTo>
                  <a:lnTo>
                    <a:pt x="114960" y="135051"/>
                  </a:lnTo>
                  <a:lnTo>
                    <a:pt x="115303" y="135953"/>
                  </a:lnTo>
                  <a:lnTo>
                    <a:pt x="117055" y="138861"/>
                  </a:lnTo>
                  <a:lnTo>
                    <a:pt x="119456" y="140169"/>
                  </a:lnTo>
                  <a:lnTo>
                    <a:pt x="123952" y="139712"/>
                  </a:lnTo>
                  <a:lnTo>
                    <a:pt x="125552" y="138747"/>
                  </a:lnTo>
                  <a:lnTo>
                    <a:pt x="127317" y="136448"/>
                  </a:lnTo>
                  <a:lnTo>
                    <a:pt x="127787" y="135369"/>
                  </a:lnTo>
                  <a:lnTo>
                    <a:pt x="128003" y="133235"/>
                  </a:lnTo>
                  <a:lnTo>
                    <a:pt x="127774" y="131889"/>
                  </a:lnTo>
                  <a:lnTo>
                    <a:pt x="126974" y="133286"/>
                  </a:lnTo>
                  <a:lnTo>
                    <a:pt x="128473" y="130543"/>
                  </a:lnTo>
                  <a:lnTo>
                    <a:pt x="128727" y="129286"/>
                  </a:lnTo>
                  <a:close/>
                </a:path>
                <a:path w="259079" h="169545">
                  <a:moveTo>
                    <a:pt x="130009" y="75793"/>
                  </a:moveTo>
                  <a:lnTo>
                    <a:pt x="123291" y="69710"/>
                  </a:lnTo>
                  <a:lnTo>
                    <a:pt x="120332" y="70015"/>
                  </a:lnTo>
                  <a:lnTo>
                    <a:pt x="118110" y="72377"/>
                  </a:lnTo>
                  <a:lnTo>
                    <a:pt x="117881" y="75222"/>
                  </a:lnTo>
                  <a:lnTo>
                    <a:pt x="118262" y="75793"/>
                  </a:lnTo>
                  <a:lnTo>
                    <a:pt x="118592" y="76885"/>
                  </a:lnTo>
                  <a:lnTo>
                    <a:pt x="118592" y="77609"/>
                  </a:lnTo>
                  <a:lnTo>
                    <a:pt x="118478" y="78320"/>
                  </a:lnTo>
                  <a:lnTo>
                    <a:pt x="120015" y="80759"/>
                  </a:lnTo>
                  <a:lnTo>
                    <a:pt x="122161" y="81902"/>
                  </a:lnTo>
                  <a:lnTo>
                    <a:pt x="127139" y="81407"/>
                  </a:lnTo>
                  <a:lnTo>
                    <a:pt x="129171" y="79527"/>
                  </a:lnTo>
                  <a:lnTo>
                    <a:pt x="129933" y="76479"/>
                  </a:lnTo>
                  <a:lnTo>
                    <a:pt x="130009" y="75793"/>
                  </a:lnTo>
                  <a:close/>
                </a:path>
                <a:path w="259079" h="169545">
                  <a:moveTo>
                    <a:pt x="140512" y="53936"/>
                  </a:moveTo>
                  <a:lnTo>
                    <a:pt x="135331" y="48780"/>
                  </a:lnTo>
                  <a:lnTo>
                    <a:pt x="134670" y="48831"/>
                  </a:lnTo>
                  <a:lnTo>
                    <a:pt x="133096" y="49314"/>
                  </a:lnTo>
                  <a:lnTo>
                    <a:pt x="132372" y="49898"/>
                  </a:lnTo>
                  <a:lnTo>
                    <a:pt x="130683" y="51828"/>
                  </a:lnTo>
                  <a:lnTo>
                    <a:pt x="130175" y="53543"/>
                  </a:lnTo>
                  <a:lnTo>
                    <a:pt x="131013" y="56261"/>
                  </a:lnTo>
                  <a:lnTo>
                    <a:pt x="131673" y="57023"/>
                  </a:lnTo>
                  <a:lnTo>
                    <a:pt x="132448" y="57632"/>
                  </a:lnTo>
                  <a:lnTo>
                    <a:pt x="133070" y="56705"/>
                  </a:lnTo>
                  <a:lnTo>
                    <a:pt x="133959" y="55943"/>
                  </a:lnTo>
                  <a:lnTo>
                    <a:pt x="136753" y="55118"/>
                  </a:lnTo>
                  <a:lnTo>
                    <a:pt x="138366" y="55562"/>
                  </a:lnTo>
                  <a:lnTo>
                    <a:pt x="139611" y="56527"/>
                  </a:lnTo>
                  <a:lnTo>
                    <a:pt x="140004" y="55943"/>
                  </a:lnTo>
                  <a:lnTo>
                    <a:pt x="140284" y="55308"/>
                  </a:lnTo>
                  <a:lnTo>
                    <a:pt x="140512" y="53936"/>
                  </a:lnTo>
                  <a:close/>
                </a:path>
                <a:path w="259079" h="169545">
                  <a:moveTo>
                    <a:pt x="141338" y="112255"/>
                  </a:moveTo>
                  <a:lnTo>
                    <a:pt x="138811" y="112014"/>
                  </a:lnTo>
                  <a:lnTo>
                    <a:pt x="136804" y="109994"/>
                  </a:lnTo>
                  <a:lnTo>
                    <a:pt x="136766" y="105765"/>
                  </a:lnTo>
                  <a:lnTo>
                    <a:pt x="137604" y="104368"/>
                  </a:lnTo>
                  <a:lnTo>
                    <a:pt x="138849" y="103441"/>
                  </a:lnTo>
                  <a:lnTo>
                    <a:pt x="138137" y="103047"/>
                  </a:lnTo>
                  <a:lnTo>
                    <a:pt x="137363" y="102781"/>
                  </a:lnTo>
                  <a:lnTo>
                    <a:pt x="136525" y="102654"/>
                  </a:lnTo>
                  <a:lnTo>
                    <a:pt x="135712" y="103936"/>
                  </a:lnTo>
                  <a:lnTo>
                    <a:pt x="134480" y="104965"/>
                  </a:lnTo>
                  <a:lnTo>
                    <a:pt x="131940" y="105727"/>
                  </a:lnTo>
                  <a:lnTo>
                    <a:pt x="130975" y="105778"/>
                  </a:lnTo>
                  <a:lnTo>
                    <a:pt x="130048" y="105638"/>
                  </a:lnTo>
                  <a:lnTo>
                    <a:pt x="129489" y="106540"/>
                  </a:lnTo>
                  <a:lnTo>
                    <a:pt x="129133" y="107556"/>
                  </a:lnTo>
                  <a:lnTo>
                    <a:pt x="129019" y="109372"/>
                  </a:lnTo>
                  <a:lnTo>
                    <a:pt x="129235" y="111518"/>
                  </a:lnTo>
                  <a:lnTo>
                    <a:pt x="130111" y="113030"/>
                  </a:lnTo>
                  <a:lnTo>
                    <a:pt x="132689" y="115189"/>
                  </a:lnTo>
                  <a:lnTo>
                    <a:pt x="134416" y="115773"/>
                  </a:lnTo>
                  <a:lnTo>
                    <a:pt x="138480" y="115366"/>
                  </a:lnTo>
                  <a:lnTo>
                    <a:pt x="140322" y="114058"/>
                  </a:lnTo>
                  <a:lnTo>
                    <a:pt x="141338" y="112255"/>
                  </a:lnTo>
                  <a:close/>
                </a:path>
                <a:path w="259079" h="169545">
                  <a:moveTo>
                    <a:pt x="148755" y="4533"/>
                  </a:moveTo>
                  <a:lnTo>
                    <a:pt x="147662" y="990"/>
                  </a:lnTo>
                  <a:lnTo>
                    <a:pt x="145783" y="0"/>
                  </a:lnTo>
                  <a:lnTo>
                    <a:pt x="143383" y="723"/>
                  </a:lnTo>
                  <a:lnTo>
                    <a:pt x="142913" y="1104"/>
                  </a:lnTo>
                  <a:lnTo>
                    <a:pt x="142519" y="1549"/>
                  </a:lnTo>
                  <a:lnTo>
                    <a:pt x="142176" y="1524"/>
                  </a:lnTo>
                  <a:lnTo>
                    <a:pt x="142176" y="6057"/>
                  </a:lnTo>
                  <a:lnTo>
                    <a:pt x="141401" y="3556"/>
                  </a:lnTo>
                  <a:lnTo>
                    <a:pt x="142176" y="6057"/>
                  </a:lnTo>
                  <a:lnTo>
                    <a:pt x="142176" y="1524"/>
                  </a:lnTo>
                  <a:lnTo>
                    <a:pt x="141909" y="1485"/>
                  </a:lnTo>
                  <a:lnTo>
                    <a:pt x="140055" y="1676"/>
                  </a:lnTo>
                  <a:lnTo>
                    <a:pt x="138709" y="3314"/>
                  </a:lnTo>
                  <a:lnTo>
                    <a:pt x="139077" y="6985"/>
                  </a:lnTo>
                  <a:lnTo>
                    <a:pt x="140741" y="8331"/>
                  </a:lnTo>
                  <a:lnTo>
                    <a:pt x="143446" y="8051"/>
                  </a:lnTo>
                  <a:lnTo>
                    <a:pt x="144170" y="7645"/>
                  </a:lnTo>
                  <a:lnTo>
                    <a:pt x="144703" y="7061"/>
                  </a:lnTo>
                  <a:lnTo>
                    <a:pt x="145122" y="7086"/>
                  </a:lnTo>
                  <a:lnTo>
                    <a:pt x="145554" y="7061"/>
                  </a:lnTo>
                  <a:lnTo>
                    <a:pt x="147764" y="6388"/>
                  </a:lnTo>
                  <a:lnTo>
                    <a:pt x="148755" y="4533"/>
                  </a:lnTo>
                  <a:close/>
                </a:path>
                <a:path w="259079" h="169545">
                  <a:moveTo>
                    <a:pt x="151409" y="141312"/>
                  </a:moveTo>
                  <a:lnTo>
                    <a:pt x="150495" y="141554"/>
                  </a:lnTo>
                  <a:lnTo>
                    <a:pt x="149771" y="142824"/>
                  </a:lnTo>
                  <a:lnTo>
                    <a:pt x="150164" y="142798"/>
                  </a:lnTo>
                  <a:lnTo>
                    <a:pt x="151358" y="141617"/>
                  </a:lnTo>
                  <a:lnTo>
                    <a:pt x="151409" y="141312"/>
                  </a:lnTo>
                  <a:close/>
                </a:path>
                <a:path w="259079" h="169545">
                  <a:moveTo>
                    <a:pt x="151879" y="147332"/>
                  </a:moveTo>
                  <a:lnTo>
                    <a:pt x="150964" y="146939"/>
                  </a:lnTo>
                  <a:lnTo>
                    <a:pt x="150215" y="146202"/>
                  </a:lnTo>
                  <a:lnTo>
                    <a:pt x="149440" y="143395"/>
                  </a:lnTo>
                  <a:lnTo>
                    <a:pt x="149656" y="143014"/>
                  </a:lnTo>
                  <a:lnTo>
                    <a:pt x="149771" y="142824"/>
                  </a:lnTo>
                  <a:lnTo>
                    <a:pt x="146735" y="143014"/>
                  </a:lnTo>
                  <a:lnTo>
                    <a:pt x="145135" y="141617"/>
                  </a:lnTo>
                  <a:lnTo>
                    <a:pt x="145046" y="138925"/>
                  </a:lnTo>
                  <a:lnTo>
                    <a:pt x="145173" y="138531"/>
                  </a:lnTo>
                  <a:lnTo>
                    <a:pt x="144780" y="138137"/>
                  </a:lnTo>
                  <a:lnTo>
                    <a:pt x="144411" y="137706"/>
                  </a:lnTo>
                  <a:lnTo>
                    <a:pt x="145173" y="138531"/>
                  </a:lnTo>
                  <a:lnTo>
                    <a:pt x="145567" y="137337"/>
                  </a:lnTo>
                  <a:lnTo>
                    <a:pt x="146621" y="136461"/>
                  </a:lnTo>
                  <a:lnTo>
                    <a:pt x="147929" y="136283"/>
                  </a:lnTo>
                  <a:lnTo>
                    <a:pt x="147320" y="135826"/>
                  </a:lnTo>
                  <a:lnTo>
                    <a:pt x="146786" y="135267"/>
                  </a:lnTo>
                  <a:lnTo>
                    <a:pt x="146380" y="134620"/>
                  </a:lnTo>
                  <a:lnTo>
                    <a:pt x="145275" y="134645"/>
                  </a:lnTo>
                  <a:lnTo>
                    <a:pt x="144183" y="134391"/>
                  </a:lnTo>
                  <a:lnTo>
                    <a:pt x="143217" y="133896"/>
                  </a:lnTo>
                  <a:lnTo>
                    <a:pt x="143281" y="135178"/>
                  </a:lnTo>
                  <a:lnTo>
                    <a:pt x="143637" y="136321"/>
                  </a:lnTo>
                  <a:lnTo>
                    <a:pt x="144119" y="137210"/>
                  </a:lnTo>
                  <a:lnTo>
                    <a:pt x="141668" y="138353"/>
                  </a:lnTo>
                  <a:lnTo>
                    <a:pt x="140068" y="140919"/>
                  </a:lnTo>
                  <a:lnTo>
                    <a:pt x="140728" y="147332"/>
                  </a:lnTo>
                  <a:lnTo>
                    <a:pt x="143954" y="149936"/>
                  </a:lnTo>
                  <a:lnTo>
                    <a:pt x="149313" y="149402"/>
                  </a:lnTo>
                  <a:lnTo>
                    <a:pt x="150812" y="148551"/>
                  </a:lnTo>
                  <a:lnTo>
                    <a:pt x="151879" y="147332"/>
                  </a:lnTo>
                  <a:close/>
                </a:path>
                <a:path w="259079" h="169545">
                  <a:moveTo>
                    <a:pt x="153911" y="84315"/>
                  </a:moveTo>
                  <a:lnTo>
                    <a:pt x="153416" y="79590"/>
                  </a:lnTo>
                  <a:lnTo>
                    <a:pt x="150393" y="77050"/>
                  </a:lnTo>
                  <a:lnTo>
                    <a:pt x="146926" y="77216"/>
                  </a:lnTo>
                  <a:lnTo>
                    <a:pt x="146761" y="79629"/>
                  </a:lnTo>
                  <a:lnTo>
                    <a:pt x="145135" y="81788"/>
                  </a:lnTo>
                  <a:lnTo>
                    <a:pt x="142036" y="82740"/>
                  </a:lnTo>
                  <a:lnTo>
                    <a:pt x="140741" y="82778"/>
                  </a:lnTo>
                  <a:lnTo>
                    <a:pt x="140639" y="83832"/>
                  </a:lnTo>
                  <a:lnTo>
                    <a:pt x="140982" y="87210"/>
                  </a:lnTo>
                  <a:lnTo>
                    <a:pt x="143090" y="89420"/>
                  </a:lnTo>
                  <a:lnTo>
                    <a:pt x="146367" y="90170"/>
                  </a:lnTo>
                  <a:lnTo>
                    <a:pt x="147015" y="90246"/>
                  </a:lnTo>
                  <a:lnTo>
                    <a:pt x="147675" y="90195"/>
                  </a:lnTo>
                  <a:lnTo>
                    <a:pt x="148412" y="88544"/>
                  </a:lnTo>
                  <a:lnTo>
                    <a:pt x="149860" y="87236"/>
                  </a:lnTo>
                  <a:lnTo>
                    <a:pt x="152209" y="86664"/>
                  </a:lnTo>
                  <a:lnTo>
                    <a:pt x="153098" y="86614"/>
                  </a:lnTo>
                  <a:lnTo>
                    <a:pt x="153644" y="85534"/>
                  </a:lnTo>
                  <a:lnTo>
                    <a:pt x="153911" y="84315"/>
                  </a:lnTo>
                  <a:close/>
                </a:path>
                <a:path w="259079" h="169545">
                  <a:moveTo>
                    <a:pt x="156095" y="135585"/>
                  </a:moveTo>
                  <a:lnTo>
                    <a:pt x="154978" y="136753"/>
                  </a:lnTo>
                  <a:lnTo>
                    <a:pt x="153416" y="137490"/>
                  </a:lnTo>
                  <a:lnTo>
                    <a:pt x="151409" y="137515"/>
                  </a:lnTo>
                  <a:lnTo>
                    <a:pt x="150901" y="137439"/>
                  </a:lnTo>
                  <a:lnTo>
                    <a:pt x="151358" y="137972"/>
                  </a:lnTo>
                  <a:lnTo>
                    <a:pt x="151688" y="138595"/>
                  </a:lnTo>
                  <a:lnTo>
                    <a:pt x="151752" y="139623"/>
                  </a:lnTo>
                  <a:lnTo>
                    <a:pt x="151688" y="140144"/>
                  </a:lnTo>
                  <a:lnTo>
                    <a:pt x="151409" y="141312"/>
                  </a:lnTo>
                  <a:lnTo>
                    <a:pt x="152577" y="140995"/>
                  </a:lnTo>
                  <a:lnTo>
                    <a:pt x="152844" y="141020"/>
                  </a:lnTo>
                  <a:lnTo>
                    <a:pt x="153123" y="141020"/>
                  </a:lnTo>
                  <a:lnTo>
                    <a:pt x="152971" y="140576"/>
                  </a:lnTo>
                  <a:lnTo>
                    <a:pt x="152768" y="140169"/>
                  </a:lnTo>
                  <a:lnTo>
                    <a:pt x="152539" y="139776"/>
                  </a:lnTo>
                  <a:lnTo>
                    <a:pt x="151993" y="140055"/>
                  </a:lnTo>
                  <a:lnTo>
                    <a:pt x="151714" y="140144"/>
                  </a:lnTo>
                  <a:lnTo>
                    <a:pt x="152539" y="139776"/>
                  </a:lnTo>
                  <a:lnTo>
                    <a:pt x="154330" y="138950"/>
                  </a:lnTo>
                  <a:lnTo>
                    <a:pt x="155600" y="137401"/>
                  </a:lnTo>
                  <a:lnTo>
                    <a:pt x="156095" y="135585"/>
                  </a:lnTo>
                  <a:close/>
                </a:path>
                <a:path w="259079" h="169545">
                  <a:moveTo>
                    <a:pt x="157645" y="57492"/>
                  </a:moveTo>
                  <a:lnTo>
                    <a:pt x="156679" y="56870"/>
                  </a:lnTo>
                  <a:lnTo>
                    <a:pt x="155892" y="55956"/>
                  </a:lnTo>
                  <a:lnTo>
                    <a:pt x="155384" y="54305"/>
                  </a:lnTo>
                  <a:lnTo>
                    <a:pt x="155397" y="53352"/>
                  </a:lnTo>
                  <a:lnTo>
                    <a:pt x="154838" y="52984"/>
                  </a:lnTo>
                  <a:lnTo>
                    <a:pt x="154216" y="52755"/>
                  </a:lnTo>
                  <a:lnTo>
                    <a:pt x="152654" y="52463"/>
                  </a:lnTo>
                  <a:lnTo>
                    <a:pt x="151612" y="52565"/>
                  </a:lnTo>
                  <a:lnTo>
                    <a:pt x="148717" y="53873"/>
                  </a:lnTo>
                  <a:lnTo>
                    <a:pt x="147485" y="55803"/>
                  </a:lnTo>
                  <a:lnTo>
                    <a:pt x="147789" y="58813"/>
                  </a:lnTo>
                  <a:lnTo>
                    <a:pt x="148132" y="59537"/>
                  </a:lnTo>
                  <a:lnTo>
                    <a:pt x="148577" y="60198"/>
                  </a:lnTo>
                  <a:lnTo>
                    <a:pt x="148945" y="59956"/>
                  </a:lnTo>
                  <a:lnTo>
                    <a:pt x="150977" y="59410"/>
                  </a:lnTo>
                  <a:lnTo>
                    <a:pt x="152831" y="60464"/>
                  </a:lnTo>
                  <a:lnTo>
                    <a:pt x="153327" y="62382"/>
                  </a:lnTo>
                  <a:lnTo>
                    <a:pt x="153962" y="62306"/>
                  </a:lnTo>
                  <a:lnTo>
                    <a:pt x="154559" y="62128"/>
                  </a:lnTo>
                  <a:lnTo>
                    <a:pt x="156667" y="60998"/>
                  </a:lnTo>
                  <a:lnTo>
                    <a:pt x="157619" y="59334"/>
                  </a:lnTo>
                  <a:lnTo>
                    <a:pt x="157645" y="57492"/>
                  </a:lnTo>
                  <a:close/>
                </a:path>
                <a:path w="259079" h="169545">
                  <a:moveTo>
                    <a:pt x="168998" y="117678"/>
                  </a:moveTo>
                  <a:lnTo>
                    <a:pt x="168630" y="114617"/>
                  </a:lnTo>
                  <a:lnTo>
                    <a:pt x="168503" y="114211"/>
                  </a:lnTo>
                  <a:lnTo>
                    <a:pt x="167817" y="114490"/>
                  </a:lnTo>
                  <a:lnTo>
                    <a:pt x="167068" y="114655"/>
                  </a:lnTo>
                  <a:lnTo>
                    <a:pt x="164668" y="114681"/>
                  </a:lnTo>
                  <a:lnTo>
                    <a:pt x="163182" y="114046"/>
                  </a:lnTo>
                  <a:lnTo>
                    <a:pt x="162077" y="113017"/>
                  </a:lnTo>
                  <a:lnTo>
                    <a:pt x="161277" y="113411"/>
                  </a:lnTo>
                  <a:lnTo>
                    <a:pt x="159296" y="114007"/>
                  </a:lnTo>
                  <a:lnTo>
                    <a:pt x="157721" y="113868"/>
                  </a:lnTo>
                  <a:lnTo>
                    <a:pt x="156349" y="113284"/>
                  </a:lnTo>
                  <a:lnTo>
                    <a:pt x="155816" y="114350"/>
                  </a:lnTo>
                  <a:lnTo>
                    <a:pt x="155549" y="115557"/>
                  </a:lnTo>
                  <a:lnTo>
                    <a:pt x="155816" y="117614"/>
                  </a:lnTo>
                  <a:lnTo>
                    <a:pt x="156133" y="118694"/>
                  </a:lnTo>
                  <a:lnTo>
                    <a:pt x="156464" y="119316"/>
                  </a:lnTo>
                  <a:lnTo>
                    <a:pt x="158191" y="121754"/>
                  </a:lnTo>
                  <a:lnTo>
                    <a:pt x="160439" y="122897"/>
                  </a:lnTo>
                  <a:lnTo>
                    <a:pt x="163195" y="122618"/>
                  </a:lnTo>
                  <a:lnTo>
                    <a:pt x="163779" y="122478"/>
                  </a:lnTo>
                  <a:lnTo>
                    <a:pt x="164388" y="121856"/>
                  </a:lnTo>
                  <a:lnTo>
                    <a:pt x="165100" y="121323"/>
                  </a:lnTo>
                  <a:lnTo>
                    <a:pt x="166192" y="121031"/>
                  </a:lnTo>
                  <a:lnTo>
                    <a:pt x="166573" y="121043"/>
                  </a:lnTo>
                  <a:lnTo>
                    <a:pt x="168097" y="119697"/>
                  </a:lnTo>
                  <a:lnTo>
                    <a:pt x="168998" y="117678"/>
                  </a:lnTo>
                  <a:close/>
                </a:path>
                <a:path w="259079" h="169545">
                  <a:moveTo>
                    <a:pt x="171030" y="54038"/>
                  </a:moveTo>
                  <a:lnTo>
                    <a:pt x="169557" y="49263"/>
                  </a:lnTo>
                  <a:lnTo>
                    <a:pt x="166751" y="47790"/>
                  </a:lnTo>
                  <a:lnTo>
                    <a:pt x="163677" y="48717"/>
                  </a:lnTo>
                  <a:lnTo>
                    <a:pt x="162991" y="49187"/>
                  </a:lnTo>
                  <a:lnTo>
                    <a:pt x="163995" y="49809"/>
                  </a:lnTo>
                  <a:lnTo>
                    <a:pt x="164795" y="50723"/>
                  </a:lnTo>
                  <a:lnTo>
                    <a:pt x="165379" y="52641"/>
                  </a:lnTo>
                  <a:lnTo>
                    <a:pt x="165392" y="53365"/>
                  </a:lnTo>
                  <a:lnTo>
                    <a:pt x="165290" y="54051"/>
                  </a:lnTo>
                  <a:lnTo>
                    <a:pt x="166738" y="54635"/>
                  </a:lnTo>
                  <a:lnTo>
                    <a:pt x="167932" y="55778"/>
                  </a:lnTo>
                  <a:lnTo>
                    <a:pt x="168325" y="57429"/>
                  </a:lnTo>
                  <a:lnTo>
                    <a:pt x="170116" y="56235"/>
                  </a:lnTo>
                  <a:lnTo>
                    <a:pt x="171030" y="54038"/>
                  </a:lnTo>
                  <a:close/>
                </a:path>
                <a:path w="259079" h="169545">
                  <a:moveTo>
                    <a:pt x="177749" y="88455"/>
                  </a:moveTo>
                  <a:lnTo>
                    <a:pt x="176580" y="87782"/>
                  </a:lnTo>
                  <a:lnTo>
                    <a:pt x="175209" y="87439"/>
                  </a:lnTo>
                  <a:lnTo>
                    <a:pt x="172440" y="87706"/>
                  </a:lnTo>
                  <a:lnTo>
                    <a:pt x="171246" y="88226"/>
                  </a:lnTo>
                  <a:lnTo>
                    <a:pt x="168630" y="90347"/>
                  </a:lnTo>
                  <a:lnTo>
                    <a:pt x="167652" y="92468"/>
                  </a:lnTo>
                  <a:lnTo>
                    <a:pt x="167957" y="95059"/>
                  </a:lnTo>
                  <a:lnTo>
                    <a:pt x="168452" y="98247"/>
                  </a:lnTo>
                  <a:lnTo>
                    <a:pt x="171221" y="100558"/>
                  </a:lnTo>
                  <a:lnTo>
                    <a:pt x="174434" y="100558"/>
                  </a:lnTo>
                  <a:lnTo>
                    <a:pt x="174421" y="100279"/>
                  </a:lnTo>
                  <a:lnTo>
                    <a:pt x="174091" y="99364"/>
                  </a:lnTo>
                  <a:lnTo>
                    <a:pt x="173329" y="96304"/>
                  </a:lnTo>
                  <a:lnTo>
                    <a:pt x="174879" y="93218"/>
                  </a:lnTo>
                  <a:lnTo>
                    <a:pt x="177634" y="91909"/>
                  </a:lnTo>
                  <a:lnTo>
                    <a:pt x="177190" y="91008"/>
                  </a:lnTo>
                  <a:lnTo>
                    <a:pt x="177101" y="89712"/>
                  </a:lnTo>
                  <a:lnTo>
                    <a:pt x="177355" y="89039"/>
                  </a:lnTo>
                  <a:lnTo>
                    <a:pt x="177749" y="88455"/>
                  </a:lnTo>
                  <a:close/>
                </a:path>
                <a:path w="259079" h="169545">
                  <a:moveTo>
                    <a:pt x="179628" y="68986"/>
                  </a:moveTo>
                  <a:lnTo>
                    <a:pt x="179311" y="65862"/>
                  </a:lnTo>
                  <a:lnTo>
                    <a:pt x="178879" y="64871"/>
                  </a:lnTo>
                  <a:lnTo>
                    <a:pt x="178244" y="66865"/>
                  </a:lnTo>
                  <a:lnTo>
                    <a:pt x="176441" y="68338"/>
                  </a:lnTo>
                  <a:lnTo>
                    <a:pt x="172161" y="68389"/>
                  </a:lnTo>
                  <a:lnTo>
                    <a:pt x="170383" y="67170"/>
                  </a:lnTo>
                  <a:lnTo>
                    <a:pt x="169583" y="65430"/>
                  </a:lnTo>
                  <a:lnTo>
                    <a:pt x="169392" y="66065"/>
                  </a:lnTo>
                  <a:lnTo>
                    <a:pt x="169303" y="66738"/>
                  </a:lnTo>
                  <a:lnTo>
                    <a:pt x="169405" y="67792"/>
                  </a:lnTo>
                  <a:lnTo>
                    <a:pt x="169672" y="68414"/>
                  </a:lnTo>
                  <a:lnTo>
                    <a:pt x="170383" y="70612"/>
                  </a:lnTo>
                  <a:lnTo>
                    <a:pt x="172478" y="72136"/>
                  </a:lnTo>
                  <a:lnTo>
                    <a:pt x="175069" y="71882"/>
                  </a:lnTo>
                  <a:lnTo>
                    <a:pt x="175399" y="71742"/>
                  </a:lnTo>
                  <a:lnTo>
                    <a:pt x="177876" y="71208"/>
                  </a:lnTo>
                  <a:lnTo>
                    <a:pt x="179628" y="68986"/>
                  </a:lnTo>
                  <a:close/>
                </a:path>
                <a:path w="259079" h="169545">
                  <a:moveTo>
                    <a:pt x="180149" y="24142"/>
                  </a:moveTo>
                  <a:lnTo>
                    <a:pt x="179819" y="23355"/>
                  </a:lnTo>
                  <a:lnTo>
                    <a:pt x="178498" y="22047"/>
                  </a:lnTo>
                  <a:lnTo>
                    <a:pt x="177711" y="21717"/>
                  </a:lnTo>
                  <a:lnTo>
                    <a:pt x="175844" y="21717"/>
                  </a:lnTo>
                  <a:lnTo>
                    <a:pt x="175056" y="22047"/>
                  </a:lnTo>
                  <a:lnTo>
                    <a:pt x="173736" y="23355"/>
                  </a:lnTo>
                  <a:lnTo>
                    <a:pt x="173405" y="24142"/>
                  </a:lnTo>
                  <a:lnTo>
                    <a:pt x="173405" y="25984"/>
                  </a:lnTo>
                  <a:lnTo>
                    <a:pt x="173736" y="26771"/>
                  </a:lnTo>
                  <a:lnTo>
                    <a:pt x="175056" y="28079"/>
                  </a:lnTo>
                  <a:lnTo>
                    <a:pt x="175844" y="28409"/>
                  </a:lnTo>
                  <a:lnTo>
                    <a:pt x="177711" y="28409"/>
                  </a:lnTo>
                  <a:lnTo>
                    <a:pt x="178498" y="28079"/>
                  </a:lnTo>
                  <a:lnTo>
                    <a:pt x="179819" y="26771"/>
                  </a:lnTo>
                  <a:lnTo>
                    <a:pt x="180149" y="25984"/>
                  </a:lnTo>
                  <a:lnTo>
                    <a:pt x="180149" y="24142"/>
                  </a:lnTo>
                  <a:close/>
                </a:path>
                <a:path w="259079" h="169545">
                  <a:moveTo>
                    <a:pt x="185343" y="139814"/>
                  </a:moveTo>
                  <a:lnTo>
                    <a:pt x="185153" y="137960"/>
                  </a:lnTo>
                  <a:lnTo>
                    <a:pt x="184531" y="136893"/>
                  </a:lnTo>
                  <a:lnTo>
                    <a:pt x="183286" y="135750"/>
                  </a:lnTo>
                  <a:lnTo>
                    <a:pt x="182384" y="135280"/>
                  </a:lnTo>
                  <a:lnTo>
                    <a:pt x="182803" y="136105"/>
                  </a:lnTo>
                  <a:lnTo>
                    <a:pt x="183362" y="137909"/>
                  </a:lnTo>
                  <a:lnTo>
                    <a:pt x="183299" y="139293"/>
                  </a:lnTo>
                  <a:lnTo>
                    <a:pt x="182880" y="140538"/>
                  </a:lnTo>
                  <a:lnTo>
                    <a:pt x="183654" y="140525"/>
                  </a:lnTo>
                  <a:lnTo>
                    <a:pt x="184416" y="140665"/>
                  </a:lnTo>
                  <a:lnTo>
                    <a:pt x="185115" y="140931"/>
                  </a:lnTo>
                  <a:lnTo>
                    <a:pt x="185343" y="139814"/>
                  </a:lnTo>
                  <a:close/>
                </a:path>
                <a:path w="259079" h="169545">
                  <a:moveTo>
                    <a:pt x="186194" y="16014"/>
                  </a:moveTo>
                  <a:lnTo>
                    <a:pt x="185864" y="15227"/>
                  </a:lnTo>
                  <a:lnTo>
                    <a:pt x="184556" y="13919"/>
                  </a:lnTo>
                  <a:lnTo>
                    <a:pt x="183756" y="13589"/>
                  </a:lnTo>
                  <a:lnTo>
                    <a:pt x="181902" y="13589"/>
                  </a:lnTo>
                  <a:lnTo>
                    <a:pt x="181102" y="13919"/>
                  </a:lnTo>
                  <a:lnTo>
                    <a:pt x="179781" y="15227"/>
                  </a:lnTo>
                  <a:lnTo>
                    <a:pt x="179451" y="16014"/>
                  </a:lnTo>
                  <a:lnTo>
                    <a:pt x="179451" y="17856"/>
                  </a:lnTo>
                  <a:lnTo>
                    <a:pt x="179781" y="18643"/>
                  </a:lnTo>
                  <a:lnTo>
                    <a:pt x="181102" y="19951"/>
                  </a:lnTo>
                  <a:lnTo>
                    <a:pt x="181902" y="20281"/>
                  </a:lnTo>
                  <a:lnTo>
                    <a:pt x="183756" y="20281"/>
                  </a:lnTo>
                  <a:lnTo>
                    <a:pt x="184556" y="19951"/>
                  </a:lnTo>
                  <a:lnTo>
                    <a:pt x="185864" y="18643"/>
                  </a:lnTo>
                  <a:lnTo>
                    <a:pt x="186194" y="17856"/>
                  </a:lnTo>
                  <a:lnTo>
                    <a:pt x="186194" y="16014"/>
                  </a:lnTo>
                  <a:close/>
                </a:path>
                <a:path w="259079" h="169545">
                  <a:moveTo>
                    <a:pt x="194246" y="59690"/>
                  </a:moveTo>
                  <a:lnTo>
                    <a:pt x="193484" y="57086"/>
                  </a:lnTo>
                  <a:lnTo>
                    <a:pt x="193001" y="57454"/>
                  </a:lnTo>
                  <a:lnTo>
                    <a:pt x="192455" y="57772"/>
                  </a:lnTo>
                  <a:lnTo>
                    <a:pt x="190525" y="58343"/>
                  </a:lnTo>
                  <a:lnTo>
                    <a:pt x="189179" y="58166"/>
                  </a:lnTo>
                  <a:lnTo>
                    <a:pt x="188048" y="57569"/>
                  </a:lnTo>
                  <a:lnTo>
                    <a:pt x="186588" y="57721"/>
                  </a:lnTo>
                  <a:lnTo>
                    <a:pt x="185229" y="57238"/>
                  </a:lnTo>
                  <a:lnTo>
                    <a:pt x="184188" y="56286"/>
                  </a:lnTo>
                  <a:lnTo>
                    <a:pt x="183654" y="57378"/>
                  </a:lnTo>
                  <a:lnTo>
                    <a:pt x="183476" y="58661"/>
                  </a:lnTo>
                  <a:lnTo>
                    <a:pt x="184683" y="62560"/>
                  </a:lnTo>
                  <a:lnTo>
                    <a:pt x="187490" y="64033"/>
                  </a:lnTo>
                  <a:lnTo>
                    <a:pt x="192773" y="62433"/>
                  </a:lnTo>
                  <a:lnTo>
                    <a:pt x="194246" y="59690"/>
                  </a:lnTo>
                  <a:close/>
                </a:path>
                <a:path w="259079" h="169545">
                  <a:moveTo>
                    <a:pt x="202907" y="80746"/>
                  </a:moveTo>
                  <a:lnTo>
                    <a:pt x="202539" y="77177"/>
                  </a:lnTo>
                  <a:lnTo>
                    <a:pt x="200253" y="75298"/>
                  </a:lnTo>
                  <a:lnTo>
                    <a:pt x="197637" y="75374"/>
                  </a:lnTo>
                  <a:lnTo>
                    <a:pt x="197777" y="76733"/>
                  </a:lnTo>
                  <a:lnTo>
                    <a:pt x="197459" y="78054"/>
                  </a:lnTo>
                  <a:lnTo>
                    <a:pt x="196761" y="79159"/>
                  </a:lnTo>
                  <a:lnTo>
                    <a:pt x="198424" y="79908"/>
                  </a:lnTo>
                  <a:lnTo>
                    <a:pt x="199758" y="81305"/>
                  </a:lnTo>
                  <a:lnTo>
                    <a:pt x="200533" y="83972"/>
                  </a:lnTo>
                  <a:lnTo>
                    <a:pt x="200583" y="84378"/>
                  </a:lnTo>
                  <a:lnTo>
                    <a:pt x="201320" y="83883"/>
                  </a:lnTo>
                  <a:lnTo>
                    <a:pt x="201879" y="83210"/>
                  </a:lnTo>
                  <a:lnTo>
                    <a:pt x="202653" y="81622"/>
                  </a:lnTo>
                  <a:lnTo>
                    <a:pt x="202907" y="80746"/>
                  </a:lnTo>
                  <a:close/>
                </a:path>
                <a:path w="259079" h="169545">
                  <a:moveTo>
                    <a:pt x="204241" y="60756"/>
                  </a:moveTo>
                  <a:lnTo>
                    <a:pt x="204000" y="58343"/>
                  </a:lnTo>
                  <a:lnTo>
                    <a:pt x="203771" y="57861"/>
                  </a:lnTo>
                  <a:lnTo>
                    <a:pt x="203466" y="57416"/>
                  </a:lnTo>
                  <a:lnTo>
                    <a:pt x="202742" y="57823"/>
                  </a:lnTo>
                  <a:lnTo>
                    <a:pt x="201955" y="58115"/>
                  </a:lnTo>
                  <a:lnTo>
                    <a:pt x="199961" y="58140"/>
                  </a:lnTo>
                  <a:lnTo>
                    <a:pt x="198983" y="57708"/>
                  </a:lnTo>
                  <a:lnTo>
                    <a:pt x="198132" y="57111"/>
                  </a:lnTo>
                  <a:lnTo>
                    <a:pt x="197561" y="57772"/>
                  </a:lnTo>
                  <a:lnTo>
                    <a:pt x="197243" y="58661"/>
                  </a:lnTo>
                  <a:lnTo>
                    <a:pt x="197535" y="61442"/>
                  </a:lnTo>
                  <a:lnTo>
                    <a:pt x="199186" y="62776"/>
                  </a:lnTo>
                  <a:lnTo>
                    <a:pt x="202895" y="62407"/>
                  </a:lnTo>
                  <a:lnTo>
                    <a:pt x="204241" y="60756"/>
                  </a:lnTo>
                  <a:close/>
                </a:path>
                <a:path w="259079" h="169545">
                  <a:moveTo>
                    <a:pt x="212712" y="128536"/>
                  </a:moveTo>
                  <a:lnTo>
                    <a:pt x="212344" y="127279"/>
                  </a:lnTo>
                  <a:lnTo>
                    <a:pt x="212318" y="126326"/>
                  </a:lnTo>
                  <a:lnTo>
                    <a:pt x="212483" y="125412"/>
                  </a:lnTo>
                  <a:lnTo>
                    <a:pt x="211213" y="124015"/>
                  </a:lnTo>
                  <a:lnTo>
                    <a:pt x="209219" y="123367"/>
                  </a:lnTo>
                  <a:lnTo>
                    <a:pt x="205473" y="124510"/>
                  </a:lnTo>
                  <a:lnTo>
                    <a:pt x="204266" y="126009"/>
                  </a:lnTo>
                  <a:lnTo>
                    <a:pt x="203898" y="127723"/>
                  </a:lnTo>
                  <a:lnTo>
                    <a:pt x="203212" y="126809"/>
                  </a:lnTo>
                  <a:lnTo>
                    <a:pt x="202120" y="126225"/>
                  </a:lnTo>
                  <a:lnTo>
                    <a:pt x="200380" y="126403"/>
                  </a:lnTo>
                  <a:lnTo>
                    <a:pt x="199517" y="126822"/>
                  </a:lnTo>
                  <a:lnTo>
                    <a:pt x="200279" y="127419"/>
                  </a:lnTo>
                  <a:lnTo>
                    <a:pt x="200545" y="127838"/>
                  </a:lnTo>
                  <a:lnTo>
                    <a:pt x="201256" y="128333"/>
                  </a:lnTo>
                  <a:lnTo>
                    <a:pt x="202158" y="128295"/>
                  </a:lnTo>
                  <a:lnTo>
                    <a:pt x="203022" y="128473"/>
                  </a:lnTo>
                  <a:lnTo>
                    <a:pt x="203809" y="128790"/>
                  </a:lnTo>
                  <a:lnTo>
                    <a:pt x="205740" y="129590"/>
                  </a:lnTo>
                  <a:lnTo>
                    <a:pt x="207175" y="131330"/>
                  </a:lnTo>
                  <a:lnTo>
                    <a:pt x="207530" y="133464"/>
                  </a:lnTo>
                  <a:lnTo>
                    <a:pt x="208368" y="133680"/>
                  </a:lnTo>
                  <a:lnTo>
                    <a:pt x="209232" y="133743"/>
                  </a:lnTo>
                  <a:lnTo>
                    <a:pt x="210121" y="133489"/>
                  </a:lnTo>
                  <a:lnTo>
                    <a:pt x="210185" y="131470"/>
                  </a:lnTo>
                  <a:lnTo>
                    <a:pt x="211188" y="129692"/>
                  </a:lnTo>
                  <a:lnTo>
                    <a:pt x="212712" y="128536"/>
                  </a:lnTo>
                  <a:close/>
                </a:path>
                <a:path w="259079" h="169545">
                  <a:moveTo>
                    <a:pt x="216395" y="97193"/>
                  </a:moveTo>
                  <a:lnTo>
                    <a:pt x="216014" y="95935"/>
                  </a:lnTo>
                  <a:lnTo>
                    <a:pt x="215595" y="95313"/>
                  </a:lnTo>
                  <a:lnTo>
                    <a:pt x="215074" y="94780"/>
                  </a:lnTo>
                  <a:lnTo>
                    <a:pt x="215150" y="98094"/>
                  </a:lnTo>
                  <a:lnTo>
                    <a:pt x="213131" y="100609"/>
                  </a:lnTo>
                  <a:lnTo>
                    <a:pt x="210375" y="101409"/>
                  </a:lnTo>
                  <a:lnTo>
                    <a:pt x="211175" y="101739"/>
                  </a:lnTo>
                  <a:lnTo>
                    <a:pt x="211899" y="102209"/>
                  </a:lnTo>
                  <a:lnTo>
                    <a:pt x="212521" y="102831"/>
                  </a:lnTo>
                  <a:lnTo>
                    <a:pt x="212915" y="102920"/>
                  </a:lnTo>
                  <a:lnTo>
                    <a:pt x="213182" y="102831"/>
                  </a:lnTo>
                  <a:lnTo>
                    <a:pt x="213626" y="102527"/>
                  </a:lnTo>
                  <a:lnTo>
                    <a:pt x="215328" y="101688"/>
                  </a:lnTo>
                  <a:lnTo>
                    <a:pt x="216382" y="100037"/>
                  </a:lnTo>
                  <a:lnTo>
                    <a:pt x="216395" y="97193"/>
                  </a:lnTo>
                  <a:close/>
                </a:path>
                <a:path w="259079" h="169545">
                  <a:moveTo>
                    <a:pt x="216776" y="46647"/>
                  </a:moveTo>
                  <a:lnTo>
                    <a:pt x="215684" y="43103"/>
                  </a:lnTo>
                  <a:lnTo>
                    <a:pt x="213804" y="42113"/>
                  </a:lnTo>
                  <a:lnTo>
                    <a:pt x="210464" y="43129"/>
                  </a:lnTo>
                  <a:lnTo>
                    <a:pt x="209562" y="44627"/>
                  </a:lnTo>
                  <a:lnTo>
                    <a:pt x="209715" y="46177"/>
                  </a:lnTo>
                  <a:lnTo>
                    <a:pt x="210591" y="46697"/>
                  </a:lnTo>
                  <a:lnTo>
                    <a:pt x="211239" y="47561"/>
                  </a:lnTo>
                  <a:lnTo>
                    <a:pt x="211353" y="48653"/>
                  </a:lnTo>
                  <a:lnTo>
                    <a:pt x="212128" y="49199"/>
                  </a:lnTo>
                  <a:lnTo>
                    <a:pt x="213067" y="49339"/>
                  </a:lnTo>
                  <a:lnTo>
                    <a:pt x="215773" y="48514"/>
                  </a:lnTo>
                  <a:lnTo>
                    <a:pt x="216776" y="46647"/>
                  </a:lnTo>
                  <a:close/>
                </a:path>
                <a:path w="259079" h="169545">
                  <a:moveTo>
                    <a:pt x="218313" y="69913"/>
                  </a:moveTo>
                  <a:lnTo>
                    <a:pt x="216573" y="69215"/>
                  </a:lnTo>
                  <a:lnTo>
                    <a:pt x="215277" y="67627"/>
                  </a:lnTo>
                  <a:lnTo>
                    <a:pt x="215074" y="64541"/>
                  </a:lnTo>
                  <a:lnTo>
                    <a:pt x="215455" y="63538"/>
                  </a:lnTo>
                  <a:lnTo>
                    <a:pt x="216014" y="62674"/>
                  </a:lnTo>
                  <a:lnTo>
                    <a:pt x="215328" y="63131"/>
                  </a:lnTo>
                  <a:lnTo>
                    <a:pt x="214045" y="63512"/>
                  </a:lnTo>
                  <a:lnTo>
                    <a:pt x="213182" y="63449"/>
                  </a:lnTo>
                  <a:lnTo>
                    <a:pt x="212356" y="63246"/>
                  </a:lnTo>
                  <a:lnTo>
                    <a:pt x="211696" y="63474"/>
                  </a:lnTo>
                  <a:lnTo>
                    <a:pt x="210896" y="63461"/>
                  </a:lnTo>
                  <a:lnTo>
                    <a:pt x="210159" y="64363"/>
                  </a:lnTo>
                  <a:lnTo>
                    <a:pt x="209359" y="65557"/>
                  </a:lnTo>
                  <a:lnTo>
                    <a:pt x="209042" y="67043"/>
                  </a:lnTo>
                  <a:lnTo>
                    <a:pt x="210299" y="71145"/>
                  </a:lnTo>
                  <a:lnTo>
                    <a:pt x="213118" y="72631"/>
                  </a:lnTo>
                  <a:lnTo>
                    <a:pt x="216865" y="71488"/>
                  </a:lnTo>
                  <a:lnTo>
                    <a:pt x="217690" y="70777"/>
                  </a:lnTo>
                  <a:lnTo>
                    <a:pt x="218313" y="69913"/>
                  </a:lnTo>
                  <a:close/>
                </a:path>
                <a:path w="259079" h="169545">
                  <a:moveTo>
                    <a:pt x="220319" y="103009"/>
                  </a:moveTo>
                  <a:lnTo>
                    <a:pt x="219938" y="99339"/>
                  </a:lnTo>
                  <a:lnTo>
                    <a:pt x="218287" y="98005"/>
                  </a:lnTo>
                  <a:lnTo>
                    <a:pt x="216395" y="98196"/>
                  </a:lnTo>
                  <a:lnTo>
                    <a:pt x="216382" y="100037"/>
                  </a:lnTo>
                  <a:lnTo>
                    <a:pt x="215328" y="101688"/>
                  </a:lnTo>
                  <a:lnTo>
                    <a:pt x="213626" y="102539"/>
                  </a:lnTo>
                  <a:lnTo>
                    <a:pt x="213906" y="103212"/>
                  </a:lnTo>
                  <a:lnTo>
                    <a:pt x="214134" y="103505"/>
                  </a:lnTo>
                  <a:lnTo>
                    <a:pt x="214617" y="103797"/>
                  </a:lnTo>
                  <a:lnTo>
                    <a:pt x="215455" y="104546"/>
                  </a:lnTo>
                  <a:lnTo>
                    <a:pt x="215976" y="104762"/>
                  </a:lnTo>
                  <a:lnTo>
                    <a:pt x="216522" y="104914"/>
                  </a:lnTo>
                  <a:lnTo>
                    <a:pt x="218973" y="104660"/>
                  </a:lnTo>
                  <a:lnTo>
                    <a:pt x="220319" y="103009"/>
                  </a:lnTo>
                  <a:close/>
                </a:path>
                <a:path w="259079" h="169545">
                  <a:moveTo>
                    <a:pt x="230124" y="116624"/>
                  </a:moveTo>
                  <a:lnTo>
                    <a:pt x="228193" y="115671"/>
                  </a:lnTo>
                  <a:lnTo>
                    <a:pt x="226809" y="113817"/>
                  </a:lnTo>
                  <a:lnTo>
                    <a:pt x="226529" y="111620"/>
                  </a:lnTo>
                  <a:lnTo>
                    <a:pt x="224561" y="112179"/>
                  </a:lnTo>
                  <a:lnTo>
                    <a:pt x="223558" y="114046"/>
                  </a:lnTo>
                  <a:lnTo>
                    <a:pt x="224637" y="117576"/>
                  </a:lnTo>
                  <a:lnTo>
                    <a:pt x="226529" y="118567"/>
                  </a:lnTo>
                  <a:lnTo>
                    <a:pt x="229108" y="117779"/>
                  </a:lnTo>
                  <a:lnTo>
                    <a:pt x="229704" y="117259"/>
                  </a:lnTo>
                  <a:lnTo>
                    <a:pt x="230124" y="116624"/>
                  </a:lnTo>
                  <a:close/>
                </a:path>
                <a:path w="259079" h="169545">
                  <a:moveTo>
                    <a:pt x="233997" y="160502"/>
                  </a:moveTo>
                  <a:lnTo>
                    <a:pt x="233172" y="159372"/>
                  </a:lnTo>
                  <a:lnTo>
                    <a:pt x="231724" y="158813"/>
                  </a:lnTo>
                  <a:lnTo>
                    <a:pt x="229641" y="159448"/>
                  </a:lnTo>
                  <a:lnTo>
                    <a:pt x="229133" y="159867"/>
                  </a:lnTo>
                  <a:lnTo>
                    <a:pt x="228727" y="160362"/>
                  </a:lnTo>
                  <a:lnTo>
                    <a:pt x="229476" y="160020"/>
                  </a:lnTo>
                  <a:lnTo>
                    <a:pt x="230301" y="159804"/>
                  </a:lnTo>
                  <a:lnTo>
                    <a:pt x="232206" y="159778"/>
                  </a:lnTo>
                  <a:lnTo>
                    <a:pt x="233159" y="160045"/>
                  </a:lnTo>
                  <a:lnTo>
                    <a:pt x="233997" y="160502"/>
                  </a:lnTo>
                  <a:close/>
                </a:path>
                <a:path w="259079" h="169545">
                  <a:moveTo>
                    <a:pt x="236296" y="63182"/>
                  </a:moveTo>
                  <a:lnTo>
                    <a:pt x="235940" y="62687"/>
                  </a:lnTo>
                  <a:lnTo>
                    <a:pt x="235661" y="62141"/>
                  </a:lnTo>
                  <a:lnTo>
                    <a:pt x="235280" y="60617"/>
                  </a:lnTo>
                  <a:lnTo>
                    <a:pt x="235394" y="59740"/>
                  </a:lnTo>
                  <a:lnTo>
                    <a:pt x="235648" y="58915"/>
                  </a:lnTo>
                  <a:lnTo>
                    <a:pt x="235953" y="58089"/>
                  </a:lnTo>
                  <a:lnTo>
                    <a:pt x="235750" y="57277"/>
                  </a:lnTo>
                  <a:lnTo>
                    <a:pt x="235534" y="56934"/>
                  </a:lnTo>
                  <a:lnTo>
                    <a:pt x="233946" y="57188"/>
                  </a:lnTo>
                  <a:lnTo>
                    <a:pt x="232435" y="56680"/>
                  </a:lnTo>
                  <a:lnTo>
                    <a:pt x="231330" y="55626"/>
                  </a:lnTo>
                  <a:lnTo>
                    <a:pt x="230022" y="56197"/>
                  </a:lnTo>
                  <a:lnTo>
                    <a:pt x="229171" y="57505"/>
                  </a:lnTo>
                  <a:lnTo>
                    <a:pt x="229501" y="60833"/>
                  </a:lnTo>
                  <a:lnTo>
                    <a:pt x="231165" y="62166"/>
                  </a:lnTo>
                  <a:lnTo>
                    <a:pt x="233324" y="61937"/>
                  </a:lnTo>
                  <a:lnTo>
                    <a:pt x="233857" y="61722"/>
                  </a:lnTo>
                  <a:lnTo>
                    <a:pt x="233895" y="60528"/>
                  </a:lnTo>
                  <a:lnTo>
                    <a:pt x="233857" y="62445"/>
                  </a:lnTo>
                  <a:lnTo>
                    <a:pt x="234162" y="63449"/>
                  </a:lnTo>
                  <a:lnTo>
                    <a:pt x="234581" y="63944"/>
                  </a:lnTo>
                  <a:lnTo>
                    <a:pt x="235064" y="64338"/>
                  </a:lnTo>
                  <a:lnTo>
                    <a:pt x="235813" y="63500"/>
                  </a:lnTo>
                  <a:lnTo>
                    <a:pt x="236296" y="63182"/>
                  </a:lnTo>
                  <a:close/>
                </a:path>
                <a:path w="259079" h="169545">
                  <a:moveTo>
                    <a:pt x="239826" y="82397"/>
                  </a:moveTo>
                  <a:lnTo>
                    <a:pt x="239420" y="81788"/>
                  </a:lnTo>
                  <a:lnTo>
                    <a:pt x="238861" y="81356"/>
                  </a:lnTo>
                  <a:lnTo>
                    <a:pt x="237324" y="80873"/>
                  </a:lnTo>
                  <a:lnTo>
                    <a:pt x="236486" y="80873"/>
                  </a:lnTo>
                  <a:lnTo>
                    <a:pt x="235673" y="81114"/>
                  </a:lnTo>
                  <a:lnTo>
                    <a:pt x="235038" y="81559"/>
                  </a:lnTo>
                  <a:lnTo>
                    <a:pt x="235800" y="82486"/>
                  </a:lnTo>
                  <a:lnTo>
                    <a:pt x="236308" y="83654"/>
                  </a:lnTo>
                  <a:lnTo>
                    <a:pt x="236448" y="85788"/>
                  </a:lnTo>
                  <a:lnTo>
                    <a:pt x="236334" y="86588"/>
                  </a:lnTo>
                  <a:lnTo>
                    <a:pt x="236067" y="87337"/>
                  </a:lnTo>
                  <a:lnTo>
                    <a:pt x="236588" y="87503"/>
                  </a:lnTo>
                  <a:lnTo>
                    <a:pt x="237121" y="87541"/>
                  </a:lnTo>
                  <a:lnTo>
                    <a:pt x="237680" y="87439"/>
                  </a:lnTo>
                  <a:lnTo>
                    <a:pt x="237591" y="85496"/>
                  </a:lnTo>
                  <a:lnTo>
                    <a:pt x="238429" y="83667"/>
                  </a:lnTo>
                  <a:lnTo>
                    <a:pt x="239826" y="82397"/>
                  </a:lnTo>
                  <a:close/>
                </a:path>
                <a:path w="259079" h="169545">
                  <a:moveTo>
                    <a:pt x="247611" y="38163"/>
                  </a:moveTo>
                  <a:lnTo>
                    <a:pt x="247281" y="37363"/>
                  </a:lnTo>
                  <a:lnTo>
                    <a:pt x="245960" y="36068"/>
                  </a:lnTo>
                  <a:lnTo>
                    <a:pt x="245160" y="35737"/>
                  </a:lnTo>
                  <a:lnTo>
                    <a:pt x="243306" y="35737"/>
                  </a:lnTo>
                  <a:lnTo>
                    <a:pt x="242506" y="36068"/>
                  </a:lnTo>
                  <a:lnTo>
                    <a:pt x="241198" y="37363"/>
                  </a:lnTo>
                  <a:lnTo>
                    <a:pt x="240868" y="38163"/>
                  </a:lnTo>
                  <a:lnTo>
                    <a:pt x="240868" y="40005"/>
                  </a:lnTo>
                  <a:lnTo>
                    <a:pt x="241198" y="40792"/>
                  </a:lnTo>
                  <a:lnTo>
                    <a:pt x="242506" y="42100"/>
                  </a:lnTo>
                  <a:lnTo>
                    <a:pt x="243306" y="42430"/>
                  </a:lnTo>
                  <a:lnTo>
                    <a:pt x="245160" y="42430"/>
                  </a:lnTo>
                  <a:lnTo>
                    <a:pt x="245960" y="42100"/>
                  </a:lnTo>
                  <a:lnTo>
                    <a:pt x="247281" y="40792"/>
                  </a:lnTo>
                  <a:lnTo>
                    <a:pt x="247611" y="40005"/>
                  </a:lnTo>
                  <a:lnTo>
                    <a:pt x="247611" y="38163"/>
                  </a:lnTo>
                  <a:close/>
                </a:path>
                <a:path w="259079" h="169545">
                  <a:moveTo>
                    <a:pt x="256133" y="126530"/>
                  </a:moveTo>
                  <a:lnTo>
                    <a:pt x="254520" y="125564"/>
                  </a:lnTo>
                  <a:lnTo>
                    <a:pt x="253339" y="123698"/>
                  </a:lnTo>
                  <a:lnTo>
                    <a:pt x="253187" y="124269"/>
                  </a:lnTo>
                  <a:lnTo>
                    <a:pt x="253136" y="124879"/>
                  </a:lnTo>
                  <a:lnTo>
                    <a:pt x="253542" y="126161"/>
                  </a:lnTo>
                  <a:lnTo>
                    <a:pt x="253974" y="126669"/>
                  </a:lnTo>
                  <a:lnTo>
                    <a:pt x="254508" y="127088"/>
                  </a:lnTo>
                  <a:lnTo>
                    <a:pt x="254762" y="126974"/>
                  </a:lnTo>
                  <a:lnTo>
                    <a:pt x="254977" y="126809"/>
                  </a:lnTo>
                  <a:lnTo>
                    <a:pt x="256133" y="126530"/>
                  </a:lnTo>
                  <a:close/>
                </a:path>
                <a:path w="259079" h="169545">
                  <a:moveTo>
                    <a:pt x="257822" y="126784"/>
                  </a:moveTo>
                  <a:lnTo>
                    <a:pt x="257606" y="126682"/>
                  </a:lnTo>
                  <a:lnTo>
                    <a:pt x="256425" y="126453"/>
                  </a:lnTo>
                  <a:lnTo>
                    <a:pt x="256133" y="126530"/>
                  </a:lnTo>
                  <a:lnTo>
                    <a:pt x="256590" y="126796"/>
                  </a:lnTo>
                  <a:lnTo>
                    <a:pt x="257822" y="126784"/>
                  </a:lnTo>
                  <a:close/>
                </a:path>
                <a:path w="259079" h="169545">
                  <a:moveTo>
                    <a:pt x="258965" y="126771"/>
                  </a:moveTo>
                  <a:lnTo>
                    <a:pt x="257822" y="126784"/>
                  </a:lnTo>
                  <a:lnTo>
                    <a:pt x="258584" y="127139"/>
                  </a:lnTo>
                  <a:lnTo>
                    <a:pt x="258775" y="126974"/>
                  </a:lnTo>
                  <a:lnTo>
                    <a:pt x="258965" y="12677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59346" y="4499901"/>
              <a:ext cx="253365" cy="167005"/>
            </a:xfrm>
            <a:custGeom>
              <a:avLst/>
              <a:gdLst/>
              <a:ahLst/>
              <a:cxnLst/>
              <a:rect l="l" t="t" r="r" b="b"/>
              <a:pathLst>
                <a:path w="253365" h="167004">
                  <a:moveTo>
                    <a:pt x="7188" y="102222"/>
                  </a:moveTo>
                  <a:lnTo>
                    <a:pt x="6121" y="98666"/>
                  </a:lnTo>
                  <a:lnTo>
                    <a:pt x="4241" y="97663"/>
                  </a:lnTo>
                  <a:lnTo>
                    <a:pt x="1333" y="98640"/>
                  </a:lnTo>
                  <a:lnTo>
                    <a:pt x="660" y="99352"/>
                  </a:lnTo>
                  <a:lnTo>
                    <a:pt x="76" y="101041"/>
                  </a:lnTo>
                  <a:lnTo>
                    <a:pt x="0" y="101688"/>
                  </a:lnTo>
                  <a:lnTo>
                    <a:pt x="685" y="104013"/>
                  </a:lnTo>
                  <a:lnTo>
                    <a:pt x="2349" y="104940"/>
                  </a:lnTo>
                  <a:lnTo>
                    <a:pt x="4140" y="104609"/>
                  </a:lnTo>
                  <a:lnTo>
                    <a:pt x="4381" y="104597"/>
                  </a:lnTo>
                  <a:lnTo>
                    <a:pt x="6172" y="104076"/>
                  </a:lnTo>
                  <a:lnTo>
                    <a:pt x="7188" y="102222"/>
                  </a:lnTo>
                  <a:close/>
                </a:path>
                <a:path w="253365" h="167004">
                  <a:moveTo>
                    <a:pt x="16662" y="165049"/>
                  </a:moveTo>
                  <a:lnTo>
                    <a:pt x="16027" y="162941"/>
                  </a:lnTo>
                  <a:lnTo>
                    <a:pt x="14147" y="161925"/>
                  </a:lnTo>
                  <a:lnTo>
                    <a:pt x="11861" y="162598"/>
                  </a:lnTo>
                  <a:lnTo>
                    <a:pt x="11074" y="163207"/>
                  </a:lnTo>
                  <a:lnTo>
                    <a:pt x="10147" y="164045"/>
                  </a:lnTo>
                  <a:lnTo>
                    <a:pt x="9715" y="165341"/>
                  </a:lnTo>
                  <a:lnTo>
                    <a:pt x="10121" y="166738"/>
                  </a:lnTo>
                  <a:lnTo>
                    <a:pt x="10261" y="166941"/>
                  </a:lnTo>
                  <a:lnTo>
                    <a:pt x="14541" y="166166"/>
                  </a:lnTo>
                  <a:lnTo>
                    <a:pt x="16649" y="165709"/>
                  </a:lnTo>
                  <a:lnTo>
                    <a:pt x="16662" y="165049"/>
                  </a:lnTo>
                  <a:close/>
                </a:path>
                <a:path w="253365" h="167004">
                  <a:moveTo>
                    <a:pt x="28854" y="129413"/>
                  </a:moveTo>
                  <a:lnTo>
                    <a:pt x="27660" y="125526"/>
                  </a:lnTo>
                  <a:lnTo>
                    <a:pt x="24841" y="124040"/>
                  </a:lnTo>
                  <a:lnTo>
                    <a:pt x="21539" y="125056"/>
                  </a:lnTo>
                  <a:lnTo>
                    <a:pt x="20967" y="125374"/>
                  </a:lnTo>
                  <a:lnTo>
                    <a:pt x="18948" y="127025"/>
                  </a:lnTo>
                  <a:lnTo>
                    <a:pt x="18249" y="129095"/>
                  </a:lnTo>
                  <a:lnTo>
                    <a:pt x="19685" y="133705"/>
                  </a:lnTo>
                  <a:lnTo>
                    <a:pt x="22479" y="135191"/>
                  </a:lnTo>
                  <a:lnTo>
                    <a:pt x="26492" y="133972"/>
                  </a:lnTo>
                  <a:lnTo>
                    <a:pt x="27520" y="133045"/>
                  </a:lnTo>
                  <a:lnTo>
                    <a:pt x="28689" y="130695"/>
                  </a:lnTo>
                  <a:lnTo>
                    <a:pt x="28854" y="129413"/>
                  </a:lnTo>
                  <a:close/>
                </a:path>
                <a:path w="253365" h="167004">
                  <a:moveTo>
                    <a:pt x="32943" y="67056"/>
                  </a:moveTo>
                  <a:lnTo>
                    <a:pt x="31915" y="63627"/>
                  </a:lnTo>
                  <a:lnTo>
                    <a:pt x="30200" y="62687"/>
                  </a:lnTo>
                  <a:lnTo>
                    <a:pt x="28219" y="63055"/>
                  </a:lnTo>
                  <a:lnTo>
                    <a:pt x="26441" y="63588"/>
                  </a:lnTo>
                  <a:lnTo>
                    <a:pt x="25425" y="65455"/>
                  </a:lnTo>
                  <a:lnTo>
                    <a:pt x="26479" y="68986"/>
                  </a:lnTo>
                  <a:lnTo>
                    <a:pt x="28359" y="70002"/>
                  </a:lnTo>
                  <a:lnTo>
                    <a:pt x="31953" y="68884"/>
                  </a:lnTo>
                  <a:lnTo>
                    <a:pt x="32943" y="67056"/>
                  </a:lnTo>
                  <a:close/>
                </a:path>
                <a:path w="253365" h="167004">
                  <a:moveTo>
                    <a:pt x="37439" y="111340"/>
                  </a:moveTo>
                  <a:lnTo>
                    <a:pt x="36842" y="109334"/>
                  </a:lnTo>
                  <a:lnTo>
                    <a:pt x="35585" y="107467"/>
                  </a:lnTo>
                  <a:lnTo>
                    <a:pt x="34137" y="106895"/>
                  </a:lnTo>
                  <a:lnTo>
                    <a:pt x="32410" y="107403"/>
                  </a:lnTo>
                  <a:lnTo>
                    <a:pt x="30670" y="108521"/>
                  </a:lnTo>
                  <a:lnTo>
                    <a:pt x="30010" y="110007"/>
                  </a:lnTo>
                  <a:lnTo>
                    <a:pt x="30619" y="112064"/>
                  </a:lnTo>
                  <a:lnTo>
                    <a:pt x="30988" y="112522"/>
                  </a:lnTo>
                  <a:lnTo>
                    <a:pt x="32245" y="113703"/>
                  </a:lnTo>
                  <a:lnTo>
                    <a:pt x="33451" y="114071"/>
                  </a:lnTo>
                  <a:lnTo>
                    <a:pt x="36423" y="113195"/>
                  </a:lnTo>
                  <a:lnTo>
                    <a:pt x="37439" y="111340"/>
                  </a:lnTo>
                  <a:close/>
                </a:path>
                <a:path w="253365" h="167004">
                  <a:moveTo>
                    <a:pt x="46113" y="151777"/>
                  </a:moveTo>
                  <a:lnTo>
                    <a:pt x="39433" y="143751"/>
                  </a:lnTo>
                  <a:lnTo>
                    <a:pt x="38773" y="143814"/>
                  </a:lnTo>
                  <a:lnTo>
                    <a:pt x="37934" y="144068"/>
                  </a:lnTo>
                  <a:lnTo>
                    <a:pt x="37934" y="148170"/>
                  </a:lnTo>
                  <a:lnTo>
                    <a:pt x="37211" y="145783"/>
                  </a:lnTo>
                  <a:lnTo>
                    <a:pt x="37934" y="148170"/>
                  </a:lnTo>
                  <a:lnTo>
                    <a:pt x="37934" y="144068"/>
                  </a:lnTo>
                  <a:lnTo>
                    <a:pt x="37465" y="144208"/>
                  </a:lnTo>
                  <a:lnTo>
                    <a:pt x="36360" y="144894"/>
                  </a:lnTo>
                  <a:lnTo>
                    <a:pt x="36817" y="145300"/>
                  </a:lnTo>
                  <a:lnTo>
                    <a:pt x="35509" y="144170"/>
                  </a:lnTo>
                  <a:lnTo>
                    <a:pt x="30797" y="147878"/>
                  </a:lnTo>
                  <a:lnTo>
                    <a:pt x="31330" y="149644"/>
                  </a:lnTo>
                  <a:lnTo>
                    <a:pt x="32486" y="150545"/>
                  </a:lnTo>
                  <a:lnTo>
                    <a:pt x="33807" y="150698"/>
                  </a:lnTo>
                  <a:lnTo>
                    <a:pt x="34010" y="151676"/>
                  </a:lnTo>
                  <a:lnTo>
                    <a:pt x="34658" y="153758"/>
                  </a:lnTo>
                  <a:lnTo>
                    <a:pt x="36322" y="155244"/>
                  </a:lnTo>
                  <a:lnTo>
                    <a:pt x="39382" y="156095"/>
                  </a:lnTo>
                  <a:lnTo>
                    <a:pt x="40576" y="156108"/>
                  </a:lnTo>
                  <a:lnTo>
                    <a:pt x="42430" y="155536"/>
                  </a:lnTo>
                  <a:lnTo>
                    <a:pt x="43053" y="155206"/>
                  </a:lnTo>
                  <a:lnTo>
                    <a:pt x="45186" y="153631"/>
                  </a:lnTo>
                  <a:lnTo>
                    <a:pt x="46113" y="151777"/>
                  </a:lnTo>
                  <a:close/>
                </a:path>
                <a:path w="253365" h="167004">
                  <a:moveTo>
                    <a:pt x="53797" y="123939"/>
                  </a:moveTo>
                  <a:lnTo>
                    <a:pt x="52298" y="119100"/>
                  </a:lnTo>
                  <a:lnTo>
                    <a:pt x="52298" y="126123"/>
                  </a:lnTo>
                  <a:lnTo>
                    <a:pt x="51777" y="124548"/>
                  </a:lnTo>
                  <a:lnTo>
                    <a:pt x="52298" y="126123"/>
                  </a:lnTo>
                  <a:lnTo>
                    <a:pt x="52298" y="119100"/>
                  </a:lnTo>
                  <a:lnTo>
                    <a:pt x="48895" y="117271"/>
                  </a:lnTo>
                  <a:lnTo>
                    <a:pt x="44132" y="118719"/>
                  </a:lnTo>
                  <a:lnTo>
                    <a:pt x="42913" y="119761"/>
                  </a:lnTo>
                  <a:lnTo>
                    <a:pt x="41414" y="122453"/>
                  </a:lnTo>
                  <a:lnTo>
                    <a:pt x="41173" y="124117"/>
                  </a:lnTo>
                  <a:lnTo>
                    <a:pt x="41935" y="126593"/>
                  </a:lnTo>
                  <a:lnTo>
                    <a:pt x="42367" y="127330"/>
                  </a:lnTo>
                  <a:lnTo>
                    <a:pt x="42913" y="127952"/>
                  </a:lnTo>
                  <a:lnTo>
                    <a:pt x="43180" y="126072"/>
                  </a:lnTo>
                  <a:lnTo>
                    <a:pt x="44488" y="124421"/>
                  </a:lnTo>
                  <a:lnTo>
                    <a:pt x="49060" y="123075"/>
                  </a:lnTo>
                  <a:lnTo>
                    <a:pt x="44488" y="124434"/>
                  </a:lnTo>
                  <a:lnTo>
                    <a:pt x="43180" y="126072"/>
                  </a:lnTo>
                  <a:lnTo>
                    <a:pt x="42849" y="128892"/>
                  </a:lnTo>
                  <a:lnTo>
                    <a:pt x="42875" y="129476"/>
                  </a:lnTo>
                  <a:lnTo>
                    <a:pt x="43738" y="132321"/>
                  </a:lnTo>
                  <a:lnTo>
                    <a:pt x="45897" y="133642"/>
                  </a:lnTo>
                  <a:lnTo>
                    <a:pt x="48183" y="133515"/>
                  </a:lnTo>
                  <a:lnTo>
                    <a:pt x="48183" y="131673"/>
                  </a:lnTo>
                  <a:lnTo>
                    <a:pt x="49657" y="130175"/>
                  </a:lnTo>
                  <a:lnTo>
                    <a:pt x="51854" y="130149"/>
                  </a:lnTo>
                  <a:lnTo>
                    <a:pt x="52489" y="130340"/>
                  </a:lnTo>
                  <a:lnTo>
                    <a:pt x="52781" y="129565"/>
                  </a:lnTo>
                  <a:lnTo>
                    <a:pt x="52870" y="128739"/>
                  </a:lnTo>
                  <a:lnTo>
                    <a:pt x="52705" y="127647"/>
                  </a:lnTo>
                  <a:lnTo>
                    <a:pt x="52743" y="127431"/>
                  </a:lnTo>
                  <a:lnTo>
                    <a:pt x="52628" y="127114"/>
                  </a:lnTo>
                  <a:lnTo>
                    <a:pt x="53492" y="125691"/>
                  </a:lnTo>
                  <a:lnTo>
                    <a:pt x="53797" y="123939"/>
                  </a:lnTo>
                  <a:close/>
                </a:path>
                <a:path w="253365" h="167004">
                  <a:moveTo>
                    <a:pt x="64592" y="104381"/>
                  </a:moveTo>
                  <a:lnTo>
                    <a:pt x="64160" y="101904"/>
                  </a:lnTo>
                  <a:lnTo>
                    <a:pt x="64198" y="101714"/>
                  </a:lnTo>
                  <a:lnTo>
                    <a:pt x="63766" y="100253"/>
                  </a:lnTo>
                  <a:lnTo>
                    <a:pt x="62903" y="99263"/>
                  </a:lnTo>
                  <a:lnTo>
                    <a:pt x="61823" y="98653"/>
                  </a:lnTo>
                  <a:lnTo>
                    <a:pt x="62712" y="97231"/>
                  </a:lnTo>
                  <a:lnTo>
                    <a:pt x="56515" y="89268"/>
                  </a:lnTo>
                  <a:lnTo>
                    <a:pt x="52578" y="90474"/>
                  </a:lnTo>
                  <a:lnTo>
                    <a:pt x="51003" y="92456"/>
                  </a:lnTo>
                  <a:lnTo>
                    <a:pt x="50584" y="95542"/>
                  </a:lnTo>
                  <a:lnTo>
                    <a:pt x="50634" y="96405"/>
                  </a:lnTo>
                  <a:lnTo>
                    <a:pt x="51612" y="99275"/>
                  </a:lnTo>
                  <a:lnTo>
                    <a:pt x="53022" y="100596"/>
                  </a:lnTo>
                  <a:lnTo>
                    <a:pt x="54711" y="101180"/>
                  </a:lnTo>
                  <a:lnTo>
                    <a:pt x="54330" y="102158"/>
                  </a:lnTo>
                  <a:lnTo>
                    <a:pt x="54190" y="103263"/>
                  </a:lnTo>
                  <a:lnTo>
                    <a:pt x="54622" y="104698"/>
                  </a:lnTo>
                  <a:lnTo>
                    <a:pt x="55003" y="105257"/>
                  </a:lnTo>
                  <a:lnTo>
                    <a:pt x="55283" y="104089"/>
                  </a:lnTo>
                  <a:lnTo>
                    <a:pt x="56159" y="103085"/>
                  </a:lnTo>
                  <a:lnTo>
                    <a:pt x="59245" y="102336"/>
                  </a:lnTo>
                  <a:lnTo>
                    <a:pt x="61074" y="103428"/>
                  </a:lnTo>
                  <a:lnTo>
                    <a:pt x="61709" y="106019"/>
                  </a:lnTo>
                  <a:lnTo>
                    <a:pt x="61569" y="106794"/>
                  </a:lnTo>
                  <a:lnTo>
                    <a:pt x="61226" y="107480"/>
                  </a:lnTo>
                  <a:lnTo>
                    <a:pt x="63385" y="106591"/>
                  </a:lnTo>
                  <a:lnTo>
                    <a:pt x="64592" y="104381"/>
                  </a:lnTo>
                  <a:close/>
                </a:path>
                <a:path w="253365" h="167004">
                  <a:moveTo>
                    <a:pt x="68021" y="144424"/>
                  </a:moveTo>
                  <a:lnTo>
                    <a:pt x="66471" y="143078"/>
                  </a:lnTo>
                  <a:lnTo>
                    <a:pt x="64300" y="142519"/>
                  </a:lnTo>
                  <a:lnTo>
                    <a:pt x="61315" y="143408"/>
                  </a:lnTo>
                  <a:lnTo>
                    <a:pt x="60553" y="143840"/>
                  </a:lnTo>
                  <a:lnTo>
                    <a:pt x="59905" y="144399"/>
                  </a:lnTo>
                  <a:lnTo>
                    <a:pt x="59651" y="144868"/>
                  </a:lnTo>
                  <a:lnTo>
                    <a:pt x="59309" y="145275"/>
                  </a:lnTo>
                  <a:lnTo>
                    <a:pt x="58864" y="145580"/>
                  </a:lnTo>
                  <a:lnTo>
                    <a:pt x="57924" y="146951"/>
                  </a:lnTo>
                  <a:lnTo>
                    <a:pt x="57543" y="148678"/>
                  </a:lnTo>
                  <a:lnTo>
                    <a:pt x="57950" y="150406"/>
                  </a:lnTo>
                  <a:lnTo>
                    <a:pt x="61391" y="148526"/>
                  </a:lnTo>
                  <a:lnTo>
                    <a:pt x="64744" y="146532"/>
                  </a:lnTo>
                  <a:lnTo>
                    <a:pt x="68021" y="144424"/>
                  </a:lnTo>
                  <a:close/>
                </a:path>
                <a:path w="253365" h="167004">
                  <a:moveTo>
                    <a:pt x="71818" y="76835"/>
                  </a:moveTo>
                  <a:lnTo>
                    <a:pt x="71501" y="75742"/>
                  </a:lnTo>
                  <a:lnTo>
                    <a:pt x="71107" y="75171"/>
                  </a:lnTo>
                  <a:lnTo>
                    <a:pt x="70002" y="73152"/>
                  </a:lnTo>
                  <a:lnTo>
                    <a:pt x="67665" y="72059"/>
                  </a:lnTo>
                  <a:lnTo>
                    <a:pt x="62699" y="73520"/>
                  </a:lnTo>
                  <a:lnTo>
                    <a:pt x="61188" y="76288"/>
                  </a:lnTo>
                  <a:lnTo>
                    <a:pt x="62763" y="81572"/>
                  </a:lnTo>
                  <a:lnTo>
                    <a:pt x="65557" y="83070"/>
                  </a:lnTo>
                  <a:lnTo>
                    <a:pt x="70129" y="81724"/>
                  </a:lnTo>
                  <a:lnTo>
                    <a:pt x="71424" y="80111"/>
                  </a:lnTo>
                  <a:lnTo>
                    <a:pt x="71818" y="77571"/>
                  </a:lnTo>
                  <a:lnTo>
                    <a:pt x="71818" y="76835"/>
                  </a:lnTo>
                  <a:close/>
                </a:path>
                <a:path w="253365" h="167004">
                  <a:moveTo>
                    <a:pt x="75463" y="118491"/>
                  </a:moveTo>
                  <a:lnTo>
                    <a:pt x="73977" y="117322"/>
                  </a:lnTo>
                  <a:lnTo>
                    <a:pt x="71958" y="116865"/>
                  </a:lnTo>
                  <a:lnTo>
                    <a:pt x="69735" y="117551"/>
                  </a:lnTo>
                  <a:lnTo>
                    <a:pt x="67119" y="118452"/>
                  </a:lnTo>
                  <a:lnTo>
                    <a:pt x="65493" y="120967"/>
                  </a:lnTo>
                  <a:lnTo>
                    <a:pt x="65786" y="124485"/>
                  </a:lnTo>
                  <a:lnTo>
                    <a:pt x="66179" y="125818"/>
                  </a:lnTo>
                  <a:lnTo>
                    <a:pt x="66675" y="126606"/>
                  </a:lnTo>
                  <a:lnTo>
                    <a:pt x="67271" y="127254"/>
                  </a:lnTo>
                  <a:lnTo>
                    <a:pt x="66789" y="126453"/>
                  </a:lnTo>
                  <a:lnTo>
                    <a:pt x="66001" y="123304"/>
                  </a:lnTo>
                  <a:lnTo>
                    <a:pt x="67640" y="120611"/>
                  </a:lnTo>
                  <a:lnTo>
                    <a:pt x="71462" y="119684"/>
                  </a:lnTo>
                  <a:lnTo>
                    <a:pt x="72555" y="119875"/>
                  </a:lnTo>
                  <a:lnTo>
                    <a:pt x="73545" y="120307"/>
                  </a:lnTo>
                  <a:lnTo>
                    <a:pt x="73901" y="119468"/>
                  </a:lnTo>
                  <a:lnTo>
                    <a:pt x="74599" y="118821"/>
                  </a:lnTo>
                  <a:lnTo>
                    <a:pt x="75463" y="118491"/>
                  </a:lnTo>
                  <a:close/>
                </a:path>
                <a:path w="253365" h="167004">
                  <a:moveTo>
                    <a:pt x="77546" y="124752"/>
                  </a:moveTo>
                  <a:lnTo>
                    <a:pt x="77000" y="124929"/>
                  </a:lnTo>
                  <a:lnTo>
                    <a:pt x="76466" y="124891"/>
                  </a:lnTo>
                  <a:lnTo>
                    <a:pt x="76441" y="126136"/>
                  </a:lnTo>
                  <a:lnTo>
                    <a:pt x="75958" y="127254"/>
                  </a:lnTo>
                  <a:lnTo>
                    <a:pt x="75120" y="128143"/>
                  </a:lnTo>
                  <a:lnTo>
                    <a:pt x="76327" y="127330"/>
                  </a:lnTo>
                  <a:lnTo>
                    <a:pt x="77177" y="126123"/>
                  </a:lnTo>
                  <a:lnTo>
                    <a:pt x="77546" y="124752"/>
                  </a:lnTo>
                  <a:close/>
                </a:path>
                <a:path w="253365" h="167004">
                  <a:moveTo>
                    <a:pt x="77711" y="50393"/>
                  </a:moveTo>
                  <a:lnTo>
                    <a:pt x="77000" y="48006"/>
                  </a:lnTo>
                  <a:lnTo>
                    <a:pt x="76606" y="47510"/>
                  </a:lnTo>
                  <a:lnTo>
                    <a:pt x="75387" y="46456"/>
                  </a:lnTo>
                  <a:lnTo>
                    <a:pt x="74371" y="46139"/>
                  </a:lnTo>
                  <a:lnTo>
                    <a:pt x="72859" y="46405"/>
                  </a:lnTo>
                  <a:lnTo>
                    <a:pt x="71094" y="47205"/>
                  </a:lnTo>
                  <a:lnTo>
                    <a:pt x="70231" y="48882"/>
                  </a:lnTo>
                  <a:lnTo>
                    <a:pt x="70866" y="51015"/>
                  </a:lnTo>
                  <a:lnTo>
                    <a:pt x="71437" y="51777"/>
                  </a:lnTo>
                  <a:lnTo>
                    <a:pt x="72275" y="52717"/>
                  </a:lnTo>
                  <a:lnTo>
                    <a:pt x="73609" y="53162"/>
                  </a:lnTo>
                  <a:lnTo>
                    <a:pt x="76695" y="52260"/>
                  </a:lnTo>
                  <a:lnTo>
                    <a:pt x="77711" y="50393"/>
                  </a:lnTo>
                  <a:close/>
                </a:path>
                <a:path w="253365" h="167004">
                  <a:moveTo>
                    <a:pt x="78892" y="23545"/>
                  </a:moveTo>
                  <a:lnTo>
                    <a:pt x="78562" y="22758"/>
                  </a:lnTo>
                  <a:lnTo>
                    <a:pt x="77241" y="21450"/>
                  </a:lnTo>
                  <a:lnTo>
                    <a:pt x="76454" y="21132"/>
                  </a:lnTo>
                  <a:lnTo>
                    <a:pt x="74587" y="21132"/>
                  </a:lnTo>
                  <a:lnTo>
                    <a:pt x="73799" y="21450"/>
                  </a:lnTo>
                  <a:lnTo>
                    <a:pt x="72478" y="22758"/>
                  </a:lnTo>
                  <a:lnTo>
                    <a:pt x="72148" y="23545"/>
                  </a:lnTo>
                  <a:lnTo>
                    <a:pt x="72148" y="25400"/>
                  </a:lnTo>
                  <a:lnTo>
                    <a:pt x="72478" y="26187"/>
                  </a:lnTo>
                  <a:lnTo>
                    <a:pt x="73799" y="27495"/>
                  </a:lnTo>
                  <a:lnTo>
                    <a:pt x="74587" y="27813"/>
                  </a:lnTo>
                  <a:lnTo>
                    <a:pt x="76454" y="27813"/>
                  </a:lnTo>
                  <a:lnTo>
                    <a:pt x="77241" y="27495"/>
                  </a:lnTo>
                  <a:lnTo>
                    <a:pt x="78562" y="26187"/>
                  </a:lnTo>
                  <a:lnTo>
                    <a:pt x="78892" y="25400"/>
                  </a:lnTo>
                  <a:lnTo>
                    <a:pt x="78892" y="23545"/>
                  </a:lnTo>
                  <a:close/>
                </a:path>
                <a:path w="253365" h="167004">
                  <a:moveTo>
                    <a:pt x="91008" y="99364"/>
                  </a:moveTo>
                  <a:lnTo>
                    <a:pt x="90500" y="97256"/>
                  </a:lnTo>
                  <a:lnTo>
                    <a:pt x="89941" y="95440"/>
                  </a:lnTo>
                  <a:lnTo>
                    <a:pt x="88646" y="94068"/>
                  </a:lnTo>
                  <a:lnTo>
                    <a:pt x="87045" y="93306"/>
                  </a:lnTo>
                  <a:lnTo>
                    <a:pt x="87236" y="94119"/>
                  </a:lnTo>
                  <a:lnTo>
                    <a:pt x="86512" y="91503"/>
                  </a:lnTo>
                  <a:lnTo>
                    <a:pt x="85432" y="90258"/>
                  </a:lnTo>
                  <a:lnTo>
                    <a:pt x="82715" y="88785"/>
                  </a:lnTo>
                  <a:lnTo>
                    <a:pt x="81064" y="88569"/>
                  </a:lnTo>
                  <a:lnTo>
                    <a:pt x="78244" y="89395"/>
                  </a:lnTo>
                  <a:lnTo>
                    <a:pt x="75145" y="94742"/>
                  </a:lnTo>
                  <a:lnTo>
                    <a:pt x="75590" y="94475"/>
                  </a:lnTo>
                  <a:lnTo>
                    <a:pt x="77647" y="93916"/>
                  </a:lnTo>
                  <a:lnTo>
                    <a:pt x="79502" y="94957"/>
                  </a:lnTo>
                  <a:lnTo>
                    <a:pt x="80022" y="96837"/>
                  </a:lnTo>
                  <a:lnTo>
                    <a:pt x="80010" y="97015"/>
                  </a:lnTo>
                  <a:lnTo>
                    <a:pt x="80683" y="95973"/>
                  </a:lnTo>
                  <a:lnTo>
                    <a:pt x="81711" y="95161"/>
                  </a:lnTo>
                  <a:lnTo>
                    <a:pt x="84518" y="94475"/>
                  </a:lnTo>
                  <a:lnTo>
                    <a:pt x="85991" y="94881"/>
                  </a:lnTo>
                  <a:lnTo>
                    <a:pt x="87147" y="95719"/>
                  </a:lnTo>
                  <a:lnTo>
                    <a:pt x="88061" y="96380"/>
                  </a:lnTo>
                  <a:lnTo>
                    <a:pt x="88811" y="97307"/>
                  </a:lnTo>
                  <a:lnTo>
                    <a:pt x="89763" y="101168"/>
                  </a:lnTo>
                  <a:lnTo>
                    <a:pt x="88112" y="103860"/>
                  </a:lnTo>
                  <a:lnTo>
                    <a:pt x="82727" y="105181"/>
                  </a:lnTo>
                  <a:lnTo>
                    <a:pt x="80010" y="103543"/>
                  </a:lnTo>
                  <a:lnTo>
                    <a:pt x="79311" y="100761"/>
                  </a:lnTo>
                  <a:lnTo>
                    <a:pt x="79336" y="100520"/>
                  </a:lnTo>
                  <a:lnTo>
                    <a:pt x="79273" y="100253"/>
                  </a:lnTo>
                  <a:lnTo>
                    <a:pt x="79286" y="99720"/>
                  </a:lnTo>
                  <a:lnTo>
                    <a:pt x="79121" y="99910"/>
                  </a:lnTo>
                  <a:lnTo>
                    <a:pt x="78968" y="100126"/>
                  </a:lnTo>
                  <a:lnTo>
                    <a:pt x="78765" y="100279"/>
                  </a:lnTo>
                  <a:lnTo>
                    <a:pt x="78181" y="100622"/>
                  </a:lnTo>
                  <a:lnTo>
                    <a:pt x="77851" y="100736"/>
                  </a:lnTo>
                  <a:lnTo>
                    <a:pt x="78435" y="102743"/>
                  </a:lnTo>
                  <a:lnTo>
                    <a:pt x="79565" y="104038"/>
                  </a:lnTo>
                  <a:lnTo>
                    <a:pt x="81686" y="105232"/>
                  </a:lnTo>
                  <a:lnTo>
                    <a:pt x="82461" y="105486"/>
                  </a:lnTo>
                  <a:lnTo>
                    <a:pt x="84213" y="105740"/>
                  </a:lnTo>
                  <a:lnTo>
                    <a:pt x="85178" y="105702"/>
                  </a:lnTo>
                  <a:lnTo>
                    <a:pt x="87706" y="104940"/>
                  </a:lnTo>
                  <a:lnTo>
                    <a:pt x="88950" y="103911"/>
                  </a:lnTo>
                  <a:lnTo>
                    <a:pt x="90678" y="101168"/>
                  </a:lnTo>
                  <a:lnTo>
                    <a:pt x="91008" y="99364"/>
                  </a:lnTo>
                  <a:close/>
                </a:path>
                <a:path w="253365" h="167004">
                  <a:moveTo>
                    <a:pt x="95389" y="61556"/>
                  </a:moveTo>
                  <a:lnTo>
                    <a:pt x="94284" y="57886"/>
                  </a:lnTo>
                  <a:lnTo>
                    <a:pt x="93624" y="57099"/>
                  </a:lnTo>
                  <a:lnTo>
                    <a:pt x="91592" y="55524"/>
                  </a:lnTo>
                  <a:lnTo>
                    <a:pt x="89979" y="55079"/>
                  </a:lnTo>
                  <a:lnTo>
                    <a:pt x="87185" y="55905"/>
                  </a:lnTo>
                  <a:lnTo>
                    <a:pt x="86296" y="56667"/>
                  </a:lnTo>
                  <a:lnTo>
                    <a:pt x="85102" y="58420"/>
                  </a:lnTo>
                  <a:lnTo>
                    <a:pt x="84836" y="59385"/>
                  </a:lnTo>
                  <a:lnTo>
                    <a:pt x="84836" y="61315"/>
                  </a:lnTo>
                  <a:lnTo>
                    <a:pt x="85763" y="64389"/>
                  </a:lnTo>
                  <a:lnTo>
                    <a:pt x="88557" y="65900"/>
                  </a:lnTo>
                  <a:lnTo>
                    <a:pt x="93878" y="64325"/>
                  </a:lnTo>
                  <a:lnTo>
                    <a:pt x="95389" y="61556"/>
                  </a:lnTo>
                  <a:close/>
                </a:path>
                <a:path w="253365" h="167004">
                  <a:moveTo>
                    <a:pt x="98806" y="153136"/>
                  </a:moveTo>
                  <a:lnTo>
                    <a:pt x="97345" y="150533"/>
                  </a:lnTo>
                  <a:lnTo>
                    <a:pt x="94208" y="149174"/>
                  </a:lnTo>
                  <a:lnTo>
                    <a:pt x="91198" y="150063"/>
                  </a:lnTo>
                  <a:lnTo>
                    <a:pt x="90665" y="150647"/>
                  </a:lnTo>
                  <a:lnTo>
                    <a:pt x="90017" y="151130"/>
                  </a:lnTo>
                  <a:lnTo>
                    <a:pt x="89268" y="151485"/>
                  </a:lnTo>
                  <a:lnTo>
                    <a:pt x="93649" y="153390"/>
                  </a:lnTo>
                  <a:lnTo>
                    <a:pt x="95885" y="154254"/>
                  </a:lnTo>
                  <a:lnTo>
                    <a:pt x="96710" y="153619"/>
                  </a:lnTo>
                  <a:lnTo>
                    <a:pt x="97688" y="153162"/>
                  </a:lnTo>
                  <a:lnTo>
                    <a:pt x="98806" y="153136"/>
                  </a:lnTo>
                  <a:close/>
                </a:path>
                <a:path w="253365" h="167004">
                  <a:moveTo>
                    <a:pt x="100203" y="76504"/>
                  </a:moveTo>
                  <a:lnTo>
                    <a:pt x="96469" y="71247"/>
                  </a:lnTo>
                  <a:lnTo>
                    <a:pt x="97053" y="71856"/>
                  </a:lnTo>
                  <a:lnTo>
                    <a:pt x="97548" y="72555"/>
                  </a:lnTo>
                  <a:lnTo>
                    <a:pt x="98425" y="76098"/>
                  </a:lnTo>
                  <a:lnTo>
                    <a:pt x="96786" y="78803"/>
                  </a:lnTo>
                  <a:lnTo>
                    <a:pt x="91478" y="80098"/>
                  </a:lnTo>
                  <a:lnTo>
                    <a:pt x="88887" y="78562"/>
                  </a:lnTo>
                  <a:lnTo>
                    <a:pt x="88125" y="76034"/>
                  </a:lnTo>
                  <a:lnTo>
                    <a:pt x="88023" y="76847"/>
                  </a:lnTo>
                  <a:lnTo>
                    <a:pt x="88074" y="77685"/>
                  </a:lnTo>
                  <a:lnTo>
                    <a:pt x="89115" y="81064"/>
                  </a:lnTo>
                  <a:lnTo>
                    <a:pt x="91440" y="82677"/>
                  </a:lnTo>
                  <a:lnTo>
                    <a:pt x="94615" y="82753"/>
                  </a:lnTo>
                  <a:lnTo>
                    <a:pt x="95262" y="82702"/>
                  </a:lnTo>
                  <a:lnTo>
                    <a:pt x="98374" y="81749"/>
                  </a:lnTo>
                  <a:lnTo>
                    <a:pt x="99987" y="79578"/>
                  </a:lnTo>
                  <a:lnTo>
                    <a:pt x="100203" y="76504"/>
                  </a:lnTo>
                  <a:close/>
                </a:path>
                <a:path w="253365" h="167004">
                  <a:moveTo>
                    <a:pt x="101168" y="34632"/>
                  </a:moveTo>
                  <a:lnTo>
                    <a:pt x="100838" y="33845"/>
                  </a:lnTo>
                  <a:lnTo>
                    <a:pt x="99517" y="32537"/>
                  </a:lnTo>
                  <a:lnTo>
                    <a:pt x="98729" y="32207"/>
                  </a:lnTo>
                  <a:lnTo>
                    <a:pt x="96862" y="32207"/>
                  </a:lnTo>
                  <a:lnTo>
                    <a:pt x="96075" y="32537"/>
                  </a:lnTo>
                  <a:lnTo>
                    <a:pt x="94754" y="33845"/>
                  </a:lnTo>
                  <a:lnTo>
                    <a:pt x="94424" y="34632"/>
                  </a:lnTo>
                  <a:lnTo>
                    <a:pt x="94424" y="36487"/>
                  </a:lnTo>
                  <a:lnTo>
                    <a:pt x="94754" y="37274"/>
                  </a:lnTo>
                  <a:lnTo>
                    <a:pt x="96075" y="38582"/>
                  </a:lnTo>
                  <a:lnTo>
                    <a:pt x="96862" y="38900"/>
                  </a:lnTo>
                  <a:lnTo>
                    <a:pt x="98729" y="38900"/>
                  </a:lnTo>
                  <a:lnTo>
                    <a:pt x="99517" y="38582"/>
                  </a:lnTo>
                  <a:lnTo>
                    <a:pt x="100838" y="37274"/>
                  </a:lnTo>
                  <a:lnTo>
                    <a:pt x="101168" y="36487"/>
                  </a:lnTo>
                  <a:lnTo>
                    <a:pt x="101168" y="34632"/>
                  </a:lnTo>
                  <a:close/>
                </a:path>
                <a:path w="253365" h="167004">
                  <a:moveTo>
                    <a:pt x="104952" y="48221"/>
                  </a:moveTo>
                  <a:lnTo>
                    <a:pt x="104660" y="46253"/>
                  </a:lnTo>
                  <a:lnTo>
                    <a:pt x="104216" y="44450"/>
                  </a:lnTo>
                  <a:lnTo>
                    <a:pt x="102374" y="43357"/>
                  </a:lnTo>
                  <a:lnTo>
                    <a:pt x="98767" y="44246"/>
                  </a:lnTo>
                  <a:lnTo>
                    <a:pt x="97650" y="46062"/>
                  </a:lnTo>
                  <a:lnTo>
                    <a:pt x="98501" y="49453"/>
                  </a:lnTo>
                  <a:lnTo>
                    <a:pt x="100012" y="50431"/>
                  </a:lnTo>
                  <a:lnTo>
                    <a:pt x="102184" y="50304"/>
                  </a:lnTo>
                  <a:lnTo>
                    <a:pt x="103911" y="49885"/>
                  </a:lnTo>
                  <a:lnTo>
                    <a:pt x="104952" y="48221"/>
                  </a:lnTo>
                  <a:close/>
                </a:path>
                <a:path w="253365" h="167004">
                  <a:moveTo>
                    <a:pt x="105384" y="125247"/>
                  </a:moveTo>
                  <a:lnTo>
                    <a:pt x="104584" y="123621"/>
                  </a:lnTo>
                  <a:lnTo>
                    <a:pt x="103162" y="122415"/>
                  </a:lnTo>
                  <a:lnTo>
                    <a:pt x="101485" y="121881"/>
                  </a:lnTo>
                  <a:lnTo>
                    <a:pt x="100990" y="124002"/>
                  </a:lnTo>
                  <a:lnTo>
                    <a:pt x="99352" y="125780"/>
                  </a:lnTo>
                  <a:lnTo>
                    <a:pt x="95745" y="126657"/>
                  </a:lnTo>
                  <a:lnTo>
                    <a:pt x="94437" y="126504"/>
                  </a:lnTo>
                  <a:lnTo>
                    <a:pt x="93268" y="126022"/>
                  </a:lnTo>
                  <a:lnTo>
                    <a:pt x="92849" y="127254"/>
                  </a:lnTo>
                  <a:lnTo>
                    <a:pt x="98488" y="134607"/>
                  </a:lnTo>
                  <a:lnTo>
                    <a:pt x="99606" y="134581"/>
                  </a:lnTo>
                  <a:lnTo>
                    <a:pt x="99021" y="133654"/>
                  </a:lnTo>
                  <a:lnTo>
                    <a:pt x="98653" y="132575"/>
                  </a:lnTo>
                  <a:lnTo>
                    <a:pt x="98615" y="128003"/>
                  </a:lnTo>
                  <a:lnTo>
                    <a:pt x="101346" y="125222"/>
                  </a:lnTo>
                  <a:lnTo>
                    <a:pt x="105384" y="125247"/>
                  </a:lnTo>
                  <a:close/>
                </a:path>
                <a:path w="253365" h="167004">
                  <a:moveTo>
                    <a:pt x="107518" y="21132"/>
                  </a:moveTo>
                  <a:lnTo>
                    <a:pt x="107188" y="20345"/>
                  </a:lnTo>
                  <a:lnTo>
                    <a:pt x="105879" y="19037"/>
                  </a:lnTo>
                  <a:lnTo>
                    <a:pt x="105079" y="18707"/>
                  </a:lnTo>
                  <a:lnTo>
                    <a:pt x="103225" y="18707"/>
                  </a:lnTo>
                  <a:lnTo>
                    <a:pt x="102425" y="19037"/>
                  </a:lnTo>
                  <a:lnTo>
                    <a:pt x="101104" y="20345"/>
                  </a:lnTo>
                  <a:lnTo>
                    <a:pt x="100774" y="21132"/>
                  </a:lnTo>
                  <a:lnTo>
                    <a:pt x="100774" y="22974"/>
                  </a:lnTo>
                  <a:lnTo>
                    <a:pt x="101104" y="23761"/>
                  </a:lnTo>
                  <a:lnTo>
                    <a:pt x="102425" y="25069"/>
                  </a:lnTo>
                  <a:lnTo>
                    <a:pt x="103225" y="25400"/>
                  </a:lnTo>
                  <a:lnTo>
                    <a:pt x="105079" y="25400"/>
                  </a:lnTo>
                  <a:lnTo>
                    <a:pt x="105879" y="25069"/>
                  </a:lnTo>
                  <a:lnTo>
                    <a:pt x="107188" y="23761"/>
                  </a:lnTo>
                  <a:lnTo>
                    <a:pt x="107518" y="22974"/>
                  </a:lnTo>
                  <a:lnTo>
                    <a:pt x="107518" y="21132"/>
                  </a:lnTo>
                  <a:close/>
                </a:path>
                <a:path w="253365" h="167004">
                  <a:moveTo>
                    <a:pt x="117157" y="103073"/>
                  </a:moveTo>
                  <a:lnTo>
                    <a:pt x="116471" y="102285"/>
                  </a:lnTo>
                  <a:lnTo>
                    <a:pt x="115608" y="101688"/>
                  </a:lnTo>
                  <a:lnTo>
                    <a:pt x="114655" y="101307"/>
                  </a:lnTo>
                  <a:lnTo>
                    <a:pt x="115265" y="99923"/>
                  </a:lnTo>
                  <a:lnTo>
                    <a:pt x="115430" y="98361"/>
                  </a:lnTo>
                  <a:lnTo>
                    <a:pt x="114528" y="95364"/>
                  </a:lnTo>
                  <a:lnTo>
                    <a:pt x="113919" y="94602"/>
                  </a:lnTo>
                  <a:lnTo>
                    <a:pt x="113919" y="102984"/>
                  </a:lnTo>
                  <a:lnTo>
                    <a:pt x="112471" y="104381"/>
                  </a:lnTo>
                  <a:lnTo>
                    <a:pt x="111925" y="104533"/>
                  </a:lnTo>
                  <a:lnTo>
                    <a:pt x="112471" y="104368"/>
                  </a:lnTo>
                  <a:lnTo>
                    <a:pt x="113919" y="102984"/>
                  </a:lnTo>
                  <a:lnTo>
                    <a:pt x="113919" y="94602"/>
                  </a:lnTo>
                  <a:lnTo>
                    <a:pt x="113601" y="94195"/>
                  </a:lnTo>
                  <a:lnTo>
                    <a:pt x="112433" y="93383"/>
                  </a:lnTo>
                  <a:lnTo>
                    <a:pt x="112102" y="95758"/>
                  </a:lnTo>
                  <a:lnTo>
                    <a:pt x="110363" y="97802"/>
                  </a:lnTo>
                  <a:lnTo>
                    <a:pt x="105829" y="98907"/>
                  </a:lnTo>
                  <a:lnTo>
                    <a:pt x="103771" y="98310"/>
                  </a:lnTo>
                  <a:lnTo>
                    <a:pt x="102336" y="97002"/>
                  </a:lnTo>
                  <a:lnTo>
                    <a:pt x="102133" y="97751"/>
                  </a:lnTo>
                  <a:lnTo>
                    <a:pt x="105486" y="104406"/>
                  </a:lnTo>
                  <a:lnTo>
                    <a:pt x="105892" y="104190"/>
                  </a:lnTo>
                  <a:lnTo>
                    <a:pt x="107149" y="103860"/>
                  </a:lnTo>
                  <a:lnTo>
                    <a:pt x="108419" y="104292"/>
                  </a:lnTo>
                  <a:lnTo>
                    <a:pt x="109245" y="105194"/>
                  </a:lnTo>
                  <a:lnTo>
                    <a:pt x="109880" y="106019"/>
                  </a:lnTo>
                  <a:lnTo>
                    <a:pt x="110515" y="108331"/>
                  </a:lnTo>
                  <a:lnTo>
                    <a:pt x="109461" y="110172"/>
                  </a:lnTo>
                  <a:lnTo>
                    <a:pt x="107302" y="110744"/>
                  </a:lnTo>
                  <a:lnTo>
                    <a:pt x="106578" y="110718"/>
                  </a:lnTo>
                  <a:lnTo>
                    <a:pt x="107302" y="111874"/>
                  </a:lnTo>
                  <a:lnTo>
                    <a:pt x="108356" y="112737"/>
                  </a:lnTo>
                  <a:lnTo>
                    <a:pt x="110947" y="113830"/>
                  </a:lnTo>
                  <a:lnTo>
                    <a:pt x="112522" y="113982"/>
                  </a:lnTo>
                  <a:lnTo>
                    <a:pt x="114909" y="113207"/>
                  </a:lnTo>
                  <a:lnTo>
                    <a:pt x="115303" y="112991"/>
                  </a:lnTo>
                  <a:lnTo>
                    <a:pt x="114147" y="111912"/>
                  </a:lnTo>
                  <a:lnTo>
                    <a:pt x="113411" y="110388"/>
                  </a:lnTo>
                  <a:lnTo>
                    <a:pt x="113372" y="106159"/>
                  </a:lnTo>
                  <a:lnTo>
                    <a:pt x="114922" y="103987"/>
                  </a:lnTo>
                  <a:lnTo>
                    <a:pt x="117157" y="103073"/>
                  </a:lnTo>
                  <a:close/>
                </a:path>
                <a:path w="253365" h="167004">
                  <a:moveTo>
                    <a:pt x="122199" y="60058"/>
                  </a:moveTo>
                  <a:lnTo>
                    <a:pt x="121158" y="55740"/>
                  </a:lnTo>
                  <a:lnTo>
                    <a:pt x="119964" y="54584"/>
                  </a:lnTo>
                  <a:lnTo>
                    <a:pt x="117576" y="53632"/>
                  </a:lnTo>
                  <a:lnTo>
                    <a:pt x="118516" y="54000"/>
                  </a:lnTo>
                  <a:lnTo>
                    <a:pt x="118618" y="53314"/>
                  </a:lnTo>
                  <a:lnTo>
                    <a:pt x="118605" y="52603"/>
                  </a:lnTo>
                  <a:lnTo>
                    <a:pt x="118021" y="50685"/>
                  </a:lnTo>
                  <a:lnTo>
                    <a:pt x="117221" y="49758"/>
                  </a:lnTo>
                  <a:lnTo>
                    <a:pt x="115036" y="48399"/>
                  </a:lnTo>
                  <a:lnTo>
                    <a:pt x="113588" y="48120"/>
                  </a:lnTo>
                  <a:lnTo>
                    <a:pt x="109969" y="49187"/>
                  </a:lnTo>
                  <a:lnTo>
                    <a:pt x="108635" y="51168"/>
                  </a:lnTo>
                  <a:lnTo>
                    <a:pt x="108610" y="54254"/>
                  </a:lnTo>
                  <a:lnTo>
                    <a:pt x="109105" y="55918"/>
                  </a:lnTo>
                  <a:lnTo>
                    <a:pt x="109905" y="56819"/>
                  </a:lnTo>
                  <a:lnTo>
                    <a:pt x="111417" y="57746"/>
                  </a:lnTo>
                  <a:lnTo>
                    <a:pt x="111709" y="57873"/>
                  </a:lnTo>
                  <a:lnTo>
                    <a:pt x="111633" y="58483"/>
                  </a:lnTo>
                  <a:lnTo>
                    <a:pt x="111645" y="59118"/>
                  </a:lnTo>
                  <a:lnTo>
                    <a:pt x="112471" y="62420"/>
                  </a:lnTo>
                  <a:lnTo>
                    <a:pt x="115189" y="64046"/>
                  </a:lnTo>
                  <a:lnTo>
                    <a:pt x="120561" y="62738"/>
                  </a:lnTo>
                  <a:lnTo>
                    <a:pt x="122199" y="60058"/>
                  </a:lnTo>
                  <a:close/>
                </a:path>
                <a:path w="253365" h="167004">
                  <a:moveTo>
                    <a:pt x="125285" y="79616"/>
                  </a:moveTo>
                  <a:lnTo>
                    <a:pt x="124866" y="78244"/>
                  </a:lnTo>
                  <a:lnTo>
                    <a:pt x="124650" y="77724"/>
                  </a:lnTo>
                  <a:lnTo>
                    <a:pt x="124879" y="76746"/>
                  </a:lnTo>
                  <a:lnTo>
                    <a:pt x="124891" y="75692"/>
                  </a:lnTo>
                  <a:lnTo>
                    <a:pt x="123634" y="71462"/>
                  </a:lnTo>
                  <a:lnTo>
                    <a:pt x="120256" y="69659"/>
                  </a:lnTo>
                  <a:lnTo>
                    <a:pt x="114185" y="71450"/>
                  </a:lnTo>
                  <a:lnTo>
                    <a:pt x="112445" y="74206"/>
                  </a:lnTo>
                  <a:lnTo>
                    <a:pt x="112864" y="77736"/>
                  </a:lnTo>
                  <a:lnTo>
                    <a:pt x="112763" y="77050"/>
                  </a:lnTo>
                  <a:lnTo>
                    <a:pt x="112128" y="78244"/>
                  </a:lnTo>
                  <a:lnTo>
                    <a:pt x="111874" y="79616"/>
                  </a:lnTo>
                  <a:lnTo>
                    <a:pt x="112064" y="81000"/>
                  </a:lnTo>
                  <a:lnTo>
                    <a:pt x="112420" y="80924"/>
                  </a:lnTo>
                  <a:lnTo>
                    <a:pt x="112737" y="80784"/>
                  </a:lnTo>
                  <a:lnTo>
                    <a:pt x="113766" y="80784"/>
                  </a:lnTo>
                  <a:lnTo>
                    <a:pt x="113919" y="81267"/>
                  </a:lnTo>
                  <a:lnTo>
                    <a:pt x="117284" y="83083"/>
                  </a:lnTo>
                  <a:lnTo>
                    <a:pt x="118033" y="82867"/>
                  </a:lnTo>
                  <a:lnTo>
                    <a:pt x="118160" y="83083"/>
                  </a:lnTo>
                  <a:lnTo>
                    <a:pt x="118059" y="86309"/>
                  </a:lnTo>
                  <a:lnTo>
                    <a:pt x="118008" y="86614"/>
                  </a:lnTo>
                  <a:lnTo>
                    <a:pt x="118821" y="86677"/>
                  </a:lnTo>
                  <a:lnTo>
                    <a:pt x="125183" y="81495"/>
                  </a:lnTo>
                  <a:lnTo>
                    <a:pt x="125285" y="79616"/>
                  </a:lnTo>
                  <a:close/>
                </a:path>
                <a:path w="253365" h="167004">
                  <a:moveTo>
                    <a:pt x="126860" y="2425"/>
                  </a:moveTo>
                  <a:lnTo>
                    <a:pt x="126530" y="1625"/>
                  </a:lnTo>
                  <a:lnTo>
                    <a:pt x="125209" y="330"/>
                  </a:lnTo>
                  <a:lnTo>
                    <a:pt x="124409" y="0"/>
                  </a:lnTo>
                  <a:lnTo>
                    <a:pt x="122555" y="0"/>
                  </a:lnTo>
                  <a:lnTo>
                    <a:pt x="121754" y="330"/>
                  </a:lnTo>
                  <a:lnTo>
                    <a:pt x="120446" y="1625"/>
                  </a:lnTo>
                  <a:lnTo>
                    <a:pt x="120116" y="2425"/>
                  </a:lnTo>
                  <a:lnTo>
                    <a:pt x="120116" y="4267"/>
                  </a:lnTo>
                  <a:lnTo>
                    <a:pt x="120446" y="5054"/>
                  </a:lnTo>
                  <a:lnTo>
                    <a:pt x="121754" y="6362"/>
                  </a:lnTo>
                  <a:lnTo>
                    <a:pt x="122555" y="6692"/>
                  </a:lnTo>
                  <a:lnTo>
                    <a:pt x="124409" y="6692"/>
                  </a:lnTo>
                  <a:lnTo>
                    <a:pt x="125209" y="6362"/>
                  </a:lnTo>
                  <a:lnTo>
                    <a:pt x="126530" y="5054"/>
                  </a:lnTo>
                  <a:lnTo>
                    <a:pt x="126860" y="4267"/>
                  </a:lnTo>
                  <a:lnTo>
                    <a:pt x="126860" y="2425"/>
                  </a:lnTo>
                  <a:close/>
                </a:path>
                <a:path w="253365" h="167004">
                  <a:moveTo>
                    <a:pt x="129235" y="33261"/>
                  </a:moveTo>
                  <a:lnTo>
                    <a:pt x="128917" y="32473"/>
                  </a:lnTo>
                  <a:lnTo>
                    <a:pt x="127596" y="31165"/>
                  </a:lnTo>
                  <a:lnTo>
                    <a:pt x="126796" y="30835"/>
                  </a:lnTo>
                  <a:lnTo>
                    <a:pt x="124942" y="30835"/>
                  </a:lnTo>
                  <a:lnTo>
                    <a:pt x="124142" y="31165"/>
                  </a:lnTo>
                  <a:lnTo>
                    <a:pt x="122834" y="32473"/>
                  </a:lnTo>
                  <a:lnTo>
                    <a:pt x="122504" y="33261"/>
                  </a:lnTo>
                  <a:lnTo>
                    <a:pt x="122504" y="35102"/>
                  </a:lnTo>
                  <a:lnTo>
                    <a:pt x="122834" y="35890"/>
                  </a:lnTo>
                  <a:lnTo>
                    <a:pt x="124142" y="37198"/>
                  </a:lnTo>
                  <a:lnTo>
                    <a:pt x="124942" y="37528"/>
                  </a:lnTo>
                  <a:lnTo>
                    <a:pt x="126796" y="37528"/>
                  </a:lnTo>
                  <a:lnTo>
                    <a:pt x="127596" y="37198"/>
                  </a:lnTo>
                  <a:lnTo>
                    <a:pt x="128917" y="35890"/>
                  </a:lnTo>
                  <a:lnTo>
                    <a:pt x="129235" y="35102"/>
                  </a:lnTo>
                  <a:lnTo>
                    <a:pt x="129235" y="33261"/>
                  </a:lnTo>
                  <a:close/>
                </a:path>
                <a:path w="253365" h="167004">
                  <a:moveTo>
                    <a:pt x="132334" y="160731"/>
                  </a:moveTo>
                  <a:lnTo>
                    <a:pt x="130733" y="155562"/>
                  </a:lnTo>
                  <a:lnTo>
                    <a:pt x="127444" y="153835"/>
                  </a:lnTo>
                  <a:lnTo>
                    <a:pt x="123317" y="155092"/>
                  </a:lnTo>
                  <a:lnTo>
                    <a:pt x="122453" y="155676"/>
                  </a:lnTo>
                  <a:lnTo>
                    <a:pt x="121780" y="156413"/>
                  </a:lnTo>
                  <a:lnTo>
                    <a:pt x="121653" y="156413"/>
                  </a:lnTo>
                  <a:lnTo>
                    <a:pt x="121005" y="158559"/>
                  </a:lnTo>
                  <a:lnTo>
                    <a:pt x="119291" y="160337"/>
                  </a:lnTo>
                  <a:lnTo>
                    <a:pt x="116408" y="160985"/>
                  </a:lnTo>
                  <a:lnTo>
                    <a:pt x="120459" y="162115"/>
                  </a:lnTo>
                  <a:lnTo>
                    <a:pt x="124548" y="163118"/>
                  </a:lnTo>
                  <a:lnTo>
                    <a:pt x="128689" y="164020"/>
                  </a:lnTo>
                  <a:lnTo>
                    <a:pt x="128841" y="163068"/>
                  </a:lnTo>
                  <a:lnTo>
                    <a:pt x="128689" y="164020"/>
                  </a:lnTo>
                  <a:lnTo>
                    <a:pt x="130289" y="164376"/>
                  </a:lnTo>
                  <a:lnTo>
                    <a:pt x="131711" y="162902"/>
                  </a:lnTo>
                  <a:lnTo>
                    <a:pt x="132334" y="160731"/>
                  </a:lnTo>
                  <a:close/>
                </a:path>
                <a:path w="253365" h="167004">
                  <a:moveTo>
                    <a:pt x="136588" y="137871"/>
                  </a:moveTo>
                  <a:lnTo>
                    <a:pt x="133705" y="133146"/>
                  </a:lnTo>
                  <a:lnTo>
                    <a:pt x="133883" y="136105"/>
                  </a:lnTo>
                  <a:lnTo>
                    <a:pt x="129641" y="127533"/>
                  </a:lnTo>
                  <a:lnTo>
                    <a:pt x="129298" y="130124"/>
                  </a:lnTo>
                  <a:lnTo>
                    <a:pt x="129717" y="126504"/>
                  </a:lnTo>
                  <a:lnTo>
                    <a:pt x="129692" y="125818"/>
                  </a:lnTo>
                  <a:lnTo>
                    <a:pt x="128651" y="121640"/>
                  </a:lnTo>
                  <a:lnTo>
                    <a:pt x="125095" y="119494"/>
                  </a:lnTo>
                  <a:lnTo>
                    <a:pt x="120992" y="120497"/>
                  </a:lnTo>
                  <a:lnTo>
                    <a:pt x="119976" y="121005"/>
                  </a:lnTo>
                  <a:lnTo>
                    <a:pt x="121881" y="120789"/>
                  </a:lnTo>
                  <a:lnTo>
                    <a:pt x="123685" y="121627"/>
                  </a:lnTo>
                  <a:lnTo>
                    <a:pt x="124701" y="123190"/>
                  </a:lnTo>
                  <a:lnTo>
                    <a:pt x="125399" y="122923"/>
                  </a:lnTo>
                  <a:lnTo>
                    <a:pt x="127647" y="122783"/>
                  </a:lnTo>
                  <a:lnTo>
                    <a:pt x="129247" y="124180"/>
                  </a:lnTo>
                  <a:lnTo>
                    <a:pt x="129489" y="127863"/>
                  </a:lnTo>
                  <a:lnTo>
                    <a:pt x="128079" y="129463"/>
                  </a:lnTo>
                  <a:lnTo>
                    <a:pt x="125501" y="129628"/>
                  </a:lnTo>
                  <a:lnTo>
                    <a:pt x="124853" y="129387"/>
                  </a:lnTo>
                  <a:lnTo>
                    <a:pt x="124282" y="129044"/>
                  </a:lnTo>
                  <a:lnTo>
                    <a:pt x="123647" y="129781"/>
                  </a:lnTo>
                  <a:lnTo>
                    <a:pt x="122872" y="130390"/>
                  </a:lnTo>
                  <a:lnTo>
                    <a:pt x="120129" y="131127"/>
                  </a:lnTo>
                  <a:lnTo>
                    <a:pt x="118402" y="130568"/>
                  </a:lnTo>
                  <a:lnTo>
                    <a:pt x="117182" y="129438"/>
                  </a:lnTo>
                  <a:lnTo>
                    <a:pt x="117881" y="130949"/>
                  </a:lnTo>
                  <a:lnTo>
                    <a:pt x="119138" y="132092"/>
                  </a:lnTo>
                  <a:lnTo>
                    <a:pt x="120637" y="132702"/>
                  </a:lnTo>
                  <a:lnTo>
                    <a:pt x="120523" y="133578"/>
                  </a:lnTo>
                  <a:lnTo>
                    <a:pt x="120573" y="134505"/>
                  </a:lnTo>
                  <a:lnTo>
                    <a:pt x="121285" y="136855"/>
                  </a:lnTo>
                  <a:lnTo>
                    <a:pt x="122199" y="138010"/>
                  </a:lnTo>
                  <a:lnTo>
                    <a:pt x="123342" y="138836"/>
                  </a:lnTo>
                  <a:lnTo>
                    <a:pt x="123444" y="139827"/>
                  </a:lnTo>
                  <a:lnTo>
                    <a:pt x="123774" y="140868"/>
                  </a:lnTo>
                  <a:lnTo>
                    <a:pt x="124015" y="141351"/>
                  </a:lnTo>
                  <a:lnTo>
                    <a:pt x="124294" y="141795"/>
                  </a:lnTo>
                  <a:lnTo>
                    <a:pt x="124828" y="141033"/>
                  </a:lnTo>
                  <a:lnTo>
                    <a:pt x="125653" y="140462"/>
                  </a:lnTo>
                  <a:lnTo>
                    <a:pt x="126682" y="140360"/>
                  </a:lnTo>
                  <a:lnTo>
                    <a:pt x="127000" y="140398"/>
                  </a:lnTo>
                  <a:lnTo>
                    <a:pt x="127254" y="140335"/>
                  </a:lnTo>
                  <a:lnTo>
                    <a:pt x="127876" y="140474"/>
                  </a:lnTo>
                  <a:lnTo>
                    <a:pt x="128739" y="140042"/>
                  </a:lnTo>
                  <a:lnTo>
                    <a:pt x="129705" y="139763"/>
                  </a:lnTo>
                  <a:lnTo>
                    <a:pt x="132054" y="139750"/>
                  </a:lnTo>
                  <a:lnTo>
                    <a:pt x="133273" y="140131"/>
                  </a:lnTo>
                  <a:lnTo>
                    <a:pt x="134315" y="140766"/>
                  </a:lnTo>
                  <a:lnTo>
                    <a:pt x="134531" y="140677"/>
                  </a:lnTo>
                  <a:lnTo>
                    <a:pt x="135064" y="140538"/>
                  </a:lnTo>
                  <a:lnTo>
                    <a:pt x="135585" y="140500"/>
                  </a:lnTo>
                  <a:lnTo>
                    <a:pt x="136118" y="140487"/>
                  </a:lnTo>
                  <a:lnTo>
                    <a:pt x="136359" y="139750"/>
                  </a:lnTo>
                  <a:lnTo>
                    <a:pt x="136512" y="139319"/>
                  </a:lnTo>
                  <a:lnTo>
                    <a:pt x="136588" y="137871"/>
                  </a:lnTo>
                  <a:close/>
                </a:path>
                <a:path w="253365" h="167004">
                  <a:moveTo>
                    <a:pt x="145618" y="106426"/>
                  </a:moveTo>
                  <a:lnTo>
                    <a:pt x="145072" y="105219"/>
                  </a:lnTo>
                  <a:lnTo>
                    <a:pt x="144195" y="104241"/>
                  </a:lnTo>
                  <a:lnTo>
                    <a:pt x="142100" y="102997"/>
                  </a:lnTo>
                  <a:lnTo>
                    <a:pt x="141541" y="102831"/>
                  </a:lnTo>
                  <a:lnTo>
                    <a:pt x="142100" y="103492"/>
                  </a:lnTo>
                  <a:lnTo>
                    <a:pt x="140919" y="102108"/>
                  </a:lnTo>
                  <a:lnTo>
                    <a:pt x="140144" y="101549"/>
                  </a:lnTo>
                  <a:lnTo>
                    <a:pt x="139306" y="101155"/>
                  </a:lnTo>
                  <a:lnTo>
                    <a:pt x="138607" y="102298"/>
                  </a:lnTo>
                  <a:lnTo>
                    <a:pt x="137528" y="103212"/>
                  </a:lnTo>
                  <a:lnTo>
                    <a:pt x="136220" y="103759"/>
                  </a:lnTo>
                  <a:lnTo>
                    <a:pt x="135597" y="104432"/>
                  </a:lnTo>
                  <a:lnTo>
                    <a:pt x="134861" y="104990"/>
                  </a:lnTo>
                  <a:lnTo>
                    <a:pt x="132664" y="105587"/>
                  </a:lnTo>
                  <a:lnTo>
                    <a:pt x="131406" y="105384"/>
                  </a:lnTo>
                  <a:lnTo>
                    <a:pt x="130340" y="104851"/>
                  </a:lnTo>
                  <a:lnTo>
                    <a:pt x="129882" y="106108"/>
                  </a:lnTo>
                  <a:lnTo>
                    <a:pt x="129806" y="107505"/>
                  </a:lnTo>
                  <a:lnTo>
                    <a:pt x="130860" y="111074"/>
                  </a:lnTo>
                  <a:lnTo>
                    <a:pt x="132562" y="112649"/>
                  </a:lnTo>
                  <a:lnTo>
                    <a:pt x="134607" y="113271"/>
                  </a:lnTo>
                  <a:lnTo>
                    <a:pt x="136207" y="115150"/>
                  </a:lnTo>
                  <a:lnTo>
                    <a:pt x="138798" y="116014"/>
                  </a:lnTo>
                  <a:lnTo>
                    <a:pt x="141312" y="115354"/>
                  </a:lnTo>
                  <a:lnTo>
                    <a:pt x="140309" y="114846"/>
                  </a:lnTo>
                  <a:lnTo>
                    <a:pt x="139471" y="114071"/>
                  </a:lnTo>
                  <a:lnTo>
                    <a:pt x="139001" y="113030"/>
                  </a:lnTo>
                  <a:lnTo>
                    <a:pt x="138391" y="113284"/>
                  </a:lnTo>
                  <a:lnTo>
                    <a:pt x="137109" y="113665"/>
                  </a:lnTo>
                  <a:lnTo>
                    <a:pt x="139001" y="113030"/>
                  </a:lnTo>
                  <a:lnTo>
                    <a:pt x="138569" y="111937"/>
                  </a:lnTo>
                  <a:lnTo>
                    <a:pt x="138341" y="108648"/>
                  </a:lnTo>
                  <a:lnTo>
                    <a:pt x="140335" y="106362"/>
                  </a:lnTo>
                  <a:lnTo>
                    <a:pt x="142989" y="106083"/>
                  </a:lnTo>
                  <a:lnTo>
                    <a:pt x="142811" y="105181"/>
                  </a:lnTo>
                  <a:lnTo>
                    <a:pt x="142544" y="104279"/>
                  </a:lnTo>
                  <a:lnTo>
                    <a:pt x="142811" y="105181"/>
                  </a:lnTo>
                  <a:lnTo>
                    <a:pt x="142989" y="106083"/>
                  </a:lnTo>
                  <a:lnTo>
                    <a:pt x="144106" y="105956"/>
                  </a:lnTo>
                  <a:lnTo>
                    <a:pt x="144919" y="106197"/>
                  </a:lnTo>
                  <a:lnTo>
                    <a:pt x="145618" y="106426"/>
                  </a:lnTo>
                  <a:close/>
                </a:path>
                <a:path w="253365" h="167004">
                  <a:moveTo>
                    <a:pt x="149059" y="53746"/>
                  </a:moveTo>
                  <a:lnTo>
                    <a:pt x="148336" y="51333"/>
                  </a:lnTo>
                  <a:lnTo>
                    <a:pt x="147916" y="50711"/>
                  </a:lnTo>
                  <a:lnTo>
                    <a:pt x="146723" y="50520"/>
                  </a:lnTo>
                  <a:lnTo>
                    <a:pt x="145719" y="49695"/>
                  </a:lnTo>
                  <a:lnTo>
                    <a:pt x="145300" y="48526"/>
                  </a:lnTo>
                  <a:lnTo>
                    <a:pt x="144589" y="48272"/>
                  </a:lnTo>
                  <a:lnTo>
                    <a:pt x="143840" y="48196"/>
                  </a:lnTo>
                  <a:lnTo>
                    <a:pt x="143052" y="48285"/>
                  </a:lnTo>
                  <a:lnTo>
                    <a:pt x="142722" y="48107"/>
                  </a:lnTo>
                  <a:lnTo>
                    <a:pt x="141986" y="47891"/>
                  </a:lnTo>
                  <a:lnTo>
                    <a:pt x="141427" y="48729"/>
                  </a:lnTo>
                  <a:lnTo>
                    <a:pt x="140538" y="49339"/>
                  </a:lnTo>
                  <a:lnTo>
                    <a:pt x="138747" y="49453"/>
                  </a:lnTo>
                  <a:lnTo>
                    <a:pt x="138125" y="49225"/>
                  </a:lnTo>
                  <a:lnTo>
                    <a:pt x="137566" y="48907"/>
                  </a:lnTo>
                  <a:lnTo>
                    <a:pt x="136677" y="49644"/>
                  </a:lnTo>
                  <a:lnTo>
                    <a:pt x="136042" y="50660"/>
                  </a:lnTo>
                  <a:lnTo>
                    <a:pt x="135737" y="52463"/>
                  </a:lnTo>
                  <a:lnTo>
                    <a:pt x="135737" y="53149"/>
                  </a:lnTo>
                  <a:lnTo>
                    <a:pt x="136144" y="54825"/>
                  </a:lnTo>
                  <a:lnTo>
                    <a:pt x="136728" y="55600"/>
                  </a:lnTo>
                  <a:lnTo>
                    <a:pt x="138455" y="57200"/>
                  </a:lnTo>
                  <a:lnTo>
                    <a:pt x="139814" y="57683"/>
                  </a:lnTo>
                  <a:lnTo>
                    <a:pt x="141274" y="57531"/>
                  </a:lnTo>
                  <a:lnTo>
                    <a:pt x="142405" y="58127"/>
                  </a:lnTo>
                  <a:lnTo>
                    <a:pt x="143751" y="58305"/>
                  </a:lnTo>
                  <a:lnTo>
                    <a:pt x="145694" y="57734"/>
                  </a:lnTo>
                  <a:lnTo>
                    <a:pt x="146227" y="57429"/>
                  </a:lnTo>
                  <a:lnTo>
                    <a:pt x="148297" y="55829"/>
                  </a:lnTo>
                  <a:lnTo>
                    <a:pt x="149059" y="53746"/>
                  </a:lnTo>
                  <a:close/>
                </a:path>
                <a:path w="253365" h="167004">
                  <a:moveTo>
                    <a:pt x="151777" y="156679"/>
                  </a:moveTo>
                  <a:lnTo>
                    <a:pt x="150952" y="156210"/>
                  </a:lnTo>
                  <a:lnTo>
                    <a:pt x="150342" y="155409"/>
                  </a:lnTo>
                  <a:lnTo>
                    <a:pt x="150164" y="154419"/>
                  </a:lnTo>
                  <a:lnTo>
                    <a:pt x="148945" y="154457"/>
                  </a:lnTo>
                  <a:lnTo>
                    <a:pt x="147307" y="154940"/>
                  </a:lnTo>
                  <a:lnTo>
                    <a:pt x="146443" y="155511"/>
                  </a:lnTo>
                  <a:lnTo>
                    <a:pt x="145757" y="156248"/>
                  </a:lnTo>
                  <a:lnTo>
                    <a:pt x="146507" y="156425"/>
                  </a:lnTo>
                  <a:lnTo>
                    <a:pt x="147218" y="156730"/>
                  </a:lnTo>
                  <a:lnTo>
                    <a:pt x="147853" y="157162"/>
                  </a:lnTo>
                  <a:lnTo>
                    <a:pt x="148475" y="156806"/>
                  </a:lnTo>
                  <a:lnTo>
                    <a:pt x="149174" y="156552"/>
                  </a:lnTo>
                  <a:lnTo>
                    <a:pt x="150571" y="156464"/>
                  </a:lnTo>
                  <a:lnTo>
                    <a:pt x="151777" y="156679"/>
                  </a:lnTo>
                  <a:close/>
                </a:path>
                <a:path w="253365" h="167004">
                  <a:moveTo>
                    <a:pt x="153885" y="85356"/>
                  </a:moveTo>
                  <a:lnTo>
                    <a:pt x="149999" y="79121"/>
                  </a:lnTo>
                  <a:lnTo>
                    <a:pt x="149745" y="79463"/>
                  </a:lnTo>
                  <a:lnTo>
                    <a:pt x="148932" y="80568"/>
                  </a:lnTo>
                  <a:lnTo>
                    <a:pt x="147764" y="81419"/>
                  </a:lnTo>
                  <a:lnTo>
                    <a:pt x="144703" y="82169"/>
                  </a:lnTo>
                  <a:lnTo>
                    <a:pt x="143090" y="81876"/>
                  </a:lnTo>
                  <a:lnTo>
                    <a:pt x="141757" y="81089"/>
                  </a:lnTo>
                  <a:lnTo>
                    <a:pt x="142201" y="81915"/>
                  </a:lnTo>
                  <a:lnTo>
                    <a:pt x="142481" y="82829"/>
                  </a:lnTo>
                  <a:lnTo>
                    <a:pt x="142494" y="84721"/>
                  </a:lnTo>
                  <a:lnTo>
                    <a:pt x="142303" y="85547"/>
                  </a:lnTo>
                  <a:lnTo>
                    <a:pt x="141960" y="86309"/>
                  </a:lnTo>
                  <a:lnTo>
                    <a:pt x="141528" y="87134"/>
                  </a:lnTo>
                  <a:lnTo>
                    <a:pt x="141236" y="87515"/>
                  </a:lnTo>
                  <a:lnTo>
                    <a:pt x="142455" y="90449"/>
                  </a:lnTo>
                  <a:lnTo>
                    <a:pt x="145630" y="92075"/>
                  </a:lnTo>
                  <a:lnTo>
                    <a:pt x="148767" y="91351"/>
                  </a:lnTo>
                  <a:lnTo>
                    <a:pt x="149275" y="89306"/>
                  </a:lnTo>
                  <a:lnTo>
                    <a:pt x="150837" y="87579"/>
                  </a:lnTo>
                  <a:lnTo>
                    <a:pt x="153581" y="86893"/>
                  </a:lnTo>
                  <a:lnTo>
                    <a:pt x="153809" y="86144"/>
                  </a:lnTo>
                  <a:lnTo>
                    <a:pt x="153885" y="85356"/>
                  </a:lnTo>
                  <a:close/>
                </a:path>
                <a:path w="253365" h="167004">
                  <a:moveTo>
                    <a:pt x="154482" y="128295"/>
                  </a:moveTo>
                  <a:lnTo>
                    <a:pt x="154025" y="127939"/>
                  </a:lnTo>
                  <a:lnTo>
                    <a:pt x="153771" y="127800"/>
                  </a:lnTo>
                  <a:lnTo>
                    <a:pt x="153873" y="127965"/>
                  </a:lnTo>
                  <a:lnTo>
                    <a:pt x="154012" y="128333"/>
                  </a:lnTo>
                  <a:lnTo>
                    <a:pt x="154178" y="128282"/>
                  </a:lnTo>
                  <a:lnTo>
                    <a:pt x="154343" y="128282"/>
                  </a:lnTo>
                  <a:lnTo>
                    <a:pt x="154482" y="128295"/>
                  </a:lnTo>
                  <a:close/>
                </a:path>
                <a:path w="253365" h="167004">
                  <a:moveTo>
                    <a:pt x="161124" y="139839"/>
                  </a:moveTo>
                  <a:lnTo>
                    <a:pt x="160362" y="136779"/>
                  </a:lnTo>
                  <a:lnTo>
                    <a:pt x="159486" y="138849"/>
                  </a:lnTo>
                  <a:lnTo>
                    <a:pt x="157505" y="140385"/>
                  </a:lnTo>
                  <a:lnTo>
                    <a:pt x="149567" y="137820"/>
                  </a:lnTo>
                  <a:lnTo>
                    <a:pt x="149263" y="137883"/>
                  </a:lnTo>
                  <a:lnTo>
                    <a:pt x="147396" y="137934"/>
                  </a:lnTo>
                  <a:lnTo>
                    <a:pt x="145859" y="136461"/>
                  </a:lnTo>
                  <a:lnTo>
                    <a:pt x="145783" y="133096"/>
                  </a:lnTo>
                  <a:lnTo>
                    <a:pt x="146786" y="131838"/>
                  </a:lnTo>
                  <a:lnTo>
                    <a:pt x="148183" y="131394"/>
                  </a:lnTo>
                  <a:lnTo>
                    <a:pt x="147866" y="130962"/>
                  </a:lnTo>
                  <a:lnTo>
                    <a:pt x="147637" y="130454"/>
                  </a:lnTo>
                  <a:lnTo>
                    <a:pt x="147472" y="128854"/>
                  </a:lnTo>
                  <a:lnTo>
                    <a:pt x="147878" y="127914"/>
                  </a:lnTo>
                  <a:lnTo>
                    <a:pt x="148551" y="127228"/>
                  </a:lnTo>
                  <a:lnTo>
                    <a:pt x="145262" y="128244"/>
                  </a:lnTo>
                  <a:lnTo>
                    <a:pt x="143281" y="131622"/>
                  </a:lnTo>
                  <a:lnTo>
                    <a:pt x="144576" y="136918"/>
                  </a:lnTo>
                  <a:lnTo>
                    <a:pt x="145884" y="138391"/>
                  </a:lnTo>
                  <a:lnTo>
                    <a:pt x="147510" y="139217"/>
                  </a:lnTo>
                  <a:lnTo>
                    <a:pt x="147701" y="140195"/>
                  </a:lnTo>
                  <a:lnTo>
                    <a:pt x="148424" y="142608"/>
                  </a:lnTo>
                  <a:lnTo>
                    <a:pt x="150444" y="144272"/>
                  </a:lnTo>
                  <a:lnTo>
                    <a:pt x="153771" y="144907"/>
                  </a:lnTo>
                  <a:lnTo>
                    <a:pt x="154825" y="144907"/>
                  </a:lnTo>
                  <a:lnTo>
                    <a:pt x="156718" y="144259"/>
                  </a:lnTo>
                  <a:lnTo>
                    <a:pt x="159575" y="142963"/>
                  </a:lnTo>
                  <a:lnTo>
                    <a:pt x="161124" y="139839"/>
                  </a:lnTo>
                  <a:close/>
                </a:path>
                <a:path w="253365" h="167004">
                  <a:moveTo>
                    <a:pt x="163334" y="115544"/>
                  </a:moveTo>
                  <a:lnTo>
                    <a:pt x="162953" y="114668"/>
                  </a:lnTo>
                  <a:lnTo>
                    <a:pt x="162915" y="114122"/>
                  </a:lnTo>
                  <a:lnTo>
                    <a:pt x="162661" y="113741"/>
                  </a:lnTo>
                  <a:lnTo>
                    <a:pt x="161544" y="114007"/>
                  </a:lnTo>
                  <a:lnTo>
                    <a:pt x="160439" y="113944"/>
                  </a:lnTo>
                  <a:lnTo>
                    <a:pt x="159397" y="113665"/>
                  </a:lnTo>
                  <a:lnTo>
                    <a:pt x="160464" y="114706"/>
                  </a:lnTo>
                  <a:lnTo>
                    <a:pt x="161836" y="115392"/>
                  </a:lnTo>
                  <a:lnTo>
                    <a:pt x="163334" y="115544"/>
                  </a:lnTo>
                  <a:close/>
                </a:path>
                <a:path w="253365" h="167004">
                  <a:moveTo>
                    <a:pt x="164579" y="15938"/>
                  </a:moveTo>
                  <a:lnTo>
                    <a:pt x="164249" y="15151"/>
                  </a:lnTo>
                  <a:lnTo>
                    <a:pt x="162941" y="13843"/>
                  </a:lnTo>
                  <a:lnTo>
                    <a:pt x="162140" y="13512"/>
                  </a:lnTo>
                  <a:lnTo>
                    <a:pt x="160286" y="13512"/>
                  </a:lnTo>
                  <a:lnTo>
                    <a:pt x="159486" y="13843"/>
                  </a:lnTo>
                  <a:lnTo>
                    <a:pt x="158165" y="15151"/>
                  </a:lnTo>
                  <a:lnTo>
                    <a:pt x="157835" y="15938"/>
                  </a:lnTo>
                  <a:lnTo>
                    <a:pt x="157835" y="17780"/>
                  </a:lnTo>
                  <a:lnTo>
                    <a:pt x="158165" y="18567"/>
                  </a:lnTo>
                  <a:lnTo>
                    <a:pt x="159486" y="19875"/>
                  </a:lnTo>
                  <a:lnTo>
                    <a:pt x="160286" y="20205"/>
                  </a:lnTo>
                  <a:lnTo>
                    <a:pt x="162140" y="20205"/>
                  </a:lnTo>
                  <a:lnTo>
                    <a:pt x="162941" y="19875"/>
                  </a:lnTo>
                  <a:lnTo>
                    <a:pt x="164249" y="18567"/>
                  </a:lnTo>
                  <a:lnTo>
                    <a:pt x="164579" y="17780"/>
                  </a:lnTo>
                  <a:lnTo>
                    <a:pt x="164579" y="15938"/>
                  </a:lnTo>
                  <a:close/>
                </a:path>
                <a:path w="253365" h="167004">
                  <a:moveTo>
                    <a:pt x="169189" y="105054"/>
                  </a:moveTo>
                  <a:lnTo>
                    <a:pt x="168275" y="104101"/>
                  </a:lnTo>
                  <a:lnTo>
                    <a:pt x="167843" y="103759"/>
                  </a:lnTo>
                  <a:lnTo>
                    <a:pt x="166547" y="103035"/>
                  </a:lnTo>
                  <a:lnTo>
                    <a:pt x="165747" y="102793"/>
                  </a:lnTo>
                  <a:lnTo>
                    <a:pt x="166370" y="103403"/>
                  </a:lnTo>
                  <a:lnTo>
                    <a:pt x="166865" y="104152"/>
                  </a:lnTo>
                  <a:lnTo>
                    <a:pt x="167208" y="105003"/>
                  </a:lnTo>
                  <a:lnTo>
                    <a:pt x="168160" y="104902"/>
                  </a:lnTo>
                  <a:lnTo>
                    <a:pt x="169189" y="105054"/>
                  </a:lnTo>
                  <a:close/>
                </a:path>
                <a:path w="253365" h="167004">
                  <a:moveTo>
                    <a:pt x="175285" y="56019"/>
                  </a:moveTo>
                  <a:lnTo>
                    <a:pt x="174561" y="55168"/>
                  </a:lnTo>
                  <a:lnTo>
                    <a:pt x="174053" y="54102"/>
                  </a:lnTo>
                  <a:lnTo>
                    <a:pt x="174040" y="52095"/>
                  </a:lnTo>
                  <a:lnTo>
                    <a:pt x="174269" y="51371"/>
                  </a:lnTo>
                  <a:lnTo>
                    <a:pt x="174599" y="50698"/>
                  </a:lnTo>
                  <a:lnTo>
                    <a:pt x="173405" y="49314"/>
                  </a:lnTo>
                  <a:lnTo>
                    <a:pt x="171513" y="48590"/>
                  </a:lnTo>
                  <a:lnTo>
                    <a:pt x="167436" y="49593"/>
                  </a:lnTo>
                  <a:lnTo>
                    <a:pt x="166014" y="51485"/>
                  </a:lnTo>
                  <a:lnTo>
                    <a:pt x="165900" y="53860"/>
                  </a:lnTo>
                  <a:lnTo>
                    <a:pt x="165874" y="53733"/>
                  </a:lnTo>
                  <a:lnTo>
                    <a:pt x="165887" y="53606"/>
                  </a:lnTo>
                  <a:lnTo>
                    <a:pt x="165671" y="53644"/>
                  </a:lnTo>
                  <a:lnTo>
                    <a:pt x="165481" y="53606"/>
                  </a:lnTo>
                  <a:lnTo>
                    <a:pt x="165214" y="53682"/>
                  </a:lnTo>
                  <a:lnTo>
                    <a:pt x="168960" y="57619"/>
                  </a:lnTo>
                  <a:lnTo>
                    <a:pt x="168935" y="58420"/>
                  </a:lnTo>
                  <a:lnTo>
                    <a:pt x="168973" y="60566"/>
                  </a:lnTo>
                  <a:lnTo>
                    <a:pt x="167690" y="62509"/>
                  </a:lnTo>
                  <a:lnTo>
                    <a:pt x="165569" y="63207"/>
                  </a:lnTo>
                  <a:lnTo>
                    <a:pt x="166395" y="63411"/>
                  </a:lnTo>
                  <a:lnTo>
                    <a:pt x="167271" y="63474"/>
                  </a:lnTo>
                  <a:lnTo>
                    <a:pt x="168554" y="63093"/>
                  </a:lnTo>
                  <a:lnTo>
                    <a:pt x="169240" y="62636"/>
                  </a:lnTo>
                  <a:lnTo>
                    <a:pt x="169697" y="61912"/>
                  </a:lnTo>
                  <a:lnTo>
                    <a:pt x="170281" y="61302"/>
                  </a:lnTo>
                  <a:lnTo>
                    <a:pt x="171056" y="60896"/>
                  </a:lnTo>
                  <a:lnTo>
                    <a:pt x="171424" y="60248"/>
                  </a:lnTo>
                  <a:lnTo>
                    <a:pt x="171627" y="59524"/>
                  </a:lnTo>
                  <a:lnTo>
                    <a:pt x="171678" y="58762"/>
                  </a:lnTo>
                  <a:lnTo>
                    <a:pt x="170713" y="58915"/>
                  </a:lnTo>
                  <a:lnTo>
                    <a:pt x="171792" y="58724"/>
                  </a:lnTo>
                  <a:lnTo>
                    <a:pt x="172021" y="58737"/>
                  </a:lnTo>
                  <a:lnTo>
                    <a:pt x="173532" y="58369"/>
                  </a:lnTo>
                  <a:lnTo>
                    <a:pt x="174650" y="57315"/>
                  </a:lnTo>
                  <a:lnTo>
                    <a:pt x="175285" y="56019"/>
                  </a:lnTo>
                  <a:close/>
                </a:path>
                <a:path w="253365" h="167004">
                  <a:moveTo>
                    <a:pt x="177850" y="87718"/>
                  </a:moveTo>
                  <a:lnTo>
                    <a:pt x="177266" y="87998"/>
                  </a:lnTo>
                  <a:lnTo>
                    <a:pt x="175247" y="88303"/>
                  </a:lnTo>
                  <a:lnTo>
                    <a:pt x="173723" y="87249"/>
                  </a:lnTo>
                  <a:lnTo>
                    <a:pt x="173240" y="85674"/>
                  </a:lnTo>
                  <a:lnTo>
                    <a:pt x="172504" y="86271"/>
                  </a:lnTo>
                  <a:lnTo>
                    <a:pt x="171640" y="86741"/>
                  </a:lnTo>
                  <a:lnTo>
                    <a:pt x="168757" y="87439"/>
                  </a:lnTo>
                  <a:lnTo>
                    <a:pt x="166865" y="87020"/>
                  </a:lnTo>
                  <a:lnTo>
                    <a:pt x="165366" y="85991"/>
                  </a:lnTo>
                  <a:lnTo>
                    <a:pt x="165557" y="86956"/>
                  </a:lnTo>
                  <a:lnTo>
                    <a:pt x="166598" y="90411"/>
                  </a:lnTo>
                  <a:lnTo>
                    <a:pt x="170256" y="92367"/>
                  </a:lnTo>
                  <a:lnTo>
                    <a:pt x="175653" y="90779"/>
                  </a:lnTo>
                  <a:lnTo>
                    <a:pt x="177088" y="89408"/>
                  </a:lnTo>
                  <a:lnTo>
                    <a:pt x="177850" y="87718"/>
                  </a:lnTo>
                  <a:close/>
                </a:path>
                <a:path w="253365" h="167004">
                  <a:moveTo>
                    <a:pt x="179133" y="159753"/>
                  </a:moveTo>
                  <a:lnTo>
                    <a:pt x="179095" y="159410"/>
                  </a:lnTo>
                  <a:lnTo>
                    <a:pt x="178473" y="157327"/>
                  </a:lnTo>
                  <a:lnTo>
                    <a:pt x="176593" y="156006"/>
                  </a:lnTo>
                  <a:lnTo>
                    <a:pt x="174523" y="155905"/>
                  </a:lnTo>
                  <a:lnTo>
                    <a:pt x="175869" y="156527"/>
                  </a:lnTo>
                  <a:lnTo>
                    <a:pt x="176949" y="157645"/>
                  </a:lnTo>
                  <a:lnTo>
                    <a:pt x="177507" y="159080"/>
                  </a:lnTo>
                  <a:lnTo>
                    <a:pt x="178092" y="159207"/>
                  </a:lnTo>
                  <a:lnTo>
                    <a:pt x="178625" y="159435"/>
                  </a:lnTo>
                  <a:lnTo>
                    <a:pt x="179133" y="159753"/>
                  </a:lnTo>
                  <a:close/>
                </a:path>
                <a:path w="253365" h="167004">
                  <a:moveTo>
                    <a:pt x="191655" y="69303"/>
                  </a:moveTo>
                  <a:lnTo>
                    <a:pt x="191350" y="68745"/>
                  </a:lnTo>
                  <a:lnTo>
                    <a:pt x="191135" y="68110"/>
                  </a:lnTo>
                  <a:lnTo>
                    <a:pt x="190969" y="66471"/>
                  </a:lnTo>
                  <a:lnTo>
                    <a:pt x="191236" y="65582"/>
                  </a:lnTo>
                  <a:lnTo>
                    <a:pt x="191643" y="64770"/>
                  </a:lnTo>
                  <a:lnTo>
                    <a:pt x="190804" y="64414"/>
                  </a:lnTo>
                  <a:lnTo>
                    <a:pt x="190055" y="63893"/>
                  </a:lnTo>
                  <a:lnTo>
                    <a:pt x="189522" y="63144"/>
                  </a:lnTo>
                  <a:lnTo>
                    <a:pt x="189039" y="63461"/>
                  </a:lnTo>
                  <a:lnTo>
                    <a:pt x="188302" y="64300"/>
                  </a:lnTo>
                  <a:lnTo>
                    <a:pt x="187388" y="65519"/>
                  </a:lnTo>
                  <a:lnTo>
                    <a:pt x="186969" y="67081"/>
                  </a:lnTo>
                  <a:lnTo>
                    <a:pt x="187680" y="69456"/>
                  </a:lnTo>
                  <a:lnTo>
                    <a:pt x="188137" y="70104"/>
                  </a:lnTo>
                  <a:lnTo>
                    <a:pt x="188683" y="70662"/>
                  </a:lnTo>
                  <a:lnTo>
                    <a:pt x="189344" y="70091"/>
                  </a:lnTo>
                  <a:lnTo>
                    <a:pt x="190131" y="69646"/>
                  </a:lnTo>
                  <a:lnTo>
                    <a:pt x="191655" y="69303"/>
                  </a:lnTo>
                  <a:close/>
                </a:path>
                <a:path w="253365" h="167004">
                  <a:moveTo>
                    <a:pt x="191706" y="130162"/>
                  </a:moveTo>
                  <a:lnTo>
                    <a:pt x="191008" y="127571"/>
                  </a:lnTo>
                  <a:lnTo>
                    <a:pt x="189649" y="126873"/>
                  </a:lnTo>
                  <a:lnTo>
                    <a:pt x="188569" y="125717"/>
                  </a:lnTo>
                  <a:lnTo>
                    <a:pt x="187960" y="124282"/>
                  </a:lnTo>
                  <a:lnTo>
                    <a:pt x="186969" y="123901"/>
                  </a:lnTo>
                  <a:lnTo>
                    <a:pt x="185864" y="123748"/>
                  </a:lnTo>
                  <a:lnTo>
                    <a:pt x="182092" y="124866"/>
                  </a:lnTo>
                  <a:lnTo>
                    <a:pt x="180581" y="127635"/>
                  </a:lnTo>
                  <a:lnTo>
                    <a:pt x="181432" y="130467"/>
                  </a:lnTo>
                  <a:lnTo>
                    <a:pt x="181648" y="130810"/>
                  </a:lnTo>
                  <a:lnTo>
                    <a:pt x="183197" y="131254"/>
                  </a:lnTo>
                  <a:lnTo>
                    <a:pt x="184505" y="132308"/>
                  </a:lnTo>
                  <a:lnTo>
                    <a:pt x="185293" y="133705"/>
                  </a:lnTo>
                  <a:lnTo>
                    <a:pt x="186055" y="133845"/>
                  </a:lnTo>
                  <a:lnTo>
                    <a:pt x="186829" y="133870"/>
                  </a:lnTo>
                  <a:lnTo>
                    <a:pt x="190233" y="132854"/>
                  </a:lnTo>
                  <a:lnTo>
                    <a:pt x="191706" y="130162"/>
                  </a:lnTo>
                  <a:close/>
                </a:path>
                <a:path w="253365" h="167004">
                  <a:moveTo>
                    <a:pt x="194729" y="99529"/>
                  </a:moveTo>
                  <a:lnTo>
                    <a:pt x="193179" y="94348"/>
                  </a:lnTo>
                  <a:lnTo>
                    <a:pt x="190550" y="92913"/>
                  </a:lnTo>
                  <a:lnTo>
                    <a:pt x="187960" y="93522"/>
                  </a:lnTo>
                  <a:lnTo>
                    <a:pt x="187591" y="93929"/>
                  </a:lnTo>
                  <a:lnTo>
                    <a:pt x="188175" y="94983"/>
                  </a:lnTo>
                  <a:lnTo>
                    <a:pt x="189039" y="98120"/>
                  </a:lnTo>
                  <a:lnTo>
                    <a:pt x="188125" y="100698"/>
                  </a:lnTo>
                  <a:lnTo>
                    <a:pt x="186232" y="102285"/>
                  </a:lnTo>
                  <a:lnTo>
                    <a:pt x="187452" y="103162"/>
                  </a:lnTo>
                  <a:lnTo>
                    <a:pt x="189001" y="103555"/>
                  </a:lnTo>
                  <a:lnTo>
                    <a:pt x="193217" y="102311"/>
                  </a:lnTo>
                  <a:lnTo>
                    <a:pt x="194729" y="99529"/>
                  </a:lnTo>
                  <a:close/>
                </a:path>
                <a:path w="253365" h="167004">
                  <a:moveTo>
                    <a:pt x="194906" y="46863"/>
                  </a:moveTo>
                  <a:lnTo>
                    <a:pt x="194259" y="44729"/>
                  </a:lnTo>
                  <a:lnTo>
                    <a:pt x="193865" y="44145"/>
                  </a:lnTo>
                  <a:lnTo>
                    <a:pt x="193344" y="45275"/>
                  </a:lnTo>
                  <a:lnTo>
                    <a:pt x="192239" y="46101"/>
                  </a:lnTo>
                  <a:lnTo>
                    <a:pt x="189725" y="46151"/>
                  </a:lnTo>
                  <a:lnTo>
                    <a:pt x="188734" y="45542"/>
                  </a:lnTo>
                  <a:lnTo>
                    <a:pt x="188112" y="44653"/>
                  </a:lnTo>
                  <a:lnTo>
                    <a:pt x="187782" y="45364"/>
                  </a:lnTo>
                  <a:lnTo>
                    <a:pt x="187667" y="46177"/>
                  </a:lnTo>
                  <a:lnTo>
                    <a:pt x="187998" y="47155"/>
                  </a:lnTo>
                  <a:lnTo>
                    <a:pt x="189623" y="47167"/>
                  </a:lnTo>
                  <a:lnTo>
                    <a:pt x="191122" y="47929"/>
                  </a:lnTo>
                  <a:lnTo>
                    <a:pt x="192049" y="49250"/>
                  </a:lnTo>
                  <a:lnTo>
                    <a:pt x="193890" y="48717"/>
                  </a:lnTo>
                  <a:lnTo>
                    <a:pt x="194906" y="46863"/>
                  </a:lnTo>
                  <a:close/>
                </a:path>
                <a:path w="253365" h="167004">
                  <a:moveTo>
                    <a:pt x="208191" y="114452"/>
                  </a:moveTo>
                  <a:lnTo>
                    <a:pt x="207568" y="112395"/>
                  </a:lnTo>
                  <a:lnTo>
                    <a:pt x="205689" y="111391"/>
                  </a:lnTo>
                  <a:lnTo>
                    <a:pt x="202120" y="112445"/>
                  </a:lnTo>
                  <a:lnTo>
                    <a:pt x="201104" y="114312"/>
                  </a:lnTo>
                  <a:lnTo>
                    <a:pt x="202171" y="117856"/>
                  </a:lnTo>
                  <a:lnTo>
                    <a:pt x="204050" y="118859"/>
                  </a:lnTo>
                  <a:lnTo>
                    <a:pt x="205854" y="118325"/>
                  </a:lnTo>
                  <a:lnTo>
                    <a:pt x="206260" y="116979"/>
                  </a:lnTo>
                  <a:lnTo>
                    <a:pt x="207086" y="115824"/>
                  </a:lnTo>
                  <a:lnTo>
                    <a:pt x="208178" y="114998"/>
                  </a:lnTo>
                  <a:lnTo>
                    <a:pt x="208191" y="114452"/>
                  </a:lnTo>
                  <a:close/>
                </a:path>
                <a:path w="253365" h="167004">
                  <a:moveTo>
                    <a:pt x="217957" y="85737"/>
                  </a:moveTo>
                  <a:lnTo>
                    <a:pt x="216992" y="85890"/>
                  </a:lnTo>
                  <a:lnTo>
                    <a:pt x="216027" y="85826"/>
                  </a:lnTo>
                  <a:lnTo>
                    <a:pt x="215125" y="85572"/>
                  </a:lnTo>
                  <a:lnTo>
                    <a:pt x="215201" y="85915"/>
                  </a:lnTo>
                  <a:lnTo>
                    <a:pt x="215226" y="86601"/>
                  </a:lnTo>
                  <a:lnTo>
                    <a:pt x="215099" y="87274"/>
                  </a:lnTo>
                  <a:lnTo>
                    <a:pt x="214845" y="87871"/>
                  </a:lnTo>
                  <a:lnTo>
                    <a:pt x="215493" y="87884"/>
                  </a:lnTo>
                  <a:lnTo>
                    <a:pt x="216865" y="87477"/>
                  </a:lnTo>
                  <a:lnTo>
                    <a:pt x="217601" y="86677"/>
                  </a:lnTo>
                  <a:lnTo>
                    <a:pt x="217957" y="85737"/>
                  </a:lnTo>
                  <a:close/>
                </a:path>
                <a:path w="253365" h="167004">
                  <a:moveTo>
                    <a:pt x="218948" y="63017"/>
                  </a:moveTo>
                  <a:lnTo>
                    <a:pt x="217893" y="59474"/>
                  </a:lnTo>
                  <a:lnTo>
                    <a:pt x="216014" y="58470"/>
                  </a:lnTo>
                  <a:lnTo>
                    <a:pt x="213664" y="59156"/>
                  </a:lnTo>
                  <a:lnTo>
                    <a:pt x="212839" y="59855"/>
                  </a:lnTo>
                  <a:lnTo>
                    <a:pt x="213042" y="60490"/>
                  </a:lnTo>
                  <a:lnTo>
                    <a:pt x="213055" y="61849"/>
                  </a:lnTo>
                  <a:lnTo>
                    <a:pt x="212686" y="62750"/>
                  </a:lnTo>
                  <a:lnTo>
                    <a:pt x="212166" y="63550"/>
                  </a:lnTo>
                  <a:lnTo>
                    <a:pt x="212852" y="65049"/>
                  </a:lnTo>
                  <a:lnTo>
                    <a:pt x="214515" y="65887"/>
                  </a:lnTo>
                  <a:lnTo>
                    <a:pt x="217932" y="64884"/>
                  </a:lnTo>
                  <a:lnTo>
                    <a:pt x="218948" y="63017"/>
                  </a:lnTo>
                  <a:close/>
                </a:path>
                <a:path w="253365" h="167004">
                  <a:moveTo>
                    <a:pt x="221691" y="47866"/>
                  </a:moveTo>
                  <a:lnTo>
                    <a:pt x="221081" y="46316"/>
                  </a:lnTo>
                  <a:lnTo>
                    <a:pt x="219456" y="45389"/>
                  </a:lnTo>
                  <a:lnTo>
                    <a:pt x="216471" y="46126"/>
                  </a:lnTo>
                  <a:lnTo>
                    <a:pt x="215531" y="47193"/>
                  </a:lnTo>
                  <a:lnTo>
                    <a:pt x="215303" y="48437"/>
                  </a:lnTo>
                  <a:lnTo>
                    <a:pt x="216179" y="47891"/>
                  </a:lnTo>
                  <a:lnTo>
                    <a:pt x="218198" y="47332"/>
                  </a:lnTo>
                  <a:lnTo>
                    <a:pt x="219671" y="47688"/>
                  </a:lnTo>
                  <a:lnTo>
                    <a:pt x="220853" y="48501"/>
                  </a:lnTo>
                  <a:lnTo>
                    <a:pt x="221691" y="47866"/>
                  </a:lnTo>
                  <a:close/>
                </a:path>
                <a:path w="253365" h="167004">
                  <a:moveTo>
                    <a:pt x="225806" y="38608"/>
                  </a:moveTo>
                  <a:lnTo>
                    <a:pt x="225475" y="37807"/>
                  </a:lnTo>
                  <a:lnTo>
                    <a:pt x="224155" y="36512"/>
                  </a:lnTo>
                  <a:lnTo>
                    <a:pt x="223354" y="36182"/>
                  </a:lnTo>
                  <a:lnTo>
                    <a:pt x="221500" y="36182"/>
                  </a:lnTo>
                  <a:lnTo>
                    <a:pt x="220700" y="36512"/>
                  </a:lnTo>
                  <a:lnTo>
                    <a:pt x="219392" y="37807"/>
                  </a:lnTo>
                  <a:lnTo>
                    <a:pt x="219062" y="38608"/>
                  </a:lnTo>
                  <a:lnTo>
                    <a:pt x="219062" y="40449"/>
                  </a:lnTo>
                  <a:lnTo>
                    <a:pt x="219392" y="41236"/>
                  </a:lnTo>
                  <a:lnTo>
                    <a:pt x="220700" y="42545"/>
                  </a:lnTo>
                  <a:lnTo>
                    <a:pt x="221500" y="42875"/>
                  </a:lnTo>
                  <a:lnTo>
                    <a:pt x="223354" y="42875"/>
                  </a:lnTo>
                  <a:lnTo>
                    <a:pt x="224155" y="42545"/>
                  </a:lnTo>
                  <a:lnTo>
                    <a:pt x="225475" y="41236"/>
                  </a:lnTo>
                  <a:lnTo>
                    <a:pt x="225806" y="40449"/>
                  </a:lnTo>
                  <a:lnTo>
                    <a:pt x="225806" y="38608"/>
                  </a:lnTo>
                  <a:close/>
                </a:path>
                <a:path w="253365" h="167004">
                  <a:moveTo>
                    <a:pt x="237312" y="126504"/>
                  </a:moveTo>
                  <a:lnTo>
                    <a:pt x="237261" y="124942"/>
                  </a:lnTo>
                  <a:lnTo>
                    <a:pt x="236639" y="124193"/>
                  </a:lnTo>
                  <a:lnTo>
                    <a:pt x="236156" y="123317"/>
                  </a:lnTo>
                  <a:lnTo>
                    <a:pt x="235902" y="122326"/>
                  </a:lnTo>
                  <a:lnTo>
                    <a:pt x="235102" y="121767"/>
                  </a:lnTo>
                  <a:lnTo>
                    <a:pt x="234073" y="121539"/>
                  </a:lnTo>
                  <a:lnTo>
                    <a:pt x="231267" y="122364"/>
                  </a:lnTo>
                  <a:lnTo>
                    <a:pt x="230251" y="124218"/>
                  </a:lnTo>
                  <a:lnTo>
                    <a:pt x="231305" y="127774"/>
                  </a:lnTo>
                  <a:lnTo>
                    <a:pt x="233197" y="128778"/>
                  </a:lnTo>
                  <a:lnTo>
                    <a:pt x="236423" y="127825"/>
                  </a:lnTo>
                  <a:lnTo>
                    <a:pt x="237312" y="126504"/>
                  </a:lnTo>
                  <a:close/>
                </a:path>
                <a:path w="253365" h="167004">
                  <a:moveTo>
                    <a:pt x="244995" y="65252"/>
                  </a:moveTo>
                  <a:lnTo>
                    <a:pt x="244602" y="64109"/>
                  </a:lnTo>
                  <a:lnTo>
                    <a:pt x="243649" y="63284"/>
                  </a:lnTo>
                  <a:lnTo>
                    <a:pt x="242417" y="63093"/>
                  </a:lnTo>
                  <a:lnTo>
                    <a:pt x="241719" y="63322"/>
                  </a:lnTo>
                  <a:lnTo>
                    <a:pt x="240614" y="63271"/>
                  </a:lnTo>
                  <a:lnTo>
                    <a:pt x="239331" y="63792"/>
                  </a:lnTo>
                  <a:lnTo>
                    <a:pt x="238544" y="64998"/>
                  </a:lnTo>
                  <a:lnTo>
                    <a:pt x="238544" y="66357"/>
                  </a:lnTo>
                  <a:lnTo>
                    <a:pt x="239306" y="65417"/>
                  </a:lnTo>
                  <a:lnTo>
                    <a:pt x="240360" y="64731"/>
                  </a:lnTo>
                  <a:lnTo>
                    <a:pt x="242874" y="64338"/>
                  </a:lnTo>
                  <a:lnTo>
                    <a:pt x="244017" y="64668"/>
                  </a:lnTo>
                  <a:lnTo>
                    <a:pt x="244995" y="65252"/>
                  </a:lnTo>
                  <a:close/>
                </a:path>
                <a:path w="253365" h="167004">
                  <a:moveTo>
                    <a:pt x="252831" y="45986"/>
                  </a:moveTo>
                  <a:lnTo>
                    <a:pt x="251396" y="45796"/>
                  </a:lnTo>
                  <a:lnTo>
                    <a:pt x="250190" y="44742"/>
                  </a:lnTo>
                  <a:lnTo>
                    <a:pt x="249809" y="42303"/>
                  </a:lnTo>
                  <a:lnTo>
                    <a:pt x="250063" y="41414"/>
                  </a:lnTo>
                  <a:lnTo>
                    <a:pt x="250596" y="40716"/>
                  </a:lnTo>
                  <a:lnTo>
                    <a:pt x="249783" y="40665"/>
                  </a:lnTo>
                  <a:lnTo>
                    <a:pt x="247561" y="41211"/>
                  </a:lnTo>
                  <a:lnTo>
                    <a:pt x="246456" y="43014"/>
                  </a:lnTo>
                  <a:lnTo>
                    <a:pt x="247332" y="46609"/>
                  </a:lnTo>
                  <a:lnTo>
                    <a:pt x="249161" y="47713"/>
                  </a:lnTo>
                  <a:lnTo>
                    <a:pt x="251764" y="47078"/>
                  </a:lnTo>
                  <a:lnTo>
                    <a:pt x="252387" y="46583"/>
                  </a:lnTo>
                  <a:lnTo>
                    <a:pt x="252831" y="4598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284326" y="4499761"/>
              <a:ext cx="265430" cy="169545"/>
            </a:xfrm>
            <a:custGeom>
              <a:avLst/>
              <a:gdLst/>
              <a:ahLst/>
              <a:cxnLst/>
              <a:rect l="l" t="t" r="r" b="b"/>
              <a:pathLst>
                <a:path w="265429" h="169545">
                  <a:moveTo>
                    <a:pt x="7188" y="96634"/>
                  </a:moveTo>
                  <a:lnTo>
                    <a:pt x="6388" y="93370"/>
                  </a:lnTo>
                  <a:lnTo>
                    <a:pt x="5105" y="92430"/>
                  </a:lnTo>
                  <a:lnTo>
                    <a:pt x="3009" y="92290"/>
                  </a:lnTo>
                  <a:lnTo>
                    <a:pt x="1016" y="92786"/>
                  </a:lnTo>
                  <a:lnTo>
                    <a:pt x="0" y="94335"/>
                  </a:lnTo>
                  <a:lnTo>
                    <a:pt x="190" y="96431"/>
                  </a:lnTo>
                  <a:lnTo>
                    <a:pt x="635" y="98234"/>
                  </a:lnTo>
                  <a:lnTo>
                    <a:pt x="2463" y="99326"/>
                  </a:lnTo>
                  <a:lnTo>
                    <a:pt x="6083" y="98437"/>
                  </a:lnTo>
                  <a:lnTo>
                    <a:pt x="7188" y="96634"/>
                  </a:lnTo>
                  <a:close/>
                </a:path>
                <a:path w="265429" h="169545">
                  <a:moveTo>
                    <a:pt x="13525" y="159448"/>
                  </a:moveTo>
                  <a:lnTo>
                    <a:pt x="13055" y="157683"/>
                  </a:lnTo>
                  <a:lnTo>
                    <a:pt x="11264" y="156603"/>
                  </a:lnTo>
                  <a:lnTo>
                    <a:pt x="7823" y="157441"/>
                  </a:lnTo>
                  <a:lnTo>
                    <a:pt x="6819" y="158991"/>
                  </a:lnTo>
                  <a:lnTo>
                    <a:pt x="6997" y="160769"/>
                  </a:lnTo>
                  <a:lnTo>
                    <a:pt x="7048" y="161302"/>
                  </a:lnTo>
                  <a:lnTo>
                    <a:pt x="7277" y="161658"/>
                  </a:lnTo>
                  <a:lnTo>
                    <a:pt x="11468" y="160223"/>
                  </a:lnTo>
                  <a:lnTo>
                    <a:pt x="13525" y="159448"/>
                  </a:lnTo>
                  <a:close/>
                </a:path>
                <a:path w="265429" h="169545">
                  <a:moveTo>
                    <a:pt x="29959" y="135458"/>
                  </a:moveTo>
                  <a:lnTo>
                    <a:pt x="29946" y="133464"/>
                  </a:lnTo>
                  <a:lnTo>
                    <a:pt x="29667" y="131902"/>
                  </a:lnTo>
                  <a:lnTo>
                    <a:pt x="28765" y="130860"/>
                  </a:lnTo>
                  <a:lnTo>
                    <a:pt x="26873" y="130289"/>
                  </a:lnTo>
                  <a:lnTo>
                    <a:pt x="24676" y="130314"/>
                  </a:lnTo>
                  <a:lnTo>
                    <a:pt x="23202" y="131813"/>
                  </a:lnTo>
                  <a:lnTo>
                    <a:pt x="23202" y="134670"/>
                  </a:lnTo>
                  <a:lnTo>
                    <a:pt x="23672" y="135534"/>
                  </a:lnTo>
                  <a:lnTo>
                    <a:pt x="24968" y="136664"/>
                  </a:lnTo>
                  <a:lnTo>
                    <a:pt x="25742" y="137007"/>
                  </a:lnTo>
                  <a:lnTo>
                    <a:pt x="28473" y="136969"/>
                  </a:lnTo>
                  <a:lnTo>
                    <a:pt x="29959" y="135458"/>
                  </a:lnTo>
                  <a:close/>
                </a:path>
                <a:path w="265429" h="169545">
                  <a:moveTo>
                    <a:pt x="34353" y="61722"/>
                  </a:moveTo>
                  <a:lnTo>
                    <a:pt x="34086" y="60629"/>
                  </a:lnTo>
                  <a:lnTo>
                    <a:pt x="33007" y="58851"/>
                  </a:lnTo>
                  <a:lnTo>
                    <a:pt x="31559" y="58153"/>
                  </a:lnTo>
                  <a:lnTo>
                    <a:pt x="29806" y="58572"/>
                  </a:lnTo>
                  <a:lnTo>
                    <a:pt x="28816" y="59131"/>
                  </a:lnTo>
                  <a:lnTo>
                    <a:pt x="27800" y="59931"/>
                  </a:lnTo>
                  <a:lnTo>
                    <a:pt x="27292" y="61239"/>
                  </a:lnTo>
                  <a:lnTo>
                    <a:pt x="27686" y="62839"/>
                  </a:lnTo>
                  <a:lnTo>
                    <a:pt x="28676" y="64630"/>
                  </a:lnTo>
                  <a:lnTo>
                    <a:pt x="30162" y="65379"/>
                  </a:lnTo>
                  <a:lnTo>
                    <a:pt x="32727" y="64744"/>
                  </a:lnTo>
                  <a:lnTo>
                    <a:pt x="33489" y="64020"/>
                  </a:lnTo>
                  <a:lnTo>
                    <a:pt x="34213" y="62471"/>
                  </a:lnTo>
                  <a:lnTo>
                    <a:pt x="34353" y="61722"/>
                  </a:lnTo>
                  <a:close/>
                </a:path>
                <a:path w="265429" h="169545">
                  <a:moveTo>
                    <a:pt x="35458" y="143027"/>
                  </a:moveTo>
                  <a:lnTo>
                    <a:pt x="34874" y="140652"/>
                  </a:lnTo>
                  <a:lnTo>
                    <a:pt x="33477" y="139700"/>
                  </a:lnTo>
                  <a:lnTo>
                    <a:pt x="31432" y="139674"/>
                  </a:lnTo>
                  <a:lnTo>
                    <a:pt x="30365" y="139928"/>
                  </a:lnTo>
                  <a:lnTo>
                    <a:pt x="29730" y="140423"/>
                  </a:lnTo>
                  <a:lnTo>
                    <a:pt x="28714" y="141820"/>
                  </a:lnTo>
                  <a:lnTo>
                    <a:pt x="28448" y="142786"/>
                  </a:lnTo>
                  <a:lnTo>
                    <a:pt x="29146" y="145592"/>
                  </a:lnTo>
                  <a:lnTo>
                    <a:pt x="30962" y="146685"/>
                  </a:lnTo>
                  <a:lnTo>
                    <a:pt x="33197" y="146138"/>
                  </a:lnTo>
                  <a:lnTo>
                    <a:pt x="34328" y="145415"/>
                  </a:lnTo>
                  <a:lnTo>
                    <a:pt x="34671" y="145008"/>
                  </a:lnTo>
                  <a:lnTo>
                    <a:pt x="35293" y="143840"/>
                  </a:lnTo>
                  <a:lnTo>
                    <a:pt x="35458" y="143027"/>
                  </a:lnTo>
                  <a:close/>
                </a:path>
                <a:path w="265429" h="169545">
                  <a:moveTo>
                    <a:pt x="36728" y="106159"/>
                  </a:moveTo>
                  <a:lnTo>
                    <a:pt x="36080" y="103568"/>
                  </a:lnTo>
                  <a:lnTo>
                    <a:pt x="34264" y="102476"/>
                  </a:lnTo>
                  <a:lnTo>
                    <a:pt x="31178" y="103225"/>
                  </a:lnTo>
                  <a:lnTo>
                    <a:pt x="30302" y="104228"/>
                  </a:lnTo>
                  <a:lnTo>
                    <a:pt x="29895" y="105905"/>
                  </a:lnTo>
                  <a:lnTo>
                    <a:pt x="29845" y="106438"/>
                  </a:lnTo>
                  <a:lnTo>
                    <a:pt x="30429" y="108762"/>
                  </a:lnTo>
                  <a:lnTo>
                    <a:pt x="32245" y="109855"/>
                  </a:lnTo>
                  <a:lnTo>
                    <a:pt x="35153" y="109054"/>
                  </a:lnTo>
                  <a:lnTo>
                    <a:pt x="35852" y="108419"/>
                  </a:lnTo>
                  <a:lnTo>
                    <a:pt x="36576" y="106946"/>
                  </a:lnTo>
                  <a:lnTo>
                    <a:pt x="36728" y="106159"/>
                  </a:lnTo>
                  <a:close/>
                </a:path>
                <a:path w="265429" h="169545">
                  <a:moveTo>
                    <a:pt x="38239" y="70459"/>
                  </a:moveTo>
                  <a:lnTo>
                    <a:pt x="38214" y="67627"/>
                  </a:lnTo>
                  <a:lnTo>
                    <a:pt x="37198" y="66421"/>
                  </a:lnTo>
                  <a:lnTo>
                    <a:pt x="35191" y="65811"/>
                  </a:lnTo>
                  <a:lnTo>
                    <a:pt x="33997" y="65824"/>
                  </a:lnTo>
                  <a:lnTo>
                    <a:pt x="33274" y="66154"/>
                  </a:lnTo>
                  <a:lnTo>
                    <a:pt x="31965" y="67271"/>
                  </a:lnTo>
                  <a:lnTo>
                    <a:pt x="31483" y="68160"/>
                  </a:lnTo>
                  <a:lnTo>
                    <a:pt x="31508" y="71043"/>
                  </a:lnTo>
                  <a:lnTo>
                    <a:pt x="33032" y="72517"/>
                  </a:lnTo>
                  <a:lnTo>
                    <a:pt x="35420" y="72491"/>
                  </a:lnTo>
                  <a:lnTo>
                    <a:pt x="36334" y="72136"/>
                  </a:lnTo>
                  <a:lnTo>
                    <a:pt x="37465" y="71589"/>
                  </a:lnTo>
                  <a:lnTo>
                    <a:pt x="38239" y="70459"/>
                  </a:lnTo>
                  <a:close/>
                </a:path>
                <a:path w="265429" h="169545">
                  <a:moveTo>
                    <a:pt x="55054" y="122440"/>
                  </a:moveTo>
                  <a:lnTo>
                    <a:pt x="55029" y="119849"/>
                  </a:lnTo>
                  <a:lnTo>
                    <a:pt x="53505" y="118364"/>
                  </a:lnTo>
                  <a:lnTo>
                    <a:pt x="51231" y="118402"/>
                  </a:lnTo>
                  <a:lnTo>
                    <a:pt x="49618" y="118960"/>
                  </a:lnTo>
                  <a:lnTo>
                    <a:pt x="48920" y="119608"/>
                  </a:lnTo>
                  <a:lnTo>
                    <a:pt x="48564" y="120446"/>
                  </a:lnTo>
                  <a:lnTo>
                    <a:pt x="47586" y="120015"/>
                  </a:lnTo>
                  <a:lnTo>
                    <a:pt x="46482" y="119811"/>
                  </a:lnTo>
                  <a:lnTo>
                    <a:pt x="42659" y="120751"/>
                  </a:lnTo>
                  <a:lnTo>
                    <a:pt x="41021" y="123444"/>
                  </a:lnTo>
                  <a:lnTo>
                    <a:pt x="41795" y="126593"/>
                  </a:lnTo>
                  <a:lnTo>
                    <a:pt x="42672" y="128041"/>
                  </a:lnTo>
                  <a:lnTo>
                    <a:pt x="43154" y="128600"/>
                  </a:lnTo>
                  <a:lnTo>
                    <a:pt x="44894" y="129794"/>
                  </a:lnTo>
                  <a:lnTo>
                    <a:pt x="46316" y="130124"/>
                  </a:lnTo>
                  <a:lnTo>
                    <a:pt x="48729" y="129527"/>
                  </a:lnTo>
                  <a:lnTo>
                    <a:pt x="49504" y="128968"/>
                  </a:lnTo>
                  <a:lnTo>
                    <a:pt x="50990" y="127393"/>
                  </a:lnTo>
                  <a:lnTo>
                    <a:pt x="51460" y="126276"/>
                  </a:lnTo>
                  <a:lnTo>
                    <a:pt x="51473" y="125056"/>
                  </a:lnTo>
                  <a:lnTo>
                    <a:pt x="52019" y="125082"/>
                  </a:lnTo>
                  <a:lnTo>
                    <a:pt x="53314" y="124701"/>
                  </a:lnTo>
                  <a:lnTo>
                    <a:pt x="53924" y="124269"/>
                  </a:lnTo>
                  <a:lnTo>
                    <a:pt x="54762" y="123101"/>
                  </a:lnTo>
                  <a:lnTo>
                    <a:pt x="55054" y="122440"/>
                  </a:lnTo>
                  <a:close/>
                </a:path>
                <a:path w="265429" h="169545">
                  <a:moveTo>
                    <a:pt x="64770" y="101307"/>
                  </a:moveTo>
                  <a:lnTo>
                    <a:pt x="63817" y="97447"/>
                  </a:lnTo>
                  <a:lnTo>
                    <a:pt x="63080" y="96520"/>
                  </a:lnTo>
                  <a:lnTo>
                    <a:pt x="60998" y="95008"/>
                  </a:lnTo>
                  <a:lnTo>
                    <a:pt x="59537" y="94615"/>
                  </a:lnTo>
                  <a:lnTo>
                    <a:pt x="56730" y="95300"/>
                  </a:lnTo>
                  <a:lnTo>
                    <a:pt x="55689" y="96113"/>
                  </a:lnTo>
                  <a:lnTo>
                    <a:pt x="55029" y="97142"/>
                  </a:lnTo>
                  <a:lnTo>
                    <a:pt x="55219" y="98145"/>
                  </a:lnTo>
                  <a:lnTo>
                    <a:pt x="54927" y="99110"/>
                  </a:lnTo>
                  <a:lnTo>
                    <a:pt x="54305" y="99860"/>
                  </a:lnTo>
                  <a:lnTo>
                    <a:pt x="54356" y="101015"/>
                  </a:lnTo>
                  <a:lnTo>
                    <a:pt x="55016" y="103682"/>
                  </a:lnTo>
                  <a:lnTo>
                    <a:pt x="57746" y="105321"/>
                  </a:lnTo>
                  <a:lnTo>
                    <a:pt x="63131" y="104000"/>
                  </a:lnTo>
                  <a:lnTo>
                    <a:pt x="64770" y="101307"/>
                  </a:lnTo>
                  <a:close/>
                </a:path>
                <a:path w="265429" h="169545">
                  <a:moveTo>
                    <a:pt x="64820" y="87998"/>
                  </a:moveTo>
                  <a:lnTo>
                    <a:pt x="64782" y="84302"/>
                  </a:lnTo>
                  <a:lnTo>
                    <a:pt x="63258" y="82816"/>
                  </a:lnTo>
                  <a:lnTo>
                    <a:pt x="61074" y="82842"/>
                  </a:lnTo>
                  <a:lnTo>
                    <a:pt x="58051" y="86220"/>
                  </a:lnTo>
                  <a:lnTo>
                    <a:pt x="58064" y="87401"/>
                  </a:lnTo>
                  <a:lnTo>
                    <a:pt x="58737" y="88392"/>
                  </a:lnTo>
                  <a:lnTo>
                    <a:pt x="60198" y="89293"/>
                  </a:lnTo>
                  <a:lnTo>
                    <a:pt x="60794" y="89535"/>
                  </a:lnTo>
                  <a:lnTo>
                    <a:pt x="63322" y="89509"/>
                  </a:lnTo>
                  <a:lnTo>
                    <a:pt x="64820" y="87998"/>
                  </a:lnTo>
                  <a:close/>
                </a:path>
                <a:path w="265429" h="169545">
                  <a:moveTo>
                    <a:pt x="68173" y="146659"/>
                  </a:moveTo>
                  <a:lnTo>
                    <a:pt x="66840" y="141312"/>
                  </a:lnTo>
                  <a:lnTo>
                    <a:pt x="63487" y="139293"/>
                  </a:lnTo>
                  <a:lnTo>
                    <a:pt x="56845" y="140906"/>
                  </a:lnTo>
                  <a:lnTo>
                    <a:pt x="54813" y="144246"/>
                  </a:lnTo>
                  <a:lnTo>
                    <a:pt x="54927" y="144691"/>
                  </a:lnTo>
                  <a:lnTo>
                    <a:pt x="54102" y="143433"/>
                  </a:lnTo>
                  <a:lnTo>
                    <a:pt x="53098" y="142786"/>
                  </a:lnTo>
                  <a:lnTo>
                    <a:pt x="50660" y="142811"/>
                  </a:lnTo>
                  <a:lnTo>
                    <a:pt x="49644" y="143510"/>
                  </a:lnTo>
                  <a:lnTo>
                    <a:pt x="49060" y="144487"/>
                  </a:lnTo>
                  <a:lnTo>
                    <a:pt x="55016" y="147472"/>
                  </a:lnTo>
                  <a:lnTo>
                    <a:pt x="55308" y="146596"/>
                  </a:lnTo>
                  <a:lnTo>
                    <a:pt x="55295" y="146151"/>
                  </a:lnTo>
                  <a:lnTo>
                    <a:pt x="55740" y="147828"/>
                  </a:lnTo>
                  <a:lnTo>
                    <a:pt x="58547" y="149161"/>
                  </a:lnTo>
                  <a:lnTo>
                    <a:pt x="64287" y="151625"/>
                  </a:lnTo>
                  <a:lnTo>
                    <a:pt x="65036" y="151269"/>
                  </a:lnTo>
                  <a:lnTo>
                    <a:pt x="65684" y="150787"/>
                  </a:lnTo>
                  <a:lnTo>
                    <a:pt x="67564" y="148742"/>
                  </a:lnTo>
                  <a:lnTo>
                    <a:pt x="68173" y="146659"/>
                  </a:lnTo>
                  <a:close/>
                </a:path>
                <a:path w="265429" h="169545">
                  <a:moveTo>
                    <a:pt x="72758" y="44094"/>
                  </a:moveTo>
                  <a:lnTo>
                    <a:pt x="72720" y="40525"/>
                  </a:lnTo>
                  <a:lnTo>
                    <a:pt x="71196" y="39052"/>
                  </a:lnTo>
                  <a:lnTo>
                    <a:pt x="67475" y="39090"/>
                  </a:lnTo>
                  <a:lnTo>
                    <a:pt x="65976" y="40589"/>
                  </a:lnTo>
                  <a:lnTo>
                    <a:pt x="66001" y="42773"/>
                  </a:lnTo>
                  <a:lnTo>
                    <a:pt x="66611" y="44742"/>
                  </a:lnTo>
                  <a:lnTo>
                    <a:pt x="67868" y="45770"/>
                  </a:lnTo>
                  <a:lnTo>
                    <a:pt x="69405" y="45758"/>
                  </a:lnTo>
                  <a:lnTo>
                    <a:pt x="71450" y="45466"/>
                  </a:lnTo>
                  <a:lnTo>
                    <a:pt x="72758" y="44094"/>
                  </a:lnTo>
                  <a:close/>
                </a:path>
                <a:path w="265429" h="169545">
                  <a:moveTo>
                    <a:pt x="73444" y="76238"/>
                  </a:moveTo>
                  <a:lnTo>
                    <a:pt x="72567" y="72694"/>
                  </a:lnTo>
                  <a:lnTo>
                    <a:pt x="72072" y="71996"/>
                  </a:lnTo>
                  <a:lnTo>
                    <a:pt x="70294" y="70129"/>
                  </a:lnTo>
                  <a:lnTo>
                    <a:pt x="68516" y="69481"/>
                  </a:lnTo>
                  <a:lnTo>
                    <a:pt x="64008" y="70573"/>
                  </a:lnTo>
                  <a:lnTo>
                    <a:pt x="62369" y="73279"/>
                  </a:lnTo>
                  <a:lnTo>
                    <a:pt x="63144" y="76174"/>
                  </a:lnTo>
                  <a:lnTo>
                    <a:pt x="63906" y="78701"/>
                  </a:lnTo>
                  <a:lnTo>
                    <a:pt x="66497" y="80238"/>
                  </a:lnTo>
                  <a:lnTo>
                    <a:pt x="71805" y="78943"/>
                  </a:lnTo>
                  <a:lnTo>
                    <a:pt x="73444" y="76238"/>
                  </a:lnTo>
                  <a:close/>
                </a:path>
                <a:path w="265429" h="169545">
                  <a:moveTo>
                    <a:pt x="75082" y="109461"/>
                  </a:moveTo>
                  <a:lnTo>
                    <a:pt x="75044" y="105930"/>
                  </a:lnTo>
                  <a:lnTo>
                    <a:pt x="74345" y="104648"/>
                  </a:lnTo>
                  <a:lnTo>
                    <a:pt x="72415" y="102971"/>
                  </a:lnTo>
                  <a:lnTo>
                    <a:pt x="71259" y="102476"/>
                  </a:lnTo>
                  <a:lnTo>
                    <a:pt x="68884" y="102501"/>
                  </a:lnTo>
                  <a:lnTo>
                    <a:pt x="67919" y="102933"/>
                  </a:lnTo>
                  <a:lnTo>
                    <a:pt x="65849" y="104470"/>
                  </a:lnTo>
                  <a:lnTo>
                    <a:pt x="65011" y="105867"/>
                  </a:lnTo>
                  <a:lnTo>
                    <a:pt x="65049" y="110096"/>
                  </a:lnTo>
                  <a:lnTo>
                    <a:pt x="67068" y="112115"/>
                  </a:lnTo>
                  <a:lnTo>
                    <a:pt x="69761" y="112382"/>
                  </a:lnTo>
                  <a:lnTo>
                    <a:pt x="69913" y="112458"/>
                  </a:lnTo>
                  <a:lnTo>
                    <a:pt x="70802" y="112445"/>
                  </a:lnTo>
                  <a:lnTo>
                    <a:pt x="71475" y="112280"/>
                  </a:lnTo>
                  <a:lnTo>
                    <a:pt x="73850" y="111226"/>
                  </a:lnTo>
                  <a:lnTo>
                    <a:pt x="75082" y="109461"/>
                  </a:lnTo>
                  <a:close/>
                </a:path>
                <a:path w="265429" h="169545">
                  <a:moveTo>
                    <a:pt x="76771" y="120154"/>
                  </a:moveTo>
                  <a:lnTo>
                    <a:pt x="76022" y="117170"/>
                  </a:lnTo>
                  <a:lnTo>
                    <a:pt x="74523" y="115633"/>
                  </a:lnTo>
                  <a:lnTo>
                    <a:pt x="71602" y="114592"/>
                  </a:lnTo>
                  <a:lnTo>
                    <a:pt x="70396" y="114503"/>
                  </a:lnTo>
                  <a:lnTo>
                    <a:pt x="66255" y="115519"/>
                  </a:lnTo>
                  <a:lnTo>
                    <a:pt x="64376" y="118237"/>
                  </a:lnTo>
                  <a:lnTo>
                    <a:pt x="64681" y="121754"/>
                  </a:lnTo>
                  <a:lnTo>
                    <a:pt x="65227" y="123990"/>
                  </a:lnTo>
                  <a:lnTo>
                    <a:pt x="66586" y="125437"/>
                  </a:lnTo>
                  <a:lnTo>
                    <a:pt x="69456" y="126644"/>
                  </a:lnTo>
                  <a:lnTo>
                    <a:pt x="70777" y="126796"/>
                  </a:lnTo>
                  <a:lnTo>
                    <a:pt x="74371" y="125920"/>
                  </a:lnTo>
                  <a:lnTo>
                    <a:pt x="76009" y="124142"/>
                  </a:lnTo>
                  <a:lnTo>
                    <a:pt x="76733" y="121119"/>
                  </a:lnTo>
                  <a:lnTo>
                    <a:pt x="76771" y="120154"/>
                  </a:lnTo>
                  <a:close/>
                </a:path>
                <a:path w="265429" h="169545">
                  <a:moveTo>
                    <a:pt x="78740" y="157187"/>
                  </a:moveTo>
                  <a:lnTo>
                    <a:pt x="78244" y="154952"/>
                  </a:lnTo>
                  <a:lnTo>
                    <a:pt x="76301" y="153250"/>
                  </a:lnTo>
                  <a:lnTo>
                    <a:pt x="73888" y="153276"/>
                  </a:lnTo>
                  <a:lnTo>
                    <a:pt x="72707" y="153314"/>
                  </a:lnTo>
                  <a:lnTo>
                    <a:pt x="71729" y="153758"/>
                  </a:lnTo>
                  <a:lnTo>
                    <a:pt x="70904" y="154393"/>
                  </a:lnTo>
                  <a:lnTo>
                    <a:pt x="73482" y="155397"/>
                  </a:lnTo>
                  <a:lnTo>
                    <a:pt x="78740" y="157187"/>
                  </a:lnTo>
                  <a:close/>
                </a:path>
                <a:path w="265429" h="169545">
                  <a:moveTo>
                    <a:pt x="79971" y="48361"/>
                  </a:moveTo>
                  <a:lnTo>
                    <a:pt x="79679" y="46393"/>
                  </a:lnTo>
                  <a:lnTo>
                    <a:pt x="79235" y="44589"/>
                  </a:lnTo>
                  <a:lnTo>
                    <a:pt x="77393" y="43497"/>
                  </a:lnTo>
                  <a:lnTo>
                    <a:pt x="73787" y="44386"/>
                  </a:lnTo>
                  <a:lnTo>
                    <a:pt x="72669" y="46202"/>
                  </a:lnTo>
                  <a:lnTo>
                    <a:pt x="73520" y="49593"/>
                  </a:lnTo>
                  <a:lnTo>
                    <a:pt x="75031" y="50571"/>
                  </a:lnTo>
                  <a:lnTo>
                    <a:pt x="77203" y="50444"/>
                  </a:lnTo>
                  <a:lnTo>
                    <a:pt x="78930" y="50025"/>
                  </a:lnTo>
                  <a:lnTo>
                    <a:pt x="79971" y="48361"/>
                  </a:lnTo>
                  <a:close/>
                </a:path>
                <a:path w="265429" h="169545">
                  <a:moveTo>
                    <a:pt x="93205" y="86169"/>
                  </a:moveTo>
                  <a:lnTo>
                    <a:pt x="93167" y="83108"/>
                  </a:lnTo>
                  <a:lnTo>
                    <a:pt x="90906" y="80899"/>
                  </a:lnTo>
                  <a:lnTo>
                    <a:pt x="87757" y="80924"/>
                  </a:lnTo>
                  <a:lnTo>
                    <a:pt x="87096" y="81140"/>
                  </a:lnTo>
                  <a:lnTo>
                    <a:pt x="85217" y="81572"/>
                  </a:lnTo>
                  <a:lnTo>
                    <a:pt x="85217" y="90246"/>
                  </a:lnTo>
                  <a:lnTo>
                    <a:pt x="83820" y="88874"/>
                  </a:lnTo>
                  <a:lnTo>
                    <a:pt x="85217" y="90246"/>
                  </a:lnTo>
                  <a:lnTo>
                    <a:pt x="85217" y="81572"/>
                  </a:lnTo>
                  <a:lnTo>
                    <a:pt x="84836" y="81648"/>
                  </a:lnTo>
                  <a:lnTo>
                    <a:pt x="83134" y="83566"/>
                  </a:lnTo>
                  <a:lnTo>
                    <a:pt x="83159" y="86334"/>
                  </a:lnTo>
                  <a:lnTo>
                    <a:pt x="83324" y="87007"/>
                  </a:lnTo>
                  <a:lnTo>
                    <a:pt x="82740" y="86804"/>
                  </a:lnTo>
                  <a:lnTo>
                    <a:pt x="82042" y="86702"/>
                  </a:lnTo>
                  <a:lnTo>
                    <a:pt x="80454" y="86766"/>
                  </a:lnTo>
                  <a:lnTo>
                    <a:pt x="78105" y="87337"/>
                  </a:lnTo>
                  <a:lnTo>
                    <a:pt x="76657" y="88646"/>
                  </a:lnTo>
                  <a:lnTo>
                    <a:pt x="75399" y="91478"/>
                  </a:lnTo>
                  <a:lnTo>
                    <a:pt x="75234" y="92811"/>
                  </a:lnTo>
                  <a:lnTo>
                    <a:pt x="75857" y="95338"/>
                  </a:lnTo>
                  <a:lnTo>
                    <a:pt x="76504" y="96367"/>
                  </a:lnTo>
                  <a:lnTo>
                    <a:pt x="78790" y="98450"/>
                  </a:lnTo>
                  <a:lnTo>
                    <a:pt x="80848" y="99047"/>
                  </a:lnTo>
                  <a:lnTo>
                    <a:pt x="85382" y="97942"/>
                  </a:lnTo>
                  <a:lnTo>
                    <a:pt x="87122" y="95897"/>
                  </a:lnTo>
                  <a:lnTo>
                    <a:pt x="87541" y="92798"/>
                  </a:lnTo>
                  <a:lnTo>
                    <a:pt x="87528" y="92036"/>
                  </a:lnTo>
                  <a:lnTo>
                    <a:pt x="87134" y="90728"/>
                  </a:lnTo>
                  <a:lnTo>
                    <a:pt x="87833" y="90893"/>
                  </a:lnTo>
                  <a:lnTo>
                    <a:pt x="90690" y="90868"/>
                  </a:lnTo>
                  <a:lnTo>
                    <a:pt x="92608" y="89065"/>
                  </a:lnTo>
                  <a:lnTo>
                    <a:pt x="93078" y="86448"/>
                  </a:lnTo>
                  <a:lnTo>
                    <a:pt x="93205" y="86169"/>
                  </a:lnTo>
                  <a:close/>
                </a:path>
                <a:path w="265429" h="169545">
                  <a:moveTo>
                    <a:pt x="97066" y="154317"/>
                  </a:moveTo>
                  <a:lnTo>
                    <a:pt x="95897" y="149656"/>
                  </a:lnTo>
                  <a:lnTo>
                    <a:pt x="92341" y="147523"/>
                  </a:lnTo>
                  <a:lnTo>
                    <a:pt x="85293" y="149237"/>
                  </a:lnTo>
                  <a:lnTo>
                    <a:pt x="83134" y="152781"/>
                  </a:lnTo>
                  <a:lnTo>
                    <a:pt x="84328" y="157581"/>
                  </a:lnTo>
                  <a:lnTo>
                    <a:pt x="85039" y="158711"/>
                  </a:lnTo>
                  <a:lnTo>
                    <a:pt x="85979" y="159550"/>
                  </a:lnTo>
                  <a:lnTo>
                    <a:pt x="91427" y="161124"/>
                  </a:lnTo>
                  <a:lnTo>
                    <a:pt x="94310" y="160477"/>
                  </a:lnTo>
                  <a:lnTo>
                    <a:pt x="96024" y="158699"/>
                  </a:lnTo>
                  <a:lnTo>
                    <a:pt x="96989" y="155486"/>
                  </a:lnTo>
                  <a:lnTo>
                    <a:pt x="97066" y="154317"/>
                  </a:lnTo>
                  <a:close/>
                </a:path>
                <a:path w="265429" h="169545">
                  <a:moveTo>
                    <a:pt x="100558" y="111252"/>
                  </a:moveTo>
                  <a:lnTo>
                    <a:pt x="100495" y="105384"/>
                  </a:lnTo>
                  <a:lnTo>
                    <a:pt x="97764" y="102717"/>
                  </a:lnTo>
                  <a:lnTo>
                    <a:pt x="93611" y="102768"/>
                  </a:lnTo>
                  <a:lnTo>
                    <a:pt x="92862" y="102933"/>
                  </a:lnTo>
                  <a:lnTo>
                    <a:pt x="89954" y="104127"/>
                  </a:lnTo>
                  <a:lnTo>
                    <a:pt x="88392" y="106286"/>
                  </a:lnTo>
                  <a:lnTo>
                    <a:pt x="88430" y="110515"/>
                  </a:lnTo>
                  <a:lnTo>
                    <a:pt x="89166" y="112039"/>
                  </a:lnTo>
                  <a:lnTo>
                    <a:pt x="91427" y="114160"/>
                  </a:lnTo>
                  <a:lnTo>
                    <a:pt x="92913" y="114795"/>
                  </a:lnTo>
                  <a:lnTo>
                    <a:pt x="95313" y="114769"/>
                  </a:lnTo>
                  <a:lnTo>
                    <a:pt x="96062" y="114604"/>
                  </a:lnTo>
                  <a:lnTo>
                    <a:pt x="98983" y="113436"/>
                  </a:lnTo>
                  <a:lnTo>
                    <a:pt x="100558" y="111252"/>
                  </a:lnTo>
                  <a:close/>
                </a:path>
                <a:path w="265429" h="169545">
                  <a:moveTo>
                    <a:pt x="105422" y="148932"/>
                  </a:moveTo>
                  <a:lnTo>
                    <a:pt x="105257" y="148564"/>
                  </a:lnTo>
                  <a:lnTo>
                    <a:pt x="104914" y="147320"/>
                  </a:lnTo>
                  <a:lnTo>
                    <a:pt x="104673" y="146443"/>
                  </a:lnTo>
                  <a:lnTo>
                    <a:pt x="104228" y="146977"/>
                  </a:lnTo>
                  <a:lnTo>
                    <a:pt x="101130" y="147281"/>
                  </a:lnTo>
                  <a:lnTo>
                    <a:pt x="100012" y="146685"/>
                  </a:lnTo>
                  <a:lnTo>
                    <a:pt x="99326" y="145732"/>
                  </a:lnTo>
                  <a:lnTo>
                    <a:pt x="99441" y="148132"/>
                  </a:lnTo>
                  <a:lnTo>
                    <a:pt x="99809" y="149034"/>
                  </a:lnTo>
                  <a:lnTo>
                    <a:pt x="100368" y="148132"/>
                  </a:lnTo>
                  <a:lnTo>
                    <a:pt x="101282" y="147485"/>
                  </a:lnTo>
                  <a:lnTo>
                    <a:pt x="103682" y="147320"/>
                  </a:lnTo>
                  <a:lnTo>
                    <a:pt x="104775" y="147967"/>
                  </a:lnTo>
                  <a:lnTo>
                    <a:pt x="105422" y="148932"/>
                  </a:lnTo>
                  <a:close/>
                </a:path>
                <a:path w="265429" h="169545">
                  <a:moveTo>
                    <a:pt x="105587" y="145338"/>
                  </a:moveTo>
                  <a:lnTo>
                    <a:pt x="105371" y="143294"/>
                  </a:lnTo>
                  <a:lnTo>
                    <a:pt x="104330" y="145173"/>
                  </a:lnTo>
                  <a:lnTo>
                    <a:pt x="104673" y="146443"/>
                  </a:lnTo>
                  <a:lnTo>
                    <a:pt x="105587" y="145338"/>
                  </a:lnTo>
                  <a:close/>
                </a:path>
                <a:path w="265429" h="169545">
                  <a:moveTo>
                    <a:pt x="107403" y="61569"/>
                  </a:moveTo>
                  <a:lnTo>
                    <a:pt x="106311" y="59994"/>
                  </a:lnTo>
                  <a:lnTo>
                    <a:pt x="104038" y="58775"/>
                  </a:lnTo>
                  <a:lnTo>
                    <a:pt x="103238" y="58496"/>
                  </a:lnTo>
                  <a:lnTo>
                    <a:pt x="99580" y="58534"/>
                  </a:lnTo>
                  <a:lnTo>
                    <a:pt x="97345" y="60782"/>
                  </a:lnTo>
                  <a:lnTo>
                    <a:pt x="97383" y="64249"/>
                  </a:lnTo>
                  <a:lnTo>
                    <a:pt x="97561" y="64922"/>
                  </a:lnTo>
                  <a:lnTo>
                    <a:pt x="98628" y="67271"/>
                  </a:lnTo>
                  <a:lnTo>
                    <a:pt x="100406" y="68491"/>
                  </a:lnTo>
                  <a:lnTo>
                    <a:pt x="104686" y="68440"/>
                  </a:lnTo>
                  <a:lnTo>
                    <a:pt x="106489" y="66967"/>
                  </a:lnTo>
                  <a:lnTo>
                    <a:pt x="107403" y="64008"/>
                  </a:lnTo>
                  <a:lnTo>
                    <a:pt x="107403" y="61569"/>
                  </a:lnTo>
                  <a:close/>
                </a:path>
                <a:path w="265429" h="169545">
                  <a:moveTo>
                    <a:pt x="108623" y="152323"/>
                  </a:moveTo>
                  <a:lnTo>
                    <a:pt x="107442" y="151790"/>
                  </a:lnTo>
                  <a:lnTo>
                    <a:pt x="106451" y="150914"/>
                  </a:lnTo>
                  <a:lnTo>
                    <a:pt x="105803" y="149771"/>
                  </a:lnTo>
                  <a:lnTo>
                    <a:pt x="105994" y="150241"/>
                  </a:lnTo>
                  <a:lnTo>
                    <a:pt x="106070" y="151422"/>
                  </a:lnTo>
                  <a:lnTo>
                    <a:pt x="105752" y="152247"/>
                  </a:lnTo>
                  <a:lnTo>
                    <a:pt x="105219" y="152882"/>
                  </a:lnTo>
                  <a:lnTo>
                    <a:pt x="105905" y="152946"/>
                  </a:lnTo>
                  <a:lnTo>
                    <a:pt x="106870" y="152946"/>
                  </a:lnTo>
                  <a:lnTo>
                    <a:pt x="107784" y="152704"/>
                  </a:lnTo>
                  <a:lnTo>
                    <a:pt x="108623" y="152323"/>
                  </a:lnTo>
                  <a:close/>
                </a:path>
                <a:path w="265429" h="169545">
                  <a:moveTo>
                    <a:pt x="109334" y="140906"/>
                  </a:moveTo>
                  <a:lnTo>
                    <a:pt x="108292" y="140271"/>
                  </a:lnTo>
                  <a:lnTo>
                    <a:pt x="107073" y="139890"/>
                  </a:lnTo>
                  <a:lnTo>
                    <a:pt x="104724" y="139903"/>
                  </a:lnTo>
                  <a:lnTo>
                    <a:pt x="103759" y="140182"/>
                  </a:lnTo>
                  <a:lnTo>
                    <a:pt x="102895" y="140614"/>
                  </a:lnTo>
                  <a:lnTo>
                    <a:pt x="104216" y="140957"/>
                  </a:lnTo>
                  <a:lnTo>
                    <a:pt x="105244" y="142062"/>
                  </a:lnTo>
                  <a:lnTo>
                    <a:pt x="105371" y="143294"/>
                  </a:lnTo>
                  <a:lnTo>
                    <a:pt x="106172" y="141897"/>
                  </a:lnTo>
                  <a:lnTo>
                    <a:pt x="109334" y="140906"/>
                  </a:lnTo>
                  <a:close/>
                </a:path>
                <a:path w="265429" h="169545">
                  <a:moveTo>
                    <a:pt x="113258" y="121145"/>
                  </a:moveTo>
                  <a:lnTo>
                    <a:pt x="113233" y="119202"/>
                  </a:lnTo>
                  <a:lnTo>
                    <a:pt x="112915" y="119900"/>
                  </a:lnTo>
                  <a:lnTo>
                    <a:pt x="113258" y="121145"/>
                  </a:lnTo>
                  <a:close/>
                </a:path>
                <a:path w="265429" h="169545">
                  <a:moveTo>
                    <a:pt x="114223" y="117106"/>
                  </a:moveTo>
                  <a:lnTo>
                    <a:pt x="113233" y="118745"/>
                  </a:lnTo>
                  <a:lnTo>
                    <a:pt x="113233" y="119202"/>
                  </a:lnTo>
                  <a:lnTo>
                    <a:pt x="114223" y="117106"/>
                  </a:lnTo>
                  <a:close/>
                </a:path>
                <a:path w="265429" h="169545">
                  <a:moveTo>
                    <a:pt x="115531" y="98094"/>
                  </a:moveTo>
                  <a:lnTo>
                    <a:pt x="114604" y="94386"/>
                  </a:lnTo>
                  <a:lnTo>
                    <a:pt x="113271" y="92887"/>
                  </a:lnTo>
                  <a:lnTo>
                    <a:pt x="111582" y="92062"/>
                  </a:lnTo>
                  <a:lnTo>
                    <a:pt x="111036" y="92964"/>
                  </a:lnTo>
                  <a:lnTo>
                    <a:pt x="110121" y="93611"/>
                  </a:lnTo>
                  <a:lnTo>
                    <a:pt x="107670" y="93776"/>
                  </a:lnTo>
                  <a:lnTo>
                    <a:pt x="106502" y="93065"/>
                  </a:lnTo>
                  <a:lnTo>
                    <a:pt x="105879" y="92011"/>
                  </a:lnTo>
                  <a:lnTo>
                    <a:pt x="103124" y="93319"/>
                  </a:lnTo>
                  <a:lnTo>
                    <a:pt x="101574" y="96405"/>
                  </a:lnTo>
                  <a:lnTo>
                    <a:pt x="102412" y="99783"/>
                  </a:lnTo>
                  <a:lnTo>
                    <a:pt x="102654" y="100380"/>
                  </a:lnTo>
                  <a:lnTo>
                    <a:pt x="102743" y="98272"/>
                  </a:lnTo>
                  <a:lnTo>
                    <a:pt x="104127" y="96354"/>
                  </a:lnTo>
                  <a:lnTo>
                    <a:pt x="108966" y="95046"/>
                  </a:lnTo>
                  <a:lnTo>
                    <a:pt x="111721" y="96608"/>
                  </a:lnTo>
                  <a:lnTo>
                    <a:pt x="112928" y="100977"/>
                  </a:lnTo>
                  <a:lnTo>
                    <a:pt x="112356" y="102679"/>
                  </a:lnTo>
                  <a:lnTo>
                    <a:pt x="111226" y="103898"/>
                  </a:lnTo>
                  <a:lnTo>
                    <a:pt x="112547" y="103352"/>
                  </a:lnTo>
                  <a:lnTo>
                    <a:pt x="113614" y="102438"/>
                  </a:lnTo>
                  <a:lnTo>
                    <a:pt x="115201" y="99860"/>
                  </a:lnTo>
                  <a:lnTo>
                    <a:pt x="115531" y="98094"/>
                  </a:lnTo>
                  <a:close/>
                </a:path>
                <a:path w="265429" h="169545">
                  <a:moveTo>
                    <a:pt x="116776" y="115760"/>
                  </a:moveTo>
                  <a:lnTo>
                    <a:pt x="116624" y="115697"/>
                  </a:lnTo>
                  <a:lnTo>
                    <a:pt x="116357" y="115519"/>
                  </a:lnTo>
                  <a:lnTo>
                    <a:pt x="114490" y="116687"/>
                  </a:lnTo>
                  <a:lnTo>
                    <a:pt x="114287" y="117017"/>
                  </a:lnTo>
                  <a:lnTo>
                    <a:pt x="116776" y="115760"/>
                  </a:lnTo>
                  <a:close/>
                </a:path>
                <a:path w="265429" h="169545">
                  <a:moveTo>
                    <a:pt x="117538" y="127584"/>
                  </a:moveTo>
                  <a:lnTo>
                    <a:pt x="114566" y="125895"/>
                  </a:lnTo>
                  <a:lnTo>
                    <a:pt x="113258" y="121145"/>
                  </a:lnTo>
                  <a:lnTo>
                    <a:pt x="113296" y="124714"/>
                  </a:lnTo>
                  <a:lnTo>
                    <a:pt x="116268" y="127596"/>
                  </a:lnTo>
                  <a:lnTo>
                    <a:pt x="117538" y="127584"/>
                  </a:lnTo>
                  <a:close/>
                </a:path>
                <a:path w="265429" h="169545">
                  <a:moveTo>
                    <a:pt x="118681" y="127571"/>
                  </a:moveTo>
                  <a:lnTo>
                    <a:pt x="117538" y="127584"/>
                  </a:lnTo>
                  <a:lnTo>
                    <a:pt x="117894" y="127787"/>
                  </a:lnTo>
                  <a:lnTo>
                    <a:pt x="118681" y="127571"/>
                  </a:lnTo>
                  <a:close/>
                </a:path>
                <a:path w="265429" h="169545">
                  <a:moveTo>
                    <a:pt x="120408" y="37655"/>
                  </a:moveTo>
                  <a:lnTo>
                    <a:pt x="120078" y="36868"/>
                  </a:lnTo>
                  <a:lnTo>
                    <a:pt x="118757" y="35560"/>
                  </a:lnTo>
                  <a:lnTo>
                    <a:pt x="117970" y="35229"/>
                  </a:lnTo>
                  <a:lnTo>
                    <a:pt x="116103" y="35229"/>
                  </a:lnTo>
                  <a:lnTo>
                    <a:pt x="115303" y="35560"/>
                  </a:lnTo>
                  <a:lnTo>
                    <a:pt x="113995" y="36868"/>
                  </a:lnTo>
                  <a:lnTo>
                    <a:pt x="113665" y="37655"/>
                  </a:lnTo>
                  <a:lnTo>
                    <a:pt x="113665" y="39497"/>
                  </a:lnTo>
                  <a:lnTo>
                    <a:pt x="113995" y="40297"/>
                  </a:lnTo>
                  <a:lnTo>
                    <a:pt x="115303" y="41592"/>
                  </a:lnTo>
                  <a:lnTo>
                    <a:pt x="116103" y="41922"/>
                  </a:lnTo>
                  <a:lnTo>
                    <a:pt x="117970" y="41922"/>
                  </a:lnTo>
                  <a:lnTo>
                    <a:pt x="118757" y="41592"/>
                  </a:lnTo>
                  <a:lnTo>
                    <a:pt x="120078" y="40297"/>
                  </a:lnTo>
                  <a:lnTo>
                    <a:pt x="120408" y="39497"/>
                  </a:lnTo>
                  <a:lnTo>
                    <a:pt x="120408" y="37655"/>
                  </a:lnTo>
                  <a:close/>
                </a:path>
                <a:path w="265429" h="169545">
                  <a:moveTo>
                    <a:pt x="124536" y="166446"/>
                  </a:moveTo>
                  <a:lnTo>
                    <a:pt x="122275" y="166090"/>
                  </a:lnTo>
                  <a:lnTo>
                    <a:pt x="120446" y="164312"/>
                  </a:lnTo>
                  <a:lnTo>
                    <a:pt x="120154" y="159969"/>
                  </a:lnTo>
                  <a:lnTo>
                    <a:pt x="121234" y="158216"/>
                  </a:lnTo>
                  <a:lnTo>
                    <a:pt x="122872" y="157302"/>
                  </a:lnTo>
                  <a:lnTo>
                    <a:pt x="122237" y="156870"/>
                  </a:lnTo>
                  <a:lnTo>
                    <a:pt x="121539" y="156565"/>
                  </a:lnTo>
                  <a:lnTo>
                    <a:pt x="119773" y="156133"/>
                  </a:lnTo>
                  <a:lnTo>
                    <a:pt x="118706" y="156083"/>
                  </a:lnTo>
                  <a:lnTo>
                    <a:pt x="114109" y="157213"/>
                  </a:lnTo>
                  <a:lnTo>
                    <a:pt x="111950" y="160743"/>
                  </a:lnTo>
                  <a:lnTo>
                    <a:pt x="112991" y="164909"/>
                  </a:lnTo>
                  <a:lnTo>
                    <a:pt x="113626" y="166090"/>
                  </a:lnTo>
                  <a:lnTo>
                    <a:pt x="120154" y="167208"/>
                  </a:lnTo>
                  <a:lnTo>
                    <a:pt x="123456" y="167614"/>
                  </a:lnTo>
                  <a:lnTo>
                    <a:pt x="124218" y="166878"/>
                  </a:lnTo>
                  <a:lnTo>
                    <a:pt x="124536" y="166446"/>
                  </a:lnTo>
                  <a:close/>
                </a:path>
                <a:path w="265429" h="169545">
                  <a:moveTo>
                    <a:pt x="126022" y="76835"/>
                  </a:moveTo>
                  <a:lnTo>
                    <a:pt x="125768" y="74637"/>
                  </a:lnTo>
                  <a:lnTo>
                    <a:pt x="124968" y="71412"/>
                  </a:lnTo>
                  <a:lnTo>
                    <a:pt x="121691" y="69430"/>
                  </a:lnTo>
                  <a:lnTo>
                    <a:pt x="118008" y="70332"/>
                  </a:lnTo>
                  <a:lnTo>
                    <a:pt x="117221" y="70675"/>
                  </a:lnTo>
                  <a:lnTo>
                    <a:pt x="118745" y="71196"/>
                  </a:lnTo>
                  <a:lnTo>
                    <a:pt x="120027" y="72339"/>
                  </a:lnTo>
                  <a:lnTo>
                    <a:pt x="121221" y="76657"/>
                  </a:lnTo>
                  <a:lnTo>
                    <a:pt x="119646" y="79400"/>
                  </a:lnTo>
                  <a:lnTo>
                    <a:pt x="116662" y="80213"/>
                  </a:lnTo>
                  <a:lnTo>
                    <a:pt x="116065" y="80200"/>
                  </a:lnTo>
                  <a:lnTo>
                    <a:pt x="114236" y="80327"/>
                  </a:lnTo>
                  <a:lnTo>
                    <a:pt x="112509" y="79527"/>
                  </a:lnTo>
                  <a:lnTo>
                    <a:pt x="111518" y="78028"/>
                  </a:lnTo>
                  <a:lnTo>
                    <a:pt x="110248" y="78028"/>
                  </a:lnTo>
                  <a:lnTo>
                    <a:pt x="109207" y="78359"/>
                  </a:lnTo>
                  <a:lnTo>
                    <a:pt x="107619" y="79400"/>
                  </a:lnTo>
                  <a:lnTo>
                    <a:pt x="107442" y="80467"/>
                  </a:lnTo>
                  <a:lnTo>
                    <a:pt x="106781" y="81381"/>
                  </a:lnTo>
                  <a:lnTo>
                    <a:pt x="105816" y="81838"/>
                  </a:lnTo>
                  <a:lnTo>
                    <a:pt x="105537" y="82537"/>
                  </a:lnTo>
                  <a:lnTo>
                    <a:pt x="105384" y="83299"/>
                  </a:lnTo>
                  <a:lnTo>
                    <a:pt x="105397" y="84645"/>
                  </a:lnTo>
                  <a:lnTo>
                    <a:pt x="105867" y="86448"/>
                  </a:lnTo>
                  <a:lnTo>
                    <a:pt x="106235" y="87147"/>
                  </a:lnTo>
                  <a:lnTo>
                    <a:pt x="106718" y="87757"/>
                  </a:lnTo>
                  <a:lnTo>
                    <a:pt x="107238" y="87350"/>
                  </a:lnTo>
                  <a:lnTo>
                    <a:pt x="107835" y="87045"/>
                  </a:lnTo>
                  <a:lnTo>
                    <a:pt x="110350" y="86893"/>
                  </a:lnTo>
                  <a:lnTo>
                    <a:pt x="111899" y="88214"/>
                  </a:lnTo>
                  <a:lnTo>
                    <a:pt x="112090" y="89979"/>
                  </a:lnTo>
                  <a:lnTo>
                    <a:pt x="113792" y="89789"/>
                  </a:lnTo>
                  <a:lnTo>
                    <a:pt x="115265" y="88925"/>
                  </a:lnTo>
                  <a:lnTo>
                    <a:pt x="116789" y="86880"/>
                  </a:lnTo>
                  <a:lnTo>
                    <a:pt x="117322" y="85686"/>
                  </a:lnTo>
                  <a:lnTo>
                    <a:pt x="117513" y="84848"/>
                  </a:lnTo>
                  <a:lnTo>
                    <a:pt x="117500" y="82969"/>
                  </a:lnTo>
                  <a:lnTo>
                    <a:pt x="117221" y="82042"/>
                  </a:lnTo>
                  <a:lnTo>
                    <a:pt x="116420" y="80657"/>
                  </a:lnTo>
                  <a:lnTo>
                    <a:pt x="116573" y="80848"/>
                  </a:lnTo>
                  <a:lnTo>
                    <a:pt x="116776" y="81229"/>
                  </a:lnTo>
                  <a:lnTo>
                    <a:pt x="118097" y="82016"/>
                  </a:lnTo>
                  <a:lnTo>
                    <a:pt x="119722" y="82308"/>
                  </a:lnTo>
                  <a:lnTo>
                    <a:pt x="122770" y="81559"/>
                  </a:lnTo>
                  <a:lnTo>
                    <a:pt x="123952" y="80708"/>
                  </a:lnTo>
                  <a:lnTo>
                    <a:pt x="125006" y="79260"/>
                  </a:lnTo>
                  <a:lnTo>
                    <a:pt x="125704" y="78155"/>
                  </a:lnTo>
                  <a:lnTo>
                    <a:pt x="126022" y="76835"/>
                  </a:lnTo>
                  <a:close/>
                </a:path>
                <a:path w="265429" h="169545">
                  <a:moveTo>
                    <a:pt x="126428" y="124574"/>
                  </a:moveTo>
                  <a:lnTo>
                    <a:pt x="126365" y="118071"/>
                  </a:lnTo>
                  <a:lnTo>
                    <a:pt x="124421" y="115658"/>
                  </a:lnTo>
                  <a:lnTo>
                    <a:pt x="121767" y="114833"/>
                  </a:lnTo>
                  <a:lnTo>
                    <a:pt x="121361" y="115189"/>
                  </a:lnTo>
                  <a:lnTo>
                    <a:pt x="121132" y="115341"/>
                  </a:lnTo>
                  <a:lnTo>
                    <a:pt x="123126" y="115887"/>
                  </a:lnTo>
                  <a:lnTo>
                    <a:pt x="124790" y="117411"/>
                  </a:lnTo>
                  <a:lnTo>
                    <a:pt x="126250" y="122732"/>
                  </a:lnTo>
                  <a:lnTo>
                    <a:pt x="124358" y="126034"/>
                  </a:lnTo>
                  <a:lnTo>
                    <a:pt x="118681" y="127571"/>
                  </a:lnTo>
                  <a:lnTo>
                    <a:pt x="123520" y="127520"/>
                  </a:lnTo>
                  <a:lnTo>
                    <a:pt x="126428" y="124574"/>
                  </a:lnTo>
                  <a:close/>
                </a:path>
                <a:path w="265429" h="169545">
                  <a:moveTo>
                    <a:pt x="127088" y="156984"/>
                  </a:moveTo>
                  <a:lnTo>
                    <a:pt x="126796" y="156819"/>
                  </a:lnTo>
                  <a:lnTo>
                    <a:pt x="127088" y="156984"/>
                  </a:lnTo>
                  <a:close/>
                </a:path>
                <a:path w="265429" h="169545">
                  <a:moveTo>
                    <a:pt x="128295" y="157353"/>
                  </a:moveTo>
                  <a:lnTo>
                    <a:pt x="127088" y="156984"/>
                  </a:lnTo>
                  <a:lnTo>
                    <a:pt x="127342" y="157137"/>
                  </a:lnTo>
                  <a:lnTo>
                    <a:pt x="128066" y="157378"/>
                  </a:lnTo>
                  <a:lnTo>
                    <a:pt x="128295" y="157353"/>
                  </a:lnTo>
                  <a:close/>
                </a:path>
                <a:path w="265429" h="169545">
                  <a:moveTo>
                    <a:pt x="128866" y="13944"/>
                  </a:moveTo>
                  <a:lnTo>
                    <a:pt x="128536" y="13157"/>
                  </a:lnTo>
                  <a:lnTo>
                    <a:pt x="127228" y="11849"/>
                  </a:lnTo>
                  <a:lnTo>
                    <a:pt x="126428" y="11518"/>
                  </a:lnTo>
                  <a:lnTo>
                    <a:pt x="124574" y="11518"/>
                  </a:lnTo>
                  <a:lnTo>
                    <a:pt x="123774" y="11849"/>
                  </a:lnTo>
                  <a:lnTo>
                    <a:pt x="122453" y="13157"/>
                  </a:lnTo>
                  <a:lnTo>
                    <a:pt x="122123" y="13944"/>
                  </a:lnTo>
                  <a:lnTo>
                    <a:pt x="122123" y="15786"/>
                  </a:lnTo>
                  <a:lnTo>
                    <a:pt x="122453" y="16586"/>
                  </a:lnTo>
                  <a:lnTo>
                    <a:pt x="123774" y="17881"/>
                  </a:lnTo>
                  <a:lnTo>
                    <a:pt x="124574" y="18211"/>
                  </a:lnTo>
                  <a:lnTo>
                    <a:pt x="126428" y="18211"/>
                  </a:lnTo>
                  <a:lnTo>
                    <a:pt x="127228" y="17881"/>
                  </a:lnTo>
                  <a:lnTo>
                    <a:pt x="128536" y="16586"/>
                  </a:lnTo>
                  <a:lnTo>
                    <a:pt x="128866" y="15786"/>
                  </a:lnTo>
                  <a:lnTo>
                    <a:pt x="128866" y="13944"/>
                  </a:lnTo>
                  <a:close/>
                </a:path>
                <a:path w="265429" h="169545">
                  <a:moveTo>
                    <a:pt x="131457" y="2425"/>
                  </a:moveTo>
                  <a:lnTo>
                    <a:pt x="131127" y="1638"/>
                  </a:lnTo>
                  <a:lnTo>
                    <a:pt x="129819" y="330"/>
                  </a:lnTo>
                  <a:lnTo>
                    <a:pt x="129019" y="0"/>
                  </a:lnTo>
                  <a:lnTo>
                    <a:pt x="127165" y="0"/>
                  </a:lnTo>
                  <a:lnTo>
                    <a:pt x="126365" y="330"/>
                  </a:lnTo>
                  <a:lnTo>
                    <a:pt x="125044" y="1638"/>
                  </a:lnTo>
                  <a:lnTo>
                    <a:pt x="124726" y="2425"/>
                  </a:lnTo>
                  <a:lnTo>
                    <a:pt x="124726" y="4267"/>
                  </a:lnTo>
                  <a:lnTo>
                    <a:pt x="125044" y="5067"/>
                  </a:lnTo>
                  <a:lnTo>
                    <a:pt x="126365" y="6362"/>
                  </a:lnTo>
                  <a:lnTo>
                    <a:pt x="127165" y="6692"/>
                  </a:lnTo>
                  <a:lnTo>
                    <a:pt x="129019" y="6692"/>
                  </a:lnTo>
                  <a:lnTo>
                    <a:pt x="129819" y="6362"/>
                  </a:lnTo>
                  <a:lnTo>
                    <a:pt x="131127" y="5067"/>
                  </a:lnTo>
                  <a:lnTo>
                    <a:pt x="131457" y="4267"/>
                  </a:lnTo>
                  <a:lnTo>
                    <a:pt x="131457" y="2425"/>
                  </a:lnTo>
                  <a:close/>
                </a:path>
                <a:path w="265429" h="169545">
                  <a:moveTo>
                    <a:pt x="134315" y="55067"/>
                  </a:moveTo>
                  <a:lnTo>
                    <a:pt x="134289" y="52578"/>
                  </a:lnTo>
                  <a:lnTo>
                    <a:pt x="133921" y="51460"/>
                  </a:lnTo>
                  <a:lnTo>
                    <a:pt x="133565" y="51104"/>
                  </a:lnTo>
                  <a:lnTo>
                    <a:pt x="133299" y="50660"/>
                  </a:lnTo>
                  <a:lnTo>
                    <a:pt x="133121" y="50165"/>
                  </a:lnTo>
                  <a:lnTo>
                    <a:pt x="132194" y="49022"/>
                  </a:lnTo>
                  <a:lnTo>
                    <a:pt x="130822" y="48247"/>
                  </a:lnTo>
                  <a:lnTo>
                    <a:pt x="128079" y="48272"/>
                  </a:lnTo>
                  <a:lnTo>
                    <a:pt x="127076" y="48729"/>
                  </a:lnTo>
                  <a:lnTo>
                    <a:pt x="126238" y="49390"/>
                  </a:lnTo>
                  <a:lnTo>
                    <a:pt x="125691" y="50038"/>
                  </a:lnTo>
                  <a:lnTo>
                    <a:pt x="125336" y="50279"/>
                  </a:lnTo>
                  <a:lnTo>
                    <a:pt x="124688" y="51130"/>
                  </a:lnTo>
                  <a:lnTo>
                    <a:pt x="124244" y="52146"/>
                  </a:lnTo>
                  <a:lnTo>
                    <a:pt x="124269" y="54940"/>
                  </a:lnTo>
                  <a:lnTo>
                    <a:pt x="125145" y="56324"/>
                  </a:lnTo>
                  <a:lnTo>
                    <a:pt x="127228" y="57823"/>
                  </a:lnTo>
                  <a:lnTo>
                    <a:pt x="128206" y="58242"/>
                  </a:lnTo>
                  <a:lnTo>
                    <a:pt x="130213" y="58216"/>
                  </a:lnTo>
                  <a:lnTo>
                    <a:pt x="130987" y="57924"/>
                  </a:lnTo>
                  <a:lnTo>
                    <a:pt x="133248" y="56654"/>
                  </a:lnTo>
                  <a:lnTo>
                    <a:pt x="134315" y="55067"/>
                  </a:lnTo>
                  <a:close/>
                </a:path>
                <a:path w="265429" h="169545">
                  <a:moveTo>
                    <a:pt x="138569" y="161010"/>
                  </a:moveTo>
                  <a:lnTo>
                    <a:pt x="136321" y="160464"/>
                  </a:lnTo>
                  <a:lnTo>
                    <a:pt x="134429" y="158788"/>
                  </a:lnTo>
                  <a:lnTo>
                    <a:pt x="133604" y="155803"/>
                  </a:lnTo>
                  <a:lnTo>
                    <a:pt x="133578" y="154406"/>
                  </a:lnTo>
                  <a:lnTo>
                    <a:pt x="133057" y="154279"/>
                  </a:lnTo>
                  <a:lnTo>
                    <a:pt x="132549" y="154203"/>
                  </a:lnTo>
                  <a:lnTo>
                    <a:pt x="131965" y="154203"/>
                  </a:lnTo>
                  <a:lnTo>
                    <a:pt x="131749" y="154228"/>
                  </a:lnTo>
                  <a:lnTo>
                    <a:pt x="131622" y="155803"/>
                  </a:lnTo>
                  <a:lnTo>
                    <a:pt x="130454" y="157137"/>
                  </a:lnTo>
                  <a:lnTo>
                    <a:pt x="128295" y="157353"/>
                  </a:lnTo>
                  <a:lnTo>
                    <a:pt x="128689" y="157467"/>
                  </a:lnTo>
                  <a:lnTo>
                    <a:pt x="130162" y="159169"/>
                  </a:lnTo>
                  <a:lnTo>
                    <a:pt x="130429" y="163182"/>
                  </a:lnTo>
                  <a:lnTo>
                    <a:pt x="129438" y="164833"/>
                  </a:lnTo>
                  <a:lnTo>
                    <a:pt x="127927" y="165785"/>
                  </a:lnTo>
                  <a:lnTo>
                    <a:pt x="129070" y="166700"/>
                  </a:lnTo>
                  <a:lnTo>
                    <a:pt x="130517" y="167271"/>
                  </a:lnTo>
                  <a:lnTo>
                    <a:pt x="135610" y="167208"/>
                  </a:lnTo>
                  <a:lnTo>
                    <a:pt x="138430" y="164452"/>
                  </a:lnTo>
                  <a:lnTo>
                    <a:pt x="138569" y="161010"/>
                  </a:lnTo>
                  <a:close/>
                </a:path>
                <a:path w="265429" h="169545">
                  <a:moveTo>
                    <a:pt x="143395" y="98196"/>
                  </a:moveTo>
                  <a:lnTo>
                    <a:pt x="143319" y="94881"/>
                  </a:lnTo>
                  <a:lnTo>
                    <a:pt x="143192" y="92722"/>
                  </a:lnTo>
                  <a:lnTo>
                    <a:pt x="142011" y="90855"/>
                  </a:lnTo>
                  <a:lnTo>
                    <a:pt x="140271" y="89763"/>
                  </a:lnTo>
                  <a:lnTo>
                    <a:pt x="139763" y="91821"/>
                  </a:lnTo>
                  <a:lnTo>
                    <a:pt x="138036" y="93421"/>
                  </a:lnTo>
                  <a:lnTo>
                    <a:pt x="135788" y="93573"/>
                  </a:lnTo>
                  <a:lnTo>
                    <a:pt x="135572" y="94373"/>
                  </a:lnTo>
                  <a:lnTo>
                    <a:pt x="134797" y="96621"/>
                  </a:lnTo>
                  <a:lnTo>
                    <a:pt x="133286" y="98171"/>
                  </a:lnTo>
                  <a:lnTo>
                    <a:pt x="131229" y="98729"/>
                  </a:lnTo>
                  <a:lnTo>
                    <a:pt x="131953" y="99872"/>
                  </a:lnTo>
                  <a:lnTo>
                    <a:pt x="133007" y="100787"/>
                  </a:lnTo>
                  <a:lnTo>
                    <a:pt x="134264" y="101320"/>
                  </a:lnTo>
                  <a:lnTo>
                    <a:pt x="130937" y="102285"/>
                  </a:lnTo>
                  <a:lnTo>
                    <a:pt x="128917" y="105702"/>
                  </a:lnTo>
                  <a:lnTo>
                    <a:pt x="130352" y="111480"/>
                  </a:lnTo>
                  <a:lnTo>
                    <a:pt x="132194" y="113195"/>
                  </a:lnTo>
                  <a:lnTo>
                    <a:pt x="135458" y="114084"/>
                  </a:lnTo>
                  <a:lnTo>
                    <a:pt x="136563" y="114147"/>
                  </a:lnTo>
                  <a:lnTo>
                    <a:pt x="137680" y="113880"/>
                  </a:lnTo>
                  <a:lnTo>
                    <a:pt x="137299" y="113144"/>
                  </a:lnTo>
                  <a:lnTo>
                    <a:pt x="137045" y="112344"/>
                  </a:lnTo>
                  <a:lnTo>
                    <a:pt x="136779" y="108292"/>
                  </a:lnTo>
                  <a:lnTo>
                    <a:pt x="139090" y="105549"/>
                  </a:lnTo>
                  <a:lnTo>
                    <a:pt x="142227" y="105143"/>
                  </a:lnTo>
                  <a:lnTo>
                    <a:pt x="141884" y="104292"/>
                  </a:lnTo>
                  <a:lnTo>
                    <a:pt x="141389" y="103543"/>
                  </a:lnTo>
                  <a:lnTo>
                    <a:pt x="140144" y="102311"/>
                  </a:lnTo>
                  <a:lnTo>
                    <a:pt x="139420" y="101841"/>
                  </a:lnTo>
                  <a:lnTo>
                    <a:pt x="138620" y="101511"/>
                  </a:lnTo>
                  <a:lnTo>
                    <a:pt x="137477" y="101790"/>
                  </a:lnTo>
                  <a:lnTo>
                    <a:pt x="141376" y="100711"/>
                  </a:lnTo>
                  <a:lnTo>
                    <a:pt x="143395" y="98196"/>
                  </a:lnTo>
                  <a:close/>
                </a:path>
                <a:path w="265429" h="169545">
                  <a:moveTo>
                    <a:pt x="147053" y="30835"/>
                  </a:moveTo>
                  <a:lnTo>
                    <a:pt x="146685" y="29362"/>
                  </a:lnTo>
                  <a:lnTo>
                    <a:pt x="145402" y="28257"/>
                  </a:lnTo>
                  <a:lnTo>
                    <a:pt x="141947" y="28282"/>
                  </a:lnTo>
                  <a:lnTo>
                    <a:pt x="140449" y="29794"/>
                  </a:lnTo>
                  <a:lnTo>
                    <a:pt x="140500" y="33489"/>
                  </a:lnTo>
                  <a:lnTo>
                    <a:pt x="142011" y="34975"/>
                  </a:lnTo>
                  <a:lnTo>
                    <a:pt x="143878" y="34963"/>
                  </a:lnTo>
                  <a:lnTo>
                    <a:pt x="144348" y="34861"/>
                  </a:lnTo>
                  <a:lnTo>
                    <a:pt x="143929" y="33108"/>
                  </a:lnTo>
                  <a:lnTo>
                    <a:pt x="144957" y="31330"/>
                  </a:lnTo>
                  <a:lnTo>
                    <a:pt x="146837" y="30822"/>
                  </a:lnTo>
                  <a:lnTo>
                    <a:pt x="147053" y="30835"/>
                  </a:lnTo>
                  <a:close/>
                </a:path>
                <a:path w="265429" h="169545">
                  <a:moveTo>
                    <a:pt x="149974" y="81915"/>
                  </a:moveTo>
                  <a:lnTo>
                    <a:pt x="148031" y="80924"/>
                  </a:lnTo>
                  <a:lnTo>
                    <a:pt x="146672" y="78955"/>
                  </a:lnTo>
                  <a:lnTo>
                    <a:pt x="146646" y="76034"/>
                  </a:lnTo>
                  <a:lnTo>
                    <a:pt x="146913" y="74917"/>
                  </a:lnTo>
                  <a:lnTo>
                    <a:pt x="145592" y="74295"/>
                  </a:lnTo>
                  <a:lnTo>
                    <a:pt x="144068" y="74079"/>
                  </a:lnTo>
                  <a:lnTo>
                    <a:pt x="139014" y="75311"/>
                  </a:lnTo>
                  <a:lnTo>
                    <a:pt x="136855" y="78854"/>
                  </a:lnTo>
                  <a:lnTo>
                    <a:pt x="138125" y="83959"/>
                  </a:lnTo>
                  <a:lnTo>
                    <a:pt x="139115" y="85267"/>
                  </a:lnTo>
                  <a:lnTo>
                    <a:pt x="141884" y="87147"/>
                  </a:lnTo>
                  <a:lnTo>
                    <a:pt x="143776" y="87579"/>
                  </a:lnTo>
                  <a:lnTo>
                    <a:pt x="146659" y="86880"/>
                  </a:lnTo>
                  <a:lnTo>
                    <a:pt x="147523" y="86410"/>
                  </a:lnTo>
                  <a:lnTo>
                    <a:pt x="148259" y="85813"/>
                  </a:lnTo>
                  <a:lnTo>
                    <a:pt x="148107" y="85394"/>
                  </a:lnTo>
                  <a:lnTo>
                    <a:pt x="147866" y="83896"/>
                  </a:lnTo>
                  <a:lnTo>
                    <a:pt x="148678" y="82537"/>
                  </a:lnTo>
                  <a:lnTo>
                    <a:pt x="149974" y="81915"/>
                  </a:lnTo>
                  <a:close/>
                </a:path>
                <a:path w="265429" h="169545">
                  <a:moveTo>
                    <a:pt x="152527" y="159219"/>
                  </a:moveTo>
                  <a:lnTo>
                    <a:pt x="151968" y="157784"/>
                  </a:lnTo>
                  <a:lnTo>
                    <a:pt x="150888" y="156667"/>
                  </a:lnTo>
                  <a:lnTo>
                    <a:pt x="148640" y="155625"/>
                  </a:lnTo>
                  <a:lnTo>
                    <a:pt x="147662" y="155422"/>
                  </a:lnTo>
                  <a:lnTo>
                    <a:pt x="146634" y="155498"/>
                  </a:lnTo>
                  <a:lnTo>
                    <a:pt x="146316" y="158051"/>
                  </a:lnTo>
                  <a:lnTo>
                    <a:pt x="144500" y="160274"/>
                  </a:lnTo>
                  <a:lnTo>
                    <a:pt x="141846" y="160985"/>
                  </a:lnTo>
                  <a:lnTo>
                    <a:pt x="141224" y="161086"/>
                  </a:lnTo>
                  <a:lnTo>
                    <a:pt x="141236" y="162153"/>
                  </a:lnTo>
                  <a:lnTo>
                    <a:pt x="142074" y="165544"/>
                  </a:lnTo>
                  <a:lnTo>
                    <a:pt x="144780" y="167360"/>
                  </a:lnTo>
                  <a:lnTo>
                    <a:pt x="147637" y="167081"/>
                  </a:lnTo>
                  <a:lnTo>
                    <a:pt x="147053" y="166357"/>
                  </a:lnTo>
                  <a:lnTo>
                    <a:pt x="146596" y="165531"/>
                  </a:lnTo>
                  <a:lnTo>
                    <a:pt x="146215" y="161798"/>
                  </a:lnTo>
                  <a:lnTo>
                    <a:pt x="148221" y="159346"/>
                  </a:lnTo>
                  <a:lnTo>
                    <a:pt x="151511" y="159016"/>
                  </a:lnTo>
                  <a:lnTo>
                    <a:pt x="152527" y="159219"/>
                  </a:lnTo>
                  <a:close/>
                </a:path>
                <a:path w="265429" h="169545">
                  <a:moveTo>
                    <a:pt x="152895" y="142621"/>
                  </a:moveTo>
                  <a:lnTo>
                    <a:pt x="148526" y="135242"/>
                  </a:lnTo>
                  <a:lnTo>
                    <a:pt x="149517" y="133210"/>
                  </a:lnTo>
                  <a:lnTo>
                    <a:pt x="151168" y="131953"/>
                  </a:lnTo>
                  <a:lnTo>
                    <a:pt x="151130" y="131826"/>
                  </a:lnTo>
                  <a:lnTo>
                    <a:pt x="150482" y="132308"/>
                  </a:lnTo>
                  <a:lnTo>
                    <a:pt x="149733" y="132689"/>
                  </a:lnTo>
                  <a:lnTo>
                    <a:pt x="145516" y="133832"/>
                  </a:lnTo>
                  <a:lnTo>
                    <a:pt x="142036" y="131927"/>
                  </a:lnTo>
                  <a:lnTo>
                    <a:pt x="140957" y="128638"/>
                  </a:lnTo>
                  <a:lnTo>
                    <a:pt x="139433" y="129794"/>
                  </a:lnTo>
                  <a:lnTo>
                    <a:pt x="138430" y="131572"/>
                  </a:lnTo>
                  <a:lnTo>
                    <a:pt x="138328" y="133896"/>
                  </a:lnTo>
                  <a:lnTo>
                    <a:pt x="138366" y="137490"/>
                  </a:lnTo>
                  <a:lnTo>
                    <a:pt x="141338" y="140385"/>
                  </a:lnTo>
                  <a:lnTo>
                    <a:pt x="145186" y="140347"/>
                  </a:lnTo>
                  <a:lnTo>
                    <a:pt x="145592" y="140309"/>
                  </a:lnTo>
                  <a:lnTo>
                    <a:pt x="145719" y="141198"/>
                  </a:lnTo>
                  <a:lnTo>
                    <a:pt x="146037" y="142455"/>
                  </a:lnTo>
                  <a:lnTo>
                    <a:pt x="146697" y="143510"/>
                  </a:lnTo>
                  <a:lnTo>
                    <a:pt x="147574" y="144348"/>
                  </a:lnTo>
                  <a:lnTo>
                    <a:pt x="148145" y="143865"/>
                  </a:lnTo>
                  <a:lnTo>
                    <a:pt x="148844" y="143535"/>
                  </a:lnTo>
                  <a:lnTo>
                    <a:pt x="150279" y="143497"/>
                  </a:lnTo>
                  <a:lnTo>
                    <a:pt x="150837" y="143700"/>
                  </a:lnTo>
                  <a:lnTo>
                    <a:pt x="151358" y="143992"/>
                  </a:lnTo>
                  <a:lnTo>
                    <a:pt x="151790" y="143459"/>
                  </a:lnTo>
                  <a:lnTo>
                    <a:pt x="152311" y="143002"/>
                  </a:lnTo>
                  <a:lnTo>
                    <a:pt x="152895" y="142621"/>
                  </a:lnTo>
                  <a:close/>
                </a:path>
                <a:path w="265429" h="169545">
                  <a:moveTo>
                    <a:pt x="158762" y="54737"/>
                  </a:moveTo>
                  <a:lnTo>
                    <a:pt x="158267" y="53962"/>
                  </a:lnTo>
                  <a:lnTo>
                    <a:pt x="157848" y="52463"/>
                  </a:lnTo>
                  <a:lnTo>
                    <a:pt x="158000" y="51447"/>
                  </a:lnTo>
                  <a:lnTo>
                    <a:pt x="158343" y="50507"/>
                  </a:lnTo>
                  <a:lnTo>
                    <a:pt x="157467" y="49022"/>
                  </a:lnTo>
                  <a:lnTo>
                    <a:pt x="155905" y="47993"/>
                  </a:lnTo>
                  <a:lnTo>
                    <a:pt x="152069" y="48031"/>
                  </a:lnTo>
                  <a:lnTo>
                    <a:pt x="150418" y="49187"/>
                  </a:lnTo>
                  <a:lnTo>
                    <a:pt x="149288" y="51511"/>
                  </a:lnTo>
                  <a:lnTo>
                    <a:pt x="149059" y="52235"/>
                  </a:lnTo>
                  <a:lnTo>
                    <a:pt x="149085" y="54254"/>
                  </a:lnTo>
                  <a:lnTo>
                    <a:pt x="149580" y="55308"/>
                  </a:lnTo>
                  <a:lnTo>
                    <a:pt x="151244" y="57251"/>
                  </a:lnTo>
                  <a:lnTo>
                    <a:pt x="152577" y="57988"/>
                  </a:lnTo>
                  <a:lnTo>
                    <a:pt x="156273" y="57950"/>
                  </a:lnTo>
                  <a:lnTo>
                    <a:pt x="158051" y="56603"/>
                  </a:lnTo>
                  <a:lnTo>
                    <a:pt x="158762" y="54737"/>
                  </a:lnTo>
                  <a:close/>
                </a:path>
                <a:path w="265429" h="169545">
                  <a:moveTo>
                    <a:pt x="163537" y="104787"/>
                  </a:moveTo>
                  <a:lnTo>
                    <a:pt x="162750" y="104546"/>
                  </a:lnTo>
                  <a:lnTo>
                    <a:pt x="161582" y="104368"/>
                  </a:lnTo>
                  <a:lnTo>
                    <a:pt x="157556" y="104419"/>
                  </a:lnTo>
                  <a:lnTo>
                    <a:pt x="154647" y="107365"/>
                  </a:lnTo>
                  <a:lnTo>
                    <a:pt x="154686" y="111226"/>
                  </a:lnTo>
                  <a:lnTo>
                    <a:pt x="155054" y="113931"/>
                  </a:lnTo>
                  <a:lnTo>
                    <a:pt x="156438" y="115785"/>
                  </a:lnTo>
                  <a:lnTo>
                    <a:pt x="159258" y="117170"/>
                  </a:lnTo>
                  <a:lnTo>
                    <a:pt x="160261" y="117436"/>
                  </a:lnTo>
                  <a:lnTo>
                    <a:pt x="162826" y="117208"/>
                  </a:lnTo>
                  <a:lnTo>
                    <a:pt x="162674" y="117246"/>
                  </a:lnTo>
                  <a:lnTo>
                    <a:pt x="162445" y="117297"/>
                  </a:lnTo>
                  <a:lnTo>
                    <a:pt x="162737" y="117348"/>
                  </a:lnTo>
                  <a:lnTo>
                    <a:pt x="163360" y="117360"/>
                  </a:lnTo>
                  <a:lnTo>
                    <a:pt x="163118" y="117132"/>
                  </a:lnTo>
                  <a:lnTo>
                    <a:pt x="162166" y="116179"/>
                  </a:lnTo>
                  <a:lnTo>
                    <a:pt x="161493" y="114922"/>
                  </a:lnTo>
                  <a:lnTo>
                    <a:pt x="161175" y="111899"/>
                  </a:lnTo>
                  <a:lnTo>
                    <a:pt x="161671" y="110401"/>
                  </a:lnTo>
                  <a:lnTo>
                    <a:pt x="162585" y="109220"/>
                  </a:lnTo>
                  <a:lnTo>
                    <a:pt x="162331" y="108483"/>
                  </a:lnTo>
                  <a:lnTo>
                    <a:pt x="162293" y="106819"/>
                  </a:lnTo>
                  <a:lnTo>
                    <a:pt x="162775" y="105689"/>
                  </a:lnTo>
                  <a:lnTo>
                    <a:pt x="163537" y="104787"/>
                  </a:lnTo>
                  <a:close/>
                </a:path>
                <a:path w="265429" h="169545">
                  <a:moveTo>
                    <a:pt x="163906" y="104381"/>
                  </a:moveTo>
                  <a:lnTo>
                    <a:pt x="163385" y="104355"/>
                  </a:lnTo>
                  <a:lnTo>
                    <a:pt x="162864" y="104381"/>
                  </a:lnTo>
                  <a:lnTo>
                    <a:pt x="162331" y="104470"/>
                  </a:lnTo>
                  <a:lnTo>
                    <a:pt x="162750" y="104546"/>
                  </a:lnTo>
                  <a:lnTo>
                    <a:pt x="163144" y="104648"/>
                  </a:lnTo>
                  <a:lnTo>
                    <a:pt x="163537" y="104787"/>
                  </a:lnTo>
                  <a:lnTo>
                    <a:pt x="163906" y="104381"/>
                  </a:lnTo>
                  <a:close/>
                </a:path>
                <a:path w="265429" h="169545">
                  <a:moveTo>
                    <a:pt x="165163" y="167132"/>
                  </a:moveTo>
                  <a:lnTo>
                    <a:pt x="164045" y="166293"/>
                  </a:lnTo>
                  <a:lnTo>
                    <a:pt x="163169" y="165112"/>
                  </a:lnTo>
                  <a:lnTo>
                    <a:pt x="162509" y="162699"/>
                  </a:lnTo>
                  <a:lnTo>
                    <a:pt x="162496" y="161734"/>
                  </a:lnTo>
                  <a:lnTo>
                    <a:pt x="162661" y="160820"/>
                  </a:lnTo>
                  <a:lnTo>
                    <a:pt x="161404" y="160147"/>
                  </a:lnTo>
                  <a:lnTo>
                    <a:pt x="160451" y="159880"/>
                  </a:lnTo>
                  <a:lnTo>
                    <a:pt x="158546" y="159893"/>
                  </a:lnTo>
                  <a:lnTo>
                    <a:pt x="157721" y="160108"/>
                  </a:lnTo>
                  <a:lnTo>
                    <a:pt x="156489" y="160693"/>
                  </a:lnTo>
                  <a:lnTo>
                    <a:pt x="155651" y="161340"/>
                  </a:lnTo>
                  <a:lnTo>
                    <a:pt x="156070" y="161988"/>
                  </a:lnTo>
                  <a:lnTo>
                    <a:pt x="156400" y="162699"/>
                  </a:lnTo>
                  <a:lnTo>
                    <a:pt x="156679" y="165455"/>
                  </a:lnTo>
                  <a:lnTo>
                    <a:pt x="155714" y="167195"/>
                  </a:lnTo>
                  <a:lnTo>
                    <a:pt x="154178" y="168186"/>
                  </a:lnTo>
                  <a:lnTo>
                    <a:pt x="154851" y="169265"/>
                  </a:lnTo>
                  <a:lnTo>
                    <a:pt x="161226" y="169100"/>
                  </a:lnTo>
                  <a:lnTo>
                    <a:pt x="164388" y="168922"/>
                  </a:lnTo>
                  <a:lnTo>
                    <a:pt x="164744" y="168389"/>
                  </a:lnTo>
                  <a:lnTo>
                    <a:pt x="164998" y="167767"/>
                  </a:lnTo>
                  <a:lnTo>
                    <a:pt x="165163" y="167132"/>
                  </a:lnTo>
                  <a:close/>
                </a:path>
                <a:path w="265429" h="169545">
                  <a:moveTo>
                    <a:pt x="168452" y="18884"/>
                  </a:moveTo>
                  <a:lnTo>
                    <a:pt x="166827" y="18732"/>
                  </a:lnTo>
                  <a:lnTo>
                    <a:pt x="165493" y="17500"/>
                  </a:lnTo>
                  <a:lnTo>
                    <a:pt x="165366" y="15659"/>
                  </a:lnTo>
                  <a:lnTo>
                    <a:pt x="165455" y="15341"/>
                  </a:lnTo>
                  <a:lnTo>
                    <a:pt x="164706" y="15290"/>
                  </a:lnTo>
                  <a:lnTo>
                    <a:pt x="162509" y="15824"/>
                  </a:lnTo>
                  <a:lnTo>
                    <a:pt x="161404" y="17640"/>
                  </a:lnTo>
                  <a:lnTo>
                    <a:pt x="162293" y="21234"/>
                  </a:lnTo>
                  <a:lnTo>
                    <a:pt x="164122" y="22326"/>
                  </a:lnTo>
                  <a:lnTo>
                    <a:pt x="167386" y="21526"/>
                  </a:lnTo>
                  <a:lnTo>
                    <a:pt x="168338" y="20281"/>
                  </a:lnTo>
                  <a:lnTo>
                    <a:pt x="168452" y="18884"/>
                  </a:lnTo>
                  <a:close/>
                </a:path>
                <a:path w="265429" h="169545">
                  <a:moveTo>
                    <a:pt x="173799" y="60413"/>
                  </a:moveTo>
                  <a:lnTo>
                    <a:pt x="173431" y="58940"/>
                  </a:lnTo>
                  <a:lnTo>
                    <a:pt x="173139" y="58445"/>
                  </a:lnTo>
                  <a:lnTo>
                    <a:pt x="171792" y="58013"/>
                  </a:lnTo>
                  <a:lnTo>
                    <a:pt x="170713" y="57035"/>
                  </a:lnTo>
                  <a:lnTo>
                    <a:pt x="170116" y="55753"/>
                  </a:lnTo>
                  <a:lnTo>
                    <a:pt x="169265" y="55486"/>
                  </a:lnTo>
                  <a:lnTo>
                    <a:pt x="168363" y="55359"/>
                  </a:lnTo>
                  <a:lnTo>
                    <a:pt x="165963" y="55943"/>
                  </a:lnTo>
                  <a:lnTo>
                    <a:pt x="164846" y="56934"/>
                  </a:lnTo>
                  <a:lnTo>
                    <a:pt x="164071" y="58445"/>
                  </a:lnTo>
                  <a:lnTo>
                    <a:pt x="163639" y="59842"/>
                  </a:lnTo>
                  <a:lnTo>
                    <a:pt x="163525" y="60718"/>
                  </a:lnTo>
                  <a:lnTo>
                    <a:pt x="163906" y="62230"/>
                  </a:lnTo>
                  <a:lnTo>
                    <a:pt x="164185" y="62788"/>
                  </a:lnTo>
                  <a:lnTo>
                    <a:pt x="165074" y="64033"/>
                  </a:lnTo>
                  <a:lnTo>
                    <a:pt x="165823" y="64554"/>
                  </a:lnTo>
                  <a:lnTo>
                    <a:pt x="166662" y="64922"/>
                  </a:lnTo>
                  <a:lnTo>
                    <a:pt x="167398" y="63423"/>
                  </a:lnTo>
                  <a:lnTo>
                    <a:pt x="168795" y="62293"/>
                  </a:lnTo>
                  <a:lnTo>
                    <a:pt x="171475" y="62026"/>
                  </a:lnTo>
                  <a:lnTo>
                    <a:pt x="172313" y="62242"/>
                  </a:lnTo>
                  <a:lnTo>
                    <a:pt x="173088" y="62585"/>
                  </a:lnTo>
                  <a:lnTo>
                    <a:pt x="173583" y="61569"/>
                  </a:lnTo>
                  <a:lnTo>
                    <a:pt x="173799" y="60413"/>
                  </a:lnTo>
                  <a:close/>
                </a:path>
                <a:path w="265429" h="169545">
                  <a:moveTo>
                    <a:pt x="175971" y="143967"/>
                  </a:moveTo>
                  <a:lnTo>
                    <a:pt x="175336" y="142430"/>
                  </a:lnTo>
                  <a:lnTo>
                    <a:pt x="172770" y="139890"/>
                  </a:lnTo>
                  <a:lnTo>
                    <a:pt x="171208" y="139255"/>
                  </a:lnTo>
                  <a:lnTo>
                    <a:pt x="167576" y="139255"/>
                  </a:lnTo>
                  <a:lnTo>
                    <a:pt x="166027" y="139890"/>
                  </a:lnTo>
                  <a:lnTo>
                    <a:pt x="163461" y="142430"/>
                  </a:lnTo>
                  <a:lnTo>
                    <a:pt x="162826" y="143967"/>
                  </a:lnTo>
                  <a:lnTo>
                    <a:pt x="162826" y="147574"/>
                  </a:lnTo>
                  <a:lnTo>
                    <a:pt x="163461" y="149110"/>
                  </a:lnTo>
                  <a:lnTo>
                    <a:pt x="166027" y="151663"/>
                  </a:lnTo>
                  <a:lnTo>
                    <a:pt x="167576" y="152298"/>
                  </a:lnTo>
                  <a:lnTo>
                    <a:pt x="171208" y="152298"/>
                  </a:lnTo>
                  <a:lnTo>
                    <a:pt x="172770" y="151663"/>
                  </a:lnTo>
                  <a:lnTo>
                    <a:pt x="175336" y="149110"/>
                  </a:lnTo>
                  <a:lnTo>
                    <a:pt x="175971" y="147574"/>
                  </a:lnTo>
                  <a:lnTo>
                    <a:pt x="175971" y="143967"/>
                  </a:lnTo>
                  <a:close/>
                </a:path>
                <a:path w="265429" h="169545">
                  <a:moveTo>
                    <a:pt x="176822" y="164541"/>
                  </a:moveTo>
                  <a:lnTo>
                    <a:pt x="176123" y="161709"/>
                  </a:lnTo>
                  <a:lnTo>
                    <a:pt x="175958" y="161442"/>
                  </a:lnTo>
                  <a:lnTo>
                    <a:pt x="175666" y="161912"/>
                  </a:lnTo>
                  <a:lnTo>
                    <a:pt x="175679" y="164515"/>
                  </a:lnTo>
                  <a:lnTo>
                    <a:pt x="174117" y="166903"/>
                  </a:lnTo>
                  <a:lnTo>
                    <a:pt x="171665" y="167932"/>
                  </a:lnTo>
                  <a:lnTo>
                    <a:pt x="171932" y="167906"/>
                  </a:lnTo>
                  <a:lnTo>
                    <a:pt x="172212" y="167970"/>
                  </a:lnTo>
                  <a:lnTo>
                    <a:pt x="175183" y="167246"/>
                  </a:lnTo>
                  <a:lnTo>
                    <a:pt x="176822" y="164541"/>
                  </a:lnTo>
                  <a:close/>
                </a:path>
                <a:path w="265429" h="169545">
                  <a:moveTo>
                    <a:pt x="179082" y="81432"/>
                  </a:moveTo>
                  <a:lnTo>
                    <a:pt x="177977" y="80619"/>
                  </a:lnTo>
                  <a:lnTo>
                    <a:pt x="176606" y="80124"/>
                  </a:lnTo>
                  <a:lnTo>
                    <a:pt x="174142" y="80149"/>
                  </a:lnTo>
                  <a:lnTo>
                    <a:pt x="173228" y="80378"/>
                  </a:lnTo>
                  <a:lnTo>
                    <a:pt x="172389" y="80772"/>
                  </a:lnTo>
                  <a:lnTo>
                    <a:pt x="171411" y="80835"/>
                  </a:lnTo>
                  <a:lnTo>
                    <a:pt x="169811" y="81216"/>
                  </a:lnTo>
                  <a:lnTo>
                    <a:pt x="168859" y="81775"/>
                  </a:lnTo>
                  <a:lnTo>
                    <a:pt x="166662" y="83769"/>
                  </a:lnTo>
                  <a:lnTo>
                    <a:pt x="165836" y="85598"/>
                  </a:lnTo>
                  <a:lnTo>
                    <a:pt x="166001" y="88404"/>
                  </a:lnTo>
                  <a:lnTo>
                    <a:pt x="166700" y="91236"/>
                  </a:lnTo>
                  <a:lnTo>
                    <a:pt x="168579" y="92976"/>
                  </a:lnTo>
                  <a:lnTo>
                    <a:pt x="170827" y="93573"/>
                  </a:lnTo>
                  <a:lnTo>
                    <a:pt x="170738" y="92913"/>
                  </a:lnTo>
                  <a:lnTo>
                    <a:pt x="170840" y="92290"/>
                  </a:lnTo>
                  <a:lnTo>
                    <a:pt x="171107" y="91732"/>
                  </a:lnTo>
                  <a:lnTo>
                    <a:pt x="171526" y="90805"/>
                  </a:lnTo>
                  <a:lnTo>
                    <a:pt x="172300" y="90068"/>
                  </a:lnTo>
                  <a:lnTo>
                    <a:pt x="175183" y="89408"/>
                  </a:lnTo>
                  <a:lnTo>
                    <a:pt x="176987" y="90538"/>
                  </a:lnTo>
                  <a:lnTo>
                    <a:pt x="177444" y="92481"/>
                  </a:lnTo>
                  <a:lnTo>
                    <a:pt x="177419" y="92773"/>
                  </a:lnTo>
                  <a:lnTo>
                    <a:pt x="178358" y="92379"/>
                  </a:lnTo>
                  <a:lnTo>
                    <a:pt x="178917" y="91884"/>
                  </a:lnTo>
                  <a:lnTo>
                    <a:pt x="177317" y="90944"/>
                  </a:lnTo>
                  <a:lnTo>
                    <a:pt x="176161" y="89306"/>
                  </a:lnTo>
                  <a:lnTo>
                    <a:pt x="175704" y="84848"/>
                  </a:lnTo>
                  <a:lnTo>
                    <a:pt x="177012" y="82562"/>
                  </a:lnTo>
                  <a:lnTo>
                    <a:pt x="179082" y="81432"/>
                  </a:lnTo>
                  <a:close/>
                </a:path>
                <a:path w="265429" h="169545">
                  <a:moveTo>
                    <a:pt x="180860" y="9461"/>
                  </a:moveTo>
                  <a:lnTo>
                    <a:pt x="180822" y="5765"/>
                  </a:lnTo>
                  <a:lnTo>
                    <a:pt x="179298" y="4279"/>
                  </a:lnTo>
                  <a:lnTo>
                    <a:pt x="177165" y="4305"/>
                  </a:lnTo>
                  <a:lnTo>
                    <a:pt x="176657" y="4470"/>
                  </a:lnTo>
                  <a:lnTo>
                    <a:pt x="176225" y="5016"/>
                  </a:lnTo>
                  <a:lnTo>
                    <a:pt x="175653" y="5473"/>
                  </a:lnTo>
                  <a:lnTo>
                    <a:pt x="174929" y="5676"/>
                  </a:lnTo>
                  <a:lnTo>
                    <a:pt x="174383" y="6248"/>
                  </a:lnTo>
                  <a:lnTo>
                    <a:pt x="174091" y="6921"/>
                  </a:lnTo>
                  <a:lnTo>
                    <a:pt x="174117" y="9537"/>
                  </a:lnTo>
                  <a:lnTo>
                    <a:pt x="175641" y="11010"/>
                  </a:lnTo>
                  <a:lnTo>
                    <a:pt x="179374" y="10972"/>
                  </a:lnTo>
                  <a:lnTo>
                    <a:pt x="180860" y="9461"/>
                  </a:lnTo>
                  <a:close/>
                </a:path>
                <a:path w="265429" h="169545">
                  <a:moveTo>
                    <a:pt x="188087" y="61988"/>
                  </a:moveTo>
                  <a:lnTo>
                    <a:pt x="188074" y="60629"/>
                  </a:lnTo>
                  <a:lnTo>
                    <a:pt x="187871" y="59994"/>
                  </a:lnTo>
                  <a:lnTo>
                    <a:pt x="187426" y="57937"/>
                  </a:lnTo>
                  <a:lnTo>
                    <a:pt x="185775" y="56413"/>
                  </a:lnTo>
                  <a:lnTo>
                    <a:pt x="183642" y="56159"/>
                  </a:lnTo>
                  <a:lnTo>
                    <a:pt x="182765" y="56692"/>
                  </a:lnTo>
                  <a:lnTo>
                    <a:pt x="181698" y="56857"/>
                  </a:lnTo>
                  <a:lnTo>
                    <a:pt x="180746" y="56654"/>
                  </a:lnTo>
                  <a:lnTo>
                    <a:pt x="179133" y="57505"/>
                  </a:lnTo>
                  <a:lnTo>
                    <a:pt x="178003" y="59131"/>
                  </a:lnTo>
                  <a:lnTo>
                    <a:pt x="178054" y="63817"/>
                  </a:lnTo>
                  <a:lnTo>
                    <a:pt x="180327" y="66027"/>
                  </a:lnTo>
                  <a:lnTo>
                    <a:pt x="184848" y="65989"/>
                  </a:lnTo>
                  <a:lnTo>
                    <a:pt x="186296" y="65024"/>
                  </a:lnTo>
                  <a:lnTo>
                    <a:pt x="187706" y="62890"/>
                  </a:lnTo>
                  <a:lnTo>
                    <a:pt x="188087" y="61988"/>
                  </a:lnTo>
                  <a:close/>
                </a:path>
                <a:path w="265429" h="169545">
                  <a:moveTo>
                    <a:pt x="189268" y="129819"/>
                  </a:moveTo>
                  <a:lnTo>
                    <a:pt x="188772" y="128651"/>
                  </a:lnTo>
                  <a:lnTo>
                    <a:pt x="187934" y="127762"/>
                  </a:lnTo>
                  <a:lnTo>
                    <a:pt x="186029" y="126873"/>
                  </a:lnTo>
                  <a:lnTo>
                    <a:pt x="188099" y="126822"/>
                  </a:lnTo>
                  <a:lnTo>
                    <a:pt x="188531" y="126733"/>
                  </a:lnTo>
                  <a:lnTo>
                    <a:pt x="187820" y="125806"/>
                  </a:lnTo>
                  <a:lnTo>
                    <a:pt x="187337" y="124701"/>
                  </a:lnTo>
                  <a:lnTo>
                    <a:pt x="187109" y="122415"/>
                  </a:lnTo>
                  <a:lnTo>
                    <a:pt x="187274" y="121399"/>
                  </a:lnTo>
                  <a:lnTo>
                    <a:pt x="187629" y="120484"/>
                  </a:lnTo>
                  <a:lnTo>
                    <a:pt x="187248" y="119900"/>
                  </a:lnTo>
                  <a:lnTo>
                    <a:pt x="186956" y="119253"/>
                  </a:lnTo>
                  <a:lnTo>
                    <a:pt x="186575" y="116763"/>
                  </a:lnTo>
                  <a:lnTo>
                    <a:pt x="187325" y="115125"/>
                  </a:lnTo>
                  <a:lnTo>
                    <a:pt x="188480" y="113969"/>
                  </a:lnTo>
                  <a:lnTo>
                    <a:pt x="187553" y="113817"/>
                  </a:lnTo>
                  <a:lnTo>
                    <a:pt x="180555" y="119735"/>
                  </a:lnTo>
                  <a:lnTo>
                    <a:pt x="180568" y="121666"/>
                  </a:lnTo>
                  <a:lnTo>
                    <a:pt x="180962" y="122809"/>
                  </a:lnTo>
                  <a:lnTo>
                    <a:pt x="182765" y="125666"/>
                  </a:lnTo>
                  <a:lnTo>
                    <a:pt x="184378" y="126631"/>
                  </a:lnTo>
                  <a:lnTo>
                    <a:pt x="183235" y="126911"/>
                  </a:lnTo>
                  <a:lnTo>
                    <a:pt x="181902" y="127584"/>
                  </a:lnTo>
                  <a:lnTo>
                    <a:pt x="182943" y="128663"/>
                  </a:lnTo>
                  <a:lnTo>
                    <a:pt x="183616" y="130098"/>
                  </a:lnTo>
                  <a:lnTo>
                    <a:pt x="183692" y="133324"/>
                  </a:lnTo>
                  <a:lnTo>
                    <a:pt x="183083" y="134797"/>
                  </a:lnTo>
                  <a:lnTo>
                    <a:pt x="182079" y="135915"/>
                  </a:lnTo>
                  <a:lnTo>
                    <a:pt x="183184" y="136588"/>
                  </a:lnTo>
                  <a:lnTo>
                    <a:pt x="184556" y="136855"/>
                  </a:lnTo>
                  <a:lnTo>
                    <a:pt x="186956" y="136271"/>
                  </a:lnTo>
                  <a:lnTo>
                    <a:pt x="187769" y="135648"/>
                  </a:lnTo>
                  <a:lnTo>
                    <a:pt x="188417" y="134899"/>
                  </a:lnTo>
                  <a:lnTo>
                    <a:pt x="188252" y="134150"/>
                  </a:lnTo>
                  <a:lnTo>
                    <a:pt x="188125" y="132308"/>
                  </a:lnTo>
                  <a:lnTo>
                    <a:pt x="188531" y="130949"/>
                  </a:lnTo>
                  <a:lnTo>
                    <a:pt x="189268" y="129819"/>
                  </a:lnTo>
                  <a:close/>
                </a:path>
                <a:path w="265429" h="169545">
                  <a:moveTo>
                    <a:pt x="194271" y="101219"/>
                  </a:moveTo>
                  <a:lnTo>
                    <a:pt x="193586" y="98488"/>
                  </a:lnTo>
                  <a:lnTo>
                    <a:pt x="192366" y="97320"/>
                  </a:lnTo>
                  <a:lnTo>
                    <a:pt x="190893" y="96761"/>
                  </a:lnTo>
                  <a:lnTo>
                    <a:pt x="190500" y="98437"/>
                  </a:lnTo>
                  <a:lnTo>
                    <a:pt x="189445" y="99872"/>
                  </a:lnTo>
                  <a:lnTo>
                    <a:pt x="187998" y="100774"/>
                  </a:lnTo>
                  <a:lnTo>
                    <a:pt x="188963" y="101333"/>
                  </a:lnTo>
                  <a:lnTo>
                    <a:pt x="189750" y="102133"/>
                  </a:lnTo>
                  <a:lnTo>
                    <a:pt x="190334" y="103111"/>
                  </a:lnTo>
                  <a:lnTo>
                    <a:pt x="191198" y="102946"/>
                  </a:lnTo>
                  <a:lnTo>
                    <a:pt x="192354" y="102920"/>
                  </a:lnTo>
                  <a:lnTo>
                    <a:pt x="193649" y="103251"/>
                  </a:lnTo>
                  <a:lnTo>
                    <a:pt x="194068" y="102285"/>
                  </a:lnTo>
                  <a:lnTo>
                    <a:pt x="194271" y="101219"/>
                  </a:lnTo>
                  <a:close/>
                </a:path>
                <a:path w="265429" h="169545">
                  <a:moveTo>
                    <a:pt x="198615" y="69786"/>
                  </a:moveTo>
                  <a:lnTo>
                    <a:pt x="198602" y="69227"/>
                  </a:lnTo>
                  <a:lnTo>
                    <a:pt x="198513" y="68910"/>
                  </a:lnTo>
                  <a:lnTo>
                    <a:pt x="198183" y="68364"/>
                  </a:lnTo>
                  <a:lnTo>
                    <a:pt x="196545" y="68046"/>
                  </a:lnTo>
                  <a:lnTo>
                    <a:pt x="195173" y="67005"/>
                  </a:lnTo>
                  <a:lnTo>
                    <a:pt x="194538" y="65506"/>
                  </a:lnTo>
                  <a:lnTo>
                    <a:pt x="193890" y="65405"/>
                  </a:lnTo>
                  <a:lnTo>
                    <a:pt x="193205" y="65417"/>
                  </a:lnTo>
                  <a:lnTo>
                    <a:pt x="189826" y="66243"/>
                  </a:lnTo>
                  <a:lnTo>
                    <a:pt x="188175" y="68948"/>
                  </a:lnTo>
                  <a:lnTo>
                    <a:pt x="189001" y="72275"/>
                  </a:lnTo>
                  <a:lnTo>
                    <a:pt x="189293" y="72872"/>
                  </a:lnTo>
                  <a:lnTo>
                    <a:pt x="189687" y="73393"/>
                  </a:lnTo>
                  <a:lnTo>
                    <a:pt x="191490" y="72834"/>
                  </a:lnTo>
                  <a:lnTo>
                    <a:pt x="192735" y="72898"/>
                  </a:lnTo>
                  <a:lnTo>
                    <a:pt x="193878" y="73240"/>
                  </a:lnTo>
                  <a:lnTo>
                    <a:pt x="194729" y="71386"/>
                  </a:lnTo>
                  <a:lnTo>
                    <a:pt x="196481" y="70040"/>
                  </a:lnTo>
                  <a:lnTo>
                    <a:pt x="198615" y="69786"/>
                  </a:lnTo>
                  <a:close/>
                </a:path>
                <a:path w="265429" h="169545">
                  <a:moveTo>
                    <a:pt x="204266" y="100774"/>
                  </a:moveTo>
                  <a:lnTo>
                    <a:pt x="202882" y="99720"/>
                  </a:lnTo>
                  <a:lnTo>
                    <a:pt x="201917" y="98132"/>
                  </a:lnTo>
                  <a:lnTo>
                    <a:pt x="201663" y="95783"/>
                  </a:lnTo>
                  <a:lnTo>
                    <a:pt x="201726" y="94729"/>
                  </a:lnTo>
                  <a:lnTo>
                    <a:pt x="201574" y="94030"/>
                  </a:lnTo>
                  <a:lnTo>
                    <a:pt x="201739" y="92951"/>
                  </a:lnTo>
                  <a:lnTo>
                    <a:pt x="200939" y="92951"/>
                  </a:lnTo>
                  <a:lnTo>
                    <a:pt x="200571" y="93218"/>
                  </a:lnTo>
                  <a:lnTo>
                    <a:pt x="200139" y="93408"/>
                  </a:lnTo>
                  <a:lnTo>
                    <a:pt x="199301" y="93586"/>
                  </a:lnTo>
                  <a:lnTo>
                    <a:pt x="198589" y="93510"/>
                  </a:lnTo>
                  <a:lnTo>
                    <a:pt x="196291" y="94551"/>
                  </a:lnTo>
                  <a:lnTo>
                    <a:pt x="194716" y="96850"/>
                  </a:lnTo>
                  <a:lnTo>
                    <a:pt x="194779" y="102958"/>
                  </a:lnTo>
                  <a:lnTo>
                    <a:pt x="197535" y="105727"/>
                  </a:lnTo>
                  <a:lnTo>
                    <a:pt x="200964" y="105918"/>
                  </a:lnTo>
                  <a:lnTo>
                    <a:pt x="200558" y="105232"/>
                  </a:lnTo>
                  <a:lnTo>
                    <a:pt x="200037" y="103022"/>
                  </a:lnTo>
                  <a:lnTo>
                    <a:pt x="201168" y="101219"/>
                  </a:lnTo>
                  <a:lnTo>
                    <a:pt x="203428" y="100711"/>
                  </a:lnTo>
                  <a:lnTo>
                    <a:pt x="204266" y="100774"/>
                  </a:lnTo>
                  <a:close/>
                </a:path>
                <a:path w="265429" h="169545">
                  <a:moveTo>
                    <a:pt x="207403" y="117919"/>
                  </a:moveTo>
                  <a:lnTo>
                    <a:pt x="207073" y="117132"/>
                  </a:lnTo>
                  <a:lnTo>
                    <a:pt x="205765" y="115824"/>
                  </a:lnTo>
                  <a:lnTo>
                    <a:pt x="204965" y="115506"/>
                  </a:lnTo>
                  <a:lnTo>
                    <a:pt x="203098" y="115506"/>
                  </a:lnTo>
                  <a:lnTo>
                    <a:pt x="202311" y="115824"/>
                  </a:lnTo>
                  <a:lnTo>
                    <a:pt x="200990" y="117132"/>
                  </a:lnTo>
                  <a:lnTo>
                    <a:pt x="200660" y="117919"/>
                  </a:lnTo>
                  <a:lnTo>
                    <a:pt x="200660" y="119773"/>
                  </a:lnTo>
                  <a:lnTo>
                    <a:pt x="200990" y="120561"/>
                  </a:lnTo>
                  <a:lnTo>
                    <a:pt x="202311" y="121869"/>
                  </a:lnTo>
                  <a:lnTo>
                    <a:pt x="203098" y="122186"/>
                  </a:lnTo>
                  <a:lnTo>
                    <a:pt x="204965" y="122186"/>
                  </a:lnTo>
                  <a:lnTo>
                    <a:pt x="205765" y="121869"/>
                  </a:lnTo>
                  <a:lnTo>
                    <a:pt x="207073" y="120561"/>
                  </a:lnTo>
                  <a:lnTo>
                    <a:pt x="207403" y="119773"/>
                  </a:lnTo>
                  <a:lnTo>
                    <a:pt x="207403" y="117919"/>
                  </a:lnTo>
                  <a:close/>
                </a:path>
                <a:path w="265429" h="169545">
                  <a:moveTo>
                    <a:pt x="208800" y="74612"/>
                  </a:moveTo>
                  <a:lnTo>
                    <a:pt x="208749" y="69608"/>
                  </a:lnTo>
                  <a:lnTo>
                    <a:pt x="206489" y="67398"/>
                  </a:lnTo>
                  <a:lnTo>
                    <a:pt x="201968" y="67449"/>
                  </a:lnTo>
                  <a:lnTo>
                    <a:pt x="200520" y="68402"/>
                  </a:lnTo>
                  <a:lnTo>
                    <a:pt x="199631" y="69748"/>
                  </a:lnTo>
                  <a:lnTo>
                    <a:pt x="202666" y="69875"/>
                  </a:lnTo>
                  <a:lnTo>
                    <a:pt x="205206" y="72237"/>
                  </a:lnTo>
                  <a:lnTo>
                    <a:pt x="205447" y="75946"/>
                  </a:lnTo>
                  <a:lnTo>
                    <a:pt x="205232" y="77101"/>
                  </a:lnTo>
                  <a:lnTo>
                    <a:pt x="207289" y="76454"/>
                  </a:lnTo>
                  <a:lnTo>
                    <a:pt x="208800" y="74612"/>
                  </a:lnTo>
                  <a:close/>
                </a:path>
                <a:path w="265429" h="169545">
                  <a:moveTo>
                    <a:pt x="211099" y="118795"/>
                  </a:moveTo>
                  <a:lnTo>
                    <a:pt x="210642" y="118110"/>
                  </a:lnTo>
                  <a:lnTo>
                    <a:pt x="210324" y="117322"/>
                  </a:lnTo>
                  <a:lnTo>
                    <a:pt x="210159" y="116027"/>
                  </a:lnTo>
                  <a:lnTo>
                    <a:pt x="209423" y="116001"/>
                  </a:lnTo>
                  <a:lnTo>
                    <a:pt x="209245" y="116598"/>
                  </a:lnTo>
                  <a:lnTo>
                    <a:pt x="209257" y="118313"/>
                  </a:lnTo>
                  <a:lnTo>
                    <a:pt x="209842" y="119557"/>
                  </a:lnTo>
                  <a:lnTo>
                    <a:pt x="210769" y="120446"/>
                  </a:lnTo>
                  <a:lnTo>
                    <a:pt x="210921" y="119329"/>
                  </a:lnTo>
                  <a:lnTo>
                    <a:pt x="211099" y="118795"/>
                  </a:lnTo>
                  <a:close/>
                </a:path>
                <a:path w="265429" h="169545">
                  <a:moveTo>
                    <a:pt x="213385" y="31940"/>
                  </a:moveTo>
                  <a:lnTo>
                    <a:pt x="213360" y="29044"/>
                  </a:lnTo>
                  <a:lnTo>
                    <a:pt x="211823" y="27571"/>
                  </a:lnTo>
                  <a:lnTo>
                    <a:pt x="208826" y="27609"/>
                  </a:lnTo>
                  <a:lnTo>
                    <a:pt x="207886" y="28206"/>
                  </a:lnTo>
                  <a:lnTo>
                    <a:pt x="207289" y="29057"/>
                  </a:lnTo>
                  <a:lnTo>
                    <a:pt x="207784" y="28638"/>
                  </a:lnTo>
                  <a:lnTo>
                    <a:pt x="208368" y="28308"/>
                  </a:lnTo>
                  <a:lnTo>
                    <a:pt x="210921" y="28054"/>
                  </a:lnTo>
                  <a:lnTo>
                    <a:pt x="212572" y="29387"/>
                  </a:lnTo>
                  <a:lnTo>
                    <a:pt x="212852" y="32054"/>
                  </a:lnTo>
                  <a:lnTo>
                    <a:pt x="212598" y="32816"/>
                  </a:lnTo>
                  <a:lnTo>
                    <a:pt x="212153" y="33451"/>
                  </a:lnTo>
                  <a:lnTo>
                    <a:pt x="212890" y="32829"/>
                  </a:lnTo>
                  <a:lnTo>
                    <a:pt x="213385" y="31940"/>
                  </a:lnTo>
                  <a:close/>
                </a:path>
                <a:path w="265429" h="169545">
                  <a:moveTo>
                    <a:pt x="217779" y="91160"/>
                  </a:moveTo>
                  <a:lnTo>
                    <a:pt x="216077" y="90385"/>
                  </a:lnTo>
                  <a:lnTo>
                    <a:pt x="214706" y="88925"/>
                  </a:lnTo>
                  <a:lnTo>
                    <a:pt x="214172" y="86982"/>
                  </a:lnTo>
                  <a:lnTo>
                    <a:pt x="214058" y="86271"/>
                  </a:lnTo>
                  <a:lnTo>
                    <a:pt x="213652" y="87249"/>
                  </a:lnTo>
                  <a:lnTo>
                    <a:pt x="212991" y="88087"/>
                  </a:lnTo>
                  <a:lnTo>
                    <a:pt x="212153" y="88734"/>
                  </a:lnTo>
                  <a:lnTo>
                    <a:pt x="212128" y="89306"/>
                  </a:lnTo>
                  <a:lnTo>
                    <a:pt x="212636" y="91401"/>
                  </a:lnTo>
                  <a:lnTo>
                    <a:pt x="214464" y="92494"/>
                  </a:lnTo>
                  <a:lnTo>
                    <a:pt x="216890" y="91909"/>
                  </a:lnTo>
                  <a:lnTo>
                    <a:pt x="217373" y="91567"/>
                  </a:lnTo>
                  <a:lnTo>
                    <a:pt x="217779" y="91160"/>
                  </a:lnTo>
                  <a:close/>
                </a:path>
                <a:path w="265429" h="169545">
                  <a:moveTo>
                    <a:pt x="227939" y="136486"/>
                  </a:moveTo>
                  <a:lnTo>
                    <a:pt x="227698" y="135597"/>
                  </a:lnTo>
                  <a:lnTo>
                    <a:pt x="227126" y="134874"/>
                  </a:lnTo>
                  <a:lnTo>
                    <a:pt x="226339" y="134442"/>
                  </a:lnTo>
                  <a:lnTo>
                    <a:pt x="226199" y="135128"/>
                  </a:lnTo>
                  <a:lnTo>
                    <a:pt x="226085" y="135445"/>
                  </a:lnTo>
                  <a:lnTo>
                    <a:pt x="226809" y="135572"/>
                  </a:lnTo>
                  <a:lnTo>
                    <a:pt x="227431" y="135953"/>
                  </a:lnTo>
                  <a:lnTo>
                    <a:pt x="227939" y="136486"/>
                  </a:lnTo>
                  <a:close/>
                </a:path>
                <a:path w="265429" h="169545">
                  <a:moveTo>
                    <a:pt x="234061" y="66230"/>
                  </a:moveTo>
                  <a:lnTo>
                    <a:pt x="233730" y="65443"/>
                  </a:lnTo>
                  <a:lnTo>
                    <a:pt x="232410" y="64135"/>
                  </a:lnTo>
                  <a:lnTo>
                    <a:pt x="231609" y="63804"/>
                  </a:lnTo>
                  <a:lnTo>
                    <a:pt x="229755" y="63804"/>
                  </a:lnTo>
                  <a:lnTo>
                    <a:pt x="228955" y="64135"/>
                  </a:lnTo>
                  <a:lnTo>
                    <a:pt x="227647" y="65443"/>
                  </a:lnTo>
                  <a:lnTo>
                    <a:pt x="227317" y="66230"/>
                  </a:lnTo>
                  <a:lnTo>
                    <a:pt x="227317" y="68072"/>
                  </a:lnTo>
                  <a:lnTo>
                    <a:pt x="227647" y="68872"/>
                  </a:lnTo>
                  <a:lnTo>
                    <a:pt x="228955" y="70167"/>
                  </a:lnTo>
                  <a:lnTo>
                    <a:pt x="229755" y="70497"/>
                  </a:lnTo>
                  <a:lnTo>
                    <a:pt x="231609" y="70497"/>
                  </a:lnTo>
                  <a:lnTo>
                    <a:pt x="232410" y="70167"/>
                  </a:lnTo>
                  <a:lnTo>
                    <a:pt x="233730" y="68872"/>
                  </a:lnTo>
                  <a:lnTo>
                    <a:pt x="234061" y="68072"/>
                  </a:lnTo>
                  <a:lnTo>
                    <a:pt x="234061" y="66230"/>
                  </a:lnTo>
                  <a:close/>
                </a:path>
                <a:path w="265429" h="169545">
                  <a:moveTo>
                    <a:pt x="246189" y="112153"/>
                  </a:moveTo>
                  <a:lnTo>
                    <a:pt x="246164" y="108800"/>
                  </a:lnTo>
                  <a:lnTo>
                    <a:pt x="244627" y="107327"/>
                  </a:lnTo>
                  <a:lnTo>
                    <a:pt x="241935" y="107353"/>
                  </a:lnTo>
                  <a:lnTo>
                    <a:pt x="241185" y="107683"/>
                  </a:lnTo>
                  <a:lnTo>
                    <a:pt x="240614" y="108280"/>
                  </a:lnTo>
                  <a:lnTo>
                    <a:pt x="240766" y="109664"/>
                  </a:lnTo>
                  <a:lnTo>
                    <a:pt x="240449" y="110985"/>
                  </a:lnTo>
                  <a:lnTo>
                    <a:pt x="239814" y="112115"/>
                  </a:lnTo>
                  <a:lnTo>
                    <a:pt x="240626" y="112725"/>
                  </a:lnTo>
                  <a:lnTo>
                    <a:pt x="240969" y="113093"/>
                  </a:lnTo>
                  <a:lnTo>
                    <a:pt x="241973" y="113106"/>
                  </a:lnTo>
                  <a:lnTo>
                    <a:pt x="242938" y="113372"/>
                  </a:lnTo>
                  <a:lnTo>
                    <a:pt x="243789" y="113830"/>
                  </a:lnTo>
                  <a:lnTo>
                    <a:pt x="245173" y="113398"/>
                  </a:lnTo>
                  <a:lnTo>
                    <a:pt x="246189" y="112153"/>
                  </a:lnTo>
                  <a:close/>
                </a:path>
                <a:path w="265429" h="169545">
                  <a:moveTo>
                    <a:pt x="246240" y="90030"/>
                  </a:moveTo>
                  <a:lnTo>
                    <a:pt x="246113" y="90030"/>
                  </a:lnTo>
                  <a:lnTo>
                    <a:pt x="246240" y="90043"/>
                  </a:lnTo>
                  <a:close/>
                </a:path>
                <a:path w="265429" h="169545">
                  <a:moveTo>
                    <a:pt x="264998" y="67132"/>
                  </a:moveTo>
                  <a:lnTo>
                    <a:pt x="264337" y="66662"/>
                  </a:lnTo>
                  <a:lnTo>
                    <a:pt x="263664" y="66649"/>
                  </a:lnTo>
                  <a:lnTo>
                    <a:pt x="263042" y="66471"/>
                  </a:lnTo>
                  <a:lnTo>
                    <a:pt x="262496" y="66090"/>
                  </a:lnTo>
                  <a:lnTo>
                    <a:pt x="260654" y="66141"/>
                  </a:lnTo>
                  <a:lnTo>
                    <a:pt x="259181" y="67627"/>
                  </a:lnTo>
                  <a:lnTo>
                    <a:pt x="259207" y="69913"/>
                  </a:lnTo>
                  <a:lnTo>
                    <a:pt x="259473" y="70688"/>
                  </a:lnTo>
                  <a:lnTo>
                    <a:pt x="259956" y="68961"/>
                  </a:lnTo>
                  <a:lnTo>
                    <a:pt x="261340" y="67525"/>
                  </a:lnTo>
                  <a:lnTo>
                    <a:pt x="263842" y="67017"/>
                  </a:lnTo>
                  <a:lnTo>
                    <a:pt x="264998" y="6713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332409" y="4498491"/>
              <a:ext cx="264160" cy="170180"/>
            </a:xfrm>
            <a:custGeom>
              <a:avLst/>
              <a:gdLst/>
              <a:ahLst/>
              <a:cxnLst/>
              <a:rect l="l" t="t" r="r" b="b"/>
              <a:pathLst>
                <a:path w="264159" h="170179">
                  <a:moveTo>
                    <a:pt x="7137" y="99428"/>
                  </a:moveTo>
                  <a:lnTo>
                    <a:pt x="6934" y="98145"/>
                  </a:lnTo>
                  <a:lnTo>
                    <a:pt x="6438" y="96367"/>
                  </a:lnTo>
                  <a:lnTo>
                    <a:pt x="4584" y="95313"/>
                  </a:lnTo>
                  <a:lnTo>
                    <a:pt x="2527" y="95872"/>
                  </a:lnTo>
                  <a:lnTo>
                    <a:pt x="749" y="96875"/>
                  </a:lnTo>
                  <a:lnTo>
                    <a:pt x="0" y="98386"/>
                  </a:lnTo>
                  <a:lnTo>
                    <a:pt x="914" y="101701"/>
                  </a:lnTo>
                  <a:lnTo>
                    <a:pt x="2755" y="102743"/>
                  </a:lnTo>
                  <a:lnTo>
                    <a:pt x="5422" y="101892"/>
                  </a:lnTo>
                  <a:lnTo>
                    <a:pt x="5905" y="101536"/>
                  </a:lnTo>
                  <a:lnTo>
                    <a:pt x="6845" y="100380"/>
                  </a:lnTo>
                  <a:lnTo>
                    <a:pt x="7137" y="99428"/>
                  </a:lnTo>
                  <a:close/>
                </a:path>
                <a:path w="264159" h="170179">
                  <a:moveTo>
                    <a:pt x="33896" y="65493"/>
                  </a:moveTo>
                  <a:lnTo>
                    <a:pt x="33489" y="63614"/>
                  </a:lnTo>
                  <a:lnTo>
                    <a:pt x="33007" y="61823"/>
                  </a:lnTo>
                  <a:lnTo>
                    <a:pt x="31153" y="60782"/>
                  </a:lnTo>
                  <a:lnTo>
                    <a:pt x="29121" y="61328"/>
                  </a:lnTo>
                  <a:lnTo>
                    <a:pt x="27355" y="62268"/>
                  </a:lnTo>
                  <a:lnTo>
                    <a:pt x="26555" y="63804"/>
                  </a:lnTo>
                  <a:lnTo>
                    <a:pt x="27178" y="66103"/>
                  </a:lnTo>
                  <a:lnTo>
                    <a:pt x="27647" y="66662"/>
                  </a:lnTo>
                  <a:lnTo>
                    <a:pt x="29019" y="67716"/>
                  </a:lnTo>
                  <a:lnTo>
                    <a:pt x="30060" y="68008"/>
                  </a:lnTo>
                  <a:lnTo>
                    <a:pt x="32867" y="67246"/>
                  </a:lnTo>
                  <a:lnTo>
                    <a:pt x="33896" y="65493"/>
                  </a:lnTo>
                  <a:close/>
                </a:path>
                <a:path w="264159" h="170179">
                  <a:moveTo>
                    <a:pt x="36703" y="77711"/>
                  </a:moveTo>
                  <a:lnTo>
                    <a:pt x="36474" y="74460"/>
                  </a:lnTo>
                  <a:lnTo>
                    <a:pt x="35521" y="73329"/>
                  </a:lnTo>
                  <a:lnTo>
                    <a:pt x="33858" y="72783"/>
                  </a:lnTo>
                  <a:lnTo>
                    <a:pt x="33426" y="72720"/>
                  </a:lnTo>
                  <a:lnTo>
                    <a:pt x="31127" y="72859"/>
                  </a:lnTo>
                  <a:lnTo>
                    <a:pt x="29718" y="74460"/>
                  </a:lnTo>
                  <a:lnTo>
                    <a:pt x="29870" y="76631"/>
                  </a:lnTo>
                  <a:lnTo>
                    <a:pt x="30607" y="78587"/>
                  </a:lnTo>
                  <a:lnTo>
                    <a:pt x="31902" y="79527"/>
                  </a:lnTo>
                  <a:lnTo>
                    <a:pt x="35293" y="79311"/>
                  </a:lnTo>
                  <a:lnTo>
                    <a:pt x="36703" y="77711"/>
                  </a:lnTo>
                  <a:close/>
                </a:path>
                <a:path w="264159" h="170179">
                  <a:moveTo>
                    <a:pt x="37452" y="109740"/>
                  </a:moveTo>
                  <a:lnTo>
                    <a:pt x="36817" y="107429"/>
                  </a:lnTo>
                  <a:lnTo>
                    <a:pt x="36537" y="106984"/>
                  </a:lnTo>
                  <a:lnTo>
                    <a:pt x="35356" y="105714"/>
                  </a:lnTo>
                  <a:lnTo>
                    <a:pt x="34086" y="105270"/>
                  </a:lnTo>
                  <a:lnTo>
                    <a:pt x="32677" y="105651"/>
                  </a:lnTo>
                  <a:lnTo>
                    <a:pt x="32410" y="105816"/>
                  </a:lnTo>
                  <a:lnTo>
                    <a:pt x="30899" y="106464"/>
                  </a:lnTo>
                  <a:lnTo>
                    <a:pt x="30010" y="108089"/>
                  </a:lnTo>
                  <a:lnTo>
                    <a:pt x="30848" y="111137"/>
                  </a:lnTo>
                  <a:lnTo>
                    <a:pt x="32118" y="112052"/>
                  </a:lnTo>
                  <a:lnTo>
                    <a:pt x="34239" y="112166"/>
                  </a:lnTo>
                  <a:lnTo>
                    <a:pt x="36398" y="111582"/>
                  </a:lnTo>
                  <a:lnTo>
                    <a:pt x="37452" y="109740"/>
                  </a:lnTo>
                  <a:close/>
                </a:path>
                <a:path w="264159" h="170179">
                  <a:moveTo>
                    <a:pt x="37973" y="133997"/>
                  </a:moveTo>
                  <a:lnTo>
                    <a:pt x="37922" y="129501"/>
                  </a:lnTo>
                  <a:lnTo>
                    <a:pt x="35458" y="126949"/>
                  </a:lnTo>
                  <a:lnTo>
                    <a:pt x="31711" y="126606"/>
                  </a:lnTo>
                  <a:lnTo>
                    <a:pt x="28295" y="126631"/>
                  </a:lnTo>
                  <a:lnTo>
                    <a:pt x="25552" y="129413"/>
                  </a:lnTo>
                  <a:lnTo>
                    <a:pt x="25603" y="133985"/>
                  </a:lnTo>
                  <a:lnTo>
                    <a:pt x="25958" y="135064"/>
                  </a:lnTo>
                  <a:lnTo>
                    <a:pt x="26962" y="136639"/>
                  </a:lnTo>
                  <a:lnTo>
                    <a:pt x="27482" y="137198"/>
                  </a:lnTo>
                  <a:lnTo>
                    <a:pt x="28092" y="137655"/>
                  </a:lnTo>
                  <a:lnTo>
                    <a:pt x="29425" y="137515"/>
                  </a:lnTo>
                  <a:lnTo>
                    <a:pt x="26784" y="137820"/>
                  </a:lnTo>
                  <a:lnTo>
                    <a:pt x="25730" y="138709"/>
                  </a:lnTo>
                  <a:lnTo>
                    <a:pt x="25146" y="140716"/>
                  </a:lnTo>
                  <a:lnTo>
                    <a:pt x="25285" y="143002"/>
                  </a:lnTo>
                  <a:lnTo>
                    <a:pt x="26898" y="144399"/>
                  </a:lnTo>
                  <a:lnTo>
                    <a:pt x="29933" y="144208"/>
                  </a:lnTo>
                  <a:lnTo>
                    <a:pt x="29603" y="144780"/>
                  </a:lnTo>
                  <a:lnTo>
                    <a:pt x="30365" y="147586"/>
                  </a:lnTo>
                  <a:lnTo>
                    <a:pt x="31115" y="148310"/>
                  </a:lnTo>
                  <a:lnTo>
                    <a:pt x="32715" y="148996"/>
                  </a:lnTo>
                  <a:lnTo>
                    <a:pt x="33464" y="149110"/>
                  </a:lnTo>
                  <a:lnTo>
                    <a:pt x="35890" y="148463"/>
                  </a:lnTo>
                  <a:lnTo>
                    <a:pt x="36868" y="146862"/>
                  </a:lnTo>
                  <a:lnTo>
                    <a:pt x="36601" y="144805"/>
                  </a:lnTo>
                  <a:lnTo>
                    <a:pt x="36195" y="143281"/>
                  </a:lnTo>
                  <a:lnTo>
                    <a:pt x="34785" y="142367"/>
                  </a:lnTo>
                  <a:lnTo>
                    <a:pt x="32740" y="142367"/>
                  </a:lnTo>
                  <a:lnTo>
                    <a:pt x="31572" y="142697"/>
                  </a:lnTo>
                  <a:lnTo>
                    <a:pt x="31915" y="140995"/>
                  </a:lnTo>
                  <a:lnTo>
                    <a:pt x="31851" y="139979"/>
                  </a:lnTo>
                  <a:lnTo>
                    <a:pt x="31521" y="139344"/>
                  </a:lnTo>
                  <a:lnTo>
                    <a:pt x="31064" y="138823"/>
                  </a:lnTo>
                  <a:lnTo>
                    <a:pt x="31826" y="138887"/>
                  </a:lnTo>
                  <a:lnTo>
                    <a:pt x="33578" y="138861"/>
                  </a:lnTo>
                  <a:lnTo>
                    <a:pt x="35140" y="138125"/>
                  </a:lnTo>
                  <a:lnTo>
                    <a:pt x="36868" y="136220"/>
                  </a:lnTo>
                  <a:lnTo>
                    <a:pt x="37553" y="135216"/>
                  </a:lnTo>
                  <a:lnTo>
                    <a:pt x="37973" y="133997"/>
                  </a:lnTo>
                  <a:close/>
                </a:path>
                <a:path w="264159" h="170179">
                  <a:moveTo>
                    <a:pt x="56426" y="129273"/>
                  </a:moveTo>
                  <a:lnTo>
                    <a:pt x="56184" y="125590"/>
                  </a:lnTo>
                  <a:lnTo>
                    <a:pt x="54584" y="124193"/>
                  </a:lnTo>
                  <a:lnTo>
                    <a:pt x="52336" y="124345"/>
                  </a:lnTo>
                  <a:lnTo>
                    <a:pt x="50355" y="125145"/>
                  </a:lnTo>
                  <a:lnTo>
                    <a:pt x="51638" y="124599"/>
                  </a:lnTo>
                  <a:lnTo>
                    <a:pt x="50622" y="123037"/>
                  </a:lnTo>
                  <a:lnTo>
                    <a:pt x="48818" y="122186"/>
                  </a:lnTo>
                  <a:lnTo>
                    <a:pt x="46545" y="122440"/>
                  </a:lnTo>
                  <a:lnTo>
                    <a:pt x="46355" y="122402"/>
                  </a:lnTo>
                  <a:lnTo>
                    <a:pt x="45250" y="122707"/>
                  </a:lnTo>
                  <a:lnTo>
                    <a:pt x="44538" y="123228"/>
                  </a:lnTo>
                  <a:lnTo>
                    <a:pt x="42748" y="125069"/>
                  </a:lnTo>
                  <a:lnTo>
                    <a:pt x="42151" y="126809"/>
                  </a:lnTo>
                  <a:lnTo>
                    <a:pt x="42887" y="129501"/>
                  </a:lnTo>
                  <a:lnTo>
                    <a:pt x="43446" y="130238"/>
                  </a:lnTo>
                  <a:lnTo>
                    <a:pt x="45339" y="131978"/>
                  </a:lnTo>
                  <a:lnTo>
                    <a:pt x="47066" y="132537"/>
                  </a:lnTo>
                  <a:lnTo>
                    <a:pt x="49809" y="131800"/>
                  </a:lnTo>
                  <a:lnTo>
                    <a:pt x="50584" y="131178"/>
                  </a:lnTo>
                  <a:lnTo>
                    <a:pt x="51219" y="130454"/>
                  </a:lnTo>
                  <a:lnTo>
                    <a:pt x="51790" y="130797"/>
                  </a:lnTo>
                  <a:lnTo>
                    <a:pt x="52438" y="131038"/>
                  </a:lnTo>
                  <a:lnTo>
                    <a:pt x="55029" y="130873"/>
                  </a:lnTo>
                  <a:lnTo>
                    <a:pt x="56426" y="129273"/>
                  </a:lnTo>
                  <a:close/>
                </a:path>
                <a:path w="264159" h="170179">
                  <a:moveTo>
                    <a:pt x="64096" y="92125"/>
                  </a:moveTo>
                  <a:lnTo>
                    <a:pt x="63817" y="89484"/>
                  </a:lnTo>
                  <a:lnTo>
                    <a:pt x="62268" y="88163"/>
                  </a:lnTo>
                  <a:lnTo>
                    <a:pt x="59753" y="88328"/>
                  </a:lnTo>
                  <a:lnTo>
                    <a:pt x="59156" y="88633"/>
                  </a:lnTo>
                  <a:lnTo>
                    <a:pt x="58102" y="89522"/>
                  </a:lnTo>
                  <a:lnTo>
                    <a:pt x="57518" y="90411"/>
                  </a:lnTo>
                  <a:lnTo>
                    <a:pt x="57264" y="91097"/>
                  </a:lnTo>
                  <a:lnTo>
                    <a:pt x="57353" y="92379"/>
                  </a:lnTo>
                  <a:lnTo>
                    <a:pt x="57797" y="93294"/>
                  </a:lnTo>
                  <a:lnTo>
                    <a:pt x="58420" y="94348"/>
                  </a:lnTo>
                  <a:lnTo>
                    <a:pt x="59588" y="95046"/>
                  </a:lnTo>
                  <a:lnTo>
                    <a:pt x="62039" y="94881"/>
                  </a:lnTo>
                  <a:lnTo>
                    <a:pt x="62953" y="94234"/>
                  </a:lnTo>
                  <a:lnTo>
                    <a:pt x="63868" y="92773"/>
                  </a:lnTo>
                  <a:lnTo>
                    <a:pt x="64096" y="92125"/>
                  </a:lnTo>
                  <a:close/>
                </a:path>
                <a:path w="264159" h="170179">
                  <a:moveTo>
                    <a:pt x="64846" y="102247"/>
                  </a:moveTo>
                  <a:lnTo>
                    <a:pt x="63639" y="97878"/>
                  </a:lnTo>
                  <a:lnTo>
                    <a:pt x="60883" y="96316"/>
                  </a:lnTo>
                  <a:lnTo>
                    <a:pt x="56045" y="97624"/>
                  </a:lnTo>
                  <a:lnTo>
                    <a:pt x="54673" y="99542"/>
                  </a:lnTo>
                  <a:lnTo>
                    <a:pt x="54571" y="102743"/>
                  </a:lnTo>
                  <a:lnTo>
                    <a:pt x="55067" y="104571"/>
                  </a:lnTo>
                  <a:lnTo>
                    <a:pt x="56057" y="105638"/>
                  </a:lnTo>
                  <a:lnTo>
                    <a:pt x="58343" y="106794"/>
                  </a:lnTo>
                  <a:lnTo>
                    <a:pt x="59601" y="106997"/>
                  </a:lnTo>
                  <a:lnTo>
                    <a:pt x="61798" y="106400"/>
                  </a:lnTo>
                  <a:lnTo>
                    <a:pt x="62534" y="105841"/>
                  </a:lnTo>
                  <a:lnTo>
                    <a:pt x="64287" y="103949"/>
                  </a:lnTo>
                  <a:lnTo>
                    <a:pt x="64846" y="102247"/>
                  </a:lnTo>
                  <a:close/>
                </a:path>
                <a:path w="264159" h="170179">
                  <a:moveTo>
                    <a:pt x="69570" y="48018"/>
                  </a:moveTo>
                  <a:lnTo>
                    <a:pt x="69405" y="45415"/>
                  </a:lnTo>
                  <a:lnTo>
                    <a:pt x="67792" y="44018"/>
                  </a:lnTo>
                  <a:lnTo>
                    <a:pt x="64363" y="44246"/>
                  </a:lnTo>
                  <a:lnTo>
                    <a:pt x="63169" y="45427"/>
                  </a:lnTo>
                  <a:lnTo>
                    <a:pt x="62776" y="47421"/>
                  </a:lnTo>
                  <a:lnTo>
                    <a:pt x="62877" y="48856"/>
                  </a:lnTo>
                  <a:lnTo>
                    <a:pt x="63563" y="49771"/>
                  </a:lnTo>
                  <a:lnTo>
                    <a:pt x="65049" y="50634"/>
                  </a:lnTo>
                  <a:lnTo>
                    <a:pt x="65684" y="50863"/>
                  </a:lnTo>
                  <a:lnTo>
                    <a:pt x="67475" y="50736"/>
                  </a:lnTo>
                  <a:lnTo>
                    <a:pt x="68351" y="50139"/>
                  </a:lnTo>
                  <a:lnTo>
                    <a:pt x="69316" y="48704"/>
                  </a:lnTo>
                  <a:lnTo>
                    <a:pt x="69570" y="48018"/>
                  </a:lnTo>
                  <a:close/>
                </a:path>
                <a:path w="264159" h="170179">
                  <a:moveTo>
                    <a:pt x="69964" y="149682"/>
                  </a:moveTo>
                  <a:lnTo>
                    <a:pt x="68516" y="144449"/>
                  </a:lnTo>
                  <a:lnTo>
                    <a:pt x="67068" y="142976"/>
                  </a:lnTo>
                  <a:lnTo>
                    <a:pt x="64579" y="142036"/>
                  </a:lnTo>
                  <a:lnTo>
                    <a:pt x="63817" y="141897"/>
                  </a:lnTo>
                  <a:lnTo>
                    <a:pt x="61988" y="141947"/>
                  </a:lnTo>
                  <a:lnTo>
                    <a:pt x="58089" y="143167"/>
                  </a:lnTo>
                  <a:lnTo>
                    <a:pt x="56248" y="146443"/>
                  </a:lnTo>
                  <a:lnTo>
                    <a:pt x="57340" y="150202"/>
                  </a:lnTo>
                  <a:lnTo>
                    <a:pt x="56692" y="149237"/>
                  </a:lnTo>
                  <a:lnTo>
                    <a:pt x="55600" y="148590"/>
                  </a:lnTo>
                  <a:lnTo>
                    <a:pt x="53200" y="148755"/>
                  </a:lnTo>
                  <a:lnTo>
                    <a:pt x="52285" y="149415"/>
                  </a:lnTo>
                  <a:lnTo>
                    <a:pt x="51384" y="150888"/>
                  </a:lnTo>
                  <a:lnTo>
                    <a:pt x="51142" y="151523"/>
                  </a:lnTo>
                  <a:lnTo>
                    <a:pt x="51320" y="154089"/>
                  </a:lnTo>
                  <a:lnTo>
                    <a:pt x="52920" y="155473"/>
                  </a:lnTo>
                  <a:lnTo>
                    <a:pt x="55740" y="155295"/>
                  </a:lnTo>
                  <a:lnTo>
                    <a:pt x="56565" y="154825"/>
                  </a:lnTo>
                  <a:lnTo>
                    <a:pt x="57670" y="153517"/>
                  </a:lnTo>
                  <a:lnTo>
                    <a:pt x="57988" y="152692"/>
                  </a:lnTo>
                  <a:lnTo>
                    <a:pt x="57912" y="151511"/>
                  </a:lnTo>
                  <a:lnTo>
                    <a:pt x="57746" y="151104"/>
                  </a:lnTo>
                  <a:lnTo>
                    <a:pt x="58369" y="152184"/>
                  </a:lnTo>
                  <a:lnTo>
                    <a:pt x="59359" y="153060"/>
                  </a:lnTo>
                  <a:lnTo>
                    <a:pt x="61798" y="154165"/>
                  </a:lnTo>
                  <a:lnTo>
                    <a:pt x="63258" y="154343"/>
                  </a:lnTo>
                  <a:lnTo>
                    <a:pt x="68021" y="153060"/>
                  </a:lnTo>
                  <a:lnTo>
                    <a:pt x="69964" y="149682"/>
                  </a:lnTo>
                  <a:close/>
                </a:path>
                <a:path w="264159" h="170179">
                  <a:moveTo>
                    <a:pt x="73139" y="77927"/>
                  </a:moveTo>
                  <a:lnTo>
                    <a:pt x="71945" y="73609"/>
                  </a:lnTo>
                  <a:lnTo>
                    <a:pt x="70662" y="72466"/>
                  </a:lnTo>
                  <a:lnTo>
                    <a:pt x="68224" y="71640"/>
                  </a:lnTo>
                  <a:lnTo>
                    <a:pt x="67246" y="71513"/>
                  </a:lnTo>
                  <a:lnTo>
                    <a:pt x="63563" y="72504"/>
                  </a:lnTo>
                  <a:lnTo>
                    <a:pt x="61988" y="75247"/>
                  </a:lnTo>
                  <a:lnTo>
                    <a:pt x="62865" y="78422"/>
                  </a:lnTo>
                  <a:lnTo>
                    <a:pt x="64427" y="80797"/>
                  </a:lnTo>
                  <a:lnTo>
                    <a:pt x="66141" y="81610"/>
                  </a:lnTo>
                  <a:lnTo>
                    <a:pt x="67983" y="81457"/>
                  </a:lnTo>
                  <a:lnTo>
                    <a:pt x="68580" y="81483"/>
                  </a:lnTo>
                  <a:lnTo>
                    <a:pt x="71564" y="80670"/>
                  </a:lnTo>
                  <a:lnTo>
                    <a:pt x="73139" y="77927"/>
                  </a:lnTo>
                  <a:close/>
                </a:path>
                <a:path w="264159" h="170179">
                  <a:moveTo>
                    <a:pt x="78168" y="124002"/>
                  </a:moveTo>
                  <a:lnTo>
                    <a:pt x="76708" y="118681"/>
                  </a:lnTo>
                  <a:lnTo>
                    <a:pt x="75044" y="117157"/>
                  </a:lnTo>
                  <a:lnTo>
                    <a:pt x="73050" y="116611"/>
                  </a:lnTo>
                  <a:lnTo>
                    <a:pt x="72377" y="117017"/>
                  </a:lnTo>
                  <a:lnTo>
                    <a:pt x="71640" y="117322"/>
                  </a:lnTo>
                  <a:lnTo>
                    <a:pt x="70053" y="117424"/>
                  </a:lnTo>
                  <a:lnTo>
                    <a:pt x="69342" y="117284"/>
                  </a:lnTo>
                  <a:lnTo>
                    <a:pt x="68681" y="117030"/>
                  </a:lnTo>
                  <a:lnTo>
                    <a:pt x="66192" y="118287"/>
                  </a:lnTo>
                  <a:lnTo>
                    <a:pt x="64833" y="121158"/>
                  </a:lnTo>
                  <a:lnTo>
                    <a:pt x="66484" y="127165"/>
                  </a:lnTo>
                  <a:lnTo>
                    <a:pt x="69811" y="129057"/>
                  </a:lnTo>
                  <a:lnTo>
                    <a:pt x="76276" y="127304"/>
                  </a:lnTo>
                  <a:lnTo>
                    <a:pt x="78168" y="124002"/>
                  </a:lnTo>
                  <a:close/>
                </a:path>
                <a:path w="264159" h="170179">
                  <a:moveTo>
                    <a:pt x="78892" y="48907"/>
                  </a:moveTo>
                  <a:lnTo>
                    <a:pt x="78130" y="46151"/>
                  </a:lnTo>
                  <a:lnTo>
                    <a:pt x="76276" y="45110"/>
                  </a:lnTo>
                  <a:lnTo>
                    <a:pt x="72694" y="46075"/>
                  </a:lnTo>
                  <a:lnTo>
                    <a:pt x="71628" y="47917"/>
                  </a:lnTo>
                  <a:lnTo>
                    <a:pt x="72110" y="49695"/>
                  </a:lnTo>
                  <a:lnTo>
                    <a:pt x="72656" y="51104"/>
                  </a:lnTo>
                  <a:lnTo>
                    <a:pt x="73660" y="51930"/>
                  </a:lnTo>
                  <a:lnTo>
                    <a:pt x="75298" y="52184"/>
                  </a:lnTo>
                  <a:lnTo>
                    <a:pt x="75780" y="52184"/>
                  </a:lnTo>
                  <a:lnTo>
                    <a:pt x="76631" y="51955"/>
                  </a:lnTo>
                  <a:lnTo>
                    <a:pt x="77609" y="51308"/>
                  </a:lnTo>
                  <a:lnTo>
                    <a:pt x="78663" y="49872"/>
                  </a:lnTo>
                  <a:lnTo>
                    <a:pt x="78892" y="48907"/>
                  </a:lnTo>
                  <a:close/>
                </a:path>
                <a:path w="264159" h="170179">
                  <a:moveTo>
                    <a:pt x="80886" y="22834"/>
                  </a:moveTo>
                  <a:lnTo>
                    <a:pt x="80556" y="22047"/>
                  </a:lnTo>
                  <a:lnTo>
                    <a:pt x="79248" y="20739"/>
                  </a:lnTo>
                  <a:lnTo>
                    <a:pt x="78447" y="20408"/>
                  </a:lnTo>
                  <a:lnTo>
                    <a:pt x="76581" y="20408"/>
                  </a:lnTo>
                  <a:lnTo>
                    <a:pt x="75793" y="20739"/>
                  </a:lnTo>
                  <a:lnTo>
                    <a:pt x="74472" y="22047"/>
                  </a:lnTo>
                  <a:lnTo>
                    <a:pt x="74142" y="22834"/>
                  </a:lnTo>
                  <a:lnTo>
                    <a:pt x="74142" y="24676"/>
                  </a:lnTo>
                  <a:lnTo>
                    <a:pt x="74472" y="25476"/>
                  </a:lnTo>
                  <a:lnTo>
                    <a:pt x="75793" y="26771"/>
                  </a:lnTo>
                  <a:lnTo>
                    <a:pt x="76581" y="27101"/>
                  </a:lnTo>
                  <a:lnTo>
                    <a:pt x="78447" y="27101"/>
                  </a:lnTo>
                  <a:lnTo>
                    <a:pt x="79248" y="26771"/>
                  </a:lnTo>
                  <a:lnTo>
                    <a:pt x="80556" y="25476"/>
                  </a:lnTo>
                  <a:lnTo>
                    <a:pt x="80886" y="24676"/>
                  </a:lnTo>
                  <a:lnTo>
                    <a:pt x="80886" y="22834"/>
                  </a:lnTo>
                  <a:close/>
                </a:path>
                <a:path w="264159" h="170179">
                  <a:moveTo>
                    <a:pt x="87312" y="96024"/>
                  </a:moveTo>
                  <a:lnTo>
                    <a:pt x="86842" y="97066"/>
                  </a:lnTo>
                  <a:lnTo>
                    <a:pt x="85877" y="97866"/>
                  </a:lnTo>
                  <a:lnTo>
                    <a:pt x="82791" y="98183"/>
                  </a:lnTo>
                  <a:lnTo>
                    <a:pt x="81127" y="96850"/>
                  </a:lnTo>
                  <a:lnTo>
                    <a:pt x="80797" y="93586"/>
                  </a:lnTo>
                  <a:lnTo>
                    <a:pt x="81572" y="92303"/>
                  </a:lnTo>
                  <a:lnTo>
                    <a:pt x="82778" y="91706"/>
                  </a:lnTo>
                  <a:lnTo>
                    <a:pt x="82410" y="90741"/>
                  </a:lnTo>
                  <a:lnTo>
                    <a:pt x="82321" y="89535"/>
                  </a:lnTo>
                  <a:lnTo>
                    <a:pt x="82423" y="88900"/>
                  </a:lnTo>
                  <a:lnTo>
                    <a:pt x="82626" y="88303"/>
                  </a:lnTo>
                  <a:lnTo>
                    <a:pt x="81940" y="88176"/>
                  </a:lnTo>
                  <a:lnTo>
                    <a:pt x="75425" y="94754"/>
                  </a:lnTo>
                  <a:lnTo>
                    <a:pt x="76593" y="98983"/>
                  </a:lnTo>
                  <a:lnTo>
                    <a:pt x="79921" y="100863"/>
                  </a:lnTo>
                  <a:lnTo>
                    <a:pt x="85204" y="99441"/>
                  </a:lnTo>
                  <a:lnTo>
                    <a:pt x="86715" y="97891"/>
                  </a:lnTo>
                  <a:lnTo>
                    <a:pt x="87312" y="96024"/>
                  </a:lnTo>
                  <a:close/>
                </a:path>
                <a:path w="264159" h="170179">
                  <a:moveTo>
                    <a:pt x="95923" y="61976"/>
                  </a:moveTo>
                  <a:lnTo>
                    <a:pt x="90474" y="54902"/>
                  </a:lnTo>
                  <a:lnTo>
                    <a:pt x="86956" y="55854"/>
                  </a:lnTo>
                  <a:lnTo>
                    <a:pt x="85382" y="58585"/>
                  </a:lnTo>
                  <a:lnTo>
                    <a:pt x="86512" y="62738"/>
                  </a:lnTo>
                  <a:lnTo>
                    <a:pt x="87591" y="63817"/>
                  </a:lnTo>
                  <a:lnTo>
                    <a:pt x="89573" y="64706"/>
                  </a:lnTo>
                  <a:lnTo>
                    <a:pt x="90297" y="64833"/>
                  </a:lnTo>
                  <a:lnTo>
                    <a:pt x="91859" y="64858"/>
                  </a:lnTo>
                  <a:lnTo>
                    <a:pt x="94627" y="63919"/>
                  </a:lnTo>
                  <a:lnTo>
                    <a:pt x="95923" y="61976"/>
                  </a:lnTo>
                  <a:close/>
                </a:path>
                <a:path w="264159" h="170179">
                  <a:moveTo>
                    <a:pt x="98666" y="155968"/>
                  </a:moveTo>
                  <a:lnTo>
                    <a:pt x="98615" y="155105"/>
                  </a:lnTo>
                  <a:lnTo>
                    <a:pt x="97434" y="150774"/>
                  </a:lnTo>
                  <a:lnTo>
                    <a:pt x="93814" y="148729"/>
                  </a:lnTo>
                  <a:lnTo>
                    <a:pt x="87490" y="150444"/>
                  </a:lnTo>
                  <a:lnTo>
                    <a:pt x="85623" y="152920"/>
                  </a:lnTo>
                  <a:lnTo>
                    <a:pt x="85471" y="156337"/>
                  </a:lnTo>
                  <a:lnTo>
                    <a:pt x="85509" y="157010"/>
                  </a:lnTo>
                  <a:lnTo>
                    <a:pt x="86347" y="160058"/>
                  </a:lnTo>
                  <a:lnTo>
                    <a:pt x="88252" y="161721"/>
                  </a:lnTo>
                  <a:lnTo>
                    <a:pt x="91351" y="162483"/>
                  </a:lnTo>
                  <a:lnTo>
                    <a:pt x="92240" y="162521"/>
                  </a:lnTo>
                  <a:lnTo>
                    <a:pt x="93764" y="162267"/>
                  </a:lnTo>
                  <a:lnTo>
                    <a:pt x="96418" y="161544"/>
                  </a:lnTo>
                  <a:lnTo>
                    <a:pt x="98234" y="159321"/>
                  </a:lnTo>
                  <a:lnTo>
                    <a:pt x="98666" y="155968"/>
                  </a:lnTo>
                  <a:close/>
                </a:path>
                <a:path w="264159" h="170179">
                  <a:moveTo>
                    <a:pt x="103276" y="36245"/>
                  </a:moveTo>
                  <a:lnTo>
                    <a:pt x="102323" y="32791"/>
                  </a:lnTo>
                  <a:lnTo>
                    <a:pt x="100660" y="31813"/>
                  </a:lnTo>
                  <a:lnTo>
                    <a:pt x="98640" y="32118"/>
                  </a:lnTo>
                  <a:lnTo>
                    <a:pt x="96875" y="32600"/>
                  </a:lnTo>
                  <a:lnTo>
                    <a:pt x="95846" y="34366"/>
                  </a:lnTo>
                  <a:lnTo>
                    <a:pt x="96278" y="36131"/>
                  </a:lnTo>
                  <a:lnTo>
                    <a:pt x="96774" y="38011"/>
                  </a:lnTo>
                  <a:lnTo>
                    <a:pt x="98615" y="39065"/>
                  </a:lnTo>
                  <a:lnTo>
                    <a:pt x="102222" y="38087"/>
                  </a:lnTo>
                  <a:lnTo>
                    <a:pt x="103276" y="36245"/>
                  </a:lnTo>
                  <a:close/>
                </a:path>
                <a:path w="264159" h="170179">
                  <a:moveTo>
                    <a:pt x="106172" y="128828"/>
                  </a:moveTo>
                  <a:lnTo>
                    <a:pt x="105232" y="125374"/>
                  </a:lnTo>
                  <a:lnTo>
                    <a:pt x="104851" y="124663"/>
                  </a:lnTo>
                  <a:lnTo>
                    <a:pt x="104381" y="124028"/>
                  </a:lnTo>
                  <a:lnTo>
                    <a:pt x="104228" y="125691"/>
                  </a:lnTo>
                  <a:lnTo>
                    <a:pt x="102882" y="127025"/>
                  </a:lnTo>
                  <a:lnTo>
                    <a:pt x="99301" y="127114"/>
                  </a:lnTo>
                  <a:lnTo>
                    <a:pt x="97751" y="125641"/>
                  </a:lnTo>
                  <a:lnTo>
                    <a:pt x="97688" y="122859"/>
                  </a:lnTo>
                  <a:lnTo>
                    <a:pt x="98056" y="121996"/>
                  </a:lnTo>
                  <a:lnTo>
                    <a:pt x="98679" y="121386"/>
                  </a:lnTo>
                  <a:lnTo>
                    <a:pt x="97815" y="121475"/>
                  </a:lnTo>
                  <a:lnTo>
                    <a:pt x="94830" y="122288"/>
                  </a:lnTo>
                  <a:lnTo>
                    <a:pt x="93065" y="124371"/>
                  </a:lnTo>
                  <a:lnTo>
                    <a:pt x="92481" y="127698"/>
                  </a:lnTo>
                  <a:lnTo>
                    <a:pt x="92506" y="128651"/>
                  </a:lnTo>
                  <a:lnTo>
                    <a:pt x="92760" y="129603"/>
                  </a:lnTo>
                  <a:lnTo>
                    <a:pt x="93954" y="133184"/>
                  </a:lnTo>
                  <a:lnTo>
                    <a:pt x="97447" y="135102"/>
                  </a:lnTo>
                  <a:lnTo>
                    <a:pt x="101663" y="133959"/>
                  </a:lnTo>
                  <a:lnTo>
                    <a:pt x="102400" y="133578"/>
                  </a:lnTo>
                  <a:lnTo>
                    <a:pt x="105130" y="131533"/>
                  </a:lnTo>
                  <a:lnTo>
                    <a:pt x="106172" y="128828"/>
                  </a:lnTo>
                  <a:close/>
                </a:path>
                <a:path w="264159" h="170179">
                  <a:moveTo>
                    <a:pt x="110693" y="78867"/>
                  </a:moveTo>
                  <a:lnTo>
                    <a:pt x="110655" y="74460"/>
                  </a:lnTo>
                  <a:lnTo>
                    <a:pt x="107911" y="71793"/>
                  </a:lnTo>
                  <a:lnTo>
                    <a:pt x="101815" y="71856"/>
                  </a:lnTo>
                  <a:lnTo>
                    <a:pt x="99555" y="73698"/>
                  </a:lnTo>
                  <a:lnTo>
                    <a:pt x="98666" y="76733"/>
                  </a:lnTo>
                  <a:lnTo>
                    <a:pt x="98564" y="77304"/>
                  </a:lnTo>
                  <a:lnTo>
                    <a:pt x="98590" y="80225"/>
                  </a:lnTo>
                  <a:lnTo>
                    <a:pt x="99949" y="82194"/>
                  </a:lnTo>
                  <a:lnTo>
                    <a:pt x="101892" y="83185"/>
                  </a:lnTo>
                  <a:lnTo>
                    <a:pt x="102489" y="82892"/>
                  </a:lnTo>
                  <a:lnTo>
                    <a:pt x="103784" y="82689"/>
                  </a:lnTo>
                  <a:lnTo>
                    <a:pt x="104698" y="82969"/>
                  </a:lnTo>
                  <a:lnTo>
                    <a:pt x="105410" y="83502"/>
                  </a:lnTo>
                  <a:lnTo>
                    <a:pt x="106375" y="82003"/>
                  </a:lnTo>
                  <a:lnTo>
                    <a:pt x="107988" y="80949"/>
                  </a:lnTo>
                  <a:lnTo>
                    <a:pt x="109893" y="80759"/>
                  </a:lnTo>
                  <a:lnTo>
                    <a:pt x="110388" y="79870"/>
                  </a:lnTo>
                  <a:lnTo>
                    <a:pt x="110693" y="78867"/>
                  </a:lnTo>
                  <a:close/>
                </a:path>
                <a:path w="264159" h="170179">
                  <a:moveTo>
                    <a:pt x="115976" y="99529"/>
                  </a:moveTo>
                  <a:lnTo>
                    <a:pt x="115112" y="96393"/>
                  </a:lnTo>
                  <a:lnTo>
                    <a:pt x="114528" y="95338"/>
                  </a:lnTo>
                  <a:lnTo>
                    <a:pt x="113728" y="96177"/>
                  </a:lnTo>
                  <a:lnTo>
                    <a:pt x="112674" y="96799"/>
                  </a:lnTo>
                  <a:lnTo>
                    <a:pt x="108813" y="97193"/>
                  </a:lnTo>
                  <a:lnTo>
                    <a:pt x="106514" y="95389"/>
                  </a:lnTo>
                  <a:lnTo>
                    <a:pt x="106045" y="92875"/>
                  </a:lnTo>
                  <a:lnTo>
                    <a:pt x="103276" y="94221"/>
                  </a:lnTo>
                  <a:lnTo>
                    <a:pt x="101752" y="97370"/>
                  </a:lnTo>
                  <a:lnTo>
                    <a:pt x="103555" y="103898"/>
                  </a:lnTo>
                  <a:lnTo>
                    <a:pt x="107175" y="105956"/>
                  </a:lnTo>
                  <a:lnTo>
                    <a:pt x="111620" y="104749"/>
                  </a:lnTo>
                  <a:lnTo>
                    <a:pt x="112458" y="104279"/>
                  </a:lnTo>
                  <a:lnTo>
                    <a:pt x="115062" y="102108"/>
                  </a:lnTo>
                  <a:lnTo>
                    <a:pt x="115976" y="99529"/>
                  </a:lnTo>
                  <a:close/>
                </a:path>
                <a:path w="264159" h="170179">
                  <a:moveTo>
                    <a:pt x="116878" y="41021"/>
                  </a:moveTo>
                  <a:lnTo>
                    <a:pt x="116789" y="38950"/>
                  </a:lnTo>
                  <a:lnTo>
                    <a:pt x="115176" y="37553"/>
                  </a:lnTo>
                  <a:lnTo>
                    <a:pt x="111467" y="37807"/>
                  </a:lnTo>
                  <a:lnTo>
                    <a:pt x="110058" y="39395"/>
                  </a:lnTo>
                  <a:lnTo>
                    <a:pt x="110299" y="43091"/>
                  </a:lnTo>
                  <a:lnTo>
                    <a:pt x="111899" y="44488"/>
                  </a:lnTo>
                  <a:lnTo>
                    <a:pt x="113995" y="44348"/>
                  </a:lnTo>
                  <a:lnTo>
                    <a:pt x="114401" y="44196"/>
                  </a:lnTo>
                  <a:lnTo>
                    <a:pt x="114401" y="42659"/>
                  </a:lnTo>
                  <a:lnTo>
                    <a:pt x="115443" y="41414"/>
                  </a:lnTo>
                  <a:lnTo>
                    <a:pt x="116878" y="41021"/>
                  </a:lnTo>
                  <a:close/>
                </a:path>
                <a:path w="264159" h="170179">
                  <a:moveTo>
                    <a:pt x="120472" y="54800"/>
                  </a:moveTo>
                  <a:lnTo>
                    <a:pt x="119583" y="51587"/>
                  </a:lnTo>
                  <a:lnTo>
                    <a:pt x="118059" y="49326"/>
                  </a:lnTo>
                  <a:lnTo>
                    <a:pt x="116573" y="48577"/>
                  </a:lnTo>
                  <a:lnTo>
                    <a:pt x="114033" y="48526"/>
                  </a:lnTo>
                  <a:lnTo>
                    <a:pt x="111950" y="49085"/>
                  </a:lnTo>
                  <a:lnTo>
                    <a:pt x="110807" y="50317"/>
                  </a:lnTo>
                  <a:lnTo>
                    <a:pt x="109918" y="52705"/>
                  </a:lnTo>
                  <a:lnTo>
                    <a:pt x="109766" y="53721"/>
                  </a:lnTo>
                  <a:lnTo>
                    <a:pt x="110185" y="55232"/>
                  </a:lnTo>
                  <a:lnTo>
                    <a:pt x="111175" y="56705"/>
                  </a:lnTo>
                  <a:lnTo>
                    <a:pt x="112598" y="58051"/>
                  </a:lnTo>
                  <a:lnTo>
                    <a:pt x="114109" y="58559"/>
                  </a:lnTo>
                  <a:lnTo>
                    <a:pt x="116217" y="58267"/>
                  </a:lnTo>
                  <a:lnTo>
                    <a:pt x="118897" y="57543"/>
                  </a:lnTo>
                  <a:lnTo>
                    <a:pt x="120472" y="54800"/>
                  </a:lnTo>
                  <a:close/>
                </a:path>
                <a:path w="264159" h="170179">
                  <a:moveTo>
                    <a:pt x="124155" y="18516"/>
                  </a:moveTo>
                  <a:lnTo>
                    <a:pt x="123913" y="14820"/>
                  </a:lnTo>
                  <a:lnTo>
                    <a:pt x="122301" y="13423"/>
                  </a:lnTo>
                  <a:lnTo>
                    <a:pt x="118757" y="13652"/>
                  </a:lnTo>
                  <a:lnTo>
                    <a:pt x="117513" y="14998"/>
                  </a:lnTo>
                  <a:lnTo>
                    <a:pt x="117348" y="16776"/>
                  </a:lnTo>
                  <a:lnTo>
                    <a:pt x="117297" y="17106"/>
                  </a:lnTo>
                  <a:lnTo>
                    <a:pt x="117411" y="18770"/>
                  </a:lnTo>
                  <a:lnTo>
                    <a:pt x="118745" y="20002"/>
                  </a:lnTo>
                  <a:lnTo>
                    <a:pt x="120891" y="20218"/>
                  </a:lnTo>
                  <a:lnTo>
                    <a:pt x="122745" y="20104"/>
                  </a:lnTo>
                  <a:lnTo>
                    <a:pt x="124155" y="18516"/>
                  </a:lnTo>
                  <a:close/>
                </a:path>
                <a:path w="264159" h="170179">
                  <a:moveTo>
                    <a:pt x="126288" y="78244"/>
                  </a:moveTo>
                  <a:lnTo>
                    <a:pt x="125209" y="74282"/>
                  </a:lnTo>
                  <a:lnTo>
                    <a:pt x="124853" y="73609"/>
                  </a:lnTo>
                  <a:lnTo>
                    <a:pt x="124409" y="73025"/>
                  </a:lnTo>
                  <a:lnTo>
                    <a:pt x="123837" y="73266"/>
                  </a:lnTo>
                  <a:lnTo>
                    <a:pt x="121437" y="73507"/>
                  </a:lnTo>
                  <a:lnTo>
                    <a:pt x="119532" y="72428"/>
                  </a:lnTo>
                  <a:lnTo>
                    <a:pt x="118592" y="70713"/>
                  </a:lnTo>
                  <a:lnTo>
                    <a:pt x="117068" y="71056"/>
                  </a:lnTo>
                  <a:lnTo>
                    <a:pt x="116293" y="71501"/>
                  </a:lnTo>
                  <a:lnTo>
                    <a:pt x="113919" y="73545"/>
                  </a:lnTo>
                  <a:lnTo>
                    <a:pt x="113093" y="75882"/>
                  </a:lnTo>
                  <a:lnTo>
                    <a:pt x="114261" y="80149"/>
                  </a:lnTo>
                  <a:lnTo>
                    <a:pt x="115709" y="81597"/>
                  </a:lnTo>
                  <a:lnTo>
                    <a:pt x="118351" y="82486"/>
                  </a:lnTo>
                  <a:lnTo>
                    <a:pt x="119253" y="82664"/>
                  </a:lnTo>
                  <a:lnTo>
                    <a:pt x="120205" y="82677"/>
                  </a:lnTo>
                  <a:lnTo>
                    <a:pt x="124396" y="81546"/>
                  </a:lnTo>
                  <a:lnTo>
                    <a:pt x="126288" y="78244"/>
                  </a:lnTo>
                  <a:close/>
                </a:path>
                <a:path w="264159" h="170179">
                  <a:moveTo>
                    <a:pt x="127596" y="165785"/>
                  </a:moveTo>
                  <a:lnTo>
                    <a:pt x="127584" y="163182"/>
                  </a:lnTo>
                  <a:lnTo>
                    <a:pt x="126695" y="164211"/>
                  </a:lnTo>
                  <a:lnTo>
                    <a:pt x="125412" y="164909"/>
                  </a:lnTo>
                  <a:lnTo>
                    <a:pt x="121158" y="165011"/>
                  </a:lnTo>
                  <a:lnTo>
                    <a:pt x="118859" y="162826"/>
                  </a:lnTo>
                  <a:lnTo>
                    <a:pt x="118757" y="158826"/>
                  </a:lnTo>
                  <a:lnTo>
                    <a:pt x="119253" y="157695"/>
                  </a:lnTo>
                  <a:lnTo>
                    <a:pt x="120002" y="156806"/>
                  </a:lnTo>
                  <a:lnTo>
                    <a:pt x="119316" y="156921"/>
                  </a:lnTo>
                  <a:lnTo>
                    <a:pt x="116776" y="157607"/>
                  </a:lnTo>
                  <a:lnTo>
                    <a:pt x="115023" y="159677"/>
                  </a:lnTo>
                  <a:lnTo>
                    <a:pt x="114414" y="163004"/>
                  </a:lnTo>
                  <a:lnTo>
                    <a:pt x="114427" y="163982"/>
                  </a:lnTo>
                  <a:lnTo>
                    <a:pt x="115087" y="166382"/>
                  </a:lnTo>
                  <a:lnTo>
                    <a:pt x="115963" y="167563"/>
                  </a:lnTo>
                  <a:lnTo>
                    <a:pt x="118656" y="169570"/>
                  </a:lnTo>
                  <a:lnTo>
                    <a:pt x="120726" y="170065"/>
                  </a:lnTo>
                  <a:lnTo>
                    <a:pt x="123050" y="169443"/>
                  </a:lnTo>
                  <a:lnTo>
                    <a:pt x="126047" y="168173"/>
                  </a:lnTo>
                  <a:lnTo>
                    <a:pt x="127596" y="165785"/>
                  </a:lnTo>
                  <a:close/>
                </a:path>
                <a:path w="264159" h="170179">
                  <a:moveTo>
                    <a:pt x="129501" y="3898"/>
                  </a:moveTo>
                  <a:lnTo>
                    <a:pt x="128727" y="1054"/>
                  </a:lnTo>
                  <a:lnTo>
                    <a:pt x="126873" y="0"/>
                  </a:lnTo>
                  <a:lnTo>
                    <a:pt x="123278" y="977"/>
                  </a:lnTo>
                  <a:lnTo>
                    <a:pt x="122212" y="2819"/>
                  </a:lnTo>
                  <a:lnTo>
                    <a:pt x="123177" y="6350"/>
                  </a:lnTo>
                  <a:lnTo>
                    <a:pt x="124968" y="7366"/>
                  </a:lnTo>
                  <a:lnTo>
                    <a:pt x="126733" y="6959"/>
                  </a:lnTo>
                  <a:lnTo>
                    <a:pt x="127571" y="6743"/>
                  </a:lnTo>
                  <a:lnTo>
                    <a:pt x="128143" y="6286"/>
                  </a:lnTo>
                  <a:lnTo>
                    <a:pt x="129197" y="4940"/>
                  </a:lnTo>
                  <a:lnTo>
                    <a:pt x="129501" y="3898"/>
                  </a:lnTo>
                  <a:close/>
                </a:path>
                <a:path w="264159" h="170179">
                  <a:moveTo>
                    <a:pt x="130683" y="139103"/>
                  </a:moveTo>
                  <a:lnTo>
                    <a:pt x="129921" y="139230"/>
                  </a:lnTo>
                  <a:lnTo>
                    <a:pt x="128981" y="139255"/>
                  </a:lnTo>
                  <a:lnTo>
                    <a:pt x="128663" y="139204"/>
                  </a:lnTo>
                  <a:lnTo>
                    <a:pt x="127965" y="139065"/>
                  </a:lnTo>
                  <a:lnTo>
                    <a:pt x="126415" y="139204"/>
                  </a:lnTo>
                  <a:lnTo>
                    <a:pt x="125031" y="138290"/>
                  </a:lnTo>
                  <a:lnTo>
                    <a:pt x="124510" y="136867"/>
                  </a:lnTo>
                  <a:lnTo>
                    <a:pt x="123723" y="135864"/>
                  </a:lnTo>
                  <a:lnTo>
                    <a:pt x="123228" y="134620"/>
                  </a:lnTo>
                  <a:lnTo>
                    <a:pt x="123126" y="130670"/>
                  </a:lnTo>
                  <a:lnTo>
                    <a:pt x="124320" y="128943"/>
                  </a:lnTo>
                  <a:lnTo>
                    <a:pt x="124841" y="128676"/>
                  </a:lnTo>
                  <a:lnTo>
                    <a:pt x="125196" y="128270"/>
                  </a:lnTo>
                  <a:lnTo>
                    <a:pt x="126911" y="127482"/>
                  </a:lnTo>
                  <a:lnTo>
                    <a:pt x="126225" y="127469"/>
                  </a:lnTo>
                  <a:lnTo>
                    <a:pt x="125869" y="127508"/>
                  </a:lnTo>
                  <a:lnTo>
                    <a:pt x="127000" y="126263"/>
                  </a:lnTo>
                  <a:lnTo>
                    <a:pt x="127635" y="124574"/>
                  </a:lnTo>
                  <a:lnTo>
                    <a:pt x="127355" y="120523"/>
                  </a:lnTo>
                  <a:lnTo>
                    <a:pt x="126085" y="118605"/>
                  </a:lnTo>
                  <a:lnTo>
                    <a:pt x="124244" y="117551"/>
                  </a:lnTo>
                  <a:lnTo>
                    <a:pt x="123278" y="118948"/>
                  </a:lnTo>
                  <a:lnTo>
                    <a:pt x="121742" y="119951"/>
                  </a:lnTo>
                  <a:lnTo>
                    <a:pt x="118414" y="120281"/>
                  </a:lnTo>
                  <a:lnTo>
                    <a:pt x="117017" y="119862"/>
                  </a:lnTo>
                  <a:lnTo>
                    <a:pt x="115874" y="119075"/>
                  </a:lnTo>
                  <a:lnTo>
                    <a:pt x="114858" y="120307"/>
                  </a:lnTo>
                  <a:lnTo>
                    <a:pt x="114274" y="121907"/>
                  </a:lnTo>
                  <a:lnTo>
                    <a:pt x="114439" y="124358"/>
                  </a:lnTo>
                  <a:lnTo>
                    <a:pt x="115506" y="127114"/>
                  </a:lnTo>
                  <a:lnTo>
                    <a:pt x="116586" y="128270"/>
                  </a:lnTo>
                  <a:lnTo>
                    <a:pt x="118973" y="129489"/>
                  </a:lnTo>
                  <a:lnTo>
                    <a:pt x="120142" y="129781"/>
                  </a:lnTo>
                  <a:lnTo>
                    <a:pt x="123367" y="129451"/>
                  </a:lnTo>
                  <a:lnTo>
                    <a:pt x="121704" y="129654"/>
                  </a:lnTo>
                  <a:lnTo>
                    <a:pt x="120294" y="131241"/>
                  </a:lnTo>
                  <a:lnTo>
                    <a:pt x="119684" y="133477"/>
                  </a:lnTo>
                  <a:lnTo>
                    <a:pt x="121208" y="139065"/>
                  </a:lnTo>
                  <a:lnTo>
                    <a:pt x="121335" y="139204"/>
                  </a:lnTo>
                  <a:lnTo>
                    <a:pt x="124853" y="141211"/>
                  </a:lnTo>
                  <a:lnTo>
                    <a:pt x="129222" y="140017"/>
                  </a:lnTo>
                  <a:lnTo>
                    <a:pt x="130009" y="139623"/>
                  </a:lnTo>
                  <a:lnTo>
                    <a:pt x="130492" y="139255"/>
                  </a:lnTo>
                  <a:lnTo>
                    <a:pt x="130683" y="139103"/>
                  </a:lnTo>
                  <a:close/>
                </a:path>
                <a:path w="264159" h="170179">
                  <a:moveTo>
                    <a:pt x="131140" y="56934"/>
                  </a:moveTo>
                  <a:lnTo>
                    <a:pt x="130721" y="56464"/>
                  </a:lnTo>
                  <a:lnTo>
                    <a:pt x="130378" y="55930"/>
                  </a:lnTo>
                  <a:lnTo>
                    <a:pt x="130124" y="54279"/>
                  </a:lnTo>
                  <a:lnTo>
                    <a:pt x="130429" y="53365"/>
                  </a:lnTo>
                  <a:lnTo>
                    <a:pt x="131000" y="52666"/>
                  </a:lnTo>
                  <a:lnTo>
                    <a:pt x="130098" y="50977"/>
                  </a:lnTo>
                  <a:lnTo>
                    <a:pt x="128282" y="49885"/>
                  </a:lnTo>
                  <a:lnTo>
                    <a:pt x="123482" y="50203"/>
                  </a:lnTo>
                  <a:lnTo>
                    <a:pt x="121386" y="52578"/>
                  </a:lnTo>
                  <a:lnTo>
                    <a:pt x="126263" y="59994"/>
                  </a:lnTo>
                  <a:lnTo>
                    <a:pt x="128854" y="59842"/>
                  </a:lnTo>
                  <a:lnTo>
                    <a:pt x="130416" y="58597"/>
                  </a:lnTo>
                  <a:lnTo>
                    <a:pt x="131140" y="56934"/>
                  </a:lnTo>
                  <a:close/>
                </a:path>
                <a:path w="264159" h="170179">
                  <a:moveTo>
                    <a:pt x="142252" y="104381"/>
                  </a:moveTo>
                  <a:lnTo>
                    <a:pt x="141668" y="103416"/>
                  </a:lnTo>
                  <a:lnTo>
                    <a:pt x="141401" y="103136"/>
                  </a:lnTo>
                  <a:lnTo>
                    <a:pt x="140881" y="102603"/>
                  </a:lnTo>
                  <a:lnTo>
                    <a:pt x="139915" y="102044"/>
                  </a:lnTo>
                  <a:lnTo>
                    <a:pt x="139039" y="102603"/>
                  </a:lnTo>
                  <a:lnTo>
                    <a:pt x="137998" y="102984"/>
                  </a:lnTo>
                  <a:lnTo>
                    <a:pt x="135572" y="103136"/>
                  </a:lnTo>
                  <a:lnTo>
                    <a:pt x="134353" y="102831"/>
                  </a:lnTo>
                  <a:lnTo>
                    <a:pt x="133286" y="102260"/>
                  </a:lnTo>
                  <a:lnTo>
                    <a:pt x="133070" y="102336"/>
                  </a:lnTo>
                  <a:lnTo>
                    <a:pt x="132880" y="102463"/>
                  </a:lnTo>
                  <a:lnTo>
                    <a:pt x="132638" y="102501"/>
                  </a:lnTo>
                  <a:lnTo>
                    <a:pt x="130568" y="104063"/>
                  </a:lnTo>
                  <a:lnTo>
                    <a:pt x="129540" y="106756"/>
                  </a:lnTo>
                  <a:lnTo>
                    <a:pt x="131216" y="112864"/>
                  </a:lnTo>
                  <a:lnTo>
                    <a:pt x="134835" y="114922"/>
                  </a:lnTo>
                  <a:lnTo>
                    <a:pt x="138518" y="113919"/>
                  </a:lnTo>
                  <a:lnTo>
                    <a:pt x="138849" y="113779"/>
                  </a:lnTo>
                  <a:lnTo>
                    <a:pt x="138125" y="112814"/>
                  </a:lnTo>
                  <a:lnTo>
                    <a:pt x="137680" y="111645"/>
                  </a:lnTo>
                  <a:lnTo>
                    <a:pt x="137591" y="107492"/>
                  </a:lnTo>
                  <a:lnTo>
                    <a:pt x="139560" y="105041"/>
                  </a:lnTo>
                  <a:lnTo>
                    <a:pt x="142252" y="104381"/>
                  </a:lnTo>
                  <a:close/>
                </a:path>
                <a:path w="264159" h="170179">
                  <a:moveTo>
                    <a:pt x="143294" y="31673"/>
                  </a:moveTo>
                  <a:lnTo>
                    <a:pt x="142963" y="30873"/>
                  </a:lnTo>
                  <a:lnTo>
                    <a:pt x="141643" y="29578"/>
                  </a:lnTo>
                  <a:lnTo>
                    <a:pt x="140855" y="29248"/>
                  </a:lnTo>
                  <a:lnTo>
                    <a:pt x="138988" y="29248"/>
                  </a:lnTo>
                  <a:lnTo>
                    <a:pt x="138188" y="29578"/>
                  </a:lnTo>
                  <a:lnTo>
                    <a:pt x="136880" y="30873"/>
                  </a:lnTo>
                  <a:lnTo>
                    <a:pt x="136550" y="31673"/>
                  </a:lnTo>
                  <a:lnTo>
                    <a:pt x="136550" y="33515"/>
                  </a:lnTo>
                  <a:lnTo>
                    <a:pt x="136880" y="34302"/>
                  </a:lnTo>
                  <a:lnTo>
                    <a:pt x="138188" y="35610"/>
                  </a:lnTo>
                  <a:lnTo>
                    <a:pt x="138988" y="35941"/>
                  </a:lnTo>
                  <a:lnTo>
                    <a:pt x="140855" y="35941"/>
                  </a:lnTo>
                  <a:lnTo>
                    <a:pt x="141643" y="35610"/>
                  </a:lnTo>
                  <a:lnTo>
                    <a:pt x="142963" y="34302"/>
                  </a:lnTo>
                  <a:lnTo>
                    <a:pt x="143294" y="33515"/>
                  </a:lnTo>
                  <a:lnTo>
                    <a:pt x="143294" y="31673"/>
                  </a:lnTo>
                  <a:close/>
                </a:path>
                <a:path w="264159" h="170179">
                  <a:moveTo>
                    <a:pt x="150101" y="82867"/>
                  </a:moveTo>
                  <a:lnTo>
                    <a:pt x="147485" y="82346"/>
                  </a:lnTo>
                  <a:lnTo>
                    <a:pt x="145415" y="80162"/>
                  </a:lnTo>
                  <a:lnTo>
                    <a:pt x="145161" y="76365"/>
                  </a:lnTo>
                  <a:lnTo>
                    <a:pt x="145389" y="75387"/>
                  </a:lnTo>
                  <a:lnTo>
                    <a:pt x="145796" y="74510"/>
                  </a:lnTo>
                  <a:lnTo>
                    <a:pt x="144640" y="74168"/>
                  </a:lnTo>
                  <a:lnTo>
                    <a:pt x="143395" y="74104"/>
                  </a:lnTo>
                  <a:lnTo>
                    <a:pt x="141592" y="74650"/>
                  </a:lnTo>
                  <a:lnTo>
                    <a:pt x="138455" y="75819"/>
                  </a:lnTo>
                  <a:lnTo>
                    <a:pt x="136652" y="79171"/>
                  </a:lnTo>
                  <a:lnTo>
                    <a:pt x="137591" y="82562"/>
                  </a:lnTo>
                  <a:lnTo>
                    <a:pt x="139966" y="82791"/>
                  </a:lnTo>
                  <a:lnTo>
                    <a:pt x="141833" y="84607"/>
                  </a:lnTo>
                  <a:lnTo>
                    <a:pt x="142062" y="86982"/>
                  </a:lnTo>
                  <a:lnTo>
                    <a:pt x="142963" y="87236"/>
                  </a:lnTo>
                  <a:lnTo>
                    <a:pt x="143929" y="87299"/>
                  </a:lnTo>
                  <a:lnTo>
                    <a:pt x="145618" y="87033"/>
                  </a:lnTo>
                  <a:lnTo>
                    <a:pt x="147802" y="86436"/>
                  </a:lnTo>
                  <a:lnTo>
                    <a:pt x="149415" y="84823"/>
                  </a:lnTo>
                  <a:lnTo>
                    <a:pt x="150101" y="82867"/>
                  </a:lnTo>
                  <a:close/>
                </a:path>
                <a:path w="264159" h="170179">
                  <a:moveTo>
                    <a:pt x="154927" y="161137"/>
                  </a:moveTo>
                  <a:lnTo>
                    <a:pt x="154533" y="159677"/>
                  </a:lnTo>
                  <a:lnTo>
                    <a:pt x="153174" y="159473"/>
                  </a:lnTo>
                  <a:lnTo>
                    <a:pt x="152019" y="158470"/>
                  </a:lnTo>
                  <a:lnTo>
                    <a:pt x="151650" y="156718"/>
                  </a:lnTo>
                  <a:lnTo>
                    <a:pt x="151726" y="156083"/>
                  </a:lnTo>
                  <a:lnTo>
                    <a:pt x="150431" y="155359"/>
                  </a:lnTo>
                  <a:lnTo>
                    <a:pt x="148856" y="155117"/>
                  </a:lnTo>
                  <a:lnTo>
                    <a:pt x="144195" y="156387"/>
                  </a:lnTo>
                  <a:lnTo>
                    <a:pt x="142341" y="159588"/>
                  </a:lnTo>
                  <a:lnTo>
                    <a:pt x="143675" y="164401"/>
                  </a:lnTo>
                  <a:lnTo>
                    <a:pt x="144868" y="165709"/>
                  </a:lnTo>
                  <a:lnTo>
                    <a:pt x="146367" y="166408"/>
                  </a:lnTo>
                  <a:lnTo>
                    <a:pt x="151409" y="165341"/>
                  </a:lnTo>
                  <a:lnTo>
                    <a:pt x="152107" y="164604"/>
                  </a:lnTo>
                  <a:lnTo>
                    <a:pt x="152996" y="164045"/>
                  </a:lnTo>
                  <a:lnTo>
                    <a:pt x="154063" y="163855"/>
                  </a:lnTo>
                  <a:lnTo>
                    <a:pt x="154711" y="162598"/>
                  </a:lnTo>
                  <a:lnTo>
                    <a:pt x="154927" y="161137"/>
                  </a:lnTo>
                  <a:close/>
                </a:path>
                <a:path w="264159" h="170179">
                  <a:moveTo>
                    <a:pt x="156184" y="102044"/>
                  </a:moveTo>
                  <a:lnTo>
                    <a:pt x="154800" y="100990"/>
                  </a:lnTo>
                  <a:lnTo>
                    <a:pt x="153835" y="99402"/>
                  </a:lnTo>
                  <a:lnTo>
                    <a:pt x="153581" y="97053"/>
                  </a:lnTo>
                  <a:lnTo>
                    <a:pt x="153644" y="95999"/>
                  </a:lnTo>
                  <a:lnTo>
                    <a:pt x="153492" y="95300"/>
                  </a:lnTo>
                  <a:lnTo>
                    <a:pt x="153657" y="94221"/>
                  </a:lnTo>
                  <a:lnTo>
                    <a:pt x="152857" y="94221"/>
                  </a:lnTo>
                  <a:lnTo>
                    <a:pt x="152488" y="94488"/>
                  </a:lnTo>
                  <a:lnTo>
                    <a:pt x="152057" y="94678"/>
                  </a:lnTo>
                  <a:lnTo>
                    <a:pt x="151218" y="94856"/>
                  </a:lnTo>
                  <a:lnTo>
                    <a:pt x="150507" y="94780"/>
                  </a:lnTo>
                  <a:lnTo>
                    <a:pt x="148209" y="95821"/>
                  </a:lnTo>
                  <a:lnTo>
                    <a:pt x="146634" y="98120"/>
                  </a:lnTo>
                  <a:lnTo>
                    <a:pt x="146697" y="104228"/>
                  </a:lnTo>
                  <a:lnTo>
                    <a:pt x="149453" y="106997"/>
                  </a:lnTo>
                  <a:lnTo>
                    <a:pt x="152882" y="107188"/>
                  </a:lnTo>
                  <a:lnTo>
                    <a:pt x="152476" y="106502"/>
                  </a:lnTo>
                  <a:lnTo>
                    <a:pt x="151955" y="104292"/>
                  </a:lnTo>
                  <a:lnTo>
                    <a:pt x="153085" y="102489"/>
                  </a:lnTo>
                  <a:lnTo>
                    <a:pt x="155346" y="101981"/>
                  </a:lnTo>
                  <a:lnTo>
                    <a:pt x="156184" y="102044"/>
                  </a:lnTo>
                  <a:close/>
                </a:path>
                <a:path w="264159" h="170179">
                  <a:moveTo>
                    <a:pt x="156489" y="54978"/>
                  </a:moveTo>
                  <a:lnTo>
                    <a:pt x="156184" y="50292"/>
                  </a:lnTo>
                  <a:lnTo>
                    <a:pt x="153784" y="48221"/>
                  </a:lnTo>
                  <a:lnTo>
                    <a:pt x="150114" y="48450"/>
                  </a:lnTo>
                  <a:lnTo>
                    <a:pt x="149339" y="48806"/>
                  </a:lnTo>
                  <a:lnTo>
                    <a:pt x="148043" y="49657"/>
                  </a:lnTo>
                  <a:lnTo>
                    <a:pt x="147789" y="49911"/>
                  </a:lnTo>
                  <a:lnTo>
                    <a:pt x="146608" y="49110"/>
                  </a:lnTo>
                  <a:lnTo>
                    <a:pt x="145135" y="48742"/>
                  </a:lnTo>
                  <a:lnTo>
                    <a:pt x="143116" y="49288"/>
                  </a:lnTo>
                  <a:lnTo>
                    <a:pt x="140474" y="51003"/>
                  </a:lnTo>
                  <a:lnTo>
                    <a:pt x="139534" y="53136"/>
                  </a:lnTo>
                  <a:lnTo>
                    <a:pt x="140728" y="57505"/>
                  </a:lnTo>
                  <a:lnTo>
                    <a:pt x="142798" y="58877"/>
                  </a:lnTo>
                  <a:lnTo>
                    <a:pt x="145034" y="58851"/>
                  </a:lnTo>
                  <a:lnTo>
                    <a:pt x="144411" y="58102"/>
                  </a:lnTo>
                  <a:lnTo>
                    <a:pt x="143916" y="57238"/>
                  </a:lnTo>
                  <a:lnTo>
                    <a:pt x="143586" y="53975"/>
                  </a:lnTo>
                  <a:lnTo>
                    <a:pt x="144932" y="51993"/>
                  </a:lnTo>
                  <a:lnTo>
                    <a:pt x="146926" y="51181"/>
                  </a:lnTo>
                  <a:lnTo>
                    <a:pt x="147802" y="50800"/>
                  </a:lnTo>
                  <a:lnTo>
                    <a:pt x="151066" y="50469"/>
                  </a:lnTo>
                  <a:lnTo>
                    <a:pt x="153530" y="52463"/>
                  </a:lnTo>
                  <a:lnTo>
                    <a:pt x="153898" y="56070"/>
                  </a:lnTo>
                  <a:lnTo>
                    <a:pt x="153695" y="56883"/>
                  </a:lnTo>
                  <a:lnTo>
                    <a:pt x="153365" y="57632"/>
                  </a:lnTo>
                  <a:lnTo>
                    <a:pt x="153860" y="57619"/>
                  </a:lnTo>
                  <a:lnTo>
                    <a:pt x="155448" y="56692"/>
                  </a:lnTo>
                  <a:lnTo>
                    <a:pt x="156489" y="54978"/>
                  </a:lnTo>
                  <a:close/>
                </a:path>
                <a:path w="264159" h="170179">
                  <a:moveTo>
                    <a:pt x="158623" y="135483"/>
                  </a:moveTo>
                  <a:lnTo>
                    <a:pt x="157340" y="133769"/>
                  </a:lnTo>
                  <a:lnTo>
                    <a:pt x="155244" y="132765"/>
                  </a:lnTo>
                  <a:lnTo>
                    <a:pt x="153327" y="132854"/>
                  </a:lnTo>
                  <a:lnTo>
                    <a:pt x="153327" y="135051"/>
                  </a:lnTo>
                  <a:lnTo>
                    <a:pt x="153174" y="133527"/>
                  </a:lnTo>
                  <a:lnTo>
                    <a:pt x="153225" y="133718"/>
                  </a:lnTo>
                  <a:lnTo>
                    <a:pt x="153327" y="135051"/>
                  </a:lnTo>
                  <a:lnTo>
                    <a:pt x="153327" y="132854"/>
                  </a:lnTo>
                  <a:lnTo>
                    <a:pt x="153047" y="132867"/>
                  </a:lnTo>
                  <a:lnTo>
                    <a:pt x="152590" y="131191"/>
                  </a:lnTo>
                  <a:lnTo>
                    <a:pt x="151472" y="129794"/>
                  </a:lnTo>
                  <a:lnTo>
                    <a:pt x="150012" y="128943"/>
                  </a:lnTo>
                  <a:lnTo>
                    <a:pt x="149021" y="129819"/>
                  </a:lnTo>
                  <a:lnTo>
                    <a:pt x="147764" y="130416"/>
                  </a:lnTo>
                  <a:lnTo>
                    <a:pt x="144907" y="130695"/>
                  </a:lnTo>
                  <a:lnTo>
                    <a:pt x="143548" y="130365"/>
                  </a:lnTo>
                  <a:lnTo>
                    <a:pt x="142392" y="129692"/>
                  </a:lnTo>
                  <a:lnTo>
                    <a:pt x="141516" y="130568"/>
                  </a:lnTo>
                  <a:lnTo>
                    <a:pt x="140449" y="132219"/>
                  </a:lnTo>
                  <a:lnTo>
                    <a:pt x="140055" y="133565"/>
                  </a:lnTo>
                  <a:lnTo>
                    <a:pt x="140246" y="135788"/>
                  </a:lnTo>
                  <a:lnTo>
                    <a:pt x="141084" y="139128"/>
                  </a:lnTo>
                  <a:lnTo>
                    <a:pt x="143852" y="141236"/>
                  </a:lnTo>
                  <a:lnTo>
                    <a:pt x="148678" y="140995"/>
                  </a:lnTo>
                  <a:lnTo>
                    <a:pt x="147027" y="141097"/>
                  </a:lnTo>
                  <a:lnTo>
                    <a:pt x="147459" y="142671"/>
                  </a:lnTo>
                  <a:lnTo>
                    <a:pt x="148450" y="143929"/>
                  </a:lnTo>
                  <a:lnTo>
                    <a:pt x="149720" y="144767"/>
                  </a:lnTo>
                  <a:lnTo>
                    <a:pt x="150317" y="143738"/>
                  </a:lnTo>
                  <a:lnTo>
                    <a:pt x="150723" y="143306"/>
                  </a:lnTo>
                  <a:lnTo>
                    <a:pt x="150533" y="142887"/>
                  </a:lnTo>
                  <a:lnTo>
                    <a:pt x="150368" y="142176"/>
                  </a:lnTo>
                  <a:lnTo>
                    <a:pt x="150507" y="141478"/>
                  </a:lnTo>
                  <a:lnTo>
                    <a:pt x="150774" y="140855"/>
                  </a:lnTo>
                  <a:lnTo>
                    <a:pt x="150926" y="139877"/>
                  </a:lnTo>
                  <a:lnTo>
                    <a:pt x="151091" y="139420"/>
                  </a:lnTo>
                  <a:lnTo>
                    <a:pt x="150025" y="140360"/>
                  </a:lnTo>
                  <a:lnTo>
                    <a:pt x="151091" y="139407"/>
                  </a:lnTo>
                  <a:lnTo>
                    <a:pt x="151447" y="138366"/>
                  </a:lnTo>
                  <a:lnTo>
                    <a:pt x="152069" y="137426"/>
                  </a:lnTo>
                  <a:lnTo>
                    <a:pt x="152920" y="136715"/>
                  </a:lnTo>
                  <a:lnTo>
                    <a:pt x="153758" y="136004"/>
                  </a:lnTo>
                  <a:lnTo>
                    <a:pt x="154800" y="135496"/>
                  </a:lnTo>
                  <a:lnTo>
                    <a:pt x="156883" y="135166"/>
                  </a:lnTo>
                  <a:lnTo>
                    <a:pt x="157784" y="135242"/>
                  </a:lnTo>
                  <a:lnTo>
                    <a:pt x="158623" y="135483"/>
                  </a:lnTo>
                  <a:close/>
                </a:path>
                <a:path w="264159" h="170179">
                  <a:moveTo>
                    <a:pt x="159245" y="103327"/>
                  </a:moveTo>
                  <a:lnTo>
                    <a:pt x="158813" y="103263"/>
                  </a:lnTo>
                  <a:lnTo>
                    <a:pt x="158407" y="103162"/>
                  </a:lnTo>
                  <a:lnTo>
                    <a:pt x="158013" y="103022"/>
                  </a:lnTo>
                  <a:lnTo>
                    <a:pt x="158343" y="103352"/>
                  </a:lnTo>
                  <a:lnTo>
                    <a:pt x="158597" y="103746"/>
                  </a:lnTo>
                  <a:lnTo>
                    <a:pt x="158775" y="104203"/>
                  </a:lnTo>
                  <a:lnTo>
                    <a:pt x="158953" y="103924"/>
                  </a:lnTo>
                  <a:lnTo>
                    <a:pt x="159118" y="103632"/>
                  </a:lnTo>
                  <a:lnTo>
                    <a:pt x="159245" y="103327"/>
                  </a:lnTo>
                  <a:close/>
                </a:path>
                <a:path w="264159" h="170179">
                  <a:moveTo>
                    <a:pt x="166738" y="17170"/>
                  </a:moveTo>
                  <a:lnTo>
                    <a:pt x="166408" y="16370"/>
                  </a:lnTo>
                  <a:lnTo>
                    <a:pt x="165087" y="15074"/>
                  </a:lnTo>
                  <a:lnTo>
                    <a:pt x="164287" y="14744"/>
                  </a:lnTo>
                  <a:lnTo>
                    <a:pt x="162433" y="14744"/>
                  </a:lnTo>
                  <a:lnTo>
                    <a:pt x="161632" y="15074"/>
                  </a:lnTo>
                  <a:lnTo>
                    <a:pt x="160324" y="16370"/>
                  </a:lnTo>
                  <a:lnTo>
                    <a:pt x="159994" y="17170"/>
                  </a:lnTo>
                  <a:lnTo>
                    <a:pt x="159994" y="19011"/>
                  </a:lnTo>
                  <a:lnTo>
                    <a:pt x="160324" y="19799"/>
                  </a:lnTo>
                  <a:lnTo>
                    <a:pt x="161632" y="21107"/>
                  </a:lnTo>
                  <a:lnTo>
                    <a:pt x="162433" y="21437"/>
                  </a:lnTo>
                  <a:lnTo>
                    <a:pt x="164287" y="21437"/>
                  </a:lnTo>
                  <a:lnTo>
                    <a:pt x="165087" y="21107"/>
                  </a:lnTo>
                  <a:lnTo>
                    <a:pt x="166408" y="19799"/>
                  </a:lnTo>
                  <a:lnTo>
                    <a:pt x="166738" y="19011"/>
                  </a:lnTo>
                  <a:lnTo>
                    <a:pt x="166738" y="17170"/>
                  </a:lnTo>
                  <a:close/>
                </a:path>
                <a:path w="264159" h="170179">
                  <a:moveTo>
                    <a:pt x="170675" y="110439"/>
                  </a:moveTo>
                  <a:lnTo>
                    <a:pt x="170637" y="109524"/>
                  </a:lnTo>
                  <a:lnTo>
                    <a:pt x="169430" y="105130"/>
                  </a:lnTo>
                  <a:lnTo>
                    <a:pt x="165823" y="103085"/>
                  </a:lnTo>
                  <a:lnTo>
                    <a:pt x="161658" y="104292"/>
                  </a:lnTo>
                  <a:lnTo>
                    <a:pt x="165125" y="104241"/>
                  </a:lnTo>
                  <a:lnTo>
                    <a:pt x="168084" y="106883"/>
                  </a:lnTo>
                  <a:lnTo>
                    <a:pt x="168287" y="110807"/>
                  </a:lnTo>
                  <a:lnTo>
                    <a:pt x="169087" y="110832"/>
                  </a:lnTo>
                  <a:lnTo>
                    <a:pt x="169837" y="111010"/>
                  </a:lnTo>
                  <a:lnTo>
                    <a:pt x="170535" y="111315"/>
                  </a:lnTo>
                  <a:lnTo>
                    <a:pt x="170675" y="110439"/>
                  </a:lnTo>
                  <a:close/>
                </a:path>
                <a:path w="264159" h="170179">
                  <a:moveTo>
                    <a:pt x="173189" y="92227"/>
                  </a:moveTo>
                  <a:lnTo>
                    <a:pt x="170256" y="91744"/>
                  </a:lnTo>
                  <a:lnTo>
                    <a:pt x="167932" y="89319"/>
                  </a:lnTo>
                  <a:lnTo>
                    <a:pt x="167589" y="84162"/>
                  </a:lnTo>
                  <a:lnTo>
                    <a:pt x="168490" y="82245"/>
                  </a:lnTo>
                  <a:lnTo>
                    <a:pt x="169951" y="80962"/>
                  </a:lnTo>
                  <a:lnTo>
                    <a:pt x="169633" y="80645"/>
                  </a:lnTo>
                  <a:lnTo>
                    <a:pt x="168071" y="81381"/>
                  </a:lnTo>
                  <a:lnTo>
                    <a:pt x="166903" y="82677"/>
                  </a:lnTo>
                  <a:lnTo>
                    <a:pt x="166306" y="84226"/>
                  </a:lnTo>
                  <a:lnTo>
                    <a:pt x="166420" y="85140"/>
                  </a:lnTo>
                  <a:lnTo>
                    <a:pt x="166433" y="85991"/>
                  </a:lnTo>
                  <a:lnTo>
                    <a:pt x="166281" y="86804"/>
                  </a:lnTo>
                  <a:lnTo>
                    <a:pt x="165976" y="87541"/>
                  </a:lnTo>
                  <a:lnTo>
                    <a:pt x="166090" y="88252"/>
                  </a:lnTo>
                  <a:lnTo>
                    <a:pt x="172148" y="93014"/>
                  </a:lnTo>
                  <a:lnTo>
                    <a:pt x="172783" y="92430"/>
                  </a:lnTo>
                  <a:lnTo>
                    <a:pt x="173189" y="92227"/>
                  </a:lnTo>
                  <a:close/>
                </a:path>
                <a:path w="264159" h="170179">
                  <a:moveTo>
                    <a:pt x="173456" y="61036"/>
                  </a:moveTo>
                  <a:lnTo>
                    <a:pt x="172694" y="58293"/>
                  </a:lnTo>
                  <a:lnTo>
                    <a:pt x="172516" y="58013"/>
                  </a:lnTo>
                  <a:lnTo>
                    <a:pt x="170840" y="57683"/>
                  </a:lnTo>
                  <a:lnTo>
                    <a:pt x="169506" y="56540"/>
                  </a:lnTo>
                  <a:lnTo>
                    <a:pt x="168897" y="54952"/>
                  </a:lnTo>
                  <a:lnTo>
                    <a:pt x="168148" y="54800"/>
                  </a:lnTo>
                  <a:lnTo>
                    <a:pt x="167360" y="54762"/>
                  </a:lnTo>
                  <a:lnTo>
                    <a:pt x="163893" y="55702"/>
                  </a:lnTo>
                  <a:lnTo>
                    <a:pt x="162318" y="58432"/>
                  </a:lnTo>
                  <a:lnTo>
                    <a:pt x="163626" y="63195"/>
                  </a:lnTo>
                  <a:lnTo>
                    <a:pt x="165481" y="64554"/>
                  </a:lnTo>
                  <a:lnTo>
                    <a:pt x="168656" y="64731"/>
                  </a:lnTo>
                  <a:lnTo>
                    <a:pt x="171970" y="63665"/>
                  </a:lnTo>
                  <a:lnTo>
                    <a:pt x="173456" y="61036"/>
                  </a:lnTo>
                  <a:close/>
                </a:path>
                <a:path w="264159" h="170179">
                  <a:moveTo>
                    <a:pt x="175526" y="5892"/>
                  </a:moveTo>
                  <a:lnTo>
                    <a:pt x="175196" y="5092"/>
                  </a:lnTo>
                  <a:lnTo>
                    <a:pt x="173875" y="3797"/>
                  </a:lnTo>
                  <a:lnTo>
                    <a:pt x="173088" y="3467"/>
                  </a:lnTo>
                  <a:lnTo>
                    <a:pt x="171221" y="3467"/>
                  </a:lnTo>
                  <a:lnTo>
                    <a:pt x="170421" y="3797"/>
                  </a:lnTo>
                  <a:lnTo>
                    <a:pt x="169113" y="5092"/>
                  </a:lnTo>
                  <a:lnTo>
                    <a:pt x="168783" y="5892"/>
                  </a:lnTo>
                  <a:lnTo>
                    <a:pt x="168783" y="7734"/>
                  </a:lnTo>
                  <a:lnTo>
                    <a:pt x="169113" y="8521"/>
                  </a:lnTo>
                  <a:lnTo>
                    <a:pt x="170421" y="9829"/>
                  </a:lnTo>
                  <a:lnTo>
                    <a:pt x="171221" y="10160"/>
                  </a:lnTo>
                  <a:lnTo>
                    <a:pt x="173088" y="10160"/>
                  </a:lnTo>
                  <a:lnTo>
                    <a:pt x="173875" y="9829"/>
                  </a:lnTo>
                  <a:lnTo>
                    <a:pt x="175196" y="8521"/>
                  </a:lnTo>
                  <a:lnTo>
                    <a:pt x="175526" y="7734"/>
                  </a:lnTo>
                  <a:lnTo>
                    <a:pt x="175526" y="5892"/>
                  </a:lnTo>
                  <a:close/>
                </a:path>
                <a:path w="264159" h="170179">
                  <a:moveTo>
                    <a:pt x="176072" y="158381"/>
                  </a:moveTo>
                  <a:lnTo>
                    <a:pt x="174879" y="157505"/>
                  </a:lnTo>
                  <a:lnTo>
                    <a:pt x="173355" y="157099"/>
                  </a:lnTo>
                  <a:lnTo>
                    <a:pt x="170091" y="157975"/>
                  </a:lnTo>
                  <a:lnTo>
                    <a:pt x="168910" y="159296"/>
                  </a:lnTo>
                  <a:lnTo>
                    <a:pt x="168414" y="160858"/>
                  </a:lnTo>
                  <a:lnTo>
                    <a:pt x="173545" y="159258"/>
                  </a:lnTo>
                  <a:lnTo>
                    <a:pt x="176072" y="158381"/>
                  </a:lnTo>
                  <a:close/>
                </a:path>
                <a:path w="264159" h="170179">
                  <a:moveTo>
                    <a:pt x="185902" y="62217"/>
                  </a:moveTo>
                  <a:lnTo>
                    <a:pt x="185597" y="57518"/>
                  </a:lnTo>
                  <a:lnTo>
                    <a:pt x="184315" y="55943"/>
                  </a:lnTo>
                  <a:lnTo>
                    <a:pt x="182613" y="55245"/>
                  </a:lnTo>
                  <a:lnTo>
                    <a:pt x="182384" y="56159"/>
                  </a:lnTo>
                  <a:lnTo>
                    <a:pt x="182168" y="56578"/>
                  </a:lnTo>
                  <a:lnTo>
                    <a:pt x="182562" y="56997"/>
                  </a:lnTo>
                  <a:lnTo>
                    <a:pt x="182892" y="57492"/>
                  </a:lnTo>
                  <a:lnTo>
                    <a:pt x="183388" y="59931"/>
                  </a:lnTo>
                  <a:lnTo>
                    <a:pt x="182206" y="61696"/>
                  </a:lnTo>
                  <a:lnTo>
                    <a:pt x="178562" y="62433"/>
                  </a:lnTo>
                  <a:lnTo>
                    <a:pt x="176784" y="61264"/>
                  </a:lnTo>
                  <a:lnTo>
                    <a:pt x="176377" y="59283"/>
                  </a:lnTo>
                  <a:lnTo>
                    <a:pt x="176415" y="58978"/>
                  </a:lnTo>
                  <a:lnTo>
                    <a:pt x="175869" y="58851"/>
                  </a:lnTo>
                  <a:lnTo>
                    <a:pt x="175679" y="59677"/>
                  </a:lnTo>
                  <a:lnTo>
                    <a:pt x="175882" y="62865"/>
                  </a:lnTo>
                  <a:lnTo>
                    <a:pt x="178269" y="64947"/>
                  </a:lnTo>
                  <a:lnTo>
                    <a:pt x="183807" y="64592"/>
                  </a:lnTo>
                  <a:lnTo>
                    <a:pt x="185902" y="62217"/>
                  </a:lnTo>
                  <a:close/>
                </a:path>
                <a:path w="264159" h="170179">
                  <a:moveTo>
                    <a:pt x="190144" y="129755"/>
                  </a:moveTo>
                  <a:lnTo>
                    <a:pt x="189331" y="128892"/>
                  </a:lnTo>
                  <a:lnTo>
                    <a:pt x="188760" y="127774"/>
                  </a:lnTo>
                  <a:lnTo>
                    <a:pt x="188518" y="126530"/>
                  </a:lnTo>
                  <a:lnTo>
                    <a:pt x="187350" y="125742"/>
                  </a:lnTo>
                  <a:lnTo>
                    <a:pt x="185902" y="125412"/>
                  </a:lnTo>
                  <a:lnTo>
                    <a:pt x="181762" y="126530"/>
                  </a:lnTo>
                  <a:lnTo>
                    <a:pt x="180187" y="129273"/>
                  </a:lnTo>
                  <a:lnTo>
                    <a:pt x="181635" y="134581"/>
                  </a:lnTo>
                  <a:lnTo>
                    <a:pt x="184404" y="136144"/>
                  </a:lnTo>
                  <a:lnTo>
                    <a:pt x="187388" y="135343"/>
                  </a:lnTo>
                  <a:lnTo>
                    <a:pt x="187909" y="135001"/>
                  </a:lnTo>
                  <a:lnTo>
                    <a:pt x="187833" y="132791"/>
                  </a:lnTo>
                  <a:lnTo>
                    <a:pt x="188722" y="130987"/>
                  </a:lnTo>
                  <a:lnTo>
                    <a:pt x="190144" y="129755"/>
                  </a:lnTo>
                  <a:close/>
                </a:path>
                <a:path w="264159" h="170179">
                  <a:moveTo>
                    <a:pt x="194983" y="101498"/>
                  </a:moveTo>
                  <a:lnTo>
                    <a:pt x="193954" y="97751"/>
                  </a:lnTo>
                  <a:lnTo>
                    <a:pt x="193243" y="96913"/>
                  </a:lnTo>
                  <a:lnTo>
                    <a:pt x="192405" y="96266"/>
                  </a:lnTo>
                  <a:lnTo>
                    <a:pt x="192366" y="99758"/>
                  </a:lnTo>
                  <a:lnTo>
                    <a:pt x="189560" y="102641"/>
                  </a:lnTo>
                  <a:lnTo>
                    <a:pt x="185991" y="102730"/>
                  </a:lnTo>
                  <a:lnTo>
                    <a:pt x="185381" y="102679"/>
                  </a:lnTo>
                  <a:lnTo>
                    <a:pt x="185242" y="102819"/>
                  </a:lnTo>
                  <a:lnTo>
                    <a:pt x="185724" y="103441"/>
                  </a:lnTo>
                  <a:lnTo>
                    <a:pt x="186016" y="103720"/>
                  </a:lnTo>
                  <a:lnTo>
                    <a:pt x="187477" y="103720"/>
                  </a:lnTo>
                  <a:lnTo>
                    <a:pt x="188836" y="104190"/>
                  </a:lnTo>
                  <a:lnTo>
                    <a:pt x="189941" y="105016"/>
                  </a:lnTo>
                  <a:lnTo>
                    <a:pt x="190461" y="105041"/>
                  </a:lnTo>
                  <a:lnTo>
                    <a:pt x="193408" y="104241"/>
                  </a:lnTo>
                  <a:lnTo>
                    <a:pt x="194983" y="101498"/>
                  </a:lnTo>
                  <a:close/>
                </a:path>
                <a:path w="264159" h="170179">
                  <a:moveTo>
                    <a:pt x="195986" y="47002"/>
                  </a:moveTo>
                  <a:lnTo>
                    <a:pt x="195656" y="46215"/>
                  </a:lnTo>
                  <a:lnTo>
                    <a:pt x="194335" y="44907"/>
                  </a:lnTo>
                  <a:lnTo>
                    <a:pt x="193535" y="44589"/>
                  </a:lnTo>
                  <a:lnTo>
                    <a:pt x="191681" y="44589"/>
                  </a:lnTo>
                  <a:lnTo>
                    <a:pt x="190881" y="44907"/>
                  </a:lnTo>
                  <a:lnTo>
                    <a:pt x="189572" y="46215"/>
                  </a:lnTo>
                  <a:lnTo>
                    <a:pt x="189242" y="47002"/>
                  </a:lnTo>
                  <a:lnTo>
                    <a:pt x="189242" y="48856"/>
                  </a:lnTo>
                  <a:lnTo>
                    <a:pt x="189572" y="49644"/>
                  </a:lnTo>
                  <a:lnTo>
                    <a:pt x="190881" y="50952"/>
                  </a:lnTo>
                  <a:lnTo>
                    <a:pt x="191681" y="51269"/>
                  </a:lnTo>
                  <a:lnTo>
                    <a:pt x="193535" y="51269"/>
                  </a:lnTo>
                  <a:lnTo>
                    <a:pt x="194335" y="50952"/>
                  </a:lnTo>
                  <a:lnTo>
                    <a:pt x="195656" y="49644"/>
                  </a:lnTo>
                  <a:lnTo>
                    <a:pt x="195986" y="48856"/>
                  </a:lnTo>
                  <a:lnTo>
                    <a:pt x="195986" y="47002"/>
                  </a:lnTo>
                  <a:close/>
                </a:path>
                <a:path w="264159" h="170179">
                  <a:moveTo>
                    <a:pt x="206692" y="120027"/>
                  </a:moveTo>
                  <a:lnTo>
                    <a:pt x="206387" y="119380"/>
                  </a:lnTo>
                  <a:lnTo>
                    <a:pt x="206159" y="118694"/>
                  </a:lnTo>
                  <a:lnTo>
                    <a:pt x="206032" y="117398"/>
                  </a:lnTo>
                  <a:lnTo>
                    <a:pt x="206133" y="116357"/>
                  </a:lnTo>
                  <a:lnTo>
                    <a:pt x="205422" y="115722"/>
                  </a:lnTo>
                  <a:lnTo>
                    <a:pt x="204851" y="114935"/>
                  </a:lnTo>
                  <a:lnTo>
                    <a:pt x="204470" y="114046"/>
                  </a:lnTo>
                  <a:lnTo>
                    <a:pt x="203873" y="114084"/>
                  </a:lnTo>
                  <a:lnTo>
                    <a:pt x="202069" y="114579"/>
                  </a:lnTo>
                  <a:lnTo>
                    <a:pt x="201002" y="116408"/>
                  </a:lnTo>
                  <a:lnTo>
                    <a:pt x="201993" y="119976"/>
                  </a:lnTo>
                  <a:lnTo>
                    <a:pt x="203847" y="121031"/>
                  </a:lnTo>
                  <a:lnTo>
                    <a:pt x="206032" y="120434"/>
                  </a:lnTo>
                  <a:lnTo>
                    <a:pt x="206692" y="120027"/>
                  </a:lnTo>
                  <a:close/>
                </a:path>
                <a:path w="264159" h="170179">
                  <a:moveTo>
                    <a:pt x="207124" y="71005"/>
                  </a:moveTo>
                  <a:lnTo>
                    <a:pt x="206857" y="66954"/>
                  </a:lnTo>
                  <a:lnTo>
                    <a:pt x="204457" y="64871"/>
                  </a:lnTo>
                  <a:lnTo>
                    <a:pt x="200037" y="65151"/>
                  </a:lnTo>
                  <a:lnTo>
                    <a:pt x="198691" y="66103"/>
                  </a:lnTo>
                  <a:lnTo>
                    <a:pt x="197853" y="67411"/>
                  </a:lnTo>
                  <a:lnTo>
                    <a:pt x="196938" y="65049"/>
                  </a:lnTo>
                  <a:lnTo>
                    <a:pt x="194424" y="63665"/>
                  </a:lnTo>
                  <a:lnTo>
                    <a:pt x="189331" y="65049"/>
                  </a:lnTo>
                  <a:lnTo>
                    <a:pt x="187820" y="67614"/>
                  </a:lnTo>
                  <a:lnTo>
                    <a:pt x="188366" y="70180"/>
                  </a:lnTo>
                  <a:lnTo>
                    <a:pt x="189179" y="69710"/>
                  </a:lnTo>
                  <a:lnTo>
                    <a:pt x="192366" y="68973"/>
                  </a:lnTo>
                  <a:lnTo>
                    <a:pt x="195059" y="70650"/>
                  </a:lnTo>
                  <a:lnTo>
                    <a:pt x="195681" y="73406"/>
                  </a:lnTo>
                  <a:lnTo>
                    <a:pt x="196380" y="72999"/>
                  </a:lnTo>
                  <a:lnTo>
                    <a:pt x="196989" y="72491"/>
                  </a:lnTo>
                  <a:lnTo>
                    <a:pt x="197421" y="71831"/>
                  </a:lnTo>
                  <a:lnTo>
                    <a:pt x="197053" y="70878"/>
                  </a:lnTo>
                  <a:lnTo>
                    <a:pt x="197789" y="72580"/>
                  </a:lnTo>
                  <a:lnTo>
                    <a:pt x="198780" y="71805"/>
                  </a:lnTo>
                  <a:lnTo>
                    <a:pt x="200025" y="71310"/>
                  </a:lnTo>
                  <a:lnTo>
                    <a:pt x="203161" y="71247"/>
                  </a:lnTo>
                  <a:lnTo>
                    <a:pt x="204749" y="71970"/>
                  </a:lnTo>
                  <a:lnTo>
                    <a:pt x="205892" y="73164"/>
                  </a:lnTo>
                  <a:lnTo>
                    <a:pt x="206667" y="72212"/>
                  </a:lnTo>
                  <a:lnTo>
                    <a:pt x="207124" y="71005"/>
                  </a:lnTo>
                  <a:close/>
                </a:path>
                <a:path w="264159" h="170179">
                  <a:moveTo>
                    <a:pt x="209372" y="29210"/>
                  </a:moveTo>
                  <a:lnTo>
                    <a:pt x="209169" y="26200"/>
                  </a:lnTo>
                  <a:lnTo>
                    <a:pt x="207568" y="24803"/>
                  </a:lnTo>
                  <a:lnTo>
                    <a:pt x="203847" y="25044"/>
                  </a:lnTo>
                  <a:lnTo>
                    <a:pt x="202438" y="26644"/>
                  </a:lnTo>
                  <a:lnTo>
                    <a:pt x="202628" y="29413"/>
                  </a:lnTo>
                  <a:lnTo>
                    <a:pt x="203060" y="30226"/>
                  </a:lnTo>
                  <a:lnTo>
                    <a:pt x="203720" y="30784"/>
                  </a:lnTo>
                  <a:lnTo>
                    <a:pt x="204635" y="30187"/>
                  </a:lnTo>
                  <a:lnTo>
                    <a:pt x="206235" y="29946"/>
                  </a:lnTo>
                  <a:lnTo>
                    <a:pt x="207187" y="30276"/>
                  </a:lnTo>
                  <a:lnTo>
                    <a:pt x="207911" y="30899"/>
                  </a:lnTo>
                  <a:lnTo>
                    <a:pt x="208800" y="30238"/>
                  </a:lnTo>
                  <a:lnTo>
                    <a:pt x="209372" y="29210"/>
                  </a:lnTo>
                  <a:close/>
                </a:path>
                <a:path w="264159" h="170179">
                  <a:moveTo>
                    <a:pt x="217982" y="84836"/>
                  </a:moveTo>
                  <a:lnTo>
                    <a:pt x="217157" y="83896"/>
                  </a:lnTo>
                  <a:lnTo>
                    <a:pt x="215849" y="83426"/>
                  </a:lnTo>
                  <a:lnTo>
                    <a:pt x="212750" y="84264"/>
                  </a:lnTo>
                  <a:lnTo>
                    <a:pt x="211696" y="86093"/>
                  </a:lnTo>
                  <a:lnTo>
                    <a:pt x="212674" y="89674"/>
                  </a:lnTo>
                  <a:lnTo>
                    <a:pt x="214528" y="90728"/>
                  </a:lnTo>
                  <a:lnTo>
                    <a:pt x="216992" y="90055"/>
                  </a:lnTo>
                  <a:lnTo>
                    <a:pt x="217500" y="89649"/>
                  </a:lnTo>
                  <a:lnTo>
                    <a:pt x="217932" y="89166"/>
                  </a:lnTo>
                  <a:lnTo>
                    <a:pt x="217576" y="87922"/>
                  </a:lnTo>
                  <a:lnTo>
                    <a:pt x="217538" y="86398"/>
                  </a:lnTo>
                  <a:lnTo>
                    <a:pt x="217690" y="85585"/>
                  </a:lnTo>
                  <a:lnTo>
                    <a:pt x="217982" y="84836"/>
                  </a:lnTo>
                  <a:close/>
                </a:path>
                <a:path w="264159" h="170179">
                  <a:moveTo>
                    <a:pt x="220014" y="113512"/>
                  </a:moveTo>
                  <a:lnTo>
                    <a:pt x="219875" y="111442"/>
                  </a:lnTo>
                  <a:lnTo>
                    <a:pt x="218478" y="109753"/>
                  </a:lnTo>
                  <a:lnTo>
                    <a:pt x="216611" y="109131"/>
                  </a:lnTo>
                  <a:lnTo>
                    <a:pt x="216890" y="109829"/>
                  </a:lnTo>
                  <a:lnTo>
                    <a:pt x="217068" y="110566"/>
                  </a:lnTo>
                  <a:lnTo>
                    <a:pt x="217004" y="112445"/>
                  </a:lnTo>
                  <a:lnTo>
                    <a:pt x="217830" y="113309"/>
                  </a:lnTo>
                  <a:lnTo>
                    <a:pt x="218579" y="113411"/>
                  </a:lnTo>
                  <a:lnTo>
                    <a:pt x="219290" y="113665"/>
                  </a:lnTo>
                  <a:lnTo>
                    <a:pt x="219951" y="114020"/>
                  </a:lnTo>
                  <a:lnTo>
                    <a:pt x="220014" y="113512"/>
                  </a:lnTo>
                  <a:close/>
                </a:path>
                <a:path w="264159" h="170179">
                  <a:moveTo>
                    <a:pt x="220027" y="65532"/>
                  </a:moveTo>
                  <a:lnTo>
                    <a:pt x="219341" y="63055"/>
                  </a:lnTo>
                  <a:lnTo>
                    <a:pt x="218909" y="62522"/>
                  </a:lnTo>
                  <a:lnTo>
                    <a:pt x="218389" y="62103"/>
                  </a:lnTo>
                  <a:lnTo>
                    <a:pt x="217728" y="62788"/>
                  </a:lnTo>
                  <a:lnTo>
                    <a:pt x="216941" y="63360"/>
                  </a:lnTo>
                  <a:lnTo>
                    <a:pt x="214985" y="63804"/>
                  </a:lnTo>
                  <a:lnTo>
                    <a:pt x="214071" y="63665"/>
                  </a:lnTo>
                  <a:lnTo>
                    <a:pt x="213220" y="63360"/>
                  </a:lnTo>
                  <a:lnTo>
                    <a:pt x="212940" y="64033"/>
                  </a:lnTo>
                  <a:lnTo>
                    <a:pt x="216865" y="67945"/>
                  </a:lnTo>
                  <a:lnTo>
                    <a:pt x="218973" y="67373"/>
                  </a:lnTo>
                  <a:lnTo>
                    <a:pt x="220027" y="65532"/>
                  </a:lnTo>
                  <a:close/>
                </a:path>
                <a:path w="264159" h="170179">
                  <a:moveTo>
                    <a:pt x="227444" y="63906"/>
                  </a:moveTo>
                  <a:lnTo>
                    <a:pt x="226999" y="63182"/>
                  </a:lnTo>
                  <a:lnTo>
                    <a:pt x="226669" y="62382"/>
                  </a:lnTo>
                  <a:lnTo>
                    <a:pt x="226631" y="61137"/>
                  </a:lnTo>
                  <a:lnTo>
                    <a:pt x="226758" y="60833"/>
                  </a:lnTo>
                  <a:lnTo>
                    <a:pt x="226822" y="60502"/>
                  </a:lnTo>
                  <a:lnTo>
                    <a:pt x="225920" y="61087"/>
                  </a:lnTo>
                  <a:lnTo>
                    <a:pt x="225336" y="62052"/>
                  </a:lnTo>
                  <a:lnTo>
                    <a:pt x="225298" y="63169"/>
                  </a:lnTo>
                  <a:lnTo>
                    <a:pt x="226085" y="63258"/>
                  </a:lnTo>
                  <a:lnTo>
                    <a:pt x="226796" y="63487"/>
                  </a:lnTo>
                  <a:lnTo>
                    <a:pt x="227444" y="63906"/>
                  </a:lnTo>
                  <a:close/>
                </a:path>
                <a:path w="264159" h="170179">
                  <a:moveTo>
                    <a:pt x="227469" y="41897"/>
                  </a:moveTo>
                  <a:lnTo>
                    <a:pt x="226796" y="39458"/>
                  </a:lnTo>
                  <a:lnTo>
                    <a:pt x="224955" y="38417"/>
                  </a:lnTo>
                  <a:lnTo>
                    <a:pt x="221361" y="39382"/>
                  </a:lnTo>
                  <a:lnTo>
                    <a:pt x="220294" y="41224"/>
                  </a:lnTo>
                  <a:lnTo>
                    <a:pt x="221056" y="43992"/>
                  </a:lnTo>
                  <a:lnTo>
                    <a:pt x="221767" y="44716"/>
                  </a:lnTo>
                  <a:lnTo>
                    <a:pt x="222618" y="45123"/>
                  </a:lnTo>
                  <a:lnTo>
                    <a:pt x="222973" y="43992"/>
                  </a:lnTo>
                  <a:lnTo>
                    <a:pt x="223875" y="43065"/>
                  </a:lnTo>
                  <a:lnTo>
                    <a:pt x="225856" y="42672"/>
                  </a:lnTo>
                  <a:lnTo>
                    <a:pt x="226568" y="42824"/>
                  </a:lnTo>
                  <a:lnTo>
                    <a:pt x="227203" y="43116"/>
                  </a:lnTo>
                  <a:lnTo>
                    <a:pt x="227380" y="42519"/>
                  </a:lnTo>
                  <a:lnTo>
                    <a:pt x="227469" y="41897"/>
                  </a:lnTo>
                  <a:close/>
                </a:path>
                <a:path w="264159" h="170179">
                  <a:moveTo>
                    <a:pt x="229133" y="131559"/>
                  </a:moveTo>
                  <a:lnTo>
                    <a:pt x="228561" y="130873"/>
                  </a:lnTo>
                  <a:lnTo>
                    <a:pt x="227736" y="130441"/>
                  </a:lnTo>
                  <a:lnTo>
                    <a:pt x="226783" y="130390"/>
                  </a:lnTo>
                  <a:lnTo>
                    <a:pt x="227266" y="130987"/>
                  </a:lnTo>
                  <a:lnTo>
                    <a:pt x="227634" y="131673"/>
                  </a:lnTo>
                  <a:lnTo>
                    <a:pt x="227876" y="132435"/>
                  </a:lnTo>
                  <a:lnTo>
                    <a:pt x="229133" y="131559"/>
                  </a:lnTo>
                  <a:close/>
                </a:path>
                <a:path w="264159" h="170179">
                  <a:moveTo>
                    <a:pt x="229958" y="84124"/>
                  </a:moveTo>
                  <a:lnTo>
                    <a:pt x="229844" y="81737"/>
                  </a:lnTo>
                  <a:lnTo>
                    <a:pt x="228320" y="80035"/>
                  </a:lnTo>
                  <a:lnTo>
                    <a:pt x="226352" y="79476"/>
                  </a:lnTo>
                  <a:lnTo>
                    <a:pt x="225793" y="80340"/>
                  </a:lnTo>
                  <a:lnTo>
                    <a:pt x="225437" y="80721"/>
                  </a:lnTo>
                  <a:lnTo>
                    <a:pt x="227406" y="81114"/>
                  </a:lnTo>
                  <a:lnTo>
                    <a:pt x="229044" y="82397"/>
                  </a:lnTo>
                  <a:lnTo>
                    <a:pt x="229958" y="84124"/>
                  </a:lnTo>
                  <a:close/>
                </a:path>
                <a:path w="264159" h="170179">
                  <a:moveTo>
                    <a:pt x="230365" y="66090"/>
                  </a:moveTo>
                  <a:lnTo>
                    <a:pt x="229895" y="65976"/>
                  </a:lnTo>
                  <a:lnTo>
                    <a:pt x="229476" y="65773"/>
                  </a:lnTo>
                  <a:lnTo>
                    <a:pt x="229082" y="65532"/>
                  </a:lnTo>
                  <a:lnTo>
                    <a:pt x="229247" y="65811"/>
                  </a:lnTo>
                  <a:lnTo>
                    <a:pt x="229311" y="66141"/>
                  </a:lnTo>
                  <a:lnTo>
                    <a:pt x="229425" y="66471"/>
                  </a:lnTo>
                  <a:lnTo>
                    <a:pt x="230073" y="66268"/>
                  </a:lnTo>
                  <a:lnTo>
                    <a:pt x="230365" y="66090"/>
                  </a:lnTo>
                  <a:close/>
                </a:path>
                <a:path w="264159" h="170179">
                  <a:moveTo>
                    <a:pt x="235419" y="127063"/>
                  </a:moveTo>
                  <a:lnTo>
                    <a:pt x="234010" y="126822"/>
                  </a:lnTo>
                  <a:lnTo>
                    <a:pt x="232752" y="126136"/>
                  </a:lnTo>
                  <a:lnTo>
                    <a:pt x="231787" y="125145"/>
                  </a:lnTo>
                  <a:lnTo>
                    <a:pt x="230619" y="125933"/>
                  </a:lnTo>
                  <a:lnTo>
                    <a:pt x="230009" y="127355"/>
                  </a:lnTo>
                  <a:lnTo>
                    <a:pt x="230555" y="129298"/>
                  </a:lnTo>
                  <a:lnTo>
                    <a:pt x="231178" y="130098"/>
                  </a:lnTo>
                  <a:lnTo>
                    <a:pt x="235419" y="127063"/>
                  </a:lnTo>
                  <a:close/>
                </a:path>
                <a:path w="264159" h="170179">
                  <a:moveTo>
                    <a:pt x="246634" y="107543"/>
                  </a:moveTo>
                  <a:lnTo>
                    <a:pt x="243776" y="102692"/>
                  </a:lnTo>
                  <a:lnTo>
                    <a:pt x="241300" y="102844"/>
                  </a:lnTo>
                  <a:lnTo>
                    <a:pt x="240080" y="104101"/>
                  </a:lnTo>
                  <a:lnTo>
                    <a:pt x="239864" y="105664"/>
                  </a:lnTo>
                  <a:lnTo>
                    <a:pt x="240385" y="106540"/>
                  </a:lnTo>
                  <a:lnTo>
                    <a:pt x="241922" y="106883"/>
                  </a:lnTo>
                  <a:lnTo>
                    <a:pt x="243179" y="107886"/>
                  </a:lnTo>
                  <a:lnTo>
                    <a:pt x="243827" y="109296"/>
                  </a:lnTo>
                  <a:lnTo>
                    <a:pt x="245440" y="108953"/>
                  </a:lnTo>
                  <a:lnTo>
                    <a:pt x="246634" y="107543"/>
                  </a:lnTo>
                  <a:close/>
                </a:path>
                <a:path w="264159" h="170179">
                  <a:moveTo>
                    <a:pt x="251726" y="84836"/>
                  </a:moveTo>
                  <a:lnTo>
                    <a:pt x="251231" y="85293"/>
                  </a:lnTo>
                  <a:lnTo>
                    <a:pt x="250952" y="85483"/>
                  </a:lnTo>
                  <a:lnTo>
                    <a:pt x="250736" y="86131"/>
                  </a:lnTo>
                  <a:lnTo>
                    <a:pt x="250431" y="86753"/>
                  </a:lnTo>
                  <a:lnTo>
                    <a:pt x="250012" y="87299"/>
                  </a:lnTo>
                  <a:lnTo>
                    <a:pt x="250952" y="86817"/>
                  </a:lnTo>
                  <a:lnTo>
                    <a:pt x="251561" y="85902"/>
                  </a:lnTo>
                  <a:lnTo>
                    <a:pt x="251726" y="84836"/>
                  </a:lnTo>
                  <a:close/>
                </a:path>
                <a:path w="264159" h="170179">
                  <a:moveTo>
                    <a:pt x="263867" y="64109"/>
                  </a:moveTo>
                  <a:lnTo>
                    <a:pt x="261632" y="64363"/>
                  </a:lnTo>
                  <a:lnTo>
                    <a:pt x="259575" y="63131"/>
                  </a:lnTo>
                  <a:lnTo>
                    <a:pt x="258724" y="61074"/>
                  </a:lnTo>
                  <a:lnTo>
                    <a:pt x="257771" y="61722"/>
                  </a:lnTo>
                  <a:lnTo>
                    <a:pt x="257124" y="62801"/>
                  </a:lnTo>
                  <a:lnTo>
                    <a:pt x="257340" y="65874"/>
                  </a:lnTo>
                  <a:lnTo>
                    <a:pt x="258940" y="67271"/>
                  </a:lnTo>
                  <a:lnTo>
                    <a:pt x="262470" y="67043"/>
                  </a:lnTo>
                  <a:lnTo>
                    <a:pt x="263715" y="65709"/>
                  </a:lnTo>
                  <a:lnTo>
                    <a:pt x="263867" y="6410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382929" y="4501069"/>
              <a:ext cx="264160" cy="168275"/>
            </a:xfrm>
            <a:custGeom>
              <a:avLst/>
              <a:gdLst/>
              <a:ahLst/>
              <a:cxnLst/>
              <a:rect l="l" t="t" r="r" b="b"/>
              <a:pathLst>
                <a:path w="264159" h="168275">
                  <a:moveTo>
                    <a:pt x="6985" y="144018"/>
                  </a:moveTo>
                  <a:lnTo>
                    <a:pt x="6642" y="140754"/>
                  </a:lnTo>
                  <a:lnTo>
                    <a:pt x="5613" y="139649"/>
                  </a:lnTo>
                  <a:lnTo>
                    <a:pt x="3505" y="139153"/>
                  </a:lnTo>
                  <a:lnTo>
                    <a:pt x="2070" y="139293"/>
                  </a:lnTo>
                  <a:lnTo>
                    <a:pt x="1244" y="139865"/>
                  </a:lnTo>
                  <a:lnTo>
                    <a:pt x="254" y="141274"/>
                  </a:lnTo>
                  <a:lnTo>
                    <a:pt x="0" y="142036"/>
                  </a:lnTo>
                  <a:lnTo>
                    <a:pt x="139" y="143459"/>
                  </a:lnTo>
                  <a:lnTo>
                    <a:pt x="393" y="143967"/>
                  </a:lnTo>
                  <a:lnTo>
                    <a:pt x="1409" y="145376"/>
                  </a:lnTo>
                  <a:lnTo>
                    <a:pt x="2527" y="145986"/>
                  </a:lnTo>
                  <a:lnTo>
                    <a:pt x="5638" y="145669"/>
                  </a:lnTo>
                  <a:lnTo>
                    <a:pt x="6985" y="144018"/>
                  </a:lnTo>
                  <a:close/>
                </a:path>
                <a:path w="264159" h="168275">
                  <a:moveTo>
                    <a:pt x="9144" y="77520"/>
                  </a:moveTo>
                  <a:lnTo>
                    <a:pt x="9080" y="76949"/>
                  </a:lnTo>
                  <a:lnTo>
                    <a:pt x="8382" y="75057"/>
                  </a:lnTo>
                  <a:lnTo>
                    <a:pt x="6997" y="74066"/>
                  </a:lnTo>
                  <a:lnTo>
                    <a:pt x="4635" y="74307"/>
                  </a:lnTo>
                  <a:lnTo>
                    <a:pt x="3987" y="74676"/>
                  </a:lnTo>
                  <a:lnTo>
                    <a:pt x="2730" y="75869"/>
                  </a:lnTo>
                  <a:lnTo>
                    <a:pt x="2286" y="76822"/>
                  </a:lnTo>
                  <a:lnTo>
                    <a:pt x="2590" y="79730"/>
                  </a:lnTo>
                  <a:lnTo>
                    <a:pt x="4241" y="81064"/>
                  </a:lnTo>
                  <a:lnTo>
                    <a:pt x="6502" y="80835"/>
                  </a:lnTo>
                  <a:lnTo>
                    <a:pt x="8178" y="80073"/>
                  </a:lnTo>
                  <a:lnTo>
                    <a:pt x="8839" y="79159"/>
                  </a:lnTo>
                  <a:lnTo>
                    <a:pt x="9144" y="77520"/>
                  </a:lnTo>
                  <a:close/>
                </a:path>
                <a:path w="264159" h="168275">
                  <a:moveTo>
                    <a:pt x="25082" y="111112"/>
                  </a:moveTo>
                  <a:lnTo>
                    <a:pt x="24841" y="107632"/>
                  </a:lnTo>
                  <a:lnTo>
                    <a:pt x="23672" y="106146"/>
                  </a:lnTo>
                  <a:lnTo>
                    <a:pt x="21336" y="105029"/>
                  </a:lnTo>
                  <a:lnTo>
                    <a:pt x="20523" y="104787"/>
                  </a:lnTo>
                  <a:lnTo>
                    <a:pt x="16751" y="105194"/>
                  </a:lnTo>
                  <a:lnTo>
                    <a:pt x="14770" y="107480"/>
                  </a:lnTo>
                  <a:lnTo>
                    <a:pt x="14986" y="110769"/>
                  </a:lnTo>
                  <a:lnTo>
                    <a:pt x="19532" y="114846"/>
                  </a:lnTo>
                  <a:lnTo>
                    <a:pt x="21120" y="114731"/>
                  </a:lnTo>
                  <a:lnTo>
                    <a:pt x="21869" y="114439"/>
                  </a:lnTo>
                  <a:lnTo>
                    <a:pt x="23177" y="113525"/>
                  </a:lnTo>
                  <a:lnTo>
                    <a:pt x="24333" y="112547"/>
                  </a:lnTo>
                  <a:lnTo>
                    <a:pt x="25082" y="111112"/>
                  </a:lnTo>
                  <a:close/>
                </a:path>
                <a:path w="264159" h="168275">
                  <a:moveTo>
                    <a:pt x="33223" y="152527"/>
                  </a:moveTo>
                  <a:lnTo>
                    <a:pt x="33020" y="150482"/>
                  </a:lnTo>
                  <a:lnTo>
                    <a:pt x="31356" y="149136"/>
                  </a:lnTo>
                  <a:lnTo>
                    <a:pt x="27660" y="149517"/>
                  </a:lnTo>
                  <a:lnTo>
                    <a:pt x="26301" y="151168"/>
                  </a:lnTo>
                  <a:lnTo>
                    <a:pt x="26758" y="154241"/>
                  </a:lnTo>
                  <a:lnTo>
                    <a:pt x="27368" y="155041"/>
                  </a:lnTo>
                  <a:lnTo>
                    <a:pt x="28473" y="155689"/>
                  </a:lnTo>
                  <a:lnTo>
                    <a:pt x="27584" y="155409"/>
                  </a:lnTo>
                  <a:lnTo>
                    <a:pt x="26987" y="155295"/>
                  </a:lnTo>
                  <a:lnTo>
                    <a:pt x="25590" y="155384"/>
                  </a:lnTo>
                  <a:lnTo>
                    <a:pt x="24892" y="155638"/>
                  </a:lnTo>
                  <a:lnTo>
                    <a:pt x="22631" y="156908"/>
                  </a:lnTo>
                  <a:lnTo>
                    <a:pt x="21551" y="158661"/>
                  </a:lnTo>
                  <a:lnTo>
                    <a:pt x="21844" y="163004"/>
                  </a:lnTo>
                  <a:lnTo>
                    <a:pt x="23660" y="164782"/>
                  </a:lnTo>
                  <a:lnTo>
                    <a:pt x="26289" y="165201"/>
                  </a:lnTo>
                  <a:lnTo>
                    <a:pt x="26644" y="165303"/>
                  </a:lnTo>
                  <a:lnTo>
                    <a:pt x="27889" y="165227"/>
                  </a:lnTo>
                  <a:lnTo>
                    <a:pt x="28651" y="164909"/>
                  </a:lnTo>
                  <a:lnTo>
                    <a:pt x="30835" y="163525"/>
                  </a:lnTo>
                  <a:lnTo>
                    <a:pt x="31838" y="161874"/>
                  </a:lnTo>
                  <a:lnTo>
                    <a:pt x="31572" y="157861"/>
                  </a:lnTo>
                  <a:lnTo>
                    <a:pt x="30086" y="156159"/>
                  </a:lnTo>
                  <a:lnTo>
                    <a:pt x="29705" y="156057"/>
                  </a:lnTo>
                  <a:lnTo>
                    <a:pt x="31838" y="155829"/>
                  </a:lnTo>
                  <a:lnTo>
                    <a:pt x="33020" y="154495"/>
                  </a:lnTo>
                  <a:lnTo>
                    <a:pt x="33159" y="152717"/>
                  </a:lnTo>
                  <a:lnTo>
                    <a:pt x="33223" y="152527"/>
                  </a:lnTo>
                  <a:close/>
                </a:path>
                <a:path w="264159" h="168275">
                  <a:moveTo>
                    <a:pt x="37350" y="133832"/>
                  </a:moveTo>
                  <a:lnTo>
                    <a:pt x="31800" y="127101"/>
                  </a:lnTo>
                  <a:lnTo>
                    <a:pt x="30429" y="127165"/>
                  </a:lnTo>
                  <a:lnTo>
                    <a:pt x="30670" y="127723"/>
                  </a:lnTo>
                  <a:lnTo>
                    <a:pt x="30187" y="126631"/>
                  </a:lnTo>
                  <a:lnTo>
                    <a:pt x="29921" y="126212"/>
                  </a:lnTo>
                  <a:lnTo>
                    <a:pt x="29565" y="125882"/>
                  </a:lnTo>
                  <a:lnTo>
                    <a:pt x="28536" y="125209"/>
                  </a:lnTo>
                  <a:lnTo>
                    <a:pt x="27800" y="124968"/>
                  </a:lnTo>
                  <a:lnTo>
                    <a:pt x="26187" y="125133"/>
                  </a:lnTo>
                  <a:lnTo>
                    <a:pt x="25501" y="125526"/>
                  </a:lnTo>
                  <a:lnTo>
                    <a:pt x="24295" y="126746"/>
                  </a:lnTo>
                  <a:lnTo>
                    <a:pt x="23888" y="127685"/>
                  </a:lnTo>
                  <a:lnTo>
                    <a:pt x="24053" y="129298"/>
                  </a:lnTo>
                  <a:lnTo>
                    <a:pt x="24282" y="129794"/>
                  </a:lnTo>
                  <a:lnTo>
                    <a:pt x="24599" y="130225"/>
                  </a:lnTo>
                  <a:lnTo>
                    <a:pt x="25196" y="130035"/>
                  </a:lnTo>
                  <a:lnTo>
                    <a:pt x="26695" y="129997"/>
                  </a:lnTo>
                  <a:lnTo>
                    <a:pt x="29019" y="135039"/>
                  </a:lnTo>
                  <a:lnTo>
                    <a:pt x="27698" y="136448"/>
                  </a:lnTo>
                  <a:lnTo>
                    <a:pt x="25984" y="136652"/>
                  </a:lnTo>
                  <a:lnTo>
                    <a:pt x="26555" y="137490"/>
                  </a:lnTo>
                  <a:lnTo>
                    <a:pt x="27305" y="138176"/>
                  </a:lnTo>
                  <a:lnTo>
                    <a:pt x="29171" y="139179"/>
                  </a:lnTo>
                  <a:lnTo>
                    <a:pt x="30314" y="139458"/>
                  </a:lnTo>
                  <a:lnTo>
                    <a:pt x="33921" y="139217"/>
                  </a:lnTo>
                  <a:lnTo>
                    <a:pt x="35902" y="137693"/>
                  </a:lnTo>
                  <a:lnTo>
                    <a:pt x="37147" y="134759"/>
                  </a:lnTo>
                  <a:lnTo>
                    <a:pt x="37350" y="133832"/>
                  </a:lnTo>
                  <a:close/>
                </a:path>
                <a:path w="264159" h="168275">
                  <a:moveTo>
                    <a:pt x="41109" y="49339"/>
                  </a:moveTo>
                  <a:lnTo>
                    <a:pt x="40894" y="46355"/>
                  </a:lnTo>
                  <a:lnTo>
                    <a:pt x="40233" y="45491"/>
                  </a:lnTo>
                  <a:lnTo>
                    <a:pt x="38747" y="44602"/>
                  </a:lnTo>
                  <a:lnTo>
                    <a:pt x="38061" y="44373"/>
                  </a:lnTo>
                  <a:lnTo>
                    <a:pt x="35445" y="44640"/>
                  </a:lnTo>
                  <a:lnTo>
                    <a:pt x="34099" y="46291"/>
                  </a:lnTo>
                  <a:lnTo>
                    <a:pt x="34315" y="48387"/>
                  </a:lnTo>
                  <a:lnTo>
                    <a:pt x="34696" y="49352"/>
                  </a:lnTo>
                  <a:lnTo>
                    <a:pt x="34950" y="49796"/>
                  </a:lnTo>
                  <a:lnTo>
                    <a:pt x="36004" y="50812"/>
                  </a:lnTo>
                  <a:lnTo>
                    <a:pt x="36957" y="51219"/>
                  </a:lnTo>
                  <a:lnTo>
                    <a:pt x="39801" y="50927"/>
                  </a:lnTo>
                  <a:lnTo>
                    <a:pt x="41109" y="49339"/>
                  </a:lnTo>
                  <a:close/>
                </a:path>
                <a:path w="264159" h="168275">
                  <a:moveTo>
                    <a:pt x="41910" y="87477"/>
                  </a:moveTo>
                  <a:lnTo>
                    <a:pt x="41681" y="84213"/>
                  </a:lnTo>
                  <a:lnTo>
                    <a:pt x="39293" y="82130"/>
                  </a:lnTo>
                  <a:lnTo>
                    <a:pt x="34429" y="82448"/>
                  </a:lnTo>
                  <a:lnTo>
                    <a:pt x="32727" y="83845"/>
                  </a:lnTo>
                  <a:lnTo>
                    <a:pt x="31902" y="86309"/>
                  </a:lnTo>
                  <a:lnTo>
                    <a:pt x="31800" y="86944"/>
                  </a:lnTo>
                  <a:lnTo>
                    <a:pt x="31889" y="88163"/>
                  </a:lnTo>
                  <a:lnTo>
                    <a:pt x="32258" y="89128"/>
                  </a:lnTo>
                  <a:lnTo>
                    <a:pt x="33007" y="88811"/>
                  </a:lnTo>
                  <a:lnTo>
                    <a:pt x="31051" y="89738"/>
                  </a:lnTo>
                  <a:lnTo>
                    <a:pt x="30276" y="91008"/>
                  </a:lnTo>
                  <a:lnTo>
                    <a:pt x="30607" y="94272"/>
                  </a:lnTo>
                  <a:lnTo>
                    <a:pt x="32270" y="95605"/>
                  </a:lnTo>
                  <a:lnTo>
                    <a:pt x="35356" y="95288"/>
                  </a:lnTo>
                  <a:lnTo>
                    <a:pt x="36322" y="94488"/>
                  </a:lnTo>
                  <a:lnTo>
                    <a:pt x="36969" y="93065"/>
                  </a:lnTo>
                  <a:lnTo>
                    <a:pt x="37122" y="91770"/>
                  </a:lnTo>
                  <a:lnTo>
                    <a:pt x="37147" y="91922"/>
                  </a:lnTo>
                  <a:lnTo>
                    <a:pt x="37096" y="92075"/>
                  </a:lnTo>
                  <a:lnTo>
                    <a:pt x="37185" y="92265"/>
                  </a:lnTo>
                  <a:lnTo>
                    <a:pt x="39433" y="92113"/>
                  </a:lnTo>
                  <a:lnTo>
                    <a:pt x="41160" y="90512"/>
                  </a:lnTo>
                  <a:lnTo>
                    <a:pt x="41910" y="87477"/>
                  </a:lnTo>
                  <a:close/>
                </a:path>
                <a:path w="264159" h="168275">
                  <a:moveTo>
                    <a:pt x="50571" y="110909"/>
                  </a:moveTo>
                  <a:lnTo>
                    <a:pt x="50279" y="106591"/>
                  </a:lnTo>
                  <a:lnTo>
                    <a:pt x="48221" y="104406"/>
                  </a:lnTo>
                  <a:lnTo>
                    <a:pt x="44564" y="103733"/>
                  </a:lnTo>
                  <a:lnTo>
                    <a:pt x="41071" y="104190"/>
                  </a:lnTo>
                  <a:lnTo>
                    <a:pt x="41071" y="107823"/>
                  </a:lnTo>
                  <a:lnTo>
                    <a:pt x="39077" y="110236"/>
                  </a:lnTo>
                  <a:lnTo>
                    <a:pt x="41059" y="107823"/>
                  </a:lnTo>
                  <a:lnTo>
                    <a:pt x="41071" y="104190"/>
                  </a:lnTo>
                  <a:lnTo>
                    <a:pt x="40500" y="104254"/>
                  </a:lnTo>
                  <a:lnTo>
                    <a:pt x="38176" y="106984"/>
                  </a:lnTo>
                  <a:lnTo>
                    <a:pt x="38442" y="111036"/>
                  </a:lnTo>
                  <a:lnTo>
                    <a:pt x="38696" y="111836"/>
                  </a:lnTo>
                  <a:lnTo>
                    <a:pt x="39319" y="112953"/>
                  </a:lnTo>
                  <a:lnTo>
                    <a:pt x="39382" y="113512"/>
                  </a:lnTo>
                  <a:lnTo>
                    <a:pt x="40589" y="116357"/>
                  </a:lnTo>
                  <a:lnTo>
                    <a:pt x="42583" y="117690"/>
                  </a:lnTo>
                  <a:lnTo>
                    <a:pt x="47078" y="117233"/>
                  </a:lnTo>
                  <a:lnTo>
                    <a:pt x="48755" y="115557"/>
                  </a:lnTo>
                  <a:lnTo>
                    <a:pt x="49174" y="113449"/>
                  </a:lnTo>
                  <a:lnTo>
                    <a:pt x="50063" y="112344"/>
                  </a:lnTo>
                  <a:lnTo>
                    <a:pt x="50571" y="110909"/>
                  </a:lnTo>
                  <a:close/>
                </a:path>
                <a:path w="264159" h="168275">
                  <a:moveTo>
                    <a:pt x="54991" y="66535"/>
                  </a:moveTo>
                  <a:lnTo>
                    <a:pt x="54635" y="61036"/>
                  </a:lnTo>
                  <a:lnTo>
                    <a:pt x="52235" y="58966"/>
                  </a:lnTo>
                  <a:lnTo>
                    <a:pt x="48742" y="59194"/>
                  </a:lnTo>
                  <a:lnTo>
                    <a:pt x="44716" y="63334"/>
                  </a:lnTo>
                  <a:lnTo>
                    <a:pt x="44919" y="66421"/>
                  </a:lnTo>
                  <a:lnTo>
                    <a:pt x="46215" y="68008"/>
                  </a:lnTo>
                  <a:lnTo>
                    <a:pt x="48628" y="68973"/>
                  </a:lnTo>
                  <a:lnTo>
                    <a:pt x="49352" y="69138"/>
                  </a:lnTo>
                  <a:lnTo>
                    <a:pt x="52895" y="68910"/>
                  </a:lnTo>
                  <a:lnTo>
                    <a:pt x="54991" y="66535"/>
                  </a:lnTo>
                  <a:close/>
                </a:path>
                <a:path w="264159" h="168275">
                  <a:moveTo>
                    <a:pt x="58089" y="164147"/>
                  </a:moveTo>
                  <a:lnTo>
                    <a:pt x="52908" y="157721"/>
                  </a:lnTo>
                  <a:lnTo>
                    <a:pt x="49618" y="158038"/>
                  </a:lnTo>
                  <a:lnTo>
                    <a:pt x="47612" y="160489"/>
                  </a:lnTo>
                  <a:lnTo>
                    <a:pt x="47993" y="164223"/>
                  </a:lnTo>
                  <a:lnTo>
                    <a:pt x="48450" y="165049"/>
                  </a:lnTo>
                  <a:lnTo>
                    <a:pt x="50063" y="167055"/>
                  </a:lnTo>
                  <a:lnTo>
                    <a:pt x="51638" y="167855"/>
                  </a:lnTo>
                  <a:lnTo>
                    <a:pt x="54216" y="167589"/>
                  </a:lnTo>
                  <a:lnTo>
                    <a:pt x="54927" y="167284"/>
                  </a:lnTo>
                  <a:lnTo>
                    <a:pt x="57111" y="165887"/>
                  </a:lnTo>
                  <a:lnTo>
                    <a:pt x="58089" y="164147"/>
                  </a:lnTo>
                  <a:close/>
                </a:path>
                <a:path w="264159" h="168275">
                  <a:moveTo>
                    <a:pt x="64668" y="149898"/>
                  </a:moveTo>
                  <a:lnTo>
                    <a:pt x="64249" y="143535"/>
                  </a:lnTo>
                  <a:lnTo>
                    <a:pt x="62344" y="141300"/>
                  </a:lnTo>
                  <a:lnTo>
                    <a:pt x="59829" y="140538"/>
                  </a:lnTo>
                  <a:lnTo>
                    <a:pt x="61620" y="139293"/>
                  </a:lnTo>
                  <a:lnTo>
                    <a:pt x="62699" y="137185"/>
                  </a:lnTo>
                  <a:lnTo>
                    <a:pt x="62369" y="134035"/>
                  </a:lnTo>
                  <a:lnTo>
                    <a:pt x="62115" y="133235"/>
                  </a:lnTo>
                  <a:lnTo>
                    <a:pt x="60934" y="131140"/>
                  </a:lnTo>
                  <a:lnTo>
                    <a:pt x="59613" y="130086"/>
                  </a:lnTo>
                  <a:lnTo>
                    <a:pt x="57315" y="129413"/>
                  </a:lnTo>
                  <a:lnTo>
                    <a:pt x="56502" y="129324"/>
                  </a:lnTo>
                  <a:lnTo>
                    <a:pt x="54495" y="129527"/>
                  </a:lnTo>
                  <a:lnTo>
                    <a:pt x="53441" y="129984"/>
                  </a:lnTo>
                  <a:lnTo>
                    <a:pt x="50914" y="131902"/>
                  </a:lnTo>
                  <a:lnTo>
                    <a:pt x="49923" y="133934"/>
                  </a:lnTo>
                  <a:lnTo>
                    <a:pt x="50203" y="136626"/>
                  </a:lnTo>
                  <a:lnTo>
                    <a:pt x="51092" y="139319"/>
                  </a:lnTo>
                  <a:lnTo>
                    <a:pt x="52527" y="140703"/>
                  </a:lnTo>
                  <a:lnTo>
                    <a:pt x="54292" y="141312"/>
                  </a:lnTo>
                  <a:lnTo>
                    <a:pt x="53708" y="141693"/>
                  </a:lnTo>
                  <a:lnTo>
                    <a:pt x="53187" y="142151"/>
                  </a:lnTo>
                  <a:lnTo>
                    <a:pt x="52755" y="142684"/>
                  </a:lnTo>
                  <a:lnTo>
                    <a:pt x="53708" y="143217"/>
                  </a:lnTo>
                  <a:lnTo>
                    <a:pt x="54368" y="144157"/>
                  </a:lnTo>
                  <a:lnTo>
                    <a:pt x="54457" y="145300"/>
                  </a:lnTo>
                  <a:lnTo>
                    <a:pt x="55880" y="145503"/>
                  </a:lnTo>
                  <a:lnTo>
                    <a:pt x="57086" y="146558"/>
                  </a:lnTo>
                  <a:lnTo>
                    <a:pt x="57607" y="149872"/>
                  </a:lnTo>
                  <a:lnTo>
                    <a:pt x="56349" y="151587"/>
                  </a:lnTo>
                  <a:lnTo>
                    <a:pt x="54267" y="151904"/>
                  </a:lnTo>
                  <a:lnTo>
                    <a:pt x="53822" y="151841"/>
                  </a:lnTo>
                  <a:lnTo>
                    <a:pt x="55054" y="152806"/>
                  </a:lnTo>
                  <a:lnTo>
                    <a:pt x="56629" y="153352"/>
                  </a:lnTo>
                  <a:lnTo>
                    <a:pt x="61937" y="152996"/>
                  </a:lnTo>
                  <a:lnTo>
                    <a:pt x="64668" y="149898"/>
                  </a:lnTo>
                  <a:close/>
                </a:path>
                <a:path w="264159" h="168275">
                  <a:moveTo>
                    <a:pt x="66090" y="84582"/>
                  </a:moveTo>
                  <a:lnTo>
                    <a:pt x="65951" y="82448"/>
                  </a:lnTo>
                  <a:lnTo>
                    <a:pt x="65443" y="81280"/>
                  </a:lnTo>
                  <a:lnTo>
                    <a:pt x="63487" y="78892"/>
                  </a:lnTo>
                  <a:lnTo>
                    <a:pt x="61620" y="78003"/>
                  </a:lnTo>
                  <a:lnTo>
                    <a:pt x="57467" y="78371"/>
                  </a:lnTo>
                  <a:lnTo>
                    <a:pt x="55854" y="79425"/>
                  </a:lnTo>
                  <a:lnTo>
                    <a:pt x="54889" y="80924"/>
                  </a:lnTo>
                  <a:lnTo>
                    <a:pt x="55549" y="81432"/>
                  </a:lnTo>
                  <a:lnTo>
                    <a:pt x="56032" y="82156"/>
                  </a:lnTo>
                  <a:lnTo>
                    <a:pt x="56388" y="84480"/>
                  </a:lnTo>
                  <a:lnTo>
                    <a:pt x="55638" y="85813"/>
                  </a:lnTo>
                  <a:lnTo>
                    <a:pt x="54432" y="86474"/>
                  </a:lnTo>
                  <a:lnTo>
                    <a:pt x="54698" y="87122"/>
                  </a:lnTo>
                  <a:lnTo>
                    <a:pt x="55092" y="87693"/>
                  </a:lnTo>
                  <a:lnTo>
                    <a:pt x="55562" y="88201"/>
                  </a:lnTo>
                  <a:lnTo>
                    <a:pt x="55753" y="87426"/>
                  </a:lnTo>
                  <a:lnTo>
                    <a:pt x="55333" y="89306"/>
                  </a:lnTo>
                  <a:lnTo>
                    <a:pt x="55397" y="90030"/>
                  </a:lnTo>
                  <a:lnTo>
                    <a:pt x="55511" y="90297"/>
                  </a:lnTo>
                  <a:lnTo>
                    <a:pt x="55994" y="92811"/>
                  </a:lnTo>
                  <a:lnTo>
                    <a:pt x="58280" y="94615"/>
                  </a:lnTo>
                  <a:lnTo>
                    <a:pt x="62153" y="94221"/>
                  </a:lnTo>
                  <a:lnTo>
                    <a:pt x="63207" y="93599"/>
                  </a:lnTo>
                  <a:lnTo>
                    <a:pt x="64376" y="92354"/>
                  </a:lnTo>
                  <a:lnTo>
                    <a:pt x="65100" y="91389"/>
                  </a:lnTo>
                  <a:lnTo>
                    <a:pt x="65519" y="90170"/>
                  </a:lnTo>
                  <a:lnTo>
                    <a:pt x="65328" y="88392"/>
                  </a:lnTo>
                  <a:lnTo>
                    <a:pt x="64592" y="86626"/>
                  </a:lnTo>
                  <a:lnTo>
                    <a:pt x="63995" y="85877"/>
                  </a:lnTo>
                  <a:lnTo>
                    <a:pt x="63207" y="85331"/>
                  </a:lnTo>
                  <a:lnTo>
                    <a:pt x="63271" y="87249"/>
                  </a:lnTo>
                  <a:lnTo>
                    <a:pt x="61798" y="88773"/>
                  </a:lnTo>
                  <a:lnTo>
                    <a:pt x="58280" y="88861"/>
                  </a:lnTo>
                  <a:lnTo>
                    <a:pt x="56946" y="87693"/>
                  </a:lnTo>
                  <a:lnTo>
                    <a:pt x="56616" y="86144"/>
                  </a:lnTo>
                  <a:lnTo>
                    <a:pt x="56489" y="85547"/>
                  </a:lnTo>
                  <a:lnTo>
                    <a:pt x="56438" y="83693"/>
                  </a:lnTo>
                  <a:lnTo>
                    <a:pt x="57912" y="82169"/>
                  </a:lnTo>
                  <a:lnTo>
                    <a:pt x="61620" y="82080"/>
                  </a:lnTo>
                  <a:lnTo>
                    <a:pt x="63144" y="83515"/>
                  </a:lnTo>
                  <a:lnTo>
                    <a:pt x="63207" y="85331"/>
                  </a:lnTo>
                  <a:lnTo>
                    <a:pt x="64008" y="85864"/>
                  </a:lnTo>
                  <a:lnTo>
                    <a:pt x="64592" y="86614"/>
                  </a:lnTo>
                  <a:lnTo>
                    <a:pt x="64973" y="87515"/>
                  </a:lnTo>
                  <a:lnTo>
                    <a:pt x="65532" y="86626"/>
                  </a:lnTo>
                  <a:lnTo>
                    <a:pt x="65976" y="85382"/>
                  </a:lnTo>
                  <a:lnTo>
                    <a:pt x="66090" y="84582"/>
                  </a:lnTo>
                  <a:close/>
                </a:path>
                <a:path w="264159" h="168275">
                  <a:moveTo>
                    <a:pt x="74955" y="112445"/>
                  </a:moveTo>
                  <a:lnTo>
                    <a:pt x="74676" y="109778"/>
                  </a:lnTo>
                  <a:lnTo>
                    <a:pt x="74218" y="108737"/>
                  </a:lnTo>
                  <a:lnTo>
                    <a:pt x="73520" y="107861"/>
                  </a:lnTo>
                  <a:lnTo>
                    <a:pt x="72974" y="109969"/>
                  </a:lnTo>
                  <a:lnTo>
                    <a:pt x="71158" y="111582"/>
                  </a:lnTo>
                  <a:lnTo>
                    <a:pt x="66497" y="111683"/>
                  </a:lnTo>
                  <a:lnTo>
                    <a:pt x="64566" y="110083"/>
                  </a:lnTo>
                  <a:lnTo>
                    <a:pt x="63982" y="107911"/>
                  </a:lnTo>
                  <a:lnTo>
                    <a:pt x="63068" y="109093"/>
                  </a:lnTo>
                  <a:lnTo>
                    <a:pt x="62572" y="110591"/>
                  </a:lnTo>
                  <a:lnTo>
                    <a:pt x="62890" y="113626"/>
                  </a:lnTo>
                  <a:lnTo>
                    <a:pt x="63563" y="114871"/>
                  </a:lnTo>
                  <a:lnTo>
                    <a:pt x="65354" y="116509"/>
                  </a:lnTo>
                  <a:lnTo>
                    <a:pt x="66497" y="117284"/>
                  </a:lnTo>
                  <a:lnTo>
                    <a:pt x="67894" y="117703"/>
                  </a:lnTo>
                  <a:lnTo>
                    <a:pt x="71221" y="117373"/>
                  </a:lnTo>
                  <a:lnTo>
                    <a:pt x="72758" y="116382"/>
                  </a:lnTo>
                  <a:lnTo>
                    <a:pt x="74523" y="113842"/>
                  </a:lnTo>
                  <a:lnTo>
                    <a:pt x="74955" y="112445"/>
                  </a:lnTo>
                  <a:close/>
                </a:path>
                <a:path w="264159" h="168275">
                  <a:moveTo>
                    <a:pt x="77724" y="67678"/>
                  </a:moveTo>
                  <a:lnTo>
                    <a:pt x="77279" y="63411"/>
                  </a:lnTo>
                  <a:lnTo>
                    <a:pt x="76060" y="61976"/>
                  </a:lnTo>
                  <a:lnTo>
                    <a:pt x="73698" y="60934"/>
                  </a:lnTo>
                  <a:lnTo>
                    <a:pt x="72872" y="60718"/>
                  </a:lnTo>
                  <a:lnTo>
                    <a:pt x="70192" y="60985"/>
                  </a:lnTo>
                  <a:lnTo>
                    <a:pt x="68795" y="62115"/>
                  </a:lnTo>
                  <a:lnTo>
                    <a:pt x="67652" y="64414"/>
                  </a:lnTo>
                  <a:lnTo>
                    <a:pt x="67386" y="65303"/>
                  </a:lnTo>
                  <a:lnTo>
                    <a:pt x="67551" y="66941"/>
                  </a:lnTo>
                  <a:lnTo>
                    <a:pt x="67767" y="67576"/>
                  </a:lnTo>
                  <a:lnTo>
                    <a:pt x="69011" y="69850"/>
                  </a:lnTo>
                  <a:lnTo>
                    <a:pt x="70916" y="70929"/>
                  </a:lnTo>
                  <a:lnTo>
                    <a:pt x="73317" y="70688"/>
                  </a:lnTo>
                  <a:lnTo>
                    <a:pt x="73888" y="70446"/>
                  </a:lnTo>
                  <a:lnTo>
                    <a:pt x="76149" y="69773"/>
                  </a:lnTo>
                  <a:lnTo>
                    <a:pt x="77724" y="67678"/>
                  </a:lnTo>
                  <a:close/>
                </a:path>
                <a:path w="264159" h="168275">
                  <a:moveTo>
                    <a:pt x="88125" y="38709"/>
                  </a:moveTo>
                  <a:lnTo>
                    <a:pt x="87795" y="37922"/>
                  </a:lnTo>
                  <a:lnTo>
                    <a:pt x="86487" y="36614"/>
                  </a:lnTo>
                  <a:lnTo>
                    <a:pt x="85686" y="36283"/>
                  </a:lnTo>
                  <a:lnTo>
                    <a:pt x="83832" y="36283"/>
                  </a:lnTo>
                  <a:lnTo>
                    <a:pt x="83032" y="36614"/>
                  </a:lnTo>
                  <a:lnTo>
                    <a:pt x="81711" y="37922"/>
                  </a:lnTo>
                  <a:lnTo>
                    <a:pt x="81381" y="38709"/>
                  </a:lnTo>
                  <a:lnTo>
                    <a:pt x="81381" y="40563"/>
                  </a:lnTo>
                  <a:lnTo>
                    <a:pt x="81711" y="41351"/>
                  </a:lnTo>
                  <a:lnTo>
                    <a:pt x="83032" y="42659"/>
                  </a:lnTo>
                  <a:lnTo>
                    <a:pt x="83832" y="42976"/>
                  </a:lnTo>
                  <a:lnTo>
                    <a:pt x="85686" y="42976"/>
                  </a:lnTo>
                  <a:lnTo>
                    <a:pt x="86487" y="42659"/>
                  </a:lnTo>
                  <a:lnTo>
                    <a:pt x="87795" y="41351"/>
                  </a:lnTo>
                  <a:lnTo>
                    <a:pt x="88125" y="40563"/>
                  </a:lnTo>
                  <a:lnTo>
                    <a:pt x="88125" y="38709"/>
                  </a:lnTo>
                  <a:close/>
                </a:path>
                <a:path w="264159" h="168275">
                  <a:moveTo>
                    <a:pt x="91567" y="161683"/>
                  </a:moveTo>
                  <a:lnTo>
                    <a:pt x="91224" y="156514"/>
                  </a:lnTo>
                  <a:lnTo>
                    <a:pt x="89484" y="154343"/>
                  </a:lnTo>
                  <a:lnTo>
                    <a:pt x="87147" y="153492"/>
                  </a:lnTo>
                  <a:lnTo>
                    <a:pt x="89128" y="152184"/>
                  </a:lnTo>
                  <a:lnTo>
                    <a:pt x="90360" y="149885"/>
                  </a:lnTo>
                  <a:lnTo>
                    <a:pt x="89725" y="143789"/>
                  </a:lnTo>
                  <a:lnTo>
                    <a:pt x="86499" y="141185"/>
                  </a:lnTo>
                  <a:lnTo>
                    <a:pt x="79273" y="141922"/>
                  </a:lnTo>
                  <a:lnTo>
                    <a:pt x="76644" y="145122"/>
                  </a:lnTo>
                  <a:lnTo>
                    <a:pt x="77228" y="150774"/>
                  </a:lnTo>
                  <a:lnTo>
                    <a:pt x="78409" y="152488"/>
                  </a:lnTo>
                  <a:lnTo>
                    <a:pt x="80035" y="153517"/>
                  </a:lnTo>
                  <a:lnTo>
                    <a:pt x="80581" y="153276"/>
                  </a:lnTo>
                  <a:lnTo>
                    <a:pt x="81927" y="152971"/>
                  </a:lnTo>
                  <a:lnTo>
                    <a:pt x="83261" y="153517"/>
                  </a:lnTo>
                  <a:lnTo>
                    <a:pt x="84023" y="154533"/>
                  </a:lnTo>
                  <a:lnTo>
                    <a:pt x="84518" y="155308"/>
                  </a:lnTo>
                  <a:lnTo>
                    <a:pt x="84861" y="156806"/>
                  </a:lnTo>
                  <a:lnTo>
                    <a:pt x="84556" y="157810"/>
                  </a:lnTo>
                  <a:lnTo>
                    <a:pt x="83959" y="158572"/>
                  </a:lnTo>
                  <a:lnTo>
                    <a:pt x="83515" y="159613"/>
                  </a:lnTo>
                  <a:lnTo>
                    <a:pt x="82613" y="160426"/>
                  </a:lnTo>
                  <a:lnTo>
                    <a:pt x="80175" y="160807"/>
                  </a:lnTo>
                  <a:lnTo>
                    <a:pt x="79032" y="160261"/>
                  </a:lnTo>
                  <a:lnTo>
                    <a:pt x="78295" y="159346"/>
                  </a:lnTo>
                  <a:lnTo>
                    <a:pt x="78270" y="159994"/>
                  </a:lnTo>
                  <a:lnTo>
                    <a:pt x="78473" y="162953"/>
                  </a:lnTo>
                  <a:lnTo>
                    <a:pt x="80645" y="165290"/>
                  </a:lnTo>
                  <a:lnTo>
                    <a:pt x="83426" y="165912"/>
                  </a:lnTo>
                  <a:lnTo>
                    <a:pt x="88163" y="165163"/>
                  </a:lnTo>
                  <a:lnTo>
                    <a:pt x="90233" y="163957"/>
                  </a:lnTo>
                  <a:lnTo>
                    <a:pt x="91567" y="161683"/>
                  </a:lnTo>
                  <a:close/>
                </a:path>
                <a:path w="264159" h="168275">
                  <a:moveTo>
                    <a:pt x="92519" y="94195"/>
                  </a:moveTo>
                  <a:lnTo>
                    <a:pt x="92341" y="91503"/>
                  </a:lnTo>
                  <a:lnTo>
                    <a:pt x="91262" y="89776"/>
                  </a:lnTo>
                  <a:lnTo>
                    <a:pt x="89712" y="88671"/>
                  </a:lnTo>
                  <a:lnTo>
                    <a:pt x="89115" y="89154"/>
                  </a:lnTo>
                  <a:lnTo>
                    <a:pt x="88430" y="89471"/>
                  </a:lnTo>
                  <a:lnTo>
                    <a:pt x="87655" y="89636"/>
                  </a:lnTo>
                  <a:lnTo>
                    <a:pt x="86715" y="90589"/>
                  </a:lnTo>
                  <a:lnTo>
                    <a:pt x="85458" y="91249"/>
                  </a:lnTo>
                  <a:lnTo>
                    <a:pt x="82664" y="91528"/>
                  </a:lnTo>
                  <a:lnTo>
                    <a:pt x="85445" y="91236"/>
                  </a:lnTo>
                  <a:lnTo>
                    <a:pt x="86702" y="90576"/>
                  </a:lnTo>
                  <a:lnTo>
                    <a:pt x="87655" y="89636"/>
                  </a:lnTo>
                  <a:lnTo>
                    <a:pt x="87045" y="89839"/>
                  </a:lnTo>
                  <a:lnTo>
                    <a:pt x="83947" y="89903"/>
                  </a:lnTo>
                  <a:lnTo>
                    <a:pt x="81648" y="87731"/>
                  </a:lnTo>
                  <a:lnTo>
                    <a:pt x="81521" y="82397"/>
                  </a:lnTo>
                  <a:lnTo>
                    <a:pt x="83464" y="80314"/>
                  </a:lnTo>
                  <a:lnTo>
                    <a:pt x="85979" y="79997"/>
                  </a:lnTo>
                  <a:lnTo>
                    <a:pt x="85001" y="79527"/>
                  </a:lnTo>
                  <a:lnTo>
                    <a:pt x="83908" y="79311"/>
                  </a:lnTo>
                  <a:lnTo>
                    <a:pt x="81940" y="79502"/>
                  </a:lnTo>
                  <a:lnTo>
                    <a:pt x="81407" y="79679"/>
                  </a:lnTo>
                  <a:lnTo>
                    <a:pt x="81407" y="91211"/>
                  </a:lnTo>
                  <a:lnTo>
                    <a:pt x="80403" y="90627"/>
                  </a:lnTo>
                  <a:lnTo>
                    <a:pt x="81394" y="91198"/>
                  </a:lnTo>
                  <a:lnTo>
                    <a:pt x="81407" y="79679"/>
                  </a:lnTo>
                  <a:lnTo>
                    <a:pt x="81165" y="79743"/>
                  </a:lnTo>
                  <a:lnTo>
                    <a:pt x="78409" y="81254"/>
                  </a:lnTo>
                  <a:lnTo>
                    <a:pt x="77101" y="83540"/>
                  </a:lnTo>
                  <a:lnTo>
                    <a:pt x="77558" y="87998"/>
                  </a:lnTo>
                  <a:lnTo>
                    <a:pt x="78714" y="89636"/>
                  </a:lnTo>
                  <a:lnTo>
                    <a:pt x="80314" y="90589"/>
                  </a:lnTo>
                  <a:lnTo>
                    <a:pt x="79629" y="91795"/>
                  </a:lnTo>
                  <a:lnTo>
                    <a:pt x="79336" y="92964"/>
                  </a:lnTo>
                  <a:lnTo>
                    <a:pt x="79375" y="94183"/>
                  </a:lnTo>
                  <a:lnTo>
                    <a:pt x="79844" y="93751"/>
                  </a:lnTo>
                  <a:lnTo>
                    <a:pt x="80403" y="93421"/>
                  </a:lnTo>
                  <a:lnTo>
                    <a:pt x="82905" y="93027"/>
                  </a:lnTo>
                  <a:lnTo>
                    <a:pt x="84632" y="94272"/>
                  </a:lnTo>
                  <a:lnTo>
                    <a:pt x="85178" y="97688"/>
                  </a:lnTo>
                  <a:lnTo>
                    <a:pt x="84226" y="99123"/>
                  </a:lnTo>
                  <a:lnTo>
                    <a:pt x="82765" y="99682"/>
                  </a:lnTo>
                  <a:lnTo>
                    <a:pt x="83832" y="100253"/>
                  </a:lnTo>
                  <a:lnTo>
                    <a:pt x="85051" y="100558"/>
                  </a:lnTo>
                  <a:lnTo>
                    <a:pt x="87477" y="100393"/>
                  </a:lnTo>
                  <a:lnTo>
                    <a:pt x="88506" y="100025"/>
                  </a:lnTo>
                  <a:lnTo>
                    <a:pt x="90843" y="98564"/>
                  </a:lnTo>
                  <a:lnTo>
                    <a:pt x="91897" y="97129"/>
                  </a:lnTo>
                  <a:lnTo>
                    <a:pt x="92443" y="94830"/>
                  </a:lnTo>
                  <a:lnTo>
                    <a:pt x="92519" y="94195"/>
                  </a:lnTo>
                  <a:close/>
                </a:path>
                <a:path w="264159" h="168275">
                  <a:moveTo>
                    <a:pt x="94373" y="14338"/>
                  </a:moveTo>
                  <a:lnTo>
                    <a:pt x="94043" y="13550"/>
                  </a:lnTo>
                  <a:lnTo>
                    <a:pt x="92722" y="12242"/>
                  </a:lnTo>
                  <a:lnTo>
                    <a:pt x="91922" y="11912"/>
                  </a:lnTo>
                  <a:lnTo>
                    <a:pt x="90068" y="11912"/>
                  </a:lnTo>
                  <a:lnTo>
                    <a:pt x="89268" y="12242"/>
                  </a:lnTo>
                  <a:lnTo>
                    <a:pt x="87960" y="13550"/>
                  </a:lnTo>
                  <a:lnTo>
                    <a:pt x="87630" y="14338"/>
                  </a:lnTo>
                  <a:lnTo>
                    <a:pt x="87630" y="16179"/>
                  </a:lnTo>
                  <a:lnTo>
                    <a:pt x="87960" y="16967"/>
                  </a:lnTo>
                  <a:lnTo>
                    <a:pt x="89268" y="18275"/>
                  </a:lnTo>
                  <a:lnTo>
                    <a:pt x="90068" y="18605"/>
                  </a:lnTo>
                  <a:lnTo>
                    <a:pt x="91922" y="18605"/>
                  </a:lnTo>
                  <a:lnTo>
                    <a:pt x="92722" y="18275"/>
                  </a:lnTo>
                  <a:lnTo>
                    <a:pt x="94043" y="16967"/>
                  </a:lnTo>
                  <a:lnTo>
                    <a:pt x="94373" y="16179"/>
                  </a:lnTo>
                  <a:lnTo>
                    <a:pt x="94373" y="14338"/>
                  </a:lnTo>
                  <a:close/>
                </a:path>
                <a:path w="264159" h="168275">
                  <a:moveTo>
                    <a:pt x="101904" y="122999"/>
                  </a:moveTo>
                  <a:lnTo>
                    <a:pt x="101447" y="118554"/>
                  </a:lnTo>
                  <a:lnTo>
                    <a:pt x="100063" y="116687"/>
                  </a:lnTo>
                  <a:lnTo>
                    <a:pt x="98171" y="115709"/>
                  </a:lnTo>
                  <a:lnTo>
                    <a:pt x="98577" y="118414"/>
                  </a:lnTo>
                  <a:lnTo>
                    <a:pt x="96710" y="120942"/>
                  </a:lnTo>
                  <a:lnTo>
                    <a:pt x="91973" y="121678"/>
                  </a:lnTo>
                  <a:lnTo>
                    <a:pt x="90081" y="120751"/>
                  </a:lnTo>
                  <a:lnTo>
                    <a:pt x="89027" y="119176"/>
                  </a:lnTo>
                  <a:lnTo>
                    <a:pt x="88671" y="120091"/>
                  </a:lnTo>
                  <a:lnTo>
                    <a:pt x="94386" y="128130"/>
                  </a:lnTo>
                  <a:lnTo>
                    <a:pt x="97243" y="127838"/>
                  </a:lnTo>
                  <a:lnTo>
                    <a:pt x="98501" y="127241"/>
                  </a:lnTo>
                  <a:lnTo>
                    <a:pt x="101015" y="125031"/>
                  </a:lnTo>
                  <a:lnTo>
                    <a:pt x="101904" y="122999"/>
                  </a:lnTo>
                  <a:close/>
                </a:path>
                <a:path w="264159" h="168275">
                  <a:moveTo>
                    <a:pt x="103378" y="53492"/>
                  </a:moveTo>
                  <a:lnTo>
                    <a:pt x="103009" y="49885"/>
                  </a:lnTo>
                  <a:lnTo>
                    <a:pt x="100545" y="47891"/>
                  </a:lnTo>
                  <a:lnTo>
                    <a:pt x="97282" y="48221"/>
                  </a:lnTo>
                  <a:lnTo>
                    <a:pt x="94411" y="49415"/>
                  </a:lnTo>
                  <a:lnTo>
                    <a:pt x="93065" y="51396"/>
                  </a:lnTo>
                  <a:lnTo>
                    <a:pt x="93408" y="54673"/>
                  </a:lnTo>
                  <a:lnTo>
                    <a:pt x="93891" y="55537"/>
                  </a:lnTo>
                  <a:lnTo>
                    <a:pt x="95389" y="57315"/>
                  </a:lnTo>
                  <a:lnTo>
                    <a:pt x="96634" y="57950"/>
                  </a:lnTo>
                  <a:lnTo>
                    <a:pt x="98056" y="58013"/>
                  </a:lnTo>
                  <a:lnTo>
                    <a:pt x="98729" y="57619"/>
                  </a:lnTo>
                  <a:lnTo>
                    <a:pt x="99466" y="57365"/>
                  </a:lnTo>
                  <a:lnTo>
                    <a:pt x="100291" y="57315"/>
                  </a:lnTo>
                  <a:lnTo>
                    <a:pt x="100647" y="56235"/>
                  </a:lnTo>
                  <a:lnTo>
                    <a:pt x="101485" y="55333"/>
                  </a:lnTo>
                  <a:lnTo>
                    <a:pt x="102844" y="55054"/>
                  </a:lnTo>
                  <a:lnTo>
                    <a:pt x="103174" y="54305"/>
                  </a:lnTo>
                  <a:lnTo>
                    <a:pt x="103378" y="53492"/>
                  </a:lnTo>
                  <a:close/>
                </a:path>
                <a:path w="264159" h="168275">
                  <a:moveTo>
                    <a:pt x="106857" y="74637"/>
                  </a:moveTo>
                  <a:lnTo>
                    <a:pt x="106603" y="70916"/>
                  </a:lnTo>
                  <a:lnTo>
                    <a:pt x="104076" y="68567"/>
                  </a:lnTo>
                  <a:lnTo>
                    <a:pt x="100025" y="68478"/>
                  </a:lnTo>
                  <a:lnTo>
                    <a:pt x="97878" y="68732"/>
                  </a:lnTo>
                  <a:lnTo>
                    <a:pt x="96126" y="70078"/>
                  </a:lnTo>
                  <a:lnTo>
                    <a:pt x="94869" y="72809"/>
                  </a:lnTo>
                  <a:lnTo>
                    <a:pt x="94653" y="73787"/>
                  </a:lnTo>
                  <a:lnTo>
                    <a:pt x="94907" y="77584"/>
                  </a:lnTo>
                  <a:lnTo>
                    <a:pt x="96964" y="79768"/>
                  </a:lnTo>
                  <a:lnTo>
                    <a:pt x="100622" y="80441"/>
                  </a:lnTo>
                  <a:lnTo>
                    <a:pt x="103886" y="80238"/>
                  </a:lnTo>
                  <a:lnTo>
                    <a:pt x="106045" y="78282"/>
                  </a:lnTo>
                  <a:lnTo>
                    <a:pt x="106768" y="75209"/>
                  </a:lnTo>
                  <a:lnTo>
                    <a:pt x="106857" y="74637"/>
                  </a:lnTo>
                  <a:close/>
                </a:path>
                <a:path w="264159" h="168275">
                  <a:moveTo>
                    <a:pt x="113944" y="119024"/>
                  </a:moveTo>
                  <a:lnTo>
                    <a:pt x="113372" y="118605"/>
                  </a:lnTo>
                  <a:lnTo>
                    <a:pt x="112890" y="118084"/>
                  </a:lnTo>
                  <a:lnTo>
                    <a:pt x="112496" y="117487"/>
                  </a:lnTo>
                  <a:lnTo>
                    <a:pt x="112204" y="118567"/>
                  </a:lnTo>
                  <a:lnTo>
                    <a:pt x="112141" y="120230"/>
                  </a:lnTo>
                  <a:lnTo>
                    <a:pt x="112572" y="122148"/>
                  </a:lnTo>
                  <a:lnTo>
                    <a:pt x="113055" y="123024"/>
                  </a:lnTo>
                  <a:lnTo>
                    <a:pt x="113690" y="123774"/>
                  </a:lnTo>
                  <a:lnTo>
                    <a:pt x="113347" y="123190"/>
                  </a:lnTo>
                  <a:lnTo>
                    <a:pt x="112941" y="121475"/>
                  </a:lnTo>
                  <a:lnTo>
                    <a:pt x="113233" y="120116"/>
                  </a:lnTo>
                  <a:lnTo>
                    <a:pt x="113944" y="119024"/>
                  </a:lnTo>
                  <a:close/>
                </a:path>
                <a:path w="264159" h="168275">
                  <a:moveTo>
                    <a:pt x="114249" y="30746"/>
                  </a:moveTo>
                  <a:lnTo>
                    <a:pt x="113982" y="28079"/>
                  </a:lnTo>
                  <a:lnTo>
                    <a:pt x="112318" y="26746"/>
                  </a:lnTo>
                  <a:lnTo>
                    <a:pt x="109766" y="27012"/>
                  </a:lnTo>
                  <a:lnTo>
                    <a:pt x="109181" y="27330"/>
                  </a:lnTo>
                  <a:lnTo>
                    <a:pt x="107861" y="28435"/>
                  </a:lnTo>
                  <a:lnTo>
                    <a:pt x="107340" y="29464"/>
                  </a:lnTo>
                  <a:lnTo>
                    <a:pt x="107645" y="32448"/>
                  </a:lnTo>
                  <a:lnTo>
                    <a:pt x="109296" y="33782"/>
                  </a:lnTo>
                  <a:lnTo>
                    <a:pt x="112179" y="33489"/>
                  </a:lnTo>
                  <a:lnTo>
                    <a:pt x="113004" y="32918"/>
                  </a:lnTo>
                  <a:lnTo>
                    <a:pt x="113995" y="31508"/>
                  </a:lnTo>
                  <a:lnTo>
                    <a:pt x="114249" y="30746"/>
                  </a:lnTo>
                  <a:close/>
                </a:path>
                <a:path w="264159" h="168275">
                  <a:moveTo>
                    <a:pt x="116573" y="97218"/>
                  </a:moveTo>
                  <a:lnTo>
                    <a:pt x="115938" y="91135"/>
                  </a:lnTo>
                  <a:lnTo>
                    <a:pt x="114274" y="89141"/>
                  </a:lnTo>
                  <a:lnTo>
                    <a:pt x="112077" y="88265"/>
                  </a:lnTo>
                  <a:lnTo>
                    <a:pt x="111061" y="88569"/>
                  </a:lnTo>
                  <a:lnTo>
                    <a:pt x="112052" y="89331"/>
                  </a:lnTo>
                  <a:lnTo>
                    <a:pt x="112776" y="90424"/>
                  </a:lnTo>
                  <a:lnTo>
                    <a:pt x="113411" y="94475"/>
                  </a:lnTo>
                  <a:lnTo>
                    <a:pt x="111544" y="97015"/>
                  </a:lnTo>
                  <a:lnTo>
                    <a:pt x="106133" y="97853"/>
                  </a:lnTo>
                  <a:lnTo>
                    <a:pt x="103682" y="96100"/>
                  </a:lnTo>
                  <a:lnTo>
                    <a:pt x="103149" y="93510"/>
                  </a:lnTo>
                  <a:lnTo>
                    <a:pt x="103060" y="94475"/>
                  </a:lnTo>
                  <a:lnTo>
                    <a:pt x="103301" y="96837"/>
                  </a:lnTo>
                  <a:lnTo>
                    <a:pt x="104279" y="98412"/>
                  </a:lnTo>
                  <a:lnTo>
                    <a:pt x="105664" y="99466"/>
                  </a:lnTo>
                  <a:lnTo>
                    <a:pt x="106375" y="99580"/>
                  </a:lnTo>
                  <a:lnTo>
                    <a:pt x="106984" y="99949"/>
                  </a:lnTo>
                  <a:lnTo>
                    <a:pt x="107492" y="100444"/>
                  </a:lnTo>
                  <a:lnTo>
                    <a:pt x="109258" y="100812"/>
                  </a:lnTo>
                  <a:lnTo>
                    <a:pt x="110324" y="100799"/>
                  </a:lnTo>
                  <a:lnTo>
                    <a:pt x="113944" y="100431"/>
                  </a:lnTo>
                  <a:lnTo>
                    <a:pt x="116573" y="97218"/>
                  </a:lnTo>
                  <a:close/>
                </a:path>
                <a:path w="264159" h="168275">
                  <a:moveTo>
                    <a:pt x="117348" y="158457"/>
                  </a:moveTo>
                  <a:lnTo>
                    <a:pt x="116611" y="155282"/>
                  </a:lnTo>
                  <a:lnTo>
                    <a:pt x="113639" y="153073"/>
                  </a:lnTo>
                  <a:lnTo>
                    <a:pt x="109397" y="153504"/>
                  </a:lnTo>
                  <a:lnTo>
                    <a:pt x="108559" y="153771"/>
                  </a:lnTo>
                  <a:lnTo>
                    <a:pt x="107823" y="154178"/>
                  </a:lnTo>
                  <a:lnTo>
                    <a:pt x="107657" y="155587"/>
                  </a:lnTo>
                  <a:lnTo>
                    <a:pt x="106654" y="156794"/>
                  </a:lnTo>
                  <a:lnTo>
                    <a:pt x="105054" y="157099"/>
                  </a:lnTo>
                  <a:lnTo>
                    <a:pt x="104559" y="158153"/>
                  </a:lnTo>
                  <a:lnTo>
                    <a:pt x="104305" y="159334"/>
                  </a:lnTo>
                  <a:lnTo>
                    <a:pt x="104571" y="161264"/>
                  </a:lnTo>
                  <a:lnTo>
                    <a:pt x="105575" y="161328"/>
                  </a:lnTo>
                  <a:lnTo>
                    <a:pt x="106045" y="161493"/>
                  </a:lnTo>
                  <a:lnTo>
                    <a:pt x="106502" y="160820"/>
                  </a:lnTo>
                  <a:lnTo>
                    <a:pt x="107200" y="160286"/>
                  </a:lnTo>
                  <a:lnTo>
                    <a:pt x="108889" y="159905"/>
                  </a:lnTo>
                  <a:lnTo>
                    <a:pt x="109702" y="160070"/>
                  </a:lnTo>
                  <a:lnTo>
                    <a:pt x="110388" y="160426"/>
                  </a:lnTo>
                  <a:lnTo>
                    <a:pt x="117348" y="158457"/>
                  </a:lnTo>
                  <a:close/>
                </a:path>
                <a:path w="264159" h="168275">
                  <a:moveTo>
                    <a:pt x="117767" y="108229"/>
                  </a:moveTo>
                  <a:lnTo>
                    <a:pt x="117563" y="104305"/>
                  </a:lnTo>
                  <a:lnTo>
                    <a:pt x="114604" y="101663"/>
                  </a:lnTo>
                  <a:lnTo>
                    <a:pt x="109956" y="101765"/>
                  </a:lnTo>
                  <a:lnTo>
                    <a:pt x="109156" y="101981"/>
                  </a:lnTo>
                  <a:lnTo>
                    <a:pt x="108432" y="102323"/>
                  </a:lnTo>
                  <a:lnTo>
                    <a:pt x="108661" y="104013"/>
                  </a:lnTo>
                  <a:lnTo>
                    <a:pt x="107607" y="105638"/>
                  </a:lnTo>
                  <a:lnTo>
                    <a:pt x="105600" y="106095"/>
                  </a:lnTo>
                  <a:lnTo>
                    <a:pt x="105029" y="106057"/>
                  </a:lnTo>
                  <a:lnTo>
                    <a:pt x="104736" y="106857"/>
                  </a:lnTo>
                  <a:lnTo>
                    <a:pt x="104609" y="107734"/>
                  </a:lnTo>
                  <a:lnTo>
                    <a:pt x="104889" y="111950"/>
                  </a:lnTo>
                  <a:lnTo>
                    <a:pt x="107569" y="114490"/>
                  </a:lnTo>
                  <a:lnTo>
                    <a:pt x="111569" y="114719"/>
                  </a:lnTo>
                  <a:lnTo>
                    <a:pt x="111302" y="111607"/>
                  </a:lnTo>
                  <a:lnTo>
                    <a:pt x="113487" y="108775"/>
                  </a:lnTo>
                  <a:lnTo>
                    <a:pt x="116636" y="108292"/>
                  </a:lnTo>
                  <a:lnTo>
                    <a:pt x="117767" y="108229"/>
                  </a:lnTo>
                  <a:close/>
                </a:path>
                <a:path w="264159" h="168275">
                  <a:moveTo>
                    <a:pt x="118224" y="36258"/>
                  </a:moveTo>
                  <a:lnTo>
                    <a:pt x="117894" y="35471"/>
                  </a:lnTo>
                  <a:lnTo>
                    <a:pt x="116573" y="34163"/>
                  </a:lnTo>
                  <a:lnTo>
                    <a:pt x="115773" y="33832"/>
                  </a:lnTo>
                  <a:lnTo>
                    <a:pt x="113919" y="33832"/>
                  </a:lnTo>
                  <a:lnTo>
                    <a:pt x="113118" y="34163"/>
                  </a:lnTo>
                  <a:lnTo>
                    <a:pt x="111810" y="35471"/>
                  </a:lnTo>
                  <a:lnTo>
                    <a:pt x="111480" y="36258"/>
                  </a:lnTo>
                  <a:lnTo>
                    <a:pt x="111480" y="38100"/>
                  </a:lnTo>
                  <a:lnTo>
                    <a:pt x="111810" y="38887"/>
                  </a:lnTo>
                  <a:lnTo>
                    <a:pt x="113118" y="40195"/>
                  </a:lnTo>
                  <a:lnTo>
                    <a:pt x="113919" y="40525"/>
                  </a:lnTo>
                  <a:lnTo>
                    <a:pt x="115773" y="40525"/>
                  </a:lnTo>
                  <a:lnTo>
                    <a:pt x="116573" y="40195"/>
                  </a:lnTo>
                  <a:lnTo>
                    <a:pt x="117894" y="38887"/>
                  </a:lnTo>
                  <a:lnTo>
                    <a:pt x="118224" y="38100"/>
                  </a:lnTo>
                  <a:lnTo>
                    <a:pt x="118224" y="36258"/>
                  </a:lnTo>
                  <a:close/>
                </a:path>
                <a:path w="264159" h="168275">
                  <a:moveTo>
                    <a:pt x="126377" y="12446"/>
                  </a:moveTo>
                  <a:lnTo>
                    <a:pt x="126060" y="11658"/>
                  </a:lnTo>
                  <a:lnTo>
                    <a:pt x="124739" y="10350"/>
                  </a:lnTo>
                  <a:lnTo>
                    <a:pt x="123939" y="10020"/>
                  </a:lnTo>
                  <a:lnTo>
                    <a:pt x="122085" y="10020"/>
                  </a:lnTo>
                  <a:lnTo>
                    <a:pt x="121285" y="10350"/>
                  </a:lnTo>
                  <a:lnTo>
                    <a:pt x="119976" y="11658"/>
                  </a:lnTo>
                  <a:lnTo>
                    <a:pt x="119646" y="12446"/>
                  </a:lnTo>
                  <a:lnTo>
                    <a:pt x="119646" y="14287"/>
                  </a:lnTo>
                  <a:lnTo>
                    <a:pt x="119976" y="15074"/>
                  </a:lnTo>
                  <a:lnTo>
                    <a:pt x="121285" y="16383"/>
                  </a:lnTo>
                  <a:lnTo>
                    <a:pt x="122085" y="16713"/>
                  </a:lnTo>
                  <a:lnTo>
                    <a:pt x="123939" y="16713"/>
                  </a:lnTo>
                  <a:lnTo>
                    <a:pt x="124739" y="16383"/>
                  </a:lnTo>
                  <a:lnTo>
                    <a:pt x="126060" y="15074"/>
                  </a:lnTo>
                  <a:lnTo>
                    <a:pt x="126377" y="14287"/>
                  </a:lnTo>
                  <a:lnTo>
                    <a:pt x="126377" y="12446"/>
                  </a:lnTo>
                  <a:close/>
                </a:path>
                <a:path w="264159" h="168275">
                  <a:moveTo>
                    <a:pt x="127914" y="131927"/>
                  </a:moveTo>
                  <a:lnTo>
                    <a:pt x="127508" y="128003"/>
                  </a:lnTo>
                  <a:lnTo>
                    <a:pt x="124764" y="125577"/>
                  </a:lnTo>
                  <a:lnTo>
                    <a:pt x="121539" y="125463"/>
                  </a:lnTo>
                  <a:lnTo>
                    <a:pt x="123786" y="124383"/>
                  </a:lnTo>
                  <a:lnTo>
                    <a:pt x="125336" y="122085"/>
                  </a:lnTo>
                  <a:lnTo>
                    <a:pt x="125234" y="117792"/>
                  </a:lnTo>
                  <a:lnTo>
                    <a:pt x="124561" y="116332"/>
                  </a:lnTo>
                  <a:lnTo>
                    <a:pt x="123532" y="115214"/>
                  </a:lnTo>
                  <a:lnTo>
                    <a:pt x="123317" y="116459"/>
                  </a:lnTo>
                  <a:lnTo>
                    <a:pt x="122732" y="117589"/>
                  </a:lnTo>
                  <a:lnTo>
                    <a:pt x="121856" y="118465"/>
                  </a:lnTo>
                  <a:lnTo>
                    <a:pt x="122402" y="119062"/>
                  </a:lnTo>
                  <a:lnTo>
                    <a:pt x="122859" y="119761"/>
                  </a:lnTo>
                  <a:lnTo>
                    <a:pt x="118694" y="126707"/>
                  </a:lnTo>
                  <a:lnTo>
                    <a:pt x="117563" y="126619"/>
                  </a:lnTo>
                  <a:lnTo>
                    <a:pt x="115671" y="127939"/>
                  </a:lnTo>
                  <a:lnTo>
                    <a:pt x="114515" y="130175"/>
                  </a:lnTo>
                  <a:lnTo>
                    <a:pt x="114960" y="134569"/>
                  </a:lnTo>
                  <a:lnTo>
                    <a:pt x="116039" y="136220"/>
                  </a:lnTo>
                  <a:lnTo>
                    <a:pt x="117538" y="137274"/>
                  </a:lnTo>
                  <a:lnTo>
                    <a:pt x="118783" y="138137"/>
                  </a:lnTo>
                  <a:lnTo>
                    <a:pt x="117538" y="137274"/>
                  </a:lnTo>
                  <a:lnTo>
                    <a:pt x="115722" y="138544"/>
                  </a:lnTo>
                  <a:lnTo>
                    <a:pt x="114592" y="140665"/>
                  </a:lnTo>
                  <a:lnTo>
                    <a:pt x="114985" y="146608"/>
                  </a:lnTo>
                  <a:lnTo>
                    <a:pt x="118122" y="149339"/>
                  </a:lnTo>
                  <a:lnTo>
                    <a:pt x="124193" y="148945"/>
                  </a:lnTo>
                  <a:lnTo>
                    <a:pt x="126212" y="147447"/>
                  </a:lnTo>
                  <a:lnTo>
                    <a:pt x="127215" y="145389"/>
                  </a:lnTo>
                  <a:lnTo>
                    <a:pt x="126898" y="144462"/>
                  </a:lnTo>
                  <a:lnTo>
                    <a:pt x="126593" y="143154"/>
                  </a:lnTo>
                  <a:lnTo>
                    <a:pt x="126746" y="141833"/>
                  </a:lnTo>
                  <a:lnTo>
                    <a:pt x="127241" y="140690"/>
                  </a:lnTo>
                  <a:lnTo>
                    <a:pt x="125539" y="140855"/>
                  </a:lnTo>
                  <a:lnTo>
                    <a:pt x="123952" y="139776"/>
                  </a:lnTo>
                  <a:lnTo>
                    <a:pt x="123596" y="138036"/>
                  </a:lnTo>
                  <a:lnTo>
                    <a:pt x="122542" y="138391"/>
                  </a:lnTo>
                  <a:lnTo>
                    <a:pt x="120332" y="138607"/>
                  </a:lnTo>
                  <a:lnTo>
                    <a:pt x="122542" y="138379"/>
                  </a:lnTo>
                  <a:lnTo>
                    <a:pt x="123596" y="138036"/>
                  </a:lnTo>
                  <a:lnTo>
                    <a:pt x="123253" y="136232"/>
                  </a:lnTo>
                  <a:lnTo>
                    <a:pt x="124421" y="134493"/>
                  </a:lnTo>
                  <a:lnTo>
                    <a:pt x="126657" y="134048"/>
                  </a:lnTo>
                  <a:lnTo>
                    <a:pt x="127482" y="134137"/>
                  </a:lnTo>
                  <a:lnTo>
                    <a:pt x="127850" y="132537"/>
                  </a:lnTo>
                  <a:lnTo>
                    <a:pt x="127914" y="131927"/>
                  </a:lnTo>
                  <a:close/>
                </a:path>
                <a:path w="264159" h="168275">
                  <a:moveTo>
                    <a:pt x="130060" y="81381"/>
                  </a:moveTo>
                  <a:lnTo>
                    <a:pt x="129705" y="80200"/>
                  </a:lnTo>
                  <a:lnTo>
                    <a:pt x="129032" y="79159"/>
                  </a:lnTo>
                  <a:lnTo>
                    <a:pt x="128130" y="78371"/>
                  </a:lnTo>
                  <a:lnTo>
                    <a:pt x="129324" y="77139"/>
                  </a:lnTo>
                  <a:lnTo>
                    <a:pt x="129997" y="75438"/>
                  </a:lnTo>
                  <a:lnTo>
                    <a:pt x="129489" y="70523"/>
                  </a:lnTo>
                  <a:lnTo>
                    <a:pt x="126847" y="68237"/>
                  </a:lnTo>
                  <a:lnTo>
                    <a:pt x="123774" y="68237"/>
                  </a:lnTo>
                  <a:lnTo>
                    <a:pt x="123786" y="70675"/>
                  </a:lnTo>
                  <a:lnTo>
                    <a:pt x="122110" y="72821"/>
                  </a:lnTo>
                  <a:lnTo>
                    <a:pt x="119011" y="73304"/>
                  </a:lnTo>
                  <a:lnTo>
                    <a:pt x="117843" y="73126"/>
                  </a:lnTo>
                  <a:lnTo>
                    <a:pt x="117690" y="74256"/>
                  </a:lnTo>
                  <a:lnTo>
                    <a:pt x="117881" y="76073"/>
                  </a:lnTo>
                  <a:lnTo>
                    <a:pt x="118376" y="77177"/>
                  </a:lnTo>
                  <a:lnTo>
                    <a:pt x="120688" y="79667"/>
                  </a:lnTo>
                  <a:lnTo>
                    <a:pt x="119430" y="78384"/>
                  </a:lnTo>
                  <a:lnTo>
                    <a:pt x="117970" y="79667"/>
                  </a:lnTo>
                  <a:lnTo>
                    <a:pt x="117068" y="81584"/>
                  </a:lnTo>
                  <a:lnTo>
                    <a:pt x="117411" y="86741"/>
                  </a:lnTo>
                  <a:lnTo>
                    <a:pt x="119735" y="89166"/>
                  </a:lnTo>
                  <a:lnTo>
                    <a:pt x="122669" y="89649"/>
                  </a:lnTo>
                  <a:lnTo>
                    <a:pt x="123101" y="89395"/>
                  </a:lnTo>
                  <a:lnTo>
                    <a:pt x="123964" y="89204"/>
                  </a:lnTo>
                  <a:lnTo>
                    <a:pt x="124548" y="89281"/>
                  </a:lnTo>
                  <a:lnTo>
                    <a:pt x="125107" y="89446"/>
                  </a:lnTo>
                  <a:lnTo>
                    <a:pt x="124853" y="88671"/>
                  </a:lnTo>
                  <a:lnTo>
                    <a:pt x="124269" y="84988"/>
                  </a:lnTo>
                  <a:lnTo>
                    <a:pt x="126530" y="81902"/>
                  </a:lnTo>
                  <a:lnTo>
                    <a:pt x="130060" y="81381"/>
                  </a:lnTo>
                  <a:close/>
                </a:path>
                <a:path w="264159" h="168275">
                  <a:moveTo>
                    <a:pt x="132295" y="51955"/>
                  </a:moveTo>
                  <a:lnTo>
                    <a:pt x="132219" y="48831"/>
                  </a:lnTo>
                  <a:lnTo>
                    <a:pt x="129921" y="46647"/>
                  </a:lnTo>
                  <a:lnTo>
                    <a:pt x="126834" y="46710"/>
                  </a:lnTo>
                  <a:lnTo>
                    <a:pt x="126276" y="46901"/>
                  </a:lnTo>
                  <a:lnTo>
                    <a:pt x="125272" y="46012"/>
                  </a:lnTo>
                  <a:lnTo>
                    <a:pt x="123926" y="45516"/>
                  </a:lnTo>
                  <a:lnTo>
                    <a:pt x="119722" y="45948"/>
                  </a:lnTo>
                  <a:lnTo>
                    <a:pt x="117716" y="48387"/>
                  </a:lnTo>
                  <a:lnTo>
                    <a:pt x="118046" y="51574"/>
                  </a:lnTo>
                  <a:lnTo>
                    <a:pt x="118999" y="53962"/>
                  </a:lnTo>
                  <a:lnTo>
                    <a:pt x="120332" y="55092"/>
                  </a:lnTo>
                  <a:lnTo>
                    <a:pt x="122974" y="55626"/>
                  </a:lnTo>
                  <a:lnTo>
                    <a:pt x="123685" y="55549"/>
                  </a:lnTo>
                  <a:lnTo>
                    <a:pt x="124002" y="55435"/>
                  </a:lnTo>
                  <a:lnTo>
                    <a:pt x="124409" y="55765"/>
                  </a:lnTo>
                  <a:lnTo>
                    <a:pt x="124853" y="56070"/>
                  </a:lnTo>
                  <a:lnTo>
                    <a:pt x="125514" y="56349"/>
                  </a:lnTo>
                  <a:lnTo>
                    <a:pt x="125882" y="56400"/>
                  </a:lnTo>
                  <a:lnTo>
                    <a:pt x="125793" y="54762"/>
                  </a:lnTo>
                  <a:lnTo>
                    <a:pt x="126860" y="53263"/>
                  </a:lnTo>
                  <a:lnTo>
                    <a:pt x="129717" y="52679"/>
                  </a:lnTo>
                  <a:lnTo>
                    <a:pt x="130860" y="53149"/>
                  </a:lnTo>
                  <a:lnTo>
                    <a:pt x="131635" y="53987"/>
                  </a:lnTo>
                  <a:lnTo>
                    <a:pt x="131864" y="53568"/>
                  </a:lnTo>
                  <a:lnTo>
                    <a:pt x="132295" y="51955"/>
                  </a:lnTo>
                  <a:close/>
                </a:path>
                <a:path w="264159" h="168275">
                  <a:moveTo>
                    <a:pt x="142151" y="108356"/>
                  </a:moveTo>
                  <a:lnTo>
                    <a:pt x="141782" y="105041"/>
                  </a:lnTo>
                  <a:lnTo>
                    <a:pt x="140804" y="103479"/>
                  </a:lnTo>
                  <a:lnTo>
                    <a:pt x="138315" y="101612"/>
                  </a:lnTo>
                  <a:lnTo>
                    <a:pt x="136956" y="101142"/>
                  </a:lnTo>
                  <a:lnTo>
                    <a:pt x="134112" y="101206"/>
                  </a:lnTo>
                  <a:lnTo>
                    <a:pt x="132892" y="101663"/>
                  </a:lnTo>
                  <a:lnTo>
                    <a:pt x="132537" y="102793"/>
                  </a:lnTo>
                  <a:lnTo>
                    <a:pt x="131635" y="103708"/>
                  </a:lnTo>
                  <a:lnTo>
                    <a:pt x="130276" y="103974"/>
                  </a:lnTo>
                  <a:lnTo>
                    <a:pt x="130073" y="103949"/>
                  </a:lnTo>
                  <a:lnTo>
                    <a:pt x="129222" y="105181"/>
                  </a:lnTo>
                  <a:lnTo>
                    <a:pt x="128765" y="106692"/>
                  </a:lnTo>
                  <a:lnTo>
                    <a:pt x="129133" y="110312"/>
                  </a:lnTo>
                  <a:lnTo>
                    <a:pt x="130276" y="112001"/>
                  </a:lnTo>
                  <a:lnTo>
                    <a:pt x="131851" y="113055"/>
                  </a:lnTo>
                  <a:lnTo>
                    <a:pt x="131267" y="114109"/>
                  </a:lnTo>
                  <a:lnTo>
                    <a:pt x="130949" y="115341"/>
                  </a:lnTo>
                  <a:lnTo>
                    <a:pt x="131267" y="120205"/>
                  </a:lnTo>
                  <a:lnTo>
                    <a:pt x="134327" y="122885"/>
                  </a:lnTo>
                  <a:lnTo>
                    <a:pt x="137896" y="122732"/>
                  </a:lnTo>
                  <a:lnTo>
                    <a:pt x="137896" y="122339"/>
                  </a:lnTo>
                  <a:lnTo>
                    <a:pt x="137515" y="121450"/>
                  </a:lnTo>
                  <a:lnTo>
                    <a:pt x="136994" y="120777"/>
                  </a:lnTo>
                  <a:lnTo>
                    <a:pt x="136601" y="120002"/>
                  </a:lnTo>
                  <a:lnTo>
                    <a:pt x="135928" y="117106"/>
                  </a:lnTo>
                  <a:lnTo>
                    <a:pt x="136563" y="115074"/>
                  </a:lnTo>
                  <a:lnTo>
                    <a:pt x="137896" y="113665"/>
                  </a:lnTo>
                  <a:lnTo>
                    <a:pt x="138493" y="113030"/>
                  </a:lnTo>
                  <a:lnTo>
                    <a:pt x="139255" y="112534"/>
                  </a:lnTo>
                  <a:lnTo>
                    <a:pt x="140119" y="112204"/>
                  </a:lnTo>
                  <a:lnTo>
                    <a:pt x="140906" y="111315"/>
                  </a:lnTo>
                  <a:lnTo>
                    <a:pt x="141833" y="109677"/>
                  </a:lnTo>
                  <a:lnTo>
                    <a:pt x="142151" y="108356"/>
                  </a:lnTo>
                  <a:close/>
                </a:path>
                <a:path w="264159" h="168275">
                  <a:moveTo>
                    <a:pt x="142367" y="111785"/>
                  </a:moveTo>
                  <a:lnTo>
                    <a:pt x="142024" y="111417"/>
                  </a:lnTo>
                  <a:lnTo>
                    <a:pt x="141630" y="111086"/>
                  </a:lnTo>
                  <a:lnTo>
                    <a:pt x="141211" y="110807"/>
                  </a:lnTo>
                  <a:lnTo>
                    <a:pt x="140919" y="111328"/>
                  </a:lnTo>
                  <a:lnTo>
                    <a:pt x="140538" y="111785"/>
                  </a:lnTo>
                  <a:lnTo>
                    <a:pt x="140119" y="112204"/>
                  </a:lnTo>
                  <a:lnTo>
                    <a:pt x="140652" y="112001"/>
                  </a:lnTo>
                  <a:lnTo>
                    <a:pt x="141427" y="111823"/>
                  </a:lnTo>
                  <a:lnTo>
                    <a:pt x="142367" y="111785"/>
                  </a:lnTo>
                  <a:close/>
                </a:path>
                <a:path w="264159" h="168275">
                  <a:moveTo>
                    <a:pt x="144932" y="28943"/>
                  </a:moveTo>
                  <a:lnTo>
                    <a:pt x="144602" y="28155"/>
                  </a:lnTo>
                  <a:lnTo>
                    <a:pt x="143294" y="26847"/>
                  </a:lnTo>
                  <a:lnTo>
                    <a:pt x="142494" y="26530"/>
                  </a:lnTo>
                  <a:lnTo>
                    <a:pt x="140639" y="26530"/>
                  </a:lnTo>
                  <a:lnTo>
                    <a:pt x="139839" y="26847"/>
                  </a:lnTo>
                  <a:lnTo>
                    <a:pt x="138518" y="28155"/>
                  </a:lnTo>
                  <a:lnTo>
                    <a:pt x="138188" y="28943"/>
                  </a:lnTo>
                  <a:lnTo>
                    <a:pt x="138188" y="30797"/>
                  </a:lnTo>
                  <a:lnTo>
                    <a:pt x="138518" y="31584"/>
                  </a:lnTo>
                  <a:lnTo>
                    <a:pt x="139839" y="32893"/>
                  </a:lnTo>
                  <a:lnTo>
                    <a:pt x="140639" y="33223"/>
                  </a:lnTo>
                  <a:lnTo>
                    <a:pt x="142494" y="33223"/>
                  </a:lnTo>
                  <a:lnTo>
                    <a:pt x="143294" y="32893"/>
                  </a:lnTo>
                  <a:lnTo>
                    <a:pt x="144602" y="31584"/>
                  </a:lnTo>
                  <a:lnTo>
                    <a:pt x="144932" y="30797"/>
                  </a:lnTo>
                  <a:lnTo>
                    <a:pt x="144932" y="28943"/>
                  </a:lnTo>
                  <a:close/>
                </a:path>
                <a:path w="264159" h="168275">
                  <a:moveTo>
                    <a:pt x="145453" y="2425"/>
                  </a:moveTo>
                  <a:lnTo>
                    <a:pt x="145122" y="1625"/>
                  </a:lnTo>
                  <a:lnTo>
                    <a:pt x="143814" y="330"/>
                  </a:lnTo>
                  <a:lnTo>
                    <a:pt x="143014" y="0"/>
                  </a:lnTo>
                  <a:lnTo>
                    <a:pt x="141160" y="0"/>
                  </a:lnTo>
                  <a:lnTo>
                    <a:pt x="140360" y="330"/>
                  </a:lnTo>
                  <a:lnTo>
                    <a:pt x="139039" y="1625"/>
                  </a:lnTo>
                  <a:lnTo>
                    <a:pt x="138709" y="2425"/>
                  </a:lnTo>
                  <a:lnTo>
                    <a:pt x="138709" y="4267"/>
                  </a:lnTo>
                  <a:lnTo>
                    <a:pt x="139039" y="5054"/>
                  </a:lnTo>
                  <a:lnTo>
                    <a:pt x="140360" y="6362"/>
                  </a:lnTo>
                  <a:lnTo>
                    <a:pt x="141160" y="6692"/>
                  </a:lnTo>
                  <a:lnTo>
                    <a:pt x="143014" y="6692"/>
                  </a:lnTo>
                  <a:lnTo>
                    <a:pt x="143814" y="6362"/>
                  </a:lnTo>
                  <a:lnTo>
                    <a:pt x="145122" y="5054"/>
                  </a:lnTo>
                  <a:lnTo>
                    <a:pt x="145453" y="4267"/>
                  </a:lnTo>
                  <a:lnTo>
                    <a:pt x="145453" y="2425"/>
                  </a:lnTo>
                  <a:close/>
                </a:path>
                <a:path w="264159" h="168275">
                  <a:moveTo>
                    <a:pt x="151409" y="137020"/>
                  </a:moveTo>
                  <a:lnTo>
                    <a:pt x="150736" y="136385"/>
                  </a:lnTo>
                  <a:lnTo>
                    <a:pt x="150101" y="135978"/>
                  </a:lnTo>
                  <a:lnTo>
                    <a:pt x="149402" y="135686"/>
                  </a:lnTo>
                  <a:lnTo>
                    <a:pt x="150126" y="134594"/>
                  </a:lnTo>
                  <a:lnTo>
                    <a:pt x="150545" y="133299"/>
                  </a:lnTo>
                  <a:lnTo>
                    <a:pt x="150469" y="130263"/>
                  </a:lnTo>
                  <a:lnTo>
                    <a:pt x="149796" y="128790"/>
                  </a:lnTo>
                  <a:lnTo>
                    <a:pt x="148755" y="127660"/>
                  </a:lnTo>
                  <a:lnTo>
                    <a:pt x="147840" y="128435"/>
                  </a:lnTo>
                  <a:lnTo>
                    <a:pt x="146735" y="128993"/>
                  </a:lnTo>
                  <a:lnTo>
                    <a:pt x="146316" y="129070"/>
                  </a:lnTo>
                  <a:lnTo>
                    <a:pt x="146316" y="138544"/>
                  </a:lnTo>
                  <a:lnTo>
                    <a:pt x="143103" y="138620"/>
                  </a:lnTo>
                  <a:lnTo>
                    <a:pt x="142176" y="138404"/>
                  </a:lnTo>
                  <a:lnTo>
                    <a:pt x="143103" y="138607"/>
                  </a:lnTo>
                  <a:lnTo>
                    <a:pt x="146316" y="138544"/>
                  </a:lnTo>
                  <a:lnTo>
                    <a:pt x="146316" y="129070"/>
                  </a:lnTo>
                  <a:lnTo>
                    <a:pt x="143217" y="129552"/>
                  </a:lnTo>
                  <a:lnTo>
                    <a:pt x="141058" y="128727"/>
                  </a:lnTo>
                  <a:lnTo>
                    <a:pt x="139623" y="127177"/>
                  </a:lnTo>
                  <a:lnTo>
                    <a:pt x="138201" y="128409"/>
                  </a:lnTo>
                  <a:lnTo>
                    <a:pt x="137312" y="130213"/>
                  </a:lnTo>
                  <a:lnTo>
                    <a:pt x="137541" y="134975"/>
                  </a:lnTo>
                  <a:lnTo>
                    <a:pt x="139115" y="137096"/>
                  </a:lnTo>
                  <a:lnTo>
                    <a:pt x="141325" y="138049"/>
                  </a:lnTo>
                  <a:lnTo>
                    <a:pt x="140525" y="139268"/>
                  </a:lnTo>
                  <a:lnTo>
                    <a:pt x="140093" y="140728"/>
                  </a:lnTo>
                  <a:lnTo>
                    <a:pt x="140538" y="145097"/>
                  </a:lnTo>
                  <a:lnTo>
                    <a:pt x="142582" y="147281"/>
                  </a:lnTo>
                  <a:lnTo>
                    <a:pt x="145186" y="147929"/>
                  </a:lnTo>
                  <a:lnTo>
                    <a:pt x="149250" y="146062"/>
                  </a:lnTo>
                  <a:lnTo>
                    <a:pt x="151257" y="145072"/>
                  </a:lnTo>
                  <a:lnTo>
                    <a:pt x="150888" y="144500"/>
                  </a:lnTo>
                  <a:lnTo>
                    <a:pt x="150609" y="143865"/>
                  </a:lnTo>
                  <a:lnTo>
                    <a:pt x="150444" y="143179"/>
                  </a:lnTo>
                  <a:lnTo>
                    <a:pt x="149644" y="142735"/>
                  </a:lnTo>
                  <a:lnTo>
                    <a:pt x="149021" y="141998"/>
                  </a:lnTo>
                  <a:lnTo>
                    <a:pt x="148374" y="139242"/>
                  </a:lnTo>
                  <a:lnTo>
                    <a:pt x="149504" y="137439"/>
                  </a:lnTo>
                  <a:lnTo>
                    <a:pt x="151409" y="137020"/>
                  </a:lnTo>
                  <a:close/>
                </a:path>
                <a:path w="264159" h="168275">
                  <a:moveTo>
                    <a:pt x="153733" y="82410"/>
                  </a:moveTo>
                  <a:lnTo>
                    <a:pt x="153492" y="80670"/>
                  </a:lnTo>
                  <a:lnTo>
                    <a:pt x="153365" y="80238"/>
                  </a:lnTo>
                  <a:lnTo>
                    <a:pt x="152679" y="80530"/>
                  </a:lnTo>
                  <a:lnTo>
                    <a:pt x="151930" y="80708"/>
                  </a:lnTo>
                  <a:lnTo>
                    <a:pt x="148196" y="80797"/>
                  </a:lnTo>
                  <a:lnTo>
                    <a:pt x="145694" y="78778"/>
                  </a:lnTo>
                  <a:lnTo>
                    <a:pt x="145084" y="76034"/>
                  </a:lnTo>
                  <a:lnTo>
                    <a:pt x="142189" y="76949"/>
                  </a:lnTo>
                  <a:lnTo>
                    <a:pt x="140233" y="79781"/>
                  </a:lnTo>
                  <a:lnTo>
                    <a:pt x="140919" y="86385"/>
                  </a:lnTo>
                  <a:lnTo>
                    <a:pt x="144005" y="88938"/>
                  </a:lnTo>
                  <a:lnTo>
                    <a:pt x="147637" y="88722"/>
                  </a:lnTo>
                  <a:lnTo>
                    <a:pt x="148132" y="86537"/>
                  </a:lnTo>
                  <a:lnTo>
                    <a:pt x="149821" y="84709"/>
                  </a:lnTo>
                  <a:lnTo>
                    <a:pt x="152171" y="84162"/>
                  </a:lnTo>
                  <a:lnTo>
                    <a:pt x="153416" y="84023"/>
                  </a:lnTo>
                  <a:lnTo>
                    <a:pt x="153644" y="83235"/>
                  </a:lnTo>
                  <a:lnTo>
                    <a:pt x="153733" y="82410"/>
                  </a:lnTo>
                  <a:close/>
                </a:path>
                <a:path w="264159" h="168275">
                  <a:moveTo>
                    <a:pt x="153758" y="100190"/>
                  </a:moveTo>
                  <a:lnTo>
                    <a:pt x="153073" y="99720"/>
                  </a:lnTo>
                  <a:lnTo>
                    <a:pt x="152463" y="99110"/>
                  </a:lnTo>
                  <a:lnTo>
                    <a:pt x="151714" y="98056"/>
                  </a:lnTo>
                  <a:lnTo>
                    <a:pt x="151231" y="96850"/>
                  </a:lnTo>
                  <a:lnTo>
                    <a:pt x="151066" y="96647"/>
                  </a:lnTo>
                  <a:lnTo>
                    <a:pt x="150990" y="96240"/>
                  </a:lnTo>
                  <a:lnTo>
                    <a:pt x="151028" y="96100"/>
                  </a:lnTo>
                  <a:lnTo>
                    <a:pt x="150964" y="95440"/>
                  </a:lnTo>
                  <a:lnTo>
                    <a:pt x="149352" y="94678"/>
                  </a:lnTo>
                  <a:lnTo>
                    <a:pt x="148056" y="93243"/>
                  </a:lnTo>
                  <a:lnTo>
                    <a:pt x="147421" y="90474"/>
                  </a:lnTo>
                  <a:lnTo>
                    <a:pt x="147523" y="88798"/>
                  </a:lnTo>
                  <a:lnTo>
                    <a:pt x="145288" y="89966"/>
                  </a:lnTo>
                  <a:lnTo>
                    <a:pt x="143840" y="92341"/>
                  </a:lnTo>
                  <a:lnTo>
                    <a:pt x="144106" y="96215"/>
                  </a:lnTo>
                  <a:lnTo>
                    <a:pt x="144538" y="97332"/>
                  </a:lnTo>
                  <a:lnTo>
                    <a:pt x="145199" y="98272"/>
                  </a:lnTo>
                  <a:lnTo>
                    <a:pt x="145973" y="97650"/>
                  </a:lnTo>
                  <a:lnTo>
                    <a:pt x="148272" y="96951"/>
                  </a:lnTo>
                  <a:lnTo>
                    <a:pt x="150152" y="97942"/>
                  </a:lnTo>
                  <a:lnTo>
                    <a:pt x="150850" y="100164"/>
                  </a:lnTo>
                  <a:lnTo>
                    <a:pt x="150825" y="101066"/>
                  </a:lnTo>
                  <a:lnTo>
                    <a:pt x="151612" y="100977"/>
                  </a:lnTo>
                  <a:lnTo>
                    <a:pt x="152476" y="100342"/>
                  </a:lnTo>
                  <a:lnTo>
                    <a:pt x="153276" y="100164"/>
                  </a:lnTo>
                  <a:lnTo>
                    <a:pt x="153758" y="100190"/>
                  </a:lnTo>
                  <a:close/>
                </a:path>
                <a:path w="264159" h="168275">
                  <a:moveTo>
                    <a:pt x="155917" y="135610"/>
                  </a:moveTo>
                  <a:lnTo>
                    <a:pt x="154978" y="135382"/>
                  </a:lnTo>
                  <a:lnTo>
                    <a:pt x="153212" y="135496"/>
                  </a:lnTo>
                  <a:lnTo>
                    <a:pt x="152120" y="136080"/>
                  </a:lnTo>
                  <a:lnTo>
                    <a:pt x="151295" y="136906"/>
                  </a:lnTo>
                  <a:lnTo>
                    <a:pt x="152146" y="136944"/>
                  </a:lnTo>
                  <a:lnTo>
                    <a:pt x="152501" y="136994"/>
                  </a:lnTo>
                  <a:lnTo>
                    <a:pt x="153263" y="136372"/>
                  </a:lnTo>
                  <a:lnTo>
                    <a:pt x="154165" y="135890"/>
                  </a:lnTo>
                  <a:lnTo>
                    <a:pt x="155917" y="135610"/>
                  </a:lnTo>
                  <a:close/>
                </a:path>
                <a:path w="264159" h="168275">
                  <a:moveTo>
                    <a:pt x="157772" y="57543"/>
                  </a:moveTo>
                  <a:lnTo>
                    <a:pt x="157467" y="54597"/>
                  </a:lnTo>
                  <a:lnTo>
                    <a:pt x="157086" y="53848"/>
                  </a:lnTo>
                  <a:lnTo>
                    <a:pt x="156616" y="53187"/>
                  </a:lnTo>
                  <a:lnTo>
                    <a:pt x="156921" y="52514"/>
                  </a:lnTo>
                  <a:lnTo>
                    <a:pt x="157124" y="51790"/>
                  </a:lnTo>
                  <a:lnTo>
                    <a:pt x="157048" y="48285"/>
                  </a:lnTo>
                  <a:lnTo>
                    <a:pt x="154787" y="46139"/>
                  </a:lnTo>
                  <a:lnTo>
                    <a:pt x="152057" y="46164"/>
                  </a:lnTo>
                  <a:lnTo>
                    <a:pt x="151599" y="46901"/>
                  </a:lnTo>
                  <a:lnTo>
                    <a:pt x="150863" y="47485"/>
                  </a:lnTo>
                  <a:lnTo>
                    <a:pt x="149428" y="47815"/>
                  </a:lnTo>
                  <a:lnTo>
                    <a:pt x="148450" y="47675"/>
                  </a:lnTo>
                  <a:lnTo>
                    <a:pt x="147713" y="48450"/>
                  </a:lnTo>
                  <a:lnTo>
                    <a:pt x="147307" y="49479"/>
                  </a:lnTo>
                  <a:lnTo>
                    <a:pt x="147180" y="50596"/>
                  </a:lnTo>
                  <a:lnTo>
                    <a:pt x="148056" y="51333"/>
                  </a:lnTo>
                  <a:lnTo>
                    <a:pt x="148717" y="52336"/>
                  </a:lnTo>
                  <a:lnTo>
                    <a:pt x="148983" y="54000"/>
                  </a:lnTo>
                  <a:lnTo>
                    <a:pt x="148844" y="54864"/>
                  </a:lnTo>
                  <a:lnTo>
                    <a:pt x="148742" y="55803"/>
                  </a:lnTo>
                  <a:lnTo>
                    <a:pt x="148424" y="56667"/>
                  </a:lnTo>
                  <a:lnTo>
                    <a:pt x="147853" y="57391"/>
                  </a:lnTo>
                  <a:lnTo>
                    <a:pt x="148031" y="57962"/>
                  </a:lnTo>
                  <a:lnTo>
                    <a:pt x="148272" y="58470"/>
                  </a:lnTo>
                  <a:lnTo>
                    <a:pt x="148628" y="58928"/>
                  </a:lnTo>
                  <a:lnTo>
                    <a:pt x="148678" y="57543"/>
                  </a:lnTo>
                  <a:lnTo>
                    <a:pt x="149567" y="56311"/>
                  </a:lnTo>
                  <a:lnTo>
                    <a:pt x="150952" y="55880"/>
                  </a:lnTo>
                  <a:lnTo>
                    <a:pt x="150355" y="55740"/>
                  </a:lnTo>
                  <a:lnTo>
                    <a:pt x="151028" y="55854"/>
                  </a:lnTo>
                  <a:lnTo>
                    <a:pt x="151803" y="55638"/>
                  </a:lnTo>
                  <a:lnTo>
                    <a:pt x="152412" y="55740"/>
                  </a:lnTo>
                  <a:lnTo>
                    <a:pt x="152996" y="55930"/>
                  </a:lnTo>
                  <a:lnTo>
                    <a:pt x="154063" y="56286"/>
                  </a:lnTo>
                  <a:lnTo>
                    <a:pt x="154940" y="57111"/>
                  </a:lnTo>
                  <a:lnTo>
                    <a:pt x="155384" y="59004"/>
                  </a:lnTo>
                  <a:lnTo>
                    <a:pt x="155257" y="59728"/>
                  </a:lnTo>
                  <a:lnTo>
                    <a:pt x="154965" y="60363"/>
                  </a:lnTo>
                  <a:lnTo>
                    <a:pt x="156692" y="59423"/>
                  </a:lnTo>
                  <a:lnTo>
                    <a:pt x="157772" y="57543"/>
                  </a:lnTo>
                  <a:close/>
                </a:path>
                <a:path w="264159" h="168275">
                  <a:moveTo>
                    <a:pt x="162179" y="120891"/>
                  </a:moveTo>
                  <a:lnTo>
                    <a:pt x="161366" y="120091"/>
                  </a:lnTo>
                  <a:lnTo>
                    <a:pt x="160769" y="119049"/>
                  </a:lnTo>
                  <a:lnTo>
                    <a:pt x="160362" y="117017"/>
                  </a:lnTo>
                  <a:lnTo>
                    <a:pt x="160375" y="116192"/>
                  </a:lnTo>
                  <a:lnTo>
                    <a:pt x="160553" y="115404"/>
                  </a:lnTo>
                  <a:lnTo>
                    <a:pt x="158407" y="115493"/>
                  </a:lnTo>
                  <a:lnTo>
                    <a:pt x="156819" y="114846"/>
                  </a:lnTo>
                  <a:lnTo>
                    <a:pt x="155613" y="113779"/>
                  </a:lnTo>
                  <a:lnTo>
                    <a:pt x="155511" y="114820"/>
                  </a:lnTo>
                  <a:lnTo>
                    <a:pt x="162064" y="121183"/>
                  </a:lnTo>
                  <a:lnTo>
                    <a:pt x="162179" y="120891"/>
                  </a:lnTo>
                  <a:close/>
                </a:path>
                <a:path w="264159" h="168275">
                  <a:moveTo>
                    <a:pt x="169494" y="110934"/>
                  </a:moveTo>
                  <a:lnTo>
                    <a:pt x="169354" y="108864"/>
                  </a:lnTo>
                  <a:lnTo>
                    <a:pt x="167957" y="107175"/>
                  </a:lnTo>
                  <a:lnTo>
                    <a:pt x="166090" y="106553"/>
                  </a:lnTo>
                  <a:lnTo>
                    <a:pt x="166370" y="107251"/>
                  </a:lnTo>
                  <a:lnTo>
                    <a:pt x="166547" y="107988"/>
                  </a:lnTo>
                  <a:lnTo>
                    <a:pt x="166484" y="109867"/>
                  </a:lnTo>
                  <a:lnTo>
                    <a:pt x="166446" y="110134"/>
                  </a:lnTo>
                  <a:lnTo>
                    <a:pt x="166306" y="110667"/>
                  </a:lnTo>
                  <a:lnTo>
                    <a:pt x="166649" y="110655"/>
                  </a:lnTo>
                  <a:lnTo>
                    <a:pt x="166979" y="110680"/>
                  </a:lnTo>
                  <a:lnTo>
                    <a:pt x="167309" y="110731"/>
                  </a:lnTo>
                  <a:lnTo>
                    <a:pt x="168059" y="110832"/>
                  </a:lnTo>
                  <a:lnTo>
                    <a:pt x="168770" y="111086"/>
                  </a:lnTo>
                  <a:lnTo>
                    <a:pt x="169430" y="111442"/>
                  </a:lnTo>
                  <a:lnTo>
                    <a:pt x="169494" y="110934"/>
                  </a:lnTo>
                  <a:close/>
                </a:path>
                <a:path w="264159" h="168275">
                  <a:moveTo>
                    <a:pt x="174459" y="93713"/>
                  </a:moveTo>
                  <a:lnTo>
                    <a:pt x="173634" y="93002"/>
                  </a:lnTo>
                  <a:lnTo>
                    <a:pt x="173012" y="92062"/>
                  </a:lnTo>
                  <a:lnTo>
                    <a:pt x="172669" y="90970"/>
                  </a:lnTo>
                  <a:lnTo>
                    <a:pt x="171170" y="90754"/>
                  </a:lnTo>
                  <a:lnTo>
                    <a:pt x="169849" y="90043"/>
                  </a:lnTo>
                  <a:lnTo>
                    <a:pt x="168846" y="88988"/>
                  </a:lnTo>
                  <a:lnTo>
                    <a:pt x="168033" y="90208"/>
                  </a:lnTo>
                  <a:lnTo>
                    <a:pt x="167601" y="91694"/>
                  </a:lnTo>
                  <a:lnTo>
                    <a:pt x="167881" y="94462"/>
                  </a:lnTo>
                  <a:lnTo>
                    <a:pt x="168363" y="95554"/>
                  </a:lnTo>
                  <a:lnTo>
                    <a:pt x="169049" y="96469"/>
                  </a:lnTo>
                  <a:lnTo>
                    <a:pt x="169392" y="95440"/>
                  </a:lnTo>
                  <a:lnTo>
                    <a:pt x="170167" y="94576"/>
                  </a:lnTo>
                  <a:lnTo>
                    <a:pt x="172351" y="93980"/>
                  </a:lnTo>
                  <a:lnTo>
                    <a:pt x="173405" y="94272"/>
                  </a:lnTo>
                  <a:lnTo>
                    <a:pt x="174205" y="94894"/>
                  </a:lnTo>
                  <a:lnTo>
                    <a:pt x="174459" y="93713"/>
                  </a:lnTo>
                  <a:close/>
                </a:path>
                <a:path w="264159" h="168275">
                  <a:moveTo>
                    <a:pt x="180174" y="25069"/>
                  </a:moveTo>
                  <a:lnTo>
                    <a:pt x="179920" y="22758"/>
                  </a:lnTo>
                  <a:lnTo>
                    <a:pt x="179768" y="22313"/>
                  </a:lnTo>
                  <a:lnTo>
                    <a:pt x="179539" y="21932"/>
                  </a:lnTo>
                  <a:lnTo>
                    <a:pt x="178155" y="22123"/>
                  </a:lnTo>
                  <a:lnTo>
                    <a:pt x="176860" y="21450"/>
                  </a:lnTo>
                  <a:lnTo>
                    <a:pt x="176187" y="20281"/>
                  </a:lnTo>
                  <a:lnTo>
                    <a:pt x="174383" y="20510"/>
                  </a:lnTo>
                  <a:lnTo>
                    <a:pt x="173075" y="22110"/>
                  </a:lnTo>
                  <a:lnTo>
                    <a:pt x="173456" y="25755"/>
                  </a:lnTo>
                  <a:lnTo>
                    <a:pt x="175120" y="27089"/>
                  </a:lnTo>
                  <a:lnTo>
                    <a:pt x="178816" y="26720"/>
                  </a:lnTo>
                  <a:lnTo>
                    <a:pt x="180174" y="25069"/>
                  </a:lnTo>
                  <a:close/>
                </a:path>
                <a:path w="264159" h="168275">
                  <a:moveTo>
                    <a:pt x="186232" y="61429"/>
                  </a:moveTo>
                  <a:lnTo>
                    <a:pt x="186169" y="58674"/>
                  </a:lnTo>
                  <a:lnTo>
                    <a:pt x="185699" y="58077"/>
                  </a:lnTo>
                  <a:lnTo>
                    <a:pt x="185331" y="57416"/>
                  </a:lnTo>
                  <a:lnTo>
                    <a:pt x="185115" y="56400"/>
                  </a:lnTo>
                  <a:lnTo>
                    <a:pt x="185166" y="55956"/>
                  </a:lnTo>
                  <a:lnTo>
                    <a:pt x="184238" y="54660"/>
                  </a:lnTo>
                  <a:lnTo>
                    <a:pt x="182765" y="53771"/>
                  </a:lnTo>
                  <a:lnTo>
                    <a:pt x="178612" y="53873"/>
                  </a:lnTo>
                  <a:lnTo>
                    <a:pt x="176720" y="55664"/>
                  </a:lnTo>
                  <a:lnTo>
                    <a:pt x="176250" y="58267"/>
                  </a:lnTo>
                  <a:lnTo>
                    <a:pt x="176123" y="58572"/>
                  </a:lnTo>
                  <a:lnTo>
                    <a:pt x="176149" y="59804"/>
                  </a:lnTo>
                  <a:lnTo>
                    <a:pt x="176479" y="60604"/>
                  </a:lnTo>
                  <a:lnTo>
                    <a:pt x="176911" y="61328"/>
                  </a:lnTo>
                  <a:lnTo>
                    <a:pt x="176276" y="60921"/>
                  </a:lnTo>
                  <a:lnTo>
                    <a:pt x="175552" y="60680"/>
                  </a:lnTo>
                  <a:lnTo>
                    <a:pt x="174421" y="60553"/>
                  </a:lnTo>
                  <a:lnTo>
                    <a:pt x="174091" y="60464"/>
                  </a:lnTo>
                  <a:lnTo>
                    <a:pt x="170967" y="60769"/>
                  </a:lnTo>
                  <a:lnTo>
                    <a:pt x="168960" y="63220"/>
                  </a:lnTo>
                  <a:lnTo>
                    <a:pt x="169316" y="66763"/>
                  </a:lnTo>
                  <a:lnTo>
                    <a:pt x="169621" y="67462"/>
                  </a:lnTo>
                  <a:lnTo>
                    <a:pt x="170027" y="68084"/>
                  </a:lnTo>
                  <a:lnTo>
                    <a:pt x="171094" y="68084"/>
                  </a:lnTo>
                  <a:lnTo>
                    <a:pt x="170472" y="67678"/>
                  </a:lnTo>
                  <a:lnTo>
                    <a:pt x="169951" y="67094"/>
                  </a:lnTo>
                  <a:lnTo>
                    <a:pt x="169176" y="64554"/>
                  </a:lnTo>
                  <a:lnTo>
                    <a:pt x="170167" y="62687"/>
                  </a:lnTo>
                  <a:lnTo>
                    <a:pt x="173736" y="61607"/>
                  </a:lnTo>
                  <a:lnTo>
                    <a:pt x="175615" y="62598"/>
                  </a:lnTo>
                  <a:lnTo>
                    <a:pt x="176707" y="66128"/>
                  </a:lnTo>
                  <a:lnTo>
                    <a:pt x="175704" y="67995"/>
                  </a:lnTo>
                  <a:lnTo>
                    <a:pt x="173659" y="68630"/>
                  </a:lnTo>
                  <a:lnTo>
                    <a:pt x="173113" y="68630"/>
                  </a:lnTo>
                  <a:lnTo>
                    <a:pt x="173926" y="69011"/>
                  </a:lnTo>
                  <a:lnTo>
                    <a:pt x="174625" y="69583"/>
                  </a:lnTo>
                  <a:lnTo>
                    <a:pt x="175196" y="70269"/>
                  </a:lnTo>
                  <a:lnTo>
                    <a:pt x="177698" y="69773"/>
                  </a:lnTo>
                  <a:lnTo>
                    <a:pt x="179501" y="67525"/>
                  </a:lnTo>
                  <a:lnTo>
                    <a:pt x="179197" y="64566"/>
                  </a:lnTo>
                  <a:lnTo>
                    <a:pt x="178727" y="63246"/>
                  </a:lnTo>
                  <a:lnTo>
                    <a:pt x="178549" y="62953"/>
                  </a:lnTo>
                  <a:lnTo>
                    <a:pt x="177876" y="62534"/>
                  </a:lnTo>
                  <a:lnTo>
                    <a:pt x="179374" y="63398"/>
                  </a:lnTo>
                  <a:lnTo>
                    <a:pt x="180759" y="63792"/>
                  </a:lnTo>
                  <a:lnTo>
                    <a:pt x="184035" y="63715"/>
                  </a:lnTo>
                  <a:lnTo>
                    <a:pt x="186232" y="61429"/>
                  </a:lnTo>
                  <a:close/>
                </a:path>
                <a:path w="264159" h="168275">
                  <a:moveTo>
                    <a:pt x="193967" y="109931"/>
                  </a:moveTo>
                  <a:lnTo>
                    <a:pt x="193738" y="107708"/>
                  </a:lnTo>
                  <a:lnTo>
                    <a:pt x="192659" y="105308"/>
                  </a:lnTo>
                  <a:lnTo>
                    <a:pt x="191401" y="104305"/>
                  </a:lnTo>
                  <a:lnTo>
                    <a:pt x="189865" y="103962"/>
                  </a:lnTo>
                  <a:lnTo>
                    <a:pt x="190373" y="105130"/>
                  </a:lnTo>
                  <a:lnTo>
                    <a:pt x="190842" y="108191"/>
                  </a:lnTo>
                  <a:lnTo>
                    <a:pt x="189839" y="110477"/>
                  </a:lnTo>
                  <a:lnTo>
                    <a:pt x="188036" y="111887"/>
                  </a:lnTo>
                  <a:lnTo>
                    <a:pt x="189636" y="112522"/>
                  </a:lnTo>
                  <a:lnTo>
                    <a:pt x="190449" y="112331"/>
                  </a:lnTo>
                  <a:lnTo>
                    <a:pt x="191274" y="112318"/>
                  </a:lnTo>
                  <a:lnTo>
                    <a:pt x="192062" y="112445"/>
                  </a:lnTo>
                  <a:lnTo>
                    <a:pt x="193230" y="111417"/>
                  </a:lnTo>
                  <a:lnTo>
                    <a:pt x="193967" y="109931"/>
                  </a:lnTo>
                  <a:close/>
                </a:path>
                <a:path w="264159" h="168275">
                  <a:moveTo>
                    <a:pt x="202844" y="79844"/>
                  </a:moveTo>
                  <a:lnTo>
                    <a:pt x="202438" y="75946"/>
                  </a:lnTo>
                  <a:lnTo>
                    <a:pt x="200545" y="74231"/>
                  </a:lnTo>
                  <a:lnTo>
                    <a:pt x="198259" y="73964"/>
                  </a:lnTo>
                  <a:lnTo>
                    <a:pt x="198259" y="74498"/>
                  </a:lnTo>
                  <a:lnTo>
                    <a:pt x="198043" y="75514"/>
                  </a:lnTo>
                  <a:lnTo>
                    <a:pt x="199428" y="76492"/>
                  </a:lnTo>
                  <a:lnTo>
                    <a:pt x="200444" y="78003"/>
                  </a:lnTo>
                  <a:lnTo>
                    <a:pt x="200901" y="80899"/>
                  </a:lnTo>
                  <a:lnTo>
                    <a:pt x="200761" y="81940"/>
                  </a:lnTo>
                  <a:lnTo>
                    <a:pt x="200431" y="82905"/>
                  </a:lnTo>
                  <a:lnTo>
                    <a:pt x="201206" y="82257"/>
                  </a:lnTo>
                  <a:lnTo>
                    <a:pt x="202222" y="81241"/>
                  </a:lnTo>
                  <a:lnTo>
                    <a:pt x="202844" y="79844"/>
                  </a:lnTo>
                  <a:close/>
                </a:path>
                <a:path w="264159" h="168275">
                  <a:moveTo>
                    <a:pt x="204089" y="59093"/>
                  </a:moveTo>
                  <a:lnTo>
                    <a:pt x="203847" y="56730"/>
                  </a:lnTo>
                  <a:lnTo>
                    <a:pt x="203530" y="56146"/>
                  </a:lnTo>
                  <a:lnTo>
                    <a:pt x="203111" y="55651"/>
                  </a:lnTo>
                  <a:lnTo>
                    <a:pt x="202590" y="57480"/>
                  </a:lnTo>
                  <a:lnTo>
                    <a:pt x="201066" y="58940"/>
                  </a:lnTo>
                  <a:lnTo>
                    <a:pt x="198539" y="59334"/>
                  </a:lnTo>
                  <a:lnTo>
                    <a:pt x="197548" y="59182"/>
                  </a:lnTo>
                  <a:lnTo>
                    <a:pt x="197853" y="59677"/>
                  </a:lnTo>
                  <a:lnTo>
                    <a:pt x="199224" y="59334"/>
                  </a:lnTo>
                  <a:lnTo>
                    <a:pt x="200596" y="59867"/>
                  </a:lnTo>
                  <a:lnTo>
                    <a:pt x="201396" y="60947"/>
                  </a:lnTo>
                  <a:lnTo>
                    <a:pt x="202971" y="60528"/>
                  </a:lnTo>
                  <a:lnTo>
                    <a:pt x="204089" y="59093"/>
                  </a:lnTo>
                  <a:close/>
                </a:path>
                <a:path w="264159" h="168275">
                  <a:moveTo>
                    <a:pt x="220027" y="99085"/>
                  </a:moveTo>
                  <a:lnTo>
                    <a:pt x="219697" y="98298"/>
                  </a:lnTo>
                  <a:lnTo>
                    <a:pt x="218376" y="96989"/>
                  </a:lnTo>
                  <a:lnTo>
                    <a:pt x="217576" y="96672"/>
                  </a:lnTo>
                  <a:lnTo>
                    <a:pt x="215722" y="96672"/>
                  </a:lnTo>
                  <a:lnTo>
                    <a:pt x="214922" y="96989"/>
                  </a:lnTo>
                  <a:lnTo>
                    <a:pt x="213614" y="98298"/>
                  </a:lnTo>
                  <a:lnTo>
                    <a:pt x="213283" y="99085"/>
                  </a:lnTo>
                  <a:lnTo>
                    <a:pt x="213283" y="100939"/>
                  </a:lnTo>
                  <a:lnTo>
                    <a:pt x="213614" y="101727"/>
                  </a:lnTo>
                  <a:lnTo>
                    <a:pt x="214922" y="103035"/>
                  </a:lnTo>
                  <a:lnTo>
                    <a:pt x="215722" y="103352"/>
                  </a:lnTo>
                  <a:lnTo>
                    <a:pt x="217576" y="103352"/>
                  </a:lnTo>
                  <a:lnTo>
                    <a:pt x="218376" y="103035"/>
                  </a:lnTo>
                  <a:lnTo>
                    <a:pt x="219697" y="101727"/>
                  </a:lnTo>
                  <a:lnTo>
                    <a:pt x="220027" y="100939"/>
                  </a:lnTo>
                  <a:lnTo>
                    <a:pt x="220027" y="99085"/>
                  </a:lnTo>
                  <a:close/>
                </a:path>
                <a:path w="264159" h="168275">
                  <a:moveTo>
                    <a:pt x="224586" y="78409"/>
                  </a:moveTo>
                  <a:lnTo>
                    <a:pt x="224434" y="76873"/>
                  </a:lnTo>
                  <a:lnTo>
                    <a:pt x="224002" y="76136"/>
                  </a:lnTo>
                  <a:lnTo>
                    <a:pt x="223380" y="75590"/>
                  </a:lnTo>
                  <a:lnTo>
                    <a:pt x="223050" y="76581"/>
                  </a:lnTo>
                  <a:lnTo>
                    <a:pt x="222808" y="77050"/>
                  </a:lnTo>
                  <a:lnTo>
                    <a:pt x="223456" y="77508"/>
                  </a:lnTo>
                  <a:lnTo>
                    <a:pt x="223951" y="78193"/>
                  </a:lnTo>
                  <a:lnTo>
                    <a:pt x="224167" y="79209"/>
                  </a:lnTo>
                  <a:lnTo>
                    <a:pt x="224129" y="79552"/>
                  </a:lnTo>
                  <a:lnTo>
                    <a:pt x="224409" y="79006"/>
                  </a:lnTo>
                  <a:lnTo>
                    <a:pt x="224586" y="78409"/>
                  </a:lnTo>
                  <a:close/>
                </a:path>
                <a:path w="264159" h="168275">
                  <a:moveTo>
                    <a:pt x="232270" y="66090"/>
                  </a:moveTo>
                  <a:lnTo>
                    <a:pt x="232219" y="64008"/>
                  </a:lnTo>
                  <a:lnTo>
                    <a:pt x="232079" y="63588"/>
                  </a:lnTo>
                  <a:lnTo>
                    <a:pt x="230759" y="63195"/>
                  </a:lnTo>
                  <a:lnTo>
                    <a:pt x="229666" y="62306"/>
                  </a:lnTo>
                  <a:lnTo>
                    <a:pt x="229044" y="61023"/>
                  </a:lnTo>
                  <a:lnTo>
                    <a:pt x="228777" y="60972"/>
                  </a:lnTo>
                  <a:lnTo>
                    <a:pt x="226910" y="61010"/>
                  </a:lnTo>
                  <a:lnTo>
                    <a:pt x="225437" y="62547"/>
                  </a:lnTo>
                  <a:lnTo>
                    <a:pt x="225526" y="66243"/>
                  </a:lnTo>
                  <a:lnTo>
                    <a:pt x="227076" y="67703"/>
                  </a:lnTo>
                  <a:lnTo>
                    <a:pt x="230797" y="67627"/>
                  </a:lnTo>
                  <a:lnTo>
                    <a:pt x="232270" y="66090"/>
                  </a:lnTo>
                  <a:close/>
                </a:path>
                <a:path w="264159" h="168275">
                  <a:moveTo>
                    <a:pt x="232943" y="54051"/>
                  </a:moveTo>
                  <a:lnTo>
                    <a:pt x="232829" y="53873"/>
                  </a:lnTo>
                  <a:lnTo>
                    <a:pt x="232410" y="53784"/>
                  </a:lnTo>
                  <a:lnTo>
                    <a:pt x="230759" y="53949"/>
                  </a:lnTo>
                  <a:lnTo>
                    <a:pt x="229654" y="54965"/>
                  </a:lnTo>
                  <a:lnTo>
                    <a:pt x="229298" y="56261"/>
                  </a:lnTo>
                  <a:lnTo>
                    <a:pt x="229920" y="55295"/>
                  </a:lnTo>
                  <a:lnTo>
                    <a:pt x="230822" y="54495"/>
                  </a:lnTo>
                  <a:lnTo>
                    <a:pt x="232321" y="54038"/>
                  </a:lnTo>
                  <a:lnTo>
                    <a:pt x="232943" y="54051"/>
                  </a:lnTo>
                  <a:close/>
                </a:path>
                <a:path w="264159" h="168275">
                  <a:moveTo>
                    <a:pt x="263893" y="65049"/>
                  </a:moveTo>
                  <a:lnTo>
                    <a:pt x="263448" y="63830"/>
                  </a:lnTo>
                  <a:lnTo>
                    <a:pt x="262331" y="62992"/>
                  </a:lnTo>
                  <a:lnTo>
                    <a:pt x="260883" y="62941"/>
                  </a:lnTo>
                  <a:lnTo>
                    <a:pt x="260324" y="63131"/>
                  </a:lnTo>
                  <a:lnTo>
                    <a:pt x="259537" y="63106"/>
                  </a:lnTo>
                  <a:lnTo>
                    <a:pt x="258432" y="63550"/>
                  </a:lnTo>
                  <a:lnTo>
                    <a:pt x="257670" y="64541"/>
                  </a:lnTo>
                  <a:lnTo>
                    <a:pt x="257505" y="65735"/>
                  </a:lnTo>
                  <a:lnTo>
                    <a:pt x="258013" y="65405"/>
                  </a:lnTo>
                  <a:lnTo>
                    <a:pt x="259829" y="64897"/>
                  </a:lnTo>
                  <a:lnTo>
                    <a:pt x="261315" y="65265"/>
                  </a:lnTo>
                  <a:lnTo>
                    <a:pt x="262509" y="66090"/>
                  </a:lnTo>
                  <a:lnTo>
                    <a:pt x="262902" y="65659"/>
                  </a:lnTo>
                  <a:lnTo>
                    <a:pt x="263359" y="65316"/>
                  </a:lnTo>
                  <a:lnTo>
                    <a:pt x="263893" y="6504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405129" y="4500028"/>
              <a:ext cx="259715" cy="168910"/>
            </a:xfrm>
            <a:custGeom>
              <a:avLst/>
              <a:gdLst/>
              <a:ahLst/>
              <a:cxnLst/>
              <a:rect l="l" t="t" r="r" b="b"/>
              <a:pathLst>
                <a:path w="259715" h="168910">
                  <a:moveTo>
                    <a:pt x="6819" y="136080"/>
                  </a:moveTo>
                  <a:lnTo>
                    <a:pt x="6756" y="133667"/>
                  </a:lnTo>
                  <a:lnTo>
                    <a:pt x="6489" y="133070"/>
                  </a:lnTo>
                  <a:lnTo>
                    <a:pt x="5511" y="131660"/>
                  </a:lnTo>
                  <a:lnTo>
                    <a:pt x="4495" y="131038"/>
                  </a:lnTo>
                  <a:lnTo>
                    <a:pt x="2997" y="131076"/>
                  </a:lnTo>
                  <a:lnTo>
                    <a:pt x="1003" y="131724"/>
                  </a:lnTo>
                  <a:lnTo>
                    <a:pt x="0" y="132969"/>
                  </a:lnTo>
                  <a:lnTo>
                    <a:pt x="76" y="136347"/>
                  </a:lnTo>
                  <a:lnTo>
                    <a:pt x="1612" y="137807"/>
                  </a:lnTo>
                  <a:lnTo>
                    <a:pt x="3581" y="137756"/>
                  </a:lnTo>
                  <a:lnTo>
                    <a:pt x="5486" y="137490"/>
                  </a:lnTo>
                  <a:lnTo>
                    <a:pt x="6819" y="136080"/>
                  </a:lnTo>
                  <a:close/>
                </a:path>
                <a:path w="259715" h="168910">
                  <a:moveTo>
                    <a:pt x="13830" y="168402"/>
                  </a:moveTo>
                  <a:lnTo>
                    <a:pt x="13601" y="168363"/>
                  </a:lnTo>
                  <a:lnTo>
                    <a:pt x="13398" y="168287"/>
                  </a:lnTo>
                  <a:lnTo>
                    <a:pt x="13093" y="168287"/>
                  </a:lnTo>
                  <a:lnTo>
                    <a:pt x="13271" y="168351"/>
                  </a:lnTo>
                  <a:lnTo>
                    <a:pt x="13538" y="168389"/>
                  </a:lnTo>
                  <a:lnTo>
                    <a:pt x="13830" y="168402"/>
                  </a:lnTo>
                  <a:close/>
                </a:path>
                <a:path w="259715" h="168910">
                  <a:moveTo>
                    <a:pt x="14249" y="68897"/>
                  </a:moveTo>
                  <a:lnTo>
                    <a:pt x="13919" y="68110"/>
                  </a:lnTo>
                  <a:lnTo>
                    <a:pt x="12598" y="66802"/>
                  </a:lnTo>
                  <a:lnTo>
                    <a:pt x="11811" y="66484"/>
                  </a:lnTo>
                  <a:lnTo>
                    <a:pt x="9944" y="66484"/>
                  </a:lnTo>
                  <a:lnTo>
                    <a:pt x="9144" y="66802"/>
                  </a:lnTo>
                  <a:lnTo>
                    <a:pt x="7835" y="68110"/>
                  </a:lnTo>
                  <a:lnTo>
                    <a:pt x="7505" y="68897"/>
                  </a:lnTo>
                  <a:lnTo>
                    <a:pt x="7505" y="70751"/>
                  </a:lnTo>
                  <a:lnTo>
                    <a:pt x="7835" y="71539"/>
                  </a:lnTo>
                  <a:lnTo>
                    <a:pt x="9144" y="72847"/>
                  </a:lnTo>
                  <a:lnTo>
                    <a:pt x="9944" y="73164"/>
                  </a:lnTo>
                  <a:lnTo>
                    <a:pt x="11811" y="73164"/>
                  </a:lnTo>
                  <a:lnTo>
                    <a:pt x="12598" y="72847"/>
                  </a:lnTo>
                  <a:lnTo>
                    <a:pt x="13919" y="71539"/>
                  </a:lnTo>
                  <a:lnTo>
                    <a:pt x="14249" y="70751"/>
                  </a:lnTo>
                  <a:lnTo>
                    <a:pt x="14249" y="68897"/>
                  </a:lnTo>
                  <a:close/>
                </a:path>
                <a:path w="259715" h="168910">
                  <a:moveTo>
                    <a:pt x="31724" y="122110"/>
                  </a:moveTo>
                  <a:lnTo>
                    <a:pt x="31686" y="120269"/>
                  </a:lnTo>
                  <a:lnTo>
                    <a:pt x="30137" y="118795"/>
                  </a:lnTo>
                  <a:lnTo>
                    <a:pt x="27368" y="118859"/>
                  </a:lnTo>
                  <a:lnTo>
                    <a:pt x="26555" y="119253"/>
                  </a:lnTo>
                  <a:lnTo>
                    <a:pt x="25349" y="120472"/>
                  </a:lnTo>
                  <a:lnTo>
                    <a:pt x="24968" y="121323"/>
                  </a:lnTo>
                  <a:lnTo>
                    <a:pt x="25031" y="124117"/>
                  </a:lnTo>
                  <a:lnTo>
                    <a:pt x="26581" y="125577"/>
                  </a:lnTo>
                  <a:lnTo>
                    <a:pt x="30162" y="125501"/>
                  </a:lnTo>
                  <a:lnTo>
                    <a:pt x="31508" y="124167"/>
                  </a:lnTo>
                  <a:lnTo>
                    <a:pt x="31673" y="122364"/>
                  </a:lnTo>
                  <a:lnTo>
                    <a:pt x="31724" y="122110"/>
                  </a:lnTo>
                  <a:close/>
                </a:path>
                <a:path w="259715" h="168910">
                  <a:moveTo>
                    <a:pt x="34188" y="85521"/>
                  </a:moveTo>
                  <a:lnTo>
                    <a:pt x="33820" y="83210"/>
                  </a:lnTo>
                  <a:lnTo>
                    <a:pt x="33337" y="82473"/>
                  </a:lnTo>
                  <a:lnTo>
                    <a:pt x="31978" y="81432"/>
                  </a:lnTo>
                  <a:lnTo>
                    <a:pt x="31064" y="81153"/>
                  </a:lnTo>
                  <a:lnTo>
                    <a:pt x="29768" y="81356"/>
                  </a:lnTo>
                  <a:lnTo>
                    <a:pt x="27876" y="82270"/>
                  </a:lnTo>
                  <a:lnTo>
                    <a:pt x="27063" y="83642"/>
                  </a:lnTo>
                  <a:lnTo>
                    <a:pt x="27330" y="85280"/>
                  </a:lnTo>
                  <a:lnTo>
                    <a:pt x="27940" y="87122"/>
                  </a:lnTo>
                  <a:lnTo>
                    <a:pt x="29464" y="88176"/>
                  </a:lnTo>
                  <a:lnTo>
                    <a:pt x="31483" y="87858"/>
                  </a:lnTo>
                  <a:lnTo>
                    <a:pt x="33439" y="86855"/>
                  </a:lnTo>
                  <a:lnTo>
                    <a:pt x="34188" y="85521"/>
                  </a:lnTo>
                  <a:close/>
                </a:path>
                <a:path w="259715" h="168910">
                  <a:moveTo>
                    <a:pt x="35407" y="150914"/>
                  </a:moveTo>
                  <a:lnTo>
                    <a:pt x="34886" y="147599"/>
                  </a:lnTo>
                  <a:lnTo>
                    <a:pt x="33680" y="146545"/>
                  </a:lnTo>
                  <a:lnTo>
                    <a:pt x="31610" y="146253"/>
                  </a:lnTo>
                  <a:lnTo>
                    <a:pt x="32258" y="146342"/>
                  </a:lnTo>
                  <a:lnTo>
                    <a:pt x="32156" y="145199"/>
                  </a:lnTo>
                  <a:lnTo>
                    <a:pt x="31496" y="144272"/>
                  </a:lnTo>
                  <a:lnTo>
                    <a:pt x="30035" y="143446"/>
                  </a:lnTo>
                  <a:lnTo>
                    <a:pt x="29476" y="143230"/>
                  </a:lnTo>
                  <a:lnTo>
                    <a:pt x="28041" y="143268"/>
                  </a:lnTo>
                  <a:lnTo>
                    <a:pt x="27343" y="143598"/>
                  </a:lnTo>
                  <a:lnTo>
                    <a:pt x="26022" y="144703"/>
                  </a:lnTo>
                  <a:lnTo>
                    <a:pt x="25527" y="145618"/>
                  </a:lnTo>
                  <a:lnTo>
                    <a:pt x="25590" y="148336"/>
                  </a:lnTo>
                  <a:lnTo>
                    <a:pt x="26860" y="149618"/>
                  </a:lnTo>
                  <a:lnTo>
                    <a:pt x="28435" y="149847"/>
                  </a:lnTo>
                  <a:lnTo>
                    <a:pt x="28460" y="150126"/>
                  </a:lnTo>
                  <a:lnTo>
                    <a:pt x="28714" y="151726"/>
                  </a:lnTo>
                  <a:lnTo>
                    <a:pt x="30073" y="152806"/>
                  </a:lnTo>
                  <a:lnTo>
                    <a:pt x="32080" y="152946"/>
                  </a:lnTo>
                  <a:lnTo>
                    <a:pt x="34150" y="152628"/>
                  </a:lnTo>
                  <a:lnTo>
                    <a:pt x="35407" y="150914"/>
                  </a:lnTo>
                  <a:close/>
                </a:path>
                <a:path w="259715" h="168910">
                  <a:moveTo>
                    <a:pt x="41071" y="88290"/>
                  </a:moveTo>
                  <a:lnTo>
                    <a:pt x="40944" y="84556"/>
                  </a:lnTo>
                  <a:lnTo>
                    <a:pt x="39420" y="83121"/>
                  </a:lnTo>
                  <a:lnTo>
                    <a:pt x="35712" y="83210"/>
                  </a:lnTo>
                  <a:lnTo>
                    <a:pt x="34239" y="84734"/>
                  </a:lnTo>
                  <a:lnTo>
                    <a:pt x="34290" y="86804"/>
                  </a:lnTo>
                  <a:lnTo>
                    <a:pt x="34747" y="88734"/>
                  </a:lnTo>
                  <a:lnTo>
                    <a:pt x="36080" y="89890"/>
                  </a:lnTo>
                  <a:lnTo>
                    <a:pt x="39598" y="89814"/>
                  </a:lnTo>
                  <a:lnTo>
                    <a:pt x="41071" y="88290"/>
                  </a:lnTo>
                  <a:close/>
                </a:path>
                <a:path w="259715" h="168910">
                  <a:moveTo>
                    <a:pt x="48412" y="43091"/>
                  </a:moveTo>
                  <a:lnTo>
                    <a:pt x="48361" y="40716"/>
                  </a:lnTo>
                  <a:lnTo>
                    <a:pt x="46812" y="39255"/>
                  </a:lnTo>
                  <a:lnTo>
                    <a:pt x="44665" y="39306"/>
                  </a:lnTo>
                  <a:lnTo>
                    <a:pt x="42722" y="39878"/>
                  </a:lnTo>
                  <a:lnTo>
                    <a:pt x="41668" y="41122"/>
                  </a:lnTo>
                  <a:lnTo>
                    <a:pt x="41668" y="43408"/>
                  </a:lnTo>
                  <a:lnTo>
                    <a:pt x="41948" y="44005"/>
                  </a:lnTo>
                  <a:lnTo>
                    <a:pt x="42951" y="45415"/>
                  </a:lnTo>
                  <a:lnTo>
                    <a:pt x="43942" y="46024"/>
                  </a:lnTo>
                  <a:lnTo>
                    <a:pt x="46456" y="45961"/>
                  </a:lnTo>
                  <a:lnTo>
                    <a:pt x="47561" y="45148"/>
                  </a:lnTo>
                  <a:lnTo>
                    <a:pt x="48285" y="43573"/>
                  </a:lnTo>
                  <a:lnTo>
                    <a:pt x="48412" y="43091"/>
                  </a:lnTo>
                  <a:close/>
                </a:path>
                <a:path w="259715" h="168910">
                  <a:moveTo>
                    <a:pt x="51574" y="108051"/>
                  </a:moveTo>
                  <a:lnTo>
                    <a:pt x="51498" y="104825"/>
                  </a:lnTo>
                  <a:lnTo>
                    <a:pt x="49199" y="102654"/>
                  </a:lnTo>
                  <a:lnTo>
                    <a:pt x="45123" y="102743"/>
                  </a:lnTo>
                  <a:lnTo>
                    <a:pt x="43980" y="103289"/>
                  </a:lnTo>
                  <a:lnTo>
                    <a:pt x="42735" y="104521"/>
                  </a:lnTo>
                  <a:lnTo>
                    <a:pt x="41973" y="105422"/>
                  </a:lnTo>
                  <a:lnTo>
                    <a:pt x="41490" y="106553"/>
                  </a:lnTo>
                  <a:lnTo>
                    <a:pt x="41529" y="108216"/>
                  </a:lnTo>
                  <a:lnTo>
                    <a:pt x="42367" y="111125"/>
                  </a:lnTo>
                  <a:lnTo>
                    <a:pt x="44284" y="112725"/>
                  </a:lnTo>
                  <a:lnTo>
                    <a:pt x="48958" y="112623"/>
                  </a:lnTo>
                  <a:lnTo>
                    <a:pt x="50774" y="111010"/>
                  </a:lnTo>
                  <a:lnTo>
                    <a:pt x="51574" y="108051"/>
                  </a:lnTo>
                  <a:close/>
                </a:path>
                <a:path w="259715" h="168910">
                  <a:moveTo>
                    <a:pt x="61760" y="159613"/>
                  </a:moveTo>
                  <a:lnTo>
                    <a:pt x="61302" y="160197"/>
                  </a:lnTo>
                  <a:lnTo>
                    <a:pt x="60693" y="160667"/>
                  </a:lnTo>
                  <a:lnTo>
                    <a:pt x="58089" y="161264"/>
                  </a:lnTo>
                  <a:lnTo>
                    <a:pt x="56286" y="160134"/>
                  </a:lnTo>
                  <a:lnTo>
                    <a:pt x="55689" y="157607"/>
                  </a:lnTo>
                  <a:lnTo>
                    <a:pt x="55829" y="156895"/>
                  </a:lnTo>
                  <a:lnTo>
                    <a:pt x="56108" y="156248"/>
                  </a:lnTo>
                  <a:lnTo>
                    <a:pt x="55448" y="157441"/>
                  </a:lnTo>
                  <a:lnTo>
                    <a:pt x="55257" y="158127"/>
                  </a:lnTo>
                  <a:lnTo>
                    <a:pt x="55435" y="157441"/>
                  </a:lnTo>
                  <a:lnTo>
                    <a:pt x="55765" y="156832"/>
                  </a:lnTo>
                  <a:lnTo>
                    <a:pt x="55067" y="154838"/>
                  </a:lnTo>
                  <a:lnTo>
                    <a:pt x="53200" y="153403"/>
                  </a:lnTo>
                  <a:lnTo>
                    <a:pt x="49453" y="153492"/>
                  </a:lnTo>
                  <a:lnTo>
                    <a:pt x="48158" y="154216"/>
                  </a:lnTo>
                  <a:lnTo>
                    <a:pt x="46520" y="156171"/>
                  </a:lnTo>
                  <a:lnTo>
                    <a:pt x="46037" y="157302"/>
                  </a:lnTo>
                  <a:lnTo>
                    <a:pt x="46126" y="161290"/>
                  </a:lnTo>
                  <a:lnTo>
                    <a:pt x="48437" y="163474"/>
                  </a:lnTo>
                  <a:lnTo>
                    <a:pt x="52692" y="163372"/>
                  </a:lnTo>
                  <a:lnTo>
                    <a:pt x="53962" y="162674"/>
                  </a:lnTo>
                  <a:lnTo>
                    <a:pt x="54978" y="161505"/>
                  </a:lnTo>
                  <a:lnTo>
                    <a:pt x="55651" y="160451"/>
                  </a:lnTo>
                  <a:lnTo>
                    <a:pt x="55803" y="160020"/>
                  </a:lnTo>
                  <a:lnTo>
                    <a:pt x="56832" y="161315"/>
                  </a:lnTo>
                  <a:lnTo>
                    <a:pt x="57988" y="161848"/>
                  </a:lnTo>
                  <a:lnTo>
                    <a:pt x="60426" y="161467"/>
                  </a:lnTo>
                  <a:lnTo>
                    <a:pt x="61328" y="160655"/>
                  </a:lnTo>
                  <a:lnTo>
                    <a:pt x="61760" y="159613"/>
                  </a:lnTo>
                  <a:close/>
                </a:path>
                <a:path w="259715" h="168910">
                  <a:moveTo>
                    <a:pt x="62890" y="133057"/>
                  </a:moveTo>
                  <a:lnTo>
                    <a:pt x="62814" y="129832"/>
                  </a:lnTo>
                  <a:lnTo>
                    <a:pt x="62141" y="128397"/>
                  </a:lnTo>
                  <a:lnTo>
                    <a:pt x="59944" y="126123"/>
                  </a:lnTo>
                  <a:lnTo>
                    <a:pt x="58318" y="125387"/>
                  </a:lnTo>
                  <a:lnTo>
                    <a:pt x="55689" y="125450"/>
                  </a:lnTo>
                  <a:lnTo>
                    <a:pt x="54902" y="125641"/>
                  </a:lnTo>
                  <a:lnTo>
                    <a:pt x="54254" y="125920"/>
                  </a:lnTo>
                  <a:lnTo>
                    <a:pt x="54254" y="130949"/>
                  </a:lnTo>
                  <a:lnTo>
                    <a:pt x="52552" y="131216"/>
                  </a:lnTo>
                  <a:lnTo>
                    <a:pt x="52006" y="131940"/>
                  </a:lnTo>
                  <a:lnTo>
                    <a:pt x="52552" y="131203"/>
                  </a:lnTo>
                  <a:lnTo>
                    <a:pt x="54254" y="130949"/>
                  </a:lnTo>
                  <a:lnTo>
                    <a:pt x="54254" y="125920"/>
                  </a:lnTo>
                  <a:lnTo>
                    <a:pt x="51955" y="126911"/>
                  </a:lnTo>
                  <a:lnTo>
                    <a:pt x="50406" y="129146"/>
                  </a:lnTo>
                  <a:lnTo>
                    <a:pt x="50507" y="133083"/>
                  </a:lnTo>
                  <a:lnTo>
                    <a:pt x="51003" y="134327"/>
                  </a:lnTo>
                  <a:lnTo>
                    <a:pt x="51714" y="135255"/>
                  </a:lnTo>
                  <a:lnTo>
                    <a:pt x="52311" y="136753"/>
                  </a:lnTo>
                  <a:lnTo>
                    <a:pt x="53695" y="137680"/>
                  </a:lnTo>
                  <a:lnTo>
                    <a:pt x="57264" y="137248"/>
                  </a:lnTo>
                  <a:lnTo>
                    <a:pt x="58521" y="135534"/>
                  </a:lnTo>
                  <a:lnTo>
                    <a:pt x="57277" y="137248"/>
                  </a:lnTo>
                  <a:lnTo>
                    <a:pt x="55245" y="137528"/>
                  </a:lnTo>
                  <a:lnTo>
                    <a:pt x="56273" y="137718"/>
                  </a:lnTo>
                  <a:lnTo>
                    <a:pt x="57962" y="137566"/>
                  </a:lnTo>
                  <a:lnTo>
                    <a:pt x="59270" y="137287"/>
                  </a:lnTo>
                  <a:lnTo>
                    <a:pt x="60413" y="136588"/>
                  </a:lnTo>
                  <a:lnTo>
                    <a:pt x="62280" y="134518"/>
                  </a:lnTo>
                  <a:lnTo>
                    <a:pt x="62890" y="133057"/>
                  </a:lnTo>
                  <a:close/>
                </a:path>
                <a:path w="259715" h="168910">
                  <a:moveTo>
                    <a:pt x="62966" y="98729"/>
                  </a:moveTo>
                  <a:lnTo>
                    <a:pt x="62433" y="95300"/>
                  </a:lnTo>
                  <a:lnTo>
                    <a:pt x="60706" y="94056"/>
                  </a:lnTo>
                  <a:lnTo>
                    <a:pt x="58191" y="94449"/>
                  </a:lnTo>
                  <a:lnTo>
                    <a:pt x="57632" y="94792"/>
                  </a:lnTo>
                  <a:lnTo>
                    <a:pt x="56362" y="95948"/>
                  </a:lnTo>
                  <a:lnTo>
                    <a:pt x="55880" y="97015"/>
                  </a:lnTo>
                  <a:lnTo>
                    <a:pt x="56349" y="99987"/>
                  </a:lnTo>
                  <a:lnTo>
                    <a:pt x="58064" y="101231"/>
                  </a:lnTo>
                  <a:lnTo>
                    <a:pt x="60147" y="100926"/>
                  </a:lnTo>
                  <a:lnTo>
                    <a:pt x="62026" y="100164"/>
                  </a:lnTo>
                  <a:lnTo>
                    <a:pt x="62966" y="98729"/>
                  </a:lnTo>
                  <a:close/>
                </a:path>
                <a:path w="259715" h="168910">
                  <a:moveTo>
                    <a:pt x="64427" y="53987"/>
                  </a:moveTo>
                  <a:lnTo>
                    <a:pt x="63944" y="50863"/>
                  </a:lnTo>
                  <a:lnTo>
                    <a:pt x="62217" y="49606"/>
                  </a:lnTo>
                  <a:lnTo>
                    <a:pt x="59512" y="50038"/>
                  </a:lnTo>
                  <a:lnTo>
                    <a:pt x="58788" y="50507"/>
                  </a:lnTo>
                  <a:lnTo>
                    <a:pt x="57708" y="51828"/>
                  </a:lnTo>
                  <a:lnTo>
                    <a:pt x="57404" y="52755"/>
                  </a:lnTo>
                  <a:lnTo>
                    <a:pt x="57658" y="54394"/>
                  </a:lnTo>
                  <a:lnTo>
                    <a:pt x="60896" y="56591"/>
                  </a:lnTo>
                  <a:lnTo>
                    <a:pt x="61950" y="56426"/>
                  </a:lnTo>
                  <a:lnTo>
                    <a:pt x="63842" y="55181"/>
                  </a:lnTo>
                  <a:lnTo>
                    <a:pt x="64427" y="53987"/>
                  </a:lnTo>
                  <a:close/>
                </a:path>
                <a:path w="259715" h="168910">
                  <a:moveTo>
                    <a:pt x="69430" y="86474"/>
                  </a:moveTo>
                  <a:lnTo>
                    <a:pt x="69418" y="85661"/>
                  </a:lnTo>
                  <a:lnTo>
                    <a:pt x="69342" y="85445"/>
                  </a:lnTo>
                  <a:lnTo>
                    <a:pt x="69113" y="83070"/>
                  </a:lnTo>
                  <a:lnTo>
                    <a:pt x="67233" y="81254"/>
                  </a:lnTo>
                  <a:lnTo>
                    <a:pt x="64668" y="81000"/>
                  </a:lnTo>
                  <a:lnTo>
                    <a:pt x="64490" y="80924"/>
                  </a:lnTo>
                  <a:lnTo>
                    <a:pt x="64109" y="80924"/>
                  </a:lnTo>
                  <a:lnTo>
                    <a:pt x="63779" y="81038"/>
                  </a:lnTo>
                  <a:lnTo>
                    <a:pt x="61264" y="81368"/>
                  </a:lnTo>
                  <a:lnTo>
                    <a:pt x="59321" y="83451"/>
                  </a:lnTo>
                  <a:lnTo>
                    <a:pt x="59448" y="88773"/>
                  </a:lnTo>
                  <a:lnTo>
                    <a:pt x="61747" y="90944"/>
                  </a:lnTo>
                  <a:lnTo>
                    <a:pt x="69303" y="87147"/>
                  </a:lnTo>
                  <a:lnTo>
                    <a:pt x="69430" y="86474"/>
                  </a:lnTo>
                  <a:close/>
                </a:path>
                <a:path w="259715" h="168910">
                  <a:moveTo>
                    <a:pt x="77101" y="110718"/>
                  </a:moveTo>
                  <a:lnTo>
                    <a:pt x="76987" y="105918"/>
                  </a:lnTo>
                  <a:lnTo>
                    <a:pt x="75234" y="103746"/>
                  </a:lnTo>
                  <a:lnTo>
                    <a:pt x="72224" y="102768"/>
                  </a:lnTo>
                  <a:lnTo>
                    <a:pt x="71551" y="102641"/>
                  </a:lnTo>
                  <a:lnTo>
                    <a:pt x="70396" y="102666"/>
                  </a:lnTo>
                  <a:lnTo>
                    <a:pt x="66840" y="103505"/>
                  </a:lnTo>
                  <a:lnTo>
                    <a:pt x="64871" y="105943"/>
                  </a:lnTo>
                  <a:lnTo>
                    <a:pt x="64960" y="110096"/>
                  </a:lnTo>
                  <a:lnTo>
                    <a:pt x="65405" y="111277"/>
                  </a:lnTo>
                  <a:lnTo>
                    <a:pt x="66548" y="112814"/>
                  </a:lnTo>
                  <a:lnTo>
                    <a:pt x="67081" y="113309"/>
                  </a:lnTo>
                  <a:lnTo>
                    <a:pt x="67792" y="113766"/>
                  </a:lnTo>
                  <a:lnTo>
                    <a:pt x="66522" y="114858"/>
                  </a:lnTo>
                  <a:lnTo>
                    <a:pt x="65773" y="116497"/>
                  </a:lnTo>
                  <a:lnTo>
                    <a:pt x="66167" y="118986"/>
                  </a:lnTo>
                  <a:lnTo>
                    <a:pt x="66446" y="119634"/>
                  </a:lnTo>
                  <a:lnTo>
                    <a:pt x="67881" y="121793"/>
                  </a:lnTo>
                  <a:lnTo>
                    <a:pt x="69773" y="122720"/>
                  </a:lnTo>
                  <a:lnTo>
                    <a:pt x="74523" y="121983"/>
                  </a:lnTo>
                  <a:lnTo>
                    <a:pt x="76377" y="119456"/>
                  </a:lnTo>
                  <a:lnTo>
                    <a:pt x="75780" y="115493"/>
                  </a:lnTo>
                  <a:lnTo>
                    <a:pt x="75107" y="114490"/>
                  </a:lnTo>
                  <a:lnTo>
                    <a:pt x="73152" y="112826"/>
                  </a:lnTo>
                  <a:lnTo>
                    <a:pt x="74231" y="113728"/>
                  </a:lnTo>
                  <a:lnTo>
                    <a:pt x="75958" y="112636"/>
                  </a:lnTo>
                  <a:lnTo>
                    <a:pt x="77101" y="110718"/>
                  </a:lnTo>
                  <a:close/>
                </a:path>
                <a:path w="259715" h="168910">
                  <a:moveTo>
                    <a:pt x="83413" y="65938"/>
                  </a:moveTo>
                  <a:lnTo>
                    <a:pt x="83350" y="62801"/>
                  </a:lnTo>
                  <a:lnTo>
                    <a:pt x="83108" y="62128"/>
                  </a:lnTo>
                  <a:lnTo>
                    <a:pt x="82410" y="62534"/>
                  </a:lnTo>
                  <a:lnTo>
                    <a:pt x="80175" y="63042"/>
                  </a:lnTo>
                  <a:lnTo>
                    <a:pt x="78371" y="61912"/>
                  </a:lnTo>
                  <a:lnTo>
                    <a:pt x="77812" y="59499"/>
                  </a:lnTo>
                  <a:lnTo>
                    <a:pt x="77901" y="58915"/>
                  </a:lnTo>
                  <a:lnTo>
                    <a:pt x="78079" y="58356"/>
                  </a:lnTo>
                  <a:lnTo>
                    <a:pt x="77254" y="58394"/>
                  </a:lnTo>
                  <a:lnTo>
                    <a:pt x="76530" y="58661"/>
                  </a:lnTo>
                  <a:lnTo>
                    <a:pt x="74320" y="59931"/>
                  </a:lnTo>
                  <a:lnTo>
                    <a:pt x="73266" y="61531"/>
                  </a:lnTo>
                  <a:lnTo>
                    <a:pt x="73317" y="64058"/>
                  </a:lnTo>
                  <a:lnTo>
                    <a:pt x="73482" y="64668"/>
                  </a:lnTo>
                  <a:lnTo>
                    <a:pt x="74371" y="66738"/>
                  </a:lnTo>
                  <a:lnTo>
                    <a:pt x="75742" y="67767"/>
                  </a:lnTo>
                  <a:lnTo>
                    <a:pt x="77381" y="68097"/>
                  </a:lnTo>
                  <a:lnTo>
                    <a:pt x="78079" y="68287"/>
                  </a:lnTo>
                  <a:lnTo>
                    <a:pt x="81216" y="68211"/>
                  </a:lnTo>
                  <a:lnTo>
                    <a:pt x="83413" y="65938"/>
                  </a:lnTo>
                  <a:close/>
                </a:path>
                <a:path w="259715" h="168910">
                  <a:moveTo>
                    <a:pt x="83845" y="162534"/>
                  </a:moveTo>
                  <a:lnTo>
                    <a:pt x="83375" y="162369"/>
                  </a:lnTo>
                  <a:lnTo>
                    <a:pt x="81775" y="162217"/>
                  </a:lnTo>
                  <a:lnTo>
                    <a:pt x="80264" y="162509"/>
                  </a:lnTo>
                  <a:lnTo>
                    <a:pt x="79387" y="163068"/>
                  </a:lnTo>
                  <a:lnTo>
                    <a:pt x="78676" y="163804"/>
                  </a:lnTo>
                  <a:lnTo>
                    <a:pt x="82080" y="163055"/>
                  </a:lnTo>
                  <a:lnTo>
                    <a:pt x="83845" y="162534"/>
                  </a:lnTo>
                  <a:close/>
                </a:path>
                <a:path w="259715" h="168910">
                  <a:moveTo>
                    <a:pt x="90614" y="140716"/>
                  </a:moveTo>
                  <a:lnTo>
                    <a:pt x="89941" y="136448"/>
                  </a:lnTo>
                  <a:lnTo>
                    <a:pt x="88163" y="134594"/>
                  </a:lnTo>
                  <a:lnTo>
                    <a:pt x="85064" y="133705"/>
                  </a:lnTo>
                  <a:lnTo>
                    <a:pt x="84175" y="133616"/>
                  </a:lnTo>
                  <a:lnTo>
                    <a:pt x="82080" y="133959"/>
                  </a:lnTo>
                  <a:lnTo>
                    <a:pt x="78066" y="139319"/>
                  </a:lnTo>
                  <a:lnTo>
                    <a:pt x="78473" y="138366"/>
                  </a:lnTo>
                  <a:lnTo>
                    <a:pt x="79260" y="137591"/>
                  </a:lnTo>
                  <a:lnTo>
                    <a:pt x="82169" y="136931"/>
                  </a:lnTo>
                  <a:lnTo>
                    <a:pt x="83972" y="138049"/>
                  </a:lnTo>
                  <a:lnTo>
                    <a:pt x="84810" y="141655"/>
                  </a:lnTo>
                  <a:lnTo>
                    <a:pt x="83680" y="143446"/>
                  </a:lnTo>
                  <a:lnTo>
                    <a:pt x="80810" y="144106"/>
                  </a:lnTo>
                  <a:lnTo>
                    <a:pt x="79781" y="143776"/>
                  </a:lnTo>
                  <a:lnTo>
                    <a:pt x="79006" y="143154"/>
                  </a:lnTo>
                  <a:lnTo>
                    <a:pt x="78562" y="142786"/>
                  </a:lnTo>
                  <a:lnTo>
                    <a:pt x="78219" y="142328"/>
                  </a:lnTo>
                  <a:lnTo>
                    <a:pt x="78003" y="141770"/>
                  </a:lnTo>
                  <a:lnTo>
                    <a:pt x="77609" y="142214"/>
                  </a:lnTo>
                  <a:lnTo>
                    <a:pt x="76517" y="144170"/>
                  </a:lnTo>
                  <a:lnTo>
                    <a:pt x="76238" y="145224"/>
                  </a:lnTo>
                  <a:lnTo>
                    <a:pt x="76327" y="148996"/>
                  </a:lnTo>
                  <a:lnTo>
                    <a:pt x="77978" y="151231"/>
                  </a:lnTo>
                  <a:lnTo>
                    <a:pt x="80302" y="152196"/>
                  </a:lnTo>
                  <a:lnTo>
                    <a:pt x="80683" y="151904"/>
                  </a:lnTo>
                  <a:lnTo>
                    <a:pt x="81127" y="151676"/>
                  </a:lnTo>
                  <a:lnTo>
                    <a:pt x="82753" y="151345"/>
                  </a:lnTo>
                  <a:lnTo>
                    <a:pt x="83807" y="151739"/>
                  </a:lnTo>
                  <a:lnTo>
                    <a:pt x="84582" y="152463"/>
                  </a:lnTo>
                  <a:lnTo>
                    <a:pt x="87414" y="151676"/>
                  </a:lnTo>
                  <a:lnTo>
                    <a:pt x="89471" y="149085"/>
                  </a:lnTo>
                  <a:lnTo>
                    <a:pt x="89382" y="145249"/>
                  </a:lnTo>
                  <a:lnTo>
                    <a:pt x="89204" y="144487"/>
                  </a:lnTo>
                  <a:lnTo>
                    <a:pt x="88912" y="143789"/>
                  </a:lnTo>
                  <a:lnTo>
                    <a:pt x="90030" y="142468"/>
                  </a:lnTo>
                  <a:lnTo>
                    <a:pt x="90614" y="140716"/>
                  </a:lnTo>
                  <a:close/>
                </a:path>
                <a:path w="259715" h="168910">
                  <a:moveTo>
                    <a:pt x="93713" y="84455"/>
                  </a:moveTo>
                  <a:lnTo>
                    <a:pt x="93586" y="82689"/>
                  </a:lnTo>
                  <a:lnTo>
                    <a:pt x="93065" y="79819"/>
                  </a:lnTo>
                  <a:lnTo>
                    <a:pt x="90525" y="77660"/>
                  </a:lnTo>
                  <a:lnTo>
                    <a:pt x="86461" y="77762"/>
                  </a:lnTo>
                  <a:lnTo>
                    <a:pt x="86461" y="88417"/>
                  </a:lnTo>
                  <a:lnTo>
                    <a:pt x="85026" y="88646"/>
                  </a:lnTo>
                  <a:lnTo>
                    <a:pt x="86461" y="88417"/>
                  </a:lnTo>
                  <a:lnTo>
                    <a:pt x="86461" y="77762"/>
                  </a:lnTo>
                  <a:lnTo>
                    <a:pt x="84150" y="77812"/>
                  </a:lnTo>
                  <a:lnTo>
                    <a:pt x="81508" y="80556"/>
                  </a:lnTo>
                  <a:lnTo>
                    <a:pt x="81635" y="85991"/>
                  </a:lnTo>
                  <a:lnTo>
                    <a:pt x="82778" y="87820"/>
                  </a:lnTo>
                  <a:lnTo>
                    <a:pt x="84455" y="88849"/>
                  </a:lnTo>
                  <a:lnTo>
                    <a:pt x="82600" y="89382"/>
                  </a:lnTo>
                  <a:lnTo>
                    <a:pt x="81267" y="90868"/>
                  </a:lnTo>
                  <a:lnTo>
                    <a:pt x="80772" y="93764"/>
                  </a:lnTo>
                  <a:lnTo>
                    <a:pt x="81483" y="97129"/>
                  </a:lnTo>
                  <a:lnTo>
                    <a:pt x="83947" y="98894"/>
                  </a:lnTo>
                  <a:lnTo>
                    <a:pt x="89344" y="98056"/>
                  </a:lnTo>
                  <a:lnTo>
                    <a:pt x="91211" y="95516"/>
                  </a:lnTo>
                  <a:lnTo>
                    <a:pt x="90589" y="91465"/>
                  </a:lnTo>
                  <a:lnTo>
                    <a:pt x="89852" y="90373"/>
                  </a:lnTo>
                  <a:lnTo>
                    <a:pt x="87807" y="88811"/>
                  </a:lnTo>
                  <a:lnTo>
                    <a:pt x="88861" y="89611"/>
                  </a:lnTo>
                  <a:lnTo>
                    <a:pt x="90411" y="89090"/>
                  </a:lnTo>
                  <a:lnTo>
                    <a:pt x="92189" y="87820"/>
                  </a:lnTo>
                  <a:lnTo>
                    <a:pt x="92849" y="86982"/>
                  </a:lnTo>
                  <a:lnTo>
                    <a:pt x="93560" y="85267"/>
                  </a:lnTo>
                  <a:lnTo>
                    <a:pt x="93713" y="84455"/>
                  </a:lnTo>
                  <a:close/>
                </a:path>
                <a:path w="259715" h="168910">
                  <a:moveTo>
                    <a:pt x="96024" y="37299"/>
                  </a:moveTo>
                  <a:lnTo>
                    <a:pt x="95694" y="36512"/>
                  </a:lnTo>
                  <a:lnTo>
                    <a:pt x="94373" y="35204"/>
                  </a:lnTo>
                  <a:lnTo>
                    <a:pt x="93573" y="34874"/>
                  </a:lnTo>
                  <a:lnTo>
                    <a:pt x="91719" y="34874"/>
                  </a:lnTo>
                  <a:lnTo>
                    <a:pt x="90919" y="35204"/>
                  </a:lnTo>
                  <a:lnTo>
                    <a:pt x="89611" y="36512"/>
                  </a:lnTo>
                  <a:lnTo>
                    <a:pt x="89281" y="37299"/>
                  </a:lnTo>
                  <a:lnTo>
                    <a:pt x="89281" y="39141"/>
                  </a:lnTo>
                  <a:lnTo>
                    <a:pt x="89611" y="39928"/>
                  </a:lnTo>
                  <a:lnTo>
                    <a:pt x="90919" y="41236"/>
                  </a:lnTo>
                  <a:lnTo>
                    <a:pt x="91719" y="41567"/>
                  </a:lnTo>
                  <a:lnTo>
                    <a:pt x="93573" y="41567"/>
                  </a:lnTo>
                  <a:lnTo>
                    <a:pt x="94373" y="41236"/>
                  </a:lnTo>
                  <a:lnTo>
                    <a:pt x="95694" y="39928"/>
                  </a:lnTo>
                  <a:lnTo>
                    <a:pt x="96024" y="39141"/>
                  </a:lnTo>
                  <a:lnTo>
                    <a:pt x="96024" y="37299"/>
                  </a:lnTo>
                  <a:close/>
                </a:path>
                <a:path w="259715" h="168910">
                  <a:moveTo>
                    <a:pt x="101460" y="114985"/>
                  </a:moveTo>
                  <a:lnTo>
                    <a:pt x="101028" y="112242"/>
                  </a:lnTo>
                  <a:lnTo>
                    <a:pt x="99644" y="110578"/>
                  </a:lnTo>
                  <a:lnTo>
                    <a:pt x="97116" y="109474"/>
                  </a:lnTo>
                  <a:lnTo>
                    <a:pt x="96367" y="109296"/>
                  </a:lnTo>
                  <a:lnTo>
                    <a:pt x="94437" y="109334"/>
                  </a:lnTo>
                  <a:lnTo>
                    <a:pt x="91274" y="109816"/>
                  </a:lnTo>
                  <a:lnTo>
                    <a:pt x="89103" y="112649"/>
                  </a:lnTo>
                  <a:lnTo>
                    <a:pt x="89382" y="116205"/>
                  </a:lnTo>
                  <a:lnTo>
                    <a:pt x="91744" y="120078"/>
                  </a:lnTo>
                  <a:lnTo>
                    <a:pt x="92430" y="119024"/>
                  </a:lnTo>
                  <a:lnTo>
                    <a:pt x="93497" y="118211"/>
                  </a:lnTo>
                  <a:lnTo>
                    <a:pt x="96685" y="117487"/>
                  </a:lnTo>
                  <a:lnTo>
                    <a:pt x="98475" y="118186"/>
                  </a:lnTo>
                  <a:lnTo>
                    <a:pt x="99656" y="119507"/>
                  </a:lnTo>
                  <a:lnTo>
                    <a:pt x="100533" y="118618"/>
                  </a:lnTo>
                  <a:lnTo>
                    <a:pt x="101117" y="117487"/>
                  </a:lnTo>
                  <a:lnTo>
                    <a:pt x="101434" y="115633"/>
                  </a:lnTo>
                  <a:lnTo>
                    <a:pt x="101460" y="114985"/>
                  </a:lnTo>
                  <a:close/>
                </a:path>
                <a:path w="259715" h="168910">
                  <a:moveTo>
                    <a:pt x="101638" y="68821"/>
                  </a:moveTo>
                  <a:lnTo>
                    <a:pt x="101358" y="67056"/>
                  </a:lnTo>
                  <a:lnTo>
                    <a:pt x="100431" y="65862"/>
                  </a:lnTo>
                  <a:lnTo>
                    <a:pt x="98234" y="64541"/>
                  </a:lnTo>
                  <a:lnTo>
                    <a:pt x="97091" y="64211"/>
                  </a:lnTo>
                  <a:lnTo>
                    <a:pt x="94576" y="64604"/>
                  </a:lnTo>
                  <a:lnTo>
                    <a:pt x="93522" y="65303"/>
                  </a:lnTo>
                  <a:lnTo>
                    <a:pt x="91897" y="67284"/>
                  </a:lnTo>
                  <a:lnTo>
                    <a:pt x="91452" y="68656"/>
                  </a:lnTo>
                  <a:lnTo>
                    <a:pt x="92011" y="72212"/>
                  </a:lnTo>
                  <a:lnTo>
                    <a:pt x="93649" y="73774"/>
                  </a:lnTo>
                  <a:lnTo>
                    <a:pt x="96215" y="74295"/>
                  </a:lnTo>
                  <a:lnTo>
                    <a:pt x="96812" y="74345"/>
                  </a:lnTo>
                  <a:lnTo>
                    <a:pt x="99910" y="73875"/>
                  </a:lnTo>
                  <a:lnTo>
                    <a:pt x="101587" y="71716"/>
                  </a:lnTo>
                  <a:lnTo>
                    <a:pt x="101574" y="69291"/>
                  </a:lnTo>
                  <a:lnTo>
                    <a:pt x="101638" y="68821"/>
                  </a:lnTo>
                  <a:close/>
                </a:path>
                <a:path w="259715" h="168910">
                  <a:moveTo>
                    <a:pt x="111125" y="43903"/>
                  </a:moveTo>
                  <a:lnTo>
                    <a:pt x="110540" y="40246"/>
                  </a:lnTo>
                  <a:lnTo>
                    <a:pt x="108813" y="39001"/>
                  </a:lnTo>
                  <a:lnTo>
                    <a:pt x="106083" y="39433"/>
                  </a:lnTo>
                  <a:lnTo>
                    <a:pt x="105321" y="39916"/>
                  </a:lnTo>
                  <a:lnTo>
                    <a:pt x="104292" y="41287"/>
                  </a:lnTo>
                  <a:lnTo>
                    <a:pt x="104025" y="42189"/>
                  </a:lnTo>
                  <a:lnTo>
                    <a:pt x="104406" y="44615"/>
                  </a:lnTo>
                  <a:lnTo>
                    <a:pt x="105613" y="45669"/>
                  </a:lnTo>
                  <a:lnTo>
                    <a:pt x="107683" y="45948"/>
                  </a:lnTo>
                  <a:lnTo>
                    <a:pt x="109855" y="45618"/>
                  </a:lnTo>
                  <a:lnTo>
                    <a:pt x="111125" y="43903"/>
                  </a:lnTo>
                  <a:close/>
                </a:path>
                <a:path w="259715" h="168910">
                  <a:moveTo>
                    <a:pt x="115811" y="17005"/>
                  </a:moveTo>
                  <a:lnTo>
                    <a:pt x="115481" y="16217"/>
                  </a:lnTo>
                  <a:lnTo>
                    <a:pt x="114160" y="14909"/>
                  </a:lnTo>
                  <a:lnTo>
                    <a:pt x="113372" y="14579"/>
                  </a:lnTo>
                  <a:lnTo>
                    <a:pt x="111506" y="14579"/>
                  </a:lnTo>
                  <a:lnTo>
                    <a:pt x="110718" y="14909"/>
                  </a:lnTo>
                  <a:lnTo>
                    <a:pt x="109397" y="16217"/>
                  </a:lnTo>
                  <a:lnTo>
                    <a:pt x="109067" y="17005"/>
                  </a:lnTo>
                  <a:lnTo>
                    <a:pt x="109067" y="18846"/>
                  </a:lnTo>
                  <a:lnTo>
                    <a:pt x="109397" y="19634"/>
                  </a:lnTo>
                  <a:lnTo>
                    <a:pt x="110718" y="20942"/>
                  </a:lnTo>
                  <a:lnTo>
                    <a:pt x="111506" y="21272"/>
                  </a:lnTo>
                  <a:lnTo>
                    <a:pt x="113372" y="21272"/>
                  </a:lnTo>
                  <a:lnTo>
                    <a:pt x="114160" y="20942"/>
                  </a:lnTo>
                  <a:lnTo>
                    <a:pt x="115481" y="19634"/>
                  </a:lnTo>
                  <a:lnTo>
                    <a:pt x="115811" y="18846"/>
                  </a:lnTo>
                  <a:lnTo>
                    <a:pt x="115811" y="17005"/>
                  </a:lnTo>
                  <a:close/>
                </a:path>
                <a:path w="259715" h="168910">
                  <a:moveTo>
                    <a:pt x="118630" y="150914"/>
                  </a:moveTo>
                  <a:lnTo>
                    <a:pt x="118579" y="149910"/>
                  </a:lnTo>
                  <a:lnTo>
                    <a:pt x="118338" y="148412"/>
                  </a:lnTo>
                  <a:lnTo>
                    <a:pt x="117589" y="147129"/>
                  </a:lnTo>
                  <a:lnTo>
                    <a:pt x="116547" y="146177"/>
                  </a:lnTo>
                  <a:lnTo>
                    <a:pt x="115862" y="148082"/>
                  </a:lnTo>
                  <a:lnTo>
                    <a:pt x="114261" y="149618"/>
                  </a:lnTo>
                  <a:lnTo>
                    <a:pt x="109829" y="150634"/>
                  </a:lnTo>
                  <a:lnTo>
                    <a:pt x="107569" y="149809"/>
                  </a:lnTo>
                  <a:lnTo>
                    <a:pt x="106121" y="148183"/>
                  </a:lnTo>
                  <a:lnTo>
                    <a:pt x="105587" y="149313"/>
                  </a:lnTo>
                  <a:lnTo>
                    <a:pt x="105384" y="150609"/>
                  </a:lnTo>
                  <a:lnTo>
                    <a:pt x="105714" y="152781"/>
                  </a:lnTo>
                  <a:lnTo>
                    <a:pt x="106019" y="153555"/>
                  </a:lnTo>
                  <a:lnTo>
                    <a:pt x="106819" y="154813"/>
                  </a:lnTo>
                  <a:lnTo>
                    <a:pt x="106641" y="154584"/>
                  </a:lnTo>
                  <a:lnTo>
                    <a:pt x="106438" y="154254"/>
                  </a:lnTo>
                  <a:lnTo>
                    <a:pt x="105270" y="154800"/>
                  </a:lnTo>
                  <a:lnTo>
                    <a:pt x="104292" y="155676"/>
                  </a:lnTo>
                  <a:lnTo>
                    <a:pt x="103619" y="156756"/>
                  </a:lnTo>
                  <a:lnTo>
                    <a:pt x="105702" y="155994"/>
                  </a:lnTo>
                  <a:lnTo>
                    <a:pt x="106095" y="155625"/>
                  </a:lnTo>
                  <a:lnTo>
                    <a:pt x="106553" y="155321"/>
                  </a:lnTo>
                  <a:lnTo>
                    <a:pt x="107124" y="155168"/>
                  </a:lnTo>
                  <a:lnTo>
                    <a:pt x="106895" y="154901"/>
                  </a:lnTo>
                  <a:lnTo>
                    <a:pt x="107213" y="155117"/>
                  </a:lnTo>
                  <a:lnTo>
                    <a:pt x="107543" y="155041"/>
                  </a:lnTo>
                  <a:lnTo>
                    <a:pt x="108191" y="155092"/>
                  </a:lnTo>
                  <a:lnTo>
                    <a:pt x="115201" y="152387"/>
                  </a:lnTo>
                  <a:lnTo>
                    <a:pt x="118630" y="150914"/>
                  </a:lnTo>
                  <a:close/>
                </a:path>
                <a:path w="259715" h="168910">
                  <a:moveTo>
                    <a:pt x="119697" y="94513"/>
                  </a:moveTo>
                  <a:lnTo>
                    <a:pt x="119621" y="91478"/>
                  </a:lnTo>
                  <a:lnTo>
                    <a:pt x="117462" y="88988"/>
                  </a:lnTo>
                  <a:lnTo>
                    <a:pt x="114604" y="88341"/>
                  </a:lnTo>
                  <a:lnTo>
                    <a:pt x="114630" y="90538"/>
                  </a:lnTo>
                  <a:lnTo>
                    <a:pt x="114554" y="87452"/>
                  </a:lnTo>
                  <a:lnTo>
                    <a:pt x="114058" y="84251"/>
                  </a:lnTo>
                  <a:lnTo>
                    <a:pt x="111086" y="82054"/>
                  </a:lnTo>
                  <a:lnTo>
                    <a:pt x="107632" y="82435"/>
                  </a:lnTo>
                  <a:lnTo>
                    <a:pt x="104330" y="82956"/>
                  </a:lnTo>
                  <a:lnTo>
                    <a:pt x="102069" y="86029"/>
                  </a:lnTo>
                  <a:lnTo>
                    <a:pt x="102590" y="89306"/>
                  </a:lnTo>
                  <a:lnTo>
                    <a:pt x="102908" y="90500"/>
                  </a:lnTo>
                  <a:lnTo>
                    <a:pt x="104013" y="90830"/>
                  </a:lnTo>
                  <a:lnTo>
                    <a:pt x="104940" y="91681"/>
                  </a:lnTo>
                  <a:lnTo>
                    <a:pt x="105257" y="93040"/>
                  </a:lnTo>
                  <a:lnTo>
                    <a:pt x="105232" y="93370"/>
                  </a:lnTo>
                  <a:lnTo>
                    <a:pt x="106045" y="93840"/>
                  </a:lnTo>
                  <a:lnTo>
                    <a:pt x="106578" y="93446"/>
                  </a:lnTo>
                  <a:lnTo>
                    <a:pt x="107200" y="93141"/>
                  </a:lnTo>
                  <a:lnTo>
                    <a:pt x="109194" y="92697"/>
                  </a:lnTo>
                  <a:lnTo>
                    <a:pt x="110502" y="92951"/>
                  </a:lnTo>
                  <a:lnTo>
                    <a:pt x="111569" y="93586"/>
                  </a:lnTo>
                  <a:lnTo>
                    <a:pt x="112712" y="94246"/>
                  </a:lnTo>
                  <a:lnTo>
                    <a:pt x="113588" y="95351"/>
                  </a:lnTo>
                  <a:lnTo>
                    <a:pt x="114287" y="98386"/>
                  </a:lnTo>
                  <a:lnTo>
                    <a:pt x="113728" y="99974"/>
                  </a:lnTo>
                  <a:lnTo>
                    <a:pt x="112661" y="101142"/>
                  </a:lnTo>
                  <a:lnTo>
                    <a:pt x="113271" y="101193"/>
                  </a:lnTo>
                  <a:lnTo>
                    <a:pt x="116827" y="101104"/>
                  </a:lnTo>
                  <a:lnTo>
                    <a:pt x="119646" y="98234"/>
                  </a:lnTo>
                  <a:lnTo>
                    <a:pt x="119697" y="94513"/>
                  </a:lnTo>
                  <a:close/>
                </a:path>
                <a:path w="259715" h="168910">
                  <a:moveTo>
                    <a:pt x="126784" y="55041"/>
                  </a:moveTo>
                  <a:lnTo>
                    <a:pt x="126517" y="53378"/>
                  </a:lnTo>
                  <a:lnTo>
                    <a:pt x="125857" y="52374"/>
                  </a:lnTo>
                  <a:lnTo>
                    <a:pt x="123901" y="50711"/>
                  </a:lnTo>
                  <a:lnTo>
                    <a:pt x="122478" y="50203"/>
                  </a:lnTo>
                  <a:lnTo>
                    <a:pt x="118224" y="50863"/>
                  </a:lnTo>
                  <a:lnTo>
                    <a:pt x="116357" y="53403"/>
                  </a:lnTo>
                  <a:lnTo>
                    <a:pt x="117208" y="58851"/>
                  </a:lnTo>
                  <a:lnTo>
                    <a:pt x="119773" y="60706"/>
                  </a:lnTo>
                  <a:lnTo>
                    <a:pt x="123812" y="60083"/>
                  </a:lnTo>
                  <a:lnTo>
                    <a:pt x="124891" y="59385"/>
                  </a:lnTo>
                  <a:lnTo>
                    <a:pt x="126225" y="57708"/>
                  </a:lnTo>
                  <a:lnTo>
                    <a:pt x="126542" y="56845"/>
                  </a:lnTo>
                  <a:lnTo>
                    <a:pt x="126784" y="55041"/>
                  </a:lnTo>
                  <a:close/>
                </a:path>
                <a:path w="259715" h="168910">
                  <a:moveTo>
                    <a:pt x="128816" y="96507"/>
                  </a:moveTo>
                  <a:lnTo>
                    <a:pt x="128765" y="96748"/>
                  </a:lnTo>
                  <a:lnTo>
                    <a:pt x="128790" y="96926"/>
                  </a:lnTo>
                  <a:lnTo>
                    <a:pt x="128816" y="96672"/>
                  </a:lnTo>
                  <a:lnTo>
                    <a:pt x="128816" y="96507"/>
                  </a:lnTo>
                  <a:close/>
                </a:path>
                <a:path w="259715" h="168910">
                  <a:moveTo>
                    <a:pt x="129095" y="125082"/>
                  </a:moveTo>
                  <a:lnTo>
                    <a:pt x="128460" y="121018"/>
                  </a:lnTo>
                  <a:lnTo>
                    <a:pt x="127495" y="119532"/>
                  </a:lnTo>
                  <a:lnTo>
                    <a:pt x="126149" y="118554"/>
                  </a:lnTo>
                  <a:lnTo>
                    <a:pt x="126225" y="120154"/>
                  </a:lnTo>
                  <a:lnTo>
                    <a:pt x="125641" y="121704"/>
                  </a:lnTo>
                  <a:lnTo>
                    <a:pt x="124587" y="122859"/>
                  </a:lnTo>
                  <a:lnTo>
                    <a:pt x="123977" y="124345"/>
                  </a:lnTo>
                  <a:lnTo>
                    <a:pt x="122732" y="125552"/>
                  </a:lnTo>
                  <a:lnTo>
                    <a:pt x="118821" y="126326"/>
                  </a:lnTo>
                  <a:lnTo>
                    <a:pt x="116725" y="125234"/>
                  </a:lnTo>
                  <a:lnTo>
                    <a:pt x="115697" y="123380"/>
                  </a:lnTo>
                  <a:lnTo>
                    <a:pt x="115798" y="124993"/>
                  </a:lnTo>
                  <a:lnTo>
                    <a:pt x="116039" y="126238"/>
                  </a:lnTo>
                  <a:lnTo>
                    <a:pt x="116598" y="127355"/>
                  </a:lnTo>
                  <a:lnTo>
                    <a:pt x="118846" y="129768"/>
                  </a:lnTo>
                  <a:lnTo>
                    <a:pt x="121005" y="130594"/>
                  </a:lnTo>
                  <a:lnTo>
                    <a:pt x="124523" y="130048"/>
                  </a:lnTo>
                  <a:lnTo>
                    <a:pt x="125641" y="129476"/>
                  </a:lnTo>
                  <a:lnTo>
                    <a:pt x="128193" y="127279"/>
                  </a:lnTo>
                  <a:lnTo>
                    <a:pt x="129095" y="125082"/>
                  </a:lnTo>
                  <a:close/>
                </a:path>
                <a:path w="259715" h="168910">
                  <a:moveTo>
                    <a:pt x="130657" y="100558"/>
                  </a:moveTo>
                  <a:lnTo>
                    <a:pt x="129794" y="99453"/>
                  </a:lnTo>
                  <a:lnTo>
                    <a:pt x="130263" y="100164"/>
                  </a:lnTo>
                  <a:lnTo>
                    <a:pt x="130657" y="100558"/>
                  </a:lnTo>
                  <a:close/>
                </a:path>
                <a:path w="259715" h="168910">
                  <a:moveTo>
                    <a:pt x="131318" y="101066"/>
                  </a:moveTo>
                  <a:lnTo>
                    <a:pt x="130886" y="100774"/>
                  </a:lnTo>
                  <a:lnTo>
                    <a:pt x="130657" y="100558"/>
                  </a:lnTo>
                  <a:lnTo>
                    <a:pt x="130924" y="100901"/>
                  </a:lnTo>
                  <a:lnTo>
                    <a:pt x="131318" y="101066"/>
                  </a:lnTo>
                  <a:close/>
                </a:path>
                <a:path w="259715" h="168910">
                  <a:moveTo>
                    <a:pt x="131699" y="101244"/>
                  </a:moveTo>
                  <a:lnTo>
                    <a:pt x="131318" y="101066"/>
                  </a:lnTo>
                  <a:lnTo>
                    <a:pt x="131559" y="101244"/>
                  </a:lnTo>
                  <a:lnTo>
                    <a:pt x="131699" y="101244"/>
                  </a:lnTo>
                  <a:close/>
                </a:path>
                <a:path w="259715" h="168910">
                  <a:moveTo>
                    <a:pt x="133375" y="101600"/>
                  </a:moveTo>
                  <a:lnTo>
                    <a:pt x="132524" y="101244"/>
                  </a:lnTo>
                  <a:lnTo>
                    <a:pt x="131699" y="101244"/>
                  </a:lnTo>
                  <a:lnTo>
                    <a:pt x="132803" y="101714"/>
                  </a:lnTo>
                  <a:lnTo>
                    <a:pt x="133375" y="101600"/>
                  </a:lnTo>
                  <a:close/>
                </a:path>
                <a:path w="259715" h="168910">
                  <a:moveTo>
                    <a:pt x="134912" y="78155"/>
                  </a:moveTo>
                  <a:lnTo>
                    <a:pt x="134823" y="74066"/>
                  </a:lnTo>
                  <a:lnTo>
                    <a:pt x="134175" y="72669"/>
                  </a:lnTo>
                  <a:lnTo>
                    <a:pt x="132029" y="70446"/>
                  </a:lnTo>
                  <a:lnTo>
                    <a:pt x="130429" y="69710"/>
                  </a:lnTo>
                  <a:lnTo>
                    <a:pt x="127292" y="69786"/>
                  </a:lnTo>
                  <a:lnTo>
                    <a:pt x="126060" y="70269"/>
                  </a:lnTo>
                  <a:lnTo>
                    <a:pt x="123621" y="72186"/>
                  </a:lnTo>
                  <a:lnTo>
                    <a:pt x="122694" y="73939"/>
                  </a:lnTo>
                  <a:lnTo>
                    <a:pt x="122796" y="76708"/>
                  </a:lnTo>
                  <a:lnTo>
                    <a:pt x="123507" y="79819"/>
                  </a:lnTo>
                  <a:lnTo>
                    <a:pt x="125996" y="81838"/>
                  </a:lnTo>
                  <a:lnTo>
                    <a:pt x="129730" y="81749"/>
                  </a:lnTo>
                  <a:lnTo>
                    <a:pt x="130479" y="81572"/>
                  </a:lnTo>
                  <a:lnTo>
                    <a:pt x="133375" y="80352"/>
                  </a:lnTo>
                  <a:lnTo>
                    <a:pt x="134912" y="78155"/>
                  </a:lnTo>
                  <a:close/>
                </a:path>
                <a:path w="259715" h="168910">
                  <a:moveTo>
                    <a:pt x="136639" y="33172"/>
                  </a:moveTo>
                  <a:lnTo>
                    <a:pt x="136220" y="30530"/>
                  </a:lnTo>
                  <a:lnTo>
                    <a:pt x="135775" y="29857"/>
                  </a:lnTo>
                  <a:lnTo>
                    <a:pt x="134467" y="28740"/>
                  </a:lnTo>
                  <a:lnTo>
                    <a:pt x="133515" y="28409"/>
                  </a:lnTo>
                  <a:lnTo>
                    <a:pt x="131914" y="28651"/>
                  </a:lnTo>
                  <a:lnTo>
                    <a:pt x="131000" y="29248"/>
                  </a:lnTo>
                  <a:lnTo>
                    <a:pt x="130060" y="29972"/>
                  </a:lnTo>
                  <a:lnTo>
                    <a:pt x="129489" y="31140"/>
                  </a:lnTo>
                  <a:lnTo>
                    <a:pt x="129971" y="34213"/>
                  </a:lnTo>
                  <a:lnTo>
                    <a:pt x="131699" y="35458"/>
                  </a:lnTo>
                  <a:lnTo>
                    <a:pt x="135382" y="34886"/>
                  </a:lnTo>
                  <a:lnTo>
                    <a:pt x="136639" y="33172"/>
                  </a:lnTo>
                  <a:close/>
                </a:path>
                <a:path w="259715" h="168910">
                  <a:moveTo>
                    <a:pt x="142341" y="98437"/>
                  </a:moveTo>
                  <a:lnTo>
                    <a:pt x="141389" y="92341"/>
                  </a:lnTo>
                  <a:lnTo>
                    <a:pt x="139547" y="90398"/>
                  </a:lnTo>
                  <a:lnTo>
                    <a:pt x="137236" y="89674"/>
                  </a:lnTo>
                  <a:lnTo>
                    <a:pt x="137401" y="90398"/>
                  </a:lnTo>
                  <a:lnTo>
                    <a:pt x="137401" y="91859"/>
                  </a:lnTo>
                  <a:lnTo>
                    <a:pt x="137096" y="92849"/>
                  </a:lnTo>
                  <a:lnTo>
                    <a:pt x="137845" y="93535"/>
                  </a:lnTo>
                  <a:lnTo>
                    <a:pt x="138442" y="94386"/>
                  </a:lnTo>
                  <a:lnTo>
                    <a:pt x="139217" y="98145"/>
                  </a:lnTo>
                  <a:lnTo>
                    <a:pt x="137464" y="100774"/>
                  </a:lnTo>
                  <a:lnTo>
                    <a:pt x="133375" y="101600"/>
                  </a:lnTo>
                  <a:lnTo>
                    <a:pt x="134010" y="102260"/>
                  </a:lnTo>
                  <a:lnTo>
                    <a:pt x="134747" y="102400"/>
                  </a:lnTo>
                  <a:lnTo>
                    <a:pt x="135521" y="102450"/>
                  </a:lnTo>
                  <a:lnTo>
                    <a:pt x="139890" y="101777"/>
                  </a:lnTo>
                  <a:lnTo>
                    <a:pt x="142341" y="98437"/>
                  </a:lnTo>
                  <a:close/>
                </a:path>
                <a:path w="259715" h="168910">
                  <a:moveTo>
                    <a:pt x="144373" y="110197"/>
                  </a:moveTo>
                  <a:lnTo>
                    <a:pt x="144360" y="109029"/>
                  </a:lnTo>
                  <a:lnTo>
                    <a:pt x="144170" y="108292"/>
                  </a:lnTo>
                  <a:lnTo>
                    <a:pt x="142913" y="105130"/>
                  </a:lnTo>
                  <a:lnTo>
                    <a:pt x="140487" y="103390"/>
                  </a:lnTo>
                  <a:lnTo>
                    <a:pt x="136652" y="103479"/>
                  </a:lnTo>
                  <a:lnTo>
                    <a:pt x="135737" y="103733"/>
                  </a:lnTo>
                  <a:lnTo>
                    <a:pt x="134899" y="104140"/>
                  </a:lnTo>
                  <a:lnTo>
                    <a:pt x="135089" y="105816"/>
                  </a:lnTo>
                  <a:lnTo>
                    <a:pt x="134048" y="107391"/>
                  </a:lnTo>
                  <a:lnTo>
                    <a:pt x="132118" y="107835"/>
                  </a:lnTo>
                  <a:lnTo>
                    <a:pt x="131622" y="107797"/>
                  </a:lnTo>
                  <a:lnTo>
                    <a:pt x="131356" y="108534"/>
                  </a:lnTo>
                  <a:lnTo>
                    <a:pt x="131216" y="109308"/>
                  </a:lnTo>
                  <a:lnTo>
                    <a:pt x="131241" y="110972"/>
                  </a:lnTo>
                  <a:lnTo>
                    <a:pt x="131445" y="111772"/>
                  </a:lnTo>
                  <a:lnTo>
                    <a:pt x="132130" y="113398"/>
                  </a:lnTo>
                  <a:lnTo>
                    <a:pt x="132702" y="114185"/>
                  </a:lnTo>
                  <a:lnTo>
                    <a:pt x="134620" y="115887"/>
                  </a:lnTo>
                  <a:lnTo>
                    <a:pt x="136207" y="116535"/>
                  </a:lnTo>
                  <a:lnTo>
                    <a:pt x="138353" y="116446"/>
                  </a:lnTo>
                  <a:lnTo>
                    <a:pt x="138836" y="114185"/>
                  </a:lnTo>
                  <a:lnTo>
                    <a:pt x="140627" y="112306"/>
                  </a:lnTo>
                  <a:lnTo>
                    <a:pt x="143764" y="111721"/>
                  </a:lnTo>
                  <a:lnTo>
                    <a:pt x="144106" y="111709"/>
                  </a:lnTo>
                  <a:lnTo>
                    <a:pt x="144373" y="110197"/>
                  </a:lnTo>
                  <a:close/>
                </a:path>
                <a:path w="259715" h="168910">
                  <a:moveTo>
                    <a:pt x="151650" y="53505"/>
                  </a:moveTo>
                  <a:lnTo>
                    <a:pt x="150799" y="48069"/>
                  </a:lnTo>
                  <a:lnTo>
                    <a:pt x="148221" y="46215"/>
                  </a:lnTo>
                  <a:lnTo>
                    <a:pt x="142748" y="47066"/>
                  </a:lnTo>
                  <a:lnTo>
                    <a:pt x="140868" y="49606"/>
                  </a:lnTo>
                  <a:lnTo>
                    <a:pt x="141287" y="52336"/>
                  </a:lnTo>
                  <a:lnTo>
                    <a:pt x="140970" y="52349"/>
                  </a:lnTo>
                  <a:lnTo>
                    <a:pt x="138264" y="52959"/>
                  </a:lnTo>
                  <a:lnTo>
                    <a:pt x="136575" y="55638"/>
                  </a:lnTo>
                  <a:lnTo>
                    <a:pt x="137604" y="60058"/>
                  </a:lnTo>
                  <a:lnTo>
                    <a:pt x="138912" y="61290"/>
                  </a:lnTo>
                  <a:lnTo>
                    <a:pt x="141363" y="62128"/>
                  </a:lnTo>
                  <a:lnTo>
                    <a:pt x="142278" y="62268"/>
                  </a:lnTo>
                  <a:lnTo>
                    <a:pt x="144221" y="61823"/>
                  </a:lnTo>
                  <a:lnTo>
                    <a:pt x="145008" y="61264"/>
                  </a:lnTo>
                  <a:lnTo>
                    <a:pt x="146697" y="59486"/>
                  </a:lnTo>
                  <a:lnTo>
                    <a:pt x="147231" y="58026"/>
                  </a:lnTo>
                  <a:lnTo>
                    <a:pt x="146977" y="56349"/>
                  </a:lnTo>
                  <a:lnTo>
                    <a:pt x="146977" y="56222"/>
                  </a:lnTo>
                  <a:lnTo>
                    <a:pt x="147040" y="56476"/>
                  </a:lnTo>
                  <a:lnTo>
                    <a:pt x="149783" y="56057"/>
                  </a:lnTo>
                  <a:lnTo>
                    <a:pt x="151650" y="53505"/>
                  </a:lnTo>
                  <a:close/>
                </a:path>
                <a:path w="259715" h="168910">
                  <a:moveTo>
                    <a:pt x="155155" y="130898"/>
                  </a:moveTo>
                  <a:lnTo>
                    <a:pt x="154914" y="130136"/>
                  </a:lnTo>
                  <a:lnTo>
                    <a:pt x="154533" y="129451"/>
                  </a:lnTo>
                  <a:lnTo>
                    <a:pt x="153454" y="128181"/>
                  </a:lnTo>
                  <a:lnTo>
                    <a:pt x="154051" y="126898"/>
                  </a:lnTo>
                  <a:lnTo>
                    <a:pt x="154266" y="125437"/>
                  </a:lnTo>
                  <a:lnTo>
                    <a:pt x="153428" y="121831"/>
                  </a:lnTo>
                  <a:lnTo>
                    <a:pt x="151930" y="120205"/>
                  </a:lnTo>
                  <a:lnTo>
                    <a:pt x="150050" y="119430"/>
                  </a:lnTo>
                  <a:lnTo>
                    <a:pt x="149847" y="120103"/>
                  </a:lnTo>
                  <a:lnTo>
                    <a:pt x="149529" y="120738"/>
                  </a:lnTo>
                  <a:lnTo>
                    <a:pt x="149098" y="121297"/>
                  </a:lnTo>
                  <a:lnTo>
                    <a:pt x="149479" y="121920"/>
                  </a:lnTo>
                  <a:lnTo>
                    <a:pt x="150190" y="124968"/>
                  </a:lnTo>
                  <a:lnTo>
                    <a:pt x="148513" y="127660"/>
                  </a:lnTo>
                  <a:lnTo>
                    <a:pt x="144030" y="128701"/>
                  </a:lnTo>
                  <a:lnTo>
                    <a:pt x="142290" y="128041"/>
                  </a:lnTo>
                  <a:lnTo>
                    <a:pt x="141109" y="126885"/>
                  </a:lnTo>
                  <a:lnTo>
                    <a:pt x="141401" y="128168"/>
                  </a:lnTo>
                  <a:lnTo>
                    <a:pt x="142062" y="129260"/>
                  </a:lnTo>
                  <a:lnTo>
                    <a:pt x="142951" y="130124"/>
                  </a:lnTo>
                  <a:lnTo>
                    <a:pt x="142417" y="131254"/>
                  </a:lnTo>
                  <a:lnTo>
                    <a:pt x="142214" y="132537"/>
                  </a:lnTo>
                  <a:lnTo>
                    <a:pt x="142659" y="135394"/>
                  </a:lnTo>
                  <a:lnTo>
                    <a:pt x="143433" y="136690"/>
                  </a:lnTo>
                  <a:lnTo>
                    <a:pt x="144487" y="137655"/>
                  </a:lnTo>
                  <a:lnTo>
                    <a:pt x="151676" y="133248"/>
                  </a:lnTo>
                  <a:lnTo>
                    <a:pt x="155155" y="130898"/>
                  </a:lnTo>
                  <a:close/>
                </a:path>
                <a:path w="259715" h="168910">
                  <a:moveTo>
                    <a:pt x="156057" y="5613"/>
                  </a:moveTo>
                  <a:lnTo>
                    <a:pt x="155727" y="4813"/>
                  </a:lnTo>
                  <a:lnTo>
                    <a:pt x="154419" y="3517"/>
                  </a:lnTo>
                  <a:lnTo>
                    <a:pt x="153619" y="3187"/>
                  </a:lnTo>
                  <a:lnTo>
                    <a:pt x="151752" y="3187"/>
                  </a:lnTo>
                  <a:lnTo>
                    <a:pt x="150964" y="3517"/>
                  </a:lnTo>
                  <a:lnTo>
                    <a:pt x="149644" y="4813"/>
                  </a:lnTo>
                  <a:lnTo>
                    <a:pt x="149313" y="5613"/>
                  </a:lnTo>
                  <a:lnTo>
                    <a:pt x="149313" y="7454"/>
                  </a:lnTo>
                  <a:lnTo>
                    <a:pt x="149644" y="8242"/>
                  </a:lnTo>
                  <a:lnTo>
                    <a:pt x="150964" y="9550"/>
                  </a:lnTo>
                  <a:lnTo>
                    <a:pt x="151752" y="9880"/>
                  </a:lnTo>
                  <a:lnTo>
                    <a:pt x="153619" y="9880"/>
                  </a:lnTo>
                  <a:lnTo>
                    <a:pt x="154419" y="9550"/>
                  </a:lnTo>
                  <a:lnTo>
                    <a:pt x="155727" y="8242"/>
                  </a:lnTo>
                  <a:lnTo>
                    <a:pt x="156057" y="7454"/>
                  </a:lnTo>
                  <a:lnTo>
                    <a:pt x="156057" y="5613"/>
                  </a:lnTo>
                  <a:close/>
                </a:path>
                <a:path w="259715" h="168910">
                  <a:moveTo>
                    <a:pt x="157861" y="84480"/>
                  </a:moveTo>
                  <a:lnTo>
                    <a:pt x="152717" y="79184"/>
                  </a:lnTo>
                  <a:lnTo>
                    <a:pt x="153073" y="78803"/>
                  </a:lnTo>
                  <a:lnTo>
                    <a:pt x="154241" y="76809"/>
                  </a:lnTo>
                  <a:lnTo>
                    <a:pt x="154520" y="75514"/>
                  </a:lnTo>
                  <a:lnTo>
                    <a:pt x="154127" y="73063"/>
                  </a:lnTo>
                  <a:lnTo>
                    <a:pt x="153657" y="72110"/>
                  </a:lnTo>
                  <a:lnTo>
                    <a:pt x="152425" y="70612"/>
                  </a:lnTo>
                  <a:lnTo>
                    <a:pt x="151726" y="70040"/>
                  </a:lnTo>
                  <a:lnTo>
                    <a:pt x="150914" y="69659"/>
                  </a:lnTo>
                  <a:lnTo>
                    <a:pt x="150177" y="69697"/>
                  </a:lnTo>
                  <a:lnTo>
                    <a:pt x="149491" y="69519"/>
                  </a:lnTo>
                  <a:lnTo>
                    <a:pt x="148894" y="69113"/>
                  </a:lnTo>
                  <a:lnTo>
                    <a:pt x="147675" y="69126"/>
                  </a:lnTo>
                  <a:lnTo>
                    <a:pt x="148234" y="70154"/>
                  </a:lnTo>
                  <a:lnTo>
                    <a:pt x="148920" y="73456"/>
                  </a:lnTo>
                  <a:lnTo>
                    <a:pt x="147154" y="76085"/>
                  </a:lnTo>
                  <a:lnTo>
                    <a:pt x="143776" y="76771"/>
                  </a:lnTo>
                  <a:lnTo>
                    <a:pt x="143116" y="76758"/>
                  </a:lnTo>
                  <a:lnTo>
                    <a:pt x="142494" y="76631"/>
                  </a:lnTo>
                  <a:lnTo>
                    <a:pt x="143065" y="78778"/>
                  </a:lnTo>
                  <a:lnTo>
                    <a:pt x="144741" y="80391"/>
                  </a:lnTo>
                  <a:lnTo>
                    <a:pt x="146824" y="80924"/>
                  </a:lnTo>
                  <a:lnTo>
                    <a:pt x="146138" y="81584"/>
                  </a:lnTo>
                  <a:lnTo>
                    <a:pt x="145592" y="82397"/>
                  </a:lnTo>
                  <a:lnTo>
                    <a:pt x="144970" y="84061"/>
                  </a:lnTo>
                  <a:lnTo>
                    <a:pt x="144818" y="84861"/>
                  </a:lnTo>
                  <a:lnTo>
                    <a:pt x="144856" y="86385"/>
                  </a:lnTo>
                  <a:lnTo>
                    <a:pt x="150469" y="91998"/>
                  </a:lnTo>
                  <a:lnTo>
                    <a:pt x="150291" y="91440"/>
                  </a:lnTo>
                  <a:lnTo>
                    <a:pt x="149631" y="88188"/>
                  </a:lnTo>
                  <a:lnTo>
                    <a:pt x="151752" y="85013"/>
                  </a:lnTo>
                  <a:lnTo>
                    <a:pt x="156006" y="84150"/>
                  </a:lnTo>
                  <a:lnTo>
                    <a:pt x="156972" y="84226"/>
                  </a:lnTo>
                  <a:lnTo>
                    <a:pt x="157861" y="84480"/>
                  </a:lnTo>
                  <a:close/>
                </a:path>
                <a:path w="259715" h="168910">
                  <a:moveTo>
                    <a:pt x="166192" y="2425"/>
                  </a:moveTo>
                  <a:lnTo>
                    <a:pt x="165862" y="1638"/>
                  </a:lnTo>
                  <a:lnTo>
                    <a:pt x="164541" y="330"/>
                  </a:lnTo>
                  <a:lnTo>
                    <a:pt x="163753" y="0"/>
                  </a:lnTo>
                  <a:lnTo>
                    <a:pt x="161886" y="0"/>
                  </a:lnTo>
                  <a:lnTo>
                    <a:pt x="161086" y="330"/>
                  </a:lnTo>
                  <a:lnTo>
                    <a:pt x="159778" y="1638"/>
                  </a:lnTo>
                  <a:lnTo>
                    <a:pt x="159448" y="2425"/>
                  </a:lnTo>
                  <a:lnTo>
                    <a:pt x="159448" y="4267"/>
                  </a:lnTo>
                  <a:lnTo>
                    <a:pt x="159778" y="5054"/>
                  </a:lnTo>
                  <a:lnTo>
                    <a:pt x="161086" y="6362"/>
                  </a:lnTo>
                  <a:lnTo>
                    <a:pt x="161886" y="6692"/>
                  </a:lnTo>
                  <a:lnTo>
                    <a:pt x="163753" y="6692"/>
                  </a:lnTo>
                  <a:lnTo>
                    <a:pt x="164541" y="6362"/>
                  </a:lnTo>
                  <a:lnTo>
                    <a:pt x="165862" y="5054"/>
                  </a:lnTo>
                  <a:lnTo>
                    <a:pt x="166192" y="4267"/>
                  </a:lnTo>
                  <a:lnTo>
                    <a:pt x="166192" y="2425"/>
                  </a:lnTo>
                  <a:close/>
                </a:path>
                <a:path w="259715" h="168910">
                  <a:moveTo>
                    <a:pt x="168643" y="109232"/>
                  </a:moveTo>
                  <a:lnTo>
                    <a:pt x="162953" y="101434"/>
                  </a:lnTo>
                  <a:lnTo>
                    <a:pt x="162140" y="102184"/>
                  </a:lnTo>
                  <a:lnTo>
                    <a:pt x="161150" y="102755"/>
                  </a:lnTo>
                  <a:lnTo>
                    <a:pt x="159092" y="103162"/>
                  </a:lnTo>
                  <a:lnTo>
                    <a:pt x="158788" y="103314"/>
                  </a:lnTo>
                  <a:lnTo>
                    <a:pt x="158191" y="103454"/>
                  </a:lnTo>
                  <a:lnTo>
                    <a:pt x="157010" y="103378"/>
                  </a:lnTo>
                  <a:lnTo>
                    <a:pt x="155994" y="104444"/>
                  </a:lnTo>
                  <a:lnTo>
                    <a:pt x="155346" y="105829"/>
                  </a:lnTo>
                  <a:lnTo>
                    <a:pt x="155232" y="107340"/>
                  </a:lnTo>
                  <a:lnTo>
                    <a:pt x="156819" y="107162"/>
                  </a:lnTo>
                  <a:lnTo>
                    <a:pt x="158356" y="108051"/>
                  </a:lnTo>
                  <a:lnTo>
                    <a:pt x="159245" y="110909"/>
                  </a:lnTo>
                  <a:lnTo>
                    <a:pt x="158800" y="112229"/>
                  </a:lnTo>
                  <a:lnTo>
                    <a:pt x="157861" y="113068"/>
                  </a:lnTo>
                  <a:lnTo>
                    <a:pt x="158419" y="113487"/>
                  </a:lnTo>
                  <a:lnTo>
                    <a:pt x="160680" y="114325"/>
                  </a:lnTo>
                  <a:lnTo>
                    <a:pt x="159727" y="114007"/>
                  </a:lnTo>
                  <a:lnTo>
                    <a:pt x="158165" y="115239"/>
                  </a:lnTo>
                  <a:lnTo>
                    <a:pt x="157162" y="117132"/>
                  </a:lnTo>
                  <a:lnTo>
                    <a:pt x="157251" y="120954"/>
                  </a:lnTo>
                  <a:lnTo>
                    <a:pt x="157962" y="122478"/>
                  </a:lnTo>
                  <a:lnTo>
                    <a:pt x="160032" y="124599"/>
                  </a:lnTo>
                  <a:lnTo>
                    <a:pt x="161290" y="125298"/>
                  </a:lnTo>
                  <a:lnTo>
                    <a:pt x="162712" y="125526"/>
                  </a:lnTo>
                  <a:lnTo>
                    <a:pt x="164833" y="123926"/>
                  </a:lnTo>
                  <a:lnTo>
                    <a:pt x="163906" y="123126"/>
                  </a:lnTo>
                  <a:lnTo>
                    <a:pt x="163207" y="122059"/>
                  </a:lnTo>
                  <a:lnTo>
                    <a:pt x="162153" y="117589"/>
                  </a:lnTo>
                  <a:lnTo>
                    <a:pt x="164122" y="114401"/>
                  </a:lnTo>
                  <a:lnTo>
                    <a:pt x="167309" y="113601"/>
                  </a:lnTo>
                  <a:lnTo>
                    <a:pt x="166852" y="113309"/>
                  </a:lnTo>
                  <a:lnTo>
                    <a:pt x="165836" y="112941"/>
                  </a:lnTo>
                  <a:lnTo>
                    <a:pt x="167640" y="111518"/>
                  </a:lnTo>
                  <a:lnTo>
                    <a:pt x="168643" y="109232"/>
                  </a:lnTo>
                  <a:close/>
                </a:path>
                <a:path w="259715" h="168910">
                  <a:moveTo>
                    <a:pt x="177482" y="99593"/>
                  </a:moveTo>
                  <a:lnTo>
                    <a:pt x="176949" y="98475"/>
                  </a:lnTo>
                  <a:lnTo>
                    <a:pt x="176707" y="97066"/>
                  </a:lnTo>
                  <a:lnTo>
                    <a:pt x="176695" y="96685"/>
                  </a:lnTo>
                  <a:lnTo>
                    <a:pt x="176098" y="96227"/>
                  </a:lnTo>
                  <a:lnTo>
                    <a:pt x="175691" y="96659"/>
                  </a:lnTo>
                  <a:lnTo>
                    <a:pt x="175221" y="97015"/>
                  </a:lnTo>
                  <a:lnTo>
                    <a:pt x="173405" y="97510"/>
                  </a:lnTo>
                  <a:lnTo>
                    <a:pt x="172212" y="97116"/>
                  </a:lnTo>
                  <a:lnTo>
                    <a:pt x="171386" y="96316"/>
                  </a:lnTo>
                  <a:lnTo>
                    <a:pt x="171119" y="97523"/>
                  </a:lnTo>
                  <a:lnTo>
                    <a:pt x="176479" y="104419"/>
                  </a:lnTo>
                  <a:lnTo>
                    <a:pt x="175869" y="102565"/>
                  </a:lnTo>
                  <a:lnTo>
                    <a:pt x="176390" y="100850"/>
                  </a:lnTo>
                  <a:lnTo>
                    <a:pt x="177482" y="99593"/>
                  </a:lnTo>
                  <a:close/>
                </a:path>
                <a:path w="259715" h="168910">
                  <a:moveTo>
                    <a:pt x="178701" y="81940"/>
                  </a:moveTo>
                  <a:lnTo>
                    <a:pt x="178244" y="79044"/>
                  </a:lnTo>
                  <a:lnTo>
                    <a:pt x="177228" y="77533"/>
                  </a:lnTo>
                  <a:lnTo>
                    <a:pt x="175844" y="76555"/>
                  </a:lnTo>
                  <a:lnTo>
                    <a:pt x="175272" y="78625"/>
                  </a:lnTo>
                  <a:lnTo>
                    <a:pt x="173634" y="80340"/>
                  </a:lnTo>
                  <a:lnTo>
                    <a:pt x="169367" y="81318"/>
                  </a:lnTo>
                  <a:lnTo>
                    <a:pt x="167373" y="80721"/>
                  </a:lnTo>
                  <a:lnTo>
                    <a:pt x="165950" y="79438"/>
                  </a:lnTo>
                  <a:lnTo>
                    <a:pt x="165531" y="80492"/>
                  </a:lnTo>
                  <a:lnTo>
                    <a:pt x="165341" y="81661"/>
                  </a:lnTo>
                  <a:lnTo>
                    <a:pt x="166090" y="86423"/>
                  </a:lnTo>
                  <a:lnTo>
                    <a:pt x="169456" y="88861"/>
                  </a:lnTo>
                  <a:lnTo>
                    <a:pt x="174815" y="88036"/>
                  </a:lnTo>
                  <a:lnTo>
                    <a:pt x="176301" y="87083"/>
                  </a:lnTo>
                  <a:lnTo>
                    <a:pt x="177711" y="85217"/>
                  </a:lnTo>
                  <a:lnTo>
                    <a:pt x="178015" y="84594"/>
                  </a:lnTo>
                  <a:lnTo>
                    <a:pt x="178562" y="82981"/>
                  </a:lnTo>
                  <a:lnTo>
                    <a:pt x="178701" y="81940"/>
                  </a:lnTo>
                  <a:close/>
                </a:path>
                <a:path w="259715" h="168910">
                  <a:moveTo>
                    <a:pt x="181165" y="55333"/>
                  </a:moveTo>
                  <a:lnTo>
                    <a:pt x="180619" y="51879"/>
                  </a:lnTo>
                  <a:lnTo>
                    <a:pt x="178054" y="50025"/>
                  </a:lnTo>
                  <a:lnTo>
                    <a:pt x="173545" y="50711"/>
                  </a:lnTo>
                  <a:lnTo>
                    <a:pt x="172224" y="51904"/>
                  </a:lnTo>
                  <a:lnTo>
                    <a:pt x="171564" y="53403"/>
                  </a:lnTo>
                  <a:lnTo>
                    <a:pt x="172148" y="54051"/>
                  </a:lnTo>
                  <a:lnTo>
                    <a:pt x="172618" y="54775"/>
                  </a:lnTo>
                  <a:lnTo>
                    <a:pt x="173024" y="56718"/>
                  </a:lnTo>
                  <a:lnTo>
                    <a:pt x="172808" y="57721"/>
                  </a:lnTo>
                  <a:lnTo>
                    <a:pt x="172402" y="58623"/>
                  </a:lnTo>
                  <a:lnTo>
                    <a:pt x="173177" y="59474"/>
                  </a:lnTo>
                  <a:lnTo>
                    <a:pt x="174180" y="60045"/>
                  </a:lnTo>
                  <a:lnTo>
                    <a:pt x="176339" y="60375"/>
                  </a:lnTo>
                  <a:lnTo>
                    <a:pt x="178866" y="59982"/>
                  </a:lnTo>
                  <a:lnTo>
                    <a:pt x="180378" y="58521"/>
                  </a:lnTo>
                  <a:lnTo>
                    <a:pt x="181089" y="56032"/>
                  </a:lnTo>
                  <a:lnTo>
                    <a:pt x="181165" y="55333"/>
                  </a:lnTo>
                  <a:close/>
                </a:path>
                <a:path w="259715" h="168910">
                  <a:moveTo>
                    <a:pt x="184886" y="73596"/>
                  </a:moveTo>
                  <a:lnTo>
                    <a:pt x="184746" y="68097"/>
                  </a:lnTo>
                  <a:lnTo>
                    <a:pt x="182460" y="65913"/>
                  </a:lnTo>
                  <a:lnTo>
                    <a:pt x="179412" y="65989"/>
                  </a:lnTo>
                  <a:lnTo>
                    <a:pt x="178943" y="66141"/>
                  </a:lnTo>
                  <a:lnTo>
                    <a:pt x="178523" y="66611"/>
                  </a:lnTo>
                  <a:lnTo>
                    <a:pt x="178028" y="67005"/>
                  </a:lnTo>
                  <a:lnTo>
                    <a:pt x="177101" y="67246"/>
                  </a:lnTo>
                  <a:lnTo>
                    <a:pt x="176580" y="67233"/>
                  </a:lnTo>
                  <a:lnTo>
                    <a:pt x="175463" y="68173"/>
                  </a:lnTo>
                  <a:lnTo>
                    <a:pt x="174739" y="69519"/>
                  </a:lnTo>
                  <a:lnTo>
                    <a:pt x="174777" y="71183"/>
                  </a:lnTo>
                  <a:lnTo>
                    <a:pt x="174840" y="71374"/>
                  </a:lnTo>
                  <a:lnTo>
                    <a:pt x="175348" y="72034"/>
                  </a:lnTo>
                  <a:lnTo>
                    <a:pt x="175729" y="72796"/>
                  </a:lnTo>
                  <a:lnTo>
                    <a:pt x="175983" y="74079"/>
                  </a:lnTo>
                  <a:lnTo>
                    <a:pt x="176923" y="75209"/>
                  </a:lnTo>
                  <a:lnTo>
                    <a:pt x="178308" y="75971"/>
                  </a:lnTo>
                  <a:lnTo>
                    <a:pt x="182689" y="75869"/>
                  </a:lnTo>
                  <a:lnTo>
                    <a:pt x="184886" y="73596"/>
                  </a:lnTo>
                  <a:close/>
                </a:path>
                <a:path w="259715" h="168910">
                  <a:moveTo>
                    <a:pt x="188874" y="28486"/>
                  </a:moveTo>
                  <a:lnTo>
                    <a:pt x="188544" y="27698"/>
                  </a:lnTo>
                  <a:lnTo>
                    <a:pt x="187236" y="26390"/>
                  </a:lnTo>
                  <a:lnTo>
                    <a:pt x="186436" y="26060"/>
                  </a:lnTo>
                  <a:lnTo>
                    <a:pt x="184581" y="26060"/>
                  </a:lnTo>
                  <a:lnTo>
                    <a:pt x="183781" y="26390"/>
                  </a:lnTo>
                  <a:lnTo>
                    <a:pt x="182460" y="27698"/>
                  </a:lnTo>
                  <a:lnTo>
                    <a:pt x="182130" y="28486"/>
                  </a:lnTo>
                  <a:lnTo>
                    <a:pt x="182130" y="30327"/>
                  </a:lnTo>
                  <a:lnTo>
                    <a:pt x="182460" y="31115"/>
                  </a:lnTo>
                  <a:lnTo>
                    <a:pt x="183781" y="32423"/>
                  </a:lnTo>
                  <a:lnTo>
                    <a:pt x="184581" y="32753"/>
                  </a:lnTo>
                  <a:lnTo>
                    <a:pt x="186436" y="32753"/>
                  </a:lnTo>
                  <a:lnTo>
                    <a:pt x="187236" y="32423"/>
                  </a:lnTo>
                  <a:lnTo>
                    <a:pt x="188544" y="31115"/>
                  </a:lnTo>
                  <a:lnTo>
                    <a:pt x="188874" y="30327"/>
                  </a:lnTo>
                  <a:lnTo>
                    <a:pt x="188874" y="28486"/>
                  </a:lnTo>
                  <a:close/>
                </a:path>
                <a:path w="259715" h="168910">
                  <a:moveTo>
                    <a:pt x="195910" y="115887"/>
                  </a:moveTo>
                  <a:lnTo>
                    <a:pt x="195872" y="114376"/>
                  </a:lnTo>
                  <a:lnTo>
                    <a:pt x="195630" y="113652"/>
                  </a:lnTo>
                  <a:lnTo>
                    <a:pt x="195275" y="113017"/>
                  </a:lnTo>
                  <a:lnTo>
                    <a:pt x="195249" y="112483"/>
                  </a:lnTo>
                  <a:lnTo>
                    <a:pt x="194945" y="110540"/>
                  </a:lnTo>
                  <a:lnTo>
                    <a:pt x="193789" y="108953"/>
                  </a:lnTo>
                  <a:lnTo>
                    <a:pt x="192227" y="107988"/>
                  </a:lnTo>
                  <a:lnTo>
                    <a:pt x="191731" y="110413"/>
                  </a:lnTo>
                  <a:lnTo>
                    <a:pt x="189877" y="112471"/>
                  </a:lnTo>
                  <a:lnTo>
                    <a:pt x="185508" y="113461"/>
                  </a:lnTo>
                  <a:lnTo>
                    <a:pt x="183743" y="113118"/>
                  </a:lnTo>
                  <a:lnTo>
                    <a:pt x="182321" y="112242"/>
                  </a:lnTo>
                  <a:lnTo>
                    <a:pt x="182181" y="112915"/>
                  </a:lnTo>
                  <a:lnTo>
                    <a:pt x="182143" y="113639"/>
                  </a:lnTo>
                  <a:lnTo>
                    <a:pt x="182245" y="114363"/>
                  </a:lnTo>
                  <a:lnTo>
                    <a:pt x="187058" y="117309"/>
                  </a:lnTo>
                  <a:lnTo>
                    <a:pt x="189496" y="118719"/>
                  </a:lnTo>
                  <a:lnTo>
                    <a:pt x="190182" y="118046"/>
                  </a:lnTo>
                  <a:lnTo>
                    <a:pt x="191008" y="117513"/>
                  </a:lnTo>
                  <a:lnTo>
                    <a:pt x="192747" y="116979"/>
                  </a:lnTo>
                  <a:lnTo>
                    <a:pt x="193522" y="116916"/>
                  </a:lnTo>
                  <a:lnTo>
                    <a:pt x="194271" y="116979"/>
                  </a:lnTo>
                  <a:lnTo>
                    <a:pt x="195097" y="117081"/>
                  </a:lnTo>
                  <a:lnTo>
                    <a:pt x="195491" y="117208"/>
                  </a:lnTo>
                  <a:lnTo>
                    <a:pt x="195757" y="116573"/>
                  </a:lnTo>
                  <a:lnTo>
                    <a:pt x="195910" y="115887"/>
                  </a:lnTo>
                  <a:close/>
                </a:path>
                <a:path w="259715" h="168910">
                  <a:moveTo>
                    <a:pt x="201942" y="22644"/>
                  </a:moveTo>
                  <a:lnTo>
                    <a:pt x="201434" y="19392"/>
                  </a:lnTo>
                  <a:lnTo>
                    <a:pt x="199707" y="18148"/>
                  </a:lnTo>
                  <a:lnTo>
                    <a:pt x="196354" y="18669"/>
                  </a:lnTo>
                  <a:lnTo>
                    <a:pt x="195287" y="19900"/>
                  </a:lnTo>
                  <a:lnTo>
                    <a:pt x="195097" y="21336"/>
                  </a:lnTo>
                  <a:lnTo>
                    <a:pt x="195491" y="21069"/>
                  </a:lnTo>
                  <a:lnTo>
                    <a:pt x="197510" y="20459"/>
                  </a:lnTo>
                  <a:lnTo>
                    <a:pt x="199390" y="21450"/>
                  </a:lnTo>
                  <a:lnTo>
                    <a:pt x="200088" y="23698"/>
                  </a:lnTo>
                  <a:lnTo>
                    <a:pt x="200101" y="24168"/>
                  </a:lnTo>
                  <a:lnTo>
                    <a:pt x="200037" y="24638"/>
                  </a:lnTo>
                  <a:lnTo>
                    <a:pt x="201218" y="23964"/>
                  </a:lnTo>
                  <a:lnTo>
                    <a:pt x="201942" y="22644"/>
                  </a:lnTo>
                  <a:close/>
                </a:path>
                <a:path w="259715" h="168910">
                  <a:moveTo>
                    <a:pt x="203619" y="65633"/>
                  </a:moveTo>
                  <a:lnTo>
                    <a:pt x="203111" y="62344"/>
                  </a:lnTo>
                  <a:lnTo>
                    <a:pt x="202615" y="61366"/>
                  </a:lnTo>
                  <a:lnTo>
                    <a:pt x="202196" y="61874"/>
                  </a:lnTo>
                  <a:lnTo>
                    <a:pt x="201663" y="62306"/>
                  </a:lnTo>
                  <a:lnTo>
                    <a:pt x="199186" y="62992"/>
                  </a:lnTo>
                  <a:lnTo>
                    <a:pt x="197319" y="61950"/>
                  </a:lnTo>
                  <a:lnTo>
                    <a:pt x="196710" y="59778"/>
                  </a:lnTo>
                  <a:lnTo>
                    <a:pt x="196735" y="59016"/>
                  </a:lnTo>
                  <a:lnTo>
                    <a:pt x="196062" y="59232"/>
                  </a:lnTo>
                  <a:lnTo>
                    <a:pt x="195478" y="59563"/>
                  </a:lnTo>
                  <a:lnTo>
                    <a:pt x="194970" y="60007"/>
                  </a:lnTo>
                  <a:lnTo>
                    <a:pt x="194691" y="60528"/>
                  </a:lnTo>
                  <a:lnTo>
                    <a:pt x="194322" y="60972"/>
                  </a:lnTo>
                  <a:lnTo>
                    <a:pt x="193878" y="61366"/>
                  </a:lnTo>
                  <a:lnTo>
                    <a:pt x="193382" y="62280"/>
                  </a:lnTo>
                  <a:lnTo>
                    <a:pt x="193090" y="63334"/>
                  </a:lnTo>
                  <a:lnTo>
                    <a:pt x="193687" y="67157"/>
                  </a:lnTo>
                  <a:lnTo>
                    <a:pt x="196265" y="69024"/>
                  </a:lnTo>
                  <a:lnTo>
                    <a:pt x="201752" y="68173"/>
                  </a:lnTo>
                  <a:lnTo>
                    <a:pt x="203619" y="65633"/>
                  </a:lnTo>
                  <a:close/>
                </a:path>
                <a:path w="259715" h="168910">
                  <a:moveTo>
                    <a:pt x="207162" y="87172"/>
                  </a:moveTo>
                  <a:lnTo>
                    <a:pt x="207073" y="83248"/>
                  </a:lnTo>
                  <a:lnTo>
                    <a:pt x="204762" y="81076"/>
                  </a:lnTo>
                  <a:lnTo>
                    <a:pt x="201930" y="81140"/>
                  </a:lnTo>
                  <a:lnTo>
                    <a:pt x="201764" y="82511"/>
                  </a:lnTo>
                  <a:lnTo>
                    <a:pt x="200787" y="83680"/>
                  </a:lnTo>
                  <a:lnTo>
                    <a:pt x="199364" y="84010"/>
                  </a:lnTo>
                  <a:lnTo>
                    <a:pt x="199148" y="84302"/>
                  </a:lnTo>
                  <a:lnTo>
                    <a:pt x="198259" y="85331"/>
                  </a:lnTo>
                  <a:lnTo>
                    <a:pt x="197065" y="86106"/>
                  </a:lnTo>
                  <a:lnTo>
                    <a:pt x="195351" y="86499"/>
                  </a:lnTo>
                  <a:lnTo>
                    <a:pt x="194779" y="86537"/>
                  </a:lnTo>
                  <a:lnTo>
                    <a:pt x="193573" y="87934"/>
                  </a:lnTo>
                  <a:lnTo>
                    <a:pt x="192938" y="89814"/>
                  </a:lnTo>
                  <a:lnTo>
                    <a:pt x="193624" y="94170"/>
                  </a:lnTo>
                  <a:lnTo>
                    <a:pt x="195300" y="96037"/>
                  </a:lnTo>
                  <a:lnTo>
                    <a:pt x="197446" y="96850"/>
                  </a:lnTo>
                  <a:lnTo>
                    <a:pt x="197180" y="96227"/>
                  </a:lnTo>
                  <a:lnTo>
                    <a:pt x="196202" y="93065"/>
                  </a:lnTo>
                  <a:lnTo>
                    <a:pt x="198005" y="89700"/>
                  </a:lnTo>
                  <a:lnTo>
                    <a:pt x="202933" y="88201"/>
                  </a:lnTo>
                  <a:lnTo>
                    <a:pt x="204711" y="88506"/>
                  </a:lnTo>
                  <a:lnTo>
                    <a:pt x="206133" y="89382"/>
                  </a:lnTo>
                  <a:lnTo>
                    <a:pt x="205232" y="86029"/>
                  </a:lnTo>
                  <a:lnTo>
                    <a:pt x="206057" y="89065"/>
                  </a:lnTo>
                  <a:lnTo>
                    <a:pt x="206717" y="88201"/>
                  </a:lnTo>
                  <a:lnTo>
                    <a:pt x="207162" y="87172"/>
                  </a:lnTo>
                  <a:close/>
                </a:path>
                <a:path w="259715" h="168910">
                  <a:moveTo>
                    <a:pt x="222745" y="110502"/>
                  </a:moveTo>
                  <a:lnTo>
                    <a:pt x="222656" y="107086"/>
                  </a:lnTo>
                  <a:lnTo>
                    <a:pt x="221526" y="105867"/>
                  </a:lnTo>
                  <a:lnTo>
                    <a:pt x="220040" y="105537"/>
                  </a:lnTo>
                  <a:lnTo>
                    <a:pt x="220192" y="106641"/>
                  </a:lnTo>
                  <a:lnTo>
                    <a:pt x="219621" y="102679"/>
                  </a:lnTo>
                  <a:lnTo>
                    <a:pt x="217055" y="100825"/>
                  </a:lnTo>
                  <a:lnTo>
                    <a:pt x="213969" y="101295"/>
                  </a:lnTo>
                  <a:lnTo>
                    <a:pt x="213385" y="101587"/>
                  </a:lnTo>
                  <a:lnTo>
                    <a:pt x="214668" y="102285"/>
                  </a:lnTo>
                  <a:lnTo>
                    <a:pt x="215734" y="103378"/>
                  </a:lnTo>
                  <a:lnTo>
                    <a:pt x="216319" y="104775"/>
                  </a:lnTo>
                  <a:lnTo>
                    <a:pt x="217766" y="105575"/>
                  </a:lnTo>
                  <a:lnTo>
                    <a:pt x="218884" y="106921"/>
                  </a:lnTo>
                  <a:lnTo>
                    <a:pt x="219392" y="108597"/>
                  </a:lnTo>
                  <a:lnTo>
                    <a:pt x="219760" y="110045"/>
                  </a:lnTo>
                  <a:lnTo>
                    <a:pt x="219710" y="111086"/>
                  </a:lnTo>
                  <a:lnTo>
                    <a:pt x="219443" y="112077"/>
                  </a:lnTo>
                  <a:lnTo>
                    <a:pt x="221284" y="112014"/>
                  </a:lnTo>
                  <a:lnTo>
                    <a:pt x="222745" y="110502"/>
                  </a:lnTo>
                  <a:close/>
                </a:path>
                <a:path w="259715" h="168910">
                  <a:moveTo>
                    <a:pt x="227596" y="76720"/>
                  </a:moveTo>
                  <a:lnTo>
                    <a:pt x="226949" y="72631"/>
                  </a:lnTo>
                  <a:lnTo>
                    <a:pt x="224917" y="71018"/>
                  </a:lnTo>
                  <a:lnTo>
                    <a:pt x="222567" y="70916"/>
                  </a:lnTo>
                  <a:lnTo>
                    <a:pt x="223481" y="71704"/>
                  </a:lnTo>
                  <a:lnTo>
                    <a:pt x="224167" y="72771"/>
                  </a:lnTo>
                  <a:lnTo>
                    <a:pt x="224688" y="74993"/>
                  </a:lnTo>
                  <a:lnTo>
                    <a:pt x="224650" y="75933"/>
                  </a:lnTo>
                  <a:lnTo>
                    <a:pt x="224434" y="76822"/>
                  </a:lnTo>
                  <a:lnTo>
                    <a:pt x="225031" y="77546"/>
                  </a:lnTo>
                  <a:lnTo>
                    <a:pt x="225475" y="78409"/>
                  </a:lnTo>
                  <a:lnTo>
                    <a:pt x="225704" y="79387"/>
                  </a:lnTo>
                  <a:lnTo>
                    <a:pt x="226898" y="78295"/>
                  </a:lnTo>
                  <a:lnTo>
                    <a:pt x="227596" y="76720"/>
                  </a:lnTo>
                  <a:close/>
                </a:path>
                <a:path w="259715" h="168910">
                  <a:moveTo>
                    <a:pt x="227660" y="55473"/>
                  </a:moveTo>
                  <a:lnTo>
                    <a:pt x="227368" y="53594"/>
                  </a:lnTo>
                  <a:lnTo>
                    <a:pt x="226885" y="52755"/>
                  </a:lnTo>
                  <a:lnTo>
                    <a:pt x="227101" y="53251"/>
                  </a:lnTo>
                  <a:lnTo>
                    <a:pt x="227418" y="54838"/>
                  </a:lnTo>
                  <a:lnTo>
                    <a:pt x="226885" y="56337"/>
                  </a:lnTo>
                  <a:lnTo>
                    <a:pt x="225894" y="57467"/>
                  </a:lnTo>
                  <a:lnTo>
                    <a:pt x="227012" y="56781"/>
                  </a:lnTo>
                  <a:lnTo>
                    <a:pt x="227660" y="55473"/>
                  </a:lnTo>
                  <a:close/>
                </a:path>
                <a:path w="259715" h="168910">
                  <a:moveTo>
                    <a:pt x="232054" y="126225"/>
                  </a:moveTo>
                  <a:lnTo>
                    <a:pt x="231482" y="122567"/>
                  </a:lnTo>
                  <a:lnTo>
                    <a:pt x="229755" y="121323"/>
                  </a:lnTo>
                  <a:lnTo>
                    <a:pt x="227101" y="121742"/>
                  </a:lnTo>
                  <a:lnTo>
                    <a:pt x="226428" y="122174"/>
                  </a:lnTo>
                  <a:lnTo>
                    <a:pt x="225933" y="122745"/>
                  </a:lnTo>
                  <a:lnTo>
                    <a:pt x="226796" y="123507"/>
                  </a:lnTo>
                  <a:lnTo>
                    <a:pt x="227495" y="124510"/>
                  </a:lnTo>
                  <a:lnTo>
                    <a:pt x="228028" y="126212"/>
                  </a:lnTo>
                  <a:lnTo>
                    <a:pt x="228130" y="127254"/>
                  </a:lnTo>
                  <a:lnTo>
                    <a:pt x="228320" y="127533"/>
                  </a:lnTo>
                  <a:lnTo>
                    <a:pt x="228536" y="128206"/>
                  </a:lnTo>
                  <a:lnTo>
                    <a:pt x="228955" y="128219"/>
                  </a:lnTo>
                  <a:lnTo>
                    <a:pt x="230797" y="127939"/>
                  </a:lnTo>
                  <a:lnTo>
                    <a:pt x="232054" y="126225"/>
                  </a:lnTo>
                  <a:close/>
                </a:path>
                <a:path w="259715" h="168910">
                  <a:moveTo>
                    <a:pt x="246037" y="97155"/>
                  </a:moveTo>
                  <a:lnTo>
                    <a:pt x="245732" y="95199"/>
                  </a:lnTo>
                  <a:lnTo>
                    <a:pt x="245503" y="94754"/>
                  </a:lnTo>
                  <a:lnTo>
                    <a:pt x="244284" y="94386"/>
                  </a:lnTo>
                  <a:lnTo>
                    <a:pt x="243192" y="93662"/>
                  </a:lnTo>
                  <a:lnTo>
                    <a:pt x="242366" y="92684"/>
                  </a:lnTo>
                  <a:lnTo>
                    <a:pt x="241909" y="92659"/>
                  </a:lnTo>
                  <a:lnTo>
                    <a:pt x="240106" y="92938"/>
                  </a:lnTo>
                  <a:lnTo>
                    <a:pt x="238887" y="94589"/>
                  </a:lnTo>
                  <a:lnTo>
                    <a:pt x="239102" y="96380"/>
                  </a:lnTo>
                  <a:lnTo>
                    <a:pt x="240919" y="96469"/>
                  </a:lnTo>
                  <a:lnTo>
                    <a:pt x="242493" y="97523"/>
                  </a:lnTo>
                  <a:lnTo>
                    <a:pt x="243293" y="99148"/>
                  </a:lnTo>
                  <a:lnTo>
                    <a:pt x="244932" y="98704"/>
                  </a:lnTo>
                  <a:lnTo>
                    <a:pt x="246037" y="97155"/>
                  </a:lnTo>
                  <a:close/>
                </a:path>
                <a:path w="259715" h="168910">
                  <a:moveTo>
                    <a:pt x="249301" y="74523"/>
                  </a:moveTo>
                  <a:lnTo>
                    <a:pt x="249021" y="72834"/>
                  </a:lnTo>
                  <a:lnTo>
                    <a:pt x="248843" y="72402"/>
                  </a:lnTo>
                  <a:lnTo>
                    <a:pt x="248589" y="72021"/>
                  </a:lnTo>
                  <a:lnTo>
                    <a:pt x="248208" y="73164"/>
                  </a:lnTo>
                  <a:lnTo>
                    <a:pt x="247434" y="74117"/>
                  </a:lnTo>
                  <a:lnTo>
                    <a:pt x="246354" y="74726"/>
                  </a:lnTo>
                  <a:lnTo>
                    <a:pt x="246545" y="75133"/>
                  </a:lnTo>
                  <a:lnTo>
                    <a:pt x="247497" y="75895"/>
                  </a:lnTo>
                  <a:lnTo>
                    <a:pt x="247878" y="76377"/>
                  </a:lnTo>
                  <a:lnTo>
                    <a:pt x="248767" y="75653"/>
                  </a:lnTo>
                  <a:lnTo>
                    <a:pt x="249301" y="74523"/>
                  </a:lnTo>
                  <a:close/>
                </a:path>
                <a:path w="259715" h="168910">
                  <a:moveTo>
                    <a:pt x="257517" y="49390"/>
                  </a:moveTo>
                  <a:lnTo>
                    <a:pt x="256908" y="49085"/>
                  </a:lnTo>
                  <a:lnTo>
                    <a:pt x="256222" y="48907"/>
                  </a:lnTo>
                  <a:lnTo>
                    <a:pt x="253644" y="49301"/>
                  </a:lnTo>
                  <a:lnTo>
                    <a:pt x="252374" y="51015"/>
                  </a:lnTo>
                  <a:lnTo>
                    <a:pt x="252920" y="54457"/>
                  </a:lnTo>
                  <a:lnTo>
                    <a:pt x="254317" y="55549"/>
                  </a:lnTo>
                  <a:lnTo>
                    <a:pt x="255905" y="55600"/>
                  </a:lnTo>
                  <a:lnTo>
                    <a:pt x="255638" y="54546"/>
                  </a:lnTo>
                  <a:lnTo>
                    <a:pt x="255790" y="53505"/>
                  </a:lnTo>
                  <a:lnTo>
                    <a:pt x="256171" y="52565"/>
                  </a:lnTo>
                  <a:lnTo>
                    <a:pt x="256222" y="51358"/>
                  </a:lnTo>
                  <a:lnTo>
                    <a:pt x="256705" y="50266"/>
                  </a:lnTo>
                  <a:lnTo>
                    <a:pt x="257517" y="49390"/>
                  </a:lnTo>
                  <a:close/>
                </a:path>
                <a:path w="259715" h="168910">
                  <a:moveTo>
                    <a:pt x="259588" y="139915"/>
                  </a:moveTo>
                  <a:lnTo>
                    <a:pt x="259295" y="138074"/>
                  </a:lnTo>
                  <a:lnTo>
                    <a:pt x="258978" y="138252"/>
                  </a:lnTo>
                  <a:lnTo>
                    <a:pt x="258673" y="138315"/>
                  </a:lnTo>
                  <a:lnTo>
                    <a:pt x="258470" y="138290"/>
                  </a:lnTo>
                  <a:lnTo>
                    <a:pt x="257924" y="138684"/>
                  </a:lnTo>
                  <a:lnTo>
                    <a:pt x="257302" y="138963"/>
                  </a:lnTo>
                  <a:lnTo>
                    <a:pt x="256628" y="139166"/>
                  </a:lnTo>
                  <a:lnTo>
                    <a:pt x="256641" y="139763"/>
                  </a:lnTo>
                  <a:lnTo>
                    <a:pt x="256286" y="141579"/>
                  </a:lnTo>
                  <a:lnTo>
                    <a:pt x="256171" y="141897"/>
                  </a:lnTo>
                  <a:lnTo>
                    <a:pt x="256489" y="141909"/>
                  </a:lnTo>
                  <a:lnTo>
                    <a:pt x="258330" y="141630"/>
                  </a:lnTo>
                  <a:lnTo>
                    <a:pt x="259588" y="13991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455065" y="4499101"/>
              <a:ext cx="259715" cy="163830"/>
            </a:xfrm>
            <a:custGeom>
              <a:avLst/>
              <a:gdLst/>
              <a:ahLst/>
              <a:cxnLst/>
              <a:rect l="l" t="t" r="r" b="b"/>
              <a:pathLst>
                <a:path w="259715" h="163829">
                  <a:moveTo>
                    <a:pt x="6845" y="95072"/>
                  </a:moveTo>
                  <a:lnTo>
                    <a:pt x="6667" y="93281"/>
                  </a:lnTo>
                  <a:lnTo>
                    <a:pt x="6680" y="92989"/>
                  </a:lnTo>
                  <a:lnTo>
                    <a:pt x="6248" y="91198"/>
                  </a:lnTo>
                  <a:lnTo>
                    <a:pt x="4432" y="90081"/>
                  </a:lnTo>
                  <a:lnTo>
                    <a:pt x="1562" y="90728"/>
                  </a:lnTo>
                  <a:lnTo>
                    <a:pt x="787" y="91478"/>
                  </a:lnTo>
                  <a:lnTo>
                    <a:pt x="101" y="92951"/>
                  </a:lnTo>
                  <a:lnTo>
                    <a:pt x="0" y="93573"/>
                  </a:lnTo>
                  <a:lnTo>
                    <a:pt x="101" y="94500"/>
                  </a:lnTo>
                  <a:lnTo>
                    <a:pt x="520" y="96304"/>
                  </a:lnTo>
                  <a:lnTo>
                    <a:pt x="2324" y="97421"/>
                  </a:lnTo>
                  <a:lnTo>
                    <a:pt x="5816" y="96634"/>
                  </a:lnTo>
                  <a:lnTo>
                    <a:pt x="6845" y="95072"/>
                  </a:lnTo>
                  <a:close/>
                </a:path>
                <a:path w="259715" h="163829">
                  <a:moveTo>
                    <a:pt x="12738" y="158788"/>
                  </a:moveTo>
                  <a:lnTo>
                    <a:pt x="12395" y="157289"/>
                  </a:lnTo>
                  <a:lnTo>
                    <a:pt x="11899" y="156502"/>
                  </a:lnTo>
                  <a:lnTo>
                    <a:pt x="11125" y="155486"/>
                  </a:lnTo>
                  <a:lnTo>
                    <a:pt x="9791" y="154940"/>
                  </a:lnTo>
                  <a:lnTo>
                    <a:pt x="8255" y="155295"/>
                  </a:lnTo>
                  <a:lnTo>
                    <a:pt x="7112" y="155829"/>
                  </a:lnTo>
                  <a:lnTo>
                    <a:pt x="6515" y="156425"/>
                  </a:lnTo>
                  <a:lnTo>
                    <a:pt x="5892" y="157822"/>
                  </a:lnTo>
                  <a:lnTo>
                    <a:pt x="5753" y="158534"/>
                  </a:lnTo>
                  <a:lnTo>
                    <a:pt x="6350" y="161061"/>
                  </a:lnTo>
                  <a:lnTo>
                    <a:pt x="8153" y="162179"/>
                  </a:lnTo>
                  <a:lnTo>
                    <a:pt x="10756" y="161594"/>
                  </a:lnTo>
                  <a:lnTo>
                    <a:pt x="11366" y="161124"/>
                  </a:lnTo>
                  <a:lnTo>
                    <a:pt x="12433" y="159778"/>
                  </a:lnTo>
                  <a:lnTo>
                    <a:pt x="12738" y="158788"/>
                  </a:lnTo>
                  <a:close/>
                </a:path>
                <a:path w="259715" h="163829">
                  <a:moveTo>
                    <a:pt x="31838" y="91567"/>
                  </a:moveTo>
                  <a:lnTo>
                    <a:pt x="31191" y="88417"/>
                  </a:lnTo>
                  <a:lnTo>
                    <a:pt x="29413" y="87249"/>
                  </a:lnTo>
                  <a:lnTo>
                    <a:pt x="25768" y="87985"/>
                  </a:lnTo>
                  <a:lnTo>
                    <a:pt x="24587" y="89750"/>
                  </a:lnTo>
                  <a:lnTo>
                    <a:pt x="25247" y="93014"/>
                  </a:lnTo>
                  <a:lnTo>
                    <a:pt x="26454" y="94005"/>
                  </a:lnTo>
                  <a:lnTo>
                    <a:pt x="28562" y="94259"/>
                  </a:lnTo>
                  <a:lnTo>
                    <a:pt x="29413" y="94081"/>
                  </a:lnTo>
                  <a:lnTo>
                    <a:pt x="30213" y="93611"/>
                  </a:lnTo>
                  <a:lnTo>
                    <a:pt x="31254" y="92862"/>
                  </a:lnTo>
                  <a:lnTo>
                    <a:pt x="31838" y="91567"/>
                  </a:lnTo>
                  <a:close/>
                </a:path>
                <a:path w="259715" h="163829">
                  <a:moveTo>
                    <a:pt x="34861" y="142582"/>
                  </a:moveTo>
                  <a:lnTo>
                    <a:pt x="34036" y="138976"/>
                  </a:lnTo>
                  <a:lnTo>
                    <a:pt x="32219" y="137858"/>
                  </a:lnTo>
                  <a:lnTo>
                    <a:pt x="29311" y="138518"/>
                  </a:lnTo>
                  <a:lnTo>
                    <a:pt x="28524" y="139293"/>
                  </a:lnTo>
                  <a:lnTo>
                    <a:pt x="27851" y="140868"/>
                  </a:lnTo>
                  <a:lnTo>
                    <a:pt x="27711" y="141566"/>
                  </a:lnTo>
                  <a:lnTo>
                    <a:pt x="27914" y="142443"/>
                  </a:lnTo>
                  <a:lnTo>
                    <a:pt x="28282" y="143256"/>
                  </a:lnTo>
                  <a:lnTo>
                    <a:pt x="28613" y="143713"/>
                  </a:lnTo>
                  <a:lnTo>
                    <a:pt x="29845" y="144703"/>
                  </a:lnTo>
                  <a:lnTo>
                    <a:pt x="30861" y="145034"/>
                  </a:lnTo>
                  <a:lnTo>
                    <a:pt x="33731" y="144373"/>
                  </a:lnTo>
                  <a:lnTo>
                    <a:pt x="34861" y="142582"/>
                  </a:lnTo>
                  <a:close/>
                </a:path>
                <a:path w="259715" h="163829">
                  <a:moveTo>
                    <a:pt x="34912" y="60921"/>
                  </a:moveTo>
                  <a:lnTo>
                    <a:pt x="34226" y="57962"/>
                  </a:lnTo>
                  <a:lnTo>
                    <a:pt x="32778" y="56972"/>
                  </a:lnTo>
                  <a:lnTo>
                    <a:pt x="30543" y="57035"/>
                  </a:lnTo>
                  <a:lnTo>
                    <a:pt x="29349" y="57302"/>
                  </a:lnTo>
                  <a:lnTo>
                    <a:pt x="28498" y="58204"/>
                  </a:lnTo>
                  <a:lnTo>
                    <a:pt x="27965" y="59842"/>
                  </a:lnTo>
                  <a:lnTo>
                    <a:pt x="27876" y="60426"/>
                  </a:lnTo>
                  <a:lnTo>
                    <a:pt x="28435" y="62839"/>
                  </a:lnTo>
                  <a:lnTo>
                    <a:pt x="30251" y="63957"/>
                  </a:lnTo>
                  <a:lnTo>
                    <a:pt x="32473" y="63461"/>
                  </a:lnTo>
                  <a:lnTo>
                    <a:pt x="34302" y="62293"/>
                  </a:lnTo>
                  <a:lnTo>
                    <a:pt x="34912" y="60921"/>
                  </a:lnTo>
                  <a:close/>
                </a:path>
                <a:path w="259715" h="163829">
                  <a:moveTo>
                    <a:pt x="35750" y="155460"/>
                  </a:moveTo>
                  <a:lnTo>
                    <a:pt x="35534" y="154406"/>
                  </a:lnTo>
                  <a:lnTo>
                    <a:pt x="35140" y="153847"/>
                  </a:lnTo>
                  <a:lnTo>
                    <a:pt x="33870" y="152666"/>
                  </a:lnTo>
                  <a:lnTo>
                    <a:pt x="32816" y="152273"/>
                  </a:lnTo>
                  <a:lnTo>
                    <a:pt x="31191" y="152603"/>
                  </a:lnTo>
                  <a:lnTo>
                    <a:pt x="29616" y="153682"/>
                  </a:lnTo>
                  <a:lnTo>
                    <a:pt x="29159" y="154533"/>
                  </a:lnTo>
                  <a:lnTo>
                    <a:pt x="28994" y="156108"/>
                  </a:lnTo>
                  <a:lnTo>
                    <a:pt x="29362" y="157861"/>
                  </a:lnTo>
                  <a:lnTo>
                    <a:pt x="30518" y="158864"/>
                  </a:lnTo>
                  <a:lnTo>
                    <a:pt x="32562" y="159118"/>
                  </a:lnTo>
                  <a:lnTo>
                    <a:pt x="34518" y="158762"/>
                  </a:lnTo>
                  <a:lnTo>
                    <a:pt x="35521" y="157556"/>
                  </a:lnTo>
                  <a:lnTo>
                    <a:pt x="35750" y="155460"/>
                  </a:lnTo>
                  <a:close/>
                </a:path>
                <a:path w="259715" h="163829">
                  <a:moveTo>
                    <a:pt x="36525" y="105981"/>
                  </a:moveTo>
                  <a:lnTo>
                    <a:pt x="33108" y="101371"/>
                  </a:lnTo>
                  <a:lnTo>
                    <a:pt x="32677" y="101371"/>
                  </a:lnTo>
                  <a:lnTo>
                    <a:pt x="30429" y="101892"/>
                  </a:lnTo>
                  <a:lnTo>
                    <a:pt x="29298" y="103682"/>
                  </a:lnTo>
                  <a:lnTo>
                    <a:pt x="29806" y="105892"/>
                  </a:lnTo>
                  <a:lnTo>
                    <a:pt x="30822" y="107467"/>
                  </a:lnTo>
                  <a:lnTo>
                    <a:pt x="31813" y="107975"/>
                  </a:lnTo>
                  <a:lnTo>
                    <a:pt x="33464" y="108064"/>
                  </a:lnTo>
                  <a:lnTo>
                    <a:pt x="35471" y="107607"/>
                  </a:lnTo>
                  <a:lnTo>
                    <a:pt x="36525" y="105981"/>
                  </a:lnTo>
                  <a:close/>
                </a:path>
                <a:path w="259715" h="163829">
                  <a:moveTo>
                    <a:pt x="38252" y="162394"/>
                  </a:moveTo>
                  <a:lnTo>
                    <a:pt x="37566" y="162026"/>
                  </a:lnTo>
                  <a:lnTo>
                    <a:pt x="36753" y="161861"/>
                  </a:lnTo>
                  <a:lnTo>
                    <a:pt x="35064" y="162255"/>
                  </a:lnTo>
                  <a:lnTo>
                    <a:pt x="34378" y="162775"/>
                  </a:lnTo>
                  <a:lnTo>
                    <a:pt x="33820" y="163550"/>
                  </a:lnTo>
                  <a:lnTo>
                    <a:pt x="38252" y="162394"/>
                  </a:lnTo>
                  <a:close/>
                </a:path>
                <a:path w="259715" h="163829">
                  <a:moveTo>
                    <a:pt x="51358" y="124498"/>
                  </a:moveTo>
                  <a:lnTo>
                    <a:pt x="50723" y="121729"/>
                  </a:lnTo>
                  <a:lnTo>
                    <a:pt x="50266" y="121031"/>
                  </a:lnTo>
                  <a:lnTo>
                    <a:pt x="48539" y="119113"/>
                  </a:lnTo>
                  <a:lnTo>
                    <a:pt x="46748" y="118414"/>
                  </a:lnTo>
                  <a:lnTo>
                    <a:pt x="43561" y="119138"/>
                  </a:lnTo>
                  <a:lnTo>
                    <a:pt x="42494" y="119951"/>
                  </a:lnTo>
                  <a:lnTo>
                    <a:pt x="41097" y="122085"/>
                  </a:lnTo>
                  <a:lnTo>
                    <a:pt x="40817" y="123444"/>
                  </a:lnTo>
                  <a:lnTo>
                    <a:pt x="41211" y="125158"/>
                  </a:lnTo>
                  <a:lnTo>
                    <a:pt x="42379" y="127381"/>
                  </a:lnTo>
                  <a:lnTo>
                    <a:pt x="43776" y="128397"/>
                  </a:lnTo>
                  <a:lnTo>
                    <a:pt x="46558" y="128689"/>
                  </a:lnTo>
                  <a:lnTo>
                    <a:pt x="47904" y="128371"/>
                  </a:lnTo>
                  <a:lnTo>
                    <a:pt x="48552" y="128003"/>
                  </a:lnTo>
                  <a:lnTo>
                    <a:pt x="50584" y="126403"/>
                  </a:lnTo>
                  <a:lnTo>
                    <a:pt x="51358" y="124498"/>
                  </a:lnTo>
                  <a:close/>
                </a:path>
                <a:path w="259715" h="163829">
                  <a:moveTo>
                    <a:pt x="60744" y="59321"/>
                  </a:moveTo>
                  <a:lnTo>
                    <a:pt x="60236" y="56883"/>
                  </a:lnTo>
                  <a:lnTo>
                    <a:pt x="59905" y="56388"/>
                  </a:lnTo>
                  <a:lnTo>
                    <a:pt x="58724" y="55118"/>
                  </a:lnTo>
                  <a:lnTo>
                    <a:pt x="57594" y="54648"/>
                  </a:lnTo>
                  <a:lnTo>
                    <a:pt x="54724" y="55232"/>
                  </a:lnTo>
                  <a:lnTo>
                    <a:pt x="53657" y="56730"/>
                  </a:lnTo>
                  <a:lnTo>
                    <a:pt x="53759" y="58521"/>
                  </a:lnTo>
                  <a:lnTo>
                    <a:pt x="53746" y="58826"/>
                  </a:lnTo>
                  <a:lnTo>
                    <a:pt x="54127" y="60655"/>
                  </a:lnTo>
                  <a:lnTo>
                    <a:pt x="55905" y="61823"/>
                  </a:lnTo>
                  <a:lnTo>
                    <a:pt x="59550" y="61087"/>
                  </a:lnTo>
                  <a:lnTo>
                    <a:pt x="60744" y="59321"/>
                  </a:lnTo>
                  <a:close/>
                </a:path>
                <a:path w="259715" h="163829">
                  <a:moveTo>
                    <a:pt x="64363" y="99301"/>
                  </a:moveTo>
                  <a:lnTo>
                    <a:pt x="63652" y="96278"/>
                  </a:lnTo>
                  <a:lnTo>
                    <a:pt x="62776" y="95173"/>
                  </a:lnTo>
                  <a:lnTo>
                    <a:pt x="60985" y="94132"/>
                  </a:lnTo>
                  <a:lnTo>
                    <a:pt x="60985" y="102438"/>
                  </a:lnTo>
                  <a:lnTo>
                    <a:pt x="60985" y="94132"/>
                  </a:lnTo>
                  <a:lnTo>
                    <a:pt x="60566" y="93878"/>
                  </a:lnTo>
                  <a:lnTo>
                    <a:pt x="59270" y="93611"/>
                  </a:lnTo>
                  <a:lnTo>
                    <a:pt x="57264" y="94068"/>
                  </a:lnTo>
                  <a:lnTo>
                    <a:pt x="53924" y="98704"/>
                  </a:lnTo>
                  <a:lnTo>
                    <a:pt x="54292" y="100291"/>
                  </a:lnTo>
                  <a:lnTo>
                    <a:pt x="54686" y="100990"/>
                  </a:lnTo>
                  <a:lnTo>
                    <a:pt x="54292" y="101676"/>
                  </a:lnTo>
                  <a:lnTo>
                    <a:pt x="54102" y="102489"/>
                  </a:lnTo>
                  <a:lnTo>
                    <a:pt x="54622" y="105016"/>
                  </a:lnTo>
                  <a:lnTo>
                    <a:pt x="56222" y="106108"/>
                  </a:lnTo>
                  <a:lnTo>
                    <a:pt x="58254" y="105930"/>
                  </a:lnTo>
                  <a:lnTo>
                    <a:pt x="59499" y="105676"/>
                  </a:lnTo>
                  <a:lnTo>
                    <a:pt x="60401" y="104762"/>
                  </a:lnTo>
                  <a:lnTo>
                    <a:pt x="60909" y="103111"/>
                  </a:lnTo>
                  <a:lnTo>
                    <a:pt x="60883" y="103327"/>
                  </a:lnTo>
                  <a:lnTo>
                    <a:pt x="61544" y="103060"/>
                  </a:lnTo>
                  <a:lnTo>
                    <a:pt x="62103" y="102692"/>
                  </a:lnTo>
                  <a:lnTo>
                    <a:pt x="63792" y="100901"/>
                  </a:lnTo>
                  <a:lnTo>
                    <a:pt x="64363" y="99301"/>
                  </a:lnTo>
                  <a:close/>
                </a:path>
                <a:path w="259715" h="163829">
                  <a:moveTo>
                    <a:pt x="67094" y="144856"/>
                  </a:moveTo>
                  <a:lnTo>
                    <a:pt x="66052" y="140360"/>
                  </a:lnTo>
                  <a:lnTo>
                    <a:pt x="62738" y="138303"/>
                  </a:lnTo>
                  <a:lnTo>
                    <a:pt x="58928" y="139166"/>
                  </a:lnTo>
                  <a:lnTo>
                    <a:pt x="58089" y="139534"/>
                  </a:lnTo>
                  <a:lnTo>
                    <a:pt x="58127" y="139001"/>
                  </a:lnTo>
                  <a:lnTo>
                    <a:pt x="54521" y="136017"/>
                  </a:lnTo>
                  <a:lnTo>
                    <a:pt x="52285" y="136461"/>
                  </a:lnTo>
                  <a:lnTo>
                    <a:pt x="51117" y="138214"/>
                  </a:lnTo>
                  <a:lnTo>
                    <a:pt x="51816" y="141744"/>
                  </a:lnTo>
                  <a:lnTo>
                    <a:pt x="53403" y="142824"/>
                  </a:lnTo>
                  <a:lnTo>
                    <a:pt x="55079" y="142697"/>
                  </a:lnTo>
                  <a:lnTo>
                    <a:pt x="54622" y="143802"/>
                  </a:lnTo>
                  <a:lnTo>
                    <a:pt x="59893" y="151549"/>
                  </a:lnTo>
                  <a:lnTo>
                    <a:pt x="64325" y="150545"/>
                  </a:lnTo>
                  <a:lnTo>
                    <a:pt x="65925" y="148996"/>
                  </a:lnTo>
                  <a:lnTo>
                    <a:pt x="66992" y="146024"/>
                  </a:lnTo>
                  <a:lnTo>
                    <a:pt x="67094" y="144856"/>
                  </a:lnTo>
                  <a:close/>
                </a:path>
                <a:path w="259715" h="163829">
                  <a:moveTo>
                    <a:pt x="73596" y="75463"/>
                  </a:moveTo>
                  <a:lnTo>
                    <a:pt x="72390" y="70040"/>
                  </a:lnTo>
                  <a:lnTo>
                    <a:pt x="69697" y="68376"/>
                  </a:lnTo>
                  <a:lnTo>
                    <a:pt x="66522" y="69100"/>
                  </a:lnTo>
                  <a:lnTo>
                    <a:pt x="63817" y="70624"/>
                  </a:lnTo>
                  <a:lnTo>
                    <a:pt x="62712" y="72758"/>
                  </a:lnTo>
                  <a:lnTo>
                    <a:pt x="63855" y="77647"/>
                  </a:lnTo>
                  <a:lnTo>
                    <a:pt x="66548" y="79324"/>
                  </a:lnTo>
                  <a:lnTo>
                    <a:pt x="71932" y="78092"/>
                  </a:lnTo>
                  <a:lnTo>
                    <a:pt x="73596" y="75463"/>
                  </a:lnTo>
                  <a:close/>
                </a:path>
                <a:path w="259715" h="163829">
                  <a:moveTo>
                    <a:pt x="76288" y="121081"/>
                  </a:moveTo>
                  <a:lnTo>
                    <a:pt x="76161" y="118757"/>
                  </a:lnTo>
                  <a:lnTo>
                    <a:pt x="75666" y="116662"/>
                  </a:lnTo>
                  <a:lnTo>
                    <a:pt x="74523" y="115290"/>
                  </a:lnTo>
                  <a:lnTo>
                    <a:pt x="74460" y="118249"/>
                  </a:lnTo>
                  <a:lnTo>
                    <a:pt x="71805" y="116522"/>
                  </a:lnTo>
                  <a:lnTo>
                    <a:pt x="74460" y="118249"/>
                  </a:lnTo>
                  <a:lnTo>
                    <a:pt x="74460" y="115265"/>
                  </a:lnTo>
                  <a:lnTo>
                    <a:pt x="72199" y="114033"/>
                  </a:lnTo>
                  <a:lnTo>
                    <a:pt x="71247" y="113766"/>
                  </a:lnTo>
                  <a:lnTo>
                    <a:pt x="69291" y="113792"/>
                  </a:lnTo>
                  <a:lnTo>
                    <a:pt x="63792" y="119075"/>
                  </a:lnTo>
                  <a:lnTo>
                    <a:pt x="64465" y="121970"/>
                  </a:lnTo>
                  <a:lnTo>
                    <a:pt x="64858" y="122745"/>
                  </a:lnTo>
                  <a:lnTo>
                    <a:pt x="65290" y="123317"/>
                  </a:lnTo>
                  <a:lnTo>
                    <a:pt x="65747" y="124307"/>
                  </a:lnTo>
                  <a:lnTo>
                    <a:pt x="66789" y="126161"/>
                  </a:lnTo>
                  <a:lnTo>
                    <a:pt x="68884" y="127266"/>
                  </a:lnTo>
                  <a:lnTo>
                    <a:pt x="72796" y="126479"/>
                  </a:lnTo>
                  <a:lnTo>
                    <a:pt x="74041" y="125272"/>
                  </a:lnTo>
                  <a:lnTo>
                    <a:pt x="75018" y="122897"/>
                  </a:lnTo>
                  <a:lnTo>
                    <a:pt x="74663" y="123786"/>
                  </a:lnTo>
                  <a:lnTo>
                    <a:pt x="75704" y="122631"/>
                  </a:lnTo>
                  <a:lnTo>
                    <a:pt x="76288" y="121081"/>
                  </a:lnTo>
                  <a:close/>
                </a:path>
                <a:path w="259715" h="163829">
                  <a:moveTo>
                    <a:pt x="80530" y="46532"/>
                  </a:moveTo>
                  <a:lnTo>
                    <a:pt x="79908" y="43853"/>
                  </a:lnTo>
                  <a:lnTo>
                    <a:pt x="78092" y="42735"/>
                  </a:lnTo>
                  <a:lnTo>
                    <a:pt x="74460" y="43561"/>
                  </a:lnTo>
                  <a:lnTo>
                    <a:pt x="73329" y="45351"/>
                  </a:lnTo>
                  <a:lnTo>
                    <a:pt x="74053" y="48463"/>
                  </a:lnTo>
                  <a:lnTo>
                    <a:pt x="75082" y="49377"/>
                  </a:lnTo>
                  <a:lnTo>
                    <a:pt x="76314" y="49644"/>
                  </a:lnTo>
                  <a:lnTo>
                    <a:pt x="77292" y="49784"/>
                  </a:lnTo>
                  <a:lnTo>
                    <a:pt x="78727" y="49453"/>
                  </a:lnTo>
                  <a:lnTo>
                    <a:pt x="79463" y="48869"/>
                  </a:lnTo>
                  <a:lnTo>
                    <a:pt x="80352" y="47409"/>
                  </a:lnTo>
                  <a:lnTo>
                    <a:pt x="80530" y="46532"/>
                  </a:lnTo>
                  <a:close/>
                </a:path>
                <a:path w="259715" h="163829">
                  <a:moveTo>
                    <a:pt x="83553" y="20523"/>
                  </a:moveTo>
                  <a:lnTo>
                    <a:pt x="83223" y="19735"/>
                  </a:lnTo>
                  <a:lnTo>
                    <a:pt x="81915" y="18427"/>
                  </a:lnTo>
                  <a:lnTo>
                    <a:pt x="81114" y="18110"/>
                  </a:lnTo>
                  <a:lnTo>
                    <a:pt x="79248" y="18110"/>
                  </a:lnTo>
                  <a:lnTo>
                    <a:pt x="78460" y="18427"/>
                  </a:lnTo>
                  <a:lnTo>
                    <a:pt x="77139" y="19735"/>
                  </a:lnTo>
                  <a:lnTo>
                    <a:pt x="76809" y="20523"/>
                  </a:lnTo>
                  <a:lnTo>
                    <a:pt x="76809" y="22377"/>
                  </a:lnTo>
                  <a:lnTo>
                    <a:pt x="77139" y="23164"/>
                  </a:lnTo>
                  <a:lnTo>
                    <a:pt x="78460" y="24472"/>
                  </a:lnTo>
                  <a:lnTo>
                    <a:pt x="79248" y="24790"/>
                  </a:lnTo>
                  <a:lnTo>
                    <a:pt x="81114" y="24790"/>
                  </a:lnTo>
                  <a:lnTo>
                    <a:pt x="81915" y="24472"/>
                  </a:lnTo>
                  <a:lnTo>
                    <a:pt x="83223" y="23164"/>
                  </a:lnTo>
                  <a:lnTo>
                    <a:pt x="83553" y="22377"/>
                  </a:lnTo>
                  <a:lnTo>
                    <a:pt x="83553" y="20523"/>
                  </a:lnTo>
                  <a:close/>
                </a:path>
                <a:path w="259715" h="163829">
                  <a:moveTo>
                    <a:pt x="89281" y="99072"/>
                  </a:moveTo>
                  <a:lnTo>
                    <a:pt x="88506" y="95313"/>
                  </a:lnTo>
                  <a:lnTo>
                    <a:pt x="87909" y="94462"/>
                  </a:lnTo>
                  <a:lnTo>
                    <a:pt x="86017" y="92735"/>
                  </a:lnTo>
                  <a:lnTo>
                    <a:pt x="87160" y="93776"/>
                  </a:lnTo>
                  <a:lnTo>
                    <a:pt x="87477" y="92798"/>
                  </a:lnTo>
                  <a:lnTo>
                    <a:pt x="87553" y="91732"/>
                  </a:lnTo>
                  <a:lnTo>
                    <a:pt x="86626" y="87807"/>
                  </a:lnTo>
                  <a:lnTo>
                    <a:pt x="84074" y="85928"/>
                  </a:lnTo>
                  <a:lnTo>
                    <a:pt x="80454" y="86042"/>
                  </a:lnTo>
                  <a:lnTo>
                    <a:pt x="77685" y="86677"/>
                  </a:lnTo>
                  <a:lnTo>
                    <a:pt x="75996" y="88506"/>
                  </a:lnTo>
                  <a:lnTo>
                    <a:pt x="75311" y="91541"/>
                  </a:lnTo>
                  <a:lnTo>
                    <a:pt x="75285" y="92443"/>
                  </a:lnTo>
                  <a:lnTo>
                    <a:pt x="75933" y="95211"/>
                  </a:lnTo>
                  <a:lnTo>
                    <a:pt x="77216" y="96647"/>
                  </a:lnTo>
                  <a:lnTo>
                    <a:pt x="78879" y="97434"/>
                  </a:lnTo>
                  <a:lnTo>
                    <a:pt x="78854" y="95084"/>
                  </a:lnTo>
                  <a:lnTo>
                    <a:pt x="78905" y="98069"/>
                  </a:lnTo>
                  <a:lnTo>
                    <a:pt x="78930" y="98628"/>
                  </a:lnTo>
                  <a:lnTo>
                    <a:pt x="79095" y="98818"/>
                  </a:lnTo>
                  <a:lnTo>
                    <a:pt x="79590" y="100025"/>
                  </a:lnTo>
                  <a:lnTo>
                    <a:pt x="80987" y="101828"/>
                  </a:lnTo>
                  <a:lnTo>
                    <a:pt x="82867" y="102641"/>
                  </a:lnTo>
                  <a:lnTo>
                    <a:pt x="87515" y="101701"/>
                  </a:lnTo>
                  <a:lnTo>
                    <a:pt x="89281" y="99072"/>
                  </a:lnTo>
                  <a:close/>
                </a:path>
                <a:path w="259715" h="163829">
                  <a:moveTo>
                    <a:pt x="97294" y="58953"/>
                  </a:moveTo>
                  <a:lnTo>
                    <a:pt x="97040" y="57277"/>
                  </a:lnTo>
                  <a:lnTo>
                    <a:pt x="97053" y="57010"/>
                  </a:lnTo>
                  <a:lnTo>
                    <a:pt x="96456" y="54444"/>
                  </a:lnTo>
                  <a:lnTo>
                    <a:pt x="93954" y="52857"/>
                  </a:lnTo>
                  <a:lnTo>
                    <a:pt x="91262" y="53276"/>
                  </a:lnTo>
                  <a:lnTo>
                    <a:pt x="91033" y="53276"/>
                  </a:lnTo>
                  <a:lnTo>
                    <a:pt x="88328" y="53886"/>
                  </a:lnTo>
                  <a:lnTo>
                    <a:pt x="86639" y="56565"/>
                  </a:lnTo>
                  <a:lnTo>
                    <a:pt x="87668" y="60985"/>
                  </a:lnTo>
                  <a:lnTo>
                    <a:pt x="88976" y="62217"/>
                  </a:lnTo>
                  <a:lnTo>
                    <a:pt x="91427" y="63055"/>
                  </a:lnTo>
                  <a:lnTo>
                    <a:pt x="92341" y="63195"/>
                  </a:lnTo>
                  <a:lnTo>
                    <a:pt x="94284" y="62750"/>
                  </a:lnTo>
                  <a:lnTo>
                    <a:pt x="95072" y="62191"/>
                  </a:lnTo>
                  <a:lnTo>
                    <a:pt x="96761" y="60413"/>
                  </a:lnTo>
                  <a:lnTo>
                    <a:pt x="97294" y="58953"/>
                  </a:lnTo>
                  <a:close/>
                </a:path>
                <a:path w="259715" h="163829">
                  <a:moveTo>
                    <a:pt x="98983" y="74383"/>
                  </a:moveTo>
                  <a:lnTo>
                    <a:pt x="93103" y="67678"/>
                  </a:lnTo>
                  <a:lnTo>
                    <a:pt x="90601" y="68186"/>
                  </a:lnTo>
                  <a:lnTo>
                    <a:pt x="89217" y="69621"/>
                  </a:lnTo>
                  <a:lnTo>
                    <a:pt x="88506" y="72097"/>
                  </a:lnTo>
                  <a:lnTo>
                    <a:pt x="88417" y="72872"/>
                  </a:lnTo>
                  <a:lnTo>
                    <a:pt x="89001" y="75704"/>
                  </a:lnTo>
                  <a:lnTo>
                    <a:pt x="90614" y="77190"/>
                  </a:lnTo>
                  <a:lnTo>
                    <a:pt x="93179" y="77685"/>
                  </a:lnTo>
                  <a:lnTo>
                    <a:pt x="93840" y="77698"/>
                  </a:lnTo>
                  <a:lnTo>
                    <a:pt x="97218" y="77012"/>
                  </a:lnTo>
                  <a:lnTo>
                    <a:pt x="98983" y="74383"/>
                  </a:lnTo>
                  <a:close/>
                </a:path>
                <a:path w="259715" h="163829">
                  <a:moveTo>
                    <a:pt x="100482" y="118452"/>
                  </a:moveTo>
                  <a:lnTo>
                    <a:pt x="94170" y="112636"/>
                  </a:lnTo>
                  <a:lnTo>
                    <a:pt x="93129" y="112737"/>
                  </a:lnTo>
                  <a:lnTo>
                    <a:pt x="90690" y="113220"/>
                  </a:lnTo>
                  <a:lnTo>
                    <a:pt x="88900" y="115100"/>
                  </a:lnTo>
                  <a:lnTo>
                    <a:pt x="88239" y="118160"/>
                  </a:lnTo>
                  <a:lnTo>
                    <a:pt x="88226" y="118986"/>
                  </a:lnTo>
                  <a:lnTo>
                    <a:pt x="88633" y="121018"/>
                  </a:lnTo>
                  <a:lnTo>
                    <a:pt x="89230" y="122047"/>
                  </a:lnTo>
                  <a:lnTo>
                    <a:pt x="90043" y="122859"/>
                  </a:lnTo>
                  <a:lnTo>
                    <a:pt x="90563" y="121259"/>
                  </a:lnTo>
                  <a:lnTo>
                    <a:pt x="91821" y="119926"/>
                  </a:lnTo>
                  <a:lnTo>
                    <a:pt x="95923" y="118960"/>
                  </a:lnTo>
                  <a:lnTo>
                    <a:pt x="98158" y="120180"/>
                  </a:lnTo>
                  <a:lnTo>
                    <a:pt x="99174" y="122224"/>
                  </a:lnTo>
                  <a:lnTo>
                    <a:pt x="99593" y="121653"/>
                  </a:lnTo>
                  <a:lnTo>
                    <a:pt x="99910" y="121031"/>
                  </a:lnTo>
                  <a:lnTo>
                    <a:pt x="100393" y="119430"/>
                  </a:lnTo>
                  <a:lnTo>
                    <a:pt x="100482" y="118452"/>
                  </a:lnTo>
                  <a:close/>
                </a:path>
                <a:path w="259715" h="163829">
                  <a:moveTo>
                    <a:pt x="103098" y="101130"/>
                  </a:moveTo>
                  <a:lnTo>
                    <a:pt x="103035" y="100990"/>
                  </a:lnTo>
                  <a:lnTo>
                    <a:pt x="103098" y="101142"/>
                  </a:lnTo>
                  <a:close/>
                </a:path>
                <a:path w="259715" h="163829">
                  <a:moveTo>
                    <a:pt x="105092" y="32969"/>
                  </a:moveTo>
                  <a:lnTo>
                    <a:pt x="104762" y="32181"/>
                  </a:lnTo>
                  <a:lnTo>
                    <a:pt x="103441" y="30873"/>
                  </a:lnTo>
                  <a:lnTo>
                    <a:pt x="102654" y="30556"/>
                  </a:lnTo>
                  <a:lnTo>
                    <a:pt x="100787" y="30556"/>
                  </a:lnTo>
                  <a:lnTo>
                    <a:pt x="99987" y="30873"/>
                  </a:lnTo>
                  <a:lnTo>
                    <a:pt x="98679" y="32181"/>
                  </a:lnTo>
                  <a:lnTo>
                    <a:pt x="98348" y="32969"/>
                  </a:lnTo>
                  <a:lnTo>
                    <a:pt x="98348" y="34823"/>
                  </a:lnTo>
                  <a:lnTo>
                    <a:pt x="98679" y="35610"/>
                  </a:lnTo>
                  <a:lnTo>
                    <a:pt x="99987" y="36918"/>
                  </a:lnTo>
                  <a:lnTo>
                    <a:pt x="100787" y="37249"/>
                  </a:lnTo>
                  <a:lnTo>
                    <a:pt x="102654" y="37249"/>
                  </a:lnTo>
                  <a:lnTo>
                    <a:pt x="103441" y="36918"/>
                  </a:lnTo>
                  <a:lnTo>
                    <a:pt x="104762" y="35610"/>
                  </a:lnTo>
                  <a:lnTo>
                    <a:pt x="105092" y="34823"/>
                  </a:lnTo>
                  <a:lnTo>
                    <a:pt x="105092" y="32969"/>
                  </a:lnTo>
                  <a:close/>
                </a:path>
                <a:path w="259715" h="163829">
                  <a:moveTo>
                    <a:pt x="106819" y="46634"/>
                  </a:moveTo>
                  <a:lnTo>
                    <a:pt x="106222" y="43738"/>
                  </a:lnTo>
                  <a:lnTo>
                    <a:pt x="105486" y="42938"/>
                  </a:lnTo>
                  <a:lnTo>
                    <a:pt x="103911" y="42214"/>
                  </a:lnTo>
                  <a:lnTo>
                    <a:pt x="103212" y="42062"/>
                  </a:lnTo>
                  <a:lnTo>
                    <a:pt x="101219" y="42456"/>
                  </a:lnTo>
                  <a:lnTo>
                    <a:pt x="100317" y="43383"/>
                  </a:lnTo>
                  <a:lnTo>
                    <a:pt x="99809" y="45034"/>
                  </a:lnTo>
                  <a:lnTo>
                    <a:pt x="99720" y="45580"/>
                  </a:lnTo>
                  <a:lnTo>
                    <a:pt x="100203" y="47967"/>
                  </a:lnTo>
                  <a:lnTo>
                    <a:pt x="101993" y="49136"/>
                  </a:lnTo>
                  <a:lnTo>
                    <a:pt x="105638" y="48399"/>
                  </a:lnTo>
                  <a:lnTo>
                    <a:pt x="106819" y="46634"/>
                  </a:lnTo>
                  <a:close/>
                </a:path>
                <a:path w="259715" h="163829">
                  <a:moveTo>
                    <a:pt x="110617" y="21767"/>
                  </a:moveTo>
                  <a:lnTo>
                    <a:pt x="109880" y="18148"/>
                  </a:lnTo>
                  <a:lnTo>
                    <a:pt x="108102" y="16979"/>
                  </a:lnTo>
                  <a:lnTo>
                    <a:pt x="104457" y="17703"/>
                  </a:lnTo>
                  <a:lnTo>
                    <a:pt x="103276" y="19469"/>
                  </a:lnTo>
                  <a:lnTo>
                    <a:pt x="103720" y="21640"/>
                  </a:lnTo>
                  <a:lnTo>
                    <a:pt x="104724" y="23418"/>
                  </a:lnTo>
                  <a:lnTo>
                    <a:pt x="106019" y="24091"/>
                  </a:lnTo>
                  <a:lnTo>
                    <a:pt x="107619" y="23901"/>
                  </a:lnTo>
                  <a:lnTo>
                    <a:pt x="109448" y="23533"/>
                  </a:lnTo>
                  <a:lnTo>
                    <a:pt x="110617" y="21767"/>
                  </a:lnTo>
                  <a:close/>
                </a:path>
                <a:path w="259715" h="163829">
                  <a:moveTo>
                    <a:pt x="115531" y="98488"/>
                  </a:moveTo>
                  <a:lnTo>
                    <a:pt x="114604" y="94449"/>
                  </a:lnTo>
                  <a:lnTo>
                    <a:pt x="113576" y="93091"/>
                  </a:lnTo>
                  <a:lnTo>
                    <a:pt x="112255" y="92214"/>
                  </a:lnTo>
                  <a:lnTo>
                    <a:pt x="112382" y="91478"/>
                  </a:lnTo>
                  <a:lnTo>
                    <a:pt x="112395" y="90728"/>
                  </a:lnTo>
                  <a:lnTo>
                    <a:pt x="111772" y="87693"/>
                  </a:lnTo>
                  <a:lnTo>
                    <a:pt x="110058" y="86004"/>
                  </a:lnTo>
                  <a:lnTo>
                    <a:pt x="107035" y="85153"/>
                  </a:lnTo>
                  <a:lnTo>
                    <a:pt x="106070" y="85077"/>
                  </a:lnTo>
                  <a:lnTo>
                    <a:pt x="101815" y="85940"/>
                  </a:lnTo>
                  <a:lnTo>
                    <a:pt x="99695" y="89115"/>
                  </a:lnTo>
                  <a:lnTo>
                    <a:pt x="100533" y="92938"/>
                  </a:lnTo>
                  <a:lnTo>
                    <a:pt x="100876" y="94030"/>
                  </a:lnTo>
                  <a:lnTo>
                    <a:pt x="101498" y="94970"/>
                  </a:lnTo>
                  <a:lnTo>
                    <a:pt x="102323" y="95681"/>
                  </a:lnTo>
                  <a:lnTo>
                    <a:pt x="102120" y="96456"/>
                  </a:lnTo>
                  <a:lnTo>
                    <a:pt x="102069" y="96850"/>
                  </a:lnTo>
                  <a:lnTo>
                    <a:pt x="102450" y="97142"/>
                  </a:lnTo>
                  <a:lnTo>
                    <a:pt x="102755" y="97510"/>
                  </a:lnTo>
                  <a:lnTo>
                    <a:pt x="102984" y="97955"/>
                  </a:lnTo>
                  <a:lnTo>
                    <a:pt x="103339" y="96977"/>
                  </a:lnTo>
                  <a:lnTo>
                    <a:pt x="103644" y="96558"/>
                  </a:lnTo>
                  <a:lnTo>
                    <a:pt x="103162" y="96316"/>
                  </a:lnTo>
                  <a:lnTo>
                    <a:pt x="102730" y="96024"/>
                  </a:lnTo>
                  <a:lnTo>
                    <a:pt x="103644" y="96558"/>
                  </a:lnTo>
                  <a:lnTo>
                    <a:pt x="104330" y="95592"/>
                  </a:lnTo>
                  <a:lnTo>
                    <a:pt x="105321" y="94830"/>
                  </a:lnTo>
                  <a:lnTo>
                    <a:pt x="108038" y="94208"/>
                  </a:lnTo>
                  <a:lnTo>
                    <a:pt x="109486" y="94589"/>
                  </a:lnTo>
                  <a:lnTo>
                    <a:pt x="110617" y="95389"/>
                  </a:lnTo>
                  <a:lnTo>
                    <a:pt x="111556" y="96075"/>
                  </a:lnTo>
                  <a:lnTo>
                    <a:pt x="112318" y="97040"/>
                  </a:lnTo>
                  <a:lnTo>
                    <a:pt x="113195" y="100774"/>
                  </a:lnTo>
                  <a:lnTo>
                    <a:pt x="111721" y="103212"/>
                  </a:lnTo>
                  <a:lnTo>
                    <a:pt x="109308" y="104038"/>
                  </a:lnTo>
                  <a:lnTo>
                    <a:pt x="110058" y="103949"/>
                  </a:lnTo>
                  <a:lnTo>
                    <a:pt x="111213" y="103682"/>
                  </a:lnTo>
                  <a:lnTo>
                    <a:pt x="112191" y="103111"/>
                  </a:lnTo>
                  <a:lnTo>
                    <a:pt x="114693" y="100838"/>
                  </a:lnTo>
                  <a:lnTo>
                    <a:pt x="115531" y="98488"/>
                  </a:lnTo>
                  <a:close/>
                </a:path>
                <a:path w="259715" h="163829">
                  <a:moveTo>
                    <a:pt x="123088" y="57658"/>
                  </a:moveTo>
                  <a:lnTo>
                    <a:pt x="118503" y="52412"/>
                  </a:lnTo>
                  <a:lnTo>
                    <a:pt x="115011" y="53111"/>
                  </a:lnTo>
                  <a:lnTo>
                    <a:pt x="118503" y="52412"/>
                  </a:lnTo>
                  <a:lnTo>
                    <a:pt x="120002" y="52895"/>
                  </a:lnTo>
                  <a:lnTo>
                    <a:pt x="121132" y="53848"/>
                  </a:lnTo>
                  <a:lnTo>
                    <a:pt x="121335" y="53086"/>
                  </a:lnTo>
                  <a:lnTo>
                    <a:pt x="121424" y="52298"/>
                  </a:lnTo>
                  <a:lnTo>
                    <a:pt x="120611" y="48793"/>
                  </a:lnTo>
                  <a:lnTo>
                    <a:pt x="117919" y="47129"/>
                  </a:lnTo>
                  <a:lnTo>
                    <a:pt x="113614" y="48120"/>
                  </a:lnTo>
                  <a:lnTo>
                    <a:pt x="113614" y="54559"/>
                  </a:lnTo>
                  <a:lnTo>
                    <a:pt x="113487" y="55029"/>
                  </a:lnTo>
                  <a:lnTo>
                    <a:pt x="113614" y="54559"/>
                  </a:lnTo>
                  <a:lnTo>
                    <a:pt x="113614" y="48120"/>
                  </a:lnTo>
                  <a:lnTo>
                    <a:pt x="112509" y="48361"/>
                  </a:lnTo>
                  <a:lnTo>
                    <a:pt x="110820" y="51028"/>
                  </a:lnTo>
                  <a:lnTo>
                    <a:pt x="111696" y="54800"/>
                  </a:lnTo>
                  <a:lnTo>
                    <a:pt x="112344" y="55651"/>
                  </a:lnTo>
                  <a:lnTo>
                    <a:pt x="113131" y="56324"/>
                  </a:lnTo>
                  <a:lnTo>
                    <a:pt x="112991" y="56845"/>
                  </a:lnTo>
                  <a:lnTo>
                    <a:pt x="113030" y="58153"/>
                  </a:lnTo>
                  <a:lnTo>
                    <a:pt x="112966" y="58369"/>
                  </a:lnTo>
                  <a:lnTo>
                    <a:pt x="113182" y="59372"/>
                  </a:lnTo>
                  <a:lnTo>
                    <a:pt x="113563" y="60045"/>
                  </a:lnTo>
                  <a:lnTo>
                    <a:pt x="115163" y="62064"/>
                  </a:lnTo>
                  <a:lnTo>
                    <a:pt x="117017" y="62865"/>
                  </a:lnTo>
                  <a:lnTo>
                    <a:pt x="120611" y="62153"/>
                  </a:lnTo>
                  <a:lnTo>
                    <a:pt x="121831" y="60985"/>
                  </a:lnTo>
                  <a:lnTo>
                    <a:pt x="122859" y="58648"/>
                  </a:lnTo>
                  <a:lnTo>
                    <a:pt x="123088" y="57658"/>
                  </a:lnTo>
                  <a:close/>
                </a:path>
                <a:path w="259715" h="163829">
                  <a:moveTo>
                    <a:pt x="126123" y="76466"/>
                  </a:moveTo>
                  <a:lnTo>
                    <a:pt x="121246" y="69583"/>
                  </a:lnTo>
                  <a:lnTo>
                    <a:pt x="118897" y="70040"/>
                  </a:lnTo>
                  <a:lnTo>
                    <a:pt x="120180" y="70688"/>
                  </a:lnTo>
                  <a:lnTo>
                    <a:pt x="121196" y="71805"/>
                  </a:lnTo>
                  <a:lnTo>
                    <a:pt x="122186" y="75984"/>
                  </a:lnTo>
                  <a:lnTo>
                    <a:pt x="120510" y="78663"/>
                  </a:lnTo>
                  <a:lnTo>
                    <a:pt x="116789" y="79527"/>
                  </a:lnTo>
                  <a:lnTo>
                    <a:pt x="115811" y="79349"/>
                  </a:lnTo>
                  <a:lnTo>
                    <a:pt x="114909" y="79006"/>
                  </a:lnTo>
                  <a:lnTo>
                    <a:pt x="115582" y="79984"/>
                  </a:lnTo>
                  <a:lnTo>
                    <a:pt x="117436" y="81648"/>
                  </a:lnTo>
                  <a:lnTo>
                    <a:pt x="119430" y="82245"/>
                  </a:lnTo>
                  <a:lnTo>
                    <a:pt x="123698" y="81280"/>
                  </a:lnTo>
                  <a:lnTo>
                    <a:pt x="125336" y="79565"/>
                  </a:lnTo>
                  <a:lnTo>
                    <a:pt x="126047" y="76987"/>
                  </a:lnTo>
                  <a:lnTo>
                    <a:pt x="126123" y="76466"/>
                  </a:lnTo>
                  <a:close/>
                </a:path>
                <a:path w="259715" h="163829">
                  <a:moveTo>
                    <a:pt x="131521" y="32702"/>
                  </a:moveTo>
                  <a:lnTo>
                    <a:pt x="131191" y="31915"/>
                  </a:lnTo>
                  <a:lnTo>
                    <a:pt x="129870" y="30607"/>
                  </a:lnTo>
                  <a:lnTo>
                    <a:pt x="129082" y="30276"/>
                  </a:lnTo>
                  <a:lnTo>
                    <a:pt x="127215" y="30276"/>
                  </a:lnTo>
                  <a:lnTo>
                    <a:pt x="126415" y="30607"/>
                  </a:lnTo>
                  <a:lnTo>
                    <a:pt x="125095" y="31915"/>
                  </a:lnTo>
                  <a:lnTo>
                    <a:pt x="124764" y="32702"/>
                  </a:lnTo>
                  <a:lnTo>
                    <a:pt x="124764" y="34556"/>
                  </a:lnTo>
                  <a:lnTo>
                    <a:pt x="125095" y="35344"/>
                  </a:lnTo>
                  <a:lnTo>
                    <a:pt x="126415" y="36652"/>
                  </a:lnTo>
                  <a:lnTo>
                    <a:pt x="127215" y="36969"/>
                  </a:lnTo>
                  <a:lnTo>
                    <a:pt x="129082" y="36969"/>
                  </a:lnTo>
                  <a:lnTo>
                    <a:pt x="129870" y="36652"/>
                  </a:lnTo>
                  <a:lnTo>
                    <a:pt x="131191" y="35344"/>
                  </a:lnTo>
                  <a:lnTo>
                    <a:pt x="131521" y="34556"/>
                  </a:lnTo>
                  <a:lnTo>
                    <a:pt x="131521" y="32702"/>
                  </a:lnTo>
                  <a:close/>
                </a:path>
                <a:path w="259715" h="163829">
                  <a:moveTo>
                    <a:pt x="132765" y="2413"/>
                  </a:moveTo>
                  <a:lnTo>
                    <a:pt x="132435" y="1625"/>
                  </a:lnTo>
                  <a:lnTo>
                    <a:pt x="131114" y="317"/>
                  </a:lnTo>
                  <a:lnTo>
                    <a:pt x="130314" y="0"/>
                  </a:lnTo>
                  <a:lnTo>
                    <a:pt x="128460" y="0"/>
                  </a:lnTo>
                  <a:lnTo>
                    <a:pt x="127660" y="317"/>
                  </a:lnTo>
                  <a:lnTo>
                    <a:pt x="126352" y="1625"/>
                  </a:lnTo>
                  <a:lnTo>
                    <a:pt x="126022" y="2413"/>
                  </a:lnTo>
                  <a:lnTo>
                    <a:pt x="126022" y="4267"/>
                  </a:lnTo>
                  <a:lnTo>
                    <a:pt x="126352" y="5054"/>
                  </a:lnTo>
                  <a:lnTo>
                    <a:pt x="127660" y="6362"/>
                  </a:lnTo>
                  <a:lnTo>
                    <a:pt x="128460" y="6680"/>
                  </a:lnTo>
                  <a:lnTo>
                    <a:pt x="130314" y="6680"/>
                  </a:lnTo>
                  <a:lnTo>
                    <a:pt x="131114" y="6362"/>
                  </a:lnTo>
                  <a:lnTo>
                    <a:pt x="132435" y="5054"/>
                  </a:lnTo>
                  <a:lnTo>
                    <a:pt x="132765" y="4267"/>
                  </a:lnTo>
                  <a:lnTo>
                    <a:pt x="132765" y="2413"/>
                  </a:lnTo>
                  <a:close/>
                </a:path>
                <a:path w="259715" h="163829">
                  <a:moveTo>
                    <a:pt x="142481" y="107099"/>
                  </a:moveTo>
                  <a:lnTo>
                    <a:pt x="141770" y="104025"/>
                  </a:lnTo>
                  <a:lnTo>
                    <a:pt x="140258" y="102387"/>
                  </a:lnTo>
                  <a:lnTo>
                    <a:pt x="138353" y="101625"/>
                  </a:lnTo>
                  <a:lnTo>
                    <a:pt x="139585" y="100139"/>
                  </a:lnTo>
                  <a:lnTo>
                    <a:pt x="140169" y="98183"/>
                  </a:lnTo>
                  <a:lnTo>
                    <a:pt x="139319" y="94005"/>
                  </a:lnTo>
                  <a:lnTo>
                    <a:pt x="137845" y="92329"/>
                  </a:lnTo>
                  <a:lnTo>
                    <a:pt x="135953" y="91503"/>
                  </a:lnTo>
                  <a:lnTo>
                    <a:pt x="136499" y="94627"/>
                  </a:lnTo>
                  <a:lnTo>
                    <a:pt x="134531" y="97663"/>
                  </a:lnTo>
                  <a:lnTo>
                    <a:pt x="129730" y="98780"/>
                  </a:lnTo>
                  <a:lnTo>
                    <a:pt x="128092" y="98450"/>
                  </a:lnTo>
                  <a:lnTo>
                    <a:pt x="126758" y="97612"/>
                  </a:lnTo>
                  <a:lnTo>
                    <a:pt x="127000" y="99402"/>
                  </a:lnTo>
                  <a:lnTo>
                    <a:pt x="127546" y="100520"/>
                  </a:lnTo>
                  <a:lnTo>
                    <a:pt x="128143" y="99847"/>
                  </a:lnTo>
                  <a:lnTo>
                    <a:pt x="128854" y="99250"/>
                  </a:lnTo>
                  <a:lnTo>
                    <a:pt x="132435" y="98171"/>
                  </a:lnTo>
                  <a:lnTo>
                    <a:pt x="135255" y="99644"/>
                  </a:lnTo>
                  <a:lnTo>
                    <a:pt x="136169" y="102628"/>
                  </a:lnTo>
                  <a:lnTo>
                    <a:pt x="136169" y="103327"/>
                  </a:lnTo>
                  <a:lnTo>
                    <a:pt x="136347" y="105397"/>
                  </a:lnTo>
                  <a:lnTo>
                    <a:pt x="135229" y="107327"/>
                  </a:lnTo>
                  <a:lnTo>
                    <a:pt x="133299" y="108204"/>
                  </a:lnTo>
                  <a:lnTo>
                    <a:pt x="133819" y="109994"/>
                  </a:lnTo>
                  <a:lnTo>
                    <a:pt x="132892" y="111683"/>
                  </a:lnTo>
                  <a:lnTo>
                    <a:pt x="131279" y="112293"/>
                  </a:lnTo>
                  <a:lnTo>
                    <a:pt x="131991" y="112915"/>
                  </a:lnTo>
                  <a:lnTo>
                    <a:pt x="133807" y="114046"/>
                  </a:lnTo>
                  <a:lnTo>
                    <a:pt x="135572" y="114388"/>
                  </a:lnTo>
                  <a:lnTo>
                    <a:pt x="139928" y="113398"/>
                  </a:lnTo>
                  <a:lnTo>
                    <a:pt x="141795" y="111340"/>
                  </a:lnTo>
                  <a:lnTo>
                    <a:pt x="142468" y="108038"/>
                  </a:lnTo>
                  <a:lnTo>
                    <a:pt x="142481" y="107099"/>
                  </a:lnTo>
                  <a:close/>
                </a:path>
                <a:path w="259715" h="163829">
                  <a:moveTo>
                    <a:pt x="149364" y="84963"/>
                  </a:moveTo>
                  <a:lnTo>
                    <a:pt x="147548" y="85344"/>
                  </a:lnTo>
                  <a:lnTo>
                    <a:pt x="145757" y="84175"/>
                  </a:lnTo>
                  <a:lnTo>
                    <a:pt x="145389" y="82130"/>
                  </a:lnTo>
                  <a:lnTo>
                    <a:pt x="144297" y="82130"/>
                  </a:lnTo>
                  <a:lnTo>
                    <a:pt x="143256" y="81826"/>
                  </a:lnTo>
                  <a:lnTo>
                    <a:pt x="142354" y="81292"/>
                  </a:lnTo>
                  <a:lnTo>
                    <a:pt x="141744" y="82054"/>
                  </a:lnTo>
                  <a:lnTo>
                    <a:pt x="140982" y="82702"/>
                  </a:lnTo>
                  <a:lnTo>
                    <a:pt x="139344" y="83197"/>
                  </a:lnTo>
                  <a:lnTo>
                    <a:pt x="138696" y="83248"/>
                  </a:lnTo>
                  <a:lnTo>
                    <a:pt x="138061" y="83197"/>
                  </a:lnTo>
                  <a:lnTo>
                    <a:pt x="139077" y="85991"/>
                  </a:lnTo>
                  <a:lnTo>
                    <a:pt x="141871" y="87744"/>
                  </a:lnTo>
                  <a:lnTo>
                    <a:pt x="145707" y="87363"/>
                  </a:lnTo>
                  <a:lnTo>
                    <a:pt x="147129" y="87033"/>
                  </a:lnTo>
                  <a:lnTo>
                    <a:pt x="148323" y="86258"/>
                  </a:lnTo>
                  <a:lnTo>
                    <a:pt x="149364" y="84963"/>
                  </a:lnTo>
                  <a:close/>
                </a:path>
                <a:path w="259715" h="163829">
                  <a:moveTo>
                    <a:pt x="151574" y="54495"/>
                  </a:moveTo>
                  <a:lnTo>
                    <a:pt x="150926" y="51701"/>
                  </a:lnTo>
                  <a:lnTo>
                    <a:pt x="149948" y="50596"/>
                  </a:lnTo>
                  <a:lnTo>
                    <a:pt x="148717" y="49936"/>
                  </a:lnTo>
                  <a:lnTo>
                    <a:pt x="148831" y="51193"/>
                  </a:lnTo>
                  <a:lnTo>
                    <a:pt x="148247" y="52362"/>
                  </a:lnTo>
                  <a:lnTo>
                    <a:pt x="147193" y="53022"/>
                  </a:lnTo>
                  <a:lnTo>
                    <a:pt x="146710" y="53352"/>
                  </a:lnTo>
                  <a:lnTo>
                    <a:pt x="144640" y="53987"/>
                  </a:lnTo>
                  <a:lnTo>
                    <a:pt x="142748" y="52997"/>
                  </a:lnTo>
                  <a:lnTo>
                    <a:pt x="141808" y="49961"/>
                  </a:lnTo>
                  <a:lnTo>
                    <a:pt x="142240" y="48666"/>
                  </a:lnTo>
                  <a:lnTo>
                    <a:pt x="143154" y="47828"/>
                  </a:lnTo>
                  <a:lnTo>
                    <a:pt x="142544" y="47713"/>
                  </a:lnTo>
                  <a:lnTo>
                    <a:pt x="141909" y="47701"/>
                  </a:lnTo>
                  <a:lnTo>
                    <a:pt x="138557" y="48361"/>
                  </a:lnTo>
                  <a:lnTo>
                    <a:pt x="136791" y="50990"/>
                  </a:lnTo>
                  <a:lnTo>
                    <a:pt x="137414" y="54025"/>
                  </a:lnTo>
                  <a:lnTo>
                    <a:pt x="137731" y="54584"/>
                  </a:lnTo>
                  <a:lnTo>
                    <a:pt x="138252" y="54216"/>
                  </a:lnTo>
                  <a:lnTo>
                    <a:pt x="138836" y="53936"/>
                  </a:lnTo>
                  <a:lnTo>
                    <a:pt x="141909" y="53225"/>
                  </a:lnTo>
                  <a:lnTo>
                    <a:pt x="144246" y="54559"/>
                  </a:lnTo>
                  <a:lnTo>
                    <a:pt x="145186" y="56743"/>
                  </a:lnTo>
                  <a:lnTo>
                    <a:pt x="145465" y="57213"/>
                  </a:lnTo>
                  <a:lnTo>
                    <a:pt x="145669" y="58077"/>
                  </a:lnTo>
                  <a:lnTo>
                    <a:pt x="145580" y="59194"/>
                  </a:lnTo>
                  <a:lnTo>
                    <a:pt x="146037" y="59270"/>
                  </a:lnTo>
                  <a:lnTo>
                    <a:pt x="147002" y="59156"/>
                  </a:lnTo>
                  <a:lnTo>
                    <a:pt x="147345" y="58140"/>
                  </a:lnTo>
                  <a:lnTo>
                    <a:pt x="148120" y="57289"/>
                  </a:lnTo>
                  <a:lnTo>
                    <a:pt x="149707" y="56845"/>
                  </a:lnTo>
                  <a:lnTo>
                    <a:pt x="150634" y="56896"/>
                  </a:lnTo>
                  <a:lnTo>
                    <a:pt x="151307" y="55816"/>
                  </a:lnTo>
                  <a:lnTo>
                    <a:pt x="151574" y="54495"/>
                  </a:lnTo>
                  <a:close/>
                </a:path>
                <a:path w="259715" h="163829">
                  <a:moveTo>
                    <a:pt x="159981" y="2870"/>
                  </a:moveTo>
                  <a:lnTo>
                    <a:pt x="159651" y="2082"/>
                  </a:lnTo>
                  <a:lnTo>
                    <a:pt x="158343" y="774"/>
                  </a:lnTo>
                  <a:lnTo>
                    <a:pt x="157543" y="457"/>
                  </a:lnTo>
                  <a:lnTo>
                    <a:pt x="155689" y="457"/>
                  </a:lnTo>
                  <a:lnTo>
                    <a:pt x="154889" y="774"/>
                  </a:lnTo>
                  <a:lnTo>
                    <a:pt x="153568" y="2082"/>
                  </a:lnTo>
                  <a:lnTo>
                    <a:pt x="153238" y="2870"/>
                  </a:lnTo>
                  <a:lnTo>
                    <a:pt x="153238" y="4724"/>
                  </a:lnTo>
                  <a:lnTo>
                    <a:pt x="153568" y="5511"/>
                  </a:lnTo>
                  <a:lnTo>
                    <a:pt x="154889" y="6819"/>
                  </a:lnTo>
                  <a:lnTo>
                    <a:pt x="155689" y="7137"/>
                  </a:lnTo>
                  <a:lnTo>
                    <a:pt x="157543" y="7137"/>
                  </a:lnTo>
                  <a:lnTo>
                    <a:pt x="158343" y="6819"/>
                  </a:lnTo>
                  <a:lnTo>
                    <a:pt x="159651" y="5511"/>
                  </a:lnTo>
                  <a:lnTo>
                    <a:pt x="159981" y="4724"/>
                  </a:lnTo>
                  <a:lnTo>
                    <a:pt x="159981" y="2870"/>
                  </a:lnTo>
                  <a:close/>
                </a:path>
                <a:path w="259715" h="163829">
                  <a:moveTo>
                    <a:pt x="169557" y="18249"/>
                  </a:moveTo>
                  <a:lnTo>
                    <a:pt x="169227" y="17449"/>
                  </a:lnTo>
                  <a:lnTo>
                    <a:pt x="167919" y="16154"/>
                  </a:lnTo>
                  <a:lnTo>
                    <a:pt x="167119" y="15824"/>
                  </a:lnTo>
                  <a:lnTo>
                    <a:pt x="165252" y="15824"/>
                  </a:lnTo>
                  <a:lnTo>
                    <a:pt x="164465" y="16154"/>
                  </a:lnTo>
                  <a:lnTo>
                    <a:pt x="163144" y="17449"/>
                  </a:lnTo>
                  <a:lnTo>
                    <a:pt x="162814" y="18249"/>
                  </a:lnTo>
                  <a:lnTo>
                    <a:pt x="162814" y="20091"/>
                  </a:lnTo>
                  <a:lnTo>
                    <a:pt x="163144" y="20878"/>
                  </a:lnTo>
                  <a:lnTo>
                    <a:pt x="164465" y="22186"/>
                  </a:lnTo>
                  <a:lnTo>
                    <a:pt x="165252" y="22517"/>
                  </a:lnTo>
                  <a:lnTo>
                    <a:pt x="167119" y="22517"/>
                  </a:lnTo>
                  <a:lnTo>
                    <a:pt x="167919" y="22186"/>
                  </a:lnTo>
                  <a:lnTo>
                    <a:pt x="169227" y="20878"/>
                  </a:lnTo>
                  <a:lnTo>
                    <a:pt x="169557" y="20091"/>
                  </a:lnTo>
                  <a:lnTo>
                    <a:pt x="169557" y="18249"/>
                  </a:lnTo>
                  <a:close/>
                </a:path>
                <a:path w="259715" h="163829">
                  <a:moveTo>
                    <a:pt x="169837" y="110972"/>
                  </a:moveTo>
                  <a:lnTo>
                    <a:pt x="168960" y="107848"/>
                  </a:lnTo>
                  <a:lnTo>
                    <a:pt x="167843" y="106502"/>
                  </a:lnTo>
                  <a:lnTo>
                    <a:pt x="167500" y="106324"/>
                  </a:lnTo>
                  <a:lnTo>
                    <a:pt x="167500" y="110464"/>
                  </a:lnTo>
                  <a:lnTo>
                    <a:pt x="165201" y="113906"/>
                  </a:lnTo>
                  <a:lnTo>
                    <a:pt x="160032" y="114947"/>
                  </a:lnTo>
                  <a:lnTo>
                    <a:pt x="165188" y="113906"/>
                  </a:lnTo>
                  <a:lnTo>
                    <a:pt x="167487" y="110451"/>
                  </a:lnTo>
                  <a:lnTo>
                    <a:pt x="166624" y="106451"/>
                  </a:lnTo>
                  <a:lnTo>
                    <a:pt x="166776" y="106934"/>
                  </a:lnTo>
                  <a:lnTo>
                    <a:pt x="167487" y="110451"/>
                  </a:lnTo>
                  <a:lnTo>
                    <a:pt x="167500" y="106324"/>
                  </a:lnTo>
                  <a:lnTo>
                    <a:pt x="166395" y="105702"/>
                  </a:lnTo>
                  <a:lnTo>
                    <a:pt x="165798" y="104305"/>
                  </a:lnTo>
                  <a:lnTo>
                    <a:pt x="164744" y="103212"/>
                  </a:lnTo>
                  <a:lnTo>
                    <a:pt x="162737" y="102171"/>
                  </a:lnTo>
                  <a:lnTo>
                    <a:pt x="162356" y="102044"/>
                  </a:lnTo>
                  <a:lnTo>
                    <a:pt x="161886" y="102654"/>
                  </a:lnTo>
                  <a:lnTo>
                    <a:pt x="161302" y="103162"/>
                  </a:lnTo>
                  <a:lnTo>
                    <a:pt x="160642" y="103568"/>
                  </a:lnTo>
                  <a:lnTo>
                    <a:pt x="160159" y="105156"/>
                  </a:lnTo>
                  <a:lnTo>
                    <a:pt x="158978" y="106502"/>
                  </a:lnTo>
                  <a:lnTo>
                    <a:pt x="156832" y="107086"/>
                  </a:lnTo>
                  <a:lnTo>
                    <a:pt x="156032" y="107061"/>
                  </a:lnTo>
                  <a:lnTo>
                    <a:pt x="155257" y="107607"/>
                  </a:lnTo>
                  <a:lnTo>
                    <a:pt x="154444" y="107835"/>
                  </a:lnTo>
                  <a:lnTo>
                    <a:pt x="153797" y="107810"/>
                  </a:lnTo>
                  <a:lnTo>
                    <a:pt x="153771" y="108953"/>
                  </a:lnTo>
                  <a:lnTo>
                    <a:pt x="154279" y="111467"/>
                  </a:lnTo>
                  <a:lnTo>
                    <a:pt x="155524" y="113004"/>
                  </a:lnTo>
                  <a:lnTo>
                    <a:pt x="157137" y="113906"/>
                  </a:lnTo>
                  <a:lnTo>
                    <a:pt x="158330" y="116700"/>
                  </a:lnTo>
                  <a:lnTo>
                    <a:pt x="161366" y="118364"/>
                  </a:lnTo>
                  <a:lnTo>
                    <a:pt x="164452" y="117754"/>
                  </a:lnTo>
                  <a:lnTo>
                    <a:pt x="164998" y="117373"/>
                  </a:lnTo>
                  <a:lnTo>
                    <a:pt x="165595" y="117068"/>
                  </a:lnTo>
                  <a:lnTo>
                    <a:pt x="166776" y="116801"/>
                  </a:lnTo>
                  <a:lnTo>
                    <a:pt x="168135" y="115912"/>
                  </a:lnTo>
                  <a:lnTo>
                    <a:pt x="169100" y="114554"/>
                  </a:lnTo>
                  <a:lnTo>
                    <a:pt x="169773" y="112014"/>
                  </a:lnTo>
                  <a:lnTo>
                    <a:pt x="169837" y="110972"/>
                  </a:lnTo>
                  <a:close/>
                </a:path>
                <a:path w="259715" h="163829">
                  <a:moveTo>
                    <a:pt x="175958" y="81140"/>
                  </a:moveTo>
                  <a:lnTo>
                    <a:pt x="175526" y="79336"/>
                  </a:lnTo>
                  <a:lnTo>
                    <a:pt x="175082" y="78473"/>
                  </a:lnTo>
                  <a:lnTo>
                    <a:pt x="174485" y="77749"/>
                  </a:lnTo>
                  <a:lnTo>
                    <a:pt x="174117" y="79273"/>
                  </a:lnTo>
                  <a:lnTo>
                    <a:pt x="173164" y="80594"/>
                  </a:lnTo>
                  <a:lnTo>
                    <a:pt x="171805" y="81419"/>
                  </a:lnTo>
                  <a:lnTo>
                    <a:pt x="173012" y="81661"/>
                  </a:lnTo>
                  <a:lnTo>
                    <a:pt x="174053" y="82511"/>
                  </a:lnTo>
                  <a:lnTo>
                    <a:pt x="174688" y="84747"/>
                  </a:lnTo>
                  <a:lnTo>
                    <a:pt x="174459" y="85725"/>
                  </a:lnTo>
                  <a:lnTo>
                    <a:pt x="173939" y="86512"/>
                  </a:lnTo>
                  <a:lnTo>
                    <a:pt x="175069" y="85420"/>
                  </a:lnTo>
                  <a:lnTo>
                    <a:pt x="175780" y="83947"/>
                  </a:lnTo>
                  <a:lnTo>
                    <a:pt x="175958" y="81749"/>
                  </a:lnTo>
                  <a:lnTo>
                    <a:pt x="175958" y="81140"/>
                  </a:lnTo>
                  <a:close/>
                </a:path>
                <a:path w="259715" h="163829">
                  <a:moveTo>
                    <a:pt x="177482" y="55765"/>
                  </a:moveTo>
                  <a:lnTo>
                    <a:pt x="177126" y="54000"/>
                  </a:lnTo>
                  <a:lnTo>
                    <a:pt x="176949" y="53682"/>
                  </a:lnTo>
                  <a:lnTo>
                    <a:pt x="176707" y="52933"/>
                  </a:lnTo>
                  <a:lnTo>
                    <a:pt x="176301" y="52285"/>
                  </a:lnTo>
                  <a:lnTo>
                    <a:pt x="175768" y="51752"/>
                  </a:lnTo>
                  <a:lnTo>
                    <a:pt x="175031" y="51257"/>
                  </a:lnTo>
                  <a:lnTo>
                    <a:pt x="174675" y="50863"/>
                  </a:lnTo>
                  <a:lnTo>
                    <a:pt x="174536" y="50825"/>
                  </a:lnTo>
                  <a:lnTo>
                    <a:pt x="174104" y="51536"/>
                  </a:lnTo>
                  <a:lnTo>
                    <a:pt x="173418" y="52108"/>
                  </a:lnTo>
                  <a:lnTo>
                    <a:pt x="171475" y="52628"/>
                  </a:lnTo>
                  <a:lnTo>
                    <a:pt x="170434" y="52336"/>
                  </a:lnTo>
                  <a:lnTo>
                    <a:pt x="169621" y="51701"/>
                  </a:lnTo>
                  <a:lnTo>
                    <a:pt x="170180" y="53924"/>
                  </a:lnTo>
                  <a:lnTo>
                    <a:pt x="169329" y="55943"/>
                  </a:lnTo>
                  <a:lnTo>
                    <a:pt x="167703" y="57073"/>
                  </a:lnTo>
                  <a:lnTo>
                    <a:pt x="167195" y="57442"/>
                  </a:lnTo>
                  <a:lnTo>
                    <a:pt x="166611" y="57721"/>
                  </a:lnTo>
                  <a:lnTo>
                    <a:pt x="165735" y="57924"/>
                  </a:lnTo>
                  <a:lnTo>
                    <a:pt x="165328" y="57899"/>
                  </a:lnTo>
                  <a:lnTo>
                    <a:pt x="165976" y="58839"/>
                  </a:lnTo>
                  <a:lnTo>
                    <a:pt x="166674" y="61099"/>
                  </a:lnTo>
                  <a:lnTo>
                    <a:pt x="166166" y="62788"/>
                  </a:lnTo>
                  <a:lnTo>
                    <a:pt x="165100" y="64046"/>
                  </a:lnTo>
                  <a:lnTo>
                    <a:pt x="166255" y="65532"/>
                  </a:lnTo>
                  <a:lnTo>
                    <a:pt x="168211" y="66319"/>
                  </a:lnTo>
                  <a:lnTo>
                    <a:pt x="172885" y="65252"/>
                  </a:lnTo>
                  <a:lnTo>
                    <a:pt x="174574" y="62572"/>
                  </a:lnTo>
                  <a:lnTo>
                    <a:pt x="173901" y="59778"/>
                  </a:lnTo>
                  <a:lnTo>
                    <a:pt x="173482" y="60007"/>
                  </a:lnTo>
                  <a:lnTo>
                    <a:pt x="170865" y="60528"/>
                  </a:lnTo>
                  <a:lnTo>
                    <a:pt x="173482" y="59994"/>
                  </a:lnTo>
                  <a:lnTo>
                    <a:pt x="173901" y="59778"/>
                  </a:lnTo>
                  <a:lnTo>
                    <a:pt x="174713" y="59486"/>
                  </a:lnTo>
                  <a:lnTo>
                    <a:pt x="175412" y="59016"/>
                  </a:lnTo>
                  <a:lnTo>
                    <a:pt x="176949" y="57264"/>
                  </a:lnTo>
                  <a:lnTo>
                    <a:pt x="177482" y="55765"/>
                  </a:lnTo>
                  <a:close/>
                </a:path>
                <a:path w="259715" h="163829">
                  <a:moveTo>
                    <a:pt x="179095" y="87896"/>
                  </a:moveTo>
                  <a:lnTo>
                    <a:pt x="179082" y="87185"/>
                  </a:lnTo>
                  <a:lnTo>
                    <a:pt x="178498" y="84670"/>
                  </a:lnTo>
                  <a:lnTo>
                    <a:pt x="177380" y="83235"/>
                  </a:lnTo>
                  <a:lnTo>
                    <a:pt x="175920" y="82359"/>
                  </a:lnTo>
                  <a:lnTo>
                    <a:pt x="175780" y="83947"/>
                  </a:lnTo>
                  <a:lnTo>
                    <a:pt x="175082" y="85420"/>
                  </a:lnTo>
                  <a:lnTo>
                    <a:pt x="173939" y="86512"/>
                  </a:lnTo>
                  <a:lnTo>
                    <a:pt x="173507" y="87147"/>
                  </a:lnTo>
                  <a:lnTo>
                    <a:pt x="172897" y="87668"/>
                  </a:lnTo>
                  <a:lnTo>
                    <a:pt x="171919" y="87934"/>
                  </a:lnTo>
                  <a:lnTo>
                    <a:pt x="171602" y="87934"/>
                  </a:lnTo>
                  <a:lnTo>
                    <a:pt x="169976" y="88150"/>
                  </a:lnTo>
                  <a:lnTo>
                    <a:pt x="168389" y="87210"/>
                  </a:lnTo>
                  <a:lnTo>
                    <a:pt x="167576" y="84378"/>
                  </a:lnTo>
                  <a:lnTo>
                    <a:pt x="167982" y="83172"/>
                  </a:lnTo>
                  <a:lnTo>
                    <a:pt x="168808" y="82346"/>
                  </a:lnTo>
                  <a:lnTo>
                    <a:pt x="167652" y="82384"/>
                  </a:lnTo>
                  <a:lnTo>
                    <a:pt x="166547" y="82080"/>
                  </a:lnTo>
                  <a:lnTo>
                    <a:pt x="165582" y="81521"/>
                  </a:lnTo>
                  <a:lnTo>
                    <a:pt x="165227" y="81699"/>
                  </a:lnTo>
                  <a:lnTo>
                    <a:pt x="164414" y="81927"/>
                  </a:lnTo>
                  <a:lnTo>
                    <a:pt x="163601" y="81876"/>
                  </a:lnTo>
                  <a:lnTo>
                    <a:pt x="162826" y="81699"/>
                  </a:lnTo>
                  <a:lnTo>
                    <a:pt x="162852" y="82638"/>
                  </a:lnTo>
                  <a:lnTo>
                    <a:pt x="163322" y="84975"/>
                  </a:lnTo>
                  <a:lnTo>
                    <a:pt x="164477" y="86461"/>
                  </a:lnTo>
                  <a:lnTo>
                    <a:pt x="165976" y="87388"/>
                  </a:lnTo>
                  <a:lnTo>
                    <a:pt x="165950" y="88709"/>
                  </a:lnTo>
                  <a:lnTo>
                    <a:pt x="166763" y="92202"/>
                  </a:lnTo>
                  <a:lnTo>
                    <a:pt x="169151" y="94132"/>
                  </a:lnTo>
                  <a:lnTo>
                    <a:pt x="171894" y="94399"/>
                  </a:lnTo>
                  <a:lnTo>
                    <a:pt x="171932" y="91782"/>
                  </a:lnTo>
                  <a:lnTo>
                    <a:pt x="173659" y="89408"/>
                  </a:lnTo>
                  <a:lnTo>
                    <a:pt x="177241" y="88430"/>
                  </a:lnTo>
                  <a:lnTo>
                    <a:pt x="178155" y="88430"/>
                  </a:lnTo>
                  <a:lnTo>
                    <a:pt x="179031" y="88582"/>
                  </a:lnTo>
                  <a:lnTo>
                    <a:pt x="179095" y="87896"/>
                  </a:lnTo>
                  <a:close/>
                </a:path>
                <a:path w="259715" h="163829">
                  <a:moveTo>
                    <a:pt x="180784" y="137998"/>
                  </a:moveTo>
                  <a:lnTo>
                    <a:pt x="180479" y="137414"/>
                  </a:lnTo>
                  <a:lnTo>
                    <a:pt x="180111" y="136867"/>
                  </a:lnTo>
                  <a:lnTo>
                    <a:pt x="179654" y="136410"/>
                  </a:lnTo>
                  <a:lnTo>
                    <a:pt x="179311" y="137121"/>
                  </a:lnTo>
                  <a:lnTo>
                    <a:pt x="179095" y="137452"/>
                  </a:lnTo>
                  <a:lnTo>
                    <a:pt x="180784" y="137998"/>
                  </a:lnTo>
                  <a:close/>
                </a:path>
                <a:path w="259715" h="163829">
                  <a:moveTo>
                    <a:pt x="186347" y="114998"/>
                  </a:moveTo>
                  <a:lnTo>
                    <a:pt x="186016" y="114338"/>
                  </a:lnTo>
                  <a:lnTo>
                    <a:pt x="184251" y="114757"/>
                  </a:lnTo>
                  <a:lnTo>
                    <a:pt x="182473" y="114414"/>
                  </a:lnTo>
                  <a:lnTo>
                    <a:pt x="181038" y="113525"/>
                  </a:lnTo>
                  <a:lnTo>
                    <a:pt x="181597" y="116433"/>
                  </a:lnTo>
                  <a:lnTo>
                    <a:pt x="183451" y="118275"/>
                  </a:lnTo>
                  <a:lnTo>
                    <a:pt x="185737" y="118910"/>
                  </a:lnTo>
                  <a:lnTo>
                    <a:pt x="185496" y="117538"/>
                  </a:lnTo>
                  <a:lnTo>
                    <a:pt x="185724" y="116166"/>
                  </a:lnTo>
                  <a:lnTo>
                    <a:pt x="186347" y="114998"/>
                  </a:lnTo>
                  <a:close/>
                </a:path>
                <a:path w="259715" h="163829">
                  <a:moveTo>
                    <a:pt x="189560" y="134061"/>
                  </a:moveTo>
                  <a:lnTo>
                    <a:pt x="188315" y="128701"/>
                  </a:lnTo>
                  <a:lnTo>
                    <a:pt x="185623" y="127025"/>
                  </a:lnTo>
                  <a:lnTo>
                    <a:pt x="181178" y="128041"/>
                  </a:lnTo>
                  <a:lnTo>
                    <a:pt x="179946" y="129324"/>
                  </a:lnTo>
                  <a:lnTo>
                    <a:pt x="179387" y="130886"/>
                  </a:lnTo>
                  <a:lnTo>
                    <a:pt x="179857" y="131876"/>
                  </a:lnTo>
                  <a:lnTo>
                    <a:pt x="180238" y="133426"/>
                  </a:lnTo>
                  <a:lnTo>
                    <a:pt x="180200" y="134442"/>
                  </a:lnTo>
                  <a:lnTo>
                    <a:pt x="179971" y="135394"/>
                  </a:lnTo>
                  <a:lnTo>
                    <a:pt x="181114" y="136982"/>
                  </a:lnTo>
                  <a:lnTo>
                    <a:pt x="183146" y="137820"/>
                  </a:lnTo>
                  <a:lnTo>
                    <a:pt x="187883" y="136740"/>
                  </a:lnTo>
                  <a:lnTo>
                    <a:pt x="189560" y="134061"/>
                  </a:lnTo>
                  <a:close/>
                </a:path>
                <a:path w="259715" h="163829">
                  <a:moveTo>
                    <a:pt x="191782" y="107734"/>
                  </a:moveTo>
                  <a:lnTo>
                    <a:pt x="191287" y="107315"/>
                  </a:lnTo>
                  <a:lnTo>
                    <a:pt x="191008" y="107149"/>
                  </a:lnTo>
                  <a:lnTo>
                    <a:pt x="191033" y="107315"/>
                  </a:lnTo>
                  <a:lnTo>
                    <a:pt x="191071" y="107492"/>
                  </a:lnTo>
                  <a:lnTo>
                    <a:pt x="191071" y="107670"/>
                  </a:lnTo>
                  <a:lnTo>
                    <a:pt x="191312" y="107683"/>
                  </a:lnTo>
                  <a:lnTo>
                    <a:pt x="191554" y="107670"/>
                  </a:lnTo>
                  <a:lnTo>
                    <a:pt x="191782" y="107734"/>
                  </a:lnTo>
                  <a:close/>
                </a:path>
                <a:path w="259715" h="163829">
                  <a:moveTo>
                    <a:pt x="194360" y="103428"/>
                  </a:moveTo>
                  <a:lnTo>
                    <a:pt x="193725" y="100711"/>
                  </a:lnTo>
                  <a:lnTo>
                    <a:pt x="192557" y="98437"/>
                  </a:lnTo>
                  <a:lnTo>
                    <a:pt x="190982" y="97396"/>
                  </a:lnTo>
                  <a:lnTo>
                    <a:pt x="188264" y="97231"/>
                  </a:lnTo>
                  <a:lnTo>
                    <a:pt x="187477" y="97421"/>
                  </a:lnTo>
                  <a:lnTo>
                    <a:pt x="186956" y="97726"/>
                  </a:lnTo>
                  <a:lnTo>
                    <a:pt x="187261" y="99136"/>
                  </a:lnTo>
                  <a:lnTo>
                    <a:pt x="187071" y="100545"/>
                  </a:lnTo>
                  <a:lnTo>
                    <a:pt x="186499" y="101790"/>
                  </a:lnTo>
                  <a:lnTo>
                    <a:pt x="188633" y="102463"/>
                  </a:lnTo>
                  <a:lnTo>
                    <a:pt x="190373" y="104178"/>
                  </a:lnTo>
                  <a:lnTo>
                    <a:pt x="190944" y="106654"/>
                  </a:lnTo>
                  <a:lnTo>
                    <a:pt x="193078" y="105689"/>
                  </a:lnTo>
                  <a:lnTo>
                    <a:pt x="194360" y="103428"/>
                  </a:lnTo>
                  <a:close/>
                </a:path>
                <a:path w="259715" h="163829">
                  <a:moveTo>
                    <a:pt x="194983" y="47574"/>
                  </a:moveTo>
                  <a:lnTo>
                    <a:pt x="194360" y="47536"/>
                  </a:lnTo>
                  <a:lnTo>
                    <a:pt x="193776" y="47320"/>
                  </a:lnTo>
                  <a:lnTo>
                    <a:pt x="193268" y="46964"/>
                  </a:lnTo>
                  <a:lnTo>
                    <a:pt x="191579" y="47459"/>
                  </a:lnTo>
                  <a:lnTo>
                    <a:pt x="190525" y="49161"/>
                  </a:lnTo>
                  <a:lnTo>
                    <a:pt x="190969" y="51066"/>
                  </a:lnTo>
                  <a:lnTo>
                    <a:pt x="191147" y="51358"/>
                  </a:lnTo>
                  <a:lnTo>
                    <a:pt x="191808" y="50609"/>
                  </a:lnTo>
                  <a:lnTo>
                    <a:pt x="192633" y="49999"/>
                  </a:lnTo>
                  <a:lnTo>
                    <a:pt x="193687" y="49758"/>
                  </a:lnTo>
                  <a:lnTo>
                    <a:pt x="194043" y="49745"/>
                  </a:lnTo>
                  <a:lnTo>
                    <a:pt x="194068" y="48920"/>
                  </a:lnTo>
                  <a:lnTo>
                    <a:pt x="194411" y="48158"/>
                  </a:lnTo>
                  <a:lnTo>
                    <a:pt x="194983" y="47574"/>
                  </a:lnTo>
                  <a:close/>
                </a:path>
                <a:path w="259715" h="163829">
                  <a:moveTo>
                    <a:pt x="195884" y="22225"/>
                  </a:moveTo>
                  <a:lnTo>
                    <a:pt x="194970" y="21844"/>
                  </a:lnTo>
                  <a:lnTo>
                    <a:pt x="194221" y="21120"/>
                  </a:lnTo>
                  <a:lnTo>
                    <a:pt x="193687" y="19202"/>
                  </a:lnTo>
                  <a:lnTo>
                    <a:pt x="193827" y="18300"/>
                  </a:lnTo>
                  <a:lnTo>
                    <a:pt x="194259" y="17551"/>
                  </a:lnTo>
                  <a:lnTo>
                    <a:pt x="193662" y="17297"/>
                  </a:lnTo>
                  <a:lnTo>
                    <a:pt x="193001" y="17157"/>
                  </a:lnTo>
                  <a:lnTo>
                    <a:pt x="190487" y="17665"/>
                  </a:lnTo>
                  <a:lnTo>
                    <a:pt x="189306" y="19431"/>
                  </a:lnTo>
                  <a:lnTo>
                    <a:pt x="190042" y="23063"/>
                  </a:lnTo>
                  <a:lnTo>
                    <a:pt x="191833" y="24218"/>
                  </a:lnTo>
                  <a:lnTo>
                    <a:pt x="194640" y="23660"/>
                  </a:lnTo>
                  <a:lnTo>
                    <a:pt x="195414" y="23037"/>
                  </a:lnTo>
                  <a:lnTo>
                    <a:pt x="195884" y="22225"/>
                  </a:lnTo>
                  <a:close/>
                </a:path>
                <a:path w="259715" h="163829">
                  <a:moveTo>
                    <a:pt x="200164" y="63931"/>
                  </a:moveTo>
                  <a:lnTo>
                    <a:pt x="199415" y="60299"/>
                  </a:lnTo>
                  <a:lnTo>
                    <a:pt x="198704" y="59321"/>
                  </a:lnTo>
                  <a:lnTo>
                    <a:pt x="197802" y="58623"/>
                  </a:lnTo>
                  <a:lnTo>
                    <a:pt x="197281" y="59004"/>
                  </a:lnTo>
                  <a:lnTo>
                    <a:pt x="196672" y="59296"/>
                  </a:lnTo>
                  <a:lnTo>
                    <a:pt x="195999" y="59461"/>
                  </a:lnTo>
                  <a:lnTo>
                    <a:pt x="195999" y="67322"/>
                  </a:lnTo>
                  <a:lnTo>
                    <a:pt x="194513" y="67614"/>
                  </a:lnTo>
                  <a:lnTo>
                    <a:pt x="195986" y="67322"/>
                  </a:lnTo>
                  <a:lnTo>
                    <a:pt x="195999" y="59461"/>
                  </a:lnTo>
                  <a:lnTo>
                    <a:pt x="194525" y="59791"/>
                  </a:lnTo>
                  <a:lnTo>
                    <a:pt x="193103" y="59423"/>
                  </a:lnTo>
                  <a:lnTo>
                    <a:pt x="191973" y="58635"/>
                  </a:lnTo>
                  <a:lnTo>
                    <a:pt x="192087" y="58877"/>
                  </a:lnTo>
                  <a:lnTo>
                    <a:pt x="192671" y="60947"/>
                  </a:lnTo>
                  <a:lnTo>
                    <a:pt x="191808" y="63042"/>
                  </a:lnTo>
                  <a:lnTo>
                    <a:pt x="190131" y="64223"/>
                  </a:lnTo>
                  <a:lnTo>
                    <a:pt x="190563" y="65328"/>
                  </a:lnTo>
                  <a:lnTo>
                    <a:pt x="191300" y="66217"/>
                  </a:lnTo>
                  <a:lnTo>
                    <a:pt x="192290" y="66789"/>
                  </a:lnTo>
                  <a:lnTo>
                    <a:pt x="191223" y="67297"/>
                  </a:lnTo>
                  <a:lnTo>
                    <a:pt x="190779" y="67627"/>
                  </a:lnTo>
                  <a:lnTo>
                    <a:pt x="190373" y="68059"/>
                  </a:lnTo>
                  <a:lnTo>
                    <a:pt x="191300" y="68694"/>
                  </a:lnTo>
                  <a:lnTo>
                    <a:pt x="192049" y="69583"/>
                  </a:lnTo>
                  <a:lnTo>
                    <a:pt x="192392" y="70967"/>
                  </a:lnTo>
                  <a:lnTo>
                    <a:pt x="194183" y="71564"/>
                  </a:lnTo>
                  <a:lnTo>
                    <a:pt x="195668" y="72961"/>
                  </a:lnTo>
                  <a:lnTo>
                    <a:pt x="196418" y="75653"/>
                  </a:lnTo>
                  <a:lnTo>
                    <a:pt x="197497" y="75044"/>
                  </a:lnTo>
                  <a:lnTo>
                    <a:pt x="198272" y="74091"/>
                  </a:lnTo>
                  <a:lnTo>
                    <a:pt x="198958" y="72110"/>
                  </a:lnTo>
                  <a:lnTo>
                    <a:pt x="199110" y="71196"/>
                  </a:lnTo>
                  <a:lnTo>
                    <a:pt x="198551" y="68834"/>
                  </a:lnTo>
                  <a:lnTo>
                    <a:pt x="197624" y="67741"/>
                  </a:lnTo>
                  <a:lnTo>
                    <a:pt x="196443" y="67081"/>
                  </a:lnTo>
                  <a:lnTo>
                    <a:pt x="198716" y="66243"/>
                  </a:lnTo>
                  <a:lnTo>
                    <a:pt x="200164" y="63931"/>
                  </a:lnTo>
                  <a:close/>
                </a:path>
                <a:path w="259715" h="163829">
                  <a:moveTo>
                    <a:pt x="206946" y="119024"/>
                  </a:moveTo>
                  <a:lnTo>
                    <a:pt x="206616" y="118237"/>
                  </a:lnTo>
                  <a:lnTo>
                    <a:pt x="205295" y="116928"/>
                  </a:lnTo>
                  <a:lnTo>
                    <a:pt x="204508" y="116598"/>
                  </a:lnTo>
                  <a:lnTo>
                    <a:pt x="202641" y="116598"/>
                  </a:lnTo>
                  <a:lnTo>
                    <a:pt x="201853" y="116928"/>
                  </a:lnTo>
                  <a:lnTo>
                    <a:pt x="200533" y="118237"/>
                  </a:lnTo>
                  <a:lnTo>
                    <a:pt x="200202" y="119024"/>
                  </a:lnTo>
                  <a:lnTo>
                    <a:pt x="200202" y="120865"/>
                  </a:lnTo>
                  <a:lnTo>
                    <a:pt x="200533" y="121666"/>
                  </a:lnTo>
                  <a:lnTo>
                    <a:pt x="201853" y="122961"/>
                  </a:lnTo>
                  <a:lnTo>
                    <a:pt x="202641" y="123291"/>
                  </a:lnTo>
                  <a:lnTo>
                    <a:pt x="204508" y="123291"/>
                  </a:lnTo>
                  <a:lnTo>
                    <a:pt x="205295" y="122961"/>
                  </a:lnTo>
                  <a:lnTo>
                    <a:pt x="206616" y="121666"/>
                  </a:lnTo>
                  <a:lnTo>
                    <a:pt x="206946" y="120865"/>
                  </a:lnTo>
                  <a:lnTo>
                    <a:pt x="206946" y="119024"/>
                  </a:lnTo>
                  <a:close/>
                </a:path>
                <a:path w="259715" h="163829">
                  <a:moveTo>
                    <a:pt x="213271" y="135851"/>
                  </a:moveTo>
                  <a:lnTo>
                    <a:pt x="212344" y="131292"/>
                  </a:lnTo>
                  <a:lnTo>
                    <a:pt x="210718" y="129806"/>
                  </a:lnTo>
                  <a:lnTo>
                    <a:pt x="208775" y="129451"/>
                  </a:lnTo>
                  <a:lnTo>
                    <a:pt x="209867" y="130302"/>
                  </a:lnTo>
                  <a:lnTo>
                    <a:pt x="210693" y="131521"/>
                  </a:lnTo>
                  <a:lnTo>
                    <a:pt x="211518" y="135432"/>
                  </a:lnTo>
                  <a:lnTo>
                    <a:pt x="210464" y="137845"/>
                  </a:lnTo>
                  <a:lnTo>
                    <a:pt x="208534" y="139217"/>
                  </a:lnTo>
                  <a:lnTo>
                    <a:pt x="209042" y="139179"/>
                  </a:lnTo>
                  <a:lnTo>
                    <a:pt x="209359" y="139001"/>
                  </a:lnTo>
                  <a:lnTo>
                    <a:pt x="211759" y="138226"/>
                  </a:lnTo>
                  <a:lnTo>
                    <a:pt x="213271" y="135851"/>
                  </a:lnTo>
                  <a:close/>
                </a:path>
                <a:path w="259715" h="163829">
                  <a:moveTo>
                    <a:pt x="216814" y="93078"/>
                  </a:moveTo>
                  <a:lnTo>
                    <a:pt x="215798" y="92214"/>
                  </a:lnTo>
                  <a:lnTo>
                    <a:pt x="215023" y="91033"/>
                  </a:lnTo>
                  <a:lnTo>
                    <a:pt x="214477" y="88684"/>
                  </a:lnTo>
                  <a:lnTo>
                    <a:pt x="214490" y="87731"/>
                  </a:lnTo>
                  <a:lnTo>
                    <a:pt x="214680" y="86829"/>
                  </a:lnTo>
                  <a:lnTo>
                    <a:pt x="212877" y="87261"/>
                  </a:lnTo>
                  <a:lnTo>
                    <a:pt x="211759" y="89052"/>
                  </a:lnTo>
                  <a:lnTo>
                    <a:pt x="212598" y="92633"/>
                  </a:lnTo>
                  <a:lnTo>
                    <a:pt x="214401" y="93764"/>
                  </a:lnTo>
                  <a:lnTo>
                    <a:pt x="216446" y="93294"/>
                  </a:lnTo>
                  <a:lnTo>
                    <a:pt x="216814" y="93078"/>
                  </a:lnTo>
                  <a:close/>
                </a:path>
                <a:path w="259715" h="163829">
                  <a:moveTo>
                    <a:pt x="218516" y="103568"/>
                  </a:moveTo>
                  <a:lnTo>
                    <a:pt x="217881" y="100482"/>
                  </a:lnTo>
                  <a:lnTo>
                    <a:pt x="215226" y="98742"/>
                  </a:lnTo>
                  <a:lnTo>
                    <a:pt x="212267" y="99339"/>
                  </a:lnTo>
                  <a:lnTo>
                    <a:pt x="211848" y="99568"/>
                  </a:lnTo>
                  <a:lnTo>
                    <a:pt x="211785" y="100177"/>
                  </a:lnTo>
                  <a:lnTo>
                    <a:pt x="211404" y="101333"/>
                  </a:lnTo>
                  <a:lnTo>
                    <a:pt x="212305" y="101777"/>
                  </a:lnTo>
                  <a:lnTo>
                    <a:pt x="213093" y="102438"/>
                  </a:lnTo>
                  <a:lnTo>
                    <a:pt x="213715" y="103251"/>
                  </a:lnTo>
                  <a:lnTo>
                    <a:pt x="215430" y="102920"/>
                  </a:lnTo>
                  <a:lnTo>
                    <a:pt x="217119" y="103352"/>
                  </a:lnTo>
                  <a:lnTo>
                    <a:pt x="218440" y="104305"/>
                  </a:lnTo>
                  <a:lnTo>
                    <a:pt x="218516" y="103568"/>
                  </a:lnTo>
                  <a:close/>
                </a:path>
                <a:path w="259715" h="163829">
                  <a:moveTo>
                    <a:pt x="223862" y="53428"/>
                  </a:moveTo>
                  <a:lnTo>
                    <a:pt x="223113" y="49796"/>
                  </a:lnTo>
                  <a:lnTo>
                    <a:pt x="221335" y="48628"/>
                  </a:lnTo>
                  <a:lnTo>
                    <a:pt x="219075" y="49085"/>
                  </a:lnTo>
                  <a:lnTo>
                    <a:pt x="218338" y="49491"/>
                  </a:lnTo>
                  <a:lnTo>
                    <a:pt x="219049" y="50076"/>
                  </a:lnTo>
                  <a:lnTo>
                    <a:pt x="219646" y="50812"/>
                  </a:lnTo>
                  <a:lnTo>
                    <a:pt x="220357" y="53073"/>
                  </a:lnTo>
                  <a:lnTo>
                    <a:pt x="220179" y="54432"/>
                  </a:lnTo>
                  <a:lnTo>
                    <a:pt x="219583" y="55562"/>
                  </a:lnTo>
                  <a:lnTo>
                    <a:pt x="220421" y="55638"/>
                  </a:lnTo>
                  <a:lnTo>
                    <a:pt x="222681" y="55194"/>
                  </a:lnTo>
                  <a:lnTo>
                    <a:pt x="223862" y="53428"/>
                  </a:lnTo>
                  <a:close/>
                </a:path>
                <a:path w="259715" h="163829">
                  <a:moveTo>
                    <a:pt x="224713" y="74409"/>
                  </a:moveTo>
                  <a:lnTo>
                    <a:pt x="223913" y="70497"/>
                  </a:lnTo>
                  <a:lnTo>
                    <a:pt x="222326" y="69011"/>
                  </a:lnTo>
                  <a:lnTo>
                    <a:pt x="220421" y="68630"/>
                  </a:lnTo>
                  <a:lnTo>
                    <a:pt x="220611" y="67576"/>
                  </a:lnTo>
                  <a:lnTo>
                    <a:pt x="220357" y="66471"/>
                  </a:lnTo>
                  <a:lnTo>
                    <a:pt x="219735" y="65620"/>
                  </a:lnTo>
                  <a:lnTo>
                    <a:pt x="219075" y="66001"/>
                  </a:lnTo>
                  <a:lnTo>
                    <a:pt x="218414" y="66154"/>
                  </a:lnTo>
                  <a:lnTo>
                    <a:pt x="217881" y="66116"/>
                  </a:lnTo>
                  <a:lnTo>
                    <a:pt x="217170" y="67081"/>
                  </a:lnTo>
                  <a:lnTo>
                    <a:pt x="216141" y="67818"/>
                  </a:lnTo>
                  <a:lnTo>
                    <a:pt x="214541" y="68148"/>
                  </a:lnTo>
                  <a:lnTo>
                    <a:pt x="213906" y="68084"/>
                  </a:lnTo>
                  <a:lnTo>
                    <a:pt x="213918" y="68529"/>
                  </a:lnTo>
                  <a:lnTo>
                    <a:pt x="214122" y="69405"/>
                  </a:lnTo>
                  <a:lnTo>
                    <a:pt x="214668" y="70116"/>
                  </a:lnTo>
                  <a:lnTo>
                    <a:pt x="215366" y="70573"/>
                  </a:lnTo>
                  <a:lnTo>
                    <a:pt x="215150" y="70878"/>
                  </a:lnTo>
                  <a:lnTo>
                    <a:pt x="218097" y="70523"/>
                  </a:lnTo>
                  <a:lnTo>
                    <a:pt x="220929" y="72313"/>
                  </a:lnTo>
                  <a:lnTo>
                    <a:pt x="221983" y="76085"/>
                  </a:lnTo>
                  <a:lnTo>
                    <a:pt x="222008" y="76936"/>
                  </a:lnTo>
                  <a:lnTo>
                    <a:pt x="221869" y="77762"/>
                  </a:lnTo>
                  <a:lnTo>
                    <a:pt x="222453" y="77393"/>
                  </a:lnTo>
                  <a:lnTo>
                    <a:pt x="223901" y="76263"/>
                  </a:lnTo>
                  <a:lnTo>
                    <a:pt x="224713" y="74409"/>
                  </a:lnTo>
                  <a:close/>
                </a:path>
                <a:path w="259715" h="163829">
                  <a:moveTo>
                    <a:pt x="229235" y="44665"/>
                  </a:moveTo>
                  <a:lnTo>
                    <a:pt x="228904" y="43878"/>
                  </a:lnTo>
                  <a:lnTo>
                    <a:pt x="227584" y="42570"/>
                  </a:lnTo>
                  <a:lnTo>
                    <a:pt x="226783" y="42240"/>
                  </a:lnTo>
                  <a:lnTo>
                    <a:pt x="224929" y="42240"/>
                  </a:lnTo>
                  <a:lnTo>
                    <a:pt x="224129" y="42570"/>
                  </a:lnTo>
                  <a:lnTo>
                    <a:pt x="222821" y="43878"/>
                  </a:lnTo>
                  <a:lnTo>
                    <a:pt x="222491" y="44665"/>
                  </a:lnTo>
                  <a:lnTo>
                    <a:pt x="222491" y="46507"/>
                  </a:lnTo>
                  <a:lnTo>
                    <a:pt x="222821" y="47294"/>
                  </a:lnTo>
                  <a:lnTo>
                    <a:pt x="224129" y="48602"/>
                  </a:lnTo>
                  <a:lnTo>
                    <a:pt x="224929" y="48933"/>
                  </a:lnTo>
                  <a:lnTo>
                    <a:pt x="226783" y="48933"/>
                  </a:lnTo>
                  <a:lnTo>
                    <a:pt x="227584" y="48602"/>
                  </a:lnTo>
                  <a:lnTo>
                    <a:pt x="228904" y="47294"/>
                  </a:lnTo>
                  <a:lnTo>
                    <a:pt x="229235" y="46507"/>
                  </a:lnTo>
                  <a:lnTo>
                    <a:pt x="229235" y="44665"/>
                  </a:lnTo>
                  <a:close/>
                </a:path>
                <a:path w="259715" h="163829">
                  <a:moveTo>
                    <a:pt x="231368" y="123444"/>
                  </a:moveTo>
                  <a:lnTo>
                    <a:pt x="230619" y="119811"/>
                  </a:lnTo>
                  <a:lnTo>
                    <a:pt x="228841" y="118643"/>
                  </a:lnTo>
                  <a:lnTo>
                    <a:pt x="226250" y="119176"/>
                  </a:lnTo>
                  <a:lnTo>
                    <a:pt x="225640" y="119608"/>
                  </a:lnTo>
                  <a:lnTo>
                    <a:pt x="225171" y="120154"/>
                  </a:lnTo>
                  <a:lnTo>
                    <a:pt x="225272" y="120383"/>
                  </a:lnTo>
                  <a:lnTo>
                    <a:pt x="226212" y="120751"/>
                  </a:lnTo>
                  <a:lnTo>
                    <a:pt x="226999" y="121475"/>
                  </a:lnTo>
                  <a:lnTo>
                    <a:pt x="227622" y="123583"/>
                  </a:lnTo>
                  <a:lnTo>
                    <a:pt x="227330" y="124637"/>
                  </a:lnTo>
                  <a:lnTo>
                    <a:pt x="226695" y="125450"/>
                  </a:lnTo>
                  <a:lnTo>
                    <a:pt x="227774" y="125691"/>
                  </a:lnTo>
                  <a:lnTo>
                    <a:pt x="230187" y="125209"/>
                  </a:lnTo>
                  <a:lnTo>
                    <a:pt x="231368" y="123444"/>
                  </a:lnTo>
                  <a:close/>
                </a:path>
                <a:path w="259715" h="163829">
                  <a:moveTo>
                    <a:pt x="244030" y="93903"/>
                  </a:moveTo>
                  <a:lnTo>
                    <a:pt x="243611" y="91846"/>
                  </a:lnTo>
                  <a:lnTo>
                    <a:pt x="243382" y="91427"/>
                  </a:lnTo>
                  <a:lnTo>
                    <a:pt x="241808" y="91363"/>
                  </a:lnTo>
                  <a:lnTo>
                    <a:pt x="240322" y="90741"/>
                  </a:lnTo>
                  <a:lnTo>
                    <a:pt x="239179" y="89700"/>
                  </a:lnTo>
                  <a:lnTo>
                    <a:pt x="238747" y="89852"/>
                  </a:lnTo>
                  <a:lnTo>
                    <a:pt x="238379" y="90093"/>
                  </a:lnTo>
                  <a:lnTo>
                    <a:pt x="238061" y="90398"/>
                  </a:lnTo>
                  <a:lnTo>
                    <a:pt x="238264" y="90906"/>
                  </a:lnTo>
                  <a:lnTo>
                    <a:pt x="238366" y="92227"/>
                  </a:lnTo>
                  <a:lnTo>
                    <a:pt x="237921" y="93167"/>
                  </a:lnTo>
                  <a:lnTo>
                    <a:pt x="237223" y="93827"/>
                  </a:lnTo>
                  <a:lnTo>
                    <a:pt x="237769" y="95389"/>
                  </a:lnTo>
                  <a:lnTo>
                    <a:pt x="239356" y="96380"/>
                  </a:lnTo>
                  <a:lnTo>
                    <a:pt x="242862" y="95669"/>
                  </a:lnTo>
                  <a:lnTo>
                    <a:pt x="244030" y="93903"/>
                  </a:lnTo>
                  <a:close/>
                </a:path>
                <a:path w="259715" h="163829">
                  <a:moveTo>
                    <a:pt x="255244" y="48755"/>
                  </a:moveTo>
                  <a:lnTo>
                    <a:pt x="254304" y="48120"/>
                  </a:lnTo>
                  <a:lnTo>
                    <a:pt x="253542" y="47218"/>
                  </a:lnTo>
                  <a:lnTo>
                    <a:pt x="253149" y="45859"/>
                  </a:lnTo>
                  <a:lnTo>
                    <a:pt x="253161" y="45491"/>
                  </a:lnTo>
                  <a:lnTo>
                    <a:pt x="252564" y="45250"/>
                  </a:lnTo>
                  <a:lnTo>
                    <a:pt x="251929" y="45123"/>
                  </a:lnTo>
                  <a:lnTo>
                    <a:pt x="249440" y="45631"/>
                  </a:lnTo>
                  <a:lnTo>
                    <a:pt x="248259" y="47396"/>
                  </a:lnTo>
                  <a:lnTo>
                    <a:pt x="248983" y="50977"/>
                  </a:lnTo>
                  <a:lnTo>
                    <a:pt x="250710" y="52120"/>
                  </a:lnTo>
                  <a:lnTo>
                    <a:pt x="252501" y="51828"/>
                  </a:lnTo>
                  <a:lnTo>
                    <a:pt x="253009" y="50634"/>
                  </a:lnTo>
                  <a:lnTo>
                    <a:pt x="253961" y="49707"/>
                  </a:lnTo>
                  <a:lnTo>
                    <a:pt x="255244" y="49199"/>
                  </a:lnTo>
                  <a:lnTo>
                    <a:pt x="255244" y="48755"/>
                  </a:lnTo>
                  <a:close/>
                </a:path>
                <a:path w="259715" h="163829">
                  <a:moveTo>
                    <a:pt x="259130" y="134289"/>
                  </a:moveTo>
                  <a:lnTo>
                    <a:pt x="259080" y="133832"/>
                  </a:lnTo>
                  <a:lnTo>
                    <a:pt x="258864" y="133426"/>
                  </a:lnTo>
                  <a:lnTo>
                    <a:pt x="257175" y="133604"/>
                  </a:lnTo>
                  <a:lnTo>
                    <a:pt x="255524" y="133019"/>
                  </a:lnTo>
                  <a:lnTo>
                    <a:pt x="254469" y="131749"/>
                  </a:lnTo>
                  <a:lnTo>
                    <a:pt x="253619" y="132130"/>
                  </a:lnTo>
                  <a:lnTo>
                    <a:pt x="252984" y="132816"/>
                  </a:lnTo>
                  <a:lnTo>
                    <a:pt x="252691" y="133680"/>
                  </a:lnTo>
                  <a:lnTo>
                    <a:pt x="253809" y="134226"/>
                  </a:lnTo>
                  <a:lnTo>
                    <a:pt x="254762" y="135077"/>
                  </a:lnTo>
                  <a:lnTo>
                    <a:pt x="255435" y="136169"/>
                  </a:lnTo>
                  <a:lnTo>
                    <a:pt x="256209" y="135369"/>
                  </a:lnTo>
                  <a:lnTo>
                    <a:pt x="257175" y="134747"/>
                  </a:lnTo>
                  <a:lnTo>
                    <a:pt x="258597" y="134353"/>
                  </a:lnTo>
                  <a:lnTo>
                    <a:pt x="259130" y="13428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503516" y="4499355"/>
              <a:ext cx="231775" cy="156845"/>
            </a:xfrm>
            <a:custGeom>
              <a:avLst/>
              <a:gdLst/>
              <a:ahLst/>
              <a:cxnLst/>
              <a:rect l="l" t="t" r="r" b="b"/>
              <a:pathLst>
                <a:path w="231775" h="156845">
                  <a:moveTo>
                    <a:pt x="6896" y="94615"/>
                  </a:moveTo>
                  <a:lnTo>
                    <a:pt x="3378" y="90919"/>
                  </a:lnTo>
                  <a:lnTo>
                    <a:pt x="2514" y="91122"/>
                  </a:lnTo>
                  <a:lnTo>
                    <a:pt x="1676" y="91567"/>
                  </a:lnTo>
                  <a:lnTo>
                    <a:pt x="1333" y="91833"/>
                  </a:lnTo>
                  <a:lnTo>
                    <a:pt x="355" y="92951"/>
                  </a:lnTo>
                  <a:lnTo>
                    <a:pt x="0" y="93992"/>
                  </a:lnTo>
                  <a:lnTo>
                    <a:pt x="685" y="96888"/>
                  </a:lnTo>
                  <a:lnTo>
                    <a:pt x="2501" y="98005"/>
                  </a:lnTo>
                  <a:lnTo>
                    <a:pt x="5118" y="97396"/>
                  </a:lnTo>
                  <a:lnTo>
                    <a:pt x="5740" y="96913"/>
                  </a:lnTo>
                  <a:lnTo>
                    <a:pt x="6565" y="95669"/>
                  </a:lnTo>
                  <a:lnTo>
                    <a:pt x="6794" y="95161"/>
                  </a:lnTo>
                  <a:lnTo>
                    <a:pt x="6896" y="94615"/>
                  </a:lnTo>
                  <a:close/>
                </a:path>
                <a:path w="231775" h="156845">
                  <a:moveTo>
                    <a:pt x="9804" y="155765"/>
                  </a:moveTo>
                  <a:lnTo>
                    <a:pt x="9156" y="155714"/>
                  </a:lnTo>
                  <a:lnTo>
                    <a:pt x="8166" y="155994"/>
                  </a:lnTo>
                  <a:lnTo>
                    <a:pt x="7708" y="156298"/>
                  </a:lnTo>
                  <a:lnTo>
                    <a:pt x="7315" y="156667"/>
                  </a:lnTo>
                  <a:lnTo>
                    <a:pt x="9804" y="155765"/>
                  </a:lnTo>
                  <a:close/>
                </a:path>
                <a:path w="231775" h="156845">
                  <a:moveTo>
                    <a:pt x="34798" y="60718"/>
                  </a:moveTo>
                  <a:lnTo>
                    <a:pt x="34353" y="58826"/>
                  </a:lnTo>
                  <a:lnTo>
                    <a:pt x="33477" y="58000"/>
                  </a:lnTo>
                  <a:lnTo>
                    <a:pt x="31826" y="57442"/>
                  </a:lnTo>
                  <a:lnTo>
                    <a:pt x="31216" y="57353"/>
                  </a:lnTo>
                  <a:lnTo>
                    <a:pt x="28968" y="58026"/>
                  </a:lnTo>
                  <a:lnTo>
                    <a:pt x="28079" y="59258"/>
                  </a:lnTo>
                  <a:lnTo>
                    <a:pt x="27990" y="61226"/>
                  </a:lnTo>
                  <a:lnTo>
                    <a:pt x="28486" y="63322"/>
                  </a:lnTo>
                  <a:lnTo>
                    <a:pt x="30302" y="64439"/>
                  </a:lnTo>
                  <a:lnTo>
                    <a:pt x="33185" y="63754"/>
                  </a:lnTo>
                  <a:lnTo>
                    <a:pt x="33972" y="63004"/>
                  </a:lnTo>
                  <a:lnTo>
                    <a:pt x="34671" y="61442"/>
                  </a:lnTo>
                  <a:lnTo>
                    <a:pt x="34798" y="60718"/>
                  </a:lnTo>
                  <a:close/>
                </a:path>
                <a:path w="231775" h="156845">
                  <a:moveTo>
                    <a:pt x="36690" y="106476"/>
                  </a:moveTo>
                  <a:lnTo>
                    <a:pt x="32689" y="101879"/>
                  </a:lnTo>
                  <a:lnTo>
                    <a:pt x="31889" y="102057"/>
                  </a:lnTo>
                  <a:lnTo>
                    <a:pt x="31026" y="102692"/>
                  </a:lnTo>
                  <a:lnTo>
                    <a:pt x="30149" y="103441"/>
                  </a:lnTo>
                  <a:lnTo>
                    <a:pt x="30289" y="102336"/>
                  </a:lnTo>
                  <a:lnTo>
                    <a:pt x="30264" y="101879"/>
                  </a:lnTo>
                  <a:lnTo>
                    <a:pt x="29578" y="99656"/>
                  </a:lnTo>
                  <a:lnTo>
                    <a:pt x="27686" y="98666"/>
                  </a:lnTo>
                  <a:lnTo>
                    <a:pt x="25400" y="99364"/>
                  </a:lnTo>
                  <a:lnTo>
                    <a:pt x="24612" y="99987"/>
                  </a:lnTo>
                  <a:lnTo>
                    <a:pt x="23698" y="100825"/>
                  </a:lnTo>
                  <a:lnTo>
                    <a:pt x="23279" y="102120"/>
                  </a:lnTo>
                  <a:lnTo>
                    <a:pt x="24218" y="105156"/>
                  </a:lnTo>
                  <a:lnTo>
                    <a:pt x="26098" y="106146"/>
                  </a:lnTo>
                  <a:lnTo>
                    <a:pt x="29210" y="105194"/>
                  </a:lnTo>
                  <a:lnTo>
                    <a:pt x="29629" y="104648"/>
                  </a:lnTo>
                  <a:lnTo>
                    <a:pt x="30289" y="107505"/>
                  </a:lnTo>
                  <a:lnTo>
                    <a:pt x="31686" y="108483"/>
                  </a:lnTo>
                  <a:lnTo>
                    <a:pt x="33718" y="108508"/>
                  </a:lnTo>
                  <a:lnTo>
                    <a:pt x="35661" y="108064"/>
                  </a:lnTo>
                  <a:lnTo>
                    <a:pt x="36690" y="106476"/>
                  </a:lnTo>
                  <a:close/>
                </a:path>
                <a:path w="231775" h="156845">
                  <a:moveTo>
                    <a:pt x="41529" y="141008"/>
                  </a:moveTo>
                  <a:lnTo>
                    <a:pt x="40500" y="138595"/>
                  </a:lnTo>
                  <a:lnTo>
                    <a:pt x="37998" y="137109"/>
                  </a:lnTo>
                  <a:lnTo>
                    <a:pt x="34607" y="137401"/>
                  </a:lnTo>
                  <a:lnTo>
                    <a:pt x="34074" y="137515"/>
                  </a:lnTo>
                  <a:lnTo>
                    <a:pt x="34074" y="144830"/>
                  </a:lnTo>
                  <a:lnTo>
                    <a:pt x="31407" y="145453"/>
                  </a:lnTo>
                  <a:lnTo>
                    <a:pt x="34074" y="144830"/>
                  </a:lnTo>
                  <a:lnTo>
                    <a:pt x="34074" y="137515"/>
                  </a:lnTo>
                  <a:lnTo>
                    <a:pt x="33578" y="137604"/>
                  </a:lnTo>
                  <a:lnTo>
                    <a:pt x="32677" y="138074"/>
                  </a:lnTo>
                  <a:lnTo>
                    <a:pt x="31915" y="138709"/>
                  </a:lnTo>
                  <a:lnTo>
                    <a:pt x="33274" y="138874"/>
                  </a:lnTo>
                  <a:lnTo>
                    <a:pt x="31191" y="138658"/>
                  </a:lnTo>
                  <a:lnTo>
                    <a:pt x="28917" y="139153"/>
                  </a:lnTo>
                  <a:lnTo>
                    <a:pt x="27787" y="140957"/>
                  </a:lnTo>
                  <a:lnTo>
                    <a:pt x="28435" y="143713"/>
                  </a:lnTo>
                  <a:lnTo>
                    <a:pt x="29057" y="144437"/>
                  </a:lnTo>
                  <a:lnTo>
                    <a:pt x="29857" y="144894"/>
                  </a:lnTo>
                  <a:lnTo>
                    <a:pt x="30022" y="145580"/>
                  </a:lnTo>
                  <a:lnTo>
                    <a:pt x="30302" y="146215"/>
                  </a:lnTo>
                  <a:lnTo>
                    <a:pt x="30670" y="146773"/>
                  </a:lnTo>
                  <a:lnTo>
                    <a:pt x="34353" y="144957"/>
                  </a:lnTo>
                  <a:lnTo>
                    <a:pt x="37960" y="143027"/>
                  </a:lnTo>
                  <a:lnTo>
                    <a:pt x="41529" y="141008"/>
                  </a:lnTo>
                  <a:close/>
                </a:path>
                <a:path w="231775" h="156845">
                  <a:moveTo>
                    <a:pt x="51816" y="125653"/>
                  </a:moveTo>
                  <a:lnTo>
                    <a:pt x="51092" y="122605"/>
                  </a:lnTo>
                  <a:lnTo>
                    <a:pt x="49707" y="119938"/>
                  </a:lnTo>
                  <a:lnTo>
                    <a:pt x="47472" y="118719"/>
                  </a:lnTo>
                  <a:lnTo>
                    <a:pt x="43370" y="119672"/>
                  </a:lnTo>
                  <a:lnTo>
                    <a:pt x="42113" y="121005"/>
                  </a:lnTo>
                  <a:lnTo>
                    <a:pt x="41287" y="123647"/>
                  </a:lnTo>
                  <a:lnTo>
                    <a:pt x="41211" y="124434"/>
                  </a:lnTo>
                  <a:lnTo>
                    <a:pt x="41605" y="126149"/>
                  </a:lnTo>
                  <a:lnTo>
                    <a:pt x="42113" y="126860"/>
                  </a:lnTo>
                  <a:lnTo>
                    <a:pt x="43903" y="128714"/>
                  </a:lnTo>
                  <a:lnTo>
                    <a:pt x="45643" y="129374"/>
                  </a:lnTo>
                  <a:lnTo>
                    <a:pt x="50139" y="128333"/>
                  </a:lnTo>
                  <a:lnTo>
                    <a:pt x="51816" y="125653"/>
                  </a:lnTo>
                  <a:close/>
                </a:path>
                <a:path w="231775" h="156845">
                  <a:moveTo>
                    <a:pt x="56121" y="67843"/>
                  </a:moveTo>
                  <a:lnTo>
                    <a:pt x="55041" y="64312"/>
                  </a:lnTo>
                  <a:lnTo>
                    <a:pt x="53149" y="63322"/>
                  </a:lnTo>
                  <a:lnTo>
                    <a:pt x="49593" y="64401"/>
                  </a:lnTo>
                  <a:lnTo>
                    <a:pt x="48590" y="66268"/>
                  </a:lnTo>
                  <a:lnTo>
                    <a:pt x="49364" y="68808"/>
                  </a:lnTo>
                  <a:lnTo>
                    <a:pt x="49885" y="69392"/>
                  </a:lnTo>
                  <a:lnTo>
                    <a:pt x="51104" y="70205"/>
                  </a:lnTo>
                  <a:lnTo>
                    <a:pt x="51790" y="70383"/>
                  </a:lnTo>
                  <a:lnTo>
                    <a:pt x="53073" y="70345"/>
                  </a:lnTo>
                  <a:lnTo>
                    <a:pt x="55118" y="69710"/>
                  </a:lnTo>
                  <a:lnTo>
                    <a:pt x="56121" y="67843"/>
                  </a:lnTo>
                  <a:close/>
                </a:path>
                <a:path w="231775" h="156845">
                  <a:moveTo>
                    <a:pt x="60858" y="111582"/>
                  </a:moveTo>
                  <a:lnTo>
                    <a:pt x="59969" y="108724"/>
                  </a:lnTo>
                  <a:lnTo>
                    <a:pt x="58432" y="107835"/>
                  </a:lnTo>
                  <a:lnTo>
                    <a:pt x="56642" y="108038"/>
                  </a:lnTo>
                  <a:lnTo>
                    <a:pt x="56438" y="108013"/>
                  </a:lnTo>
                  <a:lnTo>
                    <a:pt x="54457" y="108610"/>
                  </a:lnTo>
                  <a:lnTo>
                    <a:pt x="53467" y="110477"/>
                  </a:lnTo>
                  <a:lnTo>
                    <a:pt x="54559" y="114020"/>
                  </a:lnTo>
                  <a:lnTo>
                    <a:pt x="56438" y="115011"/>
                  </a:lnTo>
                  <a:lnTo>
                    <a:pt x="58699" y="114312"/>
                  </a:lnTo>
                  <a:lnTo>
                    <a:pt x="59474" y="113741"/>
                  </a:lnTo>
                  <a:lnTo>
                    <a:pt x="60413" y="112903"/>
                  </a:lnTo>
                  <a:lnTo>
                    <a:pt x="60858" y="111582"/>
                  </a:lnTo>
                  <a:close/>
                </a:path>
                <a:path w="231775" h="156845">
                  <a:moveTo>
                    <a:pt x="64744" y="100520"/>
                  </a:moveTo>
                  <a:lnTo>
                    <a:pt x="63868" y="96786"/>
                  </a:lnTo>
                  <a:lnTo>
                    <a:pt x="63106" y="95821"/>
                  </a:lnTo>
                  <a:lnTo>
                    <a:pt x="61023" y="94335"/>
                  </a:lnTo>
                  <a:lnTo>
                    <a:pt x="59588" y="93954"/>
                  </a:lnTo>
                  <a:lnTo>
                    <a:pt x="56870" y="94576"/>
                  </a:lnTo>
                  <a:lnTo>
                    <a:pt x="55880" y="95338"/>
                  </a:lnTo>
                  <a:lnTo>
                    <a:pt x="54889" y="96723"/>
                  </a:lnTo>
                  <a:lnTo>
                    <a:pt x="54533" y="97701"/>
                  </a:lnTo>
                  <a:lnTo>
                    <a:pt x="54787" y="98094"/>
                  </a:lnTo>
                  <a:lnTo>
                    <a:pt x="55079" y="99174"/>
                  </a:lnTo>
                  <a:lnTo>
                    <a:pt x="54952" y="100012"/>
                  </a:lnTo>
                  <a:lnTo>
                    <a:pt x="54584" y="100736"/>
                  </a:lnTo>
                  <a:lnTo>
                    <a:pt x="55372" y="102641"/>
                  </a:lnTo>
                  <a:lnTo>
                    <a:pt x="56845" y="103822"/>
                  </a:lnTo>
                  <a:lnTo>
                    <a:pt x="59207" y="104127"/>
                  </a:lnTo>
                  <a:lnTo>
                    <a:pt x="59804" y="104140"/>
                  </a:lnTo>
                  <a:lnTo>
                    <a:pt x="60579" y="103949"/>
                  </a:lnTo>
                  <a:lnTo>
                    <a:pt x="60858" y="103784"/>
                  </a:lnTo>
                  <a:lnTo>
                    <a:pt x="63271" y="102958"/>
                  </a:lnTo>
                  <a:lnTo>
                    <a:pt x="64744" y="100520"/>
                  </a:lnTo>
                  <a:close/>
                </a:path>
                <a:path w="231775" h="156845">
                  <a:moveTo>
                    <a:pt x="73736" y="75730"/>
                  </a:moveTo>
                  <a:lnTo>
                    <a:pt x="72758" y="71551"/>
                  </a:lnTo>
                  <a:lnTo>
                    <a:pt x="71729" y="70434"/>
                  </a:lnTo>
                  <a:lnTo>
                    <a:pt x="69443" y="69278"/>
                  </a:lnTo>
                  <a:lnTo>
                    <a:pt x="68275" y="69049"/>
                  </a:lnTo>
                  <a:lnTo>
                    <a:pt x="64376" y="69951"/>
                  </a:lnTo>
                  <a:lnTo>
                    <a:pt x="62699" y="72631"/>
                  </a:lnTo>
                  <a:lnTo>
                    <a:pt x="63715" y="76987"/>
                  </a:lnTo>
                  <a:lnTo>
                    <a:pt x="64960" y="78181"/>
                  </a:lnTo>
                  <a:lnTo>
                    <a:pt x="67360" y="79095"/>
                  </a:lnTo>
                  <a:lnTo>
                    <a:pt x="68338" y="79273"/>
                  </a:lnTo>
                  <a:lnTo>
                    <a:pt x="72059" y="78409"/>
                  </a:lnTo>
                  <a:lnTo>
                    <a:pt x="73736" y="75730"/>
                  </a:lnTo>
                  <a:close/>
                </a:path>
                <a:path w="231775" h="156845">
                  <a:moveTo>
                    <a:pt x="75679" y="117157"/>
                  </a:moveTo>
                  <a:lnTo>
                    <a:pt x="74790" y="115570"/>
                  </a:lnTo>
                  <a:lnTo>
                    <a:pt x="73240" y="114465"/>
                  </a:lnTo>
                  <a:lnTo>
                    <a:pt x="70688" y="114033"/>
                  </a:lnTo>
                  <a:lnTo>
                    <a:pt x="69862" y="114046"/>
                  </a:lnTo>
                  <a:lnTo>
                    <a:pt x="65735" y="115074"/>
                  </a:lnTo>
                  <a:lnTo>
                    <a:pt x="63766" y="118262"/>
                  </a:lnTo>
                  <a:lnTo>
                    <a:pt x="64820" y="122732"/>
                  </a:lnTo>
                  <a:lnTo>
                    <a:pt x="65519" y="123799"/>
                  </a:lnTo>
                  <a:lnTo>
                    <a:pt x="66446" y="124599"/>
                  </a:lnTo>
                  <a:lnTo>
                    <a:pt x="69596" y="122199"/>
                  </a:lnTo>
                  <a:lnTo>
                    <a:pt x="72669" y="119710"/>
                  </a:lnTo>
                  <a:lnTo>
                    <a:pt x="75679" y="117157"/>
                  </a:lnTo>
                  <a:close/>
                </a:path>
                <a:path w="231775" h="156845">
                  <a:moveTo>
                    <a:pt x="80403" y="45796"/>
                  </a:moveTo>
                  <a:lnTo>
                    <a:pt x="80073" y="44996"/>
                  </a:lnTo>
                  <a:lnTo>
                    <a:pt x="78752" y="43700"/>
                  </a:lnTo>
                  <a:lnTo>
                    <a:pt x="77965" y="43370"/>
                  </a:lnTo>
                  <a:lnTo>
                    <a:pt x="76098" y="43370"/>
                  </a:lnTo>
                  <a:lnTo>
                    <a:pt x="75311" y="43700"/>
                  </a:lnTo>
                  <a:lnTo>
                    <a:pt x="73990" y="44996"/>
                  </a:lnTo>
                  <a:lnTo>
                    <a:pt x="73660" y="45796"/>
                  </a:lnTo>
                  <a:lnTo>
                    <a:pt x="73660" y="47637"/>
                  </a:lnTo>
                  <a:lnTo>
                    <a:pt x="73990" y="48425"/>
                  </a:lnTo>
                  <a:lnTo>
                    <a:pt x="75311" y="49733"/>
                  </a:lnTo>
                  <a:lnTo>
                    <a:pt x="76098" y="50063"/>
                  </a:lnTo>
                  <a:lnTo>
                    <a:pt x="77965" y="50063"/>
                  </a:lnTo>
                  <a:lnTo>
                    <a:pt x="78752" y="49733"/>
                  </a:lnTo>
                  <a:lnTo>
                    <a:pt x="80073" y="48425"/>
                  </a:lnTo>
                  <a:lnTo>
                    <a:pt x="80403" y="47637"/>
                  </a:lnTo>
                  <a:lnTo>
                    <a:pt x="80403" y="45796"/>
                  </a:lnTo>
                  <a:close/>
                </a:path>
                <a:path w="231775" h="156845">
                  <a:moveTo>
                    <a:pt x="83464" y="20828"/>
                  </a:moveTo>
                  <a:lnTo>
                    <a:pt x="83134" y="20027"/>
                  </a:lnTo>
                  <a:lnTo>
                    <a:pt x="81813" y="18732"/>
                  </a:lnTo>
                  <a:lnTo>
                    <a:pt x="81013" y="18402"/>
                  </a:lnTo>
                  <a:lnTo>
                    <a:pt x="79159" y="18402"/>
                  </a:lnTo>
                  <a:lnTo>
                    <a:pt x="78359" y="18732"/>
                  </a:lnTo>
                  <a:lnTo>
                    <a:pt x="77050" y="20027"/>
                  </a:lnTo>
                  <a:lnTo>
                    <a:pt x="76720" y="20828"/>
                  </a:lnTo>
                  <a:lnTo>
                    <a:pt x="76720" y="22669"/>
                  </a:lnTo>
                  <a:lnTo>
                    <a:pt x="77050" y="23456"/>
                  </a:lnTo>
                  <a:lnTo>
                    <a:pt x="78359" y="24765"/>
                  </a:lnTo>
                  <a:lnTo>
                    <a:pt x="79159" y="25095"/>
                  </a:lnTo>
                  <a:lnTo>
                    <a:pt x="81013" y="25095"/>
                  </a:lnTo>
                  <a:lnTo>
                    <a:pt x="81813" y="24765"/>
                  </a:lnTo>
                  <a:lnTo>
                    <a:pt x="83134" y="23456"/>
                  </a:lnTo>
                  <a:lnTo>
                    <a:pt x="83464" y="22669"/>
                  </a:lnTo>
                  <a:lnTo>
                    <a:pt x="83464" y="20828"/>
                  </a:lnTo>
                  <a:close/>
                </a:path>
                <a:path w="231775" h="156845">
                  <a:moveTo>
                    <a:pt x="87896" y="105143"/>
                  </a:moveTo>
                  <a:lnTo>
                    <a:pt x="87693" y="102730"/>
                  </a:lnTo>
                  <a:lnTo>
                    <a:pt x="87718" y="102374"/>
                  </a:lnTo>
                  <a:lnTo>
                    <a:pt x="86804" y="99402"/>
                  </a:lnTo>
                  <a:lnTo>
                    <a:pt x="83997" y="97917"/>
                  </a:lnTo>
                  <a:lnTo>
                    <a:pt x="80403" y="99009"/>
                  </a:lnTo>
                  <a:lnTo>
                    <a:pt x="79692" y="99593"/>
                  </a:lnTo>
                  <a:lnTo>
                    <a:pt x="78003" y="101536"/>
                  </a:lnTo>
                  <a:lnTo>
                    <a:pt x="77495" y="103238"/>
                  </a:lnTo>
                  <a:lnTo>
                    <a:pt x="78320" y="105765"/>
                  </a:lnTo>
                  <a:lnTo>
                    <a:pt x="78689" y="106337"/>
                  </a:lnTo>
                  <a:lnTo>
                    <a:pt x="79133" y="106832"/>
                  </a:lnTo>
                  <a:lnTo>
                    <a:pt x="79552" y="106324"/>
                  </a:lnTo>
                  <a:lnTo>
                    <a:pt x="80086" y="105918"/>
                  </a:lnTo>
                  <a:lnTo>
                    <a:pt x="82524" y="105244"/>
                  </a:lnTo>
                  <a:lnTo>
                    <a:pt x="84302" y="106248"/>
                  </a:lnTo>
                  <a:lnTo>
                    <a:pt x="84848" y="107950"/>
                  </a:lnTo>
                  <a:lnTo>
                    <a:pt x="86791" y="107073"/>
                  </a:lnTo>
                  <a:lnTo>
                    <a:pt x="87896" y="105143"/>
                  </a:lnTo>
                  <a:close/>
                </a:path>
                <a:path w="231775" h="156845">
                  <a:moveTo>
                    <a:pt x="88049" y="94361"/>
                  </a:moveTo>
                  <a:lnTo>
                    <a:pt x="87452" y="90919"/>
                  </a:lnTo>
                  <a:lnTo>
                    <a:pt x="86690" y="87680"/>
                  </a:lnTo>
                  <a:lnTo>
                    <a:pt x="83426" y="85674"/>
                  </a:lnTo>
                  <a:lnTo>
                    <a:pt x="77711" y="86995"/>
                  </a:lnTo>
                  <a:lnTo>
                    <a:pt x="75958" y="88988"/>
                  </a:lnTo>
                  <a:lnTo>
                    <a:pt x="75577" y="91325"/>
                  </a:lnTo>
                  <a:lnTo>
                    <a:pt x="76949" y="91427"/>
                  </a:lnTo>
                  <a:lnTo>
                    <a:pt x="78181" y="92341"/>
                  </a:lnTo>
                  <a:lnTo>
                    <a:pt x="78905" y="94907"/>
                  </a:lnTo>
                  <a:lnTo>
                    <a:pt x="78498" y="96088"/>
                  </a:lnTo>
                  <a:lnTo>
                    <a:pt x="77711" y="96901"/>
                  </a:lnTo>
                  <a:lnTo>
                    <a:pt x="79641" y="98183"/>
                  </a:lnTo>
                  <a:lnTo>
                    <a:pt x="81280" y="98513"/>
                  </a:lnTo>
                  <a:lnTo>
                    <a:pt x="86080" y="97409"/>
                  </a:lnTo>
                  <a:lnTo>
                    <a:pt x="88049" y="94361"/>
                  </a:lnTo>
                  <a:close/>
                </a:path>
                <a:path w="231775" h="156845">
                  <a:moveTo>
                    <a:pt x="97218" y="57823"/>
                  </a:moveTo>
                  <a:lnTo>
                    <a:pt x="97015" y="56972"/>
                  </a:lnTo>
                  <a:lnTo>
                    <a:pt x="96735" y="56489"/>
                  </a:lnTo>
                  <a:lnTo>
                    <a:pt x="95796" y="54292"/>
                  </a:lnTo>
                  <a:lnTo>
                    <a:pt x="93459" y="52971"/>
                  </a:lnTo>
                  <a:lnTo>
                    <a:pt x="90385" y="53682"/>
                  </a:lnTo>
                  <a:lnTo>
                    <a:pt x="89801" y="53975"/>
                  </a:lnTo>
                  <a:lnTo>
                    <a:pt x="87668" y="55473"/>
                  </a:lnTo>
                  <a:lnTo>
                    <a:pt x="86829" y="57492"/>
                  </a:lnTo>
                  <a:lnTo>
                    <a:pt x="87363" y="59778"/>
                  </a:lnTo>
                  <a:lnTo>
                    <a:pt x="87630" y="60210"/>
                  </a:lnTo>
                  <a:lnTo>
                    <a:pt x="88468" y="62268"/>
                  </a:lnTo>
                  <a:lnTo>
                    <a:pt x="90538" y="63500"/>
                  </a:lnTo>
                  <a:lnTo>
                    <a:pt x="92964" y="63233"/>
                  </a:lnTo>
                  <a:lnTo>
                    <a:pt x="93141" y="63284"/>
                  </a:lnTo>
                  <a:lnTo>
                    <a:pt x="97066" y="59563"/>
                  </a:lnTo>
                  <a:lnTo>
                    <a:pt x="97218" y="57823"/>
                  </a:lnTo>
                  <a:close/>
                </a:path>
                <a:path w="231775" h="156845">
                  <a:moveTo>
                    <a:pt x="100380" y="50927"/>
                  </a:moveTo>
                  <a:lnTo>
                    <a:pt x="100266" y="49225"/>
                  </a:lnTo>
                  <a:lnTo>
                    <a:pt x="99656" y="47231"/>
                  </a:lnTo>
                  <a:lnTo>
                    <a:pt x="97764" y="46240"/>
                  </a:lnTo>
                  <a:lnTo>
                    <a:pt x="95478" y="46939"/>
                  </a:lnTo>
                  <a:lnTo>
                    <a:pt x="93776" y="48412"/>
                  </a:lnTo>
                  <a:lnTo>
                    <a:pt x="93357" y="49707"/>
                  </a:lnTo>
                  <a:lnTo>
                    <a:pt x="94297" y="52743"/>
                  </a:lnTo>
                  <a:lnTo>
                    <a:pt x="96189" y="53733"/>
                  </a:lnTo>
                  <a:lnTo>
                    <a:pt x="98259" y="53098"/>
                  </a:lnTo>
                  <a:lnTo>
                    <a:pt x="99809" y="52095"/>
                  </a:lnTo>
                  <a:lnTo>
                    <a:pt x="100380" y="50927"/>
                  </a:lnTo>
                  <a:close/>
                </a:path>
                <a:path w="231775" h="156845">
                  <a:moveTo>
                    <a:pt x="101714" y="24841"/>
                  </a:moveTo>
                  <a:lnTo>
                    <a:pt x="101701" y="24371"/>
                  </a:lnTo>
                  <a:lnTo>
                    <a:pt x="101003" y="22123"/>
                  </a:lnTo>
                  <a:lnTo>
                    <a:pt x="99123" y="21132"/>
                  </a:lnTo>
                  <a:lnTo>
                    <a:pt x="97104" y="21755"/>
                  </a:lnTo>
                  <a:lnTo>
                    <a:pt x="95364" y="22771"/>
                  </a:lnTo>
                  <a:lnTo>
                    <a:pt x="94627" y="24320"/>
                  </a:lnTo>
                  <a:lnTo>
                    <a:pt x="95643" y="27622"/>
                  </a:lnTo>
                  <a:lnTo>
                    <a:pt x="97536" y="28613"/>
                  </a:lnTo>
                  <a:lnTo>
                    <a:pt x="100622" y="27673"/>
                  </a:lnTo>
                  <a:lnTo>
                    <a:pt x="101485" y="26555"/>
                  </a:lnTo>
                  <a:lnTo>
                    <a:pt x="101714" y="24841"/>
                  </a:lnTo>
                  <a:close/>
                </a:path>
                <a:path w="231775" h="156845">
                  <a:moveTo>
                    <a:pt x="103060" y="75577"/>
                  </a:moveTo>
                  <a:lnTo>
                    <a:pt x="102209" y="71424"/>
                  </a:lnTo>
                  <a:lnTo>
                    <a:pt x="99021" y="69316"/>
                  </a:lnTo>
                  <a:lnTo>
                    <a:pt x="93789" y="70370"/>
                  </a:lnTo>
                  <a:lnTo>
                    <a:pt x="92265" y="71653"/>
                  </a:lnTo>
                  <a:lnTo>
                    <a:pt x="91478" y="73304"/>
                  </a:lnTo>
                  <a:lnTo>
                    <a:pt x="90563" y="73025"/>
                  </a:lnTo>
                  <a:lnTo>
                    <a:pt x="89573" y="72910"/>
                  </a:lnTo>
                  <a:lnTo>
                    <a:pt x="85928" y="74015"/>
                  </a:lnTo>
                  <a:lnTo>
                    <a:pt x="84442" y="76809"/>
                  </a:lnTo>
                  <a:lnTo>
                    <a:pt x="85877" y="81445"/>
                  </a:lnTo>
                  <a:lnTo>
                    <a:pt x="87642" y="82765"/>
                  </a:lnTo>
                  <a:lnTo>
                    <a:pt x="90246" y="82981"/>
                  </a:lnTo>
                  <a:lnTo>
                    <a:pt x="90893" y="82931"/>
                  </a:lnTo>
                  <a:lnTo>
                    <a:pt x="92532" y="82435"/>
                  </a:lnTo>
                  <a:lnTo>
                    <a:pt x="93294" y="81800"/>
                  </a:lnTo>
                  <a:lnTo>
                    <a:pt x="93891" y="81051"/>
                  </a:lnTo>
                  <a:lnTo>
                    <a:pt x="94805" y="81572"/>
                  </a:lnTo>
                  <a:lnTo>
                    <a:pt x="95846" y="81876"/>
                  </a:lnTo>
                  <a:lnTo>
                    <a:pt x="96926" y="81876"/>
                  </a:lnTo>
                  <a:lnTo>
                    <a:pt x="96697" y="80149"/>
                  </a:lnTo>
                  <a:lnTo>
                    <a:pt x="97802" y="78511"/>
                  </a:lnTo>
                  <a:lnTo>
                    <a:pt x="100533" y="77952"/>
                  </a:lnTo>
                  <a:lnTo>
                    <a:pt x="101473" y="78219"/>
                  </a:lnTo>
                  <a:lnTo>
                    <a:pt x="102222" y="78765"/>
                  </a:lnTo>
                  <a:lnTo>
                    <a:pt x="102666" y="77825"/>
                  </a:lnTo>
                  <a:lnTo>
                    <a:pt x="103009" y="76479"/>
                  </a:lnTo>
                  <a:lnTo>
                    <a:pt x="103060" y="75577"/>
                  </a:lnTo>
                  <a:close/>
                </a:path>
                <a:path w="231775" h="156845">
                  <a:moveTo>
                    <a:pt x="104432" y="126441"/>
                  </a:moveTo>
                  <a:lnTo>
                    <a:pt x="104368" y="125552"/>
                  </a:lnTo>
                  <a:lnTo>
                    <a:pt x="103784" y="123088"/>
                  </a:lnTo>
                  <a:lnTo>
                    <a:pt x="102412" y="121551"/>
                  </a:lnTo>
                  <a:lnTo>
                    <a:pt x="101485" y="121119"/>
                  </a:lnTo>
                  <a:lnTo>
                    <a:pt x="101485" y="122897"/>
                  </a:lnTo>
                  <a:lnTo>
                    <a:pt x="101041" y="121589"/>
                  </a:lnTo>
                  <a:lnTo>
                    <a:pt x="101168" y="121869"/>
                  </a:lnTo>
                  <a:lnTo>
                    <a:pt x="101485" y="122897"/>
                  </a:lnTo>
                  <a:lnTo>
                    <a:pt x="101485" y="121119"/>
                  </a:lnTo>
                  <a:lnTo>
                    <a:pt x="100672" y="120738"/>
                  </a:lnTo>
                  <a:lnTo>
                    <a:pt x="99898" y="119329"/>
                  </a:lnTo>
                  <a:lnTo>
                    <a:pt x="98602" y="118313"/>
                  </a:lnTo>
                  <a:lnTo>
                    <a:pt x="96304" y="117678"/>
                  </a:lnTo>
                  <a:lnTo>
                    <a:pt x="95135" y="117576"/>
                  </a:lnTo>
                  <a:lnTo>
                    <a:pt x="94361" y="117652"/>
                  </a:lnTo>
                  <a:lnTo>
                    <a:pt x="92621" y="118186"/>
                  </a:lnTo>
                  <a:lnTo>
                    <a:pt x="91795" y="118719"/>
                  </a:lnTo>
                  <a:lnTo>
                    <a:pt x="91109" y="119392"/>
                  </a:lnTo>
                  <a:lnTo>
                    <a:pt x="97307" y="122809"/>
                  </a:lnTo>
                  <a:lnTo>
                    <a:pt x="98018" y="123139"/>
                  </a:lnTo>
                  <a:lnTo>
                    <a:pt x="101269" y="124904"/>
                  </a:lnTo>
                  <a:lnTo>
                    <a:pt x="104432" y="126441"/>
                  </a:lnTo>
                  <a:close/>
                </a:path>
                <a:path w="231775" h="156845">
                  <a:moveTo>
                    <a:pt x="105041" y="33197"/>
                  </a:moveTo>
                  <a:lnTo>
                    <a:pt x="104711" y="32410"/>
                  </a:lnTo>
                  <a:lnTo>
                    <a:pt x="103390" y="31102"/>
                  </a:lnTo>
                  <a:lnTo>
                    <a:pt x="102603" y="30772"/>
                  </a:lnTo>
                  <a:lnTo>
                    <a:pt x="100736" y="30772"/>
                  </a:lnTo>
                  <a:lnTo>
                    <a:pt x="99936" y="31102"/>
                  </a:lnTo>
                  <a:lnTo>
                    <a:pt x="98628" y="32410"/>
                  </a:lnTo>
                  <a:lnTo>
                    <a:pt x="98298" y="33197"/>
                  </a:lnTo>
                  <a:lnTo>
                    <a:pt x="98298" y="35039"/>
                  </a:lnTo>
                  <a:lnTo>
                    <a:pt x="98628" y="35826"/>
                  </a:lnTo>
                  <a:lnTo>
                    <a:pt x="99936" y="37134"/>
                  </a:lnTo>
                  <a:lnTo>
                    <a:pt x="100736" y="37465"/>
                  </a:lnTo>
                  <a:lnTo>
                    <a:pt x="102603" y="37465"/>
                  </a:lnTo>
                  <a:lnTo>
                    <a:pt x="103390" y="37134"/>
                  </a:lnTo>
                  <a:lnTo>
                    <a:pt x="104711" y="35826"/>
                  </a:lnTo>
                  <a:lnTo>
                    <a:pt x="105041" y="35039"/>
                  </a:lnTo>
                  <a:lnTo>
                    <a:pt x="105041" y="33197"/>
                  </a:lnTo>
                  <a:close/>
                </a:path>
                <a:path w="231775" h="156845">
                  <a:moveTo>
                    <a:pt x="115633" y="98310"/>
                  </a:moveTo>
                  <a:lnTo>
                    <a:pt x="114490" y="93459"/>
                  </a:lnTo>
                  <a:lnTo>
                    <a:pt x="112039" y="91528"/>
                  </a:lnTo>
                  <a:lnTo>
                    <a:pt x="110845" y="91452"/>
                  </a:lnTo>
                  <a:lnTo>
                    <a:pt x="110845" y="94869"/>
                  </a:lnTo>
                  <a:lnTo>
                    <a:pt x="110134" y="92595"/>
                  </a:lnTo>
                  <a:lnTo>
                    <a:pt x="110845" y="94869"/>
                  </a:lnTo>
                  <a:lnTo>
                    <a:pt x="110845" y="91452"/>
                  </a:lnTo>
                  <a:lnTo>
                    <a:pt x="109245" y="91325"/>
                  </a:lnTo>
                  <a:lnTo>
                    <a:pt x="108826" y="90805"/>
                  </a:lnTo>
                  <a:lnTo>
                    <a:pt x="108305" y="90385"/>
                  </a:lnTo>
                  <a:lnTo>
                    <a:pt x="106324" y="89179"/>
                  </a:lnTo>
                  <a:lnTo>
                    <a:pt x="104546" y="88874"/>
                  </a:lnTo>
                  <a:lnTo>
                    <a:pt x="99606" y="90373"/>
                  </a:lnTo>
                  <a:lnTo>
                    <a:pt x="97815" y="93738"/>
                  </a:lnTo>
                  <a:lnTo>
                    <a:pt x="99047" y="97523"/>
                  </a:lnTo>
                  <a:lnTo>
                    <a:pt x="99745" y="99123"/>
                  </a:lnTo>
                  <a:lnTo>
                    <a:pt x="101053" y="100291"/>
                  </a:lnTo>
                  <a:lnTo>
                    <a:pt x="102628" y="100825"/>
                  </a:lnTo>
                  <a:lnTo>
                    <a:pt x="103035" y="99098"/>
                  </a:lnTo>
                  <a:lnTo>
                    <a:pt x="104292" y="97624"/>
                  </a:lnTo>
                  <a:lnTo>
                    <a:pt x="107518" y="96735"/>
                  </a:lnTo>
                  <a:lnTo>
                    <a:pt x="108915" y="96989"/>
                  </a:lnTo>
                  <a:lnTo>
                    <a:pt x="110058" y="97688"/>
                  </a:lnTo>
                  <a:lnTo>
                    <a:pt x="111112" y="98323"/>
                  </a:lnTo>
                  <a:lnTo>
                    <a:pt x="111950" y="99326"/>
                  </a:lnTo>
                  <a:lnTo>
                    <a:pt x="112560" y="101536"/>
                  </a:lnTo>
                  <a:lnTo>
                    <a:pt x="112445" y="102450"/>
                  </a:lnTo>
                  <a:lnTo>
                    <a:pt x="112191" y="103314"/>
                  </a:lnTo>
                  <a:lnTo>
                    <a:pt x="112852" y="102908"/>
                  </a:lnTo>
                  <a:lnTo>
                    <a:pt x="113436" y="102400"/>
                  </a:lnTo>
                  <a:lnTo>
                    <a:pt x="115087" y="100291"/>
                  </a:lnTo>
                  <a:lnTo>
                    <a:pt x="115633" y="98310"/>
                  </a:lnTo>
                  <a:close/>
                </a:path>
                <a:path w="231775" h="156845">
                  <a:moveTo>
                    <a:pt x="121716" y="53670"/>
                  </a:moveTo>
                  <a:lnTo>
                    <a:pt x="121158" y="51447"/>
                  </a:lnTo>
                  <a:lnTo>
                    <a:pt x="120599" y="51015"/>
                  </a:lnTo>
                  <a:lnTo>
                    <a:pt x="120142" y="50469"/>
                  </a:lnTo>
                  <a:lnTo>
                    <a:pt x="119913" y="49618"/>
                  </a:lnTo>
                  <a:lnTo>
                    <a:pt x="119913" y="49377"/>
                  </a:lnTo>
                  <a:lnTo>
                    <a:pt x="118732" y="48145"/>
                  </a:lnTo>
                  <a:lnTo>
                    <a:pt x="116992" y="47498"/>
                  </a:lnTo>
                  <a:lnTo>
                    <a:pt x="112509" y="48539"/>
                  </a:lnTo>
                  <a:lnTo>
                    <a:pt x="110832" y="51219"/>
                  </a:lnTo>
                  <a:lnTo>
                    <a:pt x="111607" y="54521"/>
                  </a:lnTo>
                  <a:lnTo>
                    <a:pt x="111887" y="55079"/>
                  </a:lnTo>
                  <a:lnTo>
                    <a:pt x="112356" y="55765"/>
                  </a:lnTo>
                  <a:lnTo>
                    <a:pt x="114122" y="55562"/>
                  </a:lnTo>
                  <a:lnTo>
                    <a:pt x="112052" y="55803"/>
                  </a:lnTo>
                  <a:lnTo>
                    <a:pt x="111734" y="55765"/>
                  </a:lnTo>
                  <a:lnTo>
                    <a:pt x="110236" y="56210"/>
                  </a:lnTo>
                  <a:lnTo>
                    <a:pt x="109334" y="57010"/>
                  </a:lnTo>
                  <a:lnTo>
                    <a:pt x="107950" y="59169"/>
                  </a:lnTo>
                  <a:lnTo>
                    <a:pt x="107645" y="60629"/>
                  </a:lnTo>
                  <a:lnTo>
                    <a:pt x="108178" y="62331"/>
                  </a:lnTo>
                  <a:lnTo>
                    <a:pt x="108458" y="62738"/>
                  </a:lnTo>
                  <a:lnTo>
                    <a:pt x="109080" y="64020"/>
                  </a:lnTo>
                  <a:lnTo>
                    <a:pt x="110172" y="64909"/>
                  </a:lnTo>
                  <a:lnTo>
                    <a:pt x="112407" y="65570"/>
                  </a:lnTo>
                  <a:lnTo>
                    <a:pt x="113385" y="65684"/>
                  </a:lnTo>
                  <a:lnTo>
                    <a:pt x="115316" y="65100"/>
                  </a:lnTo>
                  <a:lnTo>
                    <a:pt x="116052" y="64490"/>
                  </a:lnTo>
                  <a:lnTo>
                    <a:pt x="117716" y="62534"/>
                  </a:lnTo>
                  <a:lnTo>
                    <a:pt x="118224" y="60845"/>
                  </a:lnTo>
                  <a:lnTo>
                    <a:pt x="117513" y="58585"/>
                  </a:lnTo>
                  <a:lnTo>
                    <a:pt x="115824" y="56261"/>
                  </a:lnTo>
                  <a:lnTo>
                    <a:pt x="116865" y="57632"/>
                  </a:lnTo>
                  <a:lnTo>
                    <a:pt x="117284" y="57670"/>
                  </a:lnTo>
                  <a:lnTo>
                    <a:pt x="118148" y="57467"/>
                  </a:lnTo>
                  <a:lnTo>
                    <a:pt x="118745" y="57188"/>
                  </a:lnTo>
                  <a:lnTo>
                    <a:pt x="120865" y="55676"/>
                  </a:lnTo>
                  <a:lnTo>
                    <a:pt x="121716" y="53670"/>
                  </a:lnTo>
                  <a:close/>
                </a:path>
                <a:path w="231775" h="156845">
                  <a:moveTo>
                    <a:pt x="124066" y="34848"/>
                  </a:moveTo>
                  <a:lnTo>
                    <a:pt x="123736" y="34061"/>
                  </a:lnTo>
                  <a:lnTo>
                    <a:pt x="122428" y="32753"/>
                  </a:lnTo>
                  <a:lnTo>
                    <a:pt x="121627" y="32423"/>
                  </a:lnTo>
                  <a:lnTo>
                    <a:pt x="119773" y="32423"/>
                  </a:lnTo>
                  <a:lnTo>
                    <a:pt x="118973" y="32753"/>
                  </a:lnTo>
                  <a:lnTo>
                    <a:pt x="117652" y="34061"/>
                  </a:lnTo>
                  <a:lnTo>
                    <a:pt x="117322" y="34848"/>
                  </a:lnTo>
                  <a:lnTo>
                    <a:pt x="117322" y="36690"/>
                  </a:lnTo>
                  <a:lnTo>
                    <a:pt x="117652" y="37490"/>
                  </a:lnTo>
                  <a:lnTo>
                    <a:pt x="118973" y="38785"/>
                  </a:lnTo>
                  <a:lnTo>
                    <a:pt x="119773" y="39116"/>
                  </a:lnTo>
                  <a:lnTo>
                    <a:pt x="121627" y="39116"/>
                  </a:lnTo>
                  <a:lnTo>
                    <a:pt x="122428" y="38785"/>
                  </a:lnTo>
                  <a:lnTo>
                    <a:pt x="123736" y="37490"/>
                  </a:lnTo>
                  <a:lnTo>
                    <a:pt x="124066" y="36690"/>
                  </a:lnTo>
                  <a:lnTo>
                    <a:pt x="124066" y="34848"/>
                  </a:lnTo>
                  <a:close/>
                </a:path>
                <a:path w="231775" h="156845">
                  <a:moveTo>
                    <a:pt x="126301" y="75653"/>
                  </a:moveTo>
                  <a:lnTo>
                    <a:pt x="125768" y="73444"/>
                  </a:lnTo>
                  <a:lnTo>
                    <a:pt x="125095" y="72377"/>
                  </a:lnTo>
                  <a:lnTo>
                    <a:pt x="122745" y="70345"/>
                  </a:lnTo>
                  <a:lnTo>
                    <a:pt x="120777" y="69761"/>
                  </a:lnTo>
                  <a:lnTo>
                    <a:pt x="117729" y="70485"/>
                  </a:lnTo>
                  <a:lnTo>
                    <a:pt x="116801" y="71005"/>
                  </a:lnTo>
                  <a:lnTo>
                    <a:pt x="116052" y="71704"/>
                  </a:lnTo>
                  <a:lnTo>
                    <a:pt x="118021" y="71945"/>
                  </a:lnTo>
                  <a:lnTo>
                    <a:pt x="119735" y="73317"/>
                  </a:lnTo>
                  <a:lnTo>
                    <a:pt x="120992" y="77838"/>
                  </a:lnTo>
                  <a:lnTo>
                    <a:pt x="119570" y="80378"/>
                  </a:lnTo>
                  <a:lnTo>
                    <a:pt x="117132" y="81267"/>
                  </a:lnTo>
                  <a:lnTo>
                    <a:pt x="116776" y="81445"/>
                  </a:lnTo>
                  <a:lnTo>
                    <a:pt x="115963" y="81673"/>
                  </a:lnTo>
                  <a:lnTo>
                    <a:pt x="115150" y="81622"/>
                  </a:lnTo>
                  <a:lnTo>
                    <a:pt x="114376" y="81445"/>
                  </a:lnTo>
                  <a:lnTo>
                    <a:pt x="114401" y="82384"/>
                  </a:lnTo>
                  <a:lnTo>
                    <a:pt x="114871" y="84721"/>
                  </a:lnTo>
                  <a:lnTo>
                    <a:pt x="116027" y="86207"/>
                  </a:lnTo>
                  <a:lnTo>
                    <a:pt x="118897" y="87947"/>
                  </a:lnTo>
                  <a:lnTo>
                    <a:pt x="120561" y="88290"/>
                  </a:lnTo>
                  <a:lnTo>
                    <a:pt x="122250" y="87960"/>
                  </a:lnTo>
                  <a:lnTo>
                    <a:pt x="123151" y="87680"/>
                  </a:lnTo>
                  <a:lnTo>
                    <a:pt x="121526" y="87896"/>
                  </a:lnTo>
                  <a:lnTo>
                    <a:pt x="119938" y="86956"/>
                  </a:lnTo>
                  <a:lnTo>
                    <a:pt x="119126" y="84124"/>
                  </a:lnTo>
                  <a:lnTo>
                    <a:pt x="119532" y="82918"/>
                  </a:lnTo>
                  <a:lnTo>
                    <a:pt x="120357" y="82092"/>
                  </a:lnTo>
                  <a:lnTo>
                    <a:pt x="119202" y="82130"/>
                  </a:lnTo>
                  <a:lnTo>
                    <a:pt x="118097" y="81826"/>
                  </a:lnTo>
                  <a:lnTo>
                    <a:pt x="119214" y="82118"/>
                  </a:lnTo>
                  <a:lnTo>
                    <a:pt x="120357" y="82092"/>
                  </a:lnTo>
                  <a:lnTo>
                    <a:pt x="120751" y="81699"/>
                  </a:lnTo>
                  <a:lnTo>
                    <a:pt x="121221" y="81356"/>
                  </a:lnTo>
                  <a:lnTo>
                    <a:pt x="122326" y="81051"/>
                  </a:lnTo>
                  <a:lnTo>
                    <a:pt x="123355" y="81165"/>
                  </a:lnTo>
                  <a:lnTo>
                    <a:pt x="124701" y="80340"/>
                  </a:lnTo>
                  <a:lnTo>
                    <a:pt x="125666" y="79006"/>
                  </a:lnTo>
                  <a:lnTo>
                    <a:pt x="126263" y="76606"/>
                  </a:lnTo>
                  <a:lnTo>
                    <a:pt x="126301" y="75653"/>
                  </a:lnTo>
                  <a:close/>
                </a:path>
                <a:path w="231775" h="156845">
                  <a:moveTo>
                    <a:pt x="131787" y="133172"/>
                  </a:moveTo>
                  <a:lnTo>
                    <a:pt x="131419" y="131622"/>
                  </a:lnTo>
                  <a:lnTo>
                    <a:pt x="130517" y="129908"/>
                  </a:lnTo>
                  <a:lnTo>
                    <a:pt x="130251" y="129590"/>
                  </a:lnTo>
                  <a:lnTo>
                    <a:pt x="130365" y="131229"/>
                  </a:lnTo>
                  <a:lnTo>
                    <a:pt x="129298" y="132740"/>
                  </a:lnTo>
                  <a:lnTo>
                    <a:pt x="127622" y="133083"/>
                  </a:lnTo>
                  <a:lnTo>
                    <a:pt x="125793" y="133451"/>
                  </a:lnTo>
                  <a:lnTo>
                    <a:pt x="124028" y="132283"/>
                  </a:lnTo>
                  <a:lnTo>
                    <a:pt x="123266" y="128676"/>
                  </a:lnTo>
                  <a:lnTo>
                    <a:pt x="124447" y="126898"/>
                  </a:lnTo>
                  <a:lnTo>
                    <a:pt x="127647" y="126250"/>
                  </a:lnTo>
                  <a:lnTo>
                    <a:pt x="128993" y="126834"/>
                  </a:lnTo>
                  <a:lnTo>
                    <a:pt x="129730" y="127927"/>
                  </a:lnTo>
                  <a:lnTo>
                    <a:pt x="129641" y="126885"/>
                  </a:lnTo>
                  <a:lnTo>
                    <a:pt x="125463" y="122186"/>
                  </a:lnTo>
                  <a:lnTo>
                    <a:pt x="125564" y="124917"/>
                  </a:lnTo>
                  <a:lnTo>
                    <a:pt x="123786" y="127469"/>
                  </a:lnTo>
                  <a:lnTo>
                    <a:pt x="119494" y="128638"/>
                  </a:lnTo>
                  <a:lnTo>
                    <a:pt x="117944" y="128422"/>
                  </a:lnTo>
                  <a:lnTo>
                    <a:pt x="116649" y="127762"/>
                  </a:lnTo>
                  <a:lnTo>
                    <a:pt x="116573" y="128562"/>
                  </a:lnTo>
                  <a:lnTo>
                    <a:pt x="123825" y="134785"/>
                  </a:lnTo>
                  <a:lnTo>
                    <a:pt x="124434" y="134696"/>
                  </a:lnTo>
                  <a:lnTo>
                    <a:pt x="124256" y="134747"/>
                  </a:lnTo>
                  <a:lnTo>
                    <a:pt x="123825" y="134785"/>
                  </a:lnTo>
                  <a:lnTo>
                    <a:pt x="128358" y="136448"/>
                  </a:lnTo>
                  <a:lnTo>
                    <a:pt x="130644" y="137210"/>
                  </a:lnTo>
                  <a:lnTo>
                    <a:pt x="131330" y="135826"/>
                  </a:lnTo>
                  <a:lnTo>
                    <a:pt x="131749" y="134188"/>
                  </a:lnTo>
                  <a:lnTo>
                    <a:pt x="131787" y="133172"/>
                  </a:lnTo>
                  <a:close/>
                </a:path>
                <a:path w="231775" h="156845">
                  <a:moveTo>
                    <a:pt x="132600" y="2540"/>
                  </a:moveTo>
                  <a:lnTo>
                    <a:pt x="132270" y="1752"/>
                  </a:lnTo>
                  <a:lnTo>
                    <a:pt x="130949" y="444"/>
                  </a:lnTo>
                  <a:lnTo>
                    <a:pt x="130162" y="114"/>
                  </a:lnTo>
                  <a:lnTo>
                    <a:pt x="128295" y="114"/>
                  </a:lnTo>
                  <a:lnTo>
                    <a:pt x="127495" y="444"/>
                  </a:lnTo>
                  <a:lnTo>
                    <a:pt x="126187" y="1752"/>
                  </a:lnTo>
                  <a:lnTo>
                    <a:pt x="125857" y="2540"/>
                  </a:lnTo>
                  <a:lnTo>
                    <a:pt x="125857" y="4381"/>
                  </a:lnTo>
                  <a:lnTo>
                    <a:pt x="126187" y="5181"/>
                  </a:lnTo>
                  <a:lnTo>
                    <a:pt x="127495" y="6477"/>
                  </a:lnTo>
                  <a:lnTo>
                    <a:pt x="128295" y="6807"/>
                  </a:lnTo>
                  <a:lnTo>
                    <a:pt x="130162" y="6807"/>
                  </a:lnTo>
                  <a:lnTo>
                    <a:pt x="130949" y="6477"/>
                  </a:lnTo>
                  <a:lnTo>
                    <a:pt x="132270" y="5181"/>
                  </a:lnTo>
                  <a:lnTo>
                    <a:pt x="132600" y="4381"/>
                  </a:lnTo>
                  <a:lnTo>
                    <a:pt x="132600" y="2540"/>
                  </a:lnTo>
                  <a:close/>
                </a:path>
                <a:path w="231775" h="156845">
                  <a:moveTo>
                    <a:pt x="142621" y="107416"/>
                  </a:moveTo>
                  <a:lnTo>
                    <a:pt x="142468" y="106248"/>
                  </a:lnTo>
                  <a:lnTo>
                    <a:pt x="141922" y="103924"/>
                  </a:lnTo>
                  <a:lnTo>
                    <a:pt x="140182" y="102209"/>
                  </a:lnTo>
                  <a:lnTo>
                    <a:pt x="138049" y="101549"/>
                  </a:lnTo>
                  <a:lnTo>
                    <a:pt x="138620" y="100304"/>
                  </a:lnTo>
                  <a:lnTo>
                    <a:pt x="138798" y="98882"/>
                  </a:lnTo>
                  <a:lnTo>
                    <a:pt x="138391" y="96901"/>
                  </a:lnTo>
                  <a:lnTo>
                    <a:pt x="137883" y="95275"/>
                  </a:lnTo>
                  <a:lnTo>
                    <a:pt x="136791" y="94005"/>
                  </a:lnTo>
                  <a:lnTo>
                    <a:pt x="135420" y="93218"/>
                  </a:lnTo>
                  <a:lnTo>
                    <a:pt x="135534" y="94246"/>
                  </a:lnTo>
                  <a:lnTo>
                    <a:pt x="135496" y="94767"/>
                  </a:lnTo>
                  <a:lnTo>
                    <a:pt x="135915" y="95415"/>
                  </a:lnTo>
                  <a:lnTo>
                    <a:pt x="136779" y="98450"/>
                  </a:lnTo>
                  <a:lnTo>
                    <a:pt x="135216" y="101206"/>
                  </a:lnTo>
                  <a:lnTo>
                    <a:pt x="130314" y="102552"/>
                  </a:lnTo>
                  <a:lnTo>
                    <a:pt x="128104" y="101536"/>
                  </a:lnTo>
                  <a:lnTo>
                    <a:pt x="126974" y="99669"/>
                  </a:lnTo>
                  <a:lnTo>
                    <a:pt x="125984" y="99161"/>
                  </a:lnTo>
                  <a:lnTo>
                    <a:pt x="125564" y="98806"/>
                  </a:lnTo>
                  <a:lnTo>
                    <a:pt x="125628" y="100088"/>
                  </a:lnTo>
                  <a:lnTo>
                    <a:pt x="126479" y="102857"/>
                  </a:lnTo>
                  <a:lnTo>
                    <a:pt x="128143" y="104406"/>
                  </a:lnTo>
                  <a:lnTo>
                    <a:pt x="130111" y="105041"/>
                  </a:lnTo>
                  <a:lnTo>
                    <a:pt x="129527" y="106299"/>
                  </a:lnTo>
                  <a:lnTo>
                    <a:pt x="135801" y="114490"/>
                  </a:lnTo>
                  <a:lnTo>
                    <a:pt x="137566" y="114084"/>
                  </a:lnTo>
                  <a:lnTo>
                    <a:pt x="137337" y="113588"/>
                  </a:lnTo>
                  <a:lnTo>
                    <a:pt x="136715" y="110617"/>
                  </a:lnTo>
                  <a:lnTo>
                    <a:pt x="138468" y="107975"/>
                  </a:lnTo>
                  <a:lnTo>
                    <a:pt x="141668" y="107315"/>
                  </a:lnTo>
                  <a:lnTo>
                    <a:pt x="142621" y="107416"/>
                  </a:lnTo>
                  <a:close/>
                </a:path>
                <a:path w="231775" h="156845">
                  <a:moveTo>
                    <a:pt x="149479" y="2413"/>
                  </a:moveTo>
                  <a:lnTo>
                    <a:pt x="149148" y="1625"/>
                  </a:lnTo>
                  <a:lnTo>
                    <a:pt x="147840" y="317"/>
                  </a:lnTo>
                  <a:lnTo>
                    <a:pt x="147040" y="0"/>
                  </a:lnTo>
                  <a:lnTo>
                    <a:pt x="145186" y="0"/>
                  </a:lnTo>
                  <a:lnTo>
                    <a:pt x="144386" y="317"/>
                  </a:lnTo>
                  <a:lnTo>
                    <a:pt x="143065" y="1625"/>
                  </a:lnTo>
                  <a:lnTo>
                    <a:pt x="142735" y="2413"/>
                  </a:lnTo>
                  <a:lnTo>
                    <a:pt x="142735" y="4267"/>
                  </a:lnTo>
                  <a:lnTo>
                    <a:pt x="143065" y="5054"/>
                  </a:lnTo>
                  <a:lnTo>
                    <a:pt x="144386" y="6362"/>
                  </a:lnTo>
                  <a:lnTo>
                    <a:pt x="145186" y="6680"/>
                  </a:lnTo>
                  <a:lnTo>
                    <a:pt x="147040" y="6680"/>
                  </a:lnTo>
                  <a:lnTo>
                    <a:pt x="147840" y="6362"/>
                  </a:lnTo>
                  <a:lnTo>
                    <a:pt x="149148" y="5054"/>
                  </a:lnTo>
                  <a:lnTo>
                    <a:pt x="149479" y="4267"/>
                  </a:lnTo>
                  <a:lnTo>
                    <a:pt x="149479" y="2413"/>
                  </a:lnTo>
                  <a:close/>
                </a:path>
                <a:path w="231775" h="156845">
                  <a:moveTo>
                    <a:pt x="151003" y="80721"/>
                  </a:moveTo>
                  <a:lnTo>
                    <a:pt x="150507" y="78625"/>
                  </a:lnTo>
                  <a:lnTo>
                    <a:pt x="150063" y="77774"/>
                  </a:lnTo>
                  <a:lnTo>
                    <a:pt x="149110" y="76568"/>
                  </a:lnTo>
                  <a:lnTo>
                    <a:pt x="148158" y="75793"/>
                  </a:lnTo>
                  <a:lnTo>
                    <a:pt x="148336" y="76149"/>
                  </a:lnTo>
                  <a:lnTo>
                    <a:pt x="148767" y="77584"/>
                  </a:lnTo>
                  <a:lnTo>
                    <a:pt x="148145" y="79019"/>
                  </a:lnTo>
                  <a:lnTo>
                    <a:pt x="146977" y="79819"/>
                  </a:lnTo>
                  <a:lnTo>
                    <a:pt x="146227" y="80886"/>
                  </a:lnTo>
                  <a:lnTo>
                    <a:pt x="145148" y="81737"/>
                  </a:lnTo>
                  <a:lnTo>
                    <a:pt x="141605" y="82816"/>
                  </a:lnTo>
                  <a:lnTo>
                    <a:pt x="139331" y="82169"/>
                  </a:lnTo>
                  <a:lnTo>
                    <a:pt x="137807" y="80683"/>
                  </a:lnTo>
                  <a:lnTo>
                    <a:pt x="137782" y="81927"/>
                  </a:lnTo>
                  <a:lnTo>
                    <a:pt x="138506" y="85013"/>
                  </a:lnTo>
                  <a:lnTo>
                    <a:pt x="140436" y="86791"/>
                  </a:lnTo>
                  <a:lnTo>
                    <a:pt x="142760" y="87376"/>
                  </a:lnTo>
                  <a:lnTo>
                    <a:pt x="142468" y="88366"/>
                  </a:lnTo>
                  <a:lnTo>
                    <a:pt x="149021" y="95796"/>
                  </a:lnTo>
                  <a:lnTo>
                    <a:pt x="150037" y="95643"/>
                  </a:lnTo>
                  <a:lnTo>
                    <a:pt x="149707" y="95135"/>
                  </a:lnTo>
                  <a:lnTo>
                    <a:pt x="149555" y="94602"/>
                  </a:lnTo>
                  <a:lnTo>
                    <a:pt x="149567" y="94157"/>
                  </a:lnTo>
                  <a:lnTo>
                    <a:pt x="148526" y="93395"/>
                  </a:lnTo>
                  <a:lnTo>
                    <a:pt x="147713" y="92316"/>
                  </a:lnTo>
                  <a:lnTo>
                    <a:pt x="146900" y="89446"/>
                  </a:lnTo>
                  <a:lnTo>
                    <a:pt x="147129" y="87884"/>
                  </a:lnTo>
                  <a:lnTo>
                    <a:pt x="147828" y="86575"/>
                  </a:lnTo>
                  <a:lnTo>
                    <a:pt x="146570" y="87261"/>
                  </a:lnTo>
                  <a:lnTo>
                    <a:pt x="144792" y="87668"/>
                  </a:lnTo>
                  <a:lnTo>
                    <a:pt x="146570" y="87249"/>
                  </a:lnTo>
                  <a:lnTo>
                    <a:pt x="147815" y="86575"/>
                  </a:lnTo>
                  <a:lnTo>
                    <a:pt x="148323" y="85610"/>
                  </a:lnTo>
                  <a:lnTo>
                    <a:pt x="149098" y="84810"/>
                  </a:lnTo>
                  <a:lnTo>
                    <a:pt x="150063" y="84226"/>
                  </a:lnTo>
                  <a:lnTo>
                    <a:pt x="150482" y="83375"/>
                  </a:lnTo>
                  <a:lnTo>
                    <a:pt x="150926" y="81864"/>
                  </a:lnTo>
                  <a:lnTo>
                    <a:pt x="151003" y="80721"/>
                  </a:lnTo>
                  <a:close/>
                </a:path>
                <a:path w="231775" h="156845">
                  <a:moveTo>
                    <a:pt x="151752" y="55219"/>
                  </a:moveTo>
                  <a:lnTo>
                    <a:pt x="151193" y="52882"/>
                  </a:lnTo>
                  <a:lnTo>
                    <a:pt x="150863" y="52311"/>
                  </a:lnTo>
                  <a:lnTo>
                    <a:pt x="150228" y="52730"/>
                  </a:lnTo>
                  <a:lnTo>
                    <a:pt x="148043" y="53340"/>
                  </a:lnTo>
                  <a:lnTo>
                    <a:pt x="146177" y="52298"/>
                  </a:lnTo>
                  <a:lnTo>
                    <a:pt x="145580" y="50177"/>
                  </a:lnTo>
                  <a:lnTo>
                    <a:pt x="145592" y="49491"/>
                  </a:lnTo>
                  <a:lnTo>
                    <a:pt x="145237" y="49504"/>
                  </a:lnTo>
                  <a:lnTo>
                    <a:pt x="141554" y="53200"/>
                  </a:lnTo>
                  <a:lnTo>
                    <a:pt x="141554" y="52362"/>
                  </a:lnTo>
                  <a:lnTo>
                    <a:pt x="140614" y="49301"/>
                  </a:lnTo>
                  <a:lnTo>
                    <a:pt x="137807" y="47828"/>
                  </a:lnTo>
                  <a:lnTo>
                    <a:pt x="132499" y="49441"/>
                  </a:lnTo>
                  <a:lnTo>
                    <a:pt x="131013" y="52222"/>
                  </a:lnTo>
                  <a:lnTo>
                    <a:pt x="132232" y="56184"/>
                  </a:lnTo>
                  <a:lnTo>
                    <a:pt x="133172" y="57213"/>
                  </a:lnTo>
                  <a:lnTo>
                    <a:pt x="134327" y="57810"/>
                  </a:lnTo>
                  <a:lnTo>
                    <a:pt x="134924" y="56553"/>
                  </a:lnTo>
                  <a:lnTo>
                    <a:pt x="136004" y="55537"/>
                  </a:lnTo>
                  <a:lnTo>
                    <a:pt x="138747" y="54787"/>
                  </a:lnTo>
                  <a:lnTo>
                    <a:pt x="140030" y="54991"/>
                  </a:lnTo>
                  <a:lnTo>
                    <a:pt x="141109" y="55549"/>
                  </a:lnTo>
                  <a:lnTo>
                    <a:pt x="141287" y="55194"/>
                  </a:lnTo>
                  <a:lnTo>
                    <a:pt x="141554" y="54013"/>
                  </a:lnTo>
                  <a:lnTo>
                    <a:pt x="141414" y="55118"/>
                  </a:lnTo>
                  <a:lnTo>
                    <a:pt x="141541" y="55676"/>
                  </a:lnTo>
                  <a:lnTo>
                    <a:pt x="141732" y="55994"/>
                  </a:lnTo>
                  <a:lnTo>
                    <a:pt x="142544" y="56578"/>
                  </a:lnTo>
                  <a:lnTo>
                    <a:pt x="143179" y="57378"/>
                  </a:lnTo>
                  <a:lnTo>
                    <a:pt x="143522" y="58381"/>
                  </a:lnTo>
                  <a:lnTo>
                    <a:pt x="144653" y="59182"/>
                  </a:lnTo>
                  <a:lnTo>
                    <a:pt x="146075" y="59537"/>
                  </a:lnTo>
                  <a:lnTo>
                    <a:pt x="148221" y="59042"/>
                  </a:lnTo>
                  <a:lnTo>
                    <a:pt x="148831" y="58750"/>
                  </a:lnTo>
                  <a:lnTo>
                    <a:pt x="150926" y="57213"/>
                  </a:lnTo>
                  <a:lnTo>
                    <a:pt x="151752" y="55219"/>
                  </a:lnTo>
                  <a:close/>
                </a:path>
                <a:path w="231775" h="156845">
                  <a:moveTo>
                    <a:pt x="152082" y="83477"/>
                  </a:moveTo>
                  <a:lnTo>
                    <a:pt x="151625" y="83235"/>
                  </a:lnTo>
                  <a:lnTo>
                    <a:pt x="151130" y="83045"/>
                  </a:lnTo>
                  <a:lnTo>
                    <a:pt x="150622" y="82918"/>
                  </a:lnTo>
                  <a:lnTo>
                    <a:pt x="150482" y="83375"/>
                  </a:lnTo>
                  <a:lnTo>
                    <a:pt x="150304" y="83820"/>
                  </a:lnTo>
                  <a:lnTo>
                    <a:pt x="150063" y="84226"/>
                  </a:lnTo>
                  <a:lnTo>
                    <a:pt x="150533" y="83959"/>
                  </a:lnTo>
                  <a:lnTo>
                    <a:pt x="151015" y="83718"/>
                  </a:lnTo>
                  <a:lnTo>
                    <a:pt x="151726" y="83515"/>
                  </a:lnTo>
                  <a:lnTo>
                    <a:pt x="152082" y="83477"/>
                  </a:lnTo>
                  <a:close/>
                </a:path>
                <a:path w="231775" h="156845">
                  <a:moveTo>
                    <a:pt x="152641" y="138760"/>
                  </a:moveTo>
                  <a:lnTo>
                    <a:pt x="151549" y="137896"/>
                  </a:lnTo>
                  <a:lnTo>
                    <a:pt x="150736" y="136677"/>
                  </a:lnTo>
                  <a:lnTo>
                    <a:pt x="150304" y="134645"/>
                  </a:lnTo>
                  <a:lnTo>
                    <a:pt x="150342" y="133527"/>
                  </a:lnTo>
                  <a:lnTo>
                    <a:pt x="149364" y="134023"/>
                  </a:lnTo>
                  <a:lnTo>
                    <a:pt x="147269" y="134594"/>
                  </a:lnTo>
                  <a:lnTo>
                    <a:pt x="145707" y="134404"/>
                  </a:lnTo>
                  <a:lnTo>
                    <a:pt x="144348" y="133781"/>
                  </a:lnTo>
                  <a:lnTo>
                    <a:pt x="144437" y="134874"/>
                  </a:lnTo>
                  <a:lnTo>
                    <a:pt x="144843" y="136169"/>
                  </a:lnTo>
                  <a:lnTo>
                    <a:pt x="145211" y="136829"/>
                  </a:lnTo>
                  <a:lnTo>
                    <a:pt x="145656" y="137414"/>
                  </a:lnTo>
                  <a:lnTo>
                    <a:pt x="145110" y="138658"/>
                  </a:lnTo>
                  <a:lnTo>
                    <a:pt x="144932" y="140068"/>
                  </a:lnTo>
                  <a:lnTo>
                    <a:pt x="145300" y="141592"/>
                  </a:lnTo>
                  <a:lnTo>
                    <a:pt x="151892" y="143192"/>
                  </a:lnTo>
                  <a:lnTo>
                    <a:pt x="151536" y="142659"/>
                  </a:lnTo>
                  <a:lnTo>
                    <a:pt x="151193" y="141516"/>
                  </a:lnTo>
                  <a:lnTo>
                    <a:pt x="151320" y="140690"/>
                  </a:lnTo>
                  <a:lnTo>
                    <a:pt x="151663" y="139966"/>
                  </a:lnTo>
                  <a:lnTo>
                    <a:pt x="151892" y="139496"/>
                  </a:lnTo>
                  <a:lnTo>
                    <a:pt x="152222" y="139077"/>
                  </a:lnTo>
                  <a:lnTo>
                    <a:pt x="152641" y="138760"/>
                  </a:lnTo>
                  <a:close/>
                </a:path>
                <a:path w="231775" h="156845">
                  <a:moveTo>
                    <a:pt x="157099" y="143662"/>
                  </a:moveTo>
                  <a:lnTo>
                    <a:pt x="156908" y="143852"/>
                  </a:lnTo>
                  <a:lnTo>
                    <a:pt x="156718" y="144018"/>
                  </a:lnTo>
                  <a:lnTo>
                    <a:pt x="156489" y="144170"/>
                  </a:lnTo>
                  <a:lnTo>
                    <a:pt x="156679" y="144208"/>
                  </a:lnTo>
                  <a:lnTo>
                    <a:pt x="156972" y="143852"/>
                  </a:lnTo>
                  <a:lnTo>
                    <a:pt x="157099" y="143662"/>
                  </a:lnTo>
                  <a:close/>
                </a:path>
                <a:path w="231775" h="156845">
                  <a:moveTo>
                    <a:pt x="158254" y="140436"/>
                  </a:moveTo>
                  <a:lnTo>
                    <a:pt x="158242" y="139839"/>
                  </a:lnTo>
                  <a:lnTo>
                    <a:pt x="157670" y="139992"/>
                  </a:lnTo>
                  <a:lnTo>
                    <a:pt x="157746" y="140157"/>
                  </a:lnTo>
                  <a:lnTo>
                    <a:pt x="157873" y="140284"/>
                  </a:lnTo>
                  <a:lnTo>
                    <a:pt x="158026" y="140843"/>
                  </a:lnTo>
                  <a:lnTo>
                    <a:pt x="158013" y="141605"/>
                  </a:lnTo>
                  <a:lnTo>
                    <a:pt x="158165" y="141020"/>
                  </a:lnTo>
                  <a:lnTo>
                    <a:pt x="158254" y="140436"/>
                  </a:lnTo>
                  <a:close/>
                </a:path>
                <a:path w="231775" h="156845">
                  <a:moveTo>
                    <a:pt x="166420" y="117132"/>
                  </a:moveTo>
                  <a:lnTo>
                    <a:pt x="164388" y="116979"/>
                  </a:lnTo>
                  <a:lnTo>
                    <a:pt x="162572" y="115620"/>
                  </a:lnTo>
                  <a:lnTo>
                    <a:pt x="161988" y="113563"/>
                  </a:lnTo>
                  <a:lnTo>
                    <a:pt x="161950" y="113157"/>
                  </a:lnTo>
                  <a:lnTo>
                    <a:pt x="161925" y="112890"/>
                  </a:lnTo>
                  <a:lnTo>
                    <a:pt x="161239" y="112115"/>
                  </a:lnTo>
                  <a:lnTo>
                    <a:pt x="160718" y="111188"/>
                  </a:lnTo>
                  <a:lnTo>
                    <a:pt x="159816" y="106857"/>
                  </a:lnTo>
                  <a:lnTo>
                    <a:pt x="161925" y="103682"/>
                  </a:lnTo>
                  <a:lnTo>
                    <a:pt x="165265" y="102997"/>
                  </a:lnTo>
                  <a:lnTo>
                    <a:pt x="164642" y="102184"/>
                  </a:lnTo>
                  <a:lnTo>
                    <a:pt x="163868" y="101523"/>
                  </a:lnTo>
                  <a:lnTo>
                    <a:pt x="162953" y="101079"/>
                  </a:lnTo>
                  <a:lnTo>
                    <a:pt x="162217" y="102920"/>
                  </a:lnTo>
                  <a:lnTo>
                    <a:pt x="160680" y="104419"/>
                  </a:lnTo>
                  <a:lnTo>
                    <a:pt x="156997" y="105422"/>
                  </a:lnTo>
                  <a:lnTo>
                    <a:pt x="155346" y="105194"/>
                  </a:lnTo>
                  <a:lnTo>
                    <a:pt x="153962" y="104508"/>
                  </a:lnTo>
                  <a:lnTo>
                    <a:pt x="153428" y="105841"/>
                  </a:lnTo>
                  <a:lnTo>
                    <a:pt x="153289" y="107353"/>
                  </a:lnTo>
                  <a:lnTo>
                    <a:pt x="154292" y="110566"/>
                  </a:lnTo>
                  <a:lnTo>
                    <a:pt x="155486" y="111912"/>
                  </a:lnTo>
                  <a:lnTo>
                    <a:pt x="156972" y="112687"/>
                  </a:lnTo>
                  <a:lnTo>
                    <a:pt x="157822" y="116357"/>
                  </a:lnTo>
                  <a:lnTo>
                    <a:pt x="161366" y="118541"/>
                  </a:lnTo>
                  <a:lnTo>
                    <a:pt x="165442" y="117589"/>
                  </a:lnTo>
                  <a:lnTo>
                    <a:pt x="166420" y="117132"/>
                  </a:lnTo>
                  <a:close/>
                </a:path>
                <a:path w="231775" h="156845">
                  <a:moveTo>
                    <a:pt x="169456" y="18237"/>
                  </a:moveTo>
                  <a:lnTo>
                    <a:pt x="169125" y="17449"/>
                  </a:lnTo>
                  <a:lnTo>
                    <a:pt x="167805" y="16141"/>
                  </a:lnTo>
                  <a:lnTo>
                    <a:pt x="167017" y="15811"/>
                  </a:lnTo>
                  <a:lnTo>
                    <a:pt x="165150" y="15811"/>
                  </a:lnTo>
                  <a:lnTo>
                    <a:pt x="164350" y="16141"/>
                  </a:lnTo>
                  <a:lnTo>
                    <a:pt x="163042" y="17449"/>
                  </a:lnTo>
                  <a:lnTo>
                    <a:pt x="162712" y="18237"/>
                  </a:lnTo>
                  <a:lnTo>
                    <a:pt x="162712" y="20078"/>
                  </a:lnTo>
                  <a:lnTo>
                    <a:pt x="163042" y="20878"/>
                  </a:lnTo>
                  <a:lnTo>
                    <a:pt x="164350" y="22174"/>
                  </a:lnTo>
                  <a:lnTo>
                    <a:pt x="165150" y="22504"/>
                  </a:lnTo>
                  <a:lnTo>
                    <a:pt x="167017" y="22504"/>
                  </a:lnTo>
                  <a:lnTo>
                    <a:pt x="167805" y="22174"/>
                  </a:lnTo>
                  <a:lnTo>
                    <a:pt x="169125" y="20878"/>
                  </a:lnTo>
                  <a:lnTo>
                    <a:pt x="169456" y="20078"/>
                  </a:lnTo>
                  <a:lnTo>
                    <a:pt x="169456" y="18237"/>
                  </a:lnTo>
                  <a:close/>
                </a:path>
                <a:path w="231775" h="156845">
                  <a:moveTo>
                    <a:pt x="174523" y="62153"/>
                  </a:moveTo>
                  <a:lnTo>
                    <a:pt x="173545" y="58000"/>
                  </a:lnTo>
                  <a:lnTo>
                    <a:pt x="172097" y="56692"/>
                  </a:lnTo>
                  <a:lnTo>
                    <a:pt x="170370" y="56248"/>
                  </a:lnTo>
                  <a:lnTo>
                    <a:pt x="170942" y="55651"/>
                  </a:lnTo>
                  <a:lnTo>
                    <a:pt x="171729" y="54165"/>
                  </a:lnTo>
                  <a:lnTo>
                    <a:pt x="171907" y="52806"/>
                  </a:lnTo>
                  <a:lnTo>
                    <a:pt x="171208" y="50546"/>
                  </a:lnTo>
                  <a:lnTo>
                    <a:pt x="170599" y="49822"/>
                  </a:lnTo>
                  <a:lnTo>
                    <a:pt x="168630" y="48158"/>
                  </a:lnTo>
                  <a:lnTo>
                    <a:pt x="166916" y="47675"/>
                  </a:lnTo>
                  <a:lnTo>
                    <a:pt x="164833" y="48298"/>
                  </a:lnTo>
                  <a:lnTo>
                    <a:pt x="164198" y="48742"/>
                  </a:lnTo>
                  <a:lnTo>
                    <a:pt x="164922" y="48971"/>
                  </a:lnTo>
                  <a:lnTo>
                    <a:pt x="165557" y="49326"/>
                  </a:lnTo>
                  <a:lnTo>
                    <a:pt x="166179" y="49822"/>
                  </a:lnTo>
                  <a:lnTo>
                    <a:pt x="168008" y="49466"/>
                  </a:lnTo>
                  <a:lnTo>
                    <a:pt x="169773" y="50634"/>
                  </a:lnTo>
                  <a:lnTo>
                    <a:pt x="170497" y="54267"/>
                  </a:lnTo>
                  <a:lnTo>
                    <a:pt x="169303" y="56032"/>
                  </a:lnTo>
                  <a:lnTo>
                    <a:pt x="167360" y="56400"/>
                  </a:lnTo>
                  <a:lnTo>
                    <a:pt x="167119" y="56375"/>
                  </a:lnTo>
                  <a:lnTo>
                    <a:pt x="166738" y="57429"/>
                  </a:lnTo>
                  <a:lnTo>
                    <a:pt x="166395" y="57899"/>
                  </a:lnTo>
                  <a:lnTo>
                    <a:pt x="167576" y="57899"/>
                  </a:lnTo>
                  <a:lnTo>
                    <a:pt x="169075" y="57454"/>
                  </a:lnTo>
                  <a:lnTo>
                    <a:pt x="167576" y="57912"/>
                  </a:lnTo>
                  <a:lnTo>
                    <a:pt x="166395" y="57899"/>
                  </a:lnTo>
                  <a:lnTo>
                    <a:pt x="166255" y="58064"/>
                  </a:lnTo>
                  <a:lnTo>
                    <a:pt x="168224" y="58394"/>
                  </a:lnTo>
                  <a:lnTo>
                    <a:pt x="169900" y="59880"/>
                  </a:lnTo>
                  <a:lnTo>
                    <a:pt x="170624" y="63373"/>
                  </a:lnTo>
                  <a:lnTo>
                    <a:pt x="170230" y="64770"/>
                  </a:lnTo>
                  <a:lnTo>
                    <a:pt x="169418" y="65862"/>
                  </a:lnTo>
                  <a:lnTo>
                    <a:pt x="169964" y="65900"/>
                  </a:lnTo>
                  <a:lnTo>
                    <a:pt x="170624" y="65747"/>
                  </a:lnTo>
                  <a:lnTo>
                    <a:pt x="173316" y="64363"/>
                  </a:lnTo>
                  <a:lnTo>
                    <a:pt x="174523" y="62153"/>
                  </a:lnTo>
                  <a:close/>
                </a:path>
                <a:path w="231775" h="156845">
                  <a:moveTo>
                    <a:pt x="175120" y="90157"/>
                  </a:moveTo>
                  <a:lnTo>
                    <a:pt x="174561" y="89560"/>
                  </a:lnTo>
                  <a:lnTo>
                    <a:pt x="173418" y="89293"/>
                  </a:lnTo>
                  <a:lnTo>
                    <a:pt x="172440" y="88493"/>
                  </a:lnTo>
                  <a:lnTo>
                    <a:pt x="171742" y="86118"/>
                  </a:lnTo>
                  <a:lnTo>
                    <a:pt x="172123" y="84937"/>
                  </a:lnTo>
                  <a:lnTo>
                    <a:pt x="172897" y="84112"/>
                  </a:lnTo>
                  <a:lnTo>
                    <a:pt x="172466" y="83159"/>
                  </a:lnTo>
                  <a:lnTo>
                    <a:pt x="172351" y="82638"/>
                  </a:lnTo>
                  <a:lnTo>
                    <a:pt x="171577" y="84188"/>
                  </a:lnTo>
                  <a:lnTo>
                    <a:pt x="172339" y="82600"/>
                  </a:lnTo>
                  <a:lnTo>
                    <a:pt x="172161" y="81711"/>
                  </a:lnTo>
                  <a:lnTo>
                    <a:pt x="172199" y="80835"/>
                  </a:lnTo>
                  <a:lnTo>
                    <a:pt x="172402" y="79997"/>
                  </a:lnTo>
                  <a:lnTo>
                    <a:pt x="171615" y="81114"/>
                  </a:lnTo>
                  <a:lnTo>
                    <a:pt x="170484" y="81978"/>
                  </a:lnTo>
                  <a:lnTo>
                    <a:pt x="165836" y="83248"/>
                  </a:lnTo>
                  <a:lnTo>
                    <a:pt x="162496" y="81368"/>
                  </a:lnTo>
                  <a:lnTo>
                    <a:pt x="161366" y="77266"/>
                  </a:lnTo>
                  <a:lnTo>
                    <a:pt x="161353" y="76377"/>
                  </a:lnTo>
                  <a:lnTo>
                    <a:pt x="161505" y="75514"/>
                  </a:lnTo>
                  <a:lnTo>
                    <a:pt x="160083" y="77152"/>
                  </a:lnTo>
                  <a:lnTo>
                    <a:pt x="159499" y="79451"/>
                  </a:lnTo>
                  <a:lnTo>
                    <a:pt x="161036" y="84429"/>
                  </a:lnTo>
                  <a:lnTo>
                    <a:pt x="163563" y="86194"/>
                  </a:lnTo>
                  <a:lnTo>
                    <a:pt x="166319" y="86258"/>
                  </a:lnTo>
                  <a:lnTo>
                    <a:pt x="166039" y="87477"/>
                  </a:lnTo>
                  <a:lnTo>
                    <a:pt x="171958" y="94703"/>
                  </a:lnTo>
                  <a:lnTo>
                    <a:pt x="174040" y="94272"/>
                  </a:lnTo>
                  <a:lnTo>
                    <a:pt x="173913" y="92786"/>
                  </a:lnTo>
                  <a:lnTo>
                    <a:pt x="174320" y="91351"/>
                  </a:lnTo>
                  <a:lnTo>
                    <a:pt x="175120" y="90157"/>
                  </a:lnTo>
                  <a:close/>
                </a:path>
                <a:path w="231775" h="156845">
                  <a:moveTo>
                    <a:pt x="180746" y="138645"/>
                  </a:moveTo>
                  <a:lnTo>
                    <a:pt x="179616" y="138150"/>
                  </a:lnTo>
                  <a:lnTo>
                    <a:pt x="178790" y="139115"/>
                  </a:lnTo>
                  <a:lnTo>
                    <a:pt x="177673" y="139839"/>
                  </a:lnTo>
                  <a:lnTo>
                    <a:pt x="174637" y="140677"/>
                  </a:lnTo>
                  <a:lnTo>
                    <a:pt x="172885" y="140411"/>
                  </a:lnTo>
                  <a:lnTo>
                    <a:pt x="171424" y="139598"/>
                  </a:lnTo>
                  <a:lnTo>
                    <a:pt x="172440" y="143002"/>
                  </a:lnTo>
                  <a:lnTo>
                    <a:pt x="175361" y="144856"/>
                  </a:lnTo>
                  <a:lnTo>
                    <a:pt x="178396" y="144564"/>
                  </a:lnTo>
                  <a:lnTo>
                    <a:pt x="178079" y="142252"/>
                  </a:lnTo>
                  <a:lnTo>
                    <a:pt x="179019" y="140055"/>
                  </a:lnTo>
                  <a:lnTo>
                    <a:pt x="180746" y="138645"/>
                  </a:lnTo>
                  <a:close/>
                </a:path>
                <a:path w="231775" h="156845">
                  <a:moveTo>
                    <a:pt x="187325" y="15608"/>
                  </a:moveTo>
                  <a:lnTo>
                    <a:pt x="186994" y="14820"/>
                  </a:lnTo>
                  <a:lnTo>
                    <a:pt x="185686" y="13512"/>
                  </a:lnTo>
                  <a:lnTo>
                    <a:pt x="184886" y="13195"/>
                  </a:lnTo>
                  <a:lnTo>
                    <a:pt x="183019" y="13195"/>
                  </a:lnTo>
                  <a:lnTo>
                    <a:pt x="182232" y="13512"/>
                  </a:lnTo>
                  <a:lnTo>
                    <a:pt x="180911" y="14820"/>
                  </a:lnTo>
                  <a:lnTo>
                    <a:pt x="180581" y="15608"/>
                  </a:lnTo>
                  <a:lnTo>
                    <a:pt x="180581" y="17462"/>
                  </a:lnTo>
                  <a:lnTo>
                    <a:pt x="180911" y="18249"/>
                  </a:lnTo>
                  <a:lnTo>
                    <a:pt x="182232" y="19558"/>
                  </a:lnTo>
                  <a:lnTo>
                    <a:pt x="183019" y="19875"/>
                  </a:lnTo>
                  <a:lnTo>
                    <a:pt x="184886" y="19875"/>
                  </a:lnTo>
                  <a:lnTo>
                    <a:pt x="185686" y="19558"/>
                  </a:lnTo>
                  <a:lnTo>
                    <a:pt x="186994" y="18249"/>
                  </a:lnTo>
                  <a:lnTo>
                    <a:pt x="187325" y="17462"/>
                  </a:lnTo>
                  <a:lnTo>
                    <a:pt x="187325" y="15608"/>
                  </a:lnTo>
                  <a:close/>
                </a:path>
                <a:path w="231775" h="156845">
                  <a:moveTo>
                    <a:pt x="187807" y="113233"/>
                  </a:moveTo>
                  <a:lnTo>
                    <a:pt x="186842" y="113741"/>
                  </a:lnTo>
                  <a:lnTo>
                    <a:pt x="185470" y="114109"/>
                  </a:lnTo>
                  <a:lnTo>
                    <a:pt x="184645" y="114160"/>
                  </a:lnTo>
                  <a:lnTo>
                    <a:pt x="183857" y="114071"/>
                  </a:lnTo>
                  <a:lnTo>
                    <a:pt x="184835" y="114744"/>
                  </a:lnTo>
                  <a:lnTo>
                    <a:pt x="185991" y="115138"/>
                  </a:lnTo>
                  <a:lnTo>
                    <a:pt x="187198" y="115201"/>
                  </a:lnTo>
                  <a:lnTo>
                    <a:pt x="187299" y="114515"/>
                  </a:lnTo>
                  <a:lnTo>
                    <a:pt x="187502" y="113855"/>
                  </a:lnTo>
                  <a:lnTo>
                    <a:pt x="187807" y="113233"/>
                  </a:lnTo>
                  <a:close/>
                </a:path>
                <a:path w="231775" h="156845">
                  <a:moveTo>
                    <a:pt x="188214" y="56108"/>
                  </a:moveTo>
                  <a:lnTo>
                    <a:pt x="188150" y="55854"/>
                  </a:lnTo>
                  <a:lnTo>
                    <a:pt x="187807" y="54635"/>
                  </a:lnTo>
                  <a:lnTo>
                    <a:pt x="187845" y="53568"/>
                  </a:lnTo>
                  <a:lnTo>
                    <a:pt x="186512" y="54140"/>
                  </a:lnTo>
                  <a:lnTo>
                    <a:pt x="185559" y="55219"/>
                  </a:lnTo>
                  <a:lnTo>
                    <a:pt x="185127" y="56515"/>
                  </a:lnTo>
                  <a:lnTo>
                    <a:pt x="187756" y="55854"/>
                  </a:lnTo>
                  <a:lnTo>
                    <a:pt x="188214" y="56108"/>
                  </a:lnTo>
                  <a:close/>
                </a:path>
                <a:path w="231775" h="156845">
                  <a:moveTo>
                    <a:pt x="189611" y="132867"/>
                  </a:moveTo>
                  <a:lnTo>
                    <a:pt x="188874" y="129743"/>
                  </a:lnTo>
                  <a:lnTo>
                    <a:pt x="187794" y="128612"/>
                  </a:lnTo>
                  <a:lnTo>
                    <a:pt x="186448" y="127977"/>
                  </a:lnTo>
                  <a:lnTo>
                    <a:pt x="187452" y="128752"/>
                  </a:lnTo>
                  <a:lnTo>
                    <a:pt x="188226" y="129832"/>
                  </a:lnTo>
                  <a:lnTo>
                    <a:pt x="189039" y="132664"/>
                  </a:lnTo>
                  <a:lnTo>
                    <a:pt x="188823" y="134226"/>
                  </a:lnTo>
                  <a:lnTo>
                    <a:pt x="188150" y="135547"/>
                  </a:lnTo>
                  <a:lnTo>
                    <a:pt x="189115" y="134391"/>
                  </a:lnTo>
                  <a:lnTo>
                    <a:pt x="189611" y="132867"/>
                  </a:lnTo>
                  <a:close/>
                </a:path>
                <a:path w="231775" h="156845">
                  <a:moveTo>
                    <a:pt x="190969" y="59118"/>
                  </a:moveTo>
                  <a:lnTo>
                    <a:pt x="190461" y="57353"/>
                  </a:lnTo>
                  <a:lnTo>
                    <a:pt x="188214" y="56108"/>
                  </a:lnTo>
                  <a:lnTo>
                    <a:pt x="188696" y="57835"/>
                  </a:lnTo>
                  <a:lnTo>
                    <a:pt x="190969" y="59118"/>
                  </a:lnTo>
                  <a:close/>
                </a:path>
                <a:path w="231775" h="156845">
                  <a:moveTo>
                    <a:pt x="192392" y="98463"/>
                  </a:moveTo>
                  <a:lnTo>
                    <a:pt x="191211" y="97421"/>
                  </a:lnTo>
                  <a:lnTo>
                    <a:pt x="189623" y="96875"/>
                  </a:lnTo>
                  <a:lnTo>
                    <a:pt x="186016" y="97713"/>
                  </a:lnTo>
                  <a:lnTo>
                    <a:pt x="184619" y="99263"/>
                  </a:lnTo>
                  <a:lnTo>
                    <a:pt x="184226" y="101079"/>
                  </a:lnTo>
                  <a:lnTo>
                    <a:pt x="184759" y="101053"/>
                  </a:lnTo>
                  <a:lnTo>
                    <a:pt x="185280" y="101117"/>
                  </a:lnTo>
                  <a:lnTo>
                    <a:pt x="185788" y="101206"/>
                  </a:lnTo>
                  <a:lnTo>
                    <a:pt x="185928" y="101053"/>
                  </a:lnTo>
                  <a:lnTo>
                    <a:pt x="186397" y="100571"/>
                  </a:lnTo>
                  <a:lnTo>
                    <a:pt x="187096" y="100025"/>
                  </a:lnTo>
                  <a:lnTo>
                    <a:pt x="188810" y="99529"/>
                  </a:lnTo>
                  <a:lnTo>
                    <a:pt x="189623" y="99568"/>
                  </a:lnTo>
                  <a:lnTo>
                    <a:pt x="190398" y="99720"/>
                  </a:lnTo>
                  <a:lnTo>
                    <a:pt x="190550" y="99529"/>
                  </a:lnTo>
                  <a:lnTo>
                    <a:pt x="190881" y="99098"/>
                  </a:lnTo>
                  <a:lnTo>
                    <a:pt x="191554" y="98628"/>
                  </a:lnTo>
                  <a:lnTo>
                    <a:pt x="192392" y="98463"/>
                  </a:lnTo>
                  <a:close/>
                </a:path>
                <a:path w="231775" h="156845">
                  <a:moveTo>
                    <a:pt x="194779" y="58343"/>
                  </a:moveTo>
                  <a:lnTo>
                    <a:pt x="194551" y="58432"/>
                  </a:lnTo>
                  <a:lnTo>
                    <a:pt x="194373" y="58597"/>
                  </a:lnTo>
                  <a:lnTo>
                    <a:pt x="191452" y="59397"/>
                  </a:lnTo>
                  <a:lnTo>
                    <a:pt x="190969" y="59118"/>
                  </a:lnTo>
                  <a:lnTo>
                    <a:pt x="191490" y="60960"/>
                  </a:lnTo>
                  <a:lnTo>
                    <a:pt x="191363" y="61937"/>
                  </a:lnTo>
                  <a:lnTo>
                    <a:pt x="191058" y="62826"/>
                  </a:lnTo>
                  <a:lnTo>
                    <a:pt x="191211" y="62852"/>
                  </a:lnTo>
                  <a:lnTo>
                    <a:pt x="193344" y="62204"/>
                  </a:lnTo>
                  <a:lnTo>
                    <a:pt x="194665" y="60363"/>
                  </a:lnTo>
                  <a:lnTo>
                    <a:pt x="194729" y="59397"/>
                  </a:lnTo>
                  <a:lnTo>
                    <a:pt x="194779" y="58343"/>
                  </a:lnTo>
                  <a:close/>
                </a:path>
                <a:path w="231775" h="156845">
                  <a:moveTo>
                    <a:pt x="197599" y="49695"/>
                  </a:moveTo>
                  <a:lnTo>
                    <a:pt x="197180" y="47891"/>
                  </a:lnTo>
                  <a:lnTo>
                    <a:pt x="196037" y="46939"/>
                  </a:lnTo>
                  <a:lnTo>
                    <a:pt x="194703" y="46748"/>
                  </a:lnTo>
                  <a:lnTo>
                    <a:pt x="194881" y="47637"/>
                  </a:lnTo>
                  <a:lnTo>
                    <a:pt x="194754" y="48475"/>
                  </a:lnTo>
                  <a:lnTo>
                    <a:pt x="194487" y="49263"/>
                  </a:lnTo>
                  <a:lnTo>
                    <a:pt x="195643" y="49695"/>
                  </a:lnTo>
                  <a:lnTo>
                    <a:pt x="196583" y="50495"/>
                  </a:lnTo>
                  <a:lnTo>
                    <a:pt x="197167" y="51600"/>
                  </a:lnTo>
                  <a:lnTo>
                    <a:pt x="197535" y="50914"/>
                  </a:lnTo>
                  <a:lnTo>
                    <a:pt x="197599" y="49695"/>
                  </a:lnTo>
                  <a:close/>
                </a:path>
                <a:path w="231775" h="156845">
                  <a:moveTo>
                    <a:pt x="199199" y="71183"/>
                  </a:moveTo>
                  <a:lnTo>
                    <a:pt x="198742" y="69253"/>
                  </a:lnTo>
                  <a:lnTo>
                    <a:pt x="198259" y="68541"/>
                  </a:lnTo>
                  <a:lnTo>
                    <a:pt x="197675" y="67932"/>
                  </a:lnTo>
                  <a:lnTo>
                    <a:pt x="197078" y="68249"/>
                  </a:lnTo>
                  <a:lnTo>
                    <a:pt x="196532" y="68351"/>
                  </a:lnTo>
                  <a:lnTo>
                    <a:pt x="196138" y="68313"/>
                  </a:lnTo>
                  <a:lnTo>
                    <a:pt x="196748" y="69354"/>
                  </a:lnTo>
                  <a:lnTo>
                    <a:pt x="197358" y="71526"/>
                  </a:lnTo>
                  <a:lnTo>
                    <a:pt x="197129" y="73113"/>
                  </a:lnTo>
                  <a:lnTo>
                    <a:pt x="196392" y="74447"/>
                  </a:lnTo>
                  <a:lnTo>
                    <a:pt x="197015" y="73850"/>
                  </a:lnTo>
                  <a:lnTo>
                    <a:pt x="197764" y="73393"/>
                  </a:lnTo>
                  <a:lnTo>
                    <a:pt x="198640" y="73101"/>
                  </a:lnTo>
                  <a:lnTo>
                    <a:pt x="199021" y="72186"/>
                  </a:lnTo>
                  <a:lnTo>
                    <a:pt x="199199" y="71183"/>
                  </a:lnTo>
                  <a:close/>
                </a:path>
                <a:path w="231775" h="156845">
                  <a:moveTo>
                    <a:pt x="199466" y="84683"/>
                  </a:moveTo>
                  <a:lnTo>
                    <a:pt x="198742" y="84556"/>
                  </a:lnTo>
                  <a:lnTo>
                    <a:pt x="198069" y="84302"/>
                  </a:lnTo>
                  <a:lnTo>
                    <a:pt x="197446" y="83947"/>
                  </a:lnTo>
                  <a:lnTo>
                    <a:pt x="196608" y="85356"/>
                  </a:lnTo>
                  <a:lnTo>
                    <a:pt x="195237" y="86461"/>
                  </a:lnTo>
                  <a:lnTo>
                    <a:pt x="191897" y="87376"/>
                  </a:lnTo>
                  <a:lnTo>
                    <a:pt x="190258" y="87147"/>
                  </a:lnTo>
                  <a:lnTo>
                    <a:pt x="188899" y="86588"/>
                  </a:lnTo>
                  <a:lnTo>
                    <a:pt x="189255" y="87731"/>
                  </a:lnTo>
                  <a:lnTo>
                    <a:pt x="189903" y="88684"/>
                  </a:lnTo>
                  <a:lnTo>
                    <a:pt x="191871" y="90487"/>
                  </a:lnTo>
                  <a:lnTo>
                    <a:pt x="193357" y="91109"/>
                  </a:lnTo>
                  <a:lnTo>
                    <a:pt x="195643" y="91198"/>
                  </a:lnTo>
                  <a:lnTo>
                    <a:pt x="196380" y="91135"/>
                  </a:lnTo>
                  <a:lnTo>
                    <a:pt x="197878" y="90665"/>
                  </a:lnTo>
                  <a:lnTo>
                    <a:pt x="198564" y="90284"/>
                  </a:lnTo>
                  <a:lnTo>
                    <a:pt x="199174" y="89827"/>
                  </a:lnTo>
                  <a:lnTo>
                    <a:pt x="198882" y="88900"/>
                  </a:lnTo>
                  <a:lnTo>
                    <a:pt x="198577" y="87401"/>
                  </a:lnTo>
                  <a:lnTo>
                    <a:pt x="198831" y="85940"/>
                  </a:lnTo>
                  <a:lnTo>
                    <a:pt x="199466" y="84683"/>
                  </a:lnTo>
                  <a:close/>
                </a:path>
                <a:path w="231775" h="156845">
                  <a:moveTo>
                    <a:pt x="207111" y="119049"/>
                  </a:moveTo>
                  <a:lnTo>
                    <a:pt x="206692" y="117246"/>
                  </a:lnTo>
                  <a:lnTo>
                    <a:pt x="204876" y="116128"/>
                  </a:lnTo>
                  <a:lnTo>
                    <a:pt x="201244" y="116979"/>
                  </a:lnTo>
                  <a:lnTo>
                    <a:pt x="200113" y="118770"/>
                  </a:lnTo>
                  <a:lnTo>
                    <a:pt x="200583" y="120726"/>
                  </a:lnTo>
                  <a:lnTo>
                    <a:pt x="200748" y="121005"/>
                  </a:lnTo>
                  <a:lnTo>
                    <a:pt x="201498" y="120142"/>
                  </a:lnTo>
                  <a:lnTo>
                    <a:pt x="202488" y="119468"/>
                  </a:lnTo>
                  <a:lnTo>
                    <a:pt x="204838" y="118783"/>
                  </a:lnTo>
                  <a:lnTo>
                    <a:pt x="206019" y="118821"/>
                  </a:lnTo>
                  <a:lnTo>
                    <a:pt x="207111" y="119138"/>
                  </a:lnTo>
                  <a:close/>
                </a:path>
                <a:path w="231775" h="156845">
                  <a:moveTo>
                    <a:pt x="209181" y="94843"/>
                  </a:moveTo>
                  <a:lnTo>
                    <a:pt x="208965" y="94653"/>
                  </a:lnTo>
                  <a:lnTo>
                    <a:pt x="208851" y="94526"/>
                  </a:lnTo>
                  <a:lnTo>
                    <a:pt x="208457" y="94983"/>
                  </a:lnTo>
                  <a:lnTo>
                    <a:pt x="208153" y="95478"/>
                  </a:lnTo>
                  <a:lnTo>
                    <a:pt x="207949" y="96024"/>
                  </a:lnTo>
                  <a:lnTo>
                    <a:pt x="208191" y="96037"/>
                  </a:lnTo>
                  <a:lnTo>
                    <a:pt x="208470" y="95605"/>
                  </a:lnTo>
                  <a:lnTo>
                    <a:pt x="208800" y="95199"/>
                  </a:lnTo>
                  <a:lnTo>
                    <a:pt x="209181" y="94843"/>
                  </a:lnTo>
                  <a:close/>
                </a:path>
                <a:path w="231775" h="156845">
                  <a:moveTo>
                    <a:pt x="212445" y="69735"/>
                  </a:moveTo>
                  <a:lnTo>
                    <a:pt x="211937" y="69062"/>
                  </a:lnTo>
                  <a:lnTo>
                    <a:pt x="211556" y="68275"/>
                  </a:lnTo>
                  <a:lnTo>
                    <a:pt x="211048" y="65824"/>
                  </a:lnTo>
                  <a:lnTo>
                    <a:pt x="211378" y="64287"/>
                  </a:lnTo>
                  <a:lnTo>
                    <a:pt x="212090" y="62966"/>
                  </a:lnTo>
                  <a:lnTo>
                    <a:pt x="210680" y="64223"/>
                  </a:lnTo>
                  <a:lnTo>
                    <a:pt x="210032" y="66205"/>
                  </a:lnTo>
                  <a:lnTo>
                    <a:pt x="210858" y="68910"/>
                  </a:lnTo>
                  <a:lnTo>
                    <a:pt x="211328" y="69545"/>
                  </a:lnTo>
                  <a:lnTo>
                    <a:pt x="211874" y="70104"/>
                  </a:lnTo>
                  <a:lnTo>
                    <a:pt x="212445" y="69735"/>
                  </a:lnTo>
                  <a:close/>
                </a:path>
                <a:path w="231775" h="156845">
                  <a:moveTo>
                    <a:pt x="215112" y="93510"/>
                  </a:moveTo>
                  <a:lnTo>
                    <a:pt x="214947" y="93421"/>
                  </a:lnTo>
                  <a:lnTo>
                    <a:pt x="214630" y="93268"/>
                  </a:lnTo>
                  <a:lnTo>
                    <a:pt x="214579" y="93395"/>
                  </a:lnTo>
                  <a:lnTo>
                    <a:pt x="214757" y="93433"/>
                  </a:lnTo>
                  <a:lnTo>
                    <a:pt x="214934" y="93446"/>
                  </a:lnTo>
                  <a:lnTo>
                    <a:pt x="215112" y="93510"/>
                  </a:lnTo>
                  <a:close/>
                </a:path>
                <a:path w="231775" h="156845">
                  <a:moveTo>
                    <a:pt x="215493" y="129489"/>
                  </a:moveTo>
                  <a:lnTo>
                    <a:pt x="214185" y="125247"/>
                  </a:lnTo>
                  <a:lnTo>
                    <a:pt x="212902" y="124155"/>
                  </a:lnTo>
                  <a:lnTo>
                    <a:pt x="211404" y="123659"/>
                  </a:lnTo>
                  <a:lnTo>
                    <a:pt x="212128" y="126809"/>
                  </a:lnTo>
                  <a:lnTo>
                    <a:pt x="210286" y="130009"/>
                  </a:lnTo>
                  <a:lnTo>
                    <a:pt x="207137" y="130924"/>
                  </a:lnTo>
                  <a:lnTo>
                    <a:pt x="205828" y="131152"/>
                  </a:lnTo>
                  <a:lnTo>
                    <a:pt x="206019" y="131495"/>
                  </a:lnTo>
                  <a:lnTo>
                    <a:pt x="207073" y="132765"/>
                  </a:lnTo>
                  <a:lnTo>
                    <a:pt x="208724" y="133350"/>
                  </a:lnTo>
                  <a:lnTo>
                    <a:pt x="210731" y="133146"/>
                  </a:lnTo>
                  <a:lnTo>
                    <a:pt x="211035" y="133172"/>
                  </a:lnTo>
                  <a:lnTo>
                    <a:pt x="214007" y="132283"/>
                  </a:lnTo>
                  <a:lnTo>
                    <a:pt x="215493" y="129489"/>
                  </a:lnTo>
                  <a:close/>
                </a:path>
                <a:path w="231775" h="156845">
                  <a:moveTo>
                    <a:pt x="217805" y="92379"/>
                  </a:moveTo>
                  <a:lnTo>
                    <a:pt x="216014" y="91630"/>
                  </a:lnTo>
                  <a:lnTo>
                    <a:pt x="214553" y="90131"/>
                  </a:lnTo>
                  <a:lnTo>
                    <a:pt x="213995" y="88112"/>
                  </a:lnTo>
                  <a:lnTo>
                    <a:pt x="213829" y="87109"/>
                  </a:lnTo>
                  <a:lnTo>
                    <a:pt x="213055" y="87591"/>
                  </a:lnTo>
                  <a:lnTo>
                    <a:pt x="212509" y="88353"/>
                  </a:lnTo>
                  <a:lnTo>
                    <a:pt x="212318" y="89230"/>
                  </a:lnTo>
                  <a:lnTo>
                    <a:pt x="213487" y="89560"/>
                  </a:lnTo>
                  <a:lnTo>
                    <a:pt x="214439" y="90462"/>
                  </a:lnTo>
                  <a:lnTo>
                    <a:pt x="214807" y="92189"/>
                  </a:lnTo>
                  <a:lnTo>
                    <a:pt x="214706" y="93078"/>
                  </a:lnTo>
                  <a:lnTo>
                    <a:pt x="215239" y="93230"/>
                  </a:lnTo>
                  <a:lnTo>
                    <a:pt x="215798" y="93294"/>
                  </a:lnTo>
                  <a:lnTo>
                    <a:pt x="216941" y="93040"/>
                  </a:lnTo>
                  <a:lnTo>
                    <a:pt x="217805" y="92379"/>
                  </a:lnTo>
                  <a:close/>
                </a:path>
                <a:path w="231775" h="156845">
                  <a:moveTo>
                    <a:pt x="229222" y="44450"/>
                  </a:moveTo>
                  <a:lnTo>
                    <a:pt x="228892" y="43662"/>
                  </a:lnTo>
                  <a:lnTo>
                    <a:pt x="227571" y="42354"/>
                  </a:lnTo>
                  <a:lnTo>
                    <a:pt x="226783" y="42024"/>
                  </a:lnTo>
                  <a:lnTo>
                    <a:pt x="224917" y="42024"/>
                  </a:lnTo>
                  <a:lnTo>
                    <a:pt x="224116" y="42354"/>
                  </a:lnTo>
                  <a:lnTo>
                    <a:pt x="222796" y="43662"/>
                  </a:lnTo>
                  <a:lnTo>
                    <a:pt x="222465" y="44450"/>
                  </a:lnTo>
                  <a:lnTo>
                    <a:pt x="222465" y="46291"/>
                  </a:lnTo>
                  <a:lnTo>
                    <a:pt x="222796" y="47078"/>
                  </a:lnTo>
                  <a:lnTo>
                    <a:pt x="224116" y="48399"/>
                  </a:lnTo>
                  <a:lnTo>
                    <a:pt x="224917" y="48717"/>
                  </a:lnTo>
                  <a:lnTo>
                    <a:pt x="226783" y="48717"/>
                  </a:lnTo>
                  <a:lnTo>
                    <a:pt x="227571" y="48399"/>
                  </a:lnTo>
                  <a:lnTo>
                    <a:pt x="228892" y="47078"/>
                  </a:lnTo>
                  <a:lnTo>
                    <a:pt x="229222" y="46291"/>
                  </a:lnTo>
                  <a:lnTo>
                    <a:pt x="229222" y="44450"/>
                  </a:lnTo>
                  <a:close/>
                </a:path>
                <a:path w="231775" h="156845">
                  <a:moveTo>
                    <a:pt x="231546" y="115646"/>
                  </a:moveTo>
                  <a:lnTo>
                    <a:pt x="230936" y="114896"/>
                  </a:lnTo>
                  <a:lnTo>
                    <a:pt x="230479" y="114020"/>
                  </a:lnTo>
                  <a:lnTo>
                    <a:pt x="230365" y="112598"/>
                  </a:lnTo>
                  <a:lnTo>
                    <a:pt x="230530" y="111874"/>
                  </a:lnTo>
                  <a:lnTo>
                    <a:pt x="229692" y="111201"/>
                  </a:lnTo>
                  <a:lnTo>
                    <a:pt x="228574" y="110896"/>
                  </a:lnTo>
                  <a:lnTo>
                    <a:pt x="225691" y="111772"/>
                  </a:lnTo>
                  <a:lnTo>
                    <a:pt x="224688" y="113639"/>
                  </a:lnTo>
                  <a:lnTo>
                    <a:pt x="225780" y="117182"/>
                  </a:lnTo>
                  <a:lnTo>
                    <a:pt x="227660" y="118173"/>
                  </a:lnTo>
                  <a:lnTo>
                    <a:pt x="230466" y="117322"/>
                  </a:lnTo>
                  <a:lnTo>
                    <a:pt x="231178" y="116547"/>
                  </a:lnTo>
                  <a:lnTo>
                    <a:pt x="231546" y="11564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551687" y="4494643"/>
              <a:ext cx="259715" cy="151765"/>
            </a:xfrm>
            <a:custGeom>
              <a:avLst/>
              <a:gdLst/>
              <a:ahLst/>
              <a:cxnLst/>
              <a:rect l="l" t="t" r="r" b="b"/>
              <a:pathLst>
                <a:path w="259715" h="151764">
                  <a:moveTo>
                    <a:pt x="6921" y="103886"/>
                  </a:moveTo>
                  <a:lnTo>
                    <a:pt x="3594" y="100406"/>
                  </a:lnTo>
                  <a:lnTo>
                    <a:pt x="1409" y="101003"/>
                  </a:lnTo>
                  <a:lnTo>
                    <a:pt x="635" y="101866"/>
                  </a:lnTo>
                  <a:lnTo>
                    <a:pt x="88" y="103492"/>
                  </a:lnTo>
                  <a:lnTo>
                    <a:pt x="0" y="104152"/>
                  </a:lnTo>
                  <a:lnTo>
                    <a:pt x="673" y="106591"/>
                  </a:lnTo>
                  <a:lnTo>
                    <a:pt x="2527" y="107632"/>
                  </a:lnTo>
                  <a:lnTo>
                    <a:pt x="5257" y="106883"/>
                  </a:lnTo>
                  <a:lnTo>
                    <a:pt x="5981" y="106260"/>
                  </a:lnTo>
                  <a:lnTo>
                    <a:pt x="6781" y="104724"/>
                  </a:lnTo>
                  <a:lnTo>
                    <a:pt x="6921" y="103886"/>
                  </a:lnTo>
                  <a:close/>
                </a:path>
                <a:path w="259715" h="151764">
                  <a:moveTo>
                    <a:pt x="30734" y="99618"/>
                  </a:moveTo>
                  <a:lnTo>
                    <a:pt x="30010" y="97053"/>
                  </a:lnTo>
                  <a:lnTo>
                    <a:pt x="28778" y="96139"/>
                  </a:lnTo>
                  <a:lnTo>
                    <a:pt x="26631" y="96012"/>
                  </a:lnTo>
                  <a:lnTo>
                    <a:pt x="24447" y="96621"/>
                  </a:lnTo>
                  <a:lnTo>
                    <a:pt x="23393" y="98463"/>
                  </a:lnTo>
                  <a:lnTo>
                    <a:pt x="24066" y="100838"/>
                  </a:lnTo>
                  <a:lnTo>
                    <a:pt x="24422" y="101307"/>
                  </a:lnTo>
                  <a:lnTo>
                    <a:pt x="25666" y="102501"/>
                  </a:lnTo>
                  <a:lnTo>
                    <a:pt x="26860" y="102895"/>
                  </a:lnTo>
                  <a:lnTo>
                    <a:pt x="28663" y="102400"/>
                  </a:lnTo>
                  <a:lnTo>
                    <a:pt x="29133" y="102044"/>
                  </a:lnTo>
                  <a:lnTo>
                    <a:pt x="30327" y="100799"/>
                  </a:lnTo>
                  <a:lnTo>
                    <a:pt x="30734" y="99618"/>
                  </a:lnTo>
                  <a:close/>
                </a:path>
                <a:path w="259715" h="151764">
                  <a:moveTo>
                    <a:pt x="33489" y="69583"/>
                  </a:moveTo>
                  <a:lnTo>
                    <a:pt x="33058" y="68033"/>
                  </a:lnTo>
                  <a:lnTo>
                    <a:pt x="31838" y="66306"/>
                  </a:lnTo>
                  <a:lnTo>
                    <a:pt x="30467" y="65760"/>
                  </a:lnTo>
                  <a:lnTo>
                    <a:pt x="29095" y="66103"/>
                  </a:lnTo>
                  <a:lnTo>
                    <a:pt x="27228" y="66598"/>
                  </a:lnTo>
                  <a:lnTo>
                    <a:pt x="26174" y="68440"/>
                  </a:lnTo>
                  <a:lnTo>
                    <a:pt x="27089" y="71742"/>
                  </a:lnTo>
                  <a:lnTo>
                    <a:pt x="28498" y="72656"/>
                  </a:lnTo>
                  <a:lnTo>
                    <a:pt x="30543" y="72631"/>
                  </a:lnTo>
                  <a:lnTo>
                    <a:pt x="31470" y="72377"/>
                  </a:lnTo>
                  <a:lnTo>
                    <a:pt x="31965" y="71983"/>
                  </a:lnTo>
                  <a:lnTo>
                    <a:pt x="33121" y="70713"/>
                  </a:lnTo>
                  <a:lnTo>
                    <a:pt x="33489" y="69583"/>
                  </a:lnTo>
                  <a:close/>
                </a:path>
                <a:path w="259715" h="151764">
                  <a:moveTo>
                    <a:pt x="37211" y="114452"/>
                  </a:moveTo>
                  <a:lnTo>
                    <a:pt x="36741" y="112776"/>
                  </a:lnTo>
                  <a:lnTo>
                    <a:pt x="36144" y="110959"/>
                  </a:lnTo>
                  <a:lnTo>
                    <a:pt x="34353" y="109956"/>
                  </a:lnTo>
                  <a:lnTo>
                    <a:pt x="31915" y="110629"/>
                  </a:lnTo>
                  <a:lnTo>
                    <a:pt x="31381" y="111048"/>
                  </a:lnTo>
                  <a:lnTo>
                    <a:pt x="30264" y="112356"/>
                  </a:lnTo>
                  <a:lnTo>
                    <a:pt x="29933" y="113449"/>
                  </a:lnTo>
                  <a:lnTo>
                    <a:pt x="30734" y="116344"/>
                  </a:lnTo>
                  <a:lnTo>
                    <a:pt x="32588" y="117386"/>
                  </a:lnTo>
                  <a:lnTo>
                    <a:pt x="34480" y="116865"/>
                  </a:lnTo>
                  <a:lnTo>
                    <a:pt x="36271" y="116141"/>
                  </a:lnTo>
                  <a:lnTo>
                    <a:pt x="37211" y="114452"/>
                  </a:lnTo>
                  <a:close/>
                </a:path>
                <a:path w="259715" h="151764">
                  <a:moveTo>
                    <a:pt x="50165" y="128079"/>
                  </a:moveTo>
                  <a:lnTo>
                    <a:pt x="49847" y="127850"/>
                  </a:lnTo>
                  <a:lnTo>
                    <a:pt x="49504" y="127673"/>
                  </a:lnTo>
                  <a:lnTo>
                    <a:pt x="49136" y="127520"/>
                  </a:lnTo>
                  <a:lnTo>
                    <a:pt x="50165" y="128079"/>
                  </a:lnTo>
                  <a:close/>
                </a:path>
                <a:path w="259715" h="151764">
                  <a:moveTo>
                    <a:pt x="57073" y="64858"/>
                  </a:moveTo>
                  <a:lnTo>
                    <a:pt x="56400" y="62445"/>
                  </a:lnTo>
                  <a:lnTo>
                    <a:pt x="55295" y="61556"/>
                  </a:lnTo>
                  <a:lnTo>
                    <a:pt x="53555" y="61290"/>
                  </a:lnTo>
                  <a:lnTo>
                    <a:pt x="53086" y="61302"/>
                  </a:lnTo>
                  <a:lnTo>
                    <a:pt x="51498" y="61747"/>
                  </a:lnTo>
                  <a:lnTo>
                    <a:pt x="50723" y="62598"/>
                  </a:lnTo>
                  <a:lnTo>
                    <a:pt x="50203" y="64122"/>
                  </a:lnTo>
                  <a:lnTo>
                    <a:pt x="50165" y="65176"/>
                  </a:lnTo>
                  <a:lnTo>
                    <a:pt x="50774" y="67335"/>
                  </a:lnTo>
                  <a:lnTo>
                    <a:pt x="52628" y="68376"/>
                  </a:lnTo>
                  <a:lnTo>
                    <a:pt x="55118" y="67691"/>
                  </a:lnTo>
                  <a:lnTo>
                    <a:pt x="55651" y="67259"/>
                  </a:lnTo>
                  <a:lnTo>
                    <a:pt x="56743" y="65938"/>
                  </a:lnTo>
                  <a:lnTo>
                    <a:pt x="57073" y="64858"/>
                  </a:lnTo>
                  <a:close/>
                </a:path>
                <a:path w="259715" h="151764">
                  <a:moveTo>
                    <a:pt x="64389" y="106248"/>
                  </a:moveTo>
                  <a:lnTo>
                    <a:pt x="63766" y="104038"/>
                  </a:lnTo>
                  <a:lnTo>
                    <a:pt x="62941" y="103035"/>
                  </a:lnTo>
                  <a:lnTo>
                    <a:pt x="60744" y="101701"/>
                  </a:lnTo>
                  <a:lnTo>
                    <a:pt x="59347" y="101447"/>
                  </a:lnTo>
                  <a:lnTo>
                    <a:pt x="56108" y="102323"/>
                  </a:lnTo>
                  <a:lnTo>
                    <a:pt x="54864" y="103797"/>
                  </a:lnTo>
                  <a:lnTo>
                    <a:pt x="54330" y="106083"/>
                  </a:lnTo>
                  <a:lnTo>
                    <a:pt x="54394" y="107226"/>
                  </a:lnTo>
                  <a:lnTo>
                    <a:pt x="53911" y="108000"/>
                  </a:lnTo>
                  <a:lnTo>
                    <a:pt x="53733" y="108927"/>
                  </a:lnTo>
                  <a:lnTo>
                    <a:pt x="54406" y="111328"/>
                  </a:lnTo>
                  <a:lnTo>
                    <a:pt x="55714" y="112242"/>
                  </a:lnTo>
                  <a:lnTo>
                    <a:pt x="57823" y="112293"/>
                  </a:lnTo>
                  <a:lnTo>
                    <a:pt x="58635" y="112064"/>
                  </a:lnTo>
                  <a:lnTo>
                    <a:pt x="59410" y="111518"/>
                  </a:lnTo>
                  <a:lnTo>
                    <a:pt x="60210" y="111556"/>
                  </a:lnTo>
                  <a:lnTo>
                    <a:pt x="62357" y="110959"/>
                  </a:lnTo>
                  <a:lnTo>
                    <a:pt x="63538" y="109613"/>
                  </a:lnTo>
                  <a:lnTo>
                    <a:pt x="64274" y="107162"/>
                  </a:lnTo>
                  <a:lnTo>
                    <a:pt x="64389" y="106248"/>
                  </a:lnTo>
                  <a:close/>
                </a:path>
                <a:path w="259715" h="151764">
                  <a:moveTo>
                    <a:pt x="72821" y="82550"/>
                  </a:moveTo>
                  <a:lnTo>
                    <a:pt x="71564" y="78028"/>
                  </a:lnTo>
                  <a:lnTo>
                    <a:pt x="69850" y="76657"/>
                  </a:lnTo>
                  <a:lnTo>
                    <a:pt x="67259" y="76339"/>
                  </a:lnTo>
                  <a:lnTo>
                    <a:pt x="66598" y="76365"/>
                  </a:lnTo>
                  <a:lnTo>
                    <a:pt x="63271" y="77279"/>
                  </a:lnTo>
                  <a:lnTo>
                    <a:pt x="61696" y="80022"/>
                  </a:lnTo>
                  <a:lnTo>
                    <a:pt x="62941" y="84518"/>
                  </a:lnTo>
                  <a:lnTo>
                    <a:pt x="64452" y="85763"/>
                  </a:lnTo>
                  <a:lnTo>
                    <a:pt x="66979" y="86334"/>
                  </a:lnTo>
                  <a:lnTo>
                    <a:pt x="67792" y="86385"/>
                  </a:lnTo>
                  <a:lnTo>
                    <a:pt x="68605" y="86156"/>
                  </a:lnTo>
                  <a:lnTo>
                    <a:pt x="71399" y="85090"/>
                  </a:lnTo>
                  <a:lnTo>
                    <a:pt x="72821" y="82550"/>
                  </a:lnTo>
                  <a:close/>
                </a:path>
                <a:path w="259715" h="151764">
                  <a:moveTo>
                    <a:pt x="77406" y="129628"/>
                  </a:moveTo>
                  <a:lnTo>
                    <a:pt x="77279" y="126453"/>
                  </a:lnTo>
                  <a:lnTo>
                    <a:pt x="77216" y="125996"/>
                  </a:lnTo>
                  <a:lnTo>
                    <a:pt x="76695" y="124129"/>
                  </a:lnTo>
                  <a:lnTo>
                    <a:pt x="76695" y="128638"/>
                  </a:lnTo>
                  <a:lnTo>
                    <a:pt x="75133" y="131394"/>
                  </a:lnTo>
                  <a:lnTo>
                    <a:pt x="73723" y="131787"/>
                  </a:lnTo>
                  <a:lnTo>
                    <a:pt x="75641" y="129882"/>
                  </a:lnTo>
                  <a:lnTo>
                    <a:pt x="76136" y="128714"/>
                  </a:lnTo>
                  <a:lnTo>
                    <a:pt x="76136" y="126657"/>
                  </a:lnTo>
                  <a:lnTo>
                    <a:pt x="76695" y="128638"/>
                  </a:lnTo>
                  <a:lnTo>
                    <a:pt x="76695" y="124129"/>
                  </a:lnTo>
                  <a:lnTo>
                    <a:pt x="76250" y="122516"/>
                  </a:lnTo>
                  <a:lnTo>
                    <a:pt x="75590" y="122123"/>
                  </a:lnTo>
                  <a:lnTo>
                    <a:pt x="75590" y="124739"/>
                  </a:lnTo>
                  <a:lnTo>
                    <a:pt x="73685" y="122834"/>
                  </a:lnTo>
                  <a:lnTo>
                    <a:pt x="72504" y="122351"/>
                  </a:lnTo>
                  <a:lnTo>
                    <a:pt x="71805" y="122351"/>
                  </a:lnTo>
                  <a:lnTo>
                    <a:pt x="71805" y="132308"/>
                  </a:lnTo>
                  <a:lnTo>
                    <a:pt x="69786" y="132867"/>
                  </a:lnTo>
                  <a:lnTo>
                    <a:pt x="67017" y="131318"/>
                  </a:lnTo>
                  <a:lnTo>
                    <a:pt x="66624" y="129933"/>
                  </a:lnTo>
                  <a:lnTo>
                    <a:pt x="68541" y="131826"/>
                  </a:lnTo>
                  <a:lnTo>
                    <a:pt x="69723" y="132308"/>
                  </a:lnTo>
                  <a:lnTo>
                    <a:pt x="71805" y="132308"/>
                  </a:lnTo>
                  <a:lnTo>
                    <a:pt x="71805" y="122351"/>
                  </a:lnTo>
                  <a:lnTo>
                    <a:pt x="70396" y="122351"/>
                  </a:lnTo>
                  <a:lnTo>
                    <a:pt x="72428" y="121793"/>
                  </a:lnTo>
                  <a:lnTo>
                    <a:pt x="75209" y="123342"/>
                  </a:lnTo>
                  <a:lnTo>
                    <a:pt x="75590" y="124739"/>
                  </a:lnTo>
                  <a:lnTo>
                    <a:pt x="75590" y="122123"/>
                  </a:lnTo>
                  <a:lnTo>
                    <a:pt x="75044" y="121793"/>
                  </a:lnTo>
                  <a:lnTo>
                    <a:pt x="73215" y="120700"/>
                  </a:lnTo>
                  <a:lnTo>
                    <a:pt x="69977" y="121285"/>
                  </a:lnTo>
                  <a:lnTo>
                    <a:pt x="69811" y="121297"/>
                  </a:lnTo>
                  <a:lnTo>
                    <a:pt x="68973" y="121526"/>
                  </a:lnTo>
                  <a:lnTo>
                    <a:pt x="68491" y="121780"/>
                  </a:lnTo>
                  <a:lnTo>
                    <a:pt x="68491" y="122885"/>
                  </a:lnTo>
                  <a:lnTo>
                    <a:pt x="66586" y="124777"/>
                  </a:lnTo>
                  <a:lnTo>
                    <a:pt x="66090" y="125958"/>
                  </a:lnTo>
                  <a:lnTo>
                    <a:pt x="66090" y="127977"/>
                  </a:lnTo>
                  <a:lnTo>
                    <a:pt x="65544" y="125996"/>
                  </a:lnTo>
                  <a:lnTo>
                    <a:pt x="67094" y="123266"/>
                  </a:lnTo>
                  <a:lnTo>
                    <a:pt x="68491" y="122885"/>
                  </a:lnTo>
                  <a:lnTo>
                    <a:pt x="68491" y="121780"/>
                  </a:lnTo>
                  <a:lnTo>
                    <a:pt x="65773" y="123621"/>
                  </a:lnTo>
                  <a:lnTo>
                    <a:pt x="64782" y="125996"/>
                  </a:lnTo>
                  <a:lnTo>
                    <a:pt x="64782" y="126453"/>
                  </a:lnTo>
                  <a:lnTo>
                    <a:pt x="65874" y="130416"/>
                  </a:lnTo>
                  <a:lnTo>
                    <a:pt x="67030" y="131724"/>
                  </a:lnTo>
                  <a:lnTo>
                    <a:pt x="69786" y="133134"/>
                  </a:lnTo>
                  <a:lnTo>
                    <a:pt x="71323" y="133350"/>
                  </a:lnTo>
                  <a:lnTo>
                    <a:pt x="73101" y="132867"/>
                  </a:lnTo>
                  <a:lnTo>
                    <a:pt x="75628" y="132181"/>
                  </a:lnTo>
                  <a:lnTo>
                    <a:pt x="77406" y="129628"/>
                  </a:lnTo>
                  <a:close/>
                </a:path>
                <a:path w="259715" h="151764">
                  <a:moveTo>
                    <a:pt x="77965" y="55206"/>
                  </a:moveTo>
                  <a:lnTo>
                    <a:pt x="77711" y="54851"/>
                  </a:lnTo>
                  <a:lnTo>
                    <a:pt x="77520" y="54432"/>
                  </a:lnTo>
                  <a:lnTo>
                    <a:pt x="77266" y="53174"/>
                  </a:lnTo>
                  <a:lnTo>
                    <a:pt x="77444" y="52400"/>
                  </a:lnTo>
                  <a:lnTo>
                    <a:pt x="77800" y="51739"/>
                  </a:lnTo>
                  <a:lnTo>
                    <a:pt x="77012" y="50571"/>
                  </a:lnTo>
                  <a:lnTo>
                    <a:pt x="75577" y="49949"/>
                  </a:lnTo>
                  <a:lnTo>
                    <a:pt x="72466" y="50800"/>
                  </a:lnTo>
                  <a:lnTo>
                    <a:pt x="71488" y="52425"/>
                  </a:lnTo>
                  <a:lnTo>
                    <a:pt x="71780" y="54457"/>
                  </a:lnTo>
                  <a:lnTo>
                    <a:pt x="71983" y="55181"/>
                  </a:lnTo>
                  <a:lnTo>
                    <a:pt x="72440" y="55740"/>
                  </a:lnTo>
                  <a:lnTo>
                    <a:pt x="73799" y="56794"/>
                  </a:lnTo>
                  <a:lnTo>
                    <a:pt x="74853" y="57086"/>
                  </a:lnTo>
                  <a:lnTo>
                    <a:pt x="76796" y="56553"/>
                  </a:lnTo>
                  <a:lnTo>
                    <a:pt x="77482" y="55994"/>
                  </a:lnTo>
                  <a:lnTo>
                    <a:pt x="77965" y="55206"/>
                  </a:lnTo>
                  <a:close/>
                </a:path>
                <a:path w="259715" h="151764">
                  <a:moveTo>
                    <a:pt x="80505" y="27584"/>
                  </a:moveTo>
                  <a:lnTo>
                    <a:pt x="80175" y="26784"/>
                  </a:lnTo>
                  <a:lnTo>
                    <a:pt x="78854" y="25488"/>
                  </a:lnTo>
                  <a:lnTo>
                    <a:pt x="78054" y="25158"/>
                  </a:lnTo>
                  <a:lnTo>
                    <a:pt x="76200" y="25158"/>
                  </a:lnTo>
                  <a:lnTo>
                    <a:pt x="75399" y="25488"/>
                  </a:lnTo>
                  <a:lnTo>
                    <a:pt x="74091" y="26784"/>
                  </a:lnTo>
                  <a:lnTo>
                    <a:pt x="73761" y="27584"/>
                  </a:lnTo>
                  <a:lnTo>
                    <a:pt x="73761" y="29425"/>
                  </a:lnTo>
                  <a:lnTo>
                    <a:pt x="74091" y="30213"/>
                  </a:lnTo>
                  <a:lnTo>
                    <a:pt x="75399" y="31521"/>
                  </a:lnTo>
                  <a:lnTo>
                    <a:pt x="76200" y="31851"/>
                  </a:lnTo>
                  <a:lnTo>
                    <a:pt x="78054" y="31851"/>
                  </a:lnTo>
                  <a:lnTo>
                    <a:pt x="78854" y="31521"/>
                  </a:lnTo>
                  <a:lnTo>
                    <a:pt x="80175" y="30213"/>
                  </a:lnTo>
                  <a:lnTo>
                    <a:pt x="80505" y="29425"/>
                  </a:lnTo>
                  <a:lnTo>
                    <a:pt x="80505" y="27584"/>
                  </a:lnTo>
                  <a:close/>
                </a:path>
                <a:path w="259715" h="151764">
                  <a:moveTo>
                    <a:pt x="88595" y="103162"/>
                  </a:moveTo>
                  <a:lnTo>
                    <a:pt x="87744" y="100126"/>
                  </a:lnTo>
                  <a:lnTo>
                    <a:pt x="87325" y="99428"/>
                  </a:lnTo>
                  <a:lnTo>
                    <a:pt x="87337" y="98450"/>
                  </a:lnTo>
                  <a:lnTo>
                    <a:pt x="87147" y="97345"/>
                  </a:lnTo>
                  <a:lnTo>
                    <a:pt x="86893" y="96431"/>
                  </a:lnTo>
                  <a:lnTo>
                    <a:pt x="86893" y="98729"/>
                  </a:lnTo>
                  <a:lnTo>
                    <a:pt x="86728" y="98425"/>
                  </a:lnTo>
                  <a:lnTo>
                    <a:pt x="86893" y="98729"/>
                  </a:lnTo>
                  <a:lnTo>
                    <a:pt x="86893" y="96431"/>
                  </a:lnTo>
                  <a:lnTo>
                    <a:pt x="86512" y="95046"/>
                  </a:lnTo>
                  <a:lnTo>
                    <a:pt x="85013" y="93802"/>
                  </a:lnTo>
                  <a:lnTo>
                    <a:pt x="85013" y="99009"/>
                  </a:lnTo>
                  <a:lnTo>
                    <a:pt x="83883" y="100685"/>
                  </a:lnTo>
                  <a:lnTo>
                    <a:pt x="80695" y="101333"/>
                  </a:lnTo>
                  <a:lnTo>
                    <a:pt x="79324" y="100685"/>
                  </a:lnTo>
                  <a:lnTo>
                    <a:pt x="78600" y="99529"/>
                  </a:lnTo>
                  <a:lnTo>
                    <a:pt x="78219" y="98844"/>
                  </a:lnTo>
                  <a:lnTo>
                    <a:pt x="77762" y="96634"/>
                  </a:lnTo>
                  <a:lnTo>
                    <a:pt x="78943" y="94869"/>
                  </a:lnTo>
                  <a:lnTo>
                    <a:pt x="82588" y="94119"/>
                  </a:lnTo>
                  <a:lnTo>
                    <a:pt x="84366" y="95275"/>
                  </a:lnTo>
                  <a:lnTo>
                    <a:pt x="84747" y="97269"/>
                  </a:lnTo>
                  <a:lnTo>
                    <a:pt x="85013" y="99009"/>
                  </a:lnTo>
                  <a:lnTo>
                    <a:pt x="85013" y="93802"/>
                  </a:lnTo>
                  <a:lnTo>
                    <a:pt x="84620" y="93459"/>
                  </a:lnTo>
                  <a:lnTo>
                    <a:pt x="81534" y="92887"/>
                  </a:lnTo>
                  <a:lnTo>
                    <a:pt x="80619" y="92887"/>
                  </a:lnTo>
                  <a:lnTo>
                    <a:pt x="77038" y="93865"/>
                  </a:lnTo>
                  <a:lnTo>
                    <a:pt x="75311" y="96240"/>
                  </a:lnTo>
                  <a:lnTo>
                    <a:pt x="75260" y="99402"/>
                  </a:lnTo>
                  <a:lnTo>
                    <a:pt x="75311" y="99974"/>
                  </a:lnTo>
                  <a:lnTo>
                    <a:pt x="75793" y="101739"/>
                  </a:lnTo>
                  <a:lnTo>
                    <a:pt x="76492" y="102768"/>
                  </a:lnTo>
                  <a:lnTo>
                    <a:pt x="77812" y="103873"/>
                  </a:lnTo>
                  <a:lnTo>
                    <a:pt x="78740" y="104368"/>
                  </a:lnTo>
                  <a:lnTo>
                    <a:pt x="79933" y="106248"/>
                  </a:lnTo>
                  <a:lnTo>
                    <a:pt x="82143" y="107264"/>
                  </a:lnTo>
                  <a:lnTo>
                    <a:pt x="87033" y="105918"/>
                  </a:lnTo>
                  <a:lnTo>
                    <a:pt x="88595" y="103162"/>
                  </a:lnTo>
                  <a:close/>
                </a:path>
                <a:path w="259715" h="151764">
                  <a:moveTo>
                    <a:pt x="96050" y="65405"/>
                  </a:moveTo>
                  <a:lnTo>
                    <a:pt x="90576" y="59499"/>
                  </a:lnTo>
                  <a:lnTo>
                    <a:pt x="87833" y="60236"/>
                  </a:lnTo>
                  <a:lnTo>
                    <a:pt x="86753" y="61264"/>
                  </a:lnTo>
                  <a:lnTo>
                    <a:pt x="85648" y="63563"/>
                  </a:lnTo>
                  <a:lnTo>
                    <a:pt x="85458" y="64770"/>
                  </a:lnTo>
                  <a:lnTo>
                    <a:pt x="86410" y="68237"/>
                  </a:lnTo>
                  <a:lnTo>
                    <a:pt x="88519" y="69596"/>
                  </a:lnTo>
                  <a:lnTo>
                    <a:pt x="91173" y="69519"/>
                  </a:lnTo>
                  <a:lnTo>
                    <a:pt x="91567" y="69557"/>
                  </a:lnTo>
                  <a:lnTo>
                    <a:pt x="93129" y="68961"/>
                  </a:lnTo>
                  <a:lnTo>
                    <a:pt x="95186" y="67500"/>
                  </a:lnTo>
                  <a:lnTo>
                    <a:pt x="96050" y="65405"/>
                  </a:lnTo>
                  <a:close/>
                </a:path>
                <a:path w="259715" h="151764">
                  <a:moveTo>
                    <a:pt x="99796" y="80111"/>
                  </a:moveTo>
                  <a:lnTo>
                    <a:pt x="99644" y="79349"/>
                  </a:lnTo>
                  <a:lnTo>
                    <a:pt x="99047" y="77419"/>
                  </a:lnTo>
                  <a:lnTo>
                    <a:pt x="97561" y="76009"/>
                  </a:lnTo>
                  <a:lnTo>
                    <a:pt x="95783" y="75425"/>
                  </a:lnTo>
                  <a:lnTo>
                    <a:pt x="95745" y="75209"/>
                  </a:lnTo>
                  <a:lnTo>
                    <a:pt x="95427" y="74053"/>
                  </a:lnTo>
                  <a:lnTo>
                    <a:pt x="94678" y="73152"/>
                  </a:lnTo>
                  <a:lnTo>
                    <a:pt x="92570" y="71691"/>
                  </a:lnTo>
                  <a:lnTo>
                    <a:pt x="91071" y="71323"/>
                  </a:lnTo>
                  <a:lnTo>
                    <a:pt x="89255" y="71831"/>
                  </a:lnTo>
                  <a:lnTo>
                    <a:pt x="88747" y="72161"/>
                  </a:lnTo>
                  <a:lnTo>
                    <a:pt x="86626" y="73202"/>
                  </a:lnTo>
                  <a:lnTo>
                    <a:pt x="85420" y="75539"/>
                  </a:lnTo>
                  <a:lnTo>
                    <a:pt x="86372" y="78930"/>
                  </a:lnTo>
                  <a:lnTo>
                    <a:pt x="87045" y="79743"/>
                  </a:lnTo>
                  <a:lnTo>
                    <a:pt x="87845" y="80391"/>
                  </a:lnTo>
                  <a:lnTo>
                    <a:pt x="87757" y="81191"/>
                  </a:lnTo>
                  <a:lnTo>
                    <a:pt x="93446" y="87528"/>
                  </a:lnTo>
                  <a:lnTo>
                    <a:pt x="96977" y="86448"/>
                  </a:lnTo>
                  <a:lnTo>
                    <a:pt x="98056" y="85598"/>
                  </a:lnTo>
                  <a:lnTo>
                    <a:pt x="98806" y="84531"/>
                  </a:lnTo>
                  <a:lnTo>
                    <a:pt x="98234" y="84912"/>
                  </a:lnTo>
                  <a:lnTo>
                    <a:pt x="96100" y="85521"/>
                  </a:lnTo>
                  <a:lnTo>
                    <a:pt x="94234" y="84518"/>
                  </a:lnTo>
                  <a:lnTo>
                    <a:pt x="93484" y="81965"/>
                  </a:lnTo>
                  <a:lnTo>
                    <a:pt x="93586" y="81203"/>
                  </a:lnTo>
                  <a:lnTo>
                    <a:pt x="93865" y="80543"/>
                  </a:lnTo>
                  <a:lnTo>
                    <a:pt x="94157" y="79857"/>
                  </a:lnTo>
                  <a:lnTo>
                    <a:pt x="94640" y="79324"/>
                  </a:lnTo>
                  <a:lnTo>
                    <a:pt x="95300" y="78943"/>
                  </a:lnTo>
                  <a:lnTo>
                    <a:pt x="95732" y="78663"/>
                  </a:lnTo>
                  <a:lnTo>
                    <a:pt x="97523" y="78143"/>
                  </a:lnTo>
                  <a:lnTo>
                    <a:pt x="99047" y="78854"/>
                  </a:lnTo>
                  <a:lnTo>
                    <a:pt x="99796" y="80111"/>
                  </a:lnTo>
                  <a:close/>
                </a:path>
                <a:path w="259715" h="151764">
                  <a:moveTo>
                    <a:pt x="102146" y="49022"/>
                  </a:moveTo>
                  <a:lnTo>
                    <a:pt x="101307" y="46050"/>
                  </a:lnTo>
                  <a:lnTo>
                    <a:pt x="99453" y="45008"/>
                  </a:lnTo>
                  <a:lnTo>
                    <a:pt x="95859" y="45999"/>
                  </a:lnTo>
                  <a:lnTo>
                    <a:pt x="94805" y="47840"/>
                  </a:lnTo>
                  <a:lnTo>
                    <a:pt x="95529" y="50406"/>
                  </a:lnTo>
                  <a:lnTo>
                    <a:pt x="96037" y="50990"/>
                  </a:lnTo>
                  <a:lnTo>
                    <a:pt x="97155" y="51777"/>
                  </a:lnTo>
                  <a:lnTo>
                    <a:pt x="97739" y="51993"/>
                  </a:lnTo>
                  <a:lnTo>
                    <a:pt x="98361" y="52031"/>
                  </a:lnTo>
                  <a:lnTo>
                    <a:pt x="98767" y="51625"/>
                  </a:lnTo>
                  <a:lnTo>
                    <a:pt x="99237" y="51269"/>
                  </a:lnTo>
                  <a:lnTo>
                    <a:pt x="100203" y="51003"/>
                  </a:lnTo>
                  <a:lnTo>
                    <a:pt x="100939" y="51028"/>
                  </a:lnTo>
                  <a:lnTo>
                    <a:pt x="101752" y="50203"/>
                  </a:lnTo>
                  <a:lnTo>
                    <a:pt x="102146" y="49022"/>
                  </a:lnTo>
                  <a:close/>
                </a:path>
                <a:path w="259715" h="151764">
                  <a:moveTo>
                    <a:pt x="102539" y="39128"/>
                  </a:moveTo>
                  <a:lnTo>
                    <a:pt x="102209" y="38341"/>
                  </a:lnTo>
                  <a:lnTo>
                    <a:pt x="100888" y="37033"/>
                  </a:lnTo>
                  <a:lnTo>
                    <a:pt x="100088" y="36703"/>
                  </a:lnTo>
                  <a:lnTo>
                    <a:pt x="98234" y="36703"/>
                  </a:lnTo>
                  <a:lnTo>
                    <a:pt x="97434" y="37033"/>
                  </a:lnTo>
                  <a:lnTo>
                    <a:pt x="96126" y="38341"/>
                  </a:lnTo>
                  <a:lnTo>
                    <a:pt x="95796" y="39128"/>
                  </a:lnTo>
                  <a:lnTo>
                    <a:pt x="95796" y="40970"/>
                  </a:lnTo>
                  <a:lnTo>
                    <a:pt x="96126" y="41770"/>
                  </a:lnTo>
                  <a:lnTo>
                    <a:pt x="97434" y="43065"/>
                  </a:lnTo>
                  <a:lnTo>
                    <a:pt x="98234" y="43395"/>
                  </a:lnTo>
                  <a:lnTo>
                    <a:pt x="100088" y="43395"/>
                  </a:lnTo>
                  <a:lnTo>
                    <a:pt x="100888" y="43065"/>
                  </a:lnTo>
                  <a:lnTo>
                    <a:pt x="102209" y="41770"/>
                  </a:lnTo>
                  <a:lnTo>
                    <a:pt x="102539" y="40970"/>
                  </a:lnTo>
                  <a:lnTo>
                    <a:pt x="102539" y="39128"/>
                  </a:lnTo>
                  <a:close/>
                </a:path>
                <a:path w="259715" h="151764">
                  <a:moveTo>
                    <a:pt x="104317" y="24536"/>
                  </a:moveTo>
                  <a:lnTo>
                    <a:pt x="103314" y="20980"/>
                  </a:lnTo>
                  <a:lnTo>
                    <a:pt x="101460" y="19939"/>
                  </a:lnTo>
                  <a:lnTo>
                    <a:pt x="98767" y="20675"/>
                  </a:lnTo>
                  <a:lnTo>
                    <a:pt x="98056" y="21259"/>
                  </a:lnTo>
                  <a:lnTo>
                    <a:pt x="97205" y="22758"/>
                  </a:lnTo>
                  <a:lnTo>
                    <a:pt x="97066" y="23660"/>
                  </a:lnTo>
                  <a:lnTo>
                    <a:pt x="97599" y="25577"/>
                  </a:lnTo>
                  <a:lnTo>
                    <a:pt x="98348" y="26301"/>
                  </a:lnTo>
                  <a:lnTo>
                    <a:pt x="99936" y="26974"/>
                  </a:lnTo>
                  <a:lnTo>
                    <a:pt x="100698" y="27089"/>
                  </a:lnTo>
                  <a:lnTo>
                    <a:pt x="103263" y="26390"/>
                  </a:lnTo>
                  <a:lnTo>
                    <a:pt x="104317" y="24536"/>
                  </a:lnTo>
                  <a:close/>
                </a:path>
                <a:path w="259715" h="151764">
                  <a:moveTo>
                    <a:pt x="105232" y="88087"/>
                  </a:moveTo>
                  <a:lnTo>
                    <a:pt x="98729" y="94157"/>
                  </a:lnTo>
                  <a:lnTo>
                    <a:pt x="99542" y="97015"/>
                  </a:lnTo>
                  <a:lnTo>
                    <a:pt x="100355" y="98094"/>
                  </a:lnTo>
                  <a:lnTo>
                    <a:pt x="101396" y="98869"/>
                  </a:lnTo>
                  <a:lnTo>
                    <a:pt x="101282" y="97332"/>
                  </a:lnTo>
                  <a:lnTo>
                    <a:pt x="102184" y="95885"/>
                  </a:lnTo>
                  <a:lnTo>
                    <a:pt x="103720" y="95427"/>
                  </a:lnTo>
                  <a:lnTo>
                    <a:pt x="103263" y="94843"/>
                  </a:lnTo>
                  <a:lnTo>
                    <a:pt x="102882" y="94170"/>
                  </a:lnTo>
                  <a:lnTo>
                    <a:pt x="102260" y="91211"/>
                  </a:lnTo>
                  <a:lnTo>
                    <a:pt x="103365" y="89128"/>
                  </a:lnTo>
                  <a:lnTo>
                    <a:pt x="105232" y="88087"/>
                  </a:lnTo>
                  <a:close/>
                </a:path>
                <a:path w="259715" h="151764">
                  <a:moveTo>
                    <a:pt x="105473" y="132270"/>
                  </a:moveTo>
                  <a:lnTo>
                    <a:pt x="105384" y="131330"/>
                  </a:lnTo>
                  <a:lnTo>
                    <a:pt x="104533" y="128244"/>
                  </a:lnTo>
                  <a:lnTo>
                    <a:pt x="102285" y="126441"/>
                  </a:lnTo>
                  <a:lnTo>
                    <a:pt x="99733" y="126123"/>
                  </a:lnTo>
                  <a:lnTo>
                    <a:pt x="98971" y="127050"/>
                  </a:lnTo>
                  <a:lnTo>
                    <a:pt x="97929" y="127762"/>
                  </a:lnTo>
                  <a:lnTo>
                    <a:pt x="98958" y="127050"/>
                  </a:lnTo>
                  <a:lnTo>
                    <a:pt x="99733" y="126123"/>
                  </a:lnTo>
                  <a:lnTo>
                    <a:pt x="100939" y="124663"/>
                  </a:lnTo>
                  <a:lnTo>
                    <a:pt x="101434" y="122669"/>
                  </a:lnTo>
                  <a:lnTo>
                    <a:pt x="100545" y="119494"/>
                  </a:lnTo>
                  <a:lnTo>
                    <a:pt x="99860" y="118465"/>
                  </a:lnTo>
                  <a:lnTo>
                    <a:pt x="98945" y="117716"/>
                  </a:lnTo>
                  <a:lnTo>
                    <a:pt x="98653" y="119735"/>
                  </a:lnTo>
                  <a:lnTo>
                    <a:pt x="97167" y="121450"/>
                  </a:lnTo>
                  <a:lnTo>
                    <a:pt x="92862" y="122339"/>
                  </a:lnTo>
                  <a:lnTo>
                    <a:pt x="90779" y="121272"/>
                  </a:lnTo>
                  <a:lnTo>
                    <a:pt x="89725" y="119456"/>
                  </a:lnTo>
                  <a:lnTo>
                    <a:pt x="89090" y="120624"/>
                  </a:lnTo>
                  <a:lnTo>
                    <a:pt x="94043" y="128231"/>
                  </a:lnTo>
                  <a:lnTo>
                    <a:pt x="92608" y="129832"/>
                  </a:lnTo>
                  <a:lnTo>
                    <a:pt x="99098" y="139306"/>
                  </a:lnTo>
                  <a:lnTo>
                    <a:pt x="101206" y="138734"/>
                  </a:lnTo>
                  <a:lnTo>
                    <a:pt x="102171" y="138239"/>
                  </a:lnTo>
                  <a:lnTo>
                    <a:pt x="102222" y="137693"/>
                  </a:lnTo>
                  <a:lnTo>
                    <a:pt x="101600" y="136893"/>
                  </a:lnTo>
                  <a:lnTo>
                    <a:pt x="100952" y="134607"/>
                  </a:lnTo>
                  <a:lnTo>
                    <a:pt x="101993" y="132753"/>
                  </a:lnTo>
                  <a:lnTo>
                    <a:pt x="104368" y="132092"/>
                  </a:lnTo>
                  <a:lnTo>
                    <a:pt x="104940" y="132130"/>
                  </a:lnTo>
                  <a:lnTo>
                    <a:pt x="105473" y="132270"/>
                  </a:lnTo>
                  <a:close/>
                </a:path>
                <a:path w="259715" h="151764">
                  <a:moveTo>
                    <a:pt x="115303" y="103263"/>
                  </a:moveTo>
                  <a:lnTo>
                    <a:pt x="115265" y="102463"/>
                  </a:lnTo>
                  <a:lnTo>
                    <a:pt x="114388" y="99301"/>
                  </a:lnTo>
                  <a:lnTo>
                    <a:pt x="112483" y="97637"/>
                  </a:lnTo>
                  <a:lnTo>
                    <a:pt x="110248" y="97091"/>
                  </a:lnTo>
                  <a:lnTo>
                    <a:pt x="109702" y="98005"/>
                  </a:lnTo>
                  <a:lnTo>
                    <a:pt x="110363" y="96875"/>
                  </a:lnTo>
                  <a:lnTo>
                    <a:pt x="110553" y="96431"/>
                  </a:lnTo>
                  <a:lnTo>
                    <a:pt x="109994" y="96824"/>
                  </a:lnTo>
                  <a:lnTo>
                    <a:pt x="109359" y="97116"/>
                  </a:lnTo>
                  <a:lnTo>
                    <a:pt x="108331" y="97332"/>
                  </a:lnTo>
                  <a:lnTo>
                    <a:pt x="108026" y="97269"/>
                  </a:lnTo>
                  <a:lnTo>
                    <a:pt x="107696" y="97269"/>
                  </a:lnTo>
                  <a:lnTo>
                    <a:pt x="107886" y="97548"/>
                  </a:lnTo>
                  <a:lnTo>
                    <a:pt x="108089" y="98259"/>
                  </a:lnTo>
                  <a:lnTo>
                    <a:pt x="108051" y="98793"/>
                  </a:lnTo>
                  <a:lnTo>
                    <a:pt x="107950" y="99314"/>
                  </a:lnTo>
                  <a:lnTo>
                    <a:pt x="107696" y="100482"/>
                  </a:lnTo>
                  <a:lnTo>
                    <a:pt x="106857" y="101498"/>
                  </a:lnTo>
                  <a:lnTo>
                    <a:pt x="104482" y="102171"/>
                  </a:lnTo>
                  <a:lnTo>
                    <a:pt x="103378" y="101828"/>
                  </a:lnTo>
                  <a:lnTo>
                    <a:pt x="102552" y="101142"/>
                  </a:lnTo>
                  <a:lnTo>
                    <a:pt x="102082" y="102374"/>
                  </a:lnTo>
                  <a:lnTo>
                    <a:pt x="108826" y="110134"/>
                  </a:lnTo>
                  <a:lnTo>
                    <a:pt x="112509" y="109131"/>
                  </a:lnTo>
                  <a:lnTo>
                    <a:pt x="114046" y="107632"/>
                  </a:lnTo>
                  <a:lnTo>
                    <a:pt x="115011" y="105232"/>
                  </a:lnTo>
                  <a:lnTo>
                    <a:pt x="115163" y="104648"/>
                  </a:lnTo>
                  <a:lnTo>
                    <a:pt x="115303" y="103263"/>
                  </a:lnTo>
                  <a:close/>
                </a:path>
                <a:path w="259715" h="151764">
                  <a:moveTo>
                    <a:pt x="118948" y="61099"/>
                  </a:moveTo>
                  <a:lnTo>
                    <a:pt x="117259" y="61239"/>
                  </a:lnTo>
                  <a:lnTo>
                    <a:pt x="115684" y="60147"/>
                  </a:lnTo>
                  <a:lnTo>
                    <a:pt x="115100" y="57251"/>
                  </a:lnTo>
                  <a:lnTo>
                    <a:pt x="115595" y="56108"/>
                  </a:lnTo>
                  <a:lnTo>
                    <a:pt x="116459" y="55359"/>
                  </a:lnTo>
                  <a:lnTo>
                    <a:pt x="115379" y="54813"/>
                  </a:lnTo>
                  <a:lnTo>
                    <a:pt x="114109" y="54610"/>
                  </a:lnTo>
                  <a:lnTo>
                    <a:pt x="115379" y="54800"/>
                  </a:lnTo>
                  <a:lnTo>
                    <a:pt x="116459" y="55346"/>
                  </a:lnTo>
                  <a:lnTo>
                    <a:pt x="116865" y="54978"/>
                  </a:lnTo>
                  <a:lnTo>
                    <a:pt x="117348" y="54686"/>
                  </a:lnTo>
                  <a:lnTo>
                    <a:pt x="117932" y="54559"/>
                  </a:lnTo>
                  <a:lnTo>
                    <a:pt x="117373" y="54051"/>
                  </a:lnTo>
                  <a:lnTo>
                    <a:pt x="116738" y="53682"/>
                  </a:lnTo>
                  <a:lnTo>
                    <a:pt x="115138" y="53187"/>
                  </a:lnTo>
                  <a:lnTo>
                    <a:pt x="114198" y="53060"/>
                  </a:lnTo>
                  <a:lnTo>
                    <a:pt x="112306" y="53581"/>
                  </a:lnTo>
                  <a:lnTo>
                    <a:pt x="111569" y="54127"/>
                  </a:lnTo>
                  <a:lnTo>
                    <a:pt x="110147" y="55651"/>
                  </a:lnTo>
                  <a:lnTo>
                    <a:pt x="109664" y="56743"/>
                  </a:lnTo>
                  <a:lnTo>
                    <a:pt x="109613" y="57950"/>
                  </a:lnTo>
                  <a:lnTo>
                    <a:pt x="109232" y="58902"/>
                  </a:lnTo>
                  <a:lnTo>
                    <a:pt x="109080" y="59931"/>
                  </a:lnTo>
                  <a:lnTo>
                    <a:pt x="109905" y="63004"/>
                  </a:lnTo>
                  <a:lnTo>
                    <a:pt x="111493" y="64300"/>
                  </a:lnTo>
                  <a:lnTo>
                    <a:pt x="113334" y="64630"/>
                  </a:lnTo>
                  <a:lnTo>
                    <a:pt x="114046" y="63728"/>
                  </a:lnTo>
                  <a:lnTo>
                    <a:pt x="115011" y="63030"/>
                  </a:lnTo>
                  <a:lnTo>
                    <a:pt x="116852" y="62649"/>
                  </a:lnTo>
                  <a:lnTo>
                    <a:pt x="118084" y="62776"/>
                  </a:lnTo>
                  <a:lnTo>
                    <a:pt x="118567" y="62153"/>
                  </a:lnTo>
                  <a:lnTo>
                    <a:pt x="118948" y="61099"/>
                  </a:lnTo>
                  <a:close/>
                </a:path>
                <a:path w="259715" h="151764">
                  <a:moveTo>
                    <a:pt x="120332" y="151041"/>
                  </a:moveTo>
                  <a:lnTo>
                    <a:pt x="118706" y="149542"/>
                  </a:lnTo>
                  <a:lnTo>
                    <a:pt x="116370" y="148869"/>
                  </a:lnTo>
                  <a:lnTo>
                    <a:pt x="114071" y="149491"/>
                  </a:lnTo>
                  <a:lnTo>
                    <a:pt x="113157" y="149847"/>
                  </a:lnTo>
                  <a:lnTo>
                    <a:pt x="120332" y="151041"/>
                  </a:lnTo>
                  <a:close/>
                </a:path>
                <a:path w="259715" h="151764">
                  <a:moveTo>
                    <a:pt x="125234" y="125069"/>
                  </a:moveTo>
                  <a:lnTo>
                    <a:pt x="124714" y="125222"/>
                  </a:lnTo>
                  <a:lnTo>
                    <a:pt x="124434" y="125730"/>
                  </a:lnTo>
                  <a:lnTo>
                    <a:pt x="124841" y="125653"/>
                  </a:lnTo>
                  <a:lnTo>
                    <a:pt x="125234" y="125069"/>
                  </a:lnTo>
                  <a:close/>
                </a:path>
                <a:path w="259715" h="151764">
                  <a:moveTo>
                    <a:pt x="125387" y="81394"/>
                  </a:moveTo>
                  <a:lnTo>
                    <a:pt x="125361" y="80543"/>
                  </a:lnTo>
                  <a:lnTo>
                    <a:pt x="124320" y="76771"/>
                  </a:lnTo>
                  <a:lnTo>
                    <a:pt x="121475" y="74980"/>
                  </a:lnTo>
                  <a:lnTo>
                    <a:pt x="117678" y="75488"/>
                  </a:lnTo>
                  <a:lnTo>
                    <a:pt x="115354" y="76123"/>
                  </a:lnTo>
                  <a:lnTo>
                    <a:pt x="113741" y="78016"/>
                  </a:lnTo>
                  <a:lnTo>
                    <a:pt x="113182" y="81076"/>
                  </a:lnTo>
                  <a:lnTo>
                    <a:pt x="113182" y="81978"/>
                  </a:lnTo>
                  <a:lnTo>
                    <a:pt x="114325" y="86080"/>
                  </a:lnTo>
                  <a:lnTo>
                    <a:pt x="117652" y="87960"/>
                  </a:lnTo>
                  <a:lnTo>
                    <a:pt x="122313" y="86690"/>
                  </a:lnTo>
                  <a:lnTo>
                    <a:pt x="123444" y="85813"/>
                  </a:lnTo>
                  <a:lnTo>
                    <a:pt x="124231" y="84709"/>
                  </a:lnTo>
                  <a:lnTo>
                    <a:pt x="124409" y="83959"/>
                  </a:lnTo>
                  <a:lnTo>
                    <a:pt x="124714" y="83273"/>
                  </a:lnTo>
                  <a:lnTo>
                    <a:pt x="125158" y="82651"/>
                  </a:lnTo>
                  <a:lnTo>
                    <a:pt x="125387" y="81394"/>
                  </a:lnTo>
                  <a:close/>
                </a:path>
                <a:path w="259715" h="151764">
                  <a:moveTo>
                    <a:pt x="126022" y="34201"/>
                  </a:moveTo>
                  <a:lnTo>
                    <a:pt x="125691" y="33401"/>
                  </a:lnTo>
                  <a:lnTo>
                    <a:pt x="124371" y="32105"/>
                  </a:lnTo>
                  <a:lnTo>
                    <a:pt x="123571" y="31775"/>
                  </a:lnTo>
                  <a:lnTo>
                    <a:pt x="121716" y="31775"/>
                  </a:lnTo>
                  <a:lnTo>
                    <a:pt x="120916" y="32105"/>
                  </a:lnTo>
                  <a:lnTo>
                    <a:pt x="119608" y="33401"/>
                  </a:lnTo>
                  <a:lnTo>
                    <a:pt x="119278" y="34201"/>
                  </a:lnTo>
                  <a:lnTo>
                    <a:pt x="119278" y="36042"/>
                  </a:lnTo>
                  <a:lnTo>
                    <a:pt x="119608" y="36830"/>
                  </a:lnTo>
                  <a:lnTo>
                    <a:pt x="120916" y="38138"/>
                  </a:lnTo>
                  <a:lnTo>
                    <a:pt x="121716" y="38468"/>
                  </a:lnTo>
                  <a:lnTo>
                    <a:pt x="123571" y="38468"/>
                  </a:lnTo>
                  <a:lnTo>
                    <a:pt x="124371" y="38138"/>
                  </a:lnTo>
                  <a:lnTo>
                    <a:pt x="125691" y="36830"/>
                  </a:lnTo>
                  <a:lnTo>
                    <a:pt x="126022" y="36042"/>
                  </a:lnTo>
                  <a:lnTo>
                    <a:pt x="126022" y="34201"/>
                  </a:lnTo>
                  <a:close/>
                </a:path>
                <a:path w="259715" h="151764">
                  <a:moveTo>
                    <a:pt x="128663" y="124853"/>
                  </a:moveTo>
                  <a:lnTo>
                    <a:pt x="128485" y="124485"/>
                  </a:lnTo>
                  <a:lnTo>
                    <a:pt x="127876" y="123355"/>
                  </a:lnTo>
                  <a:lnTo>
                    <a:pt x="126822" y="122402"/>
                  </a:lnTo>
                  <a:lnTo>
                    <a:pt x="125564" y="121805"/>
                  </a:lnTo>
                  <a:lnTo>
                    <a:pt x="125666" y="121983"/>
                  </a:lnTo>
                  <a:lnTo>
                    <a:pt x="126034" y="123888"/>
                  </a:lnTo>
                  <a:lnTo>
                    <a:pt x="125234" y="125069"/>
                  </a:lnTo>
                  <a:lnTo>
                    <a:pt x="127254" y="124485"/>
                  </a:lnTo>
                  <a:lnTo>
                    <a:pt x="127990" y="124599"/>
                  </a:lnTo>
                  <a:lnTo>
                    <a:pt x="128663" y="124853"/>
                  </a:lnTo>
                  <a:close/>
                </a:path>
                <a:path w="259715" h="151764">
                  <a:moveTo>
                    <a:pt x="128892" y="7454"/>
                  </a:moveTo>
                  <a:lnTo>
                    <a:pt x="128562" y="6667"/>
                  </a:lnTo>
                  <a:lnTo>
                    <a:pt x="127254" y="5359"/>
                  </a:lnTo>
                  <a:lnTo>
                    <a:pt x="126453" y="5029"/>
                  </a:lnTo>
                  <a:lnTo>
                    <a:pt x="124599" y="5029"/>
                  </a:lnTo>
                  <a:lnTo>
                    <a:pt x="123799" y="5359"/>
                  </a:lnTo>
                  <a:lnTo>
                    <a:pt x="122478" y="6667"/>
                  </a:lnTo>
                  <a:lnTo>
                    <a:pt x="122148" y="7454"/>
                  </a:lnTo>
                  <a:lnTo>
                    <a:pt x="122148" y="9296"/>
                  </a:lnTo>
                  <a:lnTo>
                    <a:pt x="122478" y="10083"/>
                  </a:lnTo>
                  <a:lnTo>
                    <a:pt x="123799" y="11391"/>
                  </a:lnTo>
                  <a:lnTo>
                    <a:pt x="124599" y="11722"/>
                  </a:lnTo>
                  <a:lnTo>
                    <a:pt x="126453" y="11722"/>
                  </a:lnTo>
                  <a:lnTo>
                    <a:pt x="127254" y="11391"/>
                  </a:lnTo>
                  <a:lnTo>
                    <a:pt x="128562" y="10083"/>
                  </a:lnTo>
                  <a:lnTo>
                    <a:pt x="128892" y="9296"/>
                  </a:lnTo>
                  <a:lnTo>
                    <a:pt x="128892" y="7454"/>
                  </a:lnTo>
                  <a:close/>
                </a:path>
                <a:path w="259715" h="151764">
                  <a:moveTo>
                    <a:pt x="131445" y="142875"/>
                  </a:moveTo>
                  <a:lnTo>
                    <a:pt x="130060" y="142100"/>
                  </a:lnTo>
                  <a:lnTo>
                    <a:pt x="128981" y="140830"/>
                  </a:lnTo>
                  <a:lnTo>
                    <a:pt x="127889" y="136994"/>
                  </a:lnTo>
                  <a:lnTo>
                    <a:pt x="128574" y="134747"/>
                  </a:lnTo>
                  <a:lnTo>
                    <a:pt x="130086" y="133235"/>
                  </a:lnTo>
                  <a:lnTo>
                    <a:pt x="129298" y="132702"/>
                  </a:lnTo>
                  <a:lnTo>
                    <a:pt x="128397" y="132334"/>
                  </a:lnTo>
                  <a:lnTo>
                    <a:pt x="127457" y="132194"/>
                  </a:lnTo>
                  <a:lnTo>
                    <a:pt x="127660" y="131978"/>
                  </a:lnTo>
                  <a:lnTo>
                    <a:pt x="128003" y="131584"/>
                  </a:lnTo>
                  <a:lnTo>
                    <a:pt x="128295" y="131140"/>
                  </a:lnTo>
                  <a:lnTo>
                    <a:pt x="126657" y="131559"/>
                  </a:lnTo>
                  <a:lnTo>
                    <a:pt x="126657" y="133007"/>
                  </a:lnTo>
                  <a:lnTo>
                    <a:pt x="125679" y="133642"/>
                  </a:lnTo>
                  <a:lnTo>
                    <a:pt x="123583" y="134213"/>
                  </a:lnTo>
                  <a:lnTo>
                    <a:pt x="125679" y="133629"/>
                  </a:lnTo>
                  <a:lnTo>
                    <a:pt x="126657" y="133007"/>
                  </a:lnTo>
                  <a:lnTo>
                    <a:pt x="126657" y="131559"/>
                  </a:lnTo>
                  <a:lnTo>
                    <a:pt x="126530" y="131584"/>
                  </a:lnTo>
                  <a:lnTo>
                    <a:pt x="124726" y="130594"/>
                  </a:lnTo>
                  <a:lnTo>
                    <a:pt x="123685" y="127076"/>
                  </a:lnTo>
                  <a:lnTo>
                    <a:pt x="124079" y="126365"/>
                  </a:lnTo>
                  <a:lnTo>
                    <a:pt x="124434" y="125730"/>
                  </a:lnTo>
                  <a:lnTo>
                    <a:pt x="121183" y="126365"/>
                  </a:lnTo>
                  <a:lnTo>
                    <a:pt x="119481" y="125222"/>
                  </a:lnTo>
                  <a:lnTo>
                    <a:pt x="119392" y="125069"/>
                  </a:lnTo>
                  <a:lnTo>
                    <a:pt x="119164" y="123888"/>
                  </a:lnTo>
                  <a:lnTo>
                    <a:pt x="119062" y="122301"/>
                  </a:lnTo>
                  <a:lnTo>
                    <a:pt x="116789" y="123837"/>
                  </a:lnTo>
                  <a:lnTo>
                    <a:pt x="115747" y="126365"/>
                  </a:lnTo>
                  <a:lnTo>
                    <a:pt x="115747" y="127076"/>
                  </a:lnTo>
                  <a:lnTo>
                    <a:pt x="117119" y="131978"/>
                  </a:lnTo>
                  <a:lnTo>
                    <a:pt x="119265" y="133718"/>
                  </a:lnTo>
                  <a:lnTo>
                    <a:pt x="121729" y="134112"/>
                  </a:lnTo>
                  <a:lnTo>
                    <a:pt x="120180" y="135699"/>
                  </a:lnTo>
                  <a:lnTo>
                    <a:pt x="126466" y="145389"/>
                  </a:lnTo>
                  <a:lnTo>
                    <a:pt x="129501" y="144564"/>
                  </a:lnTo>
                  <a:lnTo>
                    <a:pt x="130619" y="143827"/>
                  </a:lnTo>
                  <a:lnTo>
                    <a:pt x="131445" y="142875"/>
                  </a:lnTo>
                  <a:close/>
                </a:path>
                <a:path w="259715" h="151764">
                  <a:moveTo>
                    <a:pt x="138938" y="99136"/>
                  </a:moveTo>
                  <a:lnTo>
                    <a:pt x="138557" y="99237"/>
                  </a:lnTo>
                  <a:lnTo>
                    <a:pt x="136702" y="99390"/>
                  </a:lnTo>
                  <a:lnTo>
                    <a:pt x="135077" y="98005"/>
                  </a:lnTo>
                  <a:lnTo>
                    <a:pt x="134835" y="94970"/>
                  </a:lnTo>
                  <a:lnTo>
                    <a:pt x="135432" y="93903"/>
                  </a:lnTo>
                  <a:lnTo>
                    <a:pt x="136347" y="93243"/>
                  </a:lnTo>
                  <a:lnTo>
                    <a:pt x="135623" y="92760"/>
                  </a:lnTo>
                  <a:lnTo>
                    <a:pt x="135216" y="92570"/>
                  </a:lnTo>
                  <a:lnTo>
                    <a:pt x="134797" y="94234"/>
                  </a:lnTo>
                  <a:lnTo>
                    <a:pt x="133591" y="95669"/>
                  </a:lnTo>
                  <a:lnTo>
                    <a:pt x="129997" y="96685"/>
                  </a:lnTo>
                  <a:lnTo>
                    <a:pt x="128193" y="96088"/>
                  </a:lnTo>
                  <a:lnTo>
                    <a:pt x="126949" y="94869"/>
                  </a:lnTo>
                  <a:lnTo>
                    <a:pt x="126161" y="96062"/>
                  </a:lnTo>
                  <a:lnTo>
                    <a:pt x="125755" y="97485"/>
                  </a:lnTo>
                  <a:lnTo>
                    <a:pt x="125971" y="99783"/>
                  </a:lnTo>
                  <a:lnTo>
                    <a:pt x="127050" y="103657"/>
                  </a:lnTo>
                  <a:lnTo>
                    <a:pt x="130683" y="105689"/>
                  </a:lnTo>
                  <a:lnTo>
                    <a:pt x="136855" y="103974"/>
                  </a:lnTo>
                  <a:lnTo>
                    <a:pt x="138658" y="101714"/>
                  </a:lnTo>
                  <a:lnTo>
                    <a:pt x="138938" y="99136"/>
                  </a:lnTo>
                  <a:close/>
                </a:path>
                <a:path w="259715" h="151764">
                  <a:moveTo>
                    <a:pt x="140030" y="117221"/>
                  </a:moveTo>
                  <a:lnTo>
                    <a:pt x="138480" y="116509"/>
                  </a:lnTo>
                  <a:lnTo>
                    <a:pt x="137236" y="115189"/>
                  </a:lnTo>
                  <a:lnTo>
                    <a:pt x="136486" y="112585"/>
                  </a:lnTo>
                  <a:lnTo>
                    <a:pt x="136448" y="111747"/>
                  </a:lnTo>
                  <a:lnTo>
                    <a:pt x="136575" y="110934"/>
                  </a:lnTo>
                  <a:lnTo>
                    <a:pt x="136423" y="110655"/>
                  </a:lnTo>
                  <a:lnTo>
                    <a:pt x="135915" y="108915"/>
                  </a:lnTo>
                  <a:lnTo>
                    <a:pt x="136474" y="107175"/>
                  </a:lnTo>
                  <a:lnTo>
                    <a:pt x="137629" y="105930"/>
                  </a:lnTo>
                  <a:lnTo>
                    <a:pt x="136601" y="105778"/>
                  </a:lnTo>
                  <a:lnTo>
                    <a:pt x="135115" y="105892"/>
                  </a:lnTo>
                  <a:lnTo>
                    <a:pt x="131140" y="106984"/>
                  </a:lnTo>
                  <a:lnTo>
                    <a:pt x="129082" y="110566"/>
                  </a:lnTo>
                  <a:lnTo>
                    <a:pt x="130784" y="116700"/>
                  </a:lnTo>
                  <a:lnTo>
                    <a:pt x="133070" y="118516"/>
                  </a:lnTo>
                  <a:lnTo>
                    <a:pt x="136474" y="118872"/>
                  </a:lnTo>
                  <a:lnTo>
                    <a:pt x="137299" y="118821"/>
                  </a:lnTo>
                  <a:lnTo>
                    <a:pt x="138671" y="118452"/>
                  </a:lnTo>
                  <a:lnTo>
                    <a:pt x="139636" y="117944"/>
                  </a:lnTo>
                  <a:lnTo>
                    <a:pt x="140030" y="117221"/>
                  </a:lnTo>
                  <a:close/>
                </a:path>
                <a:path w="259715" h="151764">
                  <a:moveTo>
                    <a:pt x="150139" y="59664"/>
                  </a:moveTo>
                  <a:lnTo>
                    <a:pt x="149377" y="56896"/>
                  </a:lnTo>
                  <a:lnTo>
                    <a:pt x="148412" y="55194"/>
                  </a:lnTo>
                  <a:lnTo>
                    <a:pt x="147472" y="54394"/>
                  </a:lnTo>
                  <a:lnTo>
                    <a:pt x="146316" y="53975"/>
                  </a:lnTo>
                  <a:lnTo>
                    <a:pt x="145783" y="55626"/>
                  </a:lnTo>
                  <a:lnTo>
                    <a:pt x="144462" y="56972"/>
                  </a:lnTo>
                  <a:lnTo>
                    <a:pt x="141947" y="57492"/>
                  </a:lnTo>
                  <a:lnTo>
                    <a:pt x="141262" y="57480"/>
                  </a:lnTo>
                  <a:lnTo>
                    <a:pt x="140627" y="57353"/>
                  </a:lnTo>
                  <a:lnTo>
                    <a:pt x="138709" y="56972"/>
                  </a:lnTo>
                  <a:lnTo>
                    <a:pt x="137121" y="55499"/>
                  </a:lnTo>
                  <a:lnTo>
                    <a:pt x="136258" y="51384"/>
                  </a:lnTo>
                  <a:lnTo>
                    <a:pt x="137248" y="49352"/>
                  </a:lnTo>
                  <a:lnTo>
                    <a:pt x="138976" y="48272"/>
                  </a:lnTo>
                  <a:lnTo>
                    <a:pt x="138264" y="48145"/>
                  </a:lnTo>
                  <a:lnTo>
                    <a:pt x="137515" y="48145"/>
                  </a:lnTo>
                  <a:lnTo>
                    <a:pt x="134086" y="49085"/>
                  </a:lnTo>
                  <a:lnTo>
                    <a:pt x="132524" y="51828"/>
                  </a:lnTo>
                  <a:lnTo>
                    <a:pt x="134023" y="57124"/>
                  </a:lnTo>
                  <a:lnTo>
                    <a:pt x="136791" y="58686"/>
                  </a:lnTo>
                  <a:lnTo>
                    <a:pt x="139687" y="57835"/>
                  </a:lnTo>
                  <a:lnTo>
                    <a:pt x="139636" y="59347"/>
                  </a:lnTo>
                  <a:lnTo>
                    <a:pt x="140525" y="62547"/>
                  </a:lnTo>
                  <a:lnTo>
                    <a:pt x="143281" y="64109"/>
                  </a:lnTo>
                  <a:lnTo>
                    <a:pt x="146202" y="63309"/>
                  </a:lnTo>
                  <a:lnTo>
                    <a:pt x="146608" y="63055"/>
                  </a:lnTo>
                  <a:lnTo>
                    <a:pt x="148844" y="62077"/>
                  </a:lnTo>
                  <a:lnTo>
                    <a:pt x="150139" y="59664"/>
                  </a:lnTo>
                  <a:close/>
                </a:path>
                <a:path w="259715" h="151764">
                  <a:moveTo>
                    <a:pt x="151295" y="89395"/>
                  </a:moveTo>
                  <a:lnTo>
                    <a:pt x="146100" y="83566"/>
                  </a:lnTo>
                  <a:lnTo>
                    <a:pt x="146329" y="81965"/>
                  </a:lnTo>
                  <a:lnTo>
                    <a:pt x="147053" y="80632"/>
                  </a:lnTo>
                  <a:lnTo>
                    <a:pt x="146354" y="81280"/>
                  </a:lnTo>
                  <a:lnTo>
                    <a:pt x="145529" y="81800"/>
                  </a:lnTo>
                  <a:lnTo>
                    <a:pt x="142506" y="82638"/>
                  </a:lnTo>
                  <a:lnTo>
                    <a:pt x="140423" y="82092"/>
                  </a:lnTo>
                  <a:lnTo>
                    <a:pt x="138938" y="80810"/>
                  </a:lnTo>
                  <a:lnTo>
                    <a:pt x="137350" y="82410"/>
                  </a:lnTo>
                  <a:lnTo>
                    <a:pt x="136626" y="84759"/>
                  </a:lnTo>
                  <a:lnTo>
                    <a:pt x="137782" y="88938"/>
                  </a:lnTo>
                  <a:lnTo>
                    <a:pt x="139077" y="90373"/>
                  </a:lnTo>
                  <a:lnTo>
                    <a:pt x="142087" y="91859"/>
                  </a:lnTo>
                  <a:lnTo>
                    <a:pt x="140728" y="91300"/>
                  </a:lnTo>
                  <a:lnTo>
                    <a:pt x="147472" y="95910"/>
                  </a:lnTo>
                  <a:lnTo>
                    <a:pt x="148209" y="95846"/>
                  </a:lnTo>
                  <a:lnTo>
                    <a:pt x="149707" y="95377"/>
                  </a:lnTo>
                  <a:lnTo>
                    <a:pt x="150393" y="94996"/>
                  </a:lnTo>
                  <a:lnTo>
                    <a:pt x="151003" y="94538"/>
                  </a:lnTo>
                  <a:lnTo>
                    <a:pt x="150710" y="93611"/>
                  </a:lnTo>
                  <a:lnTo>
                    <a:pt x="150406" y="92113"/>
                  </a:lnTo>
                  <a:lnTo>
                    <a:pt x="150660" y="90652"/>
                  </a:lnTo>
                  <a:lnTo>
                    <a:pt x="151295" y="89395"/>
                  </a:lnTo>
                  <a:close/>
                </a:path>
                <a:path w="259715" h="151764">
                  <a:moveTo>
                    <a:pt x="151612" y="127228"/>
                  </a:moveTo>
                  <a:lnTo>
                    <a:pt x="150952" y="127101"/>
                  </a:lnTo>
                  <a:lnTo>
                    <a:pt x="150266" y="127050"/>
                  </a:lnTo>
                  <a:lnTo>
                    <a:pt x="149580" y="127139"/>
                  </a:lnTo>
                  <a:lnTo>
                    <a:pt x="150253" y="127127"/>
                  </a:lnTo>
                  <a:lnTo>
                    <a:pt x="150901" y="127266"/>
                  </a:lnTo>
                  <a:lnTo>
                    <a:pt x="151447" y="127609"/>
                  </a:lnTo>
                  <a:lnTo>
                    <a:pt x="151612" y="127228"/>
                  </a:lnTo>
                  <a:close/>
                </a:path>
                <a:path w="259715" h="151764">
                  <a:moveTo>
                    <a:pt x="152260" y="2425"/>
                  </a:moveTo>
                  <a:lnTo>
                    <a:pt x="151930" y="1638"/>
                  </a:lnTo>
                  <a:lnTo>
                    <a:pt x="150609" y="330"/>
                  </a:lnTo>
                  <a:lnTo>
                    <a:pt x="149821" y="0"/>
                  </a:lnTo>
                  <a:lnTo>
                    <a:pt x="147955" y="0"/>
                  </a:lnTo>
                  <a:lnTo>
                    <a:pt x="147167" y="330"/>
                  </a:lnTo>
                  <a:lnTo>
                    <a:pt x="145846" y="1638"/>
                  </a:lnTo>
                  <a:lnTo>
                    <a:pt x="145516" y="2425"/>
                  </a:lnTo>
                  <a:lnTo>
                    <a:pt x="145516" y="4267"/>
                  </a:lnTo>
                  <a:lnTo>
                    <a:pt x="145846" y="5067"/>
                  </a:lnTo>
                  <a:lnTo>
                    <a:pt x="147167" y="6362"/>
                  </a:lnTo>
                  <a:lnTo>
                    <a:pt x="147955" y="6692"/>
                  </a:lnTo>
                  <a:lnTo>
                    <a:pt x="149821" y="6692"/>
                  </a:lnTo>
                  <a:lnTo>
                    <a:pt x="150609" y="6362"/>
                  </a:lnTo>
                  <a:lnTo>
                    <a:pt x="151930" y="5067"/>
                  </a:lnTo>
                  <a:lnTo>
                    <a:pt x="152260" y="4267"/>
                  </a:lnTo>
                  <a:lnTo>
                    <a:pt x="152260" y="2425"/>
                  </a:lnTo>
                  <a:close/>
                </a:path>
                <a:path w="259715" h="151764">
                  <a:moveTo>
                    <a:pt x="158813" y="140627"/>
                  </a:moveTo>
                  <a:lnTo>
                    <a:pt x="158140" y="139534"/>
                  </a:lnTo>
                  <a:lnTo>
                    <a:pt x="157187" y="138684"/>
                  </a:lnTo>
                  <a:lnTo>
                    <a:pt x="155321" y="137807"/>
                  </a:lnTo>
                  <a:lnTo>
                    <a:pt x="155816" y="137223"/>
                  </a:lnTo>
                  <a:lnTo>
                    <a:pt x="156197" y="136550"/>
                  </a:lnTo>
                  <a:lnTo>
                    <a:pt x="156464" y="135826"/>
                  </a:lnTo>
                  <a:lnTo>
                    <a:pt x="155155" y="135674"/>
                  </a:lnTo>
                  <a:lnTo>
                    <a:pt x="153962" y="135089"/>
                  </a:lnTo>
                  <a:lnTo>
                    <a:pt x="153009" y="134200"/>
                  </a:lnTo>
                  <a:lnTo>
                    <a:pt x="152463" y="135115"/>
                  </a:lnTo>
                  <a:lnTo>
                    <a:pt x="151561" y="135788"/>
                  </a:lnTo>
                  <a:lnTo>
                    <a:pt x="148551" y="136029"/>
                  </a:lnTo>
                  <a:lnTo>
                    <a:pt x="146939" y="134645"/>
                  </a:lnTo>
                  <a:lnTo>
                    <a:pt x="146773" y="132638"/>
                  </a:lnTo>
                  <a:lnTo>
                    <a:pt x="146850" y="132334"/>
                  </a:lnTo>
                  <a:lnTo>
                    <a:pt x="146392" y="131533"/>
                  </a:lnTo>
                  <a:lnTo>
                    <a:pt x="145986" y="129527"/>
                  </a:lnTo>
                  <a:lnTo>
                    <a:pt x="146824" y="128092"/>
                  </a:lnTo>
                  <a:lnTo>
                    <a:pt x="148183" y="127444"/>
                  </a:lnTo>
                  <a:lnTo>
                    <a:pt x="144907" y="128549"/>
                  </a:lnTo>
                  <a:lnTo>
                    <a:pt x="143027" y="132003"/>
                  </a:lnTo>
                  <a:lnTo>
                    <a:pt x="144564" y="137502"/>
                  </a:lnTo>
                  <a:lnTo>
                    <a:pt x="146202" y="139103"/>
                  </a:lnTo>
                  <a:lnTo>
                    <a:pt x="148170" y="139776"/>
                  </a:lnTo>
                  <a:lnTo>
                    <a:pt x="146837" y="141351"/>
                  </a:lnTo>
                  <a:lnTo>
                    <a:pt x="146265" y="143548"/>
                  </a:lnTo>
                  <a:lnTo>
                    <a:pt x="147828" y="149174"/>
                  </a:lnTo>
                  <a:lnTo>
                    <a:pt x="151447" y="151218"/>
                  </a:lnTo>
                  <a:lnTo>
                    <a:pt x="156121" y="149948"/>
                  </a:lnTo>
                  <a:lnTo>
                    <a:pt x="157099" y="149313"/>
                  </a:lnTo>
                  <a:lnTo>
                    <a:pt x="157899" y="148513"/>
                  </a:lnTo>
                  <a:lnTo>
                    <a:pt x="157340" y="147510"/>
                  </a:lnTo>
                  <a:lnTo>
                    <a:pt x="156514" y="144614"/>
                  </a:lnTo>
                  <a:lnTo>
                    <a:pt x="157226" y="142240"/>
                  </a:lnTo>
                  <a:lnTo>
                    <a:pt x="158813" y="140627"/>
                  </a:lnTo>
                  <a:close/>
                </a:path>
                <a:path w="259715" h="151764">
                  <a:moveTo>
                    <a:pt x="166331" y="21742"/>
                  </a:moveTo>
                  <a:lnTo>
                    <a:pt x="166001" y="20955"/>
                  </a:lnTo>
                  <a:lnTo>
                    <a:pt x="164693" y="19646"/>
                  </a:lnTo>
                  <a:lnTo>
                    <a:pt x="163893" y="19316"/>
                  </a:lnTo>
                  <a:lnTo>
                    <a:pt x="162026" y="19316"/>
                  </a:lnTo>
                  <a:lnTo>
                    <a:pt x="161239" y="19646"/>
                  </a:lnTo>
                  <a:lnTo>
                    <a:pt x="159918" y="20955"/>
                  </a:lnTo>
                  <a:lnTo>
                    <a:pt x="159588" y="21742"/>
                  </a:lnTo>
                  <a:lnTo>
                    <a:pt x="159588" y="23583"/>
                  </a:lnTo>
                  <a:lnTo>
                    <a:pt x="159918" y="24384"/>
                  </a:lnTo>
                  <a:lnTo>
                    <a:pt x="161239" y="25679"/>
                  </a:lnTo>
                  <a:lnTo>
                    <a:pt x="162026" y="26009"/>
                  </a:lnTo>
                  <a:lnTo>
                    <a:pt x="163893" y="26009"/>
                  </a:lnTo>
                  <a:lnTo>
                    <a:pt x="164693" y="25679"/>
                  </a:lnTo>
                  <a:lnTo>
                    <a:pt x="166001" y="24384"/>
                  </a:lnTo>
                  <a:lnTo>
                    <a:pt x="166331" y="23583"/>
                  </a:lnTo>
                  <a:lnTo>
                    <a:pt x="166331" y="21742"/>
                  </a:lnTo>
                  <a:close/>
                </a:path>
                <a:path w="259715" h="151764">
                  <a:moveTo>
                    <a:pt x="168249" y="110109"/>
                  </a:moveTo>
                  <a:lnTo>
                    <a:pt x="167995" y="109867"/>
                  </a:lnTo>
                  <a:lnTo>
                    <a:pt x="167424" y="109486"/>
                  </a:lnTo>
                  <a:lnTo>
                    <a:pt x="167030" y="109664"/>
                  </a:lnTo>
                  <a:lnTo>
                    <a:pt x="166585" y="109791"/>
                  </a:lnTo>
                  <a:lnTo>
                    <a:pt x="166116" y="109855"/>
                  </a:lnTo>
                  <a:lnTo>
                    <a:pt x="164934" y="109956"/>
                  </a:lnTo>
                  <a:lnTo>
                    <a:pt x="163791" y="110109"/>
                  </a:lnTo>
                  <a:lnTo>
                    <a:pt x="162953" y="109791"/>
                  </a:lnTo>
                  <a:lnTo>
                    <a:pt x="162293" y="109258"/>
                  </a:lnTo>
                  <a:lnTo>
                    <a:pt x="160896" y="108521"/>
                  </a:lnTo>
                  <a:lnTo>
                    <a:pt x="159778" y="107264"/>
                  </a:lnTo>
                  <a:lnTo>
                    <a:pt x="158788" y="103911"/>
                  </a:lnTo>
                  <a:lnTo>
                    <a:pt x="159118" y="102146"/>
                  </a:lnTo>
                  <a:lnTo>
                    <a:pt x="160020" y="100749"/>
                  </a:lnTo>
                  <a:lnTo>
                    <a:pt x="158826" y="100825"/>
                  </a:lnTo>
                  <a:lnTo>
                    <a:pt x="154863" y="101930"/>
                  </a:lnTo>
                  <a:lnTo>
                    <a:pt x="152819" y="105524"/>
                  </a:lnTo>
                  <a:lnTo>
                    <a:pt x="154343" y="110959"/>
                  </a:lnTo>
                  <a:lnTo>
                    <a:pt x="155752" y="112433"/>
                  </a:lnTo>
                  <a:lnTo>
                    <a:pt x="157492" y="113207"/>
                  </a:lnTo>
                  <a:lnTo>
                    <a:pt x="157200" y="114287"/>
                  </a:lnTo>
                  <a:lnTo>
                    <a:pt x="157162" y="115468"/>
                  </a:lnTo>
                  <a:lnTo>
                    <a:pt x="158419" y="120015"/>
                  </a:lnTo>
                  <a:lnTo>
                    <a:pt x="161874" y="122021"/>
                  </a:lnTo>
                  <a:lnTo>
                    <a:pt x="165290" y="121246"/>
                  </a:lnTo>
                  <a:lnTo>
                    <a:pt x="164693" y="120548"/>
                  </a:lnTo>
                  <a:lnTo>
                    <a:pt x="164211" y="119735"/>
                  </a:lnTo>
                  <a:lnTo>
                    <a:pt x="162991" y="115443"/>
                  </a:lnTo>
                  <a:lnTo>
                    <a:pt x="163804" y="113944"/>
                  </a:lnTo>
                  <a:lnTo>
                    <a:pt x="164795" y="112102"/>
                  </a:lnTo>
                  <a:lnTo>
                    <a:pt x="164973" y="111937"/>
                  </a:lnTo>
                  <a:lnTo>
                    <a:pt x="168160" y="110858"/>
                  </a:lnTo>
                  <a:lnTo>
                    <a:pt x="168249" y="110109"/>
                  </a:lnTo>
                  <a:close/>
                </a:path>
                <a:path w="259715" h="151764">
                  <a:moveTo>
                    <a:pt x="171018" y="60833"/>
                  </a:moveTo>
                  <a:lnTo>
                    <a:pt x="169773" y="59651"/>
                  </a:lnTo>
                  <a:lnTo>
                    <a:pt x="168021" y="59067"/>
                  </a:lnTo>
                  <a:lnTo>
                    <a:pt x="165773" y="59677"/>
                  </a:lnTo>
                  <a:lnTo>
                    <a:pt x="164973" y="60185"/>
                  </a:lnTo>
                  <a:lnTo>
                    <a:pt x="164566" y="61099"/>
                  </a:lnTo>
                  <a:lnTo>
                    <a:pt x="163918" y="61836"/>
                  </a:lnTo>
                  <a:lnTo>
                    <a:pt x="163042" y="62382"/>
                  </a:lnTo>
                  <a:lnTo>
                    <a:pt x="162598" y="63385"/>
                  </a:lnTo>
                  <a:lnTo>
                    <a:pt x="162420" y="64528"/>
                  </a:lnTo>
                  <a:lnTo>
                    <a:pt x="162953" y="66459"/>
                  </a:lnTo>
                  <a:lnTo>
                    <a:pt x="163385" y="67106"/>
                  </a:lnTo>
                  <a:lnTo>
                    <a:pt x="163982" y="67741"/>
                  </a:lnTo>
                  <a:lnTo>
                    <a:pt x="164833" y="66382"/>
                  </a:lnTo>
                  <a:lnTo>
                    <a:pt x="166204" y="65341"/>
                  </a:lnTo>
                  <a:lnTo>
                    <a:pt x="168795" y="64871"/>
                  </a:lnTo>
                  <a:lnTo>
                    <a:pt x="169240" y="64884"/>
                  </a:lnTo>
                  <a:lnTo>
                    <a:pt x="169151" y="63284"/>
                  </a:lnTo>
                  <a:lnTo>
                    <a:pt x="169811" y="61810"/>
                  </a:lnTo>
                  <a:lnTo>
                    <a:pt x="171018" y="60833"/>
                  </a:lnTo>
                  <a:close/>
                </a:path>
                <a:path w="259715" h="151764">
                  <a:moveTo>
                    <a:pt x="173278" y="53009"/>
                  </a:moveTo>
                  <a:lnTo>
                    <a:pt x="172694" y="50927"/>
                  </a:lnTo>
                  <a:lnTo>
                    <a:pt x="171894" y="49987"/>
                  </a:lnTo>
                  <a:lnTo>
                    <a:pt x="170916" y="49352"/>
                  </a:lnTo>
                  <a:lnTo>
                    <a:pt x="170421" y="49491"/>
                  </a:lnTo>
                  <a:lnTo>
                    <a:pt x="169773" y="50888"/>
                  </a:lnTo>
                  <a:lnTo>
                    <a:pt x="168567" y="52019"/>
                  </a:lnTo>
                  <a:lnTo>
                    <a:pt x="166319" y="52489"/>
                  </a:lnTo>
                  <a:lnTo>
                    <a:pt x="165125" y="52374"/>
                  </a:lnTo>
                  <a:lnTo>
                    <a:pt x="164617" y="52946"/>
                  </a:lnTo>
                  <a:lnTo>
                    <a:pt x="164007" y="53390"/>
                  </a:lnTo>
                  <a:lnTo>
                    <a:pt x="163258" y="53695"/>
                  </a:lnTo>
                  <a:lnTo>
                    <a:pt x="163309" y="54254"/>
                  </a:lnTo>
                  <a:lnTo>
                    <a:pt x="164185" y="54864"/>
                  </a:lnTo>
                  <a:lnTo>
                    <a:pt x="164922" y="55727"/>
                  </a:lnTo>
                  <a:lnTo>
                    <a:pt x="165315" y="57048"/>
                  </a:lnTo>
                  <a:lnTo>
                    <a:pt x="165303" y="57467"/>
                  </a:lnTo>
                  <a:lnTo>
                    <a:pt x="165963" y="57937"/>
                  </a:lnTo>
                  <a:lnTo>
                    <a:pt x="166687" y="58293"/>
                  </a:lnTo>
                  <a:lnTo>
                    <a:pt x="167500" y="58420"/>
                  </a:lnTo>
                  <a:lnTo>
                    <a:pt x="166954" y="57835"/>
                  </a:lnTo>
                  <a:lnTo>
                    <a:pt x="166585" y="57073"/>
                  </a:lnTo>
                  <a:lnTo>
                    <a:pt x="166522" y="54368"/>
                  </a:lnTo>
                  <a:lnTo>
                    <a:pt x="167995" y="52832"/>
                  </a:lnTo>
                  <a:lnTo>
                    <a:pt x="171221" y="52755"/>
                  </a:lnTo>
                  <a:lnTo>
                    <a:pt x="172415" y="53543"/>
                  </a:lnTo>
                  <a:lnTo>
                    <a:pt x="172974" y="54698"/>
                  </a:lnTo>
                  <a:lnTo>
                    <a:pt x="173189" y="53873"/>
                  </a:lnTo>
                  <a:lnTo>
                    <a:pt x="173278" y="53009"/>
                  </a:lnTo>
                  <a:close/>
                </a:path>
                <a:path w="259715" h="151764">
                  <a:moveTo>
                    <a:pt x="177203" y="95275"/>
                  </a:moveTo>
                  <a:lnTo>
                    <a:pt x="176796" y="94742"/>
                  </a:lnTo>
                  <a:lnTo>
                    <a:pt x="176504" y="94119"/>
                  </a:lnTo>
                  <a:lnTo>
                    <a:pt x="176504" y="93357"/>
                  </a:lnTo>
                  <a:lnTo>
                    <a:pt x="175082" y="92544"/>
                  </a:lnTo>
                  <a:lnTo>
                    <a:pt x="173964" y="91211"/>
                  </a:lnTo>
                  <a:lnTo>
                    <a:pt x="173012" y="87896"/>
                  </a:lnTo>
                  <a:lnTo>
                    <a:pt x="173228" y="86245"/>
                  </a:lnTo>
                  <a:lnTo>
                    <a:pt x="173939" y="84848"/>
                  </a:lnTo>
                  <a:lnTo>
                    <a:pt x="172758" y="84607"/>
                  </a:lnTo>
                  <a:lnTo>
                    <a:pt x="172148" y="84607"/>
                  </a:lnTo>
                  <a:lnTo>
                    <a:pt x="172948" y="83731"/>
                  </a:lnTo>
                  <a:lnTo>
                    <a:pt x="173469" y="82651"/>
                  </a:lnTo>
                  <a:lnTo>
                    <a:pt x="173697" y="81508"/>
                  </a:lnTo>
                  <a:lnTo>
                    <a:pt x="171488" y="81127"/>
                  </a:lnTo>
                  <a:lnTo>
                    <a:pt x="169583" y="79565"/>
                  </a:lnTo>
                  <a:lnTo>
                    <a:pt x="168833" y="76873"/>
                  </a:lnTo>
                  <a:lnTo>
                    <a:pt x="167005" y="76784"/>
                  </a:lnTo>
                  <a:lnTo>
                    <a:pt x="165341" y="75882"/>
                  </a:lnTo>
                  <a:lnTo>
                    <a:pt x="164274" y="74460"/>
                  </a:lnTo>
                  <a:lnTo>
                    <a:pt x="162039" y="75895"/>
                  </a:lnTo>
                  <a:lnTo>
                    <a:pt x="160934" y="77647"/>
                  </a:lnTo>
                  <a:lnTo>
                    <a:pt x="160743" y="79590"/>
                  </a:lnTo>
                  <a:lnTo>
                    <a:pt x="161709" y="79070"/>
                  </a:lnTo>
                  <a:lnTo>
                    <a:pt x="164147" y="78879"/>
                  </a:lnTo>
                  <a:lnTo>
                    <a:pt x="165773" y="80251"/>
                  </a:lnTo>
                  <a:lnTo>
                    <a:pt x="166039" y="83654"/>
                  </a:lnTo>
                  <a:lnTo>
                    <a:pt x="165036" y="85001"/>
                  </a:lnTo>
                  <a:lnTo>
                    <a:pt x="163601" y="85471"/>
                  </a:lnTo>
                  <a:lnTo>
                    <a:pt x="164109" y="85979"/>
                  </a:lnTo>
                  <a:lnTo>
                    <a:pt x="165061" y="86499"/>
                  </a:lnTo>
                  <a:lnTo>
                    <a:pt x="166154" y="86766"/>
                  </a:lnTo>
                  <a:lnTo>
                    <a:pt x="167271" y="86753"/>
                  </a:lnTo>
                  <a:lnTo>
                    <a:pt x="166052" y="88112"/>
                  </a:lnTo>
                  <a:lnTo>
                    <a:pt x="165442" y="89941"/>
                  </a:lnTo>
                  <a:lnTo>
                    <a:pt x="165735" y="92494"/>
                  </a:lnTo>
                  <a:lnTo>
                    <a:pt x="166382" y="94843"/>
                  </a:lnTo>
                  <a:lnTo>
                    <a:pt x="167843" y="96342"/>
                  </a:lnTo>
                  <a:lnTo>
                    <a:pt x="170954" y="97637"/>
                  </a:lnTo>
                  <a:lnTo>
                    <a:pt x="172427" y="97790"/>
                  </a:lnTo>
                  <a:lnTo>
                    <a:pt x="175247" y="97015"/>
                  </a:lnTo>
                  <a:lnTo>
                    <a:pt x="176364" y="96266"/>
                  </a:lnTo>
                  <a:lnTo>
                    <a:pt x="177203" y="95275"/>
                  </a:lnTo>
                  <a:close/>
                </a:path>
                <a:path w="259715" h="151764">
                  <a:moveTo>
                    <a:pt x="182511" y="142455"/>
                  </a:moveTo>
                  <a:lnTo>
                    <a:pt x="181356" y="141630"/>
                  </a:lnTo>
                  <a:lnTo>
                    <a:pt x="180428" y="140462"/>
                  </a:lnTo>
                  <a:lnTo>
                    <a:pt x="179616" y="137693"/>
                  </a:lnTo>
                  <a:lnTo>
                    <a:pt x="179654" y="136385"/>
                  </a:lnTo>
                  <a:lnTo>
                    <a:pt x="180047" y="135191"/>
                  </a:lnTo>
                  <a:lnTo>
                    <a:pt x="178714" y="135293"/>
                  </a:lnTo>
                  <a:lnTo>
                    <a:pt x="177495" y="134620"/>
                  </a:lnTo>
                  <a:lnTo>
                    <a:pt x="176872" y="133477"/>
                  </a:lnTo>
                  <a:lnTo>
                    <a:pt x="176034" y="134099"/>
                  </a:lnTo>
                  <a:lnTo>
                    <a:pt x="177215" y="134797"/>
                  </a:lnTo>
                  <a:lnTo>
                    <a:pt x="178117" y="135940"/>
                  </a:lnTo>
                  <a:lnTo>
                    <a:pt x="178930" y="140081"/>
                  </a:lnTo>
                  <a:lnTo>
                    <a:pt x="177165" y="142697"/>
                  </a:lnTo>
                  <a:lnTo>
                    <a:pt x="173609" y="143383"/>
                  </a:lnTo>
                  <a:lnTo>
                    <a:pt x="172808" y="143281"/>
                  </a:lnTo>
                  <a:lnTo>
                    <a:pt x="172046" y="143052"/>
                  </a:lnTo>
                  <a:lnTo>
                    <a:pt x="173659" y="144932"/>
                  </a:lnTo>
                  <a:lnTo>
                    <a:pt x="176276" y="145846"/>
                  </a:lnTo>
                  <a:lnTo>
                    <a:pt x="180403" y="144703"/>
                  </a:lnTo>
                  <a:lnTo>
                    <a:pt x="181660" y="143713"/>
                  </a:lnTo>
                  <a:lnTo>
                    <a:pt x="182511" y="142455"/>
                  </a:lnTo>
                  <a:close/>
                </a:path>
                <a:path w="259715" h="151764">
                  <a:moveTo>
                    <a:pt x="187312" y="112407"/>
                  </a:moveTo>
                  <a:lnTo>
                    <a:pt x="186728" y="111391"/>
                  </a:lnTo>
                  <a:lnTo>
                    <a:pt x="186385" y="110223"/>
                  </a:lnTo>
                  <a:lnTo>
                    <a:pt x="186321" y="109080"/>
                  </a:lnTo>
                  <a:lnTo>
                    <a:pt x="185534" y="109321"/>
                  </a:lnTo>
                  <a:lnTo>
                    <a:pt x="183959" y="109639"/>
                  </a:lnTo>
                  <a:lnTo>
                    <a:pt x="182422" y="109359"/>
                  </a:lnTo>
                  <a:lnTo>
                    <a:pt x="181114" y="108661"/>
                  </a:lnTo>
                  <a:lnTo>
                    <a:pt x="180949" y="109575"/>
                  </a:lnTo>
                  <a:lnTo>
                    <a:pt x="180975" y="110540"/>
                  </a:lnTo>
                  <a:lnTo>
                    <a:pt x="181584" y="112712"/>
                  </a:lnTo>
                  <a:lnTo>
                    <a:pt x="182270" y="113741"/>
                  </a:lnTo>
                  <a:lnTo>
                    <a:pt x="183146" y="114541"/>
                  </a:lnTo>
                  <a:lnTo>
                    <a:pt x="183972" y="113334"/>
                  </a:lnTo>
                  <a:lnTo>
                    <a:pt x="185267" y="112471"/>
                  </a:lnTo>
                  <a:lnTo>
                    <a:pt x="186842" y="112344"/>
                  </a:lnTo>
                  <a:lnTo>
                    <a:pt x="187312" y="112407"/>
                  </a:lnTo>
                  <a:close/>
                </a:path>
                <a:path w="259715" h="151764">
                  <a:moveTo>
                    <a:pt x="188175" y="130924"/>
                  </a:moveTo>
                  <a:lnTo>
                    <a:pt x="187032" y="130238"/>
                  </a:lnTo>
                  <a:lnTo>
                    <a:pt x="185635" y="129971"/>
                  </a:lnTo>
                  <a:lnTo>
                    <a:pt x="183769" y="130479"/>
                  </a:lnTo>
                  <a:lnTo>
                    <a:pt x="182994" y="130975"/>
                  </a:lnTo>
                  <a:lnTo>
                    <a:pt x="183108" y="131318"/>
                  </a:lnTo>
                  <a:lnTo>
                    <a:pt x="183095" y="131495"/>
                  </a:lnTo>
                  <a:lnTo>
                    <a:pt x="183984" y="131051"/>
                  </a:lnTo>
                  <a:lnTo>
                    <a:pt x="185724" y="130543"/>
                  </a:lnTo>
                  <a:lnTo>
                    <a:pt x="187007" y="130581"/>
                  </a:lnTo>
                  <a:lnTo>
                    <a:pt x="188175" y="130924"/>
                  </a:lnTo>
                  <a:close/>
                </a:path>
                <a:path w="259715" h="151764">
                  <a:moveTo>
                    <a:pt x="189064" y="71412"/>
                  </a:moveTo>
                  <a:lnTo>
                    <a:pt x="188531" y="71297"/>
                  </a:lnTo>
                  <a:lnTo>
                    <a:pt x="188379" y="71577"/>
                  </a:lnTo>
                  <a:lnTo>
                    <a:pt x="188328" y="71907"/>
                  </a:lnTo>
                  <a:lnTo>
                    <a:pt x="188226" y="72212"/>
                  </a:lnTo>
                  <a:lnTo>
                    <a:pt x="188480" y="71932"/>
                  </a:lnTo>
                  <a:lnTo>
                    <a:pt x="188760" y="71666"/>
                  </a:lnTo>
                  <a:lnTo>
                    <a:pt x="189064" y="71412"/>
                  </a:lnTo>
                  <a:close/>
                </a:path>
                <a:path w="259715" h="151764">
                  <a:moveTo>
                    <a:pt x="189407" y="18859"/>
                  </a:moveTo>
                  <a:lnTo>
                    <a:pt x="188963" y="18465"/>
                  </a:lnTo>
                  <a:lnTo>
                    <a:pt x="188595" y="17983"/>
                  </a:lnTo>
                  <a:lnTo>
                    <a:pt x="188175" y="16573"/>
                  </a:lnTo>
                  <a:lnTo>
                    <a:pt x="188290" y="15773"/>
                  </a:lnTo>
                  <a:lnTo>
                    <a:pt x="188607" y="15087"/>
                  </a:lnTo>
                  <a:lnTo>
                    <a:pt x="187782" y="14325"/>
                  </a:lnTo>
                  <a:lnTo>
                    <a:pt x="186626" y="13957"/>
                  </a:lnTo>
                  <a:lnTo>
                    <a:pt x="183680" y="14782"/>
                  </a:lnTo>
                  <a:lnTo>
                    <a:pt x="182626" y="16624"/>
                  </a:lnTo>
                  <a:lnTo>
                    <a:pt x="183629" y="20180"/>
                  </a:lnTo>
                  <a:lnTo>
                    <a:pt x="185483" y="21221"/>
                  </a:lnTo>
                  <a:lnTo>
                    <a:pt x="188277" y="20447"/>
                  </a:lnTo>
                  <a:lnTo>
                    <a:pt x="189014" y="19735"/>
                  </a:lnTo>
                  <a:lnTo>
                    <a:pt x="189407" y="18859"/>
                  </a:lnTo>
                  <a:close/>
                </a:path>
                <a:path w="259715" h="151764">
                  <a:moveTo>
                    <a:pt x="192989" y="53835"/>
                  </a:moveTo>
                  <a:lnTo>
                    <a:pt x="191998" y="53136"/>
                  </a:lnTo>
                  <a:lnTo>
                    <a:pt x="191249" y="52108"/>
                  </a:lnTo>
                  <a:lnTo>
                    <a:pt x="190881" y="50355"/>
                  </a:lnTo>
                  <a:lnTo>
                    <a:pt x="190969" y="49428"/>
                  </a:lnTo>
                  <a:lnTo>
                    <a:pt x="189445" y="50076"/>
                  </a:lnTo>
                  <a:lnTo>
                    <a:pt x="188556" y="51701"/>
                  </a:lnTo>
                  <a:lnTo>
                    <a:pt x="189128" y="53771"/>
                  </a:lnTo>
                  <a:lnTo>
                    <a:pt x="189560" y="54457"/>
                  </a:lnTo>
                  <a:lnTo>
                    <a:pt x="187058" y="55308"/>
                  </a:lnTo>
                  <a:lnTo>
                    <a:pt x="185585" y="57937"/>
                  </a:lnTo>
                  <a:lnTo>
                    <a:pt x="186347" y="60617"/>
                  </a:lnTo>
                  <a:lnTo>
                    <a:pt x="186461" y="60807"/>
                  </a:lnTo>
                  <a:lnTo>
                    <a:pt x="187071" y="60337"/>
                  </a:lnTo>
                  <a:lnTo>
                    <a:pt x="187769" y="59969"/>
                  </a:lnTo>
                  <a:lnTo>
                    <a:pt x="189280" y="59537"/>
                  </a:lnTo>
                  <a:lnTo>
                    <a:pt x="190017" y="59499"/>
                  </a:lnTo>
                  <a:lnTo>
                    <a:pt x="190728" y="59563"/>
                  </a:lnTo>
                  <a:lnTo>
                    <a:pt x="190398" y="57619"/>
                  </a:lnTo>
                  <a:lnTo>
                    <a:pt x="191033" y="55727"/>
                  </a:lnTo>
                  <a:lnTo>
                    <a:pt x="192328" y="54406"/>
                  </a:lnTo>
                  <a:lnTo>
                    <a:pt x="192989" y="53835"/>
                  </a:lnTo>
                  <a:close/>
                </a:path>
                <a:path w="259715" h="151764">
                  <a:moveTo>
                    <a:pt x="193560" y="102489"/>
                  </a:moveTo>
                  <a:lnTo>
                    <a:pt x="192824" y="101041"/>
                  </a:lnTo>
                  <a:lnTo>
                    <a:pt x="191503" y="100025"/>
                  </a:lnTo>
                  <a:lnTo>
                    <a:pt x="189928" y="99783"/>
                  </a:lnTo>
                  <a:lnTo>
                    <a:pt x="190360" y="100672"/>
                  </a:lnTo>
                  <a:lnTo>
                    <a:pt x="190500" y="101155"/>
                  </a:lnTo>
                  <a:lnTo>
                    <a:pt x="191617" y="101130"/>
                  </a:lnTo>
                  <a:lnTo>
                    <a:pt x="192671" y="101612"/>
                  </a:lnTo>
                  <a:lnTo>
                    <a:pt x="193306" y="102489"/>
                  </a:lnTo>
                  <a:lnTo>
                    <a:pt x="193560" y="102489"/>
                  </a:lnTo>
                  <a:close/>
                </a:path>
                <a:path w="259715" h="151764">
                  <a:moveTo>
                    <a:pt x="197332" y="71475"/>
                  </a:moveTo>
                  <a:lnTo>
                    <a:pt x="197205" y="71234"/>
                  </a:lnTo>
                  <a:lnTo>
                    <a:pt x="197053" y="71196"/>
                  </a:lnTo>
                  <a:lnTo>
                    <a:pt x="197332" y="71475"/>
                  </a:lnTo>
                  <a:close/>
                </a:path>
                <a:path w="259715" h="151764">
                  <a:moveTo>
                    <a:pt x="202374" y="86118"/>
                  </a:moveTo>
                  <a:lnTo>
                    <a:pt x="199732" y="86194"/>
                  </a:lnTo>
                  <a:lnTo>
                    <a:pt x="197281" y="84683"/>
                  </a:lnTo>
                  <a:lnTo>
                    <a:pt x="196202" y="82245"/>
                  </a:lnTo>
                  <a:lnTo>
                    <a:pt x="195110" y="82740"/>
                  </a:lnTo>
                  <a:lnTo>
                    <a:pt x="193040" y="83172"/>
                  </a:lnTo>
                  <a:lnTo>
                    <a:pt x="191604" y="82943"/>
                  </a:lnTo>
                  <a:lnTo>
                    <a:pt x="190360" y="82359"/>
                  </a:lnTo>
                  <a:lnTo>
                    <a:pt x="189903" y="83172"/>
                  </a:lnTo>
                  <a:lnTo>
                    <a:pt x="190309" y="84175"/>
                  </a:lnTo>
                  <a:lnTo>
                    <a:pt x="190842" y="84074"/>
                  </a:lnTo>
                  <a:lnTo>
                    <a:pt x="194259" y="83807"/>
                  </a:lnTo>
                  <a:lnTo>
                    <a:pt x="197231" y="86347"/>
                  </a:lnTo>
                  <a:lnTo>
                    <a:pt x="197561" y="90614"/>
                  </a:lnTo>
                  <a:lnTo>
                    <a:pt x="197421" y="91478"/>
                  </a:lnTo>
                  <a:lnTo>
                    <a:pt x="197142" y="92265"/>
                  </a:lnTo>
                  <a:lnTo>
                    <a:pt x="200431" y="91401"/>
                  </a:lnTo>
                  <a:lnTo>
                    <a:pt x="202285" y="88900"/>
                  </a:lnTo>
                  <a:lnTo>
                    <a:pt x="202374" y="86118"/>
                  </a:lnTo>
                  <a:close/>
                </a:path>
                <a:path w="259715" h="151764">
                  <a:moveTo>
                    <a:pt x="214985" y="131216"/>
                  </a:moveTo>
                  <a:lnTo>
                    <a:pt x="213499" y="125920"/>
                  </a:lnTo>
                  <a:lnTo>
                    <a:pt x="210731" y="124371"/>
                  </a:lnTo>
                  <a:lnTo>
                    <a:pt x="207784" y="125183"/>
                  </a:lnTo>
                  <a:lnTo>
                    <a:pt x="207352" y="125463"/>
                  </a:lnTo>
                  <a:lnTo>
                    <a:pt x="206895" y="125945"/>
                  </a:lnTo>
                  <a:lnTo>
                    <a:pt x="206336" y="126326"/>
                  </a:lnTo>
                  <a:lnTo>
                    <a:pt x="205727" y="126644"/>
                  </a:lnTo>
                  <a:lnTo>
                    <a:pt x="204622" y="127876"/>
                  </a:lnTo>
                  <a:lnTo>
                    <a:pt x="204089" y="129552"/>
                  </a:lnTo>
                  <a:lnTo>
                    <a:pt x="205308" y="133896"/>
                  </a:lnTo>
                  <a:lnTo>
                    <a:pt x="208076" y="135445"/>
                  </a:lnTo>
                  <a:lnTo>
                    <a:pt x="213423" y="133972"/>
                  </a:lnTo>
                  <a:lnTo>
                    <a:pt x="214985" y="131216"/>
                  </a:lnTo>
                  <a:close/>
                </a:path>
                <a:path w="259715" h="151764">
                  <a:moveTo>
                    <a:pt x="218630" y="91338"/>
                  </a:moveTo>
                  <a:lnTo>
                    <a:pt x="218351" y="90347"/>
                  </a:lnTo>
                  <a:lnTo>
                    <a:pt x="218097" y="89941"/>
                  </a:lnTo>
                  <a:lnTo>
                    <a:pt x="217462" y="90271"/>
                  </a:lnTo>
                  <a:lnTo>
                    <a:pt x="217792" y="90855"/>
                  </a:lnTo>
                  <a:lnTo>
                    <a:pt x="218059" y="91478"/>
                  </a:lnTo>
                  <a:lnTo>
                    <a:pt x="218198" y="92163"/>
                  </a:lnTo>
                  <a:lnTo>
                    <a:pt x="218249" y="92722"/>
                  </a:lnTo>
                  <a:lnTo>
                    <a:pt x="218516" y="92062"/>
                  </a:lnTo>
                  <a:lnTo>
                    <a:pt x="218630" y="91338"/>
                  </a:lnTo>
                  <a:close/>
                </a:path>
                <a:path w="259715" h="151764">
                  <a:moveTo>
                    <a:pt x="219303" y="48374"/>
                  </a:moveTo>
                  <a:lnTo>
                    <a:pt x="219075" y="46736"/>
                  </a:lnTo>
                  <a:lnTo>
                    <a:pt x="218300" y="46609"/>
                  </a:lnTo>
                  <a:lnTo>
                    <a:pt x="217322" y="47244"/>
                  </a:lnTo>
                  <a:lnTo>
                    <a:pt x="216484" y="47434"/>
                  </a:lnTo>
                  <a:lnTo>
                    <a:pt x="216408" y="48641"/>
                  </a:lnTo>
                  <a:lnTo>
                    <a:pt x="215646" y="49707"/>
                  </a:lnTo>
                  <a:lnTo>
                    <a:pt x="214503" y="50228"/>
                  </a:lnTo>
                  <a:lnTo>
                    <a:pt x="215176" y="50507"/>
                  </a:lnTo>
                  <a:lnTo>
                    <a:pt x="215938" y="50622"/>
                  </a:lnTo>
                  <a:lnTo>
                    <a:pt x="218338" y="49961"/>
                  </a:lnTo>
                  <a:lnTo>
                    <a:pt x="219303" y="48374"/>
                  </a:lnTo>
                  <a:close/>
                </a:path>
                <a:path w="259715" h="151764">
                  <a:moveTo>
                    <a:pt x="227177" y="46545"/>
                  </a:moveTo>
                  <a:lnTo>
                    <a:pt x="226656" y="44678"/>
                  </a:lnTo>
                  <a:lnTo>
                    <a:pt x="225907" y="43954"/>
                  </a:lnTo>
                  <a:lnTo>
                    <a:pt x="224993" y="43561"/>
                  </a:lnTo>
                  <a:lnTo>
                    <a:pt x="224091" y="45250"/>
                  </a:lnTo>
                  <a:lnTo>
                    <a:pt x="222415" y="46469"/>
                  </a:lnTo>
                  <a:lnTo>
                    <a:pt x="220383" y="46710"/>
                  </a:lnTo>
                  <a:lnTo>
                    <a:pt x="220370" y="47218"/>
                  </a:lnTo>
                  <a:lnTo>
                    <a:pt x="220510" y="47625"/>
                  </a:lnTo>
                  <a:lnTo>
                    <a:pt x="221272" y="47256"/>
                  </a:lnTo>
                  <a:lnTo>
                    <a:pt x="222123" y="47040"/>
                  </a:lnTo>
                  <a:lnTo>
                    <a:pt x="224370" y="46977"/>
                  </a:lnTo>
                  <a:lnTo>
                    <a:pt x="225628" y="47396"/>
                  </a:lnTo>
                  <a:lnTo>
                    <a:pt x="226669" y="48094"/>
                  </a:lnTo>
                  <a:lnTo>
                    <a:pt x="227037" y="47383"/>
                  </a:lnTo>
                  <a:lnTo>
                    <a:pt x="227177" y="46545"/>
                  </a:lnTo>
                  <a:close/>
                </a:path>
                <a:path w="259715" h="151764">
                  <a:moveTo>
                    <a:pt x="232079" y="117386"/>
                  </a:moveTo>
                  <a:lnTo>
                    <a:pt x="231076" y="113817"/>
                  </a:lnTo>
                  <a:lnTo>
                    <a:pt x="229222" y="112776"/>
                  </a:lnTo>
                  <a:lnTo>
                    <a:pt x="227253" y="113322"/>
                  </a:lnTo>
                  <a:lnTo>
                    <a:pt x="226961" y="113512"/>
                  </a:lnTo>
                  <a:lnTo>
                    <a:pt x="227266" y="115354"/>
                  </a:lnTo>
                  <a:lnTo>
                    <a:pt x="226771" y="117170"/>
                  </a:lnTo>
                  <a:lnTo>
                    <a:pt x="225679" y="118567"/>
                  </a:lnTo>
                  <a:lnTo>
                    <a:pt x="226491" y="119595"/>
                  </a:lnTo>
                  <a:lnTo>
                    <a:pt x="227888" y="120091"/>
                  </a:lnTo>
                  <a:lnTo>
                    <a:pt x="231025" y="119227"/>
                  </a:lnTo>
                  <a:lnTo>
                    <a:pt x="232079" y="117386"/>
                  </a:lnTo>
                  <a:close/>
                </a:path>
                <a:path w="259715" h="151764">
                  <a:moveTo>
                    <a:pt x="242366" y="86233"/>
                  </a:moveTo>
                  <a:lnTo>
                    <a:pt x="241592" y="83451"/>
                  </a:lnTo>
                  <a:lnTo>
                    <a:pt x="239725" y="82410"/>
                  </a:lnTo>
                  <a:lnTo>
                    <a:pt x="236867" y="83197"/>
                  </a:lnTo>
                  <a:lnTo>
                    <a:pt x="236118" y="83997"/>
                  </a:lnTo>
                  <a:lnTo>
                    <a:pt x="235750" y="84937"/>
                  </a:lnTo>
                  <a:lnTo>
                    <a:pt x="236169" y="85801"/>
                  </a:lnTo>
                  <a:lnTo>
                    <a:pt x="236537" y="87020"/>
                  </a:lnTo>
                  <a:lnTo>
                    <a:pt x="236588" y="87769"/>
                  </a:lnTo>
                  <a:lnTo>
                    <a:pt x="236537" y="88506"/>
                  </a:lnTo>
                  <a:lnTo>
                    <a:pt x="237223" y="89141"/>
                  </a:lnTo>
                  <a:lnTo>
                    <a:pt x="238137" y="89484"/>
                  </a:lnTo>
                  <a:lnTo>
                    <a:pt x="239102" y="89395"/>
                  </a:lnTo>
                  <a:lnTo>
                    <a:pt x="239788" y="88773"/>
                  </a:lnTo>
                  <a:lnTo>
                    <a:pt x="240626" y="88303"/>
                  </a:lnTo>
                  <a:lnTo>
                    <a:pt x="241579" y="88011"/>
                  </a:lnTo>
                  <a:lnTo>
                    <a:pt x="242125" y="87223"/>
                  </a:lnTo>
                  <a:lnTo>
                    <a:pt x="242366" y="86233"/>
                  </a:lnTo>
                  <a:close/>
                </a:path>
                <a:path w="259715" h="151764">
                  <a:moveTo>
                    <a:pt x="250634" y="40995"/>
                  </a:moveTo>
                  <a:lnTo>
                    <a:pt x="249936" y="38519"/>
                  </a:lnTo>
                  <a:lnTo>
                    <a:pt x="248081" y="37490"/>
                  </a:lnTo>
                  <a:lnTo>
                    <a:pt x="244487" y="38481"/>
                  </a:lnTo>
                  <a:lnTo>
                    <a:pt x="243433" y="40322"/>
                  </a:lnTo>
                  <a:lnTo>
                    <a:pt x="243992" y="42303"/>
                  </a:lnTo>
                  <a:lnTo>
                    <a:pt x="244208" y="42621"/>
                  </a:lnTo>
                  <a:lnTo>
                    <a:pt x="245084" y="42849"/>
                  </a:lnTo>
                  <a:lnTo>
                    <a:pt x="245491" y="43040"/>
                  </a:lnTo>
                  <a:lnTo>
                    <a:pt x="246151" y="42519"/>
                  </a:lnTo>
                  <a:lnTo>
                    <a:pt x="246888" y="42113"/>
                  </a:lnTo>
                  <a:lnTo>
                    <a:pt x="248666" y="41821"/>
                  </a:lnTo>
                  <a:lnTo>
                    <a:pt x="249516" y="41998"/>
                  </a:lnTo>
                  <a:lnTo>
                    <a:pt x="250317" y="42291"/>
                  </a:lnTo>
                  <a:lnTo>
                    <a:pt x="250532" y="41668"/>
                  </a:lnTo>
                  <a:lnTo>
                    <a:pt x="250634" y="40995"/>
                  </a:lnTo>
                  <a:close/>
                </a:path>
                <a:path w="259715" h="151764">
                  <a:moveTo>
                    <a:pt x="259410" y="124383"/>
                  </a:moveTo>
                  <a:lnTo>
                    <a:pt x="258978" y="124040"/>
                  </a:lnTo>
                  <a:lnTo>
                    <a:pt x="258508" y="123786"/>
                  </a:lnTo>
                  <a:lnTo>
                    <a:pt x="257962" y="123672"/>
                  </a:lnTo>
                  <a:lnTo>
                    <a:pt x="256806" y="123850"/>
                  </a:lnTo>
                  <a:lnTo>
                    <a:pt x="256235" y="123774"/>
                  </a:lnTo>
                  <a:lnTo>
                    <a:pt x="254800" y="124244"/>
                  </a:lnTo>
                  <a:lnTo>
                    <a:pt x="253923" y="125615"/>
                  </a:lnTo>
                  <a:lnTo>
                    <a:pt x="254000" y="127076"/>
                  </a:lnTo>
                  <a:lnTo>
                    <a:pt x="254825" y="125768"/>
                  </a:lnTo>
                  <a:lnTo>
                    <a:pt x="256171" y="124777"/>
                  </a:lnTo>
                  <a:lnTo>
                    <a:pt x="258356" y="124345"/>
                  </a:lnTo>
                  <a:lnTo>
                    <a:pt x="259410" y="12438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600214" y="4484064"/>
              <a:ext cx="249554" cy="164465"/>
            </a:xfrm>
            <a:custGeom>
              <a:avLst/>
              <a:gdLst/>
              <a:ahLst/>
              <a:cxnLst/>
              <a:rect l="l" t="t" r="r" b="b"/>
              <a:pathLst>
                <a:path w="249554" h="164464">
                  <a:moveTo>
                    <a:pt x="6870" y="96215"/>
                  </a:moveTo>
                  <a:lnTo>
                    <a:pt x="6667" y="95199"/>
                  </a:lnTo>
                  <a:lnTo>
                    <a:pt x="6172" y="94513"/>
                  </a:lnTo>
                  <a:lnTo>
                    <a:pt x="4775" y="93510"/>
                  </a:lnTo>
                  <a:lnTo>
                    <a:pt x="3835" y="93243"/>
                  </a:lnTo>
                  <a:lnTo>
                    <a:pt x="1104" y="93802"/>
                  </a:lnTo>
                  <a:lnTo>
                    <a:pt x="0" y="95440"/>
                  </a:lnTo>
                  <a:lnTo>
                    <a:pt x="241" y="97396"/>
                  </a:lnTo>
                  <a:lnTo>
                    <a:pt x="609" y="99212"/>
                  </a:lnTo>
                  <a:lnTo>
                    <a:pt x="2400" y="100368"/>
                  </a:lnTo>
                  <a:lnTo>
                    <a:pt x="5702" y="99644"/>
                  </a:lnTo>
                  <a:lnTo>
                    <a:pt x="6680" y="98475"/>
                  </a:lnTo>
                  <a:lnTo>
                    <a:pt x="6870" y="96215"/>
                  </a:lnTo>
                  <a:close/>
                </a:path>
                <a:path w="249554" h="164464">
                  <a:moveTo>
                    <a:pt x="29540" y="99783"/>
                  </a:moveTo>
                  <a:lnTo>
                    <a:pt x="28905" y="97548"/>
                  </a:lnTo>
                  <a:lnTo>
                    <a:pt x="27863" y="96697"/>
                  </a:lnTo>
                  <a:lnTo>
                    <a:pt x="26149" y="96367"/>
                  </a:lnTo>
                  <a:lnTo>
                    <a:pt x="25628" y="96342"/>
                  </a:lnTo>
                  <a:lnTo>
                    <a:pt x="24523" y="96659"/>
                  </a:lnTo>
                  <a:lnTo>
                    <a:pt x="24066" y="96989"/>
                  </a:lnTo>
                  <a:lnTo>
                    <a:pt x="22847" y="98209"/>
                  </a:lnTo>
                  <a:lnTo>
                    <a:pt x="22428" y="99415"/>
                  </a:lnTo>
                  <a:lnTo>
                    <a:pt x="23241" y="102247"/>
                  </a:lnTo>
                  <a:lnTo>
                    <a:pt x="24828" y="103187"/>
                  </a:lnTo>
                  <a:lnTo>
                    <a:pt x="26631" y="102946"/>
                  </a:lnTo>
                  <a:lnTo>
                    <a:pt x="26936" y="102933"/>
                  </a:lnTo>
                  <a:lnTo>
                    <a:pt x="27749" y="102704"/>
                  </a:lnTo>
                  <a:lnTo>
                    <a:pt x="28371" y="102184"/>
                  </a:lnTo>
                  <a:lnTo>
                    <a:pt x="29324" y="100761"/>
                  </a:lnTo>
                  <a:lnTo>
                    <a:pt x="29540" y="99783"/>
                  </a:lnTo>
                  <a:close/>
                </a:path>
                <a:path w="249554" h="164464">
                  <a:moveTo>
                    <a:pt x="33667" y="146519"/>
                  </a:moveTo>
                  <a:lnTo>
                    <a:pt x="33540" y="144716"/>
                  </a:lnTo>
                  <a:lnTo>
                    <a:pt x="33540" y="144322"/>
                  </a:lnTo>
                  <a:lnTo>
                    <a:pt x="33235" y="143497"/>
                  </a:lnTo>
                  <a:lnTo>
                    <a:pt x="32296" y="142138"/>
                  </a:lnTo>
                  <a:lnTo>
                    <a:pt x="30949" y="141541"/>
                  </a:lnTo>
                  <a:lnTo>
                    <a:pt x="27749" y="142189"/>
                  </a:lnTo>
                  <a:lnTo>
                    <a:pt x="26568" y="143967"/>
                  </a:lnTo>
                  <a:lnTo>
                    <a:pt x="27330" y="147586"/>
                  </a:lnTo>
                  <a:lnTo>
                    <a:pt x="29095" y="148742"/>
                  </a:lnTo>
                  <a:lnTo>
                    <a:pt x="32600" y="148031"/>
                  </a:lnTo>
                  <a:lnTo>
                    <a:pt x="33667" y="146519"/>
                  </a:lnTo>
                  <a:close/>
                </a:path>
                <a:path w="249554" h="164464">
                  <a:moveTo>
                    <a:pt x="35877" y="65011"/>
                  </a:moveTo>
                  <a:lnTo>
                    <a:pt x="35128" y="61391"/>
                  </a:lnTo>
                  <a:lnTo>
                    <a:pt x="33337" y="60223"/>
                  </a:lnTo>
                  <a:lnTo>
                    <a:pt x="30505" y="60820"/>
                  </a:lnTo>
                  <a:lnTo>
                    <a:pt x="29730" y="61468"/>
                  </a:lnTo>
                  <a:lnTo>
                    <a:pt x="28917" y="62979"/>
                  </a:lnTo>
                  <a:lnTo>
                    <a:pt x="28740" y="63754"/>
                  </a:lnTo>
                  <a:lnTo>
                    <a:pt x="28994" y="65011"/>
                  </a:lnTo>
                  <a:lnTo>
                    <a:pt x="29870" y="66281"/>
                  </a:lnTo>
                  <a:lnTo>
                    <a:pt x="31292" y="67144"/>
                  </a:lnTo>
                  <a:lnTo>
                    <a:pt x="32080" y="67322"/>
                  </a:lnTo>
                  <a:lnTo>
                    <a:pt x="34709" y="66776"/>
                  </a:lnTo>
                  <a:lnTo>
                    <a:pt x="35877" y="65011"/>
                  </a:lnTo>
                  <a:close/>
                </a:path>
                <a:path w="249554" h="164464">
                  <a:moveTo>
                    <a:pt x="36487" y="109588"/>
                  </a:moveTo>
                  <a:lnTo>
                    <a:pt x="36220" y="107670"/>
                  </a:lnTo>
                  <a:lnTo>
                    <a:pt x="35839" y="105854"/>
                  </a:lnTo>
                  <a:lnTo>
                    <a:pt x="34048" y="104698"/>
                  </a:lnTo>
                  <a:lnTo>
                    <a:pt x="30403" y="105448"/>
                  </a:lnTo>
                  <a:lnTo>
                    <a:pt x="29235" y="107213"/>
                  </a:lnTo>
                  <a:lnTo>
                    <a:pt x="29692" y="109423"/>
                  </a:lnTo>
                  <a:lnTo>
                    <a:pt x="30797" y="111264"/>
                  </a:lnTo>
                  <a:lnTo>
                    <a:pt x="32169" y="111912"/>
                  </a:lnTo>
                  <a:lnTo>
                    <a:pt x="35356" y="111264"/>
                  </a:lnTo>
                  <a:lnTo>
                    <a:pt x="36487" y="109588"/>
                  </a:lnTo>
                  <a:close/>
                </a:path>
                <a:path w="249554" h="164464">
                  <a:moveTo>
                    <a:pt x="43637" y="155486"/>
                  </a:moveTo>
                  <a:lnTo>
                    <a:pt x="42252" y="153136"/>
                  </a:lnTo>
                  <a:lnTo>
                    <a:pt x="39420" y="151904"/>
                  </a:lnTo>
                  <a:lnTo>
                    <a:pt x="36652" y="152666"/>
                  </a:lnTo>
                  <a:lnTo>
                    <a:pt x="35661" y="153047"/>
                  </a:lnTo>
                  <a:lnTo>
                    <a:pt x="40957" y="154724"/>
                  </a:lnTo>
                  <a:lnTo>
                    <a:pt x="43637" y="155486"/>
                  </a:lnTo>
                  <a:close/>
                </a:path>
                <a:path w="249554" h="164464">
                  <a:moveTo>
                    <a:pt x="50533" y="127165"/>
                  </a:moveTo>
                  <a:lnTo>
                    <a:pt x="50012" y="124625"/>
                  </a:lnTo>
                  <a:lnTo>
                    <a:pt x="48475" y="123202"/>
                  </a:lnTo>
                  <a:lnTo>
                    <a:pt x="46405" y="122707"/>
                  </a:lnTo>
                  <a:lnTo>
                    <a:pt x="44970" y="122605"/>
                  </a:lnTo>
                  <a:lnTo>
                    <a:pt x="41770" y="123266"/>
                  </a:lnTo>
                  <a:lnTo>
                    <a:pt x="40017" y="125907"/>
                  </a:lnTo>
                  <a:lnTo>
                    <a:pt x="40640" y="128879"/>
                  </a:lnTo>
                  <a:lnTo>
                    <a:pt x="41198" y="130035"/>
                  </a:lnTo>
                  <a:lnTo>
                    <a:pt x="42252" y="131851"/>
                  </a:lnTo>
                  <a:lnTo>
                    <a:pt x="44335" y="132918"/>
                  </a:lnTo>
                  <a:lnTo>
                    <a:pt x="48641" y="132029"/>
                  </a:lnTo>
                  <a:lnTo>
                    <a:pt x="50126" y="130314"/>
                  </a:lnTo>
                  <a:lnTo>
                    <a:pt x="50507" y="127736"/>
                  </a:lnTo>
                  <a:lnTo>
                    <a:pt x="50533" y="127165"/>
                  </a:lnTo>
                  <a:close/>
                </a:path>
                <a:path w="249554" h="164464">
                  <a:moveTo>
                    <a:pt x="55854" y="65392"/>
                  </a:moveTo>
                  <a:lnTo>
                    <a:pt x="55054" y="62585"/>
                  </a:lnTo>
                  <a:lnTo>
                    <a:pt x="53809" y="61683"/>
                  </a:lnTo>
                  <a:lnTo>
                    <a:pt x="51676" y="61582"/>
                  </a:lnTo>
                  <a:lnTo>
                    <a:pt x="50711" y="61849"/>
                  </a:lnTo>
                  <a:lnTo>
                    <a:pt x="50241" y="62204"/>
                  </a:lnTo>
                  <a:lnTo>
                    <a:pt x="49263" y="63195"/>
                  </a:lnTo>
                  <a:lnTo>
                    <a:pt x="48920" y="63957"/>
                  </a:lnTo>
                  <a:lnTo>
                    <a:pt x="48869" y="65468"/>
                  </a:lnTo>
                  <a:lnTo>
                    <a:pt x="49479" y="67602"/>
                  </a:lnTo>
                  <a:lnTo>
                    <a:pt x="51346" y="68630"/>
                  </a:lnTo>
                  <a:lnTo>
                    <a:pt x="53517" y="68021"/>
                  </a:lnTo>
                  <a:lnTo>
                    <a:pt x="55283" y="66802"/>
                  </a:lnTo>
                  <a:lnTo>
                    <a:pt x="55854" y="65392"/>
                  </a:lnTo>
                  <a:close/>
                </a:path>
                <a:path w="249554" h="164464">
                  <a:moveTo>
                    <a:pt x="64439" y="103936"/>
                  </a:moveTo>
                  <a:lnTo>
                    <a:pt x="63461" y="99263"/>
                  </a:lnTo>
                  <a:lnTo>
                    <a:pt x="60807" y="97523"/>
                  </a:lnTo>
                  <a:lnTo>
                    <a:pt x="57569" y="98196"/>
                  </a:lnTo>
                  <a:lnTo>
                    <a:pt x="54838" y="99707"/>
                  </a:lnTo>
                  <a:lnTo>
                    <a:pt x="53733" y="101790"/>
                  </a:lnTo>
                  <a:lnTo>
                    <a:pt x="54356" y="104762"/>
                  </a:lnTo>
                  <a:lnTo>
                    <a:pt x="54737" y="105422"/>
                  </a:lnTo>
                  <a:lnTo>
                    <a:pt x="55232" y="105981"/>
                  </a:lnTo>
                  <a:lnTo>
                    <a:pt x="56857" y="105524"/>
                  </a:lnTo>
                  <a:lnTo>
                    <a:pt x="53670" y="106464"/>
                  </a:lnTo>
                  <a:lnTo>
                    <a:pt x="52755" y="107911"/>
                  </a:lnTo>
                  <a:lnTo>
                    <a:pt x="52857" y="109893"/>
                  </a:lnTo>
                  <a:lnTo>
                    <a:pt x="53009" y="110426"/>
                  </a:lnTo>
                  <a:lnTo>
                    <a:pt x="53759" y="111493"/>
                  </a:lnTo>
                  <a:lnTo>
                    <a:pt x="54851" y="112407"/>
                  </a:lnTo>
                  <a:lnTo>
                    <a:pt x="55956" y="112737"/>
                  </a:lnTo>
                  <a:lnTo>
                    <a:pt x="58331" y="112077"/>
                  </a:lnTo>
                  <a:lnTo>
                    <a:pt x="59169" y="111061"/>
                  </a:lnTo>
                  <a:lnTo>
                    <a:pt x="59524" y="109372"/>
                  </a:lnTo>
                  <a:lnTo>
                    <a:pt x="59563" y="108839"/>
                  </a:lnTo>
                  <a:lnTo>
                    <a:pt x="59359" y="108127"/>
                  </a:lnTo>
                  <a:lnTo>
                    <a:pt x="59169" y="107848"/>
                  </a:lnTo>
                  <a:lnTo>
                    <a:pt x="59804" y="107911"/>
                  </a:lnTo>
                  <a:lnTo>
                    <a:pt x="60833" y="107696"/>
                  </a:lnTo>
                  <a:lnTo>
                    <a:pt x="61468" y="107403"/>
                  </a:lnTo>
                  <a:lnTo>
                    <a:pt x="63588" y="105892"/>
                  </a:lnTo>
                  <a:lnTo>
                    <a:pt x="64439" y="103936"/>
                  </a:lnTo>
                  <a:close/>
                </a:path>
                <a:path w="249554" h="164464">
                  <a:moveTo>
                    <a:pt x="66370" y="150469"/>
                  </a:moveTo>
                  <a:lnTo>
                    <a:pt x="65544" y="146558"/>
                  </a:lnTo>
                  <a:lnTo>
                    <a:pt x="64719" y="145338"/>
                  </a:lnTo>
                  <a:lnTo>
                    <a:pt x="62230" y="143383"/>
                  </a:lnTo>
                  <a:lnTo>
                    <a:pt x="60401" y="142875"/>
                  </a:lnTo>
                  <a:lnTo>
                    <a:pt x="58127" y="143383"/>
                  </a:lnTo>
                  <a:lnTo>
                    <a:pt x="58712" y="143802"/>
                  </a:lnTo>
                  <a:lnTo>
                    <a:pt x="57772" y="143129"/>
                  </a:lnTo>
                  <a:lnTo>
                    <a:pt x="57378" y="142951"/>
                  </a:lnTo>
                  <a:lnTo>
                    <a:pt x="56400" y="142709"/>
                  </a:lnTo>
                  <a:lnTo>
                    <a:pt x="55829" y="142671"/>
                  </a:lnTo>
                  <a:lnTo>
                    <a:pt x="53467" y="143332"/>
                  </a:lnTo>
                  <a:lnTo>
                    <a:pt x="52425" y="145186"/>
                  </a:lnTo>
                  <a:lnTo>
                    <a:pt x="53073" y="147485"/>
                  </a:lnTo>
                  <a:lnTo>
                    <a:pt x="53695" y="148272"/>
                  </a:lnTo>
                  <a:lnTo>
                    <a:pt x="53619" y="149948"/>
                  </a:lnTo>
                  <a:lnTo>
                    <a:pt x="54038" y="151980"/>
                  </a:lnTo>
                  <a:lnTo>
                    <a:pt x="54864" y="153187"/>
                  </a:lnTo>
                  <a:lnTo>
                    <a:pt x="55956" y="154051"/>
                  </a:lnTo>
                  <a:lnTo>
                    <a:pt x="56629" y="153606"/>
                  </a:lnTo>
                  <a:lnTo>
                    <a:pt x="58648" y="153022"/>
                  </a:lnTo>
                  <a:lnTo>
                    <a:pt x="60274" y="153835"/>
                  </a:lnTo>
                  <a:lnTo>
                    <a:pt x="61048" y="155282"/>
                  </a:lnTo>
                  <a:lnTo>
                    <a:pt x="62217" y="154927"/>
                  </a:lnTo>
                  <a:lnTo>
                    <a:pt x="62839" y="154647"/>
                  </a:lnTo>
                  <a:lnTo>
                    <a:pt x="65316" y="152895"/>
                  </a:lnTo>
                  <a:lnTo>
                    <a:pt x="66370" y="150469"/>
                  </a:lnTo>
                  <a:close/>
                </a:path>
                <a:path w="249554" h="164464">
                  <a:moveTo>
                    <a:pt x="73926" y="78663"/>
                  </a:moveTo>
                  <a:lnTo>
                    <a:pt x="73202" y="75171"/>
                  </a:lnTo>
                  <a:lnTo>
                    <a:pt x="71539" y="73685"/>
                  </a:lnTo>
                  <a:lnTo>
                    <a:pt x="68961" y="73253"/>
                  </a:lnTo>
                  <a:lnTo>
                    <a:pt x="68326" y="73228"/>
                  </a:lnTo>
                  <a:lnTo>
                    <a:pt x="66484" y="73609"/>
                  </a:lnTo>
                  <a:lnTo>
                    <a:pt x="65519" y="74320"/>
                  </a:lnTo>
                  <a:lnTo>
                    <a:pt x="63931" y="76327"/>
                  </a:lnTo>
                  <a:lnTo>
                    <a:pt x="63487" y="77762"/>
                  </a:lnTo>
                  <a:lnTo>
                    <a:pt x="64287" y="81622"/>
                  </a:lnTo>
                  <a:lnTo>
                    <a:pt x="66421" y="83134"/>
                  </a:lnTo>
                  <a:lnTo>
                    <a:pt x="69088" y="83121"/>
                  </a:lnTo>
                  <a:lnTo>
                    <a:pt x="69405" y="83185"/>
                  </a:lnTo>
                  <a:lnTo>
                    <a:pt x="70993" y="82854"/>
                  </a:lnTo>
                  <a:lnTo>
                    <a:pt x="72021" y="82118"/>
                  </a:lnTo>
                  <a:lnTo>
                    <a:pt x="73545" y="80060"/>
                  </a:lnTo>
                  <a:lnTo>
                    <a:pt x="73926" y="78663"/>
                  </a:lnTo>
                  <a:close/>
                </a:path>
                <a:path w="249554" h="164464">
                  <a:moveTo>
                    <a:pt x="75971" y="124421"/>
                  </a:moveTo>
                  <a:lnTo>
                    <a:pt x="75349" y="121437"/>
                  </a:lnTo>
                  <a:lnTo>
                    <a:pt x="74460" y="120192"/>
                  </a:lnTo>
                  <a:lnTo>
                    <a:pt x="71970" y="118389"/>
                  </a:lnTo>
                  <a:lnTo>
                    <a:pt x="70281" y="117957"/>
                  </a:lnTo>
                  <a:lnTo>
                    <a:pt x="68567" y="118287"/>
                  </a:lnTo>
                  <a:lnTo>
                    <a:pt x="65227" y="118973"/>
                  </a:lnTo>
                  <a:lnTo>
                    <a:pt x="63119" y="122148"/>
                  </a:lnTo>
                  <a:lnTo>
                    <a:pt x="64020" y="126479"/>
                  </a:lnTo>
                  <a:lnTo>
                    <a:pt x="64541" y="127419"/>
                  </a:lnTo>
                  <a:lnTo>
                    <a:pt x="65214" y="128181"/>
                  </a:lnTo>
                  <a:lnTo>
                    <a:pt x="65278" y="128587"/>
                  </a:lnTo>
                  <a:lnTo>
                    <a:pt x="65290" y="128854"/>
                  </a:lnTo>
                  <a:lnTo>
                    <a:pt x="65874" y="130911"/>
                  </a:lnTo>
                  <a:lnTo>
                    <a:pt x="67691" y="132270"/>
                  </a:lnTo>
                  <a:lnTo>
                    <a:pt x="70027" y="132448"/>
                  </a:lnTo>
                  <a:lnTo>
                    <a:pt x="70637" y="132359"/>
                  </a:lnTo>
                  <a:lnTo>
                    <a:pt x="70993" y="131203"/>
                  </a:lnTo>
                  <a:lnTo>
                    <a:pt x="71920" y="130263"/>
                  </a:lnTo>
                  <a:lnTo>
                    <a:pt x="73609" y="129933"/>
                  </a:lnTo>
                  <a:lnTo>
                    <a:pt x="74409" y="130022"/>
                  </a:lnTo>
                  <a:lnTo>
                    <a:pt x="74930" y="129146"/>
                  </a:lnTo>
                  <a:lnTo>
                    <a:pt x="75107" y="128117"/>
                  </a:lnTo>
                  <a:lnTo>
                    <a:pt x="75018" y="127063"/>
                  </a:lnTo>
                  <a:lnTo>
                    <a:pt x="74993" y="126758"/>
                  </a:lnTo>
                  <a:lnTo>
                    <a:pt x="75031" y="126453"/>
                  </a:lnTo>
                  <a:lnTo>
                    <a:pt x="75018" y="127063"/>
                  </a:lnTo>
                  <a:lnTo>
                    <a:pt x="75692" y="125857"/>
                  </a:lnTo>
                  <a:lnTo>
                    <a:pt x="75971" y="124421"/>
                  </a:lnTo>
                  <a:close/>
                </a:path>
                <a:path w="249554" h="164464">
                  <a:moveTo>
                    <a:pt x="81597" y="50076"/>
                  </a:moveTo>
                  <a:lnTo>
                    <a:pt x="81267" y="49288"/>
                  </a:lnTo>
                  <a:lnTo>
                    <a:pt x="79959" y="47980"/>
                  </a:lnTo>
                  <a:lnTo>
                    <a:pt x="79159" y="47663"/>
                  </a:lnTo>
                  <a:lnTo>
                    <a:pt x="77304" y="47663"/>
                  </a:lnTo>
                  <a:lnTo>
                    <a:pt x="76504" y="47980"/>
                  </a:lnTo>
                  <a:lnTo>
                    <a:pt x="75184" y="49288"/>
                  </a:lnTo>
                  <a:lnTo>
                    <a:pt x="74853" y="50076"/>
                  </a:lnTo>
                  <a:lnTo>
                    <a:pt x="74853" y="51930"/>
                  </a:lnTo>
                  <a:lnTo>
                    <a:pt x="75184" y="52717"/>
                  </a:lnTo>
                  <a:lnTo>
                    <a:pt x="76504" y="54025"/>
                  </a:lnTo>
                  <a:lnTo>
                    <a:pt x="77304" y="54356"/>
                  </a:lnTo>
                  <a:lnTo>
                    <a:pt x="79159" y="54356"/>
                  </a:lnTo>
                  <a:lnTo>
                    <a:pt x="79959" y="54025"/>
                  </a:lnTo>
                  <a:lnTo>
                    <a:pt x="81267" y="52717"/>
                  </a:lnTo>
                  <a:lnTo>
                    <a:pt x="81597" y="51930"/>
                  </a:lnTo>
                  <a:lnTo>
                    <a:pt x="81597" y="50076"/>
                  </a:lnTo>
                  <a:close/>
                </a:path>
                <a:path w="249554" h="164464">
                  <a:moveTo>
                    <a:pt x="85305" y="25196"/>
                  </a:moveTo>
                  <a:lnTo>
                    <a:pt x="84975" y="24409"/>
                  </a:lnTo>
                  <a:lnTo>
                    <a:pt x="83667" y="23101"/>
                  </a:lnTo>
                  <a:lnTo>
                    <a:pt x="82867" y="22771"/>
                  </a:lnTo>
                  <a:lnTo>
                    <a:pt x="81000" y="22771"/>
                  </a:lnTo>
                  <a:lnTo>
                    <a:pt x="80213" y="23101"/>
                  </a:lnTo>
                  <a:lnTo>
                    <a:pt x="78892" y="24409"/>
                  </a:lnTo>
                  <a:lnTo>
                    <a:pt x="78562" y="25196"/>
                  </a:lnTo>
                  <a:lnTo>
                    <a:pt x="78562" y="27038"/>
                  </a:lnTo>
                  <a:lnTo>
                    <a:pt x="78892" y="27838"/>
                  </a:lnTo>
                  <a:lnTo>
                    <a:pt x="80213" y="29133"/>
                  </a:lnTo>
                  <a:lnTo>
                    <a:pt x="81000" y="29464"/>
                  </a:lnTo>
                  <a:lnTo>
                    <a:pt x="82867" y="29464"/>
                  </a:lnTo>
                  <a:lnTo>
                    <a:pt x="83667" y="29133"/>
                  </a:lnTo>
                  <a:lnTo>
                    <a:pt x="84975" y="27838"/>
                  </a:lnTo>
                  <a:lnTo>
                    <a:pt x="85305" y="27038"/>
                  </a:lnTo>
                  <a:lnTo>
                    <a:pt x="85305" y="25196"/>
                  </a:lnTo>
                  <a:close/>
                </a:path>
                <a:path w="249554" h="164464">
                  <a:moveTo>
                    <a:pt x="87871" y="97167"/>
                  </a:moveTo>
                  <a:lnTo>
                    <a:pt x="86829" y="92202"/>
                  </a:lnTo>
                  <a:lnTo>
                    <a:pt x="83629" y="90119"/>
                  </a:lnTo>
                  <a:lnTo>
                    <a:pt x="83019" y="90246"/>
                  </a:lnTo>
                  <a:lnTo>
                    <a:pt x="83019" y="96456"/>
                  </a:lnTo>
                  <a:lnTo>
                    <a:pt x="79730" y="97396"/>
                  </a:lnTo>
                  <a:lnTo>
                    <a:pt x="79070" y="97840"/>
                  </a:lnTo>
                  <a:lnTo>
                    <a:pt x="79717" y="97396"/>
                  </a:lnTo>
                  <a:lnTo>
                    <a:pt x="83019" y="96456"/>
                  </a:lnTo>
                  <a:lnTo>
                    <a:pt x="83019" y="90246"/>
                  </a:lnTo>
                  <a:lnTo>
                    <a:pt x="75463" y="97002"/>
                  </a:lnTo>
                  <a:lnTo>
                    <a:pt x="75768" y="98450"/>
                  </a:lnTo>
                  <a:lnTo>
                    <a:pt x="76200" y="99402"/>
                  </a:lnTo>
                  <a:lnTo>
                    <a:pt x="76593" y="98971"/>
                  </a:lnTo>
                  <a:lnTo>
                    <a:pt x="77076" y="98615"/>
                  </a:lnTo>
                  <a:lnTo>
                    <a:pt x="77952" y="98361"/>
                  </a:lnTo>
                  <a:lnTo>
                    <a:pt x="78498" y="98361"/>
                  </a:lnTo>
                  <a:lnTo>
                    <a:pt x="80010" y="98310"/>
                  </a:lnTo>
                  <a:lnTo>
                    <a:pt x="81419" y="99212"/>
                  </a:lnTo>
                  <a:lnTo>
                    <a:pt x="82384" y="102489"/>
                  </a:lnTo>
                  <a:lnTo>
                    <a:pt x="81356" y="104343"/>
                  </a:lnTo>
                  <a:lnTo>
                    <a:pt x="78994" y="105029"/>
                  </a:lnTo>
                  <a:lnTo>
                    <a:pt x="77863" y="104851"/>
                  </a:lnTo>
                  <a:lnTo>
                    <a:pt x="79667" y="106667"/>
                  </a:lnTo>
                  <a:lnTo>
                    <a:pt x="86982" y="101473"/>
                  </a:lnTo>
                  <a:lnTo>
                    <a:pt x="86677" y="100431"/>
                  </a:lnTo>
                  <a:lnTo>
                    <a:pt x="86499" y="100152"/>
                  </a:lnTo>
                  <a:lnTo>
                    <a:pt x="87439" y="98831"/>
                  </a:lnTo>
                  <a:lnTo>
                    <a:pt x="87871" y="97167"/>
                  </a:lnTo>
                  <a:close/>
                </a:path>
                <a:path w="249554" h="164464">
                  <a:moveTo>
                    <a:pt x="94792" y="76250"/>
                  </a:moveTo>
                  <a:lnTo>
                    <a:pt x="93764" y="72644"/>
                  </a:lnTo>
                  <a:lnTo>
                    <a:pt x="91059" y="71145"/>
                  </a:lnTo>
                  <a:lnTo>
                    <a:pt x="88303" y="71818"/>
                  </a:lnTo>
                  <a:lnTo>
                    <a:pt x="85636" y="72567"/>
                  </a:lnTo>
                  <a:lnTo>
                    <a:pt x="84086" y="75323"/>
                  </a:lnTo>
                  <a:lnTo>
                    <a:pt x="85598" y="80619"/>
                  </a:lnTo>
                  <a:lnTo>
                    <a:pt x="88379" y="82156"/>
                  </a:lnTo>
                  <a:lnTo>
                    <a:pt x="92710" y="80937"/>
                  </a:lnTo>
                  <a:lnTo>
                    <a:pt x="93853" y="79654"/>
                  </a:lnTo>
                  <a:lnTo>
                    <a:pt x="94665" y="77228"/>
                  </a:lnTo>
                  <a:lnTo>
                    <a:pt x="94792" y="76250"/>
                  </a:lnTo>
                  <a:close/>
                </a:path>
                <a:path w="249554" h="164464">
                  <a:moveTo>
                    <a:pt x="95110" y="159943"/>
                  </a:moveTo>
                  <a:lnTo>
                    <a:pt x="94107" y="155181"/>
                  </a:lnTo>
                  <a:lnTo>
                    <a:pt x="92265" y="153365"/>
                  </a:lnTo>
                  <a:lnTo>
                    <a:pt x="89979" y="152730"/>
                  </a:lnTo>
                  <a:lnTo>
                    <a:pt x="89319" y="153301"/>
                  </a:lnTo>
                  <a:lnTo>
                    <a:pt x="88531" y="153746"/>
                  </a:lnTo>
                  <a:lnTo>
                    <a:pt x="86410" y="154343"/>
                  </a:lnTo>
                  <a:lnTo>
                    <a:pt x="85178" y="154305"/>
                  </a:lnTo>
                  <a:lnTo>
                    <a:pt x="84048" y="153936"/>
                  </a:lnTo>
                  <a:lnTo>
                    <a:pt x="82321" y="155346"/>
                  </a:lnTo>
                  <a:lnTo>
                    <a:pt x="81381" y="157556"/>
                  </a:lnTo>
                  <a:lnTo>
                    <a:pt x="81902" y="160985"/>
                  </a:lnTo>
                  <a:lnTo>
                    <a:pt x="82524" y="162217"/>
                  </a:lnTo>
                  <a:lnTo>
                    <a:pt x="82384" y="160655"/>
                  </a:lnTo>
                  <a:lnTo>
                    <a:pt x="83299" y="159169"/>
                  </a:lnTo>
                  <a:lnTo>
                    <a:pt x="86652" y="158203"/>
                  </a:lnTo>
                  <a:lnTo>
                    <a:pt x="88531" y="159219"/>
                  </a:lnTo>
                  <a:lnTo>
                    <a:pt x="89306" y="161874"/>
                  </a:lnTo>
                  <a:lnTo>
                    <a:pt x="89179" y="162763"/>
                  </a:lnTo>
                  <a:lnTo>
                    <a:pt x="88785" y="163499"/>
                  </a:lnTo>
                  <a:lnTo>
                    <a:pt x="92671" y="163715"/>
                  </a:lnTo>
                  <a:lnTo>
                    <a:pt x="94272" y="162217"/>
                  </a:lnTo>
                  <a:lnTo>
                    <a:pt x="95110" y="159943"/>
                  </a:lnTo>
                  <a:close/>
                </a:path>
                <a:path w="249554" h="164464">
                  <a:moveTo>
                    <a:pt x="98183" y="62915"/>
                  </a:moveTo>
                  <a:lnTo>
                    <a:pt x="97434" y="59334"/>
                  </a:lnTo>
                  <a:lnTo>
                    <a:pt x="94780" y="57619"/>
                  </a:lnTo>
                  <a:lnTo>
                    <a:pt x="91478" y="58293"/>
                  </a:lnTo>
                  <a:lnTo>
                    <a:pt x="88722" y="59931"/>
                  </a:lnTo>
                  <a:lnTo>
                    <a:pt x="87731" y="61963"/>
                  </a:lnTo>
                  <a:lnTo>
                    <a:pt x="88595" y="66078"/>
                  </a:lnTo>
                  <a:lnTo>
                    <a:pt x="90182" y="67551"/>
                  </a:lnTo>
                  <a:lnTo>
                    <a:pt x="92735" y="68059"/>
                  </a:lnTo>
                  <a:lnTo>
                    <a:pt x="93421" y="68072"/>
                  </a:lnTo>
                  <a:lnTo>
                    <a:pt x="95935" y="67551"/>
                  </a:lnTo>
                  <a:lnTo>
                    <a:pt x="97256" y="66205"/>
                  </a:lnTo>
                  <a:lnTo>
                    <a:pt x="98056" y="63754"/>
                  </a:lnTo>
                  <a:lnTo>
                    <a:pt x="98183" y="62915"/>
                  </a:lnTo>
                  <a:close/>
                </a:path>
                <a:path w="249554" h="164464">
                  <a:moveTo>
                    <a:pt x="100558" y="47840"/>
                  </a:moveTo>
                  <a:lnTo>
                    <a:pt x="100228" y="47053"/>
                  </a:lnTo>
                  <a:lnTo>
                    <a:pt x="98920" y="45745"/>
                  </a:lnTo>
                  <a:lnTo>
                    <a:pt x="98120" y="45427"/>
                  </a:lnTo>
                  <a:lnTo>
                    <a:pt x="96266" y="45427"/>
                  </a:lnTo>
                  <a:lnTo>
                    <a:pt x="95465" y="45745"/>
                  </a:lnTo>
                  <a:lnTo>
                    <a:pt x="94145" y="47053"/>
                  </a:lnTo>
                  <a:lnTo>
                    <a:pt x="93814" y="47840"/>
                  </a:lnTo>
                  <a:lnTo>
                    <a:pt x="93814" y="49695"/>
                  </a:lnTo>
                  <a:lnTo>
                    <a:pt x="94145" y="50482"/>
                  </a:lnTo>
                  <a:lnTo>
                    <a:pt x="95465" y="51790"/>
                  </a:lnTo>
                  <a:lnTo>
                    <a:pt x="96266" y="52108"/>
                  </a:lnTo>
                  <a:lnTo>
                    <a:pt x="98120" y="52108"/>
                  </a:lnTo>
                  <a:lnTo>
                    <a:pt x="98920" y="51790"/>
                  </a:lnTo>
                  <a:lnTo>
                    <a:pt x="100228" y="50482"/>
                  </a:lnTo>
                  <a:lnTo>
                    <a:pt x="100558" y="49695"/>
                  </a:lnTo>
                  <a:lnTo>
                    <a:pt x="100558" y="47840"/>
                  </a:lnTo>
                  <a:close/>
                </a:path>
                <a:path w="249554" h="164464">
                  <a:moveTo>
                    <a:pt x="100660" y="86817"/>
                  </a:moveTo>
                  <a:lnTo>
                    <a:pt x="100050" y="84632"/>
                  </a:lnTo>
                  <a:lnTo>
                    <a:pt x="99441" y="83591"/>
                  </a:lnTo>
                  <a:lnTo>
                    <a:pt x="97904" y="83616"/>
                  </a:lnTo>
                  <a:lnTo>
                    <a:pt x="96520" y="82638"/>
                  </a:lnTo>
                  <a:lnTo>
                    <a:pt x="96139" y="81114"/>
                  </a:lnTo>
                  <a:lnTo>
                    <a:pt x="95072" y="80797"/>
                  </a:lnTo>
                  <a:lnTo>
                    <a:pt x="93916" y="80746"/>
                  </a:lnTo>
                  <a:lnTo>
                    <a:pt x="89535" y="81953"/>
                  </a:lnTo>
                  <a:lnTo>
                    <a:pt x="87655" y="85267"/>
                  </a:lnTo>
                  <a:lnTo>
                    <a:pt x="88887" y="89649"/>
                  </a:lnTo>
                  <a:lnTo>
                    <a:pt x="89547" y="90639"/>
                  </a:lnTo>
                  <a:lnTo>
                    <a:pt x="91897" y="92671"/>
                  </a:lnTo>
                  <a:lnTo>
                    <a:pt x="93980" y="93218"/>
                  </a:lnTo>
                  <a:lnTo>
                    <a:pt x="96989" y="92379"/>
                  </a:lnTo>
                  <a:lnTo>
                    <a:pt x="97828" y="91859"/>
                  </a:lnTo>
                  <a:lnTo>
                    <a:pt x="98526" y="91211"/>
                  </a:lnTo>
                  <a:lnTo>
                    <a:pt x="98831" y="90665"/>
                  </a:lnTo>
                  <a:lnTo>
                    <a:pt x="99707" y="89738"/>
                  </a:lnTo>
                  <a:lnTo>
                    <a:pt x="100431" y="88404"/>
                  </a:lnTo>
                  <a:lnTo>
                    <a:pt x="100660" y="86817"/>
                  </a:lnTo>
                  <a:close/>
                </a:path>
                <a:path w="249554" h="164464">
                  <a:moveTo>
                    <a:pt x="102450" y="22758"/>
                  </a:moveTo>
                  <a:lnTo>
                    <a:pt x="102120" y="21971"/>
                  </a:lnTo>
                  <a:lnTo>
                    <a:pt x="100799" y="20662"/>
                  </a:lnTo>
                  <a:lnTo>
                    <a:pt x="99999" y="20345"/>
                  </a:lnTo>
                  <a:lnTo>
                    <a:pt x="98145" y="20345"/>
                  </a:lnTo>
                  <a:lnTo>
                    <a:pt x="97345" y="20662"/>
                  </a:lnTo>
                  <a:lnTo>
                    <a:pt x="96037" y="21971"/>
                  </a:lnTo>
                  <a:lnTo>
                    <a:pt x="95707" y="22758"/>
                  </a:lnTo>
                  <a:lnTo>
                    <a:pt x="95707" y="24612"/>
                  </a:lnTo>
                  <a:lnTo>
                    <a:pt x="96037" y="25400"/>
                  </a:lnTo>
                  <a:lnTo>
                    <a:pt x="97345" y="26708"/>
                  </a:lnTo>
                  <a:lnTo>
                    <a:pt x="98145" y="27025"/>
                  </a:lnTo>
                  <a:lnTo>
                    <a:pt x="99999" y="27025"/>
                  </a:lnTo>
                  <a:lnTo>
                    <a:pt x="100799" y="26708"/>
                  </a:lnTo>
                  <a:lnTo>
                    <a:pt x="102120" y="25400"/>
                  </a:lnTo>
                  <a:lnTo>
                    <a:pt x="102450" y="24612"/>
                  </a:lnTo>
                  <a:lnTo>
                    <a:pt x="102450" y="22758"/>
                  </a:lnTo>
                  <a:close/>
                </a:path>
                <a:path w="249554" h="164464">
                  <a:moveTo>
                    <a:pt x="104165" y="133591"/>
                  </a:moveTo>
                  <a:lnTo>
                    <a:pt x="102958" y="127787"/>
                  </a:lnTo>
                  <a:lnTo>
                    <a:pt x="101346" y="126060"/>
                  </a:lnTo>
                  <a:lnTo>
                    <a:pt x="99326" y="125310"/>
                  </a:lnTo>
                  <a:lnTo>
                    <a:pt x="100088" y="123964"/>
                  </a:lnTo>
                  <a:lnTo>
                    <a:pt x="100317" y="122326"/>
                  </a:lnTo>
                  <a:lnTo>
                    <a:pt x="99682" y="120091"/>
                  </a:lnTo>
                  <a:lnTo>
                    <a:pt x="99034" y="119011"/>
                  </a:lnTo>
                  <a:lnTo>
                    <a:pt x="98691" y="119468"/>
                  </a:lnTo>
                  <a:lnTo>
                    <a:pt x="98209" y="119799"/>
                  </a:lnTo>
                  <a:lnTo>
                    <a:pt x="97675" y="120040"/>
                  </a:lnTo>
                  <a:lnTo>
                    <a:pt x="97586" y="122110"/>
                  </a:lnTo>
                  <a:lnTo>
                    <a:pt x="96253" y="124002"/>
                  </a:lnTo>
                  <a:lnTo>
                    <a:pt x="91567" y="125361"/>
                  </a:lnTo>
                  <a:lnTo>
                    <a:pt x="88938" y="123964"/>
                  </a:lnTo>
                  <a:lnTo>
                    <a:pt x="88049" y="121513"/>
                  </a:lnTo>
                  <a:lnTo>
                    <a:pt x="87922" y="122313"/>
                  </a:lnTo>
                  <a:lnTo>
                    <a:pt x="87960" y="123164"/>
                  </a:lnTo>
                  <a:lnTo>
                    <a:pt x="88709" y="125755"/>
                  </a:lnTo>
                  <a:lnTo>
                    <a:pt x="89954" y="127088"/>
                  </a:lnTo>
                  <a:lnTo>
                    <a:pt x="91490" y="127800"/>
                  </a:lnTo>
                  <a:lnTo>
                    <a:pt x="90805" y="129146"/>
                  </a:lnTo>
                  <a:lnTo>
                    <a:pt x="90589" y="129806"/>
                  </a:lnTo>
                  <a:lnTo>
                    <a:pt x="90398" y="131216"/>
                  </a:lnTo>
                  <a:lnTo>
                    <a:pt x="90398" y="131953"/>
                  </a:lnTo>
                  <a:lnTo>
                    <a:pt x="91287" y="136232"/>
                  </a:lnTo>
                  <a:lnTo>
                    <a:pt x="94767" y="138506"/>
                  </a:lnTo>
                  <a:lnTo>
                    <a:pt x="101879" y="137045"/>
                  </a:lnTo>
                  <a:lnTo>
                    <a:pt x="104165" y="133591"/>
                  </a:lnTo>
                  <a:close/>
                </a:path>
                <a:path w="249554" h="164464">
                  <a:moveTo>
                    <a:pt x="106870" y="40170"/>
                  </a:moveTo>
                  <a:lnTo>
                    <a:pt x="106108" y="36550"/>
                  </a:lnTo>
                  <a:lnTo>
                    <a:pt x="104330" y="35382"/>
                  </a:lnTo>
                  <a:lnTo>
                    <a:pt x="102425" y="35801"/>
                  </a:lnTo>
                  <a:lnTo>
                    <a:pt x="102450" y="37338"/>
                  </a:lnTo>
                  <a:lnTo>
                    <a:pt x="101434" y="38722"/>
                  </a:lnTo>
                  <a:lnTo>
                    <a:pt x="99872" y="39090"/>
                  </a:lnTo>
                  <a:lnTo>
                    <a:pt x="99885" y="39712"/>
                  </a:lnTo>
                  <a:lnTo>
                    <a:pt x="100266" y="41529"/>
                  </a:lnTo>
                  <a:lnTo>
                    <a:pt x="102044" y="42697"/>
                  </a:lnTo>
                  <a:lnTo>
                    <a:pt x="105689" y="41948"/>
                  </a:lnTo>
                  <a:lnTo>
                    <a:pt x="106870" y="40170"/>
                  </a:lnTo>
                  <a:close/>
                </a:path>
                <a:path w="249554" h="164464">
                  <a:moveTo>
                    <a:pt x="115163" y="103225"/>
                  </a:moveTo>
                  <a:lnTo>
                    <a:pt x="114503" y="103860"/>
                  </a:lnTo>
                  <a:lnTo>
                    <a:pt x="113715" y="104381"/>
                  </a:lnTo>
                  <a:lnTo>
                    <a:pt x="110007" y="105105"/>
                  </a:lnTo>
                  <a:lnTo>
                    <a:pt x="107378" y="103339"/>
                  </a:lnTo>
                  <a:lnTo>
                    <a:pt x="106756" y="100177"/>
                  </a:lnTo>
                  <a:lnTo>
                    <a:pt x="106845" y="99288"/>
                  </a:lnTo>
                  <a:lnTo>
                    <a:pt x="105981" y="99720"/>
                  </a:lnTo>
                  <a:lnTo>
                    <a:pt x="104571" y="100126"/>
                  </a:lnTo>
                  <a:lnTo>
                    <a:pt x="103657" y="100126"/>
                  </a:lnTo>
                  <a:lnTo>
                    <a:pt x="102768" y="99974"/>
                  </a:lnTo>
                  <a:lnTo>
                    <a:pt x="102133" y="101231"/>
                  </a:lnTo>
                  <a:lnTo>
                    <a:pt x="101879" y="102692"/>
                  </a:lnTo>
                  <a:lnTo>
                    <a:pt x="102476" y="105117"/>
                  </a:lnTo>
                  <a:lnTo>
                    <a:pt x="103581" y="108089"/>
                  </a:lnTo>
                  <a:lnTo>
                    <a:pt x="106730" y="109918"/>
                  </a:lnTo>
                  <a:lnTo>
                    <a:pt x="110528" y="109131"/>
                  </a:lnTo>
                  <a:lnTo>
                    <a:pt x="111544" y="108686"/>
                  </a:lnTo>
                  <a:lnTo>
                    <a:pt x="111404" y="108394"/>
                  </a:lnTo>
                  <a:lnTo>
                    <a:pt x="111023" y="106578"/>
                  </a:lnTo>
                  <a:lnTo>
                    <a:pt x="112191" y="104800"/>
                  </a:lnTo>
                  <a:lnTo>
                    <a:pt x="114350" y="104355"/>
                  </a:lnTo>
                  <a:lnTo>
                    <a:pt x="114985" y="104419"/>
                  </a:lnTo>
                  <a:lnTo>
                    <a:pt x="115163" y="103225"/>
                  </a:lnTo>
                  <a:close/>
                </a:path>
                <a:path w="249554" h="164464">
                  <a:moveTo>
                    <a:pt x="121894" y="60071"/>
                  </a:moveTo>
                  <a:lnTo>
                    <a:pt x="121615" y="60147"/>
                  </a:lnTo>
                  <a:lnTo>
                    <a:pt x="119761" y="60286"/>
                  </a:lnTo>
                  <a:lnTo>
                    <a:pt x="118135" y="58915"/>
                  </a:lnTo>
                  <a:lnTo>
                    <a:pt x="117881" y="55638"/>
                  </a:lnTo>
                  <a:lnTo>
                    <a:pt x="118706" y="54381"/>
                  </a:lnTo>
                  <a:lnTo>
                    <a:pt x="119926" y="53797"/>
                  </a:lnTo>
                  <a:lnTo>
                    <a:pt x="118897" y="53187"/>
                  </a:lnTo>
                  <a:lnTo>
                    <a:pt x="117652" y="52908"/>
                  </a:lnTo>
                  <a:lnTo>
                    <a:pt x="115265" y="53403"/>
                  </a:lnTo>
                  <a:lnTo>
                    <a:pt x="114376" y="54038"/>
                  </a:lnTo>
                  <a:lnTo>
                    <a:pt x="113677" y="54838"/>
                  </a:lnTo>
                  <a:lnTo>
                    <a:pt x="112979" y="54711"/>
                  </a:lnTo>
                  <a:lnTo>
                    <a:pt x="112242" y="54711"/>
                  </a:lnTo>
                  <a:lnTo>
                    <a:pt x="109042" y="55626"/>
                  </a:lnTo>
                  <a:lnTo>
                    <a:pt x="107607" y="58051"/>
                  </a:lnTo>
                  <a:lnTo>
                    <a:pt x="108038" y="60706"/>
                  </a:lnTo>
                  <a:lnTo>
                    <a:pt x="108000" y="60883"/>
                  </a:lnTo>
                  <a:lnTo>
                    <a:pt x="108381" y="62255"/>
                  </a:lnTo>
                  <a:lnTo>
                    <a:pt x="109156" y="63144"/>
                  </a:lnTo>
                  <a:lnTo>
                    <a:pt x="110096" y="63792"/>
                  </a:lnTo>
                  <a:lnTo>
                    <a:pt x="110299" y="63995"/>
                  </a:lnTo>
                  <a:lnTo>
                    <a:pt x="110502" y="64020"/>
                  </a:lnTo>
                  <a:lnTo>
                    <a:pt x="111836" y="63627"/>
                  </a:lnTo>
                  <a:lnTo>
                    <a:pt x="113220" y="63842"/>
                  </a:lnTo>
                  <a:lnTo>
                    <a:pt x="114350" y="64465"/>
                  </a:lnTo>
                  <a:lnTo>
                    <a:pt x="115481" y="63969"/>
                  </a:lnTo>
                  <a:lnTo>
                    <a:pt x="116090" y="63512"/>
                  </a:lnTo>
                  <a:lnTo>
                    <a:pt x="116598" y="62941"/>
                  </a:lnTo>
                  <a:lnTo>
                    <a:pt x="117678" y="61709"/>
                  </a:lnTo>
                  <a:lnTo>
                    <a:pt x="116598" y="62941"/>
                  </a:lnTo>
                  <a:lnTo>
                    <a:pt x="117792" y="63055"/>
                  </a:lnTo>
                  <a:lnTo>
                    <a:pt x="120040" y="62598"/>
                  </a:lnTo>
                  <a:lnTo>
                    <a:pt x="121246" y="61468"/>
                  </a:lnTo>
                  <a:lnTo>
                    <a:pt x="121894" y="60071"/>
                  </a:lnTo>
                  <a:close/>
                </a:path>
                <a:path w="249554" h="164464">
                  <a:moveTo>
                    <a:pt x="122174" y="157035"/>
                  </a:moveTo>
                  <a:lnTo>
                    <a:pt x="120383" y="150761"/>
                  </a:lnTo>
                  <a:lnTo>
                    <a:pt x="117208" y="148831"/>
                  </a:lnTo>
                  <a:lnTo>
                    <a:pt x="113169" y="149453"/>
                  </a:lnTo>
                  <a:lnTo>
                    <a:pt x="112026" y="149783"/>
                  </a:lnTo>
                  <a:lnTo>
                    <a:pt x="111061" y="150406"/>
                  </a:lnTo>
                  <a:lnTo>
                    <a:pt x="108699" y="152819"/>
                  </a:lnTo>
                  <a:lnTo>
                    <a:pt x="107975" y="155181"/>
                  </a:lnTo>
                  <a:lnTo>
                    <a:pt x="108813" y="158089"/>
                  </a:lnTo>
                  <a:lnTo>
                    <a:pt x="110350" y="160705"/>
                  </a:lnTo>
                  <a:lnTo>
                    <a:pt x="111975" y="161798"/>
                  </a:lnTo>
                  <a:lnTo>
                    <a:pt x="113817" y="162140"/>
                  </a:lnTo>
                  <a:lnTo>
                    <a:pt x="113245" y="162407"/>
                  </a:lnTo>
                  <a:lnTo>
                    <a:pt x="112268" y="163182"/>
                  </a:lnTo>
                  <a:lnTo>
                    <a:pt x="113030" y="163601"/>
                  </a:lnTo>
                  <a:lnTo>
                    <a:pt x="113385" y="163868"/>
                  </a:lnTo>
                  <a:lnTo>
                    <a:pt x="121348" y="163423"/>
                  </a:lnTo>
                  <a:lnTo>
                    <a:pt x="120408" y="162471"/>
                  </a:lnTo>
                  <a:lnTo>
                    <a:pt x="119202" y="161823"/>
                  </a:lnTo>
                  <a:lnTo>
                    <a:pt x="117868" y="161582"/>
                  </a:lnTo>
                  <a:lnTo>
                    <a:pt x="120662" y="160223"/>
                  </a:lnTo>
                  <a:lnTo>
                    <a:pt x="122174" y="157035"/>
                  </a:lnTo>
                  <a:close/>
                </a:path>
                <a:path w="249554" h="164464">
                  <a:moveTo>
                    <a:pt x="124218" y="80492"/>
                  </a:moveTo>
                  <a:lnTo>
                    <a:pt x="123812" y="80556"/>
                  </a:lnTo>
                  <a:lnTo>
                    <a:pt x="121234" y="78828"/>
                  </a:lnTo>
                  <a:lnTo>
                    <a:pt x="120662" y="75920"/>
                  </a:lnTo>
                  <a:lnTo>
                    <a:pt x="120713" y="75463"/>
                  </a:lnTo>
                  <a:lnTo>
                    <a:pt x="120269" y="75450"/>
                  </a:lnTo>
                  <a:lnTo>
                    <a:pt x="114388" y="81292"/>
                  </a:lnTo>
                  <a:lnTo>
                    <a:pt x="114858" y="83566"/>
                  </a:lnTo>
                  <a:lnTo>
                    <a:pt x="115239" y="84353"/>
                  </a:lnTo>
                  <a:lnTo>
                    <a:pt x="116814" y="86461"/>
                  </a:lnTo>
                  <a:lnTo>
                    <a:pt x="118478" y="87350"/>
                  </a:lnTo>
                  <a:lnTo>
                    <a:pt x="120307" y="87439"/>
                  </a:lnTo>
                  <a:lnTo>
                    <a:pt x="119634" y="84391"/>
                  </a:lnTo>
                  <a:lnTo>
                    <a:pt x="121424" y="81292"/>
                  </a:lnTo>
                  <a:lnTo>
                    <a:pt x="123977" y="80556"/>
                  </a:lnTo>
                  <a:lnTo>
                    <a:pt x="124218" y="80492"/>
                  </a:lnTo>
                  <a:close/>
                </a:path>
                <a:path w="249554" h="164464">
                  <a:moveTo>
                    <a:pt x="124968" y="35915"/>
                  </a:moveTo>
                  <a:lnTo>
                    <a:pt x="123939" y="32346"/>
                  </a:lnTo>
                  <a:lnTo>
                    <a:pt x="122085" y="31318"/>
                  </a:lnTo>
                  <a:lnTo>
                    <a:pt x="118503" y="32334"/>
                  </a:lnTo>
                  <a:lnTo>
                    <a:pt x="117462" y="34175"/>
                  </a:lnTo>
                  <a:lnTo>
                    <a:pt x="118173" y="36664"/>
                  </a:lnTo>
                  <a:lnTo>
                    <a:pt x="118618" y="37198"/>
                  </a:lnTo>
                  <a:lnTo>
                    <a:pt x="119151" y="37630"/>
                  </a:lnTo>
                  <a:lnTo>
                    <a:pt x="119938" y="37617"/>
                  </a:lnTo>
                  <a:lnTo>
                    <a:pt x="120662" y="37871"/>
                  </a:lnTo>
                  <a:lnTo>
                    <a:pt x="121259" y="38341"/>
                  </a:lnTo>
                  <a:lnTo>
                    <a:pt x="121843" y="38354"/>
                  </a:lnTo>
                  <a:lnTo>
                    <a:pt x="123926" y="37769"/>
                  </a:lnTo>
                  <a:lnTo>
                    <a:pt x="124968" y="35915"/>
                  </a:lnTo>
                  <a:close/>
                </a:path>
                <a:path w="249554" h="164464">
                  <a:moveTo>
                    <a:pt x="126060" y="80162"/>
                  </a:moveTo>
                  <a:lnTo>
                    <a:pt x="125857" y="80149"/>
                  </a:lnTo>
                  <a:lnTo>
                    <a:pt x="125183" y="80200"/>
                  </a:lnTo>
                  <a:lnTo>
                    <a:pt x="124218" y="80492"/>
                  </a:lnTo>
                  <a:lnTo>
                    <a:pt x="126060" y="80162"/>
                  </a:lnTo>
                  <a:close/>
                </a:path>
                <a:path w="249554" h="164464">
                  <a:moveTo>
                    <a:pt x="126530" y="80187"/>
                  </a:moveTo>
                  <a:lnTo>
                    <a:pt x="126060" y="80162"/>
                  </a:lnTo>
                  <a:lnTo>
                    <a:pt x="126530" y="80187"/>
                  </a:lnTo>
                  <a:close/>
                </a:path>
                <a:path w="249554" h="164464">
                  <a:moveTo>
                    <a:pt x="130657" y="139217"/>
                  </a:moveTo>
                  <a:lnTo>
                    <a:pt x="130619" y="138290"/>
                  </a:lnTo>
                  <a:lnTo>
                    <a:pt x="129997" y="135267"/>
                  </a:lnTo>
                  <a:lnTo>
                    <a:pt x="128028" y="133400"/>
                  </a:lnTo>
                  <a:lnTo>
                    <a:pt x="125641" y="132829"/>
                  </a:lnTo>
                  <a:lnTo>
                    <a:pt x="127431" y="131508"/>
                  </a:lnTo>
                  <a:lnTo>
                    <a:pt x="128473" y="129362"/>
                  </a:lnTo>
                  <a:lnTo>
                    <a:pt x="128308" y="127127"/>
                  </a:lnTo>
                  <a:lnTo>
                    <a:pt x="127482" y="127444"/>
                  </a:lnTo>
                  <a:lnTo>
                    <a:pt x="123672" y="128193"/>
                  </a:lnTo>
                  <a:lnTo>
                    <a:pt x="120421" y="126022"/>
                  </a:lnTo>
                  <a:lnTo>
                    <a:pt x="119761" y="122682"/>
                  </a:lnTo>
                  <a:lnTo>
                    <a:pt x="119646" y="121437"/>
                  </a:lnTo>
                  <a:lnTo>
                    <a:pt x="116344" y="122542"/>
                  </a:lnTo>
                  <a:lnTo>
                    <a:pt x="114465" y="126022"/>
                  </a:lnTo>
                  <a:lnTo>
                    <a:pt x="115697" y="130314"/>
                  </a:lnTo>
                  <a:lnTo>
                    <a:pt x="116166" y="131127"/>
                  </a:lnTo>
                  <a:lnTo>
                    <a:pt x="117665" y="132854"/>
                  </a:lnTo>
                  <a:lnTo>
                    <a:pt x="118859" y="133578"/>
                  </a:lnTo>
                  <a:lnTo>
                    <a:pt x="120180" y="133908"/>
                  </a:lnTo>
                  <a:lnTo>
                    <a:pt x="118186" y="135369"/>
                  </a:lnTo>
                  <a:lnTo>
                    <a:pt x="117106" y="137883"/>
                  </a:lnTo>
                  <a:lnTo>
                    <a:pt x="118110" y="142709"/>
                  </a:lnTo>
                  <a:lnTo>
                    <a:pt x="119697" y="144437"/>
                  </a:lnTo>
                  <a:lnTo>
                    <a:pt x="121704" y="145211"/>
                  </a:lnTo>
                  <a:lnTo>
                    <a:pt x="122351" y="144653"/>
                  </a:lnTo>
                  <a:lnTo>
                    <a:pt x="123088" y="144195"/>
                  </a:lnTo>
                  <a:lnTo>
                    <a:pt x="125247" y="143776"/>
                  </a:lnTo>
                  <a:lnTo>
                    <a:pt x="126479" y="144068"/>
                  </a:lnTo>
                  <a:lnTo>
                    <a:pt x="127508" y="144678"/>
                  </a:lnTo>
                  <a:lnTo>
                    <a:pt x="128358" y="144056"/>
                  </a:lnTo>
                  <a:lnTo>
                    <a:pt x="128041" y="143510"/>
                  </a:lnTo>
                  <a:lnTo>
                    <a:pt x="127584" y="141376"/>
                  </a:lnTo>
                  <a:lnTo>
                    <a:pt x="128752" y="139598"/>
                  </a:lnTo>
                  <a:lnTo>
                    <a:pt x="130657" y="139217"/>
                  </a:lnTo>
                  <a:close/>
                </a:path>
                <a:path w="249554" h="164464">
                  <a:moveTo>
                    <a:pt x="132232" y="91884"/>
                  </a:moveTo>
                  <a:lnTo>
                    <a:pt x="131343" y="91744"/>
                  </a:lnTo>
                  <a:lnTo>
                    <a:pt x="130403" y="91782"/>
                  </a:lnTo>
                  <a:lnTo>
                    <a:pt x="127635" y="92557"/>
                  </a:lnTo>
                  <a:lnTo>
                    <a:pt x="126212" y="93840"/>
                  </a:lnTo>
                  <a:lnTo>
                    <a:pt x="124701" y="96824"/>
                  </a:lnTo>
                  <a:lnTo>
                    <a:pt x="124485" y="98475"/>
                  </a:lnTo>
                  <a:lnTo>
                    <a:pt x="125437" y="101790"/>
                  </a:lnTo>
                  <a:lnTo>
                    <a:pt x="126555" y="103124"/>
                  </a:lnTo>
                  <a:lnTo>
                    <a:pt x="127977" y="103936"/>
                  </a:lnTo>
                  <a:lnTo>
                    <a:pt x="127952" y="102120"/>
                  </a:lnTo>
                  <a:lnTo>
                    <a:pt x="129400" y="100609"/>
                  </a:lnTo>
                  <a:lnTo>
                    <a:pt x="131381" y="100558"/>
                  </a:lnTo>
                  <a:lnTo>
                    <a:pt x="131610" y="100622"/>
                  </a:lnTo>
                  <a:lnTo>
                    <a:pt x="130860" y="99822"/>
                  </a:lnTo>
                  <a:lnTo>
                    <a:pt x="130302" y="98831"/>
                  </a:lnTo>
                  <a:lnTo>
                    <a:pt x="129641" y="95427"/>
                  </a:lnTo>
                  <a:lnTo>
                    <a:pt x="130543" y="93230"/>
                  </a:lnTo>
                  <a:lnTo>
                    <a:pt x="132232" y="91884"/>
                  </a:lnTo>
                  <a:close/>
                </a:path>
                <a:path w="249554" h="164464">
                  <a:moveTo>
                    <a:pt x="134886" y="8661"/>
                  </a:moveTo>
                  <a:lnTo>
                    <a:pt x="134454" y="6604"/>
                  </a:lnTo>
                  <a:lnTo>
                    <a:pt x="132676" y="5448"/>
                  </a:lnTo>
                  <a:lnTo>
                    <a:pt x="129019" y="6197"/>
                  </a:lnTo>
                  <a:lnTo>
                    <a:pt x="127850" y="7962"/>
                  </a:lnTo>
                  <a:lnTo>
                    <a:pt x="128308" y="9956"/>
                  </a:lnTo>
                  <a:lnTo>
                    <a:pt x="128892" y="10375"/>
                  </a:lnTo>
                  <a:lnTo>
                    <a:pt x="129298" y="10998"/>
                  </a:lnTo>
                  <a:lnTo>
                    <a:pt x="129514" y="11722"/>
                  </a:lnTo>
                  <a:lnTo>
                    <a:pt x="130086" y="12065"/>
                  </a:lnTo>
                  <a:lnTo>
                    <a:pt x="130124" y="10655"/>
                  </a:lnTo>
                  <a:lnTo>
                    <a:pt x="131013" y="9372"/>
                  </a:lnTo>
                  <a:lnTo>
                    <a:pt x="133261" y="8686"/>
                  </a:lnTo>
                  <a:lnTo>
                    <a:pt x="134112" y="8801"/>
                  </a:lnTo>
                  <a:lnTo>
                    <a:pt x="134835" y="9131"/>
                  </a:lnTo>
                  <a:lnTo>
                    <a:pt x="134886" y="8661"/>
                  </a:lnTo>
                  <a:close/>
                </a:path>
                <a:path w="249554" h="164464">
                  <a:moveTo>
                    <a:pt x="136321" y="102514"/>
                  </a:moveTo>
                  <a:lnTo>
                    <a:pt x="135585" y="102539"/>
                  </a:lnTo>
                  <a:lnTo>
                    <a:pt x="134874" y="102450"/>
                  </a:lnTo>
                  <a:lnTo>
                    <a:pt x="134200" y="102235"/>
                  </a:lnTo>
                  <a:lnTo>
                    <a:pt x="134480" y="102704"/>
                  </a:lnTo>
                  <a:lnTo>
                    <a:pt x="134696" y="103225"/>
                  </a:lnTo>
                  <a:lnTo>
                    <a:pt x="134708" y="103860"/>
                  </a:lnTo>
                  <a:lnTo>
                    <a:pt x="135318" y="103479"/>
                  </a:lnTo>
                  <a:lnTo>
                    <a:pt x="135864" y="103047"/>
                  </a:lnTo>
                  <a:lnTo>
                    <a:pt x="136321" y="102514"/>
                  </a:lnTo>
                  <a:close/>
                </a:path>
                <a:path w="249554" h="164464">
                  <a:moveTo>
                    <a:pt x="138607" y="57556"/>
                  </a:moveTo>
                  <a:lnTo>
                    <a:pt x="137883" y="57340"/>
                  </a:lnTo>
                  <a:lnTo>
                    <a:pt x="137236" y="56934"/>
                  </a:lnTo>
                  <a:lnTo>
                    <a:pt x="136791" y="56324"/>
                  </a:lnTo>
                  <a:lnTo>
                    <a:pt x="136385" y="56540"/>
                  </a:lnTo>
                  <a:lnTo>
                    <a:pt x="135216" y="56870"/>
                  </a:lnTo>
                  <a:lnTo>
                    <a:pt x="134048" y="56705"/>
                  </a:lnTo>
                  <a:lnTo>
                    <a:pt x="133007" y="56261"/>
                  </a:lnTo>
                  <a:lnTo>
                    <a:pt x="134251" y="57658"/>
                  </a:lnTo>
                  <a:lnTo>
                    <a:pt x="136207" y="58343"/>
                  </a:lnTo>
                  <a:lnTo>
                    <a:pt x="138315" y="57746"/>
                  </a:lnTo>
                  <a:lnTo>
                    <a:pt x="138607" y="57556"/>
                  </a:lnTo>
                  <a:close/>
                </a:path>
                <a:path w="249554" h="164464">
                  <a:moveTo>
                    <a:pt x="140627" y="156883"/>
                  </a:moveTo>
                  <a:lnTo>
                    <a:pt x="139700" y="157137"/>
                  </a:lnTo>
                  <a:lnTo>
                    <a:pt x="137947" y="159258"/>
                  </a:lnTo>
                  <a:lnTo>
                    <a:pt x="137566" y="161683"/>
                  </a:lnTo>
                  <a:lnTo>
                    <a:pt x="139827" y="161340"/>
                  </a:lnTo>
                  <a:lnTo>
                    <a:pt x="139649" y="160985"/>
                  </a:lnTo>
                  <a:lnTo>
                    <a:pt x="139534" y="160616"/>
                  </a:lnTo>
                  <a:lnTo>
                    <a:pt x="139344" y="158356"/>
                  </a:lnTo>
                  <a:lnTo>
                    <a:pt x="140627" y="156883"/>
                  </a:lnTo>
                  <a:close/>
                </a:path>
                <a:path w="249554" h="164464">
                  <a:moveTo>
                    <a:pt x="141224" y="156718"/>
                  </a:moveTo>
                  <a:lnTo>
                    <a:pt x="140741" y="156743"/>
                  </a:lnTo>
                  <a:lnTo>
                    <a:pt x="140627" y="156883"/>
                  </a:lnTo>
                  <a:lnTo>
                    <a:pt x="141224" y="156718"/>
                  </a:lnTo>
                  <a:close/>
                </a:path>
                <a:path w="249554" h="164464">
                  <a:moveTo>
                    <a:pt x="141605" y="51803"/>
                  </a:moveTo>
                  <a:lnTo>
                    <a:pt x="141592" y="51638"/>
                  </a:lnTo>
                  <a:lnTo>
                    <a:pt x="141363" y="50863"/>
                  </a:lnTo>
                  <a:lnTo>
                    <a:pt x="140931" y="50215"/>
                  </a:lnTo>
                  <a:lnTo>
                    <a:pt x="140411" y="49657"/>
                  </a:lnTo>
                  <a:lnTo>
                    <a:pt x="140512" y="50177"/>
                  </a:lnTo>
                  <a:lnTo>
                    <a:pt x="140411" y="51181"/>
                  </a:lnTo>
                  <a:lnTo>
                    <a:pt x="140843" y="51308"/>
                  </a:lnTo>
                  <a:lnTo>
                    <a:pt x="141249" y="51523"/>
                  </a:lnTo>
                  <a:lnTo>
                    <a:pt x="141605" y="51803"/>
                  </a:lnTo>
                  <a:close/>
                </a:path>
                <a:path w="249554" h="164464">
                  <a:moveTo>
                    <a:pt x="141973" y="111734"/>
                  </a:moveTo>
                  <a:lnTo>
                    <a:pt x="141643" y="110794"/>
                  </a:lnTo>
                  <a:lnTo>
                    <a:pt x="140042" y="107924"/>
                  </a:lnTo>
                  <a:lnTo>
                    <a:pt x="137236" y="106527"/>
                  </a:lnTo>
                  <a:lnTo>
                    <a:pt x="130797" y="107848"/>
                  </a:lnTo>
                  <a:lnTo>
                    <a:pt x="128511" y="111302"/>
                  </a:lnTo>
                  <a:lnTo>
                    <a:pt x="129654" y="116801"/>
                  </a:lnTo>
                  <a:lnTo>
                    <a:pt x="130937" y="118351"/>
                  </a:lnTo>
                  <a:lnTo>
                    <a:pt x="133896" y="119926"/>
                  </a:lnTo>
                  <a:lnTo>
                    <a:pt x="135445" y="120218"/>
                  </a:lnTo>
                  <a:lnTo>
                    <a:pt x="137007" y="119900"/>
                  </a:lnTo>
                  <a:lnTo>
                    <a:pt x="137807" y="119646"/>
                  </a:lnTo>
                  <a:lnTo>
                    <a:pt x="137782" y="118325"/>
                  </a:lnTo>
                  <a:lnTo>
                    <a:pt x="138163" y="117055"/>
                  </a:lnTo>
                  <a:lnTo>
                    <a:pt x="138874" y="115989"/>
                  </a:lnTo>
                  <a:lnTo>
                    <a:pt x="138760" y="115709"/>
                  </a:lnTo>
                  <a:lnTo>
                    <a:pt x="138379" y="113906"/>
                  </a:lnTo>
                  <a:lnTo>
                    <a:pt x="139547" y="112128"/>
                  </a:lnTo>
                  <a:lnTo>
                    <a:pt x="141579" y="111696"/>
                  </a:lnTo>
                  <a:lnTo>
                    <a:pt x="141973" y="111734"/>
                  </a:lnTo>
                  <a:close/>
                </a:path>
                <a:path w="249554" h="164464">
                  <a:moveTo>
                    <a:pt x="149796" y="159562"/>
                  </a:moveTo>
                  <a:lnTo>
                    <a:pt x="148348" y="156959"/>
                  </a:lnTo>
                  <a:lnTo>
                    <a:pt x="147243" y="156464"/>
                  </a:lnTo>
                  <a:lnTo>
                    <a:pt x="145249" y="155575"/>
                  </a:lnTo>
                  <a:lnTo>
                    <a:pt x="141224" y="156718"/>
                  </a:lnTo>
                  <a:lnTo>
                    <a:pt x="144462" y="156464"/>
                  </a:lnTo>
                  <a:lnTo>
                    <a:pt x="146075" y="157835"/>
                  </a:lnTo>
                  <a:lnTo>
                    <a:pt x="146189" y="159258"/>
                  </a:lnTo>
                  <a:lnTo>
                    <a:pt x="146151" y="160223"/>
                  </a:lnTo>
                  <a:lnTo>
                    <a:pt x="147370" y="159994"/>
                  </a:lnTo>
                  <a:lnTo>
                    <a:pt x="148590" y="159804"/>
                  </a:lnTo>
                  <a:lnTo>
                    <a:pt x="149796" y="159562"/>
                  </a:lnTo>
                  <a:close/>
                </a:path>
                <a:path w="249554" h="164464">
                  <a:moveTo>
                    <a:pt x="151053" y="4013"/>
                  </a:moveTo>
                  <a:lnTo>
                    <a:pt x="150482" y="2044"/>
                  </a:lnTo>
                  <a:lnTo>
                    <a:pt x="150279" y="1727"/>
                  </a:lnTo>
                  <a:lnTo>
                    <a:pt x="149898" y="1879"/>
                  </a:lnTo>
                  <a:lnTo>
                    <a:pt x="148348" y="2184"/>
                  </a:lnTo>
                  <a:lnTo>
                    <a:pt x="146900" y="1346"/>
                  </a:lnTo>
                  <a:lnTo>
                    <a:pt x="146253" y="0"/>
                  </a:lnTo>
                  <a:lnTo>
                    <a:pt x="144551" y="558"/>
                  </a:lnTo>
                  <a:lnTo>
                    <a:pt x="143560" y="2336"/>
                  </a:lnTo>
                  <a:lnTo>
                    <a:pt x="144564" y="5842"/>
                  </a:lnTo>
                  <a:lnTo>
                    <a:pt x="146431" y="6870"/>
                  </a:lnTo>
                  <a:lnTo>
                    <a:pt x="150012" y="5867"/>
                  </a:lnTo>
                  <a:lnTo>
                    <a:pt x="151053" y="4013"/>
                  </a:lnTo>
                  <a:close/>
                </a:path>
                <a:path w="249554" h="164464">
                  <a:moveTo>
                    <a:pt x="152641" y="61074"/>
                  </a:moveTo>
                  <a:lnTo>
                    <a:pt x="152184" y="58915"/>
                  </a:lnTo>
                  <a:lnTo>
                    <a:pt x="151726" y="58089"/>
                  </a:lnTo>
                  <a:lnTo>
                    <a:pt x="150901" y="59004"/>
                  </a:lnTo>
                  <a:lnTo>
                    <a:pt x="149745" y="59626"/>
                  </a:lnTo>
                  <a:lnTo>
                    <a:pt x="146405" y="59893"/>
                  </a:lnTo>
                  <a:lnTo>
                    <a:pt x="144589" y="58813"/>
                  </a:lnTo>
                  <a:lnTo>
                    <a:pt x="143662" y="57162"/>
                  </a:lnTo>
                  <a:lnTo>
                    <a:pt x="142963" y="57962"/>
                  </a:lnTo>
                  <a:lnTo>
                    <a:pt x="142532" y="58928"/>
                  </a:lnTo>
                  <a:lnTo>
                    <a:pt x="142354" y="60934"/>
                  </a:lnTo>
                  <a:lnTo>
                    <a:pt x="142722" y="62687"/>
                  </a:lnTo>
                  <a:lnTo>
                    <a:pt x="143471" y="63715"/>
                  </a:lnTo>
                  <a:lnTo>
                    <a:pt x="144462" y="64414"/>
                  </a:lnTo>
                  <a:lnTo>
                    <a:pt x="145186" y="63855"/>
                  </a:lnTo>
                  <a:lnTo>
                    <a:pt x="146024" y="63436"/>
                  </a:lnTo>
                  <a:lnTo>
                    <a:pt x="148386" y="62979"/>
                  </a:lnTo>
                  <a:lnTo>
                    <a:pt x="149733" y="63220"/>
                  </a:lnTo>
                  <a:lnTo>
                    <a:pt x="150901" y="63817"/>
                  </a:lnTo>
                  <a:lnTo>
                    <a:pt x="152019" y="62661"/>
                  </a:lnTo>
                  <a:lnTo>
                    <a:pt x="152641" y="61074"/>
                  </a:lnTo>
                  <a:close/>
                </a:path>
                <a:path w="249554" h="164464">
                  <a:moveTo>
                    <a:pt x="153847" y="96697"/>
                  </a:moveTo>
                  <a:lnTo>
                    <a:pt x="146456" y="89001"/>
                  </a:lnTo>
                  <a:lnTo>
                    <a:pt x="147904" y="85826"/>
                  </a:lnTo>
                  <a:lnTo>
                    <a:pt x="150647" y="84429"/>
                  </a:lnTo>
                  <a:lnTo>
                    <a:pt x="150228" y="83477"/>
                  </a:lnTo>
                  <a:lnTo>
                    <a:pt x="149580" y="82689"/>
                  </a:lnTo>
                  <a:lnTo>
                    <a:pt x="148475" y="81788"/>
                  </a:lnTo>
                  <a:lnTo>
                    <a:pt x="147561" y="82156"/>
                  </a:lnTo>
                  <a:lnTo>
                    <a:pt x="146138" y="82194"/>
                  </a:lnTo>
                  <a:lnTo>
                    <a:pt x="145326" y="81851"/>
                  </a:lnTo>
                  <a:lnTo>
                    <a:pt x="144703" y="81292"/>
                  </a:lnTo>
                  <a:lnTo>
                    <a:pt x="144513" y="81394"/>
                  </a:lnTo>
                  <a:lnTo>
                    <a:pt x="144513" y="93751"/>
                  </a:lnTo>
                  <a:lnTo>
                    <a:pt x="143078" y="93522"/>
                  </a:lnTo>
                  <a:lnTo>
                    <a:pt x="144513" y="93751"/>
                  </a:lnTo>
                  <a:lnTo>
                    <a:pt x="144513" y="81394"/>
                  </a:lnTo>
                  <a:lnTo>
                    <a:pt x="143827" y="81749"/>
                  </a:lnTo>
                  <a:lnTo>
                    <a:pt x="142392" y="82169"/>
                  </a:lnTo>
                  <a:lnTo>
                    <a:pt x="141439" y="82169"/>
                  </a:lnTo>
                  <a:lnTo>
                    <a:pt x="140538" y="81991"/>
                  </a:lnTo>
                  <a:lnTo>
                    <a:pt x="139700" y="82791"/>
                  </a:lnTo>
                  <a:lnTo>
                    <a:pt x="138468" y="84201"/>
                  </a:lnTo>
                  <a:lnTo>
                    <a:pt x="137858" y="86106"/>
                  </a:lnTo>
                  <a:lnTo>
                    <a:pt x="138163" y="88061"/>
                  </a:lnTo>
                  <a:lnTo>
                    <a:pt x="139204" y="88455"/>
                  </a:lnTo>
                  <a:lnTo>
                    <a:pt x="140042" y="89281"/>
                  </a:lnTo>
                  <a:lnTo>
                    <a:pt x="140398" y="90944"/>
                  </a:lnTo>
                  <a:lnTo>
                    <a:pt x="140246" y="91897"/>
                  </a:lnTo>
                  <a:lnTo>
                    <a:pt x="140728" y="92316"/>
                  </a:lnTo>
                  <a:lnTo>
                    <a:pt x="141262" y="92671"/>
                  </a:lnTo>
                  <a:lnTo>
                    <a:pt x="141833" y="92938"/>
                  </a:lnTo>
                  <a:lnTo>
                    <a:pt x="141376" y="93751"/>
                  </a:lnTo>
                  <a:lnTo>
                    <a:pt x="141782" y="94754"/>
                  </a:lnTo>
                  <a:lnTo>
                    <a:pt x="142316" y="94653"/>
                  </a:lnTo>
                  <a:lnTo>
                    <a:pt x="145732" y="94386"/>
                  </a:lnTo>
                  <a:lnTo>
                    <a:pt x="148704" y="96926"/>
                  </a:lnTo>
                  <a:lnTo>
                    <a:pt x="149034" y="101193"/>
                  </a:lnTo>
                  <a:lnTo>
                    <a:pt x="148894" y="102057"/>
                  </a:lnTo>
                  <a:lnTo>
                    <a:pt x="148615" y="102844"/>
                  </a:lnTo>
                  <a:lnTo>
                    <a:pt x="151904" y="101981"/>
                  </a:lnTo>
                  <a:lnTo>
                    <a:pt x="153758" y="99479"/>
                  </a:lnTo>
                  <a:lnTo>
                    <a:pt x="153847" y="96697"/>
                  </a:lnTo>
                  <a:close/>
                </a:path>
                <a:path w="249554" h="164464">
                  <a:moveTo>
                    <a:pt x="157607" y="148374"/>
                  </a:moveTo>
                  <a:lnTo>
                    <a:pt x="156260" y="141947"/>
                  </a:lnTo>
                  <a:lnTo>
                    <a:pt x="153784" y="139915"/>
                  </a:lnTo>
                  <a:lnTo>
                    <a:pt x="150939" y="139700"/>
                  </a:lnTo>
                  <a:lnTo>
                    <a:pt x="152234" y="139357"/>
                  </a:lnTo>
                  <a:lnTo>
                    <a:pt x="153174" y="138760"/>
                  </a:lnTo>
                  <a:lnTo>
                    <a:pt x="153936" y="137998"/>
                  </a:lnTo>
                  <a:lnTo>
                    <a:pt x="150926" y="137909"/>
                  </a:lnTo>
                  <a:lnTo>
                    <a:pt x="148272" y="135788"/>
                  </a:lnTo>
                  <a:lnTo>
                    <a:pt x="147243" y="130543"/>
                  </a:lnTo>
                  <a:lnTo>
                    <a:pt x="147980" y="128384"/>
                  </a:lnTo>
                  <a:lnTo>
                    <a:pt x="149466" y="126898"/>
                  </a:lnTo>
                  <a:lnTo>
                    <a:pt x="148183" y="126936"/>
                  </a:lnTo>
                  <a:lnTo>
                    <a:pt x="144043" y="128092"/>
                  </a:lnTo>
                  <a:lnTo>
                    <a:pt x="142011" y="131699"/>
                  </a:lnTo>
                  <a:lnTo>
                    <a:pt x="143776" y="137871"/>
                  </a:lnTo>
                  <a:lnTo>
                    <a:pt x="146164" y="139674"/>
                  </a:lnTo>
                  <a:lnTo>
                    <a:pt x="148831" y="139877"/>
                  </a:lnTo>
                  <a:lnTo>
                    <a:pt x="146100" y="140563"/>
                  </a:lnTo>
                  <a:lnTo>
                    <a:pt x="144208" y="142849"/>
                  </a:lnTo>
                  <a:lnTo>
                    <a:pt x="143916" y="145503"/>
                  </a:lnTo>
                  <a:lnTo>
                    <a:pt x="144348" y="146786"/>
                  </a:lnTo>
                  <a:lnTo>
                    <a:pt x="144411" y="147662"/>
                  </a:lnTo>
                  <a:lnTo>
                    <a:pt x="144310" y="148501"/>
                  </a:lnTo>
                  <a:lnTo>
                    <a:pt x="145440" y="151434"/>
                  </a:lnTo>
                  <a:lnTo>
                    <a:pt x="148564" y="153212"/>
                  </a:lnTo>
                  <a:lnTo>
                    <a:pt x="155321" y="151828"/>
                  </a:lnTo>
                  <a:lnTo>
                    <a:pt x="157607" y="148374"/>
                  </a:lnTo>
                  <a:close/>
                </a:path>
                <a:path w="249554" h="164464">
                  <a:moveTo>
                    <a:pt x="164515" y="117944"/>
                  </a:moveTo>
                  <a:lnTo>
                    <a:pt x="163766" y="116967"/>
                  </a:lnTo>
                  <a:lnTo>
                    <a:pt x="163271" y="115785"/>
                  </a:lnTo>
                  <a:lnTo>
                    <a:pt x="163118" y="113893"/>
                  </a:lnTo>
                  <a:lnTo>
                    <a:pt x="163283" y="112788"/>
                  </a:lnTo>
                  <a:lnTo>
                    <a:pt x="162979" y="112763"/>
                  </a:lnTo>
                  <a:lnTo>
                    <a:pt x="162433" y="112547"/>
                  </a:lnTo>
                  <a:lnTo>
                    <a:pt x="161493" y="112179"/>
                  </a:lnTo>
                  <a:lnTo>
                    <a:pt x="160718" y="111467"/>
                  </a:lnTo>
                  <a:lnTo>
                    <a:pt x="160324" y="110248"/>
                  </a:lnTo>
                  <a:lnTo>
                    <a:pt x="160337" y="109842"/>
                  </a:lnTo>
                  <a:lnTo>
                    <a:pt x="158546" y="108966"/>
                  </a:lnTo>
                  <a:lnTo>
                    <a:pt x="157175" y="107340"/>
                  </a:lnTo>
                  <a:lnTo>
                    <a:pt x="156425" y="103606"/>
                  </a:lnTo>
                  <a:lnTo>
                    <a:pt x="156781" y="101993"/>
                  </a:lnTo>
                  <a:lnTo>
                    <a:pt x="157594" y="100647"/>
                  </a:lnTo>
                  <a:lnTo>
                    <a:pt x="153746" y="101701"/>
                  </a:lnTo>
                  <a:lnTo>
                    <a:pt x="151714" y="105308"/>
                  </a:lnTo>
                  <a:lnTo>
                    <a:pt x="153428" y="111328"/>
                  </a:lnTo>
                  <a:lnTo>
                    <a:pt x="155587" y="113068"/>
                  </a:lnTo>
                  <a:lnTo>
                    <a:pt x="158051" y="113449"/>
                  </a:lnTo>
                  <a:lnTo>
                    <a:pt x="156692" y="114935"/>
                  </a:lnTo>
                  <a:lnTo>
                    <a:pt x="156019" y="117030"/>
                  </a:lnTo>
                  <a:lnTo>
                    <a:pt x="156997" y="121716"/>
                  </a:lnTo>
                  <a:lnTo>
                    <a:pt x="158953" y="123571"/>
                  </a:lnTo>
                  <a:lnTo>
                    <a:pt x="161340" y="124155"/>
                  </a:lnTo>
                  <a:lnTo>
                    <a:pt x="161112" y="123634"/>
                  </a:lnTo>
                  <a:lnTo>
                    <a:pt x="160591" y="121119"/>
                  </a:lnTo>
                  <a:lnTo>
                    <a:pt x="162102" y="118719"/>
                  </a:lnTo>
                  <a:lnTo>
                    <a:pt x="164515" y="117944"/>
                  </a:lnTo>
                  <a:close/>
                </a:path>
                <a:path w="249554" h="164464">
                  <a:moveTo>
                    <a:pt x="166230" y="54876"/>
                  </a:moveTo>
                  <a:lnTo>
                    <a:pt x="165773" y="54165"/>
                  </a:lnTo>
                  <a:lnTo>
                    <a:pt x="165595" y="53784"/>
                  </a:lnTo>
                  <a:lnTo>
                    <a:pt x="164185" y="53746"/>
                  </a:lnTo>
                  <a:lnTo>
                    <a:pt x="162902" y="53162"/>
                  </a:lnTo>
                  <a:lnTo>
                    <a:pt x="161988" y="52146"/>
                  </a:lnTo>
                  <a:lnTo>
                    <a:pt x="161810" y="52920"/>
                  </a:lnTo>
                  <a:lnTo>
                    <a:pt x="161772" y="53733"/>
                  </a:lnTo>
                  <a:lnTo>
                    <a:pt x="162077" y="54825"/>
                  </a:lnTo>
                  <a:lnTo>
                    <a:pt x="162394" y="55295"/>
                  </a:lnTo>
                  <a:lnTo>
                    <a:pt x="163144" y="54749"/>
                  </a:lnTo>
                  <a:lnTo>
                    <a:pt x="164528" y="54330"/>
                  </a:lnTo>
                  <a:lnTo>
                    <a:pt x="165455" y="54457"/>
                  </a:lnTo>
                  <a:lnTo>
                    <a:pt x="166230" y="54876"/>
                  </a:lnTo>
                  <a:close/>
                </a:path>
                <a:path w="249554" h="164464">
                  <a:moveTo>
                    <a:pt x="168554" y="62890"/>
                  </a:moveTo>
                  <a:lnTo>
                    <a:pt x="168236" y="62979"/>
                  </a:lnTo>
                  <a:lnTo>
                    <a:pt x="167690" y="63246"/>
                  </a:lnTo>
                  <a:lnTo>
                    <a:pt x="167970" y="63474"/>
                  </a:lnTo>
                  <a:lnTo>
                    <a:pt x="168236" y="63741"/>
                  </a:lnTo>
                  <a:lnTo>
                    <a:pt x="168490" y="64033"/>
                  </a:lnTo>
                  <a:lnTo>
                    <a:pt x="168465" y="63550"/>
                  </a:lnTo>
                  <a:lnTo>
                    <a:pt x="168554" y="62890"/>
                  </a:lnTo>
                  <a:close/>
                </a:path>
                <a:path w="249554" h="164464">
                  <a:moveTo>
                    <a:pt x="169773" y="57188"/>
                  </a:moveTo>
                  <a:lnTo>
                    <a:pt x="168922" y="56997"/>
                  </a:lnTo>
                  <a:lnTo>
                    <a:pt x="168135" y="56629"/>
                  </a:lnTo>
                  <a:lnTo>
                    <a:pt x="167449" y="56108"/>
                  </a:lnTo>
                  <a:lnTo>
                    <a:pt x="167754" y="56553"/>
                  </a:lnTo>
                  <a:lnTo>
                    <a:pt x="167957" y="57213"/>
                  </a:lnTo>
                  <a:lnTo>
                    <a:pt x="167982" y="57619"/>
                  </a:lnTo>
                  <a:lnTo>
                    <a:pt x="167957" y="58013"/>
                  </a:lnTo>
                  <a:lnTo>
                    <a:pt x="168198" y="57988"/>
                  </a:lnTo>
                  <a:lnTo>
                    <a:pt x="168795" y="57823"/>
                  </a:lnTo>
                  <a:lnTo>
                    <a:pt x="169303" y="57531"/>
                  </a:lnTo>
                  <a:lnTo>
                    <a:pt x="169773" y="57188"/>
                  </a:lnTo>
                  <a:close/>
                </a:path>
                <a:path w="249554" h="164464">
                  <a:moveTo>
                    <a:pt x="170611" y="68351"/>
                  </a:moveTo>
                  <a:lnTo>
                    <a:pt x="169926" y="67640"/>
                  </a:lnTo>
                  <a:lnTo>
                    <a:pt x="170014" y="69367"/>
                  </a:lnTo>
                  <a:lnTo>
                    <a:pt x="169329" y="71005"/>
                  </a:lnTo>
                  <a:lnTo>
                    <a:pt x="168135" y="72186"/>
                  </a:lnTo>
                  <a:lnTo>
                    <a:pt x="168948" y="72453"/>
                  </a:lnTo>
                  <a:lnTo>
                    <a:pt x="169392" y="72504"/>
                  </a:lnTo>
                  <a:lnTo>
                    <a:pt x="170014" y="71501"/>
                  </a:lnTo>
                  <a:lnTo>
                    <a:pt x="170434" y="71069"/>
                  </a:lnTo>
                  <a:lnTo>
                    <a:pt x="170268" y="70129"/>
                  </a:lnTo>
                  <a:lnTo>
                    <a:pt x="170345" y="69215"/>
                  </a:lnTo>
                  <a:lnTo>
                    <a:pt x="170611" y="68351"/>
                  </a:lnTo>
                  <a:close/>
                </a:path>
                <a:path w="249554" h="164464">
                  <a:moveTo>
                    <a:pt x="170802" y="27533"/>
                  </a:moveTo>
                  <a:lnTo>
                    <a:pt x="169964" y="27051"/>
                  </a:lnTo>
                  <a:lnTo>
                    <a:pt x="169329" y="26250"/>
                  </a:lnTo>
                  <a:lnTo>
                    <a:pt x="169011" y="24371"/>
                  </a:lnTo>
                  <a:lnTo>
                    <a:pt x="169240" y="23545"/>
                  </a:lnTo>
                  <a:lnTo>
                    <a:pt x="169684" y="22872"/>
                  </a:lnTo>
                  <a:lnTo>
                    <a:pt x="168986" y="22466"/>
                  </a:lnTo>
                  <a:lnTo>
                    <a:pt x="168148" y="22275"/>
                  </a:lnTo>
                  <a:lnTo>
                    <a:pt x="167017" y="22504"/>
                  </a:lnTo>
                  <a:lnTo>
                    <a:pt x="166560" y="22758"/>
                  </a:lnTo>
                  <a:lnTo>
                    <a:pt x="166217" y="23291"/>
                  </a:lnTo>
                  <a:lnTo>
                    <a:pt x="165722" y="23698"/>
                  </a:lnTo>
                  <a:lnTo>
                    <a:pt x="165125" y="23964"/>
                  </a:lnTo>
                  <a:lnTo>
                    <a:pt x="164680" y="24676"/>
                  </a:lnTo>
                  <a:lnTo>
                    <a:pt x="164490" y="25527"/>
                  </a:lnTo>
                  <a:lnTo>
                    <a:pt x="165049" y="28219"/>
                  </a:lnTo>
                  <a:lnTo>
                    <a:pt x="166827" y="29375"/>
                  </a:lnTo>
                  <a:lnTo>
                    <a:pt x="169583" y="28816"/>
                  </a:lnTo>
                  <a:lnTo>
                    <a:pt x="170332" y="28257"/>
                  </a:lnTo>
                  <a:lnTo>
                    <a:pt x="170802" y="27533"/>
                  </a:lnTo>
                  <a:close/>
                </a:path>
                <a:path w="249554" h="164464">
                  <a:moveTo>
                    <a:pt x="178231" y="93040"/>
                  </a:moveTo>
                  <a:lnTo>
                    <a:pt x="176796" y="92049"/>
                  </a:lnTo>
                  <a:lnTo>
                    <a:pt x="175793" y="90512"/>
                  </a:lnTo>
                  <a:lnTo>
                    <a:pt x="175514" y="88709"/>
                  </a:lnTo>
                  <a:lnTo>
                    <a:pt x="174866" y="88404"/>
                  </a:lnTo>
                  <a:lnTo>
                    <a:pt x="174180" y="88226"/>
                  </a:lnTo>
                  <a:lnTo>
                    <a:pt x="173456" y="88150"/>
                  </a:lnTo>
                  <a:lnTo>
                    <a:pt x="173863" y="88849"/>
                  </a:lnTo>
                  <a:lnTo>
                    <a:pt x="174155" y="89611"/>
                  </a:lnTo>
                  <a:lnTo>
                    <a:pt x="174218" y="91922"/>
                  </a:lnTo>
                  <a:lnTo>
                    <a:pt x="173596" y="93218"/>
                  </a:lnTo>
                  <a:lnTo>
                    <a:pt x="172618" y="94157"/>
                  </a:lnTo>
                  <a:lnTo>
                    <a:pt x="173050" y="96672"/>
                  </a:lnTo>
                  <a:lnTo>
                    <a:pt x="171881" y="99110"/>
                  </a:lnTo>
                  <a:lnTo>
                    <a:pt x="169786" y="100393"/>
                  </a:lnTo>
                  <a:lnTo>
                    <a:pt x="171069" y="101041"/>
                  </a:lnTo>
                  <a:lnTo>
                    <a:pt x="172567" y="101307"/>
                  </a:lnTo>
                  <a:lnTo>
                    <a:pt x="174853" y="100787"/>
                  </a:lnTo>
                  <a:lnTo>
                    <a:pt x="175221" y="100647"/>
                  </a:lnTo>
                  <a:lnTo>
                    <a:pt x="174294" y="97548"/>
                  </a:lnTo>
                  <a:lnTo>
                    <a:pt x="175641" y="94488"/>
                  </a:lnTo>
                  <a:lnTo>
                    <a:pt x="178231" y="93040"/>
                  </a:lnTo>
                  <a:close/>
                </a:path>
                <a:path w="249554" h="164464">
                  <a:moveTo>
                    <a:pt x="186067" y="135318"/>
                  </a:moveTo>
                  <a:lnTo>
                    <a:pt x="185483" y="135013"/>
                  </a:lnTo>
                  <a:lnTo>
                    <a:pt x="186067" y="135331"/>
                  </a:lnTo>
                  <a:close/>
                </a:path>
                <a:path w="249554" h="164464">
                  <a:moveTo>
                    <a:pt x="190195" y="63639"/>
                  </a:moveTo>
                  <a:lnTo>
                    <a:pt x="189433" y="62941"/>
                  </a:lnTo>
                  <a:lnTo>
                    <a:pt x="188823" y="62052"/>
                  </a:lnTo>
                  <a:lnTo>
                    <a:pt x="188506" y="60998"/>
                  </a:lnTo>
                  <a:lnTo>
                    <a:pt x="188341" y="60248"/>
                  </a:lnTo>
                  <a:lnTo>
                    <a:pt x="187172" y="60439"/>
                  </a:lnTo>
                  <a:lnTo>
                    <a:pt x="186004" y="60299"/>
                  </a:lnTo>
                  <a:lnTo>
                    <a:pt x="184975" y="59855"/>
                  </a:lnTo>
                  <a:lnTo>
                    <a:pt x="184988" y="60134"/>
                  </a:lnTo>
                  <a:lnTo>
                    <a:pt x="185648" y="62458"/>
                  </a:lnTo>
                  <a:lnTo>
                    <a:pt x="187871" y="63817"/>
                  </a:lnTo>
                  <a:lnTo>
                    <a:pt x="190195" y="63639"/>
                  </a:lnTo>
                  <a:close/>
                </a:path>
                <a:path w="249554" h="164464">
                  <a:moveTo>
                    <a:pt x="196062" y="73837"/>
                  </a:moveTo>
                  <a:lnTo>
                    <a:pt x="195567" y="73685"/>
                  </a:lnTo>
                  <a:lnTo>
                    <a:pt x="194525" y="73647"/>
                  </a:lnTo>
                  <a:lnTo>
                    <a:pt x="193878" y="75628"/>
                  </a:lnTo>
                  <a:lnTo>
                    <a:pt x="192290" y="77254"/>
                  </a:lnTo>
                  <a:lnTo>
                    <a:pt x="189674" y="77965"/>
                  </a:lnTo>
                  <a:lnTo>
                    <a:pt x="189572" y="79006"/>
                  </a:lnTo>
                  <a:lnTo>
                    <a:pt x="189776" y="79984"/>
                  </a:lnTo>
                  <a:lnTo>
                    <a:pt x="190195" y="80721"/>
                  </a:lnTo>
                  <a:lnTo>
                    <a:pt x="190931" y="80048"/>
                  </a:lnTo>
                  <a:lnTo>
                    <a:pt x="191808" y="79514"/>
                  </a:lnTo>
                  <a:lnTo>
                    <a:pt x="193357" y="79070"/>
                  </a:lnTo>
                  <a:lnTo>
                    <a:pt x="194360" y="78981"/>
                  </a:lnTo>
                  <a:lnTo>
                    <a:pt x="194246" y="76669"/>
                  </a:lnTo>
                  <a:lnTo>
                    <a:pt x="194919" y="75044"/>
                  </a:lnTo>
                  <a:lnTo>
                    <a:pt x="196062" y="73837"/>
                  </a:lnTo>
                  <a:close/>
                </a:path>
                <a:path w="249554" h="164464">
                  <a:moveTo>
                    <a:pt x="214007" y="130721"/>
                  </a:moveTo>
                  <a:lnTo>
                    <a:pt x="212496" y="125425"/>
                  </a:lnTo>
                  <a:lnTo>
                    <a:pt x="209715" y="123888"/>
                  </a:lnTo>
                  <a:lnTo>
                    <a:pt x="206565" y="124777"/>
                  </a:lnTo>
                  <a:lnTo>
                    <a:pt x="205765" y="125298"/>
                  </a:lnTo>
                  <a:lnTo>
                    <a:pt x="205092" y="124421"/>
                  </a:lnTo>
                  <a:lnTo>
                    <a:pt x="204025" y="123964"/>
                  </a:lnTo>
                  <a:lnTo>
                    <a:pt x="202882" y="124028"/>
                  </a:lnTo>
                  <a:lnTo>
                    <a:pt x="203174" y="124879"/>
                  </a:lnTo>
                  <a:lnTo>
                    <a:pt x="203263" y="125323"/>
                  </a:lnTo>
                  <a:lnTo>
                    <a:pt x="205346" y="130276"/>
                  </a:lnTo>
                  <a:lnTo>
                    <a:pt x="205943" y="131318"/>
                  </a:lnTo>
                  <a:lnTo>
                    <a:pt x="206209" y="132575"/>
                  </a:lnTo>
                  <a:lnTo>
                    <a:pt x="206197" y="133210"/>
                  </a:lnTo>
                  <a:lnTo>
                    <a:pt x="206082" y="133819"/>
                  </a:lnTo>
                  <a:lnTo>
                    <a:pt x="206590" y="134086"/>
                  </a:lnTo>
                  <a:lnTo>
                    <a:pt x="207137" y="134264"/>
                  </a:lnTo>
                  <a:lnTo>
                    <a:pt x="208280" y="134429"/>
                  </a:lnTo>
                  <a:lnTo>
                    <a:pt x="209791" y="134226"/>
                  </a:lnTo>
                  <a:lnTo>
                    <a:pt x="212458" y="133477"/>
                  </a:lnTo>
                  <a:lnTo>
                    <a:pt x="214007" y="130721"/>
                  </a:lnTo>
                  <a:close/>
                </a:path>
                <a:path w="249554" h="164464">
                  <a:moveTo>
                    <a:pt x="218287" y="69977"/>
                  </a:moveTo>
                  <a:lnTo>
                    <a:pt x="217538" y="68795"/>
                  </a:lnTo>
                  <a:lnTo>
                    <a:pt x="216839" y="66535"/>
                  </a:lnTo>
                  <a:lnTo>
                    <a:pt x="217004" y="64922"/>
                  </a:lnTo>
                  <a:lnTo>
                    <a:pt x="217639" y="63525"/>
                  </a:lnTo>
                  <a:lnTo>
                    <a:pt x="217030" y="63334"/>
                  </a:lnTo>
                  <a:lnTo>
                    <a:pt x="216128" y="64947"/>
                  </a:lnTo>
                  <a:lnTo>
                    <a:pt x="214553" y="66192"/>
                  </a:lnTo>
                  <a:lnTo>
                    <a:pt x="211874" y="66713"/>
                  </a:lnTo>
                  <a:lnTo>
                    <a:pt x="210489" y="66624"/>
                  </a:lnTo>
                  <a:lnTo>
                    <a:pt x="210261" y="67462"/>
                  </a:lnTo>
                  <a:lnTo>
                    <a:pt x="210159" y="68351"/>
                  </a:lnTo>
                  <a:lnTo>
                    <a:pt x="210769" y="70485"/>
                  </a:lnTo>
                  <a:lnTo>
                    <a:pt x="211582" y="71424"/>
                  </a:lnTo>
                  <a:lnTo>
                    <a:pt x="212572" y="72059"/>
                  </a:lnTo>
                  <a:lnTo>
                    <a:pt x="213283" y="71437"/>
                  </a:lnTo>
                  <a:lnTo>
                    <a:pt x="214109" y="70942"/>
                  </a:lnTo>
                  <a:lnTo>
                    <a:pt x="215988" y="70396"/>
                  </a:lnTo>
                  <a:lnTo>
                    <a:pt x="216903" y="70345"/>
                  </a:lnTo>
                  <a:lnTo>
                    <a:pt x="217779" y="70459"/>
                  </a:lnTo>
                  <a:lnTo>
                    <a:pt x="218287" y="69977"/>
                  </a:lnTo>
                  <a:close/>
                </a:path>
                <a:path w="249554" h="164464">
                  <a:moveTo>
                    <a:pt x="219329" y="98844"/>
                  </a:moveTo>
                  <a:lnTo>
                    <a:pt x="218579" y="95224"/>
                  </a:lnTo>
                  <a:lnTo>
                    <a:pt x="216916" y="94145"/>
                  </a:lnTo>
                  <a:lnTo>
                    <a:pt x="216916" y="98755"/>
                  </a:lnTo>
                  <a:lnTo>
                    <a:pt x="216217" y="96316"/>
                  </a:lnTo>
                  <a:lnTo>
                    <a:pt x="215379" y="95326"/>
                  </a:lnTo>
                  <a:lnTo>
                    <a:pt x="216217" y="96316"/>
                  </a:lnTo>
                  <a:lnTo>
                    <a:pt x="216916" y="98755"/>
                  </a:lnTo>
                  <a:lnTo>
                    <a:pt x="216916" y="94145"/>
                  </a:lnTo>
                  <a:lnTo>
                    <a:pt x="216789" y="94056"/>
                  </a:lnTo>
                  <a:lnTo>
                    <a:pt x="214731" y="94475"/>
                  </a:lnTo>
                  <a:lnTo>
                    <a:pt x="214337" y="94703"/>
                  </a:lnTo>
                  <a:lnTo>
                    <a:pt x="213715" y="94322"/>
                  </a:lnTo>
                  <a:lnTo>
                    <a:pt x="213017" y="94068"/>
                  </a:lnTo>
                  <a:lnTo>
                    <a:pt x="212280" y="93992"/>
                  </a:lnTo>
                  <a:lnTo>
                    <a:pt x="213093" y="94742"/>
                  </a:lnTo>
                  <a:lnTo>
                    <a:pt x="213715" y="95681"/>
                  </a:lnTo>
                  <a:lnTo>
                    <a:pt x="214083" y="96748"/>
                  </a:lnTo>
                  <a:lnTo>
                    <a:pt x="214604" y="97409"/>
                  </a:lnTo>
                  <a:lnTo>
                    <a:pt x="215023" y="98171"/>
                  </a:lnTo>
                  <a:lnTo>
                    <a:pt x="215595" y="100126"/>
                  </a:lnTo>
                  <a:lnTo>
                    <a:pt x="215582" y="101244"/>
                  </a:lnTo>
                  <a:lnTo>
                    <a:pt x="215341" y="102298"/>
                  </a:lnTo>
                  <a:lnTo>
                    <a:pt x="216027" y="101485"/>
                  </a:lnTo>
                  <a:lnTo>
                    <a:pt x="216738" y="99949"/>
                  </a:lnTo>
                  <a:lnTo>
                    <a:pt x="216331" y="100990"/>
                  </a:lnTo>
                  <a:lnTo>
                    <a:pt x="218160" y="100609"/>
                  </a:lnTo>
                  <a:lnTo>
                    <a:pt x="219329" y="98844"/>
                  </a:lnTo>
                  <a:close/>
                </a:path>
                <a:path w="249554" h="164464">
                  <a:moveTo>
                    <a:pt x="230251" y="54317"/>
                  </a:moveTo>
                  <a:lnTo>
                    <a:pt x="229235" y="53301"/>
                  </a:lnTo>
                  <a:lnTo>
                    <a:pt x="228536" y="51968"/>
                  </a:lnTo>
                  <a:lnTo>
                    <a:pt x="228371" y="50444"/>
                  </a:lnTo>
                  <a:lnTo>
                    <a:pt x="227749" y="50165"/>
                  </a:lnTo>
                  <a:lnTo>
                    <a:pt x="227076" y="50025"/>
                  </a:lnTo>
                  <a:lnTo>
                    <a:pt x="224523" y="50558"/>
                  </a:lnTo>
                  <a:lnTo>
                    <a:pt x="223354" y="52324"/>
                  </a:lnTo>
                  <a:lnTo>
                    <a:pt x="224104" y="55943"/>
                  </a:lnTo>
                  <a:lnTo>
                    <a:pt x="225894" y="57099"/>
                  </a:lnTo>
                  <a:lnTo>
                    <a:pt x="229006" y="56464"/>
                  </a:lnTo>
                  <a:lnTo>
                    <a:pt x="229933" y="55499"/>
                  </a:lnTo>
                  <a:lnTo>
                    <a:pt x="230251" y="54317"/>
                  </a:lnTo>
                  <a:close/>
                </a:path>
                <a:path w="249554" h="164464">
                  <a:moveTo>
                    <a:pt x="230606" y="115341"/>
                  </a:moveTo>
                  <a:lnTo>
                    <a:pt x="230530" y="115062"/>
                  </a:lnTo>
                  <a:lnTo>
                    <a:pt x="230136" y="114909"/>
                  </a:lnTo>
                  <a:lnTo>
                    <a:pt x="229958" y="114808"/>
                  </a:lnTo>
                  <a:lnTo>
                    <a:pt x="229882" y="115214"/>
                  </a:lnTo>
                  <a:lnTo>
                    <a:pt x="229781" y="115595"/>
                  </a:lnTo>
                  <a:lnTo>
                    <a:pt x="229641" y="115963"/>
                  </a:lnTo>
                  <a:lnTo>
                    <a:pt x="229958" y="115874"/>
                  </a:lnTo>
                  <a:lnTo>
                    <a:pt x="230276" y="115912"/>
                  </a:lnTo>
                  <a:lnTo>
                    <a:pt x="230593" y="115887"/>
                  </a:lnTo>
                  <a:lnTo>
                    <a:pt x="230606" y="115341"/>
                  </a:lnTo>
                  <a:close/>
                </a:path>
                <a:path w="249554" h="164464">
                  <a:moveTo>
                    <a:pt x="241376" y="86271"/>
                  </a:moveTo>
                  <a:lnTo>
                    <a:pt x="240398" y="82854"/>
                  </a:lnTo>
                  <a:lnTo>
                    <a:pt x="238594" y="81851"/>
                  </a:lnTo>
                  <a:lnTo>
                    <a:pt x="236829" y="82283"/>
                  </a:lnTo>
                  <a:lnTo>
                    <a:pt x="237134" y="83070"/>
                  </a:lnTo>
                  <a:lnTo>
                    <a:pt x="237426" y="84480"/>
                  </a:lnTo>
                  <a:lnTo>
                    <a:pt x="237388" y="85458"/>
                  </a:lnTo>
                  <a:lnTo>
                    <a:pt x="237159" y="86360"/>
                  </a:lnTo>
                  <a:lnTo>
                    <a:pt x="237896" y="86931"/>
                  </a:lnTo>
                  <a:lnTo>
                    <a:pt x="238506" y="87668"/>
                  </a:lnTo>
                  <a:lnTo>
                    <a:pt x="238836" y="88595"/>
                  </a:lnTo>
                  <a:lnTo>
                    <a:pt x="240449" y="87985"/>
                  </a:lnTo>
                  <a:lnTo>
                    <a:pt x="241376" y="86271"/>
                  </a:lnTo>
                  <a:close/>
                </a:path>
                <a:path w="249554" h="164464">
                  <a:moveTo>
                    <a:pt x="249542" y="41414"/>
                  </a:moveTo>
                  <a:lnTo>
                    <a:pt x="248920" y="39268"/>
                  </a:lnTo>
                  <a:lnTo>
                    <a:pt x="248513" y="38646"/>
                  </a:lnTo>
                  <a:lnTo>
                    <a:pt x="247789" y="38328"/>
                  </a:lnTo>
                  <a:lnTo>
                    <a:pt x="247116" y="37896"/>
                  </a:lnTo>
                  <a:lnTo>
                    <a:pt x="246557" y="37350"/>
                  </a:lnTo>
                  <a:lnTo>
                    <a:pt x="245440" y="37172"/>
                  </a:lnTo>
                  <a:lnTo>
                    <a:pt x="243078" y="37846"/>
                  </a:lnTo>
                  <a:lnTo>
                    <a:pt x="242023" y="39687"/>
                  </a:lnTo>
                  <a:lnTo>
                    <a:pt x="243052" y="43243"/>
                  </a:lnTo>
                  <a:lnTo>
                    <a:pt x="244906" y="44284"/>
                  </a:lnTo>
                  <a:lnTo>
                    <a:pt x="248500" y="43268"/>
                  </a:lnTo>
                  <a:lnTo>
                    <a:pt x="249542" y="4141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645159" y="4463490"/>
              <a:ext cx="226695" cy="184785"/>
            </a:xfrm>
            <a:custGeom>
              <a:avLst/>
              <a:gdLst/>
              <a:ahLst/>
              <a:cxnLst/>
              <a:rect l="l" t="t" r="r" b="b"/>
              <a:pathLst>
                <a:path w="226695" h="184785">
                  <a:moveTo>
                    <a:pt x="7124" y="113449"/>
                  </a:moveTo>
                  <a:lnTo>
                    <a:pt x="6667" y="111887"/>
                  </a:lnTo>
                  <a:lnTo>
                    <a:pt x="5575" y="110007"/>
                  </a:lnTo>
                  <a:lnTo>
                    <a:pt x="4051" y="109296"/>
                  </a:lnTo>
                  <a:lnTo>
                    <a:pt x="2260" y="109816"/>
                  </a:lnTo>
                  <a:lnTo>
                    <a:pt x="1181" y="110477"/>
                  </a:lnTo>
                  <a:lnTo>
                    <a:pt x="685" y="111010"/>
                  </a:lnTo>
                  <a:lnTo>
                    <a:pt x="114" y="112356"/>
                  </a:lnTo>
                  <a:lnTo>
                    <a:pt x="0" y="113118"/>
                  </a:lnTo>
                  <a:lnTo>
                    <a:pt x="749" y="115671"/>
                  </a:lnTo>
                  <a:lnTo>
                    <a:pt x="2628" y="116687"/>
                  </a:lnTo>
                  <a:lnTo>
                    <a:pt x="4762" y="116065"/>
                  </a:lnTo>
                  <a:lnTo>
                    <a:pt x="6515" y="114896"/>
                  </a:lnTo>
                  <a:lnTo>
                    <a:pt x="7124" y="113449"/>
                  </a:lnTo>
                  <a:close/>
                </a:path>
                <a:path w="226695" h="184785">
                  <a:moveTo>
                    <a:pt x="16383" y="176707"/>
                  </a:moveTo>
                  <a:lnTo>
                    <a:pt x="16230" y="176149"/>
                  </a:lnTo>
                  <a:lnTo>
                    <a:pt x="16027" y="175869"/>
                  </a:lnTo>
                  <a:lnTo>
                    <a:pt x="15328" y="174409"/>
                  </a:lnTo>
                  <a:lnTo>
                    <a:pt x="13703" y="173596"/>
                  </a:lnTo>
                  <a:lnTo>
                    <a:pt x="11684" y="174167"/>
                  </a:lnTo>
                  <a:lnTo>
                    <a:pt x="10579" y="174942"/>
                  </a:lnTo>
                  <a:lnTo>
                    <a:pt x="10261" y="175361"/>
                  </a:lnTo>
                  <a:lnTo>
                    <a:pt x="9690" y="176555"/>
                  </a:lnTo>
                  <a:lnTo>
                    <a:pt x="9563" y="177380"/>
                  </a:lnTo>
                  <a:lnTo>
                    <a:pt x="9906" y="178536"/>
                  </a:lnTo>
                  <a:lnTo>
                    <a:pt x="10261" y="179057"/>
                  </a:lnTo>
                  <a:lnTo>
                    <a:pt x="14846" y="180035"/>
                  </a:lnTo>
                  <a:lnTo>
                    <a:pt x="15760" y="179209"/>
                  </a:lnTo>
                  <a:lnTo>
                    <a:pt x="15976" y="178854"/>
                  </a:lnTo>
                  <a:lnTo>
                    <a:pt x="16344" y="177812"/>
                  </a:lnTo>
                  <a:lnTo>
                    <a:pt x="16383" y="176707"/>
                  </a:lnTo>
                  <a:close/>
                </a:path>
                <a:path w="226695" h="184785">
                  <a:moveTo>
                    <a:pt x="28854" y="90131"/>
                  </a:moveTo>
                  <a:lnTo>
                    <a:pt x="28130" y="86499"/>
                  </a:lnTo>
                  <a:lnTo>
                    <a:pt x="26352" y="85331"/>
                  </a:lnTo>
                  <a:lnTo>
                    <a:pt x="23876" y="85839"/>
                  </a:lnTo>
                  <a:lnTo>
                    <a:pt x="23406" y="86131"/>
                  </a:lnTo>
                  <a:lnTo>
                    <a:pt x="22123" y="87261"/>
                  </a:lnTo>
                  <a:lnTo>
                    <a:pt x="21640" y="88404"/>
                  </a:lnTo>
                  <a:lnTo>
                    <a:pt x="22212" y="91300"/>
                  </a:lnTo>
                  <a:lnTo>
                    <a:pt x="23787" y="92392"/>
                  </a:lnTo>
                  <a:lnTo>
                    <a:pt x="25590" y="92227"/>
                  </a:lnTo>
                  <a:lnTo>
                    <a:pt x="25831" y="92240"/>
                  </a:lnTo>
                  <a:lnTo>
                    <a:pt x="27660" y="91897"/>
                  </a:lnTo>
                  <a:lnTo>
                    <a:pt x="28854" y="90131"/>
                  </a:lnTo>
                  <a:close/>
                </a:path>
                <a:path w="226695" h="184785">
                  <a:moveTo>
                    <a:pt x="32778" y="77025"/>
                  </a:moveTo>
                  <a:lnTo>
                    <a:pt x="32448" y="76238"/>
                  </a:lnTo>
                  <a:lnTo>
                    <a:pt x="31140" y="74930"/>
                  </a:lnTo>
                  <a:lnTo>
                    <a:pt x="30340" y="74599"/>
                  </a:lnTo>
                  <a:lnTo>
                    <a:pt x="28486" y="74599"/>
                  </a:lnTo>
                  <a:lnTo>
                    <a:pt x="27686" y="74930"/>
                  </a:lnTo>
                  <a:lnTo>
                    <a:pt x="26365" y="76238"/>
                  </a:lnTo>
                  <a:lnTo>
                    <a:pt x="26035" y="77025"/>
                  </a:lnTo>
                  <a:lnTo>
                    <a:pt x="26035" y="78867"/>
                  </a:lnTo>
                  <a:lnTo>
                    <a:pt x="26365" y="79667"/>
                  </a:lnTo>
                  <a:lnTo>
                    <a:pt x="27686" y="80962"/>
                  </a:lnTo>
                  <a:lnTo>
                    <a:pt x="28486" y="81292"/>
                  </a:lnTo>
                  <a:lnTo>
                    <a:pt x="30340" y="81292"/>
                  </a:lnTo>
                  <a:lnTo>
                    <a:pt x="31140" y="80962"/>
                  </a:lnTo>
                  <a:lnTo>
                    <a:pt x="32448" y="79667"/>
                  </a:lnTo>
                  <a:lnTo>
                    <a:pt x="32778" y="78867"/>
                  </a:lnTo>
                  <a:lnTo>
                    <a:pt x="32778" y="77025"/>
                  </a:lnTo>
                  <a:close/>
                </a:path>
                <a:path w="226695" h="184785">
                  <a:moveTo>
                    <a:pt x="37439" y="123063"/>
                  </a:moveTo>
                  <a:lnTo>
                    <a:pt x="36474" y="119786"/>
                  </a:lnTo>
                  <a:lnTo>
                    <a:pt x="35064" y="118884"/>
                  </a:lnTo>
                  <a:lnTo>
                    <a:pt x="33007" y="118935"/>
                  </a:lnTo>
                  <a:lnTo>
                    <a:pt x="32131" y="119189"/>
                  </a:lnTo>
                  <a:lnTo>
                    <a:pt x="31661" y="119545"/>
                  </a:lnTo>
                  <a:lnTo>
                    <a:pt x="30480" y="120802"/>
                  </a:lnTo>
                  <a:lnTo>
                    <a:pt x="30099" y="121983"/>
                  </a:lnTo>
                  <a:lnTo>
                    <a:pt x="30797" y="124358"/>
                  </a:lnTo>
                  <a:lnTo>
                    <a:pt x="31775" y="125158"/>
                  </a:lnTo>
                  <a:lnTo>
                    <a:pt x="33464" y="125552"/>
                  </a:lnTo>
                  <a:lnTo>
                    <a:pt x="34048" y="125603"/>
                  </a:lnTo>
                  <a:lnTo>
                    <a:pt x="36410" y="124917"/>
                  </a:lnTo>
                  <a:lnTo>
                    <a:pt x="37439" y="123063"/>
                  </a:lnTo>
                  <a:close/>
                </a:path>
                <a:path w="226695" h="184785">
                  <a:moveTo>
                    <a:pt x="37528" y="159194"/>
                  </a:moveTo>
                  <a:lnTo>
                    <a:pt x="36906" y="157086"/>
                  </a:lnTo>
                  <a:lnTo>
                    <a:pt x="36118" y="156362"/>
                  </a:lnTo>
                  <a:lnTo>
                    <a:pt x="34518" y="155740"/>
                  </a:lnTo>
                  <a:lnTo>
                    <a:pt x="33769" y="155638"/>
                  </a:lnTo>
                  <a:lnTo>
                    <a:pt x="31762" y="156235"/>
                  </a:lnTo>
                  <a:lnTo>
                    <a:pt x="32562" y="155041"/>
                  </a:lnTo>
                  <a:lnTo>
                    <a:pt x="28663" y="150507"/>
                  </a:lnTo>
                  <a:lnTo>
                    <a:pt x="26974" y="150837"/>
                  </a:lnTo>
                  <a:lnTo>
                    <a:pt x="26047" y="151777"/>
                  </a:lnTo>
                  <a:lnTo>
                    <a:pt x="25692" y="152933"/>
                  </a:lnTo>
                  <a:lnTo>
                    <a:pt x="25501" y="154152"/>
                  </a:lnTo>
                  <a:lnTo>
                    <a:pt x="25946" y="156337"/>
                  </a:lnTo>
                  <a:lnTo>
                    <a:pt x="27711" y="157518"/>
                  </a:lnTo>
                  <a:lnTo>
                    <a:pt x="30949" y="156895"/>
                  </a:lnTo>
                  <a:lnTo>
                    <a:pt x="30213" y="158229"/>
                  </a:lnTo>
                  <a:lnTo>
                    <a:pt x="31242" y="161747"/>
                  </a:lnTo>
                  <a:lnTo>
                    <a:pt x="33058" y="162737"/>
                  </a:lnTo>
                  <a:lnTo>
                    <a:pt x="35636" y="162064"/>
                  </a:lnTo>
                  <a:lnTo>
                    <a:pt x="36182" y="161607"/>
                  </a:lnTo>
                  <a:lnTo>
                    <a:pt x="37236" y="160248"/>
                  </a:lnTo>
                  <a:lnTo>
                    <a:pt x="37528" y="159194"/>
                  </a:lnTo>
                  <a:close/>
                </a:path>
                <a:path w="226695" h="184785">
                  <a:moveTo>
                    <a:pt x="44361" y="182435"/>
                  </a:moveTo>
                  <a:lnTo>
                    <a:pt x="43573" y="179793"/>
                  </a:lnTo>
                  <a:lnTo>
                    <a:pt x="41706" y="178777"/>
                  </a:lnTo>
                  <a:lnTo>
                    <a:pt x="38354" y="179743"/>
                  </a:lnTo>
                  <a:lnTo>
                    <a:pt x="37439" y="181229"/>
                  </a:lnTo>
                  <a:lnTo>
                    <a:pt x="37566" y="183222"/>
                  </a:lnTo>
                  <a:lnTo>
                    <a:pt x="37668" y="183515"/>
                  </a:lnTo>
                  <a:lnTo>
                    <a:pt x="43827" y="184073"/>
                  </a:lnTo>
                  <a:lnTo>
                    <a:pt x="44234" y="183324"/>
                  </a:lnTo>
                  <a:lnTo>
                    <a:pt x="44361" y="182435"/>
                  </a:lnTo>
                  <a:close/>
                </a:path>
                <a:path w="226695" h="184785">
                  <a:moveTo>
                    <a:pt x="47396" y="168529"/>
                  </a:moveTo>
                  <a:lnTo>
                    <a:pt x="46583" y="165684"/>
                  </a:lnTo>
                  <a:lnTo>
                    <a:pt x="45796" y="164617"/>
                  </a:lnTo>
                  <a:lnTo>
                    <a:pt x="43307" y="162687"/>
                  </a:lnTo>
                  <a:lnTo>
                    <a:pt x="41287" y="162204"/>
                  </a:lnTo>
                  <a:lnTo>
                    <a:pt x="38239" y="163055"/>
                  </a:lnTo>
                  <a:lnTo>
                    <a:pt x="37338" y="163639"/>
                  </a:lnTo>
                  <a:lnTo>
                    <a:pt x="35102" y="165900"/>
                  </a:lnTo>
                  <a:lnTo>
                    <a:pt x="34417" y="168148"/>
                  </a:lnTo>
                  <a:lnTo>
                    <a:pt x="35509" y="171970"/>
                  </a:lnTo>
                  <a:lnTo>
                    <a:pt x="36588" y="173253"/>
                  </a:lnTo>
                  <a:lnTo>
                    <a:pt x="38709" y="174383"/>
                  </a:lnTo>
                  <a:lnTo>
                    <a:pt x="40233" y="174866"/>
                  </a:lnTo>
                  <a:lnTo>
                    <a:pt x="41465" y="174917"/>
                  </a:lnTo>
                  <a:lnTo>
                    <a:pt x="43586" y="174320"/>
                  </a:lnTo>
                  <a:lnTo>
                    <a:pt x="47396" y="168529"/>
                  </a:lnTo>
                  <a:close/>
                </a:path>
                <a:path w="226695" h="184785">
                  <a:moveTo>
                    <a:pt x="54889" y="137922"/>
                  </a:moveTo>
                  <a:lnTo>
                    <a:pt x="54343" y="135166"/>
                  </a:lnTo>
                  <a:lnTo>
                    <a:pt x="52578" y="133985"/>
                  </a:lnTo>
                  <a:lnTo>
                    <a:pt x="49911" y="134493"/>
                  </a:lnTo>
                  <a:lnTo>
                    <a:pt x="49237" y="134962"/>
                  </a:lnTo>
                  <a:lnTo>
                    <a:pt x="48755" y="135585"/>
                  </a:lnTo>
                  <a:lnTo>
                    <a:pt x="47980" y="135432"/>
                  </a:lnTo>
                  <a:lnTo>
                    <a:pt x="47180" y="135394"/>
                  </a:lnTo>
                  <a:lnTo>
                    <a:pt x="45453" y="135890"/>
                  </a:lnTo>
                  <a:lnTo>
                    <a:pt x="44754" y="136436"/>
                  </a:lnTo>
                  <a:lnTo>
                    <a:pt x="42989" y="138328"/>
                  </a:lnTo>
                  <a:lnTo>
                    <a:pt x="42443" y="140055"/>
                  </a:lnTo>
                  <a:lnTo>
                    <a:pt x="42976" y="141909"/>
                  </a:lnTo>
                  <a:lnTo>
                    <a:pt x="43091" y="142074"/>
                  </a:lnTo>
                  <a:lnTo>
                    <a:pt x="43992" y="144538"/>
                  </a:lnTo>
                  <a:lnTo>
                    <a:pt x="46621" y="145935"/>
                  </a:lnTo>
                  <a:lnTo>
                    <a:pt x="51295" y="144576"/>
                  </a:lnTo>
                  <a:lnTo>
                    <a:pt x="52641" y="142684"/>
                  </a:lnTo>
                  <a:lnTo>
                    <a:pt x="52730" y="140614"/>
                  </a:lnTo>
                  <a:lnTo>
                    <a:pt x="52298" y="140843"/>
                  </a:lnTo>
                  <a:lnTo>
                    <a:pt x="52501" y="140716"/>
                  </a:lnTo>
                  <a:lnTo>
                    <a:pt x="52730" y="140614"/>
                  </a:lnTo>
                  <a:lnTo>
                    <a:pt x="53263" y="140373"/>
                  </a:lnTo>
                  <a:lnTo>
                    <a:pt x="53746" y="140042"/>
                  </a:lnTo>
                  <a:lnTo>
                    <a:pt x="54622" y="138861"/>
                  </a:lnTo>
                  <a:lnTo>
                    <a:pt x="54889" y="137922"/>
                  </a:lnTo>
                  <a:close/>
                </a:path>
                <a:path w="226695" h="184785">
                  <a:moveTo>
                    <a:pt x="57518" y="57912"/>
                  </a:moveTo>
                  <a:lnTo>
                    <a:pt x="57492" y="55778"/>
                  </a:lnTo>
                  <a:lnTo>
                    <a:pt x="57137" y="53949"/>
                  </a:lnTo>
                  <a:lnTo>
                    <a:pt x="55359" y="52781"/>
                  </a:lnTo>
                  <a:lnTo>
                    <a:pt x="51701" y="53492"/>
                  </a:lnTo>
                  <a:lnTo>
                    <a:pt x="50520" y="55245"/>
                  </a:lnTo>
                  <a:lnTo>
                    <a:pt x="51231" y="58877"/>
                  </a:lnTo>
                  <a:lnTo>
                    <a:pt x="53009" y="60058"/>
                  </a:lnTo>
                  <a:lnTo>
                    <a:pt x="56502" y="59296"/>
                  </a:lnTo>
                  <a:lnTo>
                    <a:pt x="57518" y="57912"/>
                  </a:lnTo>
                  <a:close/>
                </a:path>
                <a:path w="226695" h="184785">
                  <a:moveTo>
                    <a:pt x="58039" y="101714"/>
                  </a:moveTo>
                  <a:lnTo>
                    <a:pt x="57391" y="98425"/>
                  </a:lnTo>
                  <a:lnTo>
                    <a:pt x="55613" y="97256"/>
                  </a:lnTo>
                  <a:lnTo>
                    <a:pt x="51955" y="97967"/>
                  </a:lnTo>
                  <a:lnTo>
                    <a:pt x="50761" y="99720"/>
                  </a:lnTo>
                  <a:lnTo>
                    <a:pt x="51574" y="103212"/>
                  </a:lnTo>
                  <a:lnTo>
                    <a:pt x="52959" y="104203"/>
                  </a:lnTo>
                  <a:lnTo>
                    <a:pt x="55092" y="104178"/>
                  </a:lnTo>
                  <a:lnTo>
                    <a:pt x="55435" y="104114"/>
                  </a:lnTo>
                  <a:lnTo>
                    <a:pt x="57289" y="103098"/>
                  </a:lnTo>
                  <a:lnTo>
                    <a:pt x="58039" y="101714"/>
                  </a:lnTo>
                  <a:close/>
                </a:path>
                <a:path w="226695" h="184785">
                  <a:moveTo>
                    <a:pt x="65011" y="114896"/>
                  </a:moveTo>
                  <a:lnTo>
                    <a:pt x="64998" y="113957"/>
                  </a:lnTo>
                  <a:lnTo>
                    <a:pt x="63830" y="109816"/>
                  </a:lnTo>
                  <a:lnTo>
                    <a:pt x="60617" y="108051"/>
                  </a:lnTo>
                  <a:lnTo>
                    <a:pt x="60617" y="109232"/>
                  </a:lnTo>
                  <a:lnTo>
                    <a:pt x="55295" y="110782"/>
                  </a:lnTo>
                  <a:lnTo>
                    <a:pt x="60617" y="109232"/>
                  </a:lnTo>
                  <a:lnTo>
                    <a:pt x="60617" y="108051"/>
                  </a:lnTo>
                  <a:lnTo>
                    <a:pt x="52628" y="114719"/>
                  </a:lnTo>
                  <a:lnTo>
                    <a:pt x="53517" y="117830"/>
                  </a:lnTo>
                  <a:lnTo>
                    <a:pt x="54521" y="119049"/>
                  </a:lnTo>
                  <a:lnTo>
                    <a:pt x="56426" y="120167"/>
                  </a:lnTo>
                  <a:lnTo>
                    <a:pt x="57111" y="120421"/>
                  </a:lnTo>
                  <a:lnTo>
                    <a:pt x="58712" y="120713"/>
                  </a:lnTo>
                  <a:lnTo>
                    <a:pt x="59639" y="120700"/>
                  </a:lnTo>
                  <a:lnTo>
                    <a:pt x="61048" y="120307"/>
                  </a:lnTo>
                  <a:lnTo>
                    <a:pt x="61912" y="119862"/>
                  </a:lnTo>
                  <a:lnTo>
                    <a:pt x="62052" y="118910"/>
                  </a:lnTo>
                  <a:lnTo>
                    <a:pt x="62382" y="117754"/>
                  </a:lnTo>
                  <a:lnTo>
                    <a:pt x="63093" y="116738"/>
                  </a:lnTo>
                  <a:lnTo>
                    <a:pt x="64122" y="116078"/>
                  </a:lnTo>
                  <a:lnTo>
                    <a:pt x="64338" y="115951"/>
                  </a:lnTo>
                  <a:lnTo>
                    <a:pt x="64833" y="115798"/>
                  </a:lnTo>
                  <a:lnTo>
                    <a:pt x="65011" y="114896"/>
                  </a:lnTo>
                  <a:close/>
                </a:path>
                <a:path w="226695" h="184785">
                  <a:moveTo>
                    <a:pt x="68440" y="184442"/>
                  </a:moveTo>
                  <a:lnTo>
                    <a:pt x="67729" y="183934"/>
                  </a:lnTo>
                  <a:lnTo>
                    <a:pt x="66294" y="183299"/>
                  </a:lnTo>
                  <a:lnTo>
                    <a:pt x="65125" y="183134"/>
                  </a:lnTo>
                  <a:lnTo>
                    <a:pt x="63182" y="183705"/>
                  </a:lnTo>
                  <a:lnTo>
                    <a:pt x="62560" y="184111"/>
                  </a:lnTo>
                  <a:lnTo>
                    <a:pt x="62001" y="184607"/>
                  </a:lnTo>
                  <a:lnTo>
                    <a:pt x="68440" y="184442"/>
                  </a:lnTo>
                  <a:close/>
                </a:path>
                <a:path w="226695" h="184785">
                  <a:moveTo>
                    <a:pt x="70485" y="162674"/>
                  </a:moveTo>
                  <a:lnTo>
                    <a:pt x="63182" y="154660"/>
                  </a:lnTo>
                  <a:lnTo>
                    <a:pt x="60833" y="155333"/>
                  </a:lnTo>
                  <a:lnTo>
                    <a:pt x="59842" y="156006"/>
                  </a:lnTo>
                  <a:lnTo>
                    <a:pt x="58699" y="157314"/>
                  </a:lnTo>
                  <a:lnTo>
                    <a:pt x="57962" y="158762"/>
                  </a:lnTo>
                  <a:lnTo>
                    <a:pt x="57429" y="158419"/>
                  </a:lnTo>
                  <a:lnTo>
                    <a:pt x="56781" y="158280"/>
                  </a:lnTo>
                  <a:lnTo>
                    <a:pt x="55486" y="158280"/>
                  </a:lnTo>
                  <a:lnTo>
                    <a:pt x="55194" y="158343"/>
                  </a:lnTo>
                  <a:lnTo>
                    <a:pt x="53352" y="159245"/>
                  </a:lnTo>
                  <a:lnTo>
                    <a:pt x="52514" y="160680"/>
                  </a:lnTo>
                  <a:lnTo>
                    <a:pt x="52920" y="162674"/>
                  </a:lnTo>
                  <a:lnTo>
                    <a:pt x="53378" y="163474"/>
                  </a:lnTo>
                  <a:lnTo>
                    <a:pt x="53492" y="161848"/>
                  </a:lnTo>
                  <a:lnTo>
                    <a:pt x="54737" y="160489"/>
                  </a:lnTo>
                  <a:lnTo>
                    <a:pt x="60096" y="164147"/>
                  </a:lnTo>
                  <a:lnTo>
                    <a:pt x="59880" y="164782"/>
                  </a:lnTo>
                  <a:lnTo>
                    <a:pt x="59537" y="165354"/>
                  </a:lnTo>
                  <a:lnTo>
                    <a:pt x="60490" y="166243"/>
                  </a:lnTo>
                  <a:lnTo>
                    <a:pt x="61683" y="166827"/>
                  </a:lnTo>
                  <a:lnTo>
                    <a:pt x="63779" y="167043"/>
                  </a:lnTo>
                  <a:lnTo>
                    <a:pt x="65049" y="166916"/>
                  </a:lnTo>
                  <a:lnTo>
                    <a:pt x="68643" y="165874"/>
                  </a:lnTo>
                  <a:lnTo>
                    <a:pt x="70485" y="162674"/>
                  </a:lnTo>
                  <a:close/>
                </a:path>
                <a:path w="226695" h="184785">
                  <a:moveTo>
                    <a:pt x="71983" y="89573"/>
                  </a:moveTo>
                  <a:lnTo>
                    <a:pt x="71793" y="88404"/>
                  </a:lnTo>
                  <a:lnTo>
                    <a:pt x="71831" y="88188"/>
                  </a:lnTo>
                  <a:lnTo>
                    <a:pt x="71437" y="86868"/>
                  </a:lnTo>
                  <a:lnTo>
                    <a:pt x="70713" y="86017"/>
                  </a:lnTo>
                  <a:lnTo>
                    <a:pt x="69672" y="85293"/>
                  </a:lnTo>
                  <a:lnTo>
                    <a:pt x="69557" y="85128"/>
                  </a:lnTo>
                  <a:lnTo>
                    <a:pt x="68262" y="84416"/>
                  </a:lnTo>
                  <a:lnTo>
                    <a:pt x="66890" y="84213"/>
                  </a:lnTo>
                  <a:lnTo>
                    <a:pt x="65354" y="84683"/>
                  </a:lnTo>
                  <a:lnTo>
                    <a:pt x="63868" y="85318"/>
                  </a:lnTo>
                  <a:lnTo>
                    <a:pt x="62915" y="86258"/>
                  </a:lnTo>
                  <a:lnTo>
                    <a:pt x="61963" y="88468"/>
                  </a:lnTo>
                  <a:lnTo>
                    <a:pt x="61785" y="89623"/>
                  </a:lnTo>
                  <a:lnTo>
                    <a:pt x="62903" y="93421"/>
                  </a:lnTo>
                  <a:lnTo>
                    <a:pt x="65697" y="94945"/>
                  </a:lnTo>
                  <a:lnTo>
                    <a:pt x="68821" y="94043"/>
                  </a:lnTo>
                  <a:lnTo>
                    <a:pt x="70446" y="92989"/>
                  </a:lnTo>
                  <a:lnTo>
                    <a:pt x="71094" y="92252"/>
                  </a:lnTo>
                  <a:lnTo>
                    <a:pt x="71869" y="90500"/>
                  </a:lnTo>
                  <a:lnTo>
                    <a:pt x="71983" y="89573"/>
                  </a:lnTo>
                  <a:close/>
                </a:path>
                <a:path w="226695" h="184785">
                  <a:moveTo>
                    <a:pt x="77825" y="134632"/>
                  </a:moveTo>
                  <a:lnTo>
                    <a:pt x="76873" y="131406"/>
                  </a:lnTo>
                  <a:lnTo>
                    <a:pt x="75323" y="129946"/>
                  </a:lnTo>
                  <a:lnTo>
                    <a:pt x="72936" y="129247"/>
                  </a:lnTo>
                  <a:lnTo>
                    <a:pt x="72580" y="130365"/>
                  </a:lnTo>
                  <a:lnTo>
                    <a:pt x="71704" y="131292"/>
                  </a:lnTo>
                  <a:lnTo>
                    <a:pt x="69367" y="131775"/>
                  </a:lnTo>
                  <a:lnTo>
                    <a:pt x="68313" y="131406"/>
                  </a:lnTo>
                  <a:lnTo>
                    <a:pt x="67538" y="130708"/>
                  </a:lnTo>
                  <a:lnTo>
                    <a:pt x="66827" y="131470"/>
                  </a:lnTo>
                  <a:lnTo>
                    <a:pt x="65659" y="133299"/>
                  </a:lnTo>
                  <a:lnTo>
                    <a:pt x="65316" y="135064"/>
                  </a:lnTo>
                  <a:lnTo>
                    <a:pt x="66306" y="138417"/>
                  </a:lnTo>
                  <a:lnTo>
                    <a:pt x="67424" y="139674"/>
                  </a:lnTo>
                  <a:lnTo>
                    <a:pt x="68821" y="140411"/>
                  </a:lnTo>
                  <a:lnTo>
                    <a:pt x="68148" y="139852"/>
                  </a:lnTo>
                  <a:lnTo>
                    <a:pt x="67691" y="139039"/>
                  </a:lnTo>
                  <a:lnTo>
                    <a:pt x="67462" y="136258"/>
                  </a:lnTo>
                  <a:lnTo>
                    <a:pt x="68859" y="134645"/>
                  </a:lnTo>
                  <a:lnTo>
                    <a:pt x="72567" y="134366"/>
                  </a:lnTo>
                  <a:lnTo>
                    <a:pt x="74193" y="135737"/>
                  </a:lnTo>
                  <a:lnTo>
                    <a:pt x="74472" y="139306"/>
                  </a:lnTo>
                  <a:lnTo>
                    <a:pt x="73253" y="140779"/>
                  </a:lnTo>
                  <a:lnTo>
                    <a:pt x="71577" y="141084"/>
                  </a:lnTo>
                  <a:lnTo>
                    <a:pt x="73558" y="140804"/>
                  </a:lnTo>
                  <a:lnTo>
                    <a:pt x="74726" y="140271"/>
                  </a:lnTo>
                  <a:lnTo>
                    <a:pt x="75069" y="140030"/>
                  </a:lnTo>
                  <a:lnTo>
                    <a:pt x="75514" y="138811"/>
                  </a:lnTo>
                  <a:lnTo>
                    <a:pt x="76301" y="137744"/>
                  </a:lnTo>
                  <a:lnTo>
                    <a:pt x="77381" y="137007"/>
                  </a:lnTo>
                  <a:lnTo>
                    <a:pt x="77762" y="135877"/>
                  </a:lnTo>
                  <a:lnTo>
                    <a:pt x="77825" y="134632"/>
                  </a:lnTo>
                  <a:close/>
                </a:path>
                <a:path w="226695" h="184785">
                  <a:moveTo>
                    <a:pt x="78028" y="62318"/>
                  </a:moveTo>
                  <a:lnTo>
                    <a:pt x="77292" y="59855"/>
                  </a:lnTo>
                  <a:lnTo>
                    <a:pt x="76847" y="59321"/>
                  </a:lnTo>
                  <a:lnTo>
                    <a:pt x="75717" y="58445"/>
                  </a:lnTo>
                  <a:lnTo>
                    <a:pt x="74993" y="58191"/>
                  </a:lnTo>
                  <a:lnTo>
                    <a:pt x="73621" y="58191"/>
                  </a:lnTo>
                  <a:lnTo>
                    <a:pt x="71526" y="58788"/>
                  </a:lnTo>
                  <a:lnTo>
                    <a:pt x="70497" y="60655"/>
                  </a:lnTo>
                  <a:lnTo>
                    <a:pt x="71539" y="64198"/>
                  </a:lnTo>
                  <a:lnTo>
                    <a:pt x="73418" y="65214"/>
                  </a:lnTo>
                  <a:lnTo>
                    <a:pt x="77000" y="64185"/>
                  </a:lnTo>
                  <a:lnTo>
                    <a:pt x="78028" y="62318"/>
                  </a:lnTo>
                  <a:close/>
                </a:path>
                <a:path w="226695" h="184785">
                  <a:moveTo>
                    <a:pt x="79552" y="37426"/>
                  </a:moveTo>
                  <a:lnTo>
                    <a:pt x="79222" y="35750"/>
                  </a:lnTo>
                  <a:lnTo>
                    <a:pt x="78676" y="35293"/>
                  </a:lnTo>
                  <a:lnTo>
                    <a:pt x="78320" y="34658"/>
                  </a:lnTo>
                  <a:lnTo>
                    <a:pt x="78155" y="33934"/>
                  </a:lnTo>
                  <a:lnTo>
                    <a:pt x="77317" y="33197"/>
                  </a:lnTo>
                  <a:lnTo>
                    <a:pt x="76161" y="32842"/>
                  </a:lnTo>
                  <a:lnTo>
                    <a:pt x="73228" y="33693"/>
                  </a:lnTo>
                  <a:lnTo>
                    <a:pt x="72199" y="35547"/>
                  </a:lnTo>
                  <a:lnTo>
                    <a:pt x="73240" y="39103"/>
                  </a:lnTo>
                  <a:lnTo>
                    <a:pt x="75120" y="40119"/>
                  </a:lnTo>
                  <a:lnTo>
                    <a:pt x="78587" y="39116"/>
                  </a:lnTo>
                  <a:lnTo>
                    <a:pt x="79552" y="37426"/>
                  </a:lnTo>
                  <a:close/>
                </a:path>
                <a:path w="226695" h="184785">
                  <a:moveTo>
                    <a:pt x="88011" y="108254"/>
                  </a:moveTo>
                  <a:lnTo>
                    <a:pt x="86829" y="104254"/>
                  </a:lnTo>
                  <a:lnTo>
                    <a:pt x="86436" y="103530"/>
                  </a:lnTo>
                  <a:lnTo>
                    <a:pt x="85915" y="102920"/>
                  </a:lnTo>
                  <a:lnTo>
                    <a:pt x="84467" y="102755"/>
                  </a:lnTo>
                  <a:lnTo>
                    <a:pt x="83210" y="102019"/>
                  </a:lnTo>
                  <a:lnTo>
                    <a:pt x="82397" y="100876"/>
                  </a:lnTo>
                  <a:lnTo>
                    <a:pt x="80924" y="100736"/>
                  </a:lnTo>
                  <a:lnTo>
                    <a:pt x="80238" y="100787"/>
                  </a:lnTo>
                  <a:lnTo>
                    <a:pt x="76479" y="101866"/>
                  </a:lnTo>
                  <a:lnTo>
                    <a:pt x="74688" y="104965"/>
                  </a:lnTo>
                  <a:lnTo>
                    <a:pt x="75438" y="108432"/>
                  </a:lnTo>
                  <a:lnTo>
                    <a:pt x="76111" y="110718"/>
                  </a:lnTo>
                  <a:lnTo>
                    <a:pt x="78016" y="112280"/>
                  </a:lnTo>
                  <a:lnTo>
                    <a:pt x="81102" y="112801"/>
                  </a:lnTo>
                  <a:lnTo>
                    <a:pt x="82029" y="112788"/>
                  </a:lnTo>
                  <a:lnTo>
                    <a:pt x="86169" y="111582"/>
                  </a:lnTo>
                  <a:lnTo>
                    <a:pt x="88011" y="108254"/>
                  </a:lnTo>
                  <a:close/>
                </a:path>
                <a:path w="226695" h="184785">
                  <a:moveTo>
                    <a:pt x="91846" y="76898"/>
                  </a:moveTo>
                  <a:lnTo>
                    <a:pt x="91655" y="76644"/>
                  </a:lnTo>
                  <a:lnTo>
                    <a:pt x="91440" y="76047"/>
                  </a:lnTo>
                  <a:lnTo>
                    <a:pt x="88747" y="76530"/>
                  </a:lnTo>
                  <a:lnTo>
                    <a:pt x="86144" y="74790"/>
                  </a:lnTo>
                  <a:lnTo>
                    <a:pt x="85458" y="71285"/>
                  </a:lnTo>
                  <a:lnTo>
                    <a:pt x="85572" y="70485"/>
                  </a:lnTo>
                  <a:lnTo>
                    <a:pt x="85801" y="69723"/>
                  </a:lnTo>
                  <a:lnTo>
                    <a:pt x="85077" y="70891"/>
                  </a:lnTo>
                  <a:lnTo>
                    <a:pt x="90271" y="77444"/>
                  </a:lnTo>
                  <a:lnTo>
                    <a:pt x="91440" y="77114"/>
                  </a:lnTo>
                  <a:lnTo>
                    <a:pt x="91846" y="76898"/>
                  </a:lnTo>
                  <a:close/>
                </a:path>
                <a:path w="226695" h="184785">
                  <a:moveTo>
                    <a:pt x="99466" y="168236"/>
                  </a:moveTo>
                  <a:lnTo>
                    <a:pt x="92252" y="161696"/>
                  </a:lnTo>
                  <a:lnTo>
                    <a:pt x="90055" y="162407"/>
                  </a:lnTo>
                  <a:lnTo>
                    <a:pt x="89623" y="162648"/>
                  </a:lnTo>
                  <a:lnTo>
                    <a:pt x="89852" y="164350"/>
                  </a:lnTo>
                  <a:lnTo>
                    <a:pt x="88747" y="165976"/>
                  </a:lnTo>
                  <a:lnTo>
                    <a:pt x="86868" y="166370"/>
                  </a:lnTo>
                  <a:lnTo>
                    <a:pt x="86575" y="166344"/>
                  </a:lnTo>
                  <a:lnTo>
                    <a:pt x="86194" y="167538"/>
                  </a:lnTo>
                  <a:lnTo>
                    <a:pt x="92671" y="175158"/>
                  </a:lnTo>
                  <a:lnTo>
                    <a:pt x="97294" y="173824"/>
                  </a:lnTo>
                  <a:lnTo>
                    <a:pt x="99072" y="171602"/>
                  </a:lnTo>
                  <a:lnTo>
                    <a:pt x="99466" y="168236"/>
                  </a:lnTo>
                  <a:close/>
                </a:path>
                <a:path w="226695" h="184785">
                  <a:moveTo>
                    <a:pt x="99758" y="101866"/>
                  </a:moveTo>
                  <a:lnTo>
                    <a:pt x="99275" y="101434"/>
                  </a:lnTo>
                  <a:lnTo>
                    <a:pt x="98971" y="100850"/>
                  </a:lnTo>
                  <a:lnTo>
                    <a:pt x="98806" y="100203"/>
                  </a:lnTo>
                  <a:lnTo>
                    <a:pt x="97447" y="100114"/>
                  </a:lnTo>
                  <a:lnTo>
                    <a:pt x="96202" y="99237"/>
                  </a:lnTo>
                  <a:lnTo>
                    <a:pt x="95237" y="96100"/>
                  </a:lnTo>
                  <a:lnTo>
                    <a:pt x="96227" y="94221"/>
                  </a:lnTo>
                  <a:lnTo>
                    <a:pt x="98221" y="93611"/>
                  </a:lnTo>
                  <a:lnTo>
                    <a:pt x="98640" y="93624"/>
                  </a:lnTo>
                  <a:lnTo>
                    <a:pt x="97980" y="92849"/>
                  </a:lnTo>
                  <a:lnTo>
                    <a:pt x="97485" y="91935"/>
                  </a:lnTo>
                  <a:lnTo>
                    <a:pt x="97256" y="90703"/>
                  </a:lnTo>
                  <a:lnTo>
                    <a:pt x="96545" y="90652"/>
                  </a:lnTo>
                  <a:lnTo>
                    <a:pt x="90792" y="95618"/>
                  </a:lnTo>
                  <a:lnTo>
                    <a:pt x="91147" y="96240"/>
                  </a:lnTo>
                  <a:lnTo>
                    <a:pt x="91389" y="96913"/>
                  </a:lnTo>
                  <a:lnTo>
                    <a:pt x="91490" y="98221"/>
                  </a:lnTo>
                  <a:lnTo>
                    <a:pt x="91262" y="99225"/>
                  </a:lnTo>
                  <a:lnTo>
                    <a:pt x="92011" y="100838"/>
                  </a:lnTo>
                  <a:lnTo>
                    <a:pt x="93421" y="101981"/>
                  </a:lnTo>
                  <a:lnTo>
                    <a:pt x="95592" y="102565"/>
                  </a:lnTo>
                  <a:lnTo>
                    <a:pt x="96494" y="102743"/>
                  </a:lnTo>
                  <a:lnTo>
                    <a:pt x="97447" y="102730"/>
                  </a:lnTo>
                  <a:lnTo>
                    <a:pt x="98882" y="102336"/>
                  </a:lnTo>
                  <a:lnTo>
                    <a:pt x="99758" y="101866"/>
                  </a:lnTo>
                  <a:close/>
                </a:path>
                <a:path w="226695" h="184785">
                  <a:moveTo>
                    <a:pt x="102768" y="96189"/>
                  </a:moveTo>
                  <a:lnTo>
                    <a:pt x="102590" y="95846"/>
                  </a:lnTo>
                  <a:lnTo>
                    <a:pt x="102527" y="95656"/>
                  </a:lnTo>
                  <a:lnTo>
                    <a:pt x="102222" y="95643"/>
                  </a:lnTo>
                  <a:lnTo>
                    <a:pt x="102069" y="95605"/>
                  </a:lnTo>
                  <a:lnTo>
                    <a:pt x="102196" y="95796"/>
                  </a:lnTo>
                  <a:lnTo>
                    <a:pt x="102247" y="95973"/>
                  </a:lnTo>
                  <a:lnTo>
                    <a:pt x="102247" y="96100"/>
                  </a:lnTo>
                  <a:lnTo>
                    <a:pt x="102425" y="96126"/>
                  </a:lnTo>
                  <a:lnTo>
                    <a:pt x="102768" y="96189"/>
                  </a:lnTo>
                  <a:close/>
                </a:path>
                <a:path w="226695" h="184785">
                  <a:moveTo>
                    <a:pt x="103987" y="45021"/>
                  </a:moveTo>
                  <a:lnTo>
                    <a:pt x="103301" y="41554"/>
                  </a:lnTo>
                  <a:lnTo>
                    <a:pt x="101523" y="40373"/>
                  </a:lnTo>
                  <a:lnTo>
                    <a:pt x="97929" y="41071"/>
                  </a:lnTo>
                  <a:lnTo>
                    <a:pt x="96799" y="42735"/>
                  </a:lnTo>
                  <a:lnTo>
                    <a:pt x="97015" y="44488"/>
                  </a:lnTo>
                  <a:lnTo>
                    <a:pt x="96151" y="44792"/>
                  </a:lnTo>
                  <a:lnTo>
                    <a:pt x="95491" y="45440"/>
                  </a:lnTo>
                  <a:lnTo>
                    <a:pt x="94818" y="46926"/>
                  </a:lnTo>
                  <a:lnTo>
                    <a:pt x="94703" y="47726"/>
                  </a:lnTo>
                  <a:lnTo>
                    <a:pt x="95123" y="49136"/>
                  </a:lnTo>
                  <a:lnTo>
                    <a:pt x="95491" y="49618"/>
                  </a:lnTo>
                  <a:lnTo>
                    <a:pt x="96774" y="50774"/>
                  </a:lnTo>
                  <a:lnTo>
                    <a:pt x="97955" y="51142"/>
                  </a:lnTo>
                  <a:lnTo>
                    <a:pt x="100761" y="50330"/>
                  </a:lnTo>
                  <a:lnTo>
                    <a:pt x="101688" y="48729"/>
                  </a:lnTo>
                  <a:lnTo>
                    <a:pt x="101447" y="47129"/>
                  </a:lnTo>
                  <a:lnTo>
                    <a:pt x="102997" y="46558"/>
                  </a:lnTo>
                  <a:lnTo>
                    <a:pt x="103987" y="45021"/>
                  </a:lnTo>
                  <a:close/>
                </a:path>
                <a:path w="226695" h="184785">
                  <a:moveTo>
                    <a:pt x="106730" y="141757"/>
                  </a:moveTo>
                  <a:lnTo>
                    <a:pt x="104940" y="135686"/>
                  </a:lnTo>
                  <a:lnTo>
                    <a:pt x="102654" y="133921"/>
                  </a:lnTo>
                  <a:lnTo>
                    <a:pt x="99834" y="133642"/>
                  </a:lnTo>
                  <a:lnTo>
                    <a:pt x="100304" y="134429"/>
                  </a:lnTo>
                  <a:lnTo>
                    <a:pt x="100787" y="136715"/>
                  </a:lnTo>
                  <a:lnTo>
                    <a:pt x="99631" y="138493"/>
                  </a:lnTo>
                  <a:lnTo>
                    <a:pt x="96088" y="139230"/>
                  </a:lnTo>
                  <a:lnTo>
                    <a:pt x="94437" y="138201"/>
                  </a:lnTo>
                  <a:lnTo>
                    <a:pt x="93929" y="136563"/>
                  </a:lnTo>
                  <a:lnTo>
                    <a:pt x="93218" y="137642"/>
                  </a:lnTo>
                  <a:lnTo>
                    <a:pt x="92837" y="138899"/>
                  </a:lnTo>
                  <a:lnTo>
                    <a:pt x="92913" y="141376"/>
                  </a:lnTo>
                  <a:lnTo>
                    <a:pt x="93256" y="142544"/>
                  </a:lnTo>
                  <a:lnTo>
                    <a:pt x="93840" y="143560"/>
                  </a:lnTo>
                  <a:lnTo>
                    <a:pt x="95846" y="143598"/>
                  </a:lnTo>
                  <a:lnTo>
                    <a:pt x="97561" y="144767"/>
                  </a:lnTo>
                  <a:lnTo>
                    <a:pt x="98323" y="146545"/>
                  </a:lnTo>
                  <a:lnTo>
                    <a:pt x="99275" y="146697"/>
                  </a:lnTo>
                  <a:lnTo>
                    <a:pt x="100266" y="146672"/>
                  </a:lnTo>
                  <a:lnTo>
                    <a:pt x="104724" y="145389"/>
                  </a:lnTo>
                  <a:lnTo>
                    <a:pt x="106730" y="141757"/>
                  </a:lnTo>
                  <a:close/>
                </a:path>
                <a:path w="226695" h="184785">
                  <a:moveTo>
                    <a:pt x="107950" y="20205"/>
                  </a:moveTo>
                  <a:lnTo>
                    <a:pt x="107251" y="16713"/>
                  </a:lnTo>
                  <a:lnTo>
                    <a:pt x="105486" y="15532"/>
                  </a:lnTo>
                  <a:lnTo>
                    <a:pt x="101828" y="16243"/>
                  </a:lnTo>
                  <a:lnTo>
                    <a:pt x="100634" y="17995"/>
                  </a:lnTo>
                  <a:lnTo>
                    <a:pt x="101053" y="20091"/>
                  </a:lnTo>
                  <a:lnTo>
                    <a:pt x="101955" y="21920"/>
                  </a:lnTo>
                  <a:lnTo>
                    <a:pt x="103403" y="22758"/>
                  </a:lnTo>
                  <a:lnTo>
                    <a:pt x="104952" y="22453"/>
                  </a:lnTo>
                  <a:lnTo>
                    <a:pt x="106921" y="21780"/>
                  </a:lnTo>
                  <a:lnTo>
                    <a:pt x="107950" y="20205"/>
                  </a:lnTo>
                  <a:close/>
                </a:path>
                <a:path w="226695" h="184785">
                  <a:moveTo>
                    <a:pt x="116052" y="112407"/>
                  </a:moveTo>
                  <a:lnTo>
                    <a:pt x="114007" y="105498"/>
                  </a:lnTo>
                  <a:lnTo>
                    <a:pt x="110363" y="103517"/>
                  </a:lnTo>
                  <a:lnTo>
                    <a:pt x="106070" y="104800"/>
                  </a:lnTo>
                  <a:lnTo>
                    <a:pt x="102958" y="106400"/>
                  </a:lnTo>
                  <a:lnTo>
                    <a:pt x="101511" y="109575"/>
                  </a:lnTo>
                  <a:lnTo>
                    <a:pt x="102412" y="112610"/>
                  </a:lnTo>
                  <a:lnTo>
                    <a:pt x="103809" y="115836"/>
                  </a:lnTo>
                  <a:lnTo>
                    <a:pt x="106260" y="117348"/>
                  </a:lnTo>
                  <a:lnTo>
                    <a:pt x="110007" y="117195"/>
                  </a:lnTo>
                  <a:lnTo>
                    <a:pt x="114046" y="116039"/>
                  </a:lnTo>
                  <a:lnTo>
                    <a:pt x="116052" y="112407"/>
                  </a:lnTo>
                  <a:close/>
                </a:path>
                <a:path w="226695" h="184785">
                  <a:moveTo>
                    <a:pt x="118300" y="65201"/>
                  </a:moveTo>
                  <a:lnTo>
                    <a:pt x="116357" y="64706"/>
                  </a:lnTo>
                  <a:lnTo>
                    <a:pt x="114909" y="63119"/>
                  </a:lnTo>
                  <a:lnTo>
                    <a:pt x="114630" y="61099"/>
                  </a:lnTo>
                  <a:lnTo>
                    <a:pt x="114503" y="60579"/>
                  </a:lnTo>
                  <a:lnTo>
                    <a:pt x="114477" y="59169"/>
                  </a:lnTo>
                  <a:lnTo>
                    <a:pt x="115049" y="57899"/>
                  </a:lnTo>
                  <a:lnTo>
                    <a:pt x="115963" y="56959"/>
                  </a:lnTo>
                  <a:lnTo>
                    <a:pt x="113614" y="57048"/>
                  </a:lnTo>
                  <a:lnTo>
                    <a:pt x="111633" y="55511"/>
                  </a:lnTo>
                  <a:lnTo>
                    <a:pt x="111023" y="53327"/>
                  </a:lnTo>
                  <a:lnTo>
                    <a:pt x="110236" y="54406"/>
                  </a:lnTo>
                  <a:lnTo>
                    <a:pt x="109867" y="55765"/>
                  </a:lnTo>
                  <a:lnTo>
                    <a:pt x="110464" y="58762"/>
                  </a:lnTo>
                  <a:lnTo>
                    <a:pt x="111531" y="59944"/>
                  </a:lnTo>
                  <a:lnTo>
                    <a:pt x="112877" y="60617"/>
                  </a:lnTo>
                  <a:lnTo>
                    <a:pt x="112458" y="60642"/>
                  </a:lnTo>
                  <a:lnTo>
                    <a:pt x="109791" y="61417"/>
                  </a:lnTo>
                  <a:lnTo>
                    <a:pt x="108267" y="64173"/>
                  </a:lnTo>
                  <a:lnTo>
                    <a:pt x="109816" y="69469"/>
                  </a:lnTo>
                  <a:lnTo>
                    <a:pt x="112610" y="70980"/>
                  </a:lnTo>
                  <a:lnTo>
                    <a:pt x="115481" y="70154"/>
                  </a:lnTo>
                  <a:lnTo>
                    <a:pt x="115824" y="69926"/>
                  </a:lnTo>
                  <a:lnTo>
                    <a:pt x="115646" y="67957"/>
                  </a:lnTo>
                  <a:lnTo>
                    <a:pt x="116624" y="66141"/>
                  </a:lnTo>
                  <a:lnTo>
                    <a:pt x="118300" y="65201"/>
                  </a:lnTo>
                  <a:close/>
                </a:path>
                <a:path w="226695" h="184785">
                  <a:moveTo>
                    <a:pt x="120027" y="55359"/>
                  </a:moveTo>
                  <a:lnTo>
                    <a:pt x="119976" y="55092"/>
                  </a:lnTo>
                  <a:lnTo>
                    <a:pt x="119824" y="54825"/>
                  </a:lnTo>
                  <a:lnTo>
                    <a:pt x="119659" y="55067"/>
                  </a:lnTo>
                  <a:lnTo>
                    <a:pt x="119481" y="55295"/>
                  </a:lnTo>
                  <a:lnTo>
                    <a:pt x="119265" y="55499"/>
                  </a:lnTo>
                  <a:lnTo>
                    <a:pt x="119608" y="55473"/>
                  </a:lnTo>
                  <a:lnTo>
                    <a:pt x="119799" y="55562"/>
                  </a:lnTo>
                  <a:lnTo>
                    <a:pt x="120002" y="55575"/>
                  </a:lnTo>
                  <a:lnTo>
                    <a:pt x="120027" y="55359"/>
                  </a:lnTo>
                  <a:close/>
                </a:path>
                <a:path w="226695" h="184785">
                  <a:moveTo>
                    <a:pt x="124942" y="125412"/>
                  </a:moveTo>
                  <a:lnTo>
                    <a:pt x="124714" y="123317"/>
                  </a:lnTo>
                  <a:lnTo>
                    <a:pt x="124587" y="122631"/>
                  </a:lnTo>
                  <a:lnTo>
                    <a:pt x="123990" y="121424"/>
                  </a:lnTo>
                  <a:lnTo>
                    <a:pt x="122872" y="121780"/>
                  </a:lnTo>
                  <a:lnTo>
                    <a:pt x="120040" y="122377"/>
                  </a:lnTo>
                  <a:lnTo>
                    <a:pt x="117271" y="120929"/>
                  </a:lnTo>
                  <a:lnTo>
                    <a:pt x="116052" y="118465"/>
                  </a:lnTo>
                  <a:lnTo>
                    <a:pt x="114592" y="118986"/>
                  </a:lnTo>
                  <a:lnTo>
                    <a:pt x="113411" y="119976"/>
                  </a:lnTo>
                  <a:lnTo>
                    <a:pt x="112649" y="121221"/>
                  </a:lnTo>
                  <a:lnTo>
                    <a:pt x="111848" y="122567"/>
                  </a:lnTo>
                  <a:lnTo>
                    <a:pt x="111493" y="124180"/>
                  </a:lnTo>
                  <a:lnTo>
                    <a:pt x="112229" y="127914"/>
                  </a:lnTo>
                  <a:lnTo>
                    <a:pt x="111480" y="124180"/>
                  </a:lnTo>
                  <a:lnTo>
                    <a:pt x="111836" y="122567"/>
                  </a:lnTo>
                  <a:lnTo>
                    <a:pt x="112649" y="121221"/>
                  </a:lnTo>
                  <a:lnTo>
                    <a:pt x="108800" y="122275"/>
                  </a:lnTo>
                  <a:lnTo>
                    <a:pt x="106768" y="125882"/>
                  </a:lnTo>
                  <a:lnTo>
                    <a:pt x="108483" y="131902"/>
                  </a:lnTo>
                  <a:lnTo>
                    <a:pt x="110642" y="133642"/>
                  </a:lnTo>
                  <a:lnTo>
                    <a:pt x="114020" y="134150"/>
                  </a:lnTo>
                  <a:lnTo>
                    <a:pt x="114960" y="134112"/>
                  </a:lnTo>
                  <a:lnTo>
                    <a:pt x="116471" y="133680"/>
                  </a:lnTo>
                  <a:lnTo>
                    <a:pt x="117487" y="133121"/>
                  </a:lnTo>
                  <a:lnTo>
                    <a:pt x="116547" y="132753"/>
                  </a:lnTo>
                  <a:lnTo>
                    <a:pt x="115773" y="132041"/>
                  </a:lnTo>
                  <a:lnTo>
                    <a:pt x="115379" y="130822"/>
                  </a:lnTo>
                  <a:lnTo>
                    <a:pt x="115392" y="130416"/>
                  </a:lnTo>
                  <a:lnTo>
                    <a:pt x="115214" y="128854"/>
                  </a:lnTo>
                  <a:lnTo>
                    <a:pt x="116103" y="127317"/>
                  </a:lnTo>
                  <a:lnTo>
                    <a:pt x="119354" y="126326"/>
                  </a:lnTo>
                  <a:lnTo>
                    <a:pt x="121069" y="127203"/>
                  </a:lnTo>
                  <a:lnTo>
                    <a:pt x="121742" y="128765"/>
                  </a:lnTo>
                  <a:lnTo>
                    <a:pt x="122351" y="128447"/>
                  </a:lnTo>
                  <a:lnTo>
                    <a:pt x="123050" y="128244"/>
                  </a:lnTo>
                  <a:lnTo>
                    <a:pt x="123774" y="128130"/>
                  </a:lnTo>
                  <a:lnTo>
                    <a:pt x="124574" y="126911"/>
                  </a:lnTo>
                  <a:lnTo>
                    <a:pt x="124942" y="125412"/>
                  </a:lnTo>
                  <a:close/>
                </a:path>
                <a:path w="226695" h="184785">
                  <a:moveTo>
                    <a:pt x="125069" y="89941"/>
                  </a:moveTo>
                  <a:lnTo>
                    <a:pt x="124980" y="88226"/>
                  </a:lnTo>
                  <a:lnTo>
                    <a:pt x="124142" y="87236"/>
                  </a:lnTo>
                  <a:lnTo>
                    <a:pt x="123609" y="85991"/>
                  </a:lnTo>
                  <a:lnTo>
                    <a:pt x="123545" y="84594"/>
                  </a:lnTo>
                  <a:lnTo>
                    <a:pt x="122732" y="83820"/>
                  </a:lnTo>
                  <a:lnTo>
                    <a:pt x="121246" y="82626"/>
                  </a:lnTo>
                  <a:lnTo>
                    <a:pt x="119227" y="82156"/>
                  </a:lnTo>
                  <a:lnTo>
                    <a:pt x="114033" y="83654"/>
                  </a:lnTo>
                  <a:lnTo>
                    <a:pt x="112191" y="86995"/>
                  </a:lnTo>
                  <a:lnTo>
                    <a:pt x="113690" y="92113"/>
                  </a:lnTo>
                  <a:lnTo>
                    <a:pt x="115150" y="93522"/>
                  </a:lnTo>
                  <a:lnTo>
                    <a:pt x="116928" y="94157"/>
                  </a:lnTo>
                  <a:lnTo>
                    <a:pt x="117424" y="93586"/>
                  </a:lnTo>
                  <a:lnTo>
                    <a:pt x="118084" y="93141"/>
                  </a:lnTo>
                  <a:lnTo>
                    <a:pt x="119951" y="92837"/>
                  </a:lnTo>
                  <a:lnTo>
                    <a:pt x="120929" y="93205"/>
                  </a:lnTo>
                  <a:lnTo>
                    <a:pt x="121666" y="93865"/>
                  </a:lnTo>
                  <a:lnTo>
                    <a:pt x="122237" y="93573"/>
                  </a:lnTo>
                  <a:lnTo>
                    <a:pt x="123190" y="92760"/>
                  </a:lnTo>
                  <a:lnTo>
                    <a:pt x="124383" y="91579"/>
                  </a:lnTo>
                  <a:lnTo>
                    <a:pt x="125069" y="89941"/>
                  </a:lnTo>
                  <a:close/>
                </a:path>
                <a:path w="226695" h="184785">
                  <a:moveTo>
                    <a:pt x="126009" y="104863"/>
                  </a:moveTo>
                  <a:lnTo>
                    <a:pt x="124942" y="104571"/>
                  </a:lnTo>
                  <a:lnTo>
                    <a:pt x="124028" y="103822"/>
                  </a:lnTo>
                  <a:lnTo>
                    <a:pt x="123304" y="101485"/>
                  </a:lnTo>
                  <a:lnTo>
                    <a:pt x="123698" y="100253"/>
                  </a:lnTo>
                  <a:lnTo>
                    <a:pt x="124523" y="99415"/>
                  </a:lnTo>
                  <a:lnTo>
                    <a:pt x="123901" y="98158"/>
                  </a:lnTo>
                  <a:lnTo>
                    <a:pt x="123558" y="96481"/>
                  </a:lnTo>
                  <a:lnTo>
                    <a:pt x="123609" y="95542"/>
                  </a:lnTo>
                  <a:lnTo>
                    <a:pt x="123825" y="94653"/>
                  </a:lnTo>
                  <a:lnTo>
                    <a:pt x="122555" y="94157"/>
                  </a:lnTo>
                  <a:lnTo>
                    <a:pt x="121869" y="94081"/>
                  </a:lnTo>
                  <a:lnTo>
                    <a:pt x="122313" y="94538"/>
                  </a:lnTo>
                  <a:lnTo>
                    <a:pt x="122669" y="95097"/>
                  </a:lnTo>
                  <a:lnTo>
                    <a:pt x="123075" y="97599"/>
                  </a:lnTo>
                  <a:lnTo>
                    <a:pt x="121831" y="99314"/>
                  </a:lnTo>
                  <a:lnTo>
                    <a:pt x="118783" y="99809"/>
                  </a:lnTo>
                  <a:lnTo>
                    <a:pt x="117652" y="99301"/>
                  </a:lnTo>
                  <a:lnTo>
                    <a:pt x="116916" y="98437"/>
                  </a:lnTo>
                  <a:lnTo>
                    <a:pt x="116738" y="99987"/>
                  </a:lnTo>
                  <a:lnTo>
                    <a:pt x="115938" y="101371"/>
                  </a:lnTo>
                  <a:lnTo>
                    <a:pt x="114769" y="102336"/>
                  </a:lnTo>
                  <a:lnTo>
                    <a:pt x="115646" y="105346"/>
                  </a:lnTo>
                  <a:lnTo>
                    <a:pt x="118503" y="107264"/>
                  </a:lnTo>
                  <a:lnTo>
                    <a:pt x="121539" y="107061"/>
                  </a:lnTo>
                  <a:lnTo>
                    <a:pt x="122288" y="106578"/>
                  </a:lnTo>
                  <a:lnTo>
                    <a:pt x="123126" y="106210"/>
                  </a:lnTo>
                  <a:lnTo>
                    <a:pt x="124307" y="106222"/>
                  </a:lnTo>
                  <a:lnTo>
                    <a:pt x="124955" y="105867"/>
                  </a:lnTo>
                  <a:lnTo>
                    <a:pt x="125526" y="105410"/>
                  </a:lnTo>
                  <a:lnTo>
                    <a:pt x="126009" y="104863"/>
                  </a:lnTo>
                  <a:close/>
                </a:path>
                <a:path w="226695" h="184785">
                  <a:moveTo>
                    <a:pt x="127393" y="14579"/>
                  </a:moveTo>
                  <a:lnTo>
                    <a:pt x="127063" y="13792"/>
                  </a:lnTo>
                  <a:lnTo>
                    <a:pt x="125755" y="12484"/>
                  </a:lnTo>
                  <a:lnTo>
                    <a:pt x="124955" y="12153"/>
                  </a:lnTo>
                  <a:lnTo>
                    <a:pt x="123101" y="12153"/>
                  </a:lnTo>
                  <a:lnTo>
                    <a:pt x="122301" y="12484"/>
                  </a:lnTo>
                  <a:lnTo>
                    <a:pt x="120992" y="13792"/>
                  </a:lnTo>
                  <a:lnTo>
                    <a:pt x="120662" y="14579"/>
                  </a:lnTo>
                  <a:lnTo>
                    <a:pt x="120662" y="16421"/>
                  </a:lnTo>
                  <a:lnTo>
                    <a:pt x="120992" y="17221"/>
                  </a:lnTo>
                  <a:lnTo>
                    <a:pt x="122301" y="18516"/>
                  </a:lnTo>
                  <a:lnTo>
                    <a:pt x="123101" y="18846"/>
                  </a:lnTo>
                  <a:lnTo>
                    <a:pt x="124955" y="18846"/>
                  </a:lnTo>
                  <a:lnTo>
                    <a:pt x="125755" y="18516"/>
                  </a:lnTo>
                  <a:lnTo>
                    <a:pt x="127063" y="17221"/>
                  </a:lnTo>
                  <a:lnTo>
                    <a:pt x="127393" y="16421"/>
                  </a:lnTo>
                  <a:lnTo>
                    <a:pt x="127393" y="14579"/>
                  </a:lnTo>
                  <a:close/>
                </a:path>
                <a:path w="226695" h="184785">
                  <a:moveTo>
                    <a:pt x="127533" y="171653"/>
                  </a:moveTo>
                  <a:lnTo>
                    <a:pt x="126022" y="169227"/>
                  </a:lnTo>
                  <a:lnTo>
                    <a:pt x="123024" y="167957"/>
                  </a:lnTo>
                  <a:lnTo>
                    <a:pt x="117119" y="169672"/>
                  </a:lnTo>
                  <a:lnTo>
                    <a:pt x="115227" y="172478"/>
                  </a:lnTo>
                  <a:lnTo>
                    <a:pt x="115404" y="175450"/>
                  </a:lnTo>
                  <a:lnTo>
                    <a:pt x="116586" y="175552"/>
                  </a:lnTo>
                  <a:lnTo>
                    <a:pt x="117627" y="176047"/>
                  </a:lnTo>
                  <a:lnTo>
                    <a:pt x="118440" y="176860"/>
                  </a:lnTo>
                  <a:lnTo>
                    <a:pt x="123583" y="175463"/>
                  </a:lnTo>
                  <a:lnTo>
                    <a:pt x="126111" y="174675"/>
                  </a:lnTo>
                  <a:lnTo>
                    <a:pt x="126022" y="173469"/>
                  </a:lnTo>
                  <a:lnTo>
                    <a:pt x="126555" y="172313"/>
                  </a:lnTo>
                  <a:lnTo>
                    <a:pt x="127533" y="171653"/>
                  </a:lnTo>
                  <a:close/>
                </a:path>
                <a:path w="226695" h="184785">
                  <a:moveTo>
                    <a:pt x="129082" y="33477"/>
                  </a:moveTo>
                  <a:lnTo>
                    <a:pt x="128574" y="30886"/>
                  </a:lnTo>
                  <a:lnTo>
                    <a:pt x="128130" y="30276"/>
                  </a:lnTo>
                  <a:lnTo>
                    <a:pt x="127469" y="29857"/>
                  </a:lnTo>
                  <a:lnTo>
                    <a:pt x="126377" y="30137"/>
                  </a:lnTo>
                  <a:lnTo>
                    <a:pt x="125298" y="29806"/>
                  </a:lnTo>
                  <a:lnTo>
                    <a:pt x="124485" y="29133"/>
                  </a:lnTo>
                  <a:lnTo>
                    <a:pt x="122834" y="29616"/>
                  </a:lnTo>
                  <a:lnTo>
                    <a:pt x="121780" y="31242"/>
                  </a:lnTo>
                  <a:lnTo>
                    <a:pt x="122478" y="34759"/>
                  </a:lnTo>
                  <a:lnTo>
                    <a:pt x="124244" y="35941"/>
                  </a:lnTo>
                  <a:lnTo>
                    <a:pt x="127901" y="35229"/>
                  </a:lnTo>
                  <a:lnTo>
                    <a:pt x="129082" y="33477"/>
                  </a:lnTo>
                  <a:close/>
                </a:path>
                <a:path w="226695" h="184785">
                  <a:moveTo>
                    <a:pt x="132486" y="165455"/>
                  </a:moveTo>
                  <a:lnTo>
                    <a:pt x="132143" y="165023"/>
                  </a:lnTo>
                  <a:lnTo>
                    <a:pt x="131991" y="164795"/>
                  </a:lnTo>
                  <a:lnTo>
                    <a:pt x="131902" y="165087"/>
                  </a:lnTo>
                  <a:lnTo>
                    <a:pt x="131699" y="165328"/>
                  </a:lnTo>
                  <a:lnTo>
                    <a:pt x="131559" y="165595"/>
                  </a:lnTo>
                  <a:lnTo>
                    <a:pt x="131864" y="165582"/>
                  </a:lnTo>
                  <a:lnTo>
                    <a:pt x="132486" y="165455"/>
                  </a:lnTo>
                  <a:close/>
                </a:path>
                <a:path w="226695" h="184785">
                  <a:moveTo>
                    <a:pt x="133781" y="146507"/>
                  </a:moveTo>
                  <a:lnTo>
                    <a:pt x="133337" y="143903"/>
                  </a:lnTo>
                  <a:lnTo>
                    <a:pt x="132702" y="141732"/>
                  </a:lnTo>
                  <a:lnTo>
                    <a:pt x="131038" y="140144"/>
                  </a:lnTo>
                  <a:lnTo>
                    <a:pt x="129019" y="139509"/>
                  </a:lnTo>
                  <a:lnTo>
                    <a:pt x="128295" y="140068"/>
                  </a:lnTo>
                  <a:lnTo>
                    <a:pt x="127901" y="140284"/>
                  </a:lnTo>
                  <a:lnTo>
                    <a:pt x="129133" y="140741"/>
                  </a:lnTo>
                  <a:lnTo>
                    <a:pt x="130035" y="141909"/>
                  </a:lnTo>
                  <a:lnTo>
                    <a:pt x="130111" y="145161"/>
                  </a:lnTo>
                  <a:lnTo>
                    <a:pt x="128638" y="146697"/>
                  </a:lnTo>
                  <a:lnTo>
                    <a:pt x="126111" y="146761"/>
                  </a:lnTo>
                  <a:lnTo>
                    <a:pt x="125514" y="146532"/>
                  </a:lnTo>
                  <a:lnTo>
                    <a:pt x="124993" y="146215"/>
                  </a:lnTo>
                  <a:lnTo>
                    <a:pt x="124282" y="147104"/>
                  </a:lnTo>
                  <a:lnTo>
                    <a:pt x="123329" y="147802"/>
                  </a:lnTo>
                  <a:lnTo>
                    <a:pt x="121716" y="148145"/>
                  </a:lnTo>
                  <a:lnTo>
                    <a:pt x="120929" y="148069"/>
                  </a:lnTo>
                  <a:lnTo>
                    <a:pt x="122148" y="151193"/>
                  </a:lnTo>
                  <a:lnTo>
                    <a:pt x="125564" y="152946"/>
                  </a:lnTo>
                  <a:lnTo>
                    <a:pt x="130251" y="151587"/>
                  </a:lnTo>
                  <a:lnTo>
                    <a:pt x="131381" y="150774"/>
                  </a:lnTo>
                  <a:lnTo>
                    <a:pt x="133299" y="148323"/>
                  </a:lnTo>
                  <a:lnTo>
                    <a:pt x="133781" y="146507"/>
                  </a:lnTo>
                  <a:close/>
                </a:path>
                <a:path w="226695" h="184785">
                  <a:moveTo>
                    <a:pt x="136283" y="154990"/>
                  </a:moveTo>
                  <a:lnTo>
                    <a:pt x="134683" y="153022"/>
                  </a:lnTo>
                  <a:lnTo>
                    <a:pt x="131991" y="152082"/>
                  </a:lnTo>
                  <a:lnTo>
                    <a:pt x="126504" y="153631"/>
                  </a:lnTo>
                  <a:lnTo>
                    <a:pt x="124650" y="156235"/>
                  </a:lnTo>
                  <a:lnTo>
                    <a:pt x="124637" y="159067"/>
                  </a:lnTo>
                  <a:lnTo>
                    <a:pt x="125298" y="158661"/>
                  </a:lnTo>
                  <a:lnTo>
                    <a:pt x="126022" y="158369"/>
                  </a:lnTo>
                  <a:lnTo>
                    <a:pt x="128587" y="158178"/>
                  </a:lnTo>
                  <a:lnTo>
                    <a:pt x="130111" y="158991"/>
                  </a:lnTo>
                  <a:lnTo>
                    <a:pt x="131114" y="160274"/>
                  </a:lnTo>
                  <a:lnTo>
                    <a:pt x="131559" y="157695"/>
                  </a:lnTo>
                  <a:lnTo>
                    <a:pt x="133553" y="155536"/>
                  </a:lnTo>
                  <a:lnTo>
                    <a:pt x="136283" y="154990"/>
                  </a:lnTo>
                  <a:close/>
                </a:path>
                <a:path w="226695" h="184785">
                  <a:moveTo>
                    <a:pt x="141846" y="68948"/>
                  </a:moveTo>
                  <a:lnTo>
                    <a:pt x="141097" y="68783"/>
                  </a:lnTo>
                  <a:lnTo>
                    <a:pt x="140398" y="68478"/>
                  </a:lnTo>
                  <a:lnTo>
                    <a:pt x="139776" y="68059"/>
                  </a:lnTo>
                  <a:lnTo>
                    <a:pt x="140055" y="68478"/>
                  </a:lnTo>
                  <a:lnTo>
                    <a:pt x="140385" y="68834"/>
                  </a:lnTo>
                  <a:lnTo>
                    <a:pt x="140766" y="69151"/>
                  </a:lnTo>
                  <a:lnTo>
                    <a:pt x="141439" y="68973"/>
                  </a:lnTo>
                  <a:lnTo>
                    <a:pt x="141846" y="68948"/>
                  </a:lnTo>
                  <a:close/>
                </a:path>
                <a:path w="226695" h="184785">
                  <a:moveTo>
                    <a:pt x="144792" y="52730"/>
                  </a:moveTo>
                  <a:lnTo>
                    <a:pt x="143814" y="47802"/>
                  </a:lnTo>
                  <a:lnTo>
                    <a:pt x="141185" y="46050"/>
                  </a:lnTo>
                  <a:lnTo>
                    <a:pt x="135737" y="47104"/>
                  </a:lnTo>
                  <a:lnTo>
                    <a:pt x="133972" y="49720"/>
                  </a:lnTo>
                  <a:lnTo>
                    <a:pt x="135039" y="55130"/>
                  </a:lnTo>
                  <a:lnTo>
                    <a:pt x="137680" y="56883"/>
                  </a:lnTo>
                  <a:lnTo>
                    <a:pt x="140754" y="56286"/>
                  </a:lnTo>
                  <a:lnTo>
                    <a:pt x="143624" y="54825"/>
                  </a:lnTo>
                  <a:lnTo>
                    <a:pt x="144792" y="52730"/>
                  </a:lnTo>
                  <a:close/>
                </a:path>
                <a:path w="226695" h="184785">
                  <a:moveTo>
                    <a:pt x="148932" y="67259"/>
                  </a:moveTo>
                  <a:lnTo>
                    <a:pt x="148856" y="65201"/>
                  </a:lnTo>
                  <a:lnTo>
                    <a:pt x="148145" y="67068"/>
                  </a:lnTo>
                  <a:lnTo>
                    <a:pt x="146545" y="68541"/>
                  </a:lnTo>
                  <a:lnTo>
                    <a:pt x="144437" y="68986"/>
                  </a:lnTo>
                  <a:lnTo>
                    <a:pt x="143776" y="69062"/>
                  </a:lnTo>
                  <a:lnTo>
                    <a:pt x="144500" y="69227"/>
                  </a:lnTo>
                  <a:lnTo>
                    <a:pt x="145199" y="69519"/>
                  </a:lnTo>
                  <a:lnTo>
                    <a:pt x="145808" y="69938"/>
                  </a:lnTo>
                  <a:lnTo>
                    <a:pt x="147764" y="69138"/>
                  </a:lnTo>
                  <a:lnTo>
                    <a:pt x="148932" y="67259"/>
                  </a:lnTo>
                  <a:close/>
                </a:path>
                <a:path w="226695" h="184785">
                  <a:moveTo>
                    <a:pt x="150037" y="91681"/>
                  </a:moveTo>
                  <a:lnTo>
                    <a:pt x="148640" y="86906"/>
                  </a:lnTo>
                  <a:lnTo>
                    <a:pt x="144995" y="84924"/>
                  </a:lnTo>
                  <a:lnTo>
                    <a:pt x="139585" y="86487"/>
                  </a:lnTo>
                  <a:lnTo>
                    <a:pt x="138137" y="87845"/>
                  </a:lnTo>
                  <a:lnTo>
                    <a:pt x="137375" y="89522"/>
                  </a:lnTo>
                  <a:lnTo>
                    <a:pt x="137629" y="90830"/>
                  </a:lnTo>
                  <a:lnTo>
                    <a:pt x="137426" y="92113"/>
                  </a:lnTo>
                  <a:lnTo>
                    <a:pt x="136880" y="93230"/>
                  </a:lnTo>
                  <a:lnTo>
                    <a:pt x="137033" y="94018"/>
                  </a:lnTo>
                  <a:lnTo>
                    <a:pt x="137998" y="97320"/>
                  </a:lnTo>
                  <a:lnTo>
                    <a:pt x="141389" y="99250"/>
                  </a:lnTo>
                  <a:lnTo>
                    <a:pt x="145186" y="98450"/>
                  </a:lnTo>
                  <a:lnTo>
                    <a:pt x="147345" y="97828"/>
                  </a:lnTo>
                  <a:lnTo>
                    <a:pt x="148932" y="96202"/>
                  </a:lnTo>
                  <a:lnTo>
                    <a:pt x="149987" y="93014"/>
                  </a:lnTo>
                  <a:lnTo>
                    <a:pt x="150037" y="91681"/>
                  </a:lnTo>
                  <a:close/>
                </a:path>
                <a:path w="226695" h="184785">
                  <a:moveTo>
                    <a:pt x="152285" y="135064"/>
                  </a:moveTo>
                  <a:lnTo>
                    <a:pt x="151752" y="131635"/>
                  </a:lnTo>
                  <a:lnTo>
                    <a:pt x="147828" y="132499"/>
                  </a:lnTo>
                  <a:lnTo>
                    <a:pt x="144335" y="130238"/>
                  </a:lnTo>
                  <a:lnTo>
                    <a:pt x="143548" y="126352"/>
                  </a:lnTo>
                  <a:lnTo>
                    <a:pt x="143408" y="125463"/>
                  </a:lnTo>
                  <a:lnTo>
                    <a:pt x="143459" y="124599"/>
                  </a:lnTo>
                  <a:lnTo>
                    <a:pt x="143675" y="123774"/>
                  </a:lnTo>
                  <a:lnTo>
                    <a:pt x="143002" y="123545"/>
                  </a:lnTo>
                  <a:lnTo>
                    <a:pt x="142290" y="123444"/>
                  </a:lnTo>
                  <a:lnTo>
                    <a:pt x="141566" y="123444"/>
                  </a:lnTo>
                  <a:lnTo>
                    <a:pt x="142455" y="122377"/>
                  </a:lnTo>
                  <a:lnTo>
                    <a:pt x="142989" y="121056"/>
                  </a:lnTo>
                  <a:lnTo>
                    <a:pt x="143116" y="118922"/>
                  </a:lnTo>
                  <a:lnTo>
                    <a:pt x="143065" y="118173"/>
                  </a:lnTo>
                  <a:lnTo>
                    <a:pt x="142697" y="116954"/>
                  </a:lnTo>
                  <a:lnTo>
                    <a:pt x="141782" y="115214"/>
                  </a:lnTo>
                  <a:lnTo>
                    <a:pt x="141084" y="114490"/>
                  </a:lnTo>
                  <a:lnTo>
                    <a:pt x="140766" y="114274"/>
                  </a:lnTo>
                  <a:lnTo>
                    <a:pt x="140766" y="124396"/>
                  </a:lnTo>
                  <a:lnTo>
                    <a:pt x="139674" y="125145"/>
                  </a:lnTo>
                  <a:lnTo>
                    <a:pt x="139331" y="125247"/>
                  </a:lnTo>
                  <a:lnTo>
                    <a:pt x="139331" y="135521"/>
                  </a:lnTo>
                  <a:lnTo>
                    <a:pt x="138988" y="134734"/>
                  </a:lnTo>
                  <a:lnTo>
                    <a:pt x="139331" y="135521"/>
                  </a:lnTo>
                  <a:lnTo>
                    <a:pt x="139331" y="125247"/>
                  </a:lnTo>
                  <a:lnTo>
                    <a:pt x="137756" y="125704"/>
                  </a:lnTo>
                  <a:lnTo>
                    <a:pt x="137541" y="125717"/>
                  </a:lnTo>
                  <a:lnTo>
                    <a:pt x="137756" y="125691"/>
                  </a:lnTo>
                  <a:lnTo>
                    <a:pt x="139674" y="125133"/>
                  </a:lnTo>
                  <a:lnTo>
                    <a:pt x="140766" y="124396"/>
                  </a:lnTo>
                  <a:lnTo>
                    <a:pt x="140766" y="114274"/>
                  </a:lnTo>
                  <a:lnTo>
                    <a:pt x="140271" y="113931"/>
                  </a:lnTo>
                  <a:lnTo>
                    <a:pt x="139458" y="114388"/>
                  </a:lnTo>
                  <a:lnTo>
                    <a:pt x="138544" y="114706"/>
                  </a:lnTo>
                  <a:lnTo>
                    <a:pt x="135953" y="114909"/>
                  </a:lnTo>
                  <a:lnTo>
                    <a:pt x="134480" y="114439"/>
                  </a:lnTo>
                  <a:lnTo>
                    <a:pt x="133273" y="113601"/>
                  </a:lnTo>
                  <a:lnTo>
                    <a:pt x="130695" y="115062"/>
                  </a:lnTo>
                  <a:lnTo>
                    <a:pt x="129349" y="118122"/>
                  </a:lnTo>
                  <a:lnTo>
                    <a:pt x="131152" y="123977"/>
                  </a:lnTo>
                  <a:lnTo>
                    <a:pt x="133718" y="125742"/>
                  </a:lnTo>
                  <a:lnTo>
                    <a:pt x="136512" y="125755"/>
                  </a:lnTo>
                  <a:lnTo>
                    <a:pt x="135166" y="127355"/>
                  </a:lnTo>
                  <a:lnTo>
                    <a:pt x="134607" y="129565"/>
                  </a:lnTo>
                  <a:lnTo>
                    <a:pt x="135877" y="133985"/>
                  </a:lnTo>
                  <a:lnTo>
                    <a:pt x="137655" y="135610"/>
                  </a:lnTo>
                  <a:lnTo>
                    <a:pt x="139788" y="136207"/>
                  </a:lnTo>
                  <a:lnTo>
                    <a:pt x="141224" y="138341"/>
                  </a:lnTo>
                  <a:lnTo>
                    <a:pt x="143840" y="139534"/>
                  </a:lnTo>
                  <a:lnTo>
                    <a:pt x="150012" y="138341"/>
                  </a:lnTo>
                  <a:lnTo>
                    <a:pt x="152285" y="135064"/>
                  </a:lnTo>
                  <a:close/>
                </a:path>
                <a:path w="226695" h="184785">
                  <a:moveTo>
                    <a:pt x="152615" y="111899"/>
                  </a:moveTo>
                  <a:lnTo>
                    <a:pt x="150063" y="112496"/>
                  </a:lnTo>
                  <a:lnTo>
                    <a:pt x="147459" y="111086"/>
                  </a:lnTo>
                  <a:lnTo>
                    <a:pt x="145872" y="105943"/>
                  </a:lnTo>
                  <a:lnTo>
                    <a:pt x="147358" y="103162"/>
                  </a:lnTo>
                  <a:lnTo>
                    <a:pt x="150126" y="102311"/>
                  </a:lnTo>
                  <a:lnTo>
                    <a:pt x="150368" y="102311"/>
                  </a:lnTo>
                  <a:lnTo>
                    <a:pt x="149860" y="101498"/>
                  </a:lnTo>
                  <a:lnTo>
                    <a:pt x="149529" y="100571"/>
                  </a:lnTo>
                  <a:lnTo>
                    <a:pt x="149415" y="99555"/>
                  </a:lnTo>
                  <a:lnTo>
                    <a:pt x="148412" y="99644"/>
                  </a:lnTo>
                  <a:lnTo>
                    <a:pt x="143154" y="105981"/>
                  </a:lnTo>
                  <a:lnTo>
                    <a:pt x="143535" y="107149"/>
                  </a:lnTo>
                  <a:lnTo>
                    <a:pt x="143573" y="108356"/>
                  </a:lnTo>
                  <a:lnTo>
                    <a:pt x="144767" y="111493"/>
                  </a:lnTo>
                  <a:lnTo>
                    <a:pt x="148170" y="113271"/>
                  </a:lnTo>
                  <a:lnTo>
                    <a:pt x="151892" y="112229"/>
                  </a:lnTo>
                  <a:lnTo>
                    <a:pt x="152615" y="111899"/>
                  </a:lnTo>
                  <a:close/>
                </a:path>
                <a:path w="226695" h="184785">
                  <a:moveTo>
                    <a:pt x="152793" y="157073"/>
                  </a:moveTo>
                  <a:lnTo>
                    <a:pt x="152095" y="156400"/>
                  </a:lnTo>
                  <a:lnTo>
                    <a:pt x="151523" y="155587"/>
                  </a:lnTo>
                  <a:lnTo>
                    <a:pt x="151231" y="154216"/>
                  </a:lnTo>
                  <a:lnTo>
                    <a:pt x="151295" y="153543"/>
                  </a:lnTo>
                  <a:lnTo>
                    <a:pt x="149809" y="153416"/>
                  </a:lnTo>
                  <a:lnTo>
                    <a:pt x="148475" y="152793"/>
                  </a:lnTo>
                  <a:lnTo>
                    <a:pt x="147434" y="151841"/>
                  </a:lnTo>
                  <a:lnTo>
                    <a:pt x="147548" y="152476"/>
                  </a:lnTo>
                  <a:lnTo>
                    <a:pt x="148285" y="154965"/>
                  </a:lnTo>
                  <a:lnTo>
                    <a:pt x="150380" y="156667"/>
                  </a:lnTo>
                  <a:lnTo>
                    <a:pt x="152793" y="157073"/>
                  </a:lnTo>
                  <a:close/>
                </a:path>
                <a:path w="226695" h="184785">
                  <a:moveTo>
                    <a:pt x="154520" y="1079"/>
                  </a:moveTo>
                  <a:lnTo>
                    <a:pt x="153593" y="927"/>
                  </a:lnTo>
                  <a:lnTo>
                    <a:pt x="152755" y="584"/>
                  </a:lnTo>
                  <a:lnTo>
                    <a:pt x="152069" y="0"/>
                  </a:lnTo>
                  <a:lnTo>
                    <a:pt x="151079" y="749"/>
                  </a:lnTo>
                  <a:lnTo>
                    <a:pt x="150507" y="1993"/>
                  </a:lnTo>
                  <a:lnTo>
                    <a:pt x="150812" y="3378"/>
                  </a:lnTo>
                  <a:lnTo>
                    <a:pt x="151663" y="3251"/>
                  </a:lnTo>
                  <a:lnTo>
                    <a:pt x="152501" y="3327"/>
                  </a:lnTo>
                  <a:lnTo>
                    <a:pt x="153289" y="3619"/>
                  </a:lnTo>
                  <a:lnTo>
                    <a:pt x="153441" y="2641"/>
                  </a:lnTo>
                  <a:lnTo>
                    <a:pt x="153873" y="1790"/>
                  </a:lnTo>
                  <a:lnTo>
                    <a:pt x="154520" y="1079"/>
                  </a:lnTo>
                  <a:close/>
                </a:path>
                <a:path w="226695" h="184785">
                  <a:moveTo>
                    <a:pt x="160401" y="150863"/>
                  </a:moveTo>
                  <a:lnTo>
                    <a:pt x="160375" y="149517"/>
                  </a:lnTo>
                  <a:lnTo>
                    <a:pt x="159994" y="148234"/>
                  </a:lnTo>
                  <a:lnTo>
                    <a:pt x="159092" y="146723"/>
                  </a:lnTo>
                  <a:lnTo>
                    <a:pt x="158318" y="145897"/>
                  </a:lnTo>
                  <a:lnTo>
                    <a:pt x="158508" y="147434"/>
                  </a:lnTo>
                  <a:lnTo>
                    <a:pt x="158394" y="148259"/>
                  </a:lnTo>
                  <a:lnTo>
                    <a:pt x="158140" y="149047"/>
                  </a:lnTo>
                  <a:lnTo>
                    <a:pt x="159054" y="149428"/>
                  </a:lnTo>
                  <a:lnTo>
                    <a:pt x="159854" y="150012"/>
                  </a:lnTo>
                  <a:lnTo>
                    <a:pt x="160401" y="150863"/>
                  </a:lnTo>
                  <a:close/>
                </a:path>
                <a:path w="226695" h="184785">
                  <a:moveTo>
                    <a:pt x="164071" y="67068"/>
                  </a:moveTo>
                  <a:lnTo>
                    <a:pt x="163804" y="66941"/>
                  </a:lnTo>
                  <a:lnTo>
                    <a:pt x="162293" y="68173"/>
                  </a:lnTo>
                  <a:lnTo>
                    <a:pt x="161569" y="70218"/>
                  </a:lnTo>
                  <a:lnTo>
                    <a:pt x="162331" y="72821"/>
                  </a:lnTo>
                  <a:lnTo>
                    <a:pt x="163004" y="73812"/>
                  </a:lnTo>
                  <a:lnTo>
                    <a:pt x="162915" y="72224"/>
                  </a:lnTo>
                  <a:lnTo>
                    <a:pt x="163233" y="71107"/>
                  </a:lnTo>
                  <a:lnTo>
                    <a:pt x="163779" y="70129"/>
                  </a:lnTo>
                  <a:lnTo>
                    <a:pt x="163626" y="69062"/>
                  </a:lnTo>
                  <a:lnTo>
                    <a:pt x="163741" y="68033"/>
                  </a:lnTo>
                  <a:lnTo>
                    <a:pt x="164071" y="67068"/>
                  </a:lnTo>
                  <a:close/>
                </a:path>
                <a:path w="226695" h="184785">
                  <a:moveTo>
                    <a:pt x="164388" y="31115"/>
                  </a:moveTo>
                  <a:lnTo>
                    <a:pt x="162534" y="30556"/>
                  </a:lnTo>
                  <a:lnTo>
                    <a:pt x="160985" y="29121"/>
                  </a:lnTo>
                  <a:lnTo>
                    <a:pt x="160362" y="27139"/>
                  </a:lnTo>
                  <a:lnTo>
                    <a:pt x="160197" y="26276"/>
                  </a:lnTo>
                  <a:lnTo>
                    <a:pt x="159715" y="26530"/>
                  </a:lnTo>
                  <a:lnTo>
                    <a:pt x="159296" y="26860"/>
                  </a:lnTo>
                  <a:lnTo>
                    <a:pt x="159004" y="27266"/>
                  </a:lnTo>
                  <a:lnTo>
                    <a:pt x="159410" y="27990"/>
                  </a:lnTo>
                  <a:lnTo>
                    <a:pt x="159639" y="29133"/>
                  </a:lnTo>
                  <a:lnTo>
                    <a:pt x="159613" y="29832"/>
                  </a:lnTo>
                  <a:lnTo>
                    <a:pt x="159473" y="30492"/>
                  </a:lnTo>
                  <a:lnTo>
                    <a:pt x="160413" y="30378"/>
                  </a:lnTo>
                  <a:lnTo>
                    <a:pt x="161772" y="30340"/>
                  </a:lnTo>
                  <a:lnTo>
                    <a:pt x="163029" y="30784"/>
                  </a:lnTo>
                  <a:lnTo>
                    <a:pt x="164058" y="31508"/>
                  </a:lnTo>
                  <a:lnTo>
                    <a:pt x="164388" y="31115"/>
                  </a:lnTo>
                  <a:close/>
                </a:path>
                <a:path w="226695" h="184785">
                  <a:moveTo>
                    <a:pt x="170649" y="120700"/>
                  </a:moveTo>
                  <a:lnTo>
                    <a:pt x="170078" y="118745"/>
                  </a:lnTo>
                  <a:lnTo>
                    <a:pt x="169659" y="117983"/>
                  </a:lnTo>
                  <a:lnTo>
                    <a:pt x="169138" y="117322"/>
                  </a:lnTo>
                  <a:lnTo>
                    <a:pt x="169430" y="118338"/>
                  </a:lnTo>
                  <a:lnTo>
                    <a:pt x="169748" y="122466"/>
                  </a:lnTo>
                  <a:lnTo>
                    <a:pt x="167043" y="125603"/>
                  </a:lnTo>
                  <a:lnTo>
                    <a:pt x="162737" y="125933"/>
                  </a:lnTo>
                  <a:lnTo>
                    <a:pt x="161467" y="125717"/>
                  </a:lnTo>
                  <a:lnTo>
                    <a:pt x="161709" y="126276"/>
                  </a:lnTo>
                  <a:lnTo>
                    <a:pt x="161861" y="126885"/>
                  </a:lnTo>
                  <a:lnTo>
                    <a:pt x="161874" y="127571"/>
                  </a:lnTo>
                  <a:lnTo>
                    <a:pt x="163118" y="128003"/>
                  </a:lnTo>
                  <a:lnTo>
                    <a:pt x="164503" y="128079"/>
                  </a:lnTo>
                  <a:lnTo>
                    <a:pt x="168224" y="127000"/>
                  </a:lnTo>
                  <a:lnTo>
                    <a:pt x="169887" y="125095"/>
                  </a:lnTo>
                  <a:lnTo>
                    <a:pt x="170637" y="121818"/>
                  </a:lnTo>
                  <a:lnTo>
                    <a:pt x="170649" y="120700"/>
                  </a:lnTo>
                  <a:close/>
                </a:path>
                <a:path w="226695" h="184785">
                  <a:moveTo>
                    <a:pt x="174739" y="55308"/>
                  </a:moveTo>
                  <a:lnTo>
                    <a:pt x="173774" y="50457"/>
                  </a:lnTo>
                  <a:lnTo>
                    <a:pt x="171132" y="48691"/>
                  </a:lnTo>
                  <a:lnTo>
                    <a:pt x="165696" y="49758"/>
                  </a:lnTo>
                  <a:lnTo>
                    <a:pt x="163918" y="52374"/>
                  </a:lnTo>
                  <a:lnTo>
                    <a:pt x="164528" y="55448"/>
                  </a:lnTo>
                  <a:lnTo>
                    <a:pt x="164871" y="56070"/>
                  </a:lnTo>
                  <a:lnTo>
                    <a:pt x="165849" y="55778"/>
                  </a:lnTo>
                  <a:lnTo>
                    <a:pt x="168617" y="55562"/>
                  </a:lnTo>
                  <a:lnTo>
                    <a:pt x="170662" y="56654"/>
                  </a:lnTo>
                  <a:lnTo>
                    <a:pt x="171831" y="58394"/>
                  </a:lnTo>
                  <a:lnTo>
                    <a:pt x="173659" y="57365"/>
                  </a:lnTo>
                  <a:lnTo>
                    <a:pt x="174739" y="55308"/>
                  </a:lnTo>
                  <a:close/>
                </a:path>
                <a:path w="226695" h="184785">
                  <a:moveTo>
                    <a:pt x="176809" y="101879"/>
                  </a:moveTo>
                  <a:lnTo>
                    <a:pt x="173799" y="101473"/>
                  </a:lnTo>
                  <a:lnTo>
                    <a:pt x="171373" y="99047"/>
                  </a:lnTo>
                  <a:lnTo>
                    <a:pt x="170992" y="94056"/>
                  </a:lnTo>
                  <a:lnTo>
                    <a:pt x="171665" y="92316"/>
                  </a:lnTo>
                  <a:lnTo>
                    <a:pt x="172834" y="91033"/>
                  </a:lnTo>
                  <a:lnTo>
                    <a:pt x="171958" y="90919"/>
                  </a:lnTo>
                  <a:lnTo>
                    <a:pt x="164934" y="96824"/>
                  </a:lnTo>
                  <a:lnTo>
                    <a:pt x="166687" y="102781"/>
                  </a:lnTo>
                  <a:lnTo>
                    <a:pt x="170332" y="104762"/>
                  </a:lnTo>
                  <a:lnTo>
                    <a:pt x="175018" y="103403"/>
                  </a:lnTo>
                  <a:lnTo>
                    <a:pt x="176022" y="102730"/>
                  </a:lnTo>
                  <a:lnTo>
                    <a:pt x="176809" y="101879"/>
                  </a:lnTo>
                  <a:close/>
                </a:path>
                <a:path w="226695" h="184785">
                  <a:moveTo>
                    <a:pt x="184137" y="138049"/>
                  </a:moveTo>
                  <a:lnTo>
                    <a:pt x="183019" y="139217"/>
                  </a:lnTo>
                  <a:lnTo>
                    <a:pt x="183032" y="139344"/>
                  </a:lnTo>
                  <a:lnTo>
                    <a:pt x="184099" y="138163"/>
                  </a:lnTo>
                  <a:close/>
                </a:path>
                <a:path w="226695" h="184785">
                  <a:moveTo>
                    <a:pt x="185432" y="145948"/>
                  </a:moveTo>
                  <a:lnTo>
                    <a:pt x="184099" y="145072"/>
                  </a:lnTo>
                  <a:lnTo>
                    <a:pt x="183134" y="143662"/>
                  </a:lnTo>
                  <a:lnTo>
                    <a:pt x="183032" y="139344"/>
                  </a:lnTo>
                  <a:lnTo>
                    <a:pt x="182880" y="139496"/>
                  </a:lnTo>
                  <a:lnTo>
                    <a:pt x="181267" y="140233"/>
                  </a:lnTo>
                  <a:lnTo>
                    <a:pt x="181076" y="141033"/>
                  </a:lnTo>
                  <a:lnTo>
                    <a:pt x="181038" y="141960"/>
                  </a:lnTo>
                  <a:lnTo>
                    <a:pt x="181800" y="144576"/>
                  </a:lnTo>
                  <a:lnTo>
                    <a:pt x="183349" y="145808"/>
                  </a:lnTo>
                  <a:lnTo>
                    <a:pt x="185115" y="146164"/>
                  </a:lnTo>
                  <a:lnTo>
                    <a:pt x="185432" y="145948"/>
                  </a:lnTo>
                  <a:close/>
                </a:path>
                <a:path w="226695" h="184785">
                  <a:moveTo>
                    <a:pt x="188366" y="136918"/>
                  </a:moveTo>
                  <a:lnTo>
                    <a:pt x="188226" y="136842"/>
                  </a:lnTo>
                  <a:lnTo>
                    <a:pt x="187540" y="136499"/>
                  </a:lnTo>
                  <a:lnTo>
                    <a:pt x="186601" y="136385"/>
                  </a:lnTo>
                  <a:lnTo>
                    <a:pt x="185331" y="136499"/>
                  </a:lnTo>
                  <a:lnTo>
                    <a:pt x="185013" y="136461"/>
                  </a:lnTo>
                  <a:lnTo>
                    <a:pt x="184696" y="136550"/>
                  </a:lnTo>
                  <a:lnTo>
                    <a:pt x="184137" y="138049"/>
                  </a:lnTo>
                  <a:lnTo>
                    <a:pt x="185216" y="136918"/>
                  </a:lnTo>
                  <a:lnTo>
                    <a:pt x="188125" y="136855"/>
                  </a:lnTo>
                  <a:lnTo>
                    <a:pt x="188366" y="136918"/>
                  </a:lnTo>
                  <a:close/>
                </a:path>
                <a:path w="226695" h="184785">
                  <a:moveTo>
                    <a:pt x="191617" y="76606"/>
                  </a:moveTo>
                  <a:lnTo>
                    <a:pt x="189826" y="76860"/>
                  </a:lnTo>
                  <a:lnTo>
                    <a:pt x="188633" y="76669"/>
                  </a:lnTo>
                  <a:lnTo>
                    <a:pt x="187642" y="77901"/>
                  </a:lnTo>
                  <a:lnTo>
                    <a:pt x="187172" y="79514"/>
                  </a:lnTo>
                  <a:lnTo>
                    <a:pt x="187871" y="81902"/>
                  </a:lnTo>
                  <a:lnTo>
                    <a:pt x="188277" y="82524"/>
                  </a:lnTo>
                  <a:lnTo>
                    <a:pt x="188785" y="83070"/>
                  </a:lnTo>
                  <a:lnTo>
                    <a:pt x="189242" y="82029"/>
                  </a:lnTo>
                  <a:lnTo>
                    <a:pt x="189953" y="81140"/>
                  </a:lnTo>
                  <a:lnTo>
                    <a:pt x="190855" y="80467"/>
                  </a:lnTo>
                  <a:lnTo>
                    <a:pt x="190690" y="79095"/>
                  </a:lnTo>
                  <a:lnTo>
                    <a:pt x="190982" y="77749"/>
                  </a:lnTo>
                  <a:lnTo>
                    <a:pt x="191617" y="76606"/>
                  </a:lnTo>
                  <a:close/>
                </a:path>
                <a:path w="226695" h="184785">
                  <a:moveTo>
                    <a:pt x="194005" y="20828"/>
                  </a:moveTo>
                  <a:lnTo>
                    <a:pt x="193332" y="17386"/>
                  </a:lnTo>
                  <a:lnTo>
                    <a:pt x="191871" y="16344"/>
                  </a:lnTo>
                  <a:lnTo>
                    <a:pt x="190271" y="16370"/>
                  </a:lnTo>
                  <a:lnTo>
                    <a:pt x="190271" y="18351"/>
                  </a:lnTo>
                  <a:lnTo>
                    <a:pt x="189128" y="20104"/>
                  </a:lnTo>
                  <a:lnTo>
                    <a:pt x="187274" y="20891"/>
                  </a:lnTo>
                  <a:lnTo>
                    <a:pt x="187871" y="22339"/>
                  </a:lnTo>
                  <a:lnTo>
                    <a:pt x="189382" y="23253"/>
                  </a:lnTo>
                  <a:lnTo>
                    <a:pt x="192811" y="22580"/>
                  </a:lnTo>
                  <a:lnTo>
                    <a:pt x="194005" y="20828"/>
                  </a:lnTo>
                  <a:close/>
                </a:path>
                <a:path w="226695" h="184785">
                  <a:moveTo>
                    <a:pt x="194589" y="111379"/>
                  </a:moveTo>
                  <a:lnTo>
                    <a:pt x="193979" y="109334"/>
                  </a:lnTo>
                  <a:lnTo>
                    <a:pt x="193560" y="108242"/>
                  </a:lnTo>
                  <a:lnTo>
                    <a:pt x="192951" y="107505"/>
                  </a:lnTo>
                  <a:lnTo>
                    <a:pt x="192214" y="106934"/>
                  </a:lnTo>
                  <a:lnTo>
                    <a:pt x="191947" y="108064"/>
                  </a:lnTo>
                  <a:lnTo>
                    <a:pt x="191389" y="109080"/>
                  </a:lnTo>
                  <a:lnTo>
                    <a:pt x="190601" y="109905"/>
                  </a:lnTo>
                  <a:lnTo>
                    <a:pt x="190792" y="110680"/>
                  </a:lnTo>
                  <a:lnTo>
                    <a:pt x="191401" y="111264"/>
                  </a:lnTo>
                  <a:lnTo>
                    <a:pt x="191935" y="111937"/>
                  </a:lnTo>
                  <a:lnTo>
                    <a:pt x="192392" y="113411"/>
                  </a:lnTo>
                  <a:lnTo>
                    <a:pt x="192443" y="114033"/>
                  </a:lnTo>
                  <a:lnTo>
                    <a:pt x="192392" y="114642"/>
                  </a:lnTo>
                  <a:lnTo>
                    <a:pt x="193878" y="113411"/>
                  </a:lnTo>
                  <a:lnTo>
                    <a:pt x="194589" y="111379"/>
                  </a:lnTo>
                  <a:close/>
                </a:path>
                <a:path w="226695" h="184785">
                  <a:moveTo>
                    <a:pt x="196938" y="61455"/>
                  </a:moveTo>
                  <a:lnTo>
                    <a:pt x="196494" y="59245"/>
                  </a:lnTo>
                  <a:lnTo>
                    <a:pt x="195681" y="58127"/>
                  </a:lnTo>
                  <a:lnTo>
                    <a:pt x="193611" y="56769"/>
                  </a:lnTo>
                  <a:lnTo>
                    <a:pt x="194602" y="57416"/>
                  </a:lnTo>
                  <a:lnTo>
                    <a:pt x="194005" y="55778"/>
                  </a:lnTo>
                  <a:lnTo>
                    <a:pt x="192265" y="54851"/>
                  </a:lnTo>
                  <a:lnTo>
                    <a:pt x="190550" y="55321"/>
                  </a:lnTo>
                  <a:lnTo>
                    <a:pt x="190944" y="56121"/>
                  </a:lnTo>
                  <a:lnTo>
                    <a:pt x="191109" y="56680"/>
                  </a:lnTo>
                  <a:lnTo>
                    <a:pt x="192366" y="56489"/>
                  </a:lnTo>
                  <a:lnTo>
                    <a:pt x="191109" y="56680"/>
                  </a:lnTo>
                  <a:lnTo>
                    <a:pt x="191338" y="57480"/>
                  </a:lnTo>
                  <a:lnTo>
                    <a:pt x="191414" y="58280"/>
                  </a:lnTo>
                  <a:lnTo>
                    <a:pt x="191350" y="59067"/>
                  </a:lnTo>
                  <a:lnTo>
                    <a:pt x="191668" y="58991"/>
                  </a:lnTo>
                  <a:lnTo>
                    <a:pt x="194132" y="58966"/>
                  </a:lnTo>
                  <a:lnTo>
                    <a:pt x="196100" y="60718"/>
                  </a:lnTo>
                  <a:lnTo>
                    <a:pt x="196570" y="63030"/>
                  </a:lnTo>
                  <a:lnTo>
                    <a:pt x="196811" y="62255"/>
                  </a:lnTo>
                  <a:lnTo>
                    <a:pt x="196938" y="61455"/>
                  </a:lnTo>
                  <a:close/>
                </a:path>
                <a:path w="226695" h="184785">
                  <a:moveTo>
                    <a:pt x="208241" y="127660"/>
                  </a:moveTo>
                  <a:lnTo>
                    <a:pt x="208216" y="127203"/>
                  </a:lnTo>
                  <a:lnTo>
                    <a:pt x="207556" y="124980"/>
                  </a:lnTo>
                  <a:lnTo>
                    <a:pt x="205689" y="123964"/>
                  </a:lnTo>
                  <a:lnTo>
                    <a:pt x="202120" y="125006"/>
                  </a:lnTo>
                  <a:lnTo>
                    <a:pt x="201079" y="126860"/>
                  </a:lnTo>
                  <a:lnTo>
                    <a:pt x="201676" y="128879"/>
                  </a:lnTo>
                  <a:lnTo>
                    <a:pt x="201942" y="129260"/>
                  </a:lnTo>
                  <a:lnTo>
                    <a:pt x="202933" y="128727"/>
                  </a:lnTo>
                  <a:lnTo>
                    <a:pt x="203657" y="128587"/>
                  </a:lnTo>
                  <a:lnTo>
                    <a:pt x="203911" y="128612"/>
                  </a:lnTo>
                  <a:lnTo>
                    <a:pt x="204762" y="128244"/>
                  </a:lnTo>
                  <a:lnTo>
                    <a:pt x="206184" y="127952"/>
                  </a:lnTo>
                  <a:lnTo>
                    <a:pt x="207137" y="128016"/>
                  </a:lnTo>
                  <a:lnTo>
                    <a:pt x="208013" y="128257"/>
                  </a:lnTo>
                  <a:lnTo>
                    <a:pt x="208191" y="128117"/>
                  </a:lnTo>
                  <a:lnTo>
                    <a:pt x="208241" y="127660"/>
                  </a:lnTo>
                  <a:close/>
                </a:path>
                <a:path w="226695" h="184785">
                  <a:moveTo>
                    <a:pt x="213283" y="99377"/>
                  </a:moveTo>
                  <a:lnTo>
                    <a:pt x="213067" y="98755"/>
                  </a:lnTo>
                  <a:lnTo>
                    <a:pt x="212915" y="98094"/>
                  </a:lnTo>
                  <a:lnTo>
                    <a:pt x="212902" y="97269"/>
                  </a:lnTo>
                  <a:lnTo>
                    <a:pt x="212585" y="97650"/>
                  </a:lnTo>
                  <a:lnTo>
                    <a:pt x="212217" y="97980"/>
                  </a:lnTo>
                  <a:lnTo>
                    <a:pt x="211823" y="98272"/>
                  </a:lnTo>
                  <a:lnTo>
                    <a:pt x="211886" y="98463"/>
                  </a:lnTo>
                  <a:lnTo>
                    <a:pt x="212102" y="98806"/>
                  </a:lnTo>
                  <a:lnTo>
                    <a:pt x="212928" y="99110"/>
                  </a:lnTo>
                  <a:lnTo>
                    <a:pt x="213283" y="99377"/>
                  </a:lnTo>
                  <a:close/>
                </a:path>
                <a:path w="226695" h="184785">
                  <a:moveTo>
                    <a:pt x="221488" y="72491"/>
                  </a:moveTo>
                  <a:lnTo>
                    <a:pt x="221030" y="70116"/>
                  </a:lnTo>
                  <a:lnTo>
                    <a:pt x="219875" y="68910"/>
                  </a:lnTo>
                  <a:lnTo>
                    <a:pt x="218440" y="68262"/>
                  </a:lnTo>
                  <a:lnTo>
                    <a:pt x="218909" y="68999"/>
                  </a:lnTo>
                  <a:lnTo>
                    <a:pt x="219240" y="69824"/>
                  </a:lnTo>
                  <a:lnTo>
                    <a:pt x="219646" y="72288"/>
                  </a:lnTo>
                  <a:lnTo>
                    <a:pt x="219303" y="73787"/>
                  </a:lnTo>
                  <a:lnTo>
                    <a:pt x="218567" y="75044"/>
                  </a:lnTo>
                  <a:lnTo>
                    <a:pt x="219113" y="75196"/>
                  </a:lnTo>
                  <a:lnTo>
                    <a:pt x="219697" y="74574"/>
                  </a:lnTo>
                  <a:lnTo>
                    <a:pt x="220446" y="74142"/>
                  </a:lnTo>
                  <a:lnTo>
                    <a:pt x="221284" y="73863"/>
                  </a:lnTo>
                  <a:lnTo>
                    <a:pt x="221449" y="73202"/>
                  </a:lnTo>
                  <a:lnTo>
                    <a:pt x="221488" y="72491"/>
                  </a:lnTo>
                  <a:close/>
                </a:path>
                <a:path w="226695" h="184785">
                  <a:moveTo>
                    <a:pt x="226542" y="53022"/>
                  </a:moveTo>
                  <a:lnTo>
                    <a:pt x="225742" y="50292"/>
                  </a:lnTo>
                  <a:lnTo>
                    <a:pt x="225069" y="49580"/>
                  </a:lnTo>
                  <a:lnTo>
                    <a:pt x="224231" y="49199"/>
                  </a:lnTo>
                  <a:lnTo>
                    <a:pt x="223989" y="49326"/>
                  </a:lnTo>
                  <a:lnTo>
                    <a:pt x="224002" y="50952"/>
                  </a:lnTo>
                  <a:lnTo>
                    <a:pt x="223405" y="52425"/>
                  </a:lnTo>
                  <a:lnTo>
                    <a:pt x="222427" y="53568"/>
                  </a:lnTo>
                  <a:lnTo>
                    <a:pt x="222542" y="54394"/>
                  </a:lnTo>
                  <a:lnTo>
                    <a:pt x="222288" y="55473"/>
                  </a:lnTo>
                  <a:lnTo>
                    <a:pt x="223253" y="55537"/>
                  </a:lnTo>
                  <a:lnTo>
                    <a:pt x="225513" y="54876"/>
                  </a:lnTo>
                  <a:lnTo>
                    <a:pt x="226542" y="5302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686523" y="4451997"/>
              <a:ext cx="205740" cy="193675"/>
            </a:xfrm>
            <a:custGeom>
              <a:avLst/>
              <a:gdLst/>
              <a:ahLst/>
              <a:cxnLst/>
              <a:rect l="l" t="t" r="r" b="b"/>
              <a:pathLst>
                <a:path w="205740" h="193675">
                  <a:moveTo>
                    <a:pt x="6908" y="139331"/>
                  </a:moveTo>
                  <a:lnTo>
                    <a:pt x="6807" y="138010"/>
                  </a:lnTo>
                  <a:lnTo>
                    <a:pt x="6108" y="136080"/>
                  </a:lnTo>
                  <a:lnTo>
                    <a:pt x="4775" y="135102"/>
                  </a:lnTo>
                  <a:lnTo>
                    <a:pt x="2552" y="135267"/>
                  </a:lnTo>
                  <a:lnTo>
                    <a:pt x="2006" y="135534"/>
                  </a:lnTo>
                  <a:lnTo>
                    <a:pt x="596" y="136550"/>
                  </a:lnTo>
                  <a:lnTo>
                    <a:pt x="0" y="137604"/>
                  </a:lnTo>
                  <a:lnTo>
                    <a:pt x="241" y="140652"/>
                  </a:lnTo>
                  <a:lnTo>
                    <a:pt x="1866" y="142036"/>
                  </a:lnTo>
                  <a:lnTo>
                    <a:pt x="3860" y="141884"/>
                  </a:lnTo>
                  <a:lnTo>
                    <a:pt x="4749" y="141655"/>
                  </a:lnTo>
                  <a:lnTo>
                    <a:pt x="5321" y="141363"/>
                  </a:lnTo>
                  <a:lnTo>
                    <a:pt x="6464" y="140258"/>
                  </a:lnTo>
                  <a:lnTo>
                    <a:pt x="6908" y="139331"/>
                  </a:lnTo>
                  <a:close/>
                </a:path>
                <a:path w="205740" h="193675">
                  <a:moveTo>
                    <a:pt x="10756" y="72732"/>
                  </a:moveTo>
                  <a:lnTo>
                    <a:pt x="10426" y="71945"/>
                  </a:lnTo>
                  <a:lnTo>
                    <a:pt x="9118" y="70637"/>
                  </a:lnTo>
                  <a:lnTo>
                    <a:pt x="8318" y="70319"/>
                  </a:lnTo>
                  <a:lnTo>
                    <a:pt x="6464" y="70319"/>
                  </a:lnTo>
                  <a:lnTo>
                    <a:pt x="5664" y="70637"/>
                  </a:lnTo>
                  <a:lnTo>
                    <a:pt x="4343" y="71945"/>
                  </a:lnTo>
                  <a:lnTo>
                    <a:pt x="4013" y="72732"/>
                  </a:lnTo>
                  <a:lnTo>
                    <a:pt x="4013" y="74587"/>
                  </a:lnTo>
                  <a:lnTo>
                    <a:pt x="4343" y="75374"/>
                  </a:lnTo>
                  <a:lnTo>
                    <a:pt x="5664" y="76682"/>
                  </a:lnTo>
                  <a:lnTo>
                    <a:pt x="6464" y="77000"/>
                  </a:lnTo>
                  <a:lnTo>
                    <a:pt x="8318" y="77000"/>
                  </a:lnTo>
                  <a:lnTo>
                    <a:pt x="9118" y="76682"/>
                  </a:lnTo>
                  <a:lnTo>
                    <a:pt x="10426" y="75374"/>
                  </a:lnTo>
                  <a:lnTo>
                    <a:pt x="10756" y="74587"/>
                  </a:lnTo>
                  <a:lnTo>
                    <a:pt x="10756" y="72732"/>
                  </a:lnTo>
                  <a:close/>
                </a:path>
                <a:path w="205740" h="193675">
                  <a:moveTo>
                    <a:pt x="18732" y="175628"/>
                  </a:moveTo>
                  <a:lnTo>
                    <a:pt x="18630" y="174332"/>
                  </a:lnTo>
                  <a:lnTo>
                    <a:pt x="18072" y="173355"/>
                  </a:lnTo>
                  <a:lnTo>
                    <a:pt x="17424" y="172389"/>
                  </a:lnTo>
                  <a:lnTo>
                    <a:pt x="16306" y="171754"/>
                  </a:lnTo>
                  <a:lnTo>
                    <a:pt x="13373" y="171983"/>
                  </a:lnTo>
                  <a:lnTo>
                    <a:pt x="12128" y="173342"/>
                  </a:lnTo>
                  <a:lnTo>
                    <a:pt x="12001" y="175133"/>
                  </a:lnTo>
                  <a:lnTo>
                    <a:pt x="11950" y="175437"/>
                  </a:lnTo>
                  <a:lnTo>
                    <a:pt x="12103" y="177279"/>
                  </a:lnTo>
                  <a:lnTo>
                    <a:pt x="13716" y="178663"/>
                  </a:lnTo>
                  <a:lnTo>
                    <a:pt x="16725" y="178435"/>
                  </a:lnTo>
                  <a:lnTo>
                    <a:pt x="17627" y="177761"/>
                  </a:lnTo>
                  <a:lnTo>
                    <a:pt x="18516" y="176263"/>
                  </a:lnTo>
                  <a:lnTo>
                    <a:pt x="18732" y="175628"/>
                  </a:lnTo>
                  <a:close/>
                </a:path>
                <a:path w="205740" h="193675">
                  <a:moveTo>
                    <a:pt x="31203" y="126301"/>
                  </a:moveTo>
                  <a:lnTo>
                    <a:pt x="30937" y="122897"/>
                  </a:lnTo>
                  <a:lnTo>
                    <a:pt x="29311" y="121513"/>
                  </a:lnTo>
                  <a:lnTo>
                    <a:pt x="28498" y="121577"/>
                  </a:lnTo>
                  <a:lnTo>
                    <a:pt x="28498" y="128231"/>
                  </a:lnTo>
                  <a:lnTo>
                    <a:pt x="28257" y="128320"/>
                  </a:lnTo>
                  <a:lnTo>
                    <a:pt x="26733" y="128435"/>
                  </a:lnTo>
                  <a:lnTo>
                    <a:pt x="28257" y="128308"/>
                  </a:lnTo>
                  <a:lnTo>
                    <a:pt x="28498" y="128231"/>
                  </a:lnTo>
                  <a:lnTo>
                    <a:pt x="28498" y="121577"/>
                  </a:lnTo>
                  <a:lnTo>
                    <a:pt x="26873" y="121704"/>
                  </a:lnTo>
                  <a:lnTo>
                    <a:pt x="26365" y="121932"/>
                  </a:lnTo>
                  <a:lnTo>
                    <a:pt x="24904" y="122872"/>
                  </a:lnTo>
                  <a:lnTo>
                    <a:pt x="24257" y="123990"/>
                  </a:lnTo>
                  <a:lnTo>
                    <a:pt x="24396" y="125869"/>
                  </a:lnTo>
                  <a:lnTo>
                    <a:pt x="24650" y="126390"/>
                  </a:lnTo>
                  <a:lnTo>
                    <a:pt x="24980" y="126873"/>
                  </a:lnTo>
                  <a:lnTo>
                    <a:pt x="24485" y="126873"/>
                  </a:lnTo>
                  <a:lnTo>
                    <a:pt x="24104" y="126936"/>
                  </a:lnTo>
                  <a:lnTo>
                    <a:pt x="23228" y="127393"/>
                  </a:lnTo>
                  <a:lnTo>
                    <a:pt x="22961" y="127444"/>
                  </a:lnTo>
                  <a:lnTo>
                    <a:pt x="21729" y="128231"/>
                  </a:lnTo>
                  <a:lnTo>
                    <a:pt x="21018" y="129247"/>
                  </a:lnTo>
                  <a:lnTo>
                    <a:pt x="20688" y="130403"/>
                  </a:lnTo>
                  <a:lnTo>
                    <a:pt x="20434" y="132257"/>
                  </a:lnTo>
                  <a:lnTo>
                    <a:pt x="21069" y="135420"/>
                  </a:lnTo>
                  <a:lnTo>
                    <a:pt x="23698" y="137172"/>
                  </a:lnTo>
                  <a:lnTo>
                    <a:pt x="27406" y="136448"/>
                  </a:lnTo>
                  <a:lnTo>
                    <a:pt x="28194" y="135928"/>
                  </a:lnTo>
                  <a:lnTo>
                    <a:pt x="30060" y="134162"/>
                  </a:lnTo>
                  <a:lnTo>
                    <a:pt x="30734" y="132537"/>
                  </a:lnTo>
                  <a:lnTo>
                    <a:pt x="30226" y="129959"/>
                  </a:lnTo>
                  <a:lnTo>
                    <a:pt x="29794" y="129247"/>
                  </a:lnTo>
                  <a:lnTo>
                    <a:pt x="28765" y="128130"/>
                  </a:lnTo>
                  <a:lnTo>
                    <a:pt x="30187" y="127635"/>
                  </a:lnTo>
                  <a:lnTo>
                    <a:pt x="31203" y="126301"/>
                  </a:lnTo>
                  <a:close/>
                </a:path>
                <a:path w="205740" h="193675">
                  <a:moveTo>
                    <a:pt x="33108" y="150812"/>
                  </a:moveTo>
                  <a:lnTo>
                    <a:pt x="32829" y="147243"/>
                  </a:lnTo>
                  <a:lnTo>
                    <a:pt x="31216" y="145859"/>
                  </a:lnTo>
                  <a:lnTo>
                    <a:pt x="27495" y="146151"/>
                  </a:lnTo>
                  <a:lnTo>
                    <a:pt x="26111" y="147764"/>
                  </a:lnTo>
                  <a:lnTo>
                    <a:pt x="26327" y="150545"/>
                  </a:lnTo>
                  <a:lnTo>
                    <a:pt x="26784" y="151358"/>
                  </a:lnTo>
                  <a:lnTo>
                    <a:pt x="28117" y="152450"/>
                  </a:lnTo>
                  <a:lnTo>
                    <a:pt x="28968" y="152755"/>
                  </a:lnTo>
                  <a:lnTo>
                    <a:pt x="29997" y="152666"/>
                  </a:lnTo>
                  <a:lnTo>
                    <a:pt x="31889" y="152273"/>
                  </a:lnTo>
                  <a:lnTo>
                    <a:pt x="33108" y="150812"/>
                  </a:lnTo>
                  <a:close/>
                </a:path>
                <a:path w="205740" h="193675">
                  <a:moveTo>
                    <a:pt x="38531" y="90195"/>
                  </a:moveTo>
                  <a:lnTo>
                    <a:pt x="38265" y="86779"/>
                  </a:lnTo>
                  <a:lnTo>
                    <a:pt x="36639" y="85407"/>
                  </a:lnTo>
                  <a:lnTo>
                    <a:pt x="34366" y="85585"/>
                  </a:lnTo>
                  <a:lnTo>
                    <a:pt x="32385" y="86448"/>
                  </a:lnTo>
                  <a:lnTo>
                    <a:pt x="31572" y="87718"/>
                  </a:lnTo>
                  <a:lnTo>
                    <a:pt x="31826" y="90982"/>
                  </a:lnTo>
                  <a:lnTo>
                    <a:pt x="33451" y="92354"/>
                  </a:lnTo>
                  <a:lnTo>
                    <a:pt x="35407" y="92214"/>
                  </a:lnTo>
                  <a:lnTo>
                    <a:pt x="37503" y="91541"/>
                  </a:lnTo>
                  <a:lnTo>
                    <a:pt x="38531" y="90195"/>
                  </a:lnTo>
                  <a:close/>
                </a:path>
                <a:path w="205740" h="193675">
                  <a:moveTo>
                    <a:pt x="43522" y="46266"/>
                  </a:moveTo>
                  <a:lnTo>
                    <a:pt x="40601" y="41287"/>
                  </a:lnTo>
                  <a:lnTo>
                    <a:pt x="37896" y="41490"/>
                  </a:lnTo>
                  <a:lnTo>
                    <a:pt x="36512" y="43103"/>
                  </a:lnTo>
                  <a:lnTo>
                    <a:pt x="36664" y="45123"/>
                  </a:lnTo>
                  <a:lnTo>
                    <a:pt x="36957" y="46151"/>
                  </a:lnTo>
                  <a:lnTo>
                    <a:pt x="37312" y="46786"/>
                  </a:lnTo>
                  <a:lnTo>
                    <a:pt x="38506" y="47790"/>
                  </a:lnTo>
                  <a:lnTo>
                    <a:pt x="39370" y="48082"/>
                  </a:lnTo>
                  <a:lnTo>
                    <a:pt x="42138" y="47879"/>
                  </a:lnTo>
                  <a:lnTo>
                    <a:pt x="43522" y="46266"/>
                  </a:lnTo>
                  <a:close/>
                </a:path>
                <a:path w="205740" h="193675">
                  <a:moveTo>
                    <a:pt x="44094" y="182714"/>
                  </a:moveTo>
                  <a:lnTo>
                    <a:pt x="43281" y="178574"/>
                  </a:lnTo>
                  <a:lnTo>
                    <a:pt x="42379" y="177444"/>
                  </a:lnTo>
                  <a:lnTo>
                    <a:pt x="40170" y="176123"/>
                  </a:lnTo>
                  <a:lnTo>
                    <a:pt x="38938" y="175844"/>
                  </a:lnTo>
                  <a:lnTo>
                    <a:pt x="36779" y="176263"/>
                  </a:lnTo>
                  <a:lnTo>
                    <a:pt x="36042" y="176720"/>
                  </a:lnTo>
                  <a:lnTo>
                    <a:pt x="34086" y="178409"/>
                  </a:lnTo>
                  <a:lnTo>
                    <a:pt x="33350" y="180124"/>
                  </a:lnTo>
                  <a:lnTo>
                    <a:pt x="34074" y="183807"/>
                  </a:lnTo>
                  <a:lnTo>
                    <a:pt x="35483" y="185178"/>
                  </a:lnTo>
                  <a:lnTo>
                    <a:pt x="37973" y="185915"/>
                  </a:lnTo>
                  <a:lnTo>
                    <a:pt x="38773" y="186029"/>
                  </a:lnTo>
                  <a:lnTo>
                    <a:pt x="42329" y="185343"/>
                  </a:lnTo>
                  <a:lnTo>
                    <a:pt x="44094" y="182714"/>
                  </a:lnTo>
                  <a:close/>
                </a:path>
                <a:path w="205740" h="193675">
                  <a:moveTo>
                    <a:pt x="46164" y="155270"/>
                  </a:moveTo>
                  <a:lnTo>
                    <a:pt x="44932" y="149072"/>
                  </a:lnTo>
                  <a:lnTo>
                    <a:pt x="41681" y="146900"/>
                  </a:lnTo>
                  <a:lnTo>
                    <a:pt x="37465" y="147713"/>
                  </a:lnTo>
                  <a:lnTo>
                    <a:pt x="33324" y="153924"/>
                  </a:lnTo>
                  <a:lnTo>
                    <a:pt x="34099" y="158089"/>
                  </a:lnTo>
                  <a:lnTo>
                    <a:pt x="37363" y="160261"/>
                  </a:lnTo>
                  <a:lnTo>
                    <a:pt x="41160" y="159512"/>
                  </a:lnTo>
                  <a:lnTo>
                    <a:pt x="44602" y="158076"/>
                  </a:lnTo>
                  <a:lnTo>
                    <a:pt x="46164" y="155270"/>
                  </a:lnTo>
                  <a:close/>
                </a:path>
                <a:path w="205740" h="193675">
                  <a:moveTo>
                    <a:pt x="48488" y="175844"/>
                  </a:moveTo>
                  <a:lnTo>
                    <a:pt x="48247" y="173774"/>
                  </a:lnTo>
                  <a:lnTo>
                    <a:pt x="47663" y="171996"/>
                  </a:lnTo>
                  <a:lnTo>
                    <a:pt x="46037" y="170967"/>
                  </a:lnTo>
                  <a:lnTo>
                    <a:pt x="42443" y="171665"/>
                  </a:lnTo>
                  <a:lnTo>
                    <a:pt x="41275" y="173443"/>
                  </a:lnTo>
                  <a:lnTo>
                    <a:pt x="41732" y="175577"/>
                  </a:lnTo>
                  <a:lnTo>
                    <a:pt x="42659" y="177266"/>
                  </a:lnTo>
                  <a:lnTo>
                    <a:pt x="43878" y="177939"/>
                  </a:lnTo>
                  <a:lnTo>
                    <a:pt x="45364" y="177825"/>
                  </a:lnTo>
                  <a:lnTo>
                    <a:pt x="45656" y="177838"/>
                  </a:lnTo>
                  <a:lnTo>
                    <a:pt x="47383" y="177469"/>
                  </a:lnTo>
                  <a:lnTo>
                    <a:pt x="48488" y="175844"/>
                  </a:lnTo>
                  <a:close/>
                </a:path>
                <a:path w="205740" h="193675">
                  <a:moveTo>
                    <a:pt x="50126" y="109702"/>
                  </a:moveTo>
                  <a:lnTo>
                    <a:pt x="50025" y="108407"/>
                  </a:lnTo>
                  <a:lnTo>
                    <a:pt x="49771" y="107721"/>
                  </a:lnTo>
                  <a:lnTo>
                    <a:pt x="48488" y="105486"/>
                  </a:lnTo>
                  <a:lnTo>
                    <a:pt x="46697" y="104419"/>
                  </a:lnTo>
                  <a:lnTo>
                    <a:pt x="44310" y="104609"/>
                  </a:lnTo>
                  <a:lnTo>
                    <a:pt x="43649" y="104863"/>
                  </a:lnTo>
                  <a:lnTo>
                    <a:pt x="42621" y="103047"/>
                  </a:lnTo>
                  <a:lnTo>
                    <a:pt x="40678" y="102031"/>
                  </a:lnTo>
                  <a:lnTo>
                    <a:pt x="40678" y="111899"/>
                  </a:lnTo>
                  <a:lnTo>
                    <a:pt x="40373" y="111366"/>
                  </a:lnTo>
                  <a:lnTo>
                    <a:pt x="40678" y="111899"/>
                  </a:lnTo>
                  <a:lnTo>
                    <a:pt x="40678" y="102031"/>
                  </a:lnTo>
                  <a:lnTo>
                    <a:pt x="34315" y="105930"/>
                  </a:lnTo>
                  <a:lnTo>
                    <a:pt x="34404" y="107759"/>
                  </a:lnTo>
                  <a:lnTo>
                    <a:pt x="34340" y="107988"/>
                  </a:lnTo>
                  <a:lnTo>
                    <a:pt x="34925" y="110896"/>
                  </a:lnTo>
                  <a:lnTo>
                    <a:pt x="37503" y="112623"/>
                  </a:lnTo>
                  <a:lnTo>
                    <a:pt x="40449" y="112128"/>
                  </a:lnTo>
                  <a:lnTo>
                    <a:pt x="40716" y="111988"/>
                  </a:lnTo>
                  <a:lnTo>
                    <a:pt x="40805" y="112115"/>
                  </a:lnTo>
                  <a:lnTo>
                    <a:pt x="41846" y="113512"/>
                  </a:lnTo>
                  <a:lnTo>
                    <a:pt x="43103" y="114236"/>
                  </a:lnTo>
                  <a:lnTo>
                    <a:pt x="44856" y="114439"/>
                  </a:lnTo>
                  <a:lnTo>
                    <a:pt x="45148" y="114541"/>
                  </a:lnTo>
                  <a:lnTo>
                    <a:pt x="47675" y="114338"/>
                  </a:lnTo>
                  <a:lnTo>
                    <a:pt x="49390" y="112737"/>
                  </a:lnTo>
                  <a:lnTo>
                    <a:pt x="50126" y="109702"/>
                  </a:lnTo>
                  <a:close/>
                </a:path>
                <a:path w="205740" h="193675">
                  <a:moveTo>
                    <a:pt x="54203" y="82245"/>
                  </a:moveTo>
                  <a:lnTo>
                    <a:pt x="53568" y="78981"/>
                  </a:lnTo>
                  <a:lnTo>
                    <a:pt x="50939" y="77228"/>
                  </a:lnTo>
                  <a:lnTo>
                    <a:pt x="46329" y="78117"/>
                  </a:lnTo>
                  <a:lnTo>
                    <a:pt x="44958" y="79514"/>
                  </a:lnTo>
                  <a:lnTo>
                    <a:pt x="44208" y="81978"/>
                  </a:lnTo>
                  <a:lnTo>
                    <a:pt x="44081" y="82778"/>
                  </a:lnTo>
                  <a:lnTo>
                    <a:pt x="44780" y="86283"/>
                  </a:lnTo>
                  <a:lnTo>
                    <a:pt x="47383" y="88023"/>
                  </a:lnTo>
                  <a:lnTo>
                    <a:pt x="50076" y="87541"/>
                  </a:lnTo>
                  <a:lnTo>
                    <a:pt x="49911" y="87122"/>
                  </a:lnTo>
                  <a:lnTo>
                    <a:pt x="49517" y="85318"/>
                  </a:lnTo>
                  <a:lnTo>
                    <a:pt x="50685" y="83540"/>
                  </a:lnTo>
                  <a:lnTo>
                    <a:pt x="53060" y="83045"/>
                  </a:lnTo>
                  <a:lnTo>
                    <a:pt x="53594" y="83108"/>
                  </a:lnTo>
                  <a:lnTo>
                    <a:pt x="54102" y="83248"/>
                  </a:lnTo>
                  <a:lnTo>
                    <a:pt x="54203" y="82245"/>
                  </a:lnTo>
                  <a:close/>
                </a:path>
                <a:path w="205740" h="193675">
                  <a:moveTo>
                    <a:pt x="56032" y="43091"/>
                  </a:moveTo>
                  <a:lnTo>
                    <a:pt x="55257" y="39471"/>
                  </a:lnTo>
                  <a:lnTo>
                    <a:pt x="53467" y="38315"/>
                  </a:lnTo>
                  <a:lnTo>
                    <a:pt x="50215" y="39001"/>
                  </a:lnTo>
                  <a:lnTo>
                    <a:pt x="49225" y="40170"/>
                  </a:lnTo>
                  <a:lnTo>
                    <a:pt x="49034" y="41516"/>
                  </a:lnTo>
                  <a:lnTo>
                    <a:pt x="49618" y="41935"/>
                  </a:lnTo>
                  <a:lnTo>
                    <a:pt x="50101" y="42481"/>
                  </a:lnTo>
                  <a:lnTo>
                    <a:pt x="50495" y="43726"/>
                  </a:lnTo>
                  <a:lnTo>
                    <a:pt x="50419" y="44704"/>
                  </a:lnTo>
                  <a:lnTo>
                    <a:pt x="51155" y="45212"/>
                  </a:lnTo>
                  <a:lnTo>
                    <a:pt x="52082" y="45453"/>
                  </a:lnTo>
                  <a:lnTo>
                    <a:pt x="54851" y="44869"/>
                  </a:lnTo>
                  <a:lnTo>
                    <a:pt x="56032" y="43091"/>
                  </a:lnTo>
                  <a:close/>
                </a:path>
                <a:path w="205740" h="193675">
                  <a:moveTo>
                    <a:pt x="56997" y="88582"/>
                  </a:moveTo>
                  <a:lnTo>
                    <a:pt x="56743" y="86982"/>
                  </a:lnTo>
                  <a:lnTo>
                    <a:pt x="56769" y="87960"/>
                  </a:lnTo>
                  <a:lnTo>
                    <a:pt x="56997" y="88582"/>
                  </a:lnTo>
                  <a:close/>
                </a:path>
                <a:path w="205740" h="193675">
                  <a:moveTo>
                    <a:pt x="57619" y="162318"/>
                  </a:moveTo>
                  <a:lnTo>
                    <a:pt x="57353" y="159016"/>
                  </a:lnTo>
                  <a:lnTo>
                    <a:pt x="56197" y="156260"/>
                  </a:lnTo>
                  <a:lnTo>
                    <a:pt x="54483" y="155092"/>
                  </a:lnTo>
                  <a:lnTo>
                    <a:pt x="52006" y="154990"/>
                  </a:lnTo>
                  <a:lnTo>
                    <a:pt x="50431" y="155117"/>
                  </a:lnTo>
                  <a:lnTo>
                    <a:pt x="49149" y="155981"/>
                  </a:lnTo>
                  <a:lnTo>
                    <a:pt x="47891" y="157784"/>
                  </a:lnTo>
                  <a:lnTo>
                    <a:pt x="47637" y="158483"/>
                  </a:lnTo>
                  <a:lnTo>
                    <a:pt x="47358" y="159956"/>
                  </a:lnTo>
                  <a:lnTo>
                    <a:pt x="47472" y="161378"/>
                  </a:lnTo>
                  <a:lnTo>
                    <a:pt x="47929" y="162255"/>
                  </a:lnTo>
                  <a:lnTo>
                    <a:pt x="49542" y="164249"/>
                  </a:lnTo>
                  <a:lnTo>
                    <a:pt x="51066" y="165061"/>
                  </a:lnTo>
                  <a:lnTo>
                    <a:pt x="55549" y="164719"/>
                  </a:lnTo>
                  <a:lnTo>
                    <a:pt x="57619" y="162318"/>
                  </a:lnTo>
                  <a:close/>
                </a:path>
                <a:path w="205740" h="193675">
                  <a:moveTo>
                    <a:pt x="59905" y="191757"/>
                  </a:moveTo>
                  <a:lnTo>
                    <a:pt x="59766" y="189915"/>
                  </a:lnTo>
                  <a:lnTo>
                    <a:pt x="58153" y="188531"/>
                  </a:lnTo>
                  <a:lnTo>
                    <a:pt x="54432" y="188823"/>
                  </a:lnTo>
                  <a:lnTo>
                    <a:pt x="53047" y="190436"/>
                  </a:lnTo>
                  <a:lnTo>
                    <a:pt x="53213" y="192684"/>
                  </a:lnTo>
                  <a:lnTo>
                    <a:pt x="53517" y="193408"/>
                  </a:lnTo>
                  <a:lnTo>
                    <a:pt x="59842" y="192290"/>
                  </a:lnTo>
                  <a:lnTo>
                    <a:pt x="59905" y="191757"/>
                  </a:lnTo>
                  <a:close/>
                </a:path>
                <a:path w="205740" h="193675">
                  <a:moveTo>
                    <a:pt x="62725" y="133261"/>
                  </a:moveTo>
                  <a:lnTo>
                    <a:pt x="62395" y="128993"/>
                  </a:lnTo>
                  <a:lnTo>
                    <a:pt x="59410" y="126466"/>
                  </a:lnTo>
                  <a:lnTo>
                    <a:pt x="56007" y="126720"/>
                  </a:lnTo>
                  <a:lnTo>
                    <a:pt x="55460" y="126822"/>
                  </a:lnTo>
                  <a:lnTo>
                    <a:pt x="54749" y="125209"/>
                  </a:lnTo>
                  <a:lnTo>
                    <a:pt x="54330" y="124663"/>
                  </a:lnTo>
                  <a:lnTo>
                    <a:pt x="53835" y="124206"/>
                  </a:lnTo>
                  <a:lnTo>
                    <a:pt x="53479" y="125310"/>
                  </a:lnTo>
                  <a:lnTo>
                    <a:pt x="52603" y="126212"/>
                  </a:lnTo>
                  <a:lnTo>
                    <a:pt x="50393" y="126682"/>
                  </a:lnTo>
                  <a:lnTo>
                    <a:pt x="50393" y="133921"/>
                  </a:lnTo>
                  <a:lnTo>
                    <a:pt x="50355" y="133731"/>
                  </a:lnTo>
                  <a:lnTo>
                    <a:pt x="50063" y="130124"/>
                  </a:lnTo>
                  <a:lnTo>
                    <a:pt x="50393" y="133921"/>
                  </a:lnTo>
                  <a:lnTo>
                    <a:pt x="50393" y="126682"/>
                  </a:lnTo>
                  <a:lnTo>
                    <a:pt x="49555" y="126860"/>
                  </a:lnTo>
                  <a:lnTo>
                    <a:pt x="47764" y="125691"/>
                  </a:lnTo>
                  <a:lnTo>
                    <a:pt x="47320" y="123609"/>
                  </a:lnTo>
                  <a:lnTo>
                    <a:pt x="47371" y="123063"/>
                  </a:lnTo>
                  <a:lnTo>
                    <a:pt x="46837" y="123278"/>
                  </a:lnTo>
                  <a:lnTo>
                    <a:pt x="44246" y="125298"/>
                  </a:lnTo>
                  <a:lnTo>
                    <a:pt x="43332" y="127495"/>
                  </a:lnTo>
                  <a:lnTo>
                    <a:pt x="44005" y="130911"/>
                  </a:lnTo>
                  <a:lnTo>
                    <a:pt x="44564" y="131902"/>
                  </a:lnTo>
                  <a:lnTo>
                    <a:pt x="45313" y="132689"/>
                  </a:lnTo>
                  <a:lnTo>
                    <a:pt x="46418" y="132791"/>
                  </a:lnTo>
                  <a:lnTo>
                    <a:pt x="47345" y="133388"/>
                  </a:lnTo>
                  <a:lnTo>
                    <a:pt x="47891" y="134302"/>
                  </a:lnTo>
                  <a:lnTo>
                    <a:pt x="48564" y="134518"/>
                  </a:lnTo>
                  <a:lnTo>
                    <a:pt x="49276" y="134607"/>
                  </a:lnTo>
                  <a:lnTo>
                    <a:pt x="50520" y="134543"/>
                  </a:lnTo>
                  <a:lnTo>
                    <a:pt x="51320" y="137274"/>
                  </a:lnTo>
                  <a:lnTo>
                    <a:pt x="53975" y="139192"/>
                  </a:lnTo>
                  <a:lnTo>
                    <a:pt x="59461" y="138772"/>
                  </a:lnTo>
                  <a:lnTo>
                    <a:pt x="61493" y="137121"/>
                  </a:lnTo>
                  <a:lnTo>
                    <a:pt x="62585" y="134124"/>
                  </a:lnTo>
                  <a:lnTo>
                    <a:pt x="62725" y="133261"/>
                  </a:lnTo>
                  <a:close/>
                </a:path>
                <a:path w="205740" h="193675">
                  <a:moveTo>
                    <a:pt x="66763" y="86982"/>
                  </a:moveTo>
                  <a:lnTo>
                    <a:pt x="66560" y="84340"/>
                  </a:lnTo>
                  <a:lnTo>
                    <a:pt x="66446" y="83642"/>
                  </a:lnTo>
                  <a:lnTo>
                    <a:pt x="65798" y="83096"/>
                  </a:lnTo>
                  <a:lnTo>
                    <a:pt x="64096" y="81648"/>
                  </a:lnTo>
                  <a:lnTo>
                    <a:pt x="59639" y="81991"/>
                  </a:lnTo>
                  <a:lnTo>
                    <a:pt x="58293" y="82994"/>
                  </a:lnTo>
                  <a:lnTo>
                    <a:pt x="57480" y="84340"/>
                  </a:lnTo>
                  <a:lnTo>
                    <a:pt x="58077" y="83642"/>
                  </a:lnTo>
                  <a:lnTo>
                    <a:pt x="58940" y="83172"/>
                  </a:lnTo>
                  <a:lnTo>
                    <a:pt x="61810" y="83096"/>
                  </a:lnTo>
                  <a:lnTo>
                    <a:pt x="63347" y="84556"/>
                  </a:lnTo>
                  <a:lnTo>
                    <a:pt x="63449" y="88252"/>
                  </a:lnTo>
                  <a:lnTo>
                    <a:pt x="61976" y="89789"/>
                  </a:lnTo>
                  <a:lnTo>
                    <a:pt x="58394" y="89877"/>
                  </a:lnTo>
                  <a:lnTo>
                    <a:pt x="57010" y="88633"/>
                  </a:lnTo>
                  <a:lnTo>
                    <a:pt x="58280" y="90881"/>
                  </a:lnTo>
                  <a:lnTo>
                    <a:pt x="60083" y="91960"/>
                  </a:lnTo>
                  <a:lnTo>
                    <a:pt x="63436" y="91706"/>
                  </a:lnTo>
                  <a:lnTo>
                    <a:pt x="64592" y="91071"/>
                  </a:lnTo>
                  <a:lnTo>
                    <a:pt x="65684" y="89877"/>
                  </a:lnTo>
                  <a:lnTo>
                    <a:pt x="66319" y="89179"/>
                  </a:lnTo>
                  <a:lnTo>
                    <a:pt x="66687" y="88252"/>
                  </a:lnTo>
                  <a:lnTo>
                    <a:pt x="66763" y="86982"/>
                  </a:lnTo>
                  <a:close/>
                </a:path>
                <a:path w="205740" h="193675">
                  <a:moveTo>
                    <a:pt x="67906" y="101193"/>
                  </a:moveTo>
                  <a:lnTo>
                    <a:pt x="62077" y="95034"/>
                  </a:lnTo>
                  <a:lnTo>
                    <a:pt x="59715" y="95504"/>
                  </a:lnTo>
                  <a:lnTo>
                    <a:pt x="58877" y="95923"/>
                  </a:lnTo>
                  <a:lnTo>
                    <a:pt x="57492" y="97053"/>
                  </a:lnTo>
                  <a:lnTo>
                    <a:pt x="56210" y="98374"/>
                  </a:lnTo>
                  <a:lnTo>
                    <a:pt x="55562" y="100266"/>
                  </a:lnTo>
                  <a:lnTo>
                    <a:pt x="56121" y="103428"/>
                  </a:lnTo>
                  <a:lnTo>
                    <a:pt x="56616" y="104355"/>
                  </a:lnTo>
                  <a:lnTo>
                    <a:pt x="57277" y="105117"/>
                  </a:lnTo>
                  <a:lnTo>
                    <a:pt x="58750" y="104952"/>
                  </a:lnTo>
                  <a:lnTo>
                    <a:pt x="60134" y="105740"/>
                  </a:lnTo>
                  <a:lnTo>
                    <a:pt x="60706" y="107111"/>
                  </a:lnTo>
                  <a:lnTo>
                    <a:pt x="61163" y="107162"/>
                  </a:lnTo>
                  <a:lnTo>
                    <a:pt x="60947" y="106667"/>
                  </a:lnTo>
                  <a:lnTo>
                    <a:pt x="60375" y="103974"/>
                  </a:lnTo>
                  <a:lnTo>
                    <a:pt x="62115" y="101333"/>
                  </a:lnTo>
                  <a:lnTo>
                    <a:pt x="65913" y="100533"/>
                  </a:lnTo>
                  <a:lnTo>
                    <a:pt x="66967" y="100761"/>
                  </a:lnTo>
                  <a:lnTo>
                    <a:pt x="67906" y="101193"/>
                  </a:lnTo>
                  <a:close/>
                </a:path>
                <a:path w="205740" h="193675">
                  <a:moveTo>
                    <a:pt x="74688" y="164490"/>
                  </a:moveTo>
                  <a:lnTo>
                    <a:pt x="73558" y="158775"/>
                  </a:lnTo>
                  <a:lnTo>
                    <a:pt x="70104" y="156476"/>
                  </a:lnTo>
                  <a:lnTo>
                    <a:pt x="65201" y="157429"/>
                  </a:lnTo>
                  <a:lnTo>
                    <a:pt x="64046" y="158076"/>
                  </a:lnTo>
                  <a:lnTo>
                    <a:pt x="61671" y="160451"/>
                  </a:lnTo>
                  <a:lnTo>
                    <a:pt x="60921" y="162623"/>
                  </a:lnTo>
                  <a:lnTo>
                    <a:pt x="61963" y="167868"/>
                  </a:lnTo>
                  <a:lnTo>
                    <a:pt x="64617" y="169989"/>
                  </a:lnTo>
                  <a:lnTo>
                    <a:pt x="68592" y="170053"/>
                  </a:lnTo>
                  <a:lnTo>
                    <a:pt x="69735" y="169837"/>
                  </a:lnTo>
                  <a:lnTo>
                    <a:pt x="71488" y="168973"/>
                  </a:lnTo>
                  <a:lnTo>
                    <a:pt x="72047" y="168592"/>
                  </a:lnTo>
                  <a:lnTo>
                    <a:pt x="73964" y="166624"/>
                  </a:lnTo>
                  <a:lnTo>
                    <a:pt x="74688" y="164490"/>
                  </a:lnTo>
                  <a:close/>
                </a:path>
                <a:path w="205740" h="193675">
                  <a:moveTo>
                    <a:pt x="75552" y="109931"/>
                  </a:moveTo>
                  <a:lnTo>
                    <a:pt x="75171" y="109486"/>
                  </a:lnTo>
                  <a:lnTo>
                    <a:pt x="74853" y="108966"/>
                  </a:lnTo>
                  <a:lnTo>
                    <a:pt x="74650" y="107734"/>
                  </a:lnTo>
                  <a:lnTo>
                    <a:pt x="74777" y="107149"/>
                  </a:lnTo>
                  <a:lnTo>
                    <a:pt x="74993" y="106616"/>
                  </a:lnTo>
                  <a:lnTo>
                    <a:pt x="74091" y="104762"/>
                  </a:lnTo>
                  <a:lnTo>
                    <a:pt x="72288" y="103466"/>
                  </a:lnTo>
                  <a:lnTo>
                    <a:pt x="70180" y="103238"/>
                  </a:lnTo>
                  <a:lnTo>
                    <a:pt x="70662" y="104101"/>
                  </a:lnTo>
                  <a:lnTo>
                    <a:pt x="71335" y="107302"/>
                  </a:lnTo>
                  <a:lnTo>
                    <a:pt x="69608" y="109943"/>
                  </a:lnTo>
                  <a:lnTo>
                    <a:pt x="65824" y="110731"/>
                  </a:lnTo>
                  <a:lnTo>
                    <a:pt x="64795" y="110515"/>
                  </a:lnTo>
                  <a:lnTo>
                    <a:pt x="63855" y="110109"/>
                  </a:lnTo>
                  <a:lnTo>
                    <a:pt x="64008" y="110553"/>
                  </a:lnTo>
                  <a:lnTo>
                    <a:pt x="64020" y="111010"/>
                  </a:lnTo>
                  <a:lnTo>
                    <a:pt x="63919" y="111379"/>
                  </a:lnTo>
                  <a:lnTo>
                    <a:pt x="64858" y="113792"/>
                  </a:lnTo>
                  <a:lnTo>
                    <a:pt x="67284" y="115417"/>
                  </a:lnTo>
                  <a:lnTo>
                    <a:pt x="71310" y="115112"/>
                  </a:lnTo>
                  <a:lnTo>
                    <a:pt x="72478" y="114592"/>
                  </a:lnTo>
                  <a:lnTo>
                    <a:pt x="74574" y="112864"/>
                  </a:lnTo>
                  <a:lnTo>
                    <a:pt x="75374" y="111493"/>
                  </a:lnTo>
                  <a:lnTo>
                    <a:pt x="75552" y="109931"/>
                  </a:lnTo>
                  <a:close/>
                </a:path>
                <a:path w="205740" h="193675">
                  <a:moveTo>
                    <a:pt x="77076" y="188353"/>
                  </a:moveTo>
                  <a:lnTo>
                    <a:pt x="76263" y="187540"/>
                  </a:lnTo>
                  <a:lnTo>
                    <a:pt x="75222" y="187045"/>
                  </a:lnTo>
                  <a:lnTo>
                    <a:pt x="73113" y="186829"/>
                  </a:lnTo>
                  <a:lnTo>
                    <a:pt x="70764" y="187299"/>
                  </a:lnTo>
                  <a:lnTo>
                    <a:pt x="69392" y="188696"/>
                  </a:lnTo>
                  <a:lnTo>
                    <a:pt x="68872" y="190398"/>
                  </a:lnTo>
                  <a:lnTo>
                    <a:pt x="74371" y="189077"/>
                  </a:lnTo>
                  <a:lnTo>
                    <a:pt x="77076" y="188353"/>
                  </a:lnTo>
                  <a:close/>
                </a:path>
                <a:path w="205740" h="193675">
                  <a:moveTo>
                    <a:pt x="79489" y="64312"/>
                  </a:moveTo>
                  <a:lnTo>
                    <a:pt x="79184" y="60388"/>
                  </a:lnTo>
                  <a:lnTo>
                    <a:pt x="76771" y="58331"/>
                  </a:lnTo>
                  <a:lnTo>
                    <a:pt x="71234" y="58762"/>
                  </a:lnTo>
                  <a:lnTo>
                    <a:pt x="69176" y="61150"/>
                  </a:lnTo>
                  <a:lnTo>
                    <a:pt x="69405" y="64236"/>
                  </a:lnTo>
                  <a:lnTo>
                    <a:pt x="69646" y="64820"/>
                  </a:lnTo>
                  <a:lnTo>
                    <a:pt x="70269" y="67005"/>
                  </a:lnTo>
                  <a:lnTo>
                    <a:pt x="72250" y="68554"/>
                  </a:lnTo>
                  <a:lnTo>
                    <a:pt x="74599" y="68453"/>
                  </a:lnTo>
                  <a:lnTo>
                    <a:pt x="75450" y="67602"/>
                  </a:lnTo>
                  <a:lnTo>
                    <a:pt x="76606" y="67068"/>
                  </a:lnTo>
                  <a:lnTo>
                    <a:pt x="77901" y="66992"/>
                  </a:lnTo>
                  <a:lnTo>
                    <a:pt x="79095" y="65405"/>
                  </a:lnTo>
                  <a:lnTo>
                    <a:pt x="79489" y="64312"/>
                  </a:lnTo>
                  <a:close/>
                </a:path>
                <a:path w="205740" h="193675">
                  <a:moveTo>
                    <a:pt x="90131" y="147701"/>
                  </a:moveTo>
                  <a:lnTo>
                    <a:pt x="89687" y="141935"/>
                  </a:lnTo>
                  <a:lnTo>
                    <a:pt x="86525" y="139255"/>
                  </a:lnTo>
                  <a:lnTo>
                    <a:pt x="82410" y="139623"/>
                  </a:lnTo>
                  <a:lnTo>
                    <a:pt x="81686" y="139738"/>
                  </a:lnTo>
                  <a:lnTo>
                    <a:pt x="80987" y="139941"/>
                  </a:lnTo>
                  <a:lnTo>
                    <a:pt x="80378" y="140258"/>
                  </a:lnTo>
                  <a:lnTo>
                    <a:pt x="80530" y="140550"/>
                  </a:lnTo>
                  <a:lnTo>
                    <a:pt x="81089" y="142316"/>
                  </a:lnTo>
                  <a:lnTo>
                    <a:pt x="80086" y="144183"/>
                  </a:lnTo>
                  <a:lnTo>
                    <a:pt x="77863" y="144856"/>
                  </a:lnTo>
                  <a:lnTo>
                    <a:pt x="76974" y="144856"/>
                  </a:lnTo>
                  <a:lnTo>
                    <a:pt x="76809" y="145961"/>
                  </a:lnTo>
                  <a:lnTo>
                    <a:pt x="76962" y="147853"/>
                  </a:lnTo>
                  <a:lnTo>
                    <a:pt x="77457" y="149034"/>
                  </a:lnTo>
                  <a:lnTo>
                    <a:pt x="78206" y="149999"/>
                  </a:lnTo>
                  <a:lnTo>
                    <a:pt x="78689" y="149796"/>
                  </a:lnTo>
                  <a:lnTo>
                    <a:pt x="80746" y="149364"/>
                  </a:lnTo>
                  <a:lnTo>
                    <a:pt x="82765" y="150253"/>
                  </a:lnTo>
                  <a:lnTo>
                    <a:pt x="83870" y="151879"/>
                  </a:lnTo>
                  <a:lnTo>
                    <a:pt x="84747" y="151549"/>
                  </a:lnTo>
                  <a:lnTo>
                    <a:pt x="85686" y="151523"/>
                  </a:lnTo>
                  <a:lnTo>
                    <a:pt x="86537" y="151765"/>
                  </a:lnTo>
                  <a:lnTo>
                    <a:pt x="87312" y="151282"/>
                  </a:lnTo>
                  <a:lnTo>
                    <a:pt x="89204" y="149682"/>
                  </a:lnTo>
                  <a:lnTo>
                    <a:pt x="90131" y="147701"/>
                  </a:lnTo>
                  <a:close/>
                </a:path>
                <a:path w="205740" h="193675">
                  <a:moveTo>
                    <a:pt x="90817" y="84099"/>
                  </a:moveTo>
                  <a:lnTo>
                    <a:pt x="88836" y="84455"/>
                  </a:lnTo>
                  <a:lnTo>
                    <a:pt x="87096" y="83223"/>
                  </a:lnTo>
                  <a:lnTo>
                    <a:pt x="86601" y="80187"/>
                  </a:lnTo>
                  <a:lnTo>
                    <a:pt x="87122" y="79070"/>
                  </a:lnTo>
                  <a:lnTo>
                    <a:pt x="87998" y="78333"/>
                  </a:lnTo>
                  <a:lnTo>
                    <a:pt x="86944" y="77673"/>
                  </a:lnTo>
                  <a:lnTo>
                    <a:pt x="85674" y="77330"/>
                  </a:lnTo>
                  <a:lnTo>
                    <a:pt x="83883" y="77457"/>
                  </a:lnTo>
                  <a:lnTo>
                    <a:pt x="83045" y="77673"/>
                  </a:lnTo>
                  <a:lnTo>
                    <a:pt x="83629" y="78308"/>
                  </a:lnTo>
                  <a:lnTo>
                    <a:pt x="84112" y="79032"/>
                  </a:lnTo>
                  <a:lnTo>
                    <a:pt x="84861" y="82626"/>
                  </a:lnTo>
                  <a:lnTo>
                    <a:pt x="83134" y="85267"/>
                  </a:lnTo>
                  <a:lnTo>
                    <a:pt x="80035" y="85928"/>
                  </a:lnTo>
                  <a:lnTo>
                    <a:pt x="79286" y="85852"/>
                  </a:lnTo>
                  <a:lnTo>
                    <a:pt x="79667" y="86614"/>
                  </a:lnTo>
                  <a:lnTo>
                    <a:pt x="79921" y="86944"/>
                  </a:lnTo>
                  <a:lnTo>
                    <a:pt x="80429" y="87223"/>
                  </a:lnTo>
                  <a:lnTo>
                    <a:pt x="80822" y="87668"/>
                  </a:lnTo>
                  <a:lnTo>
                    <a:pt x="81140" y="88176"/>
                  </a:lnTo>
                  <a:lnTo>
                    <a:pt x="81826" y="88696"/>
                  </a:lnTo>
                  <a:lnTo>
                    <a:pt x="82600" y="89065"/>
                  </a:lnTo>
                  <a:lnTo>
                    <a:pt x="84924" y="89433"/>
                  </a:lnTo>
                  <a:lnTo>
                    <a:pt x="87579" y="89115"/>
                  </a:lnTo>
                  <a:lnTo>
                    <a:pt x="89255" y="87896"/>
                  </a:lnTo>
                  <a:lnTo>
                    <a:pt x="90500" y="85572"/>
                  </a:lnTo>
                  <a:lnTo>
                    <a:pt x="90728" y="84861"/>
                  </a:lnTo>
                  <a:lnTo>
                    <a:pt x="90817" y="84099"/>
                  </a:lnTo>
                  <a:close/>
                </a:path>
                <a:path w="205740" h="193675">
                  <a:moveTo>
                    <a:pt x="90830" y="39281"/>
                  </a:moveTo>
                  <a:lnTo>
                    <a:pt x="90538" y="35585"/>
                  </a:lnTo>
                  <a:lnTo>
                    <a:pt x="88912" y="34213"/>
                  </a:lnTo>
                  <a:lnTo>
                    <a:pt x="86537" y="34391"/>
                  </a:lnTo>
                  <a:lnTo>
                    <a:pt x="85648" y="34810"/>
                  </a:lnTo>
                  <a:lnTo>
                    <a:pt x="86995" y="34963"/>
                  </a:lnTo>
                  <a:lnTo>
                    <a:pt x="88163" y="35902"/>
                  </a:lnTo>
                  <a:lnTo>
                    <a:pt x="88912" y="38747"/>
                  </a:lnTo>
                  <a:lnTo>
                    <a:pt x="88201" y="40208"/>
                  </a:lnTo>
                  <a:lnTo>
                    <a:pt x="86944" y="40957"/>
                  </a:lnTo>
                  <a:lnTo>
                    <a:pt x="87579" y="41033"/>
                  </a:lnTo>
                  <a:lnTo>
                    <a:pt x="89433" y="40894"/>
                  </a:lnTo>
                  <a:lnTo>
                    <a:pt x="90830" y="39281"/>
                  </a:lnTo>
                  <a:close/>
                </a:path>
                <a:path w="205740" h="193675">
                  <a:moveTo>
                    <a:pt x="90868" y="184111"/>
                  </a:moveTo>
                  <a:lnTo>
                    <a:pt x="90131" y="182981"/>
                  </a:lnTo>
                  <a:lnTo>
                    <a:pt x="88760" y="182346"/>
                  </a:lnTo>
                  <a:lnTo>
                    <a:pt x="86918" y="182740"/>
                  </a:lnTo>
                  <a:lnTo>
                    <a:pt x="85191" y="183807"/>
                  </a:lnTo>
                  <a:lnTo>
                    <a:pt x="84658" y="184962"/>
                  </a:lnTo>
                  <a:lnTo>
                    <a:pt x="84747" y="186169"/>
                  </a:lnTo>
                  <a:lnTo>
                    <a:pt x="86817" y="185534"/>
                  </a:lnTo>
                  <a:lnTo>
                    <a:pt x="90868" y="184111"/>
                  </a:lnTo>
                  <a:close/>
                </a:path>
                <a:path w="205740" h="193675">
                  <a:moveTo>
                    <a:pt x="97650" y="14795"/>
                  </a:moveTo>
                  <a:lnTo>
                    <a:pt x="97383" y="11366"/>
                  </a:lnTo>
                  <a:lnTo>
                    <a:pt x="95770" y="9994"/>
                  </a:lnTo>
                  <a:lnTo>
                    <a:pt x="92392" y="10248"/>
                  </a:lnTo>
                  <a:lnTo>
                    <a:pt x="91236" y="11353"/>
                  </a:lnTo>
                  <a:lnTo>
                    <a:pt x="90982" y="12712"/>
                  </a:lnTo>
                  <a:lnTo>
                    <a:pt x="92786" y="12242"/>
                  </a:lnTo>
                  <a:lnTo>
                    <a:pt x="94627" y="13296"/>
                  </a:lnTo>
                  <a:lnTo>
                    <a:pt x="95262" y="15595"/>
                  </a:lnTo>
                  <a:lnTo>
                    <a:pt x="95148" y="16598"/>
                  </a:lnTo>
                  <a:lnTo>
                    <a:pt x="96621" y="16154"/>
                  </a:lnTo>
                  <a:lnTo>
                    <a:pt x="97650" y="14795"/>
                  </a:lnTo>
                  <a:close/>
                </a:path>
                <a:path w="205740" h="193675">
                  <a:moveTo>
                    <a:pt x="101688" y="28016"/>
                  </a:moveTo>
                  <a:lnTo>
                    <a:pt x="101358" y="27216"/>
                  </a:lnTo>
                  <a:lnTo>
                    <a:pt x="100050" y="25920"/>
                  </a:lnTo>
                  <a:lnTo>
                    <a:pt x="99250" y="25590"/>
                  </a:lnTo>
                  <a:lnTo>
                    <a:pt x="97383" y="25590"/>
                  </a:lnTo>
                  <a:lnTo>
                    <a:pt x="96596" y="25920"/>
                  </a:lnTo>
                  <a:lnTo>
                    <a:pt x="95275" y="27216"/>
                  </a:lnTo>
                  <a:lnTo>
                    <a:pt x="94945" y="28016"/>
                  </a:lnTo>
                  <a:lnTo>
                    <a:pt x="94945" y="29857"/>
                  </a:lnTo>
                  <a:lnTo>
                    <a:pt x="95275" y="30645"/>
                  </a:lnTo>
                  <a:lnTo>
                    <a:pt x="96596" y="31953"/>
                  </a:lnTo>
                  <a:lnTo>
                    <a:pt x="97383" y="32283"/>
                  </a:lnTo>
                  <a:lnTo>
                    <a:pt x="99250" y="32283"/>
                  </a:lnTo>
                  <a:lnTo>
                    <a:pt x="100050" y="31953"/>
                  </a:lnTo>
                  <a:lnTo>
                    <a:pt x="101358" y="30645"/>
                  </a:lnTo>
                  <a:lnTo>
                    <a:pt x="101688" y="29857"/>
                  </a:lnTo>
                  <a:lnTo>
                    <a:pt x="101688" y="28016"/>
                  </a:lnTo>
                  <a:close/>
                </a:path>
                <a:path w="205740" h="193675">
                  <a:moveTo>
                    <a:pt x="102184" y="122212"/>
                  </a:moveTo>
                  <a:lnTo>
                    <a:pt x="102171" y="118643"/>
                  </a:lnTo>
                  <a:lnTo>
                    <a:pt x="100787" y="114833"/>
                  </a:lnTo>
                  <a:lnTo>
                    <a:pt x="98132" y="113042"/>
                  </a:lnTo>
                  <a:lnTo>
                    <a:pt x="93675" y="113385"/>
                  </a:lnTo>
                  <a:lnTo>
                    <a:pt x="95986" y="109956"/>
                  </a:lnTo>
                  <a:lnTo>
                    <a:pt x="95224" y="106133"/>
                  </a:lnTo>
                  <a:lnTo>
                    <a:pt x="95034" y="105575"/>
                  </a:lnTo>
                  <a:lnTo>
                    <a:pt x="94183" y="106781"/>
                  </a:lnTo>
                  <a:lnTo>
                    <a:pt x="92900" y="107696"/>
                  </a:lnTo>
                  <a:lnTo>
                    <a:pt x="88049" y="108712"/>
                  </a:lnTo>
                  <a:lnTo>
                    <a:pt x="84836" y="106641"/>
                  </a:lnTo>
                  <a:lnTo>
                    <a:pt x="84124" y="103136"/>
                  </a:lnTo>
                  <a:lnTo>
                    <a:pt x="83705" y="103568"/>
                  </a:lnTo>
                  <a:lnTo>
                    <a:pt x="82816" y="105067"/>
                  </a:lnTo>
                  <a:lnTo>
                    <a:pt x="82600" y="105587"/>
                  </a:lnTo>
                  <a:lnTo>
                    <a:pt x="82245" y="107035"/>
                  </a:lnTo>
                  <a:lnTo>
                    <a:pt x="82194" y="107975"/>
                  </a:lnTo>
                  <a:lnTo>
                    <a:pt x="82524" y="109651"/>
                  </a:lnTo>
                  <a:lnTo>
                    <a:pt x="83159" y="110909"/>
                  </a:lnTo>
                  <a:lnTo>
                    <a:pt x="83540" y="110515"/>
                  </a:lnTo>
                  <a:lnTo>
                    <a:pt x="83985" y="110172"/>
                  </a:lnTo>
                  <a:lnTo>
                    <a:pt x="86334" y="109461"/>
                  </a:lnTo>
                  <a:lnTo>
                    <a:pt x="88226" y="110451"/>
                  </a:lnTo>
                  <a:lnTo>
                    <a:pt x="88976" y="112890"/>
                  </a:lnTo>
                  <a:lnTo>
                    <a:pt x="88900" y="113563"/>
                  </a:lnTo>
                  <a:lnTo>
                    <a:pt x="88696" y="114185"/>
                  </a:lnTo>
                  <a:lnTo>
                    <a:pt x="89636" y="114160"/>
                  </a:lnTo>
                  <a:lnTo>
                    <a:pt x="91287" y="113855"/>
                  </a:lnTo>
                  <a:lnTo>
                    <a:pt x="88836" y="116687"/>
                  </a:lnTo>
                  <a:lnTo>
                    <a:pt x="89204" y="120777"/>
                  </a:lnTo>
                  <a:lnTo>
                    <a:pt x="89484" y="122580"/>
                  </a:lnTo>
                  <a:lnTo>
                    <a:pt x="90487" y="124104"/>
                  </a:lnTo>
                  <a:lnTo>
                    <a:pt x="93116" y="125933"/>
                  </a:lnTo>
                  <a:lnTo>
                    <a:pt x="94589" y="126403"/>
                  </a:lnTo>
                  <a:lnTo>
                    <a:pt x="97180" y="126199"/>
                  </a:lnTo>
                  <a:lnTo>
                    <a:pt x="98094" y="125882"/>
                  </a:lnTo>
                  <a:lnTo>
                    <a:pt x="100888" y="124307"/>
                  </a:lnTo>
                  <a:lnTo>
                    <a:pt x="102184" y="122212"/>
                  </a:lnTo>
                  <a:close/>
                </a:path>
                <a:path w="205740" h="193675">
                  <a:moveTo>
                    <a:pt x="103022" y="173443"/>
                  </a:moveTo>
                  <a:lnTo>
                    <a:pt x="95961" y="166281"/>
                  </a:lnTo>
                  <a:lnTo>
                    <a:pt x="92189" y="167030"/>
                  </a:lnTo>
                  <a:lnTo>
                    <a:pt x="90919" y="168414"/>
                  </a:lnTo>
                  <a:lnTo>
                    <a:pt x="90919" y="175044"/>
                  </a:lnTo>
                  <a:lnTo>
                    <a:pt x="90830" y="175691"/>
                  </a:lnTo>
                  <a:lnTo>
                    <a:pt x="90652" y="176187"/>
                  </a:lnTo>
                  <a:lnTo>
                    <a:pt x="90817" y="175691"/>
                  </a:lnTo>
                  <a:lnTo>
                    <a:pt x="90919" y="175044"/>
                  </a:lnTo>
                  <a:lnTo>
                    <a:pt x="90779" y="173367"/>
                  </a:lnTo>
                  <a:lnTo>
                    <a:pt x="90919" y="175044"/>
                  </a:lnTo>
                  <a:lnTo>
                    <a:pt x="90919" y="168414"/>
                  </a:lnTo>
                  <a:lnTo>
                    <a:pt x="90208" y="169189"/>
                  </a:lnTo>
                  <a:lnTo>
                    <a:pt x="89750" y="171767"/>
                  </a:lnTo>
                  <a:lnTo>
                    <a:pt x="90335" y="172516"/>
                  </a:lnTo>
                  <a:lnTo>
                    <a:pt x="88747" y="170484"/>
                  </a:lnTo>
                  <a:lnTo>
                    <a:pt x="87210" y="169672"/>
                  </a:lnTo>
                  <a:lnTo>
                    <a:pt x="84658" y="169862"/>
                  </a:lnTo>
                  <a:lnTo>
                    <a:pt x="83934" y="170154"/>
                  </a:lnTo>
                  <a:lnTo>
                    <a:pt x="81711" y="171513"/>
                  </a:lnTo>
                  <a:lnTo>
                    <a:pt x="80708" y="173215"/>
                  </a:lnTo>
                  <a:lnTo>
                    <a:pt x="81064" y="177901"/>
                  </a:lnTo>
                  <a:lnTo>
                    <a:pt x="83477" y="179946"/>
                  </a:lnTo>
                  <a:lnTo>
                    <a:pt x="88011" y="179590"/>
                  </a:lnTo>
                  <a:lnTo>
                    <a:pt x="89408" y="178523"/>
                  </a:lnTo>
                  <a:lnTo>
                    <a:pt x="90538" y="176580"/>
                  </a:lnTo>
                  <a:lnTo>
                    <a:pt x="90627" y="176301"/>
                  </a:lnTo>
                  <a:lnTo>
                    <a:pt x="92595" y="178777"/>
                  </a:lnTo>
                  <a:lnTo>
                    <a:pt x="94996" y="179768"/>
                  </a:lnTo>
                  <a:lnTo>
                    <a:pt x="98742" y="179031"/>
                  </a:lnTo>
                  <a:lnTo>
                    <a:pt x="99834" y="178435"/>
                  </a:lnTo>
                  <a:lnTo>
                    <a:pt x="101320" y="176974"/>
                  </a:lnTo>
                  <a:lnTo>
                    <a:pt x="102565" y="175234"/>
                  </a:lnTo>
                  <a:lnTo>
                    <a:pt x="103022" y="173443"/>
                  </a:lnTo>
                  <a:close/>
                </a:path>
                <a:path w="205740" h="193675">
                  <a:moveTo>
                    <a:pt x="105308" y="3124"/>
                  </a:moveTo>
                  <a:lnTo>
                    <a:pt x="104978" y="2324"/>
                  </a:lnTo>
                  <a:lnTo>
                    <a:pt x="103657" y="1028"/>
                  </a:lnTo>
                  <a:lnTo>
                    <a:pt x="102857" y="698"/>
                  </a:lnTo>
                  <a:lnTo>
                    <a:pt x="101003" y="698"/>
                  </a:lnTo>
                  <a:lnTo>
                    <a:pt x="100203" y="1028"/>
                  </a:lnTo>
                  <a:lnTo>
                    <a:pt x="98894" y="2324"/>
                  </a:lnTo>
                  <a:lnTo>
                    <a:pt x="98564" y="3124"/>
                  </a:lnTo>
                  <a:lnTo>
                    <a:pt x="98564" y="4965"/>
                  </a:lnTo>
                  <a:lnTo>
                    <a:pt x="98894" y="5753"/>
                  </a:lnTo>
                  <a:lnTo>
                    <a:pt x="100203" y="7061"/>
                  </a:lnTo>
                  <a:lnTo>
                    <a:pt x="101003" y="7391"/>
                  </a:lnTo>
                  <a:lnTo>
                    <a:pt x="102857" y="7391"/>
                  </a:lnTo>
                  <a:lnTo>
                    <a:pt x="103657" y="7061"/>
                  </a:lnTo>
                  <a:lnTo>
                    <a:pt x="104978" y="5753"/>
                  </a:lnTo>
                  <a:lnTo>
                    <a:pt x="105308" y="4965"/>
                  </a:lnTo>
                  <a:lnTo>
                    <a:pt x="105308" y="3124"/>
                  </a:lnTo>
                  <a:close/>
                </a:path>
                <a:path w="205740" h="193675">
                  <a:moveTo>
                    <a:pt x="105727" y="53860"/>
                  </a:moveTo>
                  <a:lnTo>
                    <a:pt x="105486" y="50596"/>
                  </a:lnTo>
                  <a:lnTo>
                    <a:pt x="105105" y="49657"/>
                  </a:lnTo>
                  <a:lnTo>
                    <a:pt x="104736" y="49911"/>
                  </a:lnTo>
                  <a:lnTo>
                    <a:pt x="103276" y="50368"/>
                  </a:lnTo>
                  <a:lnTo>
                    <a:pt x="102006" y="50203"/>
                  </a:lnTo>
                  <a:lnTo>
                    <a:pt x="100926" y="49695"/>
                  </a:lnTo>
                  <a:lnTo>
                    <a:pt x="100990" y="49974"/>
                  </a:lnTo>
                  <a:lnTo>
                    <a:pt x="101053" y="52438"/>
                  </a:lnTo>
                  <a:lnTo>
                    <a:pt x="99275" y="54432"/>
                  </a:lnTo>
                  <a:lnTo>
                    <a:pt x="96939" y="54902"/>
                  </a:lnTo>
                  <a:lnTo>
                    <a:pt x="97942" y="55943"/>
                  </a:lnTo>
                  <a:lnTo>
                    <a:pt x="99339" y="56591"/>
                  </a:lnTo>
                  <a:lnTo>
                    <a:pt x="103670" y="56261"/>
                  </a:lnTo>
                  <a:lnTo>
                    <a:pt x="105727" y="53860"/>
                  </a:lnTo>
                  <a:close/>
                </a:path>
                <a:path w="205740" h="193675">
                  <a:moveTo>
                    <a:pt x="106984" y="85242"/>
                  </a:moveTo>
                  <a:lnTo>
                    <a:pt x="102679" y="80619"/>
                  </a:lnTo>
                  <a:lnTo>
                    <a:pt x="102412" y="80556"/>
                  </a:lnTo>
                  <a:lnTo>
                    <a:pt x="101752" y="80619"/>
                  </a:lnTo>
                  <a:lnTo>
                    <a:pt x="101092" y="80594"/>
                  </a:lnTo>
                  <a:lnTo>
                    <a:pt x="100482" y="80454"/>
                  </a:lnTo>
                  <a:lnTo>
                    <a:pt x="100076" y="80467"/>
                  </a:lnTo>
                  <a:lnTo>
                    <a:pt x="99707" y="80543"/>
                  </a:lnTo>
                  <a:lnTo>
                    <a:pt x="96393" y="81483"/>
                  </a:lnTo>
                  <a:lnTo>
                    <a:pt x="94488" y="84467"/>
                  </a:lnTo>
                  <a:lnTo>
                    <a:pt x="95504" y="89598"/>
                  </a:lnTo>
                  <a:lnTo>
                    <a:pt x="96888" y="91173"/>
                  </a:lnTo>
                  <a:lnTo>
                    <a:pt x="99695" y="92367"/>
                  </a:lnTo>
                  <a:lnTo>
                    <a:pt x="100863" y="92506"/>
                  </a:lnTo>
                  <a:lnTo>
                    <a:pt x="102031" y="92316"/>
                  </a:lnTo>
                  <a:lnTo>
                    <a:pt x="101511" y="89306"/>
                  </a:lnTo>
                  <a:lnTo>
                    <a:pt x="103263" y="86309"/>
                  </a:lnTo>
                  <a:lnTo>
                    <a:pt x="106514" y="85305"/>
                  </a:lnTo>
                  <a:lnTo>
                    <a:pt x="106984" y="85242"/>
                  </a:lnTo>
                  <a:close/>
                </a:path>
                <a:path w="205740" h="193675">
                  <a:moveTo>
                    <a:pt x="117106" y="30543"/>
                  </a:moveTo>
                  <a:lnTo>
                    <a:pt x="116878" y="27673"/>
                  </a:lnTo>
                  <a:lnTo>
                    <a:pt x="116319" y="26835"/>
                  </a:lnTo>
                  <a:lnTo>
                    <a:pt x="115544" y="26276"/>
                  </a:lnTo>
                  <a:lnTo>
                    <a:pt x="115011" y="26568"/>
                  </a:lnTo>
                  <a:lnTo>
                    <a:pt x="114706" y="26657"/>
                  </a:lnTo>
                  <a:lnTo>
                    <a:pt x="114858" y="27101"/>
                  </a:lnTo>
                  <a:lnTo>
                    <a:pt x="114909" y="29337"/>
                  </a:lnTo>
                  <a:lnTo>
                    <a:pt x="113766" y="31051"/>
                  </a:lnTo>
                  <a:lnTo>
                    <a:pt x="112090" y="31889"/>
                  </a:lnTo>
                  <a:lnTo>
                    <a:pt x="112623" y="32156"/>
                  </a:lnTo>
                  <a:lnTo>
                    <a:pt x="113207" y="32346"/>
                  </a:lnTo>
                  <a:lnTo>
                    <a:pt x="115722" y="32156"/>
                  </a:lnTo>
                  <a:lnTo>
                    <a:pt x="117106" y="30543"/>
                  </a:lnTo>
                  <a:close/>
                </a:path>
                <a:path w="205740" h="193675">
                  <a:moveTo>
                    <a:pt x="117144" y="158927"/>
                  </a:moveTo>
                  <a:lnTo>
                    <a:pt x="116878" y="156946"/>
                  </a:lnTo>
                  <a:lnTo>
                    <a:pt x="115531" y="153555"/>
                  </a:lnTo>
                  <a:lnTo>
                    <a:pt x="112941" y="151841"/>
                  </a:lnTo>
                  <a:lnTo>
                    <a:pt x="106400" y="152336"/>
                  </a:lnTo>
                  <a:lnTo>
                    <a:pt x="103695" y="155486"/>
                  </a:lnTo>
                  <a:lnTo>
                    <a:pt x="104101" y="160769"/>
                  </a:lnTo>
                  <a:lnTo>
                    <a:pt x="104902" y="162255"/>
                  </a:lnTo>
                  <a:lnTo>
                    <a:pt x="107111" y="164287"/>
                  </a:lnTo>
                  <a:lnTo>
                    <a:pt x="108445" y="164909"/>
                  </a:lnTo>
                  <a:lnTo>
                    <a:pt x="109931" y="165036"/>
                  </a:lnTo>
                  <a:lnTo>
                    <a:pt x="109931" y="162737"/>
                  </a:lnTo>
                  <a:lnTo>
                    <a:pt x="111442" y="160655"/>
                  </a:lnTo>
                  <a:lnTo>
                    <a:pt x="114858" y="159943"/>
                  </a:lnTo>
                  <a:lnTo>
                    <a:pt x="115862" y="160147"/>
                  </a:lnTo>
                  <a:lnTo>
                    <a:pt x="116789" y="160540"/>
                  </a:lnTo>
                  <a:lnTo>
                    <a:pt x="117030" y="159753"/>
                  </a:lnTo>
                  <a:lnTo>
                    <a:pt x="117144" y="158927"/>
                  </a:lnTo>
                  <a:close/>
                </a:path>
                <a:path w="205740" h="193675">
                  <a:moveTo>
                    <a:pt x="117449" y="96266"/>
                  </a:moveTo>
                  <a:lnTo>
                    <a:pt x="117386" y="92837"/>
                  </a:lnTo>
                  <a:lnTo>
                    <a:pt x="116649" y="93637"/>
                  </a:lnTo>
                  <a:lnTo>
                    <a:pt x="115709" y="94259"/>
                  </a:lnTo>
                  <a:lnTo>
                    <a:pt x="114147" y="94513"/>
                  </a:lnTo>
                  <a:lnTo>
                    <a:pt x="113398" y="94399"/>
                  </a:lnTo>
                  <a:lnTo>
                    <a:pt x="112636" y="95656"/>
                  </a:lnTo>
                  <a:lnTo>
                    <a:pt x="111442" y="96659"/>
                  </a:lnTo>
                  <a:lnTo>
                    <a:pt x="108432" y="97574"/>
                  </a:lnTo>
                  <a:lnTo>
                    <a:pt x="106908" y="97421"/>
                  </a:lnTo>
                  <a:lnTo>
                    <a:pt x="105587" y="96837"/>
                  </a:lnTo>
                  <a:lnTo>
                    <a:pt x="106883" y="98577"/>
                  </a:lnTo>
                  <a:lnTo>
                    <a:pt x="109016" y="99644"/>
                  </a:lnTo>
                  <a:lnTo>
                    <a:pt x="114846" y="99187"/>
                  </a:lnTo>
                  <a:lnTo>
                    <a:pt x="117449" y="96266"/>
                  </a:lnTo>
                  <a:close/>
                </a:path>
                <a:path w="205740" h="193675">
                  <a:moveTo>
                    <a:pt x="118287" y="40627"/>
                  </a:moveTo>
                  <a:lnTo>
                    <a:pt x="118046" y="39484"/>
                  </a:lnTo>
                  <a:lnTo>
                    <a:pt x="116649" y="36779"/>
                  </a:lnTo>
                  <a:lnTo>
                    <a:pt x="114465" y="35572"/>
                  </a:lnTo>
                  <a:lnTo>
                    <a:pt x="109474" y="36626"/>
                  </a:lnTo>
                  <a:lnTo>
                    <a:pt x="107734" y="39268"/>
                  </a:lnTo>
                  <a:lnTo>
                    <a:pt x="108508" y="42887"/>
                  </a:lnTo>
                  <a:lnTo>
                    <a:pt x="109016" y="43637"/>
                  </a:lnTo>
                  <a:lnTo>
                    <a:pt x="109613" y="44284"/>
                  </a:lnTo>
                  <a:lnTo>
                    <a:pt x="109562" y="42748"/>
                  </a:lnTo>
                  <a:lnTo>
                    <a:pt x="110515" y="41325"/>
                  </a:lnTo>
                  <a:lnTo>
                    <a:pt x="113690" y="40500"/>
                  </a:lnTo>
                  <a:lnTo>
                    <a:pt x="115290" y="41363"/>
                  </a:lnTo>
                  <a:lnTo>
                    <a:pt x="115951" y="42837"/>
                  </a:lnTo>
                  <a:lnTo>
                    <a:pt x="116598" y="42418"/>
                  </a:lnTo>
                  <a:lnTo>
                    <a:pt x="117322" y="42138"/>
                  </a:lnTo>
                  <a:lnTo>
                    <a:pt x="118110" y="41986"/>
                  </a:lnTo>
                  <a:lnTo>
                    <a:pt x="118249" y="41325"/>
                  </a:lnTo>
                  <a:lnTo>
                    <a:pt x="118287" y="40627"/>
                  </a:lnTo>
                  <a:close/>
                </a:path>
                <a:path w="205740" h="193675">
                  <a:moveTo>
                    <a:pt x="122275" y="87972"/>
                  </a:moveTo>
                  <a:lnTo>
                    <a:pt x="121856" y="86550"/>
                  </a:lnTo>
                  <a:lnTo>
                    <a:pt x="121348" y="86829"/>
                  </a:lnTo>
                  <a:lnTo>
                    <a:pt x="120878" y="87147"/>
                  </a:lnTo>
                  <a:lnTo>
                    <a:pt x="120472" y="87541"/>
                  </a:lnTo>
                  <a:lnTo>
                    <a:pt x="122085" y="87769"/>
                  </a:lnTo>
                  <a:lnTo>
                    <a:pt x="122275" y="87972"/>
                  </a:lnTo>
                  <a:close/>
                </a:path>
                <a:path w="205740" h="193675">
                  <a:moveTo>
                    <a:pt x="123355" y="89865"/>
                  </a:moveTo>
                  <a:lnTo>
                    <a:pt x="123342" y="89077"/>
                  </a:lnTo>
                  <a:lnTo>
                    <a:pt x="122275" y="87972"/>
                  </a:lnTo>
                  <a:lnTo>
                    <a:pt x="122669" y="89331"/>
                  </a:lnTo>
                  <a:lnTo>
                    <a:pt x="123355" y="89865"/>
                  </a:lnTo>
                  <a:close/>
                </a:path>
                <a:path w="205740" h="193675">
                  <a:moveTo>
                    <a:pt x="126911" y="18008"/>
                  </a:moveTo>
                  <a:lnTo>
                    <a:pt x="126149" y="14389"/>
                  </a:lnTo>
                  <a:lnTo>
                    <a:pt x="124358" y="13233"/>
                  </a:lnTo>
                  <a:lnTo>
                    <a:pt x="122110" y="13703"/>
                  </a:lnTo>
                  <a:lnTo>
                    <a:pt x="121399" y="14097"/>
                  </a:lnTo>
                  <a:lnTo>
                    <a:pt x="121704" y="14719"/>
                  </a:lnTo>
                  <a:lnTo>
                    <a:pt x="121983" y="16395"/>
                  </a:lnTo>
                  <a:lnTo>
                    <a:pt x="121640" y="17653"/>
                  </a:lnTo>
                  <a:lnTo>
                    <a:pt x="120942" y="18669"/>
                  </a:lnTo>
                  <a:lnTo>
                    <a:pt x="121627" y="18961"/>
                  </a:lnTo>
                  <a:lnTo>
                    <a:pt x="122161" y="19481"/>
                  </a:lnTo>
                  <a:lnTo>
                    <a:pt x="122516" y="20154"/>
                  </a:lnTo>
                  <a:lnTo>
                    <a:pt x="123444" y="20269"/>
                  </a:lnTo>
                  <a:lnTo>
                    <a:pt x="125755" y="19786"/>
                  </a:lnTo>
                  <a:lnTo>
                    <a:pt x="126911" y="18008"/>
                  </a:lnTo>
                  <a:close/>
                </a:path>
                <a:path w="205740" h="193675">
                  <a:moveTo>
                    <a:pt x="127190" y="167881"/>
                  </a:moveTo>
                  <a:lnTo>
                    <a:pt x="126415" y="167398"/>
                  </a:lnTo>
                  <a:lnTo>
                    <a:pt x="125514" y="167106"/>
                  </a:lnTo>
                  <a:lnTo>
                    <a:pt x="123520" y="166992"/>
                  </a:lnTo>
                  <a:lnTo>
                    <a:pt x="121335" y="167424"/>
                  </a:lnTo>
                  <a:lnTo>
                    <a:pt x="119989" y="168414"/>
                  </a:lnTo>
                  <a:lnTo>
                    <a:pt x="118618" y="170573"/>
                  </a:lnTo>
                  <a:lnTo>
                    <a:pt x="118287" y="171577"/>
                  </a:lnTo>
                  <a:lnTo>
                    <a:pt x="118262" y="172618"/>
                  </a:lnTo>
                  <a:lnTo>
                    <a:pt x="124256" y="169519"/>
                  </a:lnTo>
                  <a:lnTo>
                    <a:pt x="127190" y="167881"/>
                  </a:lnTo>
                  <a:close/>
                </a:path>
                <a:path w="205740" h="193675">
                  <a:moveTo>
                    <a:pt x="128384" y="133959"/>
                  </a:moveTo>
                  <a:lnTo>
                    <a:pt x="123063" y="124307"/>
                  </a:lnTo>
                  <a:lnTo>
                    <a:pt x="121031" y="124447"/>
                  </a:lnTo>
                  <a:lnTo>
                    <a:pt x="120802" y="124409"/>
                  </a:lnTo>
                  <a:lnTo>
                    <a:pt x="118110" y="124726"/>
                  </a:lnTo>
                  <a:lnTo>
                    <a:pt x="118579" y="124523"/>
                  </a:lnTo>
                  <a:lnTo>
                    <a:pt x="119240" y="124117"/>
                  </a:lnTo>
                  <a:lnTo>
                    <a:pt x="118249" y="123672"/>
                  </a:lnTo>
                  <a:lnTo>
                    <a:pt x="117462" y="122809"/>
                  </a:lnTo>
                  <a:lnTo>
                    <a:pt x="116979" y="119837"/>
                  </a:lnTo>
                  <a:lnTo>
                    <a:pt x="118211" y="118122"/>
                  </a:lnTo>
                  <a:lnTo>
                    <a:pt x="120878" y="117690"/>
                  </a:lnTo>
                  <a:lnTo>
                    <a:pt x="121666" y="117906"/>
                  </a:lnTo>
                  <a:lnTo>
                    <a:pt x="122313" y="118287"/>
                  </a:lnTo>
                  <a:lnTo>
                    <a:pt x="122224" y="117335"/>
                  </a:lnTo>
                  <a:lnTo>
                    <a:pt x="122034" y="116332"/>
                  </a:lnTo>
                  <a:lnTo>
                    <a:pt x="121589" y="115443"/>
                  </a:lnTo>
                  <a:lnTo>
                    <a:pt x="120992" y="114668"/>
                  </a:lnTo>
                  <a:lnTo>
                    <a:pt x="123164" y="113233"/>
                  </a:lnTo>
                  <a:lnTo>
                    <a:pt x="124358" y="110591"/>
                  </a:lnTo>
                  <a:lnTo>
                    <a:pt x="123037" y="104381"/>
                  </a:lnTo>
                  <a:lnTo>
                    <a:pt x="119557" y="102120"/>
                  </a:lnTo>
                  <a:lnTo>
                    <a:pt x="115087" y="103060"/>
                  </a:lnTo>
                  <a:lnTo>
                    <a:pt x="114261" y="103428"/>
                  </a:lnTo>
                  <a:lnTo>
                    <a:pt x="113550" y="103924"/>
                  </a:lnTo>
                  <a:lnTo>
                    <a:pt x="114376" y="103822"/>
                  </a:lnTo>
                  <a:lnTo>
                    <a:pt x="118021" y="103733"/>
                  </a:lnTo>
                  <a:lnTo>
                    <a:pt x="121031" y="106578"/>
                  </a:lnTo>
                  <a:lnTo>
                    <a:pt x="121183" y="112433"/>
                  </a:lnTo>
                  <a:lnTo>
                    <a:pt x="120078" y="114452"/>
                  </a:lnTo>
                  <a:lnTo>
                    <a:pt x="118364" y="115671"/>
                  </a:lnTo>
                  <a:lnTo>
                    <a:pt x="117348" y="116382"/>
                  </a:lnTo>
                  <a:lnTo>
                    <a:pt x="116103" y="116827"/>
                  </a:lnTo>
                  <a:lnTo>
                    <a:pt x="114769" y="116865"/>
                  </a:lnTo>
                  <a:lnTo>
                    <a:pt x="114909" y="117132"/>
                  </a:lnTo>
                  <a:lnTo>
                    <a:pt x="115722" y="119761"/>
                  </a:lnTo>
                  <a:lnTo>
                    <a:pt x="114236" y="122555"/>
                  </a:lnTo>
                  <a:lnTo>
                    <a:pt x="111506" y="123380"/>
                  </a:lnTo>
                  <a:lnTo>
                    <a:pt x="111340" y="123380"/>
                  </a:lnTo>
                  <a:lnTo>
                    <a:pt x="112826" y="124739"/>
                  </a:lnTo>
                  <a:lnTo>
                    <a:pt x="114909" y="125412"/>
                  </a:lnTo>
                  <a:lnTo>
                    <a:pt x="117170" y="124980"/>
                  </a:lnTo>
                  <a:lnTo>
                    <a:pt x="114719" y="127876"/>
                  </a:lnTo>
                  <a:lnTo>
                    <a:pt x="115087" y="132461"/>
                  </a:lnTo>
                  <a:lnTo>
                    <a:pt x="115443" y="133438"/>
                  </a:lnTo>
                  <a:lnTo>
                    <a:pt x="115976" y="134302"/>
                  </a:lnTo>
                  <a:lnTo>
                    <a:pt x="117817" y="134480"/>
                  </a:lnTo>
                  <a:lnTo>
                    <a:pt x="119392" y="135585"/>
                  </a:lnTo>
                  <a:lnTo>
                    <a:pt x="120091" y="137210"/>
                  </a:lnTo>
                  <a:lnTo>
                    <a:pt x="121373" y="137439"/>
                  </a:lnTo>
                  <a:lnTo>
                    <a:pt x="125679" y="137109"/>
                  </a:lnTo>
                  <a:lnTo>
                    <a:pt x="128384" y="133959"/>
                  </a:lnTo>
                  <a:close/>
                </a:path>
                <a:path w="205740" h="193675">
                  <a:moveTo>
                    <a:pt x="130479" y="51968"/>
                  </a:moveTo>
                  <a:lnTo>
                    <a:pt x="130048" y="46482"/>
                  </a:lnTo>
                  <a:lnTo>
                    <a:pt x="127635" y="44424"/>
                  </a:lnTo>
                  <a:lnTo>
                    <a:pt x="124688" y="44653"/>
                  </a:lnTo>
                  <a:lnTo>
                    <a:pt x="124358" y="44780"/>
                  </a:lnTo>
                  <a:lnTo>
                    <a:pt x="124891" y="45643"/>
                  </a:lnTo>
                  <a:lnTo>
                    <a:pt x="125234" y="46647"/>
                  </a:lnTo>
                  <a:lnTo>
                    <a:pt x="125323" y="50139"/>
                  </a:lnTo>
                  <a:lnTo>
                    <a:pt x="123926" y="52247"/>
                  </a:lnTo>
                  <a:lnTo>
                    <a:pt x="121881" y="53251"/>
                  </a:lnTo>
                  <a:lnTo>
                    <a:pt x="122872" y="54152"/>
                  </a:lnTo>
                  <a:lnTo>
                    <a:pt x="124206" y="54686"/>
                  </a:lnTo>
                  <a:lnTo>
                    <a:pt x="128409" y="54368"/>
                  </a:lnTo>
                  <a:lnTo>
                    <a:pt x="130479" y="51968"/>
                  </a:lnTo>
                  <a:close/>
                </a:path>
                <a:path w="205740" h="193675">
                  <a:moveTo>
                    <a:pt x="131559" y="73418"/>
                  </a:moveTo>
                  <a:lnTo>
                    <a:pt x="131419" y="71691"/>
                  </a:lnTo>
                  <a:lnTo>
                    <a:pt x="131038" y="70726"/>
                  </a:lnTo>
                  <a:lnTo>
                    <a:pt x="129298" y="68160"/>
                  </a:lnTo>
                  <a:lnTo>
                    <a:pt x="127266" y="67068"/>
                  </a:lnTo>
                  <a:lnTo>
                    <a:pt x="124472" y="67284"/>
                  </a:lnTo>
                  <a:lnTo>
                    <a:pt x="120954" y="68427"/>
                  </a:lnTo>
                  <a:lnTo>
                    <a:pt x="119214" y="70904"/>
                  </a:lnTo>
                  <a:lnTo>
                    <a:pt x="119595" y="75742"/>
                  </a:lnTo>
                  <a:lnTo>
                    <a:pt x="120777" y="77482"/>
                  </a:lnTo>
                  <a:lnTo>
                    <a:pt x="122720" y="78562"/>
                  </a:lnTo>
                  <a:lnTo>
                    <a:pt x="123444" y="76479"/>
                  </a:lnTo>
                  <a:lnTo>
                    <a:pt x="125209" y="74803"/>
                  </a:lnTo>
                  <a:lnTo>
                    <a:pt x="128866" y="74041"/>
                  </a:lnTo>
                  <a:lnTo>
                    <a:pt x="130175" y="74180"/>
                  </a:lnTo>
                  <a:lnTo>
                    <a:pt x="131330" y="74637"/>
                  </a:lnTo>
                  <a:lnTo>
                    <a:pt x="131559" y="73418"/>
                  </a:lnTo>
                  <a:close/>
                </a:path>
                <a:path w="205740" h="193675">
                  <a:moveTo>
                    <a:pt x="131775" y="92557"/>
                  </a:moveTo>
                  <a:lnTo>
                    <a:pt x="131533" y="91351"/>
                  </a:lnTo>
                  <a:lnTo>
                    <a:pt x="131419" y="90805"/>
                  </a:lnTo>
                  <a:lnTo>
                    <a:pt x="131292" y="90449"/>
                  </a:lnTo>
                  <a:lnTo>
                    <a:pt x="130403" y="90932"/>
                  </a:lnTo>
                  <a:lnTo>
                    <a:pt x="129413" y="91249"/>
                  </a:lnTo>
                  <a:lnTo>
                    <a:pt x="125272" y="91351"/>
                  </a:lnTo>
                  <a:lnTo>
                    <a:pt x="123355" y="89865"/>
                  </a:lnTo>
                  <a:lnTo>
                    <a:pt x="123393" y="92595"/>
                  </a:lnTo>
                  <a:lnTo>
                    <a:pt x="121907" y="94107"/>
                  </a:lnTo>
                  <a:lnTo>
                    <a:pt x="119545" y="94145"/>
                  </a:lnTo>
                  <a:lnTo>
                    <a:pt x="119087" y="94030"/>
                  </a:lnTo>
                  <a:lnTo>
                    <a:pt x="118668" y="93853"/>
                  </a:lnTo>
                  <a:lnTo>
                    <a:pt x="119341" y="96494"/>
                  </a:lnTo>
                  <a:lnTo>
                    <a:pt x="121577" y="98361"/>
                  </a:lnTo>
                  <a:lnTo>
                    <a:pt x="124866" y="98767"/>
                  </a:lnTo>
                  <a:lnTo>
                    <a:pt x="125564" y="98780"/>
                  </a:lnTo>
                  <a:lnTo>
                    <a:pt x="128244" y="98259"/>
                  </a:lnTo>
                  <a:lnTo>
                    <a:pt x="129819" y="97015"/>
                  </a:lnTo>
                  <a:lnTo>
                    <a:pt x="131432" y="94145"/>
                  </a:lnTo>
                  <a:lnTo>
                    <a:pt x="131508" y="93853"/>
                  </a:lnTo>
                  <a:lnTo>
                    <a:pt x="131775" y="92557"/>
                  </a:lnTo>
                  <a:close/>
                </a:path>
                <a:path w="205740" h="193675">
                  <a:moveTo>
                    <a:pt x="142519" y="34480"/>
                  </a:moveTo>
                  <a:lnTo>
                    <a:pt x="142036" y="33299"/>
                  </a:lnTo>
                  <a:lnTo>
                    <a:pt x="140068" y="31356"/>
                  </a:lnTo>
                  <a:lnTo>
                    <a:pt x="138887" y="30873"/>
                  </a:lnTo>
                  <a:lnTo>
                    <a:pt x="136105" y="30873"/>
                  </a:lnTo>
                  <a:lnTo>
                    <a:pt x="134924" y="31356"/>
                  </a:lnTo>
                  <a:lnTo>
                    <a:pt x="132969" y="33299"/>
                  </a:lnTo>
                  <a:lnTo>
                    <a:pt x="132473" y="34480"/>
                  </a:lnTo>
                  <a:lnTo>
                    <a:pt x="132473" y="37236"/>
                  </a:lnTo>
                  <a:lnTo>
                    <a:pt x="132969" y="38404"/>
                  </a:lnTo>
                  <a:lnTo>
                    <a:pt x="134924" y="40347"/>
                  </a:lnTo>
                  <a:lnTo>
                    <a:pt x="136105" y="40830"/>
                  </a:lnTo>
                  <a:lnTo>
                    <a:pt x="138887" y="40830"/>
                  </a:lnTo>
                  <a:lnTo>
                    <a:pt x="140068" y="40347"/>
                  </a:lnTo>
                  <a:lnTo>
                    <a:pt x="142036" y="38404"/>
                  </a:lnTo>
                  <a:lnTo>
                    <a:pt x="142519" y="37236"/>
                  </a:lnTo>
                  <a:lnTo>
                    <a:pt x="142519" y="34480"/>
                  </a:lnTo>
                  <a:close/>
                </a:path>
                <a:path w="205740" h="193675">
                  <a:moveTo>
                    <a:pt x="142938" y="158229"/>
                  </a:moveTo>
                  <a:lnTo>
                    <a:pt x="141770" y="156692"/>
                  </a:lnTo>
                  <a:lnTo>
                    <a:pt x="139877" y="155752"/>
                  </a:lnTo>
                  <a:lnTo>
                    <a:pt x="135305" y="156108"/>
                  </a:lnTo>
                  <a:lnTo>
                    <a:pt x="136321" y="154952"/>
                  </a:lnTo>
                  <a:lnTo>
                    <a:pt x="136677" y="152260"/>
                  </a:lnTo>
                  <a:lnTo>
                    <a:pt x="133845" y="152044"/>
                  </a:lnTo>
                  <a:lnTo>
                    <a:pt x="131368" y="150037"/>
                  </a:lnTo>
                  <a:lnTo>
                    <a:pt x="130594" y="146380"/>
                  </a:lnTo>
                  <a:lnTo>
                    <a:pt x="130594" y="145643"/>
                  </a:lnTo>
                  <a:lnTo>
                    <a:pt x="130683" y="144932"/>
                  </a:lnTo>
                  <a:lnTo>
                    <a:pt x="129527" y="144894"/>
                  </a:lnTo>
                  <a:lnTo>
                    <a:pt x="126974" y="145389"/>
                  </a:lnTo>
                  <a:lnTo>
                    <a:pt x="125425" y="146608"/>
                  </a:lnTo>
                  <a:lnTo>
                    <a:pt x="124510" y="148183"/>
                  </a:lnTo>
                  <a:lnTo>
                    <a:pt x="124790" y="149339"/>
                  </a:lnTo>
                  <a:lnTo>
                    <a:pt x="124421" y="150495"/>
                  </a:lnTo>
                  <a:lnTo>
                    <a:pt x="123621" y="151295"/>
                  </a:lnTo>
                  <a:lnTo>
                    <a:pt x="123647" y="152196"/>
                  </a:lnTo>
                  <a:lnTo>
                    <a:pt x="124447" y="156197"/>
                  </a:lnTo>
                  <a:lnTo>
                    <a:pt x="127901" y="158496"/>
                  </a:lnTo>
                  <a:lnTo>
                    <a:pt x="133477" y="157416"/>
                  </a:lnTo>
                  <a:lnTo>
                    <a:pt x="132143" y="158965"/>
                  </a:lnTo>
                  <a:lnTo>
                    <a:pt x="132461" y="163017"/>
                  </a:lnTo>
                  <a:lnTo>
                    <a:pt x="132715" y="163804"/>
                  </a:lnTo>
                  <a:lnTo>
                    <a:pt x="133108" y="164515"/>
                  </a:lnTo>
                  <a:lnTo>
                    <a:pt x="136436" y="162509"/>
                  </a:lnTo>
                  <a:lnTo>
                    <a:pt x="139712" y="160401"/>
                  </a:lnTo>
                  <a:lnTo>
                    <a:pt x="142938" y="158229"/>
                  </a:lnTo>
                  <a:close/>
                </a:path>
                <a:path w="205740" h="193675">
                  <a:moveTo>
                    <a:pt x="151117" y="116560"/>
                  </a:moveTo>
                  <a:lnTo>
                    <a:pt x="150685" y="114744"/>
                  </a:lnTo>
                  <a:lnTo>
                    <a:pt x="149313" y="111556"/>
                  </a:lnTo>
                  <a:lnTo>
                    <a:pt x="146253" y="109880"/>
                  </a:lnTo>
                  <a:lnTo>
                    <a:pt x="142392" y="110693"/>
                  </a:lnTo>
                  <a:lnTo>
                    <a:pt x="140855" y="111518"/>
                  </a:lnTo>
                  <a:lnTo>
                    <a:pt x="141122" y="111328"/>
                  </a:lnTo>
                  <a:lnTo>
                    <a:pt x="142328" y="110032"/>
                  </a:lnTo>
                  <a:lnTo>
                    <a:pt x="143027" y="108292"/>
                  </a:lnTo>
                  <a:lnTo>
                    <a:pt x="142786" y="105168"/>
                  </a:lnTo>
                  <a:lnTo>
                    <a:pt x="142328" y="104063"/>
                  </a:lnTo>
                  <a:lnTo>
                    <a:pt x="141655" y="103124"/>
                  </a:lnTo>
                  <a:lnTo>
                    <a:pt x="140970" y="103720"/>
                  </a:lnTo>
                  <a:lnTo>
                    <a:pt x="140169" y="104203"/>
                  </a:lnTo>
                  <a:lnTo>
                    <a:pt x="136461" y="105333"/>
                  </a:lnTo>
                  <a:lnTo>
                    <a:pt x="133578" y="104254"/>
                  </a:lnTo>
                  <a:lnTo>
                    <a:pt x="131978" y="102044"/>
                  </a:lnTo>
                  <a:lnTo>
                    <a:pt x="130302" y="103809"/>
                  </a:lnTo>
                  <a:lnTo>
                    <a:pt x="129616" y="105537"/>
                  </a:lnTo>
                  <a:lnTo>
                    <a:pt x="130009" y="110540"/>
                  </a:lnTo>
                  <a:lnTo>
                    <a:pt x="132448" y="112966"/>
                  </a:lnTo>
                  <a:lnTo>
                    <a:pt x="136359" y="113449"/>
                  </a:lnTo>
                  <a:lnTo>
                    <a:pt x="137871" y="113322"/>
                  </a:lnTo>
                  <a:lnTo>
                    <a:pt x="138811" y="112991"/>
                  </a:lnTo>
                  <a:lnTo>
                    <a:pt x="139636" y="112522"/>
                  </a:lnTo>
                  <a:lnTo>
                    <a:pt x="138264" y="114007"/>
                  </a:lnTo>
                  <a:lnTo>
                    <a:pt x="137591" y="116116"/>
                  </a:lnTo>
                  <a:lnTo>
                    <a:pt x="138099" y="118402"/>
                  </a:lnTo>
                  <a:lnTo>
                    <a:pt x="138912" y="118008"/>
                  </a:lnTo>
                  <a:lnTo>
                    <a:pt x="139827" y="117754"/>
                  </a:lnTo>
                  <a:lnTo>
                    <a:pt x="143205" y="117678"/>
                  </a:lnTo>
                  <a:lnTo>
                    <a:pt x="145326" y="118910"/>
                  </a:lnTo>
                  <a:lnTo>
                    <a:pt x="146519" y="120802"/>
                  </a:lnTo>
                  <a:lnTo>
                    <a:pt x="147383" y="120891"/>
                  </a:lnTo>
                  <a:lnTo>
                    <a:pt x="148158" y="121246"/>
                  </a:lnTo>
                  <a:lnTo>
                    <a:pt x="148869" y="121742"/>
                  </a:lnTo>
                  <a:lnTo>
                    <a:pt x="149250" y="122021"/>
                  </a:lnTo>
                  <a:lnTo>
                    <a:pt x="149428" y="122174"/>
                  </a:lnTo>
                  <a:lnTo>
                    <a:pt x="149415" y="122021"/>
                  </a:lnTo>
                  <a:lnTo>
                    <a:pt x="149364" y="121754"/>
                  </a:lnTo>
                  <a:lnTo>
                    <a:pt x="149288" y="121589"/>
                  </a:lnTo>
                  <a:lnTo>
                    <a:pt x="149237" y="121412"/>
                  </a:lnTo>
                  <a:lnTo>
                    <a:pt x="148932" y="121678"/>
                  </a:lnTo>
                  <a:lnTo>
                    <a:pt x="150025" y="120586"/>
                  </a:lnTo>
                  <a:lnTo>
                    <a:pt x="150571" y="119557"/>
                  </a:lnTo>
                  <a:lnTo>
                    <a:pt x="151066" y="117525"/>
                  </a:lnTo>
                  <a:lnTo>
                    <a:pt x="151117" y="116560"/>
                  </a:lnTo>
                  <a:close/>
                </a:path>
                <a:path w="205740" h="193675">
                  <a:moveTo>
                    <a:pt x="153631" y="144259"/>
                  </a:moveTo>
                  <a:lnTo>
                    <a:pt x="153073" y="137083"/>
                  </a:lnTo>
                  <a:lnTo>
                    <a:pt x="149910" y="134391"/>
                  </a:lnTo>
                  <a:lnTo>
                    <a:pt x="143217" y="134912"/>
                  </a:lnTo>
                  <a:lnTo>
                    <a:pt x="140817" y="137210"/>
                  </a:lnTo>
                  <a:lnTo>
                    <a:pt x="140322" y="140093"/>
                  </a:lnTo>
                  <a:lnTo>
                    <a:pt x="141947" y="140970"/>
                  </a:lnTo>
                  <a:lnTo>
                    <a:pt x="143205" y="142506"/>
                  </a:lnTo>
                  <a:lnTo>
                    <a:pt x="143789" y="145275"/>
                  </a:lnTo>
                  <a:lnTo>
                    <a:pt x="143789" y="146100"/>
                  </a:lnTo>
                  <a:lnTo>
                    <a:pt x="143649" y="146888"/>
                  </a:lnTo>
                  <a:lnTo>
                    <a:pt x="145161" y="147548"/>
                  </a:lnTo>
                  <a:lnTo>
                    <a:pt x="146202" y="147764"/>
                  </a:lnTo>
                  <a:lnTo>
                    <a:pt x="150914" y="147396"/>
                  </a:lnTo>
                  <a:lnTo>
                    <a:pt x="153631" y="144259"/>
                  </a:lnTo>
                  <a:close/>
                </a:path>
                <a:path w="205740" h="193675">
                  <a:moveTo>
                    <a:pt x="155244" y="82613"/>
                  </a:moveTo>
                  <a:lnTo>
                    <a:pt x="155054" y="80289"/>
                  </a:lnTo>
                  <a:lnTo>
                    <a:pt x="154724" y="79349"/>
                  </a:lnTo>
                  <a:lnTo>
                    <a:pt x="154241" y="78524"/>
                  </a:lnTo>
                  <a:lnTo>
                    <a:pt x="153339" y="79654"/>
                  </a:lnTo>
                  <a:lnTo>
                    <a:pt x="152006" y="80441"/>
                  </a:lnTo>
                  <a:lnTo>
                    <a:pt x="150431" y="80454"/>
                  </a:lnTo>
                  <a:lnTo>
                    <a:pt x="150164" y="80403"/>
                  </a:lnTo>
                  <a:lnTo>
                    <a:pt x="150279" y="80619"/>
                  </a:lnTo>
                  <a:lnTo>
                    <a:pt x="150736" y="82410"/>
                  </a:lnTo>
                  <a:lnTo>
                    <a:pt x="149656" y="84226"/>
                  </a:lnTo>
                  <a:lnTo>
                    <a:pt x="146050" y="85153"/>
                  </a:lnTo>
                  <a:lnTo>
                    <a:pt x="144208" y="84086"/>
                  </a:lnTo>
                  <a:lnTo>
                    <a:pt x="143484" y="81292"/>
                  </a:lnTo>
                  <a:lnTo>
                    <a:pt x="143751" y="80289"/>
                  </a:lnTo>
                  <a:lnTo>
                    <a:pt x="144322" y="79514"/>
                  </a:lnTo>
                  <a:lnTo>
                    <a:pt x="143687" y="79590"/>
                  </a:lnTo>
                  <a:lnTo>
                    <a:pt x="142468" y="79476"/>
                  </a:lnTo>
                  <a:lnTo>
                    <a:pt x="142125" y="80352"/>
                  </a:lnTo>
                  <a:lnTo>
                    <a:pt x="141947" y="81305"/>
                  </a:lnTo>
                  <a:lnTo>
                    <a:pt x="142227" y="84035"/>
                  </a:lnTo>
                  <a:lnTo>
                    <a:pt x="142925" y="85369"/>
                  </a:lnTo>
                  <a:lnTo>
                    <a:pt x="144843" y="87274"/>
                  </a:lnTo>
                  <a:lnTo>
                    <a:pt x="145986" y="87896"/>
                  </a:lnTo>
                  <a:lnTo>
                    <a:pt x="148463" y="88353"/>
                  </a:lnTo>
                  <a:lnTo>
                    <a:pt x="149872" y="88201"/>
                  </a:lnTo>
                  <a:lnTo>
                    <a:pt x="150253" y="88099"/>
                  </a:lnTo>
                  <a:lnTo>
                    <a:pt x="151091" y="86588"/>
                  </a:lnTo>
                  <a:lnTo>
                    <a:pt x="152527" y="85407"/>
                  </a:lnTo>
                  <a:lnTo>
                    <a:pt x="154330" y="84937"/>
                  </a:lnTo>
                  <a:lnTo>
                    <a:pt x="154940" y="83870"/>
                  </a:lnTo>
                  <a:lnTo>
                    <a:pt x="155244" y="82613"/>
                  </a:lnTo>
                  <a:close/>
                </a:path>
                <a:path w="205740" h="193675">
                  <a:moveTo>
                    <a:pt x="159854" y="57315"/>
                  </a:moveTo>
                  <a:lnTo>
                    <a:pt x="159562" y="53543"/>
                  </a:lnTo>
                  <a:lnTo>
                    <a:pt x="158457" y="52133"/>
                  </a:lnTo>
                  <a:lnTo>
                    <a:pt x="156972" y="51358"/>
                  </a:lnTo>
                  <a:lnTo>
                    <a:pt x="156248" y="51828"/>
                  </a:lnTo>
                  <a:lnTo>
                    <a:pt x="155409" y="52158"/>
                  </a:lnTo>
                  <a:lnTo>
                    <a:pt x="153962" y="52400"/>
                  </a:lnTo>
                  <a:lnTo>
                    <a:pt x="152933" y="52362"/>
                  </a:lnTo>
                  <a:lnTo>
                    <a:pt x="152196" y="52743"/>
                  </a:lnTo>
                  <a:lnTo>
                    <a:pt x="151384" y="52997"/>
                  </a:lnTo>
                  <a:lnTo>
                    <a:pt x="150520" y="53098"/>
                  </a:lnTo>
                  <a:lnTo>
                    <a:pt x="150202" y="53594"/>
                  </a:lnTo>
                  <a:lnTo>
                    <a:pt x="149987" y="54127"/>
                  </a:lnTo>
                  <a:lnTo>
                    <a:pt x="149860" y="54724"/>
                  </a:lnTo>
                  <a:lnTo>
                    <a:pt x="150431" y="55448"/>
                  </a:lnTo>
                  <a:lnTo>
                    <a:pt x="150863" y="56273"/>
                  </a:lnTo>
                  <a:lnTo>
                    <a:pt x="151091" y="57200"/>
                  </a:lnTo>
                  <a:lnTo>
                    <a:pt x="151498" y="56337"/>
                  </a:lnTo>
                  <a:lnTo>
                    <a:pt x="152234" y="55638"/>
                  </a:lnTo>
                  <a:lnTo>
                    <a:pt x="155028" y="54876"/>
                  </a:lnTo>
                  <a:lnTo>
                    <a:pt x="156883" y="55930"/>
                  </a:lnTo>
                  <a:lnTo>
                    <a:pt x="157594" y="58521"/>
                  </a:lnTo>
                  <a:lnTo>
                    <a:pt x="157454" y="59334"/>
                  </a:lnTo>
                  <a:lnTo>
                    <a:pt x="157111" y="60032"/>
                  </a:lnTo>
                  <a:lnTo>
                    <a:pt x="158775" y="59118"/>
                  </a:lnTo>
                  <a:lnTo>
                    <a:pt x="159854" y="57315"/>
                  </a:lnTo>
                  <a:close/>
                </a:path>
                <a:path w="205740" h="193675">
                  <a:moveTo>
                    <a:pt x="159867" y="102768"/>
                  </a:moveTo>
                  <a:lnTo>
                    <a:pt x="159562" y="99491"/>
                  </a:lnTo>
                  <a:lnTo>
                    <a:pt x="158635" y="101879"/>
                  </a:lnTo>
                  <a:lnTo>
                    <a:pt x="156337" y="103619"/>
                  </a:lnTo>
                  <a:lnTo>
                    <a:pt x="153593" y="103682"/>
                  </a:lnTo>
                  <a:lnTo>
                    <a:pt x="152768" y="103619"/>
                  </a:lnTo>
                  <a:lnTo>
                    <a:pt x="152247" y="104673"/>
                  </a:lnTo>
                  <a:lnTo>
                    <a:pt x="151409" y="105498"/>
                  </a:lnTo>
                  <a:lnTo>
                    <a:pt x="150291" y="105968"/>
                  </a:lnTo>
                  <a:lnTo>
                    <a:pt x="151498" y="106540"/>
                  </a:lnTo>
                  <a:lnTo>
                    <a:pt x="152895" y="106756"/>
                  </a:lnTo>
                  <a:lnTo>
                    <a:pt x="157645" y="105829"/>
                  </a:lnTo>
                  <a:lnTo>
                    <a:pt x="159867" y="102768"/>
                  </a:lnTo>
                  <a:close/>
                </a:path>
                <a:path w="205740" h="193675">
                  <a:moveTo>
                    <a:pt x="162547" y="140106"/>
                  </a:moveTo>
                  <a:lnTo>
                    <a:pt x="162166" y="140106"/>
                  </a:lnTo>
                  <a:lnTo>
                    <a:pt x="161569" y="140208"/>
                  </a:lnTo>
                  <a:lnTo>
                    <a:pt x="158813" y="141795"/>
                  </a:lnTo>
                  <a:lnTo>
                    <a:pt x="157784" y="143827"/>
                  </a:lnTo>
                  <a:lnTo>
                    <a:pt x="158254" y="146215"/>
                  </a:lnTo>
                  <a:lnTo>
                    <a:pt x="158508" y="146685"/>
                  </a:lnTo>
                  <a:lnTo>
                    <a:pt x="159283" y="146075"/>
                  </a:lnTo>
                  <a:lnTo>
                    <a:pt x="158965" y="143560"/>
                  </a:lnTo>
                  <a:lnTo>
                    <a:pt x="160299" y="141173"/>
                  </a:lnTo>
                  <a:lnTo>
                    <a:pt x="162547" y="140106"/>
                  </a:lnTo>
                  <a:close/>
                </a:path>
                <a:path w="205740" h="193675">
                  <a:moveTo>
                    <a:pt x="172974" y="39751"/>
                  </a:moveTo>
                  <a:lnTo>
                    <a:pt x="172199" y="36093"/>
                  </a:lnTo>
                  <a:lnTo>
                    <a:pt x="171665" y="35331"/>
                  </a:lnTo>
                  <a:lnTo>
                    <a:pt x="171018" y="34671"/>
                  </a:lnTo>
                  <a:lnTo>
                    <a:pt x="170167" y="36182"/>
                  </a:lnTo>
                  <a:lnTo>
                    <a:pt x="168744" y="37350"/>
                  </a:lnTo>
                  <a:lnTo>
                    <a:pt x="166941" y="37820"/>
                  </a:lnTo>
                  <a:lnTo>
                    <a:pt x="166077" y="37947"/>
                  </a:lnTo>
                  <a:lnTo>
                    <a:pt x="166382" y="39052"/>
                  </a:lnTo>
                  <a:lnTo>
                    <a:pt x="166420" y="40728"/>
                  </a:lnTo>
                  <a:lnTo>
                    <a:pt x="166128" y="41732"/>
                  </a:lnTo>
                  <a:lnTo>
                    <a:pt x="165646" y="42633"/>
                  </a:lnTo>
                  <a:lnTo>
                    <a:pt x="166535" y="42989"/>
                  </a:lnTo>
                  <a:lnTo>
                    <a:pt x="167513" y="43180"/>
                  </a:lnTo>
                  <a:lnTo>
                    <a:pt x="171234" y="42405"/>
                  </a:lnTo>
                  <a:lnTo>
                    <a:pt x="172974" y="39751"/>
                  </a:lnTo>
                  <a:close/>
                </a:path>
                <a:path w="205740" h="193675">
                  <a:moveTo>
                    <a:pt x="174193" y="115303"/>
                  </a:moveTo>
                  <a:lnTo>
                    <a:pt x="173901" y="113817"/>
                  </a:lnTo>
                  <a:lnTo>
                    <a:pt x="173799" y="113652"/>
                  </a:lnTo>
                  <a:lnTo>
                    <a:pt x="172948" y="112903"/>
                  </a:lnTo>
                  <a:lnTo>
                    <a:pt x="172300" y="111950"/>
                  </a:lnTo>
                  <a:lnTo>
                    <a:pt x="171919" y="110871"/>
                  </a:lnTo>
                  <a:lnTo>
                    <a:pt x="171564" y="110604"/>
                  </a:lnTo>
                  <a:lnTo>
                    <a:pt x="170510" y="110210"/>
                  </a:lnTo>
                  <a:lnTo>
                    <a:pt x="170319" y="110070"/>
                  </a:lnTo>
                  <a:lnTo>
                    <a:pt x="170078" y="110020"/>
                  </a:lnTo>
                  <a:lnTo>
                    <a:pt x="169430" y="110413"/>
                  </a:lnTo>
                  <a:lnTo>
                    <a:pt x="169430" y="115455"/>
                  </a:lnTo>
                  <a:lnTo>
                    <a:pt x="169125" y="116700"/>
                  </a:lnTo>
                  <a:lnTo>
                    <a:pt x="169418" y="115455"/>
                  </a:lnTo>
                  <a:lnTo>
                    <a:pt x="169430" y="110413"/>
                  </a:lnTo>
                  <a:lnTo>
                    <a:pt x="169049" y="110629"/>
                  </a:lnTo>
                  <a:lnTo>
                    <a:pt x="168122" y="110871"/>
                  </a:lnTo>
                  <a:lnTo>
                    <a:pt x="165442" y="111544"/>
                  </a:lnTo>
                  <a:lnTo>
                    <a:pt x="162699" y="110464"/>
                  </a:lnTo>
                  <a:lnTo>
                    <a:pt x="161175" y="108318"/>
                  </a:lnTo>
                  <a:lnTo>
                    <a:pt x="158127" y="109080"/>
                  </a:lnTo>
                  <a:lnTo>
                    <a:pt x="155968" y="111912"/>
                  </a:lnTo>
                  <a:lnTo>
                    <a:pt x="156502" y="118719"/>
                  </a:lnTo>
                  <a:lnTo>
                    <a:pt x="159664" y="121399"/>
                  </a:lnTo>
                  <a:lnTo>
                    <a:pt x="163944" y="121069"/>
                  </a:lnTo>
                  <a:lnTo>
                    <a:pt x="165150" y="120675"/>
                  </a:lnTo>
                  <a:lnTo>
                    <a:pt x="165887" y="119367"/>
                  </a:lnTo>
                  <a:lnTo>
                    <a:pt x="167055" y="118338"/>
                  </a:lnTo>
                  <a:lnTo>
                    <a:pt x="168529" y="117779"/>
                  </a:lnTo>
                  <a:lnTo>
                    <a:pt x="169506" y="117475"/>
                  </a:lnTo>
                  <a:lnTo>
                    <a:pt x="170738" y="117221"/>
                  </a:lnTo>
                  <a:lnTo>
                    <a:pt x="171958" y="117348"/>
                  </a:lnTo>
                  <a:lnTo>
                    <a:pt x="173075" y="117741"/>
                  </a:lnTo>
                  <a:lnTo>
                    <a:pt x="173837" y="116662"/>
                  </a:lnTo>
                  <a:lnTo>
                    <a:pt x="174193" y="115303"/>
                  </a:lnTo>
                  <a:close/>
                </a:path>
                <a:path w="205740" h="193675">
                  <a:moveTo>
                    <a:pt x="177749" y="86702"/>
                  </a:moveTo>
                  <a:lnTo>
                    <a:pt x="177203" y="86537"/>
                  </a:lnTo>
                  <a:lnTo>
                    <a:pt x="176237" y="88163"/>
                  </a:lnTo>
                  <a:lnTo>
                    <a:pt x="174625" y="89382"/>
                  </a:lnTo>
                  <a:lnTo>
                    <a:pt x="171640" y="89865"/>
                  </a:lnTo>
                  <a:lnTo>
                    <a:pt x="170713" y="89801"/>
                  </a:lnTo>
                  <a:lnTo>
                    <a:pt x="169824" y="89560"/>
                  </a:lnTo>
                  <a:lnTo>
                    <a:pt x="169189" y="90665"/>
                  </a:lnTo>
                  <a:lnTo>
                    <a:pt x="168859" y="91960"/>
                  </a:lnTo>
                  <a:lnTo>
                    <a:pt x="169240" y="96926"/>
                  </a:lnTo>
                  <a:lnTo>
                    <a:pt x="172402" y="99606"/>
                  </a:lnTo>
                  <a:lnTo>
                    <a:pt x="176606" y="99275"/>
                  </a:lnTo>
                  <a:lnTo>
                    <a:pt x="177685" y="98958"/>
                  </a:lnTo>
                  <a:lnTo>
                    <a:pt x="177279" y="98310"/>
                  </a:lnTo>
                  <a:lnTo>
                    <a:pt x="176961" y="97599"/>
                  </a:lnTo>
                  <a:lnTo>
                    <a:pt x="176479" y="95377"/>
                  </a:lnTo>
                  <a:lnTo>
                    <a:pt x="176707" y="93954"/>
                  </a:lnTo>
                  <a:lnTo>
                    <a:pt x="177292" y="92722"/>
                  </a:lnTo>
                  <a:lnTo>
                    <a:pt x="176784" y="91948"/>
                  </a:lnTo>
                  <a:lnTo>
                    <a:pt x="176415" y="91084"/>
                  </a:lnTo>
                  <a:lnTo>
                    <a:pt x="176390" y="88785"/>
                  </a:lnTo>
                  <a:lnTo>
                    <a:pt x="176911" y="87604"/>
                  </a:lnTo>
                  <a:lnTo>
                    <a:pt x="177749" y="86702"/>
                  </a:lnTo>
                  <a:close/>
                </a:path>
                <a:path w="205740" h="193675">
                  <a:moveTo>
                    <a:pt x="180124" y="83985"/>
                  </a:moveTo>
                  <a:lnTo>
                    <a:pt x="179666" y="81610"/>
                  </a:lnTo>
                  <a:lnTo>
                    <a:pt x="178511" y="80403"/>
                  </a:lnTo>
                  <a:lnTo>
                    <a:pt x="177076" y="79756"/>
                  </a:lnTo>
                  <a:lnTo>
                    <a:pt x="177546" y="80492"/>
                  </a:lnTo>
                  <a:lnTo>
                    <a:pt x="177876" y="81318"/>
                  </a:lnTo>
                  <a:lnTo>
                    <a:pt x="178282" y="83781"/>
                  </a:lnTo>
                  <a:lnTo>
                    <a:pt x="177939" y="85280"/>
                  </a:lnTo>
                  <a:lnTo>
                    <a:pt x="177203" y="86537"/>
                  </a:lnTo>
                  <a:lnTo>
                    <a:pt x="177749" y="86690"/>
                  </a:lnTo>
                  <a:lnTo>
                    <a:pt x="178333" y="86067"/>
                  </a:lnTo>
                  <a:lnTo>
                    <a:pt x="179082" y="85636"/>
                  </a:lnTo>
                  <a:lnTo>
                    <a:pt x="179920" y="85356"/>
                  </a:lnTo>
                  <a:lnTo>
                    <a:pt x="180086" y="84696"/>
                  </a:lnTo>
                  <a:lnTo>
                    <a:pt x="180124" y="83985"/>
                  </a:lnTo>
                  <a:close/>
                </a:path>
                <a:path w="205740" h="193675">
                  <a:moveTo>
                    <a:pt x="181178" y="65887"/>
                  </a:moveTo>
                  <a:lnTo>
                    <a:pt x="181063" y="65062"/>
                  </a:lnTo>
                  <a:lnTo>
                    <a:pt x="179882" y="66471"/>
                  </a:lnTo>
                  <a:lnTo>
                    <a:pt x="178130" y="67398"/>
                  </a:lnTo>
                  <a:lnTo>
                    <a:pt x="174256" y="67449"/>
                  </a:lnTo>
                  <a:lnTo>
                    <a:pt x="172567" y="66675"/>
                  </a:lnTo>
                  <a:lnTo>
                    <a:pt x="171361" y="65455"/>
                  </a:lnTo>
                  <a:lnTo>
                    <a:pt x="171196" y="66357"/>
                  </a:lnTo>
                  <a:lnTo>
                    <a:pt x="171399" y="67398"/>
                  </a:lnTo>
                  <a:lnTo>
                    <a:pt x="171627" y="67856"/>
                  </a:lnTo>
                  <a:lnTo>
                    <a:pt x="172516" y="68173"/>
                  </a:lnTo>
                  <a:lnTo>
                    <a:pt x="173329" y="68656"/>
                  </a:lnTo>
                  <a:lnTo>
                    <a:pt x="173990" y="69303"/>
                  </a:lnTo>
                  <a:lnTo>
                    <a:pt x="174663" y="69621"/>
                  </a:lnTo>
                  <a:lnTo>
                    <a:pt x="175247" y="70053"/>
                  </a:lnTo>
                  <a:lnTo>
                    <a:pt x="175780" y="70573"/>
                  </a:lnTo>
                  <a:lnTo>
                    <a:pt x="176263" y="70675"/>
                  </a:lnTo>
                  <a:lnTo>
                    <a:pt x="178701" y="70497"/>
                  </a:lnTo>
                  <a:lnTo>
                    <a:pt x="180390" y="68961"/>
                  </a:lnTo>
                  <a:lnTo>
                    <a:pt x="181178" y="65887"/>
                  </a:lnTo>
                  <a:close/>
                </a:path>
                <a:path w="205740" h="193675">
                  <a:moveTo>
                    <a:pt x="182118" y="26073"/>
                  </a:moveTo>
                  <a:lnTo>
                    <a:pt x="181343" y="25323"/>
                  </a:lnTo>
                  <a:lnTo>
                    <a:pt x="180721" y="24409"/>
                  </a:lnTo>
                  <a:lnTo>
                    <a:pt x="180098" y="22428"/>
                  </a:lnTo>
                  <a:lnTo>
                    <a:pt x="180035" y="21526"/>
                  </a:lnTo>
                  <a:lnTo>
                    <a:pt x="180136" y="20662"/>
                  </a:lnTo>
                  <a:lnTo>
                    <a:pt x="179590" y="20535"/>
                  </a:lnTo>
                  <a:lnTo>
                    <a:pt x="177444" y="20701"/>
                  </a:lnTo>
                  <a:lnTo>
                    <a:pt x="176047" y="22313"/>
                  </a:lnTo>
                  <a:lnTo>
                    <a:pt x="176339" y="25996"/>
                  </a:lnTo>
                  <a:lnTo>
                    <a:pt x="177952" y="27368"/>
                  </a:lnTo>
                  <a:lnTo>
                    <a:pt x="180746" y="27152"/>
                  </a:lnTo>
                  <a:lnTo>
                    <a:pt x="181559" y="26720"/>
                  </a:lnTo>
                  <a:lnTo>
                    <a:pt x="182118" y="26073"/>
                  </a:lnTo>
                  <a:close/>
                </a:path>
                <a:path w="205740" h="193675">
                  <a:moveTo>
                    <a:pt x="191338" y="2425"/>
                  </a:moveTo>
                  <a:lnTo>
                    <a:pt x="191008" y="1638"/>
                  </a:lnTo>
                  <a:lnTo>
                    <a:pt x="189687" y="330"/>
                  </a:lnTo>
                  <a:lnTo>
                    <a:pt x="188899" y="0"/>
                  </a:lnTo>
                  <a:lnTo>
                    <a:pt x="187032" y="0"/>
                  </a:lnTo>
                  <a:lnTo>
                    <a:pt x="186232" y="330"/>
                  </a:lnTo>
                  <a:lnTo>
                    <a:pt x="184924" y="1638"/>
                  </a:lnTo>
                  <a:lnTo>
                    <a:pt x="184594" y="2425"/>
                  </a:lnTo>
                  <a:lnTo>
                    <a:pt x="184594" y="4267"/>
                  </a:lnTo>
                  <a:lnTo>
                    <a:pt x="184924" y="5067"/>
                  </a:lnTo>
                  <a:lnTo>
                    <a:pt x="186232" y="6362"/>
                  </a:lnTo>
                  <a:lnTo>
                    <a:pt x="187032" y="6692"/>
                  </a:lnTo>
                  <a:lnTo>
                    <a:pt x="188899" y="6692"/>
                  </a:lnTo>
                  <a:lnTo>
                    <a:pt x="189687" y="6362"/>
                  </a:lnTo>
                  <a:lnTo>
                    <a:pt x="191008" y="5067"/>
                  </a:lnTo>
                  <a:lnTo>
                    <a:pt x="191338" y="4267"/>
                  </a:lnTo>
                  <a:lnTo>
                    <a:pt x="191338" y="2425"/>
                  </a:lnTo>
                  <a:close/>
                </a:path>
                <a:path w="205740" h="193675">
                  <a:moveTo>
                    <a:pt x="191528" y="113512"/>
                  </a:moveTo>
                  <a:lnTo>
                    <a:pt x="187985" y="113563"/>
                  </a:lnTo>
                  <a:lnTo>
                    <a:pt x="186448" y="112077"/>
                  </a:lnTo>
                  <a:lnTo>
                    <a:pt x="186486" y="108305"/>
                  </a:lnTo>
                  <a:lnTo>
                    <a:pt x="187896" y="106870"/>
                  </a:lnTo>
                  <a:lnTo>
                    <a:pt x="191109" y="106832"/>
                  </a:lnTo>
                  <a:lnTo>
                    <a:pt x="190131" y="106273"/>
                  </a:lnTo>
                  <a:lnTo>
                    <a:pt x="189115" y="104419"/>
                  </a:lnTo>
                  <a:lnTo>
                    <a:pt x="187032" y="104622"/>
                  </a:lnTo>
                  <a:lnTo>
                    <a:pt x="185381" y="106057"/>
                  </a:lnTo>
                  <a:lnTo>
                    <a:pt x="184823" y="107950"/>
                  </a:lnTo>
                  <a:lnTo>
                    <a:pt x="185483" y="108648"/>
                  </a:lnTo>
                  <a:lnTo>
                    <a:pt x="186016" y="109474"/>
                  </a:lnTo>
                  <a:lnTo>
                    <a:pt x="186296" y="111175"/>
                  </a:lnTo>
                  <a:lnTo>
                    <a:pt x="186194" y="112077"/>
                  </a:lnTo>
                  <a:lnTo>
                    <a:pt x="186004" y="112725"/>
                  </a:lnTo>
                  <a:lnTo>
                    <a:pt x="187007" y="113779"/>
                  </a:lnTo>
                  <a:lnTo>
                    <a:pt x="188417" y="114452"/>
                  </a:lnTo>
                  <a:lnTo>
                    <a:pt x="190411" y="114287"/>
                  </a:lnTo>
                  <a:lnTo>
                    <a:pt x="190766" y="114122"/>
                  </a:lnTo>
                  <a:lnTo>
                    <a:pt x="191135" y="114007"/>
                  </a:lnTo>
                  <a:lnTo>
                    <a:pt x="191503" y="113563"/>
                  </a:lnTo>
                  <a:close/>
                </a:path>
                <a:path w="205740" h="193675">
                  <a:moveTo>
                    <a:pt x="192201" y="107378"/>
                  </a:moveTo>
                  <a:lnTo>
                    <a:pt x="191617" y="106819"/>
                  </a:lnTo>
                  <a:lnTo>
                    <a:pt x="191109" y="106832"/>
                  </a:lnTo>
                  <a:lnTo>
                    <a:pt x="192087" y="107378"/>
                  </a:lnTo>
                  <a:close/>
                </a:path>
                <a:path w="205740" h="193675">
                  <a:moveTo>
                    <a:pt x="193192" y="111455"/>
                  </a:moveTo>
                  <a:lnTo>
                    <a:pt x="191528" y="113512"/>
                  </a:lnTo>
                  <a:lnTo>
                    <a:pt x="191706" y="113512"/>
                  </a:lnTo>
                  <a:lnTo>
                    <a:pt x="193116" y="112077"/>
                  </a:lnTo>
                  <a:lnTo>
                    <a:pt x="193192" y="111455"/>
                  </a:lnTo>
                  <a:close/>
                </a:path>
                <a:path w="205740" h="193675">
                  <a:moveTo>
                    <a:pt x="194525" y="108305"/>
                  </a:moveTo>
                  <a:lnTo>
                    <a:pt x="194170" y="107416"/>
                  </a:lnTo>
                  <a:lnTo>
                    <a:pt x="192201" y="107378"/>
                  </a:lnTo>
                  <a:lnTo>
                    <a:pt x="193154" y="108305"/>
                  </a:lnTo>
                  <a:lnTo>
                    <a:pt x="193192" y="111455"/>
                  </a:lnTo>
                  <a:lnTo>
                    <a:pt x="194525" y="109740"/>
                  </a:lnTo>
                  <a:lnTo>
                    <a:pt x="194525" y="108305"/>
                  </a:lnTo>
                  <a:close/>
                </a:path>
                <a:path w="205740" h="193675">
                  <a:moveTo>
                    <a:pt x="205117" y="56476"/>
                  </a:moveTo>
                  <a:lnTo>
                    <a:pt x="204851" y="56146"/>
                  </a:lnTo>
                  <a:lnTo>
                    <a:pt x="203644" y="55460"/>
                  </a:lnTo>
                  <a:lnTo>
                    <a:pt x="203034" y="55270"/>
                  </a:lnTo>
                  <a:lnTo>
                    <a:pt x="200520" y="55460"/>
                  </a:lnTo>
                  <a:lnTo>
                    <a:pt x="199123" y="57061"/>
                  </a:lnTo>
                  <a:lnTo>
                    <a:pt x="199326" y="59601"/>
                  </a:lnTo>
                  <a:lnTo>
                    <a:pt x="199631" y="60198"/>
                  </a:lnTo>
                  <a:lnTo>
                    <a:pt x="200050" y="60706"/>
                  </a:lnTo>
                  <a:lnTo>
                    <a:pt x="200825" y="58559"/>
                  </a:lnTo>
                  <a:lnTo>
                    <a:pt x="202692" y="56883"/>
                  </a:lnTo>
                  <a:lnTo>
                    <a:pt x="205117" y="5647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706944" y="4419116"/>
              <a:ext cx="200025" cy="210820"/>
            </a:xfrm>
            <a:custGeom>
              <a:avLst/>
              <a:gdLst/>
              <a:ahLst/>
              <a:cxnLst/>
              <a:rect l="l" t="t" r="r" b="b"/>
              <a:pathLst>
                <a:path w="200025" h="210820">
                  <a:moveTo>
                    <a:pt x="6743" y="106883"/>
                  </a:moveTo>
                  <a:lnTo>
                    <a:pt x="6413" y="106083"/>
                  </a:lnTo>
                  <a:lnTo>
                    <a:pt x="5092" y="104775"/>
                  </a:lnTo>
                  <a:lnTo>
                    <a:pt x="4292" y="104457"/>
                  </a:lnTo>
                  <a:lnTo>
                    <a:pt x="2438" y="104457"/>
                  </a:lnTo>
                  <a:lnTo>
                    <a:pt x="1638" y="104775"/>
                  </a:lnTo>
                  <a:lnTo>
                    <a:pt x="330" y="106083"/>
                  </a:lnTo>
                  <a:lnTo>
                    <a:pt x="0" y="106883"/>
                  </a:lnTo>
                  <a:lnTo>
                    <a:pt x="0" y="108724"/>
                  </a:lnTo>
                  <a:lnTo>
                    <a:pt x="330" y="109512"/>
                  </a:lnTo>
                  <a:lnTo>
                    <a:pt x="1638" y="110820"/>
                  </a:lnTo>
                  <a:lnTo>
                    <a:pt x="2438" y="111150"/>
                  </a:lnTo>
                  <a:lnTo>
                    <a:pt x="4292" y="111150"/>
                  </a:lnTo>
                  <a:lnTo>
                    <a:pt x="5092" y="110820"/>
                  </a:lnTo>
                  <a:lnTo>
                    <a:pt x="6413" y="109512"/>
                  </a:lnTo>
                  <a:lnTo>
                    <a:pt x="6743" y="108724"/>
                  </a:lnTo>
                  <a:lnTo>
                    <a:pt x="6743" y="106883"/>
                  </a:lnTo>
                  <a:close/>
                </a:path>
                <a:path w="200025" h="210820">
                  <a:moveTo>
                    <a:pt x="11379" y="172427"/>
                  </a:moveTo>
                  <a:lnTo>
                    <a:pt x="11010" y="170700"/>
                  </a:lnTo>
                  <a:lnTo>
                    <a:pt x="10058" y="169799"/>
                  </a:lnTo>
                  <a:lnTo>
                    <a:pt x="8267" y="169367"/>
                  </a:lnTo>
                  <a:lnTo>
                    <a:pt x="7620" y="169303"/>
                  </a:lnTo>
                  <a:lnTo>
                    <a:pt x="5461" y="169760"/>
                  </a:lnTo>
                  <a:lnTo>
                    <a:pt x="4305" y="171538"/>
                  </a:lnTo>
                  <a:lnTo>
                    <a:pt x="4699" y="173456"/>
                  </a:lnTo>
                  <a:lnTo>
                    <a:pt x="5156" y="174447"/>
                  </a:lnTo>
                  <a:lnTo>
                    <a:pt x="6540" y="175780"/>
                  </a:lnTo>
                  <a:lnTo>
                    <a:pt x="7581" y="176161"/>
                  </a:lnTo>
                  <a:lnTo>
                    <a:pt x="9918" y="175666"/>
                  </a:lnTo>
                  <a:lnTo>
                    <a:pt x="10807" y="174752"/>
                  </a:lnTo>
                  <a:lnTo>
                    <a:pt x="11290" y="173316"/>
                  </a:lnTo>
                  <a:lnTo>
                    <a:pt x="11379" y="172427"/>
                  </a:lnTo>
                  <a:close/>
                </a:path>
                <a:path w="200025" h="210820">
                  <a:moveTo>
                    <a:pt x="18084" y="133426"/>
                  </a:moveTo>
                  <a:lnTo>
                    <a:pt x="18034" y="131089"/>
                  </a:lnTo>
                  <a:lnTo>
                    <a:pt x="17703" y="130225"/>
                  </a:lnTo>
                  <a:lnTo>
                    <a:pt x="17157" y="129070"/>
                  </a:lnTo>
                  <a:lnTo>
                    <a:pt x="15963" y="128282"/>
                  </a:lnTo>
                  <a:lnTo>
                    <a:pt x="12725" y="128358"/>
                  </a:lnTo>
                  <a:lnTo>
                    <a:pt x="11252" y="129895"/>
                  </a:lnTo>
                  <a:lnTo>
                    <a:pt x="11328" y="132600"/>
                  </a:lnTo>
                  <a:lnTo>
                    <a:pt x="11696" y="133362"/>
                  </a:lnTo>
                  <a:lnTo>
                    <a:pt x="12877" y="134607"/>
                  </a:lnTo>
                  <a:lnTo>
                    <a:pt x="13754" y="135039"/>
                  </a:lnTo>
                  <a:lnTo>
                    <a:pt x="16624" y="134962"/>
                  </a:lnTo>
                  <a:lnTo>
                    <a:pt x="18084" y="133426"/>
                  </a:lnTo>
                  <a:close/>
                </a:path>
                <a:path w="200025" h="210820">
                  <a:moveTo>
                    <a:pt x="25349" y="66128"/>
                  </a:moveTo>
                  <a:lnTo>
                    <a:pt x="25019" y="65341"/>
                  </a:lnTo>
                  <a:lnTo>
                    <a:pt x="23698" y="64033"/>
                  </a:lnTo>
                  <a:lnTo>
                    <a:pt x="22898" y="63703"/>
                  </a:lnTo>
                  <a:lnTo>
                    <a:pt x="21043" y="63703"/>
                  </a:lnTo>
                  <a:lnTo>
                    <a:pt x="20243" y="64033"/>
                  </a:lnTo>
                  <a:lnTo>
                    <a:pt x="18935" y="65341"/>
                  </a:lnTo>
                  <a:lnTo>
                    <a:pt x="18605" y="66128"/>
                  </a:lnTo>
                  <a:lnTo>
                    <a:pt x="18605" y="67970"/>
                  </a:lnTo>
                  <a:lnTo>
                    <a:pt x="18935" y="68770"/>
                  </a:lnTo>
                  <a:lnTo>
                    <a:pt x="20243" y="70065"/>
                  </a:lnTo>
                  <a:lnTo>
                    <a:pt x="21043" y="70396"/>
                  </a:lnTo>
                  <a:lnTo>
                    <a:pt x="22898" y="70396"/>
                  </a:lnTo>
                  <a:lnTo>
                    <a:pt x="23698" y="70065"/>
                  </a:lnTo>
                  <a:lnTo>
                    <a:pt x="25019" y="68770"/>
                  </a:lnTo>
                  <a:lnTo>
                    <a:pt x="25349" y="67970"/>
                  </a:lnTo>
                  <a:lnTo>
                    <a:pt x="25349" y="66128"/>
                  </a:lnTo>
                  <a:close/>
                </a:path>
                <a:path w="200025" h="210820">
                  <a:moveTo>
                    <a:pt x="28003" y="170637"/>
                  </a:moveTo>
                  <a:lnTo>
                    <a:pt x="24752" y="165557"/>
                  </a:lnTo>
                  <a:lnTo>
                    <a:pt x="24523" y="165506"/>
                  </a:lnTo>
                  <a:lnTo>
                    <a:pt x="22669" y="165557"/>
                  </a:lnTo>
                  <a:lnTo>
                    <a:pt x="21221" y="167068"/>
                  </a:lnTo>
                  <a:lnTo>
                    <a:pt x="21247" y="169659"/>
                  </a:lnTo>
                  <a:lnTo>
                    <a:pt x="21539" y="170281"/>
                  </a:lnTo>
                  <a:lnTo>
                    <a:pt x="22567" y="171653"/>
                  </a:lnTo>
                  <a:lnTo>
                    <a:pt x="23545" y="172224"/>
                  </a:lnTo>
                  <a:lnTo>
                    <a:pt x="26543" y="172148"/>
                  </a:lnTo>
                  <a:lnTo>
                    <a:pt x="28003" y="170637"/>
                  </a:lnTo>
                  <a:close/>
                </a:path>
                <a:path w="200025" h="210820">
                  <a:moveTo>
                    <a:pt x="28067" y="208724"/>
                  </a:moveTo>
                  <a:lnTo>
                    <a:pt x="27825" y="206654"/>
                  </a:lnTo>
                  <a:lnTo>
                    <a:pt x="27241" y="204876"/>
                  </a:lnTo>
                  <a:lnTo>
                    <a:pt x="25615" y="203847"/>
                  </a:lnTo>
                  <a:lnTo>
                    <a:pt x="22021" y="204546"/>
                  </a:lnTo>
                  <a:lnTo>
                    <a:pt x="20853" y="206324"/>
                  </a:lnTo>
                  <a:lnTo>
                    <a:pt x="21310" y="208457"/>
                  </a:lnTo>
                  <a:lnTo>
                    <a:pt x="22237" y="210146"/>
                  </a:lnTo>
                  <a:lnTo>
                    <a:pt x="23456" y="210820"/>
                  </a:lnTo>
                  <a:lnTo>
                    <a:pt x="24942" y="210705"/>
                  </a:lnTo>
                  <a:lnTo>
                    <a:pt x="25234" y="210718"/>
                  </a:lnTo>
                  <a:lnTo>
                    <a:pt x="26962" y="210350"/>
                  </a:lnTo>
                  <a:lnTo>
                    <a:pt x="28067" y="208724"/>
                  </a:lnTo>
                  <a:close/>
                </a:path>
                <a:path w="200025" h="210820">
                  <a:moveTo>
                    <a:pt x="33655" y="155879"/>
                  </a:moveTo>
                  <a:lnTo>
                    <a:pt x="33299" y="154228"/>
                  </a:lnTo>
                  <a:lnTo>
                    <a:pt x="32461" y="153390"/>
                  </a:lnTo>
                  <a:lnTo>
                    <a:pt x="30848" y="152781"/>
                  </a:lnTo>
                  <a:lnTo>
                    <a:pt x="30213" y="152666"/>
                  </a:lnTo>
                  <a:lnTo>
                    <a:pt x="28016" y="153123"/>
                  </a:lnTo>
                  <a:lnTo>
                    <a:pt x="27012" y="154444"/>
                  </a:lnTo>
                  <a:lnTo>
                    <a:pt x="26885" y="156489"/>
                  </a:lnTo>
                  <a:lnTo>
                    <a:pt x="27330" y="158572"/>
                  </a:lnTo>
                  <a:lnTo>
                    <a:pt x="29121" y="159727"/>
                  </a:lnTo>
                  <a:lnTo>
                    <a:pt x="32169" y="159092"/>
                  </a:lnTo>
                  <a:lnTo>
                    <a:pt x="33045" y="158191"/>
                  </a:lnTo>
                  <a:lnTo>
                    <a:pt x="33616" y="156362"/>
                  </a:lnTo>
                  <a:lnTo>
                    <a:pt x="33655" y="155879"/>
                  </a:lnTo>
                  <a:close/>
                </a:path>
                <a:path w="200025" h="210820">
                  <a:moveTo>
                    <a:pt x="39001" y="181089"/>
                  </a:moveTo>
                  <a:lnTo>
                    <a:pt x="34836" y="176644"/>
                  </a:lnTo>
                  <a:lnTo>
                    <a:pt x="32804" y="177076"/>
                  </a:lnTo>
                  <a:lnTo>
                    <a:pt x="31635" y="178854"/>
                  </a:lnTo>
                  <a:lnTo>
                    <a:pt x="32042" y="180759"/>
                  </a:lnTo>
                  <a:lnTo>
                    <a:pt x="32651" y="182575"/>
                  </a:lnTo>
                  <a:lnTo>
                    <a:pt x="34302" y="183603"/>
                  </a:lnTo>
                  <a:lnTo>
                    <a:pt x="37846" y="182854"/>
                  </a:lnTo>
                  <a:lnTo>
                    <a:pt x="39001" y="181089"/>
                  </a:lnTo>
                  <a:close/>
                </a:path>
                <a:path w="200025" h="210820">
                  <a:moveTo>
                    <a:pt x="43014" y="121132"/>
                  </a:moveTo>
                  <a:lnTo>
                    <a:pt x="42926" y="117436"/>
                  </a:lnTo>
                  <a:lnTo>
                    <a:pt x="41376" y="115976"/>
                  </a:lnTo>
                  <a:lnTo>
                    <a:pt x="38519" y="116039"/>
                  </a:lnTo>
                  <a:lnTo>
                    <a:pt x="37655" y="116522"/>
                  </a:lnTo>
                  <a:lnTo>
                    <a:pt x="36537" y="117817"/>
                  </a:lnTo>
                  <a:lnTo>
                    <a:pt x="36207" y="118592"/>
                  </a:lnTo>
                  <a:lnTo>
                    <a:pt x="36220" y="119354"/>
                  </a:lnTo>
                  <a:lnTo>
                    <a:pt x="35902" y="117843"/>
                  </a:lnTo>
                  <a:lnTo>
                    <a:pt x="32639" y="115925"/>
                  </a:lnTo>
                  <a:lnTo>
                    <a:pt x="30264" y="116433"/>
                  </a:lnTo>
                  <a:lnTo>
                    <a:pt x="29095" y="118198"/>
                  </a:lnTo>
                  <a:lnTo>
                    <a:pt x="29514" y="120154"/>
                  </a:lnTo>
                  <a:lnTo>
                    <a:pt x="32918" y="122720"/>
                  </a:lnTo>
                  <a:lnTo>
                    <a:pt x="35293" y="122212"/>
                  </a:lnTo>
                  <a:lnTo>
                    <a:pt x="36398" y="120535"/>
                  </a:lnTo>
                  <a:lnTo>
                    <a:pt x="36576" y="121500"/>
                  </a:lnTo>
                  <a:lnTo>
                    <a:pt x="37973" y="122758"/>
                  </a:lnTo>
                  <a:lnTo>
                    <a:pt x="41541" y="122669"/>
                  </a:lnTo>
                  <a:lnTo>
                    <a:pt x="43014" y="121132"/>
                  </a:lnTo>
                  <a:close/>
                </a:path>
                <a:path w="200025" h="210820">
                  <a:moveTo>
                    <a:pt x="50927" y="140182"/>
                  </a:moveTo>
                  <a:lnTo>
                    <a:pt x="45491" y="133413"/>
                  </a:lnTo>
                  <a:lnTo>
                    <a:pt x="41694" y="134213"/>
                  </a:lnTo>
                  <a:lnTo>
                    <a:pt x="39954" y="136855"/>
                  </a:lnTo>
                  <a:lnTo>
                    <a:pt x="40563" y="139725"/>
                  </a:lnTo>
                  <a:lnTo>
                    <a:pt x="40982" y="140576"/>
                  </a:lnTo>
                  <a:lnTo>
                    <a:pt x="42202" y="140855"/>
                  </a:lnTo>
                  <a:lnTo>
                    <a:pt x="40462" y="140487"/>
                  </a:lnTo>
                  <a:lnTo>
                    <a:pt x="40868" y="142189"/>
                  </a:lnTo>
                  <a:lnTo>
                    <a:pt x="39928" y="143929"/>
                  </a:lnTo>
                  <a:lnTo>
                    <a:pt x="37807" y="144576"/>
                  </a:lnTo>
                  <a:lnTo>
                    <a:pt x="37020" y="144576"/>
                  </a:lnTo>
                  <a:lnTo>
                    <a:pt x="37185" y="145224"/>
                  </a:lnTo>
                  <a:lnTo>
                    <a:pt x="37490" y="145808"/>
                  </a:lnTo>
                  <a:lnTo>
                    <a:pt x="38595" y="146799"/>
                  </a:lnTo>
                  <a:lnTo>
                    <a:pt x="39408" y="147142"/>
                  </a:lnTo>
                  <a:lnTo>
                    <a:pt x="40830" y="147104"/>
                  </a:lnTo>
                  <a:lnTo>
                    <a:pt x="43599" y="143433"/>
                  </a:lnTo>
                  <a:lnTo>
                    <a:pt x="43472" y="143014"/>
                  </a:lnTo>
                  <a:lnTo>
                    <a:pt x="44373" y="143395"/>
                  </a:lnTo>
                  <a:lnTo>
                    <a:pt x="45402" y="143611"/>
                  </a:lnTo>
                  <a:lnTo>
                    <a:pt x="49199" y="142824"/>
                  </a:lnTo>
                  <a:lnTo>
                    <a:pt x="50927" y="140182"/>
                  </a:lnTo>
                  <a:close/>
                </a:path>
                <a:path w="200025" h="210820">
                  <a:moveTo>
                    <a:pt x="52171" y="82753"/>
                  </a:moveTo>
                  <a:lnTo>
                    <a:pt x="51841" y="81953"/>
                  </a:lnTo>
                  <a:lnTo>
                    <a:pt x="50520" y="80657"/>
                  </a:lnTo>
                  <a:lnTo>
                    <a:pt x="49733" y="80327"/>
                  </a:lnTo>
                  <a:lnTo>
                    <a:pt x="47866" y="80327"/>
                  </a:lnTo>
                  <a:lnTo>
                    <a:pt x="47078" y="80657"/>
                  </a:lnTo>
                  <a:lnTo>
                    <a:pt x="45758" y="81953"/>
                  </a:lnTo>
                  <a:lnTo>
                    <a:pt x="45427" y="82753"/>
                  </a:lnTo>
                  <a:lnTo>
                    <a:pt x="45427" y="84594"/>
                  </a:lnTo>
                  <a:lnTo>
                    <a:pt x="45758" y="85382"/>
                  </a:lnTo>
                  <a:lnTo>
                    <a:pt x="47078" y="86690"/>
                  </a:lnTo>
                  <a:lnTo>
                    <a:pt x="47866" y="87020"/>
                  </a:lnTo>
                  <a:lnTo>
                    <a:pt x="49733" y="87020"/>
                  </a:lnTo>
                  <a:lnTo>
                    <a:pt x="50520" y="86690"/>
                  </a:lnTo>
                  <a:lnTo>
                    <a:pt x="51841" y="85382"/>
                  </a:lnTo>
                  <a:lnTo>
                    <a:pt x="52171" y="84594"/>
                  </a:lnTo>
                  <a:lnTo>
                    <a:pt x="52171" y="82753"/>
                  </a:lnTo>
                  <a:close/>
                </a:path>
                <a:path w="200025" h="210820">
                  <a:moveTo>
                    <a:pt x="59486" y="41541"/>
                  </a:moveTo>
                  <a:lnTo>
                    <a:pt x="59385" y="37846"/>
                  </a:lnTo>
                  <a:lnTo>
                    <a:pt x="57835" y="36398"/>
                  </a:lnTo>
                  <a:lnTo>
                    <a:pt x="54597" y="36474"/>
                  </a:lnTo>
                  <a:lnTo>
                    <a:pt x="53428" y="37325"/>
                  </a:lnTo>
                  <a:lnTo>
                    <a:pt x="52946" y="38531"/>
                  </a:lnTo>
                  <a:lnTo>
                    <a:pt x="54038" y="38811"/>
                  </a:lnTo>
                  <a:lnTo>
                    <a:pt x="54978" y="39573"/>
                  </a:lnTo>
                  <a:lnTo>
                    <a:pt x="55562" y="41490"/>
                  </a:lnTo>
                  <a:lnTo>
                    <a:pt x="55473" y="42265"/>
                  </a:lnTo>
                  <a:lnTo>
                    <a:pt x="55181" y="42964"/>
                  </a:lnTo>
                  <a:lnTo>
                    <a:pt x="55803" y="43141"/>
                  </a:lnTo>
                  <a:lnTo>
                    <a:pt x="58013" y="43078"/>
                  </a:lnTo>
                  <a:lnTo>
                    <a:pt x="59486" y="41541"/>
                  </a:lnTo>
                  <a:close/>
                </a:path>
                <a:path w="200025" h="210820">
                  <a:moveTo>
                    <a:pt x="64452" y="115506"/>
                  </a:moveTo>
                  <a:lnTo>
                    <a:pt x="60236" y="109080"/>
                  </a:lnTo>
                  <a:lnTo>
                    <a:pt x="61518" y="108331"/>
                  </a:lnTo>
                  <a:lnTo>
                    <a:pt x="62382" y="107061"/>
                  </a:lnTo>
                  <a:lnTo>
                    <a:pt x="62611" y="105549"/>
                  </a:lnTo>
                  <a:lnTo>
                    <a:pt x="62103" y="106718"/>
                  </a:lnTo>
                  <a:lnTo>
                    <a:pt x="60934" y="107556"/>
                  </a:lnTo>
                  <a:lnTo>
                    <a:pt x="57708" y="107594"/>
                  </a:lnTo>
                  <a:lnTo>
                    <a:pt x="56184" y="106121"/>
                  </a:lnTo>
                  <a:lnTo>
                    <a:pt x="56134" y="102425"/>
                  </a:lnTo>
                  <a:lnTo>
                    <a:pt x="57632" y="100901"/>
                  </a:lnTo>
                  <a:lnTo>
                    <a:pt x="60223" y="100876"/>
                  </a:lnTo>
                  <a:lnTo>
                    <a:pt x="60871" y="101142"/>
                  </a:lnTo>
                  <a:lnTo>
                    <a:pt x="61429" y="101523"/>
                  </a:lnTo>
                  <a:lnTo>
                    <a:pt x="60617" y="100634"/>
                  </a:lnTo>
                  <a:lnTo>
                    <a:pt x="59499" y="100076"/>
                  </a:lnTo>
                  <a:lnTo>
                    <a:pt x="58013" y="99936"/>
                  </a:lnTo>
                  <a:lnTo>
                    <a:pt x="57835" y="99847"/>
                  </a:lnTo>
                  <a:lnTo>
                    <a:pt x="56184" y="99949"/>
                  </a:lnTo>
                  <a:lnTo>
                    <a:pt x="55029" y="100482"/>
                  </a:lnTo>
                  <a:lnTo>
                    <a:pt x="53251" y="102273"/>
                  </a:lnTo>
                  <a:lnTo>
                    <a:pt x="52679" y="103543"/>
                  </a:lnTo>
                  <a:lnTo>
                    <a:pt x="52730" y="105143"/>
                  </a:lnTo>
                  <a:lnTo>
                    <a:pt x="52844" y="105473"/>
                  </a:lnTo>
                  <a:lnTo>
                    <a:pt x="53124" y="107505"/>
                  </a:lnTo>
                  <a:lnTo>
                    <a:pt x="54571" y="109080"/>
                  </a:lnTo>
                  <a:lnTo>
                    <a:pt x="56476" y="109588"/>
                  </a:lnTo>
                  <a:lnTo>
                    <a:pt x="54838" y="110515"/>
                  </a:lnTo>
                  <a:lnTo>
                    <a:pt x="53860" y="112318"/>
                  </a:lnTo>
                  <a:lnTo>
                    <a:pt x="54063" y="114477"/>
                  </a:lnTo>
                  <a:lnTo>
                    <a:pt x="54000" y="114668"/>
                  </a:lnTo>
                  <a:lnTo>
                    <a:pt x="59613" y="118795"/>
                  </a:lnTo>
                  <a:lnTo>
                    <a:pt x="62712" y="118148"/>
                  </a:lnTo>
                  <a:lnTo>
                    <a:pt x="64452" y="115506"/>
                  </a:lnTo>
                  <a:close/>
                </a:path>
                <a:path w="200025" h="210820">
                  <a:moveTo>
                    <a:pt x="67487" y="156870"/>
                  </a:moveTo>
                  <a:lnTo>
                    <a:pt x="61328" y="150583"/>
                  </a:lnTo>
                  <a:lnTo>
                    <a:pt x="60502" y="150952"/>
                  </a:lnTo>
                  <a:lnTo>
                    <a:pt x="58674" y="152120"/>
                  </a:lnTo>
                  <a:lnTo>
                    <a:pt x="57924" y="153149"/>
                  </a:lnTo>
                  <a:lnTo>
                    <a:pt x="57581" y="154444"/>
                  </a:lnTo>
                  <a:lnTo>
                    <a:pt x="54825" y="155460"/>
                  </a:lnTo>
                  <a:lnTo>
                    <a:pt x="53124" y="158407"/>
                  </a:lnTo>
                  <a:lnTo>
                    <a:pt x="53860" y="161925"/>
                  </a:lnTo>
                  <a:lnTo>
                    <a:pt x="55486" y="165303"/>
                  </a:lnTo>
                  <a:lnTo>
                    <a:pt x="58254" y="166738"/>
                  </a:lnTo>
                  <a:lnTo>
                    <a:pt x="61849" y="165938"/>
                  </a:lnTo>
                  <a:lnTo>
                    <a:pt x="63068" y="165341"/>
                  </a:lnTo>
                  <a:lnTo>
                    <a:pt x="65138" y="164058"/>
                  </a:lnTo>
                  <a:lnTo>
                    <a:pt x="66319" y="161620"/>
                  </a:lnTo>
                  <a:lnTo>
                    <a:pt x="65887" y="159105"/>
                  </a:lnTo>
                  <a:lnTo>
                    <a:pt x="66865" y="158165"/>
                  </a:lnTo>
                  <a:lnTo>
                    <a:pt x="67487" y="156870"/>
                  </a:lnTo>
                  <a:close/>
                </a:path>
                <a:path w="200025" h="210820">
                  <a:moveTo>
                    <a:pt x="68326" y="189534"/>
                  </a:moveTo>
                  <a:lnTo>
                    <a:pt x="68249" y="186283"/>
                  </a:lnTo>
                  <a:lnTo>
                    <a:pt x="67348" y="185115"/>
                  </a:lnTo>
                  <a:lnTo>
                    <a:pt x="65709" y="184492"/>
                  </a:lnTo>
                  <a:lnTo>
                    <a:pt x="65278" y="184404"/>
                  </a:lnTo>
                  <a:lnTo>
                    <a:pt x="64325" y="184429"/>
                  </a:lnTo>
                  <a:lnTo>
                    <a:pt x="63449" y="184759"/>
                  </a:lnTo>
                  <a:lnTo>
                    <a:pt x="62344" y="183134"/>
                  </a:lnTo>
                  <a:lnTo>
                    <a:pt x="61569" y="182803"/>
                  </a:lnTo>
                  <a:lnTo>
                    <a:pt x="61569" y="189039"/>
                  </a:lnTo>
                  <a:lnTo>
                    <a:pt x="61506" y="186499"/>
                  </a:lnTo>
                  <a:lnTo>
                    <a:pt x="61569" y="189039"/>
                  </a:lnTo>
                  <a:lnTo>
                    <a:pt x="61569" y="182803"/>
                  </a:lnTo>
                  <a:lnTo>
                    <a:pt x="60325" y="182245"/>
                  </a:lnTo>
                  <a:lnTo>
                    <a:pt x="58089" y="182714"/>
                  </a:lnTo>
                  <a:lnTo>
                    <a:pt x="57797" y="182892"/>
                  </a:lnTo>
                  <a:lnTo>
                    <a:pt x="55384" y="183667"/>
                  </a:lnTo>
                  <a:lnTo>
                    <a:pt x="53860" y="186067"/>
                  </a:lnTo>
                  <a:lnTo>
                    <a:pt x="54444" y="188785"/>
                  </a:lnTo>
                  <a:lnTo>
                    <a:pt x="54622" y="189103"/>
                  </a:lnTo>
                  <a:lnTo>
                    <a:pt x="55295" y="191084"/>
                  </a:lnTo>
                  <a:lnTo>
                    <a:pt x="57086" y="192366"/>
                  </a:lnTo>
                  <a:lnTo>
                    <a:pt x="59944" y="192506"/>
                  </a:lnTo>
                  <a:lnTo>
                    <a:pt x="61544" y="192176"/>
                  </a:lnTo>
                  <a:lnTo>
                    <a:pt x="62509" y="191477"/>
                  </a:lnTo>
                  <a:lnTo>
                    <a:pt x="63195" y="190601"/>
                  </a:lnTo>
                  <a:lnTo>
                    <a:pt x="63728" y="190906"/>
                  </a:lnTo>
                  <a:lnTo>
                    <a:pt x="64325" y="191135"/>
                  </a:lnTo>
                  <a:lnTo>
                    <a:pt x="66852" y="191071"/>
                  </a:lnTo>
                  <a:lnTo>
                    <a:pt x="68326" y="189534"/>
                  </a:lnTo>
                  <a:close/>
                </a:path>
                <a:path w="200025" h="210820">
                  <a:moveTo>
                    <a:pt x="75844" y="135216"/>
                  </a:moveTo>
                  <a:lnTo>
                    <a:pt x="75311" y="132524"/>
                  </a:lnTo>
                  <a:lnTo>
                    <a:pt x="74663" y="131457"/>
                  </a:lnTo>
                  <a:lnTo>
                    <a:pt x="73774" y="130632"/>
                  </a:lnTo>
                  <a:lnTo>
                    <a:pt x="72961" y="132994"/>
                  </a:lnTo>
                  <a:lnTo>
                    <a:pt x="70751" y="134747"/>
                  </a:lnTo>
                  <a:lnTo>
                    <a:pt x="72961" y="132994"/>
                  </a:lnTo>
                  <a:lnTo>
                    <a:pt x="73990" y="129959"/>
                  </a:lnTo>
                  <a:lnTo>
                    <a:pt x="74129" y="129260"/>
                  </a:lnTo>
                  <a:lnTo>
                    <a:pt x="74053" y="126479"/>
                  </a:lnTo>
                  <a:lnTo>
                    <a:pt x="72986" y="124701"/>
                  </a:lnTo>
                  <a:lnTo>
                    <a:pt x="70370" y="122923"/>
                  </a:lnTo>
                  <a:lnTo>
                    <a:pt x="69113" y="122504"/>
                  </a:lnTo>
                  <a:lnTo>
                    <a:pt x="66865" y="122567"/>
                  </a:lnTo>
                  <a:lnTo>
                    <a:pt x="66014" y="122783"/>
                  </a:lnTo>
                  <a:lnTo>
                    <a:pt x="63411" y="124028"/>
                  </a:lnTo>
                  <a:lnTo>
                    <a:pt x="62103" y="125768"/>
                  </a:lnTo>
                  <a:lnTo>
                    <a:pt x="61734" y="128485"/>
                  </a:lnTo>
                  <a:lnTo>
                    <a:pt x="61823" y="130352"/>
                  </a:lnTo>
                  <a:lnTo>
                    <a:pt x="62357" y="131597"/>
                  </a:lnTo>
                  <a:lnTo>
                    <a:pt x="63881" y="133299"/>
                  </a:lnTo>
                  <a:lnTo>
                    <a:pt x="63614" y="134162"/>
                  </a:lnTo>
                  <a:lnTo>
                    <a:pt x="63538" y="135089"/>
                  </a:lnTo>
                  <a:lnTo>
                    <a:pt x="63728" y="136271"/>
                  </a:lnTo>
                  <a:lnTo>
                    <a:pt x="64414" y="139522"/>
                  </a:lnTo>
                  <a:lnTo>
                    <a:pt x="67627" y="141605"/>
                  </a:lnTo>
                  <a:lnTo>
                    <a:pt x="72478" y="140589"/>
                  </a:lnTo>
                  <a:lnTo>
                    <a:pt x="73761" y="139674"/>
                  </a:lnTo>
                  <a:lnTo>
                    <a:pt x="74955" y="137909"/>
                  </a:lnTo>
                  <a:lnTo>
                    <a:pt x="75641" y="136499"/>
                  </a:lnTo>
                  <a:lnTo>
                    <a:pt x="75844" y="135216"/>
                  </a:lnTo>
                  <a:close/>
                </a:path>
                <a:path w="200025" h="210820">
                  <a:moveTo>
                    <a:pt x="80632" y="85318"/>
                  </a:moveTo>
                  <a:lnTo>
                    <a:pt x="80568" y="82867"/>
                  </a:lnTo>
                  <a:lnTo>
                    <a:pt x="80505" y="82588"/>
                  </a:lnTo>
                  <a:lnTo>
                    <a:pt x="79679" y="82207"/>
                  </a:lnTo>
                  <a:lnTo>
                    <a:pt x="79006" y="81584"/>
                  </a:lnTo>
                  <a:lnTo>
                    <a:pt x="78486" y="80810"/>
                  </a:lnTo>
                  <a:lnTo>
                    <a:pt x="77939" y="81902"/>
                  </a:lnTo>
                  <a:lnTo>
                    <a:pt x="76847" y="82677"/>
                  </a:lnTo>
                  <a:lnTo>
                    <a:pt x="73672" y="82715"/>
                  </a:lnTo>
                  <a:lnTo>
                    <a:pt x="72161" y="81241"/>
                  </a:lnTo>
                  <a:lnTo>
                    <a:pt x="72123" y="79413"/>
                  </a:lnTo>
                  <a:lnTo>
                    <a:pt x="71132" y="80352"/>
                  </a:lnTo>
                  <a:lnTo>
                    <a:pt x="70485" y="81648"/>
                  </a:lnTo>
                  <a:lnTo>
                    <a:pt x="70535" y="83718"/>
                  </a:lnTo>
                  <a:lnTo>
                    <a:pt x="71310" y="85813"/>
                  </a:lnTo>
                  <a:lnTo>
                    <a:pt x="72059" y="86626"/>
                  </a:lnTo>
                  <a:lnTo>
                    <a:pt x="72974" y="87172"/>
                  </a:lnTo>
                  <a:lnTo>
                    <a:pt x="72059" y="86626"/>
                  </a:lnTo>
                  <a:lnTo>
                    <a:pt x="71310" y="85813"/>
                  </a:lnTo>
                  <a:lnTo>
                    <a:pt x="70904" y="84785"/>
                  </a:lnTo>
                  <a:lnTo>
                    <a:pt x="69888" y="84213"/>
                  </a:lnTo>
                  <a:lnTo>
                    <a:pt x="68681" y="83947"/>
                  </a:lnTo>
                  <a:lnTo>
                    <a:pt x="65925" y="84518"/>
                  </a:lnTo>
                  <a:lnTo>
                    <a:pt x="64782" y="85509"/>
                  </a:lnTo>
                  <a:lnTo>
                    <a:pt x="64109" y="86753"/>
                  </a:lnTo>
                  <a:lnTo>
                    <a:pt x="64808" y="86398"/>
                  </a:lnTo>
                  <a:lnTo>
                    <a:pt x="67043" y="86042"/>
                  </a:lnTo>
                  <a:lnTo>
                    <a:pt x="68770" y="87274"/>
                  </a:lnTo>
                  <a:lnTo>
                    <a:pt x="69380" y="90919"/>
                  </a:lnTo>
                  <a:lnTo>
                    <a:pt x="68122" y="92646"/>
                  </a:lnTo>
                  <a:lnTo>
                    <a:pt x="65963" y="92989"/>
                  </a:lnTo>
                  <a:lnTo>
                    <a:pt x="65366" y="92900"/>
                  </a:lnTo>
                  <a:lnTo>
                    <a:pt x="66497" y="93814"/>
                  </a:lnTo>
                  <a:lnTo>
                    <a:pt x="67970" y="94272"/>
                  </a:lnTo>
                  <a:lnTo>
                    <a:pt x="72224" y="93383"/>
                  </a:lnTo>
                  <a:lnTo>
                    <a:pt x="73952" y="90741"/>
                  </a:lnTo>
                  <a:lnTo>
                    <a:pt x="73317" y="87731"/>
                  </a:lnTo>
                  <a:lnTo>
                    <a:pt x="72999" y="87198"/>
                  </a:lnTo>
                  <a:lnTo>
                    <a:pt x="73799" y="87668"/>
                  </a:lnTo>
                  <a:lnTo>
                    <a:pt x="74688" y="87998"/>
                  </a:lnTo>
                  <a:lnTo>
                    <a:pt x="75971" y="87972"/>
                  </a:lnTo>
                  <a:lnTo>
                    <a:pt x="76517" y="87782"/>
                  </a:lnTo>
                  <a:lnTo>
                    <a:pt x="78854" y="87312"/>
                  </a:lnTo>
                  <a:lnTo>
                    <a:pt x="80632" y="85318"/>
                  </a:lnTo>
                  <a:close/>
                </a:path>
                <a:path w="200025" h="210820">
                  <a:moveTo>
                    <a:pt x="88277" y="106895"/>
                  </a:moveTo>
                  <a:lnTo>
                    <a:pt x="88214" y="104178"/>
                  </a:lnTo>
                  <a:lnTo>
                    <a:pt x="88087" y="102209"/>
                  </a:lnTo>
                  <a:lnTo>
                    <a:pt x="87096" y="101282"/>
                  </a:lnTo>
                  <a:lnTo>
                    <a:pt x="86741" y="100952"/>
                  </a:lnTo>
                  <a:lnTo>
                    <a:pt x="86741" y="105930"/>
                  </a:lnTo>
                  <a:lnTo>
                    <a:pt x="85661" y="107759"/>
                  </a:lnTo>
                  <a:lnTo>
                    <a:pt x="82054" y="108686"/>
                  </a:lnTo>
                  <a:lnTo>
                    <a:pt x="80213" y="107607"/>
                  </a:lnTo>
                  <a:lnTo>
                    <a:pt x="79273" y="104038"/>
                  </a:lnTo>
                  <a:lnTo>
                    <a:pt x="80365" y="102209"/>
                  </a:lnTo>
                  <a:lnTo>
                    <a:pt x="83959" y="101282"/>
                  </a:lnTo>
                  <a:lnTo>
                    <a:pt x="85801" y="102349"/>
                  </a:lnTo>
                  <a:lnTo>
                    <a:pt x="86741" y="105930"/>
                  </a:lnTo>
                  <a:lnTo>
                    <a:pt x="86741" y="100952"/>
                  </a:lnTo>
                  <a:lnTo>
                    <a:pt x="85382" y="99656"/>
                  </a:lnTo>
                  <a:lnTo>
                    <a:pt x="81280" y="99758"/>
                  </a:lnTo>
                  <a:lnTo>
                    <a:pt x="80568" y="99923"/>
                  </a:lnTo>
                  <a:lnTo>
                    <a:pt x="76390" y="104114"/>
                  </a:lnTo>
                  <a:lnTo>
                    <a:pt x="76352" y="104470"/>
                  </a:lnTo>
                  <a:lnTo>
                    <a:pt x="76200" y="105016"/>
                  </a:lnTo>
                  <a:lnTo>
                    <a:pt x="76060" y="105638"/>
                  </a:lnTo>
                  <a:lnTo>
                    <a:pt x="75806" y="106210"/>
                  </a:lnTo>
                  <a:lnTo>
                    <a:pt x="75425" y="106730"/>
                  </a:lnTo>
                  <a:lnTo>
                    <a:pt x="75336" y="108038"/>
                  </a:lnTo>
                  <a:lnTo>
                    <a:pt x="81330" y="113487"/>
                  </a:lnTo>
                  <a:lnTo>
                    <a:pt x="82651" y="113360"/>
                  </a:lnTo>
                  <a:lnTo>
                    <a:pt x="84759" y="112915"/>
                  </a:lnTo>
                  <a:lnTo>
                    <a:pt x="86372" y="111429"/>
                  </a:lnTo>
                  <a:lnTo>
                    <a:pt x="87223" y="109093"/>
                  </a:lnTo>
                  <a:lnTo>
                    <a:pt x="86690" y="109867"/>
                  </a:lnTo>
                  <a:lnTo>
                    <a:pt x="87490" y="108686"/>
                  </a:lnTo>
                  <a:lnTo>
                    <a:pt x="87884" y="108102"/>
                  </a:lnTo>
                  <a:lnTo>
                    <a:pt x="88277" y="106895"/>
                  </a:lnTo>
                  <a:close/>
                </a:path>
                <a:path w="200025" h="210820">
                  <a:moveTo>
                    <a:pt x="94488" y="62204"/>
                  </a:moveTo>
                  <a:lnTo>
                    <a:pt x="94437" y="59982"/>
                  </a:lnTo>
                  <a:lnTo>
                    <a:pt x="94195" y="59575"/>
                  </a:lnTo>
                  <a:lnTo>
                    <a:pt x="92506" y="59982"/>
                  </a:lnTo>
                  <a:lnTo>
                    <a:pt x="90868" y="59016"/>
                  </a:lnTo>
                  <a:lnTo>
                    <a:pt x="90284" y="57454"/>
                  </a:lnTo>
                  <a:lnTo>
                    <a:pt x="89115" y="57556"/>
                  </a:lnTo>
                  <a:lnTo>
                    <a:pt x="87985" y="57289"/>
                  </a:lnTo>
                  <a:lnTo>
                    <a:pt x="87045" y="56654"/>
                  </a:lnTo>
                  <a:lnTo>
                    <a:pt x="86080" y="56705"/>
                  </a:lnTo>
                  <a:lnTo>
                    <a:pt x="85039" y="57658"/>
                  </a:lnTo>
                  <a:lnTo>
                    <a:pt x="84366" y="58978"/>
                  </a:lnTo>
                  <a:lnTo>
                    <a:pt x="84467" y="63233"/>
                  </a:lnTo>
                  <a:lnTo>
                    <a:pt x="86779" y="65405"/>
                  </a:lnTo>
                  <a:lnTo>
                    <a:pt x="90322" y="65316"/>
                  </a:lnTo>
                  <a:lnTo>
                    <a:pt x="91020" y="65100"/>
                  </a:lnTo>
                  <a:lnTo>
                    <a:pt x="93345" y="63931"/>
                  </a:lnTo>
                  <a:lnTo>
                    <a:pt x="94488" y="62204"/>
                  </a:lnTo>
                  <a:close/>
                </a:path>
                <a:path w="200025" h="210820">
                  <a:moveTo>
                    <a:pt x="99479" y="197523"/>
                  </a:moveTo>
                  <a:lnTo>
                    <a:pt x="94437" y="192824"/>
                  </a:lnTo>
                  <a:lnTo>
                    <a:pt x="91020" y="193522"/>
                  </a:lnTo>
                  <a:lnTo>
                    <a:pt x="89509" y="195605"/>
                  </a:lnTo>
                  <a:lnTo>
                    <a:pt x="89496" y="198259"/>
                  </a:lnTo>
                  <a:lnTo>
                    <a:pt x="89433" y="198589"/>
                  </a:lnTo>
                  <a:lnTo>
                    <a:pt x="89725" y="199948"/>
                  </a:lnTo>
                  <a:lnTo>
                    <a:pt x="90309" y="200761"/>
                  </a:lnTo>
                  <a:lnTo>
                    <a:pt x="92163" y="202539"/>
                  </a:lnTo>
                  <a:lnTo>
                    <a:pt x="93776" y="203136"/>
                  </a:lnTo>
                  <a:lnTo>
                    <a:pt x="97536" y="202349"/>
                  </a:lnTo>
                  <a:lnTo>
                    <a:pt x="99009" y="200710"/>
                  </a:lnTo>
                  <a:lnTo>
                    <a:pt x="99466" y="198158"/>
                  </a:lnTo>
                  <a:lnTo>
                    <a:pt x="99479" y="197523"/>
                  </a:lnTo>
                  <a:close/>
                </a:path>
                <a:path w="200025" h="210820">
                  <a:moveTo>
                    <a:pt x="100139" y="174688"/>
                  </a:moveTo>
                  <a:lnTo>
                    <a:pt x="95351" y="167144"/>
                  </a:lnTo>
                  <a:lnTo>
                    <a:pt x="95161" y="167055"/>
                  </a:lnTo>
                  <a:lnTo>
                    <a:pt x="94716" y="167068"/>
                  </a:lnTo>
                  <a:lnTo>
                    <a:pt x="94284" y="167208"/>
                  </a:lnTo>
                  <a:lnTo>
                    <a:pt x="93091" y="164388"/>
                  </a:lnTo>
                  <a:lnTo>
                    <a:pt x="90017" y="162699"/>
                  </a:lnTo>
                  <a:lnTo>
                    <a:pt x="86321" y="163537"/>
                  </a:lnTo>
                  <a:lnTo>
                    <a:pt x="85382" y="163830"/>
                  </a:lnTo>
                  <a:lnTo>
                    <a:pt x="81622" y="169837"/>
                  </a:lnTo>
                  <a:lnTo>
                    <a:pt x="81800" y="171094"/>
                  </a:lnTo>
                  <a:lnTo>
                    <a:pt x="82550" y="174612"/>
                  </a:lnTo>
                  <a:lnTo>
                    <a:pt x="86042" y="176872"/>
                  </a:lnTo>
                  <a:lnTo>
                    <a:pt x="90487" y="175869"/>
                  </a:lnTo>
                  <a:lnTo>
                    <a:pt x="91427" y="175412"/>
                  </a:lnTo>
                  <a:lnTo>
                    <a:pt x="92379" y="176415"/>
                  </a:lnTo>
                  <a:lnTo>
                    <a:pt x="93700" y="177063"/>
                  </a:lnTo>
                  <a:lnTo>
                    <a:pt x="97967" y="176949"/>
                  </a:lnTo>
                  <a:lnTo>
                    <a:pt x="100139" y="174688"/>
                  </a:lnTo>
                  <a:close/>
                </a:path>
                <a:path w="200025" h="210820">
                  <a:moveTo>
                    <a:pt x="100761" y="145313"/>
                  </a:moveTo>
                  <a:lnTo>
                    <a:pt x="100622" y="139471"/>
                  </a:lnTo>
                  <a:lnTo>
                    <a:pt x="97599" y="136626"/>
                  </a:lnTo>
                  <a:lnTo>
                    <a:pt x="93687" y="136728"/>
                  </a:lnTo>
                  <a:lnTo>
                    <a:pt x="91643" y="137045"/>
                  </a:lnTo>
                  <a:lnTo>
                    <a:pt x="90309" y="137744"/>
                  </a:lnTo>
                  <a:lnTo>
                    <a:pt x="88201" y="139992"/>
                  </a:lnTo>
                  <a:lnTo>
                    <a:pt x="87515" y="141617"/>
                  </a:lnTo>
                  <a:lnTo>
                    <a:pt x="87630" y="143929"/>
                  </a:lnTo>
                  <a:lnTo>
                    <a:pt x="87744" y="144932"/>
                  </a:lnTo>
                  <a:lnTo>
                    <a:pt x="88074" y="145872"/>
                  </a:lnTo>
                  <a:lnTo>
                    <a:pt x="88582" y="146685"/>
                  </a:lnTo>
                  <a:lnTo>
                    <a:pt x="91020" y="146126"/>
                  </a:lnTo>
                  <a:lnTo>
                    <a:pt x="93459" y="147421"/>
                  </a:lnTo>
                  <a:lnTo>
                    <a:pt x="94348" y="149745"/>
                  </a:lnTo>
                  <a:lnTo>
                    <a:pt x="95681" y="149707"/>
                  </a:lnTo>
                  <a:lnTo>
                    <a:pt x="96926" y="149263"/>
                  </a:lnTo>
                  <a:lnTo>
                    <a:pt x="99656" y="147332"/>
                  </a:lnTo>
                  <a:lnTo>
                    <a:pt x="100761" y="145313"/>
                  </a:lnTo>
                  <a:close/>
                </a:path>
                <a:path w="200025" h="210820">
                  <a:moveTo>
                    <a:pt x="104889" y="83019"/>
                  </a:moveTo>
                  <a:lnTo>
                    <a:pt x="99987" y="74714"/>
                  </a:lnTo>
                  <a:lnTo>
                    <a:pt x="97688" y="74866"/>
                  </a:lnTo>
                  <a:lnTo>
                    <a:pt x="96901" y="75018"/>
                  </a:lnTo>
                  <a:lnTo>
                    <a:pt x="96164" y="75311"/>
                  </a:lnTo>
                  <a:lnTo>
                    <a:pt x="95516" y="75717"/>
                  </a:lnTo>
                  <a:lnTo>
                    <a:pt x="95758" y="76200"/>
                  </a:lnTo>
                  <a:lnTo>
                    <a:pt x="96227" y="77990"/>
                  </a:lnTo>
                  <a:lnTo>
                    <a:pt x="95148" y="79806"/>
                  </a:lnTo>
                  <a:lnTo>
                    <a:pt x="93154" y="80327"/>
                  </a:lnTo>
                  <a:lnTo>
                    <a:pt x="92760" y="80302"/>
                  </a:lnTo>
                  <a:lnTo>
                    <a:pt x="92735" y="80695"/>
                  </a:lnTo>
                  <a:lnTo>
                    <a:pt x="93154" y="81343"/>
                  </a:lnTo>
                  <a:lnTo>
                    <a:pt x="93408" y="82270"/>
                  </a:lnTo>
                  <a:lnTo>
                    <a:pt x="93281" y="83286"/>
                  </a:lnTo>
                  <a:lnTo>
                    <a:pt x="94005" y="84848"/>
                  </a:lnTo>
                  <a:lnTo>
                    <a:pt x="95415" y="86029"/>
                  </a:lnTo>
                  <a:lnTo>
                    <a:pt x="97091" y="86512"/>
                  </a:lnTo>
                  <a:lnTo>
                    <a:pt x="97459" y="86436"/>
                  </a:lnTo>
                  <a:lnTo>
                    <a:pt x="98056" y="86423"/>
                  </a:lnTo>
                  <a:lnTo>
                    <a:pt x="99136" y="86741"/>
                  </a:lnTo>
                  <a:lnTo>
                    <a:pt x="99974" y="86690"/>
                  </a:lnTo>
                  <a:lnTo>
                    <a:pt x="100749" y="86474"/>
                  </a:lnTo>
                  <a:lnTo>
                    <a:pt x="103505" y="85128"/>
                  </a:lnTo>
                  <a:lnTo>
                    <a:pt x="104889" y="83019"/>
                  </a:lnTo>
                  <a:close/>
                </a:path>
                <a:path w="200025" h="210820">
                  <a:moveTo>
                    <a:pt x="107086" y="36791"/>
                  </a:moveTo>
                  <a:lnTo>
                    <a:pt x="106997" y="33629"/>
                  </a:lnTo>
                  <a:lnTo>
                    <a:pt x="105943" y="32435"/>
                  </a:lnTo>
                  <a:lnTo>
                    <a:pt x="104546" y="32054"/>
                  </a:lnTo>
                  <a:lnTo>
                    <a:pt x="104978" y="32588"/>
                  </a:lnTo>
                  <a:lnTo>
                    <a:pt x="105321" y="33197"/>
                  </a:lnTo>
                  <a:lnTo>
                    <a:pt x="105956" y="35598"/>
                  </a:lnTo>
                  <a:lnTo>
                    <a:pt x="105397" y="37236"/>
                  </a:lnTo>
                  <a:lnTo>
                    <a:pt x="104305" y="38442"/>
                  </a:lnTo>
                  <a:lnTo>
                    <a:pt x="105892" y="38138"/>
                  </a:lnTo>
                  <a:lnTo>
                    <a:pt x="107086" y="36791"/>
                  </a:lnTo>
                  <a:close/>
                </a:path>
                <a:path w="200025" h="210820">
                  <a:moveTo>
                    <a:pt x="115252" y="113817"/>
                  </a:moveTo>
                  <a:lnTo>
                    <a:pt x="114439" y="110020"/>
                  </a:lnTo>
                  <a:lnTo>
                    <a:pt x="112890" y="108292"/>
                  </a:lnTo>
                  <a:lnTo>
                    <a:pt x="109740" y="107061"/>
                  </a:lnTo>
                  <a:lnTo>
                    <a:pt x="108432" y="106921"/>
                  </a:lnTo>
                  <a:lnTo>
                    <a:pt x="104787" y="107683"/>
                  </a:lnTo>
                  <a:lnTo>
                    <a:pt x="103022" y="109359"/>
                  </a:lnTo>
                  <a:lnTo>
                    <a:pt x="101955" y="112407"/>
                  </a:lnTo>
                  <a:lnTo>
                    <a:pt x="101841" y="113449"/>
                  </a:lnTo>
                  <a:lnTo>
                    <a:pt x="101993" y="114503"/>
                  </a:lnTo>
                  <a:lnTo>
                    <a:pt x="101447" y="115481"/>
                  </a:lnTo>
                  <a:lnTo>
                    <a:pt x="101130" y="116598"/>
                  </a:lnTo>
                  <a:lnTo>
                    <a:pt x="101320" y="119037"/>
                  </a:lnTo>
                  <a:lnTo>
                    <a:pt x="102247" y="122212"/>
                  </a:lnTo>
                  <a:lnTo>
                    <a:pt x="104851" y="124231"/>
                  </a:lnTo>
                  <a:lnTo>
                    <a:pt x="108978" y="124129"/>
                  </a:lnTo>
                  <a:lnTo>
                    <a:pt x="109982" y="123825"/>
                  </a:lnTo>
                  <a:lnTo>
                    <a:pt x="112966" y="122199"/>
                  </a:lnTo>
                  <a:lnTo>
                    <a:pt x="114376" y="120002"/>
                  </a:lnTo>
                  <a:lnTo>
                    <a:pt x="114300" y="117208"/>
                  </a:lnTo>
                  <a:lnTo>
                    <a:pt x="114211" y="116713"/>
                  </a:lnTo>
                  <a:lnTo>
                    <a:pt x="114947" y="115379"/>
                  </a:lnTo>
                  <a:lnTo>
                    <a:pt x="115252" y="113817"/>
                  </a:lnTo>
                  <a:close/>
                </a:path>
                <a:path w="200025" h="210820">
                  <a:moveTo>
                    <a:pt x="116878" y="35991"/>
                  </a:moveTo>
                  <a:lnTo>
                    <a:pt x="116484" y="34988"/>
                  </a:lnTo>
                  <a:lnTo>
                    <a:pt x="116205" y="33959"/>
                  </a:lnTo>
                  <a:lnTo>
                    <a:pt x="116230" y="32931"/>
                  </a:lnTo>
                  <a:lnTo>
                    <a:pt x="116459" y="31965"/>
                  </a:lnTo>
                  <a:lnTo>
                    <a:pt x="115201" y="30505"/>
                  </a:lnTo>
                  <a:lnTo>
                    <a:pt x="113131" y="29832"/>
                  </a:lnTo>
                  <a:lnTo>
                    <a:pt x="108508" y="31242"/>
                  </a:lnTo>
                  <a:lnTo>
                    <a:pt x="107022" y="34036"/>
                  </a:lnTo>
                  <a:lnTo>
                    <a:pt x="108458" y="38658"/>
                  </a:lnTo>
                  <a:lnTo>
                    <a:pt x="110223" y="39979"/>
                  </a:lnTo>
                  <a:lnTo>
                    <a:pt x="112191" y="40144"/>
                  </a:lnTo>
                  <a:lnTo>
                    <a:pt x="112852" y="38023"/>
                  </a:lnTo>
                  <a:lnTo>
                    <a:pt x="114630" y="36398"/>
                  </a:lnTo>
                  <a:lnTo>
                    <a:pt x="116878" y="35991"/>
                  </a:lnTo>
                  <a:close/>
                </a:path>
                <a:path w="200025" h="210820">
                  <a:moveTo>
                    <a:pt x="121170" y="50444"/>
                  </a:moveTo>
                  <a:lnTo>
                    <a:pt x="121145" y="49415"/>
                  </a:lnTo>
                  <a:lnTo>
                    <a:pt x="121043" y="49110"/>
                  </a:lnTo>
                  <a:lnTo>
                    <a:pt x="120078" y="49364"/>
                  </a:lnTo>
                  <a:lnTo>
                    <a:pt x="117436" y="49784"/>
                  </a:lnTo>
                  <a:lnTo>
                    <a:pt x="114947" y="48437"/>
                  </a:lnTo>
                  <a:lnTo>
                    <a:pt x="113766" y="46215"/>
                  </a:lnTo>
                  <a:lnTo>
                    <a:pt x="113309" y="45694"/>
                  </a:lnTo>
                  <a:lnTo>
                    <a:pt x="111975" y="46621"/>
                  </a:lnTo>
                  <a:lnTo>
                    <a:pt x="111061" y="48094"/>
                  </a:lnTo>
                  <a:lnTo>
                    <a:pt x="111125" y="50558"/>
                  </a:lnTo>
                  <a:lnTo>
                    <a:pt x="111302" y="51231"/>
                  </a:lnTo>
                  <a:lnTo>
                    <a:pt x="111594" y="51828"/>
                  </a:lnTo>
                  <a:lnTo>
                    <a:pt x="112356" y="51066"/>
                  </a:lnTo>
                  <a:lnTo>
                    <a:pt x="113322" y="50457"/>
                  </a:lnTo>
                  <a:lnTo>
                    <a:pt x="116738" y="49568"/>
                  </a:lnTo>
                  <a:lnTo>
                    <a:pt x="119037" y="50355"/>
                  </a:lnTo>
                  <a:lnTo>
                    <a:pt x="120535" y="51943"/>
                  </a:lnTo>
                  <a:lnTo>
                    <a:pt x="120904" y="51231"/>
                  </a:lnTo>
                  <a:lnTo>
                    <a:pt x="121170" y="50444"/>
                  </a:lnTo>
                  <a:close/>
                </a:path>
                <a:path w="200025" h="210820">
                  <a:moveTo>
                    <a:pt x="126098" y="153682"/>
                  </a:moveTo>
                  <a:lnTo>
                    <a:pt x="124904" y="151790"/>
                  </a:lnTo>
                  <a:lnTo>
                    <a:pt x="122783" y="150558"/>
                  </a:lnTo>
                  <a:lnTo>
                    <a:pt x="119405" y="150634"/>
                  </a:lnTo>
                  <a:lnTo>
                    <a:pt x="118491" y="150876"/>
                  </a:lnTo>
                  <a:lnTo>
                    <a:pt x="115443" y="152361"/>
                  </a:lnTo>
                  <a:lnTo>
                    <a:pt x="113919" y="154660"/>
                  </a:lnTo>
                  <a:lnTo>
                    <a:pt x="114071" y="160896"/>
                  </a:lnTo>
                  <a:lnTo>
                    <a:pt x="117094" y="163741"/>
                  </a:lnTo>
                  <a:lnTo>
                    <a:pt x="121653" y="163626"/>
                  </a:lnTo>
                  <a:lnTo>
                    <a:pt x="122516" y="163410"/>
                  </a:lnTo>
                  <a:lnTo>
                    <a:pt x="123304" y="163042"/>
                  </a:lnTo>
                  <a:lnTo>
                    <a:pt x="122148" y="162458"/>
                  </a:lnTo>
                  <a:lnTo>
                    <a:pt x="121234" y="161429"/>
                  </a:lnTo>
                  <a:lnTo>
                    <a:pt x="120002" y="157467"/>
                  </a:lnTo>
                  <a:lnTo>
                    <a:pt x="121488" y="154686"/>
                  </a:lnTo>
                  <a:lnTo>
                    <a:pt x="124790" y="153670"/>
                  </a:lnTo>
                  <a:lnTo>
                    <a:pt x="125450" y="153619"/>
                  </a:lnTo>
                  <a:lnTo>
                    <a:pt x="126098" y="153682"/>
                  </a:lnTo>
                  <a:close/>
                </a:path>
                <a:path w="200025" h="210820">
                  <a:moveTo>
                    <a:pt x="130721" y="92913"/>
                  </a:moveTo>
                  <a:lnTo>
                    <a:pt x="130441" y="92341"/>
                  </a:lnTo>
                  <a:lnTo>
                    <a:pt x="130225" y="91567"/>
                  </a:lnTo>
                  <a:lnTo>
                    <a:pt x="130352" y="90779"/>
                  </a:lnTo>
                  <a:lnTo>
                    <a:pt x="130670" y="90081"/>
                  </a:lnTo>
                  <a:lnTo>
                    <a:pt x="130441" y="89154"/>
                  </a:lnTo>
                  <a:lnTo>
                    <a:pt x="130009" y="88328"/>
                  </a:lnTo>
                  <a:lnTo>
                    <a:pt x="128193" y="86042"/>
                  </a:lnTo>
                  <a:lnTo>
                    <a:pt x="126276" y="85039"/>
                  </a:lnTo>
                  <a:lnTo>
                    <a:pt x="123139" y="85128"/>
                  </a:lnTo>
                  <a:lnTo>
                    <a:pt x="123139" y="95986"/>
                  </a:lnTo>
                  <a:lnTo>
                    <a:pt x="121081" y="96621"/>
                  </a:lnTo>
                  <a:lnTo>
                    <a:pt x="120446" y="96888"/>
                  </a:lnTo>
                  <a:lnTo>
                    <a:pt x="118846" y="95732"/>
                  </a:lnTo>
                  <a:lnTo>
                    <a:pt x="120446" y="96875"/>
                  </a:lnTo>
                  <a:lnTo>
                    <a:pt x="121081" y="96608"/>
                  </a:lnTo>
                  <a:lnTo>
                    <a:pt x="123139" y="95986"/>
                  </a:lnTo>
                  <a:lnTo>
                    <a:pt x="123139" y="85128"/>
                  </a:lnTo>
                  <a:lnTo>
                    <a:pt x="122059" y="85432"/>
                  </a:lnTo>
                  <a:lnTo>
                    <a:pt x="121170" y="85902"/>
                  </a:lnTo>
                  <a:lnTo>
                    <a:pt x="120675" y="86804"/>
                  </a:lnTo>
                  <a:lnTo>
                    <a:pt x="119862" y="87477"/>
                  </a:lnTo>
                  <a:lnTo>
                    <a:pt x="118884" y="87934"/>
                  </a:lnTo>
                  <a:lnTo>
                    <a:pt x="118376" y="88265"/>
                  </a:lnTo>
                  <a:lnTo>
                    <a:pt x="117767" y="88430"/>
                  </a:lnTo>
                  <a:lnTo>
                    <a:pt x="117767" y="93891"/>
                  </a:lnTo>
                  <a:lnTo>
                    <a:pt x="117678" y="90360"/>
                  </a:lnTo>
                  <a:lnTo>
                    <a:pt x="117767" y="93891"/>
                  </a:lnTo>
                  <a:lnTo>
                    <a:pt x="117767" y="88430"/>
                  </a:lnTo>
                  <a:lnTo>
                    <a:pt x="117271" y="88544"/>
                  </a:lnTo>
                  <a:lnTo>
                    <a:pt x="116484" y="88493"/>
                  </a:lnTo>
                  <a:lnTo>
                    <a:pt x="115722" y="88328"/>
                  </a:lnTo>
                  <a:lnTo>
                    <a:pt x="114592" y="89687"/>
                  </a:lnTo>
                  <a:lnTo>
                    <a:pt x="114058" y="91516"/>
                  </a:lnTo>
                  <a:lnTo>
                    <a:pt x="114935" y="95643"/>
                  </a:lnTo>
                  <a:lnTo>
                    <a:pt x="116649" y="97307"/>
                  </a:lnTo>
                  <a:lnTo>
                    <a:pt x="118745" y="97891"/>
                  </a:lnTo>
                  <a:lnTo>
                    <a:pt x="116916" y="99441"/>
                  </a:lnTo>
                  <a:lnTo>
                    <a:pt x="116052" y="101942"/>
                  </a:lnTo>
                  <a:lnTo>
                    <a:pt x="116662" y="104381"/>
                  </a:lnTo>
                  <a:lnTo>
                    <a:pt x="117271" y="101930"/>
                  </a:lnTo>
                  <a:lnTo>
                    <a:pt x="119303" y="99936"/>
                  </a:lnTo>
                  <a:lnTo>
                    <a:pt x="125082" y="99009"/>
                  </a:lnTo>
                  <a:lnTo>
                    <a:pt x="128028" y="100749"/>
                  </a:lnTo>
                  <a:lnTo>
                    <a:pt x="129146" y="103530"/>
                  </a:lnTo>
                  <a:lnTo>
                    <a:pt x="129552" y="103441"/>
                  </a:lnTo>
                  <a:lnTo>
                    <a:pt x="129628" y="102654"/>
                  </a:lnTo>
                  <a:lnTo>
                    <a:pt x="129552" y="101854"/>
                  </a:lnTo>
                  <a:lnTo>
                    <a:pt x="129159" y="100482"/>
                  </a:lnTo>
                  <a:lnTo>
                    <a:pt x="128295" y="98844"/>
                  </a:lnTo>
                  <a:lnTo>
                    <a:pt x="127647" y="98158"/>
                  </a:lnTo>
                  <a:lnTo>
                    <a:pt x="125272" y="96431"/>
                  </a:lnTo>
                  <a:lnTo>
                    <a:pt x="126885" y="97599"/>
                  </a:lnTo>
                  <a:lnTo>
                    <a:pt x="128841" y="96761"/>
                  </a:lnTo>
                  <a:lnTo>
                    <a:pt x="130289" y="95021"/>
                  </a:lnTo>
                  <a:lnTo>
                    <a:pt x="130721" y="92913"/>
                  </a:lnTo>
                  <a:close/>
                </a:path>
                <a:path w="200025" h="210820">
                  <a:moveTo>
                    <a:pt x="131102" y="185013"/>
                  </a:moveTo>
                  <a:lnTo>
                    <a:pt x="130568" y="182930"/>
                  </a:lnTo>
                  <a:lnTo>
                    <a:pt x="128803" y="181406"/>
                  </a:lnTo>
                  <a:lnTo>
                    <a:pt x="126199" y="181216"/>
                  </a:lnTo>
                  <a:lnTo>
                    <a:pt x="123431" y="181292"/>
                  </a:lnTo>
                  <a:lnTo>
                    <a:pt x="122351" y="182422"/>
                  </a:lnTo>
                  <a:lnTo>
                    <a:pt x="122910" y="180911"/>
                  </a:lnTo>
                  <a:lnTo>
                    <a:pt x="123228" y="179768"/>
                  </a:lnTo>
                  <a:lnTo>
                    <a:pt x="123367" y="178981"/>
                  </a:lnTo>
                  <a:lnTo>
                    <a:pt x="123367" y="178155"/>
                  </a:lnTo>
                  <a:lnTo>
                    <a:pt x="122783" y="175387"/>
                  </a:lnTo>
                  <a:lnTo>
                    <a:pt x="121539" y="173863"/>
                  </a:lnTo>
                  <a:lnTo>
                    <a:pt x="118579" y="172250"/>
                  </a:lnTo>
                  <a:lnTo>
                    <a:pt x="117005" y="171945"/>
                  </a:lnTo>
                  <a:lnTo>
                    <a:pt x="112610" y="172872"/>
                  </a:lnTo>
                  <a:lnTo>
                    <a:pt x="110629" y="175158"/>
                  </a:lnTo>
                  <a:lnTo>
                    <a:pt x="110172" y="178536"/>
                  </a:lnTo>
                  <a:lnTo>
                    <a:pt x="110172" y="179273"/>
                  </a:lnTo>
                  <a:lnTo>
                    <a:pt x="110947" y="182918"/>
                  </a:lnTo>
                  <a:lnTo>
                    <a:pt x="113423" y="184937"/>
                  </a:lnTo>
                  <a:lnTo>
                    <a:pt x="116878" y="185191"/>
                  </a:lnTo>
                  <a:lnTo>
                    <a:pt x="117487" y="185191"/>
                  </a:lnTo>
                  <a:lnTo>
                    <a:pt x="118605" y="184962"/>
                  </a:lnTo>
                  <a:lnTo>
                    <a:pt x="121094" y="183870"/>
                  </a:lnTo>
                  <a:lnTo>
                    <a:pt x="121234" y="183718"/>
                  </a:lnTo>
                  <a:lnTo>
                    <a:pt x="121348" y="188036"/>
                  </a:lnTo>
                  <a:lnTo>
                    <a:pt x="122313" y="189445"/>
                  </a:lnTo>
                  <a:lnTo>
                    <a:pt x="123647" y="190309"/>
                  </a:lnTo>
                  <a:lnTo>
                    <a:pt x="128651" y="186829"/>
                  </a:lnTo>
                  <a:lnTo>
                    <a:pt x="131102" y="185013"/>
                  </a:lnTo>
                  <a:close/>
                </a:path>
                <a:path w="200025" h="210820">
                  <a:moveTo>
                    <a:pt x="132537" y="22656"/>
                  </a:moveTo>
                  <a:lnTo>
                    <a:pt x="130403" y="21767"/>
                  </a:lnTo>
                  <a:lnTo>
                    <a:pt x="128892" y="19697"/>
                  </a:lnTo>
                  <a:lnTo>
                    <a:pt x="128841" y="17259"/>
                  </a:lnTo>
                  <a:lnTo>
                    <a:pt x="127965" y="18034"/>
                  </a:lnTo>
                  <a:lnTo>
                    <a:pt x="127482" y="19202"/>
                  </a:lnTo>
                  <a:lnTo>
                    <a:pt x="128130" y="22225"/>
                  </a:lnTo>
                  <a:lnTo>
                    <a:pt x="129921" y="23380"/>
                  </a:lnTo>
                  <a:lnTo>
                    <a:pt x="132029" y="22923"/>
                  </a:lnTo>
                  <a:lnTo>
                    <a:pt x="132537" y="22656"/>
                  </a:lnTo>
                  <a:close/>
                </a:path>
                <a:path w="200025" h="210820">
                  <a:moveTo>
                    <a:pt x="141973" y="29108"/>
                  </a:moveTo>
                  <a:lnTo>
                    <a:pt x="140347" y="23850"/>
                  </a:lnTo>
                  <a:lnTo>
                    <a:pt x="137528" y="22377"/>
                  </a:lnTo>
                  <a:lnTo>
                    <a:pt x="133756" y="23533"/>
                  </a:lnTo>
                  <a:lnTo>
                    <a:pt x="132905" y="24282"/>
                  </a:lnTo>
                  <a:lnTo>
                    <a:pt x="132283" y="25171"/>
                  </a:lnTo>
                  <a:lnTo>
                    <a:pt x="131711" y="24765"/>
                  </a:lnTo>
                  <a:lnTo>
                    <a:pt x="131038" y="24498"/>
                  </a:lnTo>
                  <a:lnTo>
                    <a:pt x="129362" y="24536"/>
                  </a:lnTo>
                  <a:lnTo>
                    <a:pt x="128549" y="24930"/>
                  </a:lnTo>
                  <a:lnTo>
                    <a:pt x="127952" y="25527"/>
                  </a:lnTo>
                  <a:lnTo>
                    <a:pt x="129184" y="26327"/>
                  </a:lnTo>
                  <a:lnTo>
                    <a:pt x="130149" y="27533"/>
                  </a:lnTo>
                  <a:lnTo>
                    <a:pt x="130721" y="29756"/>
                  </a:lnTo>
                  <a:lnTo>
                    <a:pt x="130759" y="30467"/>
                  </a:lnTo>
                  <a:lnTo>
                    <a:pt x="130683" y="31140"/>
                  </a:lnTo>
                  <a:lnTo>
                    <a:pt x="131254" y="31089"/>
                  </a:lnTo>
                  <a:lnTo>
                    <a:pt x="131762" y="30886"/>
                  </a:lnTo>
                  <a:lnTo>
                    <a:pt x="132181" y="30607"/>
                  </a:lnTo>
                  <a:lnTo>
                    <a:pt x="133388" y="32423"/>
                  </a:lnTo>
                  <a:lnTo>
                    <a:pt x="135636" y="33375"/>
                  </a:lnTo>
                  <a:lnTo>
                    <a:pt x="140487" y="31902"/>
                  </a:lnTo>
                  <a:lnTo>
                    <a:pt x="141973" y="29108"/>
                  </a:lnTo>
                  <a:close/>
                </a:path>
                <a:path w="200025" h="210820">
                  <a:moveTo>
                    <a:pt x="142544" y="125323"/>
                  </a:moveTo>
                  <a:lnTo>
                    <a:pt x="141249" y="119240"/>
                  </a:lnTo>
                  <a:lnTo>
                    <a:pt x="137769" y="116992"/>
                  </a:lnTo>
                  <a:lnTo>
                    <a:pt x="133921" y="117817"/>
                  </a:lnTo>
                  <a:lnTo>
                    <a:pt x="132105" y="118300"/>
                  </a:lnTo>
                  <a:lnTo>
                    <a:pt x="130683" y="119468"/>
                  </a:lnTo>
                  <a:lnTo>
                    <a:pt x="129197" y="122135"/>
                  </a:lnTo>
                  <a:lnTo>
                    <a:pt x="128905" y="123469"/>
                  </a:lnTo>
                  <a:lnTo>
                    <a:pt x="129057" y="124841"/>
                  </a:lnTo>
                  <a:lnTo>
                    <a:pt x="128168" y="125514"/>
                  </a:lnTo>
                  <a:lnTo>
                    <a:pt x="127457" y="126403"/>
                  </a:lnTo>
                  <a:lnTo>
                    <a:pt x="126695" y="128130"/>
                  </a:lnTo>
                  <a:lnTo>
                    <a:pt x="126517" y="128892"/>
                  </a:lnTo>
                  <a:lnTo>
                    <a:pt x="126479" y="129692"/>
                  </a:lnTo>
                  <a:lnTo>
                    <a:pt x="126873" y="129476"/>
                  </a:lnTo>
                  <a:lnTo>
                    <a:pt x="129844" y="129006"/>
                  </a:lnTo>
                  <a:lnTo>
                    <a:pt x="132422" y="130848"/>
                  </a:lnTo>
                  <a:lnTo>
                    <a:pt x="133045" y="134620"/>
                  </a:lnTo>
                  <a:lnTo>
                    <a:pt x="132791" y="135597"/>
                  </a:lnTo>
                  <a:lnTo>
                    <a:pt x="132346" y="136499"/>
                  </a:lnTo>
                  <a:lnTo>
                    <a:pt x="133172" y="136563"/>
                  </a:lnTo>
                  <a:lnTo>
                    <a:pt x="135915" y="136486"/>
                  </a:lnTo>
                  <a:lnTo>
                    <a:pt x="138214" y="134759"/>
                  </a:lnTo>
                  <a:lnTo>
                    <a:pt x="139446" y="131597"/>
                  </a:lnTo>
                  <a:lnTo>
                    <a:pt x="139598" y="130759"/>
                  </a:lnTo>
                  <a:lnTo>
                    <a:pt x="139509" y="129311"/>
                  </a:lnTo>
                  <a:lnTo>
                    <a:pt x="141478" y="127838"/>
                  </a:lnTo>
                  <a:lnTo>
                    <a:pt x="142544" y="125323"/>
                  </a:lnTo>
                  <a:close/>
                </a:path>
                <a:path w="200025" h="210820">
                  <a:moveTo>
                    <a:pt x="143294" y="44767"/>
                  </a:moveTo>
                  <a:lnTo>
                    <a:pt x="142544" y="44361"/>
                  </a:lnTo>
                  <a:lnTo>
                    <a:pt x="141732" y="44069"/>
                  </a:lnTo>
                  <a:lnTo>
                    <a:pt x="138036" y="44170"/>
                  </a:lnTo>
                  <a:lnTo>
                    <a:pt x="135851" y="46456"/>
                  </a:lnTo>
                  <a:lnTo>
                    <a:pt x="135953" y="49364"/>
                  </a:lnTo>
                  <a:lnTo>
                    <a:pt x="136486" y="47447"/>
                  </a:lnTo>
                  <a:lnTo>
                    <a:pt x="137947" y="45821"/>
                  </a:lnTo>
                  <a:lnTo>
                    <a:pt x="140931" y="44919"/>
                  </a:lnTo>
                  <a:lnTo>
                    <a:pt x="141871" y="44894"/>
                  </a:lnTo>
                  <a:lnTo>
                    <a:pt x="142760" y="45034"/>
                  </a:lnTo>
                  <a:lnTo>
                    <a:pt x="143294" y="44767"/>
                  </a:lnTo>
                  <a:close/>
                </a:path>
                <a:path w="200025" h="210820">
                  <a:moveTo>
                    <a:pt x="146011" y="73609"/>
                  </a:moveTo>
                  <a:lnTo>
                    <a:pt x="145961" y="71932"/>
                  </a:lnTo>
                  <a:lnTo>
                    <a:pt x="145656" y="70827"/>
                  </a:lnTo>
                  <a:lnTo>
                    <a:pt x="143306" y="71107"/>
                  </a:lnTo>
                  <a:lnTo>
                    <a:pt x="141020" y="70142"/>
                  </a:lnTo>
                  <a:lnTo>
                    <a:pt x="139636" y="68326"/>
                  </a:lnTo>
                  <a:lnTo>
                    <a:pt x="139179" y="69049"/>
                  </a:lnTo>
                  <a:lnTo>
                    <a:pt x="138455" y="69608"/>
                  </a:lnTo>
                  <a:lnTo>
                    <a:pt x="137375" y="69824"/>
                  </a:lnTo>
                  <a:lnTo>
                    <a:pt x="137985" y="70853"/>
                  </a:lnTo>
                  <a:lnTo>
                    <a:pt x="138531" y="72605"/>
                  </a:lnTo>
                  <a:lnTo>
                    <a:pt x="138531" y="73774"/>
                  </a:lnTo>
                  <a:lnTo>
                    <a:pt x="138264" y="74879"/>
                  </a:lnTo>
                  <a:lnTo>
                    <a:pt x="138887" y="75679"/>
                  </a:lnTo>
                  <a:lnTo>
                    <a:pt x="139331" y="76631"/>
                  </a:lnTo>
                  <a:lnTo>
                    <a:pt x="139573" y="78651"/>
                  </a:lnTo>
                  <a:lnTo>
                    <a:pt x="142328" y="78638"/>
                  </a:lnTo>
                  <a:lnTo>
                    <a:pt x="144233" y="77355"/>
                  </a:lnTo>
                  <a:lnTo>
                    <a:pt x="145719" y="74625"/>
                  </a:lnTo>
                  <a:lnTo>
                    <a:pt x="146011" y="73609"/>
                  </a:lnTo>
                  <a:close/>
                </a:path>
                <a:path w="200025" h="210820">
                  <a:moveTo>
                    <a:pt x="146227" y="172631"/>
                  </a:moveTo>
                  <a:lnTo>
                    <a:pt x="145351" y="172389"/>
                  </a:lnTo>
                  <a:lnTo>
                    <a:pt x="144399" y="172326"/>
                  </a:lnTo>
                  <a:lnTo>
                    <a:pt x="142532" y="172783"/>
                  </a:lnTo>
                  <a:lnTo>
                    <a:pt x="139877" y="174053"/>
                  </a:lnTo>
                  <a:lnTo>
                    <a:pt x="138544" y="176441"/>
                  </a:lnTo>
                  <a:lnTo>
                    <a:pt x="138861" y="178955"/>
                  </a:lnTo>
                  <a:lnTo>
                    <a:pt x="141376" y="176911"/>
                  </a:lnTo>
                  <a:lnTo>
                    <a:pt x="146227" y="172631"/>
                  </a:lnTo>
                  <a:close/>
                </a:path>
                <a:path w="200025" h="210820">
                  <a:moveTo>
                    <a:pt x="157454" y="158153"/>
                  </a:moveTo>
                  <a:lnTo>
                    <a:pt x="156387" y="153098"/>
                  </a:lnTo>
                  <a:lnTo>
                    <a:pt x="154724" y="151358"/>
                  </a:lnTo>
                  <a:lnTo>
                    <a:pt x="151536" y="150215"/>
                  </a:lnTo>
                  <a:lnTo>
                    <a:pt x="151168" y="150177"/>
                  </a:lnTo>
                  <a:lnTo>
                    <a:pt x="151168" y="155803"/>
                  </a:lnTo>
                  <a:lnTo>
                    <a:pt x="146367" y="155930"/>
                  </a:lnTo>
                  <a:lnTo>
                    <a:pt x="144970" y="156578"/>
                  </a:lnTo>
                  <a:lnTo>
                    <a:pt x="146367" y="155917"/>
                  </a:lnTo>
                  <a:lnTo>
                    <a:pt x="151168" y="155803"/>
                  </a:lnTo>
                  <a:lnTo>
                    <a:pt x="151168" y="150177"/>
                  </a:lnTo>
                  <a:lnTo>
                    <a:pt x="143764" y="156133"/>
                  </a:lnTo>
                  <a:lnTo>
                    <a:pt x="143954" y="157581"/>
                  </a:lnTo>
                  <a:lnTo>
                    <a:pt x="142849" y="158673"/>
                  </a:lnTo>
                  <a:lnTo>
                    <a:pt x="142163" y="160185"/>
                  </a:lnTo>
                  <a:lnTo>
                    <a:pt x="142290" y="165074"/>
                  </a:lnTo>
                  <a:lnTo>
                    <a:pt x="144983" y="167614"/>
                  </a:lnTo>
                  <a:lnTo>
                    <a:pt x="151218" y="167449"/>
                  </a:lnTo>
                  <a:lnTo>
                    <a:pt x="153619" y="165150"/>
                  </a:lnTo>
                  <a:lnTo>
                    <a:pt x="153885" y="162128"/>
                  </a:lnTo>
                  <a:lnTo>
                    <a:pt x="153898" y="162255"/>
                  </a:lnTo>
                  <a:lnTo>
                    <a:pt x="156171" y="160845"/>
                  </a:lnTo>
                  <a:lnTo>
                    <a:pt x="157454" y="158153"/>
                  </a:lnTo>
                  <a:close/>
                </a:path>
                <a:path w="200025" h="210820">
                  <a:moveTo>
                    <a:pt x="157632" y="108153"/>
                  </a:moveTo>
                  <a:lnTo>
                    <a:pt x="153568" y="102184"/>
                  </a:lnTo>
                  <a:lnTo>
                    <a:pt x="152908" y="101536"/>
                  </a:lnTo>
                  <a:lnTo>
                    <a:pt x="152095" y="101041"/>
                  </a:lnTo>
                  <a:lnTo>
                    <a:pt x="150317" y="100482"/>
                  </a:lnTo>
                  <a:lnTo>
                    <a:pt x="150672" y="99682"/>
                  </a:lnTo>
                  <a:lnTo>
                    <a:pt x="150939" y="98336"/>
                  </a:lnTo>
                  <a:lnTo>
                    <a:pt x="150368" y="97751"/>
                  </a:lnTo>
                  <a:lnTo>
                    <a:pt x="149898" y="97066"/>
                  </a:lnTo>
                  <a:lnTo>
                    <a:pt x="149580" y="96304"/>
                  </a:lnTo>
                  <a:lnTo>
                    <a:pt x="148602" y="95656"/>
                  </a:lnTo>
                  <a:lnTo>
                    <a:pt x="147840" y="94703"/>
                  </a:lnTo>
                  <a:lnTo>
                    <a:pt x="147383" y="92938"/>
                  </a:lnTo>
                  <a:lnTo>
                    <a:pt x="147434" y="91871"/>
                  </a:lnTo>
                  <a:lnTo>
                    <a:pt x="146126" y="91211"/>
                  </a:lnTo>
                  <a:lnTo>
                    <a:pt x="144614" y="90944"/>
                  </a:lnTo>
                  <a:lnTo>
                    <a:pt x="139522" y="91998"/>
                  </a:lnTo>
                  <a:lnTo>
                    <a:pt x="137248" y="95465"/>
                  </a:lnTo>
                  <a:lnTo>
                    <a:pt x="138277" y="100291"/>
                  </a:lnTo>
                  <a:lnTo>
                    <a:pt x="143103" y="104038"/>
                  </a:lnTo>
                  <a:lnTo>
                    <a:pt x="142671" y="104940"/>
                  </a:lnTo>
                  <a:lnTo>
                    <a:pt x="142405" y="105956"/>
                  </a:lnTo>
                  <a:lnTo>
                    <a:pt x="142494" y="109372"/>
                  </a:lnTo>
                  <a:lnTo>
                    <a:pt x="143802" y="111379"/>
                  </a:lnTo>
                  <a:lnTo>
                    <a:pt x="145707" y="112483"/>
                  </a:lnTo>
                  <a:lnTo>
                    <a:pt x="145783" y="112344"/>
                  </a:lnTo>
                  <a:lnTo>
                    <a:pt x="146773" y="110985"/>
                  </a:lnTo>
                  <a:lnTo>
                    <a:pt x="148272" y="110007"/>
                  </a:lnTo>
                  <a:lnTo>
                    <a:pt x="152374" y="109347"/>
                  </a:lnTo>
                  <a:lnTo>
                    <a:pt x="154584" y="110236"/>
                  </a:lnTo>
                  <a:lnTo>
                    <a:pt x="156032" y="111848"/>
                  </a:lnTo>
                  <a:lnTo>
                    <a:pt x="157200" y="110248"/>
                  </a:lnTo>
                  <a:lnTo>
                    <a:pt x="157632" y="108153"/>
                  </a:lnTo>
                  <a:close/>
                </a:path>
                <a:path w="200025" h="210820">
                  <a:moveTo>
                    <a:pt x="166789" y="2438"/>
                  </a:moveTo>
                  <a:lnTo>
                    <a:pt x="166370" y="1028"/>
                  </a:lnTo>
                  <a:lnTo>
                    <a:pt x="165087" y="0"/>
                  </a:lnTo>
                  <a:lnTo>
                    <a:pt x="162699" y="63"/>
                  </a:lnTo>
                  <a:lnTo>
                    <a:pt x="161963" y="419"/>
                  </a:lnTo>
                  <a:lnTo>
                    <a:pt x="161391" y="927"/>
                  </a:lnTo>
                  <a:lnTo>
                    <a:pt x="163385" y="596"/>
                  </a:lnTo>
                  <a:lnTo>
                    <a:pt x="165354" y="1181"/>
                  </a:lnTo>
                  <a:lnTo>
                    <a:pt x="166789" y="2438"/>
                  </a:lnTo>
                  <a:close/>
                </a:path>
                <a:path w="200025" h="210820">
                  <a:moveTo>
                    <a:pt x="169989" y="130530"/>
                  </a:moveTo>
                  <a:lnTo>
                    <a:pt x="168833" y="125095"/>
                  </a:lnTo>
                  <a:lnTo>
                    <a:pt x="167589" y="123571"/>
                  </a:lnTo>
                  <a:lnTo>
                    <a:pt x="165989" y="122682"/>
                  </a:lnTo>
                  <a:lnTo>
                    <a:pt x="166065" y="125615"/>
                  </a:lnTo>
                  <a:lnTo>
                    <a:pt x="163842" y="127876"/>
                  </a:lnTo>
                  <a:lnTo>
                    <a:pt x="159283" y="127939"/>
                  </a:lnTo>
                  <a:lnTo>
                    <a:pt x="157784" y="126974"/>
                  </a:lnTo>
                  <a:lnTo>
                    <a:pt x="156870" y="125603"/>
                  </a:lnTo>
                  <a:lnTo>
                    <a:pt x="156286" y="126834"/>
                  </a:lnTo>
                  <a:lnTo>
                    <a:pt x="160731" y="135026"/>
                  </a:lnTo>
                  <a:lnTo>
                    <a:pt x="155536" y="135140"/>
                  </a:lnTo>
                  <a:lnTo>
                    <a:pt x="153809" y="136067"/>
                  </a:lnTo>
                  <a:lnTo>
                    <a:pt x="152641" y="137464"/>
                  </a:lnTo>
                  <a:lnTo>
                    <a:pt x="152628" y="139014"/>
                  </a:lnTo>
                  <a:lnTo>
                    <a:pt x="152095" y="140487"/>
                  </a:lnTo>
                  <a:lnTo>
                    <a:pt x="151117" y="141643"/>
                  </a:lnTo>
                  <a:lnTo>
                    <a:pt x="151130" y="142468"/>
                  </a:lnTo>
                  <a:lnTo>
                    <a:pt x="151879" y="144830"/>
                  </a:lnTo>
                  <a:lnTo>
                    <a:pt x="152527" y="145783"/>
                  </a:lnTo>
                  <a:lnTo>
                    <a:pt x="154559" y="147535"/>
                  </a:lnTo>
                  <a:lnTo>
                    <a:pt x="156108" y="148158"/>
                  </a:lnTo>
                  <a:lnTo>
                    <a:pt x="157797" y="148132"/>
                  </a:lnTo>
                  <a:lnTo>
                    <a:pt x="156806" y="147383"/>
                  </a:lnTo>
                  <a:lnTo>
                    <a:pt x="156083" y="146291"/>
                  </a:lnTo>
                  <a:lnTo>
                    <a:pt x="155409" y="142265"/>
                  </a:lnTo>
                  <a:lnTo>
                    <a:pt x="157264" y="139712"/>
                  </a:lnTo>
                  <a:lnTo>
                    <a:pt x="161569" y="139014"/>
                  </a:lnTo>
                  <a:lnTo>
                    <a:pt x="163042" y="139560"/>
                  </a:lnTo>
                  <a:lnTo>
                    <a:pt x="164134" y="140550"/>
                  </a:lnTo>
                  <a:lnTo>
                    <a:pt x="163614" y="137388"/>
                  </a:lnTo>
                  <a:lnTo>
                    <a:pt x="160947" y="135128"/>
                  </a:lnTo>
                  <a:lnTo>
                    <a:pt x="161391" y="135318"/>
                  </a:lnTo>
                  <a:lnTo>
                    <a:pt x="167703" y="133997"/>
                  </a:lnTo>
                  <a:lnTo>
                    <a:pt x="169989" y="130530"/>
                  </a:lnTo>
                  <a:close/>
                </a:path>
                <a:path w="200025" h="210820">
                  <a:moveTo>
                    <a:pt x="172046" y="28638"/>
                  </a:moveTo>
                  <a:lnTo>
                    <a:pt x="170408" y="23380"/>
                  </a:lnTo>
                  <a:lnTo>
                    <a:pt x="167601" y="21894"/>
                  </a:lnTo>
                  <a:lnTo>
                    <a:pt x="164655" y="22796"/>
                  </a:lnTo>
                  <a:lnTo>
                    <a:pt x="164185" y="23126"/>
                  </a:lnTo>
                  <a:lnTo>
                    <a:pt x="165760" y="24307"/>
                  </a:lnTo>
                  <a:lnTo>
                    <a:pt x="166801" y="26149"/>
                  </a:lnTo>
                  <a:lnTo>
                    <a:pt x="166839" y="29768"/>
                  </a:lnTo>
                  <a:lnTo>
                    <a:pt x="166319" y="31165"/>
                  </a:lnTo>
                  <a:lnTo>
                    <a:pt x="165442" y="32283"/>
                  </a:lnTo>
                  <a:lnTo>
                    <a:pt x="166243" y="32448"/>
                  </a:lnTo>
                  <a:lnTo>
                    <a:pt x="167068" y="32499"/>
                  </a:lnTo>
                  <a:lnTo>
                    <a:pt x="170561" y="31432"/>
                  </a:lnTo>
                  <a:lnTo>
                    <a:pt x="172046" y="28638"/>
                  </a:lnTo>
                  <a:close/>
                </a:path>
                <a:path w="200025" h="210820">
                  <a:moveTo>
                    <a:pt x="174548" y="78422"/>
                  </a:moveTo>
                  <a:lnTo>
                    <a:pt x="171373" y="78803"/>
                  </a:lnTo>
                  <a:lnTo>
                    <a:pt x="168338" y="76860"/>
                  </a:lnTo>
                  <a:lnTo>
                    <a:pt x="167462" y="73723"/>
                  </a:lnTo>
                  <a:lnTo>
                    <a:pt x="166306" y="74282"/>
                  </a:lnTo>
                  <a:lnTo>
                    <a:pt x="165455" y="75222"/>
                  </a:lnTo>
                  <a:lnTo>
                    <a:pt x="165011" y="76377"/>
                  </a:lnTo>
                  <a:lnTo>
                    <a:pt x="164503" y="76161"/>
                  </a:lnTo>
                  <a:lnTo>
                    <a:pt x="163372" y="75971"/>
                  </a:lnTo>
                  <a:lnTo>
                    <a:pt x="164630" y="76771"/>
                  </a:lnTo>
                  <a:lnTo>
                    <a:pt x="165646" y="77978"/>
                  </a:lnTo>
                  <a:lnTo>
                    <a:pt x="166674" y="81305"/>
                  </a:lnTo>
                  <a:lnTo>
                    <a:pt x="166408" y="83134"/>
                  </a:lnTo>
                  <a:lnTo>
                    <a:pt x="165557" y="84632"/>
                  </a:lnTo>
                  <a:lnTo>
                    <a:pt x="166128" y="85890"/>
                  </a:lnTo>
                  <a:lnTo>
                    <a:pt x="166331" y="87388"/>
                  </a:lnTo>
                  <a:lnTo>
                    <a:pt x="166319" y="87769"/>
                  </a:lnTo>
                  <a:lnTo>
                    <a:pt x="167868" y="86690"/>
                  </a:lnTo>
                  <a:lnTo>
                    <a:pt x="168897" y="84963"/>
                  </a:lnTo>
                  <a:lnTo>
                    <a:pt x="169125" y="82257"/>
                  </a:lnTo>
                  <a:lnTo>
                    <a:pt x="169075" y="82994"/>
                  </a:lnTo>
                  <a:lnTo>
                    <a:pt x="170116" y="83096"/>
                  </a:lnTo>
                  <a:lnTo>
                    <a:pt x="172910" y="82511"/>
                  </a:lnTo>
                  <a:lnTo>
                    <a:pt x="174409" y="80594"/>
                  </a:lnTo>
                  <a:lnTo>
                    <a:pt x="174548" y="78422"/>
                  </a:lnTo>
                  <a:close/>
                </a:path>
                <a:path w="200025" h="210820">
                  <a:moveTo>
                    <a:pt x="175031" y="56540"/>
                  </a:moveTo>
                  <a:lnTo>
                    <a:pt x="174993" y="54762"/>
                  </a:lnTo>
                  <a:lnTo>
                    <a:pt x="173964" y="53301"/>
                  </a:lnTo>
                  <a:lnTo>
                    <a:pt x="172542" y="52463"/>
                  </a:lnTo>
                  <a:lnTo>
                    <a:pt x="172897" y="53670"/>
                  </a:lnTo>
                  <a:lnTo>
                    <a:pt x="172872" y="54889"/>
                  </a:lnTo>
                  <a:lnTo>
                    <a:pt x="172554" y="56007"/>
                  </a:lnTo>
                  <a:lnTo>
                    <a:pt x="173431" y="56032"/>
                  </a:lnTo>
                  <a:lnTo>
                    <a:pt x="174269" y="56222"/>
                  </a:lnTo>
                  <a:lnTo>
                    <a:pt x="175031" y="56540"/>
                  </a:lnTo>
                  <a:close/>
                </a:path>
                <a:path w="200025" h="210820">
                  <a:moveTo>
                    <a:pt x="179184" y="104584"/>
                  </a:moveTo>
                  <a:lnTo>
                    <a:pt x="178904" y="103263"/>
                  </a:lnTo>
                  <a:lnTo>
                    <a:pt x="178549" y="102374"/>
                  </a:lnTo>
                  <a:lnTo>
                    <a:pt x="177914" y="101536"/>
                  </a:lnTo>
                  <a:lnTo>
                    <a:pt x="177698" y="101041"/>
                  </a:lnTo>
                  <a:lnTo>
                    <a:pt x="176199" y="99187"/>
                  </a:lnTo>
                  <a:lnTo>
                    <a:pt x="173736" y="98183"/>
                  </a:lnTo>
                  <a:lnTo>
                    <a:pt x="167665" y="99453"/>
                  </a:lnTo>
                  <a:lnTo>
                    <a:pt x="165392" y="102908"/>
                  </a:lnTo>
                  <a:lnTo>
                    <a:pt x="166636" y="108775"/>
                  </a:lnTo>
                  <a:lnTo>
                    <a:pt x="168351" y="110528"/>
                  </a:lnTo>
                  <a:lnTo>
                    <a:pt x="170472" y="111239"/>
                  </a:lnTo>
                  <a:lnTo>
                    <a:pt x="169202" y="112471"/>
                  </a:lnTo>
                  <a:lnTo>
                    <a:pt x="168402" y="114185"/>
                  </a:lnTo>
                  <a:lnTo>
                    <a:pt x="168541" y="119697"/>
                  </a:lnTo>
                  <a:lnTo>
                    <a:pt x="171564" y="122542"/>
                  </a:lnTo>
                  <a:lnTo>
                    <a:pt x="175653" y="122440"/>
                  </a:lnTo>
                  <a:lnTo>
                    <a:pt x="176542" y="122275"/>
                  </a:lnTo>
                  <a:lnTo>
                    <a:pt x="174840" y="121488"/>
                  </a:lnTo>
                  <a:lnTo>
                    <a:pt x="173545" y="119900"/>
                  </a:lnTo>
                  <a:lnTo>
                    <a:pt x="173215" y="117919"/>
                  </a:lnTo>
                  <a:lnTo>
                    <a:pt x="173189" y="117348"/>
                  </a:lnTo>
                  <a:lnTo>
                    <a:pt x="172364" y="116586"/>
                  </a:lnTo>
                  <a:lnTo>
                    <a:pt x="171704" y="115633"/>
                  </a:lnTo>
                  <a:lnTo>
                    <a:pt x="170916" y="113131"/>
                  </a:lnTo>
                  <a:lnTo>
                    <a:pt x="170992" y="111747"/>
                  </a:lnTo>
                  <a:lnTo>
                    <a:pt x="171424" y="110490"/>
                  </a:lnTo>
                  <a:lnTo>
                    <a:pt x="172072" y="108572"/>
                  </a:lnTo>
                  <a:lnTo>
                    <a:pt x="173596" y="106984"/>
                  </a:lnTo>
                  <a:lnTo>
                    <a:pt x="176822" y="105994"/>
                  </a:lnTo>
                  <a:lnTo>
                    <a:pt x="177965" y="105994"/>
                  </a:lnTo>
                  <a:lnTo>
                    <a:pt x="179044" y="106235"/>
                  </a:lnTo>
                  <a:lnTo>
                    <a:pt x="179184" y="105435"/>
                  </a:lnTo>
                  <a:lnTo>
                    <a:pt x="179184" y="104584"/>
                  </a:lnTo>
                  <a:close/>
                </a:path>
                <a:path w="200025" h="210820">
                  <a:moveTo>
                    <a:pt x="191795" y="115811"/>
                  </a:moveTo>
                  <a:lnTo>
                    <a:pt x="190665" y="114922"/>
                  </a:lnTo>
                  <a:lnTo>
                    <a:pt x="189191" y="114465"/>
                  </a:lnTo>
                  <a:lnTo>
                    <a:pt x="186499" y="115036"/>
                  </a:lnTo>
                  <a:lnTo>
                    <a:pt x="185547" y="115735"/>
                  </a:lnTo>
                  <a:lnTo>
                    <a:pt x="184848" y="116611"/>
                  </a:lnTo>
                  <a:lnTo>
                    <a:pt x="184861" y="117665"/>
                  </a:lnTo>
                  <a:lnTo>
                    <a:pt x="184759" y="118160"/>
                  </a:lnTo>
                  <a:lnTo>
                    <a:pt x="185394" y="117856"/>
                  </a:lnTo>
                  <a:lnTo>
                    <a:pt x="186105" y="117640"/>
                  </a:lnTo>
                  <a:lnTo>
                    <a:pt x="188087" y="117614"/>
                  </a:lnTo>
                  <a:lnTo>
                    <a:pt x="189166" y="118084"/>
                  </a:lnTo>
                  <a:lnTo>
                    <a:pt x="190055" y="118808"/>
                  </a:lnTo>
                  <a:lnTo>
                    <a:pt x="191795" y="115811"/>
                  </a:lnTo>
                  <a:close/>
                </a:path>
                <a:path w="200025" h="210820">
                  <a:moveTo>
                    <a:pt x="193408" y="65468"/>
                  </a:moveTo>
                  <a:lnTo>
                    <a:pt x="191922" y="65100"/>
                  </a:lnTo>
                  <a:lnTo>
                    <a:pt x="190601" y="64249"/>
                  </a:lnTo>
                  <a:lnTo>
                    <a:pt x="189687" y="63004"/>
                  </a:lnTo>
                  <a:lnTo>
                    <a:pt x="187477" y="63576"/>
                  </a:lnTo>
                  <a:lnTo>
                    <a:pt x="185826" y="65506"/>
                  </a:lnTo>
                  <a:lnTo>
                    <a:pt x="185928" y="69951"/>
                  </a:lnTo>
                  <a:lnTo>
                    <a:pt x="187274" y="71704"/>
                  </a:lnTo>
                  <a:lnTo>
                    <a:pt x="189128" y="72390"/>
                  </a:lnTo>
                  <a:lnTo>
                    <a:pt x="189763" y="71589"/>
                  </a:lnTo>
                  <a:lnTo>
                    <a:pt x="190588" y="70929"/>
                  </a:lnTo>
                  <a:lnTo>
                    <a:pt x="192252" y="70485"/>
                  </a:lnTo>
                  <a:lnTo>
                    <a:pt x="193408" y="70535"/>
                  </a:lnTo>
                  <a:lnTo>
                    <a:pt x="193052" y="69570"/>
                  </a:lnTo>
                  <a:lnTo>
                    <a:pt x="192760" y="67792"/>
                  </a:lnTo>
                  <a:lnTo>
                    <a:pt x="192951" y="66560"/>
                  </a:lnTo>
                  <a:lnTo>
                    <a:pt x="193408" y="65468"/>
                  </a:lnTo>
                  <a:close/>
                </a:path>
                <a:path w="200025" h="210820">
                  <a:moveTo>
                    <a:pt x="195021" y="25298"/>
                  </a:moveTo>
                  <a:lnTo>
                    <a:pt x="193890" y="24130"/>
                  </a:lnTo>
                  <a:lnTo>
                    <a:pt x="193598" y="24498"/>
                  </a:lnTo>
                  <a:lnTo>
                    <a:pt x="193395" y="24917"/>
                  </a:lnTo>
                  <a:lnTo>
                    <a:pt x="193281" y="25387"/>
                  </a:lnTo>
                  <a:lnTo>
                    <a:pt x="195021" y="25298"/>
                  </a:lnTo>
                  <a:close/>
                </a:path>
                <a:path w="200025" h="210820">
                  <a:moveTo>
                    <a:pt x="196811" y="26187"/>
                  </a:moveTo>
                  <a:lnTo>
                    <a:pt x="195618" y="25273"/>
                  </a:lnTo>
                  <a:lnTo>
                    <a:pt x="195021" y="25298"/>
                  </a:lnTo>
                  <a:lnTo>
                    <a:pt x="196811" y="26187"/>
                  </a:lnTo>
                  <a:close/>
                </a:path>
                <a:path w="200025" h="210820">
                  <a:moveTo>
                    <a:pt x="199847" y="90601"/>
                  </a:moveTo>
                  <a:lnTo>
                    <a:pt x="198920" y="86233"/>
                  </a:lnTo>
                  <a:lnTo>
                    <a:pt x="197688" y="85001"/>
                  </a:lnTo>
                  <a:lnTo>
                    <a:pt x="196189" y="84404"/>
                  </a:lnTo>
                  <a:lnTo>
                    <a:pt x="195414" y="84848"/>
                  </a:lnTo>
                  <a:lnTo>
                    <a:pt x="194525" y="85128"/>
                  </a:lnTo>
                  <a:lnTo>
                    <a:pt x="193586" y="85217"/>
                  </a:lnTo>
                  <a:lnTo>
                    <a:pt x="193128" y="86614"/>
                  </a:lnTo>
                  <a:lnTo>
                    <a:pt x="192201" y="87807"/>
                  </a:lnTo>
                  <a:lnTo>
                    <a:pt x="190931" y="88633"/>
                  </a:lnTo>
                  <a:lnTo>
                    <a:pt x="189890" y="89242"/>
                  </a:lnTo>
                  <a:lnTo>
                    <a:pt x="188442" y="89636"/>
                  </a:lnTo>
                  <a:lnTo>
                    <a:pt x="188010" y="89687"/>
                  </a:lnTo>
                  <a:lnTo>
                    <a:pt x="190169" y="90474"/>
                  </a:lnTo>
                  <a:lnTo>
                    <a:pt x="191871" y="92316"/>
                  </a:lnTo>
                  <a:lnTo>
                    <a:pt x="192570" y="96570"/>
                  </a:lnTo>
                  <a:lnTo>
                    <a:pt x="192062" y="98336"/>
                  </a:lnTo>
                  <a:lnTo>
                    <a:pt x="191020" y="99707"/>
                  </a:lnTo>
                  <a:lnTo>
                    <a:pt x="190944" y="100203"/>
                  </a:lnTo>
                  <a:lnTo>
                    <a:pt x="190525" y="101104"/>
                  </a:lnTo>
                  <a:lnTo>
                    <a:pt x="193421" y="100355"/>
                  </a:lnTo>
                  <a:lnTo>
                    <a:pt x="195529" y="97726"/>
                  </a:lnTo>
                  <a:lnTo>
                    <a:pt x="195440" y="94348"/>
                  </a:lnTo>
                  <a:lnTo>
                    <a:pt x="194970" y="91363"/>
                  </a:lnTo>
                  <a:lnTo>
                    <a:pt x="195402" y="93814"/>
                  </a:lnTo>
                  <a:lnTo>
                    <a:pt x="198107" y="93243"/>
                  </a:lnTo>
                  <a:lnTo>
                    <a:pt x="199847" y="90601"/>
                  </a:lnTo>
                  <a:close/>
                </a:path>
                <a:path w="200025" h="210820">
                  <a:moveTo>
                    <a:pt x="199898" y="27317"/>
                  </a:moveTo>
                  <a:lnTo>
                    <a:pt x="199859" y="26035"/>
                  </a:lnTo>
                  <a:lnTo>
                    <a:pt x="199110" y="26162"/>
                  </a:lnTo>
                  <a:lnTo>
                    <a:pt x="196824" y="26187"/>
                  </a:lnTo>
                  <a:lnTo>
                    <a:pt x="197624" y="26784"/>
                  </a:lnTo>
                  <a:lnTo>
                    <a:pt x="198259" y="28956"/>
                  </a:lnTo>
                  <a:lnTo>
                    <a:pt x="199237" y="28359"/>
                  </a:lnTo>
                  <a:lnTo>
                    <a:pt x="199898" y="2731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730300" y="4388712"/>
              <a:ext cx="194945" cy="216535"/>
            </a:xfrm>
            <a:custGeom>
              <a:avLst/>
              <a:gdLst/>
              <a:ahLst/>
              <a:cxnLst/>
              <a:rect l="l" t="t" r="r" b="b"/>
              <a:pathLst>
                <a:path w="194945" h="216535">
                  <a:moveTo>
                    <a:pt x="6718" y="107010"/>
                  </a:moveTo>
                  <a:lnTo>
                    <a:pt x="3175" y="104038"/>
                  </a:lnTo>
                  <a:lnTo>
                    <a:pt x="914" y="104724"/>
                  </a:lnTo>
                  <a:lnTo>
                    <a:pt x="38" y="106006"/>
                  </a:lnTo>
                  <a:lnTo>
                    <a:pt x="0" y="108115"/>
                  </a:lnTo>
                  <a:lnTo>
                    <a:pt x="660" y="110248"/>
                  </a:lnTo>
                  <a:lnTo>
                    <a:pt x="2552" y="111226"/>
                  </a:lnTo>
                  <a:lnTo>
                    <a:pt x="5600" y="110299"/>
                  </a:lnTo>
                  <a:lnTo>
                    <a:pt x="6451" y="109220"/>
                  </a:lnTo>
                  <a:lnTo>
                    <a:pt x="6718" y="107505"/>
                  </a:lnTo>
                  <a:lnTo>
                    <a:pt x="6718" y="107010"/>
                  </a:lnTo>
                  <a:close/>
                </a:path>
                <a:path w="194945" h="216535">
                  <a:moveTo>
                    <a:pt x="17513" y="172593"/>
                  </a:moveTo>
                  <a:lnTo>
                    <a:pt x="17056" y="170573"/>
                  </a:lnTo>
                  <a:lnTo>
                    <a:pt x="16357" y="169024"/>
                  </a:lnTo>
                  <a:lnTo>
                    <a:pt x="14973" y="168236"/>
                  </a:lnTo>
                  <a:lnTo>
                    <a:pt x="13081" y="168389"/>
                  </a:lnTo>
                  <a:lnTo>
                    <a:pt x="11087" y="168998"/>
                  </a:lnTo>
                  <a:lnTo>
                    <a:pt x="10096" y="170878"/>
                  </a:lnTo>
                  <a:lnTo>
                    <a:pt x="11061" y="174015"/>
                  </a:lnTo>
                  <a:lnTo>
                    <a:pt x="12306" y="174891"/>
                  </a:lnTo>
                  <a:lnTo>
                    <a:pt x="14452" y="174980"/>
                  </a:lnTo>
                  <a:lnTo>
                    <a:pt x="16560" y="174332"/>
                  </a:lnTo>
                  <a:lnTo>
                    <a:pt x="17513" y="172593"/>
                  </a:lnTo>
                  <a:close/>
                </a:path>
                <a:path w="194945" h="216535">
                  <a:moveTo>
                    <a:pt x="21158" y="69659"/>
                  </a:moveTo>
                  <a:lnTo>
                    <a:pt x="20828" y="68872"/>
                  </a:lnTo>
                  <a:lnTo>
                    <a:pt x="19507" y="67564"/>
                  </a:lnTo>
                  <a:lnTo>
                    <a:pt x="18719" y="67233"/>
                  </a:lnTo>
                  <a:lnTo>
                    <a:pt x="16852" y="67233"/>
                  </a:lnTo>
                  <a:lnTo>
                    <a:pt x="16052" y="67564"/>
                  </a:lnTo>
                  <a:lnTo>
                    <a:pt x="14744" y="68872"/>
                  </a:lnTo>
                  <a:lnTo>
                    <a:pt x="14414" y="69659"/>
                  </a:lnTo>
                  <a:lnTo>
                    <a:pt x="14414" y="71501"/>
                  </a:lnTo>
                  <a:lnTo>
                    <a:pt x="14744" y="72301"/>
                  </a:lnTo>
                  <a:lnTo>
                    <a:pt x="16052" y="73596"/>
                  </a:lnTo>
                  <a:lnTo>
                    <a:pt x="16852" y="73926"/>
                  </a:lnTo>
                  <a:lnTo>
                    <a:pt x="18719" y="73926"/>
                  </a:lnTo>
                  <a:lnTo>
                    <a:pt x="19507" y="73596"/>
                  </a:lnTo>
                  <a:lnTo>
                    <a:pt x="20828" y="72301"/>
                  </a:lnTo>
                  <a:lnTo>
                    <a:pt x="21158" y="71501"/>
                  </a:lnTo>
                  <a:lnTo>
                    <a:pt x="21158" y="69659"/>
                  </a:lnTo>
                  <a:close/>
                </a:path>
                <a:path w="194945" h="216535">
                  <a:moveTo>
                    <a:pt x="22758" y="134645"/>
                  </a:moveTo>
                  <a:lnTo>
                    <a:pt x="22428" y="133858"/>
                  </a:lnTo>
                  <a:lnTo>
                    <a:pt x="21107" y="132549"/>
                  </a:lnTo>
                  <a:lnTo>
                    <a:pt x="20320" y="132232"/>
                  </a:lnTo>
                  <a:lnTo>
                    <a:pt x="18453" y="132232"/>
                  </a:lnTo>
                  <a:lnTo>
                    <a:pt x="17653" y="132549"/>
                  </a:lnTo>
                  <a:lnTo>
                    <a:pt x="16332" y="133858"/>
                  </a:lnTo>
                  <a:lnTo>
                    <a:pt x="16002" y="134645"/>
                  </a:lnTo>
                  <a:lnTo>
                    <a:pt x="16002" y="136499"/>
                  </a:lnTo>
                  <a:lnTo>
                    <a:pt x="16332" y="137287"/>
                  </a:lnTo>
                  <a:lnTo>
                    <a:pt x="17653" y="138595"/>
                  </a:lnTo>
                  <a:lnTo>
                    <a:pt x="18453" y="138925"/>
                  </a:lnTo>
                  <a:lnTo>
                    <a:pt x="20320" y="138925"/>
                  </a:lnTo>
                  <a:lnTo>
                    <a:pt x="21107" y="138595"/>
                  </a:lnTo>
                  <a:lnTo>
                    <a:pt x="22428" y="137287"/>
                  </a:lnTo>
                  <a:lnTo>
                    <a:pt x="22758" y="136499"/>
                  </a:lnTo>
                  <a:lnTo>
                    <a:pt x="22758" y="134645"/>
                  </a:lnTo>
                  <a:close/>
                </a:path>
                <a:path w="194945" h="216535">
                  <a:moveTo>
                    <a:pt x="32207" y="71894"/>
                  </a:moveTo>
                  <a:lnTo>
                    <a:pt x="31623" y="69977"/>
                  </a:lnTo>
                  <a:lnTo>
                    <a:pt x="30670" y="69215"/>
                  </a:lnTo>
                  <a:lnTo>
                    <a:pt x="28994" y="68783"/>
                  </a:lnTo>
                  <a:lnTo>
                    <a:pt x="28384" y="68719"/>
                  </a:lnTo>
                  <a:lnTo>
                    <a:pt x="25971" y="69456"/>
                  </a:lnTo>
                  <a:lnTo>
                    <a:pt x="24980" y="71335"/>
                  </a:lnTo>
                  <a:lnTo>
                    <a:pt x="26073" y="74866"/>
                  </a:lnTo>
                  <a:lnTo>
                    <a:pt x="27952" y="75857"/>
                  </a:lnTo>
                  <a:lnTo>
                    <a:pt x="30746" y="75006"/>
                  </a:lnTo>
                  <a:lnTo>
                    <a:pt x="31457" y="74256"/>
                  </a:lnTo>
                  <a:lnTo>
                    <a:pt x="32118" y="72669"/>
                  </a:lnTo>
                  <a:lnTo>
                    <a:pt x="32207" y="71894"/>
                  </a:lnTo>
                  <a:close/>
                </a:path>
                <a:path w="194945" h="216535">
                  <a:moveTo>
                    <a:pt x="37211" y="116319"/>
                  </a:moveTo>
                  <a:lnTo>
                    <a:pt x="36360" y="113576"/>
                  </a:lnTo>
                  <a:lnTo>
                    <a:pt x="34467" y="112585"/>
                  </a:lnTo>
                  <a:lnTo>
                    <a:pt x="30911" y="113665"/>
                  </a:lnTo>
                  <a:lnTo>
                    <a:pt x="29908" y="115531"/>
                  </a:lnTo>
                  <a:lnTo>
                    <a:pt x="31013" y="119075"/>
                  </a:lnTo>
                  <a:lnTo>
                    <a:pt x="32893" y="120053"/>
                  </a:lnTo>
                  <a:lnTo>
                    <a:pt x="34810" y="119468"/>
                  </a:lnTo>
                  <a:lnTo>
                    <a:pt x="35636" y="119049"/>
                  </a:lnTo>
                  <a:lnTo>
                    <a:pt x="36131" y="118643"/>
                  </a:lnTo>
                  <a:lnTo>
                    <a:pt x="37007" y="117309"/>
                  </a:lnTo>
                  <a:lnTo>
                    <a:pt x="37211" y="116319"/>
                  </a:lnTo>
                  <a:close/>
                </a:path>
                <a:path w="194945" h="216535">
                  <a:moveTo>
                    <a:pt x="37312" y="205600"/>
                  </a:moveTo>
                  <a:lnTo>
                    <a:pt x="36728" y="203733"/>
                  </a:lnTo>
                  <a:lnTo>
                    <a:pt x="35941" y="201993"/>
                  </a:lnTo>
                  <a:lnTo>
                    <a:pt x="34213" y="201117"/>
                  </a:lnTo>
                  <a:lnTo>
                    <a:pt x="30975" y="202107"/>
                  </a:lnTo>
                  <a:lnTo>
                    <a:pt x="30073" y="203631"/>
                  </a:lnTo>
                  <a:lnTo>
                    <a:pt x="30314" y="205816"/>
                  </a:lnTo>
                  <a:lnTo>
                    <a:pt x="30632" y="206832"/>
                  </a:lnTo>
                  <a:lnTo>
                    <a:pt x="31419" y="207543"/>
                  </a:lnTo>
                  <a:lnTo>
                    <a:pt x="32905" y="208114"/>
                  </a:lnTo>
                  <a:lnTo>
                    <a:pt x="33629" y="208191"/>
                  </a:lnTo>
                  <a:lnTo>
                    <a:pt x="34086" y="208153"/>
                  </a:lnTo>
                  <a:lnTo>
                    <a:pt x="36309" y="207479"/>
                  </a:lnTo>
                  <a:lnTo>
                    <a:pt x="37312" y="205600"/>
                  </a:lnTo>
                  <a:close/>
                </a:path>
                <a:path w="194945" h="216535">
                  <a:moveTo>
                    <a:pt x="37871" y="152565"/>
                  </a:moveTo>
                  <a:lnTo>
                    <a:pt x="34442" y="149682"/>
                  </a:lnTo>
                  <a:lnTo>
                    <a:pt x="33058" y="150101"/>
                  </a:lnTo>
                  <a:lnTo>
                    <a:pt x="32308" y="150660"/>
                  </a:lnTo>
                  <a:lnTo>
                    <a:pt x="31343" y="151498"/>
                  </a:lnTo>
                  <a:lnTo>
                    <a:pt x="30899" y="152857"/>
                  </a:lnTo>
                  <a:lnTo>
                    <a:pt x="31851" y="155905"/>
                  </a:lnTo>
                  <a:lnTo>
                    <a:pt x="33743" y="156895"/>
                  </a:lnTo>
                  <a:lnTo>
                    <a:pt x="35648" y="156311"/>
                  </a:lnTo>
                  <a:lnTo>
                    <a:pt x="37033" y="155638"/>
                  </a:lnTo>
                  <a:lnTo>
                    <a:pt x="37795" y="154571"/>
                  </a:lnTo>
                  <a:lnTo>
                    <a:pt x="37871" y="152565"/>
                  </a:lnTo>
                  <a:close/>
                </a:path>
                <a:path w="194945" h="216535">
                  <a:moveTo>
                    <a:pt x="37934" y="172364"/>
                  </a:moveTo>
                  <a:lnTo>
                    <a:pt x="37528" y="169875"/>
                  </a:lnTo>
                  <a:lnTo>
                    <a:pt x="37172" y="169316"/>
                  </a:lnTo>
                  <a:lnTo>
                    <a:pt x="35801" y="167982"/>
                  </a:lnTo>
                  <a:lnTo>
                    <a:pt x="34823" y="167614"/>
                  </a:lnTo>
                  <a:lnTo>
                    <a:pt x="32956" y="167919"/>
                  </a:lnTo>
                  <a:lnTo>
                    <a:pt x="32296" y="168363"/>
                  </a:lnTo>
                  <a:lnTo>
                    <a:pt x="31534" y="169214"/>
                  </a:lnTo>
                  <a:lnTo>
                    <a:pt x="31000" y="170434"/>
                  </a:lnTo>
                  <a:lnTo>
                    <a:pt x="30873" y="171018"/>
                  </a:lnTo>
                  <a:lnTo>
                    <a:pt x="31076" y="172250"/>
                  </a:lnTo>
                  <a:lnTo>
                    <a:pt x="31394" y="172770"/>
                  </a:lnTo>
                  <a:lnTo>
                    <a:pt x="32524" y="174078"/>
                  </a:lnTo>
                  <a:lnTo>
                    <a:pt x="33642" y="174586"/>
                  </a:lnTo>
                  <a:lnTo>
                    <a:pt x="36690" y="174091"/>
                  </a:lnTo>
                  <a:lnTo>
                    <a:pt x="37934" y="172364"/>
                  </a:lnTo>
                  <a:close/>
                </a:path>
                <a:path w="194945" h="216535">
                  <a:moveTo>
                    <a:pt x="45199" y="176174"/>
                  </a:moveTo>
                  <a:lnTo>
                    <a:pt x="44437" y="173736"/>
                  </a:lnTo>
                  <a:lnTo>
                    <a:pt x="42545" y="172745"/>
                  </a:lnTo>
                  <a:lnTo>
                    <a:pt x="40208" y="173456"/>
                  </a:lnTo>
                  <a:lnTo>
                    <a:pt x="39370" y="174193"/>
                  </a:lnTo>
                  <a:lnTo>
                    <a:pt x="38544" y="175031"/>
                  </a:lnTo>
                  <a:lnTo>
                    <a:pt x="38163" y="176263"/>
                  </a:lnTo>
                  <a:lnTo>
                    <a:pt x="38887" y="178600"/>
                  </a:lnTo>
                  <a:lnTo>
                    <a:pt x="39801" y="179349"/>
                  </a:lnTo>
                  <a:lnTo>
                    <a:pt x="41478" y="179819"/>
                  </a:lnTo>
                  <a:lnTo>
                    <a:pt x="42113" y="179882"/>
                  </a:lnTo>
                  <a:lnTo>
                    <a:pt x="43853" y="179349"/>
                  </a:lnTo>
                  <a:lnTo>
                    <a:pt x="44602" y="178485"/>
                  </a:lnTo>
                  <a:lnTo>
                    <a:pt x="45123" y="176847"/>
                  </a:lnTo>
                  <a:lnTo>
                    <a:pt x="45199" y="176174"/>
                  </a:lnTo>
                  <a:close/>
                </a:path>
                <a:path w="194945" h="216535">
                  <a:moveTo>
                    <a:pt x="46024" y="121323"/>
                  </a:moveTo>
                  <a:lnTo>
                    <a:pt x="45427" y="117678"/>
                  </a:lnTo>
                  <a:lnTo>
                    <a:pt x="43688" y="116446"/>
                  </a:lnTo>
                  <a:lnTo>
                    <a:pt x="41452" y="116814"/>
                  </a:lnTo>
                  <a:lnTo>
                    <a:pt x="40284" y="117424"/>
                  </a:lnTo>
                  <a:lnTo>
                    <a:pt x="39890" y="117779"/>
                  </a:lnTo>
                  <a:lnTo>
                    <a:pt x="39154" y="118910"/>
                  </a:lnTo>
                  <a:lnTo>
                    <a:pt x="38925" y="119735"/>
                  </a:lnTo>
                  <a:lnTo>
                    <a:pt x="39243" y="121615"/>
                  </a:lnTo>
                  <a:lnTo>
                    <a:pt x="39878" y="122415"/>
                  </a:lnTo>
                  <a:lnTo>
                    <a:pt x="41109" y="123126"/>
                  </a:lnTo>
                  <a:lnTo>
                    <a:pt x="42621" y="123405"/>
                  </a:lnTo>
                  <a:lnTo>
                    <a:pt x="44780" y="123050"/>
                  </a:lnTo>
                  <a:lnTo>
                    <a:pt x="46024" y="121323"/>
                  </a:lnTo>
                  <a:close/>
                </a:path>
                <a:path w="194945" h="216535">
                  <a:moveTo>
                    <a:pt x="49885" y="82689"/>
                  </a:moveTo>
                  <a:lnTo>
                    <a:pt x="49669" y="82118"/>
                  </a:lnTo>
                  <a:lnTo>
                    <a:pt x="49237" y="82397"/>
                  </a:lnTo>
                  <a:lnTo>
                    <a:pt x="47332" y="82905"/>
                  </a:lnTo>
                  <a:lnTo>
                    <a:pt x="45694" y="82029"/>
                  </a:lnTo>
                  <a:lnTo>
                    <a:pt x="45046" y="80518"/>
                  </a:lnTo>
                  <a:lnTo>
                    <a:pt x="43815" y="81178"/>
                  </a:lnTo>
                  <a:lnTo>
                    <a:pt x="43065" y="82537"/>
                  </a:lnTo>
                  <a:lnTo>
                    <a:pt x="43599" y="85801"/>
                  </a:lnTo>
                  <a:lnTo>
                    <a:pt x="45339" y="87033"/>
                  </a:lnTo>
                  <a:lnTo>
                    <a:pt x="47726" y="86652"/>
                  </a:lnTo>
                  <a:lnTo>
                    <a:pt x="48196" y="86410"/>
                  </a:lnTo>
                  <a:lnTo>
                    <a:pt x="48615" y="86093"/>
                  </a:lnTo>
                  <a:lnTo>
                    <a:pt x="48463" y="85636"/>
                  </a:lnTo>
                  <a:lnTo>
                    <a:pt x="48450" y="84251"/>
                  </a:lnTo>
                  <a:lnTo>
                    <a:pt x="49034" y="83299"/>
                  </a:lnTo>
                  <a:lnTo>
                    <a:pt x="49885" y="82689"/>
                  </a:lnTo>
                  <a:close/>
                </a:path>
                <a:path w="194945" h="216535">
                  <a:moveTo>
                    <a:pt x="49974" y="145364"/>
                  </a:moveTo>
                  <a:lnTo>
                    <a:pt x="49390" y="141770"/>
                  </a:lnTo>
                  <a:lnTo>
                    <a:pt x="47650" y="140538"/>
                  </a:lnTo>
                  <a:lnTo>
                    <a:pt x="45186" y="140931"/>
                  </a:lnTo>
                  <a:lnTo>
                    <a:pt x="44678" y="141236"/>
                  </a:lnTo>
                  <a:lnTo>
                    <a:pt x="43345" y="142354"/>
                  </a:lnTo>
                  <a:lnTo>
                    <a:pt x="42824" y="143471"/>
                  </a:lnTo>
                  <a:lnTo>
                    <a:pt x="43332" y="146507"/>
                  </a:lnTo>
                  <a:lnTo>
                    <a:pt x="45059" y="147739"/>
                  </a:lnTo>
                  <a:lnTo>
                    <a:pt x="48793" y="147015"/>
                  </a:lnTo>
                  <a:lnTo>
                    <a:pt x="49974" y="145364"/>
                  </a:lnTo>
                  <a:close/>
                </a:path>
                <a:path w="194945" h="216535">
                  <a:moveTo>
                    <a:pt x="51193" y="38061"/>
                  </a:moveTo>
                  <a:lnTo>
                    <a:pt x="50863" y="37274"/>
                  </a:lnTo>
                  <a:lnTo>
                    <a:pt x="49555" y="35966"/>
                  </a:lnTo>
                  <a:lnTo>
                    <a:pt x="48755" y="35636"/>
                  </a:lnTo>
                  <a:lnTo>
                    <a:pt x="46901" y="35636"/>
                  </a:lnTo>
                  <a:lnTo>
                    <a:pt x="46101" y="35966"/>
                  </a:lnTo>
                  <a:lnTo>
                    <a:pt x="44780" y="37274"/>
                  </a:lnTo>
                  <a:lnTo>
                    <a:pt x="44462" y="38061"/>
                  </a:lnTo>
                  <a:lnTo>
                    <a:pt x="44462" y="39903"/>
                  </a:lnTo>
                  <a:lnTo>
                    <a:pt x="44780" y="40690"/>
                  </a:lnTo>
                  <a:lnTo>
                    <a:pt x="46101" y="41998"/>
                  </a:lnTo>
                  <a:lnTo>
                    <a:pt x="46901" y="42329"/>
                  </a:lnTo>
                  <a:lnTo>
                    <a:pt x="48755" y="42329"/>
                  </a:lnTo>
                  <a:lnTo>
                    <a:pt x="49555" y="41998"/>
                  </a:lnTo>
                  <a:lnTo>
                    <a:pt x="50863" y="40690"/>
                  </a:lnTo>
                  <a:lnTo>
                    <a:pt x="51193" y="39903"/>
                  </a:lnTo>
                  <a:lnTo>
                    <a:pt x="51193" y="38061"/>
                  </a:lnTo>
                  <a:close/>
                </a:path>
                <a:path w="194945" h="216535">
                  <a:moveTo>
                    <a:pt x="53022" y="133400"/>
                  </a:moveTo>
                  <a:lnTo>
                    <a:pt x="52031" y="130200"/>
                  </a:lnTo>
                  <a:lnTo>
                    <a:pt x="49212" y="128727"/>
                  </a:lnTo>
                  <a:lnTo>
                    <a:pt x="43916" y="130352"/>
                  </a:lnTo>
                  <a:lnTo>
                    <a:pt x="42430" y="133134"/>
                  </a:lnTo>
                  <a:lnTo>
                    <a:pt x="44056" y="138391"/>
                  </a:lnTo>
                  <a:lnTo>
                    <a:pt x="46863" y="139877"/>
                  </a:lnTo>
                  <a:lnTo>
                    <a:pt x="50609" y="138722"/>
                  </a:lnTo>
                  <a:lnTo>
                    <a:pt x="53022" y="133400"/>
                  </a:lnTo>
                  <a:close/>
                </a:path>
                <a:path w="194945" h="216535">
                  <a:moveTo>
                    <a:pt x="64795" y="109448"/>
                  </a:moveTo>
                  <a:lnTo>
                    <a:pt x="63830" y="106299"/>
                  </a:lnTo>
                  <a:lnTo>
                    <a:pt x="63411" y="105676"/>
                  </a:lnTo>
                  <a:lnTo>
                    <a:pt x="62903" y="105143"/>
                  </a:lnTo>
                  <a:lnTo>
                    <a:pt x="63271" y="104292"/>
                  </a:lnTo>
                  <a:lnTo>
                    <a:pt x="63500" y="103378"/>
                  </a:lnTo>
                  <a:lnTo>
                    <a:pt x="62890" y="99682"/>
                  </a:lnTo>
                  <a:lnTo>
                    <a:pt x="60947" y="98298"/>
                  </a:lnTo>
                  <a:lnTo>
                    <a:pt x="60947" y="107835"/>
                  </a:lnTo>
                  <a:lnTo>
                    <a:pt x="57454" y="108394"/>
                  </a:lnTo>
                  <a:lnTo>
                    <a:pt x="60934" y="107835"/>
                  </a:lnTo>
                  <a:lnTo>
                    <a:pt x="60947" y="98298"/>
                  </a:lnTo>
                  <a:lnTo>
                    <a:pt x="60312" y="97840"/>
                  </a:lnTo>
                  <a:lnTo>
                    <a:pt x="54838" y="98717"/>
                  </a:lnTo>
                  <a:lnTo>
                    <a:pt x="52984" y="101282"/>
                  </a:lnTo>
                  <a:lnTo>
                    <a:pt x="53594" y="104978"/>
                  </a:lnTo>
                  <a:lnTo>
                    <a:pt x="54102" y="105778"/>
                  </a:lnTo>
                  <a:lnTo>
                    <a:pt x="54711" y="106476"/>
                  </a:lnTo>
                  <a:lnTo>
                    <a:pt x="54457" y="107340"/>
                  </a:lnTo>
                  <a:lnTo>
                    <a:pt x="55092" y="107937"/>
                  </a:lnTo>
                  <a:lnTo>
                    <a:pt x="55499" y="108775"/>
                  </a:lnTo>
                  <a:lnTo>
                    <a:pt x="55511" y="110261"/>
                  </a:lnTo>
                  <a:lnTo>
                    <a:pt x="55130" y="111213"/>
                  </a:lnTo>
                  <a:lnTo>
                    <a:pt x="55651" y="111988"/>
                  </a:lnTo>
                  <a:lnTo>
                    <a:pt x="56324" y="112610"/>
                  </a:lnTo>
                  <a:lnTo>
                    <a:pt x="58242" y="113487"/>
                  </a:lnTo>
                  <a:lnTo>
                    <a:pt x="59499" y="113652"/>
                  </a:lnTo>
                  <a:lnTo>
                    <a:pt x="60960" y="113195"/>
                  </a:lnTo>
                  <a:lnTo>
                    <a:pt x="61328" y="112941"/>
                  </a:lnTo>
                  <a:lnTo>
                    <a:pt x="63563" y="111912"/>
                  </a:lnTo>
                  <a:lnTo>
                    <a:pt x="64795" y="109448"/>
                  </a:lnTo>
                  <a:close/>
                </a:path>
                <a:path w="194945" h="216535">
                  <a:moveTo>
                    <a:pt x="71945" y="183045"/>
                  </a:moveTo>
                  <a:lnTo>
                    <a:pt x="71107" y="180314"/>
                  </a:lnTo>
                  <a:lnTo>
                    <a:pt x="70993" y="180149"/>
                  </a:lnTo>
                  <a:lnTo>
                    <a:pt x="70104" y="177825"/>
                  </a:lnTo>
                  <a:lnTo>
                    <a:pt x="67665" y="176530"/>
                  </a:lnTo>
                  <a:lnTo>
                    <a:pt x="65112" y="177101"/>
                  </a:lnTo>
                  <a:lnTo>
                    <a:pt x="64871" y="177114"/>
                  </a:lnTo>
                  <a:lnTo>
                    <a:pt x="62204" y="177927"/>
                  </a:lnTo>
                  <a:lnTo>
                    <a:pt x="60718" y="180721"/>
                  </a:lnTo>
                  <a:lnTo>
                    <a:pt x="62318" y="185864"/>
                  </a:lnTo>
                  <a:lnTo>
                    <a:pt x="64922" y="187261"/>
                  </a:lnTo>
                  <a:lnTo>
                    <a:pt x="67818" y="186639"/>
                  </a:lnTo>
                  <a:lnTo>
                    <a:pt x="70459" y="185839"/>
                  </a:lnTo>
                  <a:lnTo>
                    <a:pt x="71945" y="183045"/>
                  </a:lnTo>
                  <a:close/>
                </a:path>
                <a:path w="194945" h="216535">
                  <a:moveTo>
                    <a:pt x="74612" y="151193"/>
                  </a:moveTo>
                  <a:lnTo>
                    <a:pt x="74104" y="149796"/>
                  </a:lnTo>
                  <a:lnTo>
                    <a:pt x="73063" y="148742"/>
                  </a:lnTo>
                  <a:lnTo>
                    <a:pt x="70904" y="147929"/>
                  </a:lnTo>
                  <a:lnTo>
                    <a:pt x="70065" y="147751"/>
                  </a:lnTo>
                  <a:lnTo>
                    <a:pt x="68275" y="148043"/>
                  </a:lnTo>
                  <a:lnTo>
                    <a:pt x="67538" y="148450"/>
                  </a:lnTo>
                  <a:lnTo>
                    <a:pt x="66878" y="148971"/>
                  </a:lnTo>
                  <a:lnTo>
                    <a:pt x="66040" y="148653"/>
                  </a:lnTo>
                  <a:lnTo>
                    <a:pt x="64820" y="148386"/>
                  </a:lnTo>
                  <a:lnTo>
                    <a:pt x="64020" y="148374"/>
                  </a:lnTo>
                  <a:lnTo>
                    <a:pt x="62509" y="148666"/>
                  </a:lnTo>
                  <a:lnTo>
                    <a:pt x="59499" y="149580"/>
                  </a:lnTo>
                  <a:lnTo>
                    <a:pt x="57734" y="152590"/>
                  </a:lnTo>
                  <a:lnTo>
                    <a:pt x="58420" y="156349"/>
                  </a:lnTo>
                  <a:lnTo>
                    <a:pt x="64655" y="160858"/>
                  </a:lnTo>
                  <a:lnTo>
                    <a:pt x="67665" y="159943"/>
                  </a:lnTo>
                  <a:lnTo>
                    <a:pt x="68859" y="158940"/>
                  </a:lnTo>
                  <a:lnTo>
                    <a:pt x="69621" y="157683"/>
                  </a:lnTo>
                  <a:lnTo>
                    <a:pt x="70002" y="157708"/>
                  </a:lnTo>
                  <a:lnTo>
                    <a:pt x="70370" y="157784"/>
                  </a:lnTo>
                  <a:lnTo>
                    <a:pt x="71932" y="157543"/>
                  </a:lnTo>
                  <a:lnTo>
                    <a:pt x="72885" y="156921"/>
                  </a:lnTo>
                  <a:lnTo>
                    <a:pt x="73621" y="156121"/>
                  </a:lnTo>
                  <a:lnTo>
                    <a:pt x="73177" y="155562"/>
                  </a:lnTo>
                  <a:lnTo>
                    <a:pt x="72859" y="154889"/>
                  </a:lnTo>
                  <a:lnTo>
                    <a:pt x="72834" y="152844"/>
                  </a:lnTo>
                  <a:lnTo>
                    <a:pt x="73558" y="151765"/>
                  </a:lnTo>
                  <a:lnTo>
                    <a:pt x="74612" y="151193"/>
                  </a:lnTo>
                  <a:close/>
                </a:path>
                <a:path w="194945" h="216535">
                  <a:moveTo>
                    <a:pt x="76720" y="54063"/>
                  </a:moveTo>
                  <a:lnTo>
                    <a:pt x="76390" y="53276"/>
                  </a:lnTo>
                  <a:lnTo>
                    <a:pt x="75082" y="51968"/>
                  </a:lnTo>
                  <a:lnTo>
                    <a:pt x="74282" y="51638"/>
                  </a:lnTo>
                  <a:lnTo>
                    <a:pt x="72428" y="51638"/>
                  </a:lnTo>
                  <a:lnTo>
                    <a:pt x="71628" y="51968"/>
                  </a:lnTo>
                  <a:lnTo>
                    <a:pt x="70307" y="53276"/>
                  </a:lnTo>
                  <a:lnTo>
                    <a:pt x="69977" y="54063"/>
                  </a:lnTo>
                  <a:lnTo>
                    <a:pt x="69977" y="55905"/>
                  </a:lnTo>
                  <a:lnTo>
                    <a:pt x="70307" y="56705"/>
                  </a:lnTo>
                  <a:lnTo>
                    <a:pt x="71628" y="58000"/>
                  </a:lnTo>
                  <a:lnTo>
                    <a:pt x="72428" y="58331"/>
                  </a:lnTo>
                  <a:lnTo>
                    <a:pt x="74282" y="58331"/>
                  </a:lnTo>
                  <a:lnTo>
                    <a:pt x="75082" y="58000"/>
                  </a:lnTo>
                  <a:lnTo>
                    <a:pt x="76390" y="56705"/>
                  </a:lnTo>
                  <a:lnTo>
                    <a:pt x="76720" y="55905"/>
                  </a:lnTo>
                  <a:lnTo>
                    <a:pt x="76720" y="54063"/>
                  </a:lnTo>
                  <a:close/>
                </a:path>
                <a:path w="194945" h="216535">
                  <a:moveTo>
                    <a:pt x="78206" y="79679"/>
                  </a:moveTo>
                  <a:lnTo>
                    <a:pt x="77927" y="78003"/>
                  </a:lnTo>
                  <a:lnTo>
                    <a:pt x="77609" y="77381"/>
                  </a:lnTo>
                  <a:lnTo>
                    <a:pt x="76974" y="75768"/>
                  </a:lnTo>
                  <a:lnTo>
                    <a:pt x="75603" y="74612"/>
                  </a:lnTo>
                  <a:lnTo>
                    <a:pt x="73901" y="74307"/>
                  </a:lnTo>
                  <a:lnTo>
                    <a:pt x="72999" y="75336"/>
                  </a:lnTo>
                  <a:lnTo>
                    <a:pt x="71716" y="76009"/>
                  </a:lnTo>
                  <a:lnTo>
                    <a:pt x="69926" y="76022"/>
                  </a:lnTo>
                  <a:lnTo>
                    <a:pt x="69380" y="75857"/>
                  </a:lnTo>
                  <a:lnTo>
                    <a:pt x="68732" y="76568"/>
                  </a:lnTo>
                  <a:lnTo>
                    <a:pt x="68300" y="77419"/>
                  </a:lnTo>
                  <a:lnTo>
                    <a:pt x="68135" y="78397"/>
                  </a:lnTo>
                  <a:lnTo>
                    <a:pt x="67348" y="78117"/>
                  </a:lnTo>
                  <a:lnTo>
                    <a:pt x="66522" y="78028"/>
                  </a:lnTo>
                  <a:lnTo>
                    <a:pt x="65430" y="78206"/>
                  </a:lnTo>
                  <a:lnTo>
                    <a:pt x="65201" y="78168"/>
                  </a:lnTo>
                  <a:lnTo>
                    <a:pt x="63690" y="78638"/>
                  </a:lnTo>
                  <a:lnTo>
                    <a:pt x="62687" y="79502"/>
                  </a:lnTo>
                  <a:lnTo>
                    <a:pt x="62090" y="80581"/>
                  </a:lnTo>
                  <a:lnTo>
                    <a:pt x="63906" y="80111"/>
                  </a:lnTo>
                  <a:lnTo>
                    <a:pt x="65747" y="81178"/>
                  </a:lnTo>
                  <a:lnTo>
                    <a:pt x="66675" y="84759"/>
                  </a:lnTo>
                  <a:lnTo>
                    <a:pt x="65595" y="86588"/>
                  </a:lnTo>
                  <a:lnTo>
                    <a:pt x="63690" y="87058"/>
                  </a:lnTo>
                  <a:lnTo>
                    <a:pt x="64630" y="87693"/>
                  </a:lnTo>
                  <a:lnTo>
                    <a:pt x="65747" y="87960"/>
                  </a:lnTo>
                  <a:lnTo>
                    <a:pt x="66929" y="87858"/>
                  </a:lnTo>
                  <a:lnTo>
                    <a:pt x="66763" y="87503"/>
                  </a:lnTo>
                  <a:lnTo>
                    <a:pt x="66332" y="85712"/>
                  </a:lnTo>
                  <a:lnTo>
                    <a:pt x="67462" y="83908"/>
                  </a:lnTo>
                  <a:lnTo>
                    <a:pt x="69710" y="83375"/>
                  </a:lnTo>
                  <a:lnTo>
                    <a:pt x="70573" y="83426"/>
                  </a:lnTo>
                  <a:lnTo>
                    <a:pt x="69303" y="82715"/>
                  </a:lnTo>
                  <a:lnTo>
                    <a:pt x="68326" y="81521"/>
                  </a:lnTo>
                  <a:lnTo>
                    <a:pt x="67983" y="79425"/>
                  </a:lnTo>
                  <a:lnTo>
                    <a:pt x="68338" y="81508"/>
                  </a:lnTo>
                  <a:lnTo>
                    <a:pt x="69303" y="82715"/>
                  </a:lnTo>
                  <a:lnTo>
                    <a:pt x="70573" y="83426"/>
                  </a:lnTo>
                  <a:lnTo>
                    <a:pt x="71094" y="83515"/>
                  </a:lnTo>
                  <a:lnTo>
                    <a:pt x="71551" y="83718"/>
                  </a:lnTo>
                  <a:lnTo>
                    <a:pt x="71958" y="84010"/>
                  </a:lnTo>
                  <a:lnTo>
                    <a:pt x="72174" y="84061"/>
                  </a:lnTo>
                  <a:lnTo>
                    <a:pt x="72644" y="84035"/>
                  </a:lnTo>
                  <a:lnTo>
                    <a:pt x="72961" y="82969"/>
                  </a:lnTo>
                  <a:lnTo>
                    <a:pt x="73761" y="82054"/>
                  </a:lnTo>
                  <a:lnTo>
                    <a:pt x="75717" y="81534"/>
                  </a:lnTo>
                  <a:lnTo>
                    <a:pt x="76479" y="81648"/>
                  </a:lnTo>
                  <a:lnTo>
                    <a:pt x="77165" y="81953"/>
                  </a:lnTo>
                  <a:lnTo>
                    <a:pt x="77863" y="80937"/>
                  </a:lnTo>
                  <a:lnTo>
                    <a:pt x="78206" y="79679"/>
                  </a:lnTo>
                  <a:close/>
                </a:path>
                <a:path w="194945" h="216535">
                  <a:moveTo>
                    <a:pt x="78346" y="30353"/>
                  </a:moveTo>
                  <a:lnTo>
                    <a:pt x="77343" y="27114"/>
                  </a:lnTo>
                  <a:lnTo>
                    <a:pt x="75463" y="26123"/>
                  </a:lnTo>
                  <a:lnTo>
                    <a:pt x="71894" y="27216"/>
                  </a:lnTo>
                  <a:lnTo>
                    <a:pt x="70904" y="29083"/>
                  </a:lnTo>
                  <a:lnTo>
                    <a:pt x="71653" y="31521"/>
                  </a:lnTo>
                  <a:lnTo>
                    <a:pt x="72097" y="32029"/>
                  </a:lnTo>
                  <a:lnTo>
                    <a:pt x="72605" y="32435"/>
                  </a:lnTo>
                  <a:lnTo>
                    <a:pt x="73240" y="32067"/>
                  </a:lnTo>
                  <a:lnTo>
                    <a:pt x="74663" y="31724"/>
                  </a:lnTo>
                  <a:lnTo>
                    <a:pt x="75666" y="32029"/>
                  </a:lnTo>
                  <a:lnTo>
                    <a:pt x="76454" y="32639"/>
                  </a:lnTo>
                  <a:lnTo>
                    <a:pt x="77698" y="31851"/>
                  </a:lnTo>
                  <a:lnTo>
                    <a:pt x="78346" y="30353"/>
                  </a:lnTo>
                  <a:close/>
                </a:path>
                <a:path w="194945" h="216535">
                  <a:moveTo>
                    <a:pt x="78511" y="130213"/>
                  </a:moveTo>
                  <a:lnTo>
                    <a:pt x="77673" y="127114"/>
                  </a:lnTo>
                  <a:lnTo>
                    <a:pt x="77050" y="129336"/>
                  </a:lnTo>
                  <a:lnTo>
                    <a:pt x="75184" y="131114"/>
                  </a:lnTo>
                  <a:lnTo>
                    <a:pt x="69735" y="132003"/>
                  </a:lnTo>
                  <a:lnTo>
                    <a:pt x="66890" y="130251"/>
                  </a:lnTo>
                  <a:lnTo>
                    <a:pt x="65913" y="127520"/>
                  </a:lnTo>
                  <a:lnTo>
                    <a:pt x="65735" y="128460"/>
                  </a:lnTo>
                  <a:lnTo>
                    <a:pt x="65747" y="129438"/>
                  </a:lnTo>
                  <a:lnTo>
                    <a:pt x="67030" y="133591"/>
                  </a:lnTo>
                  <a:lnTo>
                    <a:pt x="70421" y="135369"/>
                  </a:lnTo>
                  <a:lnTo>
                    <a:pt x="76746" y="133438"/>
                  </a:lnTo>
                  <a:lnTo>
                    <a:pt x="78511" y="130213"/>
                  </a:lnTo>
                  <a:close/>
                </a:path>
                <a:path w="194945" h="216535">
                  <a:moveTo>
                    <a:pt x="80441" y="185635"/>
                  </a:moveTo>
                  <a:lnTo>
                    <a:pt x="79984" y="182854"/>
                  </a:lnTo>
                  <a:lnTo>
                    <a:pt x="79362" y="182054"/>
                  </a:lnTo>
                  <a:lnTo>
                    <a:pt x="77889" y="181178"/>
                  </a:lnTo>
                  <a:lnTo>
                    <a:pt x="77101" y="180962"/>
                  </a:lnTo>
                  <a:lnTo>
                    <a:pt x="74434" y="181394"/>
                  </a:lnTo>
                  <a:lnTo>
                    <a:pt x="73190" y="183121"/>
                  </a:lnTo>
                  <a:lnTo>
                    <a:pt x="73685" y="186093"/>
                  </a:lnTo>
                  <a:lnTo>
                    <a:pt x="74472" y="186956"/>
                  </a:lnTo>
                  <a:lnTo>
                    <a:pt x="75946" y="187617"/>
                  </a:lnTo>
                  <a:lnTo>
                    <a:pt x="76479" y="187731"/>
                  </a:lnTo>
                  <a:lnTo>
                    <a:pt x="77495" y="187655"/>
                  </a:lnTo>
                  <a:lnTo>
                    <a:pt x="79260" y="187299"/>
                  </a:lnTo>
                  <a:lnTo>
                    <a:pt x="80441" y="185635"/>
                  </a:lnTo>
                  <a:close/>
                </a:path>
                <a:path w="194945" h="216535">
                  <a:moveTo>
                    <a:pt x="81013" y="212636"/>
                  </a:moveTo>
                  <a:lnTo>
                    <a:pt x="80162" y="209499"/>
                  </a:lnTo>
                  <a:lnTo>
                    <a:pt x="78270" y="208508"/>
                  </a:lnTo>
                  <a:lnTo>
                    <a:pt x="74714" y="209588"/>
                  </a:lnTo>
                  <a:lnTo>
                    <a:pt x="73710" y="211467"/>
                  </a:lnTo>
                  <a:lnTo>
                    <a:pt x="74803" y="214998"/>
                  </a:lnTo>
                  <a:lnTo>
                    <a:pt x="76695" y="215988"/>
                  </a:lnTo>
                  <a:lnTo>
                    <a:pt x="79019" y="215277"/>
                  </a:lnTo>
                  <a:lnTo>
                    <a:pt x="79463" y="214960"/>
                  </a:lnTo>
                  <a:lnTo>
                    <a:pt x="80645" y="213779"/>
                  </a:lnTo>
                  <a:lnTo>
                    <a:pt x="81013" y="212636"/>
                  </a:lnTo>
                  <a:close/>
                </a:path>
                <a:path w="194945" h="216535">
                  <a:moveTo>
                    <a:pt x="88900" y="56959"/>
                  </a:moveTo>
                  <a:lnTo>
                    <a:pt x="88633" y="54368"/>
                  </a:lnTo>
                  <a:lnTo>
                    <a:pt x="88341" y="54432"/>
                  </a:lnTo>
                  <a:lnTo>
                    <a:pt x="85725" y="54470"/>
                  </a:lnTo>
                  <a:lnTo>
                    <a:pt x="83629" y="52489"/>
                  </a:lnTo>
                  <a:lnTo>
                    <a:pt x="83350" y="49961"/>
                  </a:lnTo>
                  <a:lnTo>
                    <a:pt x="82880" y="49949"/>
                  </a:lnTo>
                  <a:lnTo>
                    <a:pt x="80137" y="50393"/>
                  </a:lnTo>
                  <a:lnTo>
                    <a:pt x="78282" y="52959"/>
                  </a:lnTo>
                  <a:lnTo>
                    <a:pt x="78752" y="55765"/>
                  </a:lnTo>
                  <a:lnTo>
                    <a:pt x="78841" y="55943"/>
                  </a:lnTo>
                  <a:lnTo>
                    <a:pt x="79336" y="55727"/>
                  </a:lnTo>
                  <a:lnTo>
                    <a:pt x="81140" y="55295"/>
                  </a:lnTo>
                  <a:lnTo>
                    <a:pt x="82956" y="56400"/>
                  </a:lnTo>
                  <a:lnTo>
                    <a:pt x="83515" y="58737"/>
                  </a:lnTo>
                  <a:lnTo>
                    <a:pt x="83362" y="59740"/>
                  </a:lnTo>
                  <a:lnTo>
                    <a:pt x="84099" y="59842"/>
                  </a:lnTo>
                  <a:lnTo>
                    <a:pt x="87134" y="59347"/>
                  </a:lnTo>
                  <a:lnTo>
                    <a:pt x="88900" y="56959"/>
                  </a:lnTo>
                  <a:close/>
                </a:path>
                <a:path w="194945" h="216535">
                  <a:moveTo>
                    <a:pt x="89255" y="103124"/>
                  </a:moveTo>
                  <a:lnTo>
                    <a:pt x="88430" y="98145"/>
                  </a:lnTo>
                  <a:lnTo>
                    <a:pt x="87464" y="96748"/>
                  </a:lnTo>
                  <a:lnTo>
                    <a:pt x="86144" y="95859"/>
                  </a:lnTo>
                  <a:lnTo>
                    <a:pt x="85737" y="98818"/>
                  </a:lnTo>
                  <a:lnTo>
                    <a:pt x="83210" y="101130"/>
                  </a:lnTo>
                  <a:lnTo>
                    <a:pt x="78867" y="101193"/>
                  </a:lnTo>
                  <a:lnTo>
                    <a:pt x="77711" y="100825"/>
                  </a:lnTo>
                  <a:lnTo>
                    <a:pt x="76733" y="100215"/>
                  </a:lnTo>
                  <a:lnTo>
                    <a:pt x="76669" y="101244"/>
                  </a:lnTo>
                  <a:lnTo>
                    <a:pt x="77063" y="103619"/>
                  </a:lnTo>
                  <a:lnTo>
                    <a:pt x="78193" y="105105"/>
                  </a:lnTo>
                  <a:lnTo>
                    <a:pt x="77063" y="103619"/>
                  </a:lnTo>
                  <a:lnTo>
                    <a:pt x="76657" y="101244"/>
                  </a:lnTo>
                  <a:lnTo>
                    <a:pt x="76733" y="100215"/>
                  </a:lnTo>
                  <a:lnTo>
                    <a:pt x="76111" y="99822"/>
                  </a:lnTo>
                  <a:lnTo>
                    <a:pt x="75590" y="99339"/>
                  </a:lnTo>
                  <a:lnTo>
                    <a:pt x="75145" y="98767"/>
                  </a:lnTo>
                  <a:lnTo>
                    <a:pt x="74968" y="99504"/>
                  </a:lnTo>
                  <a:lnTo>
                    <a:pt x="79705" y="105981"/>
                  </a:lnTo>
                  <a:lnTo>
                    <a:pt x="80873" y="106654"/>
                  </a:lnTo>
                  <a:lnTo>
                    <a:pt x="82270" y="106972"/>
                  </a:lnTo>
                  <a:lnTo>
                    <a:pt x="87020" y="106210"/>
                  </a:lnTo>
                  <a:lnTo>
                    <a:pt x="89255" y="103124"/>
                  </a:lnTo>
                  <a:close/>
                </a:path>
                <a:path w="194945" h="216535">
                  <a:moveTo>
                    <a:pt x="97675" y="28168"/>
                  </a:moveTo>
                  <a:lnTo>
                    <a:pt x="97434" y="27457"/>
                  </a:lnTo>
                  <a:lnTo>
                    <a:pt x="97459" y="26898"/>
                  </a:lnTo>
                  <a:lnTo>
                    <a:pt x="96901" y="25450"/>
                  </a:lnTo>
                  <a:lnTo>
                    <a:pt x="95427" y="24498"/>
                  </a:lnTo>
                  <a:lnTo>
                    <a:pt x="91986" y="25057"/>
                  </a:lnTo>
                  <a:lnTo>
                    <a:pt x="90728" y="26771"/>
                  </a:lnTo>
                  <a:lnTo>
                    <a:pt x="91338" y="30416"/>
                  </a:lnTo>
                  <a:lnTo>
                    <a:pt x="93065" y="31661"/>
                  </a:lnTo>
                  <a:lnTo>
                    <a:pt x="96520" y="31102"/>
                  </a:lnTo>
                  <a:lnTo>
                    <a:pt x="97612" y="29730"/>
                  </a:lnTo>
                  <a:lnTo>
                    <a:pt x="97675" y="28168"/>
                  </a:lnTo>
                  <a:close/>
                </a:path>
                <a:path w="194945" h="216535">
                  <a:moveTo>
                    <a:pt x="99644" y="42799"/>
                  </a:moveTo>
                  <a:lnTo>
                    <a:pt x="98882" y="42037"/>
                  </a:lnTo>
                  <a:lnTo>
                    <a:pt x="98298" y="41071"/>
                  </a:lnTo>
                  <a:lnTo>
                    <a:pt x="97853" y="39154"/>
                  </a:lnTo>
                  <a:lnTo>
                    <a:pt x="97828" y="38354"/>
                  </a:lnTo>
                  <a:lnTo>
                    <a:pt x="97955" y="37579"/>
                  </a:lnTo>
                  <a:lnTo>
                    <a:pt x="97345" y="37414"/>
                  </a:lnTo>
                  <a:lnTo>
                    <a:pt x="96710" y="37350"/>
                  </a:lnTo>
                  <a:lnTo>
                    <a:pt x="95351" y="37769"/>
                  </a:lnTo>
                  <a:lnTo>
                    <a:pt x="94792" y="38239"/>
                  </a:lnTo>
                  <a:lnTo>
                    <a:pt x="94386" y="38798"/>
                  </a:lnTo>
                  <a:lnTo>
                    <a:pt x="94500" y="39052"/>
                  </a:lnTo>
                  <a:lnTo>
                    <a:pt x="94805" y="40195"/>
                  </a:lnTo>
                  <a:lnTo>
                    <a:pt x="94602" y="41313"/>
                  </a:lnTo>
                  <a:lnTo>
                    <a:pt x="94145" y="42316"/>
                  </a:lnTo>
                  <a:lnTo>
                    <a:pt x="94894" y="43675"/>
                  </a:lnTo>
                  <a:lnTo>
                    <a:pt x="96481" y="44424"/>
                  </a:lnTo>
                  <a:lnTo>
                    <a:pt x="98717" y="43738"/>
                  </a:lnTo>
                  <a:lnTo>
                    <a:pt x="99225" y="43307"/>
                  </a:lnTo>
                  <a:lnTo>
                    <a:pt x="99644" y="42799"/>
                  </a:lnTo>
                  <a:close/>
                </a:path>
                <a:path w="194945" h="216535">
                  <a:moveTo>
                    <a:pt x="100177" y="160832"/>
                  </a:moveTo>
                  <a:lnTo>
                    <a:pt x="98742" y="156171"/>
                  </a:lnTo>
                  <a:lnTo>
                    <a:pt x="95059" y="154241"/>
                  </a:lnTo>
                  <a:lnTo>
                    <a:pt x="89712" y="155879"/>
                  </a:lnTo>
                  <a:lnTo>
                    <a:pt x="88303" y="157226"/>
                  </a:lnTo>
                  <a:lnTo>
                    <a:pt x="86918" y="160274"/>
                  </a:lnTo>
                  <a:lnTo>
                    <a:pt x="86753" y="161874"/>
                  </a:lnTo>
                  <a:lnTo>
                    <a:pt x="87452" y="164147"/>
                  </a:lnTo>
                  <a:lnTo>
                    <a:pt x="88214" y="165328"/>
                  </a:lnTo>
                  <a:lnTo>
                    <a:pt x="89814" y="167538"/>
                  </a:lnTo>
                  <a:lnTo>
                    <a:pt x="92684" y="168617"/>
                  </a:lnTo>
                  <a:lnTo>
                    <a:pt x="96393" y="167487"/>
                  </a:lnTo>
                  <a:lnTo>
                    <a:pt x="100177" y="160832"/>
                  </a:lnTo>
                  <a:close/>
                </a:path>
                <a:path w="194945" h="216535">
                  <a:moveTo>
                    <a:pt x="102222" y="75806"/>
                  </a:moveTo>
                  <a:lnTo>
                    <a:pt x="101536" y="71666"/>
                  </a:lnTo>
                  <a:lnTo>
                    <a:pt x="100990" y="70612"/>
                  </a:lnTo>
                  <a:lnTo>
                    <a:pt x="100126" y="69799"/>
                  </a:lnTo>
                  <a:lnTo>
                    <a:pt x="100457" y="70535"/>
                  </a:lnTo>
                  <a:lnTo>
                    <a:pt x="100660" y="71348"/>
                  </a:lnTo>
                  <a:lnTo>
                    <a:pt x="100711" y="75539"/>
                  </a:lnTo>
                  <a:lnTo>
                    <a:pt x="98031" y="78270"/>
                  </a:lnTo>
                  <a:lnTo>
                    <a:pt x="93027" y="78333"/>
                  </a:lnTo>
                  <a:lnTo>
                    <a:pt x="91516" y="77685"/>
                  </a:lnTo>
                  <a:lnTo>
                    <a:pt x="90411" y="76619"/>
                  </a:lnTo>
                  <a:lnTo>
                    <a:pt x="91592" y="78841"/>
                  </a:lnTo>
                  <a:lnTo>
                    <a:pt x="94081" y="80200"/>
                  </a:lnTo>
                  <a:lnTo>
                    <a:pt x="97370" y="79616"/>
                  </a:lnTo>
                  <a:lnTo>
                    <a:pt x="100457" y="78587"/>
                  </a:lnTo>
                  <a:lnTo>
                    <a:pt x="102222" y="75806"/>
                  </a:lnTo>
                  <a:close/>
                </a:path>
                <a:path w="194945" h="216535">
                  <a:moveTo>
                    <a:pt x="102514" y="2425"/>
                  </a:moveTo>
                  <a:lnTo>
                    <a:pt x="102184" y="1638"/>
                  </a:lnTo>
                  <a:lnTo>
                    <a:pt x="100863" y="330"/>
                  </a:lnTo>
                  <a:lnTo>
                    <a:pt x="100063" y="0"/>
                  </a:lnTo>
                  <a:lnTo>
                    <a:pt x="98196" y="0"/>
                  </a:lnTo>
                  <a:lnTo>
                    <a:pt x="97409" y="330"/>
                  </a:lnTo>
                  <a:lnTo>
                    <a:pt x="96088" y="1638"/>
                  </a:lnTo>
                  <a:lnTo>
                    <a:pt x="95758" y="2425"/>
                  </a:lnTo>
                  <a:lnTo>
                    <a:pt x="95758" y="4279"/>
                  </a:lnTo>
                  <a:lnTo>
                    <a:pt x="96088" y="5067"/>
                  </a:lnTo>
                  <a:lnTo>
                    <a:pt x="97409" y="6375"/>
                  </a:lnTo>
                  <a:lnTo>
                    <a:pt x="98196" y="6705"/>
                  </a:lnTo>
                  <a:lnTo>
                    <a:pt x="100063" y="6705"/>
                  </a:lnTo>
                  <a:lnTo>
                    <a:pt x="100863" y="6375"/>
                  </a:lnTo>
                  <a:lnTo>
                    <a:pt x="102184" y="5067"/>
                  </a:lnTo>
                  <a:lnTo>
                    <a:pt x="102514" y="4279"/>
                  </a:lnTo>
                  <a:lnTo>
                    <a:pt x="102514" y="2425"/>
                  </a:lnTo>
                  <a:close/>
                </a:path>
                <a:path w="194945" h="216535">
                  <a:moveTo>
                    <a:pt x="105791" y="133934"/>
                  </a:moveTo>
                  <a:lnTo>
                    <a:pt x="104673" y="131152"/>
                  </a:lnTo>
                  <a:lnTo>
                    <a:pt x="101727" y="129413"/>
                  </a:lnTo>
                  <a:lnTo>
                    <a:pt x="95948" y="130340"/>
                  </a:lnTo>
                  <a:lnTo>
                    <a:pt x="93916" y="132334"/>
                  </a:lnTo>
                  <a:lnTo>
                    <a:pt x="93091" y="135610"/>
                  </a:lnTo>
                  <a:lnTo>
                    <a:pt x="93052" y="136499"/>
                  </a:lnTo>
                  <a:lnTo>
                    <a:pt x="93662" y="140246"/>
                  </a:lnTo>
                  <a:lnTo>
                    <a:pt x="95948" y="142341"/>
                  </a:lnTo>
                  <a:lnTo>
                    <a:pt x="99288" y="142862"/>
                  </a:lnTo>
                  <a:lnTo>
                    <a:pt x="99910" y="142875"/>
                  </a:lnTo>
                  <a:lnTo>
                    <a:pt x="100545" y="142798"/>
                  </a:lnTo>
                  <a:lnTo>
                    <a:pt x="100990" y="142189"/>
                  </a:lnTo>
                  <a:lnTo>
                    <a:pt x="101600" y="141706"/>
                  </a:lnTo>
                  <a:lnTo>
                    <a:pt x="102514" y="141490"/>
                  </a:lnTo>
                  <a:lnTo>
                    <a:pt x="101968" y="140716"/>
                  </a:lnTo>
                  <a:lnTo>
                    <a:pt x="101587" y="139827"/>
                  </a:lnTo>
                  <a:lnTo>
                    <a:pt x="101536" y="136321"/>
                  </a:lnTo>
                  <a:lnTo>
                    <a:pt x="103390" y="134327"/>
                  </a:lnTo>
                  <a:lnTo>
                    <a:pt x="105791" y="133934"/>
                  </a:lnTo>
                  <a:close/>
                </a:path>
                <a:path w="194945" h="216535">
                  <a:moveTo>
                    <a:pt x="106540" y="44145"/>
                  </a:moveTo>
                  <a:lnTo>
                    <a:pt x="105867" y="44411"/>
                  </a:lnTo>
                  <a:lnTo>
                    <a:pt x="105498" y="44500"/>
                  </a:lnTo>
                  <a:lnTo>
                    <a:pt x="105879" y="44792"/>
                  </a:lnTo>
                  <a:lnTo>
                    <a:pt x="106095" y="44919"/>
                  </a:lnTo>
                  <a:lnTo>
                    <a:pt x="106362" y="44386"/>
                  </a:lnTo>
                  <a:lnTo>
                    <a:pt x="106540" y="44145"/>
                  </a:lnTo>
                  <a:close/>
                </a:path>
                <a:path w="194945" h="216535">
                  <a:moveTo>
                    <a:pt x="107302" y="188810"/>
                  </a:moveTo>
                  <a:lnTo>
                    <a:pt x="102108" y="184023"/>
                  </a:lnTo>
                  <a:lnTo>
                    <a:pt x="101447" y="184073"/>
                  </a:lnTo>
                  <a:lnTo>
                    <a:pt x="98132" y="185089"/>
                  </a:lnTo>
                  <a:lnTo>
                    <a:pt x="96647" y="187871"/>
                  </a:lnTo>
                  <a:lnTo>
                    <a:pt x="97878" y="191833"/>
                  </a:lnTo>
                  <a:lnTo>
                    <a:pt x="98806" y="192862"/>
                  </a:lnTo>
                  <a:lnTo>
                    <a:pt x="101092" y="194030"/>
                  </a:lnTo>
                  <a:lnTo>
                    <a:pt x="102425" y="194195"/>
                  </a:lnTo>
                  <a:lnTo>
                    <a:pt x="105778" y="193179"/>
                  </a:lnTo>
                  <a:lnTo>
                    <a:pt x="107099" y="191401"/>
                  </a:lnTo>
                  <a:lnTo>
                    <a:pt x="107302" y="188810"/>
                  </a:lnTo>
                  <a:close/>
                </a:path>
                <a:path w="194945" h="216535">
                  <a:moveTo>
                    <a:pt x="109689" y="165023"/>
                  </a:moveTo>
                  <a:lnTo>
                    <a:pt x="109067" y="161251"/>
                  </a:lnTo>
                  <a:lnTo>
                    <a:pt x="106489" y="159410"/>
                  </a:lnTo>
                  <a:lnTo>
                    <a:pt x="103517" y="159893"/>
                  </a:lnTo>
                  <a:lnTo>
                    <a:pt x="103124" y="160096"/>
                  </a:lnTo>
                  <a:lnTo>
                    <a:pt x="101549" y="160578"/>
                  </a:lnTo>
                  <a:lnTo>
                    <a:pt x="100368" y="161721"/>
                  </a:lnTo>
                  <a:lnTo>
                    <a:pt x="99860" y="163207"/>
                  </a:lnTo>
                  <a:lnTo>
                    <a:pt x="99682" y="163766"/>
                  </a:lnTo>
                  <a:lnTo>
                    <a:pt x="99504" y="164947"/>
                  </a:lnTo>
                  <a:lnTo>
                    <a:pt x="100050" y="168287"/>
                  </a:lnTo>
                  <a:lnTo>
                    <a:pt x="102641" y="170129"/>
                  </a:lnTo>
                  <a:lnTo>
                    <a:pt x="105791" y="169621"/>
                  </a:lnTo>
                  <a:lnTo>
                    <a:pt x="107632" y="168783"/>
                  </a:lnTo>
                  <a:lnTo>
                    <a:pt x="108470" y="167957"/>
                  </a:lnTo>
                  <a:lnTo>
                    <a:pt x="109435" y="166014"/>
                  </a:lnTo>
                  <a:lnTo>
                    <a:pt x="109689" y="165023"/>
                  </a:lnTo>
                  <a:close/>
                </a:path>
                <a:path w="194945" h="216535">
                  <a:moveTo>
                    <a:pt x="113766" y="40601"/>
                  </a:moveTo>
                  <a:lnTo>
                    <a:pt x="113614" y="39674"/>
                  </a:lnTo>
                  <a:lnTo>
                    <a:pt x="113474" y="39484"/>
                  </a:lnTo>
                  <a:lnTo>
                    <a:pt x="113398" y="39243"/>
                  </a:lnTo>
                  <a:lnTo>
                    <a:pt x="113233" y="40106"/>
                  </a:lnTo>
                  <a:lnTo>
                    <a:pt x="112877" y="40894"/>
                  </a:lnTo>
                  <a:lnTo>
                    <a:pt x="112382" y="41605"/>
                  </a:lnTo>
                  <a:lnTo>
                    <a:pt x="113195" y="41757"/>
                  </a:lnTo>
                  <a:lnTo>
                    <a:pt x="113576" y="41884"/>
                  </a:lnTo>
                  <a:lnTo>
                    <a:pt x="113728" y="41262"/>
                  </a:lnTo>
                  <a:lnTo>
                    <a:pt x="113766" y="40601"/>
                  </a:lnTo>
                  <a:close/>
                </a:path>
                <a:path w="194945" h="216535">
                  <a:moveTo>
                    <a:pt x="116255" y="111340"/>
                  </a:moveTo>
                  <a:lnTo>
                    <a:pt x="116205" y="108419"/>
                  </a:lnTo>
                  <a:lnTo>
                    <a:pt x="115976" y="107035"/>
                  </a:lnTo>
                  <a:lnTo>
                    <a:pt x="115519" y="106083"/>
                  </a:lnTo>
                  <a:lnTo>
                    <a:pt x="113487" y="103390"/>
                  </a:lnTo>
                  <a:lnTo>
                    <a:pt x="114909" y="105270"/>
                  </a:lnTo>
                  <a:lnTo>
                    <a:pt x="115176" y="104178"/>
                  </a:lnTo>
                  <a:lnTo>
                    <a:pt x="115176" y="103009"/>
                  </a:lnTo>
                  <a:lnTo>
                    <a:pt x="114630" y="101257"/>
                  </a:lnTo>
                  <a:lnTo>
                    <a:pt x="114020" y="100228"/>
                  </a:lnTo>
                  <a:lnTo>
                    <a:pt x="112268" y="100533"/>
                  </a:lnTo>
                  <a:lnTo>
                    <a:pt x="110566" y="99466"/>
                  </a:lnTo>
                  <a:lnTo>
                    <a:pt x="110121" y="97650"/>
                  </a:lnTo>
                  <a:lnTo>
                    <a:pt x="110134" y="97472"/>
                  </a:lnTo>
                  <a:lnTo>
                    <a:pt x="109016" y="97193"/>
                  </a:lnTo>
                  <a:lnTo>
                    <a:pt x="107797" y="97180"/>
                  </a:lnTo>
                  <a:lnTo>
                    <a:pt x="103441" y="98513"/>
                  </a:lnTo>
                  <a:lnTo>
                    <a:pt x="101574" y="101625"/>
                  </a:lnTo>
                  <a:lnTo>
                    <a:pt x="102069" y="104762"/>
                  </a:lnTo>
                  <a:lnTo>
                    <a:pt x="103149" y="103936"/>
                  </a:lnTo>
                  <a:lnTo>
                    <a:pt x="104482" y="103428"/>
                  </a:lnTo>
                  <a:lnTo>
                    <a:pt x="106514" y="103454"/>
                  </a:lnTo>
                  <a:lnTo>
                    <a:pt x="109880" y="103695"/>
                  </a:lnTo>
                  <a:lnTo>
                    <a:pt x="112572" y="106438"/>
                  </a:lnTo>
                  <a:lnTo>
                    <a:pt x="112649" y="112356"/>
                  </a:lnTo>
                  <a:lnTo>
                    <a:pt x="111226" y="114528"/>
                  </a:lnTo>
                  <a:lnTo>
                    <a:pt x="109156" y="115646"/>
                  </a:lnTo>
                  <a:lnTo>
                    <a:pt x="110185" y="115684"/>
                  </a:lnTo>
                  <a:lnTo>
                    <a:pt x="111633" y="115443"/>
                  </a:lnTo>
                  <a:lnTo>
                    <a:pt x="112471" y="115112"/>
                  </a:lnTo>
                  <a:lnTo>
                    <a:pt x="115087" y="113449"/>
                  </a:lnTo>
                  <a:lnTo>
                    <a:pt x="116255" y="111340"/>
                  </a:lnTo>
                  <a:close/>
                </a:path>
                <a:path w="194945" h="216535">
                  <a:moveTo>
                    <a:pt x="123444" y="18440"/>
                  </a:moveTo>
                  <a:lnTo>
                    <a:pt x="122986" y="15646"/>
                  </a:lnTo>
                  <a:lnTo>
                    <a:pt x="122402" y="14871"/>
                  </a:lnTo>
                  <a:lnTo>
                    <a:pt x="121640" y="14389"/>
                  </a:lnTo>
                  <a:lnTo>
                    <a:pt x="121297" y="14693"/>
                  </a:lnTo>
                  <a:lnTo>
                    <a:pt x="121589" y="15265"/>
                  </a:lnTo>
                  <a:lnTo>
                    <a:pt x="121970" y="17526"/>
                  </a:lnTo>
                  <a:lnTo>
                    <a:pt x="121094" y="19354"/>
                  </a:lnTo>
                  <a:lnTo>
                    <a:pt x="119583" y="20434"/>
                  </a:lnTo>
                  <a:lnTo>
                    <a:pt x="120091" y="20510"/>
                  </a:lnTo>
                  <a:lnTo>
                    <a:pt x="122199" y="20167"/>
                  </a:lnTo>
                  <a:lnTo>
                    <a:pt x="123444" y="18440"/>
                  </a:lnTo>
                  <a:close/>
                </a:path>
                <a:path w="194945" h="216535">
                  <a:moveTo>
                    <a:pt x="126199" y="9067"/>
                  </a:moveTo>
                  <a:lnTo>
                    <a:pt x="125095" y="5524"/>
                  </a:lnTo>
                  <a:lnTo>
                    <a:pt x="123215" y="4533"/>
                  </a:lnTo>
                  <a:lnTo>
                    <a:pt x="121234" y="5194"/>
                  </a:lnTo>
                  <a:lnTo>
                    <a:pt x="122262" y="5969"/>
                  </a:lnTo>
                  <a:lnTo>
                    <a:pt x="123063" y="7048"/>
                  </a:lnTo>
                  <a:lnTo>
                    <a:pt x="123723" y="9423"/>
                  </a:lnTo>
                  <a:lnTo>
                    <a:pt x="123685" y="10490"/>
                  </a:lnTo>
                  <a:lnTo>
                    <a:pt x="123418" y="11480"/>
                  </a:lnTo>
                  <a:lnTo>
                    <a:pt x="125196" y="10934"/>
                  </a:lnTo>
                  <a:lnTo>
                    <a:pt x="126199" y="9067"/>
                  </a:lnTo>
                  <a:close/>
                </a:path>
                <a:path w="194945" h="216535">
                  <a:moveTo>
                    <a:pt x="129286" y="167233"/>
                  </a:moveTo>
                  <a:lnTo>
                    <a:pt x="129222" y="166585"/>
                  </a:lnTo>
                  <a:lnTo>
                    <a:pt x="127952" y="162496"/>
                  </a:lnTo>
                  <a:lnTo>
                    <a:pt x="124269" y="160553"/>
                  </a:lnTo>
                  <a:lnTo>
                    <a:pt x="117335" y="162674"/>
                  </a:lnTo>
                  <a:lnTo>
                    <a:pt x="115392" y="166331"/>
                  </a:lnTo>
                  <a:lnTo>
                    <a:pt x="116674" y="170446"/>
                  </a:lnTo>
                  <a:lnTo>
                    <a:pt x="117398" y="171602"/>
                  </a:lnTo>
                  <a:lnTo>
                    <a:pt x="118922" y="173748"/>
                  </a:lnTo>
                  <a:lnTo>
                    <a:pt x="121653" y="174828"/>
                  </a:lnTo>
                  <a:lnTo>
                    <a:pt x="125272" y="173901"/>
                  </a:lnTo>
                  <a:lnTo>
                    <a:pt x="127076" y="172745"/>
                  </a:lnTo>
                  <a:lnTo>
                    <a:pt x="128739" y="170891"/>
                  </a:lnTo>
                  <a:lnTo>
                    <a:pt x="129273" y="169418"/>
                  </a:lnTo>
                  <a:lnTo>
                    <a:pt x="129286" y="167233"/>
                  </a:lnTo>
                  <a:close/>
                </a:path>
                <a:path w="194945" h="216535">
                  <a:moveTo>
                    <a:pt x="129413" y="82689"/>
                  </a:moveTo>
                  <a:lnTo>
                    <a:pt x="128879" y="79425"/>
                  </a:lnTo>
                  <a:lnTo>
                    <a:pt x="128346" y="78219"/>
                  </a:lnTo>
                  <a:lnTo>
                    <a:pt x="125780" y="78346"/>
                  </a:lnTo>
                  <a:lnTo>
                    <a:pt x="123355" y="76949"/>
                  </a:lnTo>
                  <a:lnTo>
                    <a:pt x="122186" y="74676"/>
                  </a:lnTo>
                  <a:lnTo>
                    <a:pt x="120916" y="74803"/>
                  </a:lnTo>
                  <a:lnTo>
                    <a:pt x="119405" y="75438"/>
                  </a:lnTo>
                  <a:lnTo>
                    <a:pt x="118516" y="75298"/>
                  </a:lnTo>
                  <a:lnTo>
                    <a:pt x="112293" y="81991"/>
                  </a:lnTo>
                  <a:lnTo>
                    <a:pt x="112814" y="83693"/>
                  </a:lnTo>
                  <a:lnTo>
                    <a:pt x="113093" y="84201"/>
                  </a:lnTo>
                  <a:lnTo>
                    <a:pt x="113411" y="84594"/>
                  </a:lnTo>
                  <a:lnTo>
                    <a:pt x="113385" y="82321"/>
                  </a:lnTo>
                  <a:lnTo>
                    <a:pt x="114528" y="80327"/>
                  </a:lnTo>
                  <a:lnTo>
                    <a:pt x="116293" y="79133"/>
                  </a:lnTo>
                  <a:lnTo>
                    <a:pt x="117322" y="78435"/>
                  </a:lnTo>
                  <a:lnTo>
                    <a:pt x="118554" y="78016"/>
                  </a:lnTo>
                  <a:lnTo>
                    <a:pt x="123532" y="77952"/>
                  </a:lnTo>
                  <a:lnTo>
                    <a:pt x="126517" y="80835"/>
                  </a:lnTo>
                  <a:lnTo>
                    <a:pt x="126568" y="85178"/>
                  </a:lnTo>
                  <a:lnTo>
                    <a:pt x="126199" y="86525"/>
                  </a:lnTo>
                  <a:lnTo>
                    <a:pt x="128244" y="85140"/>
                  </a:lnTo>
                  <a:lnTo>
                    <a:pt x="129413" y="82689"/>
                  </a:lnTo>
                  <a:close/>
                </a:path>
                <a:path w="194945" h="216535">
                  <a:moveTo>
                    <a:pt x="134505" y="147053"/>
                  </a:moveTo>
                  <a:lnTo>
                    <a:pt x="129019" y="139750"/>
                  </a:lnTo>
                  <a:lnTo>
                    <a:pt x="124917" y="140411"/>
                  </a:lnTo>
                  <a:lnTo>
                    <a:pt x="123418" y="141389"/>
                  </a:lnTo>
                  <a:lnTo>
                    <a:pt x="121424" y="144221"/>
                  </a:lnTo>
                  <a:lnTo>
                    <a:pt x="120992" y="145884"/>
                  </a:lnTo>
                  <a:lnTo>
                    <a:pt x="121704" y="150215"/>
                  </a:lnTo>
                  <a:lnTo>
                    <a:pt x="123647" y="152196"/>
                  </a:lnTo>
                  <a:lnTo>
                    <a:pt x="126936" y="153073"/>
                  </a:lnTo>
                  <a:lnTo>
                    <a:pt x="127863" y="153149"/>
                  </a:lnTo>
                  <a:lnTo>
                    <a:pt x="130848" y="152666"/>
                  </a:lnTo>
                  <a:lnTo>
                    <a:pt x="132473" y="151447"/>
                  </a:lnTo>
                  <a:lnTo>
                    <a:pt x="134162" y="148551"/>
                  </a:lnTo>
                  <a:lnTo>
                    <a:pt x="134505" y="147053"/>
                  </a:lnTo>
                  <a:close/>
                </a:path>
                <a:path w="194945" h="216535">
                  <a:moveTo>
                    <a:pt x="135382" y="32385"/>
                  </a:moveTo>
                  <a:lnTo>
                    <a:pt x="134480" y="31940"/>
                  </a:lnTo>
                  <a:lnTo>
                    <a:pt x="133464" y="31673"/>
                  </a:lnTo>
                  <a:lnTo>
                    <a:pt x="129641" y="32283"/>
                  </a:lnTo>
                  <a:lnTo>
                    <a:pt x="127787" y="34848"/>
                  </a:lnTo>
                  <a:lnTo>
                    <a:pt x="128397" y="38595"/>
                  </a:lnTo>
                  <a:lnTo>
                    <a:pt x="128943" y="39420"/>
                  </a:lnTo>
                  <a:lnTo>
                    <a:pt x="129616" y="40132"/>
                  </a:lnTo>
                  <a:lnTo>
                    <a:pt x="130302" y="39065"/>
                  </a:lnTo>
                  <a:lnTo>
                    <a:pt x="131305" y="38201"/>
                  </a:lnTo>
                  <a:lnTo>
                    <a:pt x="132537" y="37680"/>
                  </a:lnTo>
                  <a:lnTo>
                    <a:pt x="132562" y="35547"/>
                  </a:lnTo>
                  <a:lnTo>
                    <a:pt x="133629" y="33578"/>
                  </a:lnTo>
                  <a:lnTo>
                    <a:pt x="135382" y="32385"/>
                  </a:lnTo>
                  <a:close/>
                </a:path>
                <a:path w="194945" h="216535">
                  <a:moveTo>
                    <a:pt x="136817" y="189382"/>
                  </a:moveTo>
                  <a:lnTo>
                    <a:pt x="136131" y="189306"/>
                  </a:lnTo>
                  <a:lnTo>
                    <a:pt x="135432" y="189331"/>
                  </a:lnTo>
                  <a:lnTo>
                    <a:pt x="132308" y="190284"/>
                  </a:lnTo>
                  <a:lnTo>
                    <a:pt x="130949" y="192671"/>
                  </a:lnTo>
                  <a:lnTo>
                    <a:pt x="131330" y="195084"/>
                  </a:lnTo>
                  <a:lnTo>
                    <a:pt x="133210" y="193230"/>
                  </a:lnTo>
                  <a:lnTo>
                    <a:pt x="136817" y="189382"/>
                  </a:lnTo>
                  <a:close/>
                </a:path>
                <a:path w="194945" h="216535">
                  <a:moveTo>
                    <a:pt x="142544" y="174574"/>
                  </a:moveTo>
                  <a:lnTo>
                    <a:pt x="142252" y="172770"/>
                  </a:lnTo>
                  <a:lnTo>
                    <a:pt x="141706" y="171932"/>
                  </a:lnTo>
                  <a:lnTo>
                    <a:pt x="139687" y="169976"/>
                  </a:lnTo>
                  <a:lnTo>
                    <a:pt x="138214" y="169430"/>
                  </a:lnTo>
                  <a:lnTo>
                    <a:pt x="133908" y="170116"/>
                  </a:lnTo>
                  <a:lnTo>
                    <a:pt x="132054" y="172681"/>
                  </a:lnTo>
                  <a:lnTo>
                    <a:pt x="132715" y="176707"/>
                  </a:lnTo>
                  <a:lnTo>
                    <a:pt x="133438" y="177800"/>
                  </a:lnTo>
                  <a:lnTo>
                    <a:pt x="135496" y="179336"/>
                  </a:lnTo>
                  <a:lnTo>
                    <a:pt x="136842" y="179743"/>
                  </a:lnTo>
                  <a:lnTo>
                    <a:pt x="140220" y="179197"/>
                  </a:lnTo>
                  <a:lnTo>
                    <a:pt x="141693" y="177774"/>
                  </a:lnTo>
                  <a:lnTo>
                    <a:pt x="142443" y="175310"/>
                  </a:lnTo>
                  <a:lnTo>
                    <a:pt x="142544" y="174574"/>
                  </a:lnTo>
                  <a:close/>
                </a:path>
                <a:path w="194945" h="216535">
                  <a:moveTo>
                    <a:pt x="143319" y="111709"/>
                  </a:moveTo>
                  <a:lnTo>
                    <a:pt x="142290" y="108394"/>
                  </a:lnTo>
                  <a:lnTo>
                    <a:pt x="141287" y="107175"/>
                  </a:lnTo>
                  <a:lnTo>
                    <a:pt x="140919" y="106946"/>
                  </a:lnTo>
                  <a:lnTo>
                    <a:pt x="140919" y="112610"/>
                  </a:lnTo>
                  <a:lnTo>
                    <a:pt x="138201" y="111150"/>
                  </a:lnTo>
                  <a:lnTo>
                    <a:pt x="140919" y="112610"/>
                  </a:lnTo>
                  <a:lnTo>
                    <a:pt x="140919" y="106946"/>
                  </a:lnTo>
                  <a:lnTo>
                    <a:pt x="138442" y="105371"/>
                  </a:lnTo>
                  <a:lnTo>
                    <a:pt x="136474" y="105016"/>
                  </a:lnTo>
                  <a:lnTo>
                    <a:pt x="131076" y="106667"/>
                  </a:lnTo>
                  <a:lnTo>
                    <a:pt x="129133" y="110312"/>
                  </a:lnTo>
                  <a:lnTo>
                    <a:pt x="130314" y="114160"/>
                  </a:lnTo>
                  <a:lnTo>
                    <a:pt x="130670" y="114896"/>
                  </a:lnTo>
                  <a:lnTo>
                    <a:pt x="130187" y="115760"/>
                  </a:lnTo>
                  <a:lnTo>
                    <a:pt x="129882" y="116713"/>
                  </a:lnTo>
                  <a:lnTo>
                    <a:pt x="129832" y="117741"/>
                  </a:lnTo>
                  <a:lnTo>
                    <a:pt x="130429" y="117957"/>
                  </a:lnTo>
                  <a:lnTo>
                    <a:pt x="131572" y="117665"/>
                  </a:lnTo>
                  <a:lnTo>
                    <a:pt x="135826" y="117614"/>
                  </a:lnTo>
                  <a:lnTo>
                    <a:pt x="138798" y="120497"/>
                  </a:lnTo>
                  <a:lnTo>
                    <a:pt x="138836" y="124091"/>
                  </a:lnTo>
                  <a:lnTo>
                    <a:pt x="141389" y="122948"/>
                  </a:lnTo>
                  <a:lnTo>
                    <a:pt x="142913" y="120688"/>
                  </a:lnTo>
                  <a:lnTo>
                    <a:pt x="142951" y="117398"/>
                  </a:lnTo>
                  <a:lnTo>
                    <a:pt x="142773" y="116293"/>
                  </a:lnTo>
                  <a:lnTo>
                    <a:pt x="142189" y="115036"/>
                  </a:lnTo>
                  <a:lnTo>
                    <a:pt x="143052" y="113538"/>
                  </a:lnTo>
                  <a:lnTo>
                    <a:pt x="143319" y="111709"/>
                  </a:lnTo>
                  <a:close/>
                </a:path>
                <a:path w="194945" h="216535">
                  <a:moveTo>
                    <a:pt x="148691" y="59042"/>
                  </a:moveTo>
                  <a:lnTo>
                    <a:pt x="147053" y="53784"/>
                  </a:lnTo>
                  <a:lnTo>
                    <a:pt x="144246" y="52298"/>
                  </a:lnTo>
                  <a:lnTo>
                    <a:pt x="141300" y="53200"/>
                  </a:lnTo>
                  <a:lnTo>
                    <a:pt x="140830" y="53530"/>
                  </a:lnTo>
                  <a:lnTo>
                    <a:pt x="142405" y="54711"/>
                  </a:lnTo>
                  <a:lnTo>
                    <a:pt x="143446" y="56553"/>
                  </a:lnTo>
                  <a:lnTo>
                    <a:pt x="143484" y="60172"/>
                  </a:lnTo>
                  <a:lnTo>
                    <a:pt x="142963" y="61569"/>
                  </a:lnTo>
                  <a:lnTo>
                    <a:pt x="142087" y="62687"/>
                  </a:lnTo>
                  <a:lnTo>
                    <a:pt x="142887" y="62852"/>
                  </a:lnTo>
                  <a:lnTo>
                    <a:pt x="143713" y="62903"/>
                  </a:lnTo>
                  <a:lnTo>
                    <a:pt x="147205" y="61836"/>
                  </a:lnTo>
                  <a:lnTo>
                    <a:pt x="148691" y="59042"/>
                  </a:lnTo>
                  <a:close/>
                </a:path>
                <a:path w="194945" h="216535">
                  <a:moveTo>
                    <a:pt x="155892" y="93802"/>
                  </a:moveTo>
                  <a:lnTo>
                    <a:pt x="155206" y="89598"/>
                  </a:lnTo>
                  <a:lnTo>
                    <a:pt x="153670" y="87807"/>
                  </a:lnTo>
                  <a:lnTo>
                    <a:pt x="150914" y="86626"/>
                  </a:lnTo>
                  <a:lnTo>
                    <a:pt x="150075" y="86436"/>
                  </a:lnTo>
                  <a:lnTo>
                    <a:pt x="148945" y="86436"/>
                  </a:lnTo>
                  <a:lnTo>
                    <a:pt x="149212" y="86410"/>
                  </a:lnTo>
                  <a:lnTo>
                    <a:pt x="149529" y="85293"/>
                  </a:lnTo>
                  <a:lnTo>
                    <a:pt x="149542" y="84061"/>
                  </a:lnTo>
                  <a:lnTo>
                    <a:pt x="148386" y="80238"/>
                  </a:lnTo>
                  <a:lnTo>
                    <a:pt x="146215" y="78549"/>
                  </a:lnTo>
                  <a:lnTo>
                    <a:pt x="143738" y="78219"/>
                  </a:lnTo>
                  <a:lnTo>
                    <a:pt x="143052" y="79184"/>
                  </a:lnTo>
                  <a:lnTo>
                    <a:pt x="142074" y="79946"/>
                  </a:lnTo>
                  <a:lnTo>
                    <a:pt x="139941" y="80454"/>
                  </a:lnTo>
                  <a:lnTo>
                    <a:pt x="139077" y="80340"/>
                  </a:lnTo>
                  <a:lnTo>
                    <a:pt x="138252" y="80086"/>
                  </a:lnTo>
                  <a:lnTo>
                    <a:pt x="137210" y="81127"/>
                  </a:lnTo>
                  <a:lnTo>
                    <a:pt x="136525" y="82486"/>
                  </a:lnTo>
                  <a:lnTo>
                    <a:pt x="136258" y="84810"/>
                  </a:lnTo>
                  <a:lnTo>
                    <a:pt x="136334" y="85712"/>
                  </a:lnTo>
                  <a:lnTo>
                    <a:pt x="142760" y="91173"/>
                  </a:lnTo>
                  <a:lnTo>
                    <a:pt x="143459" y="90919"/>
                  </a:lnTo>
                  <a:lnTo>
                    <a:pt x="144208" y="90754"/>
                  </a:lnTo>
                  <a:lnTo>
                    <a:pt x="148209" y="90703"/>
                  </a:lnTo>
                  <a:lnTo>
                    <a:pt x="150901" y="92951"/>
                  </a:lnTo>
                  <a:lnTo>
                    <a:pt x="151523" y="95961"/>
                  </a:lnTo>
                  <a:lnTo>
                    <a:pt x="152476" y="96126"/>
                  </a:lnTo>
                  <a:lnTo>
                    <a:pt x="153365" y="96507"/>
                  </a:lnTo>
                  <a:lnTo>
                    <a:pt x="154152" y="97053"/>
                  </a:lnTo>
                  <a:lnTo>
                    <a:pt x="155308" y="95643"/>
                  </a:lnTo>
                  <a:lnTo>
                    <a:pt x="155892" y="93802"/>
                  </a:lnTo>
                  <a:close/>
                </a:path>
                <a:path w="194945" h="216535">
                  <a:moveTo>
                    <a:pt x="156400" y="164680"/>
                  </a:moveTo>
                  <a:lnTo>
                    <a:pt x="156337" y="163931"/>
                  </a:lnTo>
                  <a:lnTo>
                    <a:pt x="155143" y="160108"/>
                  </a:lnTo>
                  <a:lnTo>
                    <a:pt x="151853" y="158381"/>
                  </a:lnTo>
                  <a:lnTo>
                    <a:pt x="145656" y="160274"/>
                  </a:lnTo>
                  <a:lnTo>
                    <a:pt x="143916" y="163537"/>
                  </a:lnTo>
                  <a:lnTo>
                    <a:pt x="145148" y="167360"/>
                  </a:lnTo>
                  <a:lnTo>
                    <a:pt x="146354" y="169557"/>
                  </a:lnTo>
                  <a:lnTo>
                    <a:pt x="148297" y="170662"/>
                  </a:lnTo>
                  <a:lnTo>
                    <a:pt x="151003" y="170713"/>
                  </a:lnTo>
                  <a:lnTo>
                    <a:pt x="151612" y="170662"/>
                  </a:lnTo>
                  <a:lnTo>
                    <a:pt x="152908" y="170180"/>
                  </a:lnTo>
                  <a:lnTo>
                    <a:pt x="156337" y="165404"/>
                  </a:lnTo>
                  <a:lnTo>
                    <a:pt x="156400" y="164680"/>
                  </a:lnTo>
                  <a:close/>
                </a:path>
                <a:path w="194945" h="216535">
                  <a:moveTo>
                    <a:pt x="161518" y="147535"/>
                  </a:moveTo>
                  <a:lnTo>
                    <a:pt x="161328" y="145694"/>
                  </a:lnTo>
                  <a:lnTo>
                    <a:pt x="161048" y="144983"/>
                  </a:lnTo>
                  <a:lnTo>
                    <a:pt x="159461" y="142405"/>
                  </a:lnTo>
                  <a:lnTo>
                    <a:pt x="157137" y="141249"/>
                  </a:lnTo>
                  <a:lnTo>
                    <a:pt x="151701" y="142125"/>
                  </a:lnTo>
                  <a:lnTo>
                    <a:pt x="157137" y="141236"/>
                  </a:lnTo>
                  <a:lnTo>
                    <a:pt x="159461" y="142392"/>
                  </a:lnTo>
                  <a:lnTo>
                    <a:pt x="160667" y="144360"/>
                  </a:lnTo>
                  <a:lnTo>
                    <a:pt x="160909" y="143294"/>
                  </a:lnTo>
                  <a:lnTo>
                    <a:pt x="160909" y="142176"/>
                  </a:lnTo>
                  <a:lnTo>
                    <a:pt x="159842" y="138734"/>
                  </a:lnTo>
                  <a:lnTo>
                    <a:pt x="157924" y="137121"/>
                  </a:lnTo>
                  <a:lnTo>
                    <a:pt x="154609" y="136398"/>
                  </a:lnTo>
                  <a:lnTo>
                    <a:pt x="153466" y="136398"/>
                  </a:lnTo>
                  <a:lnTo>
                    <a:pt x="150241" y="137388"/>
                  </a:lnTo>
                  <a:lnTo>
                    <a:pt x="148717" y="138976"/>
                  </a:lnTo>
                  <a:lnTo>
                    <a:pt x="147637" y="142151"/>
                  </a:lnTo>
                  <a:lnTo>
                    <a:pt x="147561" y="143535"/>
                  </a:lnTo>
                  <a:lnTo>
                    <a:pt x="148348" y="146037"/>
                  </a:lnTo>
                  <a:lnTo>
                    <a:pt x="148996" y="146989"/>
                  </a:lnTo>
                  <a:lnTo>
                    <a:pt x="149821" y="147751"/>
                  </a:lnTo>
                  <a:lnTo>
                    <a:pt x="149860" y="148336"/>
                  </a:lnTo>
                  <a:lnTo>
                    <a:pt x="150177" y="150304"/>
                  </a:lnTo>
                  <a:lnTo>
                    <a:pt x="151472" y="151892"/>
                  </a:lnTo>
                  <a:lnTo>
                    <a:pt x="154203" y="153149"/>
                  </a:lnTo>
                  <a:lnTo>
                    <a:pt x="155384" y="153339"/>
                  </a:lnTo>
                  <a:lnTo>
                    <a:pt x="157353" y="153022"/>
                  </a:lnTo>
                  <a:lnTo>
                    <a:pt x="158051" y="152742"/>
                  </a:lnTo>
                  <a:lnTo>
                    <a:pt x="158661" y="152374"/>
                  </a:lnTo>
                  <a:lnTo>
                    <a:pt x="158902" y="150698"/>
                  </a:lnTo>
                  <a:lnTo>
                    <a:pt x="159905" y="149275"/>
                  </a:lnTo>
                  <a:lnTo>
                    <a:pt x="161391" y="148564"/>
                  </a:lnTo>
                  <a:lnTo>
                    <a:pt x="161518" y="147535"/>
                  </a:lnTo>
                  <a:close/>
                </a:path>
                <a:path w="194945" h="216535">
                  <a:moveTo>
                    <a:pt x="163639" y="20866"/>
                  </a:moveTo>
                  <a:lnTo>
                    <a:pt x="162953" y="18681"/>
                  </a:lnTo>
                  <a:lnTo>
                    <a:pt x="161074" y="17691"/>
                  </a:lnTo>
                  <a:lnTo>
                    <a:pt x="159004" y="18326"/>
                  </a:lnTo>
                  <a:lnTo>
                    <a:pt x="158534" y="18643"/>
                  </a:lnTo>
                  <a:lnTo>
                    <a:pt x="158203" y="19278"/>
                  </a:lnTo>
                  <a:lnTo>
                    <a:pt x="157746" y="19799"/>
                  </a:lnTo>
                  <a:lnTo>
                    <a:pt x="157187" y="20243"/>
                  </a:lnTo>
                  <a:lnTo>
                    <a:pt x="156933" y="20916"/>
                  </a:lnTo>
                  <a:lnTo>
                    <a:pt x="156832" y="21666"/>
                  </a:lnTo>
                  <a:lnTo>
                    <a:pt x="157607" y="24180"/>
                  </a:lnTo>
                  <a:lnTo>
                    <a:pt x="159499" y="25171"/>
                  </a:lnTo>
                  <a:lnTo>
                    <a:pt x="161493" y="24561"/>
                  </a:lnTo>
                  <a:lnTo>
                    <a:pt x="161836" y="24333"/>
                  </a:lnTo>
                  <a:lnTo>
                    <a:pt x="162191" y="23317"/>
                  </a:lnTo>
                  <a:lnTo>
                    <a:pt x="162826" y="22415"/>
                  </a:lnTo>
                  <a:lnTo>
                    <a:pt x="163626" y="21691"/>
                  </a:lnTo>
                  <a:lnTo>
                    <a:pt x="163639" y="20866"/>
                  </a:lnTo>
                  <a:close/>
                </a:path>
                <a:path w="194945" h="216535">
                  <a:moveTo>
                    <a:pt x="168059" y="39941"/>
                  </a:moveTo>
                  <a:lnTo>
                    <a:pt x="167830" y="38582"/>
                  </a:lnTo>
                  <a:lnTo>
                    <a:pt x="167335" y="37769"/>
                  </a:lnTo>
                  <a:lnTo>
                    <a:pt x="166700" y="37084"/>
                  </a:lnTo>
                  <a:lnTo>
                    <a:pt x="165709" y="37909"/>
                  </a:lnTo>
                  <a:lnTo>
                    <a:pt x="164477" y="38455"/>
                  </a:lnTo>
                  <a:lnTo>
                    <a:pt x="161556" y="38722"/>
                  </a:lnTo>
                  <a:lnTo>
                    <a:pt x="160121" y="38303"/>
                  </a:lnTo>
                  <a:lnTo>
                    <a:pt x="158927" y="37528"/>
                  </a:lnTo>
                  <a:lnTo>
                    <a:pt x="158762" y="37769"/>
                  </a:lnTo>
                  <a:lnTo>
                    <a:pt x="158572" y="38303"/>
                  </a:lnTo>
                  <a:lnTo>
                    <a:pt x="158826" y="39357"/>
                  </a:lnTo>
                  <a:lnTo>
                    <a:pt x="158851" y="40690"/>
                  </a:lnTo>
                  <a:lnTo>
                    <a:pt x="158699" y="41427"/>
                  </a:lnTo>
                  <a:lnTo>
                    <a:pt x="158445" y="42100"/>
                  </a:lnTo>
                  <a:lnTo>
                    <a:pt x="158711" y="42811"/>
                  </a:lnTo>
                  <a:lnTo>
                    <a:pt x="159118" y="43421"/>
                  </a:lnTo>
                  <a:lnTo>
                    <a:pt x="159651" y="43929"/>
                  </a:lnTo>
                  <a:lnTo>
                    <a:pt x="160464" y="43561"/>
                  </a:lnTo>
                  <a:lnTo>
                    <a:pt x="161213" y="43383"/>
                  </a:lnTo>
                  <a:lnTo>
                    <a:pt x="162077" y="42113"/>
                  </a:lnTo>
                  <a:lnTo>
                    <a:pt x="163372" y="41122"/>
                  </a:lnTo>
                  <a:lnTo>
                    <a:pt x="166001" y="40436"/>
                  </a:lnTo>
                  <a:lnTo>
                    <a:pt x="167005" y="40449"/>
                  </a:lnTo>
                  <a:lnTo>
                    <a:pt x="167957" y="40652"/>
                  </a:lnTo>
                  <a:lnTo>
                    <a:pt x="168059" y="39941"/>
                  </a:lnTo>
                  <a:close/>
                </a:path>
                <a:path w="194945" h="216535">
                  <a:moveTo>
                    <a:pt x="170230" y="115620"/>
                  </a:moveTo>
                  <a:lnTo>
                    <a:pt x="169684" y="115684"/>
                  </a:lnTo>
                  <a:lnTo>
                    <a:pt x="166052" y="115735"/>
                  </a:lnTo>
                  <a:lnTo>
                    <a:pt x="163766" y="113512"/>
                  </a:lnTo>
                  <a:lnTo>
                    <a:pt x="163766" y="119761"/>
                  </a:lnTo>
                  <a:lnTo>
                    <a:pt x="162788" y="119646"/>
                  </a:lnTo>
                  <a:lnTo>
                    <a:pt x="163766" y="119761"/>
                  </a:lnTo>
                  <a:lnTo>
                    <a:pt x="163766" y="113512"/>
                  </a:lnTo>
                  <a:lnTo>
                    <a:pt x="163080" y="112839"/>
                  </a:lnTo>
                  <a:lnTo>
                    <a:pt x="163029" y="108496"/>
                  </a:lnTo>
                  <a:lnTo>
                    <a:pt x="163169" y="107784"/>
                  </a:lnTo>
                  <a:lnTo>
                    <a:pt x="163398" y="107099"/>
                  </a:lnTo>
                  <a:lnTo>
                    <a:pt x="162496" y="107226"/>
                  </a:lnTo>
                  <a:lnTo>
                    <a:pt x="158584" y="108432"/>
                  </a:lnTo>
                  <a:lnTo>
                    <a:pt x="156641" y="112077"/>
                  </a:lnTo>
                  <a:lnTo>
                    <a:pt x="158178" y="117030"/>
                  </a:lnTo>
                  <a:lnTo>
                    <a:pt x="159169" y="118237"/>
                  </a:lnTo>
                  <a:lnTo>
                    <a:pt x="161544" y="119634"/>
                  </a:lnTo>
                  <a:lnTo>
                    <a:pt x="161785" y="119722"/>
                  </a:lnTo>
                  <a:lnTo>
                    <a:pt x="161340" y="119761"/>
                  </a:lnTo>
                  <a:lnTo>
                    <a:pt x="158915" y="120167"/>
                  </a:lnTo>
                  <a:lnTo>
                    <a:pt x="157048" y="121843"/>
                  </a:lnTo>
                  <a:lnTo>
                    <a:pt x="156044" y="124612"/>
                  </a:lnTo>
                  <a:lnTo>
                    <a:pt x="157035" y="123825"/>
                  </a:lnTo>
                  <a:lnTo>
                    <a:pt x="158280" y="123317"/>
                  </a:lnTo>
                  <a:lnTo>
                    <a:pt x="160997" y="123278"/>
                  </a:lnTo>
                  <a:lnTo>
                    <a:pt x="162229" y="123736"/>
                  </a:lnTo>
                  <a:lnTo>
                    <a:pt x="163233" y="124472"/>
                  </a:lnTo>
                  <a:lnTo>
                    <a:pt x="165239" y="124688"/>
                  </a:lnTo>
                  <a:lnTo>
                    <a:pt x="167005" y="126085"/>
                  </a:lnTo>
                  <a:lnTo>
                    <a:pt x="167728" y="128803"/>
                  </a:lnTo>
                  <a:lnTo>
                    <a:pt x="167754" y="129476"/>
                  </a:lnTo>
                  <a:lnTo>
                    <a:pt x="167665" y="130111"/>
                  </a:lnTo>
                  <a:lnTo>
                    <a:pt x="168706" y="128739"/>
                  </a:lnTo>
                  <a:lnTo>
                    <a:pt x="169214" y="126974"/>
                  </a:lnTo>
                  <a:lnTo>
                    <a:pt x="168516" y="122720"/>
                  </a:lnTo>
                  <a:lnTo>
                    <a:pt x="166814" y="120865"/>
                  </a:lnTo>
                  <a:lnTo>
                    <a:pt x="164668" y="120091"/>
                  </a:lnTo>
                  <a:lnTo>
                    <a:pt x="165506" y="119964"/>
                  </a:lnTo>
                  <a:lnTo>
                    <a:pt x="166535" y="119646"/>
                  </a:lnTo>
                  <a:lnTo>
                    <a:pt x="168846" y="118211"/>
                  </a:lnTo>
                  <a:lnTo>
                    <a:pt x="169773" y="117005"/>
                  </a:lnTo>
                  <a:lnTo>
                    <a:pt x="170230" y="115620"/>
                  </a:lnTo>
                  <a:close/>
                </a:path>
                <a:path w="194945" h="216535">
                  <a:moveTo>
                    <a:pt x="170332" y="65646"/>
                  </a:moveTo>
                  <a:lnTo>
                    <a:pt x="167703" y="65722"/>
                  </a:lnTo>
                  <a:lnTo>
                    <a:pt x="165417" y="63817"/>
                  </a:lnTo>
                  <a:lnTo>
                    <a:pt x="165176" y="61175"/>
                  </a:lnTo>
                  <a:lnTo>
                    <a:pt x="165214" y="60921"/>
                  </a:lnTo>
                  <a:lnTo>
                    <a:pt x="164630" y="61315"/>
                  </a:lnTo>
                  <a:lnTo>
                    <a:pt x="163969" y="61620"/>
                  </a:lnTo>
                  <a:lnTo>
                    <a:pt x="163258" y="61823"/>
                  </a:lnTo>
                  <a:lnTo>
                    <a:pt x="164490" y="62788"/>
                  </a:lnTo>
                  <a:lnTo>
                    <a:pt x="165379" y="64185"/>
                  </a:lnTo>
                  <a:lnTo>
                    <a:pt x="165760" y="66535"/>
                  </a:lnTo>
                  <a:lnTo>
                    <a:pt x="165633" y="67894"/>
                  </a:lnTo>
                  <a:lnTo>
                    <a:pt x="166293" y="67970"/>
                  </a:lnTo>
                  <a:lnTo>
                    <a:pt x="166979" y="67919"/>
                  </a:lnTo>
                  <a:lnTo>
                    <a:pt x="168833" y="67360"/>
                  </a:lnTo>
                  <a:lnTo>
                    <a:pt x="169710" y="66586"/>
                  </a:lnTo>
                  <a:lnTo>
                    <a:pt x="170332" y="65646"/>
                  </a:lnTo>
                  <a:close/>
                </a:path>
                <a:path w="194945" h="216535">
                  <a:moveTo>
                    <a:pt x="182333" y="96469"/>
                  </a:moveTo>
                  <a:lnTo>
                    <a:pt x="181648" y="94246"/>
                  </a:lnTo>
                  <a:lnTo>
                    <a:pt x="179844" y="92595"/>
                  </a:lnTo>
                  <a:lnTo>
                    <a:pt x="176809" y="91871"/>
                  </a:lnTo>
                  <a:lnTo>
                    <a:pt x="177634" y="92062"/>
                  </a:lnTo>
                  <a:lnTo>
                    <a:pt x="178206" y="90703"/>
                  </a:lnTo>
                  <a:lnTo>
                    <a:pt x="178346" y="89154"/>
                  </a:lnTo>
                  <a:lnTo>
                    <a:pt x="177685" y="86995"/>
                  </a:lnTo>
                  <a:lnTo>
                    <a:pt x="177025" y="85915"/>
                  </a:lnTo>
                  <a:lnTo>
                    <a:pt x="176352" y="86741"/>
                  </a:lnTo>
                  <a:lnTo>
                    <a:pt x="175475" y="87401"/>
                  </a:lnTo>
                  <a:lnTo>
                    <a:pt x="171653" y="88303"/>
                  </a:lnTo>
                  <a:lnTo>
                    <a:pt x="168948" y="86664"/>
                  </a:lnTo>
                  <a:lnTo>
                    <a:pt x="168300" y="83921"/>
                  </a:lnTo>
                  <a:lnTo>
                    <a:pt x="165722" y="85407"/>
                  </a:lnTo>
                  <a:lnTo>
                    <a:pt x="164401" y="88506"/>
                  </a:lnTo>
                  <a:lnTo>
                    <a:pt x="165544" y="92189"/>
                  </a:lnTo>
                  <a:lnTo>
                    <a:pt x="166331" y="93408"/>
                  </a:lnTo>
                  <a:lnTo>
                    <a:pt x="167246" y="94653"/>
                  </a:lnTo>
                  <a:lnTo>
                    <a:pt x="168567" y="95504"/>
                  </a:lnTo>
                  <a:lnTo>
                    <a:pt x="170040" y="95872"/>
                  </a:lnTo>
                  <a:lnTo>
                    <a:pt x="169583" y="96964"/>
                  </a:lnTo>
                  <a:lnTo>
                    <a:pt x="169392" y="98196"/>
                  </a:lnTo>
                  <a:lnTo>
                    <a:pt x="169697" y="99974"/>
                  </a:lnTo>
                  <a:lnTo>
                    <a:pt x="170053" y="100939"/>
                  </a:lnTo>
                  <a:lnTo>
                    <a:pt x="170980" y="101015"/>
                  </a:lnTo>
                  <a:lnTo>
                    <a:pt x="171818" y="101384"/>
                  </a:lnTo>
                  <a:lnTo>
                    <a:pt x="172554" y="101917"/>
                  </a:lnTo>
                  <a:lnTo>
                    <a:pt x="171869" y="98869"/>
                  </a:lnTo>
                  <a:lnTo>
                    <a:pt x="173723" y="95796"/>
                  </a:lnTo>
                  <a:lnTo>
                    <a:pt x="178841" y="94475"/>
                  </a:lnTo>
                  <a:lnTo>
                    <a:pt x="180924" y="95097"/>
                  </a:lnTo>
                  <a:lnTo>
                    <a:pt x="182333" y="96469"/>
                  </a:lnTo>
                  <a:close/>
                </a:path>
                <a:path w="194945" h="216535">
                  <a:moveTo>
                    <a:pt x="186524" y="103911"/>
                  </a:moveTo>
                  <a:lnTo>
                    <a:pt x="185686" y="104076"/>
                  </a:lnTo>
                  <a:lnTo>
                    <a:pt x="184848" y="103924"/>
                  </a:lnTo>
                  <a:lnTo>
                    <a:pt x="184150" y="103530"/>
                  </a:lnTo>
                  <a:lnTo>
                    <a:pt x="184188" y="103720"/>
                  </a:lnTo>
                  <a:lnTo>
                    <a:pt x="184150" y="103898"/>
                  </a:lnTo>
                  <a:lnTo>
                    <a:pt x="184492" y="105016"/>
                  </a:lnTo>
                  <a:lnTo>
                    <a:pt x="185077" y="105727"/>
                  </a:lnTo>
                  <a:lnTo>
                    <a:pt x="185775" y="106311"/>
                  </a:lnTo>
                  <a:lnTo>
                    <a:pt x="186524" y="103911"/>
                  </a:lnTo>
                  <a:close/>
                </a:path>
                <a:path w="194945" h="216535">
                  <a:moveTo>
                    <a:pt x="188277" y="97777"/>
                  </a:moveTo>
                  <a:lnTo>
                    <a:pt x="188061" y="97802"/>
                  </a:lnTo>
                  <a:lnTo>
                    <a:pt x="187858" y="97777"/>
                  </a:lnTo>
                  <a:lnTo>
                    <a:pt x="187642" y="97840"/>
                  </a:lnTo>
                  <a:lnTo>
                    <a:pt x="187833" y="97967"/>
                  </a:lnTo>
                  <a:lnTo>
                    <a:pt x="187972" y="98132"/>
                  </a:lnTo>
                  <a:lnTo>
                    <a:pt x="188125" y="98285"/>
                  </a:lnTo>
                  <a:lnTo>
                    <a:pt x="188277" y="97777"/>
                  </a:lnTo>
                  <a:close/>
                </a:path>
                <a:path w="194945" h="216535">
                  <a:moveTo>
                    <a:pt x="188734" y="7886"/>
                  </a:moveTo>
                  <a:lnTo>
                    <a:pt x="188150" y="4292"/>
                  </a:lnTo>
                  <a:lnTo>
                    <a:pt x="186524" y="3124"/>
                  </a:lnTo>
                  <a:lnTo>
                    <a:pt x="184759" y="3302"/>
                  </a:lnTo>
                  <a:lnTo>
                    <a:pt x="184150" y="4584"/>
                  </a:lnTo>
                  <a:lnTo>
                    <a:pt x="183134" y="5676"/>
                  </a:lnTo>
                  <a:lnTo>
                    <a:pt x="181800" y="6350"/>
                  </a:lnTo>
                  <a:lnTo>
                    <a:pt x="181737" y="6870"/>
                  </a:lnTo>
                  <a:lnTo>
                    <a:pt x="182079" y="8966"/>
                  </a:lnTo>
                  <a:lnTo>
                    <a:pt x="183807" y="10198"/>
                  </a:lnTo>
                  <a:lnTo>
                    <a:pt x="187490" y="9601"/>
                  </a:lnTo>
                  <a:lnTo>
                    <a:pt x="188734" y="7886"/>
                  </a:lnTo>
                  <a:close/>
                </a:path>
                <a:path w="194945" h="216535">
                  <a:moveTo>
                    <a:pt x="189217" y="45580"/>
                  </a:moveTo>
                  <a:lnTo>
                    <a:pt x="188137" y="44157"/>
                  </a:lnTo>
                  <a:lnTo>
                    <a:pt x="186347" y="43307"/>
                  </a:lnTo>
                  <a:lnTo>
                    <a:pt x="182727" y="43878"/>
                  </a:lnTo>
                  <a:lnTo>
                    <a:pt x="181444" y="45021"/>
                  </a:lnTo>
                  <a:lnTo>
                    <a:pt x="180771" y="46469"/>
                  </a:lnTo>
                  <a:lnTo>
                    <a:pt x="181432" y="47472"/>
                  </a:lnTo>
                  <a:lnTo>
                    <a:pt x="181838" y="48666"/>
                  </a:lnTo>
                  <a:lnTo>
                    <a:pt x="181864" y="50596"/>
                  </a:lnTo>
                  <a:lnTo>
                    <a:pt x="181584" y="51803"/>
                  </a:lnTo>
                  <a:lnTo>
                    <a:pt x="182041" y="52298"/>
                  </a:lnTo>
                  <a:lnTo>
                    <a:pt x="182575" y="52692"/>
                  </a:lnTo>
                  <a:lnTo>
                    <a:pt x="183197" y="52971"/>
                  </a:lnTo>
                  <a:lnTo>
                    <a:pt x="183769" y="51346"/>
                  </a:lnTo>
                  <a:lnTo>
                    <a:pt x="185013" y="49974"/>
                  </a:lnTo>
                  <a:lnTo>
                    <a:pt x="187591" y="48856"/>
                  </a:lnTo>
                  <a:lnTo>
                    <a:pt x="187807" y="47637"/>
                  </a:lnTo>
                  <a:lnTo>
                    <a:pt x="188379" y="46494"/>
                  </a:lnTo>
                  <a:lnTo>
                    <a:pt x="189217" y="45580"/>
                  </a:lnTo>
                  <a:close/>
                </a:path>
                <a:path w="194945" h="216535">
                  <a:moveTo>
                    <a:pt x="194335" y="67246"/>
                  </a:moveTo>
                  <a:lnTo>
                    <a:pt x="193167" y="66560"/>
                  </a:lnTo>
                  <a:lnTo>
                    <a:pt x="191744" y="66319"/>
                  </a:lnTo>
                  <a:lnTo>
                    <a:pt x="189039" y="67157"/>
                  </a:lnTo>
                  <a:lnTo>
                    <a:pt x="188023" y="68033"/>
                  </a:lnTo>
                  <a:lnTo>
                    <a:pt x="187426" y="69126"/>
                  </a:lnTo>
                  <a:lnTo>
                    <a:pt x="190322" y="69342"/>
                  </a:lnTo>
                  <a:lnTo>
                    <a:pt x="192798" y="71437"/>
                  </a:lnTo>
                  <a:lnTo>
                    <a:pt x="193370" y="74358"/>
                  </a:lnTo>
                  <a:lnTo>
                    <a:pt x="194335" y="6724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753680" y="4328095"/>
              <a:ext cx="170180" cy="237490"/>
            </a:xfrm>
            <a:custGeom>
              <a:avLst/>
              <a:gdLst/>
              <a:ahLst/>
              <a:cxnLst/>
              <a:rect l="l" t="t" r="r" b="b"/>
              <a:pathLst>
                <a:path w="170179" h="237489">
                  <a:moveTo>
                    <a:pt x="6743" y="156997"/>
                  </a:moveTo>
                  <a:lnTo>
                    <a:pt x="6413" y="156210"/>
                  </a:lnTo>
                  <a:lnTo>
                    <a:pt x="5092" y="154901"/>
                  </a:lnTo>
                  <a:lnTo>
                    <a:pt x="4292" y="154571"/>
                  </a:lnTo>
                  <a:lnTo>
                    <a:pt x="2438" y="154571"/>
                  </a:lnTo>
                  <a:lnTo>
                    <a:pt x="1638" y="154901"/>
                  </a:lnTo>
                  <a:lnTo>
                    <a:pt x="330" y="156210"/>
                  </a:lnTo>
                  <a:lnTo>
                    <a:pt x="0" y="156997"/>
                  </a:lnTo>
                  <a:lnTo>
                    <a:pt x="0" y="158838"/>
                  </a:lnTo>
                  <a:lnTo>
                    <a:pt x="330" y="159639"/>
                  </a:lnTo>
                  <a:lnTo>
                    <a:pt x="1638" y="160934"/>
                  </a:lnTo>
                  <a:lnTo>
                    <a:pt x="2438" y="161264"/>
                  </a:lnTo>
                  <a:lnTo>
                    <a:pt x="4292" y="161264"/>
                  </a:lnTo>
                  <a:lnTo>
                    <a:pt x="5092" y="160934"/>
                  </a:lnTo>
                  <a:lnTo>
                    <a:pt x="6413" y="159639"/>
                  </a:lnTo>
                  <a:lnTo>
                    <a:pt x="6743" y="158838"/>
                  </a:lnTo>
                  <a:lnTo>
                    <a:pt x="6743" y="156997"/>
                  </a:lnTo>
                  <a:close/>
                </a:path>
                <a:path w="170179" h="237489">
                  <a:moveTo>
                    <a:pt x="14922" y="94513"/>
                  </a:moveTo>
                  <a:lnTo>
                    <a:pt x="14884" y="91516"/>
                  </a:lnTo>
                  <a:lnTo>
                    <a:pt x="13360" y="90043"/>
                  </a:lnTo>
                  <a:lnTo>
                    <a:pt x="9639" y="90093"/>
                  </a:lnTo>
                  <a:lnTo>
                    <a:pt x="8140" y="91605"/>
                  </a:lnTo>
                  <a:lnTo>
                    <a:pt x="8178" y="93916"/>
                  </a:lnTo>
                  <a:lnTo>
                    <a:pt x="8445" y="94767"/>
                  </a:lnTo>
                  <a:lnTo>
                    <a:pt x="8991" y="94437"/>
                  </a:lnTo>
                  <a:lnTo>
                    <a:pt x="7378" y="95542"/>
                  </a:lnTo>
                  <a:lnTo>
                    <a:pt x="6819" y="96926"/>
                  </a:lnTo>
                  <a:lnTo>
                    <a:pt x="7645" y="100088"/>
                  </a:lnTo>
                  <a:lnTo>
                    <a:pt x="9486" y="101155"/>
                  </a:lnTo>
                  <a:lnTo>
                    <a:pt x="13093" y="100215"/>
                  </a:lnTo>
                  <a:lnTo>
                    <a:pt x="14173" y="98399"/>
                  </a:lnTo>
                  <a:lnTo>
                    <a:pt x="13652" y="96418"/>
                  </a:lnTo>
                  <a:lnTo>
                    <a:pt x="13474" y="96075"/>
                  </a:lnTo>
                  <a:lnTo>
                    <a:pt x="14325" y="95478"/>
                  </a:lnTo>
                  <a:lnTo>
                    <a:pt x="14922" y="94513"/>
                  </a:lnTo>
                  <a:close/>
                </a:path>
                <a:path w="170179" h="237489">
                  <a:moveTo>
                    <a:pt x="16167" y="195681"/>
                  </a:moveTo>
                  <a:lnTo>
                    <a:pt x="16154" y="194081"/>
                  </a:lnTo>
                  <a:lnTo>
                    <a:pt x="15544" y="193141"/>
                  </a:lnTo>
                  <a:lnTo>
                    <a:pt x="14122" y="192151"/>
                  </a:lnTo>
                  <a:lnTo>
                    <a:pt x="13474" y="191884"/>
                  </a:lnTo>
                  <a:lnTo>
                    <a:pt x="10883" y="191922"/>
                  </a:lnTo>
                  <a:lnTo>
                    <a:pt x="9398" y="193433"/>
                  </a:lnTo>
                  <a:lnTo>
                    <a:pt x="9436" y="197129"/>
                  </a:lnTo>
                  <a:lnTo>
                    <a:pt x="10972" y="198602"/>
                  </a:lnTo>
                  <a:lnTo>
                    <a:pt x="14198" y="198564"/>
                  </a:lnTo>
                  <a:lnTo>
                    <a:pt x="15367" y="197739"/>
                  </a:lnTo>
                  <a:lnTo>
                    <a:pt x="16052" y="196138"/>
                  </a:lnTo>
                  <a:lnTo>
                    <a:pt x="16167" y="195681"/>
                  </a:lnTo>
                  <a:close/>
                </a:path>
                <a:path w="170179" h="237489">
                  <a:moveTo>
                    <a:pt x="21755" y="162648"/>
                  </a:moveTo>
                  <a:lnTo>
                    <a:pt x="21005" y="159804"/>
                  </a:lnTo>
                  <a:lnTo>
                    <a:pt x="19837" y="158864"/>
                  </a:lnTo>
                  <a:lnTo>
                    <a:pt x="18097" y="158661"/>
                  </a:lnTo>
                  <a:lnTo>
                    <a:pt x="17678" y="158673"/>
                  </a:lnTo>
                  <a:lnTo>
                    <a:pt x="15455" y="159245"/>
                  </a:lnTo>
                  <a:lnTo>
                    <a:pt x="14376" y="161074"/>
                  </a:lnTo>
                  <a:lnTo>
                    <a:pt x="15024" y="163563"/>
                  </a:lnTo>
                  <a:lnTo>
                    <a:pt x="15455" y="164109"/>
                  </a:lnTo>
                  <a:lnTo>
                    <a:pt x="16789" y="165214"/>
                  </a:lnTo>
                  <a:lnTo>
                    <a:pt x="17856" y="165544"/>
                  </a:lnTo>
                  <a:lnTo>
                    <a:pt x="19329" y="165125"/>
                  </a:lnTo>
                  <a:lnTo>
                    <a:pt x="21043" y="164109"/>
                  </a:lnTo>
                  <a:lnTo>
                    <a:pt x="21755" y="162648"/>
                  </a:lnTo>
                  <a:close/>
                </a:path>
                <a:path w="170179" h="237489">
                  <a:moveTo>
                    <a:pt x="31851" y="147764"/>
                  </a:moveTo>
                  <a:lnTo>
                    <a:pt x="31800" y="144068"/>
                  </a:lnTo>
                  <a:lnTo>
                    <a:pt x="30276" y="142582"/>
                  </a:lnTo>
                  <a:lnTo>
                    <a:pt x="27686" y="142621"/>
                  </a:lnTo>
                  <a:lnTo>
                    <a:pt x="27051" y="142900"/>
                  </a:lnTo>
                  <a:lnTo>
                    <a:pt x="25654" y="143916"/>
                  </a:lnTo>
                  <a:lnTo>
                    <a:pt x="25069" y="144881"/>
                  </a:lnTo>
                  <a:lnTo>
                    <a:pt x="25082" y="146253"/>
                  </a:lnTo>
                  <a:lnTo>
                    <a:pt x="25590" y="148209"/>
                  </a:lnTo>
                  <a:lnTo>
                    <a:pt x="26885" y="149326"/>
                  </a:lnTo>
                  <a:lnTo>
                    <a:pt x="30353" y="149275"/>
                  </a:lnTo>
                  <a:lnTo>
                    <a:pt x="31851" y="147764"/>
                  </a:lnTo>
                  <a:close/>
                </a:path>
                <a:path w="170179" h="237489">
                  <a:moveTo>
                    <a:pt x="32131" y="170878"/>
                  </a:moveTo>
                  <a:lnTo>
                    <a:pt x="32118" y="169392"/>
                  </a:lnTo>
                  <a:lnTo>
                    <a:pt x="31711" y="168554"/>
                  </a:lnTo>
                  <a:lnTo>
                    <a:pt x="30467" y="167373"/>
                  </a:lnTo>
                  <a:lnTo>
                    <a:pt x="29629" y="167005"/>
                  </a:lnTo>
                  <a:lnTo>
                    <a:pt x="26860" y="167043"/>
                  </a:lnTo>
                  <a:lnTo>
                    <a:pt x="25361" y="168554"/>
                  </a:lnTo>
                  <a:lnTo>
                    <a:pt x="25425" y="172262"/>
                  </a:lnTo>
                  <a:lnTo>
                    <a:pt x="26936" y="173736"/>
                  </a:lnTo>
                  <a:lnTo>
                    <a:pt x="30111" y="173697"/>
                  </a:lnTo>
                  <a:lnTo>
                    <a:pt x="31216" y="172923"/>
                  </a:lnTo>
                  <a:lnTo>
                    <a:pt x="31978" y="171373"/>
                  </a:lnTo>
                  <a:lnTo>
                    <a:pt x="32131" y="170878"/>
                  </a:lnTo>
                  <a:close/>
                </a:path>
                <a:path w="170179" h="237489">
                  <a:moveTo>
                    <a:pt x="39649" y="195084"/>
                  </a:moveTo>
                  <a:lnTo>
                    <a:pt x="39319" y="194284"/>
                  </a:lnTo>
                  <a:lnTo>
                    <a:pt x="37998" y="192989"/>
                  </a:lnTo>
                  <a:lnTo>
                    <a:pt x="37211" y="192659"/>
                  </a:lnTo>
                  <a:lnTo>
                    <a:pt x="35344" y="192659"/>
                  </a:lnTo>
                  <a:lnTo>
                    <a:pt x="34544" y="192989"/>
                  </a:lnTo>
                  <a:lnTo>
                    <a:pt x="33235" y="194284"/>
                  </a:lnTo>
                  <a:lnTo>
                    <a:pt x="32905" y="195084"/>
                  </a:lnTo>
                  <a:lnTo>
                    <a:pt x="32905" y="196926"/>
                  </a:lnTo>
                  <a:lnTo>
                    <a:pt x="33235" y="197713"/>
                  </a:lnTo>
                  <a:lnTo>
                    <a:pt x="34544" y="199021"/>
                  </a:lnTo>
                  <a:lnTo>
                    <a:pt x="35344" y="199351"/>
                  </a:lnTo>
                  <a:lnTo>
                    <a:pt x="37211" y="199351"/>
                  </a:lnTo>
                  <a:lnTo>
                    <a:pt x="37998" y="199021"/>
                  </a:lnTo>
                  <a:lnTo>
                    <a:pt x="39319" y="197713"/>
                  </a:lnTo>
                  <a:lnTo>
                    <a:pt x="39649" y="196926"/>
                  </a:lnTo>
                  <a:lnTo>
                    <a:pt x="39649" y="195084"/>
                  </a:lnTo>
                  <a:close/>
                </a:path>
                <a:path w="170179" h="237489">
                  <a:moveTo>
                    <a:pt x="40906" y="64452"/>
                  </a:moveTo>
                  <a:lnTo>
                    <a:pt x="40690" y="62801"/>
                  </a:lnTo>
                  <a:lnTo>
                    <a:pt x="39992" y="62318"/>
                  </a:lnTo>
                  <a:lnTo>
                    <a:pt x="39471" y="61544"/>
                  </a:lnTo>
                  <a:lnTo>
                    <a:pt x="39319" y="60629"/>
                  </a:lnTo>
                  <a:lnTo>
                    <a:pt x="38531" y="59969"/>
                  </a:lnTo>
                  <a:lnTo>
                    <a:pt x="37553" y="59728"/>
                  </a:lnTo>
                  <a:lnTo>
                    <a:pt x="34759" y="60452"/>
                  </a:lnTo>
                  <a:lnTo>
                    <a:pt x="33680" y="62280"/>
                  </a:lnTo>
                  <a:lnTo>
                    <a:pt x="34607" y="65849"/>
                  </a:lnTo>
                  <a:lnTo>
                    <a:pt x="36461" y="66929"/>
                  </a:lnTo>
                  <a:lnTo>
                    <a:pt x="39916" y="66027"/>
                  </a:lnTo>
                  <a:lnTo>
                    <a:pt x="40906" y="64452"/>
                  </a:lnTo>
                  <a:close/>
                </a:path>
                <a:path w="170179" h="237489">
                  <a:moveTo>
                    <a:pt x="43294" y="145376"/>
                  </a:moveTo>
                  <a:lnTo>
                    <a:pt x="42367" y="141795"/>
                  </a:lnTo>
                  <a:lnTo>
                    <a:pt x="40513" y="140728"/>
                  </a:lnTo>
                  <a:lnTo>
                    <a:pt x="36906" y="141668"/>
                  </a:lnTo>
                  <a:lnTo>
                    <a:pt x="35839" y="143497"/>
                  </a:lnTo>
                  <a:lnTo>
                    <a:pt x="36677" y="146710"/>
                  </a:lnTo>
                  <a:lnTo>
                    <a:pt x="37934" y="147637"/>
                  </a:lnTo>
                  <a:lnTo>
                    <a:pt x="39979" y="147751"/>
                  </a:lnTo>
                  <a:lnTo>
                    <a:pt x="42214" y="147205"/>
                  </a:lnTo>
                  <a:lnTo>
                    <a:pt x="43294" y="145376"/>
                  </a:lnTo>
                  <a:close/>
                </a:path>
                <a:path w="170179" h="237489">
                  <a:moveTo>
                    <a:pt x="43675" y="107391"/>
                  </a:moveTo>
                  <a:lnTo>
                    <a:pt x="43637" y="106756"/>
                  </a:lnTo>
                  <a:lnTo>
                    <a:pt x="43167" y="104965"/>
                  </a:lnTo>
                  <a:lnTo>
                    <a:pt x="41325" y="103898"/>
                  </a:lnTo>
                  <a:lnTo>
                    <a:pt x="38112" y="104724"/>
                  </a:lnTo>
                  <a:lnTo>
                    <a:pt x="37185" y="105918"/>
                  </a:lnTo>
                  <a:lnTo>
                    <a:pt x="37007" y="108051"/>
                  </a:lnTo>
                  <a:lnTo>
                    <a:pt x="37388" y="109550"/>
                  </a:lnTo>
                  <a:lnTo>
                    <a:pt x="36995" y="108038"/>
                  </a:lnTo>
                  <a:lnTo>
                    <a:pt x="37033" y="107264"/>
                  </a:lnTo>
                  <a:lnTo>
                    <a:pt x="35712" y="107721"/>
                  </a:lnTo>
                  <a:lnTo>
                    <a:pt x="34747" y="108953"/>
                  </a:lnTo>
                  <a:lnTo>
                    <a:pt x="34785" y="112280"/>
                  </a:lnTo>
                  <a:lnTo>
                    <a:pt x="36322" y="113753"/>
                  </a:lnTo>
                  <a:lnTo>
                    <a:pt x="39458" y="113715"/>
                  </a:lnTo>
                  <a:lnTo>
                    <a:pt x="40525" y="112979"/>
                  </a:lnTo>
                  <a:lnTo>
                    <a:pt x="41084" y="111925"/>
                  </a:lnTo>
                  <a:lnTo>
                    <a:pt x="40817" y="111315"/>
                  </a:lnTo>
                  <a:lnTo>
                    <a:pt x="40805" y="110858"/>
                  </a:lnTo>
                  <a:lnTo>
                    <a:pt x="40703" y="109131"/>
                  </a:lnTo>
                  <a:lnTo>
                    <a:pt x="41948" y="107632"/>
                  </a:lnTo>
                  <a:lnTo>
                    <a:pt x="43675" y="107391"/>
                  </a:lnTo>
                  <a:close/>
                </a:path>
                <a:path w="170179" h="237489">
                  <a:moveTo>
                    <a:pt x="49364" y="65684"/>
                  </a:moveTo>
                  <a:lnTo>
                    <a:pt x="49034" y="64897"/>
                  </a:lnTo>
                  <a:lnTo>
                    <a:pt x="47726" y="63588"/>
                  </a:lnTo>
                  <a:lnTo>
                    <a:pt x="46926" y="63258"/>
                  </a:lnTo>
                  <a:lnTo>
                    <a:pt x="45072" y="63258"/>
                  </a:lnTo>
                  <a:lnTo>
                    <a:pt x="44272" y="63588"/>
                  </a:lnTo>
                  <a:lnTo>
                    <a:pt x="42951" y="64897"/>
                  </a:lnTo>
                  <a:lnTo>
                    <a:pt x="42621" y="65684"/>
                  </a:lnTo>
                  <a:lnTo>
                    <a:pt x="42621" y="67525"/>
                  </a:lnTo>
                  <a:lnTo>
                    <a:pt x="42951" y="68313"/>
                  </a:lnTo>
                  <a:lnTo>
                    <a:pt x="44272" y="69621"/>
                  </a:lnTo>
                  <a:lnTo>
                    <a:pt x="45072" y="69951"/>
                  </a:lnTo>
                  <a:lnTo>
                    <a:pt x="46926" y="69951"/>
                  </a:lnTo>
                  <a:lnTo>
                    <a:pt x="47726" y="69621"/>
                  </a:lnTo>
                  <a:lnTo>
                    <a:pt x="49034" y="68313"/>
                  </a:lnTo>
                  <a:lnTo>
                    <a:pt x="49364" y="67525"/>
                  </a:lnTo>
                  <a:lnTo>
                    <a:pt x="49364" y="65684"/>
                  </a:lnTo>
                  <a:close/>
                </a:path>
                <a:path w="170179" h="237489">
                  <a:moveTo>
                    <a:pt x="49491" y="169011"/>
                  </a:moveTo>
                  <a:lnTo>
                    <a:pt x="48971" y="167043"/>
                  </a:lnTo>
                  <a:lnTo>
                    <a:pt x="48133" y="165265"/>
                  </a:lnTo>
                  <a:lnTo>
                    <a:pt x="46532" y="164401"/>
                  </a:lnTo>
                  <a:lnTo>
                    <a:pt x="43357" y="165227"/>
                  </a:lnTo>
                  <a:lnTo>
                    <a:pt x="42405" y="166649"/>
                  </a:lnTo>
                  <a:lnTo>
                    <a:pt x="42430" y="168656"/>
                  </a:lnTo>
                  <a:lnTo>
                    <a:pt x="42646" y="169481"/>
                  </a:lnTo>
                  <a:lnTo>
                    <a:pt x="43357" y="170345"/>
                  </a:lnTo>
                  <a:lnTo>
                    <a:pt x="44246" y="170370"/>
                  </a:lnTo>
                  <a:lnTo>
                    <a:pt x="45072" y="170726"/>
                  </a:lnTo>
                  <a:lnTo>
                    <a:pt x="45669" y="171348"/>
                  </a:lnTo>
                  <a:lnTo>
                    <a:pt x="46609" y="171297"/>
                  </a:lnTo>
                  <a:lnTo>
                    <a:pt x="48412" y="170827"/>
                  </a:lnTo>
                  <a:lnTo>
                    <a:pt x="49491" y="169011"/>
                  </a:lnTo>
                  <a:close/>
                </a:path>
                <a:path w="170179" h="237489">
                  <a:moveTo>
                    <a:pt x="55829" y="183680"/>
                  </a:moveTo>
                  <a:lnTo>
                    <a:pt x="55791" y="180213"/>
                  </a:lnTo>
                  <a:lnTo>
                    <a:pt x="54356" y="178435"/>
                  </a:lnTo>
                  <a:lnTo>
                    <a:pt x="51333" y="177444"/>
                  </a:lnTo>
                  <a:lnTo>
                    <a:pt x="50596" y="177457"/>
                  </a:lnTo>
                  <a:lnTo>
                    <a:pt x="50368" y="177533"/>
                  </a:lnTo>
                  <a:lnTo>
                    <a:pt x="48564" y="177685"/>
                  </a:lnTo>
                  <a:lnTo>
                    <a:pt x="47066" y="178752"/>
                  </a:lnTo>
                  <a:lnTo>
                    <a:pt x="46316" y="180289"/>
                  </a:lnTo>
                  <a:lnTo>
                    <a:pt x="43535" y="181241"/>
                  </a:lnTo>
                  <a:lnTo>
                    <a:pt x="41757" y="184073"/>
                  </a:lnTo>
                  <a:lnTo>
                    <a:pt x="42303" y="187426"/>
                  </a:lnTo>
                  <a:lnTo>
                    <a:pt x="43510" y="190868"/>
                  </a:lnTo>
                  <a:lnTo>
                    <a:pt x="46355" y="192620"/>
                  </a:lnTo>
                  <a:lnTo>
                    <a:pt x="51803" y="191731"/>
                  </a:lnTo>
                  <a:lnTo>
                    <a:pt x="53670" y="189941"/>
                  </a:lnTo>
                  <a:lnTo>
                    <a:pt x="54483" y="187083"/>
                  </a:lnTo>
                  <a:lnTo>
                    <a:pt x="54533" y="186423"/>
                  </a:lnTo>
                  <a:lnTo>
                    <a:pt x="54495" y="185750"/>
                  </a:lnTo>
                  <a:lnTo>
                    <a:pt x="55308" y="184835"/>
                  </a:lnTo>
                  <a:lnTo>
                    <a:pt x="55829" y="183680"/>
                  </a:lnTo>
                  <a:close/>
                </a:path>
                <a:path w="170179" h="237489">
                  <a:moveTo>
                    <a:pt x="56235" y="216496"/>
                  </a:moveTo>
                  <a:lnTo>
                    <a:pt x="56184" y="212991"/>
                  </a:lnTo>
                  <a:lnTo>
                    <a:pt x="54914" y="211683"/>
                  </a:lnTo>
                  <a:lnTo>
                    <a:pt x="52793" y="211340"/>
                  </a:lnTo>
                  <a:lnTo>
                    <a:pt x="52209" y="211353"/>
                  </a:lnTo>
                  <a:lnTo>
                    <a:pt x="51219" y="211810"/>
                  </a:lnTo>
                  <a:lnTo>
                    <a:pt x="50177" y="212394"/>
                  </a:lnTo>
                  <a:lnTo>
                    <a:pt x="49441" y="213461"/>
                  </a:lnTo>
                  <a:lnTo>
                    <a:pt x="49466" y="215506"/>
                  </a:lnTo>
                  <a:lnTo>
                    <a:pt x="52387" y="218046"/>
                  </a:lnTo>
                  <a:lnTo>
                    <a:pt x="54737" y="218020"/>
                  </a:lnTo>
                  <a:lnTo>
                    <a:pt x="56235" y="216496"/>
                  </a:lnTo>
                  <a:close/>
                </a:path>
                <a:path w="170179" h="237489">
                  <a:moveTo>
                    <a:pt x="59207" y="126619"/>
                  </a:moveTo>
                  <a:lnTo>
                    <a:pt x="58585" y="124231"/>
                  </a:lnTo>
                  <a:lnTo>
                    <a:pt x="58242" y="123609"/>
                  </a:lnTo>
                  <a:lnTo>
                    <a:pt x="57505" y="122859"/>
                  </a:lnTo>
                  <a:lnTo>
                    <a:pt x="56045" y="123202"/>
                  </a:lnTo>
                  <a:lnTo>
                    <a:pt x="54610" y="122516"/>
                  </a:lnTo>
                  <a:lnTo>
                    <a:pt x="53873" y="121297"/>
                  </a:lnTo>
                  <a:lnTo>
                    <a:pt x="53060" y="121259"/>
                  </a:lnTo>
                  <a:lnTo>
                    <a:pt x="50012" y="122047"/>
                  </a:lnTo>
                  <a:lnTo>
                    <a:pt x="48450" y="124663"/>
                  </a:lnTo>
                  <a:lnTo>
                    <a:pt x="49047" y="127279"/>
                  </a:lnTo>
                  <a:lnTo>
                    <a:pt x="48336" y="126923"/>
                  </a:lnTo>
                  <a:lnTo>
                    <a:pt x="47574" y="126669"/>
                  </a:lnTo>
                  <a:lnTo>
                    <a:pt x="43954" y="126707"/>
                  </a:lnTo>
                  <a:lnTo>
                    <a:pt x="41732" y="128968"/>
                  </a:lnTo>
                  <a:lnTo>
                    <a:pt x="46278" y="136525"/>
                  </a:lnTo>
                  <a:lnTo>
                    <a:pt x="46545" y="136639"/>
                  </a:lnTo>
                  <a:lnTo>
                    <a:pt x="48336" y="136626"/>
                  </a:lnTo>
                  <a:lnTo>
                    <a:pt x="49618" y="135953"/>
                  </a:lnTo>
                  <a:lnTo>
                    <a:pt x="51320" y="134035"/>
                  </a:lnTo>
                  <a:lnTo>
                    <a:pt x="51828" y="132892"/>
                  </a:lnTo>
                  <a:lnTo>
                    <a:pt x="51803" y="131229"/>
                  </a:lnTo>
                  <a:lnTo>
                    <a:pt x="51587" y="130568"/>
                  </a:lnTo>
                  <a:lnTo>
                    <a:pt x="52666" y="131127"/>
                  </a:lnTo>
                  <a:lnTo>
                    <a:pt x="53911" y="131343"/>
                  </a:lnTo>
                  <a:lnTo>
                    <a:pt x="56159" y="130759"/>
                  </a:lnTo>
                  <a:lnTo>
                    <a:pt x="56934" y="130162"/>
                  </a:lnTo>
                  <a:lnTo>
                    <a:pt x="58661" y="128270"/>
                  </a:lnTo>
                  <a:lnTo>
                    <a:pt x="59207" y="126619"/>
                  </a:lnTo>
                  <a:close/>
                </a:path>
                <a:path w="170179" h="237489">
                  <a:moveTo>
                    <a:pt x="62839" y="155575"/>
                  </a:moveTo>
                  <a:lnTo>
                    <a:pt x="62801" y="152184"/>
                  </a:lnTo>
                  <a:lnTo>
                    <a:pt x="59994" y="149466"/>
                  </a:lnTo>
                  <a:lnTo>
                    <a:pt x="53162" y="149555"/>
                  </a:lnTo>
                  <a:lnTo>
                    <a:pt x="50419" y="152336"/>
                  </a:lnTo>
                  <a:lnTo>
                    <a:pt x="50482" y="157111"/>
                  </a:lnTo>
                  <a:lnTo>
                    <a:pt x="55486" y="161810"/>
                  </a:lnTo>
                  <a:lnTo>
                    <a:pt x="59842" y="161759"/>
                  </a:lnTo>
                  <a:lnTo>
                    <a:pt x="62357" y="159435"/>
                  </a:lnTo>
                  <a:lnTo>
                    <a:pt x="62839" y="155575"/>
                  </a:lnTo>
                  <a:close/>
                </a:path>
                <a:path w="170179" h="237489">
                  <a:moveTo>
                    <a:pt x="71424" y="100799"/>
                  </a:moveTo>
                  <a:lnTo>
                    <a:pt x="71120" y="99669"/>
                  </a:lnTo>
                  <a:lnTo>
                    <a:pt x="70192" y="96913"/>
                  </a:lnTo>
                  <a:lnTo>
                    <a:pt x="67589" y="95427"/>
                  </a:lnTo>
                  <a:lnTo>
                    <a:pt x="63436" y="96507"/>
                  </a:lnTo>
                  <a:lnTo>
                    <a:pt x="62306" y="97624"/>
                  </a:lnTo>
                  <a:lnTo>
                    <a:pt x="61709" y="98996"/>
                  </a:lnTo>
                  <a:lnTo>
                    <a:pt x="63233" y="99529"/>
                  </a:lnTo>
                  <a:lnTo>
                    <a:pt x="64503" y="100672"/>
                  </a:lnTo>
                  <a:lnTo>
                    <a:pt x="65265" y="103441"/>
                  </a:lnTo>
                  <a:lnTo>
                    <a:pt x="65087" y="104546"/>
                  </a:lnTo>
                  <a:lnTo>
                    <a:pt x="64655" y="105537"/>
                  </a:lnTo>
                  <a:lnTo>
                    <a:pt x="64084" y="106895"/>
                  </a:lnTo>
                  <a:lnTo>
                    <a:pt x="62979" y="108013"/>
                  </a:lnTo>
                  <a:lnTo>
                    <a:pt x="61010" y="108546"/>
                  </a:lnTo>
                  <a:lnTo>
                    <a:pt x="60185" y="108521"/>
                  </a:lnTo>
                  <a:lnTo>
                    <a:pt x="59867" y="109562"/>
                  </a:lnTo>
                  <a:lnTo>
                    <a:pt x="59867" y="110299"/>
                  </a:lnTo>
                  <a:lnTo>
                    <a:pt x="59969" y="110591"/>
                  </a:lnTo>
                  <a:lnTo>
                    <a:pt x="60248" y="113118"/>
                  </a:lnTo>
                  <a:lnTo>
                    <a:pt x="62344" y="115087"/>
                  </a:lnTo>
                  <a:lnTo>
                    <a:pt x="65062" y="115049"/>
                  </a:lnTo>
                  <a:lnTo>
                    <a:pt x="65252" y="114985"/>
                  </a:lnTo>
                  <a:lnTo>
                    <a:pt x="67868" y="114795"/>
                  </a:lnTo>
                  <a:lnTo>
                    <a:pt x="69938" y="112649"/>
                  </a:lnTo>
                  <a:lnTo>
                    <a:pt x="69888" y="108140"/>
                  </a:lnTo>
                  <a:lnTo>
                    <a:pt x="68795" y="106591"/>
                  </a:lnTo>
                  <a:lnTo>
                    <a:pt x="67246" y="105765"/>
                  </a:lnTo>
                  <a:lnTo>
                    <a:pt x="67525" y="105740"/>
                  </a:lnTo>
                  <a:lnTo>
                    <a:pt x="69062" y="105346"/>
                  </a:lnTo>
                  <a:lnTo>
                    <a:pt x="70167" y="104254"/>
                  </a:lnTo>
                  <a:lnTo>
                    <a:pt x="71221" y="101930"/>
                  </a:lnTo>
                  <a:lnTo>
                    <a:pt x="71424" y="100799"/>
                  </a:lnTo>
                  <a:close/>
                </a:path>
                <a:path w="170179" h="237489">
                  <a:moveTo>
                    <a:pt x="75260" y="174561"/>
                  </a:moveTo>
                  <a:lnTo>
                    <a:pt x="74218" y="170611"/>
                  </a:lnTo>
                  <a:lnTo>
                    <a:pt x="71475" y="169024"/>
                  </a:lnTo>
                  <a:lnTo>
                    <a:pt x="66116" y="170395"/>
                  </a:lnTo>
                  <a:lnTo>
                    <a:pt x="64503" y="173126"/>
                  </a:lnTo>
                  <a:lnTo>
                    <a:pt x="65697" y="177647"/>
                  </a:lnTo>
                  <a:lnTo>
                    <a:pt x="67208" y="178943"/>
                  </a:lnTo>
                  <a:lnTo>
                    <a:pt x="69748" y="179514"/>
                  </a:lnTo>
                  <a:lnTo>
                    <a:pt x="70535" y="179565"/>
                  </a:lnTo>
                  <a:lnTo>
                    <a:pt x="71640" y="179273"/>
                  </a:lnTo>
                  <a:lnTo>
                    <a:pt x="72148" y="178955"/>
                  </a:lnTo>
                  <a:lnTo>
                    <a:pt x="73126" y="178498"/>
                  </a:lnTo>
                  <a:lnTo>
                    <a:pt x="73939" y="177825"/>
                  </a:lnTo>
                  <a:lnTo>
                    <a:pt x="75031" y="175856"/>
                  </a:lnTo>
                  <a:lnTo>
                    <a:pt x="75260" y="174561"/>
                  </a:lnTo>
                  <a:close/>
                </a:path>
                <a:path w="170179" h="237489">
                  <a:moveTo>
                    <a:pt x="77330" y="136156"/>
                  </a:moveTo>
                  <a:lnTo>
                    <a:pt x="77279" y="131965"/>
                  </a:lnTo>
                  <a:lnTo>
                    <a:pt x="77076" y="131152"/>
                  </a:lnTo>
                  <a:lnTo>
                    <a:pt x="76733" y="130416"/>
                  </a:lnTo>
                  <a:lnTo>
                    <a:pt x="73990" y="130873"/>
                  </a:lnTo>
                  <a:lnTo>
                    <a:pt x="71310" y="129463"/>
                  </a:lnTo>
                  <a:lnTo>
                    <a:pt x="70142" y="127012"/>
                  </a:lnTo>
                  <a:lnTo>
                    <a:pt x="67894" y="127419"/>
                  </a:lnTo>
                  <a:lnTo>
                    <a:pt x="66116" y="129044"/>
                  </a:lnTo>
                  <a:lnTo>
                    <a:pt x="65278" y="131749"/>
                  </a:lnTo>
                  <a:lnTo>
                    <a:pt x="65163" y="132346"/>
                  </a:lnTo>
                  <a:lnTo>
                    <a:pt x="65189" y="134404"/>
                  </a:lnTo>
                  <a:lnTo>
                    <a:pt x="65722" y="135686"/>
                  </a:lnTo>
                  <a:lnTo>
                    <a:pt x="67030" y="137236"/>
                  </a:lnTo>
                  <a:lnTo>
                    <a:pt x="68135" y="138290"/>
                  </a:lnTo>
                  <a:lnTo>
                    <a:pt x="69646" y="138938"/>
                  </a:lnTo>
                  <a:lnTo>
                    <a:pt x="74650" y="138874"/>
                  </a:lnTo>
                  <a:lnTo>
                    <a:pt x="77330" y="136156"/>
                  </a:lnTo>
                  <a:close/>
                </a:path>
                <a:path w="170179" h="237489">
                  <a:moveTo>
                    <a:pt x="80073" y="76847"/>
                  </a:moveTo>
                  <a:lnTo>
                    <a:pt x="78765" y="71831"/>
                  </a:lnTo>
                  <a:lnTo>
                    <a:pt x="76022" y="70231"/>
                  </a:lnTo>
                  <a:lnTo>
                    <a:pt x="71780" y="71323"/>
                  </a:lnTo>
                  <a:lnTo>
                    <a:pt x="70662" y="72428"/>
                  </a:lnTo>
                  <a:lnTo>
                    <a:pt x="70065" y="73799"/>
                  </a:lnTo>
                  <a:lnTo>
                    <a:pt x="70561" y="73482"/>
                  </a:lnTo>
                  <a:lnTo>
                    <a:pt x="73533" y="72682"/>
                  </a:lnTo>
                  <a:lnTo>
                    <a:pt x="76288" y="74244"/>
                  </a:lnTo>
                  <a:lnTo>
                    <a:pt x="77330" y="78041"/>
                  </a:lnTo>
                  <a:lnTo>
                    <a:pt x="77152" y="79159"/>
                  </a:lnTo>
                  <a:lnTo>
                    <a:pt x="76708" y="80162"/>
                  </a:lnTo>
                  <a:lnTo>
                    <a:pt x="78841" y="79146"/>
                  </a:lnTo>
                  <a:lnTo>
                    <a:pt x="80073" y="76847"/>
                  </a:lnTo>
                  <a:close/>
                </a:path>
                <a:path w="170179" h="237489">
                  <a:moveTo>
                    <a:pt x="84010" y="121488"/>
                  </a:moveTo>
                  <a:lnTo>
                    <a:pt x="78117" y="115328"/>
                  </a:lnTo>
                  <a:lnTo>
                    <a:pt x="74523" y="116255"/>
                  </a:lnTo>
                  <a:lnTo>
                    <a:pt x="73088" y="117589"/>
                  </a:lnTo>
                  <a:lnTo>
                    <a:pt x="72377" y="119253"/>
                  </a:lnTo>
                  <a:lnTo>
                    <a:pt x="73456" y="118630"/>
                  </a:lnTo>
                  <a:lnTo>
                    <a:pt x="77000" y="117678"/>
                  </a:lnTo>
                  <a:lnTo>
                    <a:pt x="79971" y="119075"/>
                  </a:lnTo>
                  <a:lnTo>
                    <a:pt x="81254" y="121666"/>
                  </a:lnTo>
                  <a:lnTo>
                    <a:pt x="82232" y="121729"/>
                  </a:lnTo>
                  <a:lnTo>
                    <a:pt x="83121" y="122072"/>
                  </a:lnTo>
                  <a:lnTo>
                    <a:pt x="83883" y="122643"/>
                  </a:lnTo>
                  <a:lnTo>
                    <a:pt x="84010" y="121488"/>
                  </a:lnTo>
                  <a:close/>
                </a:path>
                <a:path w="170179" h="237489">
                  <a:moveTo>
                    <a:pt x="84099" y="88658"/>
                  </a:moveTo>
                  <a:lnTo>
                    <a:pt x="84048" y="84797"/>
                  </a:lnTo>
                  <a:lnTo>
                    <a:pt x="81775" y="82600"/>
                  </a:lnTo>
                  <a:lnTo>
                    <a:pt x="76288" y="82664"/>
                  </a:lnTo>
                  <a:lnTo>
                    <a:pt x="74129" y="84848"/>
                  </a:lnTo>
                  <a:lnTo>
                    <a:pt x="74041" y="88074"/>
                  </a:lnTo>
                  <a:lnTo>
                    <a:pt x="74650" y="90258"/>
                  </a:lnTo>
                  <a:lnTo>
                    <a:pt x="75603" y="91452"/>
                  </a:lnTo>
                  <a:lnTo>
                    <a:pt x="76949" y="92075"/>
                  </a:lnTo>
                  <a:lnTo>
                    <a:pt x="77304" y="91592"/>
                  </a:lnTo>
                  <a:lnTo>
                    <a:pt x="77749" y="91173"/>
                  </a:lnTo>
                  <a:lnTo>
                    <a:pt x="78257" y="90830"/>
                  </a:lnTo>
                  <a:lnTo>
                    <a:pt x="77482" y="90449"/>
                  </a:lnTo>
                  <a:lnTo>
                    <a:pt x="76860" y="89789"/>
                  </a:lnTo>
                  <a:lnTo>
                    <a:pt x="75946" y="87172"/>
                  </a:lnTo>
                  <a:lnTo>
                    <a:pt x="76873" y="85267"/>
                  </a:lnTo>
                  <a:lnTo>
                    <a:pt x="80403" y="84061"/>
                  </a:lnTo>
                  <a:lnTo>
                    <a:pt x="82321" y="84988"/>
                  </a:lnTo>
                  <a:lnTo>
                    <a:pt x="83350" y="87960"/>
                  </a:lnTo>
                  <a:lnTo>
                    <a:pt x="82981" y="89255"/>
                  </a:lnTo>
                  <a:lnTo>
                    <a:pt x="82130" y="90119"/>
                  </a:lnTo>
                  <a:lnTo>
                    <a:pt x="83070" y="90474"/>
                  </a:lnTo>
                  <a:lnTo>
                    <a:pt x="83680" y="89636"/>
                  </a:lnTo>
                  <a:lnTo>
                    <a:pt x="84099" y="88658"/>
                  </a:lnTo>
                  <a:close/>
                </a:path>
                <a:path w="170179" h="237489">
                  <a:moveTo>
                    <a:pt x="84772" y="23736"/>
                  </a:moveTo>
                  <a:lnTo>
                    <a:pt x="84340" y="22707"/>
                  </a:lnTo>
                  <a:lnTo>
                    <a:pt x="84213" y="21285"/>
                  </a:lnTo>
                  <a:lnTo>
                    <a:pt x="84404" y="20497"/>
                  </a:lnTo>
                  <a:lnTo>
                    <a:pt x="84709" y="19773"/>
                  </a:lnTo>
                  <a:lnTo>
                    <a:pt x="84328" y="19799"/>
                  </a:lnTo>
                  <a:lnTo>
                    <a:pt x="82956" y="20142"/>
                  </a:lnTo>
                  <a:lnTo>
                    <a:pt x="82016" y="21285"/>
                  </a:lnTo>
                  <a:lnTo>
                    <a:pt x="81838" y="22606"/>
                  </a:lnTo>
                  <a:lnTo>
                    <a:pt x="82931" y="22694"/>
                  </a:lnTo>
                  <a:lnTo>
                    <a:pt x="83908" y="23088"/>
                  </a:lnTo>
                  <a:lnTo>
                    <a:pt x="84709" y="23774"/>
                  </a:lnTo>
                  <a:close/>
                </a:path>
                <a:path w="170179" h="237489">
                  <a:moveTo>
                    <a:pt x="86360" y="48628"/>
                  </a:moveTo>
                  <a:lnTo>
                    <a:pt x="85521" y="45440"/>
                  </a:lnTo>
                  <a:lnTo>
                    <a:pt x="83680" y="44361"/>
                  </a:lnTo>
                  <a:lnTo>
                    <a:pt x="80403" y="45212"/>
                  </a:lnTo>
                  <a:lnTo>
                    <a:pt x="79463" y="46520"/>
                  </a:lnTo>
                  <a:lnTo>
                    <a:pt x="79413" y="47967"/>
                  </a:lnTo>
                  <a:lnTo>
                    <a:pt x="79756" y="48094"/>
                  </a:lnTo>
                  <a:lnTo>
                    <a:pt x="81813" y="47904"/>
                  </a:lnTo>
                  <a:lnTo>
                    <a:pt x="83718" y="48958"/>
                  </a:lnTo>
                  <a:lnTo>
                    <a:pt x="84632" y="50800"/>
                  </a:lnTo>
                  <a:lnTo>
                    <a:pt x="85763" y="50025"/>
                  </a:lnTo>
                  <a:lnTo>
                    <a:pt x="86360" y="48628"/>
                  </a:lnTo>
                  <a:close/>
                </a:path>
                <a:path w="170179" h="237489">
                  <a:moveTo>
                    <a:pt x="88252" y="200507"/>
                  </a:moveTo>
                  <a:lnTo>
                    <a:pt x="88226" y="199009"/>
                  </a:lnTo>
                  <a:lnTo>
                    <a:pt x="88049" y="198437"/>
                  </a:lnTo>
                  <a:lnTo>
                    <a:pt x="87579" y="196113"/>
                  </a:lnTo>
                  <a:lnTo>
                    <a:pt x="85610" y="194360"/>
                  </a:lnTo>
                  <a:lnTo>
                    <a:pt x="83146" y="194386"/>
                  </a:lnTo>
                  <a:lnTo>
                    <a:pt x="80010" y="194957"/>
                  </a:lnTo>
                  <a:lnTo>
                    <a:pt x="78168" y="196951"/>
                  </a:lnTo>
                  <a:lnTo>
                    <a:pt x="78206" y="200444"/>
                  </a:lnTo>
                  <a:lnTo>
                    <a:pt x="78600" y="201333"/>
                  </a:lnTo>
                  <a:lnTo>
                    <a:pt x="79133" y="202120"/>
                  </a:lnTo>
                  <a:lnTo>
                    <a:pt x="78219" y="202323"/>
                  </a:lnTo>
                  <a:lnTo>
                    <a:pt x="77609" y="202806"/>
                  </a:lnTo>
                  <a:lnTo>
                    <a:pt x="76593" y="204203"/>
                  </a:lnTo>
                  <a:lnTo>
                    <a:pt x="76327" y="205193"/>
                  </a:lnTo>
                  <a:lnTo>
                    <a:pt x="77050" y="207987"/>
                  </a:lnTo>
                  <a:lnTo>
                    <a:pt x="78892" y="209054"/>
                  </a:lnTo>
                  <a:lnTo>
                    <a:pt x="82499" y="208127"/>
                  </a:lnTo>
                  <a:lnTo>
                    <a:pt x="83578" y="206311"/>
                  </a:lnTo>
                  <a:lnTo>
                    <a:pt x="83096" y="204431"/>
                  </a:lnTo>
                  <a:lnTo>
                    <a:pt x="83273" y="204355"/>
                  </a:lnTo>
                  <a:lnTo>
                    <a:pt x="84848" y="204343"/>
                  </a:lnTo>
                  <a:lnTo>
                    <a:pt x="86182" y="203568"/>
                  </a:lnTo>
                  <a:lnTo>
                    <a:pt x="87782" y="201574"/>
                  </a:lnTo>
                  <a:lnTo>
                    <a:pt x="88252" y="200507"/>
                  </a:lnTo>
                  <a:close/>
                </a:path>
                <a:path w="170179" h="237489">
                  <a:moveTo>
                    <a:pt x="89268" y="172974"/>
                  </a:moveTo>
                  <a:lnTo>
                    <a:pt x="89192" y="167055"/>
                  </a:lnTo>
                  <a:lnTo>
                    <a:pt x="86499" y="164312"/>
                  </a:lnTo>
                  <a:lnTo>
                    <a:pt x="82575" y="164020"/>
                  </a:lnTo>
                  <a:lnTo>
                    <a:pt x="81114" y="164045"/>
                  </a:lnTo>
                  <a:lnTo>
                    <a:pt x="79768" y="164553"/>
                  </a:lnTo>
                  <a:lnTo>
                    <a:pt x="77089" y="166585"/>
                  </a:lnTo>
                  <a:lnTo>
                    <a:pt x="76060" y="168478"/>
                  </a:lnTo>
                  <a:lnTo>
                    <a:pt x="76123" y="174218"/>
                  </a:lnTo>
                  <a:lnTo>
                    <a:pt x="79108" y="177101"/>
                  </a:lnTo>
                  <a:lnTo>
                    <a:pt x="83362" y="176987"/>
                  </a:lnTo>
                  <a:lnTo>
                    <a:pt x="84226" y="176898"/>
                  </a:lnTo>
                  <a:lnTo>
                    <a:pt x="85039" y="176644"/>
                  </a:lnTo>
                  <a:lnTo>
                    <a:pt x="87845" y="175145"/>
                  </a:lnTo>
                  <a:lnTo>
                    <a:pt x="89268" y="172974"/>
                  </a:lnTo>
                  <a:close/>
                </a:path>
                <a:path w="170179" h="237489">
                  <a:moveTo>
                    <a:pt x="94246" y="111404"/>
                  </a:moveTo>
                  <a:lnTo>
                    <a:pt x="94183" y="105498"/>
                  </a:lnTo>
                  <a:lnTo>
                    <a:pt x="92506" y="103339"/>
                  </a:lnTo>
                  <a:lnTo>
                    <a:pt x="89395" y="102273"/>
                  </a:lnTo>
                  <a:lnTo>
                    <a:pt x="88988" y="102222"/>
                  </a:lnTo>
                  <a:lnTo>
                    <a:pt x="88214" y="103301"/>
                  </a:lnTo>
                  <a:lnTo>
                    <a:pt x="87083" y="104165"/>
                  </a:lnTo>
                  <a:lnTo>
                    <a:pt x="84874" y="104762"/>
                  </a:lnTo>
                  <a:lnTo>
                    <a:pt x="84074" y="104813"/>
                  </a:lnTo>
                  <a:lnTo>
                    <a:pt x="83159" y="104762"/>
                  </a:lnTo>
                  <a:lnTo>
                    <a:pt x="82321" y="106349"/>
                  </a:lnTo>
                  <a:lnTo>
                    <a:pt x="82080" y="107264"/>
                  </a:lnTo>
                  <a:lnTo>
                    <a:pt x="82156" y="110718"/>
                  </a:lnTo>
                  <a:lnTo>
                    <a:pt x="83654" y="112788"/>
                  </a:lnTo>
                  <a:lnTo>
                    <a:pt x="86537" y="113995"/>
                  </a:lnTo>
                  <a:lnTo>
                    <a:pt x="87363" y="114173"/>
                  </a:lnTo>
                  <a:lnTo>
                    <a:pt x="91567" y="114122"/>
                  </a:lnTo>
                  <a:lnTo>
                    <a:pt x="94246" y="111404"/>
                  </a:lnTo>
                  <a:close/>
                </a:path>
                <a:path w="170179" h="237489">
                  <a:moveTo>
                    <a:pt x="99034" y="38150"/>
                  </a:moveTo>
                  <a:lnTo>
                    <a:pt x="98945" y="37998"/>
                  </a:lnTo>
                  <a:lnTo>
                    <a:pt x="98869" y="38125"/>
                  </a:lnTo>
                  <a:lnTo>
                    <a:pt x="99034" y="38150"/>
                  </a:lnTo>
                  <a:close/>
                </a:path>
                <a:path w="170179" h="237489">
                  <a:moveTo>
                    <a:pt x="103733" y="60782"/>
                  </a:moveTo>
                  <a:lnTo>
                    <a:pt x="102514" y="56083"/>
                  </a:lnTo>
                  <a:lnTo>
                    <a:pt x="100774" y="54686"/>
                  </a:lnTo>
                  <a:lnTo>
                    <a:pt x="98793" y="54444"/>
                  </a:lnTo>
                  <a:lnTo>
                    <a:pt x="97993" y="55079"/>
                  </a:lnTo>
                  <a:lnTo>
                    <a:pt x="97053" y="55549"/>
                  </a:lnTo>
                  <a:lnTo>
                    <a:pt x="95161" y="55816"/>
                  </a:lnTo>
                  <a:lnTo>
                    <a:pt x="95123" y="63550"/>
                  </a:lnTo>
                  <a:lnTo>
                    <a:pt x="93764" y="62357"/>
                  </a:lnTo>
                  <a:lnTo>
                    <a:pt x="93205" y="60210"/>
                  </a:lnTo>
                  <a:lnTo>
                    <a:pt x="93218" y="59855"/>
                  </a:lnTo>
                  <a:lnTo>
                    <a:pt x="93218" y="60223"/>
                  </a:lnTo>
                  <a:lnTo>
                    <a:pt x="93764" y="62357"/>
                  </a:lnTo>
                  <a:lnTo>
                    <a:pt x="95123" y="63550"/>
                  </a:lnTo>
                  <a:lnTo>
                    <a:pt x="95123" y="55816"/>
                  </a:lnTo>
                  <a:lnTo>
                    <a:pt x="94767" y="55803"/>
                  </a:lnTo>
                  <a:lnTo>
                    <a:pt x="93789" y="56743"/>
                  </a:lnTo>
                  <a:lnTo>
                    <a:pt x="93243" y="58013"/>
                  </a:lnTo>
                  <a:lnTo>
                    <a:pt x="93218" y="59423"/>
                  </a:lnTo>
                  <a:lnTo>
                    <a:pt x="91567" y="59626"/>
                  </a:lnTo>
                  <a:lnTo>
                    <a:pt x="90258" y="60998"/>
                  </a:lnTo>
                  <a:lnTo>
                    <a:pt x="90297" y="63715"/>
                  </a:lnTo>
                  <a:lnTo>
                    <a:pt x="90766" y="64592"/>
                  </a:lnTo>
                  <a:lnTo>
                    <a:pt x="91478" y="65189"/>
                  </a:lnTo>
                  <a:lnTo>
                    <a:pt x="92608" y="64757"/>
                  </a:lnTo>
                  <a:lnTo>
                    <a:pt x="93827" y="64439"/>
                  </a:lnTo>
                  <a:lnTo>
                    <a:pt x="95059" y="64503"/>
                  </a:lnTo>
                  <a:lnTo>
                    <a:pt x="96164" y="64871"/>
                  </a:lnTo>
                  <a:lnTo>
                    <a:pt x="96583" y="64350"/>
                  </a:lnTo>
                  <a:lnTo>
                    <a:pt x="96710" y="64046"/>
                  </a:lnTo>
                  <a:lnTo>
                    <a:pt x="97586" y="64312"/>
                  </a:lnTo>
                  <a:lnTo>
                    <a:pt x="98501" y="64439"/>
                  </a:lnTo>
                  <a:lnTo>
                    <a:pt x="102133" y="63500"/>
                  </a:lnTo>
                  <a:lnTo>
                    <a:pt x="103733" y="60782"/>
                  </a:lnTo>
                  <a:close/>
                </a:path>
                <a:path w="170179" h="237489">
                  <a:moveTo>
                    <a:pt x="104597" y="41135"/>
                  </a:moveTo>
                  <a:close/>
                </a:path>
                <a:path w="170179" h="237489">
                  <a:moveTo>
                    <a:pt x="104940" y="155460"/>
                  </a:moveTo>
                  <a:lnTo>
                    <a:pt x="104025" y="151955"/>
                  </a:lnTo>
                  <a:lnTo>
                    <a:pt x="102819" y="150545"/>
                  </a:lnTo>
                  <a:lnTo>
                    <a:pt x="101295" y="149707"/>
                  </a:lnTo>
                  <a:lnTo>
                    <a:pt x="101993" y="148996"/>
                  </a:lnTo>
                  <a:lnTo>
                    <a:pt x="102514" y="148120"/>
                  </a:lnTo>
                  <a:lnTo>
                    <a:pt x="103047" y="146494"/>
                  </a:lnTo>
                  <a:lnTo>
                    <a:pt x="103187" y="145796"/>
                  </a:lnTo>
                  <a:lnTo>
                    <a:pt x="103136" y="141452"/>
                  </a:lnTo>
                  <a:lnTo>
                    <a:pt x="100152" y="138569"/>
                  </a:lnTo>
                  <a:lnTo>
                    <a:pt x="95186" y="138633"/>
                  </a:lnTo>
                  <a:lnTo>
                    <a:pt x="93941" y="139052"/>
                  </a:lnTo>
                  <a:lnTo>
                    <a:pt x="91147" y="140944"/>
                  </a:lnTo>
                  <a:lnTo>
                    <a:pt x="90004" y="142938"/>
                  </a:lnTo>
                  <a:lnTo>
                    <a:pt x="90106" y="147701"/>
                  </a:lnTo>
                  <a:lnTo>
                    <a:pt x="91478" y="149758"/>
                  </a:lnTo>
                  <a:lnTo>
                    <a:pt x="93472" y="150837"/>
                  </a:lnTo>
                  <a:lnTo>
                    <a:pt x="92456" y="151866"/>
                  </a:lnTo>
                  <a:lnTo>
                    <a:pt x="91782" y="153200"/>
                  </a:lnTo>
                  <a:lnTo>
                    <a:pt x="91617" y="154660"/>
                  </a:lnTo>
                  <a:lnTo>
                    <a:pt x="92443" y="155092"/>
                  </a:lnTo>
                  <a:lnTo>
                    <a:pt x="93091" y="155829"/>
                  </a:lnTo>
                  <a:lnTo>
                    <a:pt x="93548" y="157708"/>
                  </a:lnTo>
                  <a:lnTo>
                    <a:pt x="93357" y="158623"/>
                  </a:lnTo>
                  <a:lnTo>
                    <a:pt x="92900" y="159346"/>
                  </a:lnTo>
                  <a:lnTo>
                    <a:pt x="94284" y="161163"/>
                  </a:lnTo>
                  <a:lnTo>
                    <a:pt x="96570" y="162128"/>
                  </a:lnTo>
                  <a:lnTo>
                    <a:pt x="99783" y="161721"/>
                  </a:lnTo>
                  <a:lnTo>
                    <a:pt x="101587" y="161251"/>
                  </a:lnTo>
                  <a:lnTo>
                    <a:pt x="103009" y="160083"/>
                  </a:lnTo>
                  <a:lnTo>
                    <a:pt x="104660" y="157162"/>
                  </a:lnTo>
                  <a:lnTo>
                    <a:pt x="104940" y="155460"/>
                  </a:lnTo>
                  <a:close/>
                </a:path>
                <a:path w="170179" h="237489">
                  <a:moveTo>
                    <a:pt x="109842" y="74345"/>
                  </a:moveTo>
                  <a:lnTo>
                    <a:pt x="108915" y="73152"/>
                  </a:lnTo>
                  <a:lnTo>
                    <a:pt x="107505" y="72313"/>
                  </a:lnTo>
                  <a:lnTo>
                    <a:pt x="103085" y="72377"/>
                  </a:lnTo>
                  <a:lnTo>
                    <a:pt x="100863" y="74625"/>
                  </a:lnTo>
                  <a:lnTo>
                    <a:pt x="100926" y="79959"/>
                  </a:lnTo>
                  <a:lnTo>
                    <a:pt x="102958" y="81991"/>
                  </a:lnTo>
                  <a:lnTo>
                    <a:pt x="105486" y="82219"/>
                  </a:lnTo>
                  <a:lnTo>
                    <a:pt x="105283" y="81153"/>
                  </a:lnTo>
                  <a:lnTo>
                    <a:pt x="104990" y="78054"/>
                  </a:lnTo>
                  <a:lnTo>
                    <a:pt x="106959" y="75260"/>
                  </a:lnTo>
                  <a:lnTo>
                    <a:pt x="109842" y="74345"/>
                  </a:lnTo>
                  <a:close/>
                </a:path>
                <a:path w="170179" h="237489">
                  <a:moveTo>
                    <a:pt x="115481" y="186334"/>
                  </a:moveTo>
                  <a:lnTo>
                    <a:pt x="115417" y="181102"/>
                  </a:lnTo>
                  <a:lnTo>
                    <a:pt x="112445" y="178231"/>
                  </a:lnTo>
                  <a:lnTo>
                    <a:pt x="111201" y="178257"/>
                  </a:lnTo>
                  <a:lnTo>
                    <a:pt x="111201" y="184658"/>
                  </a:lnTo>
                  <a:lnTo>
                    <a:pt x="110032" y="180251"/>
                  </a:lnTo>
                  <a:lnTo>
                    <a:pt x="111201" y="184658"/>
                  </a:lnTo>
                  <a:lnTo>
                    <a:pt x="111201" y="178257"/>
                  </a:lnTo>
                  <a:lnTo>
                    <a:pt x="108204" y="178282"/>
                  </a:lnTo>
                  <a:lnTo>
                    <a:pt x="107061" y="178562"/>
                  </a:lnTo>
                  <a:lnTo>
                    <a:pt x="108673" y="179044"/>
                  </a:lnTo>
                  <a:lnTo>
                    <a:pt x="106845" y="178498"/>
                  </a:lnTo>
                  <a:lnTo>
                    <a:pt x="106451" y="178358"/>
                  </a:lnTo>
                  <a:lnTo>
                    <a:pt x="105778" y="178244"/>
                  </a:lnTo>
                  <a:lnTo>
                    <a:pt x="105079" y="178257"/>
                  </a:lnTo>
                  <a:lnTo>
                    <a:pt x="102235" y="178981"/>
                  </a:lnTo>
                  <a:lnTo>
                    <a:pt x="100838" y="180822"/>
                  </a:lnTo>
                  <a:lnTo>
                    <a:pt x="100634" y="183959"/>
                  </a:lnTo>
                  <a:lnTo>
                    <a:pt x="101092" y="185724"/>
                  </a:lnTo>
                  <a:lnTo>
                    <a:pt x="101866" y="186677"/>
                  </a:lnTo>
                  <a:lnTo>
                    <a:pt x="102844" y="187350"/>
                  </a:lnTo>
                  <a:lnTo>
                    <a:pt x="103174" y="188087"/>
                  </a:lnTo>
                  <a:lnTo>
                    <a:pt x="103632" y="188772"/>
                  </a:lnTo>
                  <a:lnTo>
                    <a:pt x="105410" y="190576"/>
                  </a:lnTo>
                  <a:lnTo>
                    <a:pt x="107099" y="191338"/>
                  </a:lnTo>
                  <a:lnTo>
                    <a:pt x="110972" y="191287"/>
                  </a:lnTo>
                  <a:lnTo>
                    <a:pt x="112712" y="190373"/>
                  </a:lnTo>
                  <a:lnTo>
                    <a:pt x="114884" y="187807"/>
                  </a:lnTo>
                  <a:lnTo>
                    <a:pt x="115481" y="186334"/>
                  </a:lnTo>
                  <a:close/>
                </a:path>
                <a:path w="170179" h="237489">
                  <a:moveTo>
                    <a:pt x="117640" y="56578"/>
                  </a:moveTo>
                  <a:lnTo>
                    <a:pt x="117436" y="56083"/>
                  </a:lnTo>
                  <a:lnTo>
                    <a:pt x="117284" y="55562"/>
                  </a:lnTo>
                  <a:lnTo>
                    <a:pt x="117208" y="55016"/>
                  </a:lnTo>
                  <a:lnTo>
                    <a:pt x="117170" y="55245"/>
                  </a:lnTo>
                  <a:lnTo>
                    <a:pt x="117081" y="55460"/>
                  </a:lnTo>
                  <a:lnTo>
                    <a:pt x="117081" y="56172"/>
                  </a:lnTo>
                  <a:lnTo>
                    <a:pt x="117182" y="56616"/>
                  </a:lnTo>
                  <a:lnTo>
                    <a:pt x="117360" y="57010"/>
                  </a:lnTo>
                  <a:lnTo>
                    <a:pt x="117640" y="56578"/>
                  </a:lnTo>
                  <a:close/>
                </a:path>
                <a:path w="170179" h="237489">
                  <a:moveTo>
                    <a:pt x="119329" y="216636"/>
                  </a:moveTo>
                  <a:lnTo>
                    <a:pt x="119100" y="211035"/>
                  </a:lnTo>
                  <a:lnTo>
                    <a:pt x="116916" y="208927"/>
                  </a:lnTo>
                  <a:lnTo>
                    <a:pt x="113690" y="208965"/>
                  </a:lnTo>
                  <a:lnTo>
                    <a:pt x="111925" y="209537"/>
                  </a:lnTo>
                  <a:lnTo>
                    <a:pt x="111175" y="209969"/>
                  </a:lnTo>
                  <a:lnTo>
                    <a:pt x="109753" y="211505"/>
                  </a:lnTo>
                  <a:lnTo>
                    <a:pt x="109232" y="212686"/>
                  </a:lnTo>
                  <a:lnTo>
                    <a:pt x="109258" y="214985"/>
                  </a:lnTo>
                  <a:lnTo>
                    <a:pt x="109626" y="215849"/>
                  </a:lnTo>
                  <a:lnTo>
                    <a:pt x="111048" y="217995"/>
                  </a:lnTo>
                  <a:lnTo>
                    <a:pt x="112547" y="218960"/>
                  </a:lnTo>
                  <a:lnTo>
                    <a:pt x="117106" y="218897"/>
                  </a:lnTo>
                  <a:lnTo>
                    <a:pt x="119329" y="216636"/>
                  </a:lnTo>
                  <a:close/>
                </a:path>
                <a:path w="170179" h="237489">
                  <a:moveTo>
                    <a:pt x="119888" y="48856"/>
                  </a:moveTo>
                  <a:lnTo>
                    <a:pt x="118313" y="49682"/>
                  </a:lnTo>
                  <a:lnTo>
                    <a:pt x="117322" y="51231"/>
                  </a:lnTo>
                  <a:lnTo>
                    <a:pt x="117259" y="52997"/>
                  </a:lnTo>
                  <a:lnTo>
                    <a:pt x="117563" y="51308"/>
                  </a:lnTo>
                  <a:lnTo>
                    <a:pt x="118516" y="49822"/>
                  </a:lnTo>
                  <a:lnTo>
                    <a:pt x="119888" y="48856"/>
                  </a:lnTo>
                  <a:close/>
                </a:path>
                <a:path w="170179" h="237489">
                  <a:moveTo>
                    <a:pt x="120103" y="120789"/>
                  </a:moveTo>
                  <a:lnTo>
                    <a:pt x="120065" y="117170"/>
                  </a:lnTo>
                  <a:lnTo>
                    <a:pt x="119024" y="115328"/>
                  </a:lnTo>
                  <a:lnTo>
                    <a:pt x="116801" y="113728"/>
                  </a:lnTo>
                  <a:lnTo>
                    <a:pt x="115735" y="114173"/>
                  </a:lnTo>
                  <a:lnTo>
                    <a:pt x="114198" y="114300"/>
                  </a:lnTo>
                  <a:lnTo>
                    <a:pt x="113334" y="114058"/>
                  </a:lnTo>
                  <a:lnTo>
                    <a:pt x="112547" y="113677"/>
                  </a:lnTo>
                  <a:lnTo>
                    <a:pt x="111480" y="114211"/>
                  </a:lnTo>
                  <a:lnTo>
                    <a:pt x="110299" y="114490"/>
                  </a:lnTo>
                  <a:lnTo>
                    <a:pt x="109385" y="114503"/>
                  </a:lnTo>
                  <a:lnTo>
                    <a:pt x="109385" y="121716"/>
                  </a:lnTo>
                  <a:lnTo>
                    <a:pt x="106578" y="121005"/>
                  </a:lnTo>
                  <a:lnTo>
                    <a:pt x="106819" y="121031"/>
                  </a:lnTo>
                  <a:lnTo>
                    <a:pt x="107226" y="121132"/>
                  </a:lnTo>
                  <a:lnTo>
                    <a:pt x="109385" y="121716"/>
                  </a:lnTo>
                  <a:lnTo>
                    <a:pt x="109385" y="114503"/>
                  </a:lnTo>
                  <a:lnTo>
                    <a:pt x="109156" y="114503"/>
                  </a:lnTo>
                  <a:lnTo>
                    <a:pt x="108369" y="115201"/>
                  </a:lnTo>
                  <a:lnTo>
                    <a:pt x="107746" y="116078"/>
                  </a:lnTo>
                  <a:lnTo>
                    <a:pt x="107365" y="117081"/>
                  </a:lnTo>
                  <a:lnTo>
                    <a:pt x="106476" y="118135"/>
                  </a:lnTo>
                  <a:lnTo>
                    <a:pt x="105968" y="119481"/>
                  </a:lnTo>
                  <a:lnTo>
                    <a:pt x="105968" y="120929"/>
                  </a:lnTo>
                  <a:lnTo>
                    <a:pt x="105283" y="120878"/>
                  </a:lnTo>
                  <a:lnTo>
                    <a:pt x="104584" y="120916"/>
                  </a:lnTo>
                  <a:lnTo>
                    <a:pt x="100431" y="121983"/>
                  </a:lnTo>
                  <a:lnTo>
                    <a:pt x="98348" y="125437"/>
                  </a:lnTo>
                  <a:lnTo>
                    <a:pt x="99136" y="128854"/>
                  </a:lnTo>
                  <a:lnTo>
                    <a:pt x="99987" y="127520"/>
                  </a:lnTo>
                  <a:lnTo>
                    <a:pt x="101295" y="126479"/>
                  </a:lnTo>
                  <a:lnTo>
                    <a:pt x="106438" y="125095"/>
                  </a:lnTo>
                  <a:lnTo>
                    <a:pt x="110058" y="127139"/>
                  </a:lnTo>
                  <a:lnTo>
                    <a:pt x="111061" y="130911"/>
                  </a:lnTo>
                  <a:lnTo>
                    <a:pt x="111810" y="129730"/>
                  </a:lnTo>
                  <a:lnTo>
                    <a:pt x="112191" y="128333"/>
                  </a:lnTo>
                  <a:lnTo>
                    <a:pt x="112039" y="126809"/>
                  </a:lnTo>
                  <a:lnTo>
                    <a:pt x="112991" y="126822"/>
                  </a:lnTo>
                  <a:lnTo>
                    <a:pt x="114185" y="126631"/>
                  </a:lnTo>
                  <a:lnTo>
                    <a:pt x="115239" y="126098"/>
                  </a:lnTo>
                  <a:lnTo>
                    <a:pt x="116052" y="125374"/>
                  </a:lnTo>
                  <a:lnTo>
                    <a:pt x="117132" y="124917"/>
                  </a:lnTo>
                  <a:lnTo>
                    <a:pt x="118021" y="124193"/>
                  </a:lnTo>
                  <a:lnTo>
                    <a:pt x="119583" y="122186"/>
                  </a:lnTo>
                  <a:lnTo>
                    <a:pt x="120103" y="120789"/>
                  </a:lnTo>
                  <a:close/>
                </a:path>
                <a:path w="170179" h="237489">
                  <a:moveTo>
                    <a:pt x="122897" y="99872"/>
                  </a:moveTo>
                  <a:lnTo>
                    <a:pt x="121945" y="96393"/>
                  </a:lnTo>
                  <a:lnTo>
                    <a:pt x="121424" y="96012"/>
                  </a:lnTo>
                  <a:lnTo>
                    <a:pt x="120967" y="95516"/>
                  </a:lnTo>
                  <a:lnTo>
                    <a:pt x="120650" y="94589"/>
                  </a:lnTo>
                  <a:lnTo>
                    <a:pt x="120624" y="94068"/>
                  </a:lnTo>
                  <a:lnTo>
                    <a:pt x="120053" y="93459"/>
                  </a:lnTo>
                  <a:lnTo>
                    <a:pt x="118618" y="92202"/>
                  </a:lnTo>
                  <a:lnTo>
                    <a:pt x="116649" y="91617"/>
                  </a:lnTo>
                  <a:lnTo>
                    <a:pt x="114046" y="92036"/>
                  </a:lnTo>
                  <a:lnTo>
                    <a:pt x="109156" y="98298"/>
                  </a:lnTo>
                  <a:lnTo>
                    <a:pt x="110007" y="97967"/>
                  </a:lnTo>
                  <a:lnTo>
                    <a:pt x="113512" y="97028"/>
                  </a:lnTo>
                  <a:lnTo>
                    <a:pt x="117119" y="99072"/>
                  </a:lnTo>
                  <a:lnTo>
                    <a:pt x="118237" y="103149"/>
                  </a:lnTo>
                  <a:lnTo>
                    <a:pt x="118275" y="104330"/>
                  </a:lnTo>
                  <a:lnTo>
                    <a:pt x="121221" y="103085"/>
                  </a:lnTo>
                  <a:lnTo>
                    <a:pt x="122897" y="99872"/>
                  </a:lnTo>
                  <a:close/>
                </a:path>
                <a:path w="170179" h="237489">
                  <a:moveTo>
                    <a:pt x="126022" y="233172"/>
                  </a:moveTo>
                  <a:lnTo>
                    <a:pt x="125691" y="232384"/>
                  </a:lnTo>
                  <a:lnTo>
                    <a:pt x="124371" y="231076"/>
                  </a:lnTo>
                  <a:lnTo>
                    <a:pt x="123571" y="230746"/>
                  </a:lnTo>
                  <a:lnTo>
                    <a:pt x="121716" y="230746"/>
                  </a:lnTo>
                  <a:lnTo>
                    <a:pt x="120916" y="231076"/>
                  </a:lnTo>
                  <a:lnTo>
                    <a:pt x="119608" y="232384"/>
                  </a:lnTo>
                  <a:lnTo>
                    <a:pt x="119278" y="233172"/>
                  </a:lnTo>
                  <a:lnTo>
                    <a:pt x="119278" y="235013"/>
                  </a:lnTo>
                  <a:lnTo>
                    <a:pt x="119608" y="235800"/>
                  </a:lnTo>
                  <a:lnTo>
                    <a:pt x="120916" y="237109"/>
                  </a:lnTo>
                  <a:lnTo>
                    <a:pt x="121716" y="237439"/>
                  </a:lnTo>
                  <a:lnTo>
                    <a:pt x="123571" y="237439"/>
                  </a:lnTo>
                  <a:lnTo>
                    <a:pt x="124371" y="237109"/>
                  </a:lnTo>
                  <a:lnTo>
                    <a:pt x="125691" y="235800"/>
                  </a:lnTo>
                  <a:lnTo>
                    <a:pt x="126022" y="235013"/>
                  </a:lnTo>
                  <a:lnTo>
                    <a:pt x="126022" y="233172"/>
                  </a:lnTo>
                  <a:close/>
                </a:path>
                <a:path w="170179" h="237489">
                  <a:moveTo>
                    <a:pt x="134315" y="164846"/>
                  </a:moveTo>
                  <a:lnTo>
                    <a:pt x="127254" y="156425"/>
                  </a:lnTo>
                  <a:lnTo>
                    <a:pt x="128143" y="156578"/>
                  </a:lnTo>
                  <a:lnTo>
                    <a:pt x="127520" y="153568"/>
                  </a:lnTo>
                  <a:lnTo>
                    <a:pt x="124828" y="151320"/>
                  </a:lnTo>
                  <a:lnTo>
                    <a:pt x="120827" y="151371"/>
                  </a:lnTo>
                  <a:lnTo>
                    <a:pt x="120078" y="151536"/>
                  </a:lnTo>
                  <a:lnTo>
                    <a:pt x="117436" y="152527"/>
                  </a:lnTo>
                  <a:lnTo>
                    <a:pt x="115963" y="154139"/>
                  </a:lnTo>
                  <a:lnTo>
                    <a:pt x="115404" y="156133"/>
                  </a:lnTo>
                  <a:lnTo>
                    <a:pt x="116293" y="156781"/>
                  </a:lnTo>
                  <a:lnTo>
                    <a:pt x="117017" y="157657"/>
                  </a:lnTo>
                  <a:lnTo>
                    <a:pt x="117665" y="160032"/>
                  </a:lnTo>
                  <a:lnTo>
                    <a:pt x="117475" y="161264"/>
                  </a:lnTo>
                  <a:lnTo>
                    <a:pt x="116928" y="162331"/>
                  </a:lnTo>
                  <a:lnTo>
                    <a:pt x="117894" y="163347"/>
                  </a:lnTo>
                  <a:lnTo>
                    <a:pt x="119164" y="164058"/>
                  </a:lnTo>
                  <a:lnTo>
                    <a:pt x="120611" y="164299"/>
                  </a:lnTo>
                  <a:lnTo>
                    <a:pt x="120713" y="164744"/>
                  </a:lnTo>
                  <a:lnTo>
                    <a:pt x="121602" y="167881"/>
                  </a:lnTo>
                  <a:lnTo>
                    <a:pt x="124637" y="169824"/>
                  </a:lnTo>
                  <a:lnTo>
                    <a:pt x="128701" y="169316"/>
                  </a:lnTo>
                  <a:lnTo>
                    <a:pt x="132207" y="168402"/>
                  </a:lnTo>
                  <a:lnTo>
                    <a:pt x="134315" y="164846"/>
                  </a:lnTo>
                  <a:close/>
                </a:path>
                <a:path w="170179" h="237489">
                  <a:moveTo>
                    <a:pt x="135470" y="101307"/>
                  </a:moveTo>
                  <a:lnTo>
                    <a:pt x="131089" y="94576"/>
                  </a:lnTo>
                  <a:lnTo>
                    <a:pt x="128498" y="94615"/>
                  </a:lnTo>
                  <a:lnTo>
                    <a:pt x="127711" y="94780"/>
                  </a:lnTo>
                  <a:lnTo>
                    <a:pt x="127000" y="95084"/>
                  </a:lnTo>
                  <a:lnTo>
                    <a:pt x="126631" y="95910"/>
                  </a:lnTo>
                  <a:lnTo>
                    <a:pt x="125958" y="96596"/>
                  </a:lnTo>
                  <a:lnTo>
                    <a:pt x="124891" y="96964"/>
                  </a:lnTo>
                  <a:lnTo>
                    <a:pt x="124599" y="96977"/>
                  </a:lnTo>
                  <a:lnTo>
                    <a:pt x="123799" y="98005"/>
                  </a:lnTo>
                  <a:lnTo>
                    <a:pt x="123317" y="99288"/>
                  </a:lnTo>
                  <a:lnTo>
                    <a:pt x="123380" y="104000"/>
                  </a:lnTo>
                  <a:lnTo>
                    <a:pt x="126123" y="106667"/>
                  </a:lnTo>
                  <a:lnTo>
                    <a:pt x="132041" y="106591"/>
                  </a:lnTo>
                  <a:lnTo>
                    <a:pt x="134200" y="104965"/>
                  </a:lnTo>
                  <a:lnTo>
                    <a:pt x="135318" y="102044"/>
                  </a:lnTo>
                  <a:lnTo>
                    <a:pt x="135470" y="101307"/>
                  </a:lnTo>
                  <a:close/>
                </a:path>
                <a:path w="170179" h="237489">
                  <a:moveTo>
                    <a:pt x="135763" y="77800"/>
                  </a:moveTo>
                  <a:lnTo>
                    <a:pt x="135724" y="74244"/>
                  </a:lnTo>
                  <a:lnTo>
                    <a:pt x="133502" y="72097"/>
                  </a:lnTo>
                  <a:lnTo>
                    <a:pt x="130784" y="72059"/>
                  </a:lnTo>
                  <a:lnTo>
                    <a:pt x="131559" y="72809"/>
                  </a:lnTo>
                  <a:lnTo>
                    <a:pt x="132168" y="73748"/>
                  </a:lnTo>
                  <a:lnTo>
                    <a:pt x="133184" y="77647"/>
                  </a:lnTo>
                  <a:lnTo>
                    <a:pt x="131826" y="80479"/>
                  </a:lnTo>
                  <a:lnTo>
                    <a:pt x="129349" y="81724"/>
                  </a:lnTo>
                  <a:lnTo>
                    <a:pt x="130276" y="82016"/>
                  </a:lnTo>
                  <a:lnTo>
                    <a:pt x="135509" y="78562"/>
                  </a:lnTo>
                  <a:lnTo>
                    <a:pt x="135763" y="77800"/>
                  </a:lnTo>
                  <a:close/>
                </a:path>
                <a:path w="170179" h="237489">
                  <a:moveTo>
                    <a:pt x="136334" y="1358"/>
                  </a:moveTo>
                  <a:lnTo>
                    <a:pt x="135521" y="457"/>
                  </a:lnTo>
                  <a:lnTo>
                    <a:pt x="134264" y="0"/>
                  </a:lnTo>
                  <a:lnTo>
                    <a:pt x="131191" y="787"/>
                  </a:lnTo>
                  <a:lnTo>
                    <a:pt x="130111" y="2616"/>
                  </a:lnTo>
                  <a:lnTo>
                    <a:pt x="130619" y="4572"/>
                  </a:lnTo>
                  <a:lnTo>
                    <a:pt x="130797" y="4851"/>
                  </a:lnTo>
                  <a:lnTo>
                    <a:pt x="131305" y="3213"/>
                  </a:lnTo>
                  <a:lnTo>
                    <a:pt x="132562" y="1854"/>
                  </a:lnTo>
                  <a:lnTo>
                    <a:pt x="135026" y="1282"/>
                  </a:lnTo>
                  <a:lnTo>
                    <a:pt x="135699" y="1257"/>
                  </a:lnTo>
                  <a:lnTo>
                    <a:pt x="136334" y="1358"/>
                  </a:lnTo>
                  <a:close/>
                </a:path>
                <a:path w="170179" h="237489">
                  <a:moveTo>
                    <a:pt x="143319" y="209829"/>
                  </a:moveTo>
                  <a:lnTo>
                    <a:pt x="142430" y="209105"/>
                  </a:lnTo>
                  <a:lnTo>
                    <a:pt x="141351" y="208635"/>
                  </a:lnTo>
                  <a:lnTo>
                    <a:pt x="139357" y="208661"/>
                  </a:lnTo>
                  <a:lnTo>
                    <a:pt x="138658" y="208864"/>
                  </a:lnTo>
                  <a:lnTo>
                    <a:pt x="138010" y="209181"/>
                  </a:lnTo>
                  <a:lnTo>
                    <a:pt x="138137" y="208153"/>
                  </a:lnTo>
                  <a:lnTo>
                    <a:pt x="137947" y="206311"/>
                  </a:lnTo>
                  <a:lnTo>
                    <a:pt x="137668" y="205600"/>
                  </a:lnTo>
                  <a:lnTo>
                    <a:pt x="136080" y="203022"/>
                  </a:lnTo>
                  <a:lnTo>
                    <a:pt x="133756" y="201866"/>
                  </a:lnTo>
                  <a:lnTo>
                    <a:pt x="128320" y="202742"/>
                  </a:lnTo>
                  <a:lnTo>
                    <a:pt x="126250" y="205409"/>
                  </a:lnTo>
                  <a:lnTo>
                    <a:pt x="126479" y="208953"/>
                  </a:lnTo>
                  <a:lnTo>
                    <a:pt x="126796" y="210921"/>
                  </a:lnTo>
                  <a:lnTo>
                    <a:pt x="128092" y="212509"/>
                  </a:lnTo>
                  <a:lnTo>
                    <a:pt x="130822" y="213766"/>
                  </a:lnTo>
                  <a:lnTo>
                    <a:pt x="132003" y="213956"/>
                  </a:lnTo>
                  <a:lnTo>
                    <a:pt x="133972" y="213639"/>
                  </a:lnTo>
                  <a:lnTo>
                    <a:pt x="134670" y="213360"/>
                  </a:lnTo>
                  <a:lnTo>
                    <a:pt x="135280" y="212991"/>
                  </a:lnTo>
                  <a:lnTo>
                    <a:pt x="135521" y="211315"/>
                  </a:lnTo>
                  <a:lnTo>
                    <a:pt x="135267" y="213233"/>
                  </a:lnTo>
                  <a:lnTo>
                    <a:pt x="135166" y="213448"/>
                  </a:lnTo>
                  <a:lnTo>
                    <a:pt x="135191" y="215734"/>
                  </a:lnTo>
                  <a:lnTo>
                    <a:pt x="136448" y="217436"/>
                  </a:lnTo>
                  <a:lnTo>
                    <a:pt x="138214" y="218198"/>
                  </a:lnTo>
                  <a:lnTo>
                    <a:pt x="141668" y="212661"/>
                  </a:lnTo>
                  <a:lnTo>
                    <a:pt x="143319" y="209829"/>
                  </a:lnTo>
                  <a:close/>
                </a:path>
                <a:path w="170179" h="237489">
                  <a:moveTo>
                    <a:pt x="144373" y="190093"/>
                  </a:moveTo>
                  <a:lnTo>
                    <a:pt x="144348" y="189420"/>
                  </a:lnTo>
                  <a:lnTo>
                    <a:pt x="143637" y="186702"/>
                  </a:lnTo>
                  <a:lnTo>
                    <a:pt x="141859" y="185305"/>
                  </a:lnTo>
                  <a:lnTo>
                    <a:pt x="139839" y="185089"/>
                  </a:lnTo>
                  <a:lnTo>
                    <a:pt x="138849" y="184353"/>
                  </a:lnTo>
                  <a:lnTo>
                    <a:pt x="137617" y="183896"/>
                  </a:lnTo>
                  <a:lnTo>
                    <a:pt x="135369" y="183934"/>
                  </a:lnTo>
                  <a:lnTo>
                    <a:pt x="135369" y="185877"/>
                  </a:lnTo>
                  <a:lnTo>
                    <a:pt x="133756" y="188607"/>
                  </a:lnTo>
                  <a:lnTo>
                    <a:pt x="135356" y="185877"/>
                  </a:lnTo>
                  <a:lnTo>
                    <a:pt x="135369" y="183934"/>
                  </a:lnTo>
                  <a:lnTo>
                    <a:pt x="134899" y="183934"/>
                  </a:lnTo>
                  <a:lnTo>
                    <a:pt x="133654" y="184442"/>
                  </a:lnTo>
                  <a:lnTo>
                    <a:pt x="131318" y="186321"/>
                  </a:lnTo>
                  <a:lnTo>
                    <a:pt x="130454" y="187972"/>
                  </a:lnTo>
                  <a:lnTo>
                    <a:pt x="130479" y="190614"/>
                  </a:lnTo>
                  <a:lnTo>
                    <a:pt x="130657" y="191376"/>
                  </a:lnTo>
                  <a:lnTo>
                    <a:pt x="131178" y="192557"/>
                  </a:lnTo>
                  <a:lnTo>
                    <a:pt x="132905" y="194729"/>
                  </a:lnTo>
                  <a:lnTo>
                    <a:pt x="134556" y="195592"/>
                  </a:lnTo>
                  <a:lnTo>
                    <a:pt x="137350" y="195554"/>
                  </a:lnTo>
                  <a:lnTo>
                    <a:pt x="138214" y="195313"/>
                  </a:lnTo>
                  <a:lnTo>
                    <a:pt x="138988" y="194919"/>
                  </a:lnTo>
                  <a:lnTo>
                    <a:pt x="140042" y="194970"/>
                  </a:lnTo>
                  <a:lnTo>
                    <a:pt x="142074" y="194449"/>
                  </a:lnTo>
                  <a:lnTo>
                    <a:pt x="143179" y="193408"/>
                  </a:lnTo>
                  <a:lnTo>
                    <a:pt x="144208" y="191223"/>
                  </a:lnTo>
                  <a:lnTo>
                    <a:pt x="144373" y="190093"/>
                  </a:lnTo>
                  <a:close/>
                </a:path>
                <a:path w="170179" h="237489">
                  <a:moveTo>
                    <a:pt x="144640" y="137769"/>
                  </a:moveTo>
                  <a:lnTo>
                    <a:pt x="144576" y="132727"/>
                  </a:lnTo>
                  <a:lnTo>
                    <a:pt x="143522" y="130886"/>
                  </a:lnTo>
                  <a:lnTo>
                    <a:pt x="141439" y="129349"/>
                  </a:lnTo>
                  <a:lnTo>
                    <a:pt x="141947" y="129705"/>
                  </a:lnTo>
                  <a:lnTo>
                    <a:pt x="142252" y="128511"/>
                  </a:lnTo>
                  <a:lnTo>
                    <a:pt x="142392" y="127165"/>
                  </a:lnTo>
                  <a:lnTo>
                    <a:pt x="141998" y="124802"/>
                  </a:lnTo>
                  <a:lnTo>
                    <a:pt x="141109" y="123418"/>
                  </a:lnTo>
                  <a:lnTo>
                    <a:pt x="139890" y="122440"/>
                  </a:lnTo>
                  <a:lnTo>
                    <a:pt x="139700" y="122491"/>
                  </a:lnTo>
                  <a:lnTo>
                    <a:pt x="139700" y="133502"/>
                  </a:lnTo>
                  <a:lnTo>
                    <a:pt x="139585" y="134848"/>
                  </a:lnTo>
                  <a:lnTo>
                    <a:pt x="139687" y="133502"/>
                  </a:lnTo>
                  <a:lnTo>
                    <a:pt x="139700" y="122491"/>
                  </a:lnTo>
                  <a:lnTo>
                    <a:pt x="139446" y="122555"/>
                  </a:lnTo>
                  <a:lnTo>
                    <a:pt x="139446" y="128371"/>
                  </a:lnTo>
                  <a:lnTo>
                    <a:pt x="138938" y="128397"/>
                  </a:lnTo>
                  <a:lnTo>
                    <a:pt x="138938" y="130632"/>
                  </a:lnTo>
                  <a:lnTo>
                    <a:pt x="137985" y="129374"/>
                  </a:lnTo>
                  <a:lnTo>
                    <a:pt x="135242" y="127444"/>
                  </a:lnTo>
                  <a:lnTo>
                    <a:pt x="133286" y="127000"/>
                  </a:lnTo>
                  <a:lnTo>
                    <a:pt x="130568" y="127698"/>
                  </a:lnTo>
                  <a:lnTo>
                    <a:pt x="133286" y="126987"/>
                  </a:lnTo>
                  <a:lnTo>
                    <a:pt x="135242" y="127431"/>
                  </a:lnTo>
                  <a:lnTo>
                    <a:pt x="136779" y="128524"/>
                  </a:lnTo>
                  <a:lnTo>
                    <a:pt x="137985" y="129374"/>
                  </a:lnTo>
                  <a:lnTo>
                    <a:pt x="138938" y="130632"/>
                  </a:lnTo>
                  <a:lnTo>
                    <a:pt x="138938" y="128397"/>
                  </a:lnTo>
                  <a:lnTo>
                    <a:pt x="137502" y="128447"/>
                  </a:lnTo>
                  <a:lnTo>
                    <a:pt x="137947" y="128384"/>
                  </a:lnTo>
                  <a:lnTo>
                    <a:pt x="139446" y="128371"/>
                  </a:lnTo>
                  <a:lnTo>
                    <a:pt x="139446" y="122555"/>
                  </a:lnTo>
                  <a:lnTo>
                    <a:pt x="137579" y="123012"/>
                  </a:lnTo>
                  <a:lnTo>
                    <a:pt x="135534" y="122466"/>
                  </a:lnTo>
                  <a:lnTo>
                    <a:pt x="134010" y="121259"/>
                  </a:lnTo>
                  <a:lnTo>
                    <a:pt x="130873" y="122135"/>
                  </a:lnTo>
                  <a:lnTo>
                    <a:pt x="128803" y="125183"/>
                  </a:lnTo>
                  <a:lnTo>
                    <a:pt x="129286" y="128435"/>
                  </a:lnTo>
                  <a:lnTo>
                    <a:pt x="127050" y="129946"/>
                  </a:lnTo>
                  <a:lnTo>
                    <a:pt x="125895" y="132715"/>
                  </a:lnTo>
                  <a:lnTo>
                    <a:pt x="126796" y="136156"/>
                  </a:lnTo>
                  <a:lnTo>
                    <a:pt x="127495" y="137363"/>
                  </a:lnTo>
                  <a:lnTo>
                    <a:pt x="128206" y="135445"/>
                  </a:lnTo>
                  <a:lnTo>
                    <a:pt x="129794" y="133883"/>
                  </a:lnTo>
                  <a:lnTo>
                    <a:pt x="134759" y="132537"/>
                  </a:lnTo>
                  <a:lnTo>
                    <a:pt x="137629" y="133756"/>
                  </a:lnTo>
                  <a:lnTo>
                    <a:pt x="139141" y="136055"/>
                  </a:lnTo>
                  <a:lnTo>
                    <a:pt x="139827" y="137210"/>
                  </a:lnTo>
                  <a:lnTo>
                    <a:pt x="140309" y="138976"/>
                  </a:lnTo>
                  <a:lnTo>
                    <a:pt x="140271" y="140068"/>
                  </a:lnTo>
                  <a:lnTo>
                    <a:pt x="140030" y="141097"/>
                  </a:lnTo>
                  <a:lnTo>
                    <a:pt x="142709" y="140246"/>
                  </a:lnTo>
                  <a:lnTo>
                    <a:pt x="144640" y="137769"/>
                  </a:lnTo>
                  <a:close/>
                </a:path>
                <a:path w="170179" h="237489">
                  <a:moveTo>
                    <a:pt x="152831" y="172148"/>
                  </a:moveTo>
                  <a:lnTo>
                    <a:pt x="152781" y="168351"/>
                  </a:lnTo>
                  <a:lnTo>
                    <a:pt x="152349" y="167106"/>
                  </a:lnTo>
                  <a:lnTo>
                    <a:pt x="151638" y="166077"/>
                  </a:lnTo>
                  <a:lnTo>
                    <a:pt x="151130" y="165696"/>
                  </a:lnTo>
                  <a:lnTo>
                    <a:pt x="151511" y="168186"/>
                  </a:lnTo>
                  <a:lnTo>
                    <a:pt x="150050" y="170611"/>
                  </a:lnTo>
                  <a:lnTo>
                    <a:pt x="144881" y="172008"/>
                  </a:lnTo>
                  <a:lnTo>
                    <a:pt x="142125" y="170434"/>
                  </a:lnTo>
                  <a:lnTo>
                    <a:pt x="141173" y="166954"/>
                  </a:lnTo>
                  <a:lnTo>
                    <a:pt x="141236" y="166128"/>
                  </a:lnTo>
                  <a:lnTo>
                    <a:pt x="141427" y="165341"/>
                  </a:lnTo>
                  <a:lnTo>
                    <a:pt x="140792" y="166014"/>
                  </a:lnTo>
                  <a:lnTo>
                    <a:pt x="140309" y="166839"/>
                  </a:lnTo>
                  <a:lnTo>
                    <a:pt x="139788" y="168402"/>
                  </a:lnTo>
                  <a:lnTo>
                    <a:pt x="139649" y="169113"/>
                  </a:lnTo>
                  <a:lnTo>
                    <a:pt x="139700" y="173456"/>
                  </a:lnTo>
                  <a:lnTo>
                    <a:pt x="142671" y="176352"/>
                  </a:lnTo>
                  <a:lnTo>
                    <a:pt x="146304" y="176301"/>
                  </a:lnTo>
                  <a:lnTo>
                    <a:pt x="147802" y="176149"/>
                  </a:lnTo>
                  <a:lnTo>
                    <a:pt x="148678" y="175869"/>
                  </a:lnTo>
                  <a:lnTo>
                    <a:pt x="151472" y="174282"/>
                  </a:lnTo>
                  <a:lnTo>
                    <a:pt x="152831" y="172148"/>
                  </a:lnTo>
                  <a:close/>
                </a:path>
                <a:path w="170179" h="237489">
                  <a:moveTo>
                    <a:pt x="155295" y="34721"/>
                  </a:moveTo>
                  <a:lnTo>
                    <a:pt x="154101" y="34099"/>
                  </a:lnTo>
                  <a:lnTo>
                    <a:pt x="153149" y="33045"/>
                  </a:lnTo>
                  <a:lnTo>
                    <a:pt x="152476" y="30556"/>
                  </a:lnTo>
                  <a:lnTo>
                    <a:pt x="152641" y="29476"/>
                  </a:lnTo>
                  <a:lnTo>
                    <a:pt x="153047" y="28498"/>
                  </a:lnTo>
                  <a:lnTo>
                    <a:pt x="151663" y="28930"/>
                  </a:lnTo>
                  <a:lnTo>
                    <a:pt x="150647" y="30175"/>
                  </a:lnTo>
                  <a:lnTo>
                    <a:pt x="150685" y="33528"/>
                  </a:lnTo>
                  <a:lnTo>
                    <a:pt x="152209" y="35001"/>
                  </a:lnTo>
                  <a:lnTo>
                    <a:pt x="154508" y="34975"/>
                  </a:lnTo>
                  <a:lnTo>
                    <a:pt x="155295" y="34721"/>
                  </a:lnTo>
                  <a:close/>
                </a:path>
                <a:path w="170179" h="237489">
                  <a:moveTo>
                    <a:pt x="155867" y="50647"/>
                  </a:moveTo>
                  <a:lnTo>
                    <a:pt x="154647" y="49377"/>
                  </a:lnTo>
                  <a:lnTo>
                    <a:pt x="152831" y="48717"/>
                  </a:lnTo>
                  <a:lnTo>
                    <a:pt x="148310" y="49885"/>
                  </a:lnTo>
                  <a:lnTo>
                    <a:pt x="146697" y="52603"/>
                  </a:lnTo>
                  <a:lnTo>
                    <a:pt x="147739" y="56565"/>
                  </a:lnTo>
                  <a:lnTo>
                    <a:pt x="148564" y="57581"/>
                  </a:lnTo>
                  <a:lnTo>
                    <a:pt x="149618" y="58229"/>
                  </a:lnTo>
                  <a:lnTo>
                    <a:pt x="149987" y="57581"/>
                  </a:lnTo>
                  <a:lnTo>
                    <a:pt x="149771" y="54533"/>
                  </a:lnTo>
                  <a:lnTo>
                    <a:pt x="151739" y="51663"/>
                  </a:lnTo>
                  <a:lnTo>
                    <a:pt x="154813" y="50825"/>
                  </a:lnTo>
                  <a:lnTo>
                    <a:pt x="155867" y="50647"/>
                  </a:lnTo>
                  <a:close/>
                </a:path>
                <a:path w="170179" h="237489">
                  <a:moveTo>
                    <a:pt x="158483" y="111226"/>
                  </a:moveTo>
                  <a:lnTo>
                    <a:pt x="158457" y="109283"/>
                  </a:lnTo>
                  <a:lnTo>
                    <a:pt x="158051" y="108089"/>
                  </a:lnTo>
                  <a:lnTo>
                    <a:pt x="156197" y="105295"/>
                  </a:lnTo>
                  <a:lnTo>
                    <a:pt x="154152" y="104101"/>
                  </a:lnTo>
                  <a:lnTo>
                    <a:pt x="150863" y="104152"/>
                  </a:lnTo>
                  <a:lnTo>
                    <a:pt x="150431" y="104267"/>
                  </a:lnTo>
                  <a:lnTo>
                    <a:pt x="150431" y="109093"/>
                  </a:lnTo>
                  <a:lnTo>
                    <a:pt x="149390" y="105308"/>
                  </a:lnTo>
                  <a:lnTo>
                    <a:pt x="149504" y="105549"/>
                  </a:lnTo>
                  <a:lnTo>
                    <a:pt x="150431" y="109093"/>
                  </a:lnTo>
                  <a:lnTo>
                    <a:pt x="150431" y="104267"/>
                  </a:lnTo>
                  <a:lnTo>
                    <a:pt x="149961" y="104368"/>
                  </a:lnTo>
                  <a:lnTo>
                    <a:pt x="149148" y="104749"/>
                  </a:lnTo>
                  <a:lnTo>
                    <a:pt x="148247" y="102920"/>
                  </a:lnTo>
                  <a:lnTo>
                    <a:pt x="146532" y="101663"/>
                  </a:lnTo>
                  <a:lnTo>
                    <a:pt x="143624" y="101079"/>
                  </a:lnTo>
                  <a:lnTo>
                    <a:pt x="142621" y="101066"/>
                  </a:lnTo>
                  <a:lnTo>
                    <a:pt x="139992" y="101739"/>
                  </a:lnTo>
                  <a:lnTo>
                    <a:pt x="138696" y="102730"/>
                  </a:lnTo>
                  <a:lnTo>
                    <a:pt x="137833" y="104013"/>
                  </a:lnTo>
                  <a:lnTo>
                    <a:pt x="141236" y="103251"/>
                  </a:lnTo>
                  <a:lnTo>
                    <a:pt x="144678" y="105270"/>
                  </a:lnTo>
                  <a:lnTo>
                    <a:pt x="146126" y="110540"/>
                  </a:lnTo>
                  <a:lnTo>
                    <a:pt x="145719" y="112471"/>
                  </a:lnTo>
                  <a:lnTo>
                    <a:pt x="144678" y="113995"/>
                  </a:lnTo>
                  <a:lnTo>
                    <a:pt x="145669" y="113703"/>
                  </a:lnTo>
                  <a:lnTo>
                    <a:pt x="146024" y="113550"/>
                  </a:lnTo>
                  <a:lnTo>
                    <a:pt x="146316" y="114134"/>
                  </a:lnTo>
                  <a:lnTo>
                    <a:pt x="146697" y="114681"/>
                  </a:lnTo>
                  <a:lnTo>
                    <a:pt x="148374" y="116408"/>
                  </a:lnTo>
                  <a:lnTo>
                    <a:pt x="150075" y="117208"/>
                  </a:lnTo>
                  <a:lnTo>
                    <a:pt x="152361" y="117182"/>
                  </a:lnTo>
                  <a:lnTo>
                    <a:pt x="155575" y="116598"/>
                  </a:lnTo>
                  <a:lnTo>
                    <a:pt x="157518" y="114769"/>
                  </a:lnTo>
                  <a:lnTo>
                    <a:pt x="158369" y="111836"/>
                  </a:lnTo>
                  <a:lnTo>
                    <a:pt x="158483" y="111226"/>
                  </a:lnTo>
                  <a:close/>
                </a:path>
                <a:path w="170179" h="237489">
                  <a:moveTo>
                    <a:pt x="164769" y="87693"/>
                  </a:moveTo>
                  <a:lnTo>
                    <a:pt x="164706" y="82194"/>
                  </a:lnTo>
                  <a:lnTo>
                    <a:pt x="162420" y="79984"/>
                  </a:lnTo>
                  <a:lnTo>
                    <a:pt x="158838" y="80035"/>
                  </a:lnTo>
                  <a:lnTo>
                    <a:pt x="158102" y="80276"/>
                  </a:lnTo>
                  <a:lnTo>
                    <a:pt x="157429" y="80619"/>
                  </a:lnTo>
                  <a:lnTo>
                    <a:pt x="157467" y="82334"/>
                  </a:lnTo>
                  <a:lnTo>
                    <a:pt x="156832" y="83972"/>
                  </a:lnTo>
                  <a:lnTo>
                    <a:pt x="155702" y="85191"/>
                  </a:lnTo>
                  <a:lnTo>
                    <a:pt x="155587" y="85813"/>
                  </a:lnTo>
                  <a:lnTo>
                    <a:pt x="155384" y="86410"/>
                  </a:lnTo>
                  <a:lnTo>
                    <a:pt x="155105" y="86956"/>
                  </a:lnTo>
                  <a:lnTo>
                    <a:pt x="155879" y="88760"/>
                  </a:lnTo>
                  <a:lnTo>
                    <a:pt x="157683" y="90017"/>
                  </a:lnTo>
                  <a:lnTo>
                    <a:pt x="162547" y="89954"/>
                  </a:lnTo>
                  <a:lnTo>
                    <a:pt x="164769" y="87693"/>
                  </a:lnTo>
                  <a:close/>
                </a:path>
                <a:path w="170179" h="237489">
                  <a:moveTo>
                    <a:pt x="169989" y="134975"/>
                  </a:moveTo>
                  <a:lnTo>
                    <a:pt x="169418" y="132054"/>
                  </a:lnTo>
                  <a:lnTo>
                    <a:pt x="166941" y="129946"/>
                  </a:lnTo>
                  <a:lnTo>
                    <a:pt x="163017" y="129705"/>
                  </a:lnTo>
                  <a:lnTo>
                    <a:pt x="160502" y="130111"/>
                  </a:lnTo>
                  <a:lnTo>
                    <a:pt x="158877" y="131318"/>
                  </a:lnTo>
                  <a:lnTo>
                    <a:pt x="157924" y="132918"/>
                  </a:lnTo>
                  <a:lnTo>
                    <a:pt x="158508" y="132473"/>
                  </a:lnTo>
                  <a:lnTo>
                    <a:pt x="159194" y="132130"/>
                  </a:lnTo>
                  <a:lnTo>
                    <a:pt x="163080" y="131076"/>
                  </a:lnTo>
                  <a:lnTo>
                    <a:pt x="166306" y="132918"/>
                  </a:lnTo>
                  <a:lnTo>
                    <a:pt x="167411" y="136931"/>
                  </a:lnTo>
                  <a:lnTo>
                    <a:pt x="167398" y="137845"/>
                  </a:lnTo>
                  <a:lnTo>
                    <a:pt x="167220" y="138709"/>
                  </a:lnTo>
                  <a:lnTo>
                    <a:pt x="167017" y="139687"/>
                  </a:lnTo>
                  <a:lnTo>
                    <a:pt x="166585" y="140601"/>
                  </a:lnTo>
                  <a:lnTo>
                    <a:pt x="165938" y="141351"/>
                  </a:lnTo>
                  <a:lnTo>
                    <a:pt x="165315" y="143471"/>
                  </a:lnTo>
                  <a:lnTo>
                    <a:pt x="163626" y="145237"/>
                  </a:lnTo>
                  <a:lnTo>
                    <a:pt x="159994" y="146177"/>
                  </a:lnTo>
                  <a:lnTo>
                    <a:pt x="158673" y="146100"/>
                  </a:lnTo>
                  <a:lnTo>
                    <a:pt x="157480" y="145681"/>
                  </a:lnTo>
                  <a:lnTo>
                    <a:pt x="158115" y="148666"/>
                  </a:lnTo>
                  <a:lnTo>
                    <a:pt x="160807" y="150888"/>
                  </a:lnTo>
                  <a:lnTo>
                    <a:pt x="165087" y="150837"/>
                  </a:lnTo>
                  <a:lnTo>
                    <a:pt x="166090" y="150533"/>
                  </a:lnTo>
                  <a:lnTo>
                    <a:pt x="166992" y="150050"/>
                  </a:lnTo>
                  <a:lnTo>
                    <a:pt x="168427" y="143560"/>
                  </a:lnTo>
                  <a:lnTo>
                    <a:pt x="169037" y="140284"/>
                  </a:lnTo>
                  <a:lnTo>
                    <a:pt x="168859" y="140081"/>
                  </a:lnTo>
                  <a:lnTo>
                    <a:pt x="169164" y="139585"/>
                  </a:lnTo>
                  <a:lnTo>
                    <a:pt x="169989" y="13497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766622" y="4281817"/>
              <a:ext cx="176530" cy="233045"/>
            </a:xfrm>
            <a:custGeom>
              <a:avLst/>
              <a:gdLst/>
              <a:ahLst/>
              <a:cxnLst/>
              <a:rect l="l" t="t" r="r" b="b"/>
              <a:pathLst>
                <a:path w="176529" h="233045">
                  <a:moveTo>
                    <a:pt x="6743" y="120738"/>
                  </a:moveTo>
                  <a:lnTo>
                    <a:pt x="6413" y="119951"/>
                  </a:lnTo>
                  <a:lnTo>
                    <a:pt x="5092" y="118643"/>
                  </a:lnTo>
                  <a:lnTo>
                    <a:pt x="4305" y="118313"/>
                  </a:lnTo>
                  <a:lnTo>
                    <a:pt x="2438" y="118313"/>
                  </a:lnTo>
                  <a:lnTo>
                    <a:pt x="1638" y="118643"/>
                  </a:lnTo>
                  <a:lnTo>
                    <a:pt x="330" y="119951"/>
                  </a:lnTo>
                  <a:lnTo>
                    <a:pt x="0" y="120738"/>
                  </a:lnTo>
                  <a:lnTo>
                    <a:pt x="0" y="122580"/>
                  </a:lnTo>
                  <a:lnTo>
                    <a:pt x="330" y="123367"/>
                  </a:lnTo>
                  <a:lnTo>
                    <a:pt x="1638" y="124675"/>
                  </a:lnTo>
                  <a:lnTo>
                    <a:pt x="2438" y="125006"/>
                  </a:lnTo>
                  <a:lnTo>
                    <a:pt x="4305" y="125006"/>
                  </a:lnTo>
                  <a:lnTo>
                    <a:pt x="5092" y="124675"/>
                  </a:lnTo>
                  <a:lnTo>
                    <a:pt x="6413" y="123367"/>
                  </a:lnTo>
                  <a:lnTo>
                    <a:pt x="6743" y="122580"/>
                  </a:lnTo>
                  <a:lnTo>
                    <a:pt x="6743" y="120738"/>
                  </a:lnTo>
                  <a:close/>
                </a:path>
                <a:path w="176529" h="233045">
                  <a:moveTo>
                    <a:pt x="13309" y="93637"/>
                  </a:moveTo>
                  <a:lnTo>
                    <a:pt x="12979" y="92849"/>
                  </a:lnTo>
                  <a:lnTo>
                    <a:pt x="11658" y="91541"/>
                  </a:lnTo>
                  <a:lnTo>
                    <a:pt x="10858" y="91224"/>
                  </a:lnTo>
                  <a:lnTo>
                    <a:pt x="9004" y="91224"/>
                  </a:lnTo>
                  <a:lnTo>
                    <a:pt x="8204" y="91541"/>
                  </a:lnTo>
                  <a:lnTo>
                    <a:pt x="6896" y="92849"/>
                  </a:lnTo>
                  <a:lnTo>
                    <a:pt x="6565" y="93637"/>
                  </a:lnTo>
                  <a:lnTo>
                    <a:pt x="6565" y="95491"/>
                  </a:lnTo>
                  <a:lnTo>
                    <a:pt x="6896" y="96278"/>
                  </a:lnTo>
                  <a:lnTo>
                    <a:pt x="8204" y="97586"/>
                  </a:lnTo>
                  <a:lnTo>
                    <a:pt x="9004" y="97904"/>
                  </a:lnTo>
                  <a:lnTo>
                    <a:pt x="10858" y="97904"/>
                  </a:lnTo>
                  <a:lnTo>
                    <a:pt x="11658" y="97586"/>
                  </a:lnTo>
                  <a:lnTo>
                    <a:pt x="12979" y="96278"/>
                  </a:lnTo>
                  <a:lnTo>
                    <a:pt x="13309" y="95491"/>
                  </a:lnTo>
                  <a:lnTo>
                    <a:pt x="13309" y="93637"/>
                  </a:lnTo>
                  <a:close/>
                </a:path>
                <a:path w="176529" h="233045">
                  <a:moveTo>
                    <a:pt x="15163" y="185775"/>
                  </a:moveTo>
                  <a:lnTo>
                    <a:pt x="14541" y="183476"/>
                  </a:lnTo>
                  <a:lnTo>
                    <a:pt x="12687" y="182422"/>
                  </a:lnTo>
                  <a:lnTo>
                    <a:pt x="9067" y="183451"/>
                  </a:lnTo>
                  <a:lnTo>
                    <a:pt x="8039" y="185254"/>
                  </a:lnTo>
                  <a:lnTo>
                    <a:pt x="8559" y="187172"/>
                  </a:lnTo>
                  <a:lnTo>
                    <a:pt x="9372" y="188925"/>
                  </a:lnTo>
                  <a:lnTo>
                    <a:pt x="11010" y="189814"/>
                  </a:lnTo>
                  <a:lnTo>
                    <a:pt x="12915" y="189293"/>
                  </a:lnTo>
                  <a:lnTo>
                    <a:pt x="14236" y="188556"/>
                  </a:lnTo>
                  <a:lnTo>
                    <a:pt x="14846" y="187744"/>
                  </a:lnTo>
                  <a:lnTo>
                    <a:pt x="15151" y="186296"/>
                  </a:lnTo>
                  <a:lnTo>
                    <a:pt x="15163" y="185775"/>
                  </a:lnTo>
                  <a:close/>
                </a:path>
                <a:path w="176529" h="233045">
                  <a:moveTo>
                    <a:pt x="19634" y="158356"/>
                  </a:moveTo>
                  <a:lnTo>
                    <a:pt x="19304" y="157568"/>
                  </a:lnTo>
                  <a:lnTo>
                    <a:pt x="17983" y="156260"/>
                  </a:lnTo>
                  <a:lnTo>
                    <a:pt x="17195" y="155930"/>
                  </a:lnTo>
                  <a:lnTo>
                    <a:pt x="15328" y="155930"/>
                  </a:lnTo>
                  <a:lnTo>
                    <a:pt x="14528" y="156260"/>
                  </a:lnTo>
                  <a:lnTo>
                    <a:pt x="13220" y="157568"/>
                  </a:lnTo>
                  <a:lnTo>
                    <a:pt x="12890" y="158356"/>
                  </a:lnTo>
                  <a:lnTo>
                    <a:pt x="12890" y="160197"/>
                  </a:lnTo>
                  <a:lnTo>
                    <a:pt x="13220" y="160985"/>
                  </a:lnTo>
                  <a:lnTo>
                    <a:pt x="14528" y="162293"/>
                  </a:lnTo>
                  <a:lnTo>
                    <a:pt x="15328" y="162623"/>
                  </a:lnTo>
                  <a:lnTo>
                    <a:pt x="17195" y="162623"/>
                  </a:lnTo>
                  <a:lnTo>
                    <a:pt x="17983" y="162293"/>
                  </a:lnTo>
                  <a:lnTo>
                    <a:pt x="19304" y="160985"/>
                  </a:lnTo>
                  <a:lnTo>
                    <a:pt x="19634" y="160197"/>
                  </a:lnTo>
                  <a:lnTo>
                    <a:pt x="19634" y="158356"/>
                  </a:lnTo>
                  <a:close/>
                </a:path>
                <a:path w="176529" h="233045">
                  <a:moveTo>
                    <a:pt x="33312" y="86207"/>
                  </a:moveTo>
                  <a:lnTo>
                    <a:pt x="32981" y="85407"/>
                  </a:lnTo>
                  <a:lnTo>
                    <a:pt x="31673" y="84112"/>
                  </a:lnTo>
                  <a:lnTo>
                    <a:pt x="30873" y="83781"/>
                  </a:lnTo>
                  <a:lnTo>
                    <a:pt x="29019" y="83781"/>
                  </a:lnTo>
                  <a:lnTo>
                    <a:pt x="28219" y="84112"/>
                  </a:lnTo>
                  <a:lnTo>
                    <a:pt x="26898" y="85407"/>
                  </a:lnTo>
                  <a:lnTo>
                    <a:pt x="26568" y="86207"/>
                  </a:lnTo>
                  <a:lnTo>
                    <a:pt x="26568" y="88049"/>
                  </a:lnTo>
                  <a:lnTo>
                    <a:pt x="26898" y="88836"/>
                  </a:lnTo>
                  <a:lnTo>
                    <a:pt x="28219" y="90144"/>
                  </a:lnTo>
                  <a:lnTo>
                    <a:pt x="29019" y="90474"/>
                  </a:lnTo>
                  <a:lnTo>
                    <a:pt x="30873" y="90474"/>
                  </a:lnTo>
                  <a:lnTo>
                    <a:pt x="31673" y="90144"/>
                  </a:lnTo>
                  <a:lnTo>
                    <a:pt x="32981" y="88836"/>
                  </a:lnTo>
                  <a:lnTo>
                    <a:pt x="33312" y="88049"/>
                  </a:lnTo>
                  <a:lnTo>
                    <a:pt x="33312" y="86207"/>
                  </a:lnTo>
                  <a:close/>
                </a:path>
                <a:path w="176529" h="233045">
                  <a:moveTo>
                    <a:pt x="33731" y="219570"/>
                  </a:moveTo>
                  <a:lnTo>
                    <a:pt x="29768" y="216598"/>
                  </a:lnTo>
                  <a:lnTo>
                    <a:pt x="27647" y="217170"/>
                  </a:lnTo>
                  <a:lnTo>
                    <a:pt x="26593" y="219011"/>
                  </a:lnTo>
                  <a:lnTo>
                    <a:pt x="27571" y="222580"/>
                  </a:lnTo>
                  <a:lnTo>
                    <a:pt x="29425" y="223634"/>
                  </a:lnTo>
                  <a:lnTo>
                    <a:pt x="32486" y="222808"/>
                  </a:lnTo>
                  <a:lnTo>
                    <a:pt x="33350" y="221780"/>
                  </a:lnTo>
                  <a:lnTo>
                    <a:pt x="33705" y="220078"/>
                  </a:lnTo>
                  <a:lnTo>
                    <a:pt x="33731" y="219570"/>
                  </a:lnTo>
                  <a:close/>
                </a:path>
                <a:path w="176529" h="233045">
                  <a:moveTo>
                    <a:pt x="36410" y="167386"/>
                  </a:moveTo>
                  <a:lnTo>
                    <a:pt x="36080" y="166598"/>
                  </a:lnTo>
                  <a:lnTo>
                    <a:pt x="34759" y="165290"/>
                  </a:lnTo>
                  <a:lnTo>
                    <a:pt x="33972" y="164960"/>
                  </a:lnTo>
                  <a:lnTo>
                    <a:pt x="32105" y="164960"/>
                  </a:lnTo>
                  <a:lnTo>
                    <a:pt x="31305" y="165290"/>
                  </a:lnTo>
                  <a:lnTo>
                    <a:pt x="29997" y="166598"/>
                  </a:lnTo>
                  <a:lnTo>
                    <a:pt x="29667" y="167386"/>
                  </a:lnTo>
                  <a:lnTo>
                    <a:pt x="29667" y="169227"/>
                  </a:lnTo>
                  <a:lnTo>
                    <a:pt x="29997" y="170027"/>
                  </a:lnTo>
                  <a:lnTo>
                    <a:pt x="31305" y="171323"/>
                  </a:lnTo>
                  <a:lnTo>
                    <a:pt x="32105" y="171653"/>
                  </a:lnTo>
                  <a:lnTo>
                    <a:pt x="33972" y="171653"/>
                  </a:lnTo>
                  <a:lnTo>
                    <a:pt x="34759" y="171323"/>
                  </a:lnTo>
                  <a:lnTo>
                    <a:pt x="36080" y="170027"/>
                  </a:lnTo>
                  <a:lnTo>
                    <a:pt x="36410" y="169227"/>
                  </a:lnTo>
                  <a:lnTo>
                    <a:pt x="36410" y="167386"/>
                  </a:lnTo>
                  <a:close/>
                </a:path>
                <a:path w="176529" h="233045">
                  <a:moveTo>
                    <a:pt x="36779" y="130543"/>
                  </a:moveTo>
                  <a:lnTo>
                    <a:pt x="36449" y="129755"/>
                  </a:lnTo>
                  <a:lnTo>
                    <a:pt x="35140" y="128447"/>
                  </a:lnTo>
                  <a:lnTo>
                    <a:pt x="34340" y="128117"/>
                  </a:lnTo>
                  <a:lnTo>
                    <a:pt x="32486" y="128117"/>
                  </a:lnTo>
                  <a:lnTo>
                    <a:pt x="31686" y="128447"/>
                  </a:lnTo>
                  <a:lnTo>
                    <a:pt x="30365" y="129755"/>
                  </a:lnTo>
                  <a:lnTo>
                    <a:pt x="30035" y="130543"/>
                  </a:lnTo>
                  <a:lnTo>
                    <a:pt x="30035" y="132397"/>
                  </a:lnTo>
                  <a:lnTo>
                    <a:pt x="30365" y="133184"/>
                  </a:lnTo>
                  <a:lnTo>
                    <a:pt x="31686" y="134493"/>
                  </a:lnTo>
                  <a:lnTo>
                    <a:pt x="32486" y="134810"/>
                  </a:lnTo>
                  <a:lnTo>
                    <a:pt x="34340" y="134810"/>
                  </a:lnTo>
                  <a:lnTo>
                    <a:pt x="35140" y="134493"/>
                  </a:lnTo>
                  <a:lnTo>
                    <a:pt x="36449" y="133184"/>
                  </a:lnTo>
                  <a:lnTo>
                    <a:pt x="36779" y="132397"/>
                  </a:lnTo>
                  <a:lnTo>
                    <a:pt x="36779" y="130543"/>
                  </a:lnTo>
                  <a:close/>
                </a:path>
                <a:path w="176529" h="233045">
                  <a:moveTo>
                    <a:pt x="40970" y="59969"/>
                  </a:moveTo>
                  <a:lnTo>
                    <a:pt x="40640" y="59182"/>
                  </a:lnTo>
                  <a:lnTo>
                    <a:pt x="39331" y="57873"/>
                  </a:lnTo>
                  <a:lnTo>
                    <a:pt x="38531" y="57543"/>
                  </a:lnTo>
                  <a:lnTo>
                    <a:pt x="36664" y="57543"/>
                  </a:lnTo>
                  <a:lnTo>
                    <a:pt x="35877" y="57873"/>
                  </a:lnTo>
                  <a:lnTo>
                    <a:pt x="34556" y="59182"/>
                  </a:lnTo>
                  <a:lnTo>
                    <a:pt x="34226" y="59969"/>
                  </a:lnTo>
                  <a:lnTo>
                    <a:pt x="34226" y="61810"/>
                  </a:lnTo>
                  <a:lnTo>
                    <a:pt x="34556" y="62598"/>
                  </a:lnTo>
                  <a:lnTo>
                    <a:pt x="35877" y="63906"/>
                  </a:lnTo>
                  <a:lnTo>
                    <a:pt x="36664" y="64236"/>
                  </a:lnTo>
                  <a:lnTo>
                    <a:pt x="38531" y="64236"/>
                  </a:lnTo>
                  <a:lnTo>
                    <a:pt x="39331" y="63906"/>
                  </a:lnTo>
                  <a:lnTo>
                    <a:pt x="40640" y="62598"/>
                  </a:lnTo>
                  <a:lnTo>
                    <a:pt x="40970" y="61810"/>
                  </a:lnTo>
                  <a:lnTo>
                    <a:pt x="40970" y="59969"/>
                  </a:lnTo>
                  <a:close/>
                </a:path>
                <a:path w="176529" h="233045">
                  <a:moveTo>
                    <a:pt x="41795" y="143154"/>
                  </a:moveTo>
                  <a:lnTo>
                    <a:pt x="41186" y="140589"/>
                  </a:lnTo>
                  <a:lnTo>
                    <a:pt x="40716" y="139992"/>
                  </a:lnTo>
                  <a:lnTo>
                    <a:pt x="39357" y="138938"/>
                  </a:lnTo>
                  <a:lnTo>
                    <a:pt x="38341" y="138633"/>
                  </a:lnTo>
                  <a:lnTo>
                    <a:pt x="36931" y="138963"/>
                  </a:lnTo>
                  <a:lnTo>
                    <a:pt x="35115" y="140081"/>
                  </a:lnTo>
                  <a:lnTo>
                    <a:pt x="34467" y="141478"/>
                  </a:lnTo>
                  <a:lnTo>
                    <a:pt x="35229" y="144703"/>
                  </a:lnTo>
                  <a:lnTo>
                    <a:pt x="37058" y="145821"/>
                  </a:lnTo>
                  <a:lnTo>
                    <a:pt x="40678" y="144957"/>
                  </a:lnTo>
                  <a:lnTo>
                    <a:pt x="41795" y="143154"/>
                  </a:lnTo>
                  <a:close/>
                </a:path>
                <a:path w="176529" h="233045">
                  <a:moveTo>
                    <a:pt x="42341" y="103327"/>
                  </a:moveTo>
                  <a:lnTo>
                    <a:pt x="41567" y="102285"/>
                  </a:lnTo>
                  <a:lnTo>
                    <a:pt x="40208" y="101739"/>
                  </a:lnTo>
                  <a:lnTo>
                    <a:pt x="37045" y="102501"/>
                  </a:lnTo>
                  <a:lnTo>
                    <a:pt x="35928" y="104292"/>
                  </a:lnTo>
                  <a:lnTo>
                    <a:pt x="36779" y="107835"/>
                  </a:lnTo>
                  <a:lnTo>
                    <a:pt x="38506" y="108902"/>
                  </a:lnTo>
                  <a:lnTo>
                    <a:pt x="40259" y="108585"/>
                  </a:lnTo>
                  <a:lnTo>
                    <a:pt x="39890" y="108089"/>
                  </a:lnTo>
                  <a:lnTo>
                    <a:pt x="39598" y="107543"/>
                  </a:lnTo>
                  <a:lnTo>
                    <a:pt x="39370" y="105130"/>
                  </a:lnTo>
                  <a:lnTo>
                    <a:pt x="40614" y="103619"/>
                  </a:lnTo>
                  <a:lnTo>
                    <a:pt x="42341" y="103327"/>
                  </a:lnTo>
                  <a:close/>
                </a:path>
                <a:path w="176529" h="233045">
                  <a:moveTo>
                    <a:pt x="43243" y="192773"/>
                  </a:moveTo>
                  <a:lnTo>
                    <a:pt x="39395" y="188429"/>
                  </a:lnTo>
                  <a:lnTo>
                    <a:pt x="37452" y="188950"/>
                  </a:lnTo>
                  <a:lnTo>
                    <a:pt x="36969" y="189509"/>
                  </a:lnTo>
                  <a:lnTo>
                    <a:pt x="36969" y="192722"/>
                  </a:lnTo>
                  <a:lnTo>
                    <a:pt x="36868" y="192265"/>
                  </a:lnTo>
                  <a:lnTo>
                    <a:pt x="36969" y="192722"/>
                  </a:lnTo>
                  <a:lnTo>
                    <a:pt x="36969" y="189509"/>
                  </a:lnTo>
                  <a:lnTo>
                    <a:pt x="36652" y="189865"/>
                  </a:lnTo>
                  <a:lnTo>
                    <a:pt x="36169" y="191389"/>
                  </a:lnTo>
                  <a:lnTo>
                    <a:pt x="35229" y="190627"/>
                  </a:lnTo>
                  <a:lnTo>
                    <a:pt x="34772" y="190411"/>
                  </a:lnTo>
                  <a:lnTo>
                    <a:pt x="33832" y="190246"/>
                  </a:lnTo>
                  <a:lnTo>
                    <a:pt x="33388" y="190258"/>
                  </a:lnTo>
                  <a:lnTo>
                    <a:pt x="31140" y="190804"/>
                  </a:lnTo>
                  <a:lnTo>
                    <a:pt x="30022" y="192595"/>
                  </a:lnTo>
                  <a:lnTo>
                    <a:pt x="30480" y="194525"/>
                  </a:lnTo>
                  <a:lnTo>
                    <a:pt x="31191" y="196316"/>
                  </a:lnTo>
                  <a:lnTo>
                    <a:pt x="32842" y="197269"/>
                  </a:lnTo>
                  <a:lnTo>
                    <a:pt x="34912" y="196748"/>
                  </a:lnTo>
                  <a:lnTo>
                    <a:pt x="36309" y="195935"/>
                  </a:lnTo>
                  <a:lnTo>
                    <a:pt x="36918" y="195097"/>
                  </a:lnTo>
                  <a:lnTo>
                    <a:pt x="37058" y="194119"/>
                  </a:lnTo>
                  <a:lnTo>
                    <a:pt x="37884" y="194995"/>
                  </a:lnTo>
                  <a:lnTo>
                    <a:pt x="39128" y="195427"/>
                  </a:lnTo>
                  <a:lnTo>
                    <a:pt x="42176" y="194614"/>
                  </a:lnTo>
                  <a:lnTo>
                    <a:pt x="43243" y="192773"/>
                  </a:lnTo>
                  <a:close/>
                </a:path>
                <a:path w="176529" h="233045">
                  <a:moveTo>
                    <a:pt x="47193" y="165633"/>
                  </a:moveTo>
                  <a:lnTo>
                    <a:pt x="46634" y="163309"/>
                  </a:lnTo>
                  <a:lnTo>
                    <a:pt x="44818" y="162191"/>
                  </a:lnTo>
                  <a:lnTo>
                    <a:pt x="42824" y="162661"/>
                  </a:lnTo>
                  <a:lnTo>
                    <a:pt x="41021" y="163474"/>
                  </a:lnTo>
                  <a:lnTo>
                    <a:pt x="40119" y="165036"/>
                  </a:lnTo>
                  <a:lnTo>
                    <a:pt x="40589" y="166992"/>
                  </a:lnTo>
                  <a:lnTo>
                    <a:pt x="41668" y="168795"/>
                  </a:lnTo>
                  <a:lnTo>
                    <a:pt x="43103" y="169481"/>
                  </a:lnTo>
                  <a:lnTo>
                    <a:pt x="45859" y="168808"/>
                  </a:lnTo>
                  <a:lnTo>
                    <a:pt x="46748" y="167817"/>
                  </a:lnTo>
                  <a:lnTo>
                    <a:pt x="47155" y="166141"/>
                  </a:lnTo>
                  <a:lnTo>
                    <a:pt x="47193" y="165633"/>
                  </a:lnTo>
                  <a:close/>
                </a:path>
                <a:path w="176529" h="233045">
                  <a:moveTo>
                    <a:pt x="52324" y="149720"/>
                  </a:moveTo>
                  <a:lnTo>
                    <a:pt x="51562" y="146951"/>
                  </a:lnTo>
                  <a:lnTo>
                    <a:pt x="50292" y="145808"/>
                  </a:lnTo>
                  <a:lnTo>
                    <a:pt x="47853" y="144970"/>
                  </a:lnTo>
                  <a:lnTo>
                    <a:pt x="46863" y="144830"/>
                  </a:lnTo>
                  <a:lnTo>
                    <a:pt x="43167" y="145821"/>
                  </a:lnTo>
                  <a:lnTo>
                    <a:pt x="41592" y="148551"/>
                  </a:lnTo>
                  <a:lnTo>
                    <a:pt x="42938" y="153441"/>
                  </a:lnTo>
                  <a:lnTo>
                    <a:pt x="44996" y="154813"/>
                  </a:lnTo>
                  <a:lnTo>
                    <a:pt x="48069" y="154825"/>
                  </a:lnTo>
                  <a:lnTo>
                    <a:pt x="50038" y="154292"/>
                  </a:lnTo>
                  <a:lnTo>
                    <a:pt x="51142" y="153174"/>
                  </a:lnTo>
                  <a:lnTo>
                    <a:pt x="52146" y="150825"/>
                  </a:lnTo>
                  <a:lnTo>
                    <a:pt x="52324" y="149720"/>
                  </a:lnTo>
                  <a:close/>
                </a:path>
                <a:path w="176529" h="233045">
                  <a:moveTo>
                    <a:pt x="64389" y="124320"/>
                  </a:moveTo>
                  <a:lnTo>
                    <a:pt x="63347" y="120523"/>
                  </a:lnTo>
                  <a:lnTo>
                    <a:pt x="60579" y="118960"/>
                  </a:lnTo>
                  <a:lnTo>
                    <a:pt x="57619" y="119761"/>
                  </a:lnTo>
                  <a:lnTo>
                    <a:pt x="56781" y="120230"/>
                  </a:lnTo>
                  <a:lnTo>
                    <a:pt x="56413" y="120345"/>
                  </a:lnTo>
                  <a:lnTo>
                    <a:pt x="56121" y="120573"/>
                  </a:lnTo>
                  <a:lnTo>
                    <a:pt x="54940" y="119494"/>
                  </a:lnTo>
                  <a:lnTo>
                    <a:pt x="53314" y="118935"/>
                  </a:lnTo>
                  <a:lnTo>
                    <a:pt x="48933" y="119976"/>
                  </a:lnTo>
                  <a:lnTo>
                    <a:pt x="47269" y="122656"/>
                  </a:lnTo>
                  <a:lnTo>
                    <a:pt x="48564" y="128003"/>
                  </a:lnTo>
                  <a:lnTo>
                    <a:pt x="51269" y="129667"/>
                  </a:lnTo>
                  <a:lnTo>
                    <a:pt x="54698" y="128854"/>
                  </a:lnTo>
                  <a:lnTo>
                    <a:pt x="55321" y="128511"/>
                  </a:lnTo>
                  <a:lnTo>
                    <a:pt x="55867" y="128092"/>
                  </a:lnTo>
                  <a:lnTo>
                    <a:pt x="57099" y="129209"/>
                  </a:lnTo>
                  <a:lnTo>
                    <a:pt x="58813" y="129768"/>
                  </a:lnTo>
                  <a:lnTo>
                    <a:pt x="62077" y="128879"/>
                  </a:lnTo>
                  <a:lnTo>
                    <a:pt x="63182" y="127774"/>
                  </a:lnTo>
                  <a:lnTo>
                    <a:pt x="64198" y="125437"/>
                  </a:lnTo>
                  <a:lnTo>
                    <a:pt x="64389" y="124320"/>
                  </a:lnTo>
                  <a:close/>
                </a:path>
                <a:path w="176529" h="233045">
                  <a:moveTo>
                    <a:pt x="68326" y="167944"/>
                  </a:moveTo>
                  <a:lnTo>
                    <a:pt x="67030" y="165366"/>
                  </a:lnTo>
                  <a:lnTo>
                    <a:pt x="64058" y="163957"/>
                  </a:lnTo>
                  <a:lnTo>
                    <a:pt x="60528" y="164909"/>
                  </a:lnTo>
                  <a:lnTo>
                    <a:pt x="58089" y="166395"/>
                  </a:lnTo>
                  <a:lnTo>
                    <a:pt x="57150" y="167741"/>
                  </a:lnTo>
                  <a:lnTo>
                    <a:pt x="56553" y="170230"/>
                  </a:lnTo>
                  <a:lnTo>
                    <a:pt x="56527" y="171259"/>
                  </a:lnTo>
                  <a:lnTo>
                    <a:pt x="57048" y="172974"/>
                  </a:lnTo>
                  <a:lnTo>
                    <a:pt x="58369" y="175742"/>
                  </a:lnTo>
                  <a:lnTo>
                    <a:pt x="61061" y="177152"/>
                  </a:lnTo>
                  <a:lnTo>
                    <a:pt x="64681" y="176491"/>
                  </a:lnTo>
                  <a:lnTo>
                    <a:pt x="63931" y="175844"/>
                  </a:lnTo>
                  <a:lnTo>
                    <a:pt x="63322" y="175031"/>
                  </a:lnTo>
                  <a:lnTo>
                    <a:pt x="62433" y="171323"/>
                  </a:lnTo>
                  <a:lnTo>
                    <a:pt x="64096" y="168630"/>
                  </a:lnTo>
                  <a:lnTo>
                    <a:pt x="67310" y="167881"/>
                  </a:lnTo>
                  <a:lnTo>
                    <a:pt x="68326" y="167944"/>
                  </a:lnTo>
                  <a:close/>
                </a:path>
                <a:path w="176529" h="233045">
                  <a:moveTo>
                    <a:pt x="68846" y="197192"/>
                  </a:moveTo>
                  <a:lnTo>
                    <a:pt x="67995" y="194094"/>
                  </a:lnTo>
                  <a:lnTo>
                    <a:pt x="65239" y="192532"/>
                  </a:lnTo>
                  <a:lnTo>
                    <a:pt x="60007" y="193992"/>
                  </a:lnTo>
                  <a:lnTo>
                    <a:pt x="62509" y="193281"/>
                  </a:lnTo>
                  <a:lnTo>
                    <a:pt x="57061" y="186867"/>
                  </a:lnTo>
                  <a:lnTo>
                    <a:pt x="53644" y="187756"/>
                  </a:lnTo>
                  <a:lnTo>
                    <a:pt x="52679" y="188366"/>
                  </a:lnTo>
                  <a:lnTo>
                    <a:pt x="50457" y="190627"/>
                  </a:lnTo>
                  <a:lnTo>
                    <a:pt x="49784" y="192798"/>
                  </a:lnTo>
                  <a:lnTo>
                    <a:pt x="51206" y="198234"/>
                  </a:lnTo>
                  <a:lnTo>
                    <a:pt x="54584" y="200202"/>
                  </a:lnTo>
                  <a:lnTo>
                    <a:pt x="58280" y="199250"/>
                  </a:lnTo>
                  <a:lnTo>
                    <a:pt x="58966" y="198970"/>
                  </a:lnTo>
                  <a:lnTo>
                    <a:pt x="59042" y="199364"/>
                  </a:lnTo>
                  <a:lnTo>
                    <a:pt x="59766" y="202031"/>
                  </a:lnTo>
                  <a:lnTo>
                    <a:pt x="62522" y="203593"/>
                  </a:lnTo>
                  <a:lnTo>
                    <a:pt x="65430" y="202806"/>
                  </a:lnTo>
                  <a:lnTo>
                    <a:pt x="65811" y="202565"/>
                  </a:lnTo>
                  <a:lnTo>
                    <a:pt x="67678" y="201777"/>
                  </a:lnTo>
                  <a:lnTo>
                    <a:pt x="68821" y="200025"/>
                  </a:lnTo>
                  <a:lnTo>
                    <a:pt x="68846" y="197192"/>
                  </a:lnTo>
                  <a:close/>
                </a:path>
                <a:path w="176529" h="233045">
                  <a:moveTo>
                    <a:pt x="71869" y="70154"/>
                  </a:moveTo>
                  <a:lnTo>
                    <a:pt x="71831" y="70015"/>
                  </a:lnTo>
                  <a:lnTo>
                    <a:pt x="71869" y="70154"/>
                  </a:lnTo>
                  <a:close/>
                </a:path>
                <a:path w="176529" h="233045">
                  <a:moveTo>
                    <a:pt x="72847" y="100571"/>
                  </a:moveTo>
                  <a:lnTo>
                    <a:pt x="72034" y="97612"/>
                  </a:lnTo>
                  <a:lnTo>
                    <a:pt x="71691" y="97078"/>
                  </a:lnTo>
                  <a:lnTo>
                    <a:pt x="71196" y="96088"/>
                  </a:lnTo>
                  <a:lnTo>
                    <a:pt x="71196" y="100685"/>
                  </a:lnTo>
                  <a:lnTo>
                    <a:pt x="71107" y="100825"/>
                  </a:lnTo>
                  <a:lnTo>
                    <a:pt x="71081" y="100215"/>
                  </a:lnTo>
                  <a:lnTo>
                    <a:pt x="71196" y="100685"/>
                  </a:lnTo>
                  <a:lnTo>
                    <a:pt x="71196" y="96088"/>
                  </a:lnTo>
                  <a:lnTo>
                    <a:pt x="70777" y="95237"/>
                  </a:lnTo>
                  <a:lnTo>
                    <a:pt x="70104" y="94869"/>
                  </a:lnTo>
                  <a:lnTo>
                    <a:pt x="70104" y="96126"/>
                  </a:lnTo>
                  <a:lnTo>
                    <a:pt x="68592" y="94792"/>
                  </a:lnTo>
                  <a:lnTo>
                    <a:pt x="70104" y="96126"/>
                  </a:lnTo>
                  <a:lnTo>
                    <a:pt x="70104" y="94869"/>
                  </a:lnTo>
                  <a:lnTo>
                    <a:pt x="68884" y="94183"/>
                  </a:lnTo>
                  <a:lnTo>
                    <a:pt x="66840" y="94373"/>
                  </a:lnTo>
                  <a:lnTo>
                    <a:pt x="66700" y="94335"/>
                  </a:lnTo>
                  <a:lnTo>
                    <a:pt x="66319" y="94234"/>
                  </a:lnTo>
                  <a:lnTo>
                    <a:pt x="65887" y="94157"/>
                  </a:lnTo>
                  <a:lnTo>
                    <a:pt x="65163" y="94157"/>
                  </a:lnTo>
                  <a:lnTo>
                    <a:pt x="63982" y="94437"/>
                  </a:lnTo>
                  <a:lnTo>
                    <a:pt x="63131" y="94945"/>
                  </a:lnTo>
                  <a:lnTo>
                    <a:pt x="63411" y="94792"/>
                  </a:lnTo>
                  <a:lnTo>
                    <a:pt x="63830" y="94602"/>
                  </a:lnTo>
                  <a:lnTo>
                    <a:pt x="66065" y="94234"/>
                  </a:lnTo>
                  <a:lnTo>
                    <a:pt x="67805" y="95465"/>
                  </a:lnTo>
                  <a:lnTo>
                    <a:pt x="68427" y="99098"/>
                  </a:lnTo>
                  <a:lnTo>
                    <a:pt x="67183" y="100825"/>
                  </a:lnTo>
                  <a:lnTo>
                    <a:pt x="63512" y="101434"/>
                  </a:lnTo>
                  <a:lnTo>
                    <a:pt x="61772" y="100203"/>
                  </a:lnTo>
                  <a:lnTo>
                    <a:pt x="61239" y="97028"/>
                  </a:lnTo>
                  <a:lnTo>
                    <a:pt x="61861" y="95732"/>
                  </a:lnTo>
                  <a:lnTo>
                    <a:pt x="61226" y="96139"/>
                  </a:lnTo>
                  <a:lnTo>
                    <a:pt x="60375" y="98005"/>
                  </a:lnTo>
                  <a:lnTo>
                    <a:pt x="60490" y="99098"/>
                  </a:lnTo>
                  <a:lnTo>
                    <a:pt x="61379" y="102781"/>
                  </a:lnTo>
                  <a:lnTo>
                    <a:pt x="63728" y="104292"/>
                  </a:lnTo>
                  <a:lnTo>
                    <a:pt x="66230" y="104038"/>
                  </a:lnTo>
                  <a:lnTo>
                    <a:pt x="66421" y="104013"/>
                  </a:lnTo>
                  <a:lnTo>
                    <a:pt x="66624" y="104063"/>
                  </a:lnTo>
                  <a:lnTo>
                    <a:pt x="66243" y="104038"/>
                  </a:lnTo>
                  <a:lnTo>
                    <a:pt x="66979" y="104203"/>
                  </a:lnTo>
                  <a:lnTo>
                    <a:pt x="67779" y="104254"/>
                  </a:lnTo>
                  <a:lnTo>
                    <a:pt x="71272" y="103314"/>
                  </a:lnTo>
                  <a:lnTo>
                    <a:pt x="72847" y="100571"/>
                  </a:lnTo>
                  <a:close/>
                </a:path>
                <a:path w="176529" h="233045">
                  <a:moveTo>
                    <a:pt x="77495" y="228714"/>
                  </a:moveTo>
                  <a:lnTo>
                    <a:pt x="76784" y="226110"/>
                  </a:lnTo>
                  <a:lnTo>
                    <a:pt x="74930" y="225056"/>
                  </a:lnTo>
                  <a:lnTo>
                    <a:pt x="72136" y="225818"/>
                  </a:lnTo>
                  <a:lnTo>
                    <a:pt x="71399" y="226517"/>
                  </a:lnTo>
                  <a:lnTo>
                    <a:pt x="70675" y="228079"/>
                  </a:lnTo>
                  <a:lnTo>
                    <a:pt x="70548" y="228866"/>
                  </a:lnTo>
                  <a:lnTo>
                    <a:pt x="70827" y="229870"/>
                  </a:lnTo>
                  <a:lnTo>
                    <a:pt x="71742" y="231622"/>
                  </a:lnTo>
                  <a:lnTo>
                    <a:pt x="73317" y="232435"/>
                  </a:lnTo>
                  <a:lnTo>
                    <a:pt x="75882" y="231736"/>
                  </a:lnTo>
                  <a:lnTo>
                    <a:pt x="76606" y="231051"/>
                  </a:lnTo>
                  <a:lnTo>
                    <a:pt x="77355" y="229514"/>
                  </a:lnTo>
                  <a:lnTo>
                    <a:pt x="77495" y="228714"/>
                  </a:lnTo>
                  <a:close/>
                </a:path>
                <a:path w="176529" h="233045">
                  <a:moveTo>
                    <a:pt x="80048" y="75692"/>
                  </a:moveTo>
                  <a:lnTo>
                    <a:pt x="79349" y="72898"/>
                  </a:lnTo>
                  <a:lnTo>
                    <a:pt x="78841" y="73520"/>
                  </a:lnTo>
                  <a:lnTo>
                    <a:pt x="78143" y="73990"/>
                  </a:lnTo>
                  <a:lnTo>
                    <a:pt x="75704" y="74396"/>
                  </a:lnTo>
                  <a:lnTo>
                    <a:pt x="74244" y="73482"/>
                  </a:lnTo>
                  <a:lnTo>
                    <a:pt x="73660" y="72059"/>
                  </a:lnTo>
                  <a:lnTo>
                    <a:pt x="72936" y="71526"/>
                  </a:lnTo>
                  <a:lnTo>
                    <a:pt x="73393" y="72415"/>
                  </a:lnTo>
                  <a:lnTo>
                    <a:pt x="73812" y="74930"/>
                  </a:lnTo>
                  <a:lnTo>
                    <a:pt x="72898" y="76822"/>
                  </a:lnTo>
                  <a:lnTo>
                    <a:pt x="71310" y="77876"/>
                  </a:lnTo>
                  <a:lnTo>
                    <a:pt x="72491" y="78879"/>
                  </a:lnTo>
                  <a:lnTo>
                    <a:pt x="74066" y="79387"/>
                  </a:lnTo>
                  <a:lnTo>
                    <a:pt x="78384" y="78371"/>
                  </a:lnTo>
                  <a:lnTo>
                    <a:pt x="80048" y="75692"/>
                  </a:lnTo>
                  <a:close/>
                </a:path>
                <a:path w="176529" h="233045">
                  <a:moveTo>
                    <a:pt x="80276" y="45097"/>
                  </a:moveTo>
                  <a:lnTo>
                    <a:pt x="79616" y="43599"/>
                  </a:lnTo>
                  <a:lnTo>
                    <a:pt x="77990" y="42735"/>
                  </a:lnTo>
                  <a:lnTo>
                    <a:pt x="75717" y="43357"/>
                  </a:lnTo>
                  <a:lnTo>
                    <a:pt x="75209" y="43738"/>
                  </a:lnTo>
                  <a:lnTo>
                    <a:pt x="74790" y="44196"/>
                  </a:lnTo>
                  <a:lnTo>
                    <a:pt x="75399" y="44691"/>
                  </a:lnTo>
                  <a:lnTo>
                    <a:pt x="75869" y="45364"/>
                  </a:lnTo>
                  <a:lnTo>
                    <a:pt x="76187" y="47244"/>
                  </a:lnTo>
                  <a:lnTo>
                    <a:pt x="75806" y="48221"/>
                  </a:lnTo>
                  <a:lnTo>
                    <a:pt x="75158" y="48958"/>
                  </a:lnTo>
                  <a:lnTo>
                    <a:pt x="75971" y="49606"/>
                  </a:lnTo>
                  <a:lnTo>
                    <a:pt x="77038" y="49923"/>
                  </a:lnTo>
                  <a:lnTo>
                    <a:pt x="78130" y="49631"/>
                  </a:lnTo>
                  <a:lnTo>
                    <a:pt x="78130" y="48069"/>
                  </a:lnTo>
                  <a:lnTo>
                    <a:pt x="78828" y="46659"/>
                  </a:lnTo>
                  <a:lnTo>
                    <a:pt x="80035" y="45745"/>
                  </a:lnTo>
                  <a:lnTo>
                    <a:pt x="80276" y="45097"/>
                  </a:lnTo>
                  <a:close/>
                </a:path>
                <a:path w="176529" h="233045">
                  <a:moveTo>
                    <a:pt x="80606" y="203987"/>
                  </a:moveTo>
                  <a:lnTo>
                    <a:pt x="80149" y="202107"/>
                  </a:lnTo>
                  <a:lnTo>
                    <a:pt x="79502" y="201371"/>
                  </a:lnTo>
                  <a:lnTo>
                    <a:pt x="77978" y="200558"/>
                  </a:lnTo>
                  <a:lnTo>
                    <a:pt x="77152" y="200406"/>
                  </a:lnTo>
                  <a:lnTo>
                    <a:pt x="74599" y="201015"/>
                  </a:lnTo>
                  <a:lnTo>
                    <a:pt x="73545" y="202653"/>
                  </a:lnTo>
                  <a:lnTo>
                    <a:pt x="73825" y="204635"/>
                  </a:lnTo>
                  <a:lnTo>
                    <a:pt x="74244" y="206362"/>
                  </a:lnTo>
                  <a:lnTo>
                    <a:pt x="75946" y="207429"/>
                  </a:lnTo>
                  <a:lnTo>
                    <a:pt x="78778" y="206908"/>
                  </a:lnTo>
                  <a:lnTo>
                    <a:pt x="79502" y="206349"/>
                  </a:lnTo>
                  <a:lnTo>
                    <a:pt x="80416" y="204901"/>
                  </a:lnTo>
                  <a:lnTo>
                    <a:pt x="80606" y="203987"/>
                  </a:lnTo>
                  <a:close/>
                </a:path>
                <a:path w="176529" h="233045">
                  <a:moveTo>
                    <a:pt x="82130" y="141427"/>
                  </a:moveTo>
                  <a:lnTo>
                    <a:pt x="80454" y="135064"/>
                  </a:lnTo>
                  <a:lnTo>
                    <a:pt x="77152" y="133134"/>
                  </a:lnTo>
                  <a:lnTo>
                    <a:pt x="72288" y="134404"/>
                  </a:lnTo>
                  <a:lnTo>
                    <a:pt x="70980" y="135445"/>
                  </a:lnTo>
                  <a:lnTo>
                    <a:pt x="70205" y="136779"/>
                  </a:lnTo>
                  <a:lnTo>
                    <a:pt x="71272" y="137287"/>
                  </a:lnTo>
                  <a:lnTo>
                    <a:pt x="72123" y="138125"/>
                  </a:lnTo>
                  <a:lnTo>
                    <a:pt x="72605" y="139217"/>
                  </a:lnTo>
                  <a:lnTo>
                    <a:pt x="73012" y="140195"/>
                  </a:lnTo>
                  <a:lnTo>
                    <a:pt x="73113" y="141211"/>
                  </a:lnTo>
                  <a:lnTo>
                    <a:pt x="72910" y="142113"/>
                  </a:lnTo>
                  <a:lnTo>
                    <a:pt x="73583" y="143294"/>
                  </a:lnTo>
                  <a:lnTo>
                    <a:pt x="74447" y="146888"/>
                  </a:lnTo>
                  <a:lnTo>
                    <a:pt x="72974" y="149771"/>
                  </a:lnTo>
                  <a:lnTo>
                    <a:pt x="70358" y="150990"/>
                  </a:lnTo>
                  <a:lnTo>
                    <a:pt x="71132" y="151079"/>
                  </a:lnTo>
                  <a:lnTo>
                    <a:pt x="77216" y="144856"/>
                  </a:lnTo>
                  <a:lnTo>
                    <a:pt x="77152" y="145542"/>
                  </a:lnTo>
                  <a:lnTo>
                    <a:pt x="80276" y="144627"/>
                  </a:lnTo>
                  <a:lnTo>
                    <a:pt x="82130" y="141427"/>
                  </a:lnTo>
                  <a:close/>
                </a:path>
                <a:path w="176529" h="233045">
                  <a:moveTo>
                    <a:pt x="83858" y="43395"/>
                  </a:moveTo>
                  <a:lnTo>
                    <a:pt x="83400" y="43307"/>
                  </a:lnTo>
                  <a:lnTo>
                    <a:pt x="82931" y="43294"/>
                  </a:lnTo>
                  <a:lnTo>
                    <a:pt x="81470" y="43637"/>
                  </a:lnTo>
                  <a:lnTo>
                    <a:pt x="80721" y="44284"/>
                  </a:lnTo>
                  <a:lnTo>
                    <a:pt x="80035" y="45745"/>
                  </a:lnTo>
                  <a:lnTo>
                    <a:pt x="80657" y="45262"/>
                  </a:lnTo>
                  <a:lnTo>
                    <a:pt x="81368" y="44881"/>
                  </a:lnTo>
                  <a:lnTo>
                    <a:pt x="82727" y="44653"/>
                  </a:lnTo>
                  <a:lnTo>
                    <a:pt x="83705" y="44780"/>
                  </a:lnTo>
                  <a:lnTo>
                    <a:pt x="83680" y="44297"/>
                  </a:lnTo>
                  <a:lnTo>
                    <a:pt x="83858" y="43395"/>
                  </a:lnTo>
                  <a:close/>
                </a:path>
                <a:path w="176529" h="233045">
                  <a:moveTo>
                    <a:pt x="87401" y="116332"/>
                  </a:moveTo>
                  <a:lnTo>
                    <a:pt x="80886" y="110718"/>
                  </a:lnTo>
                  <a:lnTo>
                    <a:pt x="79667" y="111048"/>
                  </a:lnTo>
                  <a:lnTo>
                    <a:pt x="78206" y="111645"/>
                  </a:lnTo>
                  <a:lnTo>
                    <a:pt x="77609" y="112052"/>
                  </a:lnTo>
                  <a:lnTo>
                    <a:pt x="77876" y="112979"/>
                  </a:lnTo>
                  <a:lnTo>
                    <a:pt x="77927" y="114134"/>
                  </a:lnTo>
                  <a:lnTo>
                    <a:pt x="80251" y="114515"/>
                  </a:lnTo>
                  <a:lnTo>
                    <a:pt x="82219" y="116243"/>
                  </a:lnTo>
                  <a:lnTo>
                    <a:pt x="82867" y="119075"/>
                  </a:lnTo>
                  <a:lnTo>
                    <a:pt x="83832" y="119634"/>
                  </a:lnTo>
                  <a:lnTo>
                    <a:pt x="84556" y="120510"/>
                  </a:lnTo>
                  <a:lnTo>
                    <a:pt x="84975" y="121589"/>
                  </a:lnTo>
                  <a:lnTo>
                    <a:pt x="86182" y="120497"/>
                  </a:lnTo>
                  <a:lnTo>
                    <a:pt x="86791" y="119494"/>
                  </a:lnTo>
                  <a:lnTo>
                    <a:pt x="87363" y="117386"/>
                  </a:lnTo>
                  <a:lnTo>
                    <a:pt x="87401" y="116332"/>
                  </a:lnTo>
                  <a:close/>
                </a:path>
                <a:path w="176529" h="233045">
                  <a:moveTo>
                    <a:pt x="89623" y="21590"/>
                  </a:moveTo>
                  <a:lnTo>
                    <a:pt x="89027" y="19100"/>
                  </a:lnTo>
                  <a:lnTo>
                    <a:pt x="87210" y="17995"/>
                  </a:lnTo>
                  <a:lnTo>
                    <a:pt x="83578" y="18859"/>
                  </a:lnTo>
                  <a:lnTo>
                    <a:pt x="82461" y="20662"/>
                  </a:lnTo>
                  <a:lnTo>
                    <a:pt x="83324" y="24257"/>
                  </a:lnTo>
                  <a:lnTo>
                    <a:pt x="85153" y="25361"/>
                  </a:lnTo>
                  <a:lnTo>
                    <a:pt x="87820" y="24739"/>
                  </a:lnTo>
                  <a:lnTo>
                    <a:pt x="88506" y="24206"/>
                  </a:lnTo>
                  <a:lnTo>
                    <a:pt x="88963" y="23533"/>
                  </a:lnTo>
                  <a:lnTo>
                    <a:pt x="89509" y="22237"/>
                  </a:lnTo>
                  <a:lnTo>
                    <a:pt x="89623" y="21590"/>
                  </a:lnTo>
                  <a:close/>
                </a:path>
                <a:path w="176529" h="233045">
                  <a:moveTo>
                    <a:pt x="92138" y="77914"/>
                  </a:moveTo>
                  <a:lnTo>
                    <a:pt x="91249" y="77647"/>
                  </a:lnTo>
                  <a:lnTo>
                    <a:pt x="90309" y="77520"/>
                  </a:lnTo>
                  <a:lnTo>
                    <a:pt x="86664" y="78511"/>
                  </a:lnTo>
                  <a:lnTo>
                    <a:pt x="85090" y="81241"/>
                  </a:lnTo>
                  <a:lnTo>
                    <a:pt x="85852" y="84010"/>
                  </a:lnTo>
                  <a:lnTo>
                    <a:pt x="86080" y="84429"/>
                  </a:lnTo>
                  <a:lnTo>
                    <a:pt x="87274" y="84759"/>
                  </a:lnTo>
                  <a:lnTo>
                    <a:pt x="88315" y="85420"/>
                  </a:lnTo>
                  <a:lnTo>
                    <a:pt x="89103" y="86334"/>
                  </a:lnTo>
                  <a:lnTo>
                    <a:pt x="89992" y="86499"/>
                  </a:lnTo>
                  <a:lnTo>
                    <a:pt x="90817" y="86893"/>
                  </a:lnTo>
                  <a:lnTo>
                    <a:pt x="91770" y="87401"/>
                  </a:lnTo>
                  <a:lnTo>
                    <a:pt x="90995" y="86728"/>
                  </a:lnTo>
                  <a:lnTo>
                    <a:pt x="90347" y="85864"/>
                  </a:lnTo>
                  <a:lnTo>
                    <a:pt x="89090" y="82232"/>
                  </a:lnTo>
                  <a:lnTo>
                    <a:pt x="90043" y="79476"/>
                  </a:lnTo>
                  <a:lnTo>
                    <a:pt x="92138" y="77914"/>
                  </a:lnTo>
                  <a:close/>
                </a:path>
                <a:path w="176529" h="233045">
                  <a:moveTo>
                    <a:pt x="96799" y="58788"/>
                  </a:moveTo>
                  <a:lnTo>
                    <a:pt x="96304" y="57416"/>
                  </a:lnTo>
                  <a:lnTo>
                    <a:pt x="96304" y="56159"/>
                  </a:lnTo>
                  <a:lnTo>
                    <a:pt x="96634" y="55003"/>
                  </a:lnTo>
                  <a:lnTo>
                    <a:pt x="96164" y="53924"/>
                  </a:lnTo>
                  <a:lnTo>
                    <a:pt x="94170" y="54952"/>
                  </a:lnTo>
                  <a:lnTo>
                    <a:pt x="93002" y="57150"/>
                  </a:lnTo>
                  <a:lnTo>
                    <a:pt x="93687" y="60020"/>
                  </a:lnTo>
                  <a:lnTo>
                    <a:pt x="94284" y="60998"/>
                  </a:lnTo>
                  <a:lnTo>
                    <a:pt x="94894" y="60058"/>
                  </a:lnTo>
                  <a:lnTo>
                    <a:pt x="95758" y="59283"/>
                  </a:lnTo>
                  <a:lnTo>
                    <a:pt x="96799" y="58788"/>
                  </a:lnTo>
                  <a:close/>
                </a:path>
                <a:path w="176529" h="233045">
                  <a:moveTo>
                    <a:pt x="104736" y="206311"/>
                  </a:moveTo>
                  <a:lnTo>
                    <a:pt x="104076" y="203936"/>
                  </a:lnTo>
                  <a:lnTo>
                    <a:pt x="103352" y="203060"/>
                  </a:lnTo>
                  <a:lnTo>
                    <a:pt x="101269" y="201561"/>
                  </a:lnTo>
                  <a:lnTo>
                    <a:pt x="99758" y="201155"/>
                  </a:lnTo>
                  <a:lnTo>
                    <a:pt x="95554" y="202298"/>
                  </a:lnTo>
                  <a:lnTo>
                    <a:pt x="93980" y="205028"/>
                  </a:lnTo>
                  <a:lnTo>
                    <a:pt x="95427" y="210350"/>
                  </a:lnTo>
                  <a:lnTo>
                    <a:pt x="98196" y="211912"/>
                  </a:lnTo>
                  <a:lnTo>
                    <a:pt x="102285" y="210794"/>
                  </a:lnTo>
                  <a:lnTo>
                    <a:pt x="103365" y="209829"/>
                  </a:lnTo>
                  <a:lnTo>
                    <a:pt x="104533" y="207543"/>
                  </a:lnTo>
                  <a:lnTo>
                    <a:pt x="104736" y="206311"/>
                  </a:lnTo>
                  <a:close/>
                </a:path>
                <a:path w="176529" h="233045">
                  <a:moveTo>
                    <a:pt x="105346" y="151079"/>
                  </a:moveTo>
                  <a:lnTo>
                    <a:pt x="105308" y="149428"/>
                  </a:lnTo>
                  <a:lnTo>
                    <a:pt x="104190" y="145351"/>
                  </a:lnTo>
                  <a:lnTo>
                    <a:pt x="100571" y="143306"/>
                  </a:lnTo>
                  <a:lnTo>
                    <a:pt x="96774" y="144335"/>
                  </a:lnTo>
                  <a:lnTo>
                    <a:pt x="92405" y="149123"/>
                  </a:lnTo>
                  <a:lnTo>
                    <a:pt x="93129" y="148577"/>
                  </a:lnTo>
                  <a:lnTo>
                    <a:pt x="93954" y="148158"/>
                  </a:lnTo>
                  <a:lnTo>
                    <a:pt x="97624" y="147294"/>
                  </a:lnTo>
                  <a:lnTo>
                    <a:pt x="100342" y="148450"/>
                  </a:lnTo>
                  <a:lnTo>
                    <a:pt x="101841" y="150634"/>
                  </a:lnTo>
                  <a:lnTo>
                    <a:pt x="103136" y="150660"/>
                  </a:lnTo>
                  <a:lnTo>
                    <a:pt x="104292" y="151142"/>
                  </a:lnTo>
                  <a:lnTo>
                    <a:pt x="105181" y="151980"/>
                  </a:lnTo>
                  <a:lnTo>
                    <a:pt x="105346" y="151079"/>
                  </a:lnTo>
                  <a:close/>
                </a:path>
                <a:path w="176529" h="233045">
                  <a:moveTo>
                    <a:pt x="108572" y="182562"/>
                  </a:moveTo>
                  <a:lnTo>
                    <a:pt x="107581" y="178447"/>
                  </a:lnTo>
                  <a:lnTo>
                    <a:pt x="104876" y="176796"/>
                  </a:lnTo>
                  <a:lnTo>
                    <a:pt x="99479" y="178079"/>
                  </a:lnTo>
                  <a:lnTo>
                    <a:pt x="98628" y="179451"/>
                  </a:lnTo>
                  <a:lnTo>
                    <a:pt x="98069" y="176911"/>
                  </a:lnTo>
                  <a:lnTo>
                    <a:pt x="97116" y="173431"/>
                  </a:lnTo>
                  <a:lnTo>
                    <a:pt x="93497" y="171373"/>
                  </a:lnTo>
                  <a:lnTo>
                    <a:pt x="88353" y="172770"/>
                  </a:lnTo>
                  <a:lnTo>
                    <a:pt x="87045" y="173812"/>
                  </a:lnTo>
                  <a:lnTo>
                    <a:pt x="85229" y="176618"/>
                  </a:lnTo>
                  <a:lnTo>
                    <a:pt x="84874" y="178485"/>
                  </a:lnTo>
                  <a:lnTo>
                    <a:pt x="85661" y="181178"/>
                  </a:lnTo>
                  <a:lnTo>
                    <a:pt x="87020" y="183845"/>
                  </a:lnTo>
                  <a:lnTo>
                    <a:pt x="89458" y="185242"/>
                  </a:lnTo>
                  <a:lnTo>
                    <a:pt x="92976" y="185039"/>
                  </a:lnTo>
                  <a:lnTo>
                    <a:pt x="96850" y="183984"/>
                  </a:lnTo>
                  <a:lnTo>
                    <a:pt x="98082" y="181914"/>
                  </a:lnTo>
                  <a:lnTo>
                    <a:pt x="98882" y="185229"/>
                  </a:lnTo>
                  <a:lnTo>
                    <a:pt x="100279" y="186486"/>
                  </a:lnTo>
                  <a:lnTo>
                    <a:pt x="102755" y="187236"/>
                  </a:lnTo>
                  <a:lnTo>
                    <a:pt x="103619" y="187337"/>
                  </a:lnTo>
                  <a:lnTo>
                    <a:pt x="105752" y="186842"/>
                  </a:lnTo>
                  <a:lnTo>
                    <a:pt x="106730" y="186080"/>
                  </a:lnTo>
                  <a:lnTo>
                    <a:pt x="108204" y="183984"/>
                  </a:lnTo>
                  <a:lnTo>
                    <a:pt x="108572" y="182562"/>
                  </a:lnTo>
                  <a:close/>
                </a:path>
                <a:path w="176529" h="233045">
                  <a:moveTo>
                    <a:pt x="110858" y="35229"/>
                  </a:moveTo>
                  <a:lnTo>
                    <a:pt x="110236" y="34366"/>
                  </a:lnTo>
                  <a:lnTo>
                    <a:pt x="110032" y="33845"/>
                  </a:lnTo>
                  <a:lnTo>
                    <a:pt x="108318" y="33667"/>
                  </a:lnTo>
                  <a:lnTo>
                    <a:pt x="106743" y="32766"/>
                  </a:lnTo>
                  <a:lnTo>
                    <a:pt x="105727" y="31356"/>
                  </a:lnTo>
                  <a:lnTo>
                    <a:pt x="104736" y="32143"/>
                  </a:lnTo>
                  <a:lnTo>
                    <a:pt x="104216" y="33426"/>
                  </a:lnTo>
                  <a:lnTo>
                    <a:pt x="104965" y="36537"/>
                  </a:lnTo>
                  <a:lnTo>
                    <a:pt x="106781" y="37655"/>
                  </a:lnTo>
                  <a:lnTo>
                    <a:pt x="109677" y="36969"/>
                  </a:lnTo>
                  <a:lnTo>
                    <a:pt x="110464" y="36195"/>
                  </a:lnTo>
                  <a:lnTo>
                    <a:pt x="110858" y="35229"/>
                  </a:lnTo>
                  <a:close/>
                </a:path>
                <a:path w="176529" h="233045">
                  <a:moveTo>
                    <a:pt x="118579" y="73063"/>
                  </a:moveTo>
                  <a:lnTo>
                    <a:pt x="117373" y="71526"/>
                  </a:lnTo>
                  <a:lnTo>
                    <a:pt x="115303" y="70764"/>
                  </a:lnTo>
                  <a:lnTo>
                    <a:pt x="110617" y="72021"/>
                  </a:lnTo>
                  <a:lnTo>
                    <a:pt x="109029" y="74764"/>
                  </a:lnTo>
                  <a:lnTo>
                    <a:pt x="110261" y="79235"/>
                  </a:lnTo>
                  <a:lnTo>
                    <a:pt x="111734" y="80467"/>
                  </a:lnTo>
                  <a:lnTo>
                    <a:pt x="113461" y="80886"/>
                  </a:lnTo>
                  <a:lnTo>
                    <a:pt x="112763" y="77038"/>
                  </a:lnTo>
                  <a:lnTo>
                    <a:pt x="115087" y="73736"/>
                  </a:lnTo>
                  <a:lnTo>
                    <a:pt x="118579" y="73063"/>
                  </a:lnTo>
                  <a:close/>
                </a:path>
                <a:path w="176529" h="233045">
                  <a:moveTo>
                    <a:pt x="120243" y="123926"/>
                  </a:moveTo>
                  <a:lnTo>
                    <a:pt x="119227" y="120027"/>
                  </a:lnTo>
                  <a:lnTo>
                    <a:pt x="118618" y="119087"/>
                  </a:lnTo>
                  <a:lnTo>
                    <a:pt x="116611" y="117182"/>
                  </a:lnTo>
                  <a:lnTo>
                    <a:pt x="115887" y="116903"/>
                  </a:lnTo>
                  <a:lnTo>
                    <a:pt x="115887" y="122948"/>
                  </a:lnTo>
                  <a:lnTo>
                    <a:pt x="114655" y="118478"/>
                  </a:lnTo>
                  <a:lnTo>
                    <a:pt x="115887" y="122948"/>
                  </a:lnTo>
                  <a:lnTo>
                    <a:pt x="115887" y="116903"/>
                  </a:lnTo>
                  <a:lnTo>
                    <a:pt x="114935" y="116535"/>
                  </a:lnTo>
                  <a:lnTo>
                    <a:pt x="113182" y="116674"/>
                  </a:lnTo>
                  <a:lnTo>
                    <a:pt x="114007" y="117475"/>
                  </a:lnTo>
                  <a:lnTo>
                    <a:pt x="111569" y="115150"/>
                  </a:lnTo>
                  <a:lnTo>
                    <a:pt x="109232" y="114452"/>
                  </a:lnTo>
                  <a:lnTo>
                    <a:pt x="104343" y="115773"/>
                  </a:lnTo>
                  <a:lnTo>
                    <a:pt x="102565" y="117894"/>
                  </a:lnTo>
                  <a:lnTo>
                    <a:pt x="102171" y="120345"/>
                  </a:lnTo>
                  <a:lnTo>
                    <a:pt x="102857" y="120103"/>
                  </a:lnTo>
                  <a:lnTo>
                    <a:pt x="106387" y="119278"/>
                  </a:lnTo>
                  <a:lnTo>
                    <a:pt x="101828" y="120459"/>
                  </a:lnTo>
                  <a:lnTo>
                    <a:pt x="101219" y="120764"/>
                  </a:lnTo>
                  <a:lnTo>
                    <a:pt x="103492" y="121627"/>
                  </a:lnTo>
                  <a:lnTo>
                    <a:pt x="105194" y="123685"/>
                  </a:lnTo>
                  <a:lnTo>
                    <a:pt x="105676" y="128905"/>
                  </a:lnTo>
                  <a:lnTo>
                    <a:pt x="104267" y="131343"/>
                  </a:lnTo>
                  <a:lnTo>
                    <a:pt x="102057" y="132549"/>
                  </a:lnTo>
                  <a:lnTo>
                    <a:pt x="103238" y="132994"/>
                  </a:lnTo>
                  <a:lnTo>
                    <a:pt x="104571" y="133108"/>
                  </a:lnTo>
                  <a:lnTo>
                    <a:pt x="108407" y="132207"/>
                  </a:lnTo>
                  <a:lnTo>
                    <a:pt x="110210" y="130263"/>
                  </a:lnTo>
                  <a:lnTo>
                    <a:pt x="110756" y="127939"/>
                  </a:lnTo>
                  <a:lnTo>
                    <a:pt x="112064" y="128625"/>
                  </a:lnTo>
                  <a:lnTo>
                    <a:pt x="113626" y="128879"/>
                  </a:lnTo>
                  <a:lnTo>
                    <a:pt x="115620" y="128371"/>
                  </a:lnTo>
                  <a:lnTo>
                    <a:pt x="118884" y="126758"/>
                  </a:lnTo>
                  <a:lnTo>
                    <a:pt x="120243" y="123926"/>
                  </a:lnTo>
                  <a:close/>
                </a:path>
                <a:path w="176529" h="233045">
                  <a:moveTo>
                    <a:pt x="125996" y="100901"/>
                  </a:moveTo>
                  <a:lnTo>
                    <a:pt x="124841" y="96685"/>
                  </a:lnTo>
                  <a:lnTo>
                    <a:pt x="124307" y="95834"/>
                  </a:lnTo>
                  <a:lnTo>
                    <a:pt x="123621" y="95123"/>
                  </a:lnTo>
                  <a:lnTo>
                    <a:pt x="122504" y="94843"/>
                  </a:lnTo>
                  <a:lnTo>
                    <a:pt x="121500" y="94259"/>
                  </a:lnTo>
                  <a:lnTo>
                    <a:pt x="120675" y="93459"/>
                  </a:lnTo>
                  <a:lnTo>
                    <a:pt x="120078" y="93319"/>
                  </a:lnTo>
                  <a:lnTo>
                    <a:pt x="120764" y="94094"/>
                  </a:lnTo>
                  <a:lnTo>
                    <a:pt x="121297" y="95008"/>
                  </a:lnTo>
                  <a:lnTo>
                    <a:pt x="122402" y="99593"/>
                  </a:lnTo>
                  <a:lnTo>
                    <a:pt x="120218" y="103111"/>
                  </a:lnTo>
                  <a:lnTo>
                    <a:pt x="116205" y="104013"/>
                  </a:lnTo>
                  <a:lnTo>
                    <a:pt x="116078" y="104203"/>
                  </a:lnTo>
                  <a:lnTo>
                    <a:pt x="116166" y="104432"/>
                  </a:lnTo>
                  <a:lnTo>
                    <a:pt x="117538" y="105232"/>
                  </a:lnTo>
                  <a:lnTo>
                    <a:pt x="119214" y="105537"/>
                  </a:lnTo>
                  <a:lnTo>
                    <a:pt x="124091" y="104203"/>
                  </a:lnTo>
                  <a:lnTo>
                    <a:pt x="125996" y="100901"/>
                  </a:lnTo>
                  <a:close/>
                </a:path>
                <a:path w="176529" h="233045">
                  <a:moveTo>
                    <a:pt x="126949" y="54800"/>
                  </a:moveTo>
                  <a:lnTo>
                    <a:pt x="126504" y="54102"/>
                  </a:lnTo>
                  <a:lnTo>
                    <a:pt x="126199" y="53314"/>
                  </a:lnTo>
                  <a:lnTo>
                    <a:pt x="125869" y="51371"/>
                  </a:lnTo>
                  <a:lnTo>
                    <a:pt x="125996" y="50304"/>
                  </a:lnTo>
                  <a:lnTo>
                    <a:pt x="126314" y="49326"/>
                  </a:lnTo>
                  <a:lnTo>
                    <a:pt x="125552" y="48463"/>
                  </a:lnTo>
                  <a:lnTo>
                    <a:pt x="124548" y="47828"/>
                  </a:lnTo>
                  <a:lnTo>
                    <a:pt x="122758" y="47548"/>
                  </a:lnTo>
                  <a:lnTo>
                    <a:pt x="122085" y="47561"/>
                  </a:lnTo>
                  <a:lnTo>
                    <a:pt x="119621" y="48145"/>
                  </a:lnTo>
                  <a:lnTo>
                    <a:pt x="118364" y="49504"/>
                  </a:lnTo>
                  <a:lnTo>
                    <a:pt x="117589" y="51955"/>
                  </a:lnTo>
                  <a:lnTo>
                    <a:pt x="117475" y="52819"/>
                  </a:lnTo>
                  <a:lnTo>
                    <a:pt x="118325" y="56400"/>
                  </a:lnTo>
                  <a:lnTo>
                    <a:pt x="121043" y="58051"/>
                  </a:lnTo>
                  <a:lnTo>
                    <a:pt x="124155" y="57315"/>
                  </a:lnTo>
                  <a:lnTo>
                    <a:pt x="124866" y="56896"/>
                  </a:lnTo>
                  <a:lnTo>
                    <a:pt x="125387" y="56057"/>
                  </a:lnTo>
                  <a:lnTo>
                    <a:pt x="126085" y="55333"/>
                  </a:lnTo>
                  <a:lnTo>
                    <a:pt x="126949" y="54800"/>
                  </a:lnTo>
                  <a:close/>
                </a:path>
                <a:path w="176529" h="233045">
                  <a:moveTo>
                    <a:pt x="127355" y="185254"/>
                  </a:moveTo>
                  <a:lnTo>
                    <a:pt x="126873" y="183489"/>
                  </a:lnTo>
                  <a:lnTo>
                    <a:pt x="126199" y="182333"/>
                  </a:lnTo>
                  <a:lnTo>
                    <a:pt x="124688" y="180035"/>
                  </a:lnTo>
                  <a:lnTo>
                    <a:pt x="121818" y="178816"/>
                  </a:lnTo>
                  <a:lnTo>
                    <a:pt x="116852" y="180162"/>
                  </a:lnTo>
                  <a:lnTo>
                    <a:pt x="115265" y="181724"/>
                  </a:lnTo>
                  <a:lnTo>
                    <a:pt x="114096" y="184873"/>
                  </a:lnTo>
                  <a:lnTo>
                    <a:pt x="114007" y="186232"/>
                  </a:lnTo>
                  <a:lnTo>
                    <a:pt x="115328" y="191071"/>
                  </a:lnTo>
                  <a:lnTo>
                    <a:pt x="118948" y="193116"/>
                  </a:lnTo>
                  <a:lnTo>
                    <a:pt x="124853" y="191528"/>
                  </a:lnTo>
                  <a:lnTo>
                    <a:pt x="126542" y="189623"/>
                  </a:lnTo>
                  <a:lnTo>
                    <a:pt x="127330" y="186347"/>
                  </a:lnTo>
                  <a:lnTo>
                    <a:pt x="127355" y="185254"/>
                  </a:lnTo>
                  <a:close/>
                </a:path>
                <a:path w="176529" h="233045">
                  <a:moveTo>
                    <a:pt x="129425" y="27292"/>
                  </a:moveTo>
                  <a:lnTo>
                    <a:pt x="128905" y="25387"/>
                  </a:lnTo>
                  <a:lnTo>
                    <a:pt x="128778" y="25196"/>
                  </a:lnTo>
                  <a:lnTo>
                    <a:pt x="127254" y="25019"/>
                  </a:lnTo>
                  <a:lnTo>
                    <a:pt x="125844" y="24307"/>
                  </a:lnTo>
                  <a:lnTo>
                    <a:pt x="124828" y="23152"/>
                  </a:lnTo>
                  <a:lnTo>
                    <a:pt x="122999" y="23634"/>
                  </a:lnTo>
                  <a:lnTo>
                    <a:pt x="121945" y="25476"/>
                  </a:lnTo>
                  <a:lnTo>
                    <a:pt x="122923" y="29044"/>
                  </a:lnTo>
                  <a:lnTo>
                    <a:pt x="124777" y="30099"/>
                  </a:lnTo>
                  <a:lnTo>
                    <a:pt x="128371" y="29121"/>
                  </a:lnTo>
                  <a:lnTo>
                    <a:pt x="129425" y="27292"/>
                  </a:lnTo>
                  <a:close/>
                </a:path>
                <a:path w="176529" h="233045">
                  <a:moveTo>
                    <a:pt x="137490" y="155371"/>
                  </a:moveTo>
                  <a:lnTo>
                    <a:pt x="129679" y="147345"/>
                  </a:lnTo>
                  <a:lnTo>
                    <a:pt x="127050" y="148018"/>
                  </a:lnTo>
                  <a:lnTo>
                    <a:pt x="125755" y="149009"/>
                  </a:lnTo>
                  <a:lnTo>
                    <a:pt x="124891" y="150279"/>
                  </a:lnTo>
                  <a:lnTo>
                    <a:pt x="124142" y="150444"/>
                  </a:lnTo>
                  <a:lnTo>
                    <a:pt x="120611" y="152196"/>
                  </a:lnTo>
                  <a:lnTo>
                    <a:pt x="119138" y="155308"/>
                  </a:lnTo>
                  <a:lnTo>
                    <a:pt x="120015" y="158445"/>
                  </a:lnTo>
                  <a:lnTo>
                    <a:pt x="120891" y="157327"/>
                  </a:lnTo>
                  <a:lnTo>
                    <a:pt x="122135" y="156464"/>
                  </a:lnTo>
                  <a:lnTo>
                    <a:pt x="127063" y="155308"/>
                  </a:lnTo>
                  <a:lnTo>
                    <a:pt x="130492" y="157340"/>
                  </a:lnTo>
                  <a:lnTo>
                    <a:pt x="131457" y="160667"/>
                  </a:lnTo>
                  <a:lnTo>
                    <a:pt x="131737" y="160274"/>
                  </a:lnTo>
                  <a:lnTo>
                    <a:pt x="132727" y="159981"/>
                  </a:lnTo>
                  <a:lnTo>
                    <a:pt x="135915" y="158521"/>
                  </a:lnTo>
                  <a:lnTo>
                    <a:pt x="137490" y="155371"/>
                  </a:lnTo>
                  <a:close/>
                </a:path>
                <a:path w="176529" h="233045">
                  <a:moveTo>
                    <a:pt x="138950" y="4229"/>
                  </a:moveTo>
                  <a:lnTo>
                    <a:pt x="138214" y="1181"/>
                  </a:lnTo>
                  <a:lnTo>
                    <a:pt x="137236" y="304"/>
                  </a:lnTo>
                  <a:lnTo>
                    <a:pt x="136067" y="0"/>
                  </a:lnTo>
                  <a:lnTo>
                    <a:pt x="135750" y="1181"/>
                  </a:lnTo>
                  <a:lnTo>
                    <a:pt x="134797" y="2159"/>
                  </a:lnTo>
                  <a:lnTo>
                    <a:pt x="132994" y="2514"/>
                  </a:lnTo>
                  <a:lnTo>
                    <a:pt x="132499" y="2476"/>
                  </a:lnTo>
                  <a:lnTo>
                    <a:pt x="132016" y="2349"/>
                  </a:lnTo>
                  <a:lnTo>
                    <a:pt x="131826" y="3416"/>
                  </a:lnTo>
                  <a:lnTo>
                    <a:pt x="132384" y="5765"/>
                  </a:lnTo>
                  <a:lnTo>
                    <a:pt x="134213" y="6883"/>
                  </a:lnTo>
                  <a:lnTo>
                    <a:pt x="137833" y="6019"/>
                  </a:lnTo>
                  <a:lnTo>
                    <a:pt x="138950" y="4229"/>
                  </a:lnTo>
                  <a:close/>
                </a:path>
                <a:path w="176529" h="233045">
                  <a:moveTo>
                    <a:pt x="141795" y="189687"/>
                  </a:moveTo>
                  <a:lnTo>
                    <a:pt x="141071" y="189141"/>
                  </a:lnTo>
                  <a:lnTo>
                    <a:pt x="140538" y="188328"/>
                  </a:lnTo>
                  <a:lnTo>
                    <a:pt x="140423" y="187020"/>
                  </a:lnTo>
                  <a:lnTo>
                    <a:pt x="140550" y="186436"/>
                  </a:lnTo>
                  <a:lnTo>
                    <a:pt x="138963" y="185013"/>
                  </a:lnTo>
                  <a:lnTo>
                    <a:pt x="137363" y="184480"/>
                  </a:lnTo>
                  <a:lnTo>
                    <a:pt x="133019" y="185496"/>
                  </a:lnTo>
                  <a:lnTo>
                    <a:pt x="131368" y="188150"/>
                  </a:lnTo>
                  <a:lnTo>
                    <a:pt x="132626" y="193560"/>
                  </a:lnTo>
                  <a:lnTo>
                    <a:pt x="135331" y="195211"/>
                  </a:lnTo>
                  <a:lnTo>
                    <a:pt x="139153" y="194297"/>
                  </a:lnTo>
                  <a:lnTo>
                    <a:pt x="140030" y="193636"/>
                  </a:lnTo>
                  <a:lnTo>
                    <a:pt x="141325" y="192036"/>
                  </a:lnTo>
                  <a:lnTo>
                    <a:pt x="141732" y="191122"/>
                  </a:lnTo>
                  <a:lnTo>
                    <a:pt x="141795" y="189687"/>
                  </a:lnTo>
                  <a:close/>
                </a:path>
                <a:path w="176529" h="233045">
                  <a:moveTo>
                    <a:pt x="144145" y="227850"/>
                  </a:moveTo>
                  <a:lnTo>
                    <a:pt x="143510" y="228485"/>
                  </a:lnTo>
                  <a:lnTo>
                    <a:pt x="143167" y="229323"/>
                  </a:lnTo>
                  <a:lnTo>
                    <a:pt x="143192" y="230238"/>
                  </a:lnTo>
                  <a:lnTo>
                    <a:pt x="144145" y="227850"/>
                  </a:lnTo>
                  <a:close/>
                </a:path>
                <a:path w="176529" h="233045">
                  <a:moveTo>
                    <a:pt x="144526" y="128625"/>
                  </a:moveTo>
                  <a:lnTo>
                    <a:pt x="144424" y="125920"/>
                  </a:lnTo>
                  <a:lnTo>
                    <a:pt x="143916" y="124002"/>
                  </a:lnTo>
                  <a:lnTo>
                    <a:pt x="143065" y="122809"/>
                  </a:lnTo>
                  <a:lnTo>
                    <a:pt x="142024" y="121983"/>
                  </a:lnTo>
                  <a:lnTo>
                    <a:pt x="141211" y="122567"/>
                  </a:lnTo>
                  <a:lnTo>
                    <a:pt x="140284" y="123012"/>
                  </a:lnTo>
                  <a:lnTo>
                    <a:pt x="138455" y="123317"/>
                  </a:lnTo>
                  <a:lnTo>
                    <a:pt x="141693" y="125158"/>
                  </a:lnTo>
                  <a:lnTo>
                    <a:pt x="138442" y="123329"/>
                  </a:lnTo>
                  <a:lnTo>
                    <a:pt x="138074" y="123101"/>
                  </a:lnTo>
                  <a:lnTo>
                    <a:pt x="136956" y="123405"/>
                  </a:lnTo>
                  <a:lnTo>
                    <a:pt x="135445" y="122936"/>
                  </a:lnTo>
                  <a:lnTo>
                    <a:pt x="134035" y="121818"/>
                  </a:lnTo>
                  <a:lnTo>
                    <a:pt x="132676" y="122809"/>
                  </a:lnTo>
                  <a:lnTo>
                    <a:pt x="131762" y="124294"/>
                  </a:lnTo>
                  <a:lnTo>
                    <a:pt x="131470" y="125945"/>
                  </a:lnTo>
                  <a:lnTo>
                    <a:pt x="132283" y="125056"/>
                  </a:lnTo>
                  <a:lnTo>
                    <a:pt x="130898" y="126619"/>
                  </a:lnTo>
                  <a:lnTo>
                    <a:pt x="130670" y="126987"/>
                  </a:lnTo>
                  <a:lnTo>
                    <a:pt x="130162" y="127063"/>
                  </a:lnTo>
                  <a:lnTo>
                    <a:pt x="129057" y="127330"/>
                  </a:lnTo>
                  <a:lnTo>
                    <a:pt x="125183" y="132562"/>
                  </a:lnTo>
                  <a:lnTo>
                    <a:pt x="129184" y="132156"/>
                  </a:lnTo>
                  <a:lnTo>
                    <a:pt x="132384" y="134810"/>
                  </a:lnTo>
                  <a:lnTo>
                    <a:pt x="132715" y="138391"/>
                  </a:lnTo>
                  <a:lnTo>
                    <a:pt x="132740" y="139357"/>
                  </a:lnTo>
                  <a:lnTo>
                    <a:pt x="132676" y="139827"/>
                  </a:lnTo>
                  <a:lnTo>
                    <a:pt x="135013" y="139319"/>
                  </a:lnTo>
                  <a:lnTo>
                    <a:pt x="136448" y="138201"/>
                  </a:lnTo>
                  <a:lnTo>
                    <a:pt x="137325" y="136753"/>
                  </a:lnTo>
                  <a:lnTo>
                    <a:pt x="138023" y="136639"/>
                  </a:lnTo>
                  <a:lnTo>
                    <a:pt x="142748" y="131470"/>
                  </a:lnTo>
                  <a:lnTo>
                    <a:pt x="143891" y="130251"/>
                  </a:lnTo>
                  <a:lnTo>
                    <a:pt x="144526" y="128625"/>
                  </a:lnTo>
                  <a:close/>
                </a:path>
                <a:path w="176529" h="233045">
                  <a:moveTo>
                    <a:pt x="147193" y="158978"/>
                  </a:moveTo>
                  <a:lnTo>
                    <a:pt x="146685" y="159969"/>
                  </a:lnTo>
                  <a:lnTo>
                    <a:pt x="146748" y="160210"/>
                  </a:lnTo>
                  <a:lnTo>
                    <a:pt x="147193" y="158978"/>
                  </a:lnTo>
                  <a:close/>
                </a:path>
                <a:path w="176529" h="233045">
                  <a:moveTo>
                    <a:pt x="147688" y="157975"/>
                  </a:moveTo>
                  <a:lnTo>
                    <a:pt x="147447" y="158229"/>
                  </a:lnTo>
                  <a:lnTo>
                    <a:pt x="147193" y="158978"/>
                  </a:lnTo>
                  <a:lnTo>
                    <a:pt x="147688" y="157975"/>
                  </a:lnTo>
                  <a:close/>
                </a:path>
                <a:path w="176529" h="233045">
                  <a:moveTo>
                    <a:pt x="148526" y="157060"/>
                  </a:moveTo>
                  <a:lnTo>
                    <a:pt x="148018" y="157314"/>
                  </a:lnTo>
                  <a:lnTo>
                    <a:pt x="147688" y="157975"/>
                  </a:lnTo>
                  <a:lnTo>
                    <a:pt x="148526" y="157060"/>
                  </a:lnTo>
                  <a:close/>
                </a:path>
                <a:path w="176529" h="233045">
                  <a:moveTo>
                    <a:pt x="149072" y="74422"/>
                  </a:moveTo>
                  <a:lnTo>
                    <a:pt x="148018" y="72351"/>
                  </a:lnTo>
                  <a:lnTo>
                    <a:pt x="145707" y="71170"/>
                  </a:lnTo>
                  <a:lnTo>
                    <a:pt x="141795" y="72237"/>
                  </a:lnTo>
                  <a:lnTo>
                    <a:pt x="140677" y="73380"/>
                  </a:lnTo>
                  <a:lnTo>
                    <a:pt x="139700" y="75742"/>
                  </a:lnTo>
                  <a:lnTo>
                    <a:pt x="139534" y="76822"/>
                  </a:lnTo>
                  <a:lnTo>
                    <a:pt x="140220" y="79311"/>
                  </a:lnTo>
                  <a:lnTo>
                    <a:pt x="141173" y="80378"/>
                  </a:lnTo>
                  <a:lnTo>
                    <a:pt x="142925" y="81292"/>
                  </a:lnTo>
                  <a:lnTo>
                    <a:pt x="143548" y="81483"/>
                  </a:lnTo>
                  <a:lnTo>
                    <a:pt x="144183" y="81546"/>
                  </a:lnTo>
                  <a:lnTo>
                    <a:pt x="144081" y="80759"/>
                  </a:lnTo>
                  <a:lnTo>
                    <a:pt x="144119" y="79984"/>
                  </a:lnTo>
                  <a:lnTo>
                    <a:pt x="144310" y="79248"/>
                  </a:lnTo>
                  <a:lnTo>
                    <a:pt x="143383" y="78930"/>
                  </a:lnTo>
                  <a:lnTo>
                    <a:pt x="142582" y="78257"/>
                  </a:lnTo>
                  <a:lnTo>
                    <a:pt x="141592" y="75526"/>
                  </a:lnTo>
                  <a:lnTo>
                    <a:pt x="142506" y="73609"/>
                  </a:lnTo>
                  <a:lnTo>
                    <a:pt x="145884" y="72402"/>
                  </a:lnTo>
                  <a:lnTo>
                    <a:pt x="147624" y="73164"/>
                  </a:lnTo>
                  <a:lnTo>
                    <a:pt x="148374" y="74663"/>
                  </a:lnTo>
                  <a:lnTo>
                    <a:pt x="149072" y="74422"/>
                  </a:lnTo>
                  <a:close/>
                </a:path>
                <a:path w="176529" h="233045">
                  <a:moveTo>
                    <a:pt x="150368" y="156121"/>
                  </a:moveTo>
                  <a:lnTo>
                    <a:pt x="148704" y="156870"/>
                  </a:lnTo>
                  <a:lnTo>
                    <a:pt x="148526" y="157060"/>
                  </a:lnTo>
                  <a:lnTo>
                    <a:pt x="150368" y="156121"/>
                  </a:lnTo>
                  <a:close/>
                </a:path>
                <a:path w="176529" h="233045">
                  <a:moveTo>
                    <a:pt x="150469" y="103581"/>
                  </a:moveTo>
                  <a:lnTo>
                    <a:pt x="149085" y="98564"/>
                  </a:lnTo>
                  <a:lnTo>
                    <a:pt x="146075" y="96608"/>
                  </a:lnTo>
                  <a:lnTo>
                    <a:pt x="142227" y="97015"/>
                  </a:lnTo>
                  <a:lnTo>
                    <a:pt x="138798" y="97942"/>
                  </a:lnTo>
                  <a:lnTo>
                    <a:pt x="136829" y="100812"/>
                  </a:lnTo>
                  <a:lnTo>
                    <a:pt x="137045" y="103860"/>
                  </a:lnTo>
                  <a:lnTo>
                    <a:pt x="137934" y="102527"/>
                  </a:lnTo>
                  <a:lnTo>
                    <a:pt x="139306" y="101498"/>
                  </a:lnTo>
                  <a:lnTo>
                    <a:pt x="144526" y="100266"/>
                  </a:lnTo>
                  <a:lnTo>
                    <a:pt x="148069" y="102425"/>
                  </a:lnTo>
                  <a:lnTo>
                    <a:pt x="148996" y="106286"/>
                  </a:lnTo>
                  <a:lnTo>
                    <a:pt x="149059" y="106997"/>
                  </a:lnTo>
                  <a:lnTo>
                    <a:pt x="150075" y="105486"/>
                  </a:lnTo>
                  <a:lnTo>
                    <a:pt x="150469" y="103581"/>
                  </a:lnTo>
                  <a:close/>
                </a:path>
                <a:path w="176529" h="233045">
                  <a:moveTo>
                    <a:pt x="151803" y="205181"/>
                  </a:moveTo>
                  <a:lnTo>
                    <a:pt x="151320" y="204736"/>
                  </a:lnTo>
                  <a:lnTo>
                    <a:pt x="150571" y="204266"/>
                  </a:lnTo>
                  <a:lnTo>
                    <a:pt x="149656" y="204076"/>
                  </a:lnTo>
                  <a:lnTo>
                    <a:pt x="148145" y="204419"/>
                  </a:lnTo>
                  <a:lnTo>
                    <a:pt x="147281" y="205092"/>
                  </a:lnTo>
                  <a:lnTo>
                    <a:pt x="146964" y="204431"/>
                  </a:lnTo>
                  <a:lnTo>
                    <a:pt x="146545" y="203847"/>
                  </a:lnTo>
                  <a:lnTo>
                    <a:pt x="144602" y="201993"/>
                  </a:lnTo>
                  <a:lnTo>
                    <a:pt x="142532" y="201371"/>
                  </a:lnTo>
                  <a:lnTo>
                    <a:pt x="137833" y="202590"/>
                  </a:lnTo>
                  <a:lnTo>
                    <a:pt x="137833" y="210324"/>
                  </a:lnTo>
                  <a:lnTo>
                    <a:pt x="137109" y="209461"/>
                  </a:lnTo>
                  <a:lnTo>
                    <a:pt x="137833" y="210324"/>
                  </a:lnTo>
                  <a:lnTo>
                    <a:pt x="137833" y="202590"/>
                  </a:lnTo>
                  <a:lnTo>
                    <a:pt x="137401" y="202692"/>
                  </a:lnTo>
                  <a:lnTo>
                    <a:pt x="135547" y="205765"/>
                  </a:lnTo>
                  <a:lnTo>
                    <a:pt x="136245" y="208813"/>
                  </a:lnTo>
                  <a:lnTo>
                    <a:pt x="136613" y="209105"/>
                  </a:lnTo>
                  <a:lnTo>
                    <a:pt x="135496" y="208267"/>
                  </a:lnTo>
                  <a:lnTo>
                    <a:pt x="134658" y="207911"/>
                  </a:lnTo>
                  <a:lnTo>
                    <a:pt x="132562" y="207784"/>
                  </a:lnTo>
                  <a:lnTo>
                    <a:pt x="130911" y="208229"/>
                  </a:lnTo>
                  <a:lnTo>
                    <a:pt x="128219" y="213233"/>
                  </a:lnTo>
                  <a:lnTo>
                    <a:pt x="129184" y="216712"/>
                  </a:lnTo>
                  <a:lnTo>
                    <a:pt x="131940" y="218287"/>
                  </a:lnTo>
                  <a:lnTo>
                    <a:pt x="137109" y="216890"/>
                  </a:lnTo>
                  <a:lnTo>
                    <a:pt x="138569" y="214464"/>
                  </a:lnTo>
                  <a:lnTo>
                    <a:pt x="138150" y="211797"/>
                  </a:lnTo>
                  <a:lnTo>
                    <a:pt x="138188" y="211620"/>
                  </a:lnTo>
                  <a:lnTo>
                    <a:pt x="138188" y="211988"/>
                  </a:lnTo>
                  <a:lnTo>
                    <a:pt x="140042" y="213258"/>
                  </a:lnTo>
                  <a:lnTo>
                    <a:pt x="141744" y="213614"/>
                  </a:lnTo>
                  <a:lnTo>
                    <a:pt x="145199" y="212725"/>
                  </a:lnTo>
                  <a:lnTo>
                    <a:pt x="146558" y="211493"/>
                  </a:lnTo>
                  <a:lnTo>
                    <a:pt x="147256" y="209981"/>
                  </a:lnTo>
                  <a:lnTo>
                    <a:pt x="147612" y="210299"/>
                  </a:lnTo>
                  <a:lnTo>
                    <a:pt x="148526" y="210820"/>
                  </a:lnTo>
                  <a:lnTo>
                    <a:pt x="149352" y="210972"/>
                  </a:lnTo>
                  <a:lnTo>
                    <a:pt x="150202" y="210794"/>
                  </a:lnTo>
                  <a:lnTo>
                    <a:pt x="151803" y="205181"/>
                  </a:lnTo>
                  <a:close/>
                </a:path>
                <a:path w="176529" h="233045">
                  <a:moveTo>
                    <a:pt x="154470" y="183210"/>
                  </a:moveTo>
                  <a:lnTo>
                    <a:pt x="153365" y="179197"/>
                  </a:lnTo>
                  <a:lnTo>
                    <a:pt x="151269" y="178015"/>
                  </a:lnTo>
                  <a:lnTo>
                    <a:pt x="151269" y="189128"/>
                  </a:lnTo>
                  <a:lnTo>
                    <a:pt x="148805" y="189801"/>
                  </a:lnTo>
                  <a:lnTo>
                    <a:pt x="151257" y="189128"/>
                  </a:lnTo>
                  <a:lnTo>
                    <a:pt x="151269" y="178015"/>
                  </a:lnTo>
                  <a:lnTo>
                    <a:pt x="144348" y="179768"/>
                  </a:lnTo>
                  <a:lnTo>
                    <a:pt x="141732" y="180733"/>
                  </a:lnTo>
                  <a:lnTo>
                    <a:pt x="140030" y="183299"/>
                  </a:lnTo>
                  <a:lnTo>
                    <a:pt x="140144" y="186067"/>
                  </a:lnTo>
                  <a:lnTo>
                    <a:pt x="140550" y="186436"/>
                  </a:lnTo>
                  <a:lnTo>
                    <a:pt x="140779" y="185280"/>
                  </a:lnTo>
                  <a:lnTo>
                    <a:pt x="141566" y="184353"/>
                  </a:lnTo>
                  <a:lnTo>
                    <a:pt x="142697" y="183946"/>
                  </a:lnTo>
                  <a:lnTo>
                    <a:pt x="143217" y="183743"/>
                  </a:lnTo>
                  <a:lnTo>
                    <a:pt x="145364" y="183540"/>
                  </a:lnTo>
                  <a:lnTo>
                    <a:pt x="147002" y="184886"/>
                  </a:lnTo>
                  <a:lnTo>
                    <a:pt x="147256" y="187680"/>
                  </a:lnTo>
                  <a:lnTo>
                    <a:pt x="146939" y="188556"/>
                  </a:lnTo>
                  <a:lnTo>
                    <a:pt x="146367" y="189204"/>
                  </a:lnTo>
                  <a:lnTo>
                    <a:pt x="145821" y="189852"/>
                  </a:lnTo>
                  <a:lnTo>
                    <a:pt x="145034" y="190284"/>
                  </a:lnTo>
                  <a:lnTo>
                    <a:pt x="143256" y="190449"/>
                  </a:lnTo>
                  <a:lnTo>
                    <a:pt x="142443" y="190169"/>
                  </a:lnTo>
                  <a:lnTo>
                    <a:pt x="141795" y="189687"/>
                  </a:lnTo>
                  <a:lnTo>
                    <a:pt x="141808" y="190106"/>
                  </a:lnTo>
                  <a:lnTo>
                    <a:pt x="142557" y="190944"/>
                  </a:lnTo>
                  <a:lnTo>
                    <a:pt x="143484" y="191592"/>
                  </a:lnTo>
                  <a:lnTo>
                    <a:pt x="145732" y="192379"/>
                  </a:lnTo>
                  <a:lnTo>
                    <a:pt x="147053" y="192455"/>
                  </a:lnTo>
                  <a:lnTo>
                    <a:pt x="150698" y="191516"/>
                  </a:lnTo>
                  <a:lnTo>
                    <a:pt x="152374" y="189750"/>
                  </a:lnTo>
                  <a:lnTo>
                    <a:pt x="152996" y="187629"/>
                  </a:lnTo>
                  <a:lnTo>
                    <a:pt x="153644" y="186880"/>
                  </a:lnTo>
                  <a:lnTo>
                    <a:pt x="154076" y="185966"/>
                  </a:lnTo>
                  <a:lnTo>
                    <a:pt x="154457" y="184124"/>
                  </a:lnTo>
                  <a:lnTo>
                    <a:pt x="154470" y="183210"/>
                  </a:lnTo>
                  <a:close/>
                </a:path>
                <a:path w="176529" h="233045">
                  <a:moveTo>
                    <a:pt x="155575" y="168033"/>
                  </a:moveTo>
                  <a:lnTo>
                    <a:pt x="155346" y="167703"/>
                  </a:lnTo>
                  <a:lnTo>
                    <a:pt x="155130" y="167233"/>
                  </a:lnTo>
                  <a:lnTo>
                    <a:pt x="154978" y="166751"/>
                  </a:lnTo>
                  <a:lnTo>
                    <a:pt x="154597" y="166903"/>
                  </a:lnTo>
                  <a:lnTo>
                    <a:pt x="151244" y="167703"/>
                  </a:lnTo>
                  <a:lnTo>
                    <a:pt x="148082" y="165773"/>
                  </a:lnTo>
                  <a:lnTo>
                    <a:pt x="146748" y="160210"/>
                  </a:lnTo>
                  <a:lnTo>
                    <a:pt x="146443" y="161074"/>
                  </a:lnTo>
                  <a:lnTo>
                    <a:pt x="146354" y="162433"/>
                  </a:lnTo>
                  <a:lnTo>
                    <a:pt x="147662" y="167233"/>
                  </a:lnTo>
                  <a:lnTo>
                    <a:pt x="151282" y="169278"/>
                  </a:lnTo>
                  <a:lnTo>
                    <a:pt x="155067" y="168262"/>
                  </a:lnTo>
                  <a:lnTo>
                    <a:pt x="155575" y="168033"/>
                  </a:lnTo>
                  <a:close/>
                </a:path>
                <a:path w="176529" h="233045">
                  <a:moveTo>
                    <a:pt x="157556" y="55092"/>
                  </a:moveTo>
                  <a:lnTo>
                    <a:pt x="157530" y="53911"/>
                  </a:lnTo>
                  <a:lnTo>
                    <a:pt x="157073" y="53098"/>
                  </a:lnTo>
                  <a:lnTo>
                    <a:pt x="156794" y="52184"/>
                  </a:lnTo>
                  <a:lnTo>
                    <a:pt x="156718" y="51206"/>
                  </a:lnTo>
                  <a:lnTo>
                    <a:pt x="155575" y="49568"/>
                  </a:lnTo>
                  <a:lnTo>
                    <a:pt x="153517" y="48679"/>
                  </a:lnTo>
                  <a:lnTo>
                    <a:pt x="148755" y="49809"/>
                  </a:lnTo>
                  <a:lnTo>
                    <a:pt x="147078" y="52489"/>
                  </a:lnTo>
                  <a:lnTo>
                    <a:pt x="148374" y="57848"/>
                  </a:lnTo>
                  <a:lnTo>
                    <a:pt x="151079" y="59499"/>
                  </a:lnTo>
                  <a:lnTo>
                    <a:pt x="154000" y="58813"/>
                  </a:lnTo>
                  <a:lnTo>
                    <a:pt x="154368" y="58597"/>
                  </a:lnTo>
                  <a:lnTo>
                    <a:pt x="154940" y="57962"/>
                  </a:lnTo>
                  <a:lnTo>
                    <a:pt x="155651" y="57454"/>
                  </a:lnTo>
                  <a:lnTo>
                    <a:pt x="156464" y="57086"/>
                  </a:lnTo>
                  <a:lnTo>
                    <a:pt x="157187" y="56197"/>
                  </a:lnTo>
                  <a:lnTo>
                    <a:pt x="157556" y="55092"/>
                  </a:lnTo>
                  <a:close/>
                </a:path>
                <a:path w="176529" h="233045">
                  <a:moveTo>
                    <a:pt x="159334" y="133223"/>
                  </a:moveTo>
                  <a:lnTo>
                    <a:pt x="159004" y="128511"/>
                  </a:lnTo>
                  <a:lnTo>
                    <a:pt x="157797" y="129755"/>
                  </a:lnTo>
                  <a:lnTo>
                    <a:pt x="157111" y="131470"/>
                  </a:lnTo>
                  <a:lnTo>
                    <a:pt x="157187" y="133248"/>
                  </a:lnTo>
                  <a:lnTo>
                    <a:pt x="157911" y="133134"/>
                  </a:lnTo>
                  <a:lnTo>
                    <a:pt x="158635" y="133108"/>
                  </a:lnTo>
                  <a:lnTo>
                    <a:pt x="159334" y="133223"/>
                  </a:lnTo>
                  <a:close/>
                </a:path>
                <a:path w="176529" h="233045">
                  <a:moveTo>
                    <a:pt x="159689" y="150672"/>
                  </a:moveTo>
                  <a:lnTo>
                    <a:pt x="158546" y="150329"/>
                  </a:lnTo>
                  <a:lnTo>
                    <a:pt x="157314" y="150253"/>
                  </a:lnTo>
                  <a:lnTo>
                    <a:pt x="154800" y="150901"/>
                  </a:lnTo>
                  <a:lnTo>
                    <a:pt x="153720" y="151587"/>
                  </a:lnTo>
                  <a:lnTo>
                    <a:pt x="152044" y="153390"/>
                  </a:lnTo>
                  <a:lnTo>
                    <a:pt x="151485" y="154533"/>
                  </a:lnTo>
                  <a:lnTo>
                    <a:pt x="151269" y="155752"/>
                  </a:lnTo>
                  <a:lnTo>
                    <a:pt x="152908" y="155333"/>
                  </a:lnTo>
                  <a:lnTo>
                    <a:pt x="154127" y="155460"/>
                  </a:lnTo>
                  <a:lnTo>
                    <a:pt x="157099" y="156540"/>
                  </a:lnTo>
                  <a:lnTo>
                    <a:pt x="155206" y="155879"/>
                  </a:lnTo>
                  <a:lnTo>
                    <a:pt x="156921" y="156565"/>
                  </a:lnTo>
                  <a:lnTo>
                    <a:pt x="158292" y="158026"/>
                  </a:lnTo>
                  <a:lnTo>
                    <a:pt x="158762" y="160020"/>
                  </a:lnTo>
                  <a:lnTo>
                    <a:pt x="159296" y="160058"/>
                  </a:lnTo>
                  <a:lnTo>
                    <a:pt x="158699" y="158203"/>
                  </a:lnTo>
                  <a:lnTo>
                    <a:pt x="159346" y="160058"/>
                  </a:lnTo>
                  <a:lnTo>
                    <a:pt x="159537" y="156946"/>
                  </a:lnTo>
                  <a:lnTo>
                    <a:pt x="159689" y="150672"/>
                  </a:lnTo>
                  <a:close/>
                </a:path>
                <a:path w="176529" h="233045">
                  <a:moveTo>
                    <a:pt x="160972" y="41198"/>
                  </a:moveTo>
                  <a:lnTo>
                    <a:pt x="160439" y="40309"/>
                  </a:lnTo>
                  <a:lnTo>
                    <a:pt x="160121" y="39217"/>
                  </a:lnTo>
                  <a:lnTo>
                    <a:pt x="159740" y="39928"/>
                  </a:lnTo>
                  <a:lnTo>
                    <a:pt x="159600" y="40779"/>
                  </a:lnTo>
                  <a:lnTo>
                    <a:pt x="159931" y="42011"/>
                  </a:lnTo>
                  <a:lnTo>
                    <a:pt x="160350" y="42659"/>
                  </a:lnTo>
                  <a:lnTo>
                    <a:pt x="160489" y="42138"/>
                  </a:lnTo>
                  <a:lnTo>
                    <a:pt x="160972" y="41198"/>
                  </a:lnTo>
                  <a:close/>
                </a:path>
                <a:path w="176529" h="233045">
                  <a:moveTo>
                    <a:pt x="173215" y="16675"/>
                  </a:moveTo>
                  <a:lnTo>
                    <a:pt x="172046" y="16916"/>
                  </a:lnTo>
                  <a:lnTo>
                    <a:pt x="170878" y="16814"/>
                  </a:lnTo>
                  <a:lnTo>
                    <a:pt x="169799" y="16446"/>
                  </a:lnTo>
                  <a:lnTo>
                    <a:pt x="169011" y="17246"/>
                  </a:lnTo>
                  <a:lnTo>
                    <a:pt x="168605" y="18364"/>
                  </a:lnTo>
                  <a:lnTo>
                    <a:pt x="169011" y="20104"/>
                  </a:lnTo>
                  <a:lnTo>
                    <a:pt x="169329" y="20561"/>
                  </a:lnTo>
                  <a:lnTo>
                    <a:pt x="169697" y="20967"/>
                  </a:lnTo>
                  <a:lnTo>
                    <a:pt x="170332" y="19570"/>
                  </a:lnTo>
                  <a:lnTo>
                    <a:pt x="171450" y="18427"/>
                  </a:lnTo>
                  <a:lnTo>
                    <a:pt x="172847" y="17767"/>
                  </a:lnTo>
                  <a:lnTo>
                    <a:pt x="173215" y="16675"/>
                  </a:lnTo>
                  <a:close/>
                </a:path>
                <a:path w="176529" h="233045">
                  <a:moveTo>
                    <a:pt x="176339" y="55714"/>
                  </a:moveTo>
                  <a:lnTo>
                    <a:pt x="175641" y="55562"/>
                  </a:lnTo>
                  <a:lnTo>
                    <a:pt x="174917" y="55537"/>
                  </a:lnTo>
                  <a:lnTo>
                    <a:pt x="171488" y="56349"/>
                  </a:lnTo>
                  <a:lnTo>
                    <a:pt x="169824" y="59042"/>
                  </a:lnTo>
                  <a:lnTo>
                    <a:pt x="170510" y="61899"/>
                  </a:lnTo>
                  <a:lnTo>
                    <a:pt x="170688" y="62191"/>
                  </a:lnTo>
                  <a:lnTo>
                    <a:pt x="174523" y="57924"/>
                  </a:lnTo>
                  <a:lnTo>
                    <a:pt x="176339" y="5571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782078" y="4236744"/>
              <a:ext cx="182880" cy="235585"/>
            </a:xfrm>
            <a:custGeom>
              <a:avLst/>
              <a:gdLst/>
              <a:ahLst/>
              <a:cxnLst/>
              <a:rect l="l" t="t" r="r" b="b"/>
              <a:pathLst>
                <a:path w="182879" h="235585">
                  <a:moveTo>
                    <a:pt x="6756" y="164617"/>
                  </a:moveTo>
                  <a:lnTo>
                    <a:pt x="6426" y="163830"/>
                  </a:lnTo>
                  <a:lnTo>
                    <a:pt x="5105" y="162521"/>
                  </a:lnTo>
                  <a:lnTo>
                    <a:pt x="4305" y="162204"/>
                  </a:lnTo>
                  <a:lnTo>
                    <a:pt x="2438" y="162204"/>
                  </a:lnTo>
                  <a:lnTo>
                    <a:pt x="1651" y="162521"/>
                  </a:lnTo>
                  <a:lnTo>
                    <a:pt x="330" y="163830"/>
                  </a:lnTo>
                  <a:lnTo>
                    <a:pt x="0" y="164617"/>
                  </a:lnTo>
                  <a:lnTo>
                    <a:pt x="0" y="166471"/>
                  </a:lnTo>
                  <a:lnTo>
                    <a:pt x="330" y="167259"/>
                  </a:lnTo>
                  <a:lnTo>
                    <a:pt x="1651" y="168567"/>
                  </a:lnTo>
                  <a:lnTo>
                    <a:pt x="2438" y="168897"/>
                  </a:lnTo>
                  <a:lnTo>
                    <a:pt x="4305" y="168897"/>
                  </a:lnTo>
                  <a:lnTo>
                    <a:pt x="5105" y="168567"/>
                  </a:lnTo>
                  <a:lnTo>
                    <a:pt x="6426" y="167259"/>
                  </a:lnTo>
                  <a:lnTo>
                    <a:pt x="6756" y="166471"/>
                  </a:lnTo>
                  <a:lnTo>
                    <a:pt x="6756" y="164617"/>
                  </a:lnTo>
                  <a:close/>
                </a:path>
                <a:path w="182879" h="235585">
                  <a:moveTo>
                    <a:pt x="9753" y="99682"/>
                  </a:moveTo>
                  <a:lnTo>
                    <a:pt x="9423" y="98894"/>
                  </a:lnTo>
                  <a:lnTo>
                    <a:pt x="8115" y="97586"/>
                  </a:lnTo>
                  <a:lnTo>
                    <a:pt x="7315" y="97256"/>
                  </a:lnTo>
                  <a:lnTo>
                    <a:pt x="5448" y="97256"/>
                  </a:lnTo>
                  <a:lnTo>
                    <a:pt x="4660" y="97586"/>
                  </a:lnTo>
                  <a:lnTo>
                    <a:pt x="3340" y="98894"/>
                  </a:lnTo>
                  <a:lnTo>
                    <a:pt x="3009" y="99682"/>
                  </a:lnTo>
                  <a:lnTo>
                    <a:pt x="3009" y="101523"/>
                  </a:lnTo>
                  <a:lnTo>
                    <a:pt x="3340" y="102323"/>
                  </a:lnTo>
                  <a:lnTo>
                    <a:pt x="4660" y="103619"/>
                  </a:lnTo>
                  <a:lnTo>
                    <a:pt x="5448" y="103949"/>
                  </a:lnTo>
                  <a:lnTo>
                    <a:pt x="7315" y="103949"/>
                  </a:lnTo>
                  <a:lnTo>
                    <a:pt x="8115" y="103619"/>
                  </a:lnTo>
                  <a:lnTo>
                    <a:pt x="9423" y="102323"/>
                  </a:lnTo>
                  <a:lnTo>
                    <a:pt x="9753" y="101523"/>
                  </a:lnTo>
                  <a:lnTo>
                    <a:pt x="9753" y="99682"/>
                  </a:lnTo>
                  <a:close/>
                </a:path>
                <a:path w="182879" h="235585">
                  <a:moveTo>
                    <a:pt x="15925" y="87706"/>
                  </a:moveTo>
                  <a:lnTo>
                    <a:pt x="15570" y="85648"/>
                  </a:lnTo>
                  <a:lnTo>
                    <a:pt x="15367" y="85242"/>
                  </a:lnTo>
                  <a:lnTo>
                    <a:pt x="15087" y="84937"/>
                  </a:lnTo>
                  <a:lnTo>
                    <a:pt x="14706" y="84188"/>
                  </a:lnTo>
                  <a:lnTo>
                    <a:pt x="13957" y="83400"/>
                  </a:lnTo>
                  <a:lnTo>
                    <a:pt x="12890" y="82943"/>
                  </a:lnTo>
                  <a:lnTo>
                    <a:pt x="9893" y="83451"/>
                  </a:lnTo>
                  <a:lnTo>
                    <a:pt x="8648" y="85178"/>
                  </a:lnTo>
                  <a:lnTo>
                    <a:pt x="9271" y="88823"/>
                  </a:lnTo>
                  <a:lnTo>
                    <a:pt x="11010" y="90043"/>
                  </a:lnTo>
                  <a:lnTo>
                    <a:pt x="14681" y="89433"/>
                  </a:lnTo>
                  <a:lnTo>
                    <a:pt x="15925" y="87706"/>
                  </a:lnTo>
                  <a:close/>
                </a:path>
                <a:path w="182879" h="235585">
                  <a:moveTo>
                    <a:pt x="17881" y="152692"/>
                  </a:moveTo>
                  <a:lnTo>
                    <a:pt x="17259" y="149047"/>
                  </a:lnTo>
                  <a:lnTo>
                    <a:pt x="15519" y="147815"/>
                  </a:lnTo>
                  <a:lnTo>
                    <a:pt x="11887" y="148424"/>
                  </a:lnTo>
                  <a:lnTo>
                    <a:pt x="10693" y="150088"/>
                  </a:lnTo>
                  <a:lnTo>
                    <a:pt x="11074" y="152895"/>
                  </a:lnTo>
                  <a:lnTo>
                    <a:pt x="11595" y="153670"/>
                  </a:lnTo>
                  <a:lnTo>
                    <a:pt x="13004" y="154647"/>
                  </a:lnTo>
                  <a:lnTo>
                    <a:pt x="13893" y="154876"/>
                  </a:lnTo>
                  <a:lnTo>
                    <a:pt x="16637" y="154419"/>
                  </a:lnTo>
                  <a:lnTo>
                    <a:pt x="17881" y="152692"/>
                  </a:lnTo>
                  <a:close/>
                </a:path>
                <a:path w="182879" h="235585">
                  <a:moveTo>
                    <a:pt x="19278" y="203555"/>
                  </a:moveTo>
                  <a:lnTo>
                    <a:pt x="18935" y="199872"/>
                  </a:lnTo>
                  <a:lnTo>
                    <a:pt x="17297" y="198513"/>
                  </a:lnTo>
                  <a:lnTo>
                    <a:pt x="13550" y="198983"/>
                  </a:lnTo>
                  <a:lnTo>
                    <a:pt x="12306" y="200482"/>
                  </a:lnTo>
                  <a:lnTo>
                    <a:pt x="12407" y="202209"/>
                  </a:lnTo>
                  <a:lnTo>
                    <a:pt x="12420" y="202666"/>
                  </a:lnTo>
                  <a:lnTo>
                    <a:pt x="13233" y="204597"/>
                  </a:lnTo>
                  <a:lnTo>
                    <a:pt x="14554" y="205486"/>
                  </a:lnTo>
                  <a:lnTo>
                    <a:pt x="17919" y="205181"/>
                  </a:lnTo>
                  <a:lnTo>
                    <a:pt x="19278" y="203555"/>
                  </a:lnTo>
                  <a:close/>
                </a:path>
                <a:path w="182879" h="235585">
                  <a:moveTo>
                    <a:pt x="30962" y="153187"/>
                  </a:moveTo>
                  <a:lnTo>
                    <a:pt x="30746" y="150876"/>
                  </a:lnTo>
                  <a:lnTo>
                    <a:pt x="30378" y="150037"/>
                  </a:lnTo>
                  <a:lnTo>
                    <a:pt x="29273" y="149987"/>
                  </a:lnTo>
                  <a:lnTo>
                    <a:pt x="28282" y="149352"/>
                  </a:lnTo>
                  <a:lnTo>
                    <a:pt x="27698" y="148386"/>
                  </a:lnTo>
                  <a:lnTo>
                    <a:pt x="27038" y="148336"/>
                  </a:lnTo>
                  <a:lnTo>
                    <a:pt x="25158" y="148691"/>
                  </a:lnTo>
                  <a:lnTo>
                    <a:pt x="23914" y="150215"/>
                  </a:lnTo>
                  <a:lnTo>
                    <a:pt x="24130" y="152615"/>
                  </a:lnTo>
                  <a:lnTo>
                    <a:pt x="24422" y="153162"/>
                  </a:lnTo>
                  <a:lnTo>
                    <a:pt x="25476" y="154533"/>
                  </a:lnTo>
                  <a:lnTo>
                    <a:pt x="26543" y="155105"/>
                  </a:lnTo>
                  <a:lnTo>
                    <a:pt x="29603" y="154825"/>
                  </a:lnTo>
                  <a:lnTo>
                    <a:pt x="30962" y="153187"/>
                  </a:lnTo>
                  <a:close/>
                </a:path>
                <a:path w="182879" h="235585">
                  <a:moveTo>
                    <a:pt x="32727" y="185928"/>
                  </a:moveTo>
                  <a:lnTo>
                    <a:pt x="32397" y="185140"/>
                  </a:lnTo>
                  <a:lnTo>
                    <a:pt x="31089" y="183832"/>
                  </a:lnTo>
                  <a:lnTo>
                    <a:pt x="30289" y="183502"/>
                  </a:lnTo>
                  <a:lnTo>
                    <a:pt x="28435" y="183502"/>
                  </a:lnTo>
                  <a:lnTo>
                    <a:pt x="27635" y="183832"/>
                  </a:lnTo>
                  <a:lnTo>
                    <a:pt x="26314" y="185140"/>
                  </a:lnTo>
                  <a:lnTo>
                    <a:pt x="25996" y="185928"/>
                  </a:lnTo>
                  <a:lnTo>
                    <a:pt x="25996" y="187782"/>
                  </a:lnTo>
                  <a:lnTo>
                    <a:pt x="26314" y="188569"/>
                  </a:lnTo>
                  <a:lnTo>
                    <a:pt x="27635" y="189877"/>
                  </a:lnTo>
                  <a:lnTo>
                    <a:pt x="28435" y="190195"/>
                  </a:lnTo>
                  <a:lnTo>
                    <a:pt x="30289" y="190195"/>
                  </a:lnTo>
                  <a:lnTo>
                    <a:pt x="31089" y="189877"/>
                  </a:lnTo>
                  <a:lnTo>
                    <a:pt x="32397" y="188569"/>
                  </a:lnTo>
                  <a:lnTo>
                    <a:pt x="32727" y="187782"/>
                  </a:lnTo>
                  <a:lnTo>
                    <a:pt x="32727" y="185928"/>
                  </a:lnTo>
                  <a:close/>
                </a:path>
                <a:path w="182879" h="235585">
                  <a:moveTo>
                    <a:pt x="33058" y="175044"/>
                  </a:moveTo>
                  <a:lnTo>
                    <a:pt x="32727" y="174256"/>
                  </a:lnTo>
                  <a:lnTo>
                    <a:pt x="31407" y="172948"/>
                  </a:lnTo>
                  <a:lnTo>
                    <a:pt x="30607" y="172618"/>
                  </a:lnTo>
                  <a:lnTo>
                    <a:pt x="28752" y="172618"/>
                  </a:lnTo>
                  <a:lnTo>
                    <a:pt x="27952" y="172948"/>
                  </a:lnTo>
                  <a:lnTo>
                    <a:pt x="26644" y="174256"/>
                  </a:lnTo>
                  <a:lnTo>
                    <a:pt x="26314" y="175044"/>
                  </a:lnTo>
                  <a:lnTo>
                    <a:pt x="26314" y="176885"/>
                  </a:lnTo>
                  <a:lnTo>
                    <a:pt x="26644" y="177685"/>
                  </a:lnTo>
                  <a:lnTo>
                    <a:pt x="27952" y="178981"/>
                  </a:lnTo>
                  <a:lnTo>
                    <a:pt x="28752" y="179311"/>
                  </a:lnTo>
                  <a:lnTo>
                    <a:pt x="30607" y="179311"/>
                  </a:lnTo>
                  <a:lnTo>
                    <a:pt x="31407" y="178981"/>
                  </a:lnTo>
                  <a:lnTo>
                    <a:pt x="32727" y="177685"/>
                  </a:lnTo>
                  <a:lnTo>
                    <a:pt x="33058" y="176885"/>
                  </a:lnTo>
                  <a:lnTo>
                    <a:pt x="33058" y="175044"/>
                  </a:lnTo>
                  <a:close/>
                </a:path>
                <a:path w="182879" h="235585">
                  <a:moveTo>
                    <a:pt x="37617" y="114515"/>
                  </a:moveTo>
                  <a:lnTo>
                    <a:pt x="37287" y="113728"/>
                  </a:lnTo>
                  <a:lnTo>
                    <a:pt x="35979" y="112420"/>
                  </a:lnTo>
                  <a:lnTo>
                    <a:pt x="35179" y="112090"/>
                  </a:lnTo>
                  <a:lnTo>
                    <a:pt x="33324" y="112090"/>
                  </a:lnTo>
                  <a:lnTo>
                    <a:pt x="32524" y="112420"/>
                  </a:lnTo>
                  <a:lnTo>
                    <a:pt x="31203" y="113728"/>
                  </a:lnTo>
                  <a:lnTo>
                    <a:pt x="30873" y="114515"/>
                  </a:lnTo>
                  <a:lnTo>
                    <a:pt x="30873" y="116357"/>
                  </a:lnTo>
                  <a:lnTo>
                    <a:pt x="31203" y="117144"/>
                  </a:lnTo>
                  <a:lnTo>
                    <a:pt x="32524" y="118452"/>
                  </a:lnTo>
                  <a:lnTo>
                    <a:pt x="33324" y="118783"/>
                  </a:lnTo>
                  <a:lnTo>
                    <a:pt x="35179" y="118783"/>
                  </a:lnTo>
                  <a:lnTo>
                    <a:pt x="35979" y="118452"/>
                  </a:lnTo>
                  <a:lnTo>
                    <a:pt x="37287" y="117144"/>
                  </a:lnTo>
                  <a:lnTo>
                    <a:pt x="37617" y="116357"/>
                  </a:lnTo>
                  <a:lnTo>
                    <a:pt x="37617" y="114515"/>
                  </a:lnTo>
                  <a:close/>
                </a:path>
                <a:path w="182879" h="235585">
                  <a:moveTo>
                    <a:pt x="40741" y="73672"/>
                  </a:moveTo>
                  <a:lnTo>
                    <a:pt x="39471" y="73215"/>
                  </a:lnTo>
                  <a:lnTo>
                    <a:pt x="38544" y="72047"/>
                  </a:lnTo>
                  <a:lnTo>
                    <a:pt x="38481" y="69583"/>
                  </a:lnTo>
                  <a:lnTo>
                    <a:pt x="38963" y="68668"/>
                  </a:lnTo>
                  <a:lnTo>
                    <a:pt x="39712" y="68033"/>
                  </a:lnTo>
                  <a:lnTo>
                    <a:pt x="38785" y="67805"/>
                  </a:lnTo>
                  <a:lnTo>
                    <a:pt x="36423" y="68008"/>
                  </a:lnTo>
                  <a:lnTo>
                    <a:pt x="35064" y="69634"/>
                  </a:lnTo>
                  <a:lnTo>
                    <a:pt x="35407" y="73329"/>
                  </a:lnTo>
                  <a:lnTo>
                    <a:pt x="37045" y="74676"/>
                  </a:lnTo>
                  <a:lnTo>
                    <a:pt x="39624" y="74434"/>
                  </a:lnTo>
                  <a:lnTo>
                    <a:pt x="40233" y="74104"/>
                  </a:lnTo>
                  <a:lnTo>
                    <a:pt x="40741" y="73672"/>
                  </a:lnTo>
                  <a:close/>
                </a:path>
                <a:path w="182879" h="235585">
                  <a:moveTo>
                    <a:pt x="44577" y="98221"/>
                  </a:moveTo>
                  <a:lnTo>
                    <a:pt x="44246" y="97421"/>
                  </a:lnTo>
                  <a:lnTo>
                    <a:pt x="42938" y="96126"/>
                  </a:lnTo>
                  <a:lnTo>
                    <a:pt x="42138" y="95796"/>
                  </a:lnTo>
                  <a:lnTo>
                    <a:pt x="40271" y="95796"/>
                  </a:lnTo>
                  <a:lnTo>
                    <a:pt x="39484" y="96126"/>
                  </a:lnTo>
                  <a:lnTo>
                    <a:pt x="38163" y="97421"/>
                  </a:lnTo>
                  <a:lnTo>
                    <a:pt x="37833" y="98221"/>
                  </a:lnTo>
                  <a:lnTo>
                    <a:pt x="37833" y="100063"/>
                  </a:lnTo>
                  <a:lnTo>
                    <a:pt x="38163" y="100850"/>
                  </a:lnTo>
                  <a:lnTo>
                    <a:pt x="39484" y="102158"/>
                  </a:lnTo>
                  <a:lnTo>
                    <a:pt x="40271" y="102489"/>
                  </a:lnTo>
                  <a:lnTo>
                    <a:pt x="42138" y="102489"/>
                  </a:lnTo>
                  <a:lnTo>
                    <a:pt x="42938" y="102158"/>
                  </a:lnTo>
                  <a:lnTo>
                    <a:pt x="44246" y="100850"/>
                  </a:lnTo>
                  <a:lnTo>
                    <a:pt x="44577" y="100063"/>
                  </a:lnTo>
                  <a:lnTo>
                    <a:pt x="44577" y="98221"/>
                  </a:lnTo>
                  <a:close/>
                </a:path>
                <a:path w="182879" h="235585">
                  <a:moveTo>
                    <a:pt x="44640" y="158915"/>
                  </a:moveTo>
                  <a:lnTo>
                    <a:pt x="44310" y="158127"/>
                  </a:lnTo>
                  <a:lnTo>
                    <a:pt x="42989" y="156819"/>
                  </a:lnTo>
                  <a:lnTo>
                    <a:pt x="42202" y="156489"/>
                  </a:lnTo>
                  <a:lnTo>
                    <a:pt x="40335" y="156489"/>
                  </a:lnTo>
                  <a:lnTo>
                    <a:pt x="39535" y="156819"/>
                  </a:lnTo>
                  <a:lnTo>
                    <a:pt x="38227" y="158127"/>
                  </a:lnTo>
                  <a:lnTo>
                    <a:pt x="37896" y="158915"/>
                  </a:lnTo>
                  <a:lnTo>
                    <a:pt x="37896" y="160756"/>
                  </a:lnTo>
                  <a:lnTo>
                    <a:pt x="38227" y="161556"/>
                  </a:lnTo>
                  <a:lnTo>
                    <a:pt x="39535" y="162852"/>
                  </a:lnTo>
                  <a:lnTo>
                    <a:pt x="40335" y="163182"/>
                  </a:lnTo>
                  <a:lnTo>
                    <a:pt x="42202" y="163182"/>
                  </a:lnTo>
                  <a:lnTo>
                    <a:pt x="42989" y="162852"/>
                  </a:lnTo>
                  <a:lnTo>
                    <a:pt x="44310" y="161556"/>
                  </a:lnTo>
                  <a:lnTo>
                    <a:pt x="44640" y="160756"/>
                  </a:lnTo>
                  <a:lnTo>
                    <a:pt x="44640" y="158915"/>
                  </a:lnTo>
                  <a:close/>
                </a:path>
                <a:path w="182879" h="235585">
                  <a:moveTo>
                    <a:pt x="45529" y="53759"/>
                  </a:moveTo>
                  <a:lnTo>
                    <a:pt x="45199" y="52959"/>
                  </a:lnTo>
                  <a:lnTo>
                    <a:pt x="43891" y="51663"/>
                  </a:lnTo>
                  <a:lnTo>
                    <a:pt x="43091" y="51333"/>
                  </a:lnTo>
                  <a:lnTo>
                    <a:pt x="41236" y="51333"/>
                  </a:lnTo>
                  <a:lnTo>
                    <a:pt x="40436" y="51663"/>
                  </a:lnTo>
                  <a:lnTo>
                    <a:pt x="39116" y="52959"/>
                  </a:lnTo>
                  <a:lnTo>
                    <a:pt x="38785" y="53759"/>
                  </a:lnTo>
                  <a:lnTo>
                    <a:pt x="38785" y="55600"/>
                  </a:lnTo>
                  <a:lnTo>
                    <a:pt x="39116" y="56388"/>
                  </a:lnTo>
                  <a:lnTo>
                    <a:pt x="40436" y="57696"/>
                  </a:lnTo>
                  <a:lnTo>
                    <a:pt x="41236" y="58026"/>
                  </a:lnTo>
                  <a:lnTo>
                    <a:pt x="43091" y="58026"/>
                  </a:lnTo>
                  <a:lnTo>
                    <a:pt x="43891" y="57696"/>
                  </a:lnTo>
                  <a:lnTo>
                    <a:pt x="45199" y="56388"/>
                  </a:lnTo>
                  <a:lnTo>
                    <a:pt x="45529" y="55600"/>
                  </a:lnTo>
                  <a:lnTo>
                    <a:pt x="45529" y="53759"/>
                  </a:lnTo>
                  <a:close/>
                </a:path>
                <a:path w="182879" h="235585">
                  <a:moveTo>
                    <a:pt x="49834" y="138252"/>
                  </a:moveTo>
                  <a:lnTo>
                    <a:pt x="49326" y="132765"/>
                  </a:lnTo>
                  <a:lnTo>
                    <a:pt x="46875" y="130746"/>
                  </a:lnTo>
                  <a:lnTo>
                    <a:pt x="42227" y="131178"/>
                  </a:lnTo>
                  <a:lnTo>
                    <a:pt x="40741" y="132397"/>
                  </a:lnTo>
                  <a:lnTo>
                    <a:pt x="40043" y="134010"/>
                  </a:lnTo>
                  <a:lnTo>
                    <a:pt x="39331" y="132892"/>
                  </a:lnTo>
                  <a:lnTo>
                    <a:pt x="38011" y="132245"/>
                  </a:lnTo>
                  <a:lnTo>
                    <a:pt x="34772" y="132778"/>
                  </a:lnTo>
                  <a:lnTo>
                    <a:pt x="33540" y="134493"/>
                  </a:lnTo>
                  <a:lnTo>
                    <a:pt x="34150" y="138150"/>
                  </a:lnTo>
                  <a:lnTo>
                    <a:pt x="35902" y="139369"/>
                  </a:lnTo>
                  <a:lnTo>
                    <a:pt x="38671" y="138912"/>
                  </a:lnTo>
                  <a:lnTo>
                    <a:pt x="39446" y="138379"/>
                  </a:lnTo>
                  <a:lnTo>
                    <a:pt x="40424" y="136956"/>
                  </a:lnTo>
                  <a:lnTo>
                    <a:pt x="39954" y="137655"/>
                  </a:lnTo>
                  <a:lnTo>
                    <a:pt x="40716" y="139712"/>
                  </a:lnTo>
                  <a:lnTo>
                    <a:pt x="42722" y="141135"/>
                  </a:lnTo>
                  <a:lnTo>
                    <a:pt x="47802" y="140677"/>
                  </a:lnTo>
                  <a:lnTo>
                    <a:pt x="49834" y="138252"/>
                  </a:lnTo>
                  <a:close/>
                </a:path>
                <a:path w="182879" h="235585">
                  <a:moveTo>
                    <a:pt x="58991" y="191960"/>
                  </a:moveTo>
                  <a:lnTo>
                    <a:pt x="58127" y="188366"/>
                  </a:lnTo>
                  <a:lnTo>
                    <a:pt x="57835" y="187744"/>
                  </a:lnTo>
                  <a:lnTo>
                    <a:pt x="57454" y="187210"/>
                  </a:lnTo>
                  <a:lnTo>
                    <a:pt x="57645" y="186296"/>
                  </a:lnTo>
                  <a:lnTo>
                    <a:pt x="57556" y="185267"/>
                  </a:lnTo>
                  <a:lnTo>
                    <a:pt x="57048" y="184111"/>
                  </a:lnTo>
                  <a:lnTo>
                    <a:pt x="57048" y="189306"/>
                  </a:lnTo>
                  <a:lnTo>
                    <a:pt x="55346" y="191020"/>
                  </a:lnTo>
                  <a:lnTo>
                    <a:pt x="50304" y="191477"/>
                  </a:lnTo>
                  <a:lnTo>
                    <a:pt x="55333" y="191020"/>
                  </a:lnTo>
                  <a:lnTo>
                    <a:pt x="57048" y="189306"/>
                  </a:lnTo>
                  <a:lnTo>
                    <a:pt x="57048" y="184111"/>
                  </a:lnTo>
                  <a:lnTo>
                    <a:pt x="56654" y="183197"/>
                  </a:lnTo>
                  <a:lnTo>
                    <a:pt x="55803" y="182372"/>
                  </a:lnTo>
                  <a:lnTo>
                    <a:pt x="54076" y="181559"/>
                  </a:lnTo>
                  <a:lnTo>
                    <a:pt x="53746" y="181470"/>
                  </a:lnTo>
                  <a:lnTo>
                    <a:pt x="52971" y="182156"/>
                  </a:lnTo>
                  <a:lnTo>
                    <a:pt x="51562" y="182638"/>
                  </a:lnTo>
                  <a:lnTo>
                    <a:pt x="50634" y="182549"/>
                  </a:lnTo>
                  <a:lnTo>
                    <a:pt x="49860" y="182181"/>
                  </a:lnTo>
                  <a:lnTo>
                    <a:pt x="49352" y="182524"/>
                  </a:lnTo>
                  <a:lnTo>
                    <a:pt x="48907" y="182943"/>
                  </a:lnTo>
                  <a:lnTo>
                    <a:pt x="47942" y="184302"/>
                  </a:lnTo>
                  <a:lnTo>
                    <a:pt x="47599" y="185331"/>
                  </a:lnTo>
                  <a:lnTo>
                    <a:pt x="47599" y="186499"/>
                  </a:lnTo>
                  <a:lnTo>
                    <a:pt x="46875" y="187312"/>
                  </a:lnTo>
                  <a:lnTo>
                    <a:pt x="46355" y="188391"/>
                  </a:lnTo>
                  <a:lnTo>
                    <a:pt x="46062" y="190322"/>
                  </a:lnTo>
                  <a:lnTo>
                    <a:pt x="46075" y="191122"/>
                  </a:lnTo>
                  <a:lnTo>
                    <a:pt x="46532" y="193040"/>
                  </a:lnTo>
                  <a:lnTo>
                    <a:pt x="47117" y="194005"/>
                  </a:lnTo>
                  <a:lnTo>
                    <a:pt x="49339" y="196265"/>
                  </a:lnTo>
                  <a:lnTo>
                    <a:pt x="51523" y="196989"/>
                  </a:lnTo>
                  <a:lnTo>
                    <a:pt x="54444" y="196253"/>
                  </a:lnTo>
                  <a:lnTo>
                    <a:pt x="57505" y="194843"/>
                  </a:lnTo>
                  <a:lnTo>
                    <a:pt x="58991" y="191960"/>
                  </a:lnTo>
                  <a:close/>
                </a:path>
                <a:path w="182879" h="235585">
                  <a:moveTo>
                    <a:pt x="60744" y="219798"/>
                  </a:moveTo>
                  <a:lnTo>
                    <a:pt x="60413" y="216115"/>
                  </a:lnTo>
                  <a:lnTo>
                    <a:pt x="58775" y="214757"/>
                  </a:lnTo>
                  <a:lnTo>
                    <a:pt x="56794" y="214947"/>
                  </a:lnTo>
                  <a:lnTo>
                    <a:pt x="56553" y="214998"/>
                  </a:lnTo>
                  <a:lnTo>
                    <a:pt x="56286" y="214617"/>
                  </a:lnTo>
                  <a:lnTo>
                    <a:pt x="54724" y="213423"/>
                  </a:lnTo>
                  <a:lnTo>
                    <a:pt x="53835" y="213080"/>
                  </a:lnTo>
                  <a:lnTo>
                    <a:pt x="51854" y="212940"/>
                  </a:lnTo>
                  <a:lnTo>
                    <a:pt x="48641" y="213702"/>
                  </a:lnTo>
                  <a:lnTo>
                    <a:pt x="46977" y="216395"/>
                  </a:lnTo>
                  <a:lnTo>
                    <a:pt x="47866" y="220103"/>
                  </a:lnTo>
                  <a:lnTo>
                    <a:pt x="48475" y="220916"/>
                  </a:lnTo>
                  <a:lnTo>
                    <a:pt x="50406" y="222605"/>
                  </a:lnTo>
                  <a:lnTo>
                    <a:pt x="52006" y="223151"/>
                  </a:lnTo>
                  <a:lnTo>
                    <a:pt x="54622" y="222529"/>
                  </a:lnTo>
                  <a:lnTo>
                    <a:pt x="55372" y="221996"/>
                  </a:lnTo>
                  <a:lnTo>
                    <a:pt x="56007" y="221348"/>
                  </a:lnTo>
                  <a:lnTo>
                    <a:pt x="56489" y="221526"/>
                  </a:lnTo>
                  <a:lnTo>
                    <a:pt x="56984" y="221640"/>
                  </a:lnTo>
                  <a:lnTo>
                    <a:pt x="59385" y="221424"/>
                  </a:lnTo>
                  <a:lnTo>
                    <a:pt x="60744" y="219798"/>
                  </a:lnTo>
                  <a:close/>
                </a:path>
                <a:path w="182879" h="235585">
                  <a:moveTo>
                    <a:pt x="61125" y="112610"/>
                  </a:moveTo>
                  <a:lnTo>
                    <a:pt x="60007" y="112052"/>
                  </a:lnTo>
                  <a:lnTo>
                    <a:pt x="59105" y="111086"/>
                  </a:lnTo>
                  <a:lnTo>
                    <a:pt x="58521" y="109435"/>
                  </a:lnTo>
                  <a:lnTo>
                    <a:pt x="58496" y="108648"/>
                  </a:lnTo>
                  <a:lnTo>
                    <a:pt x="57492" y="109194"/>
                  </a:lnTo>
                  <a:lnTo>
                    <a:pt x="56756" y="110096"/>
                  </a:lnTo>
                  <a:lnTo>
                    <a:pt x="56007" y="111861"/>
                  </a:lnTo>
                  <a:lnTo>
                    <a:pt x="55816" y="112636"/>
                  </a:lnTo>
                  <a:lnTo>
                    <a:pt x="55943" y="114058"/>
                  </a:lnTo>
                  <a:lnTo>
                    <a:pt x="56426" y="115239"/>
                  </a:lnTo>
                  <a:lnTo>
                    <a:pt x="56857" y="115633"/>
                  </a:lnTo>
                  <a:lnTo>
                    <a:pt x="57213" y="116065"/>
                  </a:lnTo>
                  <a:lnTo>
                    <a:pt x="57480" y="116598"/>
                  </a:lnTo>
                  <a:lnTo>
                    <a:pt x="58204" y="117132"/>
                  </a:lnTo>
                  <a:lnTo>
                    <a:pt x="57988" y="116700"/>
                  </a:lnTo>
                  <a:lnTo>
                    <a:pt x="57645" y="114630"/>
                  </a:lnTo>
                  <a:lnTo>
                    <a:pt x="58877" y="112903"/>
                  </a:lnTo>
                  <a:lnTo>
                    <a:pt x="60858" y="112572"/>
                  </a:lnTo>
                  <a:lnTo>
                    <a:pt x="61125" y="112610"/>
                  </a:lnTo>
                  <a:close/>
                </a:path>
                <a:path w="182879" h="235585">
                  <a:moveTo>
                    <a:pt x="66027" y="114007"/>
                  </a:moveTo>
                  <a:lnTo>
                    <a:pt x="65862" y="112433"/>
                  </a:lnTo>
                  <a:lnTo>
                    <a:pt x="65354" y="112801"/>
                  </a:lnTo>
                  <a:lnTo>
                    <a:pt x="64427" y="113118"/>
                  </a:lnTo>
                  <a:lnTo>
                    <a:pt x="63195" y="113157"/>
                  </a:lnTo>
                  <a:lnTo>
                    <a:pt x="63919" y="113652"/>
                  </a:lnTo>
                  <a:lnTo>
                    <a:pt x="64452" y="114427"/>
                  </a:lnTo>
                  <a:lnTo>
                    <a:pt x="64668" y="115697"/>
                  </a:lnTo>
                  <a:lnTo>
                    <a:pt x="64566" y="116357"/>
                  </a:lnTo>
                  <a:lnTo>
                    <a:pt x="65493" y="115354"/>
                  </a:lnTo>
                  <a:lnTo>
                    <a:pt x="66027" y="114007"/>
                  </a:lnTo>
                  <a:close/>
                </a:path>
                <a:path w="182879" h="235585">
                  <a:moveTo>
                    <a:pt x="67411" y="164134"/>
                  </a:moveTo>
                  <a:lnTo>
                    <a:pt x="66763" y="161315"/>
                  </a:lnTo>
                  <a:lnTo>
                    <a:pt x="64795" y="159588"/>
                  </a:lnTo>
                  <a:lnTo>
                    <a:pt x="62471" y="159207"/>
                  </a:lnTo>
                  <a:lnTo>
                    <a:pt x="62420" y="158051"/>
                  </a:lnTo>
                  <a:lnTo>
                    <a:pt x="61658" y="155702"/>
                  </a:lnTo>
                  <a:lnTo>
                    <a:pt x="60667" y="154520"/>
                  </a:lnTo>
                  <a:lnTo>
                    <a:pt x="59385" y="153784"/>
                  </a:lnTo>
                  <a:lnTo>
                    <a:pt x="58254" y="154063"/>
                  </a:lnTo>
                  <a:lnTo>
                    <a:pt x="57111" y="153746"/>
                  </a:lnTo>
                  <a:lnTo>
                    <a:pt x="56299" y="152984"/>
                  </a:lnTo>
                  <a:lnTo>
                    <a:pt x="55740" y="152984"/>
                  </a:lnTo>
                  <a:lnTo>
                    <a:pt x="52336" y="153289"/>
                  </a:lnTo>
                  <a:lnTo>
                    <a:pt x="49834" y="156286"/>
                  </a:lnTo>
                  <a:lnTo>
                    <a:pt x="50406" y="162534"/>
                  </a:lnTo>
                  <a:lnTo>
                    <a:pt x="52641" y="164757"/>
                  </a:lnTo>
                  <a:lnTo>
                    <a:pt x="56375" y="165265"/>
                  </a:lnTo>
                  <a:lnTo>
                    <a:pt x="55410" y="165163"/>
                  </a:lnTo>
                  <a:lnTo>
                    <a:pt x="55460" y="166065"/>
                  </a:lnTo>
                  <a:lnTo>
                    <a:pt x="56172" y="169024"/>
                  </a:lnTo>
                  <a:lnTo>
                    <a:pt x="58267" y="170764"/>
                  </a:lnTo>
                  <a:lnTo>
                    <a:pt x="60693" y="171069"/>
                  </a:lnTo>
                  <a:lnTo>
                    <a:pt x="60337" y="170522"/>
                  </a:lnTo>
                  <a:lnTo>
                    <a:pt x="60083" y="169900"/>
                  </a:lnTo>
                  <a:lnTo>
                    <a:pt x="59499" y="166509"/>
                  </a:lnTo>
                  <a:lnTo>
                    <a:pt x="61341" y="163931"/>
                  </a:lnTo>
                  <a:lnTo>
                    <a:pt x="65278" y="163271"/>
                  </a:lnTo>
                  <a:lnTo>
                    <a:pt x="66421" y="163576"/>
                  </a:lnTo>
                  <a:lnTo>
                    <a:pt x="67411" y="164134"/>
                  </a:lnTo>
                  <a:close/>
                </a:path>
                <a:path w="182879" h="235585">
                  <a:moveTo>
                    <a:pt x="78486" y="91795"/>
                  </a:moveTo>
                  <a:lnTo>
                    <a:pt x="78117" y="87820"/>
                  </a:lnTo>
                  <a:lnTo>
                    <a:pt x="77520" y="86779"/>
                  </a:lnTo>
                  <a:lnTo>
                    <a:pt x="76682" y="85979"/>
                  </a:lnTo>
                  <a:lnTo>
                    <a:pt x="75857" y="86575"/>
                  </a:lnTo>
                  <a:lnTo>
                    <a:pt x="73520" y="87388"/>
                  </a:lnTo>
                  <a:lnTo>
                    <a:pt x="71602" y="86842"/>
                  </a:lnTo>
                  <a:lnTo>
                    <a:pt x="70281" y="85598"/>
                  </a:lnTo>
                  <a:lnTo>
                    <a:pt x="69329" y="86309"/>
                  </a:lnTo>
                  <a:lnTo>
                    <a:pt x="68668" y="87287"/>
                  </a:lnTo>
                  <a:lnTo>
                    <a:pt x="68211" y="89369"/>
                  </a:lnTo>
                  <a:lnTo>
                    <a:pt x="68249" y="89852"/>
                  </a:lnTo>
                  <a:lnTo>
                    <a:pt x="70370" y="90144"/>
                  </a:lnTo>
                  <a:lnTo>
                    <a:pt x="67271" y="89725"/>
                  </a:lnTo>
                  <a:lnTo>
                    <a:pt x="62661" y="94983"/>
                  </a:lnTo>
                  <a:lnTo>
                    <a:pt x="62585" y="95262"/>
                  </a:lnTo>
                  <a:lnTo>
                    <a:pt x="63093" y="98259"/>
                  </a:lnTo>
                  <a:lnTo>
                    <a:pt x="65684" y="100088"/>
                  </a:lnTo>
                  <a:lnTo>
                    <a:pt x="71005" y="99199"/>
                  </a:lnTo>
                  <a:lnTo>
                    <a:pt x="72707" y="96888"/>
                  </a:lnTo>
                  <a:lnTo>
                    <a:pt x="72517" y="94195"/>
                  </a:lnTo>
                  <a:lnTo>
                    <a:pt x="72567" y="94056"/>
                  </a:lnTo>
                  <a:lnTo>
                    <a:pt x="72529" y="94348"/>
                  </a:lnTo>
                  <a:lnTo>
                    <a:pt x="73291" y="94513"/>
                  </a:lnTo>
                  <a:lnTo>
                    <a:pt x="76454" y="94221"/>
                  </a:lnTo>
                  <a:lnTo>
                    <a:pt x="78486" y="91795"/>
                  </a:lnTo>
                  <a:close/>
                </a:path>
                <a:path w="182879" h="235585">
                  <a:moveTo>
                    <a:pt x="79146" y="139128"/>
                  </a:moveTo>
                  <a:lnTo>
                    <a:pt x="73647" y="131394"/>
                  </a:lnTo>
                  <a:lnTo>
                    <a:pt x="74422" y="132308"/>
                  </a:lnTo>
                  <a:lnTo>
                    <a:pt x="74942" y="133451"/>
                  </a:lnTo>
                  <a:lnTo>
                    <a:pt x="69164" y="129235"/>
                  </a:lnTo>
                  <a:lnTo>
                    <a:pt x="65138" y="129603"/>
                  </a:lnTo>
                  <a:lnTo>
                    <a:pt x="62687" y="132524"/>
                  </a:lnTo>
                  <a:lnTo>
                    <a:pt x="63017" y="135978"/>
                  </a:lnTo>
                  <a:lnTo>
                    <a:pt x="63741" y="135483"/>
                  </a:lnTo>
                  <a:lnTo>
                    <a:pt x="64566" y="135115"/>
                  </a:lnTo>
                  <a:lnTo>
                    <a:pt x="68872" y="134404"/>
                  </a:lnTo>
                  <a:lnTo>
                    <a:pt x="72072" y="136652"/>
                  </a:lnTo>
                  <a:lnTo>
                    <a:pt x="72644" y="139992"/>
                  </a:lnTo>
                  <a:lnTo>
                    <a:pt x="72821" y="141211"/>
                  </a:lnTo>
                  <a:lnTo>
                    <a:pt x="72669" y="142290"/>
                  </a:lnTo>
                  <a:lnTo>
                    <a:pt x="72275" y="143268"/>
                  </a:lnTo>
                  <a:lnTo>
                    <a:pt x="73342" y="143268"/>
                  </a:lnTo>
                  <a:lnTo>
                    <a:pt x="77139" y="142367"/>
                  </a:lnTo>
                  <a:lnTo>
                    <a:pt x="79146" y="139128"/>
                  </a:lnTo>
                  <a:close/>
                </a:path>
                <a:path w="182879" h="235585">
                  <a:moveTo>
                    <a:pt x="83489" y="72059"/>
                  </a:moveTo>
                  <a:lnTo>
                    <a:pt x="82600" y="66827"/>
                  </a:lnTo>
                  <a:lnTo>
                    <a:pt x="80010" y="64998"/>
                  </a:lnTo>
                  <a:lnTo>
                    <a:pt x="75730" y="65722"/>
                  </a:lnTo>
                  <a:lnTo>
                    <a:pt x="74536" y="66675"/>
                  </a:lnTo>
                  <a:lnTo>
                    <a:pt x="73494" y="68605"/>
                  </a:lnTo>
                  <a:lnTo>
                    <a:pt x="73228" y="69532"/>
                  </a:lnTo>
                  <a:lnTo>
                    <a:pt x="73190" y="70027"/>
                  </a:lnTo>
                  <a:lnTo>
                    <a:pt x="74676" y="70053"/>
                  </a:lnTo>
                  <a:lnTo>
                    <a:pt x="75996" y="70675"/>
                  </a:lnTo>
                  <a:lnTo>
                    <a:pt x="76923" y="71755"/>
                  </a:lnTo>
                  <a:lnTo>
                    <a:pt x="78232" y="72059"/>
                  </a:lnTo>
                  <a:lnTo>
                    <a:pt x="79298" y="73113"/>
                  </a:lnTo>
                  <a:lnTo>
                    <a:pt x="79540" y="74714"/>
                  </a:lnTo>
                  <a:lnTo>
                    <a:pt x="79476" y="75082"/>
                  </a:lnTo>
                  <a:lnTo>
                    <a:pt x="81889" y="74383"/>
                  </a:lnTo>
                  <a:lnTo>
                    <a:pt x="83489" y="72059"/>
                  </a:lnTo>
                  <a:close/>
                </a:path>
                <a:path w="182879" h="235585">
                  <a:moveTo>
                    <a:pt x="89306" y="65011"/>
                  </a:moveTo>
                  <a:lnTo>
                    <a:pt x="88976" y="61379"/>
                  </a:lnTo>
                  <a:lnTo>
                    <a:pt x="87337" y="60020"/>
                  </a:lnTo>
                  <a:lnTo>
                    <a:pt x="84785" y="60248"/>
                  </a:lnTo>
                  <a:lnTo>
                    <a:pt x="84201" y="60566"/>
                  </a:lnTo>
                  <a:lnTo>
                    <a:pt x="83705" y="60972"/>
                  </a:lnTo>
                  <a:lnTo>
                    <a:pt x="85255" y="60744"/>
                  </a:lnTo>
                  <a:lnTo>
                    <a:pt x="86804" y="61556"/>
                  </a:lnTo>
                  <a:lnTo>
                    <a:pt x="87858" y="64477"/>
                  </a:lnTo>
                  <a:lnTo>
                    <a:pt x="87350" y="65951"/>
                  </a:lnTo>
                  <a:lnTo>
                    <a:pt x="86245" y="66814"/>
                  </a:lnTo>
                  <a:lnTo>
                    <a:pt x="88011" y="66560"/>
                  </a:lnTo>
                  <a:lnTo>
                    <a:pt x="89306" y="65011"/>
                  </a:lnTo>
                  <a:close/>
                </a:path>
                <a:path w="182879" h="235585">
                  <a:moveTo>
                    <a:pt x="90131" y="110617"/>
                  </a:moveTo>
                  <a:lnTo>
                    <a:pt x="89916" y="108165"/>
                  </a:lnTo>
                  <a:lnTo>
                    <a:pt x="89573" y="107149"/>
                  </a:lnTo>
                  <a:lnTo>
                    <a:pt x="88976" y="107416"/>
                  </a:lnTo>
                  <a:lnTo>
                    <a:pt x="85864" y="108483"/>
                  </a:lnTo>
                  <a:lnTo>
                    <a:pt x="82499" y="106883"/>
                  </a:lnTo>
                  <a:lnTo>
                    <a:pt x="81343" y="103860"/>
                  </a:lnTo>
                  <a:lnTo>
                    <a:pt x="80289" y="104343"/>
                  </a:lnTo>
                  <a:lnTo>
                    <a:pt x="79438" y="105117"/>
                  </a:lnTo>
                  <a:lnTo>
                    <a:pt x="78130" y="107162"/>
                  </a:lnTo>
                  <a:lnTo>
                    <a:pt x="77762" y="108458"/>
                  </a:lnTo>
                  <a:lnTo>
                    <a:pt x="77990" y="110363"/>
                  </a:lnTo>
                  <a:lnTo>
                    <a:pt x="80200" y="110578"/>
                  </a:lnTo>
                  <a:lnTo>
                    <a:pt x="82105" y="111950"/>
                  </a:lnTo>
                  <a:lnTo>
                    <a:pt x="82969" y="113982"/>
                  </a:lnTo>
                  <a:lnTo>
                    <a:pt x="83362" y="113436"/>
                  </a:lnTo>
                  <a:lnTo>
                    <a:pt x="83858" y="112966"/>
                  </a:lnTo>
                  <a:lnTo>
                    <a:pt x="85839" y="112255"/>
                  </a:lnTo>
                  <a:lnTo>
                    <a:pt x="87236" y="112636"/>
                  </a:lnTo>
                  <a:lnTo>
                    <a:pt x="88125" y="113576"/>
                  </a:lnTo>
                  <a:lnTo>
                    <a:pt x="89395" y="112356"/>
                  </a:lnTo>
                  <a:lnTo>
                    <a:pt x="90131" y="110617"/>
                  </a:lnTo>
                  <a:close/>
                </a:path>
                <a:path w="182879" h="235585">
                  <a:moveTo>
                    <a:pt x="90220" y="173977"/>
                  </a:moveTo>
                  <a:lnTo>
                    <a:pt x="89738" y="168744"/>
                  </a:lnTo>
                  <a:lnTo>
                    <a:pt x="88023" y="166700"/>
                  </a:lnTo>
                  <a:lnTo>
                    <a:pt x="84848" y="165493"/>
                  </a:lnTo>
                  <a:lnTo>
                    <a:pt x="83870" y="165328"/>
                  </a:lnTo>
                  <a:lnTo>
                    <a:pt x="82346" y="165455"/>
                  </a:lnTo>
                  <a:lnTo>
                    <a:pt x="78562" y="166598"/>
                  </a:lnTo>
                  <a:lnTo>
                    <a:pt x="76593" y="169392"/>
                  </a:lnTo>
                  <a:lnTo>
                    <a:pt x="76923" y="172872"/>
                  </a:lnTo>
                  <a:lnTo>
                    <a:pt x="77889" y="176593"/>
                  </a:lnTo>
                  <a:lnTo>
                    <a:pt x="80784" y="178701"/>
                  </a:lnTo>
                  <a:lnTo>
                    <a:pt x="84963" y="178320"/>
                  </a:lnTo>
                  <a:lnTo>
                    <a:pt x="85826" y="178041"/>
                  </a:lnTo>
                  <a:lnTo>
                    <a:pt x="88811" y="176403"/>
                  </a:lnTo>
                  <a:lnTo>
                    <a:pt x="90220" y="173977"/>
                  </a:lnTo>
                  <a:close/>
                </a:path>
                <a:path w="182879" h="235585">
                  <a:moveTo>
                    <a:pt x="91478" y="202298"/>
                  </a:moveTo>
                  <a:lnTo>
                    <a:pt x="86334" y="195668"/>
                  </a:lnTo>
                  <a:lnTo>
                    <a:pt x="86144" y="195389"/>
                  </a:lnTo>
                  <a:lnTo>
                    <a:pt x="86144" y="195668"/>
                  </a:lnTo>
                  <a:lnTo>
                    <a:pt x="85852" y="195656"/>
                  </a:lnTo>
                  <a:lnTo>
                    <a:pt x="86017" y="195630"/>
                  </a:lnTo>
                  <a:lnTo>
                    <a:pt x="86144" y="195668"/>
                  </a:lnTo>
                  <a:lnTo>
                    <a:pt x="86144" y="195389"/>
                  </a:lnTo>
                  <a:lnTo>
                    <a:pt x="84886" y="193522"/>
                  </a:lnTo>
                  <a:lnTo>
                    <a:pt x="82613" y="192570"/>
                  </a:lnTo>
                  <a:lnTo>
                    <a:pt x="82613" y="204279"/>
                  </a:lnTo>
                  <a:lnTo>
                    <a:pt x="81445" y="202869"/>
                  </a:lnTo>
                  <a:lnTo>
                    <a:pt x="82613" y="204279"/>
                  </a:lnTo>
                  <a:lnTo>
                    <a:pt x="82613" y="192570"/>
                  </a:lnTo>
                  <a:lnTo>
                    <a:pt x="74561" y="197904"/>
                  </a:lnTo>
                  <a:lnTo>
                    <a:pt x="73837" y="196977"/>
                  </a:lnTo>
                  <a:lnTo>
                    <a:pt x="72656" y="196430"/>
                  </a:lnTo>
                  <a:lnTo>
                    <a:pt x="69557" y="196951"/>
                  </a:lnTo>
                  <a:lnTo>
                    <a:pt x="68313" y="198678"/>
                  </a:lnTo>
                  <a:lnTo>
                    <a:pt x="68935" y="202323"/>
                  </a:lnTo>
                  <a:lnTo>
                    <a:pt x="70675" y="203555"/>
                  </a:lnTo>
                  <a:lnTo>
                    <a:pt x="73533" y="203073"/>
                  </a:lnTo>
                  <a:lnTo>
                    <a:pt x="74333" y="202438"/>
                  </a:lnTo>
                  <a:lnTo>
                    <a:pt x="74815" y="201625"/>
                  </a:lnTo>
                  <a:lnTo>
                    <a:pt x="75755" y="204127"/>
                  </a:lnTo>
                  <a:lnTo>
                    <a:pt x="78117" y="205778"/>
                  </a:lnTo>
                  <a:lnTo>
                    <a:pt x="81902" y="205841"/>
                  </a:lnTo>
                  <a:lnTo>
                    <a:pt x="83083" y="205562"/>
                  </a:lnTo>
                  <a:lnTo>
                    <a:pt x="84150" y="205028"/>
                  </a:lnTo>
                  <a:lnTo>
                    <a:pt x="84937" y="205397"/>
                  </a:lnTo>
                  <a:lnTo>
                    <a:pt x="85801" y="205651"/>
                  </a:lnTo>
                  <a:lnTo>
                    <a:pt x="87337" y="205511"/>
                  </a:lnTo>
                  <a:lnTo>
                    <a:pt x="90258" y="204203"/>
                  </a:lnTo>
                  <a:lnTo>
                    <a:pt x="91478" y="202298"/>
                  </a:lnTo>
                  <a:close/>
                </a:path>
                <a:path w="182879" h="235585">
                  <a:moveTo>
                    <a:pt x="93116" y="227634"/>
                  </a:moveTo>
                  <a:lnTo>
                    <a:pt x="92125" y="223520"/>
                  </a:lnTo>
                  <a:lnTo>
                    <a:pt x="89420" y="221869"/>
                  </a:lnTo>
                  <a:lnTo>
                    <a:pt x="84023" y="223151"/>
                  </a:lnTo>
                  <a:lnTo>
                    <a:pt x="82359" y="225831"/>
                  </a:lnTo>
                  <a:lnTo>
                    <a:pt x="83426" y="230301"/>
                  </a:lnTo>
                  <a:lnTo>
                    <a:pt x="84823" y="231559"/>
                  </a:lnTo>
                  <a:lnTo>
                    <a:pt x="87299" y="232308"/>
                  </a:lnTo>
                  <a:lnTo>
                    <a:pt x="88163" y="232410"/>
                  </a:lnTo>
                  <a:lnTo>
                    <a:pt x="90297" y="231914"/>
                  </a:lnTo>
                  <a:lnTo>
                    <a:pt x="91274" y="231152"/>
                  </a:lnTo>
                  <a:lnTo>
                    <a:pt x="92748" y="229057"/>
                  </a:lnTo>
                  <a:lnTo>
                    <a:pt x="93116" y="227634"/>
                  </a:lnTo>
                  <a:close/>
                </a:path>
                <a:path w="182879" h="235585">
                  <a:moveTo>
                    <a:pt x="95681" y="39281"/>
                  </a:moveTo>
                  <a:lnTo>
                    <a:pt x="95478" y="37058"/>
                  </a:lnTo>
                  <a:lnTo>
                    <a:pt x="93840" y="35712"/>
                  </a:lnTo>
                  <a:lnTo>
                    <a:pt x="90131" y="36042"/>
                  </a:lnTo>
                  <a:lnTo>
                    <a:pt x="88760" y="37680"/>
                  </a:lnTo>
                  <a:lnTo>
                    <a:pt x="88950" y="39776"/>
                  </a:lnTo>
                  <a:lnTo>
                    <a:pt x="89154" y="40233"/>
                  </a:lnTo>
                  <a:lnTo>
                    <a:pt x="90373" y="40424"/>
                  </a:lnTo>
                  <a:lnTo>
                    <a:pt x="91363" y="41262"/>
                  </a:lnTo>
                  <a:lnTo>
                    <a:pt x="90373" y="40424"/>
                  </a:lnTo>
                  <a:lnTo>
                    <a:pt x="88506" y="40220"/>
                  </a:lnTo>
                  <a:lnTo>
                    <a:pt x="89331" y="41084"/>
                  </a:lnTo>
                  <a:lnTo>
                    <a:pt x="89890" y="42214"/>
                  </a:lnTo>
                  <a:lnTo>
                    <a:pt x="89941" y="44056"/>
                  </a:lnTo>
                  <a:lnTo>
                    <a:pt x="89649" y="45085"/>
                  </a:lnTo>
                  <a:lnTo>
                    <a:pt x="90144" y="45237"/>
                  </a:lnTo>
                  <a:lnTo>
                    <a:pt x="90563" y="45529"/>
                  </a:lnTo>
                  <a:lnTo>
                    <a:pt x="90932" y="45885"/>
                  </a:lnTo>
                  <a:lnTo>
                    <a:pt x="91313" y="45516"/>
                  </a:lnTo>
                  <a:lnTo>
                    <a:pt x="91605" y="45085"/>
                  </a:lnTo>
                  <a:lnTo>
                    <a:pt x="91782" y="44589"/>
                  </a:lnTo>
                  <a:lnTo>
                    <a:pt x="91795" y="44310"/>
                  </a:lnTo>
                  <a:lnTo>
                    <a:pt x="92011" y="43230"/>
                  </a:lnTo>
                  <a:lnTo>
                    <a:pt x="91935" y="42760"/>
                  </a:lnTo>
                  <a:lnTo>
                    <a:pt x="91808" y="42468"/>
                  </a:lnTo>
                  <a:lnTo>
                    <a:pt x="92316" y="42519"/>
                  </a:lnTo>
                  <a:lnTo>
                    <a:pt x="92875" y="41414"/>
                  </a:lnTo>
                  <a:lnTo>
                    <a:pt x="93814" y="40500"/>
                  </a:lnTo>
                  <a:lnTo>
                    <a:pt x="95224" y="40005"/>
                  </a:lnTo>
                  <a:lnTo>
                    <a:pt x="95529" y="39992"/>
                  </a:lnTo>
                  <a:lnTo>
                    <a:pt x="95681" y="39281"/>
                  </a:lnTo>
                  <a:close/>
                </a:path>
                <a:path w="182879" h="235585">
                  <a:moveTo>
                    <a:pt x="96647" y="17856"/>
                  </a:moveTo>
                  <a:lnTo>
                    <a:pt x="96316" y="17068"/>
                  </a:lnTo>
                  <a:lnTo>
                    <a:pt x="94996" y="15760"/>
                  </a:lnTo>
                  <a:lnTo>
                    <a:pt x="94208" y="15430"/>
                  </a:lnTo>
                  <a:lnTo>
                    <a:pt x="92341" y="15430"/>
                  </a:lnTo>
                  <a:lnTo>
                    <a:pt x="91554" y="15760"/>
                  </a:lnTo>
                  <a:lnTo>
                    <a:pt x="90233" y="17068"/>
                  </a:lnTo>
                  <a:lnTo>
                    <a:pt x="89903" y="17856"/>
                  </a:lnTo>
                  <a:lnTo>
                    <a:pt x="89903" y="19697"/>
                  </a:lnTo>
                  <a:lnTo>
                    <a:pt x="90233" y="20485"/>
                  </a:lnTo>
                  <a:lnTo>
                    <a:pt x="91554" y="21793"/>
                  </a:lnTo>
                  <a:lnTo>
                    <a:pt x="92341" y="22123"/>
                  </a:lnTo>
                  <a:lnTo>
                    <a:pt x="94208" y="22123"/>
                  </a:lnTo>
                  <a:lnTo>
                    <a:pt x="94996" y="21793"/>
                  </a:lnTo>
                  <a:lnTo>
                    <a:pt x="96316" y="20485"/>
                  </a:lnTo>
                  <a:lnTo>
                    <a:pt x="96647" y="19697"/>
                  </a:lnTo>
                  <a:lnTo>
                    <a:pt x="96647" y="17856"/>
                  </a:lnTo>
                  <a:close/>
                </a:path>
                <a:path w="182879" h="235585">
                  <a:moveTo>
                    <a:pt x="104444" y="79438"/>
                  </a:moveTo>
                  <a:lnTo>
                    <a:pt x="104101" y="75793"/>
                  </a:lnTo>
                  <a:lnTo>
                    <a:pt x="103720" y="75018"/>
                  </a:lnTo>
                  <a:lnTo>
                    <a:pt x="103212" y="74320"/>
                  </a:lnTo>
                  <a:lnTo>
                    <a:pt x="102527" y="76365"/>
                  </a:lnTo>
                  <a:lnTo>
                    <a:pt x="100774" y="77990"/>
                  </a:lnTo>
                  <a:lnTo>
                    <a:pt x="98488" y="78371"/>
                  </a:lnTo>
                  <a:lnTo>
                    <a:pt x="97612" y="78422"/>
                  </a:lnTo>
                  <a:lnTo>
                    <a:pt x="96304" y="78917"/>
                  </a:lnTo>
                  <a:lnTo>
                    <a:pt x="95427" y="79006"/>
                  </a:lnTo>
                  <a:lnTo>
                    <a:pt x="94576" y="78917"/>
                  </a:lnTo>
                  <a:lnTo>
                    <a:pt x="94780" y="79438"/>
                  </a:lnTo>
                  <a:lnTo>
                    <a:pt x="95415" y="80302"/>
                  </a:lnTo>
                  <a:lnTo>
                    <a:pt x="96431" y="81508"/>
                  </a:lnTo>
                  <a:lnTo>
                    <a:pt x="97942" y="82270"/>
                  </a:lnTo>
                  <a:lnTo>
                    <a:pt x="102400" y="81864"/>
                  </a:lnTo>
                  <a:lnTo>
                    <a:pt x="104444" y="79438"/>
                  </a:lnTo>
                  <a:close/>
                </a:path>
                <a:path w="182879" h="235585">
                  <a:moveTo>
                    <a:pt x="106934" y="144665"/>
                  </a:moveTo>
                  <a:lnTo>
                    <a:pt x="105841" y="140081"/>
                  </a:lnTo>
                  <a:lnTo>
                    <a:pt x="105308" y="139153"/>
                  </a:lnTo>
                  <a:lnTo>
                    <a:pt x="103060" y="136639"/>
                  </a:lnTo>
                  <a:lnTo>
                    <a:pt x="101993" y="136258"/>
                  </a:lnTo>
                  <a:lnTo>
                    <a:pt x="101993" y="146431"/>
                  </a:lnTo>
                  <a:lnTo>
                    <a:pt x="101511" y="141300"/>
                  </a:lnTo>
                  <a:lnTo>
                    <a:pt x="98310" y="138671"/>
                  </a:lnTo>
                  <a:lnTo>
                    <a:pt x="101511" y="141300"/>
                  </a:lnTo>
                  <a:lnTo>
                    <a:pt x="101993" y="146431"/>
                  </a:lnTo>
                  <a:lnTo>
                    <a:pt x="101993" y="136258"/>
                  </a:lnTo>
                  <a:lnTo>
                    <a:pt x="100622" y="135750"/>
                  </a:lnTo>
                  <a:lnTo>
                    <a:pt x="96481" y="136728"/>
                  </a:lnTo>
                  <a:lnTo>
                    <a:pt x="95123" y="137744"/>
                  </a:lnTo>
                  <a:lnTo>
                    <a:pt x="94234" y="139077"/>
                  </a:lnTo>
                  <a:lnTo>
                    <a:pt x="93218" y="139255"/>
                  </a:lnTo>
                  <a:lnTo>
                    <a:pt x="92290" y="139636"/>
                  </a:lnTo>
                  <a:lnTo>
                    <a:pt x="90119" y="141185"/>
                  </a:lnTo>
                  <a:lnTo>
                    <a:pt x="89166" y="142659"/>
                  </a:lnTo>
                  <a:lnTo>
                    <a:pt x="88709" y="145491"/>
                  </a:lnTo>
                  <a:lnTo>
                    <a:pt x="88887" y="146913"/>
                  </a:lnTo>
                  <a:lnTo>
                    <a:pt x="89242" y="147929"/>
                  </a:lnTo>
                  <a:lnTo>
                    <a:pt x="90220" y="146596"/>
                  </a:lnTo>
                  <a:lnTo>
                    <a:pt x="91694" y="145618"/>
                  </a:lnTo>
                  <a:lnTo>
                    <a:pt x="96545" y="144818"/>
                  </a:lnTo>
                  <a:lnTo>
                    <a:pt x="99479" y="146519"/>
                  </a:lnTo>
                  <a:lnTo>
                    <a:pt x="100622" y="149275"/>
                  </a:lnTo>
                  <a:lnTo>
                    <a:pt x="100749" y="149085"/>
                  </a:lnTo>
                  <a:lnTo>
                    <a:pt x="104762" y="148183"/>
                  </a:lnTo>
                  <a:lnTo>
                    <a:pt x="106934" y="144665"/>
                  </a:lnTo>
                  <a:close/>
                </a:path>
                <a:path w="182879" h="235585">
                  <a:moveTo>
                    <a:pt x="107632" y="54356"/>
                  </a:moveTo>
                  <a:lnTo>
                    <a:pt x="106794" y="52184"/>
                  </a:lnTo>
                  <a:lnTo>
                    <a:pt x="104597" y="50774"/>
                  </a:lnTo>
                  <a:lnTo>
                    <a:pt x="99466" y="51638"/>
                  </a:lnTo>
                  <a:lnTo>
                    <a:pt x="97624" y="54203"/>
                  </a:lnTo>
                  <a:lnTo>
                    <a:pt x="98539" y="59639"/>
                  </a:lnTo>
                  <a:lnTo>
                    <a:pt x="101130" y="61468"/>
                  </a:lnTo>
                  <a:lnTo>
                    <a:pt x="104444" y="60909"/>
                  </a:lnTo>
                  <a:lnTo>
                    <a:pt x="105448" y="60401"/>
                  </a:lnTo>
                  <a:lnTo>
                    <a:pt x="104508" y="59842"/>
                  </a:lnTo>
                  <a:lnTo>
                    <a:pt x="103835" y="58877"/>
                  </a:lnTo>
                  <a:lnTo>
                    <a:pt x="103746" y="55854"/>
                  </a:lnTo>
                  <a:lnTo>
                    <a:pt x="105206" y="54317"/>
                  </a:lnTo>
                  <a:lnTo>
                    <a:pt x="107264" y="54254"/>
                  </a:lnTo>
                  <a:lnTo>
                    <a:pt x="107632" y="54356"/>
                  </a:lnTo>
                  <a:close/>
                </a:path>
                <a:path w="182879" h="235585">
                  <a:moveTo>
                    <a:pt x="115023" y="53225"/>
                  </a:moveTo>
                  <a:lnTo>
                    <a:pt x="114554" y="52019"/>
                  </a:lnTo>
                  <a:lnTo>
                    <a:pt x="113436" y="51206"/>
                  </a:lnTo>
                  <a:lnTo>
                    <a:pt x="112090" y="51142"/>
                  </a:lnTo>
                  <a:lnTo>
                    <a:pt x="111150" y="51371"/>
                  </a:lnTo>
                  <a:lnTo>
                    <a:pt x="110667" y="51371"/>
                  </a:lnTo>
                  <a:lnTo>
                    <a:pt x="109664" y="51790"/>
                  </a:lnTo>
                  <a:lnTo>
                    <a:pt x="108940" y="52641"/>
                  </a:lnTo>
                  <a:lnTo>
                    <a:pt x="108699" y="53695"/>
                  </a:lnTo>
                  <a:lnTo>
                    <a:pt x="109410" y="53009"/>
                  </a:lnTo>
                  <a:lnTo>
                    <a:pt x="110286" y="52476"/>
                  </a:lnTo>
                  <a:lnTo>
                    <a:pt x="112699" y="52120"/>
                  </a:lnTo>
                  <a:lnTo>
                    <a:pt x="114007" y="52489"/>
                  </a:lnTo>
                  <a:lnTo>
                    <a:pt x="115023" y="53225"/>
                  </a:lnTo>
                  <a:close/>
                </a:path>
                <a:path w="182879" h="235585">
                  <a:moveTo>
                    <a:pt x="117309" y="183946"/>
                  </a:moveTo>
                  <a:lnTo>
                    <a:pt x="116928" y="179870"/>
                  </a:lnTo>
                  <a:lnTo>
                    <a:pt x="113728" y="177228"/>
                  </a:lnTo>
                  <a:lnTo>
                    <a:pt x="109740" y="177634"/>
                  </a:lnTo>
                  <a:lnTo>
                    <a:pt x="106324" y="178142"/>
                  </a:lnTo>
                  <a:lnTo>
                    <a:pt x="103847" y="181190"/>
                  </a:lnTo>
                  <a:lnTo>
                    <a:pt x="104279" y="185851"/>
                  </a:lnTo>
                  <a:lnTo>
                    <a:pt x="104736" y="186944"/>
                  </a:lnTo>
                  <a:lnTo>
                    <a:pt x="106337" y="188912"/>
                  </a:lnTo>
                  <a:lnTo>
                    <a:pt x="108343" y="190271"/>
                  </a:lnTo>
                  <a:lnTo>
                    <a:pt x="109778" y="190690"/>
                  </a:lnTo>
                  <a:lnTo>
                    <a:pt x="112699" y="190423"/>
                  </a:lnTo>
                  <a:lnTo>
                    <a:pt x="113931" y="189877"/>
                  </a:lnTo>
                  <a:lnTo>
                    <a:pt x="116166" y="188023"/>
                  </a:lnTo>
                  <a:lnTo>
                    <a:pt x="117017" y="186537"/>
                  </a:lnTo>
                  <a:lnTo>
                    <a:pt x="117309" y="183946"/>
                  </a:lnTo>
                  <a:close/>
                </a:path>
                <a:path w="182879" h="235585">
                  <a:moveTo>
                    <a:pt x="117703" y="122770"/>
                  </a:moveTo>
                  <a:lnTo>
                    <a:pt x="116649" y="118719"/>
                  </a:lnTo>
                  <a:lnTo>
                    <a:pt x="116522" y="121856"/>
                  </a:lnTo>
                  <a:lnTo>
                    <a:pt x="116649" y="117856"/>
                  </a:lnTo>
                  <a:lnTo>
                    <a:pt x="116522" y="116535"/>
                  </a:lnTo>
                  <a:lnTo>
                    <a:pt x="116014" y="115341"/>
                  </a:lnTo>
                  <a:lnTo>
                    <a:pt x="115227" y="114376"/>
                  </a:lnTo>
                  <a:lnTo>
                    <a:pt x="112953" y="114592"/>
                  </a:lnTo>
                  <a:lnTo>
                    <a:pt x="110947" y="113703"/>
                  </a:lnTo>
                  <a:lnTo>
                    <a:pt x="110947" y="123926"/>
                  </a:lnTo>
                  <a:lnTo>
                    <a:pt x="110934" y="124904"/>
                  </a:lnTo>
                  <a:lnTo>
                    <a:pt x="110896" y="125590"/>
                  </a:lnTo>
                  <a:lnTo>
                    <a:pt x="110731" y="126263"/>
                  </a:lnTo>
                  <a:lnTo>
                    <a:pt x="110883" y="125603"/>
                  </a:lnTo>
                  <a:lnTo>
                    <a:pt x="110947" y="123926"/>
                  </a:lnTo>
                  <a:lnTo>
                    <a:pt x="110947" y="113703"/>
                  </a:lnTo>
                  <a:lnTo>
                    <a:pt x="110820" y="113639"/>
                  </a:lnTo>
                  <a:lnTo>
                    <a:pt x="109474" y="111963"/>
                  </a:lnTo>
                  <a:lnTo>
                    <a:pt x="106210" y="112280"/>
                  </a:lnTo>
                  <a:lnTo>
                    <a:pt x="103759" y="114909"/>
                  </a:lnTo>
                  <a:lnTo>
                    <a:pt x="103568" y="118071"/>
                  </a:lnTo>
                  <a:lnTo>
                    <a:pt x="107048" y="117640"/>
                  </a:lnTo>
                  <a:lnTo>
                    <a:pt x="103124" y="118135"/>
                  </a:lnTo>
                  <a:lnTo>
                    <a:pt x="99631" y="118808"/>
                  </a:lnTo>
                  <a:lnTo>
                    <a:pt x="97307" y="122110"/>
                  </a:lnTo>
                  <a:lnTo>
                    <a:pt x="98005" y="125971"/>
                  </a:lnTo>
                  <a:lnTo>
                    <a:pt x="98653" y="128803"/>
                  </a:lnTo>
                  <a:lnTo>
                    <a:pt x="101079" y="130810"/>
                  </a:lnTo>
                  <a:lnTo>
                    <a:pt x="103898" y="131013"/>
                  </a:lnTo>
                  <a:lnTo>
                    <a:pt x="104635" y="129514"/>
                  </a:lnTo>
                  <a:lnTo>
                    <a:pt x="105943" y="128308"/>
                  </a:lnTo>
                  <a:lnTo>
                    <a:pt x="108521" y="127431"/>
                  </a:lnTo>
                  <a:lnTo>
                    <a:pt x="109410" y="127317"/>
                  </a:lnTo>
                  <a:lnTo>
                    <a:pt x="110274" y="127381"/>
                  </a:lnTo>
                  <a:lnTo>
                    <a:pt x="110477" y="126885"/>
                  </a:lnTo>
                  <a:lnTo>
                    <a:pt x="111785" y="126936"/>
                  </a:lnTo>
                  <a:lnTo>
                    <a:pt x="115697" y="126009"/>
                  </a:lnTo>
                  <a:lnTo>
                    <a:pt x="117703" y="122770"/>
                  </a:lnTo>
                  <a:close/>
                </a:path>
                <a:path w="182879" h="235585">
                  <a:moveTo>
                    <a:pt x="123659" y="214985"/>
                  </a:moveTo>
                  <a:lnTo>
                    <a:pt x="123367" y="211912"/>
                  </a:lnTo>
                  <a:lnTo>
                    <a:pt x="123126" y="211328"/>
                  </a:lnTo>
                  <a:lnTo>
                    <a:pt x="122491" y="209156"/>
                  </a:lnTo>
                  <a:lnTo>
                    <a:pt x="120497" y="207632"/>
                  </a:lnTo>
                  <a:lnTo>
                    <a:pt x="117322" y="207784"/>
                  </a:lnTo>
                  <a:lnTo>
                    <a:pt x="114985" y="208851"/>
                  </a:lnTo>
                  <a:lnTo>
                    <a:pt x="116217" y="208241"/>
                  </a:lnTo>
                  <a:lnTo>
                    <a:pt x="116293" y="207518"/>
                  </a:lnTo>
                  <a:lnTo>
                    <a:pt x="116281" y="206768"/>
                  </a:lnTo>
                  <a:lnTo>
                    <a:pt x="115036" y="202412"/>
                  </a:lnTo>
                  <a:lnTo>
                    <a:pt x="111620" y="200380"/>
                  </a:lnTo>
                  <a:lnTo>
                    <a:pt x="106680" y="201549"/>
                  </a:lnTo>
                  <a:lnTo>
                    <a:pt x="105448" y="202412"/>
                  </a:lnTo>
                  <a:lnTo>
                    <a:pt x="103365" y="205028"/>
                  </a:lnTo>
                  <a:lnTo>
                    <a:pt x="102831" y="207035"/>
                  </a:lnTo>
                  <a:lnTo>
                    <a:pt x="103670" y="210527"/>
                  </a:lnTo>
                  <a:lnTo>
                    <a:pt x="104508" y="211747"/>
                  </a:lnTo>
                  <a:lnTo>
                    <a:pt x="107137" y="213817"/>
                  </a:lnTo>
                  <a:lnTo>
                    <a:pt x="109181" y="214363"/>
                  </a:lnTo>
                  <a:lnTo>
                    <a:pt x="112204" y="213588"/>
                  </a:lnTo>
                  <a:lnTo>
                    <a:pt x="112852" y="213283"/>
                  </a:lnTo>
                  <a:lnTo>
                    <a:pt x="113385" y="212928"/>
                  </a:lnTo>
                  <a:lnTo>
                    <a:pt x="113398" y="213144"/>
                  </a:lnTo>
                  <a:lnTo>
                    <a:pt x="113639" y="215785"/>
                  </a:lnTo>
                  <a:lnTo>
                    <a:pt x="115925" y="217690"/>
                  </a:lnTo>
                  <a:lnTo>
                    <a:pt x="118656" y="217614"/>
                  </a:lnTo>
                  <a:lnTo>
                    <a:pt x="118859" y="217652"/>
                  </a:lnTo>
                  <a:lnTo>
                    <a:pt x="121627" y="217398"/>
                  </a:lnTo>
                  <a:lnTo>
                    <a:pt x="123659" y="214985"/>
                  </a:lnTo>
                  <a:close/>
                </a:path>
                <a:path w="182879" h="235585">
                  <a:moveTo>
                    <a:pt x="129374" y="47459"/>
                  </a:moveTo>
                  <a:lnTo>
                    <a:pt x="128536" y="47117"/>
                  </a:lnTo>
                  <a:lnTo>
                    <a:pt x="127635" y="46926"/>
                  </a:lnTo>
                  <a:lnTo>
                    <a:pt x="123939" y="47536"/>
                  </a:lnTo>
                  <a:lnTo>
                    <a:pt x="122097" y="50114"/>
                  </a:lnTo>
                  <a:lnTo>
                    <a:pt x="122961" y="55219"/>
                  </a:lnTo>
                  <a:lnTo>
                    <a:pt x="125044" y="56819"/>
                  </a:lnTo>
                  <a:lnTo>
                    <a:pt x="127393" y="56870"/>
                  </a:lnTo>
                  <a:lnTo>
                    <a:pt x="126885" y="56299"/>
                  </a:lnTo>
                  <a:lnTo>
                    <a:pt x="126466" y="55626"/>
                  </a:lnTo>
                  <a:lnTo>
                    <a:pt x="125171" y="51904"/>
                  </a:lnTo>
                  <a:lnTo>
                    <a:pt x="126593" y="48755"/>
                  </a:lnTo>
                  <a:lnTo>
                    <a:pt x="129374" y="47459"/>
                  </a:lnTo>
                  <a:close/>
                </a:path>
                <a:path w="182879" h="235585">
                  <a:moveTo>
                    <a:pt x="130784" y="101282"/>
                  </a:moveTo>
                  <a:lnTo>
                    <a:pt x="130162" y="94678"/>
                  </a:lnTo>
                  <a:lnTo>
                    <a:pt x="127215" y="92227"/>
                  </a:lnTo>
                  <a:lnTo>
                    <a:pt x="123405" y="92583"/>
                  </a:lnTo>
                  <a:lnTo>
                    <a:pt x="122529" y="92837"/>
                  </a:lnTo>
                  <a:lnTo>
                    <a:pt x="123024" y="93573"/>
                  </a:lnTo>
                  <a:lnTo>
                    <a:pt x="123393" y="94424"/>
                  </a:lnTo>
                  <a:lnTo>
                    <a:pt x="124015" y="98056"/>
                  </a:lnTo>
                  <a:lnTo>
                    <a:pt x="122745" y="100622"/>
                  </a:lnTo>
                  <a:lnTo>
                    <a:pt x="120548" y="101981"/>
                  </a:lnTo>
                  <a:lnTo>
                    <a:pt x="121005" y="102806"/>
                  </a:lnTo>
                  <a:lnTo>
                    <a:pt x="121259" y="103606"/>
                  </a:lnTo>
                  <a:lnTo>
                    <a:pt x="122339" y="104279"/>
                  </a:lnTo>
                  <a:lnTo>
                    <a:pt x="123621" y="104635"/>
                  </a:lnTo>
                  <a:lnTo>
                    <a:pt x="128320" y="104216"/>
                  </a:lnTo>
                  <a:lnTo>
                    <a:pt x="130784" y="101282"/>
                  </a:lnTo>
                  <a:close/>
                </a:path>
                <a:path w="182879" h="235585">
                  <a:moveTo>
                    <a:pt x="131800" y="232752"/>
                  </a:moveTo>
                  <a:lnTo>
                    <a:pt x="131546" y="229971"/>
                  </a:lnTo>
                  <a:lnTo>
                    <a:pt x="129908" y="228612"/>
                  </a:lnTo>
                  <a:lnTo>
                    <a:pt x="127762" y="228815"/>
                  </a:lnTo>
                  <a:lnTo>
                    <a:pt x="126123" y="229438"/>
                  </a:lnTo>
                  <a:lnTo>
                    <a:pt x="125323" y="230365"/>
                  </a:lnTo>
                  <a:lnTo>
                    <a:pt x="124968" y="232105"/>
                  </a:lnTo>
                  <a:lnTo>
                    <a:pt x="125095" y="233400"/>
                  </a:lnTo>
                  <a:lnTo>
                    <a:pt x="125615" y="234226"/>
                  </a:lnTo>
                  <a:lnTo>
                    <a:pt x="126987" y="235254"/>
                  </a:lnTo>
                  <a:lnTo>
                    <a:pt x="127800" y="235534"/>
                  </a:lnTo>
                  <a:lnTo>
                    <a:pt x="129578" y="235369"/>
                  </a:lnTo>
                  <a:lnTo>
                    <a:pt x="130365" y="234924"/>
                  </a:lnTo>
                  <a:lnTo>
                    <a:pt x="131483" y="233629"/>
                  </a:lnTo>
                  <a:lnTo>
                    <a:pt x="131800" y="232752"/>
                  </a:lnTo>
                  <a:close/>
                </a:path>
                <a:path w="182879" h="235585">
                  <a:moveTo>
                    <a:pt x="133680" y="153200"/>
                  </a:moveTo>
                  <a:lnTo>
                    <a:pt x="133540" y="151358"/>
                  </a:lnTo>
                  <a:lnTo>
                    <a:pt x="132613" y="147497"/>
                  </a:lnTo>
                  <a:lnTo>
                    <a:pt x="129070" y="145326"/>
                  </a:lnTo>
                  <a:lnTo>
                    <a:pt x="123837" y="146570"/>
                  </a:lnTo>
                  <a:lnTo>
                    <a:pt x="122478" y="147586"/>
                  </a:lnTo>
                  <a:lnTo>
                    <a:pt x="121145" y="149720"/>
                  </a:lnTo>
                  <a:lnTo>
                    <a:pt x="120738" y="149720"/>
                  </a:lnTo>
                  <a:lnTo>
                    <a:pt x="117132" y="150050"/>
                  </a:lnTo>
                  <a:lnTo>
                    <a:pt x="114465" y="153225"/>
                  </a:lnTo>
                  <a:lnTo>
                    <a:pt x="114858" y="157429"/>
                  </a:lnTo>
                  <a:lnTo>
                    <a:pt x="115227" y="158534"/>
                  </a:lnTo>
                  <a:lnTo>
                    <a:pt x="115811" y="157568"/>
                  </a:lnTo>
                  <a:lnTo>
                    <a:pt x="116687" y="156756"/>
                  </a:lnTo>
                  <a:lnTo>
                    <a:pt x="118402" y="156171"/>
                  </a:lnTo>
                  <a:lnTo>
                    <a:pt x="119532" y="156133"/>
                  </a:lnTo>
                  <a:lnTo>
                    <a:pt x="120840" y="155511"/>
                  </a:lnTo>
                  <a:lnTo>
                    <a:pt x="123990" y="154990"/>
                  </a:lnTo>
                  <a:lnTo>
                    <a:pt x="126276" y="155943"/>
                  </a:lnTo>
                  <a:lnTo>
                    <a:pt x="127723" y="157670"/>
                  </a:lnTo>
                  <a:lnTo>
                    <a:pt x="128587" y="158864"/>
                  </a:lnTo>
                  <a:lnTo>
                    <a:pt x="129578" y="158546"/>
                  </a:lnTo>
                  <a:lnTo>
                    <a:pt x="131356" y="157645"/>
                  </a:lnTo>
                  <a:lnTo>
                    <a:pt x="132384" y="156552"/>
                  </a:lnTo>
                  <a:lnTo>
                    <a:pt x="133451" y="154279"/>
                  </a:lnTo>
                  <a:lnTo>
                    <a:pt x="133680" y="153200"/>
                  </a:lnTo>
                  <a:close/>
                </a:path>
                <a:path w="182879" h="235585">
                  <a:moveTo>
                    <a:pt x="138430" y="122936"/>
                  </a:moveTo>
                  <a:lnTo>
                    <a:pt x="137375" y="122034"/>
                  </a:lnTo>
                  <a:lnTo>
                    <a:pt x="136601" y="120815"/>
                  </a:lnTo>
                  <a:lnTo>
                    <a:pt x="136283" y="119380"/>
                  </a:lnTo>
                  <a:lnTo>
                    <a:pt x="135458" y="119240"/>
                  </a:lnTo>
                  <a:lnTo>
                    <a:pt x="134581" y="119265"/>
                  </a:lnTo>
                  <a:lnTo>
                    <a:pt x="132918" y="119748"/>
                  </a:lnTo>
                  <a:lnTo>
                    <a:pt x="133121" y="120065"/>
                  </a:lnTo>
                  <a:lnTo>
                    <a:pt x="133743" y="121805"/>
                  </a:lnTo>
                  <a:lnTo>
                    <a:pt x="132867" y="123672"/>
                  </a:lnTo>
                  <a:lnTo>
                    <a:pt x="132867" y="126923"/>
                  </a:lnTo>
                  <a:lnTo>
                    <a:pt x="130695" y="126733"/>
                  </a:lnTo>
                  <a:lnTo>
                    <a:pt x="131889" y="126809"/>
                  </a:lnTo>
                  <a:lnTo>
                    <a:pt x="132867" y="126923"/>
                  </a:lnTo>
                  <a:lnTo>
                    <a:pt x="132867" y="123672"/>
                  </a:lnTo>
                  <a:lnTo>
                    <a:pt x="130340" y="124625"/>
                  </a:lnTo>
                  <a:lnTo>
                    <a:pt x="129565" y="124561"/>
                  </a:lnTo>
                  <a:lnTo>
                    <a:pt x="128854" y="124320"/>
                  </a:lnTo>
                  <a:lnTo>
                    <a:pt x="128676" y="125056"/>
                  </a:lnTo>
                  <a:lnTo>
                    <a:pt x="128638" y="125831"/>
                  </a:lnTo>
                  <a:lnTo>
                    <a:pt x="128803" y="127177"/>
                  </a:lnTo>
                  <a:lnTo>
                    <a:pt x="125945" y="128270"/>
                  </a:lnTo>
                  <a:lnTo>
                    <a:pt x="124155" y="131229"/>
                  </a:lnTo>
                  <a:lnTo>
                    <a:pt x="125285" y="137896"/>
                  </a:lnTo>
                  <a:lnTo>
                    <a:pt x="128676" y="140296"/>
                  </a:lnTo>
                  <a:lnTo>
                    <a:pt x="132689" y="139585"/>
                  </a:lnTo>
                  <a:lnTo>
                    <a:pt x="132537" y="136982"/>
                  </a:lnTo>
                  <a:lnTo>
                    <a:pt x="133959" y="134518"/>
                  </a:lnTo>
                  <a:lnTo>
                    <a:pt x="136372" y="133350"/>
                  </a:lnTo>
                  <a:lnTo>
                    <a:pt x="134747" y="127812"/>
                  </a:lnTo>
                  <a:lnTo>
                    <a:pt x="134277" y="126225"/>
                  </a:lnTo>
                  <a:lnTo>
                    <a:pt x="135102" y="125564"/>
                  </a:lnTo>
                  <a:lnTo>
                    <a:pt x="133896" y="125691"/>
                  </a:lnTo>
                  <a:lnTo>
                    <a:pt x="135102" y="125564"/>
                  </a:lnTo>
                  <a:lnTo>
                    <a:pt x="138430" y="122936"/>
                  </a:lnTo>
                  <a:close/>
                </a:path>
                <a:path w="182879" h="235585">
                  <a:moveTo>
                    <a:pt x="143370" y="171742"/>
                  </a:moveTo>
                  <a:lnTo>
                    <a:pt x="142659" y="164871"/>
                  </a:lnTo>
                  <a:lnTo>
                    <a:pt x="142189" y="161480"/>
                  </a:lnTo>
                  <a:lnTo>
                    <a:pt x="140804" y="162801"/>
                  </a:lnTo>
                  <a:lnTo>
                    <a:pt x="139992" y="164693"/>
                  </a:lnTo>
                  <a:lnTo>
                    <a:pt x="140385" y="168910"/>
                  </a:lnTo>
                  <a:lnTo>
                    <a:pt x="141630" y="170713"/>
                  </a:lnTo>
                  <a:lnTo>
                    <a:pt x="143370" y="171742"/>
                  </a:lnTo>
                  <a:close/>
                </a:path>
                <a:path w="182879" h="235585">
                  <a:moveTo>
                    <a:pt x="143840" y="205130"/>
                  </a:moveTo>
                  <a:lnTo>
                    <a:pt x="143383" y="205117"/>
                  </a:lnTo>
                  <a:lnTo>
                    <a:pt x="142849" y="203098"/>
                  </a:lnTo>
                  <a:lnTo>
                    <a:pt x="141465" y="201637"/>
                  </a:lnTo>
                  <a:lnTo>
                    <a:pt x="138671" y="200533"/>
                  </a:lnTo>
                  <a:lnTo>
                    <a:pt x="137452" y="200406"/>
                  </a:lnTo>
                  <a:lnTo>
                    <a:pt x="135191" y="201041"/>
                  </a:lnTo>
                  <a:lnTo>
                    <a:pt x="132562" y="202387"/>
                  </a:lnTo>
                  <a:lnTo>
                    <a:pt x="131229" y="205041"/>
                  </a:lnTo>
                  <a:lnTo>
                    <a:pt x="132626" y="210832"/>
                  </a:lnTo>
                  <a:lnTo>
                    <a:pt x="135788" y="212775"/>
                  </a:lnTo>
                  <a:lnTo>
                    <a:pt x="139496" y="211836"/>
                  </a:lnTo>
                  <a:lnTo>
                    <a:pt x="139852" y="212725"/>
                  </a:lnTo>
                  <a:lnTo>
                    <a:pt x="140817" y="214134"/>
                  </a:lnTo>
                  <a:lnTo>
                    <a:pt x="141846" y="214858"/>
                  </a:lnTo>
                  <a:lnTo>
                    <a:pt x="143078" y="215150"/>
                  </a:lnTo>
                  <a:lnTo>
                    <a:pt x="143383" y="211696"/>
                  </a:lnTo>
                  <a:lnTo>
                    <a:pt x="142011" y="211455"/>
                  </a:lnTo>
                  <a:lnTo>
                    <a:pt x="143383" y="211683"/>
                  </a:lnTo>
                  <a:lnTo>
                    <a:pt x="143751" y="207327"/>
                  </a:lnTo>
                  <a:lnTo>
                    <a:pt x="143840" y="205130"/>
                  </a:lnTo>
                  <a:close/>
                </a:path>
                <a:path w="182879" h="235585">
                  <a:moveTo>
                    <a:pt x="144310" y="191084"/>
                  </a:moveTo>
                  <a:lnTo>
                    <a:pt x="144246" y="187871"/>
                  </a:lnTo>
                  <a:lnTo>
                    <a:pt x="144208" y="185699"/>
                  </a:lnTo>
                  <a:lnTo>
                    <a:pt x="143878" y="178295"/>
                  </a:lnTo>
                  <a:lnTo>
                    <a:pt x="143179" y="178181"/>
                  </a:lnTo>
                  <a:lnTo>
                    <a:pt x="142455" y="178206"/>
                  </a:lnTo>
                  <a:lnTo>
                    <a:pt x="139573" y="178790"/>
                  </a:lnTo>
                  <a:lnTo>
                    <a:pt x="138214" y="179819"/>
                  </a:lnTo>
                  <a:lnTo>
                    <a:pt x="137325" y="181152"/>
                  </a:lnTo>
                  <a:lnTo>
                    <a:pt x="135255" y="181559"/>
                  </a:lnTo>
                  <a:lnTo>
                    <a:pt x="133604" y="183019"/>
                  </a:lnTo>
                  <a:lnTo>
                    <a:pt x="132943" y="184899"/>
                  </a:lnTo>
                  <a:lnTo>
                    <a:pt x="132130" y="184810"/>
                  </a:lnTo>
                  <a:lnTo>
                    <a:pt x="128955" y="185343"/>
                  </a:lnTo>
                  <a:lnTo>
                    <a:pt x="127127" y="187909"/>
                  </a:lnTo>
                  <a:lnTo>
                    <a:pt x="128041" y="193344"/>
                  </a:lnTo>
                  <a:lnTo>
                    <a:pt x="130632" y="195173"/>
                  </a:lnTo>
                  <a:lnTo>
                    <a:pt x="134848" y="194462"/>
                  </a:lnTo>
                  <a:lnTo>
                    <a:pt x="136029" y="193573"/>
                  </a:lnTo>
                  <a:lnTo>
                    <a:pt x="136766" y="192405"/>
                  </a:lnTo>
                  <a:lnTo>
                    <a:pt x="137477" y="192608"/>
                  </a:lnTo>
                  <a:lnTo>
                    <a:pt x="138239" y="192697"/>
                  </a:lnTo>
                  <a:lnTo>
                    <a:pt x="140296" y="192519"/>
                  </a:lnTo>
                  <a:lnTo>
                    <a:pt x="141439" y="191998"/>
                  </a:lnTo>
                  <a:lnTo>
                    <a:pt x="142328" y="191223"/>
                  </a:lnTo>
                  <a:lnTo>
                    <a:pt x="143649" y="191236"/>
                  </a:lnTo>
                  <a:lnTo>
                    <a:pt x="144310" y="191084"/>
                  </a:lnTo>
                  <a:close/>
                </a:path>
                <a:path w="182879" h="235585">
                  <a:moveTo>
                    <a:pt x="144856" y="28536"/>
                  </a:moveTo>
                  <a:lnTo>
                    <a:pt x="143090" y="28676"/>
                  </a:lnTo>
                  <a:lnTo>
                    <a:pt x="141427" y="27940"/>
                  </a:lnTo>
                  <a:lnTo>
                    <a:pt x="140423" y="26581"/>
                  </a:lnTo>
                  <a:lnTo>
                    <a:pt x="140093" y="27571"/>
                  </a:lnTo>
                  <a:lnTo>
                    <a:pt x="140322" y="29984"/>
                  </a:lnTo>
                  <a:lnTo>
                    <a:pt x="141960" y="31330"/>
                  </a:lnTo>
                  <a:lnTo>
                    <a:pt x="143979" y="31115"/>
                  </a:lnTo>
                  <a:lnTo>
                    <a:pt x="144068" y="30175"/>
                  </a:lnTo>
                  <a:lnTo>
                    <a:pt x="144373" y="29311"/>
                  </a:lnTo>
                  <a:lnTo>
                    <a:pt x="144856" y="28536"/>
                  </a:lnTo>
                  <a:close/>
                </a:path>
                <a:path w="182879" h="235585">
                  <a:moveTo>
                    <a:pt x="144995" y="101701"/>
                  </a:moveTo>
                  <a:lnTo>
                    <a:pt x="144449" y="101434"/>
                  </a:lnTo>
                  <a:lnTo>
                    <a:pt x="144195" y="101269"/>
                  </a:lnTo>
                  <a:lnTo>
                    <a:pt x="143738" y="101574"/>
                  </a:lnTo>
                  <a:lnTo>
                    <a:pt x="144170" y="101574"/>
                  </a:lnTo>
                  <a:lnTo>
                    <a:pt x="144589" y="101612"/>
                  </a:lnTo>
                  <a:lnTo>
                    <a:pt x="144995" y="101701"/>
                  </a:lnTo>
                  <a:close/>
                </a:path>
                <a:path w="182879" h="235585">
                  <a:moveTo>
                    <a:pt x="146799" y="3035"/>
                  </a:moveTo>
                  <a:lnTo>
                    <a:pt x="146481" y="1219"/>
                  </a:lnTo>
                  <a:lnTo>
                    <a:pt x="144767" y="0"/>
                  </a:lnTo>
                  <a:lnTo>
                    <a:pt x="142938" y="292"/>
                  </a:lnTo>
                  <a:lnTo>
                    <a:pt x="142341" y="812"/>
                  </a:lnTo>
                  <a:lnTo>
                    <a:pt x="141643" y="1231"/>
                  </a:lnTo>
                  <a:lnTo>
                    <a:pt x="140855" y="1524"/>
                  </a:lnTo>
                  <a:lnTo>
                    <a:pt x="140284" y="2235"/>
                  </a:lnTo>
                  <a:lnTo>
                    <a:pt x="139979" y="3162"/>
                  </a:lnTo>
                  <a:lnTo>
                    <a:pt x="140385" y="5575"/>
                  </a:lnTo>
                  <a:lnTo>
                    <a:pt x="141516" y="6604"/>
                  </a:lnTo>
                  <a:lnTo>
                    <a:pt x="142875" y="6845"/>
                  </a:lnTo>
                  <a:lnTo>
                    <a:pt x="143383" y="5067"/>
                  </a:lnTo>
                  <a:lnTo>
                    <a:pt x="144843" y="3644"/>
                  </a:lnTo>
                  <a:lnTo>
                    <a:pt x="146786" y="3302"/>
                  </a:lnTo>
                  <a:lnTo>
                    <a:pt x="146799" y="3035"/>
                  </a:lnTo>
                  <a:close/>
                </a:path>
                <a:path w="182879" h="235585">
                  <a:moveTo>
                    <a:pt x="154305" y="107048"/>
                  </a:moveTo>
                  <a:lnTo>
                    <a:pt x="154038" y="104114"/>
                  </a:lnTo>
                  <a:lnTo>
                    <a:pt x="152882" y="102400"/>
                  </a:lnTo>
                  <a:lnTo>
                    <a:pt x="151269" y="101346"/>
                  </a:lnTo>
                  <a:lnTo>
                    <a:pt x="150304" y="101942"/>
                  </a:lnTo>
                  <a:lnTo>
                    <a:pt x="149199" y="102311"/>
                  </a:lnTo>
                  <a:lnTo>
                    <a:pt x="147510" y="102362"/>
                  </a:lnTo>
                  <a:lnTo>
                    <a:pt x="146596" y="102235"/>
                  </a:lnTo>
                  <a:lnTo>
                    <a:pt x="148424" y="103136"/>
                  </a:lnTo>
                  <a:lnTo>
                    <a:pt x="149821" y="104838"/>
                  </a:lnTo>
                  <a:lnTo>
                    <a:pt x="150507" y="108851"/>
                  </a:lnTo>
                  <a:lnTo>
                    <a:pt x="149987" y="110642"/>
                  </a:lnTo>
                  <a:lnTo>
                    <a:pt x="148920" y="112026"/>
                  </a:lnTo>
                  <a:lnTo>
                    <a:pt x="148526" y="112877"/>
                  </a:lnTo>
                  <a:lnTo>
                    <a:pt x="148272" y="113271"/>
                  </a:lnTo>
                  <a:lnTo>
                    <a:pt x="149225" y="113118"/>
                  </a:lnTo>
                  <a:lnTo>
                    <a:pt x="149656" y="112979"/>
                  </a:lnTo>
                  <a:lnTo>
                    <a:pt x="152565" y="110159"/>
                  </a:lnTo>
                  <a:lnTo>
                    <a:pt x="153962" y="108686"/>
                  </a:lnTo>
                  <a:lnTo>
                    <a:pt x="154203" y="107886"/>
                  </a:lnTo>
                  <a:lnTo>
                    <a:pt x="154305" y="107048"/>
                  </a:lnTo>
                  <a:close/>
                </a:path>
                <a:path w="182879" h="235585">
                  <a:moveTo>
                    <a:pt x="180530" y="50355"/>
                  </a:moveTo>
                  <a:lnTo>
                    <a:pt x="179819" y="50990"/>
                  </a:lnTo>
                  <a:lnTo>
                    <a:pt x="178968" y="51473"/>
                  </a:lnTo>
                  <a:lnTo>
                    <a:pt x="178015" y="51752"/>
                  </a:lnTo>
                  <a:lnTo>
                    <a:pt x="179146" y="51676"/>
                  </a:lnTo>
                  <a:lnTo>
                    <a:pt x="179984" y="51130"/>
                  </a:lnTo>
                  <a:lnTo>
                    <a:pt x="180530" y="50355"/>
                  </a:lnTo>
                  <a:close/>
                </a:path>
                <a:path w="182879" h="235585">
                  <a:moveTo>
                    <a:pt x="182816" y="65278"/>
                  </a:moveTo>
                  <a:lnTo>
                    <a:pt x="181152" y="64579"/>
                  </a:lnTo>
                  <a:lnTo>
                    <a:pt x="179768" y="63233"/>
                  </a:lnTo>
                  <a:lnTo>
                    <a:pt x="178790" y="60464"/>
                  </a:lnTo>
                  <a:lnTo>
                    <a:pt x="178714" y="59499"/>
                  </a:lnTo>
                  <a:lnTo>
                    <a:pt x="178790" y="58572"/>
                  </a:lnTo>
                  <a:lnTo>
                    <a:pt x="176047" y="59029"/>
                  </a:lnTo>
                  <a:lnTo>
                    <a:pt x="174205" y="61607"/>
                  </a:lnTo>
                  <a:lnTo>
                    <a:pt x="175133" y="67030"/>
                  </a:lnTo>
                  <a:lnTo>
                    <a:pt x="177723" y="68859"/>
                  </a:lnTo>
                  <a:lnTo>
                    <a:pt x="180860" y="68326"/>
                  </a:lnTo>
                  <a:lnTo>
                    <a:pt x="181546" y="67983"/>
                  </a:lnTo>
                  <a:lnTo>
                    <a:pt x="182816" y="65278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796073" y="4208106"/>
              <a:ext cx="173990" cy="217170"/>
            </a:xfrm>
            <a:custGeom>
              <a:avLst/>
              <a:gdLst/>
              <a:ahLst/>
              <a:cxnLst/>
              <a:rect l="l" t="t" r="r" b="b"/>
              <a:pathLst>
                <a:path w="173990" h="217170">
                  <a:moveTo>
                    <a:pt x="7594" y="112229"/>
                  </a:moveTo>
                  <a:lnTo>
                    <a:pt x="6375" y="108737"/>
                  </a:lnTo>
                  <a:lnTo>
                    <a:pt x="4457" y="107810"/>
                  </a:lnTo>
                  <a:lnTo>
                    <a:pt x="939" y="109016"/>
                  </a:lnTo>
                  <a:lnTo>
                    <a:pt x="0" y="110921"/>
                  </a:lnTo>
                  <a:lnTo>
                    <a:pt x="609" y="112661"/>
                  </a:lnTo>
                  <a:lnTo>
                    <a:pt x="1092" y="113576"/>
                  </a:lnTo>
                  <a:lnTo>
                    <a:pt x="2247" y="114782"/>
                  </a:lnTo>
                  <a:lnTo>
                    <a:pt x="3606" y="115176"/>
                  </a:lnTo>
                  <a:lnTo>
                    <a:pt x="6667" y="114134"/>
                  </a:lnTo>
                  <a:lnTo>
                    <a:pt x="7594" y="112229"/>
                  </a:lnTo>
                  <a:close/>
                </a:path>
                <a:path w="173990" h="217170">
                  <a:moveTo>
                    <a:pt x="20345" y="175996"/>
                  </a:moveTo>
                  <a:lnTo>
                    <a:pt x="19126" y="172504"/>
                  </a:lnTo>
                  <a:lnTo>
                    <a:pt x="17195" y="171577"/>
                  </a:lnTo>
                  <a:lnTo>
                    <a:pt x="13677" y="172783"/>
                  </a:lnTo>
                  <a:lnTo>
                    <a:pt x="12750" y="174688"/>
                  </a:lnTo>
                  <a:lnTo>
                    <a:pt x="13436" y="176669"/>
                  </a:lnTo>
                  <a:lnTo>
                    <a:pt x="14287" y="177990"/>
                  </a:lnTo>
                  <a:lnTo>
                    <a:pt x="15278" y="178625"/>
                  </a:lnTo>
                  <a:lnTo>
                    <a:pt x="17221" y="178650"/>
                  </a:lnTo>
                  <a:lnTo>
                    <a:pt x="19405" y="177901"/>
                  </a:lnTo>
                  <a:lnTo>
                    <a:pt x="20345" y="175996"/>
                  </a:lnTo>
                  <a:close/>
                </a:path>
                <a:path w="173990" h="217170">
                  <a:moveTo>
                    <a:pt x="21780" y="70180"/>
                  </a:moveTo>
                  <a:lnTo>
                    <a:pt x="21450" y="69392"/>
                  </a:lnTo>
                  <a:lnTo>
                    <a:pt x="20142" y="68084"/>
                  </a:lnTo>
                  <a:lnTo>
                    <a:pt x="19342" y="67754"/>
                  </a:lnTo>
                  <a:lnTo>
                    <a:pt x="17487" y="67754"/>
                  </a:lnTo>
                  <a:lnTo>
                    <a:pt x="16687" y="68084"/>
                  </a:lnTo>
                  <a:lnTo>
                    <a:pt x="15367" y="69392"/>
                  </a:lnTo>
                  <a:lnTo>
                    <a:pt x="15036" y="70180"/>
                  </a:lnTo>
                  <a:lnTo>
                    <a:pt x="15036" y="72021"/>
                  </a:lnTo>
                  <a:lnTo>
                    <a:pt x="15367" y="72809"/>
                  </a:lnTo>
                  <a:lnTo>
                    <a:pt x="16687" y="74117"/>
                  </a:lnTo>
                  <a:lnTo>
                    <a:pt x="17487" y="74447"/>
                  </a:lnTo>
                  <a:lnTo>
                    <a:pt x="19342" y="74447"/>
                  </a:lnTo>
                  <a:lnTo>
                    <a:pt x="20142" y="74117"/>
                  </a:lnTo>
                  <a:lnTo>
                    <a:pt x="21450" y="72809"/>
                  </a:lnTo>
                  <a:lnTo>
                    <a:pt x="21780" y="72021"/>
                  </a:lnTo>
                  <a:lnTo>
                    <a:pt x="21780" y="70180"/>
                  </a:lnTo>
                  <a:close/>
                </a:path>
                <a:path w="173990" h="217170">
                  <a:moveTo>
                    <a:pt x="23647" y="135153"/>
                  </a:moveTo>
                  <a:lnTo>
                    <a:pt x="23317" y="134366"/>
                  </a:lnTo>
                  <a:lnTo>
                    <a:pt x="21996" y="133057"/>
                  </a:lnTo>
                  <a:lnTo>
                    <a:pt x="21209" y="132740"/>
                  </a:lnTo>
                  <a:lnTo>
                    <a:pt x="19342" y="132740"/>
                  </a:lnTo>
                  <a:lnTo>
                    <a:pt x="18542" y="133057"/>
                  </a:lnTo>
                  <a:lnTo>
                    <a:pt x="17221" y="134366"/>
                  </a:lnTo>
                  <a:lnTo>
                    <a:pt x="16891" y="135153"/>
                  </a:lnTo>
                  <a:lnTo>
                    <a:pt x="16891" y="137007"/>
                  </a:lnTo>
                  <a:lnTo>
                    <a:pt x="17221" y="137795"/>
                  </a:lnTo>
                  <a:lnTo>
                    <a:pt x="18542" y="139103"/>
                  </a:lnTo>
                  <a:lnTo>
                    <a:pt x="19342" y="139433"/>
                  </a:lnTo>
                  <a:lnTo>
                    <a:pt x="21209" y="139433"/>
                  </a:lnTo>
                  <a:lnTo>
                    <a:pt x="21996" y="139103"/>
                  </a:lnTo>
                  <a:lnTo>
                    <a:pt x="23317" y="137795"/>
                  </a:lnTo>
                  <a:lnTo>
                    <a:pt x="23647" y="137007"/>
                  </a:lnTo>
                  <a:lnTo>
                    <a:pt x="23647" y="135153"/>
                  </a:lnTo>
                  <a:close/>
                </a:path>
                <a:path w="173990" h="217170">
                  <a:moveTo>
                    <a:pt x="31356" y="74434"/>
                  </a:moveTo>
                  <a:lnTo>
                    <a:pt x="31026" y="73647"/>
                  </a:lnTo>
                  <a:lnTo>
                    <a:pt x="29705" y="72339"/>
                  </a:lnTo>
                  <a:lnTo>
                    <a:pt x="28905" y="72009"/>
                  </a:lnTo>
                  <a:lnTo>
                    <a:pt x="27051" y="72009"/>
                  </a:lnTo>
                  <a:lnTo>
                    <a:pt x="26250" y="72339"/>
                  </a:lnTo>
                  <a:lnTo>
                    <a:pt x="24942" y="73647"/>
                  </a:lnTo>
                  <a:lnTo>
                    <a:pt x="24612" y="74434"/>
                  </a:lnTo>
                  <a:lnTo>
                    <a:pt x="24612" y="76276"/>
                  </a:lnTo>
                  <a:lnTo>
                    <a:pt x="24942" y="77063"/>
                  </a:lnTo>
                  <a:lnTo>
                    <a:pt x="26250" y="78371"/>
                  </a:lnTo>
                  <a:lnTo>
                    <a:pt x="27051" y="78701"/>
                  </a:lnTo>
                  <a:lnTo>
                    <a:pt x="28905" y="78701"/>
                  </a:lnTo>
                  <a:lnTo>
                    <a:pt x="29705" y="78371"/>
                  </a:lnTo>
                  <a:lnTo>
                    <a:pt x="31026" y="77063"/>
                  </a:lnTo>
                  <a:lnTo>
                    <a:pt x="31356" y="76276"/>
                  </a:lnTo>
                  <a:lnTo>
                    <a:pt x="31356" y="74434"/>
                  </a:lnTo>
                  <a:close/>
                </a:path>
                <a:path w="173990" h="217170">
                  <a:moveTo>
                    <a:pt x="37807" y="118440"/>
                  </a:moveTo>
                  <a:lnTo>
                    <a:pt x="37477" y="117652"/>
                  </a:lnTo>
                  <a:lnTo>
                    <a:pt x="36156" y="116344"/>
                  </a:lnTo>
                  <a:lnTo>
                    <a:pt x="35369" y="116014"/>
                  </a:lnTo>
                  <a:lnTo>
                    <a:pt x="33502" y="116014"/>
                  </a:lnTo>
                  <a:lnTo>
                    <a:pt x="32702" y="116344"/>
                  </a:lnTo>
                  <a:lnTo>
                    <a:pt x="31394" y="117652"/>
                  </a:lnTo>
                  <a:lnTo>
                    <a:pt x="31064" y="118440"/>
                  </a:lnTo>
                  <a:lnTo>
                    <a:pt x="31064" y="120281"/>
                  </a:lnTo>
                  <a:lnTo>
                    <a:pt x="31394" y="121069"/>
                  </a:lnTo>
                  <a:lnTo>
                    <a:pt x="32702" y="122377"/>
                  </a:lnTo>
                  <a:lnTo>
                    <a:pt x="33502" y="122707"/>
                  </a:lnTo>
                  <a:lnTo>
                    <a:pt x="35369" y="122707"/>
                  </a:lnTo>
                  <a:lnTo>
                    <a:pt x="36156" y="122377"/>
                  </a:lnTo>
                  <a:lnTo>
                    <a:pt x="37477" y="121069"/>
                  </a:lnTo>
                  <a:lnTo>
                    <a:pt x="37807" y="120281"/>
                  </a:lnTo>
                  <a:lnTo>
                    <a:pt x="37807" y="118440"/>
                  </a:lnTo>
                  <a:close/>
                </a:path>
                <a:path w="173990" h="217170">
                  <a:moveTo>
                    <a:pt x="38976" y="172808"/>
                  </a:moveTo>
                  <a:lnTo>
                    <a:pt x="38354" y="169176"/>
                  </a:lnTo>
                  <a:lnTo>
                    <a:pt x="36614" y="167932"/>
                  </a:lnTo>
                  <a:lnTo>
                    <a:pt x="34378" y="168313"/>
                  </a:lnTo>
                  <a:lnTo>
                    <a:pt x="33502" y="168744"/>
                  </a:lnTo>
                  <a:lnTo>
                    <a:pt x="32410" y="169443"/>
                  </a:lnTo>
                  <a:lnTo>
                    <a:pt x="31775" y="170738"/>
                  </a:lnTo>
                  <a:lnTo>
                    <a:pt x="32321" y="173913"/>
                  </a:lnTo>
                  <a:lnTo>
                    <a:pt x="34061" y="175145"/>
                  </a:lnTo>
                  <a:lnTo>
                    <a:pt x="37731" y="174536"/>
                  </a:lnTo>
                  <a:lnTo>
                    <a:pt x="38976" y="172808"/>
                  </a:lnTo>
                  <a:close/>
                </a:path>
                <a:path w="173990" h="217170">
                  <a:moveTo>
                    <a:pt x="40970" y="207949"/>
                  </a:moveTo>
                  <a:lnTo>
                    <a:pt x="39928" y="204978"/>
                  </a:lnTo>
                  <a:lnTo>
                    <a:pt x="38011" y="204050"/>
                  </a:lnTo>
                  <a:lnTo>
                    <a:pt x="34493" y="205257"/>
                  </a:lnTo>
                  <a:lnTo>
                    <a:pt x="33553" y="207162"/>
                  </a:lnTo>
                  <a:lnTo>
                    <a:pt x="34467" y="209778"/>
                  </a:lnTo>
                  <a:lnTo>
                    <a:pt x="35102" y="210439"/>
                  </a:lnTo>
                  <a:lnTo>
                    <a:pt x="36652" y="211188"/>
                  </a:lnTo>
                  <a:lnTo>
                    <a:pt x="37566" y="211277"/>
                  </a:lnTo>
                  <a:lnTo>
                    <a:pt x="38976" y="210794"/>
                  </a:lnTo>
                  <a:lnTo>
                    <a:pt x="40601" y="209245"/>
                  </a:lnTo>
                  <a:lnTo>
                    <a:pt x="40970" y="207949"/>
                  </a:lnTo>
                  <a:close/>
                </a:path>
                <a:path w="173990" h="217170">
                  <a:moveTo>
                    <a:pt x="44361" y="148640"/>
                  </a:moveTo>
                  <a:lnTo>
                    <a:pt x="38646" y="142494"/>
                  </a:lnTo>
                  <a:lnTo>
                    <a:pt x="35509" y="143014"/>
                  </a:lnTo>
                  <a:lnTo>
                    <a:pt x="33667" y="145592"/>
                  </a:lnTo>
                  <a:lnTo>
                    <a:pt x="34582" y="151015"/>
                  </a:lnTo>
                  <a:lnTo>
                    <a:pt x="37096" y="152793"/>
                  </a:lnTo>
                  <a:lnTo>
                    <a:pt x="35623" y="152793"/>
                  </a:lnTo>
                  <a:lnTo>
                    <a:pt x="34823" y="153123"/>
                  </a:lnTo>
                  <a:lnTo>
                    <a:pt x="33515" y="154432"/>
                  </a:lnTo>
                  <a:lnTo>
                    <a:pt x="33185" y="155219"/>
                  </a:lnTo>
                  <a:lnTo>
                    <a:pt x="33185" y="157060"/>
                  </a:lnTo>
                  <a:lnTo>
                    <a:pt x="33515" y="157861"/>
                  </a:lnTo>
                  <a:lnTo>
                    <a:pt x="34823" y="159156"/>
                  </a:lnTo>
                  <a:lnTo>
                    <a:pt x="35623" y="159486"/>
                  </a:lnTo>
                  <a:lnTo>
                    <a:pt x="37490" y="159486"/>
                  </a:lnTo>
                  <a:lnTo>
                    <a:pt x="38277" y="159156"/>
                  </a:lnTo>
                  <a:lnTo>
                    <a:pt x="39598" y="157861"/>
                  </a:lnTo>
                  <a:lnTo>
                    <a:pt x="39928" y="157060"/>
                  </a:lnTo>
                  <a:lnTo>
                    <a:pt x="39928" y="155219"/>
                  </a:lnTo>
                  <a:lnTo>
                    <a:pt x="39598" y="154432"/>
                  </a:lnTo>
                  <a:lnTo>
                    <a:pt x="38277" y="153123"/>
                  </a:lnTo>
                  <a:lnTo>
                    <a:pt x="37490" y="152793"/>
                  </a:lnTo>
                  <a:lnTo>
                    <a:pt x="40640" y="152273"/>
                  </a:lnTo>
                  <a:lnTo>
                    <a:pt x="41287" y="151980"/>
                  </a:lnTo>
                  <a:lnTo>
                    <a:pt x="43446" y="150533"/>
                  </a:lnTo>
                  <a:lnTo>
                    <a:pt x="44361" y="148640"/>
                  </a:lnTo>
                  <a:close/>
                </a:path>
                <a:path w="173990" h="217170">
                  <a:moveTo>
                    <a:pt x="46723" y="120954"/>
                  </a:moveTo>
                  <a:lnTo>
                    <a:pt x="46405" y="119075"/>
                  </a:lnTo>
                  <a:lnTo>
                    <a:pt x="45948" y="118402"/>
                  </a:lnTo>
                  <a:lnTo>
                    <a:pt x="44615" y="117309"/>
                  </a:lnTo>
                  <a:lnTo>
                    <a:pt x="43662" y="116992"/>
                  </a:lnTo>
                  <a:lnTo>
                    <a:pt x="40830" y="117462"/>
                  </a:lnTo>
                  <a:lnTo>
                    <a:pt x="39585" y="119189"/>
                  </a:lnTo>
                  <a:lnTo>
                    <a:pt x="40208" y="122834"/>
                  </a:lnTo>
                  <a:lnTo>
                    <a:pt x="41935" y="124066"/>
                  </a:lnTo>
                  <a:lnTo>
                    <a:pt x="44564" y="123621"/>
                  </a:lnTo>
                  <a:lnTo>
                    <a:pt x="45199" y="123202"/>
                  </a:lnTo>
                  <a:lnTo>
                    <a:pt x="46355" y="121932"/>
                  </a:lnTo>
                  <a:lnTo>
                    <a:pt x="46723" y="120954"/>
                  </a:lnTo>
                  <a:close/>
                </a:path>
                <a:path w="173990" h="217170">
                  <a:moveTo>
                    <a:pt x="48387" y="179870"/>
                  </a:moveTo>
                  <a:lnTo>
                    <a:pt x="47167" y="176377"/>
                  </a:lnTo>
                  <a:lnTo>
                    <a:pt x="45250" y="175450"/>
                  </a:lnTo>
                  <a:lnTo>
                    <a:pt x="41732" y="176657"/>
                  </a:lnTo>
                  <a:lnTo>
                    <a:pt x="40792" y="178562"/>
                  </a:lnTo>
                  <a:lnTo>
                    <a:pt x="41592" y="180835"/>
                  </a:lnTo>
                  <a:lnTo>
                    <a:pt x="42316" y="181622"/>
                  </a:lnTo>
                  <a:lnTo>
                    <a:pt x="43129" y="182384"/>
                  </a:lnTo>
                  <a:lnTo>
                    <a:pt x="44259" y="182702"/>
                  </a:lnTo>
                  <a:lnTo>
                    <a:pt x="45694" y="182384"/>
                  </a:lnTo>
                  <a:lnTo>
                    <a:pt x="47459" y="181775"/>
                  </a:lnTo>
                  <a:lnTo>
                    <a:pt x="48387" y="179870"/>
                  </a:lnTo>
                  <a:close/>
                </a:path>
                <a:path w="173990" h="217170">
                  <a:moveTo>
                    <a:pt x="50698" y="83654"/>
                  </a:moveTo>
                  <a:lnTo>
                    <a:pt x="50330" y="81457"/>
                  </a:lnTo>
                  <a:lnTo>
                    <a:pt x="48602" y="80238"/>
                  </a:lnTo>
                  <a:lnTo>
                    <a:pt x="44919" y="80848"/>
                  </a:lnTo>
                  <a:lnTo>
                    <a:pt x="43675" y="82562"/>
                  </a:lnTo>
                  <a:lnTo>
                    <a:pt x="44297" y="86220"/>
                  </a:lnTo>
                  <a:lnTo>
                    <a:pt x="46037" y="87439"/>
                  </a:lnTo>
                  <a:lnTo>
                    <a:pt x="48526" y="87033"/>
                  </a:lnTo>
                  <a:lnTo>
                    <a:pt x="49072" y="86690"/>
                  </a:lnTo>
                  <a:lnTo>
                    <a:pt x="49530" y="86271"/>
                  </a:lnTo>
                  <a:lnTo>
                    <a:pt x="49669" y="85509"/>
                  </a:lnTo>
                  <a:lnTo>
                    <a:pt x="50038" y="84836"/>
                  </a:lnTo>
                  <a:lnTo>
                    <a:pt x="50596" y="84353"/>
                  </a:lnTo>
                  <a:lnTo>
                    <a:pt x="50698" y="83654"/>
                  </a:lnTo>
                  <a:close/>
                </a:path>
                <a:path w="173990" h="217170">
                  <a:moveTo>
                    <a:pt x="51955" y="40640"/>
                  </a:moveTo>
                  <a:lnTo>
                    <a:pt x="51358" y="37007"/>
                  </a:lnTo>
                  <a:lnTo>
                    <a:pt x="49618" y="35775"/>
                  </a:lnTo>
                  <a:lnTo>
                    <a:pt x="47294" y="36156"/>
                  </a:lnTo>
                  <a:lnTo>
                    <a:pt x="46469" y="36614"/>
                  </a:lnTo>
                  <a:lnTo>
                    <a:pt x="46863" y="37388"/>
                  </a:lnTo>
                  <a:lnTo>
                    <a:pt x="47155" y="39166"/>
                  </a:lnTo>
                  <a:lnTo>
                    <a:pt x="46532" y="40436"/>
                  </a:lnTo>
                  <a:lnTo>
                    <a:pt x="45466" y="41135"/>
                  </a:lnTo>
                  <a:lnTo>
                    <a:pt x="46177" y="42252"/>
                  </a:lnTo>
                  <a:lnTo>
                    <a:pt x="47498" y="42900"/>
                  </a:lnTo>
                  <a:lnTo>
                    <a:pt x="50723" y="42367"/>
                  </a:lnTo>
                  <a:lnTo>
                    <a:pt x="51955" y="40640"/>
                  </a:lnTo>
                  <a:close/>
                </a:path>
                <a:path w="173990" h="217170">
                  <a:moveTo>
                    <a:pt x="54952" y="137502"/>
                  </a:moveTo>
                  <a:lnTo>
                    <a:pt x="53251" y="132613"/>
                  </a:lnTo>
                  <a:lnTo>
                    <a:pt x="50393" y="131229"/>
                  </a:lnTo>
                  <a:lnTo>
                    <a:pt x="45542" y="132892"/>
                  </a:lnTo>
                  <a:lnTo>
                    <a:pt x="44310" y="135051"/>
                  </a:lnTo>
                  <a:lnTo>
                    <a:pt x="44526" y="138074"/>
                  </a:lnTo>
                  <a:lnTo>
                    <a:pt x="45110" y="139725"/>
                  </a:lnTo>
                  <a:lnTo>
                    <a:pt x="46012" y="140677"/>
                  </a:lnTo>
                  <a:lnTo>
                    <a:pt x="47129" y="141249"/>
                  </a:lnTo>
                  <a:lnTo>
                    <a:pt x="47879" y="141211"/>
                  </a:lnTo>
                  <a:lnTo>
                    <a:pt x="46990" y="141262"/>
                  </a:lnTo>
                  <a:lnTo>
                    <a:pt x="46723" y="141236"/>
                  </a:lnTo>
                  <a:lnTo>
                    <a:pt x="44881" y="141541"/>
                  </a:lnTo>
                  <a:lnTo>
                    <a:pt x="43649" y="143268"/>
                  </a:lnTo>
                  <a:lnTo>
                    <a:pt x="43992" y="145338"/>
                  </a:lnTo>
                  <a:lnTo>
                    <a:pt x="44792" y="147193"/>
                  </a:lnTo>
                  <a:lnTo>
                    <a:pt x="46253" y="148107"/>
                  </a:lnTo>
                  <a:lnTo>
                    <a:pt x="48691" y="147701"/>
                  </a:lnTo>
                  <a:lnTo>
                    <a:pt x="49390" y="147231"/>
                  </a:lnTo>
                  <a:lnTo>
                    <a:pt x="50266" y="146138"/>
                  </a:lnTo>
                  <a:lnTo>
                    <a:pt x="50482" y="145592"/>
                  </a:lnTo>
                  <a:lnTo>
                    <a:pt x="50660" y="144335"/>
                  </a:lnTo>
                  <a:lnTo>
                    <a:pt x="50457" y="143052"/>
                  </a:lnTo>
                  <a:lnTo>
                    <a:pt x="49923" y="142290"/>
                  </a:lnTo>
                  <a:lnTo>
                    <a:pt x="48602" y="141389"/>
                  </a:lnTo>
                  <a:lnTo>
                    <a:pt x="49199" y="141795"/>
                  </a:lnTo>
                  <a:lnTo>
                    <a:pt x="50431" y="141757"/>
                  </a:lnTo>
                  <a:lnTo>
                    <a:pt x="51358" y="141439"/>
                  </a:lnTo>
                  <a:lnTo>
                    <a:pt x="51866" y="141071"/>
                  </a:lnTo>
                  <a:lnTo>
                    <a:pt x="53911" y="139903"/>
                  </a:lnTo>
                  <a:lnTo>
                    <a:pt x="54952" y="137502"/>
                  </a:lnTo>
                  <a:close/>
                </a:path>
                <a:path w="173990" h="217170">
                  <a:moveTo>
                    <a:pt x="56197" y="198132"/>
                  </a:moveTo>
                  <a:lnTo>
                    <a:pt x="55816" y="195872"/>
                  </a:lnTo>
                  <a:lnTo>
                    <a:pt x="55524" y="195300"/>
                  </a:lnTo>
                  <a:lnTo>
                    <a:pt x="55105" y="194221"/>
                  </a:lnTo>
                  <a:lnTo>
                    <a:pt x="54381" y="193344"/>
                  </a:lnTo>
                  <a:lnTo>
                    <a:pt x="52425" y="192214"/>
                  </a:lnTo>
                  <a:lnTo>
                    <a:pt x="51282" y="191909"/>
                  </a:lnTo>
                  <a:lnTo>
                    <a:pt x="47345" y="192570"/>
                  </a:lnTo>
                  <a:lnTo>
                    <a:pt x="45504" y="195148"/>
                  </a:lnTo>
                  <a:lnTo>
                    <a:pt x="46088" y="198539"/>
                  </a:lnTo>
                  <a:lnTo>
                    <a:pt x="46342" y="199174"/>
                  </a:lnTo>
                  <a:lnTo>
                    <a:pt x="47752" y="201345"/>
                  </a:lnTo>
                  <a:lnTo>
                    <a:pt x="49720" y="202285"/>
                  </a:lnTo>
                  <a:lnTo>
                    <a:pt x="52539" y="201803"/>
                  </a:lnTo>
                  <a:lnTo>
                    <a:pt x="53213" y="201472"/>
                  </a:lnTo>
                  <a:lnTo>
                    <a:pt x="55321" y="199961"/>
                  </a:lnTo>
                  <a:lnTo>
                    <a:pt x="56197" y="198132"/>
                  </a:lnTo>
                  <a:close/>
                </a:path>
                <a:path w="173990" h="217170">
                  <a:moveTo>
                    <a:pt x="58826" y="169849"/>
                  </a:moveTo>
                  <a:lnTo>
                    <a:pt x="58648" y="168732"/>
                  </a:lnTo>
                  <a:lnTo>
                    <a:pt x="58077" y="165290"/>
                  </a:lnTo>
                  <a:lnTo>
                    <a:pt x="54889" y="163042"/>
                  </a:lnTo>
                  <a:lnTo>
                    <a:pt x="50584" y="163753"/>
                  </a:lnTo>
                  <a:lnTo>
                    <a:pt x="49758" y="164122"/>
                  </a:lnTo>
                  <a:lnTo>
                    <a:pt x="47129" y="165925"/>
                  </a:lnTo>
                  <a:lnTo>
                    <a:pt x="46037" y="168249"/>
                  </a:lnTo>
                  <a:lnTo>
                    <a:pt x="46939" y="173621"/>
                  </a:lnTo>
                  <a:lnTo>
                    <a:pt x="49479" y="175717"/>
                  </a:lnTo>
                  <a:lnTo>
                    <a:pt x="53174" y="175780"/>
                  </a:lnTo>
                  <a:lnTo>
                    <a:pt x="54648" y="175526"/>
                  </a:lnTo>
                  <a:lnTo>
                    <a:pt x="55600" y="175069"/>
                  </a:lnTo>
                  <a:lnTo>
                    <a:pt x="57226" y="173761"/>
                  </a:lnTo>
                  <a:lnTo>
                    <a:pt x="57886" y="172897"/>
                  </a:lnTo>
                  <a:lnTo>
                    <a:pt x="58674" y="170929"/>
                  </a:lnTo>
                  <a:lnTo>
                    <a:pt x="58826" y="169849"/>
                  </a:lnTo>
                  <a:close/>
                </a:path>
                <a:path w="173990" h="217170">
                  <a:moveTo>
                    <a:pt x="69494" y="100698"/>
                  </a:moveTo>
                  <a:lnTo>
                    <a:pt x="68605" y="95465"/>
                  </a:lnTo>
                  <a:lnTo>
                    <a:pt x="66014" y="93637"/>
                  </a:lnTo>
                  <a:lnTo>
                    <a:pt x="61734" y="94361"/>
                  </a:lnTo>
                  <a:lnTo>
                    <a:pt x="60540" y="95313"/>
                  </a:lnTo>
                  <a:lnTo>
                    <a:pt x="59499" y="97243"/>
                  </a:lnTo>
                  <a:lnTo>
                    <a:pt x="59232" y="98171"/>
                  </a:lnTo>
                  <a:lnTo>
                    <a:pt x="59194" y="98666"/>
                  </a:lnTo>
                  <a:lnTo>
                    <a:pt x="60680" y="98691"/>
                  </a:lnTo>
                  <a:lnTo>
                    <a:pt x="58902" y="98666"/>
                  </a:lnTo>
                  <a:lnTo>
                    <a:pt x="58610" y="98590"/>
                  </a:lnTo>
                  <a:lnTo>
                    <a:pt x="55575" y="99085"/>
                  </a:lnTo>
                  <a:lnTo>
                    <a:pt x="53733" y="101663"/>
                  </a:lnTo>
                  <a:lnTo>
                    <a:pt x="54406" y="105638"/>
                  </a:lnTo>
                  <a:lnTo>
                    <a:pt x="55105" y="106680"/>
                  </a:lnTo>
                  <a:lnTo>
                    <a:pt x="56019" y="107416"/>
                  </a:lnTo>
                  <a:lnTo>
                    <a:pt x="55435" y="108077"/>
                  </a:lnTo>
                  <a:lnTo>
                    <a:pt x="55232" y="108470"/>
                  </a:lnTo>
                  <a:lnTo>
                    <a:pt x="56146" y="109042"/>
                  </a:lnTo>
                  <a:lnTo>
                    <a:pt x="56794" y="109994"/>
                  </a:lnTo>
                  <a:lnTo>
                    <a:pt x="56857" y="112141"/>
                  </a:lnTo>
                  <a:lnTo>
                    <a:pt x="56438" y="113017"/>
                  </a:lnTo>
                  <a:lnTo>
                    <a:pt x="55765" y="113652"/>
                  </a:lnTo>
                  <a:lnTo>
                    <a:pt x="56286" y="114249"/>
                  </a:lnTo>
                  <a:lnTo>
                    <a:pt x="57607" y="115493"/>
                  </a:lnTo>
                  <a:lnTo>
                    <a:pt x="59524" y="116027"/>
                  </a:lnTo>
                  <a:lnTo>
                    <a:pt x="61874" y="115227"/>
                  </a:lnTo>
                  <a:lnTo>
                    <a:pt x="64389" y="113347"/>
                  </a:lnTo>
                  <a:lnTo>
                    <a:pt x="65201" y="111150"/>
                  </a:lnTo>
                  <a:lnTo>
                    <a:pt x="64160" y="108140"/>
                  </a:lnTo>
                  <a:lnTo>
                    <a:pt x="63550" y="107454"/>
                  </a:lnTo>
                  <a:lnTo>
                    <a:pt x="62852" y="106883"/>
                  </a:lnTo>
                  <a:lnTo>
                    <a:pt x="62712" y="106934"/>
                  </a:lnTo>
                  <a:lnTo>
                    <a:pt x="61988" y="107683"/>
                  </a:lnTo>
                  <a:lnTo>
                    <a:pt x="61087" y="108280"/>
                  </a:lnTo>
                  <a:lnTo>
                    <a:pt x="61976" y="107683"/>
                  </a:lnTo>
                  <a:lnTo>
                    <a:pt x="62661" y="106959"/>
                  </a:lnTo>
                  <a:lnTo>
                    <a:pt x="60820" y="107226"/>
                  </a:lnTo>
                  <a:lnTo>
                    <a:pt x="59105" y="105968"/>
                  </a:lnTo>
                  <a:lnTo>
                    <a:pt x="58559" y="102311"/>
                  </a:lnTo>
                  <a:lnTo>
                    <a:pt x="59829" y="100609"/>
                  </a:lnTo>
                  <a:lnTo>
                    <a:pt x="62103" y="100266"/>
                  </a:lnTo>
                  <a:lnTo>
                    <a:pt x="62928" y="100393"/>
                  </a:lnTo>
                  <a:lnTo>
                    <a:pt x="64236" y="100698"/>
                  </a:lnTo>
                  <a:lnTo>
                    <a:pt x="65303" y="101752"/>
                  </a:lnTo>
                  <a:lnTo>
                    <a:pt x="65544" y="103352"/>
                  </a:lnTo>
                  <a:lnTo>
                    <a:pt x="65481" y="103720"/>
                  </a:lnTo>
                  <a:lnTo>
                    <a:pt x="67894" y="103022"/>
                  </a:lnTo>
                  <a:lnTo>
                    <a:pt x="69494" y="100698"/>
                  </a:lnTo>
                  <a:close/>
                </a:path>
                <a:path w="173990" h="217170">
                  <a:moveTo>
                    <a:pt x="75755" y="57365"/>
                  </a:moveTo>
                  <a:lnTo>
                    <a:pt x="74930" y="54991"/>
                  </a:lnTo>
                  <a:lnTo>
                    <a:pt x="74498" y="54508"/>
                  </a:lnTo>
                  <a:lnTo>
                    <a:pt x="74002" y="54127"/>
                  </a:lnTo>
                  <a:lnTo>
                    <a:pt x="73533" y="55105"/>
                  </a:lnTo>
                  <a:lnTo>
                    <a:pt x="72656" y="55854"/>
                  </a:lnTo>
                  <a:lnTo>
                    <a:pt x="71297" y="56057"/>
                  </a:lnTo>
                  <a:lnTo>
                    <a:pt x="70904" y="56007"/>
                  </a:lnTo>
                  <a:lnTo>
                    <a:pt x="70942" y="57150"/>
                  </a:lnTo>
                  <a:lnTo>
                    <a:pt x="70370" y="58204"/>
                  </a:lnTo>
                  <a:lnTo>
                    <a:pt x="69392" y="58839"/>
                  </a:lnTo>
                  <a:lnTo>
                    <a:pt x="70256" y="59880"/>
                  </a:lnTo>
                  <a:lnTo>
                    <a:pt x="71704" y="60350"/>
                  </a:lnTo>
                  <a:lnTo>
                    <a:pt x="74828" y="59270"/>
                  </a:lnTo>
                  <a:lnTo>
                    <a:pt x="75755" y="57365"/>
                  </a:lnTo>
                  <a:close/>
                </a:path>
                <a:path w="173990" h="217170">
                  <a:moveTo>
                    <a:pt x="75857" y="152298"/>
                  </a:moveTo>
                  <a:lnTo>
                    <a:pt x="75412" y="149593"/>
                  </a:lnTo>
                  <a:lnTo>
                    <a:pt x="72809" y="147751"/>
                  </a:lnTo>
                  <a:lnTo>
                    <a:pt x="68999" y="148399"/>
                  </a:lnTo>
                  <a:lnTo>
                    <a:pt x="68999" y="158496"/>
                  </a:lnTo>
                  <a:lnTo>
                    <a:pt x="66408" y="156667"/>
                  </a:lnTo>
                  <a:lnTo>
                    <a:pt x="65735" y="152654"/>
                  </a:lnTo>
                  <a:lnTo>
                    <a:pt x="66078" y="151396"/>
                  </a:lnTo>
                  <a:lnTo>
                    <a:pt x="65747" y="152654"/>
                  </a:lnTo>
                  <a:lnTo>
                    <a:pt x="66408" y="156667"/>
                  </a:lnTo>
                  <a:lnTo>
                    <a:pt x="68999" y="158496"/>
                  </a:lnTo>
                  <a:lnTo>
                    <a:pt x="68999" y="148399"/>
                  </a:lnTo>
                  <a:lnTo>
                    <a:pt x="68656" y="148450"/>
                  </a:lnTo>
                  <a:lnTo>
                    <a:pt x="68453" y="148590"/>
                  </a:lnTo>
                  <a:lnTo>
                    <a:pt x="68668" y="148348"/>
                  </a:lnTo>
                  <a:lnTo>
                    <a:pt x="69176" y="146723"/>
                  </a:lnTo>
                  <a:lnTo>
                    <a:pt x="68668" y="146062"/>
                  </a:lnTo>
                  <a:lnTo>
                    <a:pt x="68135" y="144576"/>
                  </a:lnTo>
                  <a:lnTo>
                    <a:pt x="68376" y="143484"/>
                  </a:lnTo>
                  <a:lnTo>
                    <a:pt x="68973" y="142621"/>
                  </a:lnTo>
                  <a:lnTo>
                    <a:pt x="68110" y="140589"/>
                  </a:lnTo>
                  <a:lnTo>
                    <a:pt x="66205" y="139217"/>
                  </a:lnTo>
                  <a:lnTo>
                    <a:pt x="62941" y="138938"/>
                  </a:lnTo>
                  <a:lnTo>
                    <a:pt x="59105" y="139585"/>
                  </a:lnTo>
                  <a:lnTo>
                    <a:pt x="56870" y="142684"/>
                  </a:lnTo>
                  <a:lnTo>
                    <a:pt x="57962" y="149059"/>
                  </a:lnTo>
                  <a:lnTo>
                    <a:pt x="60807" y="151180"/>
                  </a:lnTo>
                  <a:lnTo>
                    <a:pt x="63906" y="150914"/>
                  </a:lnTo>
                  <a:lnTo>
                    <a:pt x="64871" y="150533"/>
                  </a:lnTo>
                  <a:lnTo>
                    <a:pt x="65900" y="150418"/>
                  </a:lnTo>
                  <a:lnTo>
                    <a:pt x="67068" y="149898"/>
                  </a:lnTo>
                  <a:lnTo>
                    <a:pt x="66751" y="150393"/>
                  </a:lnTo>
                  <a:lnTo>
                    <a:pt x="64871" y="150533"/>
                  </a:lnTo>
                  <a:lnTo>
                    <a:pt x="63461" y="151117"/>
                  </a:lnTo>
                  <a:lnTo>
                    <a:pt x="62674" y="151625"/>
                  </a:lnTo>
                  <a:lnTo>
                    <a:pt x="60591" y="153187"/>
                  </a:lnTo>
                  <a:lnTo>
                    <a:pt x="59639" y="155943"/>
                  </a:lnTo>
                  <a:lnTo>
                    <a:pt x="60896" y="159575"/>
                  </a:lnTo>
                  <a:lnTo>
                    <a:pt x="61544" y="160426"/>
                  </a:lnTo>
                  <a:lnTo>
                    <a:pt x="63944" y="162509"/>
                  </a:lnTo>
                  <a:lnTo>
                    <a:pt x="66230" y="163068"/>
                  </a:lnTo>
                  <a:lnTo>
                    <a:pt x="70535" y="161594"/>
                  </a:lnTo>
                  <a:lnTo>
                    <a:pt x="71983" y="159816"/>
                  </a:lnTo>
                  <a:lnTo>
                    <a:pt x="72415" y="157784"/>
                  </a:lnTo>
                  <a:lnTo>
                    <a:pt x="73469" y="157441"/>
                  </a:lnTo>
                  <a:lnTo>
                    <a:pt x="74396" y="156857"/>
                  </a:lnTo>
                  <a:lnTo>
                    <a:pt x="75006" y="156006"/>
                  </a:lnTo>
                  <a:lnTo>
                    <a:pt x="74853" y="155549"/>
                  </a:lnTo>
                  <a:lnTo>
                    <a:pt x="74815" y="154330"/>
                  </a:lnTo>
                  <a:lnTo>
                    <a:pt x="75209" y="153466"/>
                  </a:lnTo>
                  <a:lnTo>
                    <a:pt x="75844" y="152831"/>
                  </a:lnTo>
                  <a:lnTo>
                    <a:pt x="75857" y="152298"/>
                  </a:lnTo>
                  <a:close/>
                </a:path>
                <a:path w="173990" h="217170">
                  <a:moveTo>
                    <a:pt x="75933" y="31445"/>
                  </a:moveTo>
                  <a:lnTo>
                    <a:pt x="74993" y="28727"/>
                  </a:lnTo>
                  <a:lnTo>
                    <a:pt x="73075" y="27800"/>
                  </a:lnTo>
                  <a:lnTo>
                    <a:pt x="70307" y="28752"/>
                  </a:lnTo>
                  <a:lnTo>
                    <a:pt x="69621" y="29540"/>
                  </a:lnTo>
                  <a:lnTo>
                    <a:pt x="69291" y="30441"/>
                  </a:lnTo>
                  <a:lnTo>
                    <a:pt x="69786" y="29730"/>
                  </a:lnTo>
                  <a:lnTo>
                    <a:pt x="70561" y="29197"/>
                  </a:lnTo>
                  <a:lnTo>
                    <a:pt x="73342" y="28740"/>
                  </a:lnTo>
                  <a:lnTo>
                    <a:pt x="75082" y="29959"/>
                  </a:lnTo>
                  <a:lnTo>
                    <a:pt x="75476" y="32296"/>
                  </a:lnTo>
                  <a:lnTo>
                    <a:pt x="75272" y="33261"/>
                  </a:lnTo>
                  <a:lnTo>
                    <a:pt x="75768" y="32435"/>
                  </a:lnTo>
                  <a:lnTo>
                    <a:pt x="75933" y="31445"/>
                  </a:lnTo>
                  <a:close/>
                </a:path>
                <a:path w="173990" h="217170">
                  <a:moveTo>
                    <a:pt x="78968" y="112522"/>
                  </a:moveTo>
                  <a:lnTo>
                    <a:pt x="77851" y="111975"/>
                  </a:lnTo>
                  <a:lnTo>
                    <a:pt x="76581" y="111747"/>
                  </a:lnTo>
                  <a:lnTo>
                    <a:pt x="71970" y="112522"/>
                  </a:lnTo>
                  <a:lnTo>
                    <a:pt x="69748" y="115620"/>
                  </a:lnTo>
                  <a:lnTo>
                    <a:pt x="70472" y="119621"/>
                  </a:lnTo>
                  <a:lnTo>
                    <a:pt x="70599" y="119951"/>
                  </a:lnTo>
                  <a:lnTo>
                    <a:pt x="71958" y="119672"/>
                  </a:lnTo>
                  <a:lnTo>
                    <a:pt x="72847" y="118694"/>
                  </a:lnTo>
                  <a:lnTo>
                    <a:pt x="74104" y="118033"/>
                  </a:lnTo>
                  <a:lnTo>
                    <a:pt x="75717" y="117983"/>
                  </a:lnTo>
                  <a:lnTo>
                    <a:pt x="76073" y="118084"/>
                  </a:lnTo>
                  <a:lnTo>
                    <a:pt x="75539" y="117386"/>
                  </a:lnTo>
                  <a:lnTo>
                    <a:pt x="74739" y="115201"/>
                  </a:lnTo>
                  <a:lnTo>
                    <a:pt x="75641" y="113284"/>
                  </a:lnTo>
                  <a:lnTo>
                    <a:pt x="77927" y="112471"/>
                  </a:lnTo>
                  <a:lnTo>
                    <a:pt x="78447" y="112458"/>
                  </a:lnTo>
                  <a:lnTo>
                    <a:pt x="78968" y="112522"/>
                  </a:lnTo>
                  <a:close/>
                </a:path>
                <a:path w="173990" h="217170">
                  <a:moveTo>
                    <a:pt x="79108" y="81356"/>
                  </a:moveTo>
                  <a:lnTo>
                    <a:pt x="78536" y="77952"/>
                  </a:lnTo>
                  <a:lnTo>
                    <a:pt x="78282" y="77330"/>
                  </a:lnTo>
                  <a:lnTo>
                    <a:pt x="77927" y="76784"/>
                  </a:lnTo>
                  <a:lnTo>
                    <a:pt x="77978" y="78447"/>
                  </a:lnTo>
                  <a:lnTo>
                    <a:pt x="76822" y="79933"/>
                  </a:lnTo>
                  <a:lnTo>
                    <a:pt x="73279" y="80441"/>
                  </a:lnTo>
                  <a:lnTo>
                    <a:pt x="71551" y="79184"/>
                  </a:lnTo>
                  <a:lnTo>
                    <a:pt x="71285" y="77190"/>
                  </a:lnTo>
                  <a:lnTo>
                    <a:pt x="70472" y="77266"/>
                  </a:lnTo>
                  <a:lnTo>
                    <a:pt x="69430" y="76974"/>
                  </a:lnTo>
                  <a:lnTo>
                    <a:pt x="68846" y="77939"/>
                  </a:lnTo>
                  <a:lnTo>
                    <a:pt x="68541" y="79082"/>
                  </a:lnTo>
                  <a:lnTo>
                    <a:pt x="68795" y="80568"/>
                  </a:lnTo>
                  <a:lnTo>
                    <a:pt x="69049" y="81064"/>
                  </a:lnTo>
                  <a:lnTo>
                    <a:pt x="67754" y="80086"/>
                  </a:lnTo>
                  <a:lnTo>
                    <a:pt x="66052" y="79667"/>
                  </a:lnTo>
                  <a:lnTo>
                    <a:pt x="61785" y="81127"/>
                  </a:lnTo>
                  <a:lnTo>
                    <a:pt x="60388" y="83972"/>
                  </a:lnTo>
                  <a:lnTo>
                    <a:pt x="62204" y="89166"/>
                  </a:lnTo>
                  <a:lnTo>
                    <a:pt x="65062" y="90551"/>
                  </a:lnTo>
                  <a:lnTo>
                    <a:pt x="70231" y="88773"/>
                  </a:lnTo>
                  <a:lnTo>
                    <a:pt x="71577" y="86067"/>
                  </a:lnTo>
                  <a:lnTo>
                    <a:pt x="70815" y="83540"/>
                  </a:lnTo>
                  <a:lnTo>
                    <a:pt x="71856" y="84264"/>
                  </a:lnTo>
                  <a:lnTo>
                    <a:pt x="73164" y="84607"/>
                  </a:lnTo>
                  <a:lnTo>
                    <a:pt x="77266" y="83934"/>
                  </a:lnTo>
                  <a:lnTo>
                    <a:pt x="79108" y="81356"/>
                  </a:lnTo>
                  <a:close/>
                </a:path>
                <a:path w="173990" h="217170">
                  <a:moveTo>
                    <a:pt x="79743" y="131343"/>
                  </a:moveTo>
                  <a:lnTo>
                    <a:pt x="78638" y="128181"/>
                  </a:lnTo>
                  <a:lnTo>
                    <a:pt x="78409" y="127749"/>
                  </a:lnTo>
                  <a:lnTo>
                    <a:pt x="77698" y="129806"/>
                  </a:lnTo>
                  <a:lnTo>
                    <a:pt x="75920" y="131432"/>
                  </a:lnTo>
                  <a:lnTo>
                    <a:pt x="70942" y="132257"/>
                  </a:lnTo>
                  <a:lnTo>
                    <a:pt x="68414" y="130937"/>
                  </a:lnTo>
                  <a:lnTo>
                    <a:pt x="67183" y="128714"/>
                  </a:lnTo>
                  <a:lnTo>
                    <a:pt x="66852" y="129870"/>
                  </a:lnTo>
                  <a:lnTo>
                    <a:pt x="66840" y="131127"/>
                  </a:lnTo>
                  <a:lnTo>
                    <a:pt x="68503" y="135534"/>
                  </a:lnTo>
                  <a:lnTo>
                    <a:pt x="71882" y="137134"/>
                  </a:lnTo>
                  <a:lnTo>
                    <a:pt x="75577" y="135788"/>
                  </a:lnTo>
                  <a:lnTo>
                    <a:pt x="78346" y="134493"/>
                  </a:lnTo>
                  <a:lnTo>
                    <a:pt x="79743" y="131343"/>
                  </a:lnTo>
                  <a:close/>
                </a:path>
                <a:path w="173990" h="217170">
                  <a:moveTo>
                    <a:pt x="82588" y="118897"/>
                  </a:moveTo>
                  <a:lnTo>
                    <a:pt x="82169" y="116446"/>
                  </a:lnTo>
                  <a:lnTo>
                    <a:pt x="81851" y="115582"/>
                  </a:lnTo>
                  <a:lnTo>
                    <a:pt x="81953" y="117043"/>
                  </a:lnTo>
                  <a:lnTo>
                    <a:pt x="81140" y="118440"/>
                  </a:lnTo>
                  <a:lnTo>
                    <a:pt x="79375" y="119075"/>
                  </a:lnTo>
                  <a:lnTo>
                    <a:pt x="78727" y="119100"/>
                  </a:lnTo>
                  <a:lnTo>
                    <a:pt x="79692" y="119849"/>
                  </a:lnTo>
                  <a:lnTo>
                    <a:pt x="80314" y="120916"/>
                  </a:lnTo>
                  <a:lnTo>
                    <a:pt x="80530" y="122174"/>
                  </a:lnTo>
                  <a:lnTo>
                    <a:pt x="81889" y="120840"/>
                  </a:lnTo>
                  <a:lnTo>
                    <a:pt x="82588" y="118897"/>
                  </a:lnTo>
                  <a:close/>
                </a:path>
                <a:path w="173990" h="217170">
                  <a:moveTo>
                    <a:pt x="83604" y="107061"/>
                  </a:moveTo>
                  <a:lnTo>
                    <a:pt x="80645" y="107124"/>
                  </a:lnTo>
                  <a:lnTo>
                    <a:pt x="78016" y="105054"/>
                  </a:lnTo>
                  <a:lnTo>
                    <a:pt x="77431" y="101358"/>
                  </a:lnTo>
                  <a:lnTo>
                    <a:pt x="77431" y="101003"/>
                  </a:lnTo>
                  <a:lnTo>
                    <a:pt x="76720" y="100482"/>
                  </a:lnTo>
                  <a:lnTo>
                    <a:pt x="76136" y="99809"/>
                  </a:lnTo>
                  <a:lnTo>
                    <a:pt x="75704" y="99021"/>
                  </a:lnTo>
                  <a:lnTo>
                    <a:pt x="75057" y="100393"/>
                  </a:lnTo>
                  <a:lnTo>
                    <a:pt x="81419" y="107645"/>
                  </a:lnTo>
                  <a:lnTo>
                    <a:pt x="82308" y="107556"/>
                  </a:lnTo>
                  <a:lnTo>
                    <a:pt x="83604" y="107061"/>
                  </a:lnTo>
                  <a:close/>
                </a:path>
                <a:path w="173990" h="217170">
                  <a:moveTo>
                    <a:pt x="87642" y="182854"/>
                  </a:moveTo>
                  <a:lnTo>
                    <a:pt x="86969" y="178904"/>
                  </a:lnTo>
                  <a:lnTo>
                    <a:pt x="86626" y="177914"/>
                  </a:lnTo>
                  <a:lnTo>
                    <a:pt x="85483" y="175158"/>
                  </a:lnTo>
                  <a:lnTo>
                    <a:pt x="82550" y="173456"/>
                  </a:lnTo>
                  <a:lnTo>
                    <a:pt x="81407" y="173647"/>
                  </a:lnTo>
                  <a:lnTo>
                    <a:pt x="81407" y="185204"/>
                  </a:lnTo>
                  <a:lnTo>
                    <a:pt x="81026" y="186182"/>
                  </a:lnTo>
                  <a:lnTo>
                    <a:pt x="81394" y="185204"/>
                  </a:lnTo>
                  <a:lnTo>
                    <a:pt x="81407" y="173647"/>
                  </a:lnTo>
                  <a:lnTo>
                    <a:pt x="73799" y="179870"/>
                  </a:lnTo>
                  <a:lnTo>
                    <a:pt x="74142" y="181902"/>
                  </a:lnTo>
                  <a:lnTo>
                    <a:pt x="73875" y="181229"/>
                  </a:lnTo>
                  <a:lnTo>
                    <a:pt x="71907" y="179285"/>
                  </a:lnTo>
                  <a:lnTo>
                    <a:pt x="70726" y="178790"/>
                  </a:lnTo>
                  <a:lnTo>
                    <a:pt x="67957" y="178790"/>
                  </a:lnTo>
                  <a:lnTo>
                    <a:pt x="66763" y="179285"/>
                  </a:lnTo>
                  <a:lnTo>
                    <a:pt x="64808" y="181229"/>
                  </a:lnTo>
                  <a:lnTo>
                    <a:pt x="64325" y="182397"/>
                  </a:lnTo>
                  <a:lnTo>
                    <a:pt x="64325" y="185153"/>
                  </a:lnTo>
                  <a:lnTo>
                    <a:pt x="64808" y="186321"/>
                  </a:lnTo>
                  <a:lnTo>
                    <a:pt x="66763" y="188277"/>
                  </a:lnTo>
                  <a:lnTo>
                    <a:pt x="67957" y="188760"/>
                  </a:lnTo>
                  <a:lnTo>
                    <a:pt x="70726" y="188760"/>
                  </a:lnTo>
                  <a:lnTo>
                    <a:pt x="71907" y="188277"/>
                  </a:lnTo>
                  <a:lnTo>
                    <a:pt x="73875" y="186321"/>
                  </a:lnTo>
                  <a:lnTo>
                    <a:pt x="74358" y="185153"/>
                  </a:lnTo>
                  <a:lnTo>
                    <a:pt x="74358" y="182549"/>
                  </a:lnTo>
                  <a:lnTo>
                    <a:pt x="74803" y="183515"/>
                  </a:lnTo>
                  <a:lnTo>
                    <a:pt x="74599" y="184048"/>
                  </a:lnTo>
                  <a:lnTo>
                    <a:pt x="74472" y="184632"/>
                  </a:lnTo>
                  <a:lnTo>
                    <a:pt x="74879" y="187071"/>
                  </a:lnTo>
                  <a:lnTo>
                    <a:pt x="76619" y="188290"/>
                  </a:lnTo>
                  <a:lnTo>
                    <a:pt x="79222" y="187858"/>
                  </a:lnTo>
                  <a:lnTo>
                    <a:pt x="79857" y="187452"/>
                  </a:lnTo>
                  <a:lnTo>
                    <a:pt x="80352" y="186918"/>
                  </a:lnTo>
                  <a:lnTo>
                    <a:pt x="81216" y="186905"/>
                  </a:lnTo>
                  <a:lnTo>
                    <a:pt x="85229" y="186220"/>
                  </a:lnTo>
                  <a:lnTo>
                    <a:pt x="87642" y="182854"/>
                  </a:lnTo>
                  <a:close/>
                </a:path>
                <a:path w="173990" h="217170">
                  <a:moveTo>
                    <a:pt x="88087" y="58267"/>
                  </a:moveTo>
                  <a:lnTo>
                    <a:pt x="86829" y="57556"/>
                  </a:lnTo>
                  <a:lnTo>
                    <a:pt x="85966" y="56362"/>
                  </a:lnTo>
                  <a:lnTo>
                    <a:pt x="85686" y="54902"/>
                  </a:lnTo>
                  <a:lnTo>
                    <a:pt x="84264" y="54698"/>
                  </a:lnTo>
                  <a:lnTo>
                    <a:pt x="83058" y="53657"/>
                  </a:lnTo>
                  <a:lnTo>
                    <a:pt x="82702" y="51523"/>
                  </a:lnTo>
                  <a:lnTo>
                    <a:pt x="82842" y="50901"/>
                  </a:lnTo>
                  <a:lnTo>
                    <a:pt x="83096" y="50342"/>
                  </a:lnTo>
                  <a:lnTo>
                    <a:pt x="80556" y="50952"/>
                  </a:lnTo>
                  <a:lnTo>
                    <a:pt x="78867" y="53352"/>
                  </a:lnTo>
                  <a:lnTo>
                    <a:pt x="79756" y="58661"/>
                  </a:lnTo>
                  <a:lnTo>
                    <a:pt x="82346" y="60490"/>
                  </a:lnTo>
                  <a:lnTo>
                    <a:pt x="86321" y="59829"/>
                  </a:lnTo>
                  <a:lnTo>
                    <a:pt x="87337" y="59156"/>
                  </a:lnTo>
                  <a:lnTo>
                    <a:pt x="88087" y="58267"/>
                  </a:lnTo>
                  <a:close/>
                </a:path>
                <a:path w="173990" h="217170">
                  <a:moveTo>
                    <a:pt x="90995" y="210680"/>
                  </a:moveTo>
                  <a:lnTo>
                    <a:pt x="90081" y="205244"/>
                  </a:lnTo>
                  <a:lnTo>
                    <a:pt x="87490" y="203415"/>
                  </a:lnTo>
                  <a:lnTo>
                    <a:pt x="82016" y="204330"/>
                  </a:lnTo>
                  <a:lnTo>
                    <a:pt x="80175" y="206908"/>
                  </a:lnTo>
                  <a:lnTo>
                    <a:pt x="80695" y="209943"/>
                  </a:lnTo>
                  <a:lnTo>
                    <a:pt x="80975" y="210502"/>
                  </a:lnTo>
                  <a:lnTo>
                    <a:pt x="82575" y="210248"/>
                  </a:lnTo>
                  <a:lnTo>
                    <a:pt x="80797" y="210540"/>
                  </a:lnTo>
                  <a:lnTo>
                    <a:pt x="80429" y="210591"/>
                  </a:lnTo>
                  <a:lnTo>
                    <a:pt x="78917" y="211099"/>
                  </a:lnTo>
                  <a:lnTo>
                    <a:pt x="78092" y="212559"/>
                  </a:lnTo>
                  <a:lnTo>
                    <a:pt x="78257" y="214591"/>
                  </a:lnTo>
                  <a:lnTo>
                    <a:pt x="78574" y="215506"/>
                  </a:lnTo>
                  <a:lnTo>
                    <a:pt x="79032" y="216001"/>
                  </a:lnTo>
                  <a:lnTo>
                    <a:pt x="80314" y="216941"/>
                  </a:lnTo>
                  <a:lnTo>
                    <a:pt x="81241" y="217157"/>
                  </a:lnTo>
                  <a:lnTo>
                    <a:pt x="82346" y="216941"/>
                  </a:lnTo>
                  <a:lnTo>
                    <a:pt x="82638" y="216903"/>
                  </a:lnTo>
                  <a:lnTo>
                    <a:pt x="83566" y="216585"/>
                  </a:lnTo>
                  <a:lnTo>
                    <a:pt x="84239" y="215900"/>
                  </a:lnTo>
                  <a:lnTo>
                    <a:pt x="84797" y="214642"/>
                  </a:lnTo>
                  <a:lnTo>
                    <a:pt x="84874" y="214147"/>
                  </a:lnTo>
                  <a:lnTo>
                    <a:pt x="84836" y="212991"/>
                  </a:lnTo>
                  <a:lnTo>
                    <a:pt x="84175" y="211086"/>
                  </a:lnTo>
                  <a:lnTo>
                    <a:pt x="84836" y="212979"/>
                  </a:lnTo>
                  <a:lnTo>
                    <a:pt x="84861" y="213652"/>
                  </a:lnTo>
                  <a:lnTo>
                    <a:pt x="85890" y="213791"/>
                  </a:lnTo>
                  <a:lnTo>
                    <a:pt x="89166" y="213245"/>
                  </a:lnTo>
                  <a:lnTo>
                    <a:pt x="90995" y="210680"/>
                  </a:lnTo>
                  <a:close/>
                </a:path>
                <a:path w="173990" h="217170">
                  <a:moveTo>
                    <a:pt x="93281" y="65963"/>
                  </a:moveTo>
                  <a:lnTo>
                    <a:pt x="92100" y="62547"/>
                  </a:lnTo>
                  <a:lnTo>
                    <a:pt x="89230" y="61175"/>
                  </a:lnTo>
                  <a:lnTo>
                    <a:pt x="83997" y="62966"/>
                  </a:lnTo>
                  <a:lnTo>
                    <a:pt x="82600" y="65811"/>
                  </a:lnTo>
                  <a:lnTo>
                    <a:pt x="83578" y="68529"/>
                  </a:lnTo>
                  <a:lnTo>
                    <a:pt x="85305" y="68808"/>
                  </a:lnTo>
                  <a:lnTo>
                    <a:pt x="86829" y="69900"/>
                  </a:lnTo>
                  <a:lnTo>
                    <a:pt x="87477" y="71628"/>
                  </a:lnTo>
                  <a:lnTo>
                    <a:pt x="88163" y="71742"/>
                  </a:lnTo>
                  <a:lnTo>
                    <a:pt x="88861" y="71716"/>
                  </a:lnTo>
                  <a:lnTo>
                    <a:pt x="89560" y="71526"/>
                  </a:lnTo>
                  <a:lnTo>
                    <a:pt x="90068" y="69723"/>
                  </a:lnTo>
                  <a:lnTo>
                    <a:pt x="91389" y="68262"/>
                  </a:lnTo>
                  <a:lnTo>
                    <a:pt x="93141" y="67576"/>
                  </a:lnTo>
                  <a:lnTo>
                    <a:pt x="93268" y="66776"/>
                  </a:lnTo>
                  <a:lnTo>
                    <a:pt x="93281" y="65963"/>
                  </a:lnTo>
                  <a:close/>
                </a:path>
                <a:path w="173990" h="217170">
                  <a:moveTo>
                    <a:pt x="102527" y="4876"/>
                  </a:moveTo>
                  <a:lnTo>
                    <a:pt x="102311" y="3771"/>
                  </a:lnTo>
                  <a:lnTo>
                    <a:pt x="102349" y="2959"/>
                  </a:lnTo>
                  <a:lnTo>
                    <a:pt x="102514" y="2209"/>
                  </a:lnTo>
                  <a:lnTo>
                    <a:pt x="101904" y="850"/>
                  </a:lnTo>
                  <a:lnTo>
                    <a:pt x="100482" y="0"/>
                  </a:lnTo>
                  <a:lnTo>
                    <a:pt x="98806" y="279"/>
                  </a:lnTo>
                  <a:lnTo>
                    <a:pt x="98577" y="393"/>
                  </a:lnTo>
                  <a:lnTo>
                    <a:pt x="98234" y="1676"/>
                  </a:lnTo>
                  <a:lnTo>
                    <a:pt x="97409" y="2743"/>
                  </a:lnTo>
                  <a:lnTo>
                    <a:pt x="96202" y="3416"/>
                  </a:lnTo>
                  <a:lnTo>
                    <a:pt x="96126" y="3860"/>
                  </a:lnTo>
                  <a:lnTo>
                    <a:pt x="96481" y="5930"/>
                  </a:lnTo>
                  <a:lnTo>
                    <a:pt x="98221" y="7162"/>
                  </a:lnTo>
                  <a:lnTo>
                    <a:pt x="101219" y="6654"/>
                  </a:lnTo>
                  <a:lnTo>
                    <a:pt x="102082" y="5880"/>
                  </a:lnTo>
                  <a:lnTo>
                    <a:pt x="102527" y="4876"/>
                  </a:lnTo>
                  <a:close/>
                </a:path>
                <a:path w="173990" h="217170">
                  <a:moveTo>
                    <a:pt x="110020" y="126695"/>
                  </a:moveTo>
                  <a:lnTo>
                    <a:pt x="109397" y="123063"/>
                  </a:lnTo>
                  <a:lnTo>
                    <a:pt x="109042" y="122212"/>
                  </a:lnTo>
                  <a:lnTo>
                    <a:pt x="108191" y="121031"/>
                  </a:lnTo>
                  <a:lnTo>
                    <a:pt x="107835" y="122669"/>
                  </a:lnTo>
                  <a:lnTo>
                    <a:pt x="106756" y="124117"/>
                  </a:lnTo>
                  <a:lnTo>
                    <a:pt x="102819" y="125539"/>
                  </a:lnTo>
                  <a:lnTo>
                    <a:pt x="102819" y="129552"/>
                  </a:lnTo>
                  <a:lnTo>
                    <a:pt x="97078" y="130517"/>
                  </a:lnTo>
                  <a:lnTo>
                    <a:pt x="95211" y="132181"/>
                  </a:lnTo>
                  <a:lnTo>
                    <a:pt x="97066" y="130517"/>
                  </a:lnTo>
                  <a:lnTo>
                    <a:pt x="102819" y="129552"/>
                  </a:lnTo>
                  <a:lnTo>
                    <a:pt x="102819" y="125539"/>
                  </a:lnTo>
                  <a:lnTo>
                    <a:pt x="102450" y="125666"/>
                  </a:lnTo>
                  <a:lnTo>
                    <a:pt x="99568" y="124320"/>
                  </a:lnTo>
                  <a:lnTo>
                    <a:pt x="98475" y="121323"/>
                  </a:lnTo>
                  <a:lnTo>
                    <a:pt x="98437" y="120484"/>
                  </a:lnTo>
                  <a:lnTo>
                    <a:pt x="97726" y="121208"/>
                  </a:lnTo>
                  <a:lnTo>
                    <a:pt x="97193" y="122072"/>
                  </a:lnTo>
                  <a:lnTo>
                    <a:pt x="96545" y="124015"/>
                  </a:lnTo>
                  <a:lnTo>
                    <a:pt x="96418" y="125082"/>
                  </a:lnTo>
                  <a:lnTo>
                    <a:pt x="96748" y="127025"/>
                  </a:lnTo>
                  <a:lnTo>
                    <a:pt x="97053" y="127812"/>
                  </a:lnTo>
                  <a:lnTo>
                    <a:pt x="97497" y="128511"/>
                  </a:lnTo>
                  <a:lnTo>
                    <a:pt x="98120" y="128168"/>
                  </a:lnTo>
                  <a:lnTo>
                    <a:pt x="96621" y="129044"/>
                  </a:lnTo>
                  <a:lnTo>
                    <a:pt x="95935" y="129768"/>
                  </a:lnTo>
                  <a:lnTo>
                    <a:pt x="94716" y="131699"/>
                  </a:lnTo>
                  <a:lnTo>
                    <a:pt x="94361" y="132994"/>
                  </a:lnTo>
                  <a:lnTo>
                    <a:pt x="94424" y="134327"/>
                  </a:lnTo>
                  <a:lnTo>
                    <a:pt x="94056" y="135343"/>
                  </a:lnTo>
                  <a:lnTo>
                    <a:pt x="98958" y="143217"/>
                  </a:lnTo>
                  <a:lnTo>
                    <a:pt x="101663" y="142963"/>
                  </a:lnTo>
                  <a:lnTo>
                    <a:pt x="102577" y="142811"/>
                  </a:lnTo>
                  <a:lnTo>
                    <a:pt x="103416" y="142481"/>
                  </a:lnTo>
                  <a:lnTo>
                    <a:pt x="104152" y="141998"/>
                  </a:lnTo>
                  <a:lnTo>
                    <a:pt x="103695" y="141274"/>
                  </a:lnTo>
                  <a:lnTo>
                    <a:pt x="103365" y="140474"/>
                  </a:lnTo>
                  <a:lnTo>
                    <a:pt x="103263" y="137287"/>
                  </a:lnTo>
                  <a:lnTo>
                    <a:pt x="104787" y="135407"/>
                  </a:lnTo>
                  <a:lnTo>
                    <a:pt x="106870" y="134759"/>
                  </a:lnTo>
                  <a:lnTo>
                    <a:pt x="107492" y="134620"/>
                  </a:lnTo>
                  <a:lnTo>
                    <a:pt x="107569" y="133832"/>
                  </a:lnTo>
                  <a:lnTo>
                    <a:pt x="107480" y="133032"/>
                  </a:lnTo>
                  <a:lnTo>
                    <a:pt x="107010" y="131445"/>
                  </a:lnTo>
                  <a:lnTo>
                    <a:pt x="104965" y="128079"/>
                  </a:lnTo>
                  <a:lnTo>
                    <a:pt x="106553" y="130632"/>
                  </a:lnTo>
                  <a:lnTo>
                    <a:pt x="108750" y="129273"/>
                  </a:lnTo>
                  <a:lnTo>
                    <a:pt x="110020" y="126695"/>
                  </a:lnTo>
                  <a:close/>
                </a:path>
                <a:path w="173990" h="217170">
                  <a:moveTo>
                    <a:pt x="110286" y="42367"/>
                  </a:moveTo>
                  <a:lnTo>
                    <a:pt x="109448" y="41694"/>
                  </a:lnTo>
                  <a:lnTo>
                    <a:pt x="108775" y="40817"/>
                  </a:lnTo>
                  <a:lnTo>
                    <a:pt x="108191" y="39014"/>
                  </a:lnTo>
                  <a:lnTo>
                    <a:pt x="107403" y="38468"/>
                  </a:lnTo>
                  <a:lnTo>
                    <a:pt x="106756" y="37744"/>
                  </a:lnTo>
                  <a:lnTo>
                    <a:pt x="106299" y="36880"/>
                  </a:lnTo>
                  <a:lnTo>
                    <a:pt x="104800" y="37960"/>
                  </a:lnTo>
                  <a:lnTo>
                    <a:pt x="103924" y="39776"/>
                  </a:lnTo>
                  <a:lnTo>
                    <a:pt x="104508" y="43218"/>
                  </a:lnTo>
                  <a:lnTo>
                    <a:pt x="105448" y="44399"/>
                  </a:lnTo>
                  <a:lnTo>
                    <a:pt x="106680" y="45123"/>
                  </a:lnTo>
                  <a:lnTo>
                    <a:pt x="107467" y="43789"/>
                  </a:lnTo>
                  <a:lnTo>
                    <a:pt x="108750" y="42786"/>
                  </a:lnTo>
                  <a:lnTo>
                    <a:pt x="110286" y="42367"/>
                  </a:lnTo>
                  <a:close/>
                </a:path>
                <a:path w="173990" h="217170">
                  <a:moveTo>
                    <a:pt x="110972" y="166839"/>
                  </a:moveTo>
                  <a:lnTo>
                    <a:pt x="110058" y="161404"/>
                  </a:lnTo>
                  <a:lnTo>
                    <a:pt x="107480" y="159575"/>
                  </a:lnTo>
                  <a:lnTo>
                    <a:pt x="103746" y="160185"/>
                  </a:lnTo>
                  <a:lnTo>
                    <a:pt x="102933" y="160705"/>
                  </a:lnTo>
                  <a:lnTo>
                    <a:pt x="102247" y="161328"/>
                  </a:lnTo>
                  <a:lnTo>
                    <a:pt x="102019" y="160388"/>
                  </a:lnTo>
                  <a:lnTo>
                    <a:pt x="101130" y="157848"/>
                  </a:lnTo>
                  <a:lnTo>
                    <a:pt x="98818" y="156197"/>
                  </a:lnTo>
                  <a:lnTo>
                    <a:pt x="95415" y="155956"/>
                  </a:lnTo>
                  <a:lnTo>
                    <a:pt x="94526" y="156057"/>
                  </a:lnTo>
                  <a:lnTo>
                    <a:pt x="91948" y="156933"/>
                  </a:lnTo>
                  <a:lnTo>
                    <a:pt x="90639" y="158153"/>
                  </a:lnTo>
                  <a:lnTo>
                    <a:pt x="89166" y="161137"/>
                  </a:lnTo>
                  <a:lnTo>
                    <a:pt x="89001" y="162941"/>
                  </a:lnTo>
                  <a:lnTo>
                    <a:pt x="89941" y="165633"/>
                  </a:lnTo>
                  <a:lnTo>
                    <a:pt x="90512" y="166471"/>
                  </a:lnTo>
                  <a:lnTo>
                    <a:pt x="92049" y="167970"/>
                  </a:lnTo>
                  <a:lnTo>
                    <a:pt x="93052" y="168541"/>
                  </a:lnTo>
                  <a:lnTo>
                    <a:pt x="95377" y="169138"/>
                  </a:lnTo>
                  <a:lnTo>
                    <a:pt x="96685" y="169125"/>
                  </a:lnTo>
                  <a:lnTo>
                    <a:pt x="99174" y="168262"/>
                  </a:lnTo>
                  <a:lnTo>
                    <a:pt x="100177" y="167513"/>
                  </a:lnTo>
                  <a:lnTo>
                    <a:pt x="100926" y="166585"/>
                  </a:lnTo>
                  <a:lnTo>
                    <a:pt x="101739" y="168808"/>
                  </a:lnTo>
                  <a:lnTo>
                    <a:pt x="103962" y="170256"/>
                  </a:lnTo>
                  <a:lnTo>
                    <a:pt x="109131" y="169405"/>
                  </a:lnTo>
                  <a:lnTo>
                    <a:pt x="110972" y="166839"/>
                  </a:lnTo>
                  <a:close/>
                </a:path>
                <a:path w="173990" h="217170">
                  <a:moveTo>
                    <a:pt x="115595" y="191884"/>
                  </a:moveTo>
                  <a:lnTo>
                    <a:pt x="115049" y="188709"/>
                  </a:lnTo>
                  <a:lnTo>
                    <a:pt x="114300" y="187083"/>
                  </a:lnTo>
                  <a:lnTo>
                    <a:pt x="112280" y="184594"/>
                  </a:lnTo>
                  <a:lnTo>
                    <a:pt x="109982" y="183629"/>
                  </a:lnTo>
                  <a:lnTo>
                    <a:pt x="106845" y="184150"/>
                  </a:lnTo>
                  <a:lnTo>
                    <a:pt x="105537" y="184772"/>
                  </a:lnTo>
                  <a:lnTo>
                    <a:pt x="106959" y="184797"/>
                  </a:lnTo>
                  <a:lnTo>
                    <a:pt x="104406" y="184810"/>
                  </a:lnTo>
                  <a:lnTo>
                    <a:pt x="102692" y="185394"/>
                  </a:lnTo>
                  <a:lnTo>
                    <a:pt x="101815" y="186207"/>
                  </a:lnTo>
                  <a:lnTo>
                    <a:pt x="100507" y="188391"/>
                  </a:lnTo>
                  <a:lnTo>
                    <a:pt x="100241" y="189890"/>
                  </a:lnTo>
                  <a:lnTo>
                    <a:pt x="101206" y="192646"/>
                  </a:lnTo>
                  <a:lnTo>
                    <a:pt x="102158" y="193636"/>
                  </a:lnTo>
                  <a:lnTo>
                    <a:pt x="103314" y="194195"/>
                  </a:lnTo>
                  <a:lnTo>
                    <a:pt x="103682" y="194703"/>
                  </a:lnTo>
                  <a:lnTo>
                    <a:pt x="104584" y="195529"/>
                  </a:lnTo>
                  <a:lnTo>
                    <a:pt x="105994" y="196646"/>
                  </a:lnTo>
                  <a:lnTo>
                    <a:pt x="107861" y="197218"/>
                  </a:lnTo>
                  <a:lnTo>
                    <a:pt x="110832" y="196710"/>
                  </a:lnTo>
                  <a:lnTo>
                    <a:pt x="111760" y="196278"/>
                  </a:lnTo>
                  <a:lnTo>
                    <a:pt x="114503" y="194271"/>
                  </a:lnTo>
                  <a:lnTo>
                    <a:pt x="115595" y="191884"/>
                  </a:lnTo>
                  <a:close/>
                </a:path>
                <a:path w="173990" h="217170">
                  <a:moveTo>
                    <a:pt x="117360" y="59702"/>
                  </a:moveTo>
                  <a:lnTo>
                    <a:pt x="115900" y="55499"/>
                  </a:lnTo>
                  <a:lnTo>
                    <a:pt x="114579" y="54457"/>
                  </a:lnTo>
                  <a:lnTo>
                    <a:pt x="113055" y="54025"/>
                  </a:lnTo>
                  <a:lnTo>
                    <a:pt x="111518" y="54165"/>
                  </a:lnTo>
                  <a:lnTo>
                    <a:pt x="110490" y="53962"/>
                  </a:lnTo>
                  <a:lnTo>
                    <a:pt x="110058" y="54013"/>
                  </a:lnTo>
                  <a:lnTo>
                    <a:pt x="107442" y="54914"/>
                  </a:lnTo>
                  <a:lnTo>
                    <a:pt x="106057" y="57746"/>
                  </a:lnTo>
                  <a:lnTo>
                    <a:pt x="107010" y="60477"/>
                  </a:lnTo>
                  <a:lnTo>
                    <a:pt x="107149" y="60667"/>
                  </a:lnTo>
                  <a:lnTo>
                    <a:pt x="108978" y="60934"/>
                  </a:lnTo>
                  <a:lnTo>
                    <a:pt x="110629" y="62014"/>
                  </a:lnTo>
                  <a:lnTo>
                    <a:pt x="111556" y="63677"/>
                  </a:lnTo>
                  <a:lnTo>
                    <a:pt x="112750" y="63639"/>
                  </a:lnTo>
                  <a:lnTo>
                    <a:pt x="115963" y="62534"/>
                  </a:lnTo>
                  <a:lnTo>
                    <a:pt x="117360" y="59702"/>
                  </a:lnTo>
                  <a:close/>
                </a:path>
                <a:path w="173990" h="217170">
                  <a:moveTo>
                    <a:pt x="119634" y="75768"/>
                  </a:moveTo>
                  <a:lnTo>
                    <a:pt x="118465" y="75425"/>
                  </a:lnTo>
                  <a:lnTo>
                    <a:pt x="117182" y="75412"/>
                  </a:lnTo>
                  <a:lnTo>
                    <a:pt x="115379" y="76111"/>
                  </a:lnTo>
                  <a:lnTo>
                    <a:pt x="112598" y="77393"/>
                  </a:lnTo>
                  <a:lnTo>
                    <a:pt x="111175" y="80556"/>
                  </a:lnTo>
                  <a:lnTo>
                    <a:pt x="112471" y="84264"/>
                  </a:lnTo>
                  <a:lnTo>
                    <a:pt x="112890" y="84950"/>
                  </a:lnTo>
                  <a:lnTo>
                    <a:pt x="113741" y="85890"/>
                  </a:lnTo>
                  <a:lnTo>
                    <a:pt x="114515" y="86474"/>
                  </a:lnTo>
                  <a:lnTo>
                    <a:pt x="114363" y="85610"/>
                  </a:lnTo>
                  <a:lnTo>
                    <a:pt x="114287" y="83083"/>
                  </a:lnTo>
                  <a:lnTo>
                    <a:pt x="115252" y="81216"/>
                  </a:lnTo>
                  <a:lnTo>
                    <a:pt x="116751" y="79984"/>
                  </a:lnTo>
                  <a:lnTo>
                    <a:pt x="117106" y="78244"/>
                  </a:lnTo>
                  <a:lnTo>
                    <a:pt x="118148" y="76720"/>
                  </a:lnTo>
                  <a:lnTo>
                    <a:pt x="119634" y="75768"/>
                  </a:lnTo>
                  <a:close/>
                </a:path>
                <a:path w="173990" h="217170">
                  <a:moveTo>
                    <a:pt x="120662" y="11430"/>
                  </a:moveTo>
                  <a:lnTo>
                    <a:pt x="119837" y="10566"/>
                  </a:lnTo>
                  <a:lnTo>
                    <a:pt x="119240" y="9448"/>
                  </a:lnTo>
                  <a:lnTo>
                    <a:pt x="119049" y="8166"/>
                  </a:lnTo>
                  <a:lnTo>
                    <a:pt x="119011" y="7429"/>
                  </a:lnTo>
                  <a:lnTo>
                    <a:pt x="118237" y="7150"/>
                  </a:lnTo>
                  <a:lnTo>
                    <a:pt x="117513" y="6743"/>
                  </a:lnTo>
                  <a:lnTo>
                    <a:pt x="116954" y="6121"/>
                  </a:lnTo>
                  <a:lnTo>
                    <a:pt x="116141" y="6997"/>
                  </a:lnTo>
                  <a:lnTo>
                    <a:pt x="115785" y="8255"/>
                  </a:lnTo>
                  <a:lnTo>
                    <a:pt x="116814" y="11201"/>
                  </a:lnTo>
                  <a:lnTo>
                    <a:pt x="118745" y="12128"/>
                  </a:lnTo>
                  <a:lnTo>
                    <a:pt x="120662" y="11430"/>
                  </a:lnTo>
                  <a:close/>
                </a:path>
                <a:path w="173990" h="217170">
                  <a:moveTo>
                    <a:pt x="122377" y="106387"/>
                  </a:moveTo>
                  <a:lnTo>
                    <a:pt x="121272" y="99860"/>
                  </a:lnTo>
                  <a:lnTo>
                    <a:pt x="118148" y="97663"/>
                  </a:lnTo>
                  <a:lnTo>
                    <a:pt x="114058" y="98348"/>
                  </a:lnTo>
                  <a:lnTo>
                    <a:pt x="113880" y="98425"/>
                  </a:lnTo>
                  <a:lnTo>
                    <a:pt x="113880" y="103365"/>
                  </a:lnTo>
                  <a:lnTo>
                    <a:pt x="111658" y="102514"/>
                  </a:lnTo>
                  <a:lnTo>
                    <a:pt x="113880" y="103365"/>
                  </a:lnTo>
                  <a:lnTo>
                    <a:pt x="113880" y="98425"/>
                  </a:lnTo>
                  <a:lnTo>
                    <a:pt x="113334" y="98628"/>
                  </a:lnTo>
                  <a:lnTo>
                    <a:pt x="112699" y="99021"/>
                  </a:lnTo>
                  <a:lnTo>
                    <a:pt x="111010" y="97802"/>
                  </a:lnTo>
                  <a:lnTo>
                    <a:pt x="108788" y="97383"/>
                  </a:lnTo>
                  <a:lnTo>
                    <a:pt x="103314" y="99263"/>
                  </a:lnTo>
                  <a:lnTo>
                    <a:pt x="101523" y="102844"/>
                  </a:lnTo>
                  <a:lnTo>
                    <a:pt x="102552" y="106184"/>
                  </a:lnTo>
                  <a:lnTo>
                    <a:pt x="103543" y="105117"/>
                  </a:lnTo>
                  <a:lnTo>
                    <a:pt x="104902" y="104406"/>
                  </a:lnTo>
                  <a:lnTo>
                    <a:pt x="106426" y="104190"/>
                  </a:lnTo>
                  <a:lnTo>
                    <a:pt x="107175" y="104089"/>
                  </a:lnTo>
                  <a:lnTo>
                    <a:pt x="110807" y="104000"/>
                  </a:lnTo>
                  <a:lnTo>
                    <a:pt x="113830" y="106845"/>
                  </a:lnTo>
                  <a:lnTo>
                    <a:pt x="113982" y="112598"/>
                  </a:lnTo>
                  <a:lnTo>
                    <a:pt x="112966" y="114528"/>
                  </a:lnTo>
                  <a:lnTo>
                    <a:pt x="111366" y="115760"/>
                  </a:lnTo>
                  <a:lnTo>
                    <a:pt x="114490" y="115265"/>
                  </a:lnTo>
                  <a:lnTo>
                    <a:pt x="116624" y="112864"/>
                  </a:lnTo>
                  <a:lnTo>
                    <a:pt x="116954" y="109943"/>
                  </a:lnTo>
                  <a:lnTo>
                    <a:pt x="120205" y="109448"/>
                  </a:lnTo>
                  <a:lnTo>
                    <a:pt x="122377" y="106387"/>
                  </a:lnTo>
                  <a:close/>
                </a:path>
                <a:path w="173990" h="217170">
                  <a:moveTo>
                    <a:pt x="123609" y="17030"/>
                  </a:moveTo>
                  <a:lnTo>
                    <a:pt x="123240" y="14897"/>
                  </a:lnTo>
                  <a:lnTo>
                    <a:pt x="121513" y="13665"/>
                  </a:lnTo>
                  <a:lnTo>
                    <a:pt x="117830" y="14274"/>
                  </a:lnTo>
                  <a:lnTo>
                    <a:pt x="116598" y="16002"/>
                  </a:lnTo>
                  <a:lnTo>
                    <a:pt x="117106" y="19088"/>
                  </a:lnTo>
                  <a:lnTo>
                    <a:pt x="118033" y="20027"/>
                  </a:lnTo>
                  <a:lnTo>
                    <a:pt x="119164" y="20408"/>
                  </a:lnTo>
                  <a:lnTo>
                    <a:pt x="120103" y="19037"/>
                  </a:lnTo>
                  <a:lnTo>
                    <a:pt x="121577" y="17995"/>
                  </a:lnTo>
                  <a:lnTo>
                    <a:pt x="123520" y="17640"/>
                  </a:lnTo>
                  <a:lnTo>
                    <a:pt x="123609" y="17030"/>
                  </a:lnTo>
                  <a:close/>
                </a:path>
                <a:path w="173990" h="217170">
                  <a:moveTo>
                    <a:pt x="125387" y="174320"/>
                  </a:moveTo>
                  <a:lnTo>
                    <a:pt x="124498" y="170167"/>
                  </a:lnTo>
                  <a:lnTo>
                    <a:pt x="123507" y="166052"/>
                  </a:lnTo>
                  <a:lnTo>
                    <a:pt x="122377" y="161988"/>
                  </a:lnTo>
                  <a:lnTo>
                    <a:pt x="119964" y="163156"/>
                  </a:lnTo>
                  <a:lnTo>
                    <a:pt x="118541" y="165620"/>
                  </a:lnTo>
                  <a:lnTo>
                    <a:pt x="118808" y="169392"/>
                  </a:lnTo>
                  <a:lnTo>
                    <a:pt x="119976" y="172720"/>
                  </a:lnTo>
                  <a:lnTo>
                    <a:pt x="122605" y="174396"/>
                  </a:lnTo>
                  <a:lnTo>
                    <a:pt x="125387" y="174320"/>
                  </a:lnTo>
                  <a:close/>
                </a:path>
                <a:path w="173990" h="217170">
                  <a:moveTo>
                    <a:pt x="136512" y="137490"/>
                  </a:moveTo>
                  <a:lnTo>
                    <a:pt x="135839" y="133477"/>
                  </a:lnTo>
                  <a:lnTo>
                    <a:pt x="134442" y="131775"/>
                  </a:lnTo>
                  <a:lnTo>
                    <a:pt x="133858" y="131495"/>
                  </a:lnTo>
                  <a:lnTo>
                    <a:pt x="133858" y="132740"/>
                  </a:lnTo>
                  <a:lnTo>
                    <a:pt x="130111" y="130937"/>
                  </a:lnTo>
                  <a:lnTo>
                    <a:pt x="133858" y="132740"/>
                  </a:lnTo>
                  <a:lnTo>
                    <a:pt x="133858" y="131495"/>
                  </a:lnTo>
                  <a:lnTo>
                    <a:pt x="132613" y="130873"/>
                  </a:lnTo>
                  <a:lnTo>
                    <a:pt x="132041" y="130771"/>
                  </a:lnTo>
                  <a:lnTo>
                    <a:pt x="131000" y="130327"/>
                  </a:lnTo>
                  <a:lnTo>
                    <a:pt x="123634" y="134289"/>
                  </a:lnTo>
                  <a:lnTo>
                    <a:pt x="122326" y="135991"/>
                  </a:lnTo>
                  <a:lnTo>
                    <a:pt x="121869" y="138264"/>
                  </a:lnTo>
                  <a:lnTo>
                    <a:pt x="122885" y="141173"/>
                  </a:lnTo>
                  <a:lnTo>
                    <a:pt x="123278" y="141820"/>
                  </a:lnTo>
                  <a:lnTo>
                    <a:pt x="123748" y="142392"/>
                  </a:lnTo>
                  <a:lnTo>
                    <a:pt x="122516" y="143802"/>
                  </a:lnTo>
                  <a:lnTo>
                    <a:pt x="121869" y="145719"/>
                  </a:lnTo>
                  <a:lnTo>
                    <a:pt x="122605" y="149453"/>
                  </a:lnTo>
                  <a:lnTo>
                    <a:pt x="123380" y="150672"/>
                  </a:lnTo>
                  <a:lnTo>
                    <a:pt x="124434" y="151574"/>
                  </a:lnTo>
                  <a:lnTo>
                    <a:pt x="127800" y="148869"/>
                  </a:lnTo>
                  <a:lnTo>
                    <a:pt x="131076" y="146050"/>
                  </a:lnTo>
                  <a:lnTo>
                    <a:pt x="134200" y="143090"/>
                  </a:lnTo>
                  <a:lnTo>
                    <a:pt x="132321" y="140792"/>
                  </a:lnTo>
                  <a:lnTo>
                    <a:pt x="133769" y="142544"/>
                  </a:lnTo>
                  <a:lnTo>
                    <a:pt x="134531" y="141516"/>
                  </a:lnTo>
                  <a:lnTo>
                    <a:pt x="135470" y="139268"/>
                  </a:lnTo>
                  <a:lnTo>
                    <a:pt x="135585" y="137680"/>
                  </a:lnTo>
                  <a:lnTo>
                    <a:pt x="135483" y="139268"/>
                  </a:lnTo>
                  <a:lnTo>
                    <a:pt x="134924" y="140665"/>
                  </a:lnTo>
                  <a:lnTo>
                    <a:pt x="135991" y="139280"/>
                  </a:lnTo>
                  <a:lnTo>
                    <a:pt x="136512" y="137490"/>
                  </a:lnTo>
                  <a:close/>
                </a:path>
                <a:path w="173990" h="217170">
                  <a:moveTo>
                    <a:pt x="138099" y="34620"/>
                  </a:moveTo>
                  <a:lnTo>
                    <a:pt x="137134" y="32727"/>
                  </a:lnTo>
                  <a:lnTo>
                    <a:pt x="135077" y="31546"/>
                  </a:lnTo>
                  <a:lnTo>
                    <a:pt x="130848" y="32283"/>
                  </a:lnTo>
                  <a:lnTo>
                    <a:pt x="129387" y="33705"/>
                  </a:lnTo>
                  <a:lnTo>
                    <a:pt x="128689" y="36169"/>
                  </a:lnTo>
                  <a:lnTo>
                    <a:pt x="128600" y="36893"/>
                  </a:lnTo>
                  <a:lnTo>
                    <a:pt x="129044" y="39497"/>
                  </a:lnTo>
                  <a:lnTo>
                    <a:pt x="130365" y="40855"/>
                  </a:lnTo>
                  <a:lnTo>
                    <a:pt x="132016" y="41452"/>
                  </a:lnTo>
                  <a:lnTo>
                    <a:pt x="132486" y="39306"/>
                  </a:lnTo>
                  <a:lnTo>
                    <a:pt x="134010" y="37503"/>
                  </a:lnTo>
                  <a:lnTo>
                    <a:pt x="136105" y="36715"/>
                  </a:lnTo>
                  <a:lnTo>
                    <a:pt x="136601" y="35890"/>
                  </a:lnTo>
                  <a:lnTo>
                    <a:pt x="137274" y="35166"/>
                  </a:lnTo>
                  <a:lnTo>
                    <a:pt x="138099" y="34620"/>
                  </a:lnTo>
                  <a:close/>
                </a:path>
                <a:path w="173990" h="217170">
                  <a:moveTo>
                    <a:pt x="142811" y="52451"/>
                  </a:moveTo>
                  <a:lnTo>
                    <a:pt x="141935" y="52260"/>
                  </a:lnTo>
                  <a:lnTo>
                    <a:pt x="141008" y="52209"/>
                  </a:lnTo>
                  <a:lnTo>
                    <a:pt x="139903" y="52590"/>
                  </a:lnTo>
                  <a:lnTo>
                    <a:pt x="139776" y="52730"/>
                  </a:lnTo>
                  <a:lnTo>
                    <a:pt x="139598" y="52819"/>
                  </a:lnTo>
                  <a:lnTo>
                    <a:pt x="140589" y="53162"/>
                  </a:lnTo>
                  <a:lnTo>
                    <a:pt x="141465" y="53733"/>
                  </a:lnTo>
                  <a:lnTo>
                    <a:pt x="142176" y="54483"/>
                  </a:lnTo>
                  <a:lnTo>
                    <a:pt x="142278" y="53759"/>
                  </a:lnTo>
                  <a:lnTo>
                    <a:pt x="142506" y="53086"/>
                  </a:lnTo>
                  <a:lnTo>
                    <a:pt x="142811" y="52451"/>
                  </a:lnTo>
                  <a:close/>
                </a:path>
                <a:path w="173990" h="217170">
                  <a:moveTo>
                    <a:pt x="145161" y="60858"/>
                  </a:moveTo>
                  <a:lnTo>
                    <a:pt x="144703" y="60566"/>
                  </a:lnTo>
                  <a:lnTo>
                    <a:pt x="143929" y="59817"/>
                  </a:lnTo>
                  <a:lnTo>
                    <a:pt x="143827" y="60591"/>
                  </a:lnTo>
                  <a:lnTo>
                    <a:pt x="143586" y="61302"/>
                  </a:lnTo>
                  <a:lnTo>
                    <a:pt x="143230" y="61963"/>
                  </a:lnTo>
                  <a:lnTo>
                    <a:pt x="143383" y="61937"/>
                  </a:lnTo>
                  <a:lnTo>
                    <a:pt x="144068" y="61696"/>
                  </a:lnTo>
                  <a:lnTo>
                    <a:pt x="144653" y="61315"/>
                  </a:lnTo>
                  <a:lnTo>
                    <a:pt x="145161" y="60858"/>
                  </a:lnTo>
                  <a:close/>
                </a:path>
                <a:path w="173990" h="217170">
                  <a:moveTo>
                    <a:pt x="146570" y="112102"/>
                  </a:moveTo>
                  <a:lnTo>
                    <a:pt x="145529" y="105981"/>
                  </a:lnTo>
                  <a:lnTo>
                    <a:pt x="142811" y="104076"/>
                  </a:lnTo>
                  <a:lnTo>
                    <a:pt x="142811" y="114693"/>
                  </a:lnTo>
                  <a:lnTo>
                    <a:pt x="141351" y="112445"/>
                  </a:lnTo>
                  <a:lnTo>
                    <a:pt x="142735" y="114554"/>
                  </a:lnTo>
                  <a:lnTo>
                    <a:pt x="142811" y="114693"/>
                  </a:lnTo>
                  <a:lnTo>
                    <a:pt x="142811" y="104076"/>
                  </a:lnTo>
                  <a:lnTo>
                    <a:pt x="142138" y="103593"/>
                  </a:lnTo>
                  <a:lnTo>
                    <a:pt x="137833" y="104305"/>
                  </a:lnTo>
                  <a:lnTo>
                    <a:pt x="136550" y="104902"/>
                  </a:lnTo>
                  <a:lnTo>
                    <a:pt x="139446" y="104698"/>
                  </a:lnTo>
                  <a:lnTo>
                    <a:pt x="135432" y="105029"/>
                  </a:lnTo>
                  <a:lnTo>
                    <a:pt x="131635" y="106324"/>
                  </a:lnTo>
                  <a:lnTo>
                    <a:pt x="129870" y="109689"/>
                  </a:lnTo>
                  <a:lnTo>
                    <a:pt x="130810" y="113512"/>
                  </a:lnTo>
                  <a:lnTo>
                    <a:pt x="131229" y="114490"/>
                  </a:lnTo>
                  <a:lnTo>
                    <a:pt x="131495" y="114922"/>
                  </a:lnTo>
                  <a:lnTo>
                    <a:pt x="131241" y="115379"/>
                  </a:lnTo>
                  <a:lnTo>
                    <a:pt x="130670" y="117132"/>
                  </a:lnTo>
                  <a:lnTo>
                    <a:pt x="130619" y="117919"/>
                  </a:lnTo>
                  <a:lnTo>
                    <a:pt x="130695" y="118745"/>
                  </a:lnTo>
                  <a:lnTo>
                    <a:pt x="131572" y="118287"/>
                  </a:lnTo>
                  <a:lnTo>
                    <a:pt x="132549" y="117970"/>
                  </a:lnTo>
                  <a:lnTo>
                    <a:pt x="135864" y="117881"/>
                  </a:lnTo>
                  <a:lnTo>
                    <a:pt x="137871" y="118948"/>
                  </a:lnTo>
                  <a:lnTo>
                    <a:pt x="139103" y="120611"/>
                  </a:lnTo>
                  <a:lnTo>
                    <a:pt x="140423" y="120497"/>
                  </a:lnTo>
                  <a:lnTo>
                    <a:pt x="141681" y="120878"/>
                  </a:lnTo>
                  <a:lnTo>
                    <a:pt x="142684" y="121678"/>
                  </a:lnTo>
                  <a:lnTo>
                    <a:pt x="143573" y="120357"/>
                  </a:lnTo>
                  <a:lnTo>
                    <a:pt x="143979" y="118719"/>
                  </a:lnTo>
                  <a:lnTo>
                    <a:pt x="143522" y="116293"/>
                  </a:lnTo>
                  <a:lnTo>
                    <a:pt x="143078" y="115189"/>
                  </a:lnTo>
                  <a:lnTo>
                    <a:pt x="143230" y="115455"/>
                  </a:lnTo>
                  <a:lnTo>
                    <a:pt x="143408" y="115951"/>
                  </a:lnTo>
                  <a:lnTo>
                    <a:pt x="145415" y="114554"/>
                  </a:lnTo>
                  <a:lnTo>
                    <a:pt x="146570" y="112102"/>
                  </a:lnTo>
                  <a:close/>
                </a:path>
                <a:path w="173990" h="217170">
                  <a:moveTo>
                    <a:pt x="149250" y="83477"/>
                  </a:moveTo>
                  <a:lnTo>
                    <a:pt x="147497" y="78486"/>
                  </a:lnTo>
                  <a:lnTo>
                    <a:pt x="143751" y="76682"/>
                  </a:lnTo>
                  <a:lnTo>
                    <a:pt x="136893" y="79032"/>
                  </a:lnTo>
                  <a:lnTo>
                    <a:pt x="135077" y="82753"/>
                  </a:lnTo>
                  <a:lnTo>
                    <a:pt x="136944" y="88125"/>
                  </a:lnTo>
                  <a:lnTo>
                    <a:pt x="138493" y="89522"/>
                  </a:lnTo>
                  <a:lnTo>
                    <a:pt x="141427" y="90525"/>
                  </a:lnTo>
                  <a:lnTo>
                    <a:pt x="142595" y="90614"/>
                  </a:lnTo>
                  <a:lnTo>
                    <a:pt x="143764" y="90385"/>
                  </a:lnTo>
                  <a:lnTo>
                    <a:pt x="144589" y="88468"/>
                  </a:lnTo>
                  <a:lnTo>
                    <a:pt x="146316" y="86995"/>
                  </a:lnTo>
                  <a:lnTo>
                    <a:pt x="148513" y="86550"/>
                  </a:lnTo>
                  <a:lnTo>
                    <a:pt x="149123" y="85128"/>
                  </a:lnTo>
                  <a:lnTo>
                    <a:pt x="149250" y="83477"/>
                  </a:lnTo>
                  <a:close/>
                </a:path>
                <a:path w="173990" h="217170">
                  <a:moveTo>
                    <a:pt x="157302" y="22821"/>
                  </a:moveTo>
                  <a:lnTo>
                    <a:pt x="156311" y="22644"/>
                  </a:lnTo>
                  <a:lnTo>
                    <a:pt x="155460" y="22148"/>
                  </a:lnTo>
                  <a:lnTo>
                    <a:pt x="154749" y="21463"/>
                  </a:lnTo>
                  <a:lnTo>
                    <a:pt x="155054" y="22453"/>
                  </a:lnTo>
                  <a:lnTo>
                    <a:pt x="155778" y="23063"/>
                  </a:lnTo>
                  <a:lnTo>
                    <a:pt x="156654" y="23342"/>
                  </a:lnTo>
                  <a:lnTo>
                    <a:pt x="157302" y="22821"/>
                  </a:lnTo>
                  <a:close/>
                </a:path>
                <a:path w="173990" h="217170">
                  <a:moveTo>
                    <a:pt x="160540" y="110045"/>
                  </a:moveTo>
                  <a:lnTo>
                    <a:pt x="160413" y="109702"/>
                  </a:lnTo>
                  <a:lnTo>
                    <a:pt x="159118" y="109905"/>
                  </a:lnTo>
                  <a:lnTo>
                    <a:pt x="158483" y="109842"/>
                  </a:lnTo>
                  <a:lnTo>
                    <a:pt x="158000" y="111048"/>
                  </a:lnTo>
                  <a:lnTo>
                    <a:pt x="157899" y="112395"/>
                  </a:lnTo>
                  <a:lnTo>
                    <a:pt x="158216" y="113728"/>
                  </a:lnTo>
                  <a:lnTo>
                    <a:pt x="160540" y="110045"/>
                  </a:lnTo>
                  <a:close/>
                </a:path>
                <a:path w="173990" h="217170">
                  <a:moveTo>
                    <a:pt x="168351" y="40487"/>
                  </a:moveTo>
                  <a:lnTo>
                    <a:pt x="167881" y="39865"/>
                  </a:lnTo>
                  <a:lnTo>
                    <a:pt x="167525" y="39166"/>
                  </a:lnTo>
                  <a:lnTo>
                    <a:pt x="167322" y="37985"/>
                  </a:lnTo>
                  <a:lnTo>
                    <a:pt x="167424" y="37261"/>
                  </a:lnTo>
                  <a:lnTo>
                    <a:pt x="166319" y="35890"/>
                  </a:lnTo>
                  <a:lnTo>
                    <a:pt x="164579" y="35090"/>
                  </a:lnTo>
                  <a:lnTo>
                    <a:pt x="160883" y="35699"/>
                  </a:lnTo>
                  <a:lnTo>
                    <a:pt x="159524" y="36982"/>
                  </a:lnTo>
                  <a:lnTo>
                    <a:pt x="158915" y="38595"/>
                  </a:lnTo>
                  <a:lnTo>
                    <a:pt x="159080" y="39814"/>
                  </a:lnTo>
                  <a:lnTo>
                    <a:pt x="159092" y="40462"/>
                  </a:lnTo>
                  <a:lnTo>
                    <a:pt x="158800" y="41681"/>
                  </a:lnTo>
                  <a:lnTo>
                    <a:pt x="159435" y="43840"/>
                  </a:lnTo>
                  <a:lnTo>
                    <a:pt x="161404" y="45250"/>
                  </a:lnTo>
                  <a:lnTo>
                    <a:pt x="163652" y="45199"/>
                  </a:lnTo>
                  <a:lnTo>
                    <a:pt x="164160" y="43154"/>
                  </a:lnTo>
                  <a:lnTo>
                    <a:pt x="165658" y="41376"/>
                  </a:lnTo>
                  <a:lnTo>
                    <a:pt x="167805" y="40614"/>
                  </a:lnTo>
                  <a:lnTo>
                    <a:pt x="168351" y="40487"/>
                  </a:lnTo>
                  <a:close/>
                </a:path>
                <a:path w="173990" h="217170">
                  <a:moveTo>
                    <a:pt x="170675" y="62484"/>
                  </a:moveTo>
                  <a:lnTo>
                    <a:pt x="169456" y="59004"/>
                  </a:lnTo>
                  <a:lnTo>
                    <a:pt x="168871" y="58331"/>
                  </a:lnTo>
                  <a:lnTo>
                    <a:pt x="168198" y="57772"/>
                  </a:lnTo>
                  <a:lnTo>
                    <a:pt x="167640" y="58039"/>
                  </a:lnTo>
                  <a:lnTo>
                    <a:pt x="168084" y="58623"/>
                  </a:lnTo>
                  <a:lnTo>
                    <a:pt x="168440" y="59283"/>
                  </a:lnTo>
                  <a:lnTo>
                    <a:pt x="169024" y="62204"/>
                  </a:lnTo>
                  <a:lnTo>
                    <a:pt x="167944" y="64262"/>
                  </a:lnTo>
                  <a:lnTo>
                    <a:pt x="166128" y="65290"/>
                  </a:lnTo>
                  <a:lnTo>
                    <a:pt x="166293" y="66268"/>
                  </a:lnTo>
                  <a:lnTo>
                    <a:pt x="166649" y="66217"/>
                  </a:lnTo>
                  <a:lnTo>
                    <a:pt x="169278" y="65316"/>
                  </a:lnTo>
                  <a:lnTo>
                    <a:pt x="170675" y="62484"/>
                  </a:lnTo>
                  <a:close/>
                </a:path>
                <a:path w="173990" h="217170">
                  <a:moveTo>
                    <a:pt x="173418" y="81813"/>
                  </a:moveTo>
                  <a:lnTo>
                    <a:pt x="172034" y="81305"/>
                  </a:lnTo>
                  <a:lnTo>
                    <a:pt x="170599" y="81267"/>
                  </a:lnTo>
                  <a:lnTo>
                    <a:pt x="166712" y="82600"/>
                  </a:lnTo>
                  <a:lnTo>
                    <a:pt x="165100" y="84785"/>
                  </a:lnTo>
                  <a:lnTo>
                    <a:pt x="164719" y="88138"/>
                  </a:lnTo>
                  <a:lnTo>
                    <a:pt x="164795" y="89103"/>
                  </a:lnTo>
                  <a:lnTo>
                    <a:pt x="165773" y="91884"/>
                  </a:lnTo>
                  <a:lnTo>
                    <a:pt x="167157" y="93218"/>
                  </a:lnTo>
                  <a:lnTo>
                    <a:pt x="168821" y="93916"/>
                  </a:lnTo>
                  <a:lnTo>
                    <a:pt x="170548" y="89979"/>
                  </a:lnTo>
                  <a:lnTo>
                    <a:pt x="172072" y="85940"/>
                  </a:lnTo>
                  <a:lnTo>
                    <a:pt x="173418" y="8181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820559" y="4148860"/>
              <a:ext cx="156845" cy="218440"/>
            </a:xfrm>
            <a:custGeom>
              <a:avLst/>
              <a:gdLst/>
              <a:ahLst/>
              <a:cxnLst/>
              <a:rect l="l" t="t" r="r" b="b"/>
              <a:pathLst>
                <a:path w="156845" h="218439">
                  <a:moveTo>
                    <a:pt x="6819" y="160172"/>
                  </a:moveTo>
                  <a:lnTo>
                    <a:pt x="6718" y="156476"/>
                  </a:lnTo>
                  <a:lnTo>
                    <a:pt x="5168" y="155028"/>
                  </a:lnTo>
                  <a:lnTo>
                    <a:pt x="2501" y="155092"/>
                  </a:lnTo>
                  <a:lnTo>
                    <a:pt x="1790" y="155435"/>
                  </a:lnTo>
                  <a:lnTo>
                    <a:pt x="482" y="156552"/>
                  </a:lnTo>
                  <a:lnTo>
                    <a:pt x="0" y="157467"/>
                  </a:lnTo>
                  <a:lnTo>
                    <a:pt x="63" y="159931"/>
                  </a:lnTo>
                  <a:lnTo>
                    <a:pt x="990" y="161099"/>
                  </a:lnTo>
                  <a:lnTo>
                    <a:pt x="2641" y="161696"/>
                  </a:lnTo>
                  <a:lnTo>
                    <a:pt x="3060" y="161785"/>
                  </a:lnTo>
                  <a:lnTo>
                    <a:pt x="5346" y="161709"/>
                  </a:lnTo>
                  <a:lnTo>
                    <a:pt x="6819" y="160172"/>
                  </a:lnTo>
                  <a:close/>
                </a:path>
                <a:path w="156845" h="218439">
                  <a:moveTo>
                    <a:pt x="13957" y="92875"/>
                  </a:moveTo>
                  <a:lnTo>
                    <a:pt x="13627" y="92087"/>
                  </a:lnTo>
                  <a:lnTo>
                    <a:pt x="12319" y="90779"/>
                  </a:lnTo>
                  <a:lnTo>
                    <a:pt x="11518" y="90462"/>
                  </a:lnTo>
                  <a:lnTo>
                    <a:pt x="9664" y="90462"/>
                  </a:lnTo>
                  <a:lnTo>
                    <a:pt x="8864" y="90779"/>
                  </a:lnTo>
                  <a:lnTo>
                    <a:pt x="7543" y="92087"/>
                  </a:lnTo>
                  <a:lnTo>
                    <a:pt x="7226" y="92875"/>
                  </a:lnTo>
                  <a:lnTo>
                    <a:pt x="7226" y="94729"/>
                  </a:lnTo>
                  <a:lnTo>
                    <a:pt x="7543" y="95516"/>
                  </a:lnTo>
                  <a:lnTo>
                    <a:pt x="8864" y="96824"/>
                  </a:lnTo>
                  <a:lnTo>
                    <a:pt x="9664" y="97142"/>
                  </a:lnTo>
                  <a:lnTo>
                    <a:pt x="11518" y="97142"/>
                  </a:lnTo>
                  <a:lnTo>
                    <a:pt x="12319" y="96824"/>
                  </a:lnTo>
                  <a:lnTo>
                    <a:pt x="13627" y="95516"/>
                  </a:lnTo>
                  <a:lnTo>
                    <a:pt x="13957" y="94729"/>
                  </a:lnTo>
                  <a:lnTo>
                    <a:pt x="13957" y="92875"/>
                  </a:lnTo>
                  <a:close/>
                </a:path>
                <a:path w="156845" h="218439">
                  <a:moveTo>
                    <a:pt x="15722" y="107048"/>
                  </a:moveTo>
                  <a:lnTo>
                    <a:pt x="15392" y="106260"/>
                  </a:lnTo>
                  <a:lnTo>
                    <a:pt x="14084" y="104952"/>
                  </a:lnTo>
                  <a:lnTo>
                    <a:pt x="13284" y="104622"/>
                  </a:lnTo>
                  <a:lnTo>
                    <a:pt x="11417" y="104622"/>
                  </a:lnTo>
                  <a:lnTo>
                    <a:pt x="10629" y="104952"/>
                  </a:lnTo>
                  <a:lnTo>
                    <a:pt x="9309" y="106260"/>
                  </a:lnTo>
                  <a:lnTo>
                    <a:pt x="8978" y="107048"/>
                  </a:lnTo>
                  <a:lnTo>
                    <a:pt x="8978" y="108889"/>
                  </a:lnTo>
                  <a:lnTo>
                    <a:pt x="9309" y="109677"/>
                  </a:lnTo>
                  <a:lnTo>
                    <a:pt x="10629" y="110985"/>
                  </a:lnTo>
                  <a:lnTo>
                    <a:pt x="11417" y="111315"/>
                  </a:lnTo>
                  <a:lnTo>
                    <a:pt x="13284" y="111315"/>
                  </a:lnTo>
                  <a:lnTo>
                    <a:pt x="14084" y="110985"/>
                  </a:lnTo>
                  <a:lnTo>
                    <a:pt x="15392" y="109677"/>
                  </a:lnTo>
                  <a:lnTo>
                    <a:pt x="15722" y="108889"/>
                  </a:lnTo>
                  <a:lnTo>
                    <a:pt x="15722" y="107048"/>
                  </a:lnTo>
                  <a:close/>
                </a:path>
                <a:path w="156845" h="218439">
                  <a:moveTo>
                    <a:pt x="16764" y="194678"/>
                  </a:moveTo>
                  <a:lnTo>
                    <a:pt x="16433" y="193890"/>
                  </a:lnTo>
                  <a:lnTo>
                    <a:pt x="15125" y="192582"/>
                  </a:lnTo>
                  <a:lnTo>
                    <a:pt x="14325" y="192252"/>
                  </a:lnTo>
                  <a:lnTo>
                    <a:pt x="12458" y="192252"/>
                  </a:lnTo>
                  <a:lnTo>
                    <a:pt x="11671" y="192582"/>
                  </a:lnTo>
                  <a:lnTo>
                    <a:pt x="10350" y="193890"/>
                  </a:lnTo>
                  <a:lnTo>
                    <a:pt x="10020" y="194678"/>
                  </a:lnTo>
                  <a:lnTo>
                    <a:pt x="10020" y="196519"/>
                  </a:lnTo>
                  <a:lnTo>
                    <a:pt x="10350" y="197307"/>
                  </a:lnTo>
                  <a:lnTo>
                    <a:pt x="11671" y="198615"/>
                  </a:lnTo>
                  <a:lnTo>
                    <a:pt x="12458" y="198945"/>
                  </a:lnTo>
                  <a:lnTo>
                    <a:pt x="14325" y="198945"/>
                  </a:lnTo>
                  <a:lnTo>
                    <a:pt x="15125" y="198615"/>
                  </a:lnTo>
                  <a:lnTo>
                    <a:pt x="16433" y="197307"/>
                  </a:lnTo>
                  <a:lnTo>
                    <a:pt x="16764" y="196519"/>
                  </a:lnTo>
                  <a:lnTo>
                    <a:pt x="16764" y="194678"/>
                  </a:lnTo>
                  <a:close/>
                </a:path>
                <a:path w="156845" h="218439">
                  <a:moveTo>
                    <a:pt x="31724" y="147840"/>
                  </a:moveTo>
                  <a:lnTo>
                    <a:pt x="31623" y="144145"/>
                  </a:lnTo>
                  <a:lnTo>
                    <a:pt x="30073" y="142684"/>
                  </a:lnTo>
                  <a:lnTo>
                    <a:pt x="27406" y="142760"/>
                  </a:lnTo>
                  <a:lnTo>
                    <a:pt x="26695" y="143103"/>
                  </a:lnTo>
                  <a:lnTo>
                    <a:pt x="25552" y="144094"/>
                  </a:lnTo>
                  <a:lnTo>
                    <a:pt x="25184" y="144754"/>
                  </a:lnTo>
                  <a:lnTo>
                    <a:pt x="24930" y="145948"/>
                  </a:lnTo>
                  <a:lnTo>
                    <a:pt x="24980" y="148018"/>
                  </a:lnTo>
                  <a:lnTo>
                    <a:pt x="26543" y="149479"/>
                  </a:lnTo>
                  <a:lnTo>
                    <a:pt x="30264" y="149377"/>
                  </a:lnTo>
                  <a:lnTo>
                    <a:pt x="31724" y="147840"/>
                  </a:lnTo>
                  <a:close/>
                </a:path>
                <a:path w="156845" h="218439">
                  <a:moveTo>
                    <a:pt x="32372" y="171386"/>
                  </a:moveTo>
                  <a:lnTo>
                    <a:pt x="32321" y="169252"/>
                  </a:lnTo>
                  <a:lnTo>
                    <a:pt x="31661" y="168287"/>
                  </a:lnTo>
                  <a:lnTo>
                    <a:pt x="30200" y="167373"/>
                  </a:lnTo>
                  <a:lnTo>
                    <a:pt x="29578" y="167132"/>
                  </a:lnTo>
                  <a:lnTo>
                    <a:pt x="29565" y="171602"/>
                  </a:lnTo>
                  <a:lnTo>
                    <a:pt x="29324" y="170980"/>
                  </a:lnTo>
                  <a:lnTo>
                    <a:pt x="29565" y="171602"/>
                  </a:lnTo>
                  <a:lnTo>
                    <a:pt x="29565" y="167144"/>
                  </a:lnTo>
                  <a:lnTo>
                    <a:pt x="27901" y="167170"/>
                  </a:lnTo>
                  <a:lnTo>
                    <a:pt x="27051" y="167614"/>
                  </a:lnTo>
                  <a:lnTo>
                    <a:pt x="26454" y="168300"/>
                  </a:lnTo>
                  <a:lnTo>
                    <a:pt x="25920" y="168211"/>
                  </a:lnTo>
                  <a:lnTo>
                    <a:pt x="25361" y="168211"/>
                  </a:lnTo>
                  <a:lnTo>
                    <a:pt x="23063" y="169037"/>
                  </a:lnTo>
                  <a:lnTo>
                    <a:pt x="22148" y="170954"/>
                  </a:lnTo>
                  <a:lnTo>
                    <a:pt x="23418" y="174434"/>
                  </a:lnTo>
                  <a:lnTo>
                    <a:pt x="25349" y="175336"/>
                  </a:lnTo>
                  <a:lnTo>
                    <a:pt x="27673" y="174510"/>
                  </a:lnTo>
                  <a:lnTo>
                    <a:pt x="28473" y="173736"/>
                  </a:lnTo>
                  <a:lnTo>
                    <a:pt x="28854" y="173837"/>
                  </a:lnTo>
                  <a:lnTo>
                    <a:pt x="29933" y="173799"/>
                  </a:lnTo>
                  <a:lnTo>
                    <a:pt x="30695" y="173443"/>
                  </a:lnTo>
                  <a:lnTo>
                    <a:pt x="31953" y="172262"/>
                  </a:lnTo>
                  <a:lnTo>
                    <a:pt x="32372" y="171386"/>
                  </a:lnTo>
                  <a:close/>
                </a:path>
                <a:path w="156845" h="218439">
                  <a:moveTo>
                    <a:pt x="39839" y="72034"/>
                  </a:moveTo>
                  <a:lnTo>
                    <a:pt x="38569" y="68554"/>
                  </a:lnTo>
                  <a:lnTo>
                    <a:pt x="36639" y="67652"/>
                  </a:lnTo>
                  <a:lnTo>
                    <a:pt x="34531" y="68402"/>
                  </a:lnTo>
                  <a:lnTo>
                    <a:pt x="33959" y="68834"/>
                  </a:lnTo>
                  <a:lnTo>
                    <a:pt x="34378" y="69634"/>
                  </a:lnTo>
                  <a:lnTo>
                    <a:pt x="34658" y="71323"/>
                  </a:lnTo>
                  <a:lnTo>
                    <a:pt x="34137" y="72453"/>
                  </a:lnTo>
                  <a:lnTo>
                    <a:pt x="33248" y="73190"/>
                  </a:lnTo>
                  <a:lnTo>
                    <a:pt x="34074" y="74472"/>
                  </a:lnTo>
                  <a:lnTo>
                    <a:pt x="35674" y="75120"/>
                  </a:lnTo>
                  <a:lnTo>
                    <a:pt x="38925" y="73952"/>
                  </a:lnTo>
                  <a:lnTo>
                    <a:pt x="39839" y="72034"/>
                  </a:lnTo>
                  <a:close/>
                </a:path>
                <a:path w="156845" h="218439">
                  <a:moveTo>
                    <a:pt x="40817" y="109448"/>
                  </a:moveTo>
                  <a:lnTo>
                    <a:pt x="40487" y="108661"/>
                  </a:lnTo>
                  <a:lnTo>
                    <a:pt x="39166" y="107353"/>
                  </a:lnTo>
                  <a:lnTo>
                    <a:pt x="38379" y="107022"/>
                  </a:lnTo>
                  <a:lnTo>
                    <a:pt x="36512" y="107022"/>
                  </a:lnTo>
                  <a:lnTo>
                    <a:pt x="35712" y="107353"/>
                  </a:lnTo>
                  <a:lnTo>
                    <a:pt x="34404" y="108661"/>
                  </a:lnTo>
                  <a:lnTo>
                    <a:pt x="34074" y="109448"/>
                  </a:lnTo>
                  <a:lnTo>
                    <a:pt x="34074" y="111290"/>
                  </a:lnTo>
                  <a:lnTo>
                    <a:pt x="34404" y="112090"/>
                  </a:lnTo>
                  <a:lnTo>
                    <a:pt x="35712" y="113385"/>
                  </a:lnTo>
                  <a:lnTo>
                    <a:pt x="36512" y="113715"/>
                  </a:lnTo>
                  <a:lnTo>
                    <a:pt x="38379" y="113715"/>
                  </a:lnTo>
                  <a:lnTo>
                    <a:pt x="39166" y="113385"/>
                  </a:lnTo>
                  <a:lnTo>
                    <a:pt x="40487" y="112090"/>
                  </a:lnTo>
                  <a:lnTo>
                    <a:pt x="40817" y="111290"/>
                  </a:lnTo>
                  <a:lnTo>
                    <a:pt x="40817" y="109448"/>
                  </a:lnTo>
                  <a:close/>
                </a:path>
                <a:path w="156845" h="218439">
                  <a:moveTo>
                    <a:pt x="46456" y="116395"/>
                  </a:moveTo>
                  <a:lnTo>
                    <a:pt x="46418" y="115252"/>
                  </a:lnTo>
                  <a:lnTo>
                    <a:pt x="44818" y="115189"/>
                  </a:lnTo>
                  <a:lnTo>
                    <a:pt x="43434" y="114071"/>
                  </a:lnTo>
                  <a:lnTo>
                    <a:pt x="43167" y="112306"/>
                  </a:lnTo>
                  <a:lnTo>
                    <a:pt x="43205" y="112014"/>
                  </a:lnTo>
                  <a:lnTo>
                    <a:pt x="42367" y="112052"/>
                  </a:lnTo>
                  <a:lnTo>
                    <a:pt x="40195" y="112826"/>
                  </a:lnTo>
                  <a:lnTo>
                    <a:pt x="39281" y="114744"/>
                  </a:lnTo>
                  <a:lnTo>
                    <a:pt x="40551" y="118211"/>
                  </a:lnTo>
                  <a:lnTo>
                    <a:pt x="42481" y="119113"/>
                  </a:lnTo>
                  <a:lnTo>
                    <a:pt x="44488" y="118402"/>
                  </a:lnTo>
                  <a:lnTo>
                    <a:pt x="45885" y="117449"/>
                  </a:lnTo>
                  <a:lnTo>
                    <a:pt x="46456" y="116395"/>
                  </a:lnTo>
                  <a:close/>
                </a:path>
                <a:path w="156845" h="218439">
                  <a:moveTo>
                    <a:pt x="48044" y="67919"/>
                  </a:moveTo>
                  <a:lnTo>
                    <a:pt x="47955" y="64528"/>
                  </a:lnTo>
                  <a:lnTo>
                    <a:pt x="46405" y="63080"/>
                  </a:lnTo>
                  <a:lnTo>
                    <a:pt x="44373" y="63169"/>
                  </a:lnTo>
                  <a:lnTo>
                    <a:pt x="43713" y="63944"/>
                  </a:lnTo>
                  <a:lnTo>
                    <a:pt x="42837" y="64516"/>
                  </a:lnTo>
                  <a:lnTo>
                    <a:pt x="41795" y="64782"/>
                  </a:lnTo>
                  <a:lnTo>
                    <a:pt x="41490" y="65392"/>
                  </a:lnTo>
                  <a:lnTo>
                    <a:pt x="41402" y="65735"/>
                  </a:lnTo>
                  <a:lnTo>
                    <a:pt x="41681" y="65620"/>
                  </a:lnTo>
                  <a:lnTo>
                    <a:pt x="43497" y="65265"/>
                  </a:lnTo>
                  <a:lnTo>
                    <a:pt x="45275" y="66446"/>
                  </a:lnTo>
                  <a:lnTo>
                    <a:pt x="45732" y="68719"/>
                  </a:lnTo>
                  <a:lnTo>
                    <a:pt x="45618" y="69621"/>
                  </a:lnTo>
                  <a:lnTo>
                    <a:pt x="47028" y="69176"/>
                  </a:lnTo>
                  <a:lnTo>
                    <a:pt x="48044" y="67919"/>
                  </a:lnTo>
                  <a:close/>
                </a:path>
                <a:path w="156845" h="218439">
                  <a:moveTo>
                    <a:pt x="49390" y="152349"/>
                  </a:moveTo>
                  <a:lnTo>
                    <a:pt x="48323" y="149440"/>
                  </a:lnTo>
                  <a:lnTo>
                    <a:pt x="46774" y="148628"/>
                  </a:lnTo>
                  <a:lnTo>
                    <a:pt x="44780" y="148869"/>
                  </a:lnTo>
                  <a:lnTo>
                    <a:pt x="42811" y="149567"/>
                  </a:lnTo>
                  <a:lnTo>
                    <a:pt x="41897" y="151498"/>
                  </a:lnTo>
                  <a:lnTo>
                    <a:pt x="43167" y="154965"/>
                  </a:lnTo>
                  <a:lnTo>
                    <a:pt x="45097" y="155867"/>
                  </a:lnTo>
                  <a:lnTo>
                    <a:pt x="47193" y="155117"/>
                  </a:lnTo>
                  <a:lnTo>
                    <a:pt x="48869" y="153822"/>
                  </a:lnTo>
                  <a:lnTo>
                    <a:pt x="49390" y="152349"/>
                  </a:lnTo>
                  <a:close/>
                </a:path>
                <a:path w="156845" h="218439">
                  <a:moveTo>
                    <a:pt x="51015" y="204355"/>
                  </a:moveTo>
                  <a:lnTo>
                    <a:pt x="50215" y="202171"/>
                  </a:lnTo>
                  <a:lnTo>
                    <a:pt x="49657" y="201460"/>
                  </a:lnTo>
                  <a:lnTo>
                    <a:pt x="48755" y="200520"/>
                  </a:lnTo>
                  <a:lnTo>
                    <a:pt x="47358" y="200139"/>
                  </a:lnTo>
                  <a:lnTo>
                    <a:pt x="45377" y="200850"/>
                  </a:lnTo>
                  <a:lnTo>
                    <a:pt x="44881" y="201320"/>
                  </a:lnTo>
                  <a:lnTo>
                    <a:pt x="43878" y="202730"/>
                  </a:lnTo>
                  <a:lnTo>
                    <a:pt x="43637" y="203822"/>
                  </a:lnTo>
                  <a:lnTo>
                    <a:pt x="44183" y="205308"/>
                  </a:lnTo>
                  <a:lnTo>
                    <a:pt x="45580" y="206959"/>
                  </a:lnTo>
                  <a:lnTo>
                    <a:pt x="47015" y="207378"/>
                  </a:lnTo>
                  <a:lnTo>
                    <a:pt x="50101" y="206273"/>
                  </a:lnTo>
                  <a:lnTo>
                    <a:pt x="51015" y="204355"/>
                  </a:lnTo>
                  <a:close/>
                </a:path>
                <a:path w="156845" h="218439">
                  <a:moveTo>
                    <a:pt x="51460" y="131940"/>
                  </a:moveTo>
                  <a:lnTo>
                    <a:pt x="51409" y="130086"/>
                  </a:lnTo>
                  <a:lnTo>
                    <a:pt x="50850" y="128968"/>
                  </a:lnTo>
                  <a:lnTo>
                    <a:pt x="49072" y="127114"/>
                  </a:lnTo>
                  <a:lnTo>
                    <a:pt x="47764" y="126479"/>
                  </a:lnTo>
                  <a:lnTo>
                    <a:pt x="43510" y="126606"/>
                  </a:lnTo>
                  <a:lnTo>
                    <a:pt x="41325" y="128892"/>
                  </a:lnTo>
                  <a:lnTo>
                    <a:pt x="41465" y="133832"/>
                  </a:lnTo>
                  <a:lnTo>
                    <a:pt x="42951" y="135585"/>
                  </a:lnTo>
                  <a:lnTo>
                    <a:pt x="45986" y="136499"/>
                  </a:lnTo>
                  <a:lnTo>
                    <a:pt x="46647" y="136486"/>
                  </a:lnTo>
                  <a:lnTo>
                    <a:pt x="46799" y="136436"/>
                  </a:lnTo>
                  <a:lnTo>
                    <a:pt x="46634" y="134670"/>
                  </a:lnTo>
                  <a:lnTo>
                    <a:pt x="47853" y="133070"/>
                  </a:lnTo>
                  <a:lnTo>
                    <a:pt x="50177" y="132715"/>
                  </a:lnTo>
                  <a:lnTo>
                    <a:pt x="51168" y="132956"/>
                  </a:lnTo>
                  <a:lnTo>
                    <a:pt x="51460" y="131940"/>
                  </a:lnTo>
                  <a:close/>
                </a:path>
                <a:path w="156845" h="218439">
                  <a:moveTo>
                    <a:pt x="57150" y="216204"/>
                  </a:moveTo>
                  <a:lnTo>
                    <a:pt x="57048" y="212509"/>
                  </a:lnTo>
                  <a:lnTo>
                    <a:pt x="55499" y="211048"/>
                  </a:lnTo>
                  <a:lnTo>
                    <a:pt x="52743" y="211124"/>
                  </a:lnTo>
                  <a:lnTo>
                    <a:pt x="51955" y="211505"/>
                  </a:lnTo>
                  <a:lnTo>
                    <a:pt x="50723" y="212712"/>
                  </a:lnTo>
                  <a:lnTo>
                    <a:pt x="50330" y="213575"/>
                  </a:lnTo>
                  <a:lnTo>
                    <a:pt x="50368" y="214795"/>
                  </a:lnTo>
                  <a:lnTo>
                    <a:pt x="50901" y="216738"/>
                  </a:lnTo>
                  <a:lnTo>
                    <a:pt x="52209" y="217830"/>
                  </a:lnTo>
                  <a:lnTo>
                    <a:pt x="55689" y="217741"/>
                  </a:lnTo>
                  <a:lnTo>
                    <a:pt x="57150" y="216204"/>
                  </a:lnTo>
                  <a:close/>
                </a:path>
                <a:path w="156845" h="218439">
                  <a:moveTo>
                    <a:pt x="57467" y="176288"/>
                  </a:moveTo>
                  <a:lnTo>
                    <a:pt x="57340" y="174218"/>
                  </a:lnTo>
                  <a:lnTo>
                    <a:pt x="56794" y="172694"/>
                  </a:lnTo>
                  <a:lnTo>
                    <a:pt x="55689" y="171932"/>
                  </a:lnTo>
                  <a:lnTo>
                    <a:pt x="53962" y="171704"/>
                  </a:lnTo>
                  <a:lnTo>
                    <a:pt x="53441" y="171729"/>
                  </a:lnTo>
                  <a:lnTo>
                    <a:pt x="51168" y="172542"/>
                  </a:lnTo>
                  <a:lnTo>
                    <a:pt x="50253" y="174459"/>
                  </a:lnTo>
                  <a:lnTo>
                    <a:pt x="51041" y="176631"/>
                  </a:lnTo>
                  <a:lnTo>
                    <a:pt x="51587" y="177342"/>
                  </a:lnTo>
                  <a:lnTo>
                    <a:pt x="51054" y="177241"/>
                  </a:lnTo>
                  <a:lnTo>
                    <a:pt x="49618" y="177292"/>
                  </a:lnTo>
                  <a:lnTo>
                    <a:pt x="48348" y="177939"/>
                  </a:lnTo>
                  <a:lnTo>
                    <a:pt x="47472" y="178917"/>
                  </a:lnTo>
                  <a:lnTo>
                    <a:pt x="46736" y="179006"/>
                  </a:lnTo>
                  <a:lnTo>
                    <a:pt x="46647" y="179832"/>
                  </a:lnTo>
                  <a:lnTo>
                    <a:pt x="46139" y="181038"/>
                  </a:lnTo>
                  <a:lnTo>
                    <a:pt x="46647" y="179832"/>
                  </a:lnTo>
                  <a:lnTo>
                    <a:pt x="46647" y="179044"/>
                  </a:lnTo>
                  <a:lnTo>
                    <a:pt x="43281" y="180149"/>
                  </a:lnTo>
                  <a:lnTo>
                    <a:pt x="41478" y="183007"/>
                  </a:lnTo>
                  <a:lnTo>
                    <a:pt x="42227" y="186893"/>
                  </a:lnTo>
                  <a:lnTo>
                    <a:pt x="42697" y="187960"/>
                  </a:lnTo>
                  <a:lnTo>
                    <a:pt x="43929" y="190182"/>
                  </a:lnTo>
                  <a:lnTo>
                    <a:pt x="46456" y="191503"/>
                  </a:lnTo>
                  <a:lnTo>
                    <a:pt x="51435" y="190677"/>
                  </a:lnTo>
                  <a:lnTo>
                    <a:pt x="53213" y="189052"/>
                  </a:lnTo>
                  <a:lnTo>
                    <a:pt x="54152" y="186156"/>
                  </a:lnTo>
                  <a:lnTo>
                    <a:pt x="55410" y="185204"/>
                  </a:lnTo>
                  <a:lnTo>
                    <a:pt x="56261" y="183769"/>
                  </a:lnTo>
                  <a:lnTo>
                    <a:pt x="56210" y="181851"/>
                  </a:lnTo>
                  <a:lnTo>
                    <a:pt x="56057" y="181432"/>
                  </a:lnTo>
                  <a:lnTo>
                    <a:pt x="55841" y="180162"/>
                  </a:lnTo>
                  <a:lnTo>
                    <a:pt x="55206" y="179095"/>
                  </a:lnTo>
                  <a:lnTo>
                    <a:pt x="54241" y="178371"/>
                  </a:lnTo>
                  <a:lnTo>
                    <a:pt x="54889" y="178333"/>
                  </a:lnTo>
                  <a:lnTo>
                    <a:pt x="56654" y="177685"/>
                  </a:lnTo>
                  <a:lnTo>
                    <a:pt x="57467" y="176288"/>
                  </a:lnTo>
                  <a:close/>
                </a:path>
                <a:path w="156845" h="218439">
                  <a:moveTo>
                    <a:pt x="63957" y="133515"/>
                  </a:moveTo>
                  <a:lnTo>
                    <a:pt x="62344" y="129146"/>
                  </a:lnTo>
                  <a:lnTo>
                    <a:pt x="60807" y="128054"/>
                  </a:lnTo>
                  <a:lnTo>
                    <a:pt x="58420" y="127673"/>
                  </a:lnTo>
                  <a:lnTo>
                    <a:pt x="57746" y="127685"/>
                  </a:lnTo>
                  <a:lnTo>
                    <a:pt x="56896" y="127901"/>
                  </a:lnTo>
                  <a:lnTo>
                    <a:pt x="56591" y="127939"/>
                  </a:lnTo>
                  <a:lnTo>
                    <a:pt x="53276" y="133083"/>
                  </a:lnTo>
                  <a:lnTo>
                    <a:pt x="53352" y="133705"/>
                  </a:lnTo>
                  <a:lnTo>
                    <a:pt x="54521" y="136906"/>
                  </a:lnTo>
                  <a:lnTo>
                    <a:pt x="57391" y="138252"/>
                  </a:lnTo>
                  <a:lnTo>
                    <a:pt x="62611" y="136372"/>
                  </a:lnTo>
                  <a:lnTo>
                    <a:pt x="63957" y="133515"/>
                  </a:lnTo>
                  <a:close/>
                </a:path>
                <a:path w="156845" h="218439">
                  <a:moveTo>
                    <a:pt x="65151" y="160324"/>
                  </a:moveTo>
                  <a:lnTo>
                    <a:pt x="64731" y="157822"/>
                  </a:lnTo>
                  <a:lnTo>
                    <a:pt x="63906" y="156565"/>
                  </a:lnTo>
                  <a:lnTo>
                    <a:pt x="62801" y="155663"/>
                  </a:lnTo>
                  <a:lnTo>
                    <a:pt x="62623" y="158826"/>
                  </a:lnTo>
                  <a:lnTo>
                    <a:pt x="60058" y="161391"/>
                  </a:lnTo>
                  <a:lnTo>
                    <a:pt x="62623" y="158826"/>
                  </a:lnTo>
                  <a:lnTo>
                    <a:pt x="62826" y="155181"/>
                  </a:lnTo>
                  <a:lnTo>
                    <a:pt x="62738" y="151790"/>
                  </a:lnTo>
                  <a:lnTo>
                    <a:pt x="59893" y="149110"/>
                  </a:lnTo>
                  <a:lnTo>
                    <a:pt x="53060" y="149301"/>
                  </a:lnTo>
                  <a:lnTo>
                    <a:pt x="50368" y="152120"/>
                  </a:lnTo>
                  <a:lnTo>
                    <a:pt x="50482" y="156514"/>
                  </a:lnTo>
                  <a:lnTo>
                    <a:pt x="50774" y="157441"/>
                  </a:lnTo>
                  <a:lnTo>
                    <a:pt x="51663" y="159042"/>
                  </a:lnTo>
                  <a:lnTo>
                    <a:pt x="52247" y="159715"/>
                  </a:lnTo>
                  <a:lnTo>
                    <a:pt x="52959" y="160248"/>
                  </a:lnTo>
                  <a:lnTo>
                    <a:pt x="53022" y="161315"/>
                  </a:lnTo>
                  <a:lnTo>
                    <a:pt x="53530" y="164299"/>
                  </a:lnTo>
                  <a:lnTo>
                    <a:pt x="56172" y="166370"/>
                  </a:lnTo>
                  <a:lnTo>
                    <a:pt x="60007" y="166255"/>
                  </a:lnTo>
                  <a:lnTo>
                    <a:pt x="62293" y="165874"/>
                  </a:lnTo>
                  <a:lnTo>
                    <a:pt x="64046" y="164249"/>
                  </a:lnTo>
                  <a:lnTo>
                    <a:pt x="65036" y="161302"/>
                  </a:lnTo>
                  <a:lnTo>
                    <a:pt x="65151" y="160324"/>
                  </a:lnTo>
                  <a:close/>
                </a:path>
                <a:path w="156845" h="218439">
                  <a:moveTo>
                    <a:pt x="73609" y="107467"/>
                  </a:moveTo>
                  <a:lnTo>
                    <a:pt x="73063" y="105181"/>
                  </a:lnTo>
                  <a:lnTo>
                    <a:pt x="72364" y="105549"/>
                  </a:lnTo>
                  <a:lnTo>
                    <a:pt x="69303" y="106146"/>
                  </a:lnTo>
                  <a:lnTo>
                    <a:pt x="66763" y="104482"/>
                  </a:lnTo>
                  <a:lnTo>
                    <a:pt x="66128" y="101892"/>
                  </a:lnTo>
                  <a:lnTo>
                    <a:pt x="64871" y="102489"/>
                  </a:lnTo>
                  <a:lnTo>
                    <a:pt x="63982" y="103530"/>
                  </a:lnTo>
                  <a:lnTo>
                    <a:pt x="63563" y="104787"/>
                  </a:lnTo>
                  <a:lnTo>
                    <a:pt x="61493" y="105054"/>
                  </a:lnTo>
                  <a:lnTo>
                    <a:pt x="59893" y="106514"/>
                  </a:lnTo>
                  <a:lnTo>
                    <a:pt x="59397" y="108470"/>
                  </a:lnTo>
                  <a:lnTo>
                    <a:pt x="59867" y="108038"/>
                  </a:lnTo>
                  <a:lnTo>
                    <a:pt x="60426" y="107683"/>
                  </a:lnTo>
                  <a:lnTo>
                    <a:pt x="62026" y="107429"/>
                  </a:lnTo>
                  <a:lnTo>
                    <a:pt x="62903" y="107657"/>
                  </a:lnTo>
                  <a:lnTo>
                    <a:pt x="63614" y="108153"/>
                  </a:lnTo>
                  <a:lnTo>
                    <a:pt x="63817" y="108292"/>
                  </a:lnTo>
                  <a:lnTo>
                    <a:pt x="64135" y="108699"/>
                  </a:lnTo>
                  <a:lnTo>
                    <a:pt x="65278" y="108318"/>
                  </a:lnTo>
                  <a:lnTo>
                    <a:pt x="67805" y="108229"/>
                  </a:lnTo>
                  <a:lnTo>
                    <a:pt x="69430" y="109270"/>
                  </a:lnTo>
                  <a:lnTo>
                    <a:pt x="70332" y="110794"/>
                  </a:lnTo>
                  <a:lnTo>
                    <a:pt x="72491" y="109791"/>
                  </a:lnTo>
                  <a:lnTo>
                    <a:pt x="73609" y="107467"/>
                  </a:lnTo>
                  <a:close/>
                </a:path>
                <a:path w="156845" h="218439">
                  <a:moveTo>
                    <a:pt x="77647" y="135128"/>
                  </a:moveTo>
                  <a:lnTo>
                    <a:pt x="75387" y="131686"/>
                  </a:lnTo>
                  <a:lnTo>
                    <a:pt x="75742" y="130695"/>
                  </a:lnTo>
                  <a:lnTo>
                    <a:pt x="76403" y="129933"/>
                  </a:lnTo>
                  <a:lnTo>
                    <a:pt x="76695" y="129641"/>
                  </a:lnTo>
                  <a:lnTo>
                    <a:pt x="76301" y="129133"/>
                  </a:lnTo>
                  <a:lnTo>
                    <a:pt x="75831" y="128676"/>
                  </a:lnTo>
                  <a:lnTo>
                    <a:pt x="75311" y="128333"/>
                  </a:lnTo>
                  <a:lnTo>
                    <a:pt x="74155" y="127088"/>
                  </a:lnTo>
                  <a:lnTo>
                    <a:pt x="72529" y="126326"/>
                  </a:lnTo>
                  <a:lnTo>
                    <a:pt x="69989" y="126403"/>
                  </a:lnTo>
                  <a:lnTo>
                    <a:pt x="64795" y="131940"/>
                  </a:lnTo>
                  <a:lnTo>
                    <a:pt x="64871" y="134543"/>
                  </a:lnTo>
                  <a:lnTo>
                    <a:pt x="65900" y="136258"/>
                  </a:lnTo>
                  <a:lnTo>
                    <a:pt x="67424" y="137312"/>
                  </a:lnTo>
                  <a:lnTo>
                    <a:pt x="68605" y="138607"/>
                  </a:lnTo>
                  <a:lnTo>
                    <a:pt x="70332" y="139344"/>
                  </a:lnTo>
                  <a:lnTo>
                    <a:pt x="73164" y="139166"/>
                  </a:lnTo>
                  <a:lnTo>
                    <a:pt x="75577" y="138455"/>
                  </a:lnTo>
                  <a:lnTo>
                    <a:pt x="77050" y="136969"/>
                  </a:lnTo>
                  <a:lnTo>
                    <a:pt x="77647" y="135128"/>
                  </a:lnTo>
                  <a:close/>
                </a:path>
                <a:path w="156845" h="218439">
                  <a:moveTo>
                    <a:pt x="82296" y="54330"/>
                  </a:moveTo>
                  <a:lnTo>
                    <a:pt x="81813" y="54356"/>
                  </a:lnTo>
                  <a:lnTo>
                    <a:pt x="81318" y="54343"/>
                  </a:lnTo>
                  <a:lnTo>
                    <a:pt x="80860" y="54241"/>
                  </a:lnTo>
                  <a:lnTo>
                    <a:pt x="80835" y="54648"/>
                  </a:lnTo>
                  <a:lnTo>
                    <a:pt x="80645" y="55397"/>
                  </a:lnTo>
                  <a:lnTo>
                    <a:pt x="80822" y="55384"/>
                  </a:lnTo>
                  <a:lnTo>
                    <a:pt x="81483" y="55143"/>
                  </a:lnTo>
                  <a:lnTo>
                    <a:pt x="81927" y="54762"/>
                  </a:lnTo>
                  <a:lnTo>
                    <a:pt x="82296" y="54330"/>
                  </a:lnTo>
                  <a:close/>
                </a:path>
                <a:path w="156845" h="218439">
                  <a:moveTo>
                    <a:pt x="82524" y="153174"/>
                  </a:moveTo>
                  <a:lnTo>
                    <a:pt x="80810" y="148450"/>
                  </a:lnTo>
                  <a:lnTo>
                    <a:pt x="79705" y="147294"/>
                  </a:lnTo>
                  <a:lnTo>
                    <a:pt x="78346" y="146608"/>
                  </a:lnTo>
                  <a:lnTo>
                    <a:pt x="77787" y="148374"/>
                  </a:lnTo>
                  <a:lnTo>
                    <a:pt x="76301" y="149771"/>
                  </a:lnTo>
                  <a:lnTo>
                    <a:pt x="72809" y="150279"/>
                  </a:lnTo>
                  <a:lnTo>
                    <a:pt x="71386" y="149758"/>
                  </a:lnTo>
                  <a:lnTo>
                    <a:pt x="70319" y="148818"/>
                  </a:lnTo>
                  <a:lnTo>
                    <a:pt x="69342" y="150368"/>
                  </a:lnTo>
                  <a:lnTo>
                    <a:pt x="75755" y="158242"/>
                  </a:lnTo>
                  <a:lnTo>
                    <a:pt x="76720" y="158178"/>
                  </a:lnTo>
                  <a:lnTo>
                    <a:pt x="80860" y="156692"/>
                  </a:lnTo>
                  <a:lnTo>
                    <a:pt x="82524" y="153174"/>
                  </a:lnTo>
                  <a:close/>
                </a:path>
                <a:path w="156845" h="218439">
                  <a:moveTo>
                    <a:pt x="83108" y="89598"/>
                  </a:moveTo>
                  <a:lnTo>
                    <a:pt x="82981" y="84455"/>
                  </a:lnTo>
                  <a:lnTo>
                    <a:pt x="81178" y="82588"/>
                  </a:lnTo>
                  <a:lnTo>
                    <a:pt x="78879" y="82194"/>
                  </a:lnTo>
                  <a:lnTo>
                    <a:pt x="79273" y="81127"/>
                  </a:lnTo>
                  <a:lnTo>
                    <a:pt x="79362" y="79959"/>
                  </a:lnTo>
                  <a:lnTo>
                    <a:pt x="78587" y="77838"/>
                  </a:lnTo>
                  <a:lnTo>
                    <a:pt x="77901" y="77101"/>
                  </a:lnTo>
                  <a:lnTo>
                    <a:pt x="77101" y="76542"/>
                  </a:lnTo>
                  <a:lnTo>
                    <a:pt x="76225" y="77952"/>
                  </a:lnTo>
                  <a:lnTo>
                    <a:pt x="74803" y="79019"/>
                  </a:lnTo>
                  <a:lnTo>
                    <a:pt x="71805" y="79603"/>
                  </a:lnTo>
                  <a:lnTo>
                    <a:pt x="70599" y="79463"/>
                  </a:lnTo>
                  <a:lnTo>
                    <a:pt x="69519" y="79032"/>
                  </a:lnTo>
                  <a:lnTo>
                    <a:pt x="69253" y="80098"/>
                  </a:lnTo>
                  <a:lnTo>
                    <a:pt x="69278" y="80657"/>
                  </a:lnTo>
                  <a:lnTo>
                    <a:pt x="70548" y="80264"/>
                  </a:lnTo>
                  <a:lnTo>
                    <a:pt x="74015" y="80162"/>
                  </a:lnTo>
                  <a:lnTo>
                    <a:pt x="76403" y="81915"/>
                  </a:lnTo>
                  <a:lnTo>
                    <a:pt x="77254" y="84404"/>
                  </a:lnTo>
                  <a:lnTo>
                    <a:pt x="77597" y="85559"/>
                  </a:lnTo>
                  <a:lnTo>
                    <a:pt x="77673" y="88163"/>
                  </a:lnTo>
                  <a:lnTo>
                    <a:pt x="76771" y="89928"/>
                  </a:lnTo>
                  <a:lnTo>
                    <a:pt x="75349" y="91097"/>
                  </a:lnTo>
                  <a:lnTo>
                    <a:pt x="76174" y="91630"/>
                  </a:lnTo>
                  <a:lnTo>
                    <a:pt x="77114" y="91998"/>
                  </a:lnTo>
                  <a:lnTo>
                    <a:pt x="80924" y="91884"/>
                  </a:lnTo>
                  <a:lnTo>
                    <a:pt x="83108" y="89598"/>
                  </a:lnTo>
                  <a:close/>
                </a:path>
                <a:path w="156845" h="218439">
                  <a:moveTo>
                    <a:pt x="83248" y="26136"/>
                  </a:moveTo>
                  <a:lnTo>
                    <a:pt x="82918" y="25336"/>
                  </a:lnTo>
                  <a:lnTo>
                    <a:pt x="81597" y="24041"/>
                  </a:lnTo>
                  <a:lnTo>
                    <a:pt x="80797" y="23710"/>
                  </a:lnTo>
                  <a:lnTo>
                    <a:pt x="78943" y="23710"/>
                  </a:lnTo>
                  <a:lnTo>
                    <a:pt x="78143" y="24041"/>
                  </a:lnTo>
                  <a:lnTo>
                    <a:pt x="76835" y="25336"/>
                  </a:lnTo>
                  <a:lnTo>
                    <a:pt x="76504" y="26136"/>
                  </a:lnTo>
                  <a:lnTo>
                    <a:pt x="76504" y="27978"/>
                  </a:lnTo>
                  <a:lnTo>
                    <a:pt x="76835" y="28765"/>
                  </a:lnTo>
                  <a:lnTo>
                    <a:pt x="78143" y="30073"/>
                  </a:lnTo>
                  <a:lnTo>
                    <a:pt x="78943" y="30403"/>
                  </a:lnTo>
                  <a:lnTo>
                    <a:pt x="80797" y="30403"/>
                  </a:lnTo>
                  <a:lnTo>
                    <a:pt x="81597" y="30073"/>
                  </a:lnTo>
                  <a:lnTo>
                    <a:pt x="82918" y="28765"/>
                  </a:lnTo>
                  <a:lnTo>
                    <a:pt x="83248" y="27978"/>
                  </a:lnTo>
                  <a:lnTo>
                    <a:pt x="83248" y="26136"/>
                  </a:lnTo>
                  <a:close/>
                </a:path>
                <a:path w="156845" h="218439">
                  <a:moveTo>
                    <a:pt x="83908" y="178498"/>
                  </a:moveTo>
                  <a:lnTo>
                    <a:pt x="83515" y="177419"/>
                  </a:lnTo>
                  <a:lnTo>
                    <a:pt x="83286" y="177126"/>
                  </a:lnTo>
                  <a:lnTo>
                    <a:pt x="83159" y="178612"/>
                  </a:lnTo>
                  <a:lnTo>
                    <a:pt x="82067" y="179908"/>
                  </a:lnTo>
                  <a:lnTo>
                    <a:pt x="78651" y="180403"/>
                  </a:lnTo>
                  <a:lnTo>
                    <a:pt x="76936" y="179146"/>
                  </a:lnTo>
                  <a:lnTo>
                    <a:pt x="76504" y="176250"/>
                  </a:lnTo>
                  <a:lnTo>
                    <a:pt x="76911" y="175260"/>
                  </a:lnTo>
                  <a:lnTo>
                    <a:pt x="77609" y="174536"/>
                  </a:lnTo>
                  <a:lnTo>
                    <a:pt x="77152" y="174599"/>
                  </a:lnTo>
                  <a:lnTo>
                    <a:pt x="74968" y="175399"/>
                  </a:lnTo>
                  <a:lnTo>
                    <a:pt x="73748" y="177533"/>
                  </a:lnTo>
                  <a:lnTo>
                    <a:pt x="73990" y="180568"/>
                  </a:lnTo>
                  <a:lnTo>
                    <a:pt x="75082" y="183565"/>
                  </a:lnTo>
                  <a:lnTo>
                    <a:pt x="77952" y="184912"/>
                  </a:lnTo>
                  <a:lnTo>
                    <a:pt x="82270" y="183362"/>
                  </a:lnTo>
                  <a:lnTo>
                    <a:pt x="83350" y="181914"/>
                  </a:lnTo>
                  <a:lnTo>
                    <a:pt x="83870" y="179400"/>
                  </a:lnTo>
                  <a:lnTo>
                    <a:pt x="83908" y="178498"/>
                  </a:lnTo>
                  <a:close/>
                </a:path>
                <a:path w="156845" h="218439">
                  <a:moveTo>
                    <a:pt x="88633" y="126923"/>
                  </a:moveTo>
                  <a:lnTo>
                    <a:pt x="87236" y="123190"/>
                  </a:lnTo>
                  <a:lnTo>
                    <a:pt x="86144" y="121246"/>
                  </a:lnTo>
                  <a:lnTo>
                    <a:pt x="84493" y="120180"/>
                  </a:lnTo>
                  <a:lnTo>
                    <a:pt x="81953" y="119837"/>
                  </a:lnTo>
                  <a:lnTo>
                    <a:pt x="81584" y="119849"/>
                  </a:lnTo>
                  <a:lnTo>
                    <a:pt x="80835" y="121920"/>
                  </a:lnTo>
                  <a:lnTo>
                    <a:pt x="79019" y="123532"/>
                  </a:lnTo>
                  <a:lnTo>
                    <a:pt x="76682" y="123875"/>
                  </a:lnTo>
                  <a:lnTo>
                    <a:pt x="76085" y="123901"/>
                  </a:lnTo>
                  <a:lnTo>
                    <a:pt x="75653" y="125158"/>
                  </a:lnTo>
                  <a:lnTo>
                    <a:pt x="75615" y="126542"/>
                  </a:lnTo>
                  <a:lnTo>
                    <a:pt x="76301" y="128447"/>
                  </a:lnTo>
                  <a:lnTo>
                    <a:pt x="76936" y="129387"/>
                  </a:lnTo>
                  <a:lnTo>
                    <a:pt x="77762" y="128905"/>
                  </a:lnTo>
                  <a:lnTo>
                    <a:pt x="80086" y="128447"/>
                  </a:lnTo>
                  <a:lnTo>
                    <a:pt x="81851" y="129616"/>
                  </a:lnTo>
                  <a:lnTo>
                    <a:pt x="82245" y="131559"/>
                  </a:lnTo>
                  <a:lnTo>
                    <a:pt x="82219" y="131813"/>
                  </a:lnTo>
                  <a:lnTo>
                    <a:pt x="83312" y="131686"/>
                  </a:lnTo>
                  <a:lnTo>
                    <a:pt x="87007" y="130365"/>
                  </a:lnTo>
                  <a:lnTo>
                    <a:pt x="88633" y="126923"/>
                  </a:lnTo>
                  <a:close/>
                </a:path>
                <a:path w="156845" h="218439">
                  <a:moveTo>
                    <a:pt x="88963" y="201282"/>
                  </a:moveTo>
                  <a:lnTo>
                    <a:pt x="88811" y="195783"/>
                  </a:lnTo>
                  <a:lnTo>
                    <a:pt x="86499" y="193611"/>
                  </a:lnTo>
                  <a:lnTo>
                    <a:pt x="83477" y="193700"/>
                  </a:lnTo>
                  <a:lnTo>
                    <a:pt x="80302" y="194652"/>
                  </a:lnTo>
                  <a:lnTo>
                    <a:pt x="78790" y="196532"/>
                  </a:lnTo>
                  <a:lnTo>
                    <a:pt x="78879" y="199720"/>
                  </a:lnTo>
                  <a:lnTo>
                    <a:pt x="79209" y="200520"/>
                  </a:lnTo>
                  <a:lnTo>
                    <a:pt x="80581" y="202704"/>
                  </a:lnTo>
                  <a:lnTo>
                    <a:pt x="82156" y="203708"/>
                  </a:lnTo>
                  <a:lnTo>
                    <a:pt x="86779" y="203568"/>
                  </a:lnTo>
                  <a:lnTo>
                    <a:pt x="88963" y="201282"/>
                  </a:lnTo>
                  <a:close/>
                </a:path>
                <a:path w="156845" h="218439">
                  <a:moveTo>
                    <a:pt x="89509" y="171843"/>
                  </a:moveTo>
                  <a:lnTo>
                    <a:pt x="89357" y="166077"/>
                  </a:lnTo>
                  <a:lnTo>
                    <a:pt x="86321" y="163245"/>
                  </a:lnTo>
                  <a:lnTo>
                    <a:pt x="82448" y="163347"/>
                  </a:lnTo>
                  <a:lnTo>
                    <a:pt x="80416" y="163652"/>
                  </a:lnTo>
                  <a:lnTo>
                    <a:pt x="79057" y="164363"/>
                  </a:lnTo>
                  <a:lnTo>
                    <a:pt x="76936" y="166636"/>
                  </a:lnTo>
                  <a:lnTo>
                    <a:pt x="76263" y="168262"/>
                  </a:lnTo>
                  <a:lnTo>
                    <a:pt x="76352" y="171640"/>
                  </a:lnTo>
                  <a:lnTo>
                    <a:pt x="77000" y="173075"/>
                  </a:lnTo>
                  <a:lnTo>
                    <a:pt x="78003" y="174193"/>
                  </a:lnTo>
                  <a:lnTo>
                    <a:pt x="78930" y="173596"/>
                  </a:lnTo>
                  <a:lnTo>
                    <a:pt x="81356" y="173240"/>
                  </a:lnTo>
                  <a:lnTo>
                    <a:pt x="83070" y="174510"/>
                  </a:lnTo>
                  <a:lnTo>
                    <a:pt x="83337" y="176352"/>
                  </a:lnTo>
                  <a:lnTo>
                    <a:pt x="84683" y="176250"/>
                  </a:lnTo>
                  <a:lnTo>
                    <a:pt x="85890" y="175768"/>
                  </a:lnTo>
                  <a:lnTo>
                    <a:pt x="88480" y="173774"/>
                  </a:lnTo>
                  <a:lnTo>
                    <a:pt x="89509" y="171843"/>
                  </a:lnTo>
                  <a:close/>
                </a:path>
                <a:path w="156845" h="218439">
                  <a:moveTo>
                    <a:pt x="92811" y="95770"/>
                  </a:moveTo>
                  <a:lnTo>
                    <a:pt x="91046" y="98209"/>
                  </a:lnTo>
                  <a:lnTo>
                    <a:pt x="91059" y="98463"/>
                  </a:lnTo>
                  <a:lnTo>
                    <a:pt x="92595" y="96888"/>
                  </a:lnTo>
                  <a:lnTo>
                    <a:pt x="92811" y="95770"/>
                  </a:lnTo>
                  <a:close/>
                </a:path>
                <a:path w="156845" h="218439">
                  <a:moveTo>
                    <a:pt x="93560" y="110197"/>
                  </a:moveTo>
                  <a:lnTo>
                    <a:pt x="93459" y="106603"/>
                  </a:lnTo>
                  <a:lnTo>
                    <a:pt x="93141" y="105498"/>
                  </a:lnTo>
                  <a:lnTo>
                    <a:pt x="92417" y="104813"/>
                  </a:lnTo>
                  <a:lnTo>
                    <a:pt x="91884" y="103949"/>
                  </a:lnTo>
                  <a:lnTo>
                    <a:pt x="91541" y="102984"/>
                  </a:lnTo>
                  <a:lnTo>
                    <a:pt x="91186" y="102730"/>
                  </a:lnTo>
                  <a:lnTo>
                    <a:pt x="91427" y="102654"/>
                  </a:lnTo>
                  <a:lnTo>
                    <a:pt x="91262" y="102133"/>
                  </a:lnTo>
                  <a:lnTo>
                    <a:pt x="91147" y="101574"/>
                  </a:lnTo>
                  <a:lnTo>
                    <a:pt x="91084" y="99504"/>
                  </a:lnTo>
                  <a:lnTo>
                    <a:pt x="91059" y="98463"/>
                  </a:lnTo>
                  <a:lnTo>
                    <a:pt x="90652" y="98882"/>
                  </a:lnTo>
                  <a:lnTo>
                    <a:pt x="86448" y="99504"/>
                  </a:lnTo>
                  <a:lnTo>
                    <a:pt x="84937" y="99098"/>
                  </a:lnTo>
                  <a:lnTo>
                    <a:pt x="83705" y="98259"/>
                  </a:lnTo>
                  <a:lnTo>
                    <a:pt x="83807" y="98742"/>
                  </a:lnTo>
                  <a:lnTo>
                    <a:pt x="84289" y="100063"/>
                  </a:lnTo>
                  <a:lnTo>
                    <a:pt x="84963" y="100939"/>
                  </a:lnTo>
                  <a:lnTo>
                    <a:pt x="85788" y="101612"/>
                  </a:lnTo>
                  <a:lnTo>
                    <a:pt x="84264" y="102031"/>
                  </a:lnTo>
                  <a:lnTo>
                    <a:pt x="82981" y="103035"/>
                  </a:lnTo>
                  <a:lnTo>
                    <a:pt x="81648" y="105295"/>
                  </a:lnTo>
                  <a:lnTo>
                    <a:pt x="81330" y="106387"/>
                  </a:lnTo>
                  <a:lnTo>
                    <a:pt x="81445" y="110312"/>
                  </a:lnTo>
                  <a:lnTo>
                    <a:pt x="83413" y="112572"/>
                  </a:lnTo>
                  <a:lnTo>
                    <a:pt x="87033" y="113411"/>
                  </a:lnTo>
                  <a:lnTo>
                    <a:pt x="88569" y="113271"/>
                  </a:lnTo>
                  <a:lnTo>
                    <a:pt x="91427" y="112712"/>
                  </a:lnTo>
                  <a:lnTo>
                    <a:pt x="93560" y="110197"/>
                  </a:lnTo>
                  <a:close/>
                </a:path>
                <a:path w="156845" h="218439">
                  <a:moveTo>
                    <a:pt x="95237" y="94792"/>
                  </a:moveTo>
                  <a:lnTo>
                    <a:pt x="94957" y="94043"/>
                  </a:lnTo>
                  <a:lnTo>
                    <a:pt x="94576" y="93446"/>
                  </a:lnTo>
                  <a:lnTo>
                    <a:pt x="94030" y="92849"/>
                  </a:lnTo>
                  <a:lnTo>
                    <a:pt x="93827" y="93395"/>
                  </a:lnTo>
                  <a:lnTo>
                    <a:pt x="93484" y="93980"/>
                  </a:lnTo>
                  <a:lnTo>
                    <a:pt x="93065" y="94462"/>
                  </a:lnTo>
                  <a:lnTo>
                    <a:pt x="92811" y="95770"/>
                  </a:lnTo>
                  <a:lnTo>
                    <a:pt x="95237" y="94792"/>
                  </a:lnTo>
                  <a:close/>
                </a:path>
                <a:path w="156845" h="218439">
                  <a:moveTo>
                    <a:pt x="95262" y="209689"/>
                  </a:moveTo>
                  <a:lnTo>
                    <a:pt x="94576" y="207835"/>
                  </a:lnTo>
                  <a:lnTo>
                    <a:pt x="93675" y="206121"/>
                  </a:lnTo>
                  <a:lnTo>
                    <a:pt x="91948" y="205359"/>
                  </a:lnTo>
                  <a:lnTo>
                    <a:pt x="88569" y="206565"/>
                  </a:lnTo>
                  <a:lnTo>
                    <a:pt x="87655" y="208495"/>
                  </a:lnTo>
                  <a:lnTo>
                    <a:pt x="88646" y="211213"/>
                  </a:lnTo>
                  <a:lnTo>
                    <a:pt x="89446" y="211886"/>
                  </a:lnTo>
                  <a:lnTo>
                    <a:pt x="91071" y="212445"/>
                  </a:lnTo>
                  <a:lnTo>
                    <a:pt x="91846" y="212509"/>
                  </a:lnTo>
                  <a:lnTo>
                    <a:pt x="94361" y="211620"/>
                  </a:lnTo>
                  <a:lnTo>
                    <a:pt x="95262" y="209689"/>
                  </a:lnTo>
                  <a:close/>
                </a:path>
                <a:path w="156845" h="218439">
                  <a:moveTo>
                    <a:pt x="99568" y="59880"/>
                  </a:moveTo>
                  <a:lnTo>
                    <a:pt x="97155" y="60312"/>
                  </a:lnTo>
                  <a:lnTo>
                    <a:pt x="94970" y="59486"/>
                  </a:lnTo>
                  <a:lnTo>
                    <a:pt x="93510" y="57937"/>
                  </a:lnTo>
                  <a:lnTo>
                    <a:pt x="92887" y="58318"/>
                  </a:lnTo>
                  <a:lnTo>
                    <a:pt x="92633" y="58585"/>
                  </a:lnTo>
                  <a:lnTo>
                    <a:pt x="92303" y="58496"/>
                  </a:lnTo>
                  <a:lnTo>
                    <a:pt x="91325" y="58521"/>
                  </a:lnTo>
                  <a:lnTo>
                    <a:pt x="90614" y="58851"/>
                  </a:lnTo>
                  <a:lnTo>
                    <a:pt x="90055" y="59347"/>
                  </a:lnTo>
                  <a:lnTo>
                    <a:pt x="90589" y="59931"/>
                  </a:lnTo>
                  <a:lnTo>
                    <a:pt x="90995" y="60617"/>
                  </a:lnTo>
                  <a:lnTo>
                    <a:pt x="91274" y="61366"/>
                  </a:lnTo>
                  <a:lnTo>
                    <a:pt x="91630" y="62547"/>
                  </a:lnTo>
                  <a:lnTo>
                    <a:pt x="91592" y="63957"/>
                  </a:lnTo>
                  <a:lnTo>
                    <a:pt x="92036" y="64820"/>
                  </a:lnTo>
                  <a:lnTo>
                    <a:pt x="91795" y="64414"/>
                  </a:lnTo>
                  <a:lnTo>
                    <a:pt x="91592" y="63957"/>
                  </a:lnTo>
                  <a:lnTo>
                    <a:pt x="91567" y="64325"/>
                  </a:lnTo>
                  <a:lnTo>
                    <a:pt x="91490" y="64681"/>
                  </a:lnTo>
                  <a:lnTo>
                    <a:pt x="91401" y="65024"/>
                  </a:lnTo>
                  <a:lnTo>
                    <a:pt x="91998" y="65189"/>
                  </a:lnTo>
                  <a:lnTo>
                    <a:pt x="92329" y="65189"/>
                  </a:lnTo>
                  <a:lnTo>
                    <a:pt x="93027" y="65989"/>
                  </a:lnTo>
                  <a:lnTo>
                    <a:pt x="93751" y="66395"/>
                  </a:lnTo>
                  <a:lnTo>
                    <a:pt x="94526" y="66675"/>
                  </a:lnTo>
                  <a:lnTo>
                    <a:pt x="94462" y="63944"/>
                  </a:lnTo>
                  <a:lnTo>
                    <a:pt x="96253" y="61531"/>
                  </a:lnTo>
                  <a:lnTo>
                    <a:pt x="98882" y="60782"/>
                  </a:lnTo>
                  <a:lnTo>
                    <a:pt x="99047" y="60439"/>
                  </a:lnTo>
                  <a:lnTo>
                    <a:pt x="99568" y="59880"/>
                  </a:lnTo>
                  <a:close/>
                </a:path>
                <a:path w="156845" h="218439">
                  <a:moveTo>
                    <a:pt x="105587" y="141808"/>
                  </a:moveTo>
                  <a:lnTo>
                    <a:pt x="104914" y="137858"/>
                  </a:lnTo>
                  <a:lnTo>
                    <a:pt x="104089" y="136537"/>
                  </a:lnTo>
                  <a:lnTo>
                    <a:pt x="102946" y="135572"/>
                  </a:lnTo>
                  <a:lnTo>
                    <a:pt x="101790" y="135470"/>
                  </a:lnTo>
                  <a:lnTo>
                    <a:pt x="100711" y="135064"/>
                  </a:lnTo>
                  <a:lnTo>
                    <a:pt x="99783" y="134416"/>
                  </a:lnTo>
                  <a:lnTo>
                    <a:pt x="99237" y="134594"/>
                  </a:lnTo>
                  <a:lnTo>
                    <a:pt x="98234" y="134632"/>
                  </a:lnTo>
                  <a:lnTo>
                    <a:pt x="97561" y="134505"/>
                  </a:lnTo>
                  <a:lnTo>
                    <a:pt x="96939" y="134264"/>
                  </a:lnTo>
                  <a:lnTo>
                    <a:pt x="95694" y="134670"/>
                  </a:lnTo>
                  <a:lnTo>
                    <a:pt x="93662" y="135978"/>
                  </a:lnTo>
                  <a:lnTo>
                    <a:pt x="92621" y="137502"/>
                  </a:lnTo>
                  <a:lnTo>
                    <a:pt x="92278" y="139230"/>
                  </a:lnTo>
                  <a:lnTo>
                    <a:pt x="90766" y="140462"/>
                  </a:lnTo>
                  <a:lnTo>
                    <a:pt x="89801" y="142328"/>
                  </a:lnTo>
                  <a:lnTo>
                    <a:pt x="89928" y="145300"/>
                  </a:lnTo>
                  <a:lnTo>
                    <a:pt x="90716" y="148678"/>
                  </a:lnTo>
                  <a:lnTo>
                    <a:pt x="93433" y="150850"/>
                  </a:lnTo>
                  <a:lnTo>
                    <a:pt x="99733" y="150672"/>
                  </a:lnTo>
                  <a:lnTo>
                    <a:pt x="102285" y="148437"/>
                  </a:lnTo>
                  <a:lnTo>
                    <a:pt x="103022" y="144564"/>
                  </a:lnTo>
                  <a:lnTo>
                    <a:pt x="102870" y="145516"/>
                  </a:lnTo>
                  <a:lnTo>
                    <a:pt x="104622" y="144081"/>
                  </a:lnTo>
                  <a:lnTo>
                    <a:pt x="105587" y="141808"/>
                  </a:lnTo>
                  <a:close/>
                </a:path>
                <a:path w="156845" h="218439">
                  <a:moveTo>
                    <a:pt x="105752" y="71513"/>
                  </a:moveTo>
                  <a:lnTo>
                    <a:pt x="104990" y="71297"/>
                  </a:lnTo>
                  <a:lnTo>
                    <a:pt x="104368" y="71323"/>
                  </a:lnTo>
                  <a:lnTo>
                    <a:pt x="104000" y="71450"/>
                  </a:lnTo>
                  <a:lnTo>
                    <a:pt x="103339" y="71907"/>
                  </a:lnTo>
                  <a:lnTo>
                    <a:pt x="102565" y="72237"/>
                  </a:lnTo>
                  <a:lnTo>
                    <a:pt x="101727" y="72402"/>
                  </a:lnTo>
                  <a:lnTo>
                    <a:pt x="100482" y="73342"/>
                  </a:lnTo>
                  <a:lnTo>
                    <a:pt x="99656" y="74777"/>
                  </a:lnTo>
                  <a:lnTo>
                    <a:pt x="99695" y="76568"/>
                  </a:lnTo>
                  <a:lnTo>
                    <a:pt x="99783" y="76809"/>
                  </a:lnTo>
                  <a:lnTo>
                    <a:pt x="101485" y="76708"/>
                  </a:lnTo>
                  <a:lnTo>
                    <a:pt x="103098" y="77279"/>
                  </a:lnTo>
                  <a:lnTo>
                    <a:pt x="104343" y="78320"/>
                  </a:lnTo>
                  <a:lnTo>
                    <a:pt x="105117" y="77597"/>
                  </a:lnTo>
                  <a:lnTo>
                    <a:pt x="104825" y="76898"/>
                  </a:lnTo>
                  <a:lnTo>
                    <a:pt x="104648" y="76149"/>
                  </a:lnTo>
                  <a:lnTo>
                    <a:pt x="104571" y="73939"/>
                  </a:lnTo>
                  <a:lnTo>
                    <a:pt x="105003" y="72605"/>
                  </a:lnTo>
                  <a:lnTo>
                    <a:pt x="105752" y="71513"/>
                  </a:lnTo>
                  <a:close/>
                </a:path>
                <a:path w="156845" h="218439">
                  <a:moveTo>
                    <a:pt x="109715" y="202336"/>
                  </a:moveTo>
                  <a:lnTo>
                    <a:pt x="107835" y="200037"/>
                  </a:lnTo>
                  <a:lnTo>
                    <a:pt x="105537" y="199059"/>
                  </a:lnTo>
                  <a:lnTo>
                    <a:pt x="101561" y="199720"/>
                  </a:lnTo>
                  <a:lnTo>
                    <a:pt x="100241" y="200520"/>
                  </a:lnTo>
                  <a:lnTo>
                    <a:pt x="98031" y="203047"/>
                  </a:lnTo>
                  <a:lnTo>
                    <a:pt x="97383" y="204965"/>
                  </a:lnTo>
                  <a:lnTo>
                    <a:pt x="98120" y="208699"/>
                  </a:lnTo>
                  <a:lnTo>
                    <a:pt x="98894" y="209918"/>
                  </a:lnTo>
                  <a:lnTo>
                    <a:pt x="99949" y="210820"/>
                  </a:lnTo>
                  <a:lnTo>
                    <a:pt x="103314" y="208114"/>
                  </a:lnTo>
                  <a:lnTo>
                    <a:pt x="106591" y="205295"/>
                  </a:lnTo>
                  <a:lnTo>
                    <a:pt x="109715" y="202336"/>
                  </a:lnTo>
                  <a:close/>
                </a:path>
                <a:path w="156845" h="218439">
                  <a:moveTo>
                    <a:pt x="109791" y="162140"/>
                  </a:moveTo>
                  <a:lnTo>
                    <a:pt x="109131" y="162458"/>
                  </a:lnTo>
                  <a:lnTo>
                    <a:pt x="106019" y="162915"/>
                  </a:lnTo>
                  <a:lnTo>
                    <a:pt x="103466" y="161036"/>
                  </a:lnTo>
                  <a:lnTo>
                    <a:pt x="102654" y="155600"/>
                  </a:lnTo>
                  <a:lnTo>
                    <a:pt x="104546" y="153060"/>
                  </a:lnTo>
                  <a:lnTo>
                    <a:pt x="108000" y="152565"/>
                  </a:lnTo>
                  <a:lnTo>
                    <a:pt x="108712" y="152628"/>
                  </a:lnTo>
                  <a:lnTo>
                    <a:pt x="109359" y="152806"/>
                  </a:lnTo>
                  <a:lnTo>
                    <a:pt x="107619" y="151282"/>
                  </a:lnTo>
                  <a:lnTo>
                    <a:pt x="105143" y="150710"/>
                  </a:lnTo>
                  <a:lnTo>
                    <a:pt x="99390" y="152768"/>
                  </a:lnTo>
                  <a:lnTo>
                    <a:pt x="97624" y="156502"/>
                  </a:lnTo>
                  <a:lnTo>
                    <a:pt x="100088" y="163283"/>
                  </a:lnTo>
                  <a:lnTo>
                    <a:pt x="103847" y="165036"/>
                  </a:lnTo>
                  <a:lnTo>
                    <a:pt x="108267" y="163461"/>
                  </a:lnTo>
                  <a:lnTo>
                    <a:pt x="109105" y="162864"/>
                  </a:lnTo>
                  <a:lnTo>
                    <a:pt x="109791" y="162140"/>
                  </a:lnTo>
                  <a:close/>
                </a:path>
                <a:path w="156845" h="218439">
                  <a:moveTo>
                    <a:pt x="114465" y="38531"/>
                  </a:moveTo>
                  <a:lnTo>
                    <a:pt x="113106" y="37871"/>
                  </a:lnTo>
                  <a:lnTo>
                    <a:pt x="112014" y="36677"/>
                  </a:lnTo>
                  <a:lnTo>
                    <a:pt x="110921" y="33388"/>
                  </a:lnTo>
                  <a:lnTo>
                    <a:pt x="111252" y="31572"/>
                  </a:lnTo>
                  <a:lnTo>
                    <a:pt x="112191" y="30137"/>
                  </a:lnTo>
                  <a:lnTo>
                    <a:pt x="111633" y="29349"/>
                  </a:lnTo>
                  <a:lnTo>
                    <a:pt x="111150" y="29857"/>
                  </a:lnTo>
                  <a:lnTo>
                    <a:pt x="110591" y="30302"/>
                  </a:lnTo>
                  <a:lnTo>
                    <a:pt x="109956" y="30645"/>
                  </a:lnTo>
                  <a:lnTo>
                    <a:pt x="109181" y="31673"/>
                  </a:lnTo>
                  <a:lnTo>
                    <a:pt x="108813" y="32981"/>
                  </a:lnTo>
                  <a:lnTo>
                    <a:pt x="109410" y="36982"/>
                  </a:lnTo>
                  <a:lnTo>
                    <a:pt x="111823" y="38785"/>
                  </a:lnTo>
                  <a:lnTo>
                    <a:pt x="114465" y="38531"/>
                  </a:lnTo>
                  <a:close/>
                </a:path>
                <a:path w="156845" h="218439">
                  <a:moveTo>
                    <a:pt x="119443" y="119062"/>
                  </a:moveTo>
                  <a:lnTo>
                    <a:pt x="118376" y="117932"/>
                  </a:lnTo>
                  <a:lnTo>
                    <a:pt x="117678" y="116459"/>
                  </a:lnTo>
                  <a:lnTo>
                    <a:pt x="117652" y="114071"/>
                  </a:lnTo>
                  <a:lnTo>
                    <a:pt x="117703" y="113715"/>
                  </a:lnTo>
                  <a:lnTo>
                    <a:pt x="116992" y="112966"/>
                  </a:lnTo>
                  <a:lnTo>
                    <a:pt x="116116" y="112395"/>
                  </a:lnTo>
                  <a:lnTo>
                    <a:pt x="114388" y="111798"/>
                  </a:lnTo>
                  <a:lnTo>
                    <a:pt x="113601" y="111645"/>
                  </a:lnTo>
                  <a:lnTo>
                    <a:pt x="112115" y="111696"/>
                  </a:lnTo>
                  <a:lnTo>
                    <a:pt x="110896" y="112039"/>
                  </a:lnTo>
                  <a:lnTo>
                    <a:pt x="110667" y="114160"/>
                  </a:lnTo>
                  <a:lnTo>
                    <a:pt x="110578" y="122288"/>
                  </a:lnTo>
                  <a:lnTo>
                    <a:pt x="107556" y="123024"/>
                  </a:lnTo>
                  <a:lnTo>
                    <a:pt x="107823" y="122910"/>
                  </a:lnTo>
                  <a:lnTo>
                    <a:pt x="108318" y="122809"/>
                  </a:lnTo>
                  <a:lnTo>
                    <a:pt x="107162" y="121678"/>
                  </a:lnTo>
                  <a:lnTo>
                    <a:pt x="108318" y="122809"/>
                  </a:lnTo>
                  <a:lnTo>
                    <a:pt x="110578" y="122288"/>
                  </a:lnTo>
                  <a:lnTo>
                    <a:pt x="110578" y="114274"/>
                  </a:lnTo>
                  <a:lnTo>
                    <a:pt x="109156" y="115989"/>
                  </a:lnTo>
                  <a:lnTo>
                    <a:pt x="106946" y="116433"/>
                  </a:lnTo>
                  <a:lnTo>
                    <a:pt x="106654" y="116433"/>
                  </a:lnTo>
                  <a:lnTo>
                    <a:pt x="106375" y="116420"/>
                  </a:lnTo>
                  <a:lnTo>
                    <a:pt x="105892" y="117195"/>
                  </a:lnTo>
                  <a:lnTo>
                    <a:pt x="105587" y="118071"/>
                  </a:lnTo>
                  <a:lnTo>
                    <a:pt x="105435" y="120027"/>
                  </a:lnTo>
                  <a:lnTo>
                    <a:pt x="105702" y="121640"/>
                  </a:lnTo>
                  <a:lnTo>
                    <a:pt x="106172" y="122580"/>
                  </a:lnTo>
                  <a:lnTo>
                    <a:pt x="106819" y="123355"/>
                  </a:lnTo>
                  <a:lnTo>
                    <a:pt x="108458" y="124358"/>
                  </a:lnTo>
                  <a:lnTo>
                    <a:pt x="109766" y="126047"/>
                  </a:lnTo>
                  <a:lnTo>
                    <a:pt x="110490" y="130937"/>
                  </a:lnTo>
                  <a:lnTo>
                    <a:pt x="109042" y="133565"/>
                  </a:lnTo>
                  <a:lnTo>
                    <a:pt x="106654" y="134823"/>
                  </a:lnTo>
                  <a:lnTo>
                    <a:pt x="108254" y="135686"/>
                  </a:lnTo>
                  <a:lnTo>
                    <a:pt x="110197" y="135928"/>
                  </a:lnTo>
                  <a:lnTo>
                    <a:pt x="115455" y="134048"/>
                  </a:lnTo>
                  <a:lnTo>
                    <a:pt x="117221" y="130302"/>
                  </a:lnTo>
                  <a:lnTo>
                    <a:pt x="115684" y="126072"/>
                  </a:lnTo>
                  <a:lnTo>
                    <a:pt x="115214" y="125336"/>
                  </a:lnTo>
                  <a:lnTo>
                    <a:pt x="112890" y="122986"/>
                  </a:lnTo>
                  <a:lnTo>
                    <a:pt x="114465" y="124548"/>
                  </a:lnTo>
                  <a:lnTo>
                    <a:pt x="114973" y="124371"/>
                  </a:lnTo>
                  <a:lnTo>
                    <a:pt x="114731" y="124485"/>
                  </a:lnTo>
                  <a:lnTo>
                    <a:pt x="114465" y="124548"/>
                  </a:lnTo>
                  <a:lnTo>
                    <a:pt x="114592" y="124650"/>
                  </a:lnTo>
                  <a:lnTo>
                    <a:pt x="114858" y="124587"/>
                  </a:lnTo>
                  <a:lnTo>
                    <a:pt x="115227" y="124282"/>
                  </a:lnTo>
                  <a:lnTo>
                    <a:pt x="116763" y="123723"/>
                  </a:lnTo>
                  <a:lnTo>
                    <a:pt x="118008" y="122618"/>
                  </a:lnTo>
                  <a:lnTo>
                    <a:pt x="119100" y="120548"/>
                  </a:lnTo>
                  <a:lnTo>
                    <a:pt x="119341" y="119824"/>
                  </a:lnTo>
                  <a:lnTo>
                    <a:pt x="119443" y="119062"/>
                  </a:lnTo>
                  <a:close/>
                </a:path>
                <a:path w="156845" h="218439">
                  <a:moveTo>
                    <a:pt x="120751" y="185623"/>
                  </a:moveTo>
                  <a:lnTo>
                    <a:pt x="119481" y="182143"/>
                  </a:lnTo>
                  <a:lnTo>
                    <a:pt x="118884" y="181483"/>
                  </a:lnTo>
                  <a:lnTo>
                    <a:pt x="117195" y="180124"/>
                  </a:lnTo>
                  <a:lnTo>
                    <a:pt x="115938" y="179743"/>
                  </a:lnTo>
                  <a:lnTo>
                    <a:pt x="114592" y="179844"/>
                  </a:lnTo>
                  <a:lnTo>
                    <a:pt x="113385" y="178193"/>
                  </a:lnTo>
                  <a:lnTo>
                    <a:pt x="111391" y="177139"/>
                  </a:lnTo>
                  <a:lnTo>
                    <a:pt x="108077" y="177228"/>
                  </a:lnTo>
                  <a:lnTo>
                    <a:pt x="107099" y="177533"/>
                  </a:lnTo>
                  <a:lnTo>
                    <a:pt x="104114" y="179133"/>
                  </a:lnTo>
                  <a:lnTo>
                    <a:pt x="102692" y="181343"/>
                  </a:lnTo>
                  <a:lnTo>
                    <a:pt x="102857" y="185140"/>
                  </a:lnTo>
                  <a:lnTo>
                    <a:pt x="109029" y="190246"/>
                  </a:lnTo>
                  <a:lnTo>
                    <a:pt x="110718" y="190207"/>
                  </a:lnTo>
                  <a:lnTo>
                    <a:pt x="111836" y="189826"/>
                  </a:lnTo>
                  <a:lnTo>
                    <a:pt x="112864" y="189191"/>
                  </a:lnTo>
                  <a:lnTo>
                    <a:pt x="114046" y="189763"/>
                  </a:lnTo>
                  <a:lnTo>
                    <a:pt x="115455" y="189903"/>
                  </a:lnTo>
                  <a:lnTo>
                    <a:pt x="119405" y="188480"/>
                  </a:lnTo>
                  <a:lnTo>
                    <a:pt x="120751" y="185623"/>
                  </a:lnTo>
                  <a:close/>
                </a:path>
                <a:path w="156845" h="218439">
                  <a:moveTo>
                    <a:pt x="121818" y="58013"/>
                  </a:moveTo>
                  <a:lnTo>
                    <a:pt x="121119" y="57226"/>
                  </a:lnTo>
                  <a:lnTo>
                    <a:pt x="120611" y="56261"/>
                  </a:lnTo>
                  <a:lnTo>
                    <a:pt x="120167" y="53632"/>
                  </a:lnTo>
                  <a:lnTo>
                    <a:pt x="120548" y="52146"/>
                  </a:lnTo>
                  <a:lnTo>
                    <a:pt x="121348" y="50914"/>
                  </a:lnTo>
                  <a:lnTo>
                    <a:pt x="119735" y="50977"/>
                  </a:lnTo>
                  <a:lnTo>
                    <a:pt x="118211" y="50444"/>
                  </a:lnTo>
                  <a:lnTo>
                    <a:pt x="117017" y="49479"/>
                  </a:lnTo>
                  <a:lnTo>
                    <a:pt x="115887" y="50152"/>
                  </a:lnTo>
                  <a:lnTo>
                    <a:pt x="115112" y="51168"/>
                  </a:lnTo>
                  <a:lnTo>
                    <a:pt x="114782" y="52387"/>
                  </a:lnTo>
                  <a:lnTo>
                    <a:pt x="115176" y="53035"/>
                  </a:lnTo>
                  <a:lnTo>
                    <a:pt x="115493" y="53733"/>
                  </a:lnTo>
                  <a:lnTo>
                    <a:pt x="115798" y="55295"/>
                  </a:lnTo>
                  <a:lnTo>
                    <a:pt x="115785" y="56045"/>
                  </a:lnTo>
                  <a:lnTo>
                    <a:pt x="115671" y="56781"/>
                  </a:lnTo>
                  <a:lnTo>
                    <a:pt x="115824" y="57035"/>
                  </a:lnTo>
                  <a:lnTo>
                    <a:pt x="116293" y="56591"/>
                  </a:lnTo>
                  <a:lnTo>
                    <a:pt x="116852" y="56235"/>
                  </a:lnTo>
                  <a:lnTo>
                    <a:pt x="119189" y="55803"/>
                  </a:lnTo>
                  <a:lnTo>
                    <a:pt x="120738" y="56794"/>
                  </a:lnTo>
                  <a:lnTo>
                    <a:pt x="121272" y="58343"/>
                  </a:lnTo>
                  <a:lnTo>
                    <a:pt x="121488" y="58267"/>
                  </a:lnTo>
                  <a:lnTo>
                    <a:pt x="121818" y="58013"/>
                  </a:lnTo>
                  <a:close/>
                </a:path>
                <a:path w="156845" h="218439">
                  <a:moveTo>
                    <a:pt x="122986" y="96113"/>
                  </a:moveTo>
                  <a:lnTo>
                    <a:pt x="121450" y="93357"/>
                  </a:lnTo>
                  <a:lnTo>
                    <a:pt x="118097" y="92024"/>
                  </a:lnTo>
                  <a:lnTo>
                    <a:pt x="114503" y="93319"/>
                  </a:lnTo>
                  <a:lnTo>
                    <a:pt x="112776" y="94411"/>
                  </a:lnTo>
                  <a:lnTo>
                    <a:pt x="112115" y="95135"/>
                  </a:lnTo>
                  <a:lnTo>
                    <a:pt x="111620" y="95961"/>
                  </a:lnTo>
                  <a:lnTo>
                    <a:pt x="112509" y="95681"/>
                  </a:lnTo>
                  <a:lnTo>
                    <a:pt x="109524" y="96748"/>
                  </a:lnTo>
                  <a:lnTo>
                    <a:pt x="108000" y="98552"/>
                  </a:lnTo>
                  <a:lnTo>
                    <a:pt x="107378" y="101434"/>
                  </a:lnTo>
                  <a:lnTo>
                    <a:pt x="107327" y="102209"/>
                  </a:lnTo>
                  <a:lnTo>
                    <a:pt x="107975" y="106578"/>
                  </a:lnTo>
                  <a:lnTo>
                    <a:pt x="111315" y="109042"/>
                  </a:lnTo>
                  <a:lnTo>
                    <a:pt x="116954" y="108216"/>
                  </a:lnTo>
                  <a:lnTo>
                    <a:pt x="118605" y="106997"/>
                  </a:lnTo>
                  <a:lnTo>
                    <a:pt x="119570" y="105359"/>
                  </a:lnTo>
                  <a:lnTo>
                    <a:pt x="119748" y="105270"/>
                  </a:lnTo>
                  <a:lnTo>
                    <a:pt x="119621" y="105295"/>
                  </a:lnTo>
                  <a:lnTo>
                    <a:pt x="118821" y="104648"/>
                  </a:lnTo>
                  <a:lnTo>
                    <a:pt x="118173" y="103860"/>
                  </a:lnTo>
                  <a:lnTo>
                    <a:pt x="117754" y="102908"/>
                  </a:lnTo>
                  <a:lnTo>
                    <a:pt x="116979" y="102412"/>
                  </a:lnTo>
                  <a:lnTo>
                    <a:pt x="116395" y="101625"/>
                  </a:lnTo>
                  <a:lnTo>
                    <a:pt x="115963" y="99136"/>
                  </a:lnTo>
                  <a:lnTo>
                    <a:pt x="116840" y="97726"/>
                  </a:lnTo>
                  <a:lnTo>
                    <a:pt x="118186" y="97116"/>
                  </a:lnTo>
                  <a:lnTo>
                    <a:pt x="118694" y="96850"/>
                  </a:lnTo>
                  <a:lnTo>
                    <a:pt x="119164" y="96774"/>
                  </a:lnTo>
                  <a:lnTo>
                    <a:pt x="119519" y="96824"/>
                  </a:lnTo>
                  <a:lnTo>
                    <a:pt x="120091" y="96443"/>
                  </a:lnTo>
                  <a:lnTo>
                    <a:pt x="120738" y="96177"/>
                  </a:lnTo>
                  <a:lnTo>
                    <a:pt x="121983" y="95961"/>
                  </a:lnTo>
                  <a:lnTo>
                    <a:pt x="122986" y="96113"/>
                  </a:lnTo>
                  <a:close/>
                </a:path>
                <a:path w="156845" h="218439">
                  <a:moveTo>
                    <a:pt x="128130" y="2921"/>
                  </a:moveTo>
                  <a:lnTo>
                    <a:pt x="125958" y="0"/>
                  </a:lnTo>
                  <a:lnTo>
                    <a:pt x="125882" y="1866"/>
                  </a:lnTo>
                  <a:lnTo>
                    <a:pt x="124980" y="3568"/>
                  </a:lnTo>
                  <a:lnTo>
                    <a:pt x="123583" y="4737"/>
                  </a:lnTo>
                  <a:lnTo>
                    <a:pt x="124625" y="6210"/>
                  </a:lnTo>
                  <a:lnTo>
                    <a:pt x="125920" y="6718"/>
                  </a:lnTo>
                  <a:lnTo>
                    <a:pt x="127241" y="6438"/>
                  </a:lnTo>
                  <a:lnTo>
                    <a:pt x="127165" y="5168"/>
                  </a:lnTo>
                  <a:lnTo>
                    <a:pt x="127482" y="3949"/>
                  </a:lnTo>
                  <a:lnTo>
                    <a:pt x="128130" y="2921"/>
                  </a:lnTo>
                  <a:close/>
                </a:path>
                <a:path w="156845" h="218439">
                  <a:moveTo>
                    <a:pt x="130263" y="80708"/>
                  </a:moveTo>
                  <a:lnTo>
                    <a:pt x="129794" y="80213"/>
                  </a:lnTo>
                  <a:lnTo>
                    <a:pt x="128752" y="80606"/>
                  </a:lnTo>
                  <a:lnTo>
                    <a:pt x="124587" y="81229"/>
                  </a:lnTo>
                  <a:lnTo>
                    <a:pt x="121234" y="78765"/>
                  </a:lnTo>
                  <a:lnTo>
                    <a:pt x="120624" y="74676"/>
                  </a:lnTo>
                  <a:lnTo>
                    <a:pt x="120675" y="73672"/>
                  </a:lnTo>
                  <a:lnTo>
                    <a:pt x="120027" y="74942"/>
                  </a:lnTo>
                  <a:lnTo>
                    <a:pt x="119849" y="76415"/>
                  </a:lnTo>
                  <a:lnTo>
                    <a:pt x="120218" y="77863"/>
                  </a:lnTo>
                  <a:lnTo>
                    <a:pt x="120573" y="78359"/>
                  </a:lnTo>
                  <a:lnTo>
                    <a:pt x="120738" y="78841"/>
                  </a:lnTo>
                  <a:lnTo>
                    <a:pt x="120738" y="79222"/>
                  </a:lnTo>
                  <a:lnTo>
                    <a:pt x="122135" y="81813"/>
                  </a:lnTo>
                  <a:lnTo>
                    <a:pt x="125247" y="83083"/>
                  </a:lnTo>
                  <a:lnTo>
                    <a:pt x="128905" y="81775"/>
                  </a:lnTo>
                  <a:lnTo>
                    <a:pt x="129590" y="81343"/>
                  </a:lnTo>
                  <a:lnTo>
                    <a:pt x="130263" y="80708"/>
                  </a:lnTo>
                  <a:close/>
                </a:path>
                <a:path w="156845" h="218439">
                  <a:moveTo>
                    <a:pt x="134620" y="99707"/>
                  </a:moveTo>
                  <a:lnTo>
                    <a:pt x="134531" y="98234"/>
                  </a:lnTo>
                  <a:lnTo>
                    <a:pt x="134315" y="97320"/>
                  </a:lnTo>
                  <a:lnTo>
                    <a:pt x="133858" y="96380"/>
                  </a:lnTo>
                  <a:lnTo>
                    <a:pt x="132905" y="97675"/>
                  </a:lnTo>
                  <a:lnTo>
                    <a:pt x="131521" y="98640"/>
                  </a:lnTo>
                  <a:lnTo>
                    <a:pt x="128752" y="99174"/>
                  </a:lnTo>
                  <a:lnTo>
                    <a:pt x="127698" y="99085"/>
                  </a:lnTo>
                  <a:lnTo>
                    <a:pt x="126707" y="98806"/>
                  </a:lnTo>
                  <a:lnTo>
                    <a:pt x="127152" y="99669"/>
                  </a:lnTo>
                  <a:lnTo>
                    <a:pt x="127508" y="101841"/>
                  </a:lnTo>
                  <a:lnTo>
                    <a:pt x="126847" y="103403"/>
                  </a:lnTo>
                  <a:lnTo>
                    <a:pt x="125691" y="104495"/>
                  </a:lnTo>
                  <a:lnTo>
                    <a:pt x="126593" y="104978"/>
                  </a:lnTo>
                  <a:lnTo>
                    <a:pt x="127609" y="105257"/>
                  </a:lnTo>
                  <a:lnTo>
                    <a:pt x="131394" y="105156"/>
                  </a:lnTo>
                  <a:lnTo>
                    <a:pt x="133591" y="103352"/>
                  </a:lnTo>
                  <a:lnTo>
                    <a:pt x="134505" y="100330"/>
                  </a:lnTo>
                  <a:lnTo>
                    <a:pt x="134620" y="99707"/>
                  </a:lnTo>
                  <a:close/>
                </a:path>
                <a:path w="156845" h="218439">
                  <a:moveTo>
                    <a:pt x="140779" y="160655"/>
                  </a:moveTo>
                  <a:lnTo>
                    <a:pt x="139484" y="156997"/>
                  </a:lnTo>
                  <a:lnTo>
                    <a:pt x="135712" y="155244"/>
                  </a:lnTo>
                  <a:lnTo>
                    <a:pt x="128955" y="157657"/>
                  </a:lnTo>
                  <a:lnTo>
                    <a:pt x="130708" y="156832"/>
                  </a:lnTo>
                  <a:lnTo>
                    <a:pt x="132308" y="154051"/>
                  </a:lnTo>
                  <a:lnTo>
                    <a:pt x="131648" y="150139"/>
                  </a:lnTo>
                  <a:lnTo>
                    <a:pt x="131267" y="149263"/>
                  </a:lnTo>
                  <a:lnTo>
                    <a:pt x="130733" y="148513"/>
                  </a:lnTo>
                  <a:lnTo>
                    <a:pt x="130251" y="148628"/>
                  </a:lnTo>
                  <a:lnTo>
                    <a:pt x="128866" y="148666"/>
                  </a:lnTo>
                  <a:lnTo>
                    <a:pt x="128866" y="157695"/>
                  </a:lnTo>
                  <a:lnTo>
                    <a:pt x="127520" y="160553"/>
                  </a:lnTo>
                  <a:lnTo>
                    <a:pt x="128308" y="156984"/>
                  </a:lnTo>
                  <a:lnTo>
                    <a:pt x="128193" y="152831"/>
                  </a:lnTo>
                  <a:lnTo>
                    <a:pt x="125171" y="149999"/>
                  </a:lnTo>
                  <a:lnTo>
                    <a:pt x="128193" y="152831"/>
                  </a:lnTo>
                  <a:lnTo>
                    <a:pt x="128308" y="156984"/>
                  </a:lnTo>
                  <a:lnTo>
                    <a:pt x="128117" y="158051"/>
                  </a:lnTo>
                  <a:lnTo>
                    <a:pt x="128866" y="157695"/>
                  </a:lnTo>
                  <a:lnTo>
                    <a:pt x="128866" y="148666"/>
                  </a:lnTo>
                  <a:lnTo>
                    <a:pt x="128155" y="148678"/>
                  </a:lnTo>
                  <a:lnTo>
                    <a:pt x="126326" y="147459"/>
                  </a:lnTo>
                  <a:lnTo>
                    <a:pt x="125526" y="145656"/>
                  </a:lnTo>
                  <a:lnTo>
                    <a:pt x="124663" y="145669"/>
                  </a:lnTo>
                  <a:lnTo>
                    <a:pt x="121831" y="146240"/>
                  </a:lnTo>
                  <a:lnTo>
                    <a:pt x="120103" y="147713"/>
                  </a:lnTo>
                  <a:lnTo>
                    <a:pt x="118999" y="150342"/>
                  </a:lnTo>
                  <a:lnTo>
                    <a:pt x="118910" y="150723"/>
                  </a:lnTo>
                  <a:lnTo>
                    <a:pt x="117500" y="151384"/>
                  </a:lnTo>
                  <a:lnTo>
                    <a:pt x="116395" y="152527"/>
                  </a:lnTo>
                  <a:lnTo>
                    <a:pt x="115354" y="154800"/>
                  </a:lnTo>
                  <a:lnTo>
                    <a:pt x="115125" y="155765"/>
                  </a:lnTo>
                  <a:lnTo>
                    <a:pt x="115252" y="160388"/>
                  </a:lnTo>
                  <a:lnTo>
                    <a:pt x="118275" y="163220"/>
                  </a:lnTo>
                  <a:lnTo>
                    <a:pt x="124968" y="163042"/>
                  </a:lnTo>
                  <a:lnTo>
                    <a:pt x="127304" y="161010"/>
                  </a:lnTo>
                  <a:lnTo>
                    <a:pt x="127114" y="161429"/>
                  </a:lnTo>
                  <a:lnTo>
                    <a:pt x="129247" y="167297"/>
                  </a:lnTo>
                  <a:lnTo>
                    <a:pt x="131508" y="168884"/>
                  </a:lnTo>
                  <a:lnTo>
                    <a:pt x="134632" y="169151"/>
                  </a:lnTo>
                  <a:lnTo>
                    <a:pt x="135928" y="168948"/>
                  </a:lnTo>
                  <a:lnTo>
                    <a:pt x="135813" y="168617"/>
                  </a:lnTo>
                  <a:lnTo>
                    <a:pt x="135661" y="167601"/>
                  </a:lnTo>
                  <a:lnTo>
                    <a:pt x="135915" y="166649"/>
                  </a:lnTo>
                  <a:lnTo>
                    <a:pt x="136321" y="165785"/>
                  </a:lnTo>
                  <a:lnTo>
                    <a:pt x="135839" y="165227"/>
                  </a:lnTo>
                  <a:lnTo>
                    <a:pt x="135496" y="164528"/>
                  </a:lnTo>
                  <a:lnTo>
                    <a:pt x="135420" y="161886"/>
                  </a:lnTo>
                  <a:lnTo>
                    <a:pt x="136880" y="160350"/>
                  </a:lnTo>
                  <a:lnTo>
                    <a:pt x="139471" y="160274"/>
                  </a:lnTo>
                  <a:lnTo>
                    <a:pt x="140106" y="160528"/>
                  </a:lnTo>
                  <a:lnTo>
                    <a:pt x="140665" y="160896"/>
                  </a:lnTo>
                  <a:lnTo>
                    <a:pt x="140779" y="160655"/>
                  </a:lnTo>
                  <a:close/>
                </a:path>
                <a:path w="156845" h="218439">
                  <a:moveTo>
                    <a:pt x="144373" y="132956"/>
                  </a:moveTo>
                  <a:lnTo>
                    <a:pt x="144310" y="131851"/>
                  </a:lnTo>
                  <a:lnTo>
                    <a:pt x="143471" y="129514"/>
                  </a:lnTo>
                  <a:lnTo>
                    <a:pt x="142659" y="128485"/>
                  </a:lnTo>
                  <a:lnTo>
                    <a:pt x="141643" y="127762"/>
                  </a:lnTo>
                  <a:lnTo>
                    <a:pt x="141833" y="127050"/>
                  </a:lnTo>
                  <a:lnTo>
                    <a:pt x="141884" y="126288"/>
                  </a:lnTo>
                  <a:lnTo>
                    <a:pt x="141744" y="124853"/>
                  </a:lnTo>
                  <a:lnTo>
                    <a:pt x="141643" y="124536"/>
                  </a:lnTo>
                  <a:lnTo>
                    <a:pt x="140703" y="125044"/>
                  </a:lnTo>
                  <a:lnTo>
                    <a:pt x="140627" y="127025"/>
                  </a:lnTo>
                  <a:lnTo>
                    <a:pt x="139928" y="126504"/>
                  </a:lnTo>
                  <a:lnTo>
                    <a:pt x="140627" y="127025"/>
                  </a:lnTo>
                  <a:lnTo>
                    <a:pt x="140627" y="125069"/>
                  </a:lnTo>
                  <a:lnTo>
                    <a:pt x="137972" y="125590"/>
                  </a:lnTo>
                  <a:lnTo>
                    <a:pt x="135902" y="124498"/>
                  </a:lnTo>
                  <a:lnTo>
                    <a:pt x="134861" y="122682"/>
                  </a:lnTo>
                  <a:lnTo>
                    <a:pt x="134416" y="122897"/>
                  </a:lnTo>
                  <a:lnTo>
                    <a:pt x="132765" y="123164"/>
                  </a:lnTo>
                  <a:lnTo>
                    <a:pt x="131445" y="122516"/>
                  </a:lnTo>
                  <a:lnTo>
                    <a:pt x="130746" y="121399"/>
                  </a:lnTo>
                  <a:lnTo>
                    <a:pt x="129235" y="122847"/>
                  </a:lnTo>
                  <a:lnTo>
                    <a:pt x="128435" y="124968"/>
                  </a:lnTo>
                  <a:lnTo>
                    <a:pt x="129108" y="128917"/>
                  </a:lnTo>
                  <a:lnTo>
                    <a:pt x="130073" y="130365"/>
                  </a:lnTo>
                  <a:lnTo>
                    <a:pt x="131394" y="131343"/>
                  </a:lnTo>
                  <a:lnTo>
                    <a:pt x="131927" y="129336"/>
                  </a:lnTo>
                  <a:lnTo>
                    <a:pt x="131178" y="132930"/>
                  </a:lnTo>
                  <a:lnTo>
                    <a:pt x="131178" y="132791"/>
                  </a:lnTo>
                  <a:lnTo>
                    <a:pt x="131152" y="133083"/>
                  </a:lnTo>
                  <a:lnTo>
                    <a:pt x="131140" y="133235"/>
                  </a:lnTo>
                  <a:lnTo>
                    <a:pt x="134531" y="133083"/>
                  </a:lnTo>
                  <a:lnTo>
                    <a:pt x="137502" y="135420"/>
                  </a:lnTo>
                  <a:lnTo>
                    <a:pt x="138036" y="139001"/>
                  </a:lnTo>
                  <a:lnTo>
                    <a:pt x="138036" y="139484"/>
                  </a:lnTo>
                  <a:lnTo>
                    <a:pt x="139331" y="139357"/>
                  </a:lnTo>
                  <a:lnTo>
                    <a:pt x="138684" y="139458"/>
                  </a:lnTo>
                  <a:lnTo>
                    <a:pt x="138036" y="139484"/>
                  </a:lnTo>
                  <a:lnTo>
                    <a:pt x="138049" y="139890"/>
                  </a:lnTo>
                  <a:lnTo>
                    <a:pt x="141770" y="138493"/>
                  </a:lnTo>
                  <a:lnTo>
                    <a:pt x="142303" y="138303"/>
                  </a:lnTo>
                  <a:lnTo>
                    <a:pt x="142938" y="137452"/>
                  </a:lnTo>
                  <a:lnTo>
                    <a:pt x="143256" y="137172"/>
                  </a:lnTo>
                  <a:lnTo>
                    <a:pt x="143484" y="136740"/>
                  </a:lnTo>
                  <a:lnTo>
                    <a:pt x="143840" y="136271"/>
                  </a:lnTo>
                  <a:lnTo>
                    <a:pt x="143878" y="136017"/>
                  </a:lnTo>
                  <a:lnTo>
                    <a:pt x="144018" y="135166"/>
                  </a:lnTo>
                  <a:lnTo>
                    <a:pt x="143891" y="135991"/>
                  </a:lnTo>
                  <a:lnTo>
                    <a:pt x="144043" y="135686"/>
                  </a:lnTo>
                  <a:lnTo>
                    <a:pt x="144183" y="134137"/>
                  </a:lnTo>
                  <a:lnTo>
                    <a:pt x="144195" y="134010"/>
                  </a:lnTo>
                  <a:lnTo>
                    <a:pt x="144373" y="132956"/>
                  </a:lnTo>
                  <a:close/>
                </a:path>
                <a:path w="156845" h="218439">
                  <a:moveTo>
                    <a:pt x="156527" y="105130"/>
                  </a:moveTo>
                  <a:lnTo>
                    <a:pt x="155295" y="103441"/>
                  </a:lnTo>
                  <a:lnTo>
                    <a:pt x="153276" y="102362"/>
                  </a:lnTo>
                  <a:lnTo>
                    <a:pt x="151028" y="102412"/>
                  </a:lnTo>
                  <a:lnTo>
                    <a:pt x="151561" y="103289"/>
                  </a:lnTo>
                  <a:lnTo>
                    <a:pt x="150723" y="101968"/>
                  </a:lnTo>
                  <a:lnTo>
                    <a:pt x="149987" y="101219"/>
                  </a:lnTo>
                  <a:lnTo>
                    <a:pt x="149148" y="101638"/>
                  </a:lnTo>
                  <a:lnTo>
                    <a:pt x="147764" y="101866"/>
                  </a:lnTo>
                  <a:lnTo>
                    <a:pt x="147764" y="112141"/>
                  </a:lnTo>
                  <a:lnTo>
                    <a:pt x="147535" y="112217"/>
                  </a:lnTo>
                  <a:lnTo>
                    <a:pt x="147015" y="112318"/>
                  </a:lnTo>
                  <a:lnTo>
                    <a:pt x="146964" y="112547"/>
                  </a:lnTo>
                  <a:lnTo>
                    <a:pt x="147091" y="111556"/>
                  </a:lnTo>
                  <a:lnTo>
                    <a:pt x="147015" y="112318"/>
                  </a:lnTo>
                  <a:lnTo>
                    <a:pt x="147764" y="112141"/>
                  </a:lnTo>
                  <a:lnTo>
                    <a:pt x="147764" y="101866"/>
                  </a:lnTo>
                  <a:lnTo>
                    <a:pt x="146799" y="102031"/>
                  </a:lnTo>
                  <a:lnTo>
                    <a:pt x="146799" y="108762"/>
                  </a:lnTo>
                  <a:lnTo>
                    <a:pt x="146507" y="106819"/>
                  </a:lnTo>
                  <a:lnTo>
                    <a:pt x="146799" y="108762"/>
                  </a:lnTo>
                  <a:lnTo>
                    <a:pt x="146799" y="102031"/>
                  </a:lnTo>
                  <a:lnTo>
                    <a:pt x="145630" y="101511"/>
                  </a:lnTo>
                  <a:lnTo>
                    <a:pt x="145630" y="106172"/>
                  </a:lnTo>
                  <a:lnTo>
                    <a:pt x="143167" y="104368"/>
                  </a:lnTo>
                  <a:lnTo>
                    <a:pt x="145630" y="106172"/>
                  </a:lnTo>
                  <a:lnTo>
                    <a:pt x="145630" y="101511"/>
                  </a:lnTo>
                  <a:lnTo>
                    <a:pt x="144945" y="101180"/>
                  </a:lnTo>
                  <a:lnTo>
                    <a:pt x="143852" y="99733"/>
                  </a:lnTo>
                  <a:lnTo>
                    <a:pt x="143319" y="99860"/>
                  </a:lnTo>
                  <a:lnTo>
                    <a:pt x="141160" y="100622"/>
                  </a:lnTo>
                  <a:lnTo>
                    <a:pt x="139661" y="102400"/>
                  </a:lnTo>
                  <a:lnTo>
                    <a:pt x="139077" y="105003"/>
                  </a:lnTo>
                  <a:lnTo>
                    <a:pt x="139573" y="104876"/>
                  </a:lnTo>
                  <a:lnTo>
                    <a:pt x="143040" y="104381"/>
                  </a:lnTo>
                  <a:lnTo>
                    <a:pt x="139090" y="105003"/>
                  </a:lnTo>
                  <a:lnTo>
                    <a:pt x="135775" y="105752"/>
                  </a:lnTo>
                  <a:lnTo>
                    <a:pt x="133540" y="108889"/>
                  </a:lnTo>
                  <a:lnTo>
                    <a:pt x="134277" y="113893"/>
                  </a:lnTo>
                  <a:lnTo>
                    <a:pt x="135115" y="115252"/>
                  </a:lnTo>
                  <a:lnTo>
                    <a:pt x="136258" y="116243"/>
                  </a:lnTo>
                  <a:lnTo>
                    <a:pt x="136829" y="115824"/>
                  </a:lnTo>
                  <a:lnTo>
                    <a:pt x="137464" y="115519"/>
                  </a:lnTo>
                  <a:lnTo>
                    <a:pt x="140157" y="114985"/>
                  </a:lnTo>
                  <a:lnTo>
                    <a:pt x="142036" y="115811"/>
                  </a:lnTo>
                  <a:lnTo>
                    <a:pt x="143154" y="117284"/>
                  </a:lnTo>
                  <a:lnTo>
                    <a:pt x="145084" y="116268"/>
                  </a:lnTo>
                  <a:lnTo>
                    <a:pt x="146113" y="115062"/>
                  </a:lnTo>
                  <a:lnTo>
                    <a:pt x="146888" y="112915"/>
                  </a:lnTo>
                  <a:lnTo>
                    <a:pt x="146824" y="113220"/>
                  </a:lnTo>
                  <a:lnTo>
                    <a:pt x="146659" y="113652"/>
                  </a:lnTo>
                  <a:lnTo>
                    <a:pt x="147053" y="114020"/>
                  </a:lnTo>
                  <a:lnTo>
                    <a:pt x="147980" y="114604"/>
                  </a:lnTo>
                  <a:lnTo>
                    <a:pt x="148958" y="113792"/>
                  </a:lnTo>
                  <a:lnTo>
                    <a:pt x="150190" y="113271"/>
                  </a:lnTo>
                  <a:lnTo>
                    <a:pt x="152844" y="113182"/>
                  </a:lnTo>
                  <a:lnTo>
                    <a:pt x="154038" y="113576"/>
                  </a:lnTo>
                  <a:lnTo>
                    <a:pt x="155028" y="114236"/>
                  </a:lnTo>
                  <a:lnTo>
                    <a:pt x="155549" y="113792"/>
                  </a:lnTo>
                  <a:lnTo>
                    <a:pt x="155956" y="110921"/>
                  </a:lnTo>
                  <a:lnTo>
                    <a:pt x="156527" y="105130"/>
                  </a:lnTo>
                  <a:close/>
                </a:path>
                <a:path w="156845" h="218439">
                  <a:moveTo>
                    <a:pt x="156667" y="80657"/>
                  </a:moveTo>
                  <a:lnTo>
                    <a:pt x="156159" y="75057"/>
                  </a:lnTo>
                  <a:lnTo>
                    <a:pt x="154546" y="72542"/>
                  </a:lnTo>
                  <a:lnTo>
                    <a:pt x="151358" y="71374"/>
                  </a:lnTo>
                  <a:lnTo>
                    <a:pt x="147612" y="72720"/>
                  </a:lnTo>
                  <a:lnTo>
                    <a:pt x="146900" y="73152"/>
                  </a:lnTo>
                  <a:lnTo>
                    <a:pt x="146291" y="73685"/>
                  </a:lnTo>
                  <a:lnTo>
                    <a:pt x="146304" y="75514"/>
                  </a:lnTo>
                  <a:lnTo>
                    <a:pt x="145465" y="77190"/>
                  </a:lnTo>
                  <a:lnTo>
                    <a:pt x="144081" y="78282"/>
                  </a:lnTo>
                  <a:lnTo>
                    <a:pt x="144043" y="79108"/>
                  </a:lnTo>
                  <a:lnTo>
                    <a:pt x="144157" y="79959"/>
                  </a:lnTo>
                  <a:lnTo>
                    <a:pt x="145008" y="82308"/>
                  </a:lnTo>
                  <a:lnTo>
                    <a:pt x="146100" y="83489"/>
                  </a:lnTo>
                  <a:lnTo>
                    <a:pt x="147434" y="84226"/>
                  </a:lnTo>
                  <a:lnTo>
                    <a:pt x="148221" y="82029"/>
                  </a:lnTo>
                  <a:lnTo>
                    <a:pt x="150152" y="80314"/>
                  </a:lnTo>
                  <a:lnTo>
                    <a:pt x="154076" y="79743"/>
                  </a:lnTo>
                  <a:lnTo>
                    <a:pt x="155473" y="80035"/>
                  </a:lnTo>
                  <a:lnTo>
                    <a:pt x="156667" y="8065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835100" y="4120476"/>
              <a:ext cx="142875" cy="208915"/>
            </a:xfrm>
            <a:custGeom>
              <a:avLst/>
              <a:gdLst/>
              <a:ahLst/>
              <a:cxnLst/>
              <a:rect l="l" t="t" r="r" b="b"/>
              <a:pathLst>
                <a:path w="142875" h="208914">
                  <a:moveTo>
                    <a:pt x="4470" y="50190"/>
                  </a:moveTo>
                  <a:lnTo>
                    <a:pt x="3670" y="50444"/>
                  </a:lnTo>
                  <a:lnTo>
                    <a:pt x="2921" y="50444"/>
                  </a:lnTo>
                  <a:lnTo>
                    <a:pt x="2349" y="50266"/>
                  </a:lnTo>
                  <a:lnTo>
                    <a:pt x="1803" y="50825"/>
                  </a:lnTo>
                  <a:lnTo>
                    <a:pt x="1168" y="51295"/>
                  </a:lnTo>
                  <a:lnTo>
                    <a:pt x="254" y="51612"/>
                  </a:lnTo>
                  <a:lnTo>
                    <a:pt x="0" y="51612"/>
                  </a:lnTo>
                  <a:lnTo>
                    <a:pt x="660" y="51943"/>
                  </a:lnTo>
                  <a:lnTo>
                    <a:pt x="1397" y="52120"/>
                  </a:lnTo>
                  <a:lnTo>
                    <a:pt x="3225" y="51752"/>
                  </a:lnTo>
                  <a:lnTo>
                    <a:pt x="4013" y="51066"/>
                  </a:lnTo>
                  <a:lnTo>
                    <a:pt x="4470" y="50190"/>
                  </a:lnTo>
                  <a:close/>
                </a:path>
                <a:path w="142875" h="208914">
                  <a:moveTo>
                    <a:pt x="8928" y="114477"/>
                  </a:moveTo>
                  <a:lnTo>
                    <a:pt x="8255" y="111112"/>
                  </a:lnTo>
                  <a:lnTo>
                    <a:pt x="6477" y="109943"/>
                  </a:lnTo>
                  <a:lnTo>
                    <a:pt x="2832" y="110655"/>
                  </a:lnTo>
                  <a:lnTo>
                    <a:pt x="1638" y="112420"/>
                  </a:lnTo>
                  <a:lnTo>
                    <a:pt x="2057" y="114490"/>
                  </a:lnTo>
                  <a:lnTo>
                    <a:pt x="2273" y="114947"/>
                  </a:lnTo>
                  <a:lnTo>
                    <a:pt x="1079" y="115468"/>
                  </a:lnTo>
                  <a:lnTo>
                    <a:pt x="241" y="116687"/>
                  </a:lnTo>
                  <a:lnTo>
                    <a:pt x="342" y="119938"/>
                  </a:lnTo>
                  <a:lnTo>
                    <a:pt x="1892" y="121386"/>
                  </a:lnTo>
                  <a:lnTo>
                    <a:pt x="5626" y="121285"/>
                  </a:lnTo>
                  <a:lnTo>
                    <a:pt x="7086" y="119735"/>
                  </a:lnTo>
                  <a:lnTo>
                    <a:pt x="7023" y="117411"/>
                  </a:lnTo>
                  <a:lnTo>
                    <a:pt x="6896" y="116967"/>
                  </a:lnTo>
                  <a:lnTo>
                    <a:pt x="6705" y="116586"/>
                  </a:lnTo>
                  <a:lnTo>
                    <a:pt x="8077" y="115925"/>
                  </a:lnTo>
                  <a:lnTo>
                    <a:pt x="8928" y="114477"/>
                  </a:lnTo>
                  <a:close/>
                </a:path>
                <a:path w="142875" h="208914">
                  <a:moveTo>
                    <a:pt x="10795" y="50050"/>
                  </a:moveTo>
                  <a:lnTo>
                    <a:pt x="10553" y="49999"/>
                  </a:lnTo>
                  <a:lnTo>
                    <a:pt x="8966" y="50050"/>
                  </a:lnTo>
                  <a:lnTo>
                    <a:pt x="7734" y="51193"/>
                  </a:lnTo>
                  <a:lnTo>
                    <a:pt x="7416" y="52679"/>
                  </a:lnTo>
                  <a:lnTo>
                    <a:pt x="8432" y="52197"/>
                  </a:lnTo>
                  <a:lnTo>
                    <a:pt x="9385" y="52070"/>
                  </a:lnTo>
                  <a:lnTo>
                    <a:pt x="10083" y="52184"/>
                  </a:lnTo>
                  <a:lnTo>
                    <a:pt x="10185" y="51422"/>
                  </a:lnTo>
                  <a:lnTo>
                    <a:pt x="10426" y="50698"/>
                  </a:lnTo>
                  <a:lnTo>
                    <a:pt x="10795" y="50050"/>
                  </a:lnTo>
                  <a:close/>
                </a:path>
                <a:path w="142875" h="208914">
                  <a:moveTo>
                    <a:pt x="11468" y="89611"/>
                  </a:moveTo>
                  <a:lnTo>
                    <a:pt x="11137" y="88823"/>
                  </a:lnTo>
                  <a:lnTo>
                    <a:pt x="9829" y="87515"/>
                  </a:lnTo>
                  <a:lnTo>
                    <a:pt x="9029" y="87198"/>
                  </a:lnTo>
                  <a:lnTo>
                    <a:pt x="7175" y="87198"/>
                  </a:lnTo>
                  <a:lnTo>
                    <a:pt x="6375" y="87515"/>
                  </a:lnTo>
                  <a:lnTo>
                    <a:pt x="5054" y="88823"/>
                  </a:lnTo>
                  <a:lnTo>
                    <a:pt x="4724" y="89611"/>
                  </a:lnTo>
                  <a:lnTo>
                    <a:pt x="4724" y="91465"/>
                  </a:lnTo>
                  <a:lnTo>
                    <a:pt x="5054" y="92252"/>
                  </a:lnTo>
                  <a:lnTo>
                    <a:pt x="6375" y="93560"/>
                  </a:lnTo>
                  <a:lnTo>
                    <a:pt x="7175" y="93891"/>
                  </a:lnTo>
                  <a:lnTo>
                    <a:pt x="9029" y="93891"/>
                  </a:lnTo>
                  <a:lnTo>
                    <a:pt x="9829" y="93560"/>
                  </a:lnTo>
                  <a:lnTo>
                    <a:pt x="11137" y="92252"/>
                  </a:lnTo>
                  <a:lnTo>
                    <a:pt x="11468" y="91465"/>
                  </a:lnTo>
                  <a:lnTo>
                    <a:pt x="11468" y="89611"/>
                  </a:lnTo>
                  <a:close/>
                </a:path>
                <a:path w="142875" h="208914">
                  <a:moveTo>
                    <a:pt x="17183" y="156883"/>
                  </a:moveTo>
                  <a:lnTo>
                    <a:pt x="17081" y="153187"/>
                  </a:lnTo>
                  <a:lnTo>
                    <a:pt x="15519" y="151739"/>
                  </a:lnTo>
                  <a:lnTo>
                    <a:pt x="12573" y="151828"/>
                  </a:lnTo>
                  <a:lnTo>
                    <a:pt x="11671" y="152400"/>
                  </a:lnTo>
                  <a:lnTo>
                    <a:pt x="11074" y="153212"/>
                  </a:lnTo>
                  <a:lnTo>
                    <a:pt x="10350" y="152488"/>
                  </a:lnTo>
                  <a:lnTo>
                    <a:pt x="9334" y="152082"/>
                  </a:lnTo>
                  <a:lnTo>
                    <a:pt x="6413" y="152501"/>
                  </a:lnTo>
                  <a:lnTo>
                    <a:pt x="5130" y="154216"/>
                  </a:lnTo>
                  <a:lnTo>
                    <a:pt x="5676" y="157873"/>
                  </a:lnTo>
                  <a:lnTo>
                    <a:pt x="7404" y="159131"/>
                  </a:lnTo>
                  <a:lnTo>
                    <a:pt x="10147" y="158724"/>
                  </a:lnTo>
                  <a:lnTo>
                    <a:pt x="10922" y="158242"/>
                  </a:lnTo>
                  <a:lnTo>
                    <a:pt x="11430" y="157568"/>
                  </a:lnTo>
                  <a:lnTo>
                    <a:pt x="12065" y="158165"/>
                  </a:lnTo>
                  <a:lnTo>
                    <a:pt x="12928" y="158508"/>
                  </a:lnTo>
                  <a:lnTo>
                    <a:pt x="15722" y="158432"/>
                  </a:lnTo>
                  <a:lnTo>
                    <a:pt x="17183" y="156883"/>
                  </a:lnTo>
                  <a:close/>
                </a:path>
                <a:path w="142875" h="208914">
                  <a:moveTo>
                    <a:pt x="24803" y="147662"/>
                  </a:moveTo>
                  <a:lnTo>
                    <a:pt x="24472" y="146862"/>
                  </a:lnTo>
                  <a:lnTo>
                    <a:pt x="23152" y="145554"/>
                  </a:lnTo>
                  <a:lnTo>
                    <a:pt x="22352" y="145237"/>
                  </a:lnTo>
                  <a:lnTo>
                    <a:pt x="20497" y="145237"/>
                  </a:lnTo>
                  <a:lnTo>
                    <a:pt x="19697" y="145554"/>
                  </a:lnTo>
                  <a:lnTo>
                    <a:pt x="18389" y="146862"/>
                  </a:lnTo>
                  <a:lnTo>
                    <a:pt x="18059" y="147662"/>
                  </a:lnTo>
                  <a:lnTo>
                    <a:pt x="18059" y="149504"/>
                  </a:lnTo>
                  <a:lnTo>
                    <a:pt x="18389" y="150291"/>
                  </a:lnTo>
                  <a:lnTo>
                    <a:pt x="19697" y="151599"/>
                  </a:lnTo>
                  <a:lnTo>
                    <a:pt x="20497" y="151930"/>
                  </a:lnTo>
                  <a:lnTo>
                    <a:pt x="22352" y="151930"/>
                  </a:lnTo>
                  <a:lnTo>
                    <a:pt x="23152" y="151599"/>
                  </a:lnTo>
                  <a:lnTo>
                    <a:pt x="24472" y="150291"/>
                  </a:lnTo>
                  <a:lnTo>
                    <a:pt x="24803" y="149504"/>
                  </a:lnTo>
                  <a:lnTo>
                    <a:pt x="24803" y="147662"/>
                  </a:lnTo>
                  <a:close/>
                </a:path>
                <a:path w="142875" h="208914">
                  <a:moveTo>
                    <a:pt x="26504" y="190982"/>
                  </a:moveTo>
                  <a:lnTo>
                    <a:pt x="26263" y="189382"/>
                  </a:lnTo>
                  <a:lnTo>
                    <a:pt x="25209" y="188328"/>
                  </a:lnTo>
                  <a:lnTo>
                    <a:pt x="23075" y="187896"/>
                  </a:lnTo>
                  <a:lnTo>
                    <a:pt x="20802" y="188226"/>
                  </a:lnTo>
                  <a:lnTo>
                    <a:pt x="19532" y="189928"/>
                  </a:lnTo>
                  <a:lnTo>
                    <a:pt x="20078" y="193598"/>
                  </a:lnTo>
                  <a:lnTo>
                    <a:pt x="21793" y="194856"/>
                  </a:lnTo>
                  <a:lnTo>
                    <a:pt x="25361" y="194195"/>
                  </a:lnTo>
                  <a:lnTo>
                    <a:pt x="26416" y="192874"/>
                  </a:lnTo>
                  <a:lnTo>
                    <a:pt x="26454" y="191160"/>
                  </a:lnTo>
                  <a:lnTo>
                    <a:pt x="26504" y="190982"/>
                  </a:lnTo>
                  <a:close/>
                </a:path>
                <a:path w="142875" h="208914">
                  <a:moveTo>
                    <a:pt x="31191" y="97104"/>
                  </a:moveTo>
                  <a:lnTo>
                    <a:pt x="30734" y="94830"/>
                  </a:lnTo>
                  <a:lnTo>
                    <a:pt x="28956" y="93649"/>
                  </a:lnTo>
                  <a:lnTo>
                    <a:pt x="27139" y="94005"/>
                  </a:lnTo>
                  <a:lnTo>
                    <a:pt x="25196" y="94589"/>
                  </a:lnTo>
                  <a:lnTo>
                    <a:pt x="24130" y="96227"/>
                  </a:lnTo>
                  <a:lnTo>
                    <a:pt x="24841" y="99745"/>
                  </a:lnTo>
                  <a:lnTo>
                    <a:pt x="26619" y="100926"/>
                  </a:lnTo>
                  <a:lnTo>
                    <a:pt x="29794" y="100304"/>
                  </a:lnTo>
                  <a:lnTo>
                    <a:pt x="30797" y="99263"/>
                  </a:lnTo>
                  <a:lnTo>
                    <a:pt x="31178" y="97561"/>
                  </a:lnTo>
                  <a:lnTo>
                    <a:pt x="31191" y="97104"/>
                  </a:lnTo>
                  <a:close/>
                </a:path>
                <a:path w="142875" h="208914">
                  <a:moveTo>
                    <a:pt x="31915" y="106159"/>
                  </a:moveTo>
                  <a:lnTo>
                    <a:pt x="31838" y="103632"/>
                  </a:lnTo>
                  <a:lnTo>
                    <a:pt x="30289" y="102184"/>
                  </a:lnTo>
                  <a:lnTo>
                    <a:pt x="26555" y="102298"/>
                  </a:lnTo>
                  <a:lnTo>
                    <a:pt x="25095" y="103835"/>
                  </a:lnTo>
                  <a:lnTo>
                    <a:pt x="25196" y="107175"/>
                  </a:lnTo>
                  <a:lnTo>
                    <a:pt x="26238" y="108369"/>
                  </a:lnTo>
                  <a:lnTo>
                    <a:pt x="27609" y="108762"/>
                  </a:lnTo>
                  <a:lnTo>
                    <a:pt x="28016" y="108089"/>
                  </a:lnTo>
                  <a:lnTo>
                    <a:pt x="28613" y="107543"/>
                  </a:lnTo>
                  <a:lnTo>
                    <a:pt x="30086" y="107048"/>
                  </a:lnTo>
                  <a:lnTo>
                    <a:pt x="30746" y="107111"/>
                  </a:lnTo>
                  <a:lnTo>
                    <a:pt x="31369" y="107289"/>
                  </a:lnTo>
                  <a:lnTo>
                    <a:pt x="31686" y="106756"/>
                  </a:lnTo>
                  <a:lnTo>
                    <a:pt x="31915" y="106159"/>
                  </a:lnTo>
                  <a:close/>
                </a:path>
                <a:path w="142875" h="208914">
                  <a:moveTo>
                    <a:pt x="32639" y="129057"/>
                  </a:moveTo>
                  <a:lnTo>
                    <a:pt x="32308" y="128270"/>
                  </a:lnTo>
                  <a:lnTo>
                    <a:pt x="31000" y="126961"/>
                  </a:lnTo>
                  <a:lnTo>
                    <a:pt x="30200" y="126631"/>
                  </a:lnTo>
                  <a:lnTo>
                    <a:pt x="28333" y="126631"/>
                  </a:lnTo>
                  <a:lnTo>
                    <a:pt x="27546" y="126961"/>
                  </a:lnTo>
                  <a:lnTo>
                    <a:pt x="26225" y="128270"/>
                  </a:lnTo>
                  <a:lnTo>
                    <a:pt x="25895" y="129057"/>
                  </a:lnTo>
                  <a:lnTo>
                    <a:pt x="25895" y="130898"/>
                  </a:lnTo>
                  <a:lnTo>
                    <a:pt x="26225" y="131699"/>
                  </a:lnTo>
                  <a:lnTo>
                    <a:pt x="27546" y="132994"/>
                  </a:lnTo>
                  <a:lnTo>
                    <a:pt x="28333" y="133324"/>
                  </a:lnTo>
                  <a:lnTo>
                    <a:pt x="30200" y="133324"/>
                  </a:lnTo>
                  <a:lnTo>
                    <a:pt x="31000" y="132994"/>
                  </a:lnTo>
                  <a:lnTo>
                    <a:pt x="32308" y="131699"/>
                  </a:lnTo>
                  <a:lnTo>
                    <a:pt x="32639" y="130898"/>
                  </a:lnTo>
                  <a:lnTo>
                    <a:pt x="32639" y="129057"/>
                  </a:lnTo>
                  <a:close/>
                </a:path>
                <a:path w="142875" h="208914">
                  <a:moveTo>
                    <a:pt x="35420" y="140550"/>
                  </a:moveTo>
                  <a:lnTo>
                    <a:pt x="35052" y="138036"/>
                  </a:lnTo>
                  <a:lnTo>
                    <a:pt x="33337" y="136766"/>
                  </a:lnTo>
                  <a:lnTo>
                    <a:pt x="29794" y="137287"/>
                  </a:lnTo>
                  <a:lnTo>
                    <a:pt x="28651" y="138747"/>
                  </a:lnTo>
                  <a:lnTo>
                    <a:pt x="28663" y="140550"/>
                  </a:lnTo>
                  <a:lnTo>
                    <a:pt x="28651" y="140843"/>
                  </a:lnTo>
                  <a:lnTo>
                    <a:pt x="28892" y="142455"/>
                  </a:lnTo>
                  <a:lnTo>
                    <a:pt x="30289" y="143573"/>
                  </a:lnTo>
                  <a:lnTo>
                    <a:pt x="32486" y="143662"/>
                  </a:lnTo>
                  <a:lnTo>
                    <a:pt x="33629" y="143484"/>
                  </a:lnTo>
                  <a:lnTo>
                    <a:pt x="34505" y="142735"/>
                  </a:lnTo>
                  <a:lnTo>
                    <a:pt x="35255" y="141185"/>
                  </a:lnTo>
                  <a:lnTo>
                    <a:pt x="35420" y="140550"/>
                  </a:lnTo>
                  <a:close/>
                </a:path>
                <a:path w="142875" h="208914">
                  <a:moveTo>
                    <a:pt x="35864" y="121716"/>
                  </a:moveTo>
                  <a:lnTo>
                    <a:pt x="35369" y="122504"/>
                  </a:lnTo>
                  <a:lnTo>
                    <a:pt x="34582" y="123113"/>
                  </a:lnTo>
                  <a:lnTo>
                    <a:pt x="31750" y="123583"/>
                  </a:lnTo>
                  <a:lnTo>
                    <a:pt x="30010" y="122351"/>
                  </a:lnTo>
                  <a:lnTo>
                    <a:pt x="29641" y="120154"/>
                  </a:lnTo>
                  <a:lnTo>
                    <a:pt x="29730" y="119418"/>
                  </a:lnTo>
                  <a:lnTo>
                    <a:pt x="29273" y="120129"/>
                  </a:lnTo>
                  <a:lnTo>
                    <a:pt x="29070" y="120992"/>
                  </a:lnTo>
                  <a:lnTo>
                    <a:pt x="29616" y="123698"/>
                  </a:lnTo>
                  <a:lnTo>
                    <a:pt x="31394" y="124879"/>
                  </a:lnTo>
                  <a:lnTo>
                    <a:pt x="34658" y="124244"/>
                  </a:lnTo>
                  <a:lnTo>
                    <a:pt x="35661" y="123075"/>
                  </a:lnTo>
                  <a:lnTo>
                    <a:pt x="35864" y="121716"/>
                  </a:lnTo>
                  <a:close/>
                </a:path>
                <a:path w="142875" h="208914">
                  <a:moveTo>
                    <a:pt x="38950" y="166077"/>
                  </a:moveTo>
                  <a:lnTo>
                    <a:pt x="38900" y="164274"/>
                  </a:lnTo>
                  <a:lnTo>
                    <a:pt x="38925" y="164007"/>
                  </a:lnTo>
                  <a:lnTo>
                    <a:pt x="38811" y="163258"/>
                  </a:lnTo>
                  <a:lnTo>
                    <a:pt x="38417" y="162636"/>
                  </a:lnTo>
                  <a:lnTo>
                    <a:pt x="37541" y="161785"/>
                  </a:lnTo>
                  <a:lnTo>
                    <a:pt x="37122" y="161505"/>
                  </a:lnTo>
                  <a:lnTo>
                    <a:pt x="35636" y="161112"/>
                  </a:lnTo>
                  <a:lnTo>
                    <a:pt x="33312" y="161455"/>
                  </a:lnTo>
                  <a:lnTo>
                    <a:pt x="32092" y="163055"/>
                  </a:lnTo>
                  <a:lnTo>
                    <a:pt x="32258" y="164985"/>
                  </a:lnTo>
                  <a:lnTo>
                    <a:pt x="32524" y="166827"/>
                  </a:lnTo>
                  <a:lnTo>
                    <a:pt x="34239" y="168084"/>
                  </a:lnTo>
                  <a:lnTo>
                    <a:pt x="37795" y="167563"/>
                  </a:lnTo>
                  <a:lnTo>
                    <a:pt x="38950" y="166077"/>
                  </a:lnTo>
                  <a:close/>
                </a:path>
                <a:path w="142875" h="208914">
                  <a:moveTo>
                    <a:pt x="39903" y="102781"/>
                  </a:moveTo>
                  <a:lnTo>
                    <a:pt x="39395" y="101269"/>
                  </a:lnTo>
                  <a:lnTo>
                    <a:pt x="37909" y="100266"/>
                  </a:lnTo>
                  <a:lnTo>
                    <a:pt x="34417" y="100774"/>
                  </a:lnTo>
                  <a:lnTo>
                    <a:pt x="33147" y="102476"/>
                  </a:lnTo>
                  <a:lnTo>
                    <a:pt x="33591" y="105448"/>
                  </a:lnTo>
                  <a:lnTo>
                    <a:pt x="34353" y="106311"/>
                  </a:lnTo>
                  <a:lnTo>
                    <a:pt x="35318" y="106768"/>
                  </a:lnTo>
                  <a:lnTo>
                    <a:pt x="35699" y="104762"/>
                  </a:lnTo>
                  <a:lnTo>
                    <a:pt x="37249" y="103111"/>
                  </a:lnTo>
                  <a:lnTo>
                    <a:pt x="39560" y="102730"/>
                  </a:lnTo>
                  <a:lnTo>
                    <a:pt x="39903" y="102781"/>
                  </a:lnTo>
                  <a:close/>
                </a:path>
                <a:path w="142875" h="208914">
                  <a:moveTo>
                    <a:pt x="40970" y="71234"/>
                  </a:moveTo>
                  <a:lnTo>
                    <a:pt x="40868" y="67894"/>
                  </a:lnTo>
                  <a:lnTo>
                    <a:pt x="39319" y="66446"/>
                  </a:lnTo>
                  <a:lnTo>
                    <a:pt x="36296" y="66535"/>
                  </a:lnTo>
                  <a:lnTo>
                    <a:pt x="35331" y="67183"/>
                  </a:lnTo>
                  <a:lnTo>
                    <a:pt x="34759" y="68097"/>
                  </a:lnTo>
                  <a:lnTo>
                    <a:pt x="36703" y="68491"/>
                  </a:lnTo>
                  <a:lnTo>
                    <a:pt x="38315" y="70015"/>
                  </a:lnTo>
                  <a:lnTo>
                    <a:pt x="38747" y="72377"/>
                  </a:lnTo>
                  <a:lnTo>
                    <a:pt x="38671" y="72961"/>
                  </a:lnTo>
                  <a:lnTo>
                    <a:pt x="40017" y="72491"/>
                  </a:lnTo>
                  <a:lnTo>
                    <a:pt x="40970" y="71234"/>
                  </a:lnTo>
                  <a:close/>
                </a:path>
                <a:path w="142875" h="208914">
                  <a:moveTo>
                    <a:pt x="45161" y="22694"/>
                  </a:moveTo>
                  <a:lnTo>
                    <a:pt x="44742" y="22580"/>
                  </a:lnTo>
                  <a:lnTo>
                    <a:pt x="42646" y="22644"/>
                  </a:lnTo>
                  <a:lnTo>
                    <a:pt x="41186" y="24180"/>
                  </a:lnTo>
                  <a:lnTo>
                    <a:pt x="41300" y="27673"/>
                  </a:lnTo>
                  <a:lnTo>
                    <a:pt x="42545" y="28930"/>
                  </a:lnTo>
                  <a:lnTo>
                    <a:pt x="44716" y="29273"/>
                  </a:lnTo>
                  <a:lnTo>
                    <a:pt x="44919" y="28892"/>
                  </a:lnTo>
                  <a:lnTo>
                    <a:pt x="44081" y="28524"/>
                  </a:lnTo>
                  <a:lnTo>
                    <a:pt x="43383" y="27851"/>
                  </a:lnTo>
                  <a:lnTo>
                    <a:pt x="42481" y="25171"/>
                  </a:lnTo>
                  <a:lnTo>
                    <a:pt x="43421" y="23291"/>
                  </a:lnTo>
                  <a:lnTo>
                    <a:pt x="45161" y="22694"/>
                  </a:lnTo>
                  <a:close/>
                </a:path>
                <a:path w="142875" h="208914">
                  <a:moveTo>
                    <a:pt x="51701" y="93560"/>
                  </a:moveTo>
                  <a:lnTo>
                    <a:pt x="51612" y="90678"/>
                  </a:lnTo>
                  <a:lnTo>
                    <a:pt x="51536" y="90436"/>
                  </a:lnTo>
                  <a:lnTo>
                    <a:pt x="50876" y="89877"/>
                  </a:lnTo>
                  <a:lnTo>
                    <a:pt x="50317" y="89204"/>
                  </a:lnTo>
                  <a:lnTo>
                    <a:pt x="50076" y="88480"/>
                  </a:lnTo>
                  <a:lnTo>
                    <a:pt x="49911" y="87820"/>
                  </a:lnTo>
                  <a:lnTo>
                    <a:pt x="49898" y="87236"/>
                  </a:lnTo>
                  <a:lnTo>
                    <a:pt x="49034" y="86499"/>
                  </a:lnTo>
                  <a:lnTo>
                    <a:pt x="49034" y="92671"/>
                  </a:lnTo>
                  <a:lnTo>
                    <a:pt x="47815" y="94411"/>
                  </a:lnTo>
                  <a:lnTo>
                    <a:pt x="44145" y="95059"/>
                  </a:lnTo>
                  <a:lnTo>
                    <a:pt x="42392" y="93865"/>
                  </a:lnTo>
                  <a:lnTo>
                    <a:pt x="41732" y="90220"/>
                  </a:lnTo>
                  <a:lnTo>
                    <a:pt x="42938" y="88480"/>
                  </a:lnTo>
                  <a:lnTo>
                    <a:pt x="46609" y="87820"/>
                  </a:lnTo>
                  <a:lnTo>
                    <a:pt x="48361" y="89027"/>
                  </a:lnTo>
                  <a:lnTo>
                    <a:pt x="49034" y="92671"/>
                  </a:lnTo>
                  <a:lnTo>
                    <a:pt x="49034" y="86499"/>
                  </a:lnTo>
                  <a:lnTo>
                    <a:pt x="47764" y="85940"/>
                  </a:lnTo>
                  <a:lnTo>
                    <a:pt x="43675" y="86067"/>
                  </a:lnTo>
                  <a:lnTo>
                    <a:pt x="41541" y="88315"/>
                  </a:lnTo>
                  <a:lnTo>
                    <a:pt x="41656" y="93853"/>
                  </a:lnTo>
                  <a:lnTo>
                    <a:pt x="43980" y="96024"/>
                  </a:lnTo>
                  <a:lnTo>
                    <a:pt x="49517" y="95859"/>
                  </a:lnTo>
                  <a:lnTo>
                    <a:pt x="50279" y="95059"/>
                  </a:lnTo>
                  <a:lnTo>
                    <a:pt x="51701" y="93560"/>
                  </a:lnTo>
                  <a:close/>
                </a:path>
                <a:path w="142875" h="208914">
                  <a:moveTo>
                    <a:pt x="53352" y="124117"/>
                  </a:moveTo>
                  <a:lnTo>
                    <a:pt x="52768" y="120281"/>
                  </a:lnTo>
                  <a:lnTo>
                    <a:pt x="50215" y="118402"/>
                  </a:lnTo>
                  <a:lnTo>
                    <a:pt x="44742" y="119214"/>
                  </a:lnTo>
                  <a:lnTo>
                    <a:pt x="42849" y="121742"/>
                  </a:lnTo>
                  <a:lnTo>
                    <a:pt x="43662" y="127190"/>
                  </a:lnTo>
                  <a:lnTo>
                    <a:pt x="46202" y="129070"/>
                  </a:lnTo>
                  <a:lnTo>
                    <a:pt x="50215" y="128473"/>
                  </a:lnTo>
                  <a:lnTo>
                    <a:pt x="51282" y="127800"/>
                  </a:lnTo>
                  <a:lnTo>
                    <a:pt x="52044" y="126885"/>
                  </a:lnTo>
                  <a:lnTo>
                    <a:pt x="53060" y="125158"/>
                  </a:lnTo>
                  <a:lnTo>
                    <a:pt x="53352" y="124117"/>
                  </a:lnTo>
                  <a:close/>
                </a:path>
                <a:path w="142875" h="208914">
                  <a:moveTo>
                    <a:pt x="63131" y="116547"/>
                  </a:moveTo>
                  <a:lnTo>
                    <a:pt x="63055" y="113944"/>
                  </a:lnTo>
                  <a:lnTo>
                    <a:pt x="61861" y="110299"/>
                  </a:lnTo>
                  <a:lnTo>
                    <a:pt x="59486" y="108546"/>
                  </a:lnTo>
                  <a:lnTo>
                    <a:pt x="56007" y="108648"/>
                  </a:lnTo>
                  <a:lnTo>
                    <a:pt x="54737" y="109042"/>
                  </a:lnTo>
                  <a:lnTo>
                    <a:pt x="52324" y="109931"/>
                  </a:lnTo>
                  <a:lnTo>
                    <a:pt x="50622" y="112255"/>
                  </a:lnTo>
                  <a:lnTo>
                    <a:pt x="50812" y="118338"/>
                  </a:lnTo>
                  <a:lnTo>
                    <a:pt x="53670" y="121005"/>
                  </a:lnTo>
                  <a:lnTo>
                    <a:pt x="58508" y="120853"/>
                  </a:lnTo>
                  <a:lnTo>
                    <a:pt x="59791" y="120319"/>
                  </a:lnTo>
                  <a:lnTo>
                    <a:pt x="62242" y="118313"/>
                  </a:lnTo>
                  <a:lnTo>
                    <a:pt x="63131" y="116547"/>
                  </a:lnTo>
                  <a:close/>
                </a:path>
                <a:path w="142875" h="208914">
                  <a:moveTo>
                    <a:pt x="64147" y="173558"/>
                  </a:moveTo>
                  <a:lnTo>
                    <a:pt x="63830" y="171399"/>
                  </a:lnTo>
                  <a:lnTo>
                    <a:pt x="63068" y="170243"/>
                  </a:lnTo>
                  <a:lnTo>
                    <a:pt x="60985" y="168744"/>
                  </a:lnTo>
                  <a:lnTo>
                    <a:pt x="59690" y="168389"/>
                  </a:lnTo>
                  <a:lnTo>
                    <a:pt x="57569" y="168706"/>
                  </a:lnTo>
                  <a:lnTo>
                    <a:pt x="57569" y="175171"/>
                  </a:lnTo>
                  <a:lnTo>
                    <a:pt x="56730" y="176377"/>
                  </a:lnTo>
                  <a:lnTo>
                    <a:pt x="57556" y="175171"/>
                  </a:lnTo>
                  <a:lnTo>
                    <a:pt x="57569" y="168706"/>
                  </a:lnTo>
                  <a:lnTo>
                    <a:pt x="57264" y="168744"/>
                  </a:lnTo>
                  <a:lnTo>
                    <a:pt x="56388" y="169278"/>
                  </a:lnTo>
                  <a:lnTo>
                    <a:pt x="55156" y="170395"/>
                  </a:lnTo>
                  <a:lnTo>
                    <a:pt x="54965" y="170675"/>
                  </a:lnTo>
                  <a:lnTo>
                    <a:pt x="56388" y="171043"/>
                  </a:lnTo>
                  <a:lnTo>
                    <a:pt x="57467" y="172237"/>
                  </a:lnTo>
                  <a:lnTo>
                    <a:pt x="56388" y="171043"/>
                  </a:lnTo>
                  <a:lnTo>
                    <a:pt x="54241" y="170522"/>
                  </a:lnTo>
                  <a:lnTo>
                    <a:pt x="52184" y="170586"/>
                  </a:lnTo>
                  <a:lnTo>
                    <a:pt x="50723" y="172123"/>
                  </a:lnTo>
                  <a:lnTo>
                    <a:pt x="50812" y="175145"/>
                  </a:lnTo>
                  <a:lnTo>
                    <a:pt x="51485" y="176110"/>
                  </a:lnTo>
                  <a:lnTo>
                    <a:pt x="52959" y="177012"/>
                  </a:lnTo>
                  <a:lnTo>
                    <a:pt x="53568" y="177241"/>
                  </a:lnTo>
                  <a:lnTo>
                    <a:pt x="54711" y="177203"/>
                  </a:lnTo>
                  <a:lnTo>
                    <a:pt x="55524" y="176923"/>
                  </a:lnTo>
                  <a:lnTo>
                    <a:pt x="56857" y="178142"/>
                  </a:lnTo>
                  <a:lnTo>
                    <a:pt x="58280" y="178663"/>
                  </a:lnTo>
                  <a:lnTo>
                    <a:pt x="61760" y="178155"/>
                  </a:lnTo>
                  <a:lnTo>
                    <a:pt x="63258" y="176758"/>
                  </a:lnTo>
                  <a:lnTo>
                    <a:pt x="64046" y="174294"/>
                  </a:lnTo>
                  <a:lnTo>
                    <a:pt x="64147" y="173558"/>
                  </a:lnTo>
                  <a:close/>
                </a:path>
                <a:path w="142875" h="208914">
                  <a:moveTo>
                    <a:pt x="67513" y="146316"/>
                  </a:moveTo>
                  <a:lnTo>
                    <a:pt x="66852" y="141935"/>
                  </a:lnTo>
                  <a:lnTo>
                    <a:pt x="63715" y="139611"/>
                  </a:lnTo>
                  <a:lnTo>
                    <a:pt x="58699" y="140347"/>
                  </a:lnTo>
                  <a:lnTo>
                    <a:pt x="57327" y="141211"/>
                  </a:lnTo>
                  <a:lnTo>
                    <a:pt x="56375" y="142405"/>
                  </a:lnTo>
                  <a:lnTo>
                    <a:pt x="56426" y="142100"/>
                  </a:lnTo>
                  <a:lnTo>
                    <a:pt x="56540" y="141820"/>
                  </a:lnTo>
                  <a:lnTo>
                    <a:pt x="56502" y="140639"/>
                  </a:lnTo>
                  <a:lnTo>
                    <a:pt x="56197" y="139877"/>
                  </a:lnTo>
                  <a:lnTo>
                    <a:pt x="54889" y="137668"/>
                  </a:lnTo>
                  <a:lnTo>
                    <a:pt x="53263" y="136626"/>
                  </a:lnTo>
                  <a:lnTo>
                    <a:pt x="50736" y="136702"/>
                  </a:lnTo>
                  <a:lnTo>
                    <a:pt x="49593" y="137083"/>
                  </a:lnTo>
                  <a:lnTo>
                    <a:pt x="49999" y="137541"/>
                  </a:lnTo>
                  <a:lnTo>
                    <a:pt x="50330" y="138074"/>
                  </a:lnTo>
                  <a:lnTo>
                    <a:pt x="50749" y="140550"/>
                  </a:lnTo>
                  <a:lnTo>
                    <a:pt x="49491" y="142265"/>
                  </a:lnTo>
                  <a:lnTo>
                    <a:pt x="47320" y="142621"/>
                  </a:lnTo>
                  <a:lnTo>
                    <a:pt x="46659" y="142532"/>
                  </a:lnTo>
                  <a:lnTo>
                    <a:pt x="46939" y="143992"/>
                  </a:lnTo>
                  <a:lnTo>
                    <a:pt x="47802" y="145186"/>
                  </a:lnTo>
                  <a:lnTo>
                    <a:pt x="49834" y="146342"/>
                  </a:lnTo>
                  <a:lnTo>
                    <a:pt x="50698" y="146672"/>
                  </a:lnTo>
                  <a:lnTo>
                    <a:pt x="53060" y="146596"/>
                  </a:lnTo>
                  <a:lnTo>
                    <a:pt x="54292" y="145999"/>
                  </a:lnTo>
                  <a:lnTo>
                    <a:pt x="55168" y="145072"/>
                  </a:lnTo>
                  <a:lnTo>
                    <a:pt x="55016" y="146392"/>
                  </a:lnTo>
                  <a:lnTo>
                    <a:pt x="55587" y="150241"/>
                  </a:lnTo>
                  <a:lnTo>
                    <a:pt x="58394" y="152450"/>
                  </a:lnTo>
                  <a:lnTo>
                    <a:pt x="62141" y="152260"/>
                  </a:lnTo>
                  <a:lnTo>
                    <a:pt x="64477" y="151917"/>
                  </a:lnTo>
                  <a:lnTo>
                    <a:pt x="66294" y="150304"/>
                  </a:lnTo>
                  <a:lnTo>
                    <a:pt x="67373" y="147320"/>
                  </a:lnTo>
                  <a:lnTo>
                    <a:pt x="67513" y="146316"/>
                  </a:lnTo>
                  <a:close/>
                </a:path>
                <a:path w="142875" h="208914">
                  <a:moveTo>
                    <a:pt x="67691" y="160972"/>
                  </a:moveTo>
                  <a:lnTo>
                    <a:pt x="67678" y="159829"/>
                  </a:lnTo>
                  <a:lnTo>
                    <a:pt x="67310" y="158013"/>
                  </a:lnTo>
                  <a:lnTo>
                    <a:pt x="65544" y="156832"/>
                  </a:lnTo>
                  <a:lnTo>
                    <a:pt x="63220" y="157289"/>
                  </a:lnTo>
                  <a:lnTo>
                    <a:pt x="62306" y="157848"/>
                  </a:lnTo>
                  <a:lnTo>
                    <a:pt x="61201" y="159080"/>
                  </a:lnTo>
                  <a:lnTo>
                    <a:pt x="60845" y="160070"/>
                  </a:lnTo>
                  <a:lnTo>
                    <a:pt x="61201" y="161798"/>
                  </a:lnTo>
                  <a:lnTo>
                    <a:pt x="64516" y="163855"/>
                  </a:lnTo>
                  <a:lnTo>
                    <a:pt x="66319" y="163499"/>
                  </a:lnTo>
                  <a:lnTo>
                    <a:pt x="67271" y="162534"/>
                  </a:lnTo>
                  <a:lnTo>
                    <a:pt x="67691" y="160972"/>
                  </a:lnTo>
                  <a:close/>
                </a:path>
                <a:path w="142875" h="208914">
                  <a:moveTo>
                    <a:pt x="68605" y="101904"/>
                  </a:moveTo>
                  <a:lnTo>
                    <a:pt x="68084" y="98425"/>
                  </a:lnTo>
                  <a:lnTo>
                    <a:pt x="67767" y="97751"/>
                  </a:lnTo>
                  <a:lnTo>
                    <a:pt x="67373" y="97155"/>
                  </a:lnTo>
                  <a:lnTo>
                    <a:pt x="66370" y="96748"/>
                  </a:lnTo>
                  <a:lnTo>
                    <a:pt x="65506" y="96088"/>
                  </a:lnTo>
                  <a:lnTo>
                    <a:pt x="64820" y="95250"/>
                  </a:lnTo>
                  <a:lnTo>
                    <a:pt x="64084" y="95008"/>
                  </a:lnTo>
                  <a:lnTo>
                    <a:pt x="63309" y="94869"/>
                  </a:lnTo>
                  <a:lnTo>
                    <a:pt x="62128" y="95046"/>
                  </a:lnTo>
                  <a:lnTo>
                    <a:pt x="61506" y="95338"/>
                  </a:lnTo>
                  <a:lnTo>
                    <a:pt x="63550" y="95681"/>
                  </a:lnTo>
                  <a:lnTo>
                    <a:pt x="65252" y="97231"/>
                  </a:lnTo>
                  <a:lnTo>
                    <a:pt x="66001" y="101650"/>
                  </a:lnTo>
                  <a:lnTo>
                    <a:pt x="64719" y="103746"/>
                  </a:lnTo>
                  <a:lnTo>
                    <a:pt x="62674" y="104698"/>
                  </a:lnTo>
                  <a:lnTo>
                    <a:pt x="63500" y="104914"/>
                  </a:lnTo>
                  <a:lnTo>
                    <a:pt x="66713" y="104444"/>
                  </a:lnTo>
                  <a:lnTo>
                    <a:pt x="68605" y="101904"/>
                  </a:lnTo>
                  <a:close/>
                </a:path>
                <a:path w="142875" h="208914">
                  <a:moveTo>
                    <a:pt x="68834" y="204990"/>
                  </a:moveTo>
                  <a:lnTo>
                    <a:pt x="68516" y="202882"/>
                  </a:lnTo>
                  <a:lnTo>
                    <a:pt x="66814" y="201625"/>
                  </a:lnTo>
                  <a:lnTo>
                    <a:pt x="64389" y="201980"/>
                  </a:lnTo>
                  <a:lnTo>
                    <a:pt x="63080" y="202920"/>
                  </a:lnTo>
                  <a:lnTo>
                    <a:pt x="62369" y="203644"/>
                  </a:lnTo>
                  <a:lnTo>
                    <a:pt x="61963" y="204622"/>
                  </a:lnTo>
                  <a:lnTo>
                    <a:pt x="62395" y="207518"/>
                  </a:lnTo>
                  <a:lnTo>
                    <a:pt x="64109" y="208788"/>
                  </a:lnTo>
                  <a:lnTo>
                    <a:pt x="67525" y="208280"/>
                  </a:lnTo>
                  <a:lnTo>
                    <a:pt x="68618" y="206997"/>
                  </a:lnTo>
                  <a:lnTo>
                    <a:pt x="68834" y="204990"/>
                  </a:lnTo>
                  <a:close/>
                </a:path>
                <a:path w="142875" h="208914">
                  <a:moveTo>
                    <a:pt x="69342" y="69608"/>
                  </a:moveTo>
                  <a:lnTo>
                    <a:pt x="69316" y="68783"/>
                  </a:lnTo>
                  <a:lnTo>
                    <a:pt x="68770" y="67716"/>
                  </a:lnTo>
                  <a:lnTo>
                    <a:pt x="68414" y="66344"/>
                  </a:lnTo>
                  <a:lnTo>
                    <a:pt x="67475" y="64960"/>
                  </a:lnTo>
                  <a:lnTo>
                    <a:pt x="65951" y="64008"/>
                  </a:lnTo>
                  <a:lnTo>
                    <a:pt x="63487" y="64084"/>
                  </a:lnTo>
                  <a:lnTo>
                    <a:pt x="62877" y="64249"/>
                  </a:lnTo>
                  <a:lnTo>
                    <a:pt x="62318" y="64490"/>
                  </a:lnTo>
                  <a:lnTo>
                    <a:pt x="63258" y="65227"/>
                  </a:lnTo>
                  <a:lnTo>
                    <a:pt x="63969" y="66243"/>
                  </a:lnTo>
                  <a:lnTo>
                    <a:pt x="64541" y="69430"/>
                  </a:lnTo>
                  <a:lnTo>
                    <a:pt x="63690" y="71285"/>
                  </a:lnTo>
                  <a:lnTo>
                    <a:pt x="62179" y="72377"/>
                  </a:lnTo>
                  <a:lnTo>
                    <a:pt x="62014" y="73406"/>
                  </a:lnTo>
                  <a:lnTo>
                    <a:pt x="62306" y="73583"/>
                  </a:lnTo>
                  <a:lnTo>
                    <a:pt x="63169" y="72212"/>
                  </a:lnTo>
                  <a:lnTo>
                    <a:pt x="64554" y="71170"/>
                  </a:lnTo>
                  <a:lnTo>
                    <a:pt x="67195" y="70650"/>
                  </a:lnTo>
                  <a:lnTo>
                    <a:pt x="68084" y="70713"/>
                  </a:lnTo>
                  <a:lnTo>
                    <a:pt x="68935" y="70916"/>
                  </a:lnTo>
                  <a:lnTo>
                    <a:pt x="69189" y="70294"/>
                  </a:lnTo>
                  <a:lnTo>
                    <a:pt x="69342" y="69608"/>
                  </a:lnTo>
                  <a:close/>
                </a:path>
                <a:path w="142875" h="208914">
                  <a:moveTo>
                    <a:pt x="72174" y="97409"/>
                  </a:moveTo>
                  <a:lnTo>
                    <a:pt x="70624" y="97663"/>
                  </a:lnTo>
                  <a:lnTo>
                    <a:pt x="69926" y="97663"/>
                  </a:lnTo>
                  <a:lnTo>
                    <a:pt x="70345" y="97751"/>
                  </a:lnTo>
                  <a:lnTo>
                    <a:pt x="70789" y="97790"/>
                  </a:lnTo>
                  <a:lnTo>
                    <a:pt x="71462" y="97764"/>
                  </a:lnTo>
                  <a:lnTo>
                    <a:pt x="71907" y="97688"/>
                  </a:lnTo>
                  <a:lnTo>
                    <a:pt x="72174" y="97409"/>
                  </a:lnTo>
                  <a:close/>
                </a:path>
                <a:path w="142875" h="208914">
                  <a:moveTo>
                    <a:pt x="75082" y="96291"/>
                  </a:moveTo>
                  <a:lnTo>
                    <a:pt x="74549" y="96672"/>
                  </a:lnTo>
                  <a:lnTo>
                    <a:pt x="74180" y="96634"/>
                  </a:lnTo>
                  <a:lnTo>
                    <a:pt x="73825" y="96634"/>
                  </a:lnTo>
                  <a:lnTo>
                    <a:pt x="72821" y="96888"/>
                  </a:lnTo>
                  <a:lnTo>
                    <a:pt x="72326" y="97243"/>
                  </a:lnTo>
                  <a:lnTo>
                    <a:pt x="72174" y="97409"/>
                  </a:lnTo>
                  <a:lnTo>
                    <a:pt x="74561" y="97015"/>
                  </a:lnTo>
                  <a:lnTo>
                    <a:pt x="74803" y="96672"/>
                  </a:lnTo>
                  <a:lnTo>
                    <a:pt x="75082" y="96291"/>
                  </a:lnTo>
                  <a:close/>
                </a:path>
                <a:path w="142875" h="208914">
                  <a:moveTo>
                    <a:pt x="76644" y="94119"/>
                  </a:moveTo>
                  <a:lnTo>
                    <a:pt x="75082" y="96291"/>
                  </a:lnTo>
                  <a:lnTo>
                    <a:pt x="75666" y="95885"/>
                  </a:lnTo>
                  <a:lnTo>
                    <a:pt x="76479" y="94729"/>
                  </a:lnTo>
                  <a:lnTo>
                    <a:pt x="76644" y="94119"/>
                  </a:lnTo>
                  <a:close/>
                </a:path>
                <a:path w="142875" h="208914">
                  <a:moveTo>
                    <a:pt x="76987" y="93649"/>
                  </a:moveTo>
                  <a:lnTo>
                    <a:pt x="76911" y="93205"/>
                  </a:lnTo>
                  <a:lnTo>
                    <a:pt x="76644" y="94119"/>
                  </a:lnTo>
                  <a:lnTo>
                    <a:pt x="76987" y="93649"/>
                  </a:lnTo>
                  <a:close/>
                </a:path>
                <a:path w="142875" h="208914">
                  <a:moveTo>
                    <a:pt x="77089" y="90944"/>
                  </a:moveTo>
                  <a:lnTo>
                    <a:pt x="76949" y="90335"/>
                  </a:lnTo>
                  <a:lnTo>
                    <a:pt x="76454" y="88988"/>
                  </a:lnTo>
                  <a:lnTo>
                    <a:pt x="76047" y="88315"/>
                  </a:lnTo>
                  <a:lnTo>
                    <a:pt x="75476" y="87693"/>
                  </a:lnTo>
                  <a:lnTo>
                    <a:pt x="75933" y="88404"/>
                  </a:lnTo>
                  <a:lnTo>
                    <a:pt x="76250" y="89217"/>
                  </a:lnTo>
                  <a:lnTo>
                    <a:pt x="76911" y="93205"/>
                  </a:lnTo>
                  <a:lnTo>
                    <a:pt x="77025" y="92697"/>
                  </a:lnTo>
                  <a:lnTo>
                    <a:pt x="77089" y="90944"/>
                  </a:lnTo>
                  <a:close/>
                </a:path>
                <a:path w="142875" h="208914">
                  <a:moveTo>
                    <a:pt x="79273" y="75526"/>
                  </a:moveTo>
                  <a:lnTo>
                    <a:pt x="78955" y="73431"/>
                  </a:lnTo>
                  <a:lnTo>
                    <a:pt x="77914" y="72186"/>
                  </a:lnTo>
                  <a:lnTo>
                    <a:pt x="76568" y="71462"/>
                  </a:lnTo>
                  <a:lnTo>
                    <a:pt x="75145" y="71843"/>
                  </a:lnTo>
                  <a:lnTo>
                    <a:pt x="73723" y="71729"/>
                  </a:lnTo>
                  <a:lnTo>
                    <a:pt x="72440" y="71234"/>
                  </a:lnTo>
                  <a:lnTo>
                    <a:pt x="71526" y="71653"/>
                  </a:lnTo>
                  <a:lnTo>
                    <a:pt x="71120" y="71970"/>
                  </a:lnTo>
                  <a:lnTo>
                    <a:pt x="72250" y="72834"/>
                  </a:lnTo>
                  <a:lnTo>
                    <a:pt x="73101" y="74066"/>
                  </a:lnTo>
                  <a:lnTo>
                    <a:pt x="73748" y="77292"/>
                  </a:lnTo>
                  <a:lnTo>
                    <a:pt x="73291" y="78981"/>
                  </a:lnTo>
                  <a:lnTo>
                    <a:pt x="72313" y="80289"/>
                  </a:lnTo>
                  <a:lnTo>
                    <a:pt x="73139" y="80632"/>
                  </a:lnTo>
                  <a:lnTo>
                    <a:pt x="74015" y="80848"/>
                  </a:lnTo>
                  <a:lnTo>
                    <a:pt x="75958" y="80568"/>
                  </a:lnTo>
                  <a:lnTo>
                    <a:pt x="76771" y="80073"/>
                  </a:lnTo>
                  <a:lnTo>
                    <a:pt x="77482" y="79463"/>
                  </a:lnTo>
                  <a:lnTo>
                    <a:pt x="77419" y="78193"/>
                  </a:lnTo>
                  <a:lnTo>
                    <a:pt x="78054" y="77050"/>
                  </a:lnTo>
                  <a:lnTo>
                    <a:pt x="79121" y="76441"/>
                  </a:lnTo>
                  <a:lnTo>
                    <a:pt x="79273" y="75526"/>
                  </a:lnTo>
                  <a:close/>
                </a:path>
                <a:path w="142875" h="208914">
                  <a:moveTo>
                    <a:pt x="80289" y="4800"/>
                  </a:moveTo>
                  <a:lnTo>
                    <a:pt x="79565" y="1168"/>
                  </a:lnTo>
                  <a:lnTo>
                    <a:pt x="77800" y="0"/>
                  </a:lnTo>
                  <a:lnTo>
                    <a:pt x="75984" y="355"/>
                  </a:lnTo>
                  <a:lnTo>
                    <a:pt x="75361" y="1066"/>
                  </a:lnTo>
                  <a:lnTo>
                    <a:pt x="74599" y="1663"/>
                  </a:lnTo>
                  <a:lnTo>
                    <a:pt x="73698" y="2044"/>
                  </a:lnTo>
                  <a:lnTo>
                    <a:pt x="73342" y="2705"/>
                  </a:lnTo>
                  <a:lnTo>
                    <a:pt x="73152" y="3479"/>
                  </a:lnTo>
                  <a:lnTo>
                    <a:pt x="73672" y="6096"/>
                  </a:lnTo>
                  <a:lnTo>
                    <a:pt x="75450" y="7277"/>
                  </a:lnTo>
                  <a:lnTo>
                    <a:pt x="79108" y="6553"/>
                  </a:lnTo>
                  <a:lnTo>
                    <a:pt x="80289" y="4800"/>
                  </a:lnTo>
                  <a:close/>
                </a:path>
                <a:path w="142875" h="208914">
                  <a:moveTo>
                    <a:pt x="82524" y="44132"/>
                  </a:moveTo>
                  <a:lnTo>
                    <a:pt x="82067" y="43205"/>
                  </a:lnTo>
                  <a:lnTo>
                    <a:pt x="81305" y="42506"/>
                  </a:lnTo>
                  <a:lnTo>
                    <a:pt x="80391" y="42011"/>
                  </a:lnTo>
                  <a:lnTo>
                    <a:pt x="79032" y="42329"/>
                  </a:lnTo>
                  <a:lnTo>
                    <a:pt x="77660" y="42202"/>
                  </a:lnTo>
                  <a:lnTo>
                    <a:pt x="76441" y="41706"/>
                  </a:lnTo>
                  <a:lnTo>
                    <a:pt x="75184" y="42151"/>
                  </a:lnTo>
                  <a:lnTo>
                    <a:pt x="74180" y="43027"/>
                  </a:lnTo>
                  <a:lnTo>
                    <a:pt x="73609" y="44196"/>
                  </a:lnTo>
                  <a:lnTo>
                    <a:pt x="74256" y="43853"/>
                  </a:lnTo>
                  <a:lnTo>
                    <a:pt x="75425" y="43649"/>
                  </a:lnTo>
                  <a:lnTo>
                    <a:pt x="76174" y="43738"/>
                  </a:lnTo>
                  <a:lnTo>
                    <a:pt x="76898" y="43954"/>
                  </a:lnTo>
                  <a:lnTo>
                    <a:pt x="77851" y="43535"/>
                  </a:lnTo>
                  <a:lnTo>
                    <a:pt x="79857" y="43141"/>
                  </a:lnTo>
                  <a:lnTo>
                    <a:pt x="81318" y="43446"/>
                  </a:lnTo>
                  <a:lnTo>
                    <a:pt x="82524" y="44132"/>
                  </a:lnTo>
                  <a:close/>
                </a:path>
                <a:path w="142875" h="208914">
                  <a:moveTo>
                    <a:pt x="86728" y="15392"/>
                  </a:moveTo>
                  <a:lnTo>
                    <a:pt x="86448" y="15341"/>
                  </a:lnTo>
                  <a:lnTo>
                    <a:pt x="86423" y="15570"/>
                  </a:lnTo>
                  <a:lnTo>
                    <a:pt x="86436" y="16040"/>
                  </a:lnTo>
                  <a:lnTo>
                    <a:pt x="86550" y="15824"/>
                  </a:lnTo>
                  <a:lnTo>
                    <a:pt x="86601" y="15582"/>
                  </a:lnTo>
                  <a:lnTo>
                    <a:pt x="86728" y="15392"/>
                  </a:lnTo>
                  <a:close/>
                </a:path>
                <a:path w="142875" h="208914">
                  <a:moveTo>
                    <a:pt x="87312" y="49085"/>
                  </a:moveTo>
                  <a:lnTo>
                    <a:pt x="86601" y="49250"/>
                  </a:lnTo>
                  <a:lnTo>
                    <a:pt x="86067" y="49187"/>
                  </a:lnTo>
                  <a:lnTo>
                    <a:pt x="85585" y="49034"/>
                  </a:lnTo>
                  <a:lnTo>
                    <a:pt x="85636" y="50241"/>
                  </a:lnTo>
                  <a:lnTo>
                    <a:pt x="85331" y="51396"/>
                  </a:lnTo>
                  <a:lnTo>
                    <a:pt x="84747" y="52387"/>
                  </a:lnTo>
                  <a:lnTo>
                    <a:pt x="85432" y="52489"/>
                  </a:lnTo>
                  <a:lnTo>
                    <a:pt x="85788" y="52451"/>
                  </a:lnTo>
                  <a:lnTo>
                    <a:pt x="85966" y="51181"/>
                  </a:lnTo>
                  <a:lnTo>
                    <a:pt x="86499" y="50025"/>
                  </a:lnTo>
                  <a:lnTo>
                    <a:pt x="87312" y="49085"/>
                  </a:lnTo>
                  <a:close/>
                </a:path>
                <a:path w="142875" h="208914">
                  <a:moveTo>
                    <a:pt x="89839" y="132600"/>
                  </a:moveTo>
                  <a:lnTo>
                    <a:pt x="89623" y="125399"/>
                  </a:lnTo>
                  <a:lnTo>
                    <a:pt x="86588" y="122567"/>
                  </a:lnTo>
                  <a:lnTo>
                    <a:pt x="82156" y="122707"/>
                  </a:lnTo>
                  <a:lnTo>
                    <a:pt x="81394" y="122897"/>
                  </a:lnTo>
                  <a:lnTo>
                    <a:pt x="78257" y="124167"/>
                  </a:lnTo>
                  <a:lnTo>
                    <a:pt x="78524" y="122847"/>
                  </a:lnTo>
                  <a:lnTo>
                    <a:pt x="77787" y="123659"/>
                  </a:lnTo>
                  <a:lnTo>
                    <a:pt x="76822" y="124307"/>
                  </a:lnTo>
                  <a:lnTo>
                    <a:pt x="72910" y="124942"/>
                  </a:lnTo>
                  <a:lnTo>
                    <a:pt x="70319" y="123113"/>
                  </a:lnTo>
                  <a:lnTo>
                    <a:pt x="69570" y="118554"/>
                  </a:lnTo>
                  <a:lnTo>
                    <a:pt x="70370" y="116852"/>
                  </a:lnTo>
                  <a:lnTo>
                    <a:pt x="71716" y="115760"/>
                  </a:lnTo>
                  <a:lnTo>
                    <a:pt x="68402" y="116243"/>
                  </a:lnTo>
                  <a:lnTo>
                    <a:pt x="66116" y="119303"/>
                  </a:lnTo>
                  <a:lnTo>
                    <a:pt x="66713" y="123278"/>
                  </a:lnTo>
                  <a:lnTo>
                    <a:pt x="67729" y="125374"/>
                  </a:lnTo>
                  <a:lnTo>
                    <a:pt x="68376" y="126098"/>
                  </a:lnTo>
                  <a:lnTo>
                    <a:pt x="70396" y="127482"/>
                  </a:lnTo>
                  <a:lnTo>
                    <a:pt x="71907" y="127889"/>
                  </a:lnTo>
                  <a:lnTo>
                    <a:pt x="76098" y="127266"/>
                  </a:lnTo>
                  <a:lnTo>
                    <a:pt x="76517" y="126834"/>
                  </a:lnTo>
                  <a:lnTo>
                    <a:pt x="76606" y="129959"/>
                  </a:lnTo>
                  <a:lnTo>
                    <a:pt x="81521" y="135775"/>
                  </a:lnTo>
                  <a:lnTo>
                    <a:pt x="86995" y="135610"/>
                  </a:lnTo>
                  <a:lnTo>
                    <a:pt x="89839" y="132600"/>
                  </a:lnTo>
                  <a:close/>
                </a:path>
                <a:path w="142875" h="208914">
                  <a:moveTo>
                    <a:pt x="92062" y="95173"/>
                  </a:moveTo>
                  <a:lnTo>
                    <a:pt x="91592" y="95580"/>
                  </a:lnTo>
                  <a:lnTo>
                    <a:pt x="91033" y="95910"/>
                  </a:lnTo>
                  <a:lnTo>
                    <a:pt x="87769" y="96977"/>
                  </a:lnTo>
                  <a:lnTo>
                    <a:pt x="84924" y="95554"/>
                  </a:lnTo>
                  <a:lnTo>
                    <a:pt x="83629" y="91643"/>
                  </a:lnTo>
                  <a:lnTo>
                    <a:pt x="83769" y="90297"/>
                  </a:lnTo>
                  <a:lnTo>
                    <a:pt x="84340" y="89166"/>
                  </a:lnTo>
                  <a:lnTo>
                    <a:pt x="81711" y="89916"/>
                  </a:lnTo>
                  <a:lnTo>
                    <a:pt x="79921" y="92329"/>
                  </a:lnTo>
                  <a:lnTo>
                    <a:pt x="80022" y="95796"/>
                  </a:lnTo>
                  <a:lnTo>
                    <a:pt x="80213" y="97078"/>
                  </a:lnTo>
                  <a:lnTo>
                    <a:pt x="80810" y="98196"/>
                  </a:lnTo>
                  <a:lnTo>
                    <a:pt x="82956" y="100418"/>
                  </a:lnTo>
                  <a:lnTo>
                    <a:pt x="84874" y="101155"/>
                  </a:lnTo>
                  <a:lnTo>
                    <a:pt x="88023" y="100622"/>
                  </a:lnTo>
                  <a:lnTo>
                    <a:pt x="88798" y="100291"/>
                  </a:lnTo>
                  <a:lnTo>
                    <a:pt x="90982" y="98780"/>
                  </a:lnTo>
                  <a:lnTo>
                    <a:pt x="91986" y="97078"/>
                  </a:lnTo>
                  <a:lnTo>
                    <a:pt x="92062" y="95173"/>
                  </a:lnTo>
                  <a:close/>
                </a:path>
                <a:path w="142875" h="208914">
                  <a:moveTo>
                    <a:pt x="92595" y="105016"/>
                  </a:moveTo>
                  <a:lnTo>
                    <a:pt x="92062" y="104254"/>
                  </a:lnTo>
                  <a:lnTo>
                    <a:pt x="91681" y="103378"/>
                  </a:lnTo>
                  <a:lnTo>
                    <a:pt x="91325" y="101231"/>
                  </a:lnTo>
                  <a:lnTo>
                    <a:pt x="91478" y="100101"/>
                  </a:lnTo>
                  <a:lnTo>
                    <a:pt x="91871" y="99072"/>
                  </a:lnTo>
                  <a:lnTo>
                    <a:pt x="90462" y="101003"/>
                  </a:lnTo>
                  <a:lnTo>
                    <a:pt x="90030" y="102323"/>
                  </a:lnTo>
                  <a:lnTo>
                    <a:pt x="90106" y="104533"/>
                  </a:lnTo>
                  <a:lnTo>
                    <a:pt x="90284" y="105283"/>
                  </a:lnTo>
                  <a:lnTo>
                    <a:pt x="90576" y="105981"/>
                  </a:lnTo>
                  <a:lnTo>
                    <a:pt x="91160" y="105537"/>
                  </a:lnTo>
                  <a:lnTo>
                    <a:pt x="91821" y="105181"/>
                  </a:lnTo>
                  <a:lnTo>
                    <a:pt x="92595" y="105016"/>
                  </a:lnTo>
                  <a:close/>
                </a:path>
                <a:path w="142875" h="208914">
                  <a:moveTo>
                    <a:pt x="93662" y="69151"/>
                  </a:moveTo>
                  <a:lnTo>
                    <a:pt x="93472" y="63220"/>
                  </a:lnTo>
                  <a:lnTo>
                    <a:pt x="90678" y="60604"/>
                  </a:lnTo>
                  <a:lnTo>
                    <a:pt x="86753" y="60718"/>
                  </a:lnTo>
                  <a:lnTo>
                    <a:pt x="85674" y="61010"/>
                  </a:lnTo>
                  <a:lnTo>
                    <a:pt x="86220" y="62217"/>
                  </a:lnTo>
                  <a:lnTo>
                    <a:pt x="86829" y="65925"/>
                  </a:lnTo>
                  <a:lnTo>
                    <a:pt x="85140" y="68783"/>
                  </a:lnTo>
                  <a:lnTo>
                    <a:pt x="82435" y="69938"/>
                  </a:lnTo>
                  <a:lnTo>
                    <a:pt x="82880" y="70637"/>
                  </a:lnTo>
                  <a:lnTo>
                    <a:pt x="83464" y="71234"/>
                  </a:lnTo>
                  <a:lnTo>
                    <a:pt x="84150" y="71691"/>
                  </a:lnTo>
                  <a:lnTo>
                    <a:pt x="84836" y="71272"/>
                  </a:lnTo>
                  <a:lnTo>
                    <a:pt x="86906" y="70751"/>
                  </a:lnTo>
                  <a:lnTo>
                    <a:pt x="88506" y="71272"/>
                  </a:lnTo>
                  <a:lnTo>
                    <a:pt x="89700" y="72301"/>
                  </a:lnTo>
                  <a:lnTo>
                    <a:pt x="92036" y="71399"/>
                  </a:lnTo>
                  <a:lnTo>
                    <a:pt x="93662" y="69151"/>
                  </a:lnTo>
                  <a:close/>
                </a:path>
                <a:path w="142875" h="208914">
                  <a:moveTo>
                    <a:pt x="95605" y="22364"/>
                  </a:moveTo>
                  <a:lnTo>
                    <a:pt x="95554" y="20751"/>
                  </a:lnTo>
                  <a:lnTo>
                    <a:pt x="95364" y="20205"/>
                  </a:lnTo>
                  <a:lnTo>
                    <a:pt x="94703" y="21653"/>
                  </a:lnTo>
                  <a:lnTo>
                    <a:pt x="93459" y="22796"/>
                  </a:lnTo>
                  <a:lnTo>
                    <a:pt x="90932" y="23241"/>
                  </a:lnTo>
                  <a:lnTo>
                    <a:pt x="90131" y="23126"/>
                  </a:lnTo>
                  <a:lnTo>
                    <a:pt x="89369" y="22885"/>
                  </a:lnTo>
                  <a:lnTo>
                    <a:pt x="88404" y="22555"/>
                  </a:lnTo>
                  <a:lnTo>
                    <a:pt x="87985" y="22263"/>
                  </a:lnTo>
                  <a:lnTo>
                    <a:pt x="87325" y="22987"/>
                  </a:lnTo>
                  <a:lnTo>
                    <a:pt x="86944" y="23939"/>
                  </a:lnTo>
                  <a:lnTo>
                    <a:pt x="87363" y="26822"/>
                  </a:lnTo>
                  <a:lnTo>
                    <a:pt x="89077" y="28079"/>
                  </a:lnTo>
                  <a:lnTo>
                    <a:pt x="92748" y="27546"/>
                  </a:lnTo>
                  <a:lnTo>
                    <a:pt x="93992" y="25882"/>
                  </a:lnTo>
                  <a:lnTo>
                    <a:pt x="93764" y="24079"/>
                  </a:lnTo>
                  <a:lnTo>
                    <a:pt x="94856" y="23495"/>
                  </a:lnTo>
                  <a:lnTo>
                    <a:pt x="95605" y="22364"/>
                  </a:lnTo>
                  <a:close/>
                </a:path>
                <a:path w="142875" h="208914">
                  <a:moveTo>
                    <a:pt x="95948" y="159321"/>
                  </a:moveTo>
                  <a:lnTo>
                    <a:pt x="95224" y="154432"/>
                  </a:lnTo>
                  <a:lnTo>
                    <a:pt x="93916" y="152730"/>
                  </a:lnTo>
                  <a:lnTo>
                    <a:pt x="90970" y="151130"/>
                  </a:lnTo>
                  <a:lnTo>
                    <a:pt x="89547" y="150812"/>
                  </a:lnTo>
                  <a:lnTo>
                    <a:pt x="86537" y="151257"/>
                  </a:lnTo>
                  <a:lnTo>
                    <a:pt x="85217" y="152006"/>
                  </a:lnTo>
                  <a:lnTo>
                    <a:pt x="84251" y="153047"/>
                  </a:lnTo>
                  <a:lnTo>
                    <a:pt x="84099" y="153035"/>
                  </a:lnTo>
                  <a:lnTo>
                    <a:pt x="81318" y="153111"/>
                  </a:lnTo>
                  <a:lnTo>
                    <a:pt x="79146" y="155409"/>
                  </a:lnTo>
                  <a:lnTo>
                    <a:pt x="79286" y="160210"/>
                  </a:lnTo>
                  <a:lnTo>
                    <a:pt x="80594" y="161937"/>
                  </a:lnTo>
                  <a:lnTo>
                    <a:pt x="83019" y="162890"/>
                  </a:lnTo>
                  <a:lnTo>
                    <a:pt x="83693" y="163017"/>
                  </a:lnTo>
                  <a:lnTo>
                    <a:pt x="84696" y="162979"/>
                  </a:lnTo>
                  <a:lnTo>
                    <a:pt x="85242" y="162801"/>
                  </a:lnTo>
                  <a:lnTo>
                    <a:pt x="86156" y="163436"/>
                  </a:lnTo>
                  <a:lnTo>
                    <a:pt x="87249" y="163842"/>
                  </a:lnTo>
                  <a:lnTo>
                    <a:pt x="89458" y="164007"/>
                  </a:lnTo>
                  <a:lnTo>
                    <a:pt x="90766" y="163817"/>
                  </a:lnTo>
                  <a:lnTo>
                    <a:pt x="91465" y="163550"/>
                  </a:lnTo>
                  <a:lnTo>
                    <a:pt x="94500" y="161950"/>
                  </a:lnTo>
                  <a:lnTo>
                    <a:pt x="95948" y="159321"/>
                  </a:lnTo>
                  <a:close/>
                </a:path>
                <a:path w="142875" h="208914">
                  <a:moveTo>
                    <a:pt x="96520" y="15951"/>
                  </a:moveTo>
                  <a:lnTo>
                    <a:pt x="96050" y="13652"/>
                  </a:lnTo>
                  <a:lnTo>
                    <a:pt x="95364" y="12687"/>
                  </a:lnTo>
                  <a:lnTo>
                    <a:pt x="94475" y="11976"/>
                  </a:lnTo>
                  <a:lnTo>
                    <a:pt x="94335" y="12763"/>
                  </a:lnTo>
                  <a:lnTo>
                    <a:pt x="93929" y="13423"/>
                  </a:lnTo>
                  <a:lnTo>
                    <a:pt x="93345" y="13919"/>
                  </a:lnTo>
                  <a:lnTo>
                    <a:pt x="94589" y="14630"/>
                  </a:lnTo>
                  <a:lnTo>
                    <a:pt x="95542" y="15798"/>
                  </a:lnTo>
                  <a:lnTo>
                    <a:pt x="95859" y="17526"/>
                  </a:lnTo>
                  <a:lnTo>
                    <a:pt x="95808" y="17957"/>
                  </a:lnTo>
                  <a:lnTo>
                    <a:pt x="96266" y="17018"/>
                  </a:lnTo>
                  <a:lnTo>
                    <a:pt x="96520" y="15951"/>
                  </a:lnTo>
                  <a:close/>
                </a:path>
                <a:path w="142875" h="208914">
                  <a:moveTo>
                    <a:pt x="98806" y="187591"/>
                  </a:moveTo>
                  <a:lnTo>
                    <a:pt x="98145" y="183235"/>
                  </a:lnTo>
                  <a:lnTo>
                    <a:pt x="96672" y="181698"/>
                  </a:lnTo>
                  <a:lnTo>
                    <a:pt x="94170" y="181013"/>
                  </a:lnTo>
                  <a:lnTo>
                    <a:pt x="93472" y="180936"/>
                  </a:lnTo>
                  <a:lnTo>
                    <a:pt x="90004" y="181444"/>
                  </a:lnTo>
                  <a:lnTo>
                    <a:pt x="88112" y="183984"/>
                  </a:lnTo>
                  <a:lnTo>
                    <a:pt x="88925" y="189433"/>
                  </a:lnTo>
                  <a:lnTo>
                    <a:pt x="91478" y="191300"/>
                  </a:lnTo>
                  <a:lnTo>
                    <a:pt x="94602" y="190842"/>
                  </a:lnTo>
                  <a:lnTo>
                    <a:pt x="95250" y="190525"/>
                  </a:lnTo>
                  <a:lnTo>
                    <a:pt x="97396" y="189712"/>
                  </a:lnTo>
                  <a:lnTo>
                    <a:pt x="98806" y="187591"/>
                  </a:lnTo>
                  <a:close/>
                </a:path>
                <a:path w="142875" h="208914">
                  <a:moveTo>
                    <a:pt x="99783" y="109245"/>
                  </a:moveTo>
                  <a:lnTo>
                    <a:pt x="99555" y="108635"/>
                  </a:lnTo>
                  <a:lnTo>
                    <a:pt x="99555" y="108127"/>
                  </a:lnTo>
                  <a:lnTo>
                    <a:pt x="99618" y="107632"/>
                  </a:lnTo>
                  <a:lnTo>
                    <a:pt x="98742" y="107835"/>
                  </a:lnTo>
                  <a:lnTo>
                    <a:pt x="98107" y="107848"/>
                  </a:lnTo>
                  <a:lnTo>
                    <a:pt x="98488" y="108610"/>
                  </a:lnTo>
                  <a:lnTo>
                    <a:pt x="98602" y="109283"/>
                  </a:lnTo>
                  <a:lnTo>
                    <a:pt x="98539" y="109524"/>
                  </a:lnTo>
                  <a:lnTo>
                    <a:pt x="98539" y="109753"/>
                  </a:lnTo>
                  <a:lnTo>
                    <a:pt x="98983" y="109626"/>
                  </a:lnTo>
                  <a:lnTo>
                    <a:pt x="99783" y="109245"/>
                  </a:lnTo>
                  <a:close/>
                </a:path>
                <a:path w="142875" h="208914">
                  <a:moveTo>
                    <a:pt x="99923" y="66916"/>
                  </a:moveTo>
                  <a:lnTo>
                    <a:pt x="98564" y="66255"/>
                  </a:lnTo>
                  <a:lnTo>
                    <a:pt x="97472" y="65062"/>
                  </a:lnTo>
                  <a:lnTo>
                    <a:pt x="96380" y="61772"/>
                  </a:lnTo>
                  <a:lnTo>
                    <a:pt x="96710" y="59956"/>
                  </a:lnTo>
                  <a:lnTo>
                    <a:pt x="97650" y="58521"/>
                  </a:lnTo>
                  <a:lnTo>
                    <a:pt x="97091" y="57734"/>
                  </a:lnTo>
                  <a:lnTo>
                    <a:pt x="96608" y="58242"/>
                  </a:lnTo>
                  <a:lnTo>
                    <a:pt x="96050" y="58686"/>
                  </a:lnTo>
                  <a:lnTo>
                    <a:pt x="95415" y="59029"/>
                  </a:lnTo>
                  <a:lnTo>
                    <a:pt x="94640" y="60058"/>
                  </a:lnTo>
                  <a:lnTo>
                    <a:pt x="94272" y="61366"/>
                  </a:lnTo>
                  <a:lnTo>
                    <a:pt x="94869" y="65366"/>
                  </a:lnTo>
                  <a:lnTo>
                    <a:pt x="97282" y="67170"/>
                  </a:lnTo>
                  <a:lnTo>
                    <a:pt x="99923" y="66916"/>
                  </a:lnTo>
                  <a:close/>
                </a:path>
                <a:path w="142875" h="208914">
                  <a:moveTo>
                    <a:pt x="101257" y="83680"/>
                  </a:moveTo>
                  <a:lnTo>
                    <a:pt x="100952" y="82118"/>
                  </a:lnTo>
                  <a:lnTo>
                    <a:pt x="100634" y="81419"/>
                  </a:lnTo>
                  <a:lnTo>
                    <a:pt x="98844" y="78524"/>
                  </a:lnTo>
                  <a:lnTo>
                    <a:pt x="96139" y="77228"/>
                  </a:lnTo>
                  <a:lnTo>
                    <a:pt x="92011" y="78041"/>
                  </a:lnTo>
                  <a:lnTo>
                    <a:pt x="90843" y="78714"/>
                  </a:lnTo>
                  <a:lnTo>
                    <a:pt x="89941" y="79629"/>
                  </a:lnTo>
                  <a:lnTo>
                    <a:pt x="90271" y="80797"/>
                  </a:lnTo>
                  <a:lnTo>
                    <a:pt x="90627" y="82918"/>
                  </a:lnTo>
                  <a:lnTo>
                    <a:pt x="89890" y="84963"/>
                  </a:lnTo>
                  <a:lnTo>
                    <a:pt x="88531" y="86499"/>
                  </a:lnTo>
                  <a:lnTo>
                    <a:pt x="90754" y="86360"/>
                  </a:lnTo>
                  <a:lnTo>
                    <a:pt x="92875" y="87630"/>
                  </a:lnTo>
                  <a:lnTo>
                    <a:pt x="93687" y="90081"/>
                  </a:lnTo>
                  <a:lnTo>
                    <a:pt x="93700" y="90601"/>
                  </a:lnTo>
                  <a:lnTo>
                    <a:pt x="94424" y="90703"/>
                  </a:lnTo>
                  <a:lnTo>
                    <a:pt x="100355" y="86791"/>
                  </a:lnTo>
                  <a:lnTo>
                    <a:pt x="100609" y="86169"/>
                  </a:lnTo>
                  <a:lnTo>
                    <a:pt x="101041" y="85661"/>
                  </a:lnTo>
                  <a:lnTo>
                    <a:pt x="101244" y="84429"/>
                  </a:lnTo>
                  <a:lnTo>
                    <a:pt x="101257" y="83680"/>
                  </a:lnTo>
                  <a:close/>
                </a:path>
                <a:path w="142875" h="208914">
                  <a:moveTo>
                    <a:pt x="102425" y="34201"/>
                  </a:moveTo>
                  <a:lnTo>
                    <a:pt x="101727" y="33921"/>
                  </a:lnTo>
                  <a:lnTo>
                    <a:pt x="101079" y="33528"/>
                  </a:lnTo>
                  <a:lnTo>
                    <a:pt x="100520" y="33032"/>
                  </a:lnTo>
                  <a:lnTo>
                    <a:pt x="100025" y="33832"/>
                  </a:lnTo>
                  <a:lnTo>
                    <a:pt x="99669" y="34721"/>
                  </a:lnTo>
                  <a:lnTo>
                    <a:pt x="99720" y="36156"/>
                  </a:lnTo>
                  <a:lnTo>
                    <a:pt x="99974" y="36906"/>
                  </a:lnTo>
                  <a:lnTo>
                    <a:pt x="100520" y="35801"/>
                  </a:lnTo>
                  <a:lnTo>
                    <a:pt x="101358" y="34861"/>
                  </a:lnTo>
                  <a:lnTo>
                    <a:pt x="102425" y="34201"/>
                  </a:lnTo>
                  <a:close/>
                </a:path>
                <a:path w="142875" h="208914">
                  <a:moveTo>
                    <a:pt x="106832" y="79298"/>
                  </a:moveTo>
                  <a:close/>
                </a:path>
                <a:path w="142875" h="208914">
                  <a:moveTo>
                    <a:pt x="109474" y="34290"/>
                  </a:moveTo>
                  <a:lnTo>
                    <a:pt x="109410" y="34036"/>
                  </a:lnTo>
                  <a:lnTo>
                    <a:pt x="109397" y="33769"/>
                  </a:lnTo>
                  <a:lnTo>
                    <a:pt x="109270" y="33477"/>
                  </a:lnTo>
                  <a:lnTo>
                    <a:pt x="109156" y="33274"/>
                  </a:lnTo>
                  <a:lnTo>
                    <a:pt x="109029" y="33134"/>
                  </a:lnTo>
                  <a:lnTo>
                    <a:pt x="108559" y="33528"/>
                  </a:lnTo>
                  <a:lnTo>
                    <a:pt x="108305" y="33680"/>
                  </a:lnTo>
                  <a:lnTo>
                    <a:pt x="108712" y="33845"/>
                  </a:lnTo>
                  <a:lnTo>
                    <a:pt x="109105" y="34048"/>
                  </a:lnTo>
                  <a:lnTo>
                    <a:pt x="109474" y="34290"/>
                  </a:lnTo>
                  <a:close/>
                </a:path>
                <a:path w="142875" h="208914">
                  <a:moveTo>
                    <a:pt x="114287" y="39878"/>
                  </a:moveTo>
                  <a:lnTo>
                    <a:pt x="114223" y="38468"/>
                  </a:lnTo>
                  <a:lnTo>
                    <a:pt x="113576" y="37744"/>
                  </a:lnTo>
                  <a:lnTo>
                    <a:pt x="113093" y="36880"/>
                  </a:lnTo>
                  <a:lnTo>
                    <a:pt x="112852" y="35890"/>
                  </a:lnTo>
                  <a:lnTo>
                    <a:pt x="112242" y="35458"/>
                  </a:lnTo>
                  <a:lnTo>
                    <a:pt x="111506" y="35267"/>
                  </a:lnTo>
                  <a:lnTo>
                    <a:pt x="110718" y="35306"/>
                  </a:lnTo>
                  <a:lnTo>
                    <a:pt x="111340" y="35966"/>
                  </a:lnTo>
                  <a:lnTo>
                    <a:pt x="111836" y="36766"/>
                  </a:lnTo>
                  <a:lnTo>
                    <a:pt x="112585" y="39014"/>
                  </a:lnTo>
                  <a:lnTo>
                    <a:pt x="112560" y="40398"/>
                  </a:lnTo>
                  <a:lnTo>
                    <a:pt x="112166" y="41643"/>
                  </a:lnTo>
                  <a:lnTo>
                    <a:pt x="113461" y="41109"/>
                  </a:lnTo>
                  <a:lnTo>
                    <a:pt x="114287" y="39878"/>
                  </a:lnTo>
                  <a:close/>
                </a:path>
                <a:path w="142875" h="208914">
                  <a:moveTo>
                    <a:pt x="116332" y="146380"/>
                  </a:moveTo>
                  <a:lnTo>
                    <a:pt x="116103" y="139179"/>
                  </a:lnTo>
                  <a:lnTo>
                    <a:pt x="113080" y="136347"/>
                  </a:lnTo>
                  <a:lnTo>
                    <a:pt x="106946" y="136537"/>
                  </a:lnTo>
                  <a:lnTo>
                    <a:pt x="104838" y="138010"/>
                  </a:lnTo>
                  <a:lnTo>
                    <a:pt x="103479" y="140716"/>
                  </a:lnTo>
                  <a:lnTo>
                    <a:pt x="103251" y="141389"/>
                  </a:lnTo>
                  <a:lnTo>
                    <a:pt x="103073" y="142811"/>
                  </a:lnTo>
                  <a:lnTo>
                    <a:pt x="103136" y="144843"/>
                  </a:lnTo>
                  <a:lnTo>
                    <a:pt x="103822" y="146329"/>
                  </a:lnTo>
                  <a:lnTo>
                    <a:pt x="105676" y="148196"/>
                  </a:lnTo>
                  <a:lnTo>
                    <a:pt x="107200" y="149161"/>
                  </a:lnTo>
                  <a:lnTo>
                    <a:pt x="108483" y="149542"/>
                  </a:lnTo>
                  <a:lnTo>
                    <a:pt x="113474" y="149390"/>
                  </a:lnTo>
                  <a:lnTo>
                    <a:pt x="116332" y="146380"/>
                  </a:lnTo>
                  <a:close/>
                </a:path>
                <a:path w="142875" h="208914">
                  <a:moveTo>
                    <a:pt x="123456" y="167144"/>
                  </a:moveTo>
                  <a:lnTo>
                    <a:pt x="122961" y="163804"/>
                  </a:lnTo>
                  <a:lnTo>
                    <a:pt x="120497" y="161874"/>
                  </a:lnTo>
                  <a:lnTo>
                    <a:pt x="120497" y="169113"/>
                  </a:lnTo>
                  <a:lnTo>
                    <a:pt x="118173" y="166954"/>
                  </a:lnTo>
                  <a:lnTo>
                    <a:pt x="120497" y="169113"/>
                  </a:lnTo>
                  <a:lnTo>
                    <a:pt x="120497" y="161874"/>
                  </a:lnTo>
                  <a:lnTo>
                    <a:pt x="119989" y="161467"/>
                  </a:lnTo>
                  <a:lnTo>
                    <a:pt x="115989" y="161645"/>
                  </a:lnTo>
                  <a:lnTo>
                    <a:pt x="112395" y="162179"/>
                  </a:lnTo>
                  <a:lnTo>
                    <a:pt x="109918" y="165493"/>
                  </a:lnTo>
                  <a:lnTo>
                    <a:pt x="110528" y="169557"/>
                  </a:lnTo>
                  <a:lnTo>
                    <a:pt x="110832" y="170459"/>
                  </a:lnTo>
                  <a:lnTo>
                    <a:pt x="110655" y="171005"/>
                  </a:lnTo>
                  <a:lnTo>
                    <a:pt x="110528" y="171577"/>
                  </a:lnTo>
                  <a:lnTo>
                    <a:pt x="110566" y="172847"/>
                  </a:lnTo>
                  <a:lnTo>
                    <a:pt x="110718" y="173469"/>
                  </a:lnTo>
                  <a:lnTo>
                    <a:pt x="111785" y="175844"/>
                  </a:lnTo>
                  <a:lnTo>
                    <a:pt x="113614" y="177063"/>
                  </a:lnTo>
                  <a:lnTo>
                    <a:pt x="115887" y="176999"/>
                  </a:lnTo>
                  <a:lnTo>
                    <a:pt x="116192" y="176898"/>
                  </a:lnTo>
                  <a:lnTo>
                    <a:pt x="118071" y="176644"/>
                  </a:lnTo>
                  <a:lnTo>
                    <a:pt x="119634" y="175437"/>
                  </a:lnTo>
                  <a:lnTo>
                    <a:pt x="120256" y="173723"/>
                  </a:lnTo>
                  <a:lnTo>
                    <a:pt x="122186" y="172605"/>
                  </a:lnTo>
                  <a:lnTo>
                    <a:pt x="123444" y="170561"/>
                  </a:lnTo>
                  <a:lnTo>
                    <a:pt x="123456" y="167144"/>
                  </a:lnTo>
                  <a:close/>
                </a:path>
                <a:path w="142875" h="208914">
                  <a:moveTo>
                    <a:pt x="126123" y="189280"/>
                  </a:moveTo>
                  <a:lnTo>
                    <a:pt x="125564" y="188899"/>
                  </a:lnTo>
                  <a:lnTo>
                    <a:pt x="124917" y="188658"/>
                  </a:lnTo>
                  <a:lnTo>
                    <a:pt x="122339" y="188722"/>
                  </a:lnTo>
                  <a:lnTo>
                    <a:pt x="120865" y="190271"/>
                  </a:lnTo>
                  <a:lnTo>
                    <a:pt x="120954" y="192913"/>
                  </a:lnTo>
                  <a:lnTo>
                    <a:pt x="121297" y="193611"/>
                  </a:lnTo>
                  <a:lnTo>
                    <a:pt x="121780" y="194170"/>
                  </a:lnTo>
                  <a:lnTo>
                    <a:pt x="121361" y="195033"/>
                  </a:lnTo>
                  <a:lnTo>
                    <a:pt x="121119" y="195986"/>
                  </a:lnTo>
                  <a:lnTo>
                    <a:pt x="121285" y="197116"/>
                  </a:lnTo>
                  <a:lnTo>
                    <a:pt x="121513" y="197675"/>
                  </a:lnTo>
                  <a:lnTo>
                    <a:pt x="122961" y="195072"/>
                  </a:lnTo>
                  <a:lnTo>
                    <a:pt x="122491" y="194868"/>
                  </a:lnTo>
                  <a:lnTo>
                    <a:pt x="122110" y="194551"/>
                  </a:lnTo>
                  <a:lnTo>
                    <a:pt x="122491" y="194856"/>
                  </a:lnTo>
                  <a:lnTo>
                    <a:pt x="122961" y="195059"/>
                  </a:lnTo>
                  <a:lnTo>
                    <a:pt x="125120" y="191236"/>
                  </a:lnTo>
                  <a:lnTo>
                    <a:pt x="126123" y="189280"/>
                  </a:lnTo>
                  <a:close/>
                </a:path>
                <a:path w="142875" h="208914">
                  <a:moveTo>
                    <a:pt x="128663" y="119240"/>
                  </a:moveTo>
                  <a:lnTo>
                    <a:pt x="128447" y="112229"/>
                  </a:lnTo>
                  <a:lnTo>
                    <a:pt x="125717" y="109537"/>
                  </a:lnTo>
                  <a:lnTo>
                    <a:pt x="122351" y="109359"/>
                  </a:lnTo>
                  <a:lnTo>
                    <a:pt x="121691" y="109905"/>
                  </a:lnTo>
                  <a:lnTo>
                    <a:pt x="120929" y="110363"/>
                  </a:lnTo>
                  <a:lnTo>
                    <a:pt x="119418" y="110617"/>
                  </a:lnTo>
                  <a:lnTo>
                    <a:pt x="118275" y="110451"/>
                  </a:lnTo>
                  <a:lnTo>
                    <a:pt x="116560" y="111925"/>
                  </a:lnTo>
                  <a:lnTo>
                    <a:pt x="115798" y="113182"/>
                  </a:lnTo>
                  <a:lnTo>
                    <a:pt x="115531" y="114630"/>
                  </a:lnTo>
                  <a:lnTo>
                    <a:pt x="117944" y="115201"/>
                  </a:lnTo>
                  <a:lnTo>
                    <a:pt x="119938" y="117106"/>
                  </a:lnTo>
                  <a:lnTo>
                    <a:pt x="120624" y="120523"/>
                  </a:lnTo>
                  <a:lnTo>
                    <a:pt x="120611" y="121361"/>
                  </a:lnTo>
                  <a:lnTo>
                    <a:pt x="120459" y="122148"/>
                  </a:lnTo>
                  <a:lnTo>
                    <a:pt x="121577" y="122364"/>
                  </a:lnTo>
                  <a:lnTo>
                    <a:pt x="125806" y="122250"/>
                  </a:lnTo>
                  <a:lnTo>
                    <a:pt x="128663" y="119240"/>
                  </a:lnTo>
                  <a:close/>
                </a:path>
                <a:path w="142875" h="208914">
                  <a:moveTo>
                    <a:pt x="128689" y="57061"/>
                  </a:moveTo>
                  <a:lnTo>
                    <a:pt x="126644" y="52781"/>
                  </a:lnTo>
                  <a:lnTo>
                    <a:pt x="125552" y="53213"/>
                  </a:lnTo>
                  <a:lnTo>
                    <a:pt x="125069" y="53555"/>
                  </a:lnTo>
                  <a:lnTo>
                    <a:pt x="123888" y="53365"/>
                  </a:lnTo>
                  <a:lnTo>
                    <a:pt x="122034" y="53644"/>
                  </a:lnTo>
                  <a:lnTo>
                    <a:pt x="121031" y="54279"/>
                  </a:lnTo>
                  <a:lnTo>
                    <a:pt x="120269" y="55143"/>
                  </a:lnTo>
                  <a:lnTo>
                    <a:pt x="121246" y="55435"/>
                  </a:lnTo>
                  <a:lnTo>
                    <a:pt x="122123" y="55956"/>
                  </a:lnTo>
                  <a:lnTo>
                    <a:pt x="122859" y="56642"/>
                  </a:lnTo>
                  <a:lnTo>
                    <a:pt x="123520" y="57315"/>
                  </a:lnTo>
                  <a:lnTo>
                    <a:pt x="123786" y="57708"/>
                  </a:lnTo>
                  <a:lnTo>
                    <a:pt x="124688" y="57061"/>
                  </a:lnTo>
                  <a:lnTo>
                    <a:pt x="126428" y="56502"/>
                  </a:lnTo>
                  <a:lnTo>
                    <a:pt x="127622" y="56629"/>
                  </a:lnTo>
                  <a:lnTo>
                    <a:pt x="128689" y="57061"/>
                  </a:lnTo>
                  <a:close/>
                </a:path>
                <a:path w="142875" h="208914">
                  <a:moveTo>
                    <a:pt x="129565" y="86664"/>
                  </a:moveTo>
                  <a:lnTo>
                    <a:pt x="127825" y="85737"/>
                  </a:lnTo>
                  <a:lnTo>
                    <a:pt x="126492" y="84074"/>
                  </a:lnTo>
                  <a:lnTo>
                    <a:pt x="125793" y="79832"/>
                  </a:lnTo>
                  <a:lnTo>
                    <a:pt x="126555" y="77774"/>
                  </a:lnTo>
                  <a:lnTo>
                    <a:pt x="127990" y="76339"/>
                  </a:lnTo>
                  <a:lnTo>
                    <a:pt x="127050" y="75984"/>
                  </a:lnTo>
                  <a:lnTo>
                    <a:pt x="126034" y="75831"/>
                  </a:lnTo>
                  <a:lnTo>
                    <a:pt x="121666" y="76479"/>
                  </a:lnTo>
                  <a:lnTo>
                    <a:pt x="119557" y="79311"/>
                  </a:lnTo>
                  <a:lnTo>
                    <a:pt x="119710" y="78917"/>
                  </a:lnTo>
                  <a:lnTo>
                    <a:pt x="119545" y="73660"/>
                  </a:lnTo>
                  <a:lnTo>
                    <a:pt x="116509" y="70827"/>
                  </a:lnTo>
                  <a:lnTo>
                    <a:pt x="112852" y="70942"/>
                  </a:lnTo>
                  <a:lnTo>
                    <a:pt x="113080" y="71755"/>
                  </a:lnTo>
                  <a:lnTo>
                    <a:pt x="113385" y="73596"/>
                  </a:lnTo>
                  <a:lnTo>
                    <a:pt x="112864" y="75374"/>
                  </a:lnTo>
                  <a:lnTo>
                    <a:pt x="111810" y="76758"/>
                  </a:lnTo>
                  <a:lnTo>
                    <a:pt x="113893" y="76809"/>
                  </a:lnTo>
                  <a:lnTo>
                    <a:pt x="115760" y="77952"/>
                  </a:lnTo>
                  <a:lnTo>
                    <a:pt x="116763" y="79717"/>
                  </a:lnTo>
                  <a:lnTo>
                    <a:pt x="117348" y="80225"/>
                  </a:lnTo>
                  <a:lnTo>
                    <a:pt x="117830" y="80848"/>
                  </a:lnTo>
                  <a:lnTo>
                    <a:pt x="118122" y="81610"/>
                  </a:lnTo>
                  <a:lnTo>
                    <a:pt x="119113" y="80429"/>
                  </a:lnTo>
                  <a:lnTo>
                    <a:pt x="119392" y="79705"/>
                  </a:lnTo>
                  <a:lnTo>
                    <a:pt x="120027" y="83921"/>
                  </a:lnTo>
                  <a:lnTo>
                    <a:pt x="120510" y="84886"/>
                  </a:lnTo>
                  <a:lnTo>
                    <a:pt x="121158" y="85699"/>
                  </a:lnTo>
                  <a:lnTo>
                    <a:pt x="123278" y="85547"/>
                  </a:lnTo>
                  <a:lnTo>
                    <a:pt x="120396" y="85775"/>
                  </a:lnTo>
                  <a:lnTo>
                    <a:pt x="116827" y="86474"/>
                  </a:lnTo>
                  <a:lnTo>
                    <a:pt x="114515" y="89916"/>
                  </a:lnTo>
                  <a:lnTo>
                    <a:pt x="115760" y="96240"/>
                  </a:lnTo>
                  <a:lnTo>
                    <a:pt x="114947" y="95694"/>
                  </a:lnTo>
                  <a:lnTo>
                    <a:pt x="108623" y="96621"/>
                  </a:lnTo>
                  <a:lnTo>
                    <a:pt x="106387" y="99123"/>
                  </a:lnTo>
                  <a:lnTo>
                    <a:pt x="106083" y="103060"/>
                  </a:lnTo>
                  <a:lnTo>
                    <a:pt x="106692" y="107149"/>
                  </a:lnTo>
                  <a:lnTo>
                    <a:pt x="110032" y="109613"/>
                  </a:lnTo>
                  <a:lnTo>
                    <a:pt x="114198" y="108991"/>
                  </a:lnTo>
                  <a:lnTo>
                    <a:pt x="115252" y="108597"/>
                  </a:lnTo>
                  <a:lnTo>
                    <a:pt x="114757" y="107975"/>
                  </a:lnTo>
                  <a:lnTo>
                    <a:pt x="114363" y="107276"/>
                  </a:lnTo>
                  <a:lnTo>
                    <a:pt x="113766" y="103708"/>
                  </a:lnTo>
                  <a:lnTo>
                    <a:pt x="115608" y="101142"/>
                  </a:lnTo>
                  <a:lnTo>
                    <a:pt x="118541" y="100647"/>
                  </a:lnTo>
                  <a:lnTo>
                    <a:pt x="118922" y="100698"/>
                  </a:lnTo>
                  <a:lnTo>
                    <a:pt x="118173" y="98348"/>
                  </a:lnTo>
                  <a:lnTo>
                    <a:pt x="118313" y="98450"/>
                  </a:lnTo>
                  <a:lnTo>
                    <a:pt x="121196" y="98653"/>
                  </a:lnTo>
                  <a:lnTo>
                    <a:pt x="122072" y="97485"/>
                  </a:lnTo>
                  <a:lnTo>
                    <a:pt x="123380" y="96634"/>
                  </a:lnTo>
                  <a:lnTo>
                    <a:pt x="125526" y="96291"/>
                  </a:lnTo>
                  <a:lnTo>
                    <a:pt x="126657" y="96380"/>
                  </a:lnTo>
                  <a:lnTo>
                    <a:pt x="127901" y="94919"/>
                  </a:lnTo>
                  <a:lnTo>
                    <a:pt x="128524" y="92938"/>
                  </a:lnTo>
                  <a:lnTo>
                    <a:pt x="127889" y="89750"/>
                  </a:lnTo>
                  <a:lnTo>
                    <a:pt x="127330" y="88734"/>
                  </a:lnTo>
                  <a:lnTo>
                    <a:pt x="125260" y="86385"/>
                  </a:lnTo>
                  <a:lnTo>
                    <a:pt x="126593" y="87896"/>
                  </a:lnTo>
                  <a:lnTo>
                    <a:pt x="127825" y="87731"/>
                  </a:lnTo>
                  <a:lnTo>
                    <a:pt x="128778" y="87287"/>
                  </a:lnTo>
                  <a:lnTo>
                    <a:pt x="129565" y="86664"/>
                  </a:lnTo>
                  <a:close/>
                </a:path>
                <a:path w="142875" h="208914">
                  <a:moveTo>
                    <a:pt x="129997" y="149834"/>
                  </a:moveTo>
                  <a:lnTo>
                    <a:pt x="129413" y="146913"/>
                  </a:lnTo>
                  <a:lnTo>
                    <a:pt x="129057" y="146253"/>
                  </a:lnTo>
                  <a:lnTo>
                    <a:pt x="127495" y="144195"/>
                  </a:lnTo>
                  <a:lnTo>
                    <a:pt x="125615" y="143370"/>
                  </a:lnTo>
                  <a:lnTo>
                    <a:pt x="122936" y="143903"/>
                  </a:lnTo>
                  <a:lnTo>
                    <a:pt x="122288" y="144208"/>
                  </a:lnTo>
                  <a:lnTo>
                    <a:pt x="121450" y="144818"/>
                  </a:lnTo>
                  <a:lnTo>
                    <a:pt x="121043" y="145300"/>
                  </a:lnTo>
                  <a:lnTo>
                    <a:pt x="121742" y="145808"/>
                  </a:lnTo>
                  <a:lnTo>
                    <a:pt x="122237" y="146570"/>
                  </a:lnTo>
                  <a:lnTo>
                    <a:pt x="122656" y="149047"/>
                  </a:lnTo>
                  <a:lnTo>
                    <a:pt x="121742" y="150482"/>
                  </a:lnTo>
                  <a:lnTo>
                    <a:pt x="120319" y="151066"/>
                  </a:lnTo>
                  <a:lnTo>
                    <a:pt x="121361" y="152882"/>
                  </a:lnTo>
                  <a:lnTo>
                    <a:pt x="123431" y="153974"/>
                  </a:lnTo>
                  <a:lnTo>
                    <a:pt x="126161" y="153428"/>
                  </a:lnTo>
                  <a:lnTo>
                    <a:pt x="128917" y="151892"/>
                  </a:lnTo>
                  <a:lnTo>
                    <a:pt x="129997" y="149834"/>
                  </a:lnTo>
                  <a:close/>
                </a:path>
                <a:path w="142875" h="208914">
                  <a:moveTo>
                    <a:pt x="136321" y="163664"/>
                  </a:moveTo>
                  <a:lnTo>
                    <a:pt x="135915" y="163664"/>
                  </a:lnTo>
                  <a:lnTo>
                    <a:pt x="134086" y="164020"/>
                  </a:lnTo>
                  <a:lnTo>
                    <a:pt x="132892" y="165773"/>
                  </a:lnTo>
                  <a:lnTo>
                    <a:pt x="133400" y="168313"/>
                  </a:lnTo>
                  <a:lnTo>
                    <a:pt x="133819" y="168897"/>
                  </a:lnTo>
                  <a:lnTo>
                    <a:pt x="134442" y="169481"/>
                  </a:lnTo>
                  <a:lnTo>
                    <a:pt x="135737" y="165620"/>
                  </a:lnTo>
                  <a:lnTo>
                    <a:pt x="136321" y="163664"/>
                  </a:lnTo>
                  <a:close/>
                </a:path>
                <a:path w="142875" h="208914">
                  <a:moveTo>
                    <a:pt x="140893" y="142925"/>
                  </a:moveTo>
                  <a:lnTo>
                    <a:pt x="139496" y="141947"/>
                  </a:lnTo>
                  <a:lnTo>
                    <a:pt x="138303" y="141566"/>
                  </a:lnTo>
                  <a:lnTo>
                    <a:pt x="135648" y="141643"/>
                  </a:lnTo>
                  <a:lnTo>
                    <a:pt x="134416" y="142163"/>
                  </a:lnTo>
                  <a:lnTo>
                    <a:pt x="132118" y="144081"/>
                  </a:lnTo>
                  <a:lnTo>
                    <a:pt x="131279" y="145745"/>
                  </a:lnTo>
                  <a:lnTo>
                    <a:pt x="131419" y="150825"/>
                  </a:lnTo>
                  <a:lnTo>
                    <a:pt x="134124" y="153352"/>
                  </a:lnTo>
                  <a:lnTo>
                    <a:pt x="137972" y="153238"/>
                  </a:lnTo>
                  <a:lnTo>
                    <a:pt x="139065" y="152933"/>
                  </a:lnTo>
                  <a:lnTo>
                    <a:pt x="139776" y="149631"/>
                  </a:lnTo>
                  <a:lnTo>
                    <a:pt x="140385" y="146291"/>
                  </a:lnTo>
                  <a:lnTo>
                    <a:pt x="140893" y="142925"/>
                  </a:lnTo>
                  <a:close/>
                </a:path>
                <a:path w="142875" h="208914">
                  <a:moveTo>
                    <a:pt x="140970" y="98298"/>
                  </a:moveTo>
                  <a:lnTo>
                    <a:pt x="140017" y="92316"/>
                  </a:lnTo>
                  <a:lnTo>
                    <a:pt x="139395" y="89369"/>
                  </a:lnTo>
                  <a:lnTo>
                    <a:pt x="138671" y="90195"/>
                  </a:lnTo>
                  <a:lnTo>
                    <a:pt x="137706" y="90843"/>
                  </a:lnTo>
                  <a:lnTo>
                    <a:pt x="136055" y="91109"/>
                  </a:lnTo>
                  <a:lnTo>
                    <a:pt x="135140" y="90995"/>
                  </a:lnTo>
                  <a:lnTo>
                    <a:pt x="135356" y="91440"/>
                  </a:lnTo>
                  <a:lnTo>
                    <a:pt x="135813" y="93230"/>
                  </a:lnTo>
                  <a:lnTo>
                    <a:pt x="134734" y="95059"/>
                  </a:lnTo>
                  <a:lnTo>
                    <a:pt x="132626" y="95580"/>
                  </a:lnTo>
                  <a:lnTo>
                    <a:pt x="132041" y="95554"/>
                  </a:lnTo>
                  <a:lnTo>
                    <a:pt x="133159" y="97713"/>
                  </a:lnTo>
                  <a:lnTo>
                    <a:pt x="135445" y="99187"/>
                  </a:lnTo>
                  <a:lnTo>
                    <a:pt x="139115" y="99072"/>
                  </a:lnTo>
                  <a:lnTo>
                    <a:pt x="140093" y="98767"/>
                  </a:lnTo>
                  <a:lnTo>
                    <a:pt x="140970" y="98298"/>
                  </a:lnTo>
                  <a:close/>
                </a:path>
                <a:path w="142875" h="208914">
                  <a:moveTo>
                    <a:pt x="142417" y="126631"/>
                  </a:moveTo>
                  <a:lnTo>
                    <a:pt x="141655" y="126707"/>
                  </a:lnTo>
                  <a:lnTo>
                    <a:pt x="140906" y="126619"/>
                  </a:lnTo>
                  <a:lnTo>
                    <a:pt x="140208" y="126403"/>
                  </a:lnTo>
                  <a:lnTo>
                    <a:pt x="140131" y="127482"/>
                  </a:lnTo>
                  <a:lnTo>
                    <a:pt x="140182" y="129247"/>
                  </a:lnTo>
                  <a:lnTo>
                    <a:pt x="140944" y="130822"/>
                  </a:lnTo>
                  <a:lnTo>
                    <a:pt x="142125" y="131953"/>
                  </a:lnTo>
                  <a:lnTo>
                    <a:pt x="142417" y="126631"/>
                  </a:lnTo>
                  <a:close/>
                </a:path>
                <a:path w="142875" h="208914">
                  <a:moveTo>
                    <a:pt x="142468" y="115074"/>
                  </a:moveTo>
                  <a:lnTo>
                    <a:pt x="142125" y="109042"/>
                  </a:lnTo>
                  <a:lnTo>
                    <a:pt x="140931" y="108419"/>
                  </a:lnTo>
                  <a:lnTo>
                    <a:pt x="139547" y="108115"/>
                  </a:lnTo>
                  <a:lnTo>
                    <a:pt x="135610" y="108699"/>
                  </a:lnTo>
                  <a:lnTo>
                    <a:pt x="133680" y="110413"/>
                  </a:lnTo>
                  <a:lnTo>
                    <a:pt x="132537" y="113588"/>
                  </a:lnTo>
                  <a:lnTo>
                    <a:pt x="132397" y="114642"/>
                  </a:lnTo>
                  <a:lnTo>
                    <a:pt x="132880" y="117906"/>
                  </a:lnTo>
                  <a:lnTo>
                    <a:pt x="134239" y="119646"/>
                  </a:lnTo>
                  <a:lnTo>
                    <a:pt x="136067" y="120573"/>
                  </a:lnTo>
                  <a:lnTo>
                    <a:pt x="136182" y="117970"/>
                  </a:lnTo>
                  <a:lnTo>
                    <a:pt x="138061" y="115671"/>
                  </a:lnTo>
                  <a:lnTo>
                    <a:pt x="141351" y="115023"/>
                  </a:lnTo>
                  <a:lnTo>
                    <a:pt x="142468" y="11507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804912" y="4094568"/>
              <a:ext cx="173355" cy="180340"/>
            </a:xfrm>
            <a:custGeom>
              <a:avLst/>
              <a:gdLst/>
              <a:ahLst/>
              <a:cxnLst/>
              <a:rect l="l" t="t" r="r" b="b"/>
              <a:pathLst>
                <a:path w="173354" h="180339">
                  <a:moveTo>
                    <a:pt x="7137" y="33718"/>
                  </a:moveTo>
                  <a:lnTo>
                    <a:pt x="6934" y="31965"/>
                  </a:lnTo>
                  <a:lnTo>
                    <a:pt x="5194" y="31686"/>
                  </a:lnTo>
                  <a:lnTo>
                    <a:pt x="3657" y="30670"/>
                  </a:lnTo>
                  <a:lnTo>
                    <a:pt x="2743" y="29171"/>
                  </a:lnTo>
                  <a:lnTo>
                    <a:pt x="1092" y="29616"/>
                  </a:lnTo>
                  <a:lnTo>
                    <a:pt x="0" y="31191"/>
                  </a:lnTo>
                  <a:lnTo>
                    <a:pt x="596" y="34721"/>
                  </a:lnTo>
                  <a:lnTo>
                    <a:pt x="2336" y="35953"/>
                  </a:lnTo>
                  <a:lnTo>
                    <a:pt x="5956" y="35344"/>
                  </a:lnTo>
                  <a:lnTo>
                    <a:pt x="7137" y="33718"/>
                  </a:lnTo>
                  <a:close/>
                </a:path>
                <a:path w="173354" h="180339">
                  <a:moveTo>
                    <a:pt x="8915" y="96405"/>
                  </a:moveTo>
                  <a:lnTo>
                    <a:pt x="8585" y="95618"/>
                  </a:lnTo>
                  <a:lnTo>
                    <a:pt x="7264" y="94310"/>
                  </a:lnTo>
                  <a:lnTo>
                    <a:pt x="6464" y="93980"/>
                  </a:lnTo>
                  <a:lnTo>
                    <a:pt x="4597" y="93980"/>
                  </a:lnTo>
                  <a:lnTo>
                    <a:pt x="3810" y="94310"/>
                  </a:lnTo>
                  <a:lnTo>
                    <a:pt x="2489" y="95618"/>
                  </a:lnTo>
                  <a:lnTo>
                    <a:pt x="2159" y="96405"/>
                  </a:lnTo>
                  <a:lnTo>
                    <a:pt x="2159" y="98259"/>
                  </a:lnTo>
                  <a:lnTo>
                    <a:pt x="2489" y="99047"/>
                  </a:lnTo>
                  <a:lnTo>
                    <a:pt x="3810" y="100355"/>
                  </a:lnTo>
                  <a:lnTo>
                    <a:pt x="4597" y="100685"/>
                  </a:lnTo>
                  <a:lnTo>
                    <a:pt x="6464" y="100685"/>
                  </a:lnTo>
                  <a:lnTo>
                    <a:pt x="7264" y="100355"/>
                  </a:lnTo>
                  <a:lnTo>
                    <a:pt x="8585" y="99047"/>
                  </a:lnTo>
                  <a:lnTo>
                    <a:pt x="8915" y="98259"/>
                  </a:lnTo>
                  <a:lnTo>
                    <a:pt x="8915" y="96405"/>
                  </a:lnTo>
                  <a:close/>
                </a:path>
                <a:path w="173354" h="180339">
                  <a:moveTo>
                    <a:pt x="23164" y="115493"/>
                  </a:moveTo>
                  <a:lnTo>
                    <a:pt x="22834" y="114706"/>
                  </a:lnTo>
                  <a:lnTo>
                    <a:pt x="21513" y="113398"/>
                  </a:lnTo>
                  <a:lnTo>
                    <a:pt x="20726" y="113080"/>
                  </a:lnTo>
                  <a:lnTo>
                    <a:pt x="18859" y="113080"/>
                  </a:lnTo>
                  <a:lnTo>
                    <a:pt x="18059" y="113398"/>
                  </a:lnTo>
                  <a:lnTo>
                    <a:pt x="16751" y="114706"/>
                  </a:lnTo>
                  <a:lnTo>
                    <a:pt x="16421" y="115493"/>
                  </a:lnTo>
                  <a:lnTo>
                    <a:pt x="16421" y="117348"/>
                  </a:lnTo>
                  <a:lnTo>
                    <a:pt x="16751" y="118135"/>
                  </a:lnTo>
                  <a:lnTo>
                    <a:pt x="18059" y="119443"/>
                  </a:lnTo>
                  <a:lnTo>
                    <a:pt x="18859" y="119773"/>
                  </a:lnTo>
                  <a:lnTo>
                    <a:pt x="20726" y="119773"/>
                  </a:lnTo>
                  <a:lnTo>
                    <a:pt x="21513" y="119443"/>
                  </a:lnTo>
                  <a:lnTo>
                    <a:pt x="22834" y="118135"/>
                  </a:lnTo>
                  <a:lnTo>
                    <a:pt x="23164" y="117348"/>
                  </a:lnTo>
                  <a:lnTo>
                    <a:pt x="23164" y="115493"/>
                  </a:lnTo>
                  <a:close/>
                </a:path>
                <a:path w="173354" h="180339">
                  <a:moveTo>
                    <a:pt x="24269" y="134048"/>
                  </a:moveTo>
                  <a:lnTo>
                    <a:pt x="23660" y="130403"/>
                  </a:lnTo>
                  <a:lnTo>
                    <a:pt x="21920" y="129171"/>
                  </a:lnTo>
                  <a:lnTo>
                    <a:pt x="19875" y="129552"/>
                  </a:lnTo>
                  <a:lnTo>
                    <a:pt x="19977" y="131025"/>
                  </a:lnTo>
                  <a:lnTo>
                    <a:pt x="19126" y="132461"/>
                  </a:lnTo>
                  <a:lnTo>
                    <a:pt x="17627" y="132943"/>
                  </a:lnTo>
                  <a:lnTo>
                    <a:pt x="17322" y="132981"/>
                  </a:lnTo>
                  <a:lnTo>
                    <a:pt x="17310" y="133337"/>
                  </a:lnTo>
                  <a:lnTo>
                    <a:pt x="17614" y="135153"/>
                  </a:lnTo>
                  <a:lnTo>
                    <a:pt x="19354" y="136385"/>
                  </a:lnTo>
                  <a:lnTo>
                    <a:pt x="23025" y="135775"/>
                  </a:lnTo>
                  <a:lnTo>
                    <a:pt x="24269" y="134048"/>
                  </a:lnTo>
                  <a:close/>
                </a:path>
                <a:path w="173354" h="180339">
                  <a:moveTo>
                    <a:pt x="31851" y="80759"/>
                  </a:moveTo>
                  <a:lnTo>
                    <a:pt x="31521" y="79971"/>
                  </a:lnTo>
                  <a:lnTo>
                    <a:pt x="30200" y="78663"/>
                  </a:lnTo>
                  <a:lnTo>
                    <a:pt x="29400" y="78346"/>
                  </a:lnTo>
                  <a:lnTo>
                    <a:pt x="27546" y="78346"/>
                  </a:lnTo>
                  <a:lnTo>
                    <a:pt x="26746" y="78663"/>
                  </a:lnTo>
                  <a:lnTo>
                    <a:pt x="25438" y="79971"/>
                  </a:lnTo>
                  <a:lnTo>
                    <a:pt x="25107" y="80759"/>
                  </a:lnTo>
                  <a:lnTo>
                    <a:pt x="25107" y="82613"/>
                  </a:lnTo>
                  <a:lnTo>
                    <a:pt x="25438" y="83400"/>
                  </a:lnTo>
                  <a:lnTo>
                    <a:pt x="26746" y="84709"/>
                  </a:lnTo>
                  <a:lnTo>
                    <a:pt x="27546" y="85026"/>
                  </a:lnTo>
                  <a:lnTo>
                    <a:pt x="29400" y="85026"/>
                  </a:lnTo>
                  <a:lnTo>
                    <a:pt x="30200" y="84709"/>
                  </a:lnTo>
                  <a:lnTo>
                    <a:pt x="31521" y="83400"/>
                  </a:lnTo>
                  <a:lnTo>
                    <a:pt x="31851" y="82613"/>
                  </a:lnTo>
                  <a:lnTo>
                    <a:pt x="31851" y="80759"/>
                  </a:lnTo>
                  <a:close/>
                </a:path>
                <a:path w="173354" h="180339">
                  <a:moveTo>
                    <a:pt x="35928" y="104838"/>
                  </a:moveTo>
                  <a:lnTo>
                    <a:pt x="35598" y="104051"/>
                  </a:lnTo>
                  <a:lnTo>
                    <a:pt x="34277" y="102743"/>
                  </a:lnTo>
                  <a:lnTo>
                    <a:pt x="33477" y="102412"/>
                  </a:lnTo>
                  <a:lnTo>
                    <a:pt x="31623" y="102412"/>
                  </a:lnTo>
                  <a:lnTo>
                    <a:pt x="30822" y="102743"/>
                  </a:lnTo>
                  <a:lnTo>
                    <a:pt x="29514" y="104051"/>
                  </a:lnTo>
                  <a:lnTo>
                    <a:pt x="29184" y="104838"/>
                  </a:lnTo>
                  <a:lnTo>
                    <a:pt x="29184" y="106680"/>
                  </a:lnTo>
                  <a:lnTo>
                    <a:pt x="29514" y="107480"/>
                  </a:lnTo>
                  <a:lnTo>
                    <a:pt x="30822" y="108775"/>
                  </a:lnTo>
                  <a:lnTo>
                    <a:pt x="31623" y="109105"/>
                  </a:lnTo>
                  <a:lnTo>
                    <a:pt x="33477" y="109105"/>
                  </a:lnTo>
                  <a:lnTo>
                    <a:pt x="34277" y="108775"/>
                  </a:lnTo>
                  <a:lnTo>
                    <a:pt x="35598" y="107480"/>
                  </a:lnTo>
                  <a:lnTo>
                    <a:pt x="35928" y="106680"/>
                  </a:lnTo>
                  <a:lnTo>
                    <a:pt x="35928" y="104838"/>
                  </a:lnTo>
                  <a:close/>
                </a:path>
                <a:path w="173354" h="180339">
                  <a:moveTo>
                    <a:pt x="36156" y="46329"/>
                  </a:moveTo>
                  <a:lnTo>
                    <a:pt x="35763" y="44018"/>
                  </a:lnTo>
                  <a:lnTo>
                    <a:pt x="35306" y="43192"/>
                  </a:lnTo>
                  <a:lnTo>
                    <a:pt x="34505" y="44221"/>
                  </a:lnTo>
                  <a:lnTo>
                    <a:pt x="33388" y="45008"/>
                  </a:lnTo>
                  <a:lnTo>
                    <a:pt x="31064" y="45593"/>
                  </a:lnTo>
                  <a:lnTo>
                    <a:pt x="30111" y="45567"/>
                  </a:lnTo>
                  <a:lnTo>
                    <a:pt x="29210" y="45364"/>
                  </a:lnTo>
                  <a:lnTo>
                    <a:pt x="29197" y="45618"/>
                  </a:lnTo>
                  <a:lnTo>
                    <a:pt x="29502" y="47447"/>
                  </a:lnTo>
                  <a:lnTo>
                    <a:pt x="31254" y="48666"/>
                  </a:lnTo>
                  <a:lnTo>
                    <a:pt x="34925" y="48056"/>
                  </a:lnTo>
                  <a:lnTo>
                    <a:pt x="36156" y="46329"/>
                  </a:lnTo>
                  <a:close/>
                </a:path>
                <a:path w="173354" h="180339">
                  <a:moveTo>
                    <a:pt x="36957" y="825"/>
                  </a:moveTo>
                  <a:lnTo>
                    <a:pt x="36830" y="50"/>
                  </a:lnTo>
                  <a:lnTo>
                    <a:pt x="36753" y="736"/>
                  </a:lnTo>
                  <a:lnTo>
                    <a:pt x="36563" y="1447"/>
                  </a:lnTo>
                  <a:lnTo>
                    <a:pt x="36271" y="2108"/>
                  </a:lnTo>
                  <a:lnTo>
                    <a:pt x="36410" y="2197"/>
                  </a:lnTo>
                  <a:lnTo>
                    <a:pt x="36766" y="1562"/>
                  </a:lnTo>
                  <a:lnTo>
                    <a:pt x="36957" y="825"/>
                  </a:lnTo>
                  <a:close/>
                </a:path>
                <a:path w="173354" h="180339">
                  <a:moveTo>
                    <a:pt x="38315" y="152704"/>
                  </a:moveTo>
                  <a:lnTo>
                    <a:pt x="38023" y="150926"/>
                  </a:lnTo>
                  <a:lnTo>
                    <a:pt x="37630" y="150152"/>
                  </a:lnTo>
                  <a:lnTo>
                    <a:pt x="36931" y="149034"/>
                  </a:lnTo>
                  <a:lnTo>
                    <a:pt x="35610" y="148386"/>
                  </a:lnTo>
                  <a:lnTo>
                    <a:pt x="32385" y="148907"/>
                  </a:lnTo>
                  <a:lnTo>
                    <a:pt x="31140" y="150634"/>
                  </a:lnTo>
                  <a:lnTo>
                    <a:pt x="31737" y="154279"/>
                  </a:lnTo>
                  <a:lnTo>
                    <a:pt x="33477" y="155511"/>
                  </a:lnTo>
                  <a:lnTo>
                    <a:pt x="35814" y="155130"/>
                  </a:lnTo>
                  <a:lnTo>
                    <a:pt x="36245" y="154940"/>
                  </a:lnTo>
                  <a:lnTo>
                    <a:pt x="37693" y="153974"/>
                  </a:lnTo>
                  <a:lnTo>
                    <a:pt x="38315" y="152704"/>
                  </a:lnTo>
                  <a:close/>
                </a:path>
                <a:path w="173354" h="180339">
                  <a:moveTo>
                    <a:pt x="46240" y="101066"/>
                  </a:moveTo>
                  <a:lnTo>
                    <a:pt x="45808" y="98488"/>
                  </a:lnTo>
                  <a:lnTo>
                    <a:pt x="44069" y="97256"/>
                  </a:lnTo>
                  <a:lnTo>
                    <a:pt x="40398" y="97853"/>
                  </a:lnTo>
                  <a:lnTo>
                    <a:pt x="39154" y="99580"/>
                  </a:lnTo>
                  <a:lnTo>
                    <a:pt x="39763" y="103225"/>
                  </a:lnTo>
                  <a:lnTo>
                    <a:pt x="41490" y="104457"/>
                  </a:lnTo>
                  <a:lnTo>
                    <a:pt x="43929" y="104063"/>
                  </a:lnTo>
                  <a:lnTo>
                    <a:pt x="44869" y="103416"/>
                  </a:lnTo>
                  <a:lnTo>
                    <a:pt x="45364" y="102692"/>
                  </a:lnTo>
                  <a:lnTo>
                    <a:pt x="45707" y="102412"/>
                  </a:lnTo>
                  <a:lnTo>
                    <a:pt x="46050" y="101777"/>
                  </a:lnTo>
                  <a:lnTo>
                    <a:pt x="46240" y="101066"/>
                  </a:lnTo>
                  <a:close/>
                </a:path>
                <a:path w="173354" h="180339">
                  <a:moveTo>
                    <a:pt x="48539" y="16522"/>
                  </a:moveTo>
                  <a:lnTo>
                    <a:pt x="47891" y="16433"/>
                  </a:lnTo>
                  <a:lnTo>
                    <a:pt x="45707" y="16789"/>
                  </a:lnTo>
                  <a:lnTo>
                    <a:pt x="44462" y="18503"/>
                  </a:lnTo>
                  <a:lnTo>
                    <a:pt x="45034" y="21971"/>
                  </a:lnTo>
                  <a:lnTo>
                    <a:pt x="46482" y="23063"/>
                  </a:lnTo>
                  <a:lnTo>
                    <a:pt x="48094" y="23063"/>
                  </a:lnTo>
                  <a:lnTo>
                    <a:pt x="47561" y="22250"/>
                  </a:lnTo>
                  <a:lnTo>
                    <a:pt x="47231" y="20713"/>
                  </a:lnTo>
                  <a:lnTo>
                    <a:pt x="47548" y="19735"/>
                  </a:lnTo>
                  <a:lnTo>
                    <a:pt x="48158" y="18973"/>
                  </a:lnTo>
                  <a:lnTo>
                    <a:pt x="48094" y="18110"/>
                  </a:lnTo>
                  <a:lnTo>
                    <a:pt x="48183" y="17284"/>
                  </a:lnTo>
                  <a:lnTo>
                    <a:pt x="48539" y="16522"/>
                  </a:lnTo>
                  <a:close/>
                </a:path>
                <a:path w="173354" h="180339">
                  <a:moveTo>
                    <a:pt x="50304" y="125615"/>
                  </a:moveTo>
                  <a:lnTo>
                    <a:pt x="50025" y="123939"/>
                  </a:lnTo>
                  <a:lnTo>
                    <a:pt x="49606" y="123126"/>
                  </a:lnTo>
                  <a:lnTo>
                    <a:pt x="48895" y="122047"/>
                  </a:lnTo>
                  <a:lnTo>
                    <a:pt x="47599" y="121424"/>
                  </a:lnTo>
                  <a:lnTo>
                    <a:pt x="44399" y="121945"/>
                  </a:lnTo>
                  <a:lnTo>
                    <a:pt x="43141" y="123659"/>
                  </a:lnTo>
                  <a:lnTo>
                    <a:pt x="43751" y="127317"/>
                  </a:lnTo>
                  <a:lnTo>
                    <a:pt x="45491" y="128549"/>
                  </a:lnTo>
                  <a:lnTo>
                    <a:pt x="47942" y="128143"/>
                  </a:lnTo>
                  <a:lnTo>
                    <a:pt x="48450" y="127838"/>
                  </a:lnTo>
                  <a:lnTo>
                    <a:pt x="49784" y="126746"/>
                  </a:lnTo>
                  <a:lnTo>
                    <a:pt x="50304" y="125615"/>
                  </a:lnTo>
                  <a:close/>
                </a:path>
                <a:path w="173354" h="180339">
                  <a:moveTo>
                    <a:pt x="50406" y="64427"/>
                  </a:moveTo>
                  <a:lnTo>
                    <a:pt x="50050" y="62268"/>
                  </a:lnTo>
                  <a:lnTo>
                    <a:pt x="48920" y="61226"/>
                  </a:lnTo>
                  <a:lnTo>
                    <a:pt x="47561" y="60985"/>
                  </a:lnTo>
                  <a:lnTo>
                    <a:pt x="48450" y="61709"/>
                  </a:lnTo>
                  <a:lnTo>
                    <a:pt x="46469" y="60083"/>
                  </a:lnTo>
                  <a:lnTo>
                    <a:pt x="45046" y="59588"/>
                  </a:lnTo>
                  <a:lnTo>
                    <a:pt x="40805" y="60299"/>
                  </a:lnTo>
                  <a:lnTo>
                    <a:pt x="38963" y="62877"/>
                  </a:lnTo>
                  <a:lnTo>
                    <a:pt x="39878" y="68300"/>
                  </a:lnTo>
                  <a:lnTo>
                    <a:pt x="42468" y="70129"/>
                  </a:lnTo>
                  <a:lnTo>
                    <a:pt x="45237" y="69659"/>
                  </a:lnTo>
                  <a:lnTo>
                    <a:pt x="45986" y="68618"/>
                  </a:lnTo>
                  <a:lnTo>
                    <a:pt x="47040" y="67805"/>
                  </a:lnTo>
                  <a:lnTo>
                    <a:pt x="48310" y="67348"/>
                  </a:lnTo>
                  <a:lnTo>
                    <a:pt x="48958" y="66560"/>
                  </a:lnTo>
                  <a:lnTo>
                    <a:pt x="49923" y="65735"/>
                  </a:lnTo>
                  <a:lnTo>
                    <a:pt x="50228" y="65112"/>
                  </a:lnTo>
                  <a:lnTo>
                    <a:pt x="50406" y="64427"/>
                  </a:lnTo>
                  <a:close/>
                </a:path>
                <a:path w="173354" h="180339">
                  <a:moveTo>
                    <a:pt x="60490" y="36004"/>
                  </a:moveTo>
                  <a:lnTo>
                    <a:pt x="59728" y="35737"/>
                  </a:lnTo>
                  <a:lnTo>
                    <a:pt x="58928" y="35598"/>
                  </a:lnTo>
                  <a:lnTo>
                    <a:pt x="55714" y="36144"/>
                  </a:lnTo>
                  <a:lnTo>
                    <a:pt x="54114" y="38138"/>
                  </a:lnTo>
                  <a:lnTo>
                    <a:pt x="53987" y="40411"/>
                  </a:lnTo>
                  <a:lnTo>
                    <a:pt x="54597" y="39928"/>
                  </a:lnTo>
                  <a:lnTo>
                    <a:pt x="55308" y="39560"/>
                  </a:lnTo>
                  <a:lnTo>
                    <a:pt x="56083" y="39306"/>
                  </a:lnTo>
                  <a:lnTo>
                    <a:pt x="56972" y="37668"/>
                  </a:lnTo>
                  <a:lnTo>
                    <a:pt x="58521" y="36423"/>
                  </a:lnTo>
                  <a:lnTo>
                    <a:pt x="60490" y="36004"/>
                  </a:lnTo>
                  <a:close/>
                </a:path>
                <a:path w="173354" h="180339">
                  <a:moveTo>
                    <a:pt x="61404" y="114985"/>
                  </a:moveTo>
                  <a:lnTo>
                    <a:pt x="60731" y="111023"/>
                  </a:lnTo>
                  <a:lnTo>
                    <a:pt x="58521" y="109372"/>
                  </a:lnTo>
                  <a:lnTo>
                    <a:pt x="56057" y="109435"/>
                  </a:lnTo>
                  <a:lnTo>
                    <a:pt x="55778" y="110731"/>
                  </a:lnTo>
                  <a:lnTo>
                    <a:pt x="54749" y="111785"/>
                  </a:lnTo>
                  <a:lnTo>
                    <a:pt x="52832" y="112128"/>
                  </a:lnTo>
                  <a:lnTo>
                    <a:pt x="51866" y="111950"/>
                  </a:lnTo>
                  <a:lnTo>
                    <a:pt x="51333" y="112903"/>
                  </a:lnTo>
                  <a:lnTo>
                    <a:pt x="51041" y="113995"/>
                  </a:lnTo>
                  <a:lnTo>
                    <a:pt x="51701" y="117868"/>
                  </a:lnTo>
                  <a:lnTo>
                    <a:pt x="54292" y="119697"/>
                  </a:lnTo>
                  <a:lnTo>
                    <a:pt x="57175" y="119214"/>
                  </a:lnTo>
                  <a:lnTo>
                    <a:pt x="57442" y="119087"/>
                  </a:lnTo>
                  <a:lnTo>
                    <a:pt x="58483" y="118821"/>
                  </a:lnTo>
                  <a:lnTo>
                    <a:pt x="59372" y="118249"/>
                  </a:lnTo>
                  <a:lnTo>
                    <a:pt x="60921" y="116395"/>
                  </a:lnTo>
                  <a:lnTo>
                    <a:pt x="61404" y="114985"/>
                  </a:lnTo>
                  <a:close/>
                </a:path>
                <a:path w="173354" h="180339">
                  <a:moveTo>
                    <a:pt x="63309" y="82143"/>
                  </a:moveTo>
                  <a:lnTo>
                    <a:pt x="62445" y="80048"/>
                  </a:lnTo>
                  <a:lnTo>
                    <a:pt x="60286" y="78689"/>
                  </a:lnTo>
                  <a:lnTo>
                    <a:pt x="56210" y="79349"/>
                  </a:lnTo>
                  <a:lnTo>
                    <a:pt x="54927" y="80505"/>
                  </a:lnTo>
                  <a:lnTo>
                    <a:pt x="54254" y="81978"/>
                  </a:lnTo>
                  <a:lnTo>
                    <a:pt x="54991" y="81457"/>
                  </a:lnTo>
                  <a:lnTo>
                    <a:pt x="55854" y="81064"/>
                  </a:lnTo>
                  <a:lnTo>
                    <a:pt x="59029" y="80530"/>
                  </a:lnTo>
                  <a:lnTo>
                    <a:pt x="61150" y="81394"/>
                  </a:lnTo>
                  <a:lnTo>
                    <a:pt x="62522" y="82969"/>
                  </a:lnTo>
                  <a:lnTo>
                    <a:pt x="62725" y="82664"/>
                  </a:lnTo>
                  <a:lnTo>
                    <a:pt x="63309" y="82143"/>
                  </a:lnTo>
                  <a:close/>
                </a:path>
                <a:path w="173354" h="180339">
                  <a:moveTo>
                    <a:pt x="66624" y="145846"/>
                  </a:moveTo>
                  <a:lnTo>
                    <a:pt x="66230" y="143497"/>
                  </a:lnTo>
                  <a:lnTo>
                    <a:pt x="64490" y="142278"/>
                  </a:lnTo>
                  <a:lnTo>
                    <a:pt x="61722" y="142735"/>
                  </a:lnTo>
                  <a:lnTo>
                    <a:pt x="60947" y="143268"/>
                  </a:lnTo>
                  <a:lnTo>
                    <a:pt x="60172" y="144386"/>
                  </a:lnTo>
                  <a:lnTo>
                    <a:pt x="59829" y="146062"/>
                  </a:lnTo>
                  <a:lnTo>
                    <a:pt x="60198" y="148259"/>
                  </a:lnTo>
                  <a:lnTo>
                    <a:pt x="61937" y="149491"/>
                  </a:lnTo>
                  <a:lnTo>
                    <a:pt x="64770" y="149021"/>
                  </a:lnTo>
                  <a:lnTo>
                    <a:pt x="65557" y="148412"/>
                  </a:lnTo>
                  <a:lnTo>
                    <a:pt x="66344" y="147091"/>
                  </a:lnTo>
                  <a:lnTo>
                    <a:pt x="66573" y="146329"/>
                  </a:lnTo>
                  <a:lnTo>
                    <a:pt x="66624" y="145846"/>
                  </a:lnTo>
                  <a:close/>
                </a:path>
                <a:path w="173354" h="180339">
                  <a:moveTo>
                    <a:pt x="75793" y="135496"/>
                  </a:moveTo>
                  <a:lnTo>
                    <a:pt x="74930" y="130238"/>
                  </a:lnTo>
                  <a:lnTo>
                    <a:pt x="72618" y="128536"/>
                  </a:lnTo>
                  <a:lnTo>
                    <a:pt x="69913" y="128701"/>
                  </a:lnTo>
                  <a:lnTo>
                    <a:pt x="69748" y="128638"/>
                  </a:lnTo>
                  <a:lnTo>
                    <a:pt x="67437" y="129019"/>
                  </a:lnTo>
                  <a:lnTo>
                    <a:pt x="65887" y="130683"/>
                  </a:lnTo>
                  <a:lnTo>
                    <a:pt x="65341" y="133807"/>
                  </a:lnTo>
                  <a:lnTo>
                    <a:pt x="65887" y="137109"/>
                  </a:lnTo>
                  <a:lnTo>
                    <a:pt x="68465" y="138950"/>
                  </a:lnTo>
                  <a:lnTo>
                    <a:pt x="73939" y="138061"/>
                  </a:lnTo>
                  <a:lnTo>
                    <a:pt x="75793" y="135496"/>
                  </a:lnTo>
                  <a:close/>
                </a:path>
                <a:path w="173354" h="180339">
                  <a:moveTo>
                    <a:pt x="77660" y="62357"/>
                  </a:moveTo>
                  <a:lnTo>
                    <a:pt x="76479" y="61569"/>
                  </a:lnTo>
                  <a:lnTo>
                    <a:pt x="75526" y="60426"/>
                  </a:lnTo>
                  <a:lnTo>
                    <a:pt x="74904" y="58547"/>
                  </a:lnTo>
                  <a:lnTo>
                    <a:pt x="74904" y="62522"/>
                  </a:lnTo>
                  <a:lnTo>
                    <a:pt x="74803" y="61988"/>
                  </a:lnTo>
                  <a:lnTo>
                    <a:pt x="74904" y="62522"/>
                  </a:lnTo>
                  <a:lnTo>
                    <a:pt x="74904" y="58547"/>
                  </a:lnTo>
                  <a:lnTo>
                    <a:pt x="74637" y="57734"/>
                  </a:lnTo>
                  <a:lnTo>
                    <a:pt x="74625" y="56451"/>
                  </a:lnTo>
                  <a:lnTo>
                    <a:pt x="74955" y="55270"/>
                  </a:lnTo>
                  <a:lnTo>
                    <a:pt x="73736" y="54965"/>
                  </a:lnTo>
                  <a:lnTo>
                    <a:pt x="73152" y="54914"/>
                  </a:lnTo>
                  <a:lnTo>
                    <a:pt x="71513" y="55181"/>
                  </a:lnTo>
                  <a:lnTo>
                    <a:pt x="70675" y="55714"/>
                  </a:lnTo>
                  <a:lnTo>
                    <a:pt x="69964" y="56388"/>
                  </a:lnTo>
                  <a:lnTo>
                    <a:pt x="69240" y="56235"/>
                  </a:lnTo>
                  <a:lnTo>
                    <a:pt x="68478" y="56197"/>
                  </a:lnTo>
                  <a:lnTo>
                    <a:pt x="65900" y="56629"/>
                  </a:lnTo>
                  <a:lnTo>
                    <a:pt x="64427" y="57721"/>
                  </a:lnTo>
                  <a:lnTo>
                    <a:pt x="63550" y="59169"/>
                  </a:lnTo>
                  <a:lnTo>
                    <a:pt x="64135" y="59905"/>
                  </a:lnTo>
                  <a:lnTo>
                    <a:pt x="64566" y="60756"/>
                  </a:lnTo>
                  <a:lnTo>
                    <a:pt x="65011" y="63233"/>
                  </a:lnTo>
                  <a:lnTo>
                    <a:pt x="64655" y="64681"/>
                  </a:lnTo>
                  <a:lnTo>
                    <a:pt x="63906" y="65874"/>
                  </a:lnTo>
                  <a:lnTo>
                    <a:pt x="65227" y="67602"/>
                  </a:lnTo>
                  <a:lnTo>
                    <a:pt x="67424" y="68580"/>
                  </a:lnTo>
                  <a:lnTo>
                    <a:pt x="71742" y="67856"/>
                  </a:lnTo>
                  <a:lnTo>
                    <a:pt x="73355" y="66560"/>
                  </a:lnTo>
                  <a:lnTo>
                    <a:pt x="74688" y="63766"/>
                  </a:lnTo>
                  <a:lnTo>
                    <a:pt x="74180" y="64846"/>
                  </a:lnTo>
                  <a:lnTo>
                    <a:pt x="75730" y="64592"/>
                  </a:lnTo>
                  <a:lnTo>
                    <a:pt x="76949" y="63614"/>
                  </a:lnTo>
                  <a:lnTo>
                    <a:pt x="77660" y="62357"/>
                  </a:lnTo>
                  <a:close/>
                </a:path>
                <a:path w="173354" h="180339">
                  <a:moveTo>
                    <a:pt x="78270" y="106756"/>
                  </a:moveTo>
                  <a:lnTo>
                    <a:pt x="78232" y="106997"/>
                  </a:lnTo>
                  <a:lnTo>
                    <a:pt x="78270" y="106845"/>
                  </a:lnTo>
                  <a:close/>
                </a:path>
                <a:path w="173354" h="180339">
                  <a:moveTo>
                    <a:pt x="78409" y="105384"/>
                  </a:moveTo>
                  <a:lnTo>
                    <a:pt x="78130" y="103949"/>
                  </a:lnTo>
                  <a:lnTo>
                    <a:pt x="77635" y="103200"/>
                  </a:lnTo>
                  <a:lnTo>
                    <a:pt x="77050" y="102552"/>
                  </a:lnTo>
                  <a:lnTo>
                    <a:pt x="77190" y="102768"/>
                  </a:lnTo>
                  <a:lnTo>
                    <a:pt x="75704" y="100787"/>
                  </a:lnTo>
                  <a:lnTo>
                    <a:pt x="73469" y="99783"/>
                  </a:lnTo>
                  <a:lnTo>
                    <a:pt x="69964" y="100355"/>
                  </a:lnTo>
                  <a:lnTo>
                    <a:pt x="68948" y="100863"/>
                  </a:lnTo>
                  <a:lnTo>
                    <a:pt x="68122" y="101574"/>
                  </a:lnTo>
                  <a:lnTo>
                    <a:pt x="67856" y="101968"/>
                  </a:lnTo>
                  <a:lnTo>
                    <a:pt x="67119" y="102628"/>
                  </a:lnTo>
                  <a:lnTo>
                    <a:pt x="66179" y="103898"/>
                  </a:lnTo>
                  <a:lnTo>
                    <a:pt x="65735" y="105537"/>
                  </a:lnTo>
                  <a:lnTo>
                    <a:pt x="66573" y="110566"/>
                  </a:lnTo>
                  <a:lnTo>
                    <a:pt x="69761" y="112839"/>
                  </a:lnTo>
                  <a:lnTo>
                    <a:pt x="75895" y="111836"/>
                  </a:lnTo>
                  <a:lnTo>
                    <a:pt x="77901" y="109626"/>
                  </a:lnTo>
                  <a:lnTo>
                    <a:pt x="78308" y="106006"/>
                  </a:lnTo>
                  <a:lnTo>
                    <a:pt x="78308" y="106387"/>
                  </a:lnTo>
                  <a:lnTo>
                    <a:pt x="78409" y="105384"/>
                  </a:lnTo>
                  <a:close/>
                </a:path>
                <a:path w="173354" h="180339">
                  <a:moveTo>
                    <a:pt x="80937" y="166446"/>
                  </a:moveTo>
                  <a:lnTo>
                    <a:pt x="77673" y="161721"/>
                  </a:lnTo>
                  <a:lnTo>
                    <a:pt x="76060" y="161975"/>
                  </a:lnTo>
                  <a:lnTo>
                    <a:pt x="73863" y="165061"/>
                  </a:lnTo>
                  <a:lnTo>
                    <a:pt x="74218" y="167195"/>
                  </a:lnTo>
                  <a:lnTo>
                    <a:pt x="75425" y="168236"/>
                  </a:lnTo>
                  <a:lnTo>
                    <a:pt x="77508" y="168529"/>
                  </a:lnTo>
                  <a:lnTo>
                    <a:pt x="79679" y="168173"/>
                  </a:lnTo>
                  <a:lnTo>
                    <a:pt x="80937" y="166446"/>
                  </a:lnTo>
                  <a:close/>
                </a:path>
                <a:path w="173354" h="180339">
                  <a:moveTo>
                    <a:pt x="89382" y="37528"/>
                  </a:moveTo>
                  <a:lnTo>
                    <a:pt x="88861" y="34404"/>
                  </a:lnTo>
                  <a:lnTo>
                    <a:pt x="88519" y="33705"/>
                  </a:lnTo>
                  <a:lnTo>
                    <a:pt x="87350" y="33413"/>
                  </a:lnTo>
                  <a:lnTo>
                    <a:pt x="87579" y="34226"/>
                  </a:lnTo>
                  <a:lnTo>
                    <a:pt x="88023" y="36855"/>
                  </a:lnTo>
                  <a:lnTo>
                    <a:pt x="87350" y="33413"/>
                  </a:lnTo>
                  <a:lnTo>
                    <a:pt x="85585" y="32778"/>
                  </a:lnTo>
                  <a:lnTo>
                    <a:pt x="84112" y="31394"/>
                  </a:lnTo>
                  <a:lnTo>
                    <a:pt x="83426" y="29514"/>
                  </a:lnTo>
                  <a:lnTo>
                    <a:pt x="82537" y="29235"/>
                  </a:lnTo>
                  <a:lnTo>
                    <a:pt x="81584" y="29133"/>
                  </a:lnTo>
                  <a:lnTo>
                    <a:pt x="79311" y="29502"/>
                  </a:lnTo>
                  <a:lnTo>
                    <a:pt x="78193" y="30111"/>
                  </a:lnTo>
                  <a:lnTo>
                    <a:pt x="77343" y="30962"/>
                  </a:lnTo>
                  <a:lnTo>
                    <a:pt x="77901" y="31648"/>
                  </a:lnTo>
                  <a:lnTo>
                    <a:pt x="78346" y="32435"/>
                  </a:lnTo>
                  <a:lnTo>
                    <a:pt x="78752" y="35293"/>
                  </a:lnTo>
                  <a:lnTo>
                    <a:pt x="77838" y="37084"/>
                  </a:lnTo>
                  <a:lnTo>
                    <a:pt x="76327" y="38125"/>
                  </a:lnTo>
                  <a:lnTo>
                    <a:pt x="77533" y="40284"/>
                  </a:lnTo>
                  <a:lnTo>
                    <a:pt x="79997" y="41579"/>
                  </a:lnTo>
                  <a:lnTo>
                    <a:pt x="83248" y="41046"/>
                  </a:lnTo>
                  <a:lnTo>
                    <a:pt x="84378" y="40525"/>
                  </a:lnTo>
                  <a:lnTo>
                    <a:pt x="84797" y="40538"/>
                  </a:lnTo>
                  <a:lnTo>
                    <a:pt x="87528" y="40093"/>
                  </a:lnTo>
                  <a:lnTo>
                    <a:pt x="89382" y="37528"/>
                  </a:lnTo>
                  <a:close/>
                </a:path>
                <a:path w="173354" h="180339">
                  <a:moveTo>
                    <a:pt x="92011" y="156362"/>
                  </a:moveTo>
                  <a:lnTo>
                    <a:pt x="91020" y="151371"/>
                  </a:lnTo>
                  <a:lnTo>
                    <a:pt x="88366" y="149606"/>
                  </a:lnTo>
                  <a:lnTo>
                    <a:pt x="84429" y="150393"/>
                  </a:lnTo>
                  <a:lnTo>
                    <a:pt x="83451" y="151079"/>
                  </a:lnTo>
                  <a:lnTo>
                    <a:pt x="82384" y="152501"/>
                  </a:lnTo>
                  <a:lnTo>
                    <a:pt x="81737" y="153758"/>
                  </a:lnTo>
                  <a:lnTo>
                    <a:pt x="81470" y="154851"/>
                  </a:lnTo>
                  <a:lnTo>
                    <a:pt x="81699" y="156006"/>
                  </a:lnTo>
                  <a:lnTo>
                    <a:pt x="82410" y="158762"/>
                  </a:lnTo>
                  <a:lnTo>
                    <a:pt x="84950" y="160439"/>
                  </a:lnTo>
                  <a:lnTo>
                    <a:pt x="88011" y="159842"/>
                  </a:lnTo>
                  <a:lnTo>
                    <a:pt x="90741" y="158521"/>
                  </a:lnTo>
                  <a:lnTo>
                    <a:pt x="92011" y="156362"/>
                  </a:lnTo>
                  <a:close/>
                </a:path>
                <a:path w="173354" h="180339">
                  <a:moveTo>
                    <a:pt x="92684" y="83058"/>
                  </a:moveTo>
                  <a:lnTo>
                    <a:pt x="91605" y="77660"/>
                  </a:lnTo>
                  <a:lnTo>
                    <a:pt x="88963" y="75895"/>
                  </a:lnTo>
                  <a:lnTo>
                    <a:pt x="88531" y="75984"/>
                  </a:lnTo>
                  <a:lnTo>
                    <a:pt x="88531" y="84886"/>
                  </a:lnTo>
                  <a:lnTo>
                    <a:pt x="87376" y="85826"/>
                  </a:lnTo>
                  <a:lnTo>
                    <a:pt x="88531" y="84886"/>
                  </a:lnTo>
                  <a:lnTo>
                    <a:pt x="88531" y="75984"/>
                  </a:lnTo>
                  <a:lnTo>
                    <a:pt x="86220" y="76441"/>
                  </a:lnTo>
                  <a:lnTo>
                    <a:pt x="87680" y="77330"/>
                  </a:lnTo>
                  <a:lnTo>
                    <a:pt x="85559" y="76085"/>
                  </a:lnTo>
                  <a:lnTo>
                    <a:pt x="85204" y="75958"/>
                  </a:lnTo>
                  <a:lnTo>
                    <a:pt x="84505" y="76441"/>
                  </a:lnTo>
                  <a:lnTo>
                    <a:pt x="84099" y="76631"/>
                  </a:lnTo>
                  <a:lnTo>
                    <a:pt x="84886" y="77431"/>
                  </a:lnTo>
                  <a:lnTo>
                    <a:pt x="85496" y="78409"/>
                  </a:lnTo>
                  <a:lnTo>
                    <a:pt x="86601" y="82727"/>
                  </a:lnTo>
                  <a:lnTo>
                    <a:pt x="84937" y="85902"/>
                  </a:lnTo>
                  <a:lnTo>
                    <a:pt x="82029" y="87147"/>
                  </a:lnTo>
                  <a:lnTo>
                    <a:pt x="81902" y="87439"/>
                  </a:lnTo>
                  <a:lnTo>
                    <a:pt x="82600" y="87579"/>
                  </a:lnTo>
                  <a:lnTo>
                    <a:pt x="83337" y="87617"/>
                  </a:lnTo>
                  <a:lnTo>
                    <a:pt x="85166" y="87325"/>
                  </a:lnTo>
                  <a:lnTo>
                    <a:pt x="86118" y="86855"/>
                  </a:lnTo>
                  <a:lnTo>
                    <a:pt x="86906" y="86220"/>
                  </a:lnTo>
                  <a:lnTo>
                    <a:pt x="87757" y="86296"/>
                  </a:lnTo>
                  <a:lnTo>
                    <a:pt x="90919" y="85674"/>
                  </a:lnTo>
                  <a:lnTo>
                    <a:pt x="92684" y="83058"/>
                  </a:lnTo>
                  <a:close/>
                </a:path>
                <a:path w="173354" h="180339">
                  <a:moveTo>
                    <a:pt x="96189" y="127558"/>
                  </a:moveTo>
                  <a:lnTo>
                    <a:pt x="95440" y="123139"/>
                  </a:lnTo>
                  <a:lnTo>
                    <a:pt x="93738" y="121602"/>
                  </a:lnTo>
                  <a:lnTo>
                    <a:pt x="90601" y="121107"/>
                  </a:lnTo>
                  <a:lnTo>
                    <a:pt x="89585" y="121272"/>
                  </a:lnTo>
                  <a:lnTo>
                    <a:pt x="88798" y="121640"/>
                  </a:lnTo>
                  <a:lnTo>
                    <a:pt x="88011" y="121462"/>
                  </a:lnTo>
                  <a:lnTo>
                    <a:pt x="87147" y="121437"/>
                  </a:lnTo>
                  <a:lnTo>
                    <a:pt x="82918" y="122262"/>
                  </a:lnTo>
                  <a:lnTo>
                    <a:pt x="80733" y="125488"/>
                  </a:lnTo>
                  <a:lnTo>
                    <a:pt x="81826" y="130924"/>
                  </a:lnTo>
                  <a:lnTo>
                    <a:pt x="83286" y="132562"/>
                  </a:lnTo>
                  <a:lnTo>
                    <a:pt x="86245" y="133756"/>
                  </a:lnTo>
                  <a:lnTo>
                    <a:pt x="87452" y="133896"/>
                  </a:lnTo>
                  <a:lnTo>
                    <a:pt x="90436" y="133311"/>
                  </a:lnTo>
                  <a:lnTo>
                    <a:pt x="91871" y="132232"/>
                  </a:lnTo>
                  <a:lnTo>
                    <a:pt x="92837" y="130619"/>
                  </a:lnTo>
                  <a:lnTo>
                    <a:pt x="94907" y="129667"/>
                  </a:lnTo>
                  <a:lnTo>
                    <a:pt x="96189" y="127558"/>
                  </a:lnTo>
                  <a:close/>
                </a:path>
                <a:path w="173354" h="180339">
                  <a:moveTo>
                    <a:pt x="102273" y="69989"/>
                  </a:moveTo>
                  <a:lnTo>
                    <a:pt x="101561" y="65836"/>
                  </a:lnTo>
                  <a:lnTo>
                    <a:pt x="98171" y="63449"/>
                  </a:lnTo>
                  <a:lnTo>
                    <a:pt x="92430" y="64401"/>
                  </a:lnTo>
                  <a:lnTo>
                    <a:pt x="90690" y="65786"/>
                  </a:lnTo>
                  <a:lnTo>
                    <a:pt x="89789" y="67614"/>
                  </a:lnTo>
                  <a:lnTo>
                    <a:pt x="91821" y="67297"/>
                  </a:lnTo>
                  <a:lnTo>
                    <a:pt x="93522" y="68567"/>
                  </a:lnTo>
                  <a:lnTo>
                    <a:pt x="94043" y="72237"/>
                  </a:lnTo>
                  <a:lnTo>
                    <a:pt x="92760" y="73926"/>
                  </a:lnTo>
                  <a:lnTo>
                    <a:pt x="90690" y="74218"/>
                  </a:lnTo>
                  <a:lnTo>
                    <a:pt x="90271" y="74142"/>
                  </a:lnTo>
                  <a:lnTo>
                    <a:pt x="91681" y="76174"/>
                  </a:lnTo>
                  <a:lnTo>
                    <a:pt x="94170" y="77343"/>
                  </a:lnTo>
                  <a:lnTo>
                    <a:pt x="98437" y="76631"/>
                  </a:lnTo>
                  <a:lnTo>
                    <a:pt x="99809" y="75742"/>
                  </a:lnTo>
                  <a:lnTo>
                    <a:pt x="100787" y="74536"/>
                  </a:lnTo>
                  <a:lnTo>
                    <a:pt x="100812" y="73240"/>
                  </a:lnTo>
                  <a:lnTo>
                    <a:pt x="101307" y="72072"/>
                  </a:lnTo>
                  <a:lnTo>
                    <a:pt x="102196" y="71170"/>
                  </a:lnTo>
                  <a:lnTo>
                    <a:pt x="102273" y="69989"/>
                  </a:lnTo>
                  <a:close/>
                </a:path>
                <a:path w="173354" h="180339">
                  <a:moveTo>
                    <a:pt x="102374" y="58559"/>
                  </a:moveTo>
                  <a:lnTo>
                    <a:pt x="101968" y="55943"/>
                  </a:lnTo>
                  <a:lnTo>
                    <a:pt x="102146" y="55194"/>
                  </a:lnTo>
                  <a:lnTo>
                    <a:pt x="102184" y="54406"/>
                  </a:lnTo>
                  <a:lnTo>
                    <a:pt x="101511" y="50317"/>
                  </a:lnTo>
                  <a:lnTo>
                    <a:pt x="98386" y="48094"/>
                  </a:lnTo>
                  <a:lnTo>
                    <a:pt x="94691" y="48742"/>
                  </a:lnTo>
                  <a:lnTo>
                    <a:pt x="94513" y="48882"/>
                  </a:lnTo>
                  <a:lnTo>
                    <a:pt x="95059" y="51892"/>
                  </a:lnTo>
                  <a:lnTo>
                    <a:pt x="93408" y="54800"/>
                  </a:lnTo>
                  <a:lnTo>
                    <a:pt x="90703" y="55994"/>
                  </a:lnTo>
                  <a:lnTo>
                    <a:pt x="90335" y="56438"/>
                  </a:lnTo>
                  <a:lnTo>
                    <a:pt x="90843" y="57962"/>
                  </a:lnTo>
                  <a:lnTo>
                    <a:pt x="91922" y="59182"/>
                  </a:lnTo>
                  <a:lnTo>
                    <a:pt x="93294" y="59893"/>
                  </a:lnTo>
                  <a:lnTo>
                    <a:pt x="94437" y="61201"/>
                  </a:lnTo>
                  <a:lnTo>
                    <a:pt x="96177" y="61937"/>
                  </a:lnTo>
                  <a:lnTo>
                    <a:pt x="100672" y="61048"/>
                  </a:lnTo>
                  <a:lnTo>
                    <a:pt x="102374" y="58559"/>
                  </a:lnTo>
                  <a:close/>
                </a:path>
                <a:path w="173354" h="180339">
                  <a:moveTo>
                    <a:pt x="103936" y="103200"/>
                  </a:moveTo>
                  <a:lnTo>
                    <a:pt x="97383" y="96558"/>
                  </a:lnTo>
                  <a:lnTo>
                    <a:pt x="94754" y="97078"/>
                  </a:lnTo>
                  <a:lnTo>
                    <a:pt x="93357" y="98120"/>
                  </a:lnTo>
                  <a:lnTo>
                    <a:pt x="91884" y="100482"/>
                  </a:lnTo>
                  <a:lnTo>
                    <a:pt x="92341" y="98628"/>
                  </a:lnTo>
                  <a:lnTo>
                    <a:pt x="92367" y="98285"/>
                  </a:lnTo>
                  <a:lnTo>
                    <a:pt x="91770" y="98704"/>
                  </a:lnTo>
                  <a:lnTo>
                    <a:pt x="91097" y="99047"/>
                  </a:lnTo>
                  <a:lnTo>
                    <a:pt x="87604" y="99682"/>
                  </a:lnTo>
                  <a:lnTo>
                    <a:pt x="84988" y="97878"/>
                  </a:lnTo>
                  <a:lnTo>
                    <a:pt x="84226" y="93713"/>
                  </a:lnTo>
                  <a:lnTo>
                    <a:pt x="84670" y="92316"/>
                  </a:lnTo>
                  <a:lnTo>
                    <a:pt x="85534" y="91224"/>
                  </a:lnTo>
                  <a:lnTo>
                    <a:pt x="84747" y="91274"/>
                  </a:lnTo>
                  <a:lnTo>
                    <a:pt x="81178" y="91884"/>
                  </a:lnTo>
                  <a:lnTo>
                    <a:pt x="78765" y="95250"/>
                  </a:lnTo>
                  <a:lnTo>
                    <a:pt x="79565" y="100012"/>
                  </a:lnTo>
                  <a:lnTo>
                    <a:pt x="80111" y="101079"/>
                  </a:lnTo>
                  <a:lnTo>
                    <a:pt x="80873" y="101955"/>
                  </a:lnTo>
                  <a:lnTo>
                    <a:pt x="81394" y="101333"/>
                  </a:lnTo>
                  <a:lnTo>
                    <a:pt x="82105" y="100888"/>
                  </a:lnTo>
                  <a:lnTo>
                    <a:pt x="84810" y="100507"/>
                  </a:lnTo>
                  <a:lnTo>
                    <a:pt x="86512" y="101790"/>
                  </a:lnTo>
                  <a:lnTo>
                    <a:pt x="86804" y="103809"/>
                  </a:lnTo>
                  <a:lnTo>
                    <a:pt x="86741" y="104152"/>
                  </a:lnTo>
                  <a:lnTo>
                    <a:pt x="89585" y="103708"/>
                  </a:lnTo>
                  <a:lnTo>
                    <a:pt x="91528" y="101790"/>
                  </a:lnTo>
                  <a:lnTo>
                    <a:pt x="91490" y="101955"/>
                  </a:lnTo>
                  <a:lnTo>
                    <a:pt x="91668" y="103352"/>
                  </a:lnTo>
                  <a:lnTo>
                    <a:pt x="93853" y="103403"/>
                  </a:lnTo>
                  <a:lnTo>
                    <a:pt x="95859" y="104800"/>
                  </a:lnTo>
                  <a:lnTo>
                    <a:pt x="96558" y="107543"/>
                  </a:lnTo>
                  <a:lnTo>
                    <a:pt x="96507" y="108534"/>
                  </a:lnTo>
                  <a:lnTo>
                    <a:pt x="97459" y="108648"/>
                  </a:lnTo>
                  <a:lnTo>
                    <a:pt x="98818" y="108534"/>
                  </a:lnTo>
                  <a:lnTo>
                    <a:pt x="100368" y="108229"/>
                  </a:lnTo>
                  <a:lnTo>
                    <a:pt x="101638" y="107365"/>
                  </a:lnTo>
                  <a:lnTo>
                    <a:pt x="103479" y="104876"/>
                  </a:lnTo>
                  <a:lnTo>
                    <a:pt x="103936" y="103200"/>
                  </a:lnTo>
                  <a:close/>
                </a:path>
                <a:path w="173354" h="180339">
                  <a:moveTo>
                    <a:pt x="107175" y="119570"/>
                  </a:moveTo>
                  <a:lnTo>
                    <a:pt x="106438" y="115125"/>
                  </a:lnTo>
                  <a:lnTo>
                    <a:pt x="106121" y="114312"/>
                  </a:lnTo>
                  <a:lnTo>
                    <a:pt x="104292" y="111455"/>
                  </a:lnTo>
                  <a:lnTo>
                    <a:pt x="101727" y="110197"/>
                  </a:lnTo>
                  <a:lnTo>
                    <a:pt x="96278" y="111086"/>
                  </a:lnTo>
                  <a:lnTo>
                    <a:pt x="94221" y="113182"/>
                  </a:lnTo>
                  <a:lnTo>
                    <a:pt x="93510" y="116509"/>
                  </a:lnTo>
                  <a:lnTo>
                    <a:pt x="93472" y="117309"/>
                  </a:lnTo>
                  <a:lnTo>
                    <a:pt x="93903" y="119456"/>
                  </a:lnTo>
                  <a:lnTo>
                    <a:pt x="99212" y="123583"/>
                  </a:lnTo>
                  <a:lnTo>
                    <a:pt x="100812" y="123571"/>
                  </a:lnTo>
                  <a:lnTo>
                    <a:pt x="104749" y="122923"/>
                  </a:lnTo>
                  <a:lnTo>
                    <a:pt x="107175" y="119570"/>
                  </a:lnTo>
                  <a:close/>
                </a:path>
                <a:path w="173354" h="180339">
                  <a:moveTo>
                    <a:pt x="110109" y="145542"/>
                  </a:moveTo>
                  <a:lnTo>
                    <a:pt x="109512" y="141960"/>
                  </a:lnTo>
                  <a:lnTo>
                    <a:pt x="106934" y="140131"/>
                  </a:lnTo>
                  <a:lnTo>
                    <a:pt x="103301" y="140716"/>
                  </a:lnTo>
                  <a:lnTo>
                    <a:pt x="102565" y="141147"/>
                  </a:lnTo>
                  <a:lnTo>
                    <a:pt x="100558" y="142760"/>
                  </a:lnTo>
                  <a:lnTo>
                    <a:pt x="99758" y="144462"/>
                  </a:lnTo>
                  <a:lnTo>
                    <a:pt x="100507" y="149021"/>
                  </a:lnTo>
                  <a:lnTo>
                    <a:pt x="103098" y="150850"/>
                  </a:lnTo>
                  <a:lnTo>
                    <a:pt x="107010" y="150215"/>
                  </a:lnTo>
                  <a:lnTo>
                    <a:pt x="110109" y="145542"/>
                  </a:lnTo>
                  <a:close/>
                </a:path>
                <a:path w="173354" h="180339">
                  <a:moveTo>
                    <a:pt x="111747" y="101866"/>
                  </a:moveTo>
                  <a:lnTo>
                    <a:pt x="111734" y="101663"/>
                  </a:lnTo>
                  <a:lnTo>
                    <a:pt x="111518" y="101739"/>
                  </a:lnTo>
                  <a:lnTo>
                    <a:pt x="111125" y="101942"/>
                  </a:lnTo>
                  <a:lnTo>
                    <a:pt x="111340" y="101942"/>
                  </a:lnTo>
                  <a:lnTo>
                    <a:pt x="111556" y="101917"/>
                  </a:lnTo>
                  <a:lnTo>
                    <a:pt x="111747" y="101968"/>
                  </a:lnTo>
                  <a:close/>
                </a:path>
                <a:path w="173354" h="180339">
                  <a:moveTo>
                    <a:pt x="112280" y="25057"/>
                  </a:moveTo>
                  <a:lnTo>
                    <a:pt x="107759" y="21767"/>
                  </a:lnTo>
                  <a:lnTo>
                    <a:pt x="107810" y="23215"/>
                  </a:lnTo>
                  <a:lnTo>
                    <a:pt x="107403" y="24612"/>
                  </a:lnTo>
                  <a:lnTo>
                    <a:pt x="106603" y="25755"/>
                  </a:lnTo>
                  <a:lnTo>
                    <a:pt x="107556" y="26263"/>
                  </a:lnTo>
                  <a:lnTo>
                    <a:pt x="108635" y="26555"/>
                  </a:lnTo>
                  <a:lnTo>
                    <a:pt x="110782" y="26200"/>
                  </a:lnTo>
                  <a:lnTo>
                    <a:pt x="111594" y="25692"/>
                  </a:lnTo>
                  <a:lnTo>
                    <a:pt x="112280" y="25057"/>
                  </a:lnTo>
                  <a:close/>
                </a:path>
                <a:path w="173354" h="180339">
                  <a:moveTo>
                    <a:pt x="115481" y="44881"/>
                  </a:moveTo>
                  <a:lnTo>
                    <a:pt x="114681" y="40627"/>
                  </a:lnTo>
                  <a:lnTo>
                    <a:pt x="113207" y="39878"/>
                  </a:lnTo>
                  <a:lnTo>
                    <a:pt x="112001" y="38569"/>
                  </a:lnTo>
                  <a:lnTo>
                    <a:pt x="111391" y="36626"/>
                  </a:lnTo>
                  <a:lnTo>
                    <a:pt x="110172" y="36004"/>
                  </a:lnTo>
                  <a:lnTo>
                    <a:pt x="108750" y="35737"/>
                  </a:lnTo>
                  <a:lnTo>
                    <a:pt x="103720" y="36576"/>
                  </a:lnTo>
                  <a:lnTo>
                    <a:pt x="101307" y="39941"/>
                  </a:lnTo>
                  <a:lnTo>
                    <a:pt x="102514" y="47040"/>
                  </a:lnTo>
                  <a:lnTo>
                    <a:pt x="105905" y="49441"/>
                  </a:lnTo>
                  <a:lnTo>
                    <a:pt x="113068" y="48247"/>
                  </a:lnTo>
                  <a:lnTo>
                    <a:pt x="115481" y="44881"/>
                  </a:lnTo>
                  <a:close/>
                </a:path>
                <a:path w="173354" h="180339">
                  <a:moveTo>
                    <a:pt x="115824" y="76149"/>
                  </a:moveTo>
                  <a:lnTo>
                    <a:pt x="115773" y="74942"/>
                  </a:lnTo>
                  <a:lnTo>
                    <a:pt x="114592" y="74587"/>
                  </a:lnTo>
                  <a:lnTo>
                    <a:pt x="113639" y="73634"/>
                  </a:lnTo>
                  <a:lnTo>
                    <a:pt x="113309" y="71755"/>
                  </a:lnTo>
                  <a:lnTo>
                    <a:pt x="113411" y="71196"/>
                  </a:lnTo>
                  <a:lnTo>
                    <a:pt x="113614" y="70650"/>
                  </a:lnTo>
                  <a:lnTo>
                    <a:pt x="112712" y="70040"/>
                  </a:lnTo>
                  <a:lnTo>
                    <a:pt x="111493" y="69354"/>
                  </a:lnTo>
                  <a:lnTo>
                    <a:pt x="110045" y="69049"/>
                  </a:lnTo>
                  <a:lnTo>
                    <a:pt x="108038" y="69443"/>
                  </a:lnTo>
                  <a:lnTo>
                    <a:pt x="107086" y="69862"/>
                  </a:lnTo>
                  <a:lnTo>
                    <a:pt x="108864" y="70370"/>
                  </a:lnTo>
                  <a:lnTo>
                    <a:pt x="110299" y="71780"/>
                  </a:lnTo>
                  <a:lnTo>
                    <a:pt x="110718" y="74091"/>
                  </a:lnTo>
                  <a:lnTo>
                    <a:pt x="110629" y="74815"/>
                  </a:lnTo>
                  <a:lnTo>
                    <a:pt x="111747" y="75590"/>
                  </a:lnTo>
                  <a:lnTo>
                    <a:pt x="112623" y="76733"/>
                  </a:lnTo>
                  <a:lnTo>
                    <a:pt x="113157" y="78841"/>
                  </a:lnTo>
                  <a:lnTo>
                    <a:pt x="113182" y="79552"/>
                  </a:lnTo>
                  <a:lnTo>
                    <a:pt x="113106" y="80225"/>
                  </a:lnTo>
                  <a:lnTo>
                    <a:pt x="113868" y="79730"/>
                  </a:lnTo>
                  <a:lnTo>
                    <a:pt x="114477" y="79057"/>
                  </a:lnTo>
                  <a:lnTo>
                    <a:pt x="115519" y="77304"/>
                  </a:lnTo>
                  <a:lnTo>
                    <a:pt x="115824" y="76149"/>
                  </a:lnTo>
                  <a:close/>
                </a:path>
                <a:path w="173354" h="180339">
                  <a:moveTo>
                    <a:pt x="117017" y="91833"/>
                  </a:moveTo>
                  <a:lnTo>
                    <a:pt x="116408" y="88125"/>
                  </a:lnTo>
                  <a:lnTo>
                    <a:pt x="114985" y="85229"/>
                  </a:lnTo>
                  <a:lnTo>
                    <a:pt x="113436" y="83985"/>
                  </a:lnTo>
                  <a:lnTo>
                    <a:pt x="111582" y="83540"/>
                  </a:lnTo>
                  <a:lnTo>
                    <a:pt x="110845" y="84340"/>
                  </a:lnTo>
                  <a:lnTo>
                    <a:pt x="109867" y="84937"/>
                  </a:lnTo>
                  <a:lnTo>
                    <a:pt x="108064" y="85318"/>
                  </a:lnTo>
                  <a:lnTo>
                    <a:pt x="109537" y="86080"/>
                  </a:lnTo>
                  <a:lnTo>
                    <a:pt x="110731" y="87376"/>
                  </a:lnTo>
                  <a:lnTo>
                    <a:pt x="112179" y="91782"/>
                  </a:lnTo>
                  <a:lnTo>
                    <a:pt x="111163" y="94640"/>
                  </a:lnTo>
                  <a:lnTo>
                    <a:pt x="108991" y="96278"/>
                  </a:lnTo>
                  <a:lnTo>
                    <a:pt x="110375" y="96431"/>
                  </a:lnTo>
                  <a:lnTo>
                    <a:pt x="111633" y="96215"/>
                  </a:lnTo>
                  <a:lnTo>
                    <a:pt x="115328" y="94691"/>
                  </a:lnTo>
                  <a:lnTo>
                    <a:pt x="117017" y="91833"/>
                  </a:lnTo>
                  <a:close/>
                </a:path>
                <a:path w="173354" h="180339">
                  <a:moveTo>
                    <a:pt x="120815" y="108839"/>
                  </a:moveTo>
                  <a:lnTo>
                    <a:pt x="120269" y="105918"/>
                  </a:lnTo>
                  <a:lnTo>
                    <a:pt x="120103" y="105460"/>
                  </a:lnTo>
                  <a:lnTo>
                    <a:pt x="119494" y="106032"/>
                  </a:lnTo>
                  <a:lnTo>
                    <a:pt x="118795" y="106527"/>
                  </a:lnTo>
                  <a:lnTo>
                    <a:pt x="116586" y="107073"/>
                  </a:lnTo>
                  <a:lnTo>
                    <a:pt x="115252" y="106845"/>
                  </a:lnTo>
                  <a:lnTo>
                    <a:pt x="114160" y="106210"/>
                  </a:lnTo>
                  <a:lnTo>
                    <a:pt x="113792" y="107365"/>
                  </a:lnTo>
                  <a:lnTo>
                    <a:pt x="112852" y="108292"/>
                  </a:lnTo>
                  <a:lnTo>
                    <a:pt x="109778" y="108839"/>
                  </a:lnTo>
                  <a:lnTo>
                    <a:pt x="108077" y="107670"/>
                  </a:lnTo>
                  <a:lnTo>
                    <a:pt x="107696" y="105918"/>
                  </a:lnTo>
                  <a:lnTo>
                    <a:pt x="107416" y="106857"/>
                  </a:lnTo>
                  <a:lnTo>
                    <a:pt x="112801" y="114604"/>
                  </a:lnTo>
                  <a:lnTo>
                    <a:pt x="115214" y="114185"/>
                  </a:lnTo>
                  <a:lnTo>
                    <a:pt x="115798" y="113474"/>
                  </a:lnTo>
                  <a:lnTo>
                    <a:pt x="116509" y="112864"/>
                  </a:lnTo>
                  <a:lnTo>
                    <a:pt x="117830" y="112433"/>
                  </a:lnTo>
                  <a:lnTo>
                    <a:pt x="118198" y="112458"/>
                  </a:lnTo>
                  <a:lnTo>
                    <a:pt x="118681" y="112306"/>
                  </a:lnTo>
                  <a:lnTo>
                    <a:pt x="120078" y="110871"/>
                  </a:lnTo>
                  <a:lnTo>
                    <a:pt x="120815" y="108839"/>
                  </a:lnTo>
                  <a:close/>
                </a:path>
                <a:path w="173354" h="180339">
                  <a:moveTo>
                    <a:pt x="126631" y="165366"/>
                  </a:moveTo>
                  <a:lnTo>
                    <a:pt x="125996" y="162166"/>
                  </a:lnTo>
                  <a:lnTo>
                    <a:pt x="123355" y="160413"/>
                  </a:lnTo>
                  <a:lnTo>
                    <a:pt x="117919" y="161480"/>
                  </a:lnTo>
                  <a:lnTo>
                    <a:pt x="116154" y="164096"/>
                  </a:lnTo>
                  <a:lnTo>
                    <a:pt x="116840" y="167538"/>
                  </a:lnTo>
                  <a:lnTo>
                    <a:pt x="117170" y="168186"/>
                  </a:lnTo>
                  <a:lnTo>
                    <a:pt x="118592" y="170116"/>
                  </a:lnTo>
                  <a:lnTo>
                    <a:pt x="120256" y="170853"/>
                  </a:lnTo>
                  <a:lnTo>
                    <a:pt x="122580" y="170726"/>
                  </a:lnTo>
                  <a:lnTo>
                    <a:pt x="124802" y="170281"/>
                  </a:lnTo>
                  <a:lnTo>
                    <a:pt x="126314" y="168452"/>
                  </a:lnTo>
                  <a:lnTo>
                    <a:pt x="126631" y="165366"/>
                  </a:lnTo>
                  <a:close/>
                </a:path>
                <a:path w="173354" h="180339">
                  <a:moveTo>
                    <a:pt x="128663" y="77089"/>
                  </a:moveTo>
                  <a:lnTo>
                    <a:pt x="127622" y="74142"/>
                  </a:lnTo>
                  <a:lnTo>
                    <a:pt x="124587" y="72263"/>
                  </a:lnTo>
                  <a:lnTo>
                    <a:pt x="120764" y="72898"/>
                  </a:lnTo>
                  <a:lnTo>
                    <a:pt x="119646" y="73380"/>
                  </a:lnTo>
                  <a:lnTo>
                    <a:pt x="119202" y="74168"/>
                  </a:lnTo>
                  <a:lnTo>
                    <a:pt x="118452" y="74777"/>
                  </a:lnTo>
                  <a:lnTo>
                    <a:pt x="115862" y="79654"/>
                  </a:lnTo>
                  <a:lnTo>
                    <a:pt x="116586" y="83870"/>
                  </a:lnTo>
                  <a:lnTo>
                    <a:pt x="119976" y="86271"/>
                  </a:lnTo>
                  <a:lnTo>
                    <a:pt x="124307" y="85547"/>
                  </a:lnTo>
                  <a:lnTo>
                    <a:pt x="124980" y="85280"/>
                  </a:lnTo>
                  <a:lnTo>
                    <a:pt x="126238" y="84594"/>
                  </a:lnTo>
                  <a:lnTo>
                    <a:pt x="126796" y="84162"/>
                  </a:lnTo>
                  <a:lnTo>
                    <a:pt x="127279" y="83642"/>
                  </a:lnTo>
                  <a:lnTo>
                    <a:pt x="126784" y="82842"/>
                  </a:lnTo>
                  <a:lnTo>
                    <a:pt x="126136" y="80314"/>
                  </a:lnTo>
                  <a:lnTo>
                    <a:pt x="127000" y="78244"/>
                  </a:lnTo>
                  <a:lnTo>
                    <a:pt x="128663" y="77089"/>
                  </a:lnTo>
                  <a:close/>
                </a:path>
                <a:path w="173354" h="180339">
                  <a:moveTo>
                    <a:pt x="129921" y="64350"/>
                  </a:moveTo>
                  <a:lnTo>
                    <a:pt x="128739" y="57238"/>
                  </a:lnTo>
                  <a:lnTo>
                    <a:pt x="125361" y="54838"/>
                  </a:lnTo>
                  <a:lnTo>
                    <a:pt x="120561" y="55613"/>
                  </a:lnTo>
                  <a:lnTo>
                    <a:pt x="119494" y="56146"/>
                  </a:lnTo>
                  <a:lnTo>
                    <a:pt x="118618" y="56883"/>
                  </a:lnTo>
                  <a:lnTo>
                    <a:pt x="118986" y="59182"/>
                  </a:lnTo>
                  <a:lnTo>
                    <a:pt x="118084" y="61429"/>
                  </a:lnTo>
                  <a:lnTo>
                    <a:pt x="116357" y="62865"/>
                  </a:lnTo>
                  <a:lnTo>
                    <a:pt x="116941" y="66471"/>
                  </a:lnTo>
                  <a:lnTo>
                    <a:pt x="120332" y="68872"/>
                  </a:lnTo>
                  <a:lnTo>
                    <a:pt x="127495" y="67703"/>
                  </a:lnTo>
                  <a:lnTo>
                    <a:pt x="129921" y="64350"/>
                  </a:lnTo>
                  <a:close/>
                </a:path>
                <a:path w="173354" h="180339">
                  <a:moveTo>
                    <a:pt x="134937" y="127838"/>
                  </a:moveTo>
                  <a:lnTo>
                    <a:pt x="134073" y="122631"/>
                  </a:lnTo>
                  <a:lnTo>
                    <a:pt x="130695" y="120230"/>
                  </a:lnTo>
                  <a:lnTo>
                    <a:pt x="124714" y="121208"/>
                  </a:lnTo>
                  <a:lnTo>
                    <a:pt x="122859" y="122859"/>
                  </a:lnTo>
                  <a:lnTo>
                    <a:pt x="121666" y="126009"/>
                  </a:lnTo>
                  <a:lnTo>
                    <a:pt x="121513" y="127139"/>
                  </a:lnTo>
                  <a:lnTo>
                    <a:pt x="121869" y="129286"/>
                  </a:lnTo>
                  <a:lnTo>
                    <a:pt x="122250" y="130162"/>
                  </a:lnTo>
                  <a:lnTo>
                    <a:pt x="122783" y="130924"/>
                  </a:lnTo>
                  <a:lnTo>
                    <a:pt x="125260" y="130479"/>
                  </a:lnTo>
                  <a:lnTo>
                    <a:pt x="122008" y="131089"/>
                  </a:lnTo>
                  <a:lnTo>
                    <a:pt x="121348" y="131432"/>
                  </a:lnTo>
                  <a:lnTo>
                    <a:pt x="120218" y="132346"/>
                  </a:lnTo>
                  <a:lnTo>
                    <a:pt x="120002" y="132613"/>
                  </a:lnTo>
                  <a:lnTo>
                    <a:pt x="118745" y="131572"/>
                  </a:lnTo>
                  <a:lnTo>
                    <a:pt x="117144" y="131000"/>
                  </a:lnTo>
                  <a:lnTo>
                    <a:pt x="114515" y="131191"/>
                  </a:lnTo>
                  <a:lnTo>
                    <a:pt x="112737" y="131546"/>
                  </a:lnTo>
                  <a:lnTo>
                    <a:pt x="111277" y="132575"/>
                  </a:lnTo>
                  <a:lnTo>
                    <a:pt x="109397" y="135331"/>
                  </a:lnTo>
                  <a:lnTo>
                    <a:pt x="108991" y="137083"/>
                  </a:lnTo>
                  <a:lnTo>
                    <a:pt x="110045" y="142379"/>
                  </a:lnTo>
                  <a:lnTo>
                    <a:pt x="113512" y="144691"/>
                  </a:lnTo>
                  <a:lnTo>
                    <a:pt x="117411" y="143916"/>
                  </a:lnTo>
                  <a:lnTo>
                    <a:pt x="121767" y="140246"/>
                  </a:lnTo>
                  <a:lnTo>
                    <a:pt x="122656" y="140627"/>
                  </a:lnTo>
                  <a:lnTo>
                    <a:pt x="123609" y="140855"/>
                  </a:lnTo>
                  <a:lnTo>
                    <a:pt x="127127" y="140271"/>
                  </a:lnTo>
                  <a:lnTo>
                    <a:pt x="128778" y="138087"/>
                  </a:lnTo>
                  <a:lnTo>
                    <a:pt x="128727" y="135661"/>
                  </a:lnTo>
                  <a:lnTo>
                    <a:pt x="128790" y="135191"/>
                  </a:lnTo>
                  <a:lnTo>
                    <a:pt x="128676" y="134505"/>
                  </a:lnTo>
                  <a:lnTo>
                    <a:pt x="128308" y="133743"/>
                  </a:lnTo>
                  <a:lnTo>
                    <a:pt x="129438" y="133654"/>
                  </a:lnTo>
                  <a:lnTo>
                    <a:pt x="129806" y="133540"/>
                  </a:lnTo>
                  <a:lnTo>
                    <a:pt x="129984" y="132321"/>
                  </a:lnTo>
                  <a:lnTo>
                    <a:pt x="130797" y="131229"/>
                  </a:lnTo>
                  <a:lnTo>
                    <a:pt x="132613" y="130644"/>
                  </a:lnTo>
                  <a:lnTo>
                    <a:pt x="133705" y="130746"/>
                  </a:lnTo>
                  <a:lnTo>
                    <a:pt x="134543" y="129438"/>
                  </a:lnTo>
                  <a:lnTo>
                    <a:pt x="134937" y="127838"/>
                  </a:lnTo>
                  <a:close/>
                </a:path>
                <a:path w="173354" h="180339">
                  <a:moveTo>
                    <a:pt x="135623" y="46951"/>
                  </a:moveTo>
                  <a:lnTo>
                    <a:pt x="131724" y="42570"/>
                  </a:lnTo>
                  <a:lnTo>
                    <a:pt x="129679" y="40474"/>
                  </a:lnTo>
                  <a:lnTo>
                    <a:pt x="129641" y="41440"/>
                  </a:lnTo>
                  <a:lnTo>
                    <a:pt x="130200" y="44856"/>
                  </a:lnTo>
                  <a:lnTo>
                    <a:pt x="132740" y="46926"/>
                  </a:lnTo>
                  <a:lnTo>
                    <a:pt x="135623" y="46951"/>
                  </a:lnTo>
                  <a:close/>
                </a:path>
                <a:path w="173354" h="180339">
                  <a:moveTo>
                    <a:pt x="141592" y="54241"/>
                  </a:moveTo>
                  <a:lnTo>
                    <a:pt x="139877" y="51993"/>
                  </a:lnTo>
                  <a:lnTo>
                    <a:pt x="136258" y="47663"/>
                  </a:lnTo>
                  <a:lnTo>
                    <a:pt x="135509" y="47523"/>
                  </a:lnTo>
                  <a:lnTo>
                    <a:pt x="134721" y="47485"/>
                  </a:lnTo>
                  <a:lnTo>
                    <a:pt x="130352" y="48221"/>
                  </a:lnTo>
                  <a:lnTo>
                    <a:pt x="127939" y="51587"/>
                  </a:lnTo>
                  <a:lnTo>
                    <a:pt x="128803" y="56680"/>
                  </a:lnTo>
                  <a:lnTo>
                    <a:pt x="129603" y="57988"/>
                  </a:lnTo>
                  <a:lnTo>
                    <a:pt x="131267" y="59436"/>
                  </a:lnTo>
                  <a:lnTo>
                    <a:pt x="131914" y="59829"/>
                  </a:lnTo>
                  <a:lnTo>
                    <a:pt x="132626" y="60109"/>
                  </a:lnTo>
                  <a:lnTo>
                    <a:pt x="133527" y="59601"/>
                  </a:lnTo>
                  <a:lnTo>
                    <a:pt x="135559" y="58940"/>
                  </a:lnTo>
                  <a:lnTo>
                    <a:pt x="137121" y="59042"/>
                  </a:lnTo>
                  <a:lnTo>
                    <a:pt x="138493" y="59588"/>
                  </a:lnTo>
                  <a:lnTo>
                    <a:pt x="140639" y="57861"/>
                  </a:lnTo>
                  <a:lnTo>
                    <a:pt x="141528" y="56159"/>
                  </a:lnTo>
                  <a:lnTo>
                    <a:pt x="141592" y="54241"/>
                  </a:lnTo>
                  <a:close/>
                </a:path>
                <a:path w="173354" h="180339">
                  <a:moveTo>
                    <a:pt x="143433" y="81673"/>
                  </a:moveTo>
                  <a:lnTo>
                    <a:pt x="142481" y="76873"/>
                  </a:lnTo>
                  <a:lnTo>
                    <a:pt x="139026" y="74574"/>
                  </a:lnTo>
                  <a:lnTo>
                    <a:pt x="134480" y="75463"/>
                  </a:lnTo>
                  <a:lnTo>
                    <a:pt x="133616" y="75869"/>
                  </a:lnTo>
                  <a:lnTo>
                    <a:pt x="132867" y="76428"/>
                  </a:lnTo>
                  <a:lnTo>
                    <a:pt x="134366" y="76847"/>
                  </a:lnTo>
                  <a:lnTo>
                    <a:pt x="135610" y="77927"/>
                  </a:lnTo>
                  <a:lnTo>
                    <a:pt x="136169" y="79463"/>
                  </a:lnTo>
                  <a:lnTo>
                    <a:pt x="136474" y="78206"/>
                  </a:lnTo>
                  <a:lnTo>
                    <a:pt x="137490" y="77177"/>
                  </a:lnTo>
                  <a:lnTo>
                    <a:pt x="140677" y="76606"/>
                  </a:lnTo>
                  <a:lnTo>
                    <a:pt x="142430" y="77812"/>
                  </a:lnTo>
                  <a:lnTo>
                    <a:pt x="143103" y="81457"/>
                  </a:lnTo>
                  <a:lnTo>
                    <a:pt x="141884" y="83185"/>
                  </a:lnTo>
                  <a:lnTo>
                    <a:pt x="138544" y="83794"/>
                  </a:lnTo>
                  <a:lnTo>
                    <a:pt x="137134" y="82994"/>
                  </a:lnTo>
                  <a:lnTo>
                    <a:pt x="136486" y="81699"/>
                  </a:lnTo>
                  <a:lnTo>
                    <a:pt x="136436" y="82118"/>
                  </a:lnTo>
                  <a:lnTo>
                    <a:pt x="136131" y="82880"/>
                  </a:lnTo>
                  <a:lnTo>
                    <a:pt x="137109" y="83578"/>
                  </a:lnTo>
                  <a:lnTo>
                    <a:pt x="137896" y="84569"/>
                  </a:lnTo>
                  <a:lnTo>
                    <a:pt x="138544" y="86487"/>
                  </a:lnTo>
                  <a:lnTo>
                    <a:pt x="138620" y="87198"/>
                  </a:lnTo>
                  <a:lnTo>
                    <a:pt x="138582" y="87896"/>
                  </a:lnTo>
                  <a:lnTo>
                    <a:pt x="140271" y="87401"/>
                  </a:lnTo>
                  <a:lnTo>
                    <a:pt x="141630" y="86283"/>
                  </a:lnTo>
                  <a:lnTo>
                    <a:pt x="142849" y="84035"/>
                  </a:lnTo>
                  <a:lnTo>
                    <a:pt x="143294" y="82918"/>
                  </a:lnTo>
                  <a:lnTo>
                    <a:pt x="143433" y="81673"/>
                  </a:lnTo>
                  <a:close/>
                </a:path>
                <a:path w="173354" h="180339">
                  <a:moveTo>
                    <a:pt x="146964" y="105625"/>
                  </a:moveTo>
                  <a:lnTo>
                    <a:pt x="145948" y="103860"/>
                  </a:lnTo>
                  <a:lnTo>
                    <a:pt x="144081" y="102717"/>
                  </a:lnTo>
                  <a:lnTo>
                    <a:pt x="141439" y="102692"/>
                  </a:lnTo>
                  <a:lnTo>
                    <a:pt x="141630" y="102654"/>
                  </a:lnTo>
                  <a:lnTo>
                    <a:pt x="141998" y="102666"/>
                  </a:lnTo>
                  <a:lnTo>
                    <a:pt x="143052" y="101282"/>
                  </a:lnTo>
                  <a:lnTo>
                    <a:pt x="143573" y="99504"/>
                  </a:lnTo>
                  <a:lnTo>
                    <a:pt x="143217" y="97383"/>
                  </a:lnTo>
                  <a:lnTo>
                    <a:pt x="142151" y="93929"/>
                  </a:lnTo>
                  <a:lnTo>
                    <a:pt x="139331" y="91998"/>
                  </a:lnTo>
                  <a:lnTo>
                    <a:pt x="136232" y="92252"/>
                  </a:lnTo>
                  <a:lnTo>
                    <a:pt x="135178" y="92938"/>
                  </a:lnTo>
                  <a:lnTo>
                    <a:pt x="134048" y="93319"/>
                  </a:lnTo>
                  <a:lnTo>
                    <a:pt x="133007" y="93408"/>
                  </a:lnTo>
                  <a:lnTo>
                    <a:pt x="131013" y="94805"/>
                  </a:lnTo>
                  <a:lnTo>
                    <a:pt x="129870" y="97243"/>
                  </a:lnTo>
                  <a:lnTo>
                    <a:pt x="130568" y="101434"/>
                  </a:lnTo>
                  <a:lnTo>
                    <a:pt x="131457" y="102806"/>
                  </a:lnTo>
                  <a:lnTo>
                    <a:pt x="133858" y="104736"/>
                  </a:lnTo>
                  <a:lnTo>
                    <a:pt x="135382" y="105270"/>
                  </a:lnTo>
                  <a:lnTo>
                    <a:pt x="137020" y="105206"/>
                  </a:lnTo>
                  <a:lnTo>
                    <a:pt x="137883" y="103936"/>
                  </a:lnTo>
                  <a:lnTo>
                    <a:pt x="139242" y="103009"/>
                  </a:lnTo>
                  <a:lnTo>
                    <a:pt x="137896" y="103949"/>
                  </a:lnTo>
                  <a:lnTo>
                    <a:pt x="136207" y="106438"/>
                  </a:lnTo>
                  <a:lnTo>
                    <a:pt x="140766" y="114592"/>
                  </a:lnTo>
                  <a:lnTo>
                    <a:pt x="143052" y="114173"/>
                  </a:lnTo>
                  <a:lnTo>
                    <a:pt x="141173" y="113944"/>
                  </a:lnTo>
                  <a:lnTo>
                    <a:pt x="139496" y="112712"/>
                  </a:lnTo>
                  <a:lnTo>
                    <a:pt x="137998" y="108204"/>
                  </a:lnTo>
                  <a:lnTo>
                    <a:pt x="139433" y="105384"/>
                  </a:lnTo>
                  <a:lnTo>
                    <a:pt x="143840" y="103949"/>
                  </a:lnTo>
                  <a:lnTo>
                    <a:pt x="145656" y="104457"/>
                  </a:lnTo>
                  <a:lnTo>
                    <a:pt x="146964" y="105625"/>
                  </a:lnTo>
                  <a:close/>
                </a:path>
                <a:path w="173354" h="180339">
                  <a:moveTo>
                    <a:pt x="149910" y="66294"/>
                  </a:moveTo>
                  <a:lnTo>
                    <a:pt x="147980" y="63182"/>
                  </a:lnTo>
                  <a:lnTo>
                    <a:pt x="145923" y="60159"/>
                  </a:lnTo>
                  <a:lnTo>
                    <a:pt x="143776" y="57200"/>
                  </a:lnTo>
                  <a:lnTo>
                    <a:pt x="143129" y="58242"/>
                  </a:lnTo>
                  <a:lnTo>
                    <a:pt x="142811" y="59461"/>
                  </a:lnTo>
                  <a:lnTo>
                    <a:pt x="142887" y="60731"/>
                  </a:lnTo>
                  <a:lnTo>
                    <a:pt x="147802" y="66636"/>
                  </a:lnTo>
                  <a:lnTo>
                    <a:pt x="149910" y="66294"/>
                  </a:lnTo>
                  <a:close/>
                </a:path>
                <a:path w="173354" h="180339">
                  <a:moveTo>
                    <a:pt x="150812" y="146431"/>
                  </a:moveTo>
                  <a:lnTo>
                    <a:pt x="150126" y="143014"/>
                  </a:lnTo>
                  <a:lnTo>
                    <a:pt x="148132" y="141109"/>
                  </a:lnTo>
                  <a:lnTo>
                    <a:pt x="144818" y="140322"/>
                  </a:lnTo>
                  <a:lnTo>
                    <a:pt x="143865" y="140271"/>
                  </a:lnTo>
                  <a:lnTo>
                    <a:pt x="139344" y="141160"/>
                  </a:lnTo>
                  <a:lnTo>
                    <a:pt x="137033" y="144602"/>
                  </a:lnTo>
                  <a:lnTo>
                    <a:pt x="137909" y="148971"/>
                  </a:lnTo>
                  <a:lnTo>
                    <a:pt x="138239" y="149733"/>
                  </a:lnTo>
                  <a:lnTo>
                    <a:pt x="138671" y="150406"/>
                  </a:lnTo>
                  <a:lnTo>
                    <a:pt x="140284" y="150647"/>
                  </a:lnTo>
                  <a:lnTo>
                    <a:pt x="137629" y="150266"/>
                  </a:lnTo>
                  <a:lnTo>
                    <a:pt x="136791" y="150406"/>
                  </a:lnTo>
                  <a:lnTo>
                    <a:pt x="136791" y="151104"/>
                  </a:lnTo>
                  <a:lnTo>
                    <a:pt x="136791" y="150406"/>
                  </a:lnTo>
                  <a:lnTo>
                    <a:pt x="136385" y="150456"/>
                  </a:lnTo>
                  <a:lnTo>
                    <a:pt x="135737" y="150736"/>
                  </a:lnTo>
                  <a:lnTo>
                    <a:pt x="135166" y="151117"/>
                  </a:lnTo>
                  <a:lnTo>
                    <a:pt x="134988" y="151117"/>
                  </a:lnTo>
                  <a:lnTo>
                    <a:pt x="134340" y="151155"/>
                  </a:lnTo>
                  <a:lnTo>
                    <a:pt x="132473" y="152019"/>
                  </a:lnTo>
                  <a:lnTo>
                    <a:pt x="131610" y="153428"/>
                  </a:lnTo>
                  <a:lnTo>
                    <a:pt x="132041" y="155917"/>
                  </a:lnTo>
                  <a:lnTo>
                    <a:pt x="132626" y="156705"/>
                  </a:lnTo>
                  <a:lnTo>
                    <a:pt x="133400" y="157200"/>
                  </a:lnTo>
                  <a:lnTo>
                    <a:pt x="133819" y="158165"/>
                  </a:lnTo>
                  <a:lnTo>
                    <a:pt x="134467" y="158940"/>
                  </a:lnTo>
                  <a:lnTo>
                    <a:pt x="136448" y="160083"/>
                  </a:lnTo>
                  <a:lnTo>
                    <a:pt x="137566" y="160375"/>
                  </a:lnTo>
                  <a:lnTo>
                    <a:pt x="139776" y="160007"/>
                  </a:lnTo>
                  <a:lnTo>
                    <a:pt x="140627" y="159473"/>
                  </a:lnTo>
                  <a:lnTo>
                    <a:pt x="142494" y="157695"/>
                  </a:lnTo>
                  <a:lnTo>
                    <a:pt x="143154" y="156146"/>
                  </a:lnTo>
                  <a:lnTo>
                    <a:pt x="142798" y="153962"/>
                  </a:lnTo>
                  <a:lnTo>
                    <a:pt x="142367" y="153111"/>
                  </a:lnTo>
                  <a:lnTo>
                    <a:pt x="143332" y="153390"/>
                  </a:lnTo>
                  <a:lnTo>
                    <a:pt x="150787" y="147269"/>
                  </a:lnTo>
                  <a:lnTo>
                    <a:pt x="150812" y="146431"/>
                  </a:lnTo>
                  <a:close/>
                </a:path>
                <a:path w="173354" h="180339">
                  <a:moveTo>
                    <a:pt x="153974" y="83616"/>
                  </a:moveTo>
                  <a:lnTo>
                    <a:pt x="148488" y="80645"/>
                  </a:lnTo>
                  <a:lnTo>
                    <a:pt x="145415" y="81153"/>
                  </a:lnTo>
                  <a:lnTo>
                    <a:pt x="143789" y="82384"/>
                  </a:lnTo>
                  <a:lnTo>
                    <a:pt x="142443" y="84836"/>
                  </a:lnTo>
                  <a:lnTo>
                    <a:pt x="142011" y="85915"/>
                  </a:lnTo>
                  <a:lnTo>
                    <a:pt x="141846" y="87109"/>
                  </a:lnTo>
                  <a:lnTo>
                    <a:pt x="142646" y="91884"/>
                  </a:lnTo>
                  <a:lnTo>
                    <a:pt x="146037" y="94272"/>
                  </a:lnTo>
                  <a:lnTo>
                    <a:pt x="151333" y="93395"/>
                  </a:lnTo>
                  <a:lnTo>
                    <a:pt x="152768" y="92468"/>
                  </a:lnTo>
                  <a:lnTo>
                    <a:pt x="153746" y="91198"/>
                  </a:lnTo>
                  <a:lnTo>
                    <a:pt x="153098" y="90627"/>
                  </a:lnTo>
                  <a:lnTo>
                    <a:pt x="152539" y="89954"/>
                  </a:lnTo>
                  <a:lnTo>
                    <a:pt x="151561" y="87020"/>
                  </a:lnTo>
                  <a:lnTo>
                    <a:pt x="152336" y="84874"/>
                  </a:lnTo>
                  <a:lnTo>
                    <a:pt x="153974" y="83616"/>
                  </a:lnTo>
                  <a:close/>
                </a:path>
                <a:path w="173354" h="180339">
                  <a:moveTo>
                    <a:pt x="155486" y="76073"/>
                  </a:moveTo>
                  <a:lnTo>
                    <a:pt x="152260" y="70078"/>
                  </a:lnTo>
                  <a:lnTo>
                    <a:pt x="150482" y="67183"/>
                  </a:lnTo>
                  <a:lnTo>
                    <a:pt x="149085" y="67030"/>
                  </a:lnTo>
                  <a:lnTo>
                    <a:pt x="144780" y="67741"/>
                  </a:lnTo>
                  <a:lnTo>
                    <a:pt x="142354" y="71094"/>
                  </a:lnTo>
                  <a:lnTo>
                    <a:pt x="143522" y="78206"/>
                  </a:lnTo>
                  <a:lnTo>
                    <a:pt x="146913" y="80606"/>
                  </a:lnTo>
                  <a:lnTo>
                    <a:pt x="152819" y="79641"/>
                  </a:lnTo>
                  <a:lnTo>
                    <a:pt x="154647" y="78092"/>
                  </a:lnTo>
                  <a:lnTo>
                    <a:pt x="155486" y="76073"/>
                  </a:lnTo>
                  <a:close/>
                </a:path>
                <a:path w="173354" h="180339">
                  <a:moveTo>
                    <a:pt x="160185" y="175742"/>
                  </a:moveTo>
                  <a:lnTo>
                    <a:pt x="159600" y="172821"/>
                  </a:lnTo>
                  <a:lnTo>
                    <a:pt x="159245" y="172161"/>
                  </a:lnTo>
                  <a:lnTo>
                    <a:pt x="157683" y="170103"/>
                  </a:lnTo>
                  <a:lnTo>
                    <a:pt x="155803" y="169278"/>
                  </a:lnTo>
                  <a:lnTo>
                    <a:pt x="153123" y="169811"/>
                  </a:lnTo>
                  <a:lnTo>
                    <a:pt x="152476" y="170116"/>
                  </a:lnTo>
                  <a:lnTo>
                    <a:pt x="151930" y="170522"/>
                  </a:lnTo>
                  <a:lnTo>
                    <a:pt x="151930" y="176377"/>
                  </a:lnTo>
                  <a:lnTo>
                    <a:pt x="151409" y="176606"/>
                  </a:lnTo>
                  <a:lnTo>
                    <a:pt x="151930" y="176377"/>
                  </a:lnTo>
                  <a:lnTo>
                    <a:pt x="151930" y="170522"/>
                  </a:lnTo>
                  <a:lnTo>
                    <a:pt x="151638" y="170726"/>
                  </a:lnTo>
                  <a:lnTo>
                    <a:pt x="151231" y="171208"/>
                  </a:lnTo>
                  <a:lnTo>
                    <a:pt x="151409" y="171348"/>
                  </a:lnTo>
                  <a:lnTo>
                    <a:pt x="150520" y="170713"/>
                  </a:lnTo>
                  <a:lnTo>
                    <a:pt x="149631" y="170472"/>
                  </a:lnTo>
                  <a:lnTo>
                    <a:pt x="146875" y="170916"/>
                  </a:lnTo>
                  <a:lnTo>
                    <a:pt x="145630" y="172643"/>
                  </a:lnTo>
                  <a:lnTo>
                    <a:pt x="145999" y="174904"/>
                  </a:lnTo>
                  <a:lnTo>
                    <a:pt x="147091" y="176809"/>
                  </a:lnTo>
                  <a:lnTo>
                    <a:pt x="148412" y="177457"/>
                  </a:lnTo>
                  <a:lnTo>
                    <a:pt x="150063" y="177190"/>
                  </a:lnTo>
                  <a:lnTo>
                    <a:pt x="150507" y="176999"/>
                  </a:lnTo>
                  <a:lnTo>
                    <a:pt x="151549" y="178790"/>
                  </a:lnTo>
                  <a:lnTo>
                    <a:pt x="153619" y="179882"/>
                  </a:lnTo>
                  <a:lnTo>
                    <a:pt x="156349" y="179336"/>
                  </a:lnTo>
                  <a:lnTo>
                    <a:pt x="159105" y="177800"/>
                  </a:lnTo>
                  <a:lnTo>
                    <a:pt x="160185" y="175742"/>
                  </a:lnTo>
                  <a:close/>
                </a:path>
                <a:path w="173354" h="180339">
                  <a:moveTo>
                    <a:pt x="161963" y="129806"/>
                  </a:moveTo>
                  <a:lnTo>
                    <a:pt x="155714" y="122199"/>
                  </a:lnTo>
                  <a:lnTo>
                    <a:pt x="153568" y="122555"/>
                  </a:lnTo>
                  <a:lnTo>
                    <a:pt x="152273" y="123393"/>
                  </a:lnTo>
                  <a:lnTo>
                    <a:pt x="150926" y="125183"/>
                  </a:lnTo>
                  <a:lnTo>
                    <a:pt x="150571" y="125895"/>
                  </a:lnTo>
                  <a:lnTo>
                    <a:pt x="150380" y="126657"/>
                  </a:lnTo>
                  <a:lnTo>
                    <a:pt x="149961" y="126568"/>
                  </a:lnTo>
                  <a:lnTo>
                    <a:pt x="148907" y="126619"/>
                  </a:lnTo>
                  <a:lnTo>
                    <a:pt x="148729" y="126555"/>
                  </a:lnTo>
                  <a:lnTo>
                    <a:pt x="145796" y="127050"/>
                  </a:lnTo>
                  <a:lnTo>
                    <a:pt x="143954" y="129616"/>
                  </a:lnTo>
                  <a:lnTo>
                    <a:pt x="144551" y="133172"/>
                  </a:lnTo>
                  <a:lnTo>
                    <a:pt x="144945" y="133883"/>
                  </a:lnTo>
                  <a:lnTo>
                    <a:pt x="145910" y="135001"/>
                  </a:lnTo>
                  <a:lnTo>
                    <a:pt x="146621" y="135686"/>
                  </a:lnTo>
                  <a:lnTo>
                    <a:pt x="147472" y="136182"/>
                  </a:lnTo>
                  <a:lnTo>
                    <a:pt x="149606" y="136525"/>
                  </a:lnTo>
                  <a:lnTo>
                    <a:pt x="151117" y="136271"/>
                  </a:lnTo>
                  <a:lnTo>
                    <a:pt x="154482" y="131660"/>
                  </a:lnTo>
                  <a:lnTo>
                    <a:pt x="154266" y="132575"/>
                  </a:lnTo>
                  <a:lnTo>
                    <a:pt x="153898" y="133426"/>
                  </a:lnTo>
                  <a:lnTo>
                    <a:pt x="154863" y="133819"/>
                  </a:lnTo>
                  <a:lnTo>
                    <a:pt x="155943" y="133972"/>
                  </a:lnTo>
                  <a:lnTo>
                    <a:pt x="158064" y="133629"/>
                  </a:lnTo>
                  <a:lnTo>
                    <a:pt x="158965" y="133184"/>
                  </a:lnTo>
                  <a:lnTo>
                    <a:pt x="161112" y="131483"/>
                  </a:lnTo>
                  <a:lnTo>
                    <a:pt x="161963" y="129806"/>
                  </a:lnTo>
                  <a:close/>
                </a:path>
                <a:path w="173354" h="180339">
                  <a:moveTo>
                    <a:pt x="165150" y="98894"/>
                  </a:moveTo>
                  <a:lnTo>
                    <a:pt x="164084" y="95643"/>
                  </a:lnTo>
                  <a:lnTo>
                    <a:pt x="162902" y="92443"/>
                  </a:lnTo>
                  <a:lnTo>
                    <a:pt x="161620" y="89293"/>
                  </a:lnTo>
                  <a:lnTo>
                    <a:pt x="161112" y="90639"/>
                  </a:lnTo>
                  <a:lnTo>
                    <a:pt x="160070" y="91770"/>
                  </a:lnTo>
                  <a:lnTo>
                    <a:pt x="158089" y="92417"/>
                  </a:lnTo>
                  <a:lnTo>
                    <a:pt x="157111" y="92430"/>
                  </a:lnTo>
                  <a:lnTo>
                    <a:pt x="157137" y="93345"/>
                  </a:lnTo>
                  <a:lnTo>
                    <a:pt x="157937" y="97358"/>
                  </a:lnTo>
                  <a:lnTo>
                    <a:pt x="161391" y="99644"/>
                  </a:lnTo>
                  <a:lnTo>
                    <a:pt x="165150" y="98894"/>
                  </a:lnTo>
                  <a:close/>
                </a:path>
                <a:path w="173354" h="180339">
                  <a:moveTo>
                    <a:pt x="169583" y="115290"/>
                  </a:moveTo>
                  <a:lnTo>
                    <a:pt x="163233" y="100152"/>
                  </a:lnTo>
                  <a:lnTo>
                    <a:pt x="160337" y="100634"/>
                  </a:lnTo>
                  <a:lnTo>
                    <a:pt x="159105" y="101307"/>
                  </a:lnTo>
                  <a:lnTo>
                    <a:pt x="156730" y="103682"/>
                  </a:lnTo>
                  <a:lnTo>
                    <a:pt x="155981" y="105740"/>
                  </a:lnTo>
                  <a:lnTo>
                    <a:pt x="156679" y="109982"/>
                  </a:lnTo>
                  <a:lnTo>
                    <a:pt x="158000" y="111645"/>
                  </a:lnTo>
                  <a:lnTo>
                    <a:pt x="160578" y="112966"/>
                  </a:lnTo>
                  <a:lnTo>
                    <a:pt x="160985" y="113080"/>
                  </a:lnTo>
                  <a:lnTo>
                    <a:pt x="161175" y="113766"/>
                  </a:lnTo>
                  <a:lnTo>
                    <a:pt x="161467" y="114376"/>
                  </a:lnTo>
                  <a:lnTo>
                    <a:pt x="161848" y="114922"/>
                  </a:lnTo>
                  <a:lnTo>
                    <a:pt x="163347" y="114731"/>
                  </a:lnTo>
                  <a:lnTo>
                    <a:pt x="164744" y="115531"/>
                  </a:lnTo>
                  <a:lnTo>
                    <a:pt x="165328" y="116903"/>
                  </a:lnTo>
                  <a:lnTo>
                    <a:pt x="166243" y="117030"/>
                  </a:lnTo>
                  <a:lnTo>
                    <a:pt x="167894" y="116751"/>
                  </a:lnTo>
                  <a:lnTo>
                    <a:pt x="168859" y="116116"/>
                  </a:lnTo>
                  <a:lnTo>
                    <a:pt x="169583" y="115290"/>
                  </a:lnTo>
                  <a:close/>
                </a:path>
                <a:path w="173354" h="180339">
                  <a:moveTo>
                    <a:pt x="172796" y="144589"/>
                  </a:moveTo>
                  <a:lnTo>
                    <a:pt x="172656" y="140982"/>
                  </a:lnTo>
                  <a:lnTo>
                    <a:pt x="171538" y="140931"/>
                  </a:lnTo>
                  <a:lnTo>
                    <a:pt x="168249" y="141579"/>
                  </a:lnTo>
                  <a:lnTo>
                    <a:pt x="166370" y="143878"/>
                  </a:lnTo>
                  <a:lnTo>
                    <a:pt x="166243" y="146964"/>
                  </a:lnTo>
                  <a:lnTo>
                    <a:pt x="167373" y="147701"/>
                  </a:lnTo>
                  <a:lnTo>
                    <a:pt x="165227" y="146304"/>
                  </a:lnTo>
                  <a:lnTo>
                    <a:pt x="163982" y="145973"/>
                  </a:lnTo>
                  <a:lnTo>
                    <a:pt x="160324" y="146558"/>
                  </a:lnTo>
                  <a:lnTo>
                    <a:pt x="158724" y="148539"/>
                  </a:lnTo>
                  <a:lnTo>
                    <a:pt x="158584" y="150799"/>
                  </a:lnTo>
                  <a:lnTo>
                    <a:pt x="158483" y="151523"/>
                  </a:lnTo>
                  <a:lnTo>
                    <a:pt x="158673" y="152704"/>
                  </a:lnTo>
                  <a:lnTo>
                    <a:pt x="159042" y="153403"/>
                  </a:lnTo>
                  <a:lnTo>
                    <a:pt x="160591" y="155473"/>
                  </a:lnTo>
                  <a:lnTo>
                    <a:pt x="162394" y="156324"/>
                  </a:lnTo>
                  <a:lnTo>
                    <a:pt x="164807" y="155930"/>
                  </a:lnTo>
                  <a:lnTo>
                    <a:pt x="167297" y="154724"/>
                  </a:lnTo>
                  <a:lnTo>
                    <a:pt x="168351" y="153123"/>
                  </a:lnTo>
                  <a:lnTo>
                    <a:pt x="168427" y="151269"/>
                  </a:lnTo>
                  <a:lnTo>
                    <a:pt x="168440" y="150952"/>
                  </a:lnTo>
                  <a:lnTo>
                    <a:pt x="168516" y="150622"/>
                  </a:lnTo>
                  <a:lnTo>
                    <a:pt x="171843" y="152603"/>
                  </a:lnTo>
                  <a:lnTo>
                    <a:pt x="172605" y="152539"/>
                  </a:lnTo>
                  <a:lnTo>
                    <a:pt x="172796" y="148463"/>
                  </a:lnTo>
                  <a:lnTo>
                    <a:pt x="172796" y="14458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746441" y="4089221"/>
              <a:ext cx="224790" cy="146050"/>
            </a:xfrm>
            <a:custGeom>
              <a:avLst/>
              <a:gdLst/>
              <a:ahLst/>
              <a:cxnLst/>
              <a:rect l="l" t="t" r="r" b="b"/>
              <a:pathLst>
                <a:path w="224790" h="146050">
                  <a:moveTo>
                    <a:pt x="4191" y="64008"/>
                  </a:moveTo>
                  <a:lnTo>
                    <a:pt x="3441" y="63906"/>
                  </a:lnTo>
                  <a:lnTo>
                    <a:pt x="1219" y="64312"/>
                  </a:lnTo>
                  <a:lnTo>
                    <a:pt x="0" y="66052"/>
                  </a:lnTo>
                  <a:lnTo>
                    <a:pt x="406" y="68262"/>
                  </a:lnTo>
                  <a:lnTo>
                    <a:pt x="762" y="68922"/>
                  </a:lnTo>
                  <a:lnTo>
                    <a:pt x="635" y="66662"/>
                  </a:lnTo>
                  <a:lnTo>
                    <a:pt x="2057" y="64693"/>
                  </a:lnTo>
                  <a:lnTo>
                    <a:pt x="4191" y="64008"/>
                  </a:lnTo>
                  <a:close/>
                </a:path>
                <a:path w="224790" h="146050">
                  <a:moveTo>
                    <a:pt x="19710" y="105816"/>
                  </a:moveTo>
                  <a:lnTo>
                    <a:pt x="19392" y="105308"/>
                  </a:lnTo>
                  <a:lnTo>
                    <a:pt x="19164" y="104749"/>
                  </a:lnTo>
                  <a:lnTo>
                    <a:pt x="19151" y="104127"/>
                  </a:lnTo>
                  <a:lnTo>
                    <a:pt x="18884" y="104279"/>
                  </a:lnTo>
                  <a:lnTo>
                    <a:pt x="17805" y="104495"/>
                  </a:lnTo>
                  <a:lnTo>
                    <a:pt x="16903" y="104305"/>
                  </a:lnTo>
                  <a:lnTo>
                    <a:pt x="16179" y="103847"/>
                  </a:lnTo>
                  <a:lnTo>
                    <a:pt x="16776" y="105194"/>
                  </a:lnTo>
                  <a:lnTo>
                    <a:pt x="18186" y="106045"/>
                  </a:lnTo>
                  <a:lnTo>
                    <a:pt x="19710" y="105816"/>
                  </a:lnTo>
                  <a:close/>
                </a:path>
                <a:path w="224790" h="146050">
                  <a:moveTo>
                    <a:pt x="22072" y="100799"/>
                  </a:moveTo>
                  <a:lnTo>
                    <a:pt x="21805" y="100368"/>
                  </a:lnTo>
                  <a:lnTo>
                    <a:pt x="21463" y="99999"/>
                  </a:lnTo>
                  <a:lnTo>
                    <a:pt x="21043" y="99733"/>
                  </a:lnTo>
                  <a:lnTo>
                    <a:pt x="21145" y="99936"/>
                  </a:lnTo>
                  <a:lnTo>
                    <a:pt x="21272" y="100114"/>
                  </a:lnTo>
                  <a:lnTo>
                    <a:pt x="21361" y="100558"/>
                  </a:lnTo>
                  <a:lnTo>
                    <a:pt x="21310" y="100749"/>
                  </a:lnTo>
                  <a:lnTo>
                    <a:pt x="21323" y="100965"/>
                  </a:lnTo>
                  <a:lnTo>
                    <a:pt x="21551" y="100876"/>
                  </a:lnTo>
                  <a:lnTo>
                    <a:pt x="22072" y="100799"/>
                  </a:lnTo>
                  <a:close/>
                </a:path>
                <a:path w="224790" h="146050">
                  <a:moveTo>
                    <a:pt x="32283" y="85280"/>
                  </a:moveTo>
                  <a:lnTo>
                    <a:pt x="31762" y="85801"/>
                  </a:lnTo>
                  <a:lnTo>
                    <a:pt x="31140" y="86233"/>
                  </a:lnTo>
                  <a:lnTo>
                    <a:pt x="28702" y="87045"/>
                  </a:lnTo>
                  <a:lnTo>
                    <a:pt x="26974" y="86588"/>
                  </a:lnTo>
                  <a:lnTo>
                    <a:pt x="25679" y="85547"/>
                  </a:lnTo>
                  <a:lnTo>
                    <a:pt x="25692" y="85826"/>
                  </a:lnTo>
                  <a:lnTo>
                    <a:pt x="26149" y="87617"/>
                  </a:lnTo>
                  <a:lnTo>
                    <a:pt x="27990" y="88696"/>
                  </a:lnTo>
                  <a:lnTo>
                    <a:pt x="31229" y="87884"/>
                  </a:lnTo>
                  <a:lnTo>
                    <a:pt x="32169" y="86664"/>
                  </a:lnTo>
                  <a:lnTo>
                    <a:pt x="32283" y="85280"/>
                  </a:lnTo>
                  <a:close/>
                </a:path>
                <a:path w="224790" h="146050">
                  <a:moveTo>
                    <a:pt x="33350" y="13741"/>
                  </a:moveTo>
                  <a:lnTo>
                    <a:pt x="33020" y="12954"/>
                  </a:lnTo>
                  <a:lnTo>
                    <a:pt x="31699" y="11645"/>
                  </a:lnTo>
                  <a:lnTo>
                    <a:pt x="30899" y="11328"/>
                  </a:lnTo>
                  <a:lnTo>
                    <a:pt x="29044" y="11328"/>
                  </a:lnTo>
                  <a:lnTo>
                    <a:pt x="28244" y="11645"/>
                  </a:lnTo>
                  <a:lnTo>
                    <a:pt x="26936" y="12954"/>
                  </a:lnTo>
                  <a:lnTo>
                    <a:pt x="26606" y="13741"/>
                  </a:lnTo>
                  <a:lnTo>
                    <a:pt x="26606" y="15595"/>
                  </a:lnTo>
                  <a:lnTo>
                    <a:pt x="26936" y="16383"/>
                  </a:lnTo>
                  <a:lnTo>
                    <a:pt x="28244" y="17691"/>
                  </a:lnTo>
                  <a:lnTo>
                    <a:pt x="29044" y="18008"/>
                  </a:lnTo>
                  <a:lnTo>
                    <a:pt x="30899" y="18008"/>
                  </a:lnTo>
                  <a:lnTo>
                    <a:pt x="31699" y="17691"/>
                  </a:lnTo>
                  <a:lnTo>
                    <a:pt x="33020" y="16383"/>
                  </a:lnTo>
                  <a:lnTo>
                    <a:pt x="33350" y="15595"/>
                  </a:lnTo>
                  <a:lnTo>
                    <a:pt x="33350" y="13741"/>
                  </a:lnTo>
                  <a:close/>
                </a:path>
                <a:path w="224790" h="146050">
                  <a:moveTo>
                    <a:pt x="46799" y="33388"/>
                  </a:moveTo>
                  <a:lnTo>
                    <a:pt x="46405" y="32359"/>
                  </a:lnTo>
                  <a:lnTo>
                    <a:pt x="44132" y="32372"/>
                  </a:lnTo>
                  <a:lnTo>
                    <a:pt x="42075" y="31242"/>
                  </a:lnTo>
                  <a:lnTo>
                    <a:pt x="40881" y="29425"/>
                  </a:lnTo>
                  <a:lnTo>
                    <a:pt x="38341" y="30060"/>
                  </a:lnTo>
                  <a:lnTo>
                    <a:pt x="36664" y="32512"/>
                  </a:lnTo>
                  <a:lnTo>
                    <a:pt x="37401" y="36614"/>
                  </a:lnTo>
                  <a:lnTo>
                    <a:pt x="38379" y="37795"/>
                  </a:lnTo>
                  <a:lnTo>
                    <a:pt x="39636" y="38493"/>
                  </a:lnTo>
                  <a:lnTo>
                    <a:pt x="39649" y="39116"/>
                  </a:lnTo>
                  <a:lnTo>
                    <a:pt x="39776" y="39522"/>
                  </a:lnTo>
                  <a:lnTo>
                    <a:pt x="39878" y="39662"/>
                  </a:lnTo>
                  <a:lnTo>
                    <a:pt x="39903" y="38976"/>
                  </a:lnTo>
                  <a:lnTo>
                    <a:pt x="39966" y="38646"/>
                  </a:lnTo>
                  <a:lnTo>
                    <a:pt x="40551" y="35648"/>
                  </a:lnTo>
                  <a:lnTo>
                    <a:pt x="43192" y="33375"/>
                  </a:lnTo>
                  <a:lnTo>
                    <a:pt x="46799" y="33388"/>
                  </a:lnTo>
                  <a:close/>
                </a:path>
                <a:path w="224790" h="146050">
                  <a:moveTo>
                    <a:pt x="50342" y="118160"/>
                  </a:moveTo>
                  <a:lnTo>
                    <a:pt x="50012" y="117373"/>
                  </a:lnTo>
                  <a:lnTo>
                    <a:pt x="48691" y="116065"/>
                  </a:lnTo>
                  <a:lnTo>
                    <a:pt x="47891" y="115735"/>
                  </a:lnTo>
                  <a:lnTo>
                    <a:pt x="46037" y="115735"/>
                  </a:lnTo>
                  <a:lnTo>
                    <a:pt x="45237" y="116065"/>
                  </a:lnTo>
                  <a:lnTo>
                    <a:pt x="43929" y="117373"/>
                  </a:lnTo>
                  <a:lnTo>
                    <a:pt x="43599" y="118160"/>
                  </a:lnTo>
                  <a:lnTo>
                    <a:pt x="43599" y="120002"/>
                  </a:lnTo>
                  <a:lnTo>
                    <a:pt x="43929" y="120789"/>
                  </a:lnTo>
                  <a:lnTo>
                    <a:pt x="45237" y="122097"/>
                  </a:lnTo>
                  <a:lnTo>
                    <a:pt x="46037" y="122428"/>
                  </a:lnTo>
                  <a:lnTo>
                    <a:pt x="47891" y="122428"/>
                  </a:lnTo>
                  <a:lnTo>
                    <a:pt x="48691" y="122097"/>
                  </a:lnTo>
                  <a:lnTo>
                    <a:pt x="50012" y="120789"/>
                  </a:lnTo>
                  <a:lnTo>
                    <a:pt x="50342" y="120002"/>
                  </a:lnTo>
                  <a:lnTo>
                    <a:pt x="50342" y="118160"/>
                  </a:lnTo>
                  <a:close/>
                </a:path>
                <a:path w="224790" h="146050">
                  <a:moveTo>
                    <a:pt x="54254" y="68491"/>
                  </a:moveTo>
                  <a:lnTo>
                    <a:pt x="53632" y="66090"/>
                  </a:lnTo>
                  <a:lnTo>
                    <a:pt x="53276" y="65608"/>
                  </a:lnTo>
                  <a:lnTo>
                    <a:pt x="52857" y="65189"/>
                  </a:lnTo>
                  <a:lnTo>
                    <a:pt x="52273" y="65659"/>
                  </a:lnTo>
                  <a:lnTo>
                    <a:pt x="51612" y="66040"/>
                  </a:lnTo>
                  <a:lnTo>
                    <a:pt x="49695" y="66675"/>
                  </a:lnTo>
                  <a:lnTo>
                    <a:pt x="48514" y="66700"/>
                  </a:lnTo>
                  <a:lnTo>
                    <a:pt x="47396" y="66459"/>
                  </a:lnTo>
                  <a:lnTo>
                    <a:pt x="47180" y="67056"/>
                  </a:lnTo>
                  <a:lnTo>
                    <a:pt x="47078" y="67691"/>
                  </a:lnTo>
                  <a:lnTo>
                    <a:pt x="47713" y="70142"/>
                  </a:lnTo>
                  <a:lnTo>
                    <a:pt x="49555" y="71234"/>
                  </a:lnTo>
                  <a:lnTo>
                    <a:pt x="53162" y="70307"/>
                  </a:lnTo>
                  <a:lnTo>
                    <a:pt x="54254" y="68491"/>
                  </a:lnTo>
                  <a:close/>
                </a:path>
                <a:path w="224790" h="146050">
                  <a:moveTo>
                    <a:pt x="58102" y="101422"/>
                  </a:moveTo>
                  <a:lnTo>
                    <a:pt x="57772" y="100634"/>
                  </a:lnTo>
                  <a:lnTo>
                    <a:pt x="56451" y="99326"/>
                  </a:lnTo>
                  <a:lnTo>
                    <a:pt x="55664" y="98996"/>
                  </a:lnTo>
                  <a:lnTo>
                    <a:pt x="53797" y="98996"/>
                  </a:lnTo>
                  <a:lnTo>
                    <a:pt x="52997" y="99326"/>
                  </a:lnTo>
                  <a:lnTo>
                    <a:pt x="51689" y="100634"/>
                  </a:lnTo>
                  <a:lnTo>
                    <a:pt x="51358" y="101422"/>
                  </a:lnTo>
                  <a:lnTo>
                    <a:pt x="51358" y="103263"/>
                  </a:lnTo>
                  <a:lnTo>
                    <a:pt x="51689" y="104051"/>
                  </a:lnTo>
                  <a:lnTo>
                    <a:pt x="52997" y="105359"/>
                  </a:lnTo>
                  <a:lnTo>
                    <a:pt x="53797" y="105689"/>
                  </a:lnTo>
                  <a:lnTo>
                    <a:pt x="55664" y="105689"/>
                  </a:lnTo>
                  <a:lnTo>
                    <a:pt x="56451" y="105359"/>
                  </a:lnTo>
                  <a:lnTo>
                    <a:pt x="57772" y="104051"/>
                  </a:lnTo>
                  <a:lnTo>
                    <a:pt x="58102" y="103263"/>
                  </a:lnTo>
                  <a:lnTo>
                    <a:pt x="58102" y="101422"/>
                  </a:lnTo>
                  <a:close/>
                </a:path>
                <a:path w="224790" h="146050">
                  <a:moveTo>
                    <a:pt x="59296" y="10020"/>
                  </a:moveTo>
                  <a:lnTo>
                    <a:pt x="57327" y="9423"/>
                  </a:lnTo>
                  <a:lnTo>
                    <a:pt x="55651" y="7937"/>
                  </a:lnTo>
                  <a:lnTo>
                    <a:pt x="54864" y="5486"/>
                  </a:lnTo>
                  <a:lnTo>
                    <a:pt x="54648" y="5321"/>
                  </a:lnTo>
                  <a:lnTo>
                    <a:pt x="52374" y="6134"/>
                  </a:lnTo>
                  <a:lnTo>
                    <a:pt x="50914" y="8394"/>
                  </a:lnTo>
                  <a:lnTo>
                    <a:pt x="51854" y="13525"/>
                  </a:lnTo>
                  <a:lnTo>
                    <a:pt x="54470" y="15328"/>
                  </a:lnTo>
                  <a:lnTo>
                    <a:pt x="57378" y="14795"/>
                  </a:lnTo>
                  <a:lnTo>
                    <a:pt x="57683" y="14554"/>
                  </a:lnTo>
                  <a:lnTo>
                    <a:pt x="57658" y="12979"/>
                  </a:lnTo>
                  <a:lnTo>
                    <a:pt x="58229" y="11569"/>
                  </a:lnTo>
                  <a:lnTo>
                    <a:pt x="59156" y="10439"/>
                  </a:lnTo>
                  <a:lnTo>
                    <a:pt x="59296" y="10020"/>
                  </a:lnTo>
                  <a:close/>
                </a:path>
                <a:path w="224790" h="146050">
                  <a:moveTo>
                    <a:pt x="60325" y="92151"/>
                  </a:moveTo>
                  <a:lnTo>
                    <a:pt x="59829" y="90208"/>
                  </a:lnTo>
                  <a:lnTo>
                    <a:pt x="59677" y="89966"/>
                  </a:lnTo>
                  <a:lnTo>
                    <a:pt x="59169" y="89547"/>
                  </a:lnTo>
                  <a:lnTo>
                    <a:pt x="58775" y="89039"/>
                  </a:lnTo>
                  <a:lnTo>
                    <a:pt x="58458" y="88442"/>
                  </a:lnTo>
                  <a:lnTo>
                    <a:pt x="57569" y="87947"/>
                  </a:lnTo>
                  <a:lnTo>
                    <a:pt x="57061" y="87884"/>
                  </a:lnTo>
                  <a:lnTo>
                    <a:pt x="56019" y="88417"/>
                  </a:lnTo>
                  <a:lnTo>
                    <a:pt x="55130" y="88569"/>
                  </a:lnTo>
                  <a:lnTo>
                    <a:pt x="54584" y="88506"/>
                  </a:lnTo>
                  <a:lnTo>
                    <a:pt x="53517" y="89293"/>
                  </a:lnTo>
                  <a:lnTo>
                    <a:pt x="52971" y="90652"/>
                  </a:lnTo>
                  <a:lnTo>
                    <a:pt x="53784" y="93802"/>
                  </a:lnTo>
                  <a:lnTo>
                    <a:pt x="55626" y="94881"/>
                  </a:lnTo>
                  <a:lnTo>
                    <a:pt x="59232" y="93967"/>
                  </a:lnTo>
                  <a:lnTo>
                    <a:pt x="60325" y="92151"/>
                  </a:lnTo>
                  <a:close/>
                </a:path>
                <a:path w="224790" h="146050">
                  <a:moveTo>
                    <a:pt x="65328" y="114173"/>
                  </a:moveTo>
                  <a:lnTo>
                    <a:pt x="64998" y="113385"/>
                  </a:lnTo>
                  <a:lnTo>
                    <a:pt x="63677" y="112077"/>
                  </a:lnTo>
                  <a:lnTo>
                    <a:pt x="62877" y="111747"/>
                  </a:lnTo>
                  <a:lnTo>
                    <a:pt x="61023" y="111747"/>
                  </a:lnTo>
                  <a:lnTo>
                    <a:pt x="60223" y="112077"/>
                  </a:lnTo>
                  <a:lnTo>
                    <a:pt x="58915" y="113385"/>
                  </a:lnTo>
                  <a:lnTo>
                    <a:pt x="58585" y="114173"/>
                  </a:lnTo>
                  <a:lnTo>
                    <a:pt x="58585" y="116014"/>
                  </a:lnTo>
                  <a:lnTo>
                    <a:pt x="58915" y="116814"/>
                  </a:lnTo>
                  <a:lnTo>
                    <a:pt x="60223" y="118110"/>
                  </a:lnTo>
                  <a:lnTo>
                    <a:pt x="61023" y="118440"/>
                  </a:lnTo>
                  <a:lnTo>
                    <a:pt x="62877" y="118440"/>
                  </a:lnTo>
                  <a:lnTo>
                    <a:pt x="63677" y="118110"/>
                  </a:lnTo>
                  <a:lnTo>
                    <a:pt x="64998" y="116814"/>
                  </a:lnTo>
                  <a:lnTo>
                    <a:pt x="65328" y="116014"/>
                  </a:lnTo>
                  <a:lnTo>
                    <a:pt x="65328" y="114173"/>
                  </a:lnTo>
                  <a:close/>
                </a:path>
                <a:path w="224790" h="146050">
                  <a:moveTo>
                    <a:pt x="70472" y="50660"/>
                  </a:moveTo>
                  <a:lnTo>
                    <a:pt x="69138" y="45453"/>
                  </a:lnTo>
                  <a:lnTo>
                    <a:pt x="66408" y="43840"/>
                  </a:lnTo>
                  <a:lnTo>
                    <a:pt x="61658" y="45046"/>
                  </a:lnTo>
                  <a:lnTo>
                    <a:pt x="60248" y="46761"/>
                  </a:lnTo>
                  <a:lnTo>
                    <a:pt x="59994" y="48742"/>
                  </a:lnTo>
                  <a:lnTo>
                    <a:pt x="60388" y="48107"/>
                  </a:lnTo>
                  <a:lnTo>
                    <a:pt x="60960" y="47561"/>
                  </a:lnTo>
                  <a:lnTo>
                    <a:pt x="63500" y="46685"/>
                  </a:lnTo>
                  <a:lnTo>
                    <a:pt x="65417" y="47612"/>
                  </a:lnTo>
                  <a:lnTo>
                    <a:pt x="66459" y="50571"/>
                  </a:lnTo>
                  <a:lnTo>
                    <a:pt x="66090" y="51854"/>
                  </a:lnTo>
                  <a:lnTo>
                    <a:pt x="65265" y="52730"/>
                  </a:lnTo>
                  <a:lnTo>
                    <a:pt x="65747" y="53098"/>
                  </a:lnTo>
                  <a:lnTo>
                    <a:pt x="66535" y="54013"/>
                  </a:lnTo>
                  <a:lnTo>
                    <a:pt x="68999" y="53187"/>
                  </a:lnTo>
                  <a:lnTo>
                    <a:pt x="70472" y="50660"/>
                  </a:lnTo>
                  <a:close/>
                </a:path>
                <a:path w="224790" h="146050">
                  <a:moveTo>
                    <a:pt x="71462" y="3238"/>
                  </a:moveTo>
                  <a:lnTo>
                    <a:pt x="70675" y="863"/>
                  </a:lnTo>
                  <a:lnTo>
                    <a:pt x="70269" y="393"/>
                  </a:lnTo>
                  <a:lnTo>
                    <a:pt x="69786" y="0"/>
                  </a:lnTo>
                  <a:lnTo>
                    <a:pt x="69189" y="508"/>
                  </a:lnTo>
                  <a:lnTo>
                    <a:pt x="68491" y="927"/>
                  </a:lnTo>
                  <a:lnTo>
                    <a:pt x="67475" y="1143"/>
                  </a:lnTo>
                  <a:lnTo>
                    <a:pt x="67144" y="1117"/>
                  </a:lnTo>
                  <a:lnTo>
                    <a:pt x="67411" y="1714"/>
                  </a:lnTo>
                  <a:lnTo>
                    <a:pt x="67881" y="3124"/>
                  </a:lnTo>
                  <a:lnTo>
                    <a:pt x="67830" y="4559"/>
                  </a:lnTo>
                  <a:lnTo>
                    <a:pt x="67386" y="5867"/>
                  </a:lnTo>
                  <a:lnTo>
                    <a:pt x="68287" y="5854"/>
                  </a:lnTo>
                  <a:lnTo>
                    <a:pt x="70497" y="5130"/>
                  </a:lnTo>
                  <a:lnTo>
                    <a:pt x="71462" y="3238"/>
                  </a:lnTo>
                  <a:close/>
                </a:path>
                <a:path w="224790" h="146050">
                  <a:moveTo>
                    <a:pt x="76835" y="45707"/>
                  </a:moveTo>
                  <a:lnTo>
                    <a:pt x="76504" y="44919"/>
                  </a:lnTo>
                  <a:lnTo>
                    <a:pt x="75196" y="43611"/>
                  </a:lnTo>
                  <a:lnTo>
                    <a:pt x="74396" y="43281"/>
                  </a:lnTo>
                  <a:lnTo>
                    <a:pt x="72542" y="43281"/>
                  </a:lnTo>
                  <a:lnTo>
                    <a:pt x="71742" y="43611"/>
                  </a:lnTo>
                  <a:lnTo>
                    <a:pt x="70421" y="44919"/>
                  </a:lnTo>
                  <a:lnTo>
                    <a:pt x="70091" y="45707"/>
                  </a:lnTo>
                  <a:lnTo>
                    <a:pt x="70091" y="47548"/>
                  </a:lnTo>
                  <a:lnTo>
                    <a:pt x="70421" y="48336"/>
                  </a:lnTo>
                  <a:lnTo>
                    <a:pt x="71742" y="49644"/>
                  </a:lnTo>
                  <a:lnTo>
                    <a:pt x="72542" y="49974"/>
                  </a:lnTo>
                  <a:lnTo>
                    <a:pt x="74396" y="49974"/>
                  </a:lnTo>
                  <a:lnTo>
                    <a:pt x="75196" y="49644"/>
                  </a:lnTo>
                  <a:lnTo>
                    <a:pt x="76504" y="48336"/>
                  </a:lnTo>
                  <a:lnTo>
                    <a:pt x="76835" y="47548"/>
                  </a:lnTo>
                  <a:lnTo>
                    <a:pt x="76835" y="45707"/>
                  </a:lnTo>
                  <a:close/>
                </a:path>
                <a:path w="224790" h="146050">
                  <a:moveTo>
                    <a:pt x="78397" y="82511"/>
                  </a:moveTo>
                  <a:lnTo>
                    <a:pt x="78066" y="81724"/>
                  </a:lnTo>
                  <a:lnTo>
                    <a:pt x="76758" y="80416"/>
                  </a:lnTo>
                  <a:lnTo>
                    <a:pt x="75958" y="80098"/>
                  </a:lnTo>
                  <a:lnTo>
                    <a:pt x="74104" y="80098"/>
                  </a:lnTo>
                  <a:lnTo>
                    <a:pt x="73304" y="80416"/>
                  </a:lnTo>
                  <a:lnTo>
                    <a:pt x="71983" y="81724"/>
                  </a:lnTo>
                  <a:lnTo>
                    <a:pt x="71666" y="82511"/>
                  </a:lnTo>
                  <a:lnTo>
                    <a:pt x="71666" y="84366"/>
                  </a:lnTo>
                  <a:lnTo>
                    <a:pt x="71983" y="85153"/>
                  </a:lnTo>
                  <a:lnTo>
                    <a:pt x="73304" y="86461"/>
                  </a:lnTo>
                  <a:lnTo>
                    <a:pt x="74104" y="86791"/>
                  </a:lnTo>
                  <a:lnTo>
                    <a:pt x="75958" y="86791"/>
                  </a:lnTo>
                  <a:lnTo>
                    <a:pt x="76758" y="86461"/>
                  </a:lnTo>
                  <a:lnTo>
                    <a:pt x="78066" y="85153"/>
                  </a:lnTo>
                  <a:lnTo>
                    <a:pt x="78397" y="84366"/>
                  </a:lnTo>
                  <a:lnTo>
                    <a:pt x="78397" y="82511"/>
                  </a:lnTo>
                  <a:close/>
                </a:path>
                <a:path w="224790" h="146050">
                  <a:moveTo>
                    <a:pt x="78435" y="136385"/>
                  </a:moveTo>
                  <a:lnTo>
                    <a:pt x="78333" y="134340"/>
                  </a:lnTo>
                  <a:lnTo>
                    <a:pt x="77660" y="132321"/>
                  </a:lnTo>
                  <a:lnTo>
                    <a:pt x="75755" y="131356"/>
                  </a:lnTo>
                  <a:lnTo>
                    <a:pt x="72224" y="132511"/>
                  </a:lnTo>
                  <a:lnTo>
                    <a:pt x="71259" y="134404"/>
                  </a:lnTo>
                  <a:lnTo>
                    <a:pt x="72390" y="137820"/>
                  </a:lnTo>
                  <a:lnTo>
                    <a:pt x="74104" y="138709"/>
                  </a:lnTo>
                  <a:lnTo>
                    <a:pt x="76098" y="138290"/>
                  </a:lnTo>
                  <a:lnTo>
                    <a:pt x="77584" y="137807"/>
                  </a:lnTo>
                  <a:lnTo>
                    <a:pt x="78435" y="136385"/>
                  </a:lnTo>
                  <a:close/>
                </a:path>
                <a:path w="224790" h="146050">
                  <a:moveTo>
                    <a:pt x="82804" y="24879"/>
                  </a:moveTo>
                  <a:lnTo>
                    <a:pt x="81610" y="20243"/>
                  </a:lnTo>
                  <a:lnTo>
                    <a:pt x="78879" y="18630"/>
                  </a:lnTo>
                  <a:lnTo>
                    <a:pt x="73888" y="19900"/>
                  </a:lnTo>
                  <a:lnTo>
                    <a:pt x="72453" y="21996"/>
                  </a:lnTo>
                  <a:lnTo>
                    <a:pt x="72517" y="24269"/>
                  </a:lnTo>
                  <a:lnTo>
                    <a:pt x="74637" y="24828"/>
                  </a:lnTo>
                  <a:lnTo>
                    <a:pt x="76377" y="26416"/>
                  </a:lnTo>
                  <a:lnTo>
                    <a:pt x="77076" y="28562"/>
                  </a:lnTo>
                  <a:lnTo>
                    <a:pt x="78600" y="27990"/>
                  </a:lnTo>
                  <a:lnTo>
                    <a:pt x="79578" y="27927"/>
                  </a:lnTo>
                  <a:lnTo>
                    <a:pt x="80530" y="28041"/>
                  </a:lnTo>
                  <a:lnTo>
                    <a:pt x="82042" y="26860"/>
                  </a:lnTo>
                  <a:lnTo>
                    <a:pt x="82804" y="24879"/>
                  </a:lnTo>
                  <a:close/>
                </a:path>
                <a:path w="224790" h="146050">
                  <a:moveTo>
                    <a:pt x="85763" y="73050"/>
                  </a:moveTo>
                  <a:lnTo>
                    <a:pt x="85610" y="72923"/>
                  </a:lnTo>
                  <a:lnTo>
                    <a:pt x="85128" y="73050"/>
                  </a:lnTo>
                  <a:lnTo>
                    <a:pt x="81559" y="73698"/>
                  </a:lnTo>
                  <a:lnTo>
                    <a:pt x="78143" y="71348"/>
                  </a:lnTo>
                  <a:lnTo>
                    <a:pt x="77292" y="66751"/>
                  </a:lnTo>
                  <a:lnTo>
                    <a:pt x="77406" y="65735"/>
                  </a:lnTo>
                  <a:lnTo>
                    <a:pt x="77685" y="64782"/>
                  </a:lnTo>
                  <a:lnTo>
                    <a:pt x="74993" y="65976"/>
                  </a:lnTo>
                  <a:lnTo>
                    <a:pt x="73469" y="68948"/>
                  </a:lnTo>
                  <a:lnTo>
                    <a:pt x="75057" y="75171"/>
                  </a:lnTo>
                  <a:lnTo>
                    <a:pt x="78422" y="77165"/>
                  </a:lnTo>
                  <a:lnTo>
                    <a:pt x="82169" y="76212"/>
                  </a:lnTo>
                  <a:lnTo>
                    <a:pt x="82943" y="75882"/>
                  </a:lnTo>
                  <a:lnTo>
                    <a:pt x="83464" y="74853"/>
                  </a:lnTo>
                  <a:lnTo>
                    <a:pt x="84366" y="74053"/>
                  </a:lnTo>
                  <a:lnTo>
                    <a:pt x="85483" y="73571"/>
                  </a:lnTo>
                  <a:lnTo>
                    <a:pt x="85763" y="73050"/>
                  </a:lnTo>
                  <a:close/>
                </a:path>
                <a:path w="224790" h="146050">
                  <a:moveTo>
                    <a:pt x="86220" y="106489"/>
                  </a:moveTo>
                  <a:lnTo>
                    <a:pt x="85344" y="103822"/>
                  </a:lnTo>
                  <a:lnTo>
                    <a:pt x="83439" y="102870"/>
                  </a:lnTo>
                  <a:lnTo>
                    <a:pt x="80048" y="103974"/>
                  </a:lnTo>
                  <a:lnTo>
                    <a:pt x="79171" y="105600"/>
                  </a:lnTo>
                  <a:lnTo>
                    <a:pt x="79463" y="107213"/>
                  </a:lnTo>
                  <a:lnTo>
                    <a:pt x="80111" y="107010"/>
                  </a:lnTo>
                  <a:lnTo>
                    <a:pt x="81241" y="106997"/>
                  </a:lnTo>
                  <a:lnTo>
                    <a:pt x="81915" y="107289"/>
                  </a:lnTo>
                  <a:lnTo>
                    <a:pt x="82499" y="107721"/>
                  </a:lnTo>
                  <a:lnTo>
                    <a:pt x="82892" y="107530"/>
                  </a:lnTo>
                  <a:lnTo>
                    <a:pt x="84086" y="107365"/>
                  </a:lnTo>
                  <a:lnTo>
                    <a:pt x="84988" y="107645"/>
                  </a:lnTo>
                  <a:lnTo>
                    <a:pt x="85686" y="108191"/>
                  </a:lnTo>
                  <a:lnTo>
                    <a:pt x="86106" y="107416"/>
                  </a:lnTo>
                  <a:lnTo>
                    <a:pt x="86220" y="106489"/>
                  </a:lnTo>
                  <a:close/>
                </a:path>
                <a:path w="224790" h="146050">
                  <a:moveTo>
                    <a:pt x="89496" y="59613"/>
                  </a:moveTo>
                  <a:lnTo>
                    <a:pt x="88569" y="59359"/>
                  </a:lnTo>
                  <a:lnTo>
                    <a:pt x="87591" y="59270"/>
                  </a:lnTo>
                  <a:lnTo>
                    <a:pt x="86144" y="59740"/>
                  </a:lnTo>
                  <a:lnTo>
                    <a:pt x="85407" y="60274"/>
                  </a:lnTo>
                  <a:lnTo>
                    <a:pt x="86080" y="60426"/>
                  </a:lnTo>
                  <a:lnTo>
                    <a:pt x="87299" y="61061"/>
                  </a:lnTo>
                  <a:lnTo>
                    <a:pt x="87909" y="60426"/>
                  </a:lnTo>
                  <a:lnTo>
                    <a:pt x="88646" y="59931"/>
                  </a:lnTo>
                  <a:lnTo>
                    <a:pt x="89496" y="59613"/>
                  </a:lnTo>
                  <a:close/>
                </a:path>
                <a:path w="224790" h="146050">
                  <a:moveTo>
                    <a:pt x="93878" y="127723"/>
                  </a:moveTo>
                  <a:lnTo>
                    <a:pt x="93548" y="126936"/>
                  </a:lnTo>
                  <a:lnTo>
                    <a:pt x="92227" y="125628"/>
                  </a:lnTo>
                  <a:lnTo>
                    <a:pt x="91427" y="125298"/>
                  </a:lnTo>
                  <a:lnTo>
                    <a:pt x="89560" y="125298"/>
                  </a:lnTo>
                  <a:lnTo>
                    <a:pt x="88773" y="125628"/>
                  </a:lnTo>
                  <a:lnTo>
                    <a:pt x="87452" y="126936"/>
                  </a:lnTo>
                  <a:lnTo>
                    <a:pt x="87122" y="127723"/>
                  </a:lnTo>
                  <a:lnTo>
                    <a:pt x="87122" y="129578"/>
                  </a:lnTo>
                  <a:lnTo>
                    <a:pt x="87452" y="130365"/>
                  </a:lnTo>
                  <a:lnTo>
                    <a:pt x="88773" y="131673"/>
                  </a:lnTo>
                  <a:lnTo>
                    <a:pt x="89560" y="132003"/>
                  </a:lnTo>
                  <a:lnTo>
                    <a:pt x="91427" y="132003"/>
                  </a:lnTo>
                  <a:lnTo>
                    <a:pt x="92227" y="131673"/>
                  </a:lnTo>
                  <a:lnTo>
                    <a:pt x="93548" y="130365"/>
                  </a:lnTo>
                  <a:lnTo>
                    <a:pt x="93878" y="129578"/>
                  </a:lnTo>
                  <a:lnTo>
                    <a:pt x="93878" y="127723"/>
                  </a:lnTo>
                  <a:close/>
                </a:path>
                <a:path w="224790" h="146050">
                  <a:moveTo>
                    <a:pt x="94767" y="96799"/>
                  </a:moveTo>
                  <a:lnTo>
                    <a:pt x="93776" y="91376"/>
                  </a:lnTo>
                  <a:lnTo>
                    <a:pt x="91173" y="89585"/>
                  </a:lnTo>
                  <a:lnTo>
                    <a:pt x="86220" y="90474"/>
                  </a:lnTo>
                  <a:lnTo>
                    <a:pt x="84683" y="92265"/>
                  </a:lnTo>
                  <a:lnTo>
                    <a:pt x="84416" y="94373"/>
                  </a:lnTo>
                  <a:lnTo>
                    <a:pt x="83210" y="93141"/>
                  </a:lnTo>
                  <a:lnTo>
                    <a:pt x="81432" y="92494"/>
                  </a:lnTo>
                  <a:lnTo>
                    <a:pt x="79248" y="93052"/>
                  </a:lnTo>
                  <a:lnTo>
                    <a:pt x="78587" y="93446"/>
                  </a:lnTo>
                  <a:lnTo>
                    <a:pt x="79260" y="94335"/>
                  </a:lnTo>
                  <a:lnTo>
                    <a:pt x="79768" y="96723"/>
                  </a:lnTo>
                  <a:lnTo>
                    <a:pt x="78600" y="98501"/>
                  </a:lnTo>
                  <a:lnTo>
                    <a:pt x="76517" y="98945"/>
                  </a:lnTo>
                  <a:lnTo>
                    <a:pt x="75996" y="98894"/>
                  </a:lnTo>
                  <a:lnTo>
                    <a:pt x="76060" y="99263"/>
                  </a:lnTo>
                  <a:lnTo>
                    <a:pt x="76314" y="99669"/>
                  </a:lnTo>
                  <a:lnTo>
                    <a:pt x="77978" y="99314"/>
                  </a:lnTo>
                  <a:lnTo>
                    <a:pt x="79679" y="100190"/>
                  </a:lnTo>
                  <a:lnTo>
                    <a:pt x="80327" y="102120"/>
                  </a:lnTo>
                  <a:lnTo>
                    <a:pt x="80340" y="102704"/>
                  </a:lnTo>
                  <a:lnTo>
                    <a:pt x="81508" y="102755"/>
                  </a:lnTo>
                  <a:lnTo>
                    <a:pt x="84150" y="102082"/>
                  </a:lnTo>
                  <a:lnTo>
                    <a:pt x="85572" y="100380"/>
                  </a:lnTo>
                  <a:lnTo>
                    <a:pt x="85813" y="98425"/>
                  </a:lnTo>
                  <a:lnTo>
                    <a:pt x="86944" y="99542"/>
                  </a:lnTo>
                  <a:lnTo>
                    <a:pt x="88531" y="100177"/>
                  </a:lnTo>
                  <a:lnTo>
                    <a:pt x="92951" y="99390"/>
                  </a:lnTo>
                  <a:lnTo>
                    <a:pt x="94767" y="96799"/>
                  </a:lnTo>
                  <a:close/>
                </a:path>
                <a:path w="224790" h="146050">
                  <a:moveTo>
                    <a:pt x="95237" y="33020"/>
                  </a:moveTo>
                  <a:lnTo>
                    <a:pt x="94297" y="32753"/>
                  </a:lnTo>
                  <a:lnTo>
                    <a:pt x="93306" y="32677"/>
                  </a:lnTo>
                  <a:lnTo>
                    <a:pt x="89103" y="33426"/>
                  </a:lnTo>
                  <a:lnTo>
                    <a:pt x="86893" y="36169"/>
                  </a:lnTo>
                  <a:lnTo>
                    <a:pt x="86918" y="40043"/>
                  </a:lnTo>
                  <a:lnTo>
                    <a:pt x="86893" y="39268"/>
                  </a:lnTo>
                  <a:lnTo>
                    <a:pt x="86106" y="39547"/>
                  </a:lnTo>
                  <a:lnTo>
                    <a:pt x="85420" y="39992"/>
                  </a:lnTo>
                  <a:lnTo>
                    <a:pt x="84836" y="40538"/>
                  </a:lnTo>
                  <a:lnTo>
                    <a:pt x="84607" y="41706"/>
                  </a:lnTo>
                  <a:lnTo>
                    <a:pt x="84035" y="42697"/>
                  </a:lnTo>
                  <a:lnTo>
                    <a:pt x="83159" y="43421"/>
                  </a:lnTo>
                  <a:lnTo>
                    <a:pt x="82918" y="44361"/>
                  </a:lnTo>
                  <a:lnTo>
                    <a:pt x="82880" y="45351"/>
                  </a:lnTo>
                  <a:lnTo>
                    <a:pt x="83718" y="48615"/>
                  </a:lnTo>
                  <a:lnTo>
                    <a:pt x="85534" y="50228"/>
                  </a:lnTo>
                  <a:lnTo>
                    <a:pt x="88582" y="50914"/>
                  </a:lnTo>
                  <a:lnTo>
                    <a:pt x="89547" y="50939"/>
                  </a:lnTo>
                  <a:lnTo>
                    <a:pt x="91859" y="50342"/>
                  </a:lnTo>
                  <a:lnTo>
                    <a:pt x="92976" y="49555"/>
                  </a:lnTo>
                  <a:lnTo>
                    <a:pt x="93865" y="48412"/>
                  </a:lnTo>
                  <a:lnTo>
                    <a:pt x="93179" y="47663"/>
                  </a:lnTo>
                  <a:lnTo>
                    <a:pt x="92684" y="46723"/>
                  </a:lnTo>
                  <a:lnTo>
                    <a:pt x="92417" y="45681"/>
                  </a:lnTo>
                  <a:lnTo>
                    <a:pt x="92125" y="44196"/>
                  </a:lnTo>
                  <a:lnTo>
                    <a:pt x="92176" y="43459"/>
                  </a:lnTo>
                  <a:lnTo>
                    <a:pt x="92316" y="42748"/>
                  </a:lnTo>
                  <a:lnTo>
                    <a:pt x="91795" y="42011"/>
                  </a:lnTo>
                  <a:lnTo>
                    <a:pt x="91427" y="41148"/>
                  </a:lnTo>
                  <a:lnTo>
                    <a:pt x="90703" y="37122"/>
                  </a:lnTo>
                  <a:lnTo>
                    <a:pt x="92430" y="34163"/>
                  </a:lnTo>
                  <a:lnTo>
                    <a:pt x="95237" y="33020"/>
                  </a:lnTo>
                  <a:close/>
                </a:path>
                <a:path w="224790" h="146050">
                  <a:moveTo>
                    <a:pt x="105422" y="18402"/>
                  </a:moveTo>
                  <a:lnTo>
                    <a:pt x="104622" y="17462"/>
                  </a:lnTo>
                  <a:lnTo>
                    <a:pt x="102006" y="16979"/>
                  </a:lnTo>
                  <a:lnTo>
                    <a:pt x="99834" y="14973"/>
                  </a:lnTo>
                  <a:lnTo>
                    <a:pt x="99250" y="11772"/>
                  </a:lnTo>
                  <a:lnTo>
                    <a:pt x="99237" y="10858"/>
                  </a:lnTo>
                  <a:lnTo>
                    <a:pt x="98094" y="11036"/>
                  </a:lnTo>
                  <a:lnTo>
                    <a:pt x="97421" y="11201"/>
                  </a:lnTo>
                  <a:lnTo>
                    <a:pt x="96266" y="11861"/>
                  </a:lnTo>
                  <a:lnTo>
                    <a:pt x="96012" y="13436"/>
                  </a:lnTo>
                  <a:lnTo>
                    <a:pt x="95084" y="14744"/>
                  </a:lnTo>
                  <a:lnTo>
                    <a:pt x="93726" y="15468"/>
                  </a:lnTo>
                  <a:lnTo>
                    <a:pt x="93510" y="16395"/>
                  </a:lnTo>
                  <a:lnTo>
                    <a:pt x="93472" y="17360"/>
                  </a:lnTo>
                  <a:lnTo>
                    <a:pt x="94551" y="21564"/>
                  </a:lnTo>
                  <a:lnTo>
                    <a:pt x="97853" y="23507"/>
                  </a:lnTo>
                  <a:lnTo>
                    <a:pt x="103289" y="22123"/>
                  </a:lnTo>
                  <a:lnTo>
                    <a:pt x="104876" y="20434"/>
                  </a:lnTo>
                  <a:lnTo>
                    <a:pt x="105422" y="18402"/>
                  </a:lnTo>
                  <a:close/>
                </a:path>
                <a:path w="224790" h="146050">
                  <a:moveTo>
                    <a:pt x="114414" y="82486"/>
                  </a:moveTo>
                  <a:lnTo>
                    <a:pt x="113385" y="82778"/>
                  </a:lnTo>
                  <a:lnTo>
                    <a:pt x="109816" y="83413"/>
                  </a:lnTo>
                  <a:lnTo>
                    <a:pt x="106387" y="81064"/>
                  </a:lnTo>
                  <a:lnTo>
                    <a:pt x="105422" y="75780"/>
                  </a:lnTo>
                  <a:lnTo>
                    <a:pt x="105854" y="74066"/>
                  </a:lnTo>
                  <a:lnTo>
                    <a:pt x="106781" y="72694"/>
                  </a:lnTo>
                  <a:lnTo>
                    <a:pt x="105511" y="73152"/>
                  </a:lnTo>
                  <a:lnTo>
                    <a:pt x="104457" y="73964"/>
                  </a:lnTo>
                  <a:lnTo>
                    <a:pt x="102958" y="76047"/>
                  </a:lnTo>
                  <a:lnTo>
                    <a:pt x="102527" y="77292"/>
                  </a:lnTo>
                  <a:lnTo>
                    <a:pt x="102501" y="79794"/>
                  </a:lnTo>
                  <a:lnTo>
                    <a:pt x="102489" y="78613"/>
                  </a:lnTo>
                  <a:lnTo>
                    <a:pt x="98742" y="83439"/>
                  </a:lnTo>
                  <a:lnTo>
                    <a:pt x="101041" y="83604"/>
                  </a:lnTo>
                  <a:lnTo>
                    <a:pt x="103022" y="85255"/>
                  </a:lnTo>
                  <a:lnTo>
                    <a:pt x="103479" y="88493"/>
                  </a:lnTo>
                  <a:lnTo>
                    <a:pt x="103289" y="89319"/>
                  </a:lnTo>
                  <a:lnTo>
                    <a:pt x="102984" y="90093"/>
                  </a:lnTo>
                  <a:lnTo>
                    <a:pt x="104178" y="90474"/>
                  </a:lnTo>
                  <a:lnTo>
                    <a:pt x="105498" y="90512"/>
                  </a:lnTo>
                  <a:lnTo>
                    <a:pt x="109143" y="89319"/>
                  </a:lnTo>
                  <a:lnTo>
                    <a:pt x="110705" y="87274"/>
                  </a:lnTo>
                  <a:lnTo>
                    <a:pt x="110985" y="84988"/>
                  </a:lnTo>
                  <a:lnTo>
                    <a:pt x="112420" y="84543"/>
                  </a:lnTo>
                  <a:lnTo>
                    <a:pt x="113601" y="83654"/>
                  </a:lnTo>
                  <a:lnTo>
                    <a:pt x="114414" y="82486"/>
                  </a:lnTo>
                  <a:close/>
                </a:path>
                <a:path w="224790" h="146050">
                  <a:moveTo>
                    <a:pt x="121958" y="94805"/>
                  </a:moveTo>
                  <a:lnTo>
                    <a:pt x="121094" y="94081"/>
                  </a:lnTo>
                  <a:lnTo>
                    <a:pt x="120434" y="93116"/>
                  </a:lnTo>
                  <a:lnTo>
                    <a:pt x="119976" y="90614"/>
                  </a:lnTo>
                  <a:lnTo>
                    <a:pt x="120307" y="89357"/>
                  </a:lnTo>
                  <a:lnTo>
                    <a:pt x="120992" y="88315"/>
                  </a:lnTo>
                  <a:lnTo>
                    <a:pt x="119621" y="86741"/>
                  </a:lnTo>
                  <a:lnTo>
                    <a:pt x="117500" y="85877"/>
                  </a:lnTo>
                  <a:lnTo>
                    <a:pt x="114325" y="86410"/>
                  </a:lnTo>
                  <a:lnTo>
                    <a:pt x="113461" y="86791"/>
                  </a:lnTo>
                  <a:lnTo>
                    <a:pt x="110858" y="88646"/>
                  </a:lnTo>
                  <a:lnTo>
                    <a:pt x="109791" y="90932"/>
                  </a:lnTo>
                  <a:lnTo>
                    <a:pt x="110769" y="96659"/>
                  </a:lnTo>
                  <a:lnTo>
                    <a:pt x="113957" y="98920"/>
                  </a:lnTo>
                  <a:lnTo>
                    <a:pt x="119456" y="98005"/>
                  </a:lnTo>
                  <a:lnTo>
                    <a:pt x="121132" y="96621"/>
                  </a:lnTo>
                  <a:lnTo>
                    <a:pt x="121958" y="94805"/>
                  </a:lnTo>
                  <a:close/>
                </a:path>
                <a:path w="224790" h="146050">
                  <a:moveTo>
                    <a:pt x="122923" y="142417"/>
                  </a:moveTo>
                  <a:lnTo>
                    <a:pt x="121970" y="139560"/>
                  </a:lnTo>
                  <a:lnTo>
                    <a:pt x="121056" y="138836"/>
                  </a:lnTo>
                  <a:lnTo>
                    <a:pt x="119392" y="138366"/>
                  </a:lnTo>
                  <a:lnTo>
                    <a:pt x="118732" y="138303"/>
                  </a:lnTo>
                  <a:lnTo>
                    <a:pt x="117271" y="138785"/>
                  </a:lnTo>
                  <a:lnTo>
                    <a:pt x="116662" y="139331"/>
                  </a:lnTo>
                  <a:lnTo>
                    <a:pt x="115785" y="140817"/>
                  </a:lnTo>
                  <a:lnTo>
                    <a:pt x="115608" y="141795"/>
                  </a:lnTo>
                  <a:lnTo>
                    <a:pt x="116509" y="144500"/>
                  </a:lnTo>
                  <a:lnTo>
                    <a:pt x="118414" y="145465"/>
                  </a:lnTo>
                  <a:lnTo>
                    <a:pt x="121958" y="144297"/>
                  </a:lnTo>
                  <a:lnTo>
                    <a:pt x="122923" y="142417"/>
                  </a:lnTo>
                  <a:close/>
                </a:path>
                <a:path w="224790" h="146050">
                  <a:moveTo>
                    <a:pt x="123634" y="53314"/>
                  </a:moveTo>
                  <a:lnTo>
                    <a:pt x="120599" y="53213"/>
                  </a:lnTo>
                  <a:lnTo>
                    <a:pt x="117957" y="51028"/>
                  </a:lnTo>
                  <a:lnTo>
                    <a:pt x="116890" y="45173"/>
                  </a:lnTo>
                  <a:lnTo>
                    <a:pt x="118262" y="42519"/>
                  </a:lnTo>
                  <a:lnTo>
                    <a:pt x="120573" y="41173"/>
                  </a:lnTo>
                  <a:lnTo>
                    <a:pt x="119646" y="41186"/>
                  </a:lnTo>
                  <a:lnTo>
                    <a:pt x="116992" y="41770"/>
                  </a:lnTo>
                  <a:lnTo>
                    <a:pt x="115443" y="43014"/>
                  </a:lnTo>
                  <a:lnTo>
                    <a:pt x="114554" y="44665"/>
                  </a:lnTo>
                  <a:lnTo>
                    <a:pt x="114515" y="52400"/>
                  </a:lnTo>
                  <a:lnTo>
                    <a:pt x="113601" y="47358"/>
                  </a:lnTo>
                  <a:lnTo>
                    <a:pt x="114515" y="52400"/>
                  </a:lnTo>
                  <a:lnTo>
                    <a:pt x="114515" y="44691"/>
                  </a:lnTo>
                  <a:lnTo>
                    <a:pt x="113779" y="44907"/>
                  </a:lnTo>
                  <a:lnTo>
                    <a:pt x="113068" y="45275"/>
                  </a:lnTo>
                  <a:lnTo>
                    <a:pt x="110515" y="47307"/>
                  </a:lnTo>
                  <a:lnTo>
                    <a:pt x="109537" y="49898"/>
                  </a:lnTo>
                  <a:lnTo>
                    <a:pt x="110185" y="52463"/>
                  </a:lnTo>
                  <a:lnTo>
                    <a:pt x="106794" y="53543"/>
                  </a:lnTo>
                  <a:lnTo>
                    <a:pt x="105054" y="56946"/>
                  </a:lnTo>
                  <a:lnTo>
                    <a:pt x="107099" y="63080"/>
                  </a:lnTo>
                  <a:lnTo>
                    <a:pt x="110210" y="64757"/>
                  </a:lnTo>
                  <a:lnTo>
                    <a:pt x="113245" y="64046"/>
                  </a:lnTo>
                  <a:lnTo>
                    <a:pt x="114007" y="63258"/>
                  </a:lnTo>
                  <a:lnTo>
                    <a:pt x="114998" y="62699"/>
                  </a:lnTo>
                  <a:lnTo>
                    <a:pt x="116128" y="62445"/>
                  </a:lnTo>
                  <a:lnTo>
                    <a:pt x="117487" y="61099"/>
                  </a:lnTo>
                  <a:lnTo>
                    <a:pt x="118148" y="59169"/>
                  </a:lnTo>
                  <a:lnTo>
                    <a:pt x="117805" y="57226"/>
                  </a:lnTo>
                  <a:lnTo>
                    <a:pt x="114427" y="57873"/>
                  </a:lnTo>
                  <a:lnTo>
                    <a:pt x="117805" y="57213"/>
                  </a:lnTo>
                  <a:lnTo>
                    <a:pt x="120065" y="56680"/>
                  </a:lnTo>
                  <a:lnTo>
                    <a:pt x="121513" y="55448"/>
                  </a:lnTo>
                  <a:lnTo>
                    <a:pt x="122351" y="53886"/>
                  </a:lnTo>
                  <a:lnTo>
                    <a:pt x="121513" y="54127"/>
                  </a:lnTo>
                  <a:lnTo>
                    <a:pt x="117944" y="54762"/>
                  </a:lnTo>
                  <a:lnTo>
                    <a:pt x="122351" y="53873"/>
                  </a:lnTo>
                  <a:lnTo>
                    <a:pt x="123228" y="53543"/>
                  </a:lnTo>
                  <a:lnTo>
                    <a:pt x="123634" y="53314"/>
                  </a:lnTo>
                  <a:close/>
                </a:path>
                <a:path w="224790" h="146050">
                  <a:moveTo>
                    <a:pt x="127393" y="103632"/>
                  </a:moveTo>
                  <a:lnTo>
                    <a:pt x="126974" y="101269"/>
                  </a:lnTo>
                  <a:lnTo>
                    <a:pt x="125361" y="99745"/>
                  </a:lnTo>
                  <a:lnTo>
                    <a:pt x="122796" y="99225"/>
                  </a:lnTo>
                  <a:lnTo>
                    <a:pt x="122161" y="99199"/>
                  </a:lnTo>
                  <a:lnTo>
                    <a:pt x="119888" y="99606"/>
                  </a:lnTo>
                  <a:lnTo>
                    <a:pt x="118656" y="100685"/>
                  </a:lnTo>
                  <a:lnTo>
                    <a:pt x="117983" y="102044"/>
                  </a:lnTo>
                  <a:lnTo>
                    <a:pt x="117094" y="101752"/>
                  </a:lnTo>
                  <a:lnTo>
                    <a:pt x="116141" y="101600"/>
                  </a:lnTo>
                  <a:lnTo>
                    <a:pt x="112471" y="102527"/>
                  </a:lnTo>
                  <a:lnTo>
                    <a:pt x="110845" y="105244"/>
                  </a:lnTo>
                  <a:lnTo>
                    <a:pt x="111734" y="108750"/>
                  </a:lnTo>
                  <a:lnTo>
                    <a:pt x="111290" y="107378"/>
                  </a:lnTo>
                  <a:lnTo>
                    <a:pt x="108458" y="105956"/>
                  </a:lnTo>
                  <a:lnTo>
                    <a:pt x="105194" y="107022"/>
                  </a:lnTo>
                  <a:lnTo>
                    <a:pt x="104660" y="107353"/>
                  </a:lnTo>
                  <a:lnTo>
                    <a:pt x="103835" y="108038"/>
                  </a:lnTo>
                  <a:lnTo>
                    <a:pt x="102476" y="110007"/>
                  </a:lnTo>
                  <a:lnTo>
                    <a:pt x="102120" y="111569"/>
                  </a:lnTo>
                  <a:lnTo>
                    <a:pt x="103466" y="115658"/>
                  </a:lnTo>
                  <a:lnTo>
                    <a:pt x="106210" y="117055"/>
                  </a:lnTo>
                  <a:lnTo>
                    <a:pt x="108788" y="116306"/>
                  </a:lnTo>
                  <a:lnTo>
                    <a:pt x="108369" y="115862"/>
                  </a:lnTo>
                  <a:lnTo>
                    <a:pt x="108026" y="115328"/>
                  </a:lnTo>
                  <a:lnTo>
                    <a:pt x="107581" y="112852"/>
                  </a:lnTo>
                  <a:lnTo>
                    <a:pt x="108800" y="111112"/>
                  </a:lnTo>
                  <a:lnTo>
                    <a:pt x="111213" y="110693"/>
                  </a:lnTo>
                  <a:lnTo>
                    <a:pt x="111760" y="110782"/>
                  </a:lnTo>
                  <a:lnTo>
                    <a:pt x="112280" y="110947"/>
                  </a:lnTo>
                  <a:lnTo>
                    <a:pt x="112268" y="110617"/>
                  </a:lnTo>
                  <a:lnTo>
                    <a:pt x="114947" y="112191"/>
                  </a:lnTo>
                  <a:lnTo>
                    <a:pt x="119113" y="111137"/>
                  </a:lnTo>
                  <a:lnTo>
                    <a:pt x="120205" y="110134"/>
                  </a:lnTo>
                  <a:lnTo>
                    <a:pt x="120827" y="108889"/>
                  </a:lnTo>
                  <a:lnTo>
                    <a:pt x="121615" y="109143"/>
                  </a:lnTo>
                  <a:lnTo>
                    <a:pt x="127330" y="105194"/>
                  </a:lnTo>
                  <a:lnTo>
                    <a:pt x="127330" y="103911"/>
                  </a:lnTo>
                  <a:lnTo>
                    <a:pt x="127393" y="103632"/>
                  </a:lnTo>
                  <a:close/>
                </a:path>
                <a:path w="224790" h="146050">
                  <a:moveTo>
                    <a:pt x="130302" y="16256"/>
                  </a:moveTo>
                  <a:lnTo>
                    <a:pt x="128854" y="15379"/>
                  </a:lnTo>
                  <a:lnTo>
                    <a:pt x="127050" y="15062"/>
                  </a:lnTo>
                  <a:lnTo>
                    <a:pt x="121754" y="16395"/>
                  </a:lnTo>
                  <a:lnTo>
                    <a:pt x="119621" y="19951"/>
                  </a:lnTo>
                  <a:lnTo>
                    <a:pt x="121323" y="26263"/>
                  </a:lnTo>
                  <a:lnTo>
                    <a:pt x="120573" y="23558"/>
                  </a:lnTo>
                  <a:lnTo>
                    <a:pt x="116039" y="26212"/>
                  </a:lnTo>
                  <a:lnTo>
                    <a:pt x="115519" y="27114"/>
                  </a:lnTo>
                  <a:lnTo>
                    <a:pt x="114706" y="27787"/>
                  </a:lnTo>
                  <a:lnTo>
                    <a:pt x="114350" y="28930"/>
                  </a:lnTo>
                  <a:lnTo>
                    <a:pt x="114325" y="30200"/>
                  </a:lnTo>
                  <a:lnTo>
                    <a:pt x="115773" y="34582"/>
                  </a:lnTo>
                  <a:lnTo>
                    <a:pt x="119202" y="36296"/>
                  </a:lnTo>
                  <a:lnTo>
                    <a:pt x="125349" y="34277"/>
                  </a:lnTo>
                  <a:lnTo>
                    <a:pt x="127012" y="31254"/>
                  </a:lnTo>
                  <a:lnTo>
                    <a:pt x="126377" y="28308"/>
                  </a:lnTo>
                  <a:lnTo>
                    <a:pt x="127076" y="28359"/>
                  </a:lnTo>
                  <a:lnTo>
                    <a:pt x="127800" y="28333"/>
                  </a:lnTo>
                  <a:lnTo>
                    <a:pt x="129171" y="27914"/>
                  </a:lnTo>
                  <a:lnTo>
                    <a:pt x="127622" y="26974"/>
                  </a:lnTo>
                  <a:lnTo>
                    <a:pt x="126453" y="25438"/>
                  </a:lnTo>
                  <a:lnTo>
                    <a:pt x="125526" y="20370"/>
                  </a:lnTo>
                  <a:lnTo>
                    <a:pt x="127368" y="17335"/>
                  </a:lnTo>
                  <a:lnTo>
                    <a:pt x="130302" y="16256"/>
                  </a:lnTo>
                  <a:close/>
                </a:path>
                <a:path w="224790" h="146050">
                  <a:moveTo>
                    <a:pt x="137414" y="121780"/>
                  </a:moveTo>
                  <a:lnTo>
                    <a:pt x="137083" y="120992"/>
                  </a:lnTo>
                  <a:lnTo>
                    <a:pt x="135763" y="119684"/>
                  </a:lnTo>
                  <a:lnTo>
                    <a:pt x="134962" y="119354"/>
                  </a:lnTo>
                  <a:lnTo>
                    <a:pt x="133108" y="119354"/>
                  </a:lnTo>
                  <a:lnTo>
                    <a:pt x="132308" y="119684"/>
                  </a:lnTo>
                  <a:lnTo>
                    <a:pt x="131000" y="120992"/>
                  </a:lnTo>
                  <a:lnTo>
                    <a:pt x="130670" y="121780"/>
                  </a:lnTo>
                  <a:lnTo>
                    <a:pt x="130670" y="123621"/>
                  </a:lnTo>
                  <a:lnTo>
                    <a:pt x="131000" y="124409"/>
                  </a:lnTo>
                  <a:lnTo>
                    <a:pt x="132308" y="125717"/>
                  </a:lnTo>
                  <a:lnTo>
                    <a:pt x="133108" y="126047"/>
                  </a:lnTo>
                  <a:lnTo>
                    <a:pt x="134962" y="126047"/>
                  </a:lnTo>
                  <a:lnTo>
                    <a:pt x="135763" y="125717"/>
                  </a:lnTo>
                  <a:lnTo>
                    <a:pt x="137083" y="124409"/>
                  </a:lnTo>
                  <a:lnTo>
                    <a:pt x="137414" y="123621"/>
                  </a:lnTo>
                  <a:lnTo>
                    <a:pt x="137414" y="121780"/>
                  </a:lnTo>
                  <a:close/>
                </a:path>
                <a:path w="224790" h="146050">
                  <a:moveTo>
                    <a:pt x="145084" y="88074"/>
                  </a:moveTo>
                  <a:lnTo>
                    <a:pt x="143967" y="83769"/>
                  </a:lnTo>
                  <a:lnTo>
                    <a:pt x="143357" y="82778"/>
                  </a:lnTo>
                  <a:lnTo>
                    <a:pt x="142570" y="81978"/>
                  </a:lnTo>
                  <a:lnTo>
                    <a:pt x="141668" y="82346"/>
                  </a:lnTo>
                  <a:lnTo>
                    <a:pt x="139026" y="82829"/>
                  </a:lnTo>
                  <a:lnTo>
                    <a:pt x="137680" y="82296"/>
                  </a:lnTo>
                  <a:lnTo>
                    <a:pt x="137680" y="91033"/>
                  </a:lnTo>
                  <a:lnTo>
                    <a:pt x="137414" y="92113"/>
                  </a:lnTo>
                  <a:lnTo>
                    <a:pt x="136804" y="92951"/>
                  </a:lnTo>
                  <a:lnTo>
                    <a:pt x="136410" y="93497"/>
                  </a:lnTo>
                  <a:lnTo>
                    <a:pt x="135890" y="93967"/>
                  </a:lnTo>
                  <a:lnTo>
                    <a:pt x="133426" y="94780"/>
                  </a:lnTo>
                  <a:lnTo>
                    <a:pt x="131508" y="93840"/>
                  </a:lnTo>
                  <a:lnTo>
                    <a:pt x="130505" y="90855"/>
                  </a:lnTo>
                  <a:lnTo>
                    <a:pt x="130886" y="89573"/>
                  </a:lnTo>
                  <a:lnTo>
                    <a:pt x="131737" y="88709"/>
                  </a:lnTo>
                  <a:lnTo>
                    <a:pt x="132524" y="88036"/>
                  </a:lnTo>
                  <a:lnTo>
                    <a:pt x="134823" y="87274"/>
                  </a:lnTo>
                  <a:lnTo>
                    <a:pt x="136728" y="88214"/>
                  </a:lnTo>
                  <a:lnTo>
                    <a:pt x="137680" y="91033"/>
                  </a:lnTo>
                  <a:lnTo>
                    <a:pt x="137680" y="82296"/>
                  </a:lnTo>
                  <a:lnTo>
                    <a:pt x="136956" y="81991"/>
                  </a:lnTo>
                  <a:lnTo>
                    <a:pt x="135636" y="80429"/>
                  </a:lnTo>
                  <a:lnTo>
                    <a:pt x="133629" y="81165"/>
                  </a:lnTo>
                  <a:lnTo>
                    <a:pt x="132181" y="82791"/>
                  </a:lnTo>
                  <a:lnTo>
                    <a:pt x="131610" y="84721"/>
                  </a:lnTo>
                  <a:lnTo>
                    <a:pt x="131292" y="84861"/>
                  </a:lnTo>
                  <a:lnTo>
                    <a:pt x="131292" y="85801"/>
                  </a:lnTo>
                  <a:lnTo>
                    <a:pt x="131229" y="86969"/>
                  </a:lnTo>
                  <a:lnTo>
                    <a:pt x="131292" y="85801"/>
                  </a:lnTo>
                  <a:lnTo>
                    <a:pt x="131292" y="84861"/>
                  </a:lnTo>
                  <a:lnTo>
                    <a:pt x="130263" y="85293"/>
                  </a:lnTo>
                  <a:lnTo>
                    <a:pt x="129197" y="86258"/>
                  </a:lnTo>
                  <a:lnTo>
                    <a:pt x="128498" y="87452"/>
                  </a:lnTo>
                  <a:lnTo>
                    <a:pt x="129286" y="88163"/>
                  </a:lnTo>
                  <a:lnTo>
                    <a:pt x="129908" y="89065"/>
                  </a:lnTo>
                  <a:lnTo>
                    <a:pt x="130390" y="91770"/>
                  </a:lnTo>
                  <a:lnTo>
                    <a:pt x="129819" y="93268"/>
                  </a:lnTo>
                  <a:lnTo>
                    <a:pt x="128790" y="94373"/>
                  </a:lnTo>
                  <a:lnTo>
                    <a:pt x="130403" y="96697"/>
                  </a:lnTo>
                  <a:lnTo>
                    <a:pt x="133400" y="97815"/>
                  </a:lnTo>
                  <a:lnTo>
                    <a:pt x="138277" y="96227"/>
                  </a:lnTo>
                  <a:lnTo>
                    <a:pt x="139738" y="94665"/>
                  </a:lnTo>
                  <a:lnTo>
                    <a:pt x="140500" y="92494"/>
                  </a:lnTo>
                  <a:lnTo>
                    <a:pt x="139522" y="92849"/>
                  </a:lnTo>
                  <a:lnTo>
                    <a:pt x="138607" y="93078"/>
                  </a:lnTo>
                  <a:lnTo>
                    <a:pt x="137680" y="93103"/>
                  </a:lnTo>
                  <a:lnTo>
                    <a:pt x="138595" y="93078"/>
                  </a:lnTo>
                  <a:lnTo>
                    <a:pt x="140500" y="92494"/>
                  </a:lnTo>
                  <a:lnTo>
                    <a:pt x="143408" y="91249"/>
                  </a:lnTo>
                  <a:lnTo>
                    <a:pt x="145084" y="88074"/>
                  </a:lnTo>
                  <a:close/>
                </a:path>
                <a:path w="224790" h="146050">
                  <a:moveTo>
                    <a:pt x="149161" y="61341"/>
                  </a:moveTo>
                  <a:lnTo>
                    <a:pt x="148209" y="61722"/>
                  </a:lnTo>
                  <a:lnTo>
                    <a:pt x="144106" y="62445"/>
                  </a:lnTo>
                  <a:lnTo>
                    <a:pt x="140677" y="60096"/>
                  </a:lnTo>
                  <a:lnTo>
                    <a:pt x="139687" y="54673"/>
                  </a:lnTo>
                  <a:lnTo>
                    <a:pt x="140220" y="52844"/>
                  </a:lnTo>
                  <a:lnTo>
                    <a:pt x="141312" y="51435"/>
                  </a:lnTo>
                  <a:lnTo>
                    <a:pt x="139573" y="52197"/>
                  </a:lnTo>
                  <a:lnTo>
                    <a:pt x="138303" y="53657"/>
                  </a:lnTo>
                  <a:lnTo>
                    <a:pt x="137744" y="55384"/>
                  </a:lnTo>
                  <a:lnTo>
                    <a:pt x="138049" y="55791"/>
                  </a:lnTo>
                  <a:lnTo>
                    <a:pt x="138480" y="57099"/>
                  </a:lnTo>
                  <a:lnTo>
                    <a:pt x="135178" y="60553"/>
                  </a:lnTo>
                  <a:lnTo>
                    <a:pt x="134327" y="60464"/>
                  </a:lnTo>
                  <a:lnTo>
                    <a:pt x="133578" y="60147"/>
                  </a:lnTo>
                  <a:lnTo>
                    <a:pt x="133108" y="61798"/>
                  </a:lnTo>
                  <a:lnTo>
                    <a:pt x="133108" y="63080"/>
                  </a:lnTo>
                  <a:lnTo>
                    <a:pt x="133997" y="65773"/>
                  </a:lnTo>
                  <a:lnTo>
                    <a:pt x="134950" y="66916"/>
                  </a:lnTo>
                  <a:lnTo>
                    <a:pt x="136575" y="67983"/>
                  </a:lnTo>
                  <a:lnTo>
                    <a:pt x="137528" y="68402"/>
                  </a:lnTo>
                  <a:lnTo>
                    <a:pt x="138264" y="67449"/>
                  </a:lnTo>
                  <a:lnTo>
                    <a:pt x="139306" y="66725"/>
                  </a:lnTo>
                  <a:lnTo>
                    <a:pt x="141871" y="66281"/>
                  </a:lnTo>
                  <a:lnTo>
                    <a:pt x="143078" y="66586"/>
                  </a:lnTo>
                  <a:lnTo>
                    <a:pt x="144094" y="67208"/>
                  </a:lnTo>
                  <a:lnTo>
                    <a:pt x="145211" y="66243"/>
                  </a:lnTo>
                  <a:lnTo>
                    <a:pt x="145935" y="64909"/>
                  </a:lnTo>
                  <a:lnTo>
                    <a:pt x="146202" y="63474"/>
                  </a:lnTo>
                  <a:lnTo>
                    <a:pt x="145605" y="63690"/>
                  </a:lnTo>
                  <a:lnTo>
                    <a:pt x="142100" y="64579"/>
                  </a:lnTo>
                  <a:lnTo>
                    <a:pt x="146202" y="63474"/>
                  </a:lnTo>
                  <a:lnTo>
                    <a:pt x="147218" y="63119"/>
                  </a:lnTo>
                  <a:lnTo>
                    <a:pt x="148107" y="62534"/>
                  </a:lnTo>
                  <a:lnTo>
                    <a:pt x="149161" y="61341"/>
                  </a:lnTo>
                  <a:close/>
                </a:path>
                <a:path w="224790" h="146050">
                  <a:moveTo>
                    <a:pt x="153644" y="24790"/>
                  </a:moveTo>
                  <a:lnTo>
                    <a:pt x="153073" y="24853"/>
                  </a:lnTo>
                  <a:lnTo>
                    <a:pt x="152222" y="25057"/>
                  </a:lnTo>
                  <a:lnTo>
                    <a:pt x="151752" y="25298"/>
                  </a:lnTo>
                  <a:lnTo>
                    <a:pt x="152539" y="25196"/>
                  </a:lnTo>
                  <a:lnTo>
                    <a:pt x="153009" y="25247"/>
                  </a:lnTo>
                  <a:lnTo>
                    <a:pt x="153454" y="25374"/>
                  </a:lnTo>
                  <a:lnTo>
                    <a:pt x="153644" y="24790"/>
                  </a:lnTo>
                  <a:close/>
                </a:path>
                <a:path w="224790" h="146050">
                  <a:moveTo>
                    <a:pt x="155028" y="112890"/>
                  </a:moveTo>
                  <a:lnTo>
                    <a:pt x="154330" y="110159"/>
                  </a:lnTo>
                  <a:lnTo>
                    <a:pt x="152323" y="108750"/>
                  </a:lnTo>
                  <a:lnTo>
                    <a:pt x="149237" y="108661"/>
                  </a:lnTo>
                  <a:lnTo>
                    <a:pt x="146583" y="109334"/>
                  </a:lnTo>
                  <a:lnTo>
                    <a:pt x="145186" y="111264"/>
                  </a:lnTo>
                  <a:lnTo>
                    <a:pt x="145072" y="113398"/>
                  </a:lnTo>
                  <a:lnTo>
                    <a:pt x="144081" y="113042"/>
                  </a:lnTo>
                  <a:lnTo>
                    <a:pt x="142976" y="112928"/>
                  </a:lnTo>
                  <a:lnTo>
                    <a:pt x="139611" y="114033"/>
                  </a:lnTo>
                  <a:lnTo>
                    <a:pt x="138328" y="116230"/>
                  </a:lnTo>
                  <a:lnTo>
                    <a:pt x="138582" y="118859"/>
                  </a:lnTo>
                  <a:lnTo>
                    <a:pt x="138557" y="119227"/>
                  </a:lnTo>
                  <a:lnTo>
                    <a:pt x="138976" y="120459"/>
                  </a:lnTo>
                  <a:lnTo>
                    <a:pt x="139534" y="121132"/>
                  </a:lnTo>
                  <a:lnTo>
                    <a:pt x="141478" y="122821"/>
                  </a:lnTo>
                  <a:lnTo>
                    <a:pt x="143268" y="123329"/>
                  </a:lnTo>
                  <a:lnTo>
                    <a:pt x="145326" y="122656"/>
                  </a:lnTo>
                  <a:lnTo>
                    <a:pt x="145834" y="122301"/>
                  </a:lnTo>
                  <a:lnTo>
                    <a:pt x="147040" y="121627"/>
                  </a:lnTo>
                  <a:lnTo>
                    <a:pt x="147866" y="120561"/>
                  </a:lnTo>
                  <a:lnTo>
                    <a:pt x="148412" y="118592"/>
                  </a:lnTo>
                  <a:lnTo>
                    <a:pt x="148437" y="118237"/>
                  </a:lnTo>
                  <a:lnTo>
                    <a:pt x="149326" y="118541"/>
                  </a:lnTo>
                  <a:lnTo>
                    <a:pt x="150291" y="118681"/>
                  </a:lnTo>
                  <a:lnTo>
                    <a:pt x="153035" y="117983"/>
                  </a:lnTo>
                  <a:lnTo>
                    <a:pt x="154254" y="116636"/>
                  </a:lnTo>
                  <a:lnTo>
                    <a:pt x="154952" y="114287"/>
                  </a:lnTo>
                  <a:lnTo>
                    <a:pt x="155028" y="112890"/>
                  </a:lnTo>
                  <a:close/>
                </a:path>
                <a:path w="224790" h="146050">
                  <a:moveTo>
                    <a:pt x="160413" y="33820"/>
                  </a:moveTo>
                  <a:lnTo>
                    <a:pt x="158051" y="34086"/>
                  </a:lnTo>
                  <a:lnTo>
                    <a:pt x="155803" y="33070"/>
                  </a:lnTo>
                  <a:lnTo>
                    <a:pt x="154444" y="31280"/>
                  </a:lnTo>
                  <a:lnTo>
                    <a:pt x="153543" y="31813"/>
                  </a:lnTo>
                  <a:lnTo>
                    <a:pt x="151142" y="32156"/>
                  </a:lnTo>
                  <a:lnTo>
                    <a:pt x="149440" y="30886"/>
                  </a:lnTo>
                  <a:lnTo>
                    <a:pt x="149047" y="28155"/>
                  </a:lnTo>
                  <a:lnTo>
                    <a:pt x="149301" y="27305"/>
                  </a:lnTo>
                  <a:lnTo>
                    <a:pt x="149796" y="26631"/>
                  </a:lnTo>
                  <a:lnTo>
                    <a:pt x="148196" y="28206"/>
                  </a:lnTo>
                  <a:lnTo>
                    <a:pt x="149974" y="26428"/>
                  </a:lnTo>
                  <a:lnTo>
                    <a:pt x="148729" y="26047"/>
                  </a:lnTo>
                  <a:lnTo>
                    <a:pt x="147345" y="26022"/>
                  </a:lnTo>
                  <a:lnTo>
                    <a:pt x="142557" y="27584"/>
                  </a:lnTo>
                  <a:lnTo>
                    <a:pt x="140677" y="31280"/>
                  </a:lnTo>
                  <a:lnTo>
                    <a:pt x="142582" y="36741"/>
                  </a:lnTo>
                  <a:lnTo>
                    <a:pt x="144056" y="38112"/>
                  </a:lnTo>
                  <a:lnTo>
                    <a:pt x="145821" y="38760"/>
                  </a:lnTo>
                  <a:lnTo>
                    <a:pt x="146989" y="39052"/>
                  </a:lnTo>
                  <a:lnTo>
                    <a:pt x="148005" y="39230"/>
                  </a:lnTo>
                  <a:lnTo>
                    <a:pt x="149072" y="39192"/>
                  </a:lnTo>
                  <a:lnTo>
                    <a:pt x="151028" y="38557"/>
                  </a:lnTo>
                  <a:lnTo>
                    <a:pt x="151815" y="38061"/>
                  </a:lnTo>
                  <a:lnTo>
                    <a:pt x="152488" y="37465"/>
                  </a:lnTo>
                  <a:lnTo>
                    <a:pt x="150368" y="36817"/>
                  </a:lnTo>
                  <a:lnTo>
                    <a:pt x="153250" y="37655"/>
                  </a:lnTo>
                  <a:lnTo>
                    <a:pt x="153974" y="36868"/>
                  </a:lnTo>
                  <a:lnTo>
                    <a:pt x="154889" y="36245"/>
                  </a:lnTo>
                  <a:lnTo>
                    <a:pt x="156908" y="35890"/>
                  </a:lnTo>
                  <a:lnTo>
                    <a:pt x="157734" y="36042"/>
                  </a:lnTo>
                  <a:lnTo>
                    <a:pt x="158521" y="36309"/>
                  </a:lnTo>
                  <a:lnTo>
                    <a:pt x="159346" y="35648"/>
                  </a:lnTo>
                  <a:lnTo>
                    <a:pt x="159994" y="34785"/>
                  </a:lnTo>
                  <a:lnTo>
                    <a:pt x="160413" y="33820"/>
                  </a:lnTo>
                  <a:close/>
                </a:path>
                <a:path w="224790" h="146050">
                  <a:moveTo>
                    <a:pt x="166674" y="132194"/>
                  </a:moveTo>
                  <a:lnTo>
                    <a:pt x="165836" y="128968"/>
                  </a:lnTo>
                  <a:lnTo>
                    <a:pt x="164604" y="128041"/>
                  </a:lnTo>
                  <a:lnTo>
                    <a:pt x="162483" y="127889"/>
                  </a:lnTo>
                  <a:lnTo>
                    <a:pt x="161480" y="128143"/>
                  </a:lnTo>
                  <a:lnTo>
                    <a:pt x="160985" y="128511"/>
                  </a:lnTo>
                  <a:lnTo>
                    <a:pt x="159778" y="129755"/>
                  </a:lnTo>
                  <a:lnTo>
                    <a:pt x="159372" y="130886"/>
                  </a:lnTo>
                  <a:lnTo>
                    <a:pt x="160134" y="133845"/>
                  </a:lnTo>
                  <a:lnTo>
                    <a:pt x="161975" y="134924"/>
                  </a:lnTo>
                  <a:lnTo>
                    <a:pt x="165582" y="134010"/>
                  </a:lnTo>
                  <a:lnTo>
                    <a:pt x="166674" y="132194"/>
                  </a:lnTo>
                  <a:close/>
                </a:path>
                <a:path w="224790" h="146050">
                  <a:moveTo>
                    <a:pt x="171665" y="84899"/>
                  </a:moveTo>
                  <a:lnTo>
                    <a:pt x="171640" y="84201"/>
                  </a:lnTo>
                  <a:lnTo>
                    <a:pt x="171094" y="82080"/>
                  </a:lnTo>
                  <a:lnTo>
                    <a:pt x="170218" y="80937"/>
                  </a:lnTo>
                  <a:lnTo>
                    <a:pt x="169100" y="80175"/>
                  </a:lnTo>
                  <a:lnTo>
                    <a:pt x="168998" y="82435"/>
                  </a:lnTo>
                  <a:lnTo>
                    <a:pt x="167424" y="84429"/>
                  </a:lnTo>
                  <a:lnTo>
                    <a:pt x="163169" y="85204"/>
                  </a:lnTo>
                  <a:lnTo>
                    <a:pt x="161353" y="84378"/>
                  </a:lnTo>
                  <a:lnTo>
                    <a:pt x="160248" y="82956"/>
                  </a:lnTo>
                  <a:lnTo>
                    <a:pt x="159854" y="84010"/>
                  </a:lnTo>
                  <a:lnTo>
                    <a:pt x="159778" y="85191"/>
                  </a:lnTo>
                  <a:lnTo>
                    <a:pt x="160477" y="87960"/>
                  </a:lnTo>
                  <a:lnTo>
                    <a:pt x="161505" y="89217"/>
                  </a:lnTo>
                  <a:lnTo>
                    <a:pt x="162826" y="89966"/>
                  </a:lnTo>
                  <a:lnTo>
                    <a:pt x="161912" y="90106"/>
                  </a:lnTo>
                  <a:lnTo>
                    <a:pt x="158305" y="91287"/>
                  </a:lnTo>
                  <a:lnTo>
                    <a:pt x="156489" y="94449"/>
                  </a:lnTo>
                  <a:lnTo>
                    <a:pt x="157264" y="98488"/>
                  </a:lnTo>
                  <a:lnTo>
                    <a:pt x="163804" y="103098"/>
                  </a:lnTo>
                  <a:lnTo>
                    <a:pt x="166281" y="102412"/>
                  </a:lnTo>
                  <a:lnTo>
                    <a:pt x="167462" y="101638"/>
                  </a:lnTo>
                  <a:lnTo>
                    <a:pt x="169633" y="99999"/>
                  </a:lnTo>
                  <a:lnTo>
                    <a:pt x="170662" y="97129"/>
                  </a:lnTo>
                  <a:lnTo>
                    <a:pt x="169202" y="92735"/>
                  </a:lnTo>
                  <a:lnTo>
                    <a:pt x="168008" y="91440"/>
                  </a:lnTo>
                  <a:lnTo>
                    <a:pt x="166535" y="90678"/>
                  </a:lnTo>
                  <a:lnTo>
                    <a:pt x="165227" y="90855"/>
                  </a:lnTo>
                  <a:lnTo>
                    <a:pt x="163918" y="90589"/>
                  </a:lnTo>
                  <a:lnTo>
                    <a:pt x="165227" y="90843"/>
                  </a:lnTo>
                  <a:lnTo>
                    <a:pt x="166535" y="90678"/>
                  </a:lnTo>
                  <a:lnTo>
                    <a:pt x="168351" y="90284"/>
                  </a:lnTo>
                  <a:lnTo>
                    <a:pt x="169316" y="89674"/>
                  </a:lnTo>
                  <a:lnTo>
                    <a:pt x="170903" y="87985"/>
                  </a:lnTo>
                  <a:lnTo>
                    <a:pt x="171437" y="86829"/>
                  </a:lnTo>
                  <a:lnTo>
                    <a:pt x="171665" y="84899"/>
                  </a:lnTo>
                  <a:close/>
                </a:path>
                <a:path w="224790" h="146050">
                  <a:moveTo>
                    <a:pt x="177457" y="64528"/>
                  </a:moveTo>
                  <a:lnTo>
                    <a:pt x="176999" y="61607"/>
                  </a:lnTo>
                  <a:lnTo>
                    <a:pt x="176098" y="58115"/>
                  </a:lnTo>
                  <a:lnTo>
                    <a:pt x="172516" y="56007"/>
                  </a:lnTo>
                  <a:lnTo>
                    <a:pt x="166725" y="57480"/>
                  </a:lnTo>
                  <a:lnTo>
                    <a:pt x="165049" y="59182"/>
                  </a:lnTo>
                  <a:lnTo>
                    <a:pt x="164376" y="61252"/>
                  </a:lnTo>
                  <a:lnTo>
                    <a:pt x="161671" y="62750"/>
                  </a:lnTo>
                  <a:lnTo>
                    <a:pt x="167690" y="73583"/>
                  </a:lnTo>
                  <a:lnTo>
                    <a:pt x="169621" y="73152"/>
                  </a:lnTo>
                  <a:lnTo>
                    <a:pt x="171716" y="72466"/>
                  </a:lnTo>
                  <a:lnTo>
                    <a:pt x="173228" y="70827"/>
                  </a:lnTo>
                  <a:lnTo>
                    <a:pt x="173837" y="68884"/>
                  </a:lnTo>
                  <a:lnTo>
                    <a:pt x="172821" y="69392"/>
                  </a:lnTo>
                  <a:lnTo>
                    <a:pt x="168732" y="70434"/>
                  </a:lnTo>
                  <a:lnTo>
                    <a:pt x="165150" y="68326"/>
                  </a:lnTo>
                  <a:lnTo>
                    <a:pt x="163944" y="63601"/>
                  </a:lnTo>
                  <a:lnTo>
                    <a:pt x="165150" y="68313"/>
                  </a:lnTo>
                  <a:lnTo>
                    <a:pt x="168732" y="70421"/>
                  </a:lnTo>
                  <a:lnTo>
                    <a:pt x="172821" y="69392"/>
                  </a:lnTo>
                  <a:lnTo>
                    <a:pt x="174523" y="68465"/>
                  </a:lnTo>
                  <a:lnTo>
                    <a:pt x="176542" y="66776"/>
                  </a:lnTo>
                  <a:lnTo>
                    <a:pt x="177457" y="64528"/>
                  </a:lnTo>
                  <a:close/>
                </a:path>
                <a:path w="224790" h="146050">
                  <a:moveTo>
                    <a:pt x="180479" y="107823"/>
                  </a:moveTo>
                  <a:lnTo>
                    <a:pt x="179743" y="105003"/>
                  </a:lnTo>
                  <a:lnTo>
                    <a:pt x="179120" y="104190"/>
                  </a:lnTo>
                  <a:lnTo>
                    <a:pt x="177165" y="102527"/>
                  </a:lnTo>
                  <a:lnTo>
                    <a:pt x="175564" y="102006"/>
                  </a:lnTo>
                  <a:lnTo>
                    <a:pt x="173494" y="102527"/>
                  </a:lnTo>
                  <a:lnTo>
                    <a:pt x="171272" y="103771"/>
                  </a:lnTo>
                  <a:lnTo>
                    <a:pt x="170294" y="105283"/>
                  </a:lnTo>
                  <a:lnTo>
                    <a:pt x="170218" y="107315"/>
                  </a:lnTo>
                  <a:lnTo>
                    <a:pt x="171488" y="107607"/>
                  </a:lnTo>
                  <a:lnTo>
                    <a:pt x="172516" y="108623"/>
                  </a:lnTo>
                  <a:lnTo>
                    <a:pt x="172859" y="110528"/>
                  </a:lnTo>
                  <a:lnTo>
                    <a:pt x="172618" y="111556"/>
                  </a:lnTo>
                  <a:lnTo>
                    <a:pt x="173723" y="112191"/>
                  </a:lnTo>
                  <a:lnTo>
                    <a:pt x="175056" y="112420"/>
                  </a:lnTo>
                  <a:lnTo>
                    <a:pt x="177266" y="111861"/>
                  </a:lnTo>
                  <a:lnTo>
                    <a:pt x="177965" y="111379"/>
                  </a:lnTo>
                  <a:lnTo>
                    <a:pt x="179832" y="109601"/>
                  </a:lnTo>
                  <a:lnTo>
                    <a:pt x="180479" y="107823"/>
                  </a:lnTo>
                  <a:close/>
                </a:path>
                <a:path w="224790" h="146050">
                  <a:moveTo>
                    <a:pt x="182626" y="123596"/>
                  </a:moveTo>
                  <a:lnTo>
                    <a:pt x="182308" y="121589"/>
                  </a:lnTo>
                  <a:lnTo>
                    <a:pt x="182346" y="121335"/>
                  </a:lnTo>
                  <a:lnTo>
                    <a:pt x="181521" y="118884"/>
                  </a:lnTo>
                  <a:lnTo>
                    <a:pt x="179400" y="117614"/>
                  </a:lnTo>
                  <a:lnTo>
                    <a:pt x="176288" y="117779"/>
                  </a:lnTo>
                  <a:lnTo>
                    <a:pt x="174967" y="118211"/>
                  </a:lnTo>
                  <a:lnTo>
                    <a:pt x="174256" y="118821"/>
                  </a:lnTo>
                  <a:lnTo>
                    <a:pt x="173164" y="120078"/>
                  </a:lnTo>
                  <a:lnTo>
                    <a:pt x="172427" y="121551"/>
                  </a:lnTo>
                  <a:lnTo>
                    <a:pt x="172288" y="122897"/>
                  </a:lnTo>
                  <a:lnTo>
                    <a:pt x="173583" y="126809"/>
                  </a:lnTo>
                  <a:lnTo>
                    <a:pt x="176428" y="128231"/>
                  </a:lnTo>
                  <a:lnTo>
                    <a:pt x="179679" y="127165"/>
                  </a:lnTo>
                  <a:lnTo>
                    <a:pt x="180238" y="126834"/>
                  </a:lnTo>
                  <a:lnTo>
                    <a:pt x="182041" y="125323"/>
                  </a:lnTo>
                  <a:lnTo>
                    <a:pt x="182626" y="123596"/>
                  </a:lnTo>
                  <a:close/>
                </a:path>
                <a:path w="224790" h="146050">
                  <a:moveTo>
                    <a:pt x="182702" y="40779"/>
                  </a:moveTo>
                  <a:close/>
                </a:path>
                <a:path w="224790" h="146050">
                  <a:moveTo>
                    <a:pt x="184518" y="48780"/>
                  </a:moveTo>
                  <a:lnTo>
                    <a:pt x="184200" y="47053"/>
                  </a:lnTo>
                  <a:lnTo>
                    <a:pt x="183248" y="45885"/>
                  </a:lnTo>
                  <a:lnTo>
                    <a:pt x="182003" y="45173"/>
                  </a:lnTo>
                  <a:lnTo>
                    <a:pt x="181533" y="45593"/>
                  </a:lnTo>
                  <a:lnTo>
                    <a:pt x="180987" y="45910"/>
                  </a:lnTo>
                  <a:lnTo>
                    <a:pt x="179222" y="46151"/>
                  </a:lnTo>
                  <a:lnTo>
                    <a:pt x="178219" y="45720"/>
                  </a:lnTo>
                  <a:lnTo>
                    <a:pt x="177495" y="44996"/>
                  </a:lnTo>
                  <a:lnTo>
                    <a:pt x="176999" y="44513"/>
                  </a:lnTo>
                  <a:lnTo>
                    <a:pt x="176618" y="43891"/>
                  </a:lnTo>
                  <a:lnTo>
                    <a:pt x="176314" y="41744"/>
                  </a:lnTo>
                  <a:lnTo>
                    <a:pt x="177025" y="40449"/>
                  </a:lnTo>
                  <a:lnTo>
                    <a:pt x="178193" y="39789"/>
                  </a:lnTo>
                  <a:lnTo>
                    <a:pt x="176872" y="38925"/>
                  </a:lnTo>
                  <a:lnTo>
                    <a:pt x="178193" y="39776"/>
                  </a:lnTo>
                  <a:lnTo>
                    <a:pt x="178955" y="39433"/>
                  </a:lnTo>
                  <a:lnTo>
                    <a:pt x="180682" y="39192"/>
                  </a:lnTo>
                  <a:lnTo>
                    <a:pt x="181876" y="39789"/>
                  </a:lnTo>
                  <a:lnTo>
                    <a:pt x="182702" y="40779"/>
                  </a:lnTo>
                  <a:lnTo>
                    <a:pt x="182981" y="40728"/>
                  </a:lnTo>
                  <a:lnTo>
                    <a:pt x="177914" y="36093"/>
                  </a:lnTo>
                  <a:lnTo>
                    <a:pt x="175260" y="33921"/>
                  </a:lnTo>
                  <a:lnTo>
                    <a:pt x="175069" y="33769"/>
                  </a:lnTo>
                  <a:lnTo>
                    <a:pt x="174104" y="33985"/>
                  </a:lnTo>
                  <a:lnTo>
                    <a:pt x="170726" y="35090"/>
                  </a:lnTo>
                  <a:lnTo>
                    <a:pt x="168884" y="38620"/>
                  </a:lnTo>
                  <a:lnTo>
                    <a:pt x="170472" y="43916"/>
                  </a:lnTo>
                  <a:lnTo>
                    <a:pt x="171678" y="45224"/>
                  </a:lnTo>
                  <a:lnTo>
                    <a:pt x="173761" y="46291"/>
                  </a:lnTo>
                  <a:lnTo>
                    <a:pt x="175387" y="46647"/>
                  </a:lnTo>
                  <a:lnTo>
                    <a:pt x="175260" y="46837"/>
                  </a:lnTo>
                  <a:lnTo>
                    <a:pt x="174650" y="48221"/>
                  </a:lnTo>
                  <a:lnTo>
                    <a:pt x="174396" y="49250"/>
                  </a:lnTo>
                  <a:lnTo>
                    <a:pt x="174840" y="51676"/>
                  </a:lnTo>
                  <a:lnTo>
                    <a:pt x="175615" y="52793"/>
                  </a:lnTo>
                  <a:lnTo>
                    <a:pt x="177063" y="53809"/>
                  </a:lnTo>
                  <a:lnTo>
                    <a:pt x="178790" y="54381"/>
                  </a:lnTo>
                  <a:lnTo>
                    <a:pt x="179590" y="54508"/>
                  </a:lnTo>
                  <a:lnTo>
                    <a:pt x="182118" y="54051"/>
                  </a:lnTo>
                  <a:lnTo>
                    <a:pt x="183375" y="52908"/>
                  </a:lnTo>
                  <a:lnTo>
                    <a:pt x="184353" y="50774"/>
                  </a:lnTo>
                  <a:lnTo>
                    <a:pt x="184505" y="50012"/>
                  </a:lnTo>
                  <a:lnTo>
                    <a:pt x="184454" y="48996"/>
                  </a:lnTo>
                  <a:lnTo>
                    <a:pt x="184518" y="48780"/>
                  </a:lnTo>
                  <a:close/>
                </a:path>
                <a:path w="224790" h="146050">
                  <a:moveTo>
                    <a:pt x="195084" y="140436"/>
                  </a:moveTo>
                  <a:lnTo>
                    <a:pt x="191084" y="135991"/>
                  </a:lnTo>
                  <a:lnTo>
                    <a:pt x="189268" y="136588"/>
                  </a:lnTo>
                  <a:lnTo>
                    <a:pt x="188455" y="137668"/>
                  </a:lnTo>
                  <a:lnTo>
                    <a:pt x="188214" y="139382"/>
                  </a:lnTo>
                  <a:lnTo>
                    <a:pt x="188214" y="139890"/>
                  </a:lnTo>
                  <a:lnTo>
                    <a:pt x="189064" y="142176"/>
                  </a:lnTo>
                  <a:lnTo>
                    <a:pt x="190906" y="143090"/>
                  </a:lnTo>
                  <a:lnTo>
                    <a:pt x="194221" y="142011"/>
                  </a:lnTo>
                  <a:lnTo>
                    <a:pt x="195084" y="140436"/>
                  </a:lnTo>
                  <a:close/>
                </a:path>
                <a:path w="224790" h="146050">
                  <a:moveTo>
                    <a:pt x="195897" y="120256"/>
                  </a:moveTo>
                  <a:lnTo>
                    <a:pt x="195541" y="118275"/>
                  </a:lnTo>
                  <a:lnTo>
                    <a:pt x="194856" y="116433"/>
                  </a:lnTo>
                  <a:lnTo>
                    <a:pt x="193306" y="115443"/>
                  </a:lnTo>
                  <a:lnTo>
                    <a:pt x="190957" y="115862"/>
                  </a:lnTo>
                  <a:lnTo>
                    <a:pt x="190411" y="116230"/>
                  </a:lnTo>
                  <a:lnTo>
                    <a:pt x="189268" y="117424"/>
                  </a:lnTo>
                  <a:lnTo>
                    <a:pt x="189014" y="118046"/>
                  </a:lnTo>
                  <a:lnTo>
                    <a:pt x="188874" y="119329"/>
                  </a:lnTo>
                  <a:lnTo>
                    <a:pt x="189268" y="121450"/>
                  </a:lnTo>
                  <a:lnTo>
                    <a:pt x="191020" y="122656"/>
                  </a:lnTo>
                  <a:lnTo>
                    <a:pt x="194691" y="121996"/>
                  </a:lnTo>
                  <a:lnTo>
                    <a:pt x="195897" y="120256"/>
                  </a:lnTo>
                  <a:close/>
                </a:path>
                <a:path w="224790" h="146050">
                  <a:moveTo>
                    <a:pt x="201244" y="70269"/>
                  </a:moveTo>
                  <a:lnTo>
                    <a:pt x="194017" y="64287"/>
                  </a:lnTo>
                  <a:lnTo>
                    <a:pt x="191985" y="64935"/>
                  </a:lnTo>
                  <a:lnTo>
                    <a:pt x="190004" y="66116"/>
                  </a:lnTo>
                  <a:lnTo>
                    <a:pt x="189166" y="67056"/>
                  </a:lnTo>
                  <a:lnTo>
                    <a:pt x="187921" y="69621"/>
                  </a:lnTo>
                  <a:lnTo>
                    <a:pt x="187756" y="71348"/>
                  </a:lnTo>
                  <a:lnTo>
                    <a:pt x="189445" y="76441"/>
                  </a:lnTo>
                  <a:lnTo>
                    <a:pt x="193167" y="78295"/>
                  </a:lnTo>
                  <a:lnTo>
                    <a:pt x="198704" y="76492"/>
                  </a:lnTo>
                  <a:lnTo>
                    <a:pt x="200215" y="74841"/>
                  </a:lnTo>
                  <a:lnTo>
                    <a:pt x="201218" y="71640"/>
                  </a:lnTo>
                  <a:lnTo>
                    <a:pt x="201244" y="70269"/>
                  </a:lnTo>
                  <a:close/>
                </a:path>
                <a:path w="224790" h="146050">
                  <a:moveTo>
                    <a:pt x="201574" y="86804"/>
                  </a:moveTo>
                  <a:lnTo>
                    <a:pt x="200901" y="83159"/>
                  </a:lnTo>
                  <a:lnTo>
                    <a:pt x="199161" y="81953"/>
                  </a:lnTo>
                  <a:lnTo>
                    <a:pt x="195961" y="82524"/>
                  </a:lnTo>
                  <a:lnTo>
                    <a:pt x="194945" y="83553"/>
                  </a:lnTo>
                  <a:lnTo>
                    <a:pt x="194640" y="84810"/>
                  </a:lnTo>
                  <a:lnTo>
                    <a:pt x="194081" y="83273"/>
                  </a:lnTo>
                  <a:lnTo>
                    <a:pt x="192836" y="82194"/>
                  </a:lnTo>
                  <a:lnTo>
                    <a:pt x="190512" y="81534"/>
                  </a:lnTo>
                  <a:lnTo>
                    <a:pt x="189649" y="81432"/>
                  </a:lnTo>
                  <a:lnTo>
                    <a:pt x="188137" y="81813"/>
                  </a:lnTo>
                  <a:lnTo>
                    <a:pt x="185470" y="83591"/>
                  </a:lnTo>
                  <a:lnTo>
                    <a:pt x="184594" y="85661"/>
                  </a:lnTo>
                  <a:lnTo>
                    <a:pt x="185254" y="88188"/>
                  </a:lnTo>
                  <a:lnTo>
                    <a:pt x="186093" y="89535"/>
                  </a:lnTo>
                  <a:lnTo>
                    <a:pt x="186309" y="89776"/>
                  </a:lnTo>
                  <a:lnTo>
                    <a:pt x="185369" y="91224"/>
                  </a:lnTo>
                  <a:lnTo>
                    <a:pt x="190461" y="98806"/>
                  </a:lnTo>
                  <a:lnTo>
                    <a:pt x="192519" y="98666"/>
                  </a:lnTo>
                  <a:lnTo>
                    <a:pt x="193662" y="98298"/>
                  </a:lnTo>
                  <a:lnTo>
                    <a:pt x="196113" y="96570"/>
                  </a:lnTo>
                  <a:lnTo>
                    <a:pt x="196964" y="94970"/>
                  </a:lnTo>
                  <a:lnTo>
                    <a:pt x="197091" y="92557"/>
                  </a:lnTo>
                  <a:lnTo>
                    <a:pt x="197015" y="91846"/>
                  </a:lnTo>
                  <a:lnTo>
                    <a:pt x="196367" y="89916"/>
                  </a:lnTo>
                  <a:lnTo>
                    <a:pt x="195592" y="88925"/>
                  </a:lnTo>
                  <a:lnTo>
                    <a:pt x="194602" y="88239"/>
                  </a:lnTo>
                  <a:lnTo>
                    <a:pt x="194906" y="87464"/>
                  </a:lnTo>
                  <a:lnTo>
                    <a:pt x="194945" y="87071"/>
                  </a:lnTo>
                  <a:lnTo>
                    <a:pt x="195605" y="88341"/>
                  </a:lnTo>
                  <a:lnTo>
                    <a:pt x="197015" y="89141"/>
                  </a:lnTo>
                  <a:lnTo>
                    <a:pt x="200355" y="88531"/>
                  </a:lnTo>
                  <a:lnTo>
                    <a:pt x="201574" y="86804"/>
                  </a:lnTo>
                  <a:close/>
                </a:path>
                <a:path w="224790" h="146050">
                  <a:moveTo>
                    <a:pt x="207746" y="115658"/>
                  </a:moveTo>
                  <a:lnTo>
                    <a:pt x="206489" y="112102"/>
                  </a:lnTo>
                  <a:lnTo>
                    <a:pt x="206006" y="111480"/>
                  </a:lnTo>
                  <a:lnTo>
                    <a:pt x="205435" y="110972"/>
                  </a:lnTo>
                  <a:lnTo>
                    <a:pt x="204419" y="109207"/>
                  </a:lnTo>
                  <a:lnTo>
                    <a:pt x="202552" y="108064"/>
                  </a:lnTo>
                  <a:lnTo>
                    <a:pt x="199745" y="108026"/>
                  </a:lnTo>
                  <a:lnTo>
                    <a:pt x="197726" y="108356"/>
                  </a:lnTo>
                  <a:lnTo>
                    <a:pt x="196367" y="109296"/>
                  </a:lnTo>
                  <a:lnTo>
                    <a:pt x="194678" y="111785"/>
                  </a:lnTo>
                  <a:lnTo>
                    <a:pt x="194297" y="113271"/>
                  </a:lnTo>
                  <a:lnTo>
                    <a:pt x="194741" y="115912"/>
                  </a:lnTo>
                  <a:lnTo>
                    <a:pt x="195249" y="116878"/>
                  </a:lnTo>
                  <a:lnTo>
                    <a:pt x="197231" y="119138"/>
                  </a:lnTo>
                  <a:lnTo>
                    <a:pt x="199237" y="119938"/>
                  </a:lnTo>
                  <a:lnTo>
                    <a:pt x="201523" y="119519"/>
                  </a:lnTo>
                  <a:lnTo>
                    <a:pt x="202234" y="119595"/>
                  </a:lnTo>
                  <a:lnTo>
                    <a:pt x="202958" y="119570"/>
                  </a:lnTo>
                  <a:lnTo>
                    <a:pt x="206311" y="118465"/>
                  </a:lnTo>
                  <a:lnTo>
                    <a:pt x="207746" y="115658"/>
                  </a:lnTo>
                  <a:close/>
                </a:path>
                <a:path w="224790" h="146050">
                  <a:moveTo>
                    <a:pt x="220103" y="94653"/>
                  </a:moveTo>
                  <a:lnTo>
                    <a:pt x="218313" y="90398"/>
                  </a:lnTo>
                  <a:lnTo>
                    <a:pt x="217347" y="88315"/>
                  </a:lnTo>
                  <a:lnTo>
                    <a:pt x="216281" y="87884"/>
                  </a:lnTo>
                  <a:lnTo>
                    <a:pt x="215087" y="87757"/>
                  </a:lnTo>
                  <a:lnTo>
                    <a:pt x="213360" y="88315"/>
                  </a:lnTo>
                  <a:lnTo>
                    <a:pt x="210807" y="90220"/>
                  </a:lnTo>
                  <a:lnTo>
                    <a:pt x="210032" y="92367"/>
                  </a:lnTo>
                  <a:lnTo>
                    <a:pt x="211010" y="95300"/>
                  </a:lnTo>
                  <a:lnTo>
                    <a:pt x="211569" y="95973"/>
                  </a:lnTo>
                  <a:lnTo>
                    <a:pt x="213144" y="97358"/>
                  </a:lnTo>
                  <a:lnTo>
                    <a:pt x="214325" y="97802"/>
                  </a:lnTo>
                  <a:lnTo>
                    <a:pt x="216573" y="97764"/>
                  </a:lnTo>
                  <a:lnTo>
                    <a:pt x="218541" y="97116"/>
                  </a:lnTo>
                  <a:lnTo>
                    <a:pt x="219570" y="95986"/>
                  </a:lnTo>
                  <a:lnTo>
                    <a:pt x="220103" y="94653"/>
                  </a:lnTo>
                  <a:close/>
                </a:path>
                <a:path w="224790" h="146050">
                  <a:moveTo>
                    <a:pt x="224472" y="124485"/>
                  </a:moveTo>
                  <a:lnTo>
                    <a:pt x="223977" y="122529"/>
                  </a:lnTo>
                  <a:lnTo>
                    <a:pt x="223215" y="120878"/>
                  </a:lnTo>
                  <a:lnTo>
                    <a:pt x="221818" y="120078"/>
                  </a:lnTo>
                  <a:lnTo>
                    <a:pt x="220179" y="120281"/>
                  </a:lnTo>
                  <a:lnTo>
                    <a:pt x="219913" y="120281"/>
                  </a:lnTo>
                  <a:lnTo>
                    <a:pt x="218109" y="120738"/>
                  </a:lnTo>
                  <a:lnTo>
                    <a:pt x="217017" y="122555"/>
                  </a:lnTo>
                  <a:lnTo>
                    <a:pt x="217868" y="125844"/>
                  </a:lnTo>
                  <a:lnTo>
                    <a:pt x="219214" y="126784"/>
                  </a:lnTo>
                  <a:lnTo>
                    <a:pt x="221284" y="126834"/>
                  </a:lnTo>
                  <a:lnTo>
                    <a:pt x="223380" y="126314"/>
                  </a:lnTo>
                  <a:lnTo>
                    <a:pt x="224472" y="12448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698270" y="4071784"/>
              <a:ext cx="231775" cy="135255"/>
            </a:xfrm>
            <a:custGeom>
              <a:avLst/>
              <a:gdLst/>
              <a:ahLst/>
              <a:cxnLst/>
              <a:rect l="l" t="t" r="r" b="b"/>
              <a:pathLst>
                <a:path w="231775" h="135254">
                  <a:moveTo>
                    <a:pt x="2628" y="5334"/>
                  </a:moveTo>
                  <a:lnTo>
                    <a:pt x="2108" y="4648"/>
                  </a:lnTo>
                  <a:lnTo>
                    <a:pt x="1701" y="3848"/>
                  </a:lnTo>
                  <a:lnTo>
                    <a:pt x="1295" y="1943"/>
                  </a:lnTo>
                  <a:lnTo>
                    <a:pt x="1371" y="927"/>
                  </a:lnTo>
                  <a:lnTo>
                    <a:pt x="1663" y="0"/>
                  </a:lnTo>
                  <a:lnTo>
                    <a:pt x="635" y="698"/>
                  </a:lnTo>
                  <a:lnTo>
                    <a:pt x="0" y="1905"/>
                  </a:lnTo>
                  <a:lnTo>
                    <a:pt x="368" y="4470"/>
                  </a:lnTo>
                  <a:lnTo>
                    <a:pt x="1257" y="5422"/>
                  </a:lnTo>
                  <a:lnTo>
                    <a:pt x="2374" y="5842"/>
                  </a:lnTo>
                  <a:lnTo>
                    <a:pt x="2628" y="5334"/>
                  </a:lnTo>
                  <a:close/>
                </a:path>
                <a:path w="231775" h="135254">
                  <a:moveTo>
                    <a:pt x="5461" y="66713"/>
                  </a:moveTo>
                  <a:lnTo>
                    <a:pt x="5067" y="65557"/>
                  </a:lnTo>
                  <a:lnTo>
                    <a:pt x="5054" y="64757"/>
                  </a:lnTo>
                  <a:lnTo>
                    <a:pt x="4508" y="64503"/>
                  </a:lnTo>
                  <a:lnTo>
                    <a:pt x="3886" y="64350"/>
                  </a:lnTo>
                  <a:lnTo>
                    <a:pt x="2794" y="64503"/>
                  </a:lnTo>
                  <a:lnTo>
                    <a:pt x="2336" y="64655"/>
                  </a:lnTo>
                  <a:lnTo>
                    <a:pt x="1955" y="64884"/>
                  </a:lnTo>
                  <a:lnTo>
                    <a:pt x="4000" y="65443"/>
                  </a:lnTo>
                  <a:lnTo>
                    <a:pt x="5461" y="66713"/>
                  </a:lnTo>
                  <a:close/>
                </a:path>
                <a:path w="231775" h="135254">
                  <a:moveTo>
                    <a:pt x="5803" y="67170"/>
                  </a:moveTo>
                  <a:lnTo>
                    <a:pt x="5727" y="66954"/>
                  </a:lnTo>
                  <a:lnTo>
                    <a:pt x="5461" y="66713"/>
                  </a:lnTo>
                  <a:lnTo>
                    <a:pt x="5588" y="66954"/>
                  </a:lnTo>
                  <a:lnTo>
                    <a:pt x="5803" y="67170"/>
                  </a:lnTo>
                  <a:close/>
                </a:path>
                <a:path w="231775" h="135254">
                  <a:moveTo>
                    <a:pt x="6997" y="67919"/>
                  </a:moveTo>
                  <a:lnTo>
                    <a:pt x="6184" y="67551"/>
                  </a:lnTo>
                  <a:lnTo>
                    <a:pt x="5803" y="67170"/>
                  </a:lnTo>
                  <a:lnTo>
                    <a:pt x="6426" y="68999"/>
                  </a:lnTo>
                  <a:lnTo>
                    <a:pt x="6540" y="69443"/>
                  </a:lnTo>
                  <a:lnTo>
                    <a:pt x="6819" y="68999"/>
                  </a:lnTo>
                  <a:lnTo>
                    <a:pt x="6959" y="68478"/>
                  </a:lnTo>
                  <a:lnTo>
                    <a:pt x="6997" y="67919"/>
                  </a:lnTo>
                  <a:close/>
                </a:path>
                <a:path w="231775" h="135254">
                  <a:moveTo>
                    <a:pt x="21437" y="104952"/>
                  </a:moveTo>
                  <a:lnTo>
                    <a:pt x="20955" y="101612"/>
                  </a:lnTo>
                  <a:lnTo>
                    <a:pt x="19748" y="100533"/>
                  </a:lnTo>
                  <a:lnTo>
                    <a:pt x="18300" y="100330"/>
                  </a:lnTo>
                  <a:lnTo>
                    <a:pt x="17729" y="101028"/>
                  </a:lnTo>
                  <a:lnTo>
                    <a:pt x="17018" y="101638"/>
                  </a:lnTo>
                  <a:lnTo>
                    <a:pt x="15684" y="102082"/>
                  </a:lnTo>
                  <a:lnTo>
                    <a:pt x="14871" y="102108"/>
                  </a:lnTo>
                  <a:lnTo>
                    <a:pt x="14579" y="102704"/>
                  </a:lnTo>
                  <a:lnTo>
                    <a:pt x="14389" y="103352"/>
                  </a:lnTo>
                  <a:lnTo>
                    <a:pt x="14757" y="105879"/>
                  </a:lnTo>
                  <a:lnTo>
                    <a:pt x="16459" y="107149"/>
                  </a:lnTo>
                  <a:lnTo>
                    <a:pt x="20142" y="106641"/>
                  </a:lnTo>
                  <a:lnTo>
                    <a:pt x="21437" y="104952"/>
                  </a:lnTo>
                  <a:close/>
                </a:path>
                <a:path w="231775" h="135254">
                  <a:moveTo>
                    <a:pt x="28994" y="51587"/>
                  </a:moveTo>
                  <a:lnTo>
                    <a:pt x="27851" y="51206"/>
                  </a:lnTo>
                  <a:lnTo>
                    <a:pt x="26809" y="50546"/>
                  </a:lnTo>
                  <a:lnTo>
                    <a:pt x="26009" y="49606"/>
                  </a:lnTo>
                  <a:lnTo>
                    <a:pt x="24498" y="50101"/>
                  </a:lnTo>
                  <a:lnTo>
                    <a:pt x="23482" y="51574"/>
                  </a:lnTo>
                  <a:lnTo>
                    <a:pt x="23837" y="54063"/>
                  </a:lnTo>
                  <a:lnTo>
                    <a:pt x="24295" y="54800"/>
                  </a:lnTo>
                  <a:lnTo>
                    <a:pt x="24942" y="55321"/>
                  </a:lnTo>
                  <a:lnTo>
                    <a:pt x="25666" y="53543"/>
                  </a:lnTo>
                  <a:lnTo>
                    <a:pt x="27152" y="52184"/>
                  </a:lnTo>
                  <a:lnTo>
                    <a:pt x="28994" y="51587"/>
                  </a:lnTo>
                  <a:close/>
                </a:path>
                <a:path w="231775" h="135254">
                  <a:moveTo>
                    <a:pt x="29108" y="12941"/>
                  </a:moveTo>
                  <a:lnTo>
                    <a:pt x="23380" y="9855"/>
                  </a:lnTo>
                  <a:lnTo>
                    <a:pt x="23152" y="10858"/>
                  </a:lnTo>
                  <a:lnTo>
                    <a:pt x="23571" y="13233"/>
                  </a:lnTo>
                  <a:lnTo>
                    <a:pt x="25323" y="14439"/>
                  </a:lnTo>
                  <a:lnTo>
                    <a:pt x="27965" y="13970"/>
                  </a:lnTo>
                  <a:lnTo>
                    <a:pt x="28625" y="13512"/>
                  </a:lnTo>
                  <a:lnTo>
                    <a:pt x="29108" y="12941"/>
                  </a:lnTo>
                  <a:close/>
                </a:path>
                <a:path w="231775" h="135254">
                  <a:moveTo>
                    <a:pt x="30302" y="13639"/>
                  </a:moveTo>
                  <a:lnTo>
                    <a:pt x="30137" y="13538"/>
                  </a:lnTo>
                  <a:lnTo>
                    <a:pt x="29362" y="14097"/>
                  </a:lnTo>
                  <a:lnTo>
                    <a:pt x="28879" y="14947"/>
                  </a:lnTo>
                  <a:lnTo>
                    <a:pt x="28790" y="15925"/>
                  </a:lnTo>
                  <a:lnTo>
                    <a:pt x="29146" y="15621"/>
                  </a:lnTo>
                  <a:lnTo>
                    <a:pt x="30035" y="15227"/>
                  </a:lnTo>
                  <a:lnTo>
                    <a:pt x="30060" y="14681"/>
                  </a:lnTo>
                  <a:lnTo>
                    <a:pt x="30149" y="14147"/>
                  </a:lnTo>
                  <a:lnTo>
                    <a:pt x="30302" y="13639"/>
                  </a:lnTo>
                  <a:close/>
                </a:path>
                <a:path w="231775" h="135254">
                  <a:moveTo>
                    <a:pt x="34074" y="78257"/>
                  </a:moveTo>
                  <a:lnTo>
                    <a:pt x="33655" y="75311"/>
                  </a:lnTo>
                  <a:lnTo>
                    <a:pt x="32931" y="74460"/>
                  </a:lnTo>
                  <a:lnTo>
                    <a:pt x="31991" y="73977"/>
                  </a:lnTo>
                  <a:lnTo>
                    <a:pt x="31813" y="73698"/>
                  </a:lnTo>
                  <a:lnTo>
                    <a:pt x="31318" y="73279"/>
                  </a:lnTo>
                  <a:lnTo>
                    <a:pt x="31292" y="73406"/>
                  </a:lnTo>
                  <a:lnTo>
                    <a:pt x="31280" y="73533"/>
                  </a:lnTo>
                  <a:lnTo>
                    <a:pt x="31242" y="73660"/>
                  </a:lnTo>
                  <a:lnTo>
                    <a:pt x="30734" y="75577"/>
                  </a:lnTo>
                  <a:lnTo>
                    <a:pt x="29324" y="77203"/>
                  </a:lnTo>
                  <a:lnTo>
                    <a:pt x="27355" y="77990"/>
                  </a:lnTo>
                  <a:lnTo>
                    <a:pt x="27165" y="78092"/>
                  </a:lnTo>
                  <a:lnTo>
                    <a:pt x="27000" y="78143"/>
                  </a:lnTo>
                  <a:lnTo>
                    <a:pt x="26873" y="78168"/>
                  </a:lnTo>
                  <a:lnTo>
                    <a:pt x="27114" y="78397"/>
                  </a:lnTo>
                  <a:lnTo>
                    <a:pt x="27381" y="78574"/>
                  </a:lnTo>
                  <a:lnTo>
                    <a:pt x="27673" y="78727"/>
                  </a:lnTo>
                  <a:lnTo>
                    <a:pt x="28371" y="79768"/>
                  </a:lnTo>
                  <a:lnTo>
                    <a:pt x="29616" y="80403"/>
                  </a:lnTo>
                  <a:lnTo>
                    <a:pt x="32791" y="79959"/>
                  </a:lnTo>
                  <a:lnTo>
                    <a:pt x="34074" y="78257"/>
                  </a:lnTo>
                  <a:close/>
                </a:path>
                <a:path w="231775" h="135254">
                  <a:moveTo>
                    <a:pt x="39966" y="36423"/>
                  </a:moveTo>
                  <a:lnTo>
                    <a:pt x="39471" y="35801"/>
                  </a:lnTo>
                  <a:lnTo>
                    <a:pt x="39103" y="35102"/>
                  </a:lnTo>
                  <a:lnTo>
                    <a:pt x="38862" y="34315"/>
                  </a:lnTo>
                  <a:lnTo>
                    <a:pt x="38519" y="35128"/>
                  </a:lnTo>
                  <a:lnTo>
                    <a:pt x="38303" y="36004"/>
                  </a:lnTo>
                  <a:lnTo>
                    <a:pt x="38531" y="37617"/>
                  </a:lnTo>
                  <a:lnTo>
                    <a:pt x="38773" y="38265"/>
                  </a:lnTo>
                  <a:lnTo>
                    <a:pt x="39128" y="38823"/>
                  </a:lnTo>
                  <a:lnTo>
                    <a:pt x="39230" y="37973"/>
                  </a:lnTo>
                  <a:lnTo>
                    <a:pt x="39522" y="37160"/>
                  </a:lnTo>
                  <a:lnTo>
                    <a:pt x="39966" y="36423"/>
                  </a:lnTo>
                  <a:close/>
                </a:path>
                <a:path w="231775" h="135254">
                  <a:moveTo>
                    <a:pt x="47993" y="110147"/>
                  </a:moveTo>
                  <a:lnTo>
                    <a:pt x="47663" y="109347"/>
                  </a:lnTo>
                  <a:lnTo>
                    <a:pt x="46342" y="108051"/>
                  </a:lnTo>
                  <a:lnTo>
                    <a:pt x="45554" y="107721"/>
                  </a:lnTo>
                  <a:lnTo>
                    <a:pt x="43688" y="107721"/>
                  </a:lnTo>
                  <a:lnTo>
                    <a:pt x="42900" y="108051"/>
                  </a:lnTo>
                  <a:lnTo>
                    <a:pt x="41579" y="109347"/>
                  </a:lnTo>
                  <a:lnTo>
                    <a:pt x="41249" y="110147"/>
                  </a:lnTo>
                  <a:lnTo>
                    <a:pt x="41249" y="111988"/>
                  </a:lnTo>
                  <a:lnTo>
                    <a:pt x="41579" y="112776"/>
                  </a:lnTo>
                  <a:lnTo>
                    <a:pt x="42900" y="114084"/>
                  </a:lnTo>
                  <a:lnTo>
                    <a:pt x="43688" y="114414"/>
                  </a:lnTo>
                  <a:lnTo>
                    <a:pt x="45554" y="114414"/>
                  </a:lnTo>
                  <a:lnTo>
                    <a:pt x="46342" y="114084"/>
                  </a:lnTo>
                  <a:lnTo>
                    <a:pt x="47663" y="112776"/>
                  </a:lnTo>
                  <a:lnTo>
                    <a:pt x="47993" y="111988"/>
                  </a:lnTo>
                  <a:lnTo>
                    <a:pt x="47993" y="110147"/>
                  </a:lnTo>
                  <a:close/>
                </a:path>
                <a:path w="231775" h="135254">
                  <a:moveTo>
                    <a:pt x="51206" y="62280"/>
                  </a:moveTo>
                  <a:lnTo>
                    <a:pt x="50660" y="61506"/>
                  </a:lnTo>
                  <a:lnTo>
                    <a:pt x="50266" y="60617"/>
                  </a:lnTo>
                  <a:lnTo>
                    <a:pt x="49999" y="58712"/>
                  </a:lnTo>
                  <a:lnTo>
                    <a:pt x="50088" y="57823"/>
                  </a:lnTo>
                  <a:lnTo>
                    <a:pt x="50342" y="56997"/>
                  </a:lnTo>
                  <a:lnTo>
                    <a:pt x="49098" y="57670"/>
                  </a:lnTo>
                  <a:lnTo>
                    <a:pt x="48348" y="59029"/>
                  </a:lnTo>
                  <a:lnTo>
                    <a:pt x="48780" y="61417"/>
                  </a:lnTo>
                  <a:lnTo>
                    <a:pt x="49314" y="62179"/>
                  </a:lnTo>
                  <a:lnTo>
                    <a:pt x="50038" y="62661"/>
                  </a:lnTo>
                  <a:lnTo>
                    <a:pt x="50774" y="62293"/>
                  </a:lnTo>
                  <a:lnTo>
                    <a:pt x="51206" y="62280"/>
                  </a:lnTo>
                  <a:close/>
                </a:path>
                <a:path w="231775" h="135254">
                  <a:moveTo>
                    <a:pt x="59766" y="84353"/>
                  </a:moveTo>
                  <a:lnTo>
                    <a:pt x="59245" y="81521"/>
                  </a:lnTo>
                  <a:lnTo>
                    <a:pt x="57505" y="80314"/>
                  </a:lnTo>
                  <a:lnTo>
                    <a:pt x="55156" y="80733"/>
                  </a:lnTo>
                  <a:lnTo>
                    <a:pt x="54711" y="80937"/>
                  </a:lnTo>
                  <a:lnTo>
                    <a:pt x="54356" y="81191"/>
                  </a:lnTo>
                  <a:lnTo>
                    <a:pt x="53568" y="81102"/>
                  </a:lnTo>
                  <a:lnTo>
                    <a:pt x="52882" y="81191"/>
                  </a:lnTo>
                  <a:lnTo>
                    <a:pt x="52362" y="81432"/>
                  </a:lnTo>
                  <a:lnTo>
                    <a:pt x="50215" y="82118"/>
                  </a:lnTo>
                  <a:lnTo>
                    <a:pt x="48806" y="84099"/>
                  </a:lnTo>
                  <a:lnTo>
                    <a:pt x="48933" y="86499"/>
                  </a:lnTo>
                  <a:lnTo>
                    <a:pt x="48907" y="86779"/>
                  </a:lnTo>
                  <a:lnTo>
                    <a:pt x="49288" y="89496"/>
                  </a:lnTo>
                  <a:lnTo>
                    <a:pt x="51828" y="91401"/>
                  </a:lnTo>
                  <a:lnTo>
                    <a:pt x="57086" y="90665"/>
                  </a:lnTo>
                  <a:lnTo>
                    <a:pt x="58813" y="88506"/>
                  </a:lnTo>
                  <a:lnTo>
                    <a:pt x="58801" y="85826"/>
                  </a:lnTo>
                  <a:lnTo>
                    <a:pt x="58877" y="85623"/>
                  </a:lnTo>
                  <a:lnTo>
                    <a:pt x="58813" y="86055"/>
                  </a:lnTo>
                  <a:lnTo>
                    <a:pt x="59436" y="85318"/>
                  </a:lnTo>
                  <a:lnTo>
                    <a:pt x="59766" y="84353"/>
                  </a:lnTo>
                  <a:close/>
                </a:path>
                <a:path w="231775" h="135254">
                  <a:moveTo>
                    <a:pt x="63233" y="116954"/>
                  </a:moveTo>
                  <a:lnTo>
                    <a:pt x="62788" y="115354"/>
                  </a:lnTo>
                  <a:lnTo>
                    <a:pt x="61264" y="114274"/>
                  </a:lnTo>
                  <a:lnTo>
                    <a:pt x="57721" y="114769"/>
                  </a:lnTo>
                  <a:lnTo>
                    <a:pt x="56451" y="116459"/>
                  </a:lnTo>
                  <a:lnTo>
                    <a:pt x="56959" y="120129"/>
                  </a:lnTo>
                  <a:lnTo>
                    <a:pt x="58661" y="121399"/>
                  </a:lnTo>
                  <a:lnTo>
                    <a:pt x="61620" y="120992"/>
                  </a:lnTo>
                  <a:lnTo>
                    <a:pt x="62471" y="120281"/>
                  </a:lnTo>
                  <a:lnTo>
                    <a:pt x="62966" y="119367"/>
                  </a:lnTo>
                  <a:lnTo>
                    <a:pt x="62712" y="118376"/>
                  </a:lnTo>
                  <a:lnTo>
                    <a:pt x="62890" y="117614"/>
                  </a:lnTo>
                  <a:lnTo>
                    <a:pt x="63233" y="116954"/>
                  </a:lnTo>
                  <a:close/>
                </a:path>
                <a:path w="231775" h="135254">
                  <a:moveTo>
                    <a:pt x="73977" y="34759"/>
                  </a:moveTo>
                  <a:lnTo>
                    <a:pt x="73329" y="30251"/>
                  </a:lnTo>
                  <a:lnTo>
                    <a:pt x="70269" y="27952"/>
                  </a:lnTo>
                  <a:lnTo>
                    <a:pt x="65735" y="28587"/>
                  </a:lnTo>
                  <a:lnTo>
                    <a:pt x="64655" y="29121"/>
                  </a:lnTo>
                  <a:lnTo>
                    <a:pt x="63792" y="29870"/>
                  </a:lnTo>
                  <a:lnTo>
                    <a:pt x="65481" y="30213"/>
                  </a:lnTo>
                  <a:lnTo>
                    <a:pt x="66954" y="31330"/>
                  </a:lnTo>
                  <a:lnTo>
                    <a:pt x="68440" y="35648"/>
                  </a:lnTo>
                  <a:lnTo>
                    <a:pt x="67043" y="38468"/>
                  </a:lnTo>
                  <a:lnTo>
                    <a:pt x="64452" y="39357"/>
                  </a:lnTo>
                  <a:lnTo>
                    <a:pt x="65532" y="39979"/>
                  </a:lnTo>
                  <a:lnTo>
                    <a:pt x="64414" y="39382"/>
                  </a:lnTo>
                  <a:lnTo>
                    <a:pt x="64096" y="39433"/>
                  </a:lnTo>
                  <a:lnTo>
                    <a:pt x="63030" y="40538"/>
                  </a:lnTo>
                  <a:lnTo>
                    <a:pt x="62420" y="42062"/>
                  </a:lnTo>
                  <a:lnTo>
                    <a:pt x="62852" y="44450"/>
                  </a:lnTo>
                  <a:lnTo>
                    <a:pt x="63182" y="45110"/>
                  </a:lnTo>
                  <a:lnTo>
                    <a:pt x="63614" y="45707"/>
                  </a:lnTo>
                  <a:lnTo>
                    <a:pt x="63563" y="43218"/>
                  </a:lnTo>
                  <a:lnTo>
                    <a:pt x="64579" y="41351"/>
                  </a:lnTo>
                  <a:lnTo>
                    <a:pt x="66141" y="40157"/>
                  </a:lnTo>
                  <a:lnTo>
                    <a:pt x="66763" y="39662"/>
                  </a:lnTo>
                  <a:lnTo>
                    <a:pt x="67475" y="39293"/>
                  </a:lnTo>
                  <a:lnTo>
                    <a:pt x="68262" y="39065"/>
                  </a:lnTo>
                  <a:lnTo>
                    <a:pt x="68986" y="38290"/>
                  </a:lnTo>
                  <a:lnTo>
                    <a:pt x="69888" y="37655"/>
                  </a:lnTo>
                  <a:lnTo>
                    <a:pt x="71729" y="37058"/>
                  </a:lnTo>
                  <a:lnTo>
                    <a:pt x="72491" y="36969"/>
                  </a:lnTo>
                  <a:lnTo>
                    <a:pt x="73253" y="36995"/>
                  </a:lnTo>
                  <a:lnTo>
                    <a:pt x="73761" y="35953"/>
                  </a:lnTo>
                  <a:lnTo>
                    <a:pt x="73977" y="34759"/>
                  </a:lnTo>
                  <a:close/>
                </a:path>
                <a:path w="231775" h="135254">
                  <a:moveTo>
                    <a:pt x="85153" y="92595"/>
                  </a:moveTo>
                  <a:lnTo>
                    <a:pt x="84442" y="88671"/>
                  </a:lnTo>
                  <a:lnTo>
                    <a:pt x="81838" y="86868"/>
                  </a:lnTo>
                  <a:lnTo>
                    <a:pt x="76619" y="87795"/>
                  </a:lnTo>
                  <a:lnTo>
                    <a:pt x="74980" y="89992"/>
                  </a:lnTo>
                  <a:lnTo>
                    <a:pt x="75069" y="92430"/>
                  </a:lnTo>
                  <a:lnTo>
                    <a:pt x="75755" y="91300"/>
                  </a:lnTo>
                  <a:lnTo>
                    <a:pt x="76873" y="90424"/>
                  </a:lnTo>
                  <a:lnTo>
                    <a:pt x="81000" y="89547"/>
                  </a:lnTo>
                  <a:lnTo>
                    <a:pt x="83680" y="91274"/>
                  </a:lnTo>
                  <a:lnTo>
                    <a:pt x="84315" y="94234"/>
                  </a:lnTo>
                  <a:lnTo>
                    <a:pt x="84264" y="94767"/>
                  </a:lnTo>
                  <a:lnTo>
                    <a:pt x="84848" y="93776"/>
                  </a:lnTo>
                  <a:lnTo>
                    <a:pt x="85153" y="92595"/>
                  </a:lnTo>
                  <a:close/>
                </a:path>
                <a:path w="231775" h="135254">
                  <a:moveTo>
                    <a:pt x="85915" y="71386"/>
                  </a:moveTo>
                  <a:lnTo>
                    <a:pt x="85547" y="71386"/>
                  </a:lnTo>
                  <a:lnTo>
                    <a:pt x="85699" y="71462"/>
                  </a:lnTo>
                  <a:lnTo>
                    <a:pt x="85915" y="71386"/>
                  </a:lnTo>
                  <a:close/>
                </a:path>
                <a:path w="231775" h="135254">
                  <a:moveTo>
                    <a:pt x="87503" y="64592"/>
                  </a:moveTo>
                  <a:lnTo>
                    <a:pt x="87439" y="63792"/>
                  </a:lnTo>
                  <a:lnTo>
                    <a:pt x="86829" y="60452"/>
                  </a:lnTo>
                  <a:lnTo>
                    <a:pt x="83616" y="58229"/>
                  </a:lnTo>
                  <a:lnTo>
                    <a:pt x="78016" y="59220"/>
                  </a:lnTo>
                  <a:lnTo>
                    <a:pt x="76288" y="60782"/>
                  </a:lnTo>
                  <a:lnTo>
                    <a:pt x="75552" y="62763"/>
                  </a:lnTo>
                  <a:lnTo>
                    <a:pt x="77558" y="62255"/>
                  </a:lnTo>
                  <a:lnTo>
                    <a:pt x="79578" y="63004"/>
                  </a:lnTo>
                  <a:lnTo>
                    <a:pt x="80772" y="64579"/>
                  </a:lnTo>
                  <a:lnTo>
                    <a:pt x="81457" y="64198"/>
                  </a:lnTo>
                  <a:lnTo>
                    <a:pt x="82219" y="63931"/>
                  </a:lnTo>
                  <a:lnTo>
                    <a:pt x="84404" y="63614"/>
                  </a:lnTo>
                  <a:lnTo>
                    <a:pt x="82219" y="63931"/>
                  </a:lnTo>
                  <a:lnTo>
                    <a:pt x="81457" y="64211"/>
                  </a:lnTo>
                  <a:lnTo>
                    <a:pt x="80772" y="64592"/>
                  </a:lnTo>
                  <a:lnTo>
                    <a:pt x="81368" y="65392"/>
                  </a:lnTo>
                  <a:lnTo>
                    <a:pt x="82448" y="68465"/>
                  </a:lnTo>
                  <a:lnTo>
                    <a:pt x="81076" y="71335"/>
                  </a:lnTo>
                  <a:lnTo>
                    <a:pt x="78219" y="72326"/>
                  </a:lnTo>
                  <a:lnTo>
                    <a:pt x="77978" y="72288"/>
                  </a:lnTo>
                  <a:lnTo>
                    <a:pt x="77787" y="72326"/>
                  </a:lnTo>
                  <a:lnTo>
                    <a:pt x="77901" y="72821"/>
                  </a:lnTo>
                  <a:lnTo>
                    <a:pt x="78054" y="73291"/>
                  </a:lnTo>
                  <a:lnTo>
                    <a:pt x="78600" y="74129"/>
                  </a:lnTo>
                  <a:lnTo>
                    <a:pt x="79286" y="74828"/>
                  </a:lnTo>
                  <a:lnTo>
                    <a:pt x="80200" y="72821"/>
                  </a:lnTo>
                  <a:lnTo>
                    <a:pt x="80911" y="72326"/>
                  </a:lnTo>
                  <a:lnTo>
                    <a:pt x="82219" y="71412"/>
                  </a:lnTo>
                  <a:lnTo>
                    <a:pt x="85547" y="71386"/>
                  </a:lnTo>
                  <a:lnTo>
                    <a:pt x="83781" y="70523"/>
                  </a:lnTo>
                  <a:lnTo>
                    <a:pt x="82575" y="67030"/>
                  </a:lnTo>
                  <a:lnTo>
                    <a:pt x="83515" y="65125"/>
                  </a:lnTo>
                  <a:lnTo>
                    <a:pt x="85813" y="64350"/>
                  </a:lnTo>
                  <a:lnTo>
                    <a:pt x="86347" y="64350"/>
                  </a:lnTo>
                  <a:lnTo>
                    <a:pt x="86880" y="64427"/>
                  </a:lnTo>
                  <a:lnTo>
                    <a:pt x="87503" y="64592"/>
                  </a:lnTo>
                  <a:close/>
                </a:path>
                <a:path w="231775" h="135254">
                  <a:moveTo>
                    <a:pt x="90601" y="71386"/>
                  </a:moveTo>
                  <a:lnTo>
                    <a:pt x="86575" y="71374"/>
                  </a:lnTo>
                  <a:lnTo>
                    <a:pt x="88341" y="72364"/>
                  </a:lnTo>
                  <a:lnTo>
                    <a:pt x="89420" y="73863"/>
                  </a:lnTo>
                  <a:lnTo>
                    <a:pt x="90271" y="72580"/>
                  </a:lnTo>
                  <a:lnTo>
                    <a:pt x="90601" y="71386"/>
                  </a:lnTo>
                  <a:close/>
                </a:path>
                <a:path w="231775" h="135254">
                  <a:moveTo>
                    <a:pt x="90601" y="70294"/>
                  </a:moveTo>
                  <a:lnTo>
                    <a:pt x="90347" y="68465"/>
                  </a:lnTo>
                  <a:lnTo>
                    <a:pt x="90043" y="67640"/>
                  </a:lnTo>
                  <a:lnTo>
                    <a:pt x="89598" y="66916"/>
                  </a:lnTo>
                  <a:lnTo>
                    <a:pt x="90004" y="68580"/>
                  </a:lnTo>
                  <a:lnTo>
                    <a:pt x="89115" y="70294"/>
                  </a:lnTo>
                  <a:lnTo>
                    <a:pt x="85940" y="71374"/>
                  </a:lnTo>
                  <a:lnTo>
                    <a:pt x="86575" y="71374"/>
                  </a:lnTo>
                  <a:lnTo>
                    <a:pt x="90601" y="71374"/>
                  </a:lnTo>
                  <a:lnTo>
                    <a:pt x="90601" y="70294"/>
                  </a:lnTo>
                  <a:close/>
                </a:path>
                <a:path w="231775" h="135254">
                  <a:moveTo>
                    <a:pt x="90703" y="122821"/>
                  </a:moveTo>
                  <a:lnTo>
                    <a:pt x="90373" y="122034"/>
                  </a:lnTo>
                  <a:lnTo>
                    <a:pt x="89065" y="120726"/>
                  </a:lnTo>
                  <a:lnTo>
                    <a:pt x="88265" y="120396"/>
                  </a:lnTo>
                  <a:lnTo>
                    <a:pt x="86398" y="120396"/>
                  </a:lnTo>
                  <a:lnTo>
                    <a:pt x="85610" y="120726"/>
                  </a:lnTo>
                  <a:lnTo>
                    <a:pt x="84289" y="122034"/>
                  </a:lnTo>
                  <a:lnTo>
                    <a:pt x="83959" y="122821"/>
                  </a:lnTo>
                  <a:lnTo>
                    <a:pt x="83959" y="124663"/>
                  </a:lnTo>
                  <a:lnTo>
                    <a:pt x="84289" y="125450"/>
                  </a:lnTo>
                  <a:lnTo>
                    <a:pt x="85610" y="126758"/>
                  </a:lnTo>
                  <a:lnTo>
                    <a:pt x="86398" y="127088"/>
                  </a:lnTo>
                  <a:lnTo>
                    <a:pt x="88265" y="127088"/>
                  </a:lnTo>
                  <a:lnTo>
                    <a:pt x="89065" y="126758"/>
                  </a:lnTo>
                  <a:lnTo>
                    <a:pt x="90373" y="125450"/>
                  </a:lnTo>
                  <a:lnTo>
                    <a:pt x="90703" y="124663"/>
                  </a:lnTo>
                  <a:lnTo>
                    <a:pt x="90703" y="122821"/>
                  </a:lnTo>
                  <a:close/>
                </a:path>
                <a:path w="231775" h="135254">
                  <a:moveTo>
                    <a:pt x="93256" y="98666"/>
                  </a:moveTo>
                  <a:lnTo>
                    <a:pt x="92798" y="95364"/>
                  </a:lnTo>
                  <a:lnTo>
                    <a:pt x="90258" y="93472"/>
                  </a:lnTo>
                  <a:lnTo>
                    <a:pt x="86169" y="94043"/>
                  </a:lnTo>
                  <a:lnTo>
                    <a:pt x="85039" y="94742"/>
                  </a:lnTo>
                  <a:lnTo>
                    <a:pt x="84264" y="95719"/>
                  </a:lnTo>
                  <a:lnTo>
                    <a:pt x="84150" y="96545"/>
                  </a:lnTo>
                  <a:lnTo>
                    <a:pt x="83820" y="97294"/>
                  </a:lnTo>
                  <a:lnTo>
                    <a:pt x="83324" y="97942"/>
                  </a:lnTo>
                  <a:lnTo>
                    <a:pt x="83159" y="98945"/>
                  </a:lnTo>
                  <a:lnTo>
                    <a:pt x="83235" y="99479"/>
                  </a:lnTo>
                  <a:lnTo>
                    <a:pt x="83667" y="99047"/>
                  </a:lnTo>
                  <a:lnTo>
                    <a:pt x="83934" y="98869"/>
                  </a:lnTo>
                  <a:lnTo>
                    <a:pt x="84772" y="97282"/>
                  </a:lnTo>
                  <a:lnTo>
                    <a:pt x="86372" y="96164"/>
                  </a:lnTo>
                  <a:lnTo>
                    <a:pt x="90601" y="96126"/>
                  </a:lnTo>
                  <a:lnTo>
                    <a:pt x="92468" y="97675"/>
                  </a:lnTo>
                  <a:lnTo>
                    <a:pt x="93078" y="99758"/>
                  </a:lnTo>
                  <a:lnTo>
                    <a:pt x="93256" y="98666"/>
                  </a:lnTo>
                  <a:close/>
                </a:path>
                <a:path w="231775" h="135254">
                  <a:moveTo>
                    <a:pt x="100838" y="41529"/>
                  </a:moveTo>
                  <a:lnTo>
                    <a:pt x="100304" y="39700"/>
                  </a:lnTo>
                  <a:lnTo>
                    <a:pt x="99047" y="38227"/>
                  </a:lnTo>
                  <a:lnTo>
                    <a:pt x="96253" y="36893"/>
                  </a:lnTo>
                  <a:lnTo>
                    <a:pt x="97383" y="37426"/>
                  </a:lnTo>
                  <a:lnTo>
                    <a:pt x="96380" y="35420"/>
                  </a:lnTo>
                  <a:lnTo>
                    <a:pt x="94335" y="34099"/>
                  </a:lnTo>
                  <a:lnTo>
                    <a:pt x="92049" y="34061"/>
                  </a:lnTo>
                  <a:lnTo>
                    <a:pt x="92303" y="35306"/>
                  </a:lnTo>
                  <a:lnTo>
                    <a:pt x="92087" y="36525"/>
                  </a:lnTo>
                  <a:lnTo>
                    <a:pt x="91465" y="37566"/>
                  </a:lnTo>
                  <a:lnTo>
                    <a:pt x="90944" y="38430"/>
                  </a:lnTo>
                  <a:lnTo>
                    <a:pt x="90170" y="39141"/>
                  </a:lnTo>
                  <a:lnTo>
                    <a:pt x="89166" y="39560"/>
                  </a:lnTo>
                  <a:lnTo>
                    <a:pt x="88861" y="39738"/>
                  </a:lnTo>
                  <a:lnTo>
                    <a:pt x="87871" y="40081"/>
                  </a:lnTo>
                  <a:lnTo>
                    <a:pt x="86880" y="40017"/>
                  </a:lnTo>
                  <a:lnTo>
                    <a:pt x="85928" y="39763"/>
                  </a:lnTo>
                  <a:lnTo>
                    <a:pt x="85928" y="40665"/>
                  </a:lnTo>
                  <a:lnTo>
                    <a:pt x="86271" y="42595"/>
                  </a:lnTo>
                  <a:lnTo>
                    <a:pt x="87071" y="43815"/>
                  </a:lnTo>
                  <a:lnTo>
                    <a:pt x="88150" y="44691"/>
                  </a:lnTo>
                  <a:lnTo>
                    <a:pt x="87782" y="42506"/>
                  </a:lnTo>
                  <a:lnTo>
                    <a:pt x="88328" y="45491"/>
                  </a:lnTo>
                  <a:lnTo>
                    <a:pt x="88620" y="46228"/>
                  </a:lnTo>
                  <a:lnTo>
                    <a:pt x="90246" y="48679"/>
                  </a:lnTo>
                  <a:lnTo>
                    <a:pt x="92303" y="49809"/>
                  </a:lnTo>
                  <a:lnTo>
                    <a:pt x="94576" y="49796"/>
                  </a:lnTo>
                  <a:lnTo>
                    <a:pt x="93624" y="46469"/>
                  </a:lnTo>
                  <a:lnTo>
                    <a:pt x="95440" y="42951"/>
                  </a:lnTo>
                  <a:lnTo>
                    <a:pt x="99466" y="41617"/>
                  </a:lnTo>
                  <a:lnTo>
                    <a:pt x="100838" y="41529"/>
                  </a:lnTo>
                  <a:close/>
                </a:path>
                <a:path w="231775" h="135254">
                  <a:moveTo>
                    <a:pt x="102095" y="18376"/>
                  </a:moveTo>
                  <a:close/>
                </a:path>
                <a:path w="231775" h="135254">
                  <a:moveTo>
                    <a:pt x="107594" y="100076"/>
                  </a:moveTo>
                  <a:lnTo>
                    <a:pt x="107061" y="97421"/>
                  </a:lnTo>
                  <a:lnTo>
                    <a:pt x="104495" y="95669"/>
                  </a:lnTo>
                  <a:lnTo>
                    <a:pt x="99072" y="96647"/>
                  </a:lnTo>
                  <a:lnTo>
                    <a:pt x="97256" y="99237"/>
                  </a:lnTo>
                  <a:lnTo>
                    <a:pt x="98196" y="104368"/>
                  </a:lnTo>
                  <a:lnTo>
                    <a:pt x="100342" y="105956"/>
                  </a:lnTo>
                  <a:lnTo>
                    <a:pt x="103035" y="105930"/>
                  </a:lnTo>
                  <a:lnTo>
                    <a:pt x="103301" y="106006"/>
                  </a:lnTo>
                  <a:lnTo>
                    <a:pt x="104203" y="105854"/>
                  </a:lnTo>
                  <a:lnTo>
                    <a:pt x="105600" y="105092"/>
                  </a:lnTo>
                  <a:lnTo>
                    <a:pt x="106172" y="104521"/>
                  </a:lnTo>
                  <a:lnTo>
                    <a:pt x="105892" y="102857"/>
                  </a:lnTo>
                  <a:lnTo>
                    <a:pt x="106400" y="101206"/>
                  </a:lnTo>
                  <a:lnTo>
                    <a:pt x="107594" y="100076"/>
                  </a:lnTo>
                  <a:close/>
                </a:path>
                <a:path w="231775" h="135254">
                  <a:moveTo>
                    <a:pt x="118833" y="83743"/>
                  </a:moveTo>
                  <a:lnTo>
                    <a:pt x="118084" y="78498"/>
                  </a:lnTo>
                  <a:lnTo>
                    <a:pt x="117195" y="77063"/>
                  </a:lnTo>
                  <a:lnTo>
                    <a:pt x="114592" y="74955"/>
                  </a:lnTo>
                  <a:lnTo>
                    <a:pt x="115976" y="76073"/>
                  </a:lnTo>
                  <a:lnTo>
                    <a:pt x="116052" y="74828"/>
                  </a:lnTo>
                  <a:lnTo>
                    <a:pt x="115760" y="73164"/>
                  </a:lnTo>
                  <a:lnTo>
                    <a:pt x="115316" y="72250"/>
                  </a:lnTo>
                  <a:lnTo>
                    <a:pt x="114338" y="70967"/>
                  </a:lnTo>
                  <a:lnTo>
                    <a:pt x="113919" y="70535"/>
                  </a:lnTo>
                  <a:lnTo>
                    <a:pt x="113436" y="70167"/>
                  </a:lnTo>
                  <a:lnTo>
                    <a:pt x="112649" y="70878"/>
                  </a:lnTo>
                  <a:lnTo>
                    <a:pt x="110375" y="71666"/>
                  </a:lnTo>
                  <a:lnTo>
                    <a:pt x="108496" y="70751"/>
                  </a:lnTo>
                  <a:lnTo>
                    <a:pt x="107861" y="69049"/>
                  </a:lnTo>
                  <a:lnTo>
                    <a:pt x="105067" y="69748"/>
                  </a:lnTo>
                  <a:lnTo>
                    <a:pt x="107810" y="68948"/>
                  </a:lnTo>
                  <a:lnTo>
                    <a:pt x="106464" y="67818"/>
                  </a:lnTo>
                  <a:lnTo>
                    <a:pt x="104698" y="67310"/>
                  </a:lnTo>
                  <a:lnTo>
                    <a:pt x="100787" y="68008"/>
                  </a:lnTo>
                  <a:lnTo>
                    <a:pt x="99123" y="69392"/>
                  </a:lnTo>
                  <a:lnTo>
                    <a:pt x="98323" y="71196"/>
                  </a:lnTo>
                  <a:lnTo>
                    <a:pt x="100317" y="71615"/>
                  </a:lnTo>
                  <a:lnTo>
                    <a:pt x="102057" y="72961"/>
                  </a:lnTo>
                  <a:lnTo>
                    <a:pt x="102920" y="74904"/>
                  </a:lnTo>
                  <a:lnTo>
                    <a:pt x="103466" y="76327"/>
                  </a:lnTo>
                  <a:lnTo>
                    <a:pt x="103568" y="77190"/>
                  </a:lnTo>
                  <a:lnTo>
                    <a:pt x="103505" y="78041"/>
                  </a:lnTo>
                  <a:lnTo>
                    <a:pt x="103454" y="78625"/>
                  </a:lnTo>
                  <a:lnTo>
                    <a:pt x="103301" y="79184"/>
                  </a:lnTo>
                  <a:lnTo>
                    <a:pt x="103111" y="79730"/>
                  </a:lnTo>
                  <a:lnTo>
                    <a:pt x="103606" y="79794"/>
                  </a:lnTo>
                  <a:lnTo>
                    <a:pt x="104114" y="79806"/>
                  </a:lnTo>
                  <a:lnTo>
                    <a:pt x="104635" y="79756"/>
                  </a:lnTo>
                  <a:lnTo>
                    <a:pt x="104178" y="79248"/>
                  </a:lnTo>
                  <a:lnTo>
                    <a:pt x="105029" y="80124"/>
                  </a:lnTo>
                  <a:lnTo>
                    <a:pt x="105321" y="80251"/>
                  </a:lnTo>
                  <a:lnTo>
                    <a:pt x="106045" y="79832"/>
                  </a:lnTo>
                  <a:lnTo>
                    <a:pt x="106832" y="79527"/>
                  </a:lnTo>
                  <a:lnTo>
                    <a:pt x="110515" y="79502"/>
                  </a:lnTo>
                  <a:lnTo>
                    <a:pt x="112776" y="81724"/>
                  </a:lnTo>
                  <a:lnTo>
                    <a:pt x="112801" y="85674"/>
                  </a:lnTo>
                  <a:lnTo>
                    <a:pt x="112331" y="86728"/>
                  </a:lnTo>
                  <a:lnTo>
                    <a:pt x="111633" y="87591"/>
                  </a:lnTo>
                  <a:lnTo>
                    <a:pt x="112725" y="87541"/>
                  </a:lnTo>
                  <a:lnTo>
                    <a:pt x="116319" y="87045"/>
                  </a:lnTo>
                  <a:lnTo>
                    <a:pt x="118833" y="83743"/>
                  </a:lnTo>
                  <a:close/>
                </a:path>
                <a:path w="231775" h="135254">
                  <a:moveTo>
                    <a:pt x="125247" y="45999"/>
                  </a:moveTo>
                  <a:lnTo>
                    <a:pt x="124548" y="43853"/>
                  </a:lnTo>
                  <a:lnTo>
                    <a:pt x="122796" y="42265"/>
                  </a:lnTo>
                  <a:lnTo>
                    <a:pt x="119786" y="41478"/>
                  </a:lnTo>
                  <a:lnTo>
                    <a:pt x="118833" y="41414"/>
                  </a:lnTo>
                  <a:lnTo>
                    <a:pt x="116776" y="41783"/>
                  </a:lnTo>
                  <a:lnTo>
                    <a:pt x="115824" y="42240"/>
                  </a:lnTo>
                  <a:lnTo>
                    <a:pt x="114388" y="43408"/>
                  </a:lnTo>
                  <a:lnTo>
                    <a:pt x="114541" y="43256"/>
                  </a:lnTo>
                  <a:lnTo>
                    <a:pt x="115023" y="42875"/>
                  </a:lnTo>
                  <a:lnTo>
                    <a:pt x="114782" y="42849"/>
                  </a:lnTo>
                  <a:lnTo>
                    <a:pt x="114312" y="42862"/>
                  </a:lnTo>
                  <a:lnTo>
                    <a:pt x="114363" y="43065"/>
                  </a:lnTo>
                  <a:lnTo>
                    <a:pt x="114312" y="43268"/>
                  </a:lnTo>
                  <a:lnTo>
                    <a:pt x="114325" y="43472"/>
                  </a:lnTo>
                  <a:lnTo>
                    <a:pt x="114465" y="45173"/>
                  </a:lnTo>
                  <a:lnTo>
                    <a:pt x="113766" y="46774"/>
                  </a:lnTo>
                  <a:lnTo>
                    <a:pt x="112458" y="47790"/>
                  </a:lnTo>
                  <a:lnTo>
                    <a:pt x="112458" y="48374"/>
                  </a:lnTo>
                  <a:lnTo>
                    <a:pt x="112445" y="48234"/>
                  </a:lnTo>
                  <a:lnTo>
                    <a:pt x="112458" y="47790"/>
                  </a:lnTo>
                  <a:lnTo>
                    <a:pt x="111874" y="48234"/>
                  </a:lnTo>
                  <a:lnTo>
                    <a:pt x="111226" y="48590"/>
                  </a:lnTo>
                  <a:lnTo>
                    <a:pt x="109791" y="48895"/>
                  </a:lnTo>
                  <a:lnTo>
                    <a:pt x="109131" y="48895"/>
                  </a:lnTo>
                  <a:lnTo>
                    <a:pt x="108508" y="48780"/>
                  </a:lnTo>
                  <a:lnTo>
                    <a:pt x="108597" y="49923"/>
                  </a:lnTo>
                  <a:lnTo>
                    <a:pt x="114414" y="54851"/>
                  </a:lnTo>
                  <a:lnTo>
                    <a:pt x="114833" y="54838"/>
                  </a:lnTo>
                  <a:lnTo>
                    <a:pt x="115811" y="57759"/>
                  </a:lnTo>
                  <a:lnTo>
                    <a:pt x="118783" y="59690"/>
                  </a:lnTo>
                  <a:lnTo>
                    <a:pt x="122516" y="59156"/>
                  </a:lnTo>
                  <a:lnTo>
                    <a:pt x="123507" y="58813"/>
                  </a:lnTo>
                  <a:lnTo>
                    <a:pt x="123151" y="57721"/>
                  </a:lnTo>
                  <a:lnTo>
                    <a:pt x="123139" y="56908"/>
                  </a:lnTo>
                  <a:lnTo>
                    <a:pt x="123253" y="56540"/>
                  </a:lnTo>
                  <a:lnTo>
                    <a:pt x="122555" y="55841"/>
                  </a:lnTo>
                  <a:lnTo>
                    <a:pt x="121983" y="55003"/>
                  </a:lnTo>
                  <a:lnTo>
                    <a:pt x="120751" y="51333"/>
                  </a:lnTo>
                  <a:lnTo>
                    <a:pt x="121704" y="48514"/>
                  </a:lnTo>
                  <a:lnTo>
                    <a:pt x="123799" y="46850"/>
                  </a:lnTo>
                  <a:lnTo>
                    <a:pt x="124714" y="46228"/>
                  </a:lnTo>
                  <a:lnTo>
                    <a:pt x="125247" y="45999"/>
                  </a:lnTo>
                  <a:close/>
                </a:path>
                <a:path w="231775" h="135254">
                  <a:moveTo>
                    <a:pt x="125933" y="109143"/>
                  </a:moveTo>
                  <a:lnTo>
                    <a:pt x="125463" y="105905"/>
                  </a:lnTo>
                  <a:lnTo>
                    <a:pt x="122923" y="104000"/>
                  </a:lnTo>
                  <a:lnTo>
                    <a:pt x="119989" y="104419"/>
                  </a:lnTo>
                  <a:lnTo>
                    <a:pt x="119672" y="104571"/>
                  </a:lnTo>
                  <a:lnTo>
                    <a:pt x="119824" y="103416"/>
                  </a:lnTo>
                  <a:lnTo>
                    <a:pt x="119227" y="100101"/>
                  </a:lnTo>
                  <a:lnTo>
                    <a:pt x="116624" y="98298"/>
                  </a:lnTo>
                  <a:lnTo>
                    <a:pt x="113550" y="98844"/>
                  </a:lnTo>
                  <a:lnTo>
                    <a:pt x="112991" y="99136"/>
                  </a:lnTo>
                  <a:lnTo>
                    <a:pt x="114261" y="99682"/>
                  </a:lnTo>
                  <a:lnTo>
                    <a:pt x="115328" y="100685"/>
                  </a:lnTo>
                  <a:lnTo>
                    <a:pt x="116636" y="104597"/>
                  </a:lnTo>
                  <a:lnTo>
                    <a:pt x="115341" y="107226"/>
                  </a:lnTo>
                  <a:lnTo>
                    <a:pt x="112928" y="108229"/>
                  </a:lnTo>
                  <a:lnTo>
                    <a:pt x="113779" y="108572"/>
                  </a:lnTo>
                  <a:lnTo>
                    <a:pt x="114681" y="108762"/>
                  </a:lnTo>
                  <a:lnTo>
                    <a:pt x="115773" y="108572"/>
                  </a:lnTo>
                  <a:lnTo>
                    <a:pt x="116001" y="108458"/>
                  </a:lnTo>
                  <a:lnTo>
                    <a:pt x="115824" y="109486"/>
                  </a:lnTo>
                  <a:lnTo>
                    <a:pt x="116268" y="112598"/>
                  </a:lnTo>
                  <a:lnTo>
                    <a:pt x="118592" y="114376"/>
                  </a:lnTo>
                  <a:lnTo>
                    <a:pt x="121170" y="114223"/>
                  </a:lnTo>
                  <a:lnTo>
                    <a:pt x="120954" y="113741"/>
                  </a:lnTo>
                  <a:lnTo>
                    <a:pt x="120573" y="111937"/>
                  </a:lnTo>
                  <a:lnTo>
                    <a:pt x="121729" y="110159"/>
                  </a:lnTo>
                  <a:lnTo>
                    <a:pt x="124333" y="109601"/>
                  </a:lnTo>
                  <a:lnTo>
                    <a:pt x="125095" y="109766"/>
                  </a:lnTo>
                  <a:lnTo>
                    <a:pt x="125768" y="110109"/>
                  </a:lnTo>
                  <a:lnTo>
                    <a:pt x="125933" y="109143"/>
                  </a:lnTo>
                  <a:close/>
                </a:path>
                <a:path w="231775" h="135254">
                  <a:moveTo>
                    <a:pt x="133604" y="16687"/>
                  </a:moveTo>
                  <a:lnTo>
                    <a:pt x="130136" y="16598"/>
                  </a:lnTo>
                  <a:lnTo>
                    <a:pt x="129133" y="17221"/>
                  </a:lnTo>
                  <a:lnTo>
                    <a:pt x="127977" y="17589"/>
                  </a:lnTo>
                  <a:lnTo>
                    <a:pt x="125780" y="17551"/>
                  </a:lnTo>
                  <a:lnTo>
                    <a:pt x="125336" y="17462"/>
                  </a:lnTo>
                  <a:lnTo>
                    <a:pt x="124701" y="17335"/>
                  </a:lnTo>
                  <a:lnTo>
                    <a:pt x="123545" y="16776"/>
                  </a:lnTo>
                  <a:lnTo>
                    <a:pt x="121716" y="18097"/>
                  </a:lnTo>
                  <a:lnTo>
                    <a:pt x="120688" y="20358"/>
                  </a:lnTo>
                  <a:lnTo>
                    <a:pt x="121691" y="25844"/>
                  </a:lnTo>
                  <a:lnTo>
                    <a:pt x="124612" y="27940"/>
                  </a:lnTo>
                  <a:lnTo>
                    <a:pt x="127749" y="27584"/>
                  </a:lnTo>
                  <a:lnTo>
                    <a:pt x="127787" y="26847"/>
                  </a:lnTo>
                  <a:lnTo>
                    <a:pt x="127965" y="26136"/>
                  </a:lnTo>
                  <a:lnTo>
                    <a:pt x="128244" y="25488"/>
                  </a:lnTo>
                  <a:lnTo>
                    <a:pt x="128689" y="24396"/>
                  </a:lnTo>
                  <a:lnTo>
                    <a:pt x="129413" y="23456"/>
                  </a:lnTo>
                  <a:lnTo>
                    <a:pt x="130365" y="22745"/>
                  </a:lnTo>
                  <a:lnTo>
                    <a:pt x="130200" y="20294"/>
                  </a:lnTo>
                  <a:lnTo>
                    <a:pt x="131445" y="17932"/>
                  </a:lnTo>
                  <a:lnTo>
                    <a:pt x="133604" y="16687"/>
                  </a:lnTo>
                  <a:close/>
                </a:path>
                <a:path w="231775" h="135254">
                  <a:moveTo>
                    <a:pt x="135369" y="129616"/>
                  </a:moveTo>
                  <a:lnTo>
                    <a:pt x="134988" y="126885"/>
                  </a:lnTo>
                  <a:lnTo>
                    <a:pt x="134505" y="126149"/>
                  </a:lnTo>
                  <a:lnTo>
                    <a:pt x="133159" y="125095"/>
                  </a:lnTo>
                  <a:lnTo>
                    <a:pt x="132257" y="124802"/>
                  </a:lnTo>
                  <a:lnTo>
                    <a:pt x="131064" y="124968"/>
                  </a:lnTo>
                  <a:lnTo>
                    <a:pt x="130670" y="125158"/>
                  </a:lnTo>
                  <a:lnTo>
                    <a:pt x="131470" y="125768"/>
                  </a:lnTo>
                  <a:lnTo>
                    <a:pt x="132041" y="126669"/>
                  </a:lnTo>
                  <a:lnTo>
                    <a:pt x="132054" y="129247"/>
                  </a:lnTo>
                  <a:lnTo>
                    <a:pt x="131076" y="130467"/>
                  </a:lnTo>
                  <a:lnTo>
                    <a:pt x="129730" y="130911"/>
                  </a:lnTo>
                  <a:lnTo>
                    <a:pt x="130429" y="131432"/>
                  </a:lnTo>
                  <a:lnTo>
                    <a:pt x="131318" y="131686"/>
                  </a:lnTo>
                  <a:lnTo>
                    <a:pt x="134086" y="131292"/>
                  </a:lnTo>
                  <a:lnTo>
                    <a:pt x="135369" y="129616"/>
                  </a:lnTo>
                  <a:close/>
                </a:path>
                <a:path w="231775" h="135254">
                  <a:moveTo>
                    <a:pt x="144145" y="86271"/>
                  </a:moveTo>
                  <a:lnTo>
                    <a:pt x="143243" y="87337"/>
                  </a:lnTo>
                  <a:lnTo>
                    <a:pt x="141973" y="88087"/>
                  </a:lnTo>
                  <a:lnTo>
                    <a:pt x="137287" y="88747"/>
                  </a:lnTo>
                  <a:lnTo>
                    <a:pt x="134315" y="86525"/>
                  </a:lnTo>
                  <a:lnTo>
                    <a:pt x="133654" y="81864"/>
                  </a:lnTo>
                  <a:lnTo>
                    <a:pt x="134048" y="80454"/>
                  </a:lnTo>
                  <a:lnTo>
                    <a:pt x="134810" y="79298"/>
                  </a:lnTo>
                  <a:lnTo>
                    <a:pt x="135013" y="79019"/>
                  </a:lnTo>
                  <a:lnTo>
                    <a:pt x="135229" y="78740"/>
                  </a:lnTo>
                  <a:lnTo>
                    <a:pt x="135470" y="78498"/>
                  </a:lnTo>
                  <a:lnTo>
                    <a:pt x="134886" y="78143"/>
                  </a:lnTo>
                  <a:lnTo>
                    <a:pt x="134251" y="77863"/>
                  </a:lnTo>
                  <a:lnTo>
                    <a:pt x="132969" y="77571"/>
                  </a:lnTo>
                  <a:lnTo>
                    <a:pt x="132334" y="77558"/>
                  </a:lnTo>
                  <a:lnTo>
                    <a:pt x="131699" y="77597"/>
                  </a:lnTo>
                  <a:lnTo>
                    <a:pt x="131876" y="77863"/>
                  </a:lnTo>
                  <a:lnTo>
                    <a:pt x="132029" y="78143"/>
                  </a:lnTo>
                  <a:lnTo>
                    <a:pt x="132143" y="78498"/>
                  </a:lnTo>
                  <a:lnTo>
                    <a:pt x="132549" y="80403"/>
                  </a:lnTo>
                  <a:lnTo>
                    <a:pt x="132257" y="80543"/>
                  </a:lnTo>
                  <a:lnTo>
                    <a:pt x="131610" y="81699"/>
                  </a:lnTo>
                  <a:lnTo>
                    <a:pt x="131241" y="82359"/>
                  </a:lnTo>
                  <a:lnTo>
                    <a:pt x="128244" y="82994"/>
                  </a:lnTo>
                  <a:lnTo>
                    <a:pt x="126911" y="82423"/>
                  </a:lnTo>
                  <a:lnTo>
                    <a:pt x="126161" y="81368"/>
                  </a:lnTo>
                  <a:lnTo>
                    <a:pt x="126034" y="81648"/>
                  </a:lnTo>
                  <a:lnTo>
                    <a:pt x="125628" y="82994"/>
                  </a:lnTo>
                  <a:lnTo>
                    <a:pt x="125552" y="83350"/>
                  </a:lnTo>
                  <a:lnTo>
                    <a:pt x="125666" y="85242"/>
                  </a:lnTo>
                  <a:lnTo>
                    <a:pt x="126314" y="88785"/>
                  </a:lnTo>
                  <a:lnTo>
                    <a:pt x="129730" y="91135"/>
                  </a:lnTo>
                  <a:lnTo>
                    <a:pt x="133477" y="90462"/>
                  </a:lnTo>
                  <a:lnTo>
                    <a:pt x="133781" y="90360"/>
                  </a:lnTo>
                  <a:lnTo>
                    <a:pt x="132486" y="89395"/>
                  </a:lnTo>
                  <a:lnTo>
                    <a:pt x="131521" y="87985"/>
                  </a:lnTo>
                  <a:lnTo>
                    <a:pt x="132486" y="89395"/>
                  </a:lnTo>
                  <a:lnTo>
                    <a:pt x="134416" y="90754"/>
                  </a:lnTo>
                  <a:lnTo>
                    <a:pt x="135902" y="90385"/>
                  </a:lnTo>
                  <a:lnTo>
                    <a:pt x="137375" y="90741"/>
                  </a:lnTo>
                  <a:lnTo>
                    <a:pt x="138531" y="91579"/>
                  </a:lnTo>
                  <a:lnTo>
                    <a:pt x="141630" y="91059"/>
                  </a:lnTo>
                  <a:lnTo>
                    <a:pt x="143675" y="88887"/>
                  </a:lnTo>
                  <a:lnTo>
                    <a:pt x="144145" y="86271"/>
                  </a:lnTo>
                  <a:close/>
                </a:path>
                <a:path w="231775" h="135254">
                  <a:moveTo>
                    <a:pt x="152514" y="56197"/>
                  </a:moveTo>
                  <a:lnTo>
                    <a:pt x="152146" y="54140"/>
                  </a:lnTo>
                  <a:lnTo>
                    <a:pt x="151574" y="53086"/>
                  </a:lnTo>
                  <a:lnTo>
                    <a:pt x="150812" y="52222"/>
                  </a:lnTo>
                  <a:lnTo>
                    <a:pt x="150279" y="52387"/>
                  </a:lnTo>
                  <a:lnTo>
                    <a:pt x="148488" y="52400"/>
                  </a:lnTo>
                  <a:lnTo>
                    <a:pt x="147243" y="51422"/>
                  </a:lnTo>
                  <a:lnTo>
                    <a:pt x="146799" y="50063"/>
                  </a:lnTo>
                  <a:lnTo>
                    <a:pt x="145440" y="49949"/>
                  </a:lnTo>
                  <a:lnTo>
                    <a:pt x="143827" y="50292"/>
                  </a:lnTo>
                  <a:lnTo>
                    <a:pt x="140601" y="51600"/>
                  </a:lnTo>
                  <a:lnTo>
                    <a:pt x="138861" y="54571"/>
                  </a:lnTo>
                  <a:lnTo>
                    <a:pt x="139585" y="58597"/>
                  </a:lnTo>
                  <a:lnTo>
                    <a:pt x="139966" y="59448"/>
                  </a:lnTo>
                  <a:lnTo>
                    <a:pt x="140487" y="60198"/>
                  </a:lnTo>
                  <a:lnTo>
                    <a:pt x="141020" y="57556"/>
                  </a:lnTo>
                  <a:lnTo>
                    <a:pt x="143154" y="55422"/>
                  </a:lnTo>
                  <a:lnTo>
                    <a:pt x="148551" y="54660"/>
                  </a:lnTo>
                  <a:lnTo>
                    <a:pt x="150952" y="55841"/>
                  </a:lnTo>
                  <a:lnTo>
                    <a:pt x="152311" y="57823"/>
                  </a:lnTo>
                  <a:lnTo>
                    <a:pt x="152488" y="57023"/>
                  </a:lnTo>
                  <a:lnTo>
                    <a:pt x="152514" y="56197"/>
                  </a:lnTo>
                  <a:close/>
                </a:path>
                <a:path w="231775" h="135254">
                  <a:moveTo>
                    <a:pt x="153250" y="114846"/>
                  </a:moveTo>
                  <a:lnTo>
                    <a:pt x="152501" y="110705"/>
                  </a:lnTo>
                  <a:lnTo>
                    <a:pt x="151625" y="109550"/>
                  </a:lnTo>
                  <a:lnTo>
                    <a:pt x="150469" y="108826"/>
                  </a:lnTo>
                  <a:lnTo>
                    <a:pt x="149694" y="109804"/>
                  </a:lnTo>
                  <a:lnTo>
                    <a:pt x="148577" y="110502"/>
                  </a:lnTo>
                  <a:lnTo>
                    <a:pt x="146037" y="110845"/>
                  </a:lnTo>
                  <a:lnTo>
                    <a:pt x="148577" y="110490"/>
                  </a:lnTo>
                  <a:lnTo>
                    <a:pt x="149682" y="109791"/>
                  </a:lnTo>
                  <a:lnTo>
                    <a:pt x="150761" y="108432"/>
                  </a:lnTo>
                  <a:lnTo>
                    <a:pt x="151460" y="106743"/>
                  </a:lnTo>
                  <a:lnTo>
                    <a:pt x="151638" y="105918"/>
                  </a:lnTo>
                  <a:lnTo>
                    <a:pt x="151180" y="102692"/>
                  </a:lnTo>
                  <a:lnTo>
                    <a:pt x="149212" y="101041"/>
                  </a:lnTo>
                  <a:lnTo>
                    <a:pt x="146913" y="100876"/>
                  </a:lnTo>
                  <a:lnTo>
                    <a:pt x="146215" y="100761"/>
                  </a:lnTo>
                  <a:lnTo>
                    <a:pt x="145262" y="100888"/>
                  </a:lnTo>
                  <a:lnTo>
                    <a:pt x="142417" y="102323"/>
                  </a:lnTo>
                  <a:lnTo>
                    <a:pt x="141262" y="104292"/>
                  </a:lnTo>
                  <a:lnTo>
                    <a:pt x="141782" y="107962"/>
                  </a:lnTo>
                  <a:lnTo>
                    <a:pt x="142709" y="109169"/>
                  </a:lnTo>
                  <a:lnTo>
                    <a:pt x="143929" y="109931"/>
                  </a:lnTo>
                  <a:lnTo>
                    <a:pt x="143065" y="111010"/>
                  </a:lnTo>
                  <a:lnTo>
                    <a:pt x="142608" y="112407"/>
                  </a:lnTo>
                  <a:lnTo>
                    <a:pt x="142786" y="113411"/>
                  </a:lnTo>
                  <a:lnTo>
                    <a:pt x="141947" y="108813"/>
                  </a:lnTo>
                  <a:lnTo>
                    <a:pt x="139344" y="107022"/>
                  </a:lnTo>
                  <a:lnTo>
                    <a:pt x="134391" y="107911"/>
                  </a:lnTo>
                  <a:lnTo>
                    <a:pt x="132854" y="109702"/>
                  </a:lnTo>
                  <a:lnTo>
                    <a:pt x="132473" y="112788"/>
                  </a:lnTo>
                  <a:lnTo>
                    <a:pt x="132753" y="114325"/>
                  </a:lnTo>
                  <a:lnTo>
                    <a:pt x="133311" y="115163"/>
                  </a:lnTo>
                  <a:lnTo>
                    <a:pt x="135115" y="116979"/>
                  </a:lnTo>
                  <a:lnTo>
                    <a:pt x="136702" y="117614"/>
                  </a:lnTo>
                  <a:lnTo>
                    <a:pt x="141122" y="116827"/>
                  </a:lnTo>
                  <a:lnTo>
                    <a:pt x="142925" y="114249"/>
                  </a:lnTo>
                  <a:lnTo>
                    <a:pt x="143357" y="116598"/>
                  </a:lnTo>
                  <a:lnTo>
                    <a:pt x="145973" y="118402"/>
                  </a:lnTo>
                  <a:lnTo>
                    <a:pt x="151434" y="117436"/>
                  </a:lnTo>
                  <a:lnTo>
                    <a:pt x="153250" y="114846"/>
                  </a:lnTo>
                  <a:close/>
                </a:path>
                <a:path w="231775" h="135254">
                  <a:moveTo>
                    <a:pt x="162801" y="131381"/>
                  </a:moveTo>
                  <a:lnTo>
                    <a:pt x="162496" y="129692"/>
                  </a:lnTo>
                  <a:lnTo>
                    <a:pt x="161582" y="128765"/>
                  </a:lnTo>
                  <a:lnTo>
                    <a:pt x="159931" y="128219"/>
                  </a:lnTo>
                  <a:lnTo>
                    <a:pt x="159385" y="128130"/>
                  </a:lnTo>
                  <a:lnTo>
                    <a:pt x="156972" y="128562"/>
                  </a:lnTo>
                  <a:lnTo>
                    <a:pt x="155752" y="130289"/>
                  </a:lnTo>
                  <a:lnTo>
                    <a:pt x="156197" y="132765"/>
                  </a:lnTo>
                  <a:lnTo>
                    <a:pt x="159473" y="134912"/>
                  </a:lnTo>
                  <a:lnTo>
                    <a:pt x="161391" y="134569"/>
                  </a:lnTo>
                  <a:lnTo>
                    <a:pt x="162407" y="133502"/>
                  </a:lnTo>
                  <a:lnTo>
                    <a:pt x="162775" y="131800"/>
                  </a:lnTo>
                  <a:lnTo>
                    <a:pt x="162801" y="131381"/>
                  </a:lnTo>
                  <a:close/>
                </a:path>
                <a:path w="231775" h="135254">
                  <a:moveTo>
                    <a:pt x="163944" y="28092"/>
                  </a:moveTo>
                  <a:lnTo>
                    <a:pt x="162991" y="26365"/>
                  </a:lnTo>
                  <a:lnTo>
                    <a:pt x="161315" y="25158"/>
                  </a:lnTo>
                  <a:lnTo>
                    <a:pt x="158623" y="24663"/>
                  </a:lnTo>
                  <a:lnTo>
                    <a:pt x="157835" y="24638"/>
                  </a:lnTo>
                  <a:lnTo>
                    <a:pt x="153454" y="25400"/>
                  </a:lnTo>
                  <a:lnTo>
                    <a:pt x="157835" y="24625"/>
                  </a:lnTo>
                  <a:lnTo>
                    <a:pt x="158623" y="24650"/>
                  </a:lnTo>
                  <a:lnTo>
                    <a:pt x="159372" y="24790"/>
                  </a:lnTo>
                  <a:lnTo>
                    <a:pt x="157949" y="22758"/>
                  </a:lnTo>
                  <a:lnTo>
                    <a:pt x="155422" y="21602"/>
                  </a:lnTo>
                  <a:lnTo>
                    <a:pt x="149694" y="22631"/>
                  </a:lnTo>
                  <a:lnTo>
                    <a:pt x="147497" y="25273"/>
                  </a:lnTo>
                  <a:lnTo>
                    <a:pt x="147421" y="29197"/>
                  </a:lnTo>
                  <a:lnTo>
                    <a:pt x="148005" y="32397"/>
                  </a:lnTo>
                  <a:lnTo>
                    <a:pt x="150177" y="34417"/>
                  </a:lnTo>
                  <a:lnTo>
                    <a:pt x="152793" y="34886"/>
                  </a:lnTo>
                  <a:lnTo>
                    <a:pt x="153289" y="35547"/>
                  </a:lnTo>
                  <a:lnTo>
                    <a:pt x="154127" y="36360"/>
                  </a:lnTo>
                  <a:lnTo>
                    <a:pt x="154749" y="36791"/>
                  </a:lnTo>
                  <a:lnTo>
                    <a:pt x="155435" y="37109"/>
                  </a:lnTo>
                  <a:lnTo>
                    <a:pt x="155067" y="36436"/>
                  </a:lnTo>
                  <a:lnTo>
                    <a:pt x="154787" y="35699"/>
                  </a:lnTo>
                  <a:lnTo>
                    <a:pt x="154178" y="31343"/>
                  </a:lnTo>
                  <a:lnTo>
                    <a:pt x="156679" y="28041"/>
                  </a:lnTo>
                  <a:lnTo>
                    <a:pt x="161569" y="27355"/>
                  </a:lnTo>
                  <a:lnTo>
                    <a:pt x="162839" y="27584"/>
                  </a:lnTo>
                  <a:lnTo>
                    <a:pt x="163944" y="28092"/>
                  </a:lnTo>
                  <a:close/>
                </a:path>
                <a:path w="231775" h="135254">
                  <a:moveTo>
                    <a:pt x="171653" y="86017"/>
                  </a:moveTo>
                  <a:lnTo>
                    <a:pt x="171208" y="83553"/>
                  </a:lnTo>
                  <a:lnTo>
                    <a:pt x="170776" y="82689"/>
                  </a:lnTo>
                  <a:lnTo>
                    <a:pt x="168897" y="80327"/>
                  </a:lnTo>
                  <a:lnTo>
                    <a:pt x="166776" y="79413"/>
                  </a:lnTo>
                  <a:lnTo>
                    <a:pt x="165163" y="79743"/>
                  </a:lnTo>
                  <a:lnTo>
                    <a:pt x="165163" y="91338"/>
                  </a:lnTo>
                  <a:lnTo>
                    <a:pt x="164617" y="91605"/>
                  </a:lnTo>
                  <a:lnTo>
                    <a:pt x="161594" y="92024"/>
                  </a:lnTo>
                  <a:lnTo>
                    <a:pt x="164617" y="91592"/>
                  </a:lnTo>
                  <a:lnTo>
                    <a:pt x="165163" y="91338"/>
                  </a:lnTo>
                  <a:lnTo>
                    <a:pt x="165163" y="79743"/>
                  </a:lnTo>
                  <a:lnTo>
                    <a:pt x="163169" y="80137"/>
                  </a:lnTo>
                  <a:lnTo>
                    <a:pt x="162179" y="80695"/>
                  </a:lnTo>
                  <a:lnTo>
                    <a:pt x="160947" y="81940"/>
                  </a:lnTo>
                  <a:lnTo>
                    <a:pt x="160566" y="82486"/>
                  </a:lnTo>
                  <a:lnTo>
                    <a:pt x="160286" y="83083"/>
                  </a:lnTo>
                  <a:lnTo>
                    <a:pt x="159092" y="84150"/>
                  </a:lnTo>
                  <a:lnTo>
                    <a:pt x="158381" y="85712"/>
                  </a:lnTo>
                  <a:lnTo>
                    <a:pt x="159118" y="90182"/>
                  </a:lnTo>
                  <a:lnTo>
                    <a:pt x="158661" y="87528"/>
                  </a:lnTo>
                  <a:lnTo>
                    <a:pt x="153593" y="93205"/>
                  </a:lnTo>
                  <a:lnTo>
                    <a:pt x="154571" y="98501"/>
                  </a:lnTo>
                  <a:lnTo>
                    <a:pt x="157988" y="100850"/>
                  </a:lnTo>
                  <a:lnTo>
                    <a:pt x="162255" y="100037"/>
                  </a:lnTo>
                  <a:lnTo>
                    <a:pt x="165569" y="98869"/>
                  </a:lnTo>
                  <a:lnTo>
                    <a:pt x="167436" y="95821"/>
                  </a:lnTo>
                  <a:lnTo>
                    <a:pt x="166776" y="92163"/>
                  </a:lnTo>
                  <a:lnTo>
                    <a:pt x="166458" y="91300"/>
                  </a:lnTo>
                  <a:lnTo>
                    <a:pt x="168313" y="90982"/>
                  </a:lnTo>
                  <a:lnTo>
                    <a:pt x="169697" y="89979"/>
                  </a:lnTo>
                  <a:lnTo>
                    <a:pt x="171297" y="87464"/>
                  </a:lnTo>
                  <a:lnTo>
                    <a:pt x="171653" y="86017"/>
                  </a:lnTo>
                  <a:close/>
                </a:path>
                <a:path w="231775" h="135254">
                  <a:moveTo>
                    <a:pt x="178562" y="109207"/>
                  </a:moveTo>
                  <a:lnTo>
                    <a:pt x="178066" y="106502"/>
                  </a:lnTo>
                  <a:lnTo>
                    <a:pt x="177457" y="105600"/>
                  </a:lnTo>
                  <a:lnTo>
                    <a:pt x="175552" y="103873"/>
                  </a:lnTo>
                  <a:lnTo>
                    <a:pt x="174053" y="103301"/>
                  </a:lnTo>
                  <a:lnTo>
                    <a:pt x="171450" y="103759"/>
                  </a:lnTo>
                  <a:lnTo>
                    <a:pt x="170637" y="104279"/>
                  </a:lnTo>
                  <a:lnTo>
                    <a:pt x="169367" y="105435"/>
                  </a:lnTo>
                  <a:lnTo>
                    <a:pt x="168465" y="106781"/>
                  </a:lnTo>
                  <a:lnTo>
                    <a:pt x="168135" y="108051"/>
                  </a:lnTo>
                  <a:lnTo>
                    <a:pt x="168592" y="110553"/>
                  </a:lnTo>
                  <a:lnTo>
                    <a:pt x="169252" y="111518"/>
                  </a:lnTo>
                  <a:lnTo>
                    <a:pt x="171221" y="113169"/>
                  </a:lnTo>
                  <a:lnTo>
                    <a:pt x="172669" y="113665"/>
                  </a:lnTo>
                  <a:lnTo>
                    <a:pt x="175336" y="113195"/>
                  </a:lnTo>
                  <a:lnTo>
                    <a:pt x="176237" y="112585"/>
                  </a:lnTo>
                  <a:lnTo>
                    <a:pt x="177990" y="110705"/>
                  </a:lnTo>
                  <a:lnTo>
                    <a:pt x="178562" y="109207"/>
                  </a:lnTo>
                  <a:close/>
                </a:path>
                <a:path w="231775" h="135254">
                  <a:moveTo>
                    <a:pt x="185394" y="58077"/>
                  </a:moveTo>
                  <a:lnTo>
                    <a:pt x="184988" y="55206"/>
                  </a:lnTo>
                  <a:lnTo>
                    <a:pt x="184531" y="54432"/>
                  </a:lnTo>
                  <a:lnTo>
                    <a:pt x="182905" y="52451"/>
                  </a:lnTo>
                  <a:lnTo>
                    <a:pt x="181254" y="51650"/>
                  </a:lnTo>
                  <a:lnTo>
                    <a:pt x="176822" y="52273"/>
                  </a:lnTo>
                  <a:lnTo>
                    <a:pt x="176822" y="60617"/>
                  </a:lnTo>
                  <a:lnTo>
                    <a:pt x="176072" y="59829"/>
                  </a:lnTo>
                  <a:lnTo>
                    <a:pt x="176822" y="60617"/>
                  </a:lnTo>
                  <a:lnTo>
                    <a:pt x="176822" y="52273"/>
                  </a:lnTo>
                  <a:lnTo>
                    <a:pt x="176695" y="52285"/>
                  </a:lnTo>
                  <a:lnTo>
                    <a:pt x="174790" y="54813"/>
                  </a:lnTo>
                  <a:lnTo>
                    <a:pt x="175247" y="57988"/>
                  </a:lnTo>
                  <a:lnTo>
                    <a:pt x="175615" y="58813"/>
                  </a:lnTo>
                  <a:lnTo>
                    <a:pt x="174269" y="57937"/>
                  </a:lnTo>
                  <a:lnTo>
                    <a:pt x="165074" y="62623"/>
                  </a:lnTo>
                  <a:lnTo>
                    <a:pt x="166116" y="68478"/>
                  </a:lnTo>
                  <a:lnTo>
                    <a:pt x="168770" y="70650"/>
                  </a:lnTo>
                  <a:lnTo>
                    <a:pt x="172720" y="70751"/>
                  </a:lnTo>
                  <a:lnTo>
                    <a:pt x="173913" y="70548"/>
                  </a:lnTo>
                  <a:lnTo>
                    <a:pt x="175171" y="69951"/>
                  </a:lnTo>
                  <a:lnTo>
                    <a:pt x="173316" y="69951"/>
                  </a:lnTo>
                  <a:lnTo>
                    <a:pt x="171818" y="68478"/>
                  </a:lnTo>
                  <a:lnTo>
                    <a:pt x="171792" y="64795"/>
                  </a:lnTo>
                  <a:lnTo>
                    <a:pt x="173291" y="63284"/>
                  </a:lnTo>
                  <a:lnTo>
                    <a:pt x="176758" y="63258"/>
                  </a:lnTo>
                  <a:lnTo>
                    <a:pt x="178041" y="64389"/>
                  </a:lnTo>
                  <a:lnTo>
                    <a:pt x="178396" y="65849"/>
                  </a:lnTo>
                  <a:lnTo>
                    <a:pt x="178625" y="64985"/>
                  </a:lnTo>
                  <a:lnTo>
                    <a:pt x="178676" y="64046"/>
                  </a:lnTo>
                  <a:lnTo>
                    <a:pt x="178384" y="62395"/>
                  </a:lnTo>
                  <a:lnTo>
                    <a:pt x="177787" y="61150"/>
                  </a:lnTo>
                  <a:lnTo>
                    <a:pt x="178701" y="61633"/>
                  </a:lnTo>
                  <a:lnTo>
                    <a:pt x="179743" y="61937"/>
                  </a:lnTo>
                  <a:lnTo>
                    <a:pt x="181648" y="61658"/>
                  </a:lnTo>
                  <a:lnTo>
                    <a:pt x="182346" y="61328"/>
                  </a:lnTo>
                  <a:lnTo>
                    <a:pt x="184480" y="59867"/>
                  </a:lnTo>
                  <a:lnTo>
                    <a:pt x="185394" y="58077"/>
                  </a:lnTo>
                  <a:close/>
                </a:path>
                <a:path w="231775" h="135254">
                  <a:moveTo>
                    <a:pt x="192379" y="38582"/>
                  </a:moveTo>
                  <a:lnTo>
                    <a:pt x="191503" y="33667"/>
                  </a:lnTo>
                  <a:lnTo>
                    <a:pt x="190766" y="32435"/>
                  </a:lnTo>
                  <a:lnTo>
                    <a:pt x="189763" y="31521"/>
                  </a:lnTo>
                  <a:lnTo>
                    <a:pt x="190131" y="31343"/>
                  </a:lnTo>
                  <a:lnTo>
                    <a:pt x="190766" y="30873"/>
                  </a:lnTo>
                  <a:lnTo>
                    <a:pt x="188112" y="29641"/>
                  </a:lnTo>
                  <a:lnTo>
                    <a:pt x="182689" y="27406"/>
                  </a:lnTo>
                  <a:lnTo>
                    <a:pt x="182676" y="27774"/>
                  </a:lnTo>
                  <a:lnTo>
                    <a:pt x="182791" y="28613"/>
                  </a:lnTo>
                  <a:lnTo>
                    <a:pt x="183159" y="29337"/>
                  </a:lnTo>
                  <a:lnTo>
                    <a:pt x="183629" y="29997"/>
                  </a:lnTo>
                  <a:lnTo>
                    <a:pt x="181711" y="30467"/>
                  </a:lnTo>
                  <a:lnTo>
                    <a:pt x="180187" y="31775"/>
                  </a:lnTo>
                  <a:lnTo>
                    <a:pt x="179374" y="33439"/>
                  </a:lnTo>
                  <a:lnTo>
                    <a:pt x="178473" y="33693"/>
                  </a:lnTo>
                  <a:lnTo>
                    <a:pt x="175539" y="34772"/>
                  </a:lnTo>
                  <a:lnTo>
                    <a:pt x="173697" y="37807"/>
                  </a:lnTo>
                  <a:lnTo>
                    <a:pt x="174625" y="42875"/>
                  </a:lnTo>
                  <a:lnTo>
                    <a:pt x="175793" y="44424"/>
                  </a:lnTo>
                  <a:lnTo>
                    <a:pt x="178663" y="46151"/>
                  </a:lnTo>
                  <a:lnTo>
                    <a:pt x="180276" y="46520"/>
                  </a:lnTo>
                  <a:lnTo>
                    <a:pt x="184073" y="45834"/>
                  </a:lnTo>
                  <a:lnTo>
                    <a:pt x="185788" y="44437"/>
                  </a:lnTo>
                  <a:lnTo>
                    <a:pt x="186664" y="42621"/>
                  </a:lnTo>
                  <a:lnTo>
                    <a:pt x="190106" y="41871"/>
                  </a:lnTo>
                  <a:lnTo>
                    <a:pt x="192379" y="38582"/>
                  </a:lnTo>
                  <a:close/>
                </a:path>
                <a:path w="231775" h="135254">
                  <a:moveTo>
                    <a:pt x="193421" y="126390"/>
                  </a:moveTo>
                  <a:lnTo>
                    <a:pt x="193154" y="124561"/>
                  </a:lnTo>
                  <a:lnTo>
                    <a:pt x="191452" y="123291"/>
                  </a:lnTo>
                  <a:lnTo>
                    <a:pt x="188747" y="123672"/>
                  </a:lnTo>
                  <a:lnTo>
                    <a:pt x="188036" y="124117"/>
                  </a:lnTo>
                  <a:lnTo>
                    <a:pt x="186918" y="125425"/>
                  </a:lnTo>
                  <a:lnTo>
                    <a:pt x="186601" y="126352"/>
                  </a:lnTo>
                  <a:lnTo>
                    <a:pt x="186994" y="129159"/>
                  </a:lnTo>
                  <a:lnTo>
                    <a:pt x="188696" y="130429"/>
                  </a:lnTo>
                  <a:lnTo>
                    <a:pt x="192201" y="129946"/>
                  </a:lnTo>
                  <a:lnTo>
                    <a:pt x="193344" y="128536"/>
                  </a:lnTo>
                  <a:lnTo>
                    <a:pt x="193382" y="126746"/>
                  </a:lnTo>
                  <a:lnTo>
                    <a:pt x="193421" y="126390"/>
                  </a:lnTo>
                  <a:close/>
                </a:path>
                <a:path w="231775" h="135254">
                  <a:moveTo>
                    <a:pt x="200685" y="95021"/>
                  </a:moveTo>
                  <a:lnTo>
                    <a:pt x="200164" y="91363"/>
                  </a:lnTo>
                  <a:lnTo>
                    <a:pt x="198462" y="90081"/>
                  </a:lnTo>
                  <a:lnTo>
                    <a:pt x="195224" y="90652"/>
                  </a:lnTo>
                  <a:lnTo>
                    <a:pt x="194297" y="91490"/>
                  </a:lnTo>
                  <a:lnTo>
                    <a:pt x="193916" y="92583"/>
                  </a:lnTo>
                  <a:lnTo>
                    <a:pt x="193649" y="91821"/>
                  </a:lnTo>
                  <a:lnTo>
                    <a:pt x="194462" y="90741"/>
                  </a:lnTo>
                  <a:lnTo>
                    <a:pt x="194856" y="89382"/>
                  </a:lnTo>
                  <a:lnTo>
                    <a:pt x="194335" y="86512"/>
                  </a:lnTo>
                  <a:lnTo>
                    <a:pt x="193433" y="85369"/>
                  </a:lnTo>
                  <a:lnTo>
                    <a:pt x="191249" y="84023"/>
                  </a:lnTo>
                  <a:lnTo>
                    <a:pt x="190042" y="83718"/>
                  </a:lnTo>
                  <a:lnTo>
                    <a:pt x="187490" y="84175"/>
                  </a:lnTo>
                  <a:lnTo>
                    <a:pt x="186436" y="84886"/>
                  </a:lnTo>
                  <a:lnTo>
                    <a:pt x="184899" y="86868"/>
                  </a:lnTo>
                  <a:lnTo>
                    <a:pt x="184518" y="88176"/>
                  </a:lnTo>
                  <a:lnTo>
                    <a:pt x="184683" y="89573"/>
                  </a:lnTo>
                  <a:lnTo>
                    <a:pt x="183032" y="90843"/>
                  </a:lnTo>
                  <a:lnTo>
                    <a:pt x="182105" y="92976"/>
                  </a:lnTo>
                  <a:lnTo>
                    <a:pt x="182702" y="96215"/>
                  </a:lnTo>
                  <a:lnTo>
                    <a:pt x="183172" y="97116"/>
                  </a:lnTo>
                  <a:lnTo>
                    <a:pt x="185115" y="99415"/>
                  </a:lnTo>
                  <a:lnTo>
                    <a:pt x="187185" y="100266"/>
                  </a:lnTo>
                  <a:lnTo>
                    <a:pt x="189839" y="99783"/>
                  </a:lnTo>
                  <a:lnTo>
                    <a:pt x="191135" y="99237"/>
                  </a:lnTo>
                  <a:lnTo>
                    <a:pt x="193027" y="97840"/>
                  </a:lnTo>
                  <a:lnTo>
                    <a:pt x="193827" y="96532"/>
                  </a:lnTo>
                  <a:lnTo>
                    <a:pt x="194056" y="95059"/>
                  </a:lnTo>
                  <a:lnTo>
                    <a:pt x="194589" y="96164"/>
                  </a:lnTo>
                  <a:lnTo>
                    <a:pt x="195668" y="96875"/>
                  </a:lnTo>
                  <a:lnTo>
                    <a:pt x="197129" y="96951"/>
                  </a:lnTo>
                  <a:lnTo>
                    <a:pt x="197332" y="97015"/>
                  </a:lnTo>
                  <a:lnTo>
                    <a:pt x="199390" y="96710"/>
                  </a:lnTo>
                  <a:lnTo>
                    <a:pt x="200685" y="95021"/>
                  </a:lnTo>
                  <a:close/>
                </a:path>
                <a:path w="231775" h="135254">
                  <a:moveTo>
                    <a:pt x="201371" y="118122"/>
                  </a:moveTo>
                  <a:lnTo>
                    <a:pt x="200787" y="114935"/>
                  </a:lnTo>
                  <a:lnTo>
                    <a:pt x="200075" y="113906"/>
                  </a:lnTo>
                  <a:lnTo>
                    <a:pt x="198056" y="112331"/>
                  </a:lnTo>
                  <a:lnTo>
                    <a:pt x="196646" y="111899"/>
                  </a:lnTo>
                  <a:lnTo>
                    <a:pt x="193929" y="112395"/>
                  </a:lnTo>
                  <a:lnTo>
                    <a:pt x="192913" y="113093"/>
                  </a:lnTo>
                  <a:lnTo>
                    <a:pt x="191312" y="115100"/>
                  </a:lnTo>
                  <a:lnTo>
                    <a:pt x="190868" y="116497"/>
                  </a:lnTo>
                  <a:lnTo>
                    <a:pt x="191630" y="120662"/>
                  </a:lnTo>
                  <a:lnTo>
                    <a:pt x="194246" y="122466"/>
                  </a:lnTo>
                  <a:lnTo>
                    <a:pt x="197739" y="121831"/>
                  </a:lnTo>
                  <a:lnTo>
                    <a:pt x="198412" y="121488"/>
                  </a:lnTo>
                  <a:lnTo>
                    <a:pt x="200520" y="119976"/>
                  </a:lnTo>
                  <a:lnTo>
                    <a:pt x="201371" y="118122"/>
                  </a:lnTo>
                  <a:close/>
                </a:path>
                <a:path w="231775" h="135254">
                  <a:moveTo>
                    <a:pt x="201701" y="74676"/>
                  </a:moveTo>
                  <a:lnTo>
                    <a:pt x="200444" y="68084"/>
                  </a:lnTo>
                  <a:lnTo>
                    <a:pt x="197053" y="65760"/>
                  </a:lnTo>
                  <a:lnTo>
                    <a:pt x="191846" y="66700"/>
                  </a:lnTo>
                  <a:lnTo>
                    <a:pt x="190449" y="67614"/>
                  </a:lnTo>
                  <a:lnTo>
                    <a:pt x="188391" y="70269"/>
                  </a:lnTo>
                  <a:lnTo>
                    <a:pt x="187858" y="72110"/>
                  </a:lnTo>
                  <a:lnTo>
                    <a:pt x="188861" y="77533"/>
                  </a:lnTo>
                  <a:lnTo>
                    <a:pt x="192278" y="79883"/>
                  </a:lnTo>
                  <a:lnTo>
                    <a:pt x="196380" y="79146"/>
                  </a:lnTo>
                  <a:lnTo>
                    <a:pt x="200050" y="77584"/>
                  </a:lnTo>
                  <a:lnTo>
                    <a:pt x="201701" y="74676"/>
                  </a:lnTo>
                  <a:close/>
                </a:path>
                <a:path w="231775" h="135254">
                  <a:moveTo>
                    <a:pt x="210515" y="60210"/>
                  </a:moveTo>
                  <a:lnTo>
                    <a:pt x="209689" y="55664"/>
                  </a:lnTo>
                  <a:lnTo>
                    <a:pt x="208356" y="54317"/>
                  </a:lnTo>
                  <a:lnTo>
                    <a:pt x="205905" y="53479"/>
                  </a:lnTo>
                  <a:lnTo>
                    <a:pt x="205079" y="53327"/>
                  </a:lnTo>
                  <a:lnTo>
                    <a:pt x="203060" y="53682"/>
                  </a:lnTo>
                  <a:lnTo>
                    <a:pt x="202145" y="54305"/>
                  </a:lnTo>
                  <a:lnTo>
                    <a:pt x="200418" y="56197"/>
                  </a:lnTo>
                  <a:lnTo>
                    <a:pt x="199847" y="57683"/>
                  </a:lnTo>
                  <a:lnTo>
                    <a:pt x="200621" y="61976"/>
                  </a:lnTo>
                  <a:lnTo>
                    <a:pt x="203238" y="63779"/>
                  </a:lnTo>
                  <a:lnTo>
                    <a:pt x="208699" y="62814"/>
                  </a:lnTo>
                  <a:lnTo>
                    <a:pt x="210515" y="60210"/>
                  </a:lnTo>
                  <a:close/>
                </a:path>
                <a:path w="231775" h="135254">
                  <a:moveTo>
                    <a:pt x="214464" y="46012"/>
                  </a:moveTo>
                  <a:lnTo>
                    <a:pt x="214401" y="44551"/>
                  </a:lnTo>
                  <a:lnTo>
                    <a:pt x="208889" y="40767"/>
                  </a:lnTo>
                  <a:lnTo>
                    <a:pt x="205536" y="38722"/>
                  </a:lnTo>
                  <a:lnTo>
                    <a:pt x="203835" y="39357"/>
                  </a:lnTo>
                  <a:lnTo>
                    <a:pt x="202514" y="40640"/>
                  </a:lnTo>
                  <a:lnTo>
                    <a:pt x="201625" y="42811"/>
                  </a:lnTo>
                  <a:lnTo>
                    <a:pt x="201180" y="42684"/>
                  </a:lnTo>
                  <a:lnTo>
                    <a:pt x="197218" y="45593"/>
                  </a:lnTo>
                  <a:lnTo>
                    <a:pt x="197612" y="48323"/>
                  </a:lnTo>
                  <a:lnTo>
                    <a:pt x="199313" y="49580"/>
                  </a:lnTo>
                  <a:lnTo>
                    <a:pt x="201714" y="49250"/>
                  </a:lnTo>
                  <a:lnTo>
                    <a:pt x="202196" y="49009"/>
                  </a:lnTo>
                  <a:lnTo>
                    <a:pt x="203606" y="48006"/>
                  </a:lnTo>
                  <a:lnTo>
                    <a:pt x="204203" y="46824"/>
                  </a:lnTo>
                  <a:lnTo>
                    <a:pt x="203606" y="48006"/>
                  </a:lnTo>
                  <a:lnTo>
                    <a:pt x="202628" y="48717"/>
                  </a:lnTo>
                  <a:lnTo>
                    <a:pt x="203987" y="50507"/>
                  </a:lnTo>
                  <a:lnTo>
                    <a:pt x="206222" y="51523"/>
                  </a:lnTo>
                  <a:lnTo>
                    <a:pt x="209562" y="51130"/>
                  </a:lnTo>
                  <a:lnTo>
                    <a:pt x="211429" y="50355"/>
                  </a:lnTo>
                  <a:lnTo>
                    <a:pt x="212191" y="49758"/>
                  </a:lnTo>
                  <a:lnTo>
                    <a:pt x="213245" y="48539"/>
                  </a:lnTo>
                  <a:lnTo>
                    <a:pt x="214058" y="47396"/>
                  </a:lnTo>
                  <a:lnTo>
                    <a:pt x="214464" y="46012"/>
                  </a:lnTo>
                  <a:close/>
                </a:path>
                <a:path w="231775" h="135254">
                  <a:moveTo>
                    <a:pt x="217360" y="96862"/>
                  </a:moveTo>
                  <a:lnTo>
                    <a:pt x="216941" y="94564"/>
                  </a:lnTo>
                  <a:lnTo>
                    <a:pt x="215506" y="93154"/>
                  </a:lnTo>
                  <a:lnTo>
                    <a:pt x="213017" y="92430"/>
                  </a:lnTo>
                  <a:lnTo>
                    <a:pt x="212255" y="92341"/>
                  </a:lnTo>
                  <a:lnTo>
                    <a:pt x="211086" y="92544"/>
                  </a:lnTo>
                  <a:lnTo>
                    <a:pt x="207416" y="97637"/>
                  </a:lnTo>
                  <a:lnTo>
                    <a:pt x="207352" y="97942"/>
                  </a:lnTo>
                  <a:lnTo>
                    <a:pt x="207556" y="99085"/>
                  </a:lnTo>
                  <a:lnTo>
                    <a:pt x="207937" y="99771"/>
                  </a:lnTo>
                  <a:lnTo>
                    <a:pt x="209524" y="101803"/>
                  </a:lnTo>
                  <a:lnTo>
                    <a:pt x="211340" y="102628"/>
                  </a:lnTo>
                  <a:lnTo>
                    <a:pt x="215595" y="101854"/>
                  </a:lnTo>
                  <a:lnTo>
                    <a:pt x="217170" y="99872"/>
                  </a:lnTo>
                  <a:lnTo>
                    <a:pt x="217297" y="97231"/>
                  </a:lnTo>
                  <a:lnTo>
                    <a:pt x="217360" y="96862"/>
                  </a:lnTo>
                  <a:close/>
                </a:path>
                <a:path w="231775" h="135254">
                  <a:moveTo>
                    <a:pt x="221043" y="127965"/>
                  </a:moveTo>
                  <a:lnTo>
                    <a:pt x="220700" y="126060"/>
                  </a:lnTo>
                  <a:lnTo>
                    <a:pt x="219659" y="125044"/>
                  </a:lnTo>
                  <a:lnTo>
                    <a:pt x="218198" y="124701"/>
                  </a:lnTo>
                  <a:lnTo>
                    <a:pt x="217284" y="124663"/>
                  </a:lnTo>
                  <a:lnTo>
                    <a:pt x="216636" y="124777"/>
                  </a:lnTo>
                  <a:lnTo>
                    <a:pt x="214884" y="125742"/>
                  </a:lnTo>
                  <a:lnTo>
                    <a:pt x="214261" y="126885"/>
                  </a:lnTo>
                  <a:lnTo>
                    <a:pt x="214312" y="128295"/>
                  </a:lnTo>
                  <a:lnTo>
                    <a:pt x="214274" y="128435"/>
                  </a:lnTo>
                  <a:lnTo>
                    <a:pt x="214731" y="130454"/>
                  </a:lnTo>
                  <a:lnTo>
                    <a:pt x="216420" y="131610"/>
                  </a:lnTo>
                  <a:lnTo>
                    <a:pt x="219494" y="131064"/>
                  </a:lnTo>
                  <a:lnTo>
                    <a:pt x="220433" y="130136"/>
                  </a:lnTo>
                  <a:lnTo>
                    <a:pt x="220967" y="128498"/>
                  </a:lnTo>
                  <a:lnTo>
                    <a:pt x="221043" y="127965"/>
                  </a:lnTo>
                  <a:close/>
                </a:path>
                <a:path w="231775" h="135254">
                  <a:moveTo>
                    <a:pt x="226834" y="94754"/>
                  </a:moveTo>
                  <a:lnTo>
                    <a:pt x="226377" y="92138"/>
                  </a:lnTo>
                  <a:lnTo>
                    <a:pt x="224624" y="90932"/>
                  </a:lnTo>
                  <a:lnTo>
                    <a:pt x="221564" y="91478"/>
                  </a:lnTo>
                  <a:lnTo>
                    <a:pt x="220649" y="92341"/>
                  </a:lnTo>
                  <a:lnTo>
                    <a:pt x="220052" y="93967"/>
                  </a:lnTo>
                  <a:lnTo>
                    <a:pt x="219951" y="94538"/>
                  </a:lnTo>
                  <a:lnTo>
                    <a:pt x="220281" y="96418"/>
                  </a:lnTo>
                  <a:lnTo>
                    <a:pt x="221234" y="97370"/>
                  </a:lnTo>
                  <a:lnTo>
                    <a:pt x="222415" y="97726"/>
                  </a:lnTo>
                  <a:lnTo>
                    <a:pt x="223431" y="97942"/>
                  </a:lnTo>
                  <a:lnTo>
                    <a:pt x="225094" y="97548"/>
                  </a:lnTo>
                  <a:lnTo>
                    <a:pt x="225844" y="96951"/>
                  </a:lnTo>
                  <a:lnTo>
                    <a:pt x="226644" y="95504"/>
                  </a:lnTo>
                  <a:lnTo>
                    <a:pt x="226834" y="94754"/>
                  </a:lnTo>
                  <a:close/>
                </a:path>
                <a:path w="231775" h="135254">
                  <a:moveTo>
                    <a:pt x="231419" y="60007"/>
                  </a:moveTo>
                  <a:lnTo>
                    <a:pt x="231292" y="59169"/>
                  </a:lnTo>
                  <a:lnTo>
                    <a:pt x="231101" y="58724"/>
                  </a:lnTo>
                  <a:lnTo>
                    <a:pt x="230060" y="57238"/>
                  </a:lnTo>
                  <a:lnTo>
                    <a:pt x="228854" y="56629"/>
                  </a:lnTo>
                  <a:lnTo>
                    <a:pt x="227114" y="56870"/>
                  </a:lnTo>
                  <a:lnTo>
                    <a:pt x="225196" y="57886"/>
                  </a:lnTo>
                  <a:lnTo>
                    <a:pt x="224485" y="59182"/>
                  </a:lnTo>
                  <a:lnTo>
                    <a:pt x="224790" y="61328"/>
                  </a:lnTo>
                  <a:lnTo>
                    <a:pt x="225171" y="61937"/>
                  </a:lnTo>
                  <a:lnTo>
                    <a:pt x="226390" y="63157"/>
                  </a:lnTo>
                  <a:lnTo>
                    <a:pt x="227393" y="63588"/>
                  </a:lnTo>
                  <a:lnTo>
                    <a:pt x="229158" y="63347"/>
                  </a:lnTo>
                  <a:lnTo>
                    <a:pt x="229704" y="63030"/>
                  </a:lnTo>
                  <a:lnTo>
                    <a:pt x="230771" y="62115"/>
                  </a:lnTo>
                  <a:lnTo>
                    <a:pt x="231165" y="61455"/>
                  </a:lnTo>
                  <a:lnTo>
                    <a:pt x="231419" y="6000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647000" y="4066056"/>
              <a:ext cx="257810" cy="137160"/>
            </a:xfrm>
            <a:custGeom>
              <a:avLst/>
              <a:gdLst/>
              <a:ahLst/>
              <a:cxnLst/>
              <a:rect l="l" t="t" r="r" b="b"/>
              <a:pathLst>
                <a:path w="257809" h="137160">
                  <a:moveTo>
                    <a:pt x="6464" y="52273"/>
                  </a:moveTo>
                  <a:lnTo>
                    <a:pt x="6438" y="49364"/>
                  </a:lnTo>
                  <a:lnTo>
                    <a:pt x="5905" y="48463"/>
                  </a:lnTo>
                  <a:lnTo>
                    <a:pt x="5118" y="47866"/>
                  </a:lnTo>
                  <a:lnTo>
                    <a:pt x="4762" y="49491"/>
                  </a:lnTo>
                  <a:lnTo>
                    <a:pt x="3670" y="50952"/>
                  </a:lnTo>
                  <a:lnTo>
                    <a:pt x="1308" y="51765"/>
                  </a:lnTo>
                  <a:lnTo>
                    <a:pt x="647" y="51841"/>
                  </a:lnTo>
                  <a:lnTo>
                    <a:pt x="0" y="51803"/>
                  </a:lnTo>
                  <a:lnTo>
                    <a:pt x="533" y="52984"/>
                  </a:lnTo>
                  <a:lnTo>
                    <a:pt x="1714" y="53809"/>
                  </a:lnTo>
                  <a:lnTo>
                    <a:pt x="4965" y="53784"/>
                  </a:lnTo>
                  <a:lnTo>
                    <a:pt x="6464" y="52273"/>
                  </a:lnTo>
                  <a:close/>
                </a:path>
                <a:path w="257809" h="137160">
                  <a:moveTo>
                    <a:pt x="15684" y="86893"/>
                  </a:moveTo>
                  <a:lnTo>
                    <a:pt x="15354" y="86106"/>
                  </a:lnTo>
                  <a:lnTo>
                    <a:pt x="14033" y="84797"/>
                  </a:lnTo>
                  <a:lnTo>
                    <a:pt x="13246" y="84467"/>
                  </a:lnTo>
                  <a:lnTo>
                    <a:pt x="11379" y="84467"/>
                  </a:lnTo>
                  <a:lnTo>
                    <a:pt x="10579" y="84797"/>
                  </a:lnTo>
                  <a:lnTo>
                    <a:pt x="9271" y="86106"/>
                  </a:lnTo>
                  <a:lnTo>
                    <a:pt x="8940" y="86893"/>
                  </a:lnTo>
                  <a:lnTo>
                    <a:pt x="8940" y="88734"/>
                  </a:lnTo>
                  <a:lnTo>
                    <a:pt x="9271" y="89535"/>
                  </a:lnTo>
                  <a:lnTo>
                    <a:pt x="10579" y="90830"/>
                  </a:lnTo>
                  <a:lnTo>
                    <a:pt x="11379" y="91160"/>
                  </a:lnTo>
                  <a:lnTo>
                    <a:pt x="13246" y="91160"/>
                  </a:lnTo>
                  <a:lnTo>
                    <a:pt x="14033" y="90830"/>
                  </a:lnTo>
                  <a:lnTo>
                    <a:pt x="15354" y="89535"/>
                  </a:lnTo>
                  <a:lnTo>
                    <a:pt x="15684" y="88734"/>
                  </a:lnTo>
                  <a:lnTo>
                    <a:pt x="15684" y="86893"/>
                  </a:lnTo>
                  <a:close/>
                </a:path>
                <a:path w="257809" h="137160">
                  <a:moveTo>
                    <a:pt x="30784" y="24790"/>
                  </a:moveTo>
                  <a:lnTo>
                    <a:pt x="30454" y="24003"/>
                  </a:lnTo>
                  <a:lnTo>
                    <a:pt x="29133" y="22694"/>
                  </a:lnTo>
                  <a:lnTo>
                    <a:pt x="28333" y="22364"/>
                  </a:lnTo>
                  <a:lnTo>
                    <a:pt x="26479" y="22364"/>
                  </a:lnTo>
                  <a:lnTo>
                    <a:pt x="25679" y="22694"/>
                  </a:lnTo>
                  <a:lnTo>
                    <a:pt x="24371" y="24003"/>
                  </a:lnTo>
                  <a:lnTo>
                    <a:pt x="24041" y="24790"/>
                  </a:lnTo>
                  <a:lnTo>
                    <a:pt x="24041" y="26631"/>
                  </a:lnTo>
                  <a:lnTo>
                    <a:pt x="24371" y="27432"/>
                  </a:lnTo>
                  <a:lnTo>
                    <a:pt x="25679" y="28727"/>
                  </a:lnTo>
                  <a:lnTo>
                    <a:pt x="26479" y="29057"/>
                  </a:lnTo>
                  <a:lnTo>
                    <a:pt x="28333" y="29057"/>
                  </a:lnTo>
                  <a:lnTo>
                    <a:pt x="29133" y="28727"/>
                  </a:lnTo>
                  <a:lnTo>
                    <a:pt x="30454" y="27432"/>
                  </a:lnTo>
                  <a:lnTo>
                    <a:pt x="30784" y="26631"/>
                  </a:lnTo>
                  <a:lnTo>
                    <a:pt x="30784" y="24790"/>
                  </a:lnTo>
                  <a:close/>
                </a:path>
                <a:path w="257809" h="137160">
                  <a:moveTo>
                    <a:pt x="31457" y="37858"/>
                  </a:moveTo>
                  <a:lnTo>
                    <a:pt x="31102" y="36372"/>
                  </a:lnTo>
                  <a:lnTo>
                    <a:pt x="29806" y="35255"/>
                  </a:lnTo>
                  <a:lnTo>
                    <a:pt x="27914" y="35267"/>
                  </a:lnTo>
                  <a:lnTo>
                    <a:pt x="27393" y="35445"/>
                  </a:lnTo>
                  <a:lnTo>
                    <a:pt x="27851" y="35763"/>
                  </a:lnTo>
                  <a:lnTo>
                    <a:pt x="28613" y="36614"/>
                  </a:lnTo>
                  <a:lnTo>
                    <a:pt x="29641" y="36804"/>
                  </a:lnTo>
                  <a:lnTo>
                    <a:pt x="30619" y="37223"/>
                  </a:lnTo>
                  <a:lnTo>
                    <a:pt x="31457" y="37858"/>
                  </a:lnTo>
                  <a:close/>
                </a:path>
                <a:path w="257809" h="137160">
                  <a:moveTo>
                    <a:pt x="31788" y="64858"/>
                  </a:moveTo>
                  <a:lnTo>
                    <a:pt x="31775" y="63004"/>
                  </a:lnTo>
                  <a:lnTo>
                    <a:pt x="31292" y="61988"/>
                  </a:lnTo>
                  <a:lnTo>
                    <a:pt x="31140" y="61175"/>
                  </a:lnTo>
                  <a:lnTo>
                    <a:pt x="30530" y="60299"/>
                  </a:lnTo>
                  <a:lnTo>
                    <a:pt x="29540" y="59677"/>
                  </a:lnTo>
                  <a:lnTo>
                    <a:pt x="26517" y="59690"/>
                  </a:lnTo>
                  <a:lnTo>
                    <a:pt x="25019" y="61201"/>
                  </a:lnTo>
                  <a:lnTo>
                    <a:pt x="25044" y="64897"/>
                  </a:lnTo>
                  <a:lnTo>
                    <a:pt x="26568" y="66382"/>
                  </a:lnTo>
                  <a:lnTo>
                    <a:pt x="30289" y="66357"/>
                  </a:lnTo>
                  <a:lnTo>
                    <a:pt x="31788" y="64858"/>
                  </a:lnTo>
                  <a:close/>
                </a:path>
                <a:path w="257809" h="137160">
                  <a:moveTo>
                    <a:pt x="41490" y="4927"/>
                  </a:moveTo>
                  <a:lnTo>
                    <a:pt x="41465" y="2425"/>
                  </a:lnTo>
                  <a:lnTo>
                    <a:pt x="41224" y="1841"/>
                  </a:lnTo>
                  <a:lnTo>
                    <a:pt x="40894" y="1333"/>
                  </a:lnTo>
                  <a:lnTo>
                    <a:pt x="36868" y="0"/>
                  </a:lnTo>
                  <a:lnTo>
                    <a:pt x="35610" y="495"/>
                  </a:lnTo>
                  <a:lnTo>
                    <a:pt x="34709" y="1701"/>
                  </a:lnTo>
                  <a:lnTo>
                    <a:pt x="34734" y="4965"/>
                  </a:lnTo>
                  <a:lnTo>
                    <a:pt x="36258" y="6451"/>
                  </a:lnTo>
                  <a:lnTo>
                    <a:pt x="39992" y="6426"/>
                  </a:lnTo>
                  <a:lnTo>
                    <a:pt x="41490" y="4927"/>
                  </a:lnTo>
                  <a:close/>
                </a:path>
                <a:path w="257809" h="137160">
                  <a:moveTo>
                    <a:pt x="43256" y="90309"/>
                  </a:moveTo>
                  <a:lnTo>
                    <a:pt x="42468" y="87998"/>
                  </a:lnTo>
                  <a:lnTo>
                    <a:pt x="41694" y="87185"/>
                  </a:lnTo>
                  <a:lnTo>
                    <a:pt x="41884" y="89623"/>
                  </a:lnTo>
                  <a:lnTo>
                    <a:pt x="40309" y="91909"/>
                  </a:lnTo>
                  <a:lnTo>
                    <a:pt x="37706" y="92430"/>
                  </a:lnTo>
                  <a:lnTo>
                    <a:pt x="38531" y="92938"/>
                  </a:lnTo>
                  <a:lnTo>
                    <a:pt x="39535" y="93129"/>
                  </a:lnTo>
                  <a:lnTo>
                    <a:pt x="42303" y="92202"/>
                  </a:lnTo>
                  <a:lnTo>
                    <a:pt x="43256" y="90309"/>
                  </a:lnTo>
                  <a:close/>
                </a:path>
                <a:path w="257809" h="137160">
                  <a:moveTo>
                    <a:pt x="51676" y="26619"/>
                  </a:moveTo>
                  <a:lnTo>
                    <a:pt x="51650" y="21628"/>
                  </a:lnTo>
                  <a:lnTo>
                    <a:pt x="49390" y="19405"/>
                  </a:lnTo>
                  <a:lnTo>
                    <a:pt x="43840" y="19443"/>
                  </a:lnTo>
                  <a:lnTo>
                    <a:pt x="41605" y="21691"/>
                  </a:lnTo>
                  <a:lnTo>
                    <a:pt x="41643" y="26809"/>
                  </a:lnTo>
                  <a:lnTo>
                    <a:pt x="43345" y="28689"/>
                  </a:lnTo>
                  <a:lnTo>
                    <a:pt x="45580" y="29184"/>
                  </a:lnTo>
                  <a:lnTo>
                    <a:pt x="46558" y="28956"/>
                  </a:lnTo>
                  <a:lnTo>
                    <a:pt x="47358" y="28956"/>
                  </a:lnTo>
                  <a:lnTo>
                    <a:pt x="48107" y="29095"/>
                  </a:lnTo>
                  <a:lnTo>
                    <a:pt x="50165" y="28460"/>
                  </a:lnTo>
                  <a:lnTo>
                    <a:pt x="51676" y="26619"/>
                  </a:lnTo>
                  <a:close/>
                </a:path>
                <a:path w="257809" h="137160">
                  <a:moveTo>
                    <a:pt x="55626" y="106553"/>
                  </a:moveTo>
                  <a:lnTo>
                    <a:pt x="55295" y="105765"/>
                  </a:lnTo>
                  <a:lnTo>
                    <a:pt x="53987" y="104457"/>
                  </a:lnTo>
                  <a:lnTo>
                    <a:pt x="53187" y="104127"/>
                  </a:lnTo>
                  <a:lnTo>
                    <a:pt x="51320" y="104127"/>
                  </a:lnTo>
                  <a:lnTo>
                    <a:pt x="50533" y="104457"/>
                  </a:lnTo>
                  <a:lnTo>
                    <a:pt x="49212" y="105765"/>
                  </a:lnTo>
                  <a:lnTo>
                    <a:pt x="48882" y="106553"/>
                  </a:lnTo>
                  <a:lnTo>
                    <a:pt x="48882" y="108394"/>
                  </a:lnTo>
                  <a:lnTo>
                    <a:pt x="49212" y="109194"/>
                  </a:lnTo>
                  <a:lnTo>
                    <a:pt x="50533" y="110490"/>
                  </a:lnTo>
                  <a:lnTo>
                    <a:pt x="51320" y="110820"/>
                  </a:lnTo>
                  <a:lnTo>
                    <a:pt x="53187" y="110820"/>
                  </a:lnTo>
                  <a:lnTo>
                    <a:pt x="53987" y="110490"/>
                  </a:lnTo>
                  <a:lnTo>
                    <a:pt x="55295" y="109194"/>
                  </a:lnTo>
                  <a:lnTo>
                    <a:pt x="55626" y="108394"/>
                  </a:lnTo>
                  <a:lnTo>
                    <a:pt x="55626" y="106553"/>
                  </a:lnTo>
                  <a:close/>
                </a:path>
                <a:path w="257809" h="137160">
                  <a:moveTo>
                    <a:pt x="60629" y="73825"/>
                  </a:moveTo>
                  <a:lnTo>
                    <a:pt x="59969" y="73037"/>
                  </a:lnTo>
                  <a:lnTo>
                    <a:pt x="59461" y="72110"/>
                  </a:lnTo>
                  <a:lnTo>
                    <a:pt x="58966" y="69761"/>
                  </a:lnTo>
                  <a:lnTo>
                    <a:pt x="59105" y="68478"/>
                  </a:lnTo>
                  <a:lnTo>
                    <a:pt x="59550" y="67348"/>
                  </a:lnTo>
                  <a:lnTo>
                    <a:pt x="58915" y="67360"/>
                  </a:lnTo>
                  <a:lnTo>
                    <a:pt x="57251" y="67906"/>
                  </a:lnTo>
                  <a:lnTo>
                    <a:pt x="56388" y="69138"/>
                  </a:lnTo>
                  <a:lnTo>
                    <a:pt x="56337" y="71285"/>
                  </a:lnTo>
                  <a:lnTo>
                    <a:pt x="56781" y="72605"/>
                  </a:lnTo>
                  <a:lnTo>
                    <a:pt x="57454" y="73279"/>
                  </a:lnTo>
                  <a:lnTo>
                    <a:pt x="58978" y="73990"/>
                  </a:lnTo>
                  <a:lnTo>
                    <a:pt x="59817" y="74066"/>
                  </a:lnTo>
                  <a:lnTo>
                    <a:pt x="60629" y="73825"/>
                  </a:lnTo>
                  <a:close/>
                </a:path>
                <a:path w="257809" h="137160">
                  <a:moveTo>
                    <a:pt x="61328" y="32905"/>
                  </a:moveTo>
                  <a:lnTo>
                    <a:pt x="60998" y="32118"/>
                  </a:lnTo>
                  <a:lnTo>
                    <a:pt x="59690" y="30810"/>
                  </a:lnTo>
                  <a:lnTo>
                    <a:pt x="58889" y="30492"/>
                  </a:lnTo>
                  <a:lnTo>
                    <a:pt x="57023" y="30492"/>
                  </a:lnTo>
                  <a:lnTo>
                    <a:pt x="56235" y="30810"/>
                  </a:lnTo>
                  <a:lnTo>
                    <a:pt x="54914" y="32118"/>
                  </a:lnTo>
                  <a:lnTo>
                    <a:pt x="54584" y="32905"/>
                  </a:lnTo>
                  <a:lnTo>
                    <a:pt x="54584" y="34759"/>
                  </a:lnTo>
                  <a:lnTo>
                    <a:pt x="54914" y="35547"/>
                  </a:lnTo>
                  <a:lnTo>
                    <a:pt x="56235" y="36855"/>
                  </a:lnTo>
                  <a:lnTo>
                    <a:pt x="57023" y="37172"/>
                  </a:lnTo>
                  <a:lnTo>
                    <a:pt x="58889" y="37172"/>
                  </a:lnTo>
                  <a:lnTo>
                    <a:pt x="59690" y="36855"/>
                  </a:lnTo>
                  <a:lnTo>
                    <a:pt x="60998" y="35547"/>
                  </a:lnTo>
                  <a:lnTo>
                    <a:pt x="61328" y="34759"/>
                  </a:lnTo>
                  <a:lnTo>
                    <a:pt x="61328" y="32905"/>
                  </a:lnTo>
                  <a:close/>
                </a:path>
                <a:path w="257809" h="137160">
                  <a:moveTo>
                    <a:pt x="62572" y="48412"/>
                  </a:moveTo>
                  <a:lnTo>
                    <a:pt x="62560" y="46977"/>
                  </a:lnTo>
                  <a:lnTo>
                    <a:pt x="62026" y="45669"/>
                  </a:lnTo>
                  <a:lnTo>
                    <a:pt x="61201" y="44627"/>
                  </a:lnTo>
                  <a:lnTo>
                    <a:pt x="61417" y="45046"/>
                  </a:lnTo>
                  <a:lnTo>
                    <a:pt x="62572" y="48412"/>
                  </a:lnTo>
                  <a:close/>
                </a:path>
                <a:path w="257809" h="137160">
                  <a:moveTo>
                    <a:pt x="62585" y="51790"/>
                  </a:moveTo>
                  <a:lnTo>
                    <a:pt x="62572" y="48856"/>
                  </a:lnTo>
                  <a:lnTo>
                    <a:pt x="60820" y="52387"/>
                  </a:lnTo>
                  <a:lnTo>
                    <a:pt x="55778" y="54089"/>
                  </a:lnTo>
                  <a:lnTo>
                    <a:pt x="54127" y="53962"/>
                  </a:lnTo>
                  <a:lnTo>
                    <a:pt x="52679" y="53352"/>
                  </a:lnTo>
                  <a:lnTo>
                    <a:pt x="53733" y="54127"/>
                  </a:lnTo>
                  <a:lnTo>
                    <a:pt x="55016" y="54597"/>
                  </a:lnTo>
                  <a:lnTo>
                    <a:pt x="59842" y="54559"/>
                  </a:lnTo>
                  <a:lnTo>
                    <a:pt x="60312" y="54089"/>
                  </a:lnTo>
                  <a:lnTo>
                    <a:pt x="62585" y="51790"/>
                  </a:lnTo>
                  <a:close/>
                </a:path>
                <a:path w="257809" h="137160">
                  <a:moveTo>
                    <a:pt x="63284" y="121386"/>
                  </a:moveTo>
                  <a:lnTo>
                    <a:pt x="62953" y="120599"/>
                  </a:lnTo>
                  <a:lnTo>
                    <a:pt x="61645" y="119291"/>
                  </a:lnTo>
                  <a:lnTo>
                    <a:pt x="60845" y="118960"/>
                  </a:lnTo>
                  <a:lnTo>
                    <a:pt x="58991" y="118960"/>
                  </a:lnTo>
                  <a:lnTo>
                    <a:pt x="58191" y="119291"/>
                  </a:lnTo>
                  <a:lnTo>
                    <a:pt x="56870" y="120599"/>
                  </a:lnTo>
                  <a:lnTo>
                    <a:pt x="56540" y="121386"/>
                  </a:lnTo>
                  <a:lnTo>
                    <a:pt x="56540" y="123228"/>
                  </a:lnTo>
                  <a:lnTo>
                    <a:pt x="56870" y="124028"/>
                  </a:lnTo>
                  <a:lnTo>
                    <a:pt x="58191" y="125323"/>
                  </a:lnTo>
                  <a:lnTo>
                    <a:pt x="58991" y="125653"/>
                  </a:lnTo>
                  <a:lnTo>
                    <a:pt x="60845" y="125653"/>
                  </a:lnTo>
                  <a:lnTo>
                    <a:pt x="61645" y="125323"/>
                  </a:lnTo>
                  <a:lnTo>
                    <a:pt x="62953" y="124028"/>
                  </a:lnTo>
                  <a:lnTo>
                    <a:pt x="63284" y="123228"/>
                  </a:lnTo>
                  <a:lnTo>
                    <a:pt x="63284" y="121386"/>
                  </a:lnTo>
                  <a:close/>
                </a:path>
                <a:path w="257809" h="137160">
                  <a:moveTo>
                    <a:pt x="70700" y="93040"/>
                  </a:moveTo>
                  <a:lnTo>
                    <a:pt x="70662" y="92735"/>
                  </a:lnTo>
                  <a:lnTo>
                    <a:pt x="70078" y="90982"/>
                  </a:lnTo>
                  <a:lnTo>
                    <a:pt x="68160" y="90030"/>
                  </a:lnTo>
                  <a:lnTo>
                    <a:pt x="64630" y="91198"/>
                  </a:lnTo>
                  <a:lnTo>
                    <a:pt x="63677" y="93103"/>
                  </a:lnTo>
                  <a:lnTo>
                    <a:pt x="64681" y="96088"/>
                  </a:lnTo>
                  <a:lnTo>
                    <a:pt x="65773" y="96888"/>
                  </a:lnTo>
                  <a:lnTo>
                    <a:pt x="66992" y="97066"/>
                  </a:lnTo>
                  <a:lnTo>
                    <a:pt x="67297" y="95148"/>
                  </a:lnTo>
                  <a:lnTo>
                    <a:pt x="68719" y="93548"/>
                  </a:lnTo>
                  <a:lnTo>
                    <a:pt x="70700" y="93040"/>
                  </a:lnTo>
                  <a:close/>
                </a:path>
                <a:path w="257809" h="137160">
                  <a:moveTo>
                    <a:pt x="77152" y="29057"/>
                  </a:moveTo>
                  <a:lnTo>
                    <a:pt x="77101" y="22415"/>
                  </a:lnTo>
                  <a:lnTo>
                    <a:pt x="74383" y="19735"/>
                  </a:lnTo>
                  <a:lnTo>
                    <a:pt x="70713" y="19761"/>
                  </a:lnTo>
                  <a:lnTo>
                    <a:pt x="70116" y="19862"/>
                  </a:lnTo>
                  <a:lnTo>
                    <a:pt x="70408" y="22821"/>
                  </a:lnTo>
                  <a:lnTo>
                    <a:pt x="68656" y="25692"/>
                  </a:lnTo>
                  <a:lnTo>
                    <a:pt x="65697" y="26695"/>
                  </a:lnTo>
                  <a:lnTo>
                    <a:pt x="65125" y="26822"/>
                  </a:lnTo>
                  <a:lnTo>
                    <a:pt x="65620" y="29654"/>
                  </a:lnTo>
                  <a:lnTo>
                    <a:pt x="68110" y="31813"/>
                  </a:lnTo>
                  <a:lnTo>
                    <a:pt x="74460" y="31762"/>
                  </a:lnTo>
                  <a:lnTo>
                    <a:pt x="77152" y="29057"/>
                  </a:lnTo>
                  <a:close/>
                </a:path>
                <a:path w="257809" h="137160">
                  <a:moveTo>
                    <a:pt x="80860" y="41732"/>
                  </a:moveTo>
                  <a:lnTo>
                    <a:pt x="80746" y="40690"/>
                  </a:lnTo>
                  <a:lnTo>
                    <a:pt x="79997" y="37172"/>
                  </a:lnTo>
                  <a:lnTo>
                    <a:pt x="76492" y="34925"/>
                  </a:lnTo>
                  <a:lnTo>
                    <a:pt x="69405" y="36423"/>
                  </a:lnTo>
                  <a:lnTo>
                    <a:pt x="67132" y="39878"/>
                  </a:lnTo>
                  <a:lnTo>
                    <a:pt x="68224" y="44983"/>
                  </a:lnTo>
                  <a:lnTo>
                    <a:pt x="69138" y="46291"/>
                  </a:lnTo>
                  <a:lnTo>
                    <a:pt x="70332" y="47205"/>
                  </a:lnTo>
                  <a:lnTo>
                    <a:pt x="68287" y="48348"/>
                  </a:lnTo>
                  <a:lnTo>
                    <a:pt x="67208" y="50749"/>
                  </a:lnTo>
                  <a:lnTo>
                    <a:pt x="68859" y="55651"/>
                  </a:lnTo>
                  <a:lnTo>
                    <a:pt x="71704" y="57061"/>
                  </a:lnTo>
                  <a:lnTo>
                    <a:pt x="75311" y="55867"/>
                  </a:lnTo>
                  <a:lnTo>
                    <a:pt x="76047" y="55219"/>
                  </a:lnTo>
                  <a:lnTo>
                    <a:pt x="76644" y="54457"/>
                  </a:lnTo>
                  <a:lnTo>
                    <a:pt x="76250" y="53632"/>
                  </a:lnTo>
                  <a:lnTo>
                    <a:pt x="75031" y="52870"/>
                  </a:lnTo>
                  <a:lnTo>
                    <a:pt x="74028" y="51739"/>
                  </a:lnTo>
                  <a:lnTo>
                    <a:pt x="73317" y="49682"/>
                  </a:lnTo>
                  <a:lnTo>
                    <a:pt x="73190" y="48475"/>
                  </a:lnTo>
                  <a:lnTo>
                    <a:pt x="72136" y="48285"/>
                  </a:lnTo>
                  <a:lnTo>
                    <a:pt x="73190" y="48463"/>
                  </a:lnTo>
                  <a:lnTo>
                    <a:pt x="73050" y="45643"/>
                  </a:lnTo>
                  <a:lnTo>
                    <a:pt x="74739" y="42951"/>
                  </a:lnTo>
                  <a:lnTo>
                    <a:pt x="78663" y="41592"/>
                  </a:lnTo>
                  <a:lnTo>
                    <a:pt x="79794" y="41541"/>
                  </a:lnTo>
                  <a:lnTo>
                    <a:pt x="80860" y="41732"/>
                  </a:lnTo>
                  <a:close/>
                </a:path>
                <a:path w="257809" h="137160">
                  <a:moveTo>
                    <a:pt x="87401" y="90690"/>
                  </a:moveTo>
                  <a:lnTo>
                    <a:pt x="86715" y="88734"/>
                  </a:lnTo>
                  <a:lnTo>
                    <a:pt x="84886" y="87312"/>
                  </a:lnTo>
                  <a:lnTo>
                    <a:pt x="79908" y="87350"/>
                  </a:lnTo>
                  <a:lnTo>
                    <a:pt x="77673" y="89585"/>
                  </a:lnTo>
                  <a:lnTo>
                    <a:pt x="77711" y="95097"/>
                  </a:lnTo>
                  <a:lnTo>
                    <a:pt x="79971" y="97307"/>
                  </a:lnTo>
                  <a:lnTo>
                    <a:pt x="83807" y="97282"/>
                  </a:lnTo>
                  <a:lnTo>
                    <a:pt x="84734" y="96875"/>
                  </a:lnTo>
                  <a:lnTo>
                    <a:pt x="85534" y="96278"/>
                  </a:lnTo>
                  <a:lnTo>
                    <a:pt x="84797" y="94157"/>
                  </a:lnTo>
                  <a:lnTo>
                    <a:pt x="85648" y="91935"/>
                  </a:lnTo>
                  <a:lnTo>
                    <a:pt x="87401" y="90690"/>
                  </a:lnTo>
                  <a:close/>
                </a:path>
                <a:path w="257809" h="137160">
                  <a:moveTo>
                    <a:pt x="87769" y="27724"/>
                  </a:moveTo>
                  <a:lnTo>
                    <a:pt x="85090" y="27686"/>
                  </a:lnTo>
                  <a:lnTo>
                    <a:pt x="82588" y="26022"/>
                  </a:lnTo>
                  <a:lnTo>
                    <a:pt x="81368" y="22567"/>
                  </a:lnTo>
                  <a:lnTo>
                    <a:pt x="81267" y="21742"/>
                  </a:lnTo>
                  <a:lnTo>
                    <a:pt x="81305" y="20955"/>
                  </a:lnTo>
                  <a:lnTo>
                    <a:pt x="80416" y="21348"/>
                  </a:lnTo>
                  <a:lnTo>
                    <a:pt x="78562" y="22936"/>
                  </a:lnTo>
                  <a:lnTo>
                    <a:pt x="77901" y="25031"/>
                  </a:lnTo>
                  <a:lnTo>
                    <a:pt x="79451" y="29616"/>
                  </a:lnTo>
                  <a:lnTo>
                    <a:pt x="82296" y="31013"/>
                  </a:lnTo>
                  <a:lnTo>
                    <a:pt x="86207" y="29718"/>
                  </a:lnTo>
                  <a:lnTo>
                    <a:pt x="87185" y="28816"/>
                  </a:lnTo>
                  <a:lnTo>
                    <a:pt x="87769" y="27724"/>
                  </a:lnTo>
                  <a:close/>
                </a:path>
                <a:path w="257809" h="137160">
                  <a:moveTo>
                    <a:pt x="88417" y="99237"/>
                  </a:moveTo>
                  <a:lnTo>
                    <a:pt x="87960" y="99060"/>
                  </a:lnTo>
                  <a:lnTo>
                    <a:pt x="87566" y="98793"/>
                  </a:lnTo>
                  <a:lnTo>
                    <a:pt x="87185" y="98488"/>
                  </a:lnTo>
                  <a:lnTo>
                    <a:pt x="87172" y="98945"/>
                  </a:lnTo>
                  <a:lnTo>
                    <a:pt x="87236" y="99402"/>
                  </a:lnTo>
                  <a:lnTo>
                    <a:pt x="87363" y="99860"/>
                  </a:lnTo>
                  <a:lnTo>
                    <a:pt x="87668" y="99606"/>
                  </a:lnTo>
                  <a:lnTo>
                    <a:pt x="88417" y="99237"/>
                  </a:lnTo>
                  <a:close/>
                </a:path>
                <a:path w="257809" h="137160">
                  <a:moveTo>
                    <a:pt x="95745" y="71272"/>
                  </a:moveTo>
                  <a:lnTo>
                    <a:pt x="95694" y="70319"/>
                  </a:lnTo>
                  <a:lnTo>
                    <a:pt x="94411" y="66509"/>
                  </a:lnTo>
                  <a:lnTo>
                    <a:pt x="91516" y="64833"/>
                  </a:lnTo>
                  <a:lnTo>
                    <a:pt x="88607" y="65265"/>
                  </a:lnTo>
                  <a:lnTo>
                    <a:pt x="87960" y="67487"/>
                  </a:lnTo>
                  <a:lnTo>
                    <a:pt x="88773" y="64681"/>
                  </a:lnTo>
                  <a:lnTo>
                    <a:pt x="88887" y="64084"/>
                  </a:lnTo>
                  <a:lnTo>
                    <a:pt x="88861" y="60566"/>
                  </a:lnTo>
                  <a:lnTo>
                    <a:pt x="86969" y="58178"/>
                  </a:lnTo>
                  <a:lnTo>
                    <a:pt x="84353" y="57315"/>
                  </a:lnTo>
                  <a:lnTo>
                    <a:pt x="82981" y="57772"/>
                  </a:lnTo>
                  <a:lnTo>
                    <a:pt x="81559" y="57721"/>
                  </a:lnTo>
                  <a:lnTo>
                    <a:pt x="75730" y="62649"/>
                  </a:lnTo>
                  <a:lnTo>
                    <a:pt x="75742" y="65100"/>
                  </a:lnTo>
                  <a:lnTo>
                    <a:pt x="76339" y="66509"/>
                  </a:lnTo>
                  <a:lnTo>
                    <a:pt x="77279" y="67627"/>
                  </a:lnTo>
                  <a:lnTo>
                    <a:pt x="79794" y="66789"/>
                  </a:lnTo>
                  <a:lnTo>
                    <a:pt x="82461" y="67754"/>
                  </a:lnTo>
                  <a:lnTo>
                    <a:pt x="83921" y="69786"/>
                  </a:lnTo>
                  <a:lnTo>
                    <a:pt x="84531" y="70726"/>
                  </a:lnTo>
                  <a:lnTo>
                    <a:pt x="85166" y="72567"/>
                  </a:lnTo>
                  <a:lnTo>
                    <a:pt x="85090" y="73914"/>
                  </a:lnTo>
                  <a:lnTo>
                    <a:pt x="84658" y="75107"/>
                  </a:lnTo>
                  <a:lnTo>
                    <a:pt x="85458" y="76123"/>
                  </a:lnTo>
                  <a:lnTo>
                    <a:pt x="86563" y="76860"/>
                  </a:lnTo>
                  <a:lnTo>
                    <a:pt x="87782" y="77216"/>
                  </a:lnTo>
                  <a:lnTo>
                    <a:pt x="88303" y="74777"/>
                  </a:lnTo>
                  <a:lnTo>
                    <a:pt x="90220" y="72720"/>
                  </a:lnTo>
                  <a:lnTo>
                    <a:pt x="93789" y="71970"/>
                  </a:lnTo>
                  <a:lnTo>
                    <a:pt x="94729" y="71996"/>
                  </a:lnTo>
                  <a:lnTo>
                    <a:pt x="95618" y="72186"/>
                  </a:lnTo>
                  <a:lnTo>
                    <a:pt x="95745" y="71272"/>
                  </a:lnTo>
                  <a:close/>
                </a:path>
                <a:path w="257809" h="137160">
                  <a:moveTo>
                    <a:pt x="97599" y="99034"/>
                  </a:moveTo>
                  <a:lnTo>
                    <a:pt x="96608" y="96088"/>
                  </a:lnTo>
                  <a:lnTo>
                    <a:pt x="95986" y="95377"/>
                  </a:lnTo>
                  <a:lnTo>
                    <a:pt x="95262" y="94805"/>
                  </a:lnTo>
                  <a:lnTo>
                    <a:pt x="95211" y="96621"/>
                  </a:lnTo>
                  <a:lnTo>
                    <a:pt x="94145" y="98247"/>
                  </a:lnTo>
                  <a:lnTo>
                    <a:pt x="92456" y="99072"/>
                  </a:lnTo>
                  <a:lnTo>
                    <a:pt x="93751" y="99593"/>
                  </a:lnTo>
                  <a:lnTo>
                    <a:pt x="94843" y="100596"/>
                  </a:lnTo>
                  <a:lnTo>
                    <a:pt x="95377" y="102146"/>
                  </a:lnTo>
                  <a:lnTo>
                    <a:pt x="95389" y="102412"/>
                  </a:lnTo>
                  <a:lnTo>
                    <a:pt x="96913" y="101130"/>
                  </a:lnTo>
                  <a:lnTo>
                    <a:pt x="97599" y="99034"/>
                  </a:lnTo>
                  <a:close/>
                </a:path>
                <a:path w="257809" h="137160">
                  <a:moveTo>
                    <a:pt x="102971" y="39611"/>
                  </a:moveTo>
                  <a:lnTo>
                    <a:pt x="102933" y="34493"/>
                  </a:lnTo>
                  <a:lnTo>
                    <a:pt x="99974" y="31597"/>
                  </a:lnTo>
                  <a:lnTo>
                    <a:pt x="94310" y="31648"/>
                  </a:lnTo>
                  <a:lnTo>
                    <a:pt x="94310" y="44678"/>
                  </a:lnTo>
                  <a:lnTo>
                    <a:pt x="92443" y="43688"/>
                  </a:lnTo>
                  <a:lnTo>
                    <a:pt x="94310" y="44678"/>
                  </a:lnTo>
                  <a:lnTo>
                    <a:pt x="94310" y="31648"/>
                  </a:lnTo>
                  <a:lnTo>
                    <a:pt x="92710" y="31648"/>
                  </a:lnTo>
                  <a:lnTo>
                    <a:pt x="89789" y="34582"/>
                  </a:lnTo>
                  <a:lnTo>
                    <a:pt x="89814" y="38836"/>
                  </a:lnTo>
                  <a:lnTo>
                    <a:pt x="90373" y="40830"/>
                  </a:lnTo>
                  <a:lnTo>
                    <a:pt x="90741" y="41529"/>
                  </a:lnTo>
                  <a:lnTo>
                    <a:pt x="91224" y="42164"/>
                  </a:lnTo>
                  <a:lnTo>
                    <a:pt x="90792" y="42887"/>
                  </a:lnTo>
                  <a:lnTo>
                    <a:pt x="90500" y="43700"/>
                  </a:lnTo>
                  <a:lnTo>
                    <a:pt x="90297" y="45402"/>
                  </a:lnTo>
                  <a:lnTo>
                    <a:pt x="90360" y="46291"/>
                  </a:lnTo>
                  <a:lnTo>
                    <a:pt x="91338" y="49212"/>
                  </a:lnTo>
                  <a:lnTo>
                    <a:pt x="93052" y="50634"/>
                  </a:lnTo>
                  <a:lnTo>
                    <a:pt x="95021" y="51015"/>
                  </a:lnTo>
                  <a:lnTo>
                    <a:pt x="94488" y="48514"/>
                  </a:lnTo>
                  <a:lnTo>
                    <a:pt x="95491" y="46050"/>
                  </a:lnTo>
                  <a:lnTo>
                    <a:pt x="97396" y="44564"/>
                  </a:lnTo>
                  <a:lnTo>
                    <a:pt x="98171" y="43954"/>
                  </a:lnTo>
                  <a:lnTo>
                    <a:pt x="99060" y="43497"/>
                  </a:lnTo>
                  <a:lnTo>
                    <a:pt x="100444" y="43243"/>
                  </a:lnTo>
                  <a:lnTo>
                    <a:pt x="101231" y="42532"/>
                  </a:lnTo>
                  <a:lnTo>
                    <a:pt x="100850" y="42913"/>
                  </a:lnTo>
                  <a:lnTo>
                    <a:pt x="100444" y="43243"/>
                  </a:lnTo>
                  <a:lnTo>
                    <a:pt x="100990" y="43154"/>
                  </a:lnTo>
                  <a:lnTo>
                    <a:pt x="101536" y="43141"/>
                  </a:lnTo>
                  <a:lnTo>
                    <a:pt x="102069" y="43192"/>
                  </a:lnTo>
                  <a:lnTo>
                    <a:pt x="101930" y="42811"/>
                  </a:lnTo>
                  <a:lnTo>
                    <a:pt x="101765" y="42456"/>
                  </a:lnTo>
                  <a:lnTo>
                    <a:pt x="101549" y="42138"/>
                  </a:lnTo>
                  <a:lnTo>
                    <a:pt x="102425" y="41008"/>
                  </a:lnTo>
                  <a:lnTo>
                    <a:pt x="102971" y="39611"/>
                  </a:lnTo>
                  <a:close/>
                </a:path>
                <a:path w="257809" h="137160">
                  <a:moveTo>
                    <a:pt x="107403" y="127787"/>
                  </a:moveTo>
                  <a:lnTo>
                    <a:pt x="107073" y="127000"/>
                  </a:lnTo>
                  <a:lnTo>
                    <a:pt x="105752" y="125691"/>
                  </a:lnTo>
                  <a:lnTo>
                    <a:pt x="104965" y="125361"/>
                  </a:lnTo>
                  <a:lnTo>
                    <a:pt x="103098" y="125361"/>
                  </a:lnTo>
                  <a:lnTo>
                    <a:pt x="102298" y="125691"/>
                  </a:lnTo>
                  <a:lnTo>
                    <a:pt x="100977" y="127000"/>
                  </a:lnTo>
                  <a:lnTo>
                    <a:pt x="100647" y="127787"/>
                  </a:lnTo>
                  <a:lnTo>
                    <a:pt x="100647" y="129641"/>
                  </a:lnTo>
                  <a:lnTo>
                    <a:pt x="100977" y="130416"/>
                  </a:lnTo>
                  <a:lnTo>
                    <a:pt x="102298" y="131737"/>
                  </a:lnTo>
                  <a:lnTo>
                    <a:pt x="103098" y="132054"/>
                  </a:lnTo>
                  <a:lnTo>
                    <a:pt x="104965" y="132054"/>
                  </a:lnTo>
                  <a:lnTo>
                    <a:pt x="105752" y="131737"/>
                  </a:lnTo>
                  <a:lnTo>
                    <a:pt x="107073" y="130416"/>
                  </a:lnTo>
                  <a:lnTo>
                    <a:pt x="107403" y="129641"/>
                  </a:lnTo>
                  <a:lnTo>
                    <a:pt x="107403" y="127787"/>
                  </a:lnTo>
                  <a:close/>
                </a:path>
                <a:path w="257809" h="137160">
                  <a:moveTo>
                    <a:pt x="114109" y="66903"/>
                  </a:moveTo>
                  <a:lnTo>
                    <a:pt x="113182" y="60286"/>
                  </a:lnTo>
                  <a:lnTo>
                    <a:pt x="110045" y="57937"/>
                  </a:lnTo>
                  <a:lnTo>
                    <a:pt x="104203" y="58762"/>
                  </a:lnTo>
                  <a:lnTo>
                    <a:pt x="102285" y="60502"/>
                  </a:lnTo>
                  <a:lnTo>
                    <a:pt x="101358" y="63550"/>
                  </a:lnTo>
                  <a:lnTo>
                    <a:pt x="101269" y="64439"/>
                  </a:lnTo>
                  <a:lnTo>
                    <a:pt x="101536" y="66344"/>
                  </a:lnTo>
                  <a:lnTo>
                    <a:pt x="101930" y="67233"/>
                  </a:lnTo>
                  <a:lnTo>
                    <a:pt x="102476" y="68008"/>
                  </a:lnTo>
                  <a:lnTo>
                    <a:pt x="103581" y="67856"/>
                  </a:lnTo>
                  <a:lnTo>
                    <a:pt x="105943" y="68021"/>
                  </a:lnTo>
                  <a:lnTo>
                    <a:pt x="107619" y="68986"/>
                  </a:lnTo>
                  <a:lnTo>
                    <a:pt x="108661" y="70510"/>
                  </a:lnTo>
                  <a:lnTo>
                    <a:pt x="111887" y="69913"/>
                  </a:lnTo>
                  <a:lnTo>
                    <a:pt x="114109" y="66903"/>
                  </a:lnTo>
                  <a:close/>
                </a:path>
                <a:path w="257809" h="137160">
                  <a:moveTo>
                    <a:pt x="118732" y="109753"/>
                  </a:moveTo>
                  <a:lnTo>
                    <a:pt x="118694" y="104254"/>
                  </a:lnTo>
                  <a:lnTo>
                    <a:pt x="116433" y="102031"/>
                  </a:lnTo>
                  <a:lnTo>
                    <a:pt x="112026" y="102069"/>
                  </a:lnTo>
                  <a:lnTo>
                    <a:pt x="110655" y="102895"/>
                  </a:lnTo>
                  <a:lnTo>
                    <a:pt x="109753" y="104089"/>
                  </a:lnTo>
                  <a:lnTo>
                    <a:pt x="110096" y="104698"/>
                  </a:lnTo>
                  <a:lnTo>
                    <a:pt x="110490" y="106553"/>
                  </a:lnTo>
                  <a:lnTo>
                    <a:pt x="110045" y="108000"/>
                  </a:lnTo>
                  <a:lnTo>
                    <a:pt x="109156" y="109118"/>
                  </a:lnTo>
                  <a:lnTo>
                    <a:pt x="109956" y="110832"/>
                  </a:lnTo>
                  <a:lnTo>
                    <a:pt x="111696" y="112039"/>
                  </a:lnTo>
                  <a:lnTo>
                    <a:pt x="116497" y="112014"/>
                  </a:lnTo>
                  <a:lnTo>
                    <a:pt x="118732" y="109753"/>
                  </a:lnTo>
                  <a:close/>
                </a:path>
                <a:path w="257809" h="137160">
                  <a:moveTo>
                    <a:pt x="122529" y="72250"/>
                  </a:moveTo>
                  <a:lnTo>
                    <a:pt x="120891" y="71158"/>
                  </a:lnTo>
                  <a:lnTo>
                    <a:pt x="118795" y="70777"/>
                  </a:lnTo>
                  <a:lnTo>
                    <a:pt x="115430" y="71894"/>
                  </a:lnTo>
                  <a:lnTo>
                    <a:pt x="114338" y="72745"/>
                  </a:lnTo>
                  <a:lnTo>
                    <a:pt x="113563" y="73799"/>
                  </a:lnTo>
                  <a:lnTo>
                    <a:pt x="112496" y="72478"/>
                  </a:lnTo>
                  <a:lnTo>
                    <a:pt x="110934" y="71602"/>
                  </a:lnTo>
                  <a:lnTo>
                    <a:pt x="109143" y="71412"/>
                  </a:lnTo>
                  <a:lnTo>
                    <a:pt x="110401" y="74866"/>
                  </a:lnTo>
                  <a:lnTo>
                    <a:pt x="108788" y="78193"/>
                  </a:lnTo>
                  <a:lnTo>
                    <a:pt x="104482" y="79679"/>
                  </a:lnTo>
                  <a:lnTo>
                    <a:pt x="103212" y="79654"/>
                  </a:lnTo>
                  <a:lnTo>
                    <a:pt x="102057" y="79286"/>
                  </a:lnTo>
                  <a:lnTo>
                    <a:pt x="102717" y="82219"/>
                  </a:lnTo>
                  <a:lnTo>
                    <a:pt x="105359" y="84416"/>
                  </a:lnTo>
                  <a:lnTo>
                    <a:pt x="110667" y="84378"/>
                  </a:lnTo>
                  <a:lnTo>
                    <a:pt x="112560" y="83312"/>
                  </a:lnTo>
                  <a:lnTo>
                    <a:pt x="113741" y="81724"/>
                  </a:lnTo>
                  <a:lnTo>
                    <a:pt x="115417" y="83781"/>
                  </a:lnTo>
                  <a:lnTo>
                    <a:pt x="118262" y="84721"/>
                  </a:lnTo>
                  <a:lnTo>
                    <a:pt x="121069" y="83769"/>
                  </a:lnTo>
                  <a:lnTo>
                    <a:pt x="118795" y="83362"/>
                  </a:lnTo>
                  <a:lnTo>
                    <a:pt x="116890" y="81635"/>
                  </a:lnTo>
                  <a:lnTo>
                    <a:pt x="115697" y="76111"/>
                  </a:lnTo>
                  <a:lnTo>
                    <a:pt x="117729" y="73012"/>
                  </a:lnTo>
                  <a:lnTo>
                    <a:pt x="121450" y="72224"/>
                  </a:lnTo>
                  <a:lnTo>
                    <a:pt x="122529" y="72250"/>
                  </a:lnTo>
                  <a:close/>
                </a:path>
                <a:path w="257809" h="137160">
                  <a:moveTo>
                    <a:pt x="125349" y="129057"/>
                  </a:moveTo>
                  <a:lnTo>
                    <a:pt x="125323" y="125349"/>
                  </a:lnTo>
                  <a:lnTo>
                    <a:pt x="123799" y="123863"/>
                  </a:lnTo>
                  <a:lnTo>
                    <a:pt x="121793" y="123888"/>
                  </a:lnTo>
                  <a:lnTo>
                    <a:pt x="120764" y="124129"/>
                  </a:lnTo>
                  <a:lnTo>
                    <a:pt x="120789" y="125539"/>
                  </a:lnTo>
                  <a:lnTo>
                    <a:pt x="119951" y="126796"/>
                  </a:lnTo>
                  <a:lnTo>
                    <a:pt x="118592" y="127279"/>
                  </a:lnTo>
                  <a:lnTo>
                    <a:pt x="118605" y="127914"/>
                  </a:lnTo>
                  <a:lnTo>
                    <a:pt x="118833" y="128473"/>
                  </a:lnTo>
                  <a:lnTo>
                    <a:pt x="119748" y="129921"/>
                  </a:lnTo>
                  <a:lnTo>
                    <a:pt x="120777" y="130581"/>
                  </a:lnTo>
                  <a:lnTo>
                    <a:pt x="123850" y="130556"/>
                  </a:lnTo>
                  <a:lnTo>
                    <a:pt x="125349" y="129057"/>
                  </a:lnTo>
                  <a:close/>
                </a:path>
                <a:path w="257809" h="137160">
                  <a:moveTo>
                    <a:pt x="130975" y="49568"/>
                  </a:moveTo>
                  <a:lnTo>
                    <a:pt x="130962" y="48348"/>
                  </a:lnTo>
                  <a:lnTo>
                    <a:pt x="129667" y="44488"/>
                  </a:lnTo>
                  <a:lnTo>
                    <a:pt x="127203" y="42811"/>
                  </a:lnTo>
                  <a:lnTo>
                    <a:pt x="124523" y="42722"/>
                  </a:lnTo>
                  <a:lnTo>
                    <a:pt x="125031" y="41681"/>
                  </a:lnTo>
                  <a:lnTo>
                    <a:pt x="125247" y="40487"/>
                  </a:lnTo>
                  <a:lnTo>
                    <a:pt x="124599" y="35979"/>
                  </a:lnTo>
                  <a:lnTo>
                    <a:pt x="121539" y="33680"/>
                  </a:lnTo>
                  <a:lnTo>
                    <a:pt x="120484" y="33832"/>
                  </a:lnTo>
                  <a:lnTo>
                    <a:pt x="120484" y="44551"/>
                  </a:lnTo>
                  <a:lnTo>
                    <a:pt x="118745" y="45021"/>
                  </a:lnTo>
                  <a:lnTo>
                    <a:pt x="119532" y="44792"/>
                  </a:lnTo>
                  <a:lnTo>
                    <a:pt x="120256" y="44018"/>
                  </a:lnTo>
                  <a:lnTo>
                    <a:pt x="119545" y="44792"/>
                  </a:lnTo>
                  <a:lnTo>
                    <a:pt x="120484" y="44551"/>
                  </a:lnTo>
                  <a:lnTo>
                    <a:pt x="120484" y="33832"/>
                  </a:lnTo>
                  <a:lnTo>
                    <a:pt x="117005" y="34315"/>
                  </a:lnTo>
                  <a:lnTo>
                    <a:pt x="115925" y="34848"/>
                  </a:lnTo>
                  <a:lnTo>
                    <a:pt x="115062" y="35598"/>
                  </a:lnTo>
                  <a:lnTo>
                    <a:pt x="116751" y="35941"/>
                  </a:lnTo>
                  <a:lnTo>
                    <a:pt x="118224" y="37058"/>
                  </a:lnTo>
                  <a:lnTo>
                    <a:pt x="119710" y="41376"/>
                  </a:lnTo>
                  <a:lnTo>
                    <a:pt x="118313" y="44196"/>
                  </a:lnTo>
                  <a:lnTo>
                    <a:pt x="115722" y="45085"/>
                  </a:lnTo>
                  <a:lnTo>
                    <a:pt x="116801" y="45707"/>
                  </a:lnTo>
                  <a:lnTo>
                    <a:pt x="117386" y="45885"/>
                  </a:lnTo>
                  <a:lnTo>
                    <a:pt x="115836" y="47078"/>
                  </a:lnTo>
                  <a:lnTo>
                    <a:pt x="114820" y="48945"/>
                  </a:lnTo>
                  <a:lnTo>
                    <a:pt x="114884" y="51435"/>
                  </a:lnTo>
                  <a:lnTo>
                    <a:pt x="115100" y="54825"/>
                  </a:lnTo>
                  <a:lnTo>
                    <a:pt x="117919" y="57505"/>
                  </a:lnTo>
                  <a:lnTo>
                    <a:pt x="121373" y="57531"/>
                  </a:lnTo>
                  <a:lnTo>
                    <a:pt x="120853" y="54140"/>
                  </a:lnTo>
                  <a:lnTo>
                    <a:pt x="123050" y="50901"/>
                  </a:lnTo>
                  <a:lnTo>
                    <a:pt x="126479" y="50165"/>
                  </a:lnTo>
                  <a:lnTo>
                    <a:pt x="127419" y="50038"/>
                  </a:lnTo>
                  <a:lnTo>
                    <a:pt x="127889" y="50038"/>
                  </a:lnTo>
                  <a:lnTo>
                    <a:pt x="127406" y="46888"/>
                  </a:lnTo>
                  <a:lnTo>
                    <a:pt x="124675" y="44475"/>
                  </a:lnTo>
                  <a:lnTo>
                    <a:pt x="127406" y="46888"/>
                  </a:lnTo>
                  <a:lnTo>
                    <a:pt x="127889" y="50038"/>
                  </a:lnTo>
                  <a:lnTo>
                    <a:pt x="128892" y="50038"/>
                  </a:lnTo>
                  <a:lnTo>
                    <a:pt x="129844" y="50292"/>
                  </a:lnTo>
                  <a:lnTo>
                    <a:pt x="130708" y="50698"/>
                  </a:lnTo>
                  <a:lnTo>
                    <a:pt x="130975" y="49568"/>
                  </a:lnTo>
                  <a:close/>
                </a:path>
                <a:path w="257809" h="137160">
                  <a:moveTo>
                    <a:pt x="133210" y="104940"/>
                  </a:moveTo>
                  <a:lnTo>
                    <a:pt x="132232" y="105486"/>
                  </a:lnTo>
                  <a:lnTo>
                    <a:pt x="128943" y="106184"/>
                  </a:lnTo>
                  <a:lnTo>
                    <a:pt x="126276" y="104457"/>
                  </a:lnTo>
                  <a:lnTo>
                    <a:pt x="125628" y="101422"/>
                  </a:lnTo>
                  <a:lnTo>
                    <a:pt x="125691" y="100761"/>
                  </a:lnTo>
                  <a:lnTo>
                    <a:pt x="123736" y="101942"/>
                  </a:lnTo>
                  <a:lnTo>
                    <a:pt x="128143" y="110223"/>
                  </a:lnTo>
                  <a:lnTo>
                    <a:pt x="130581" y="109397"/>
                  </a:lnTo>
                  <a:lnTo>
                    <a:pt x="131203" y="108978"/>
                  </a:lnTo>
                  <a:lnTo>
                    <a:pt x="132676" y="107530"/>
                  </a:lnTo>
                  <a:lnTo>
                    <a:pt x="133210" y="106273"/>
                  </a:lnTo>
                  <a:lnTo>
                    <a:pt x="133210" y="104940"/>
                  </a:lnTo>
                  <a:close/>
                </a:path>
                <a:path w="257809" h="137160">
                  <a:moveTo>
                    <a:pt x="138912" y="34556"/>
                  </a:moveTo>
                  <a:lnTo>
                    <a:pt x="136398" y="34061"/>
                  </a:lnTo>
                  <a:lnTo>
                    <a:pt x="134289" y="32143"/>
                  </a:lnTo>
                  <a:lnTo>
                    <a:pt x="133718" y="29502"/>
                  </a:lnTo>
                  <a:lnTo>
                    <a:pt x="133654" y="28905"/>
                  </a:lnTo>
                  <a:lnTo>
                    <a:pt x="133286" y="29121"/>
                  </a:lnTo>
                  <a:lnTo>
                    <a:pt x="132638" y="29337"/>
                  </a:lnTo>
                  <a:lnTo>
                    <a:pt x="131991" y="29298"/>
                  </a:lnTo>
                  <a:lnTo>
                    <a:pt x="131381" y="29133"/>
                  </a:lnTo>
                  <a:lnTo>
                    <a:pt x="131876" y="32283"/>
                  </a:lnTo>
                  <a:lnTo>
                    <a:pt x="134594" y="34683"/>
                  </a:lnTo>
                  <a:lnTo>
                    <a:pt x="138252" y="34658"/>
                  </a:lnTo>
                  <a:lnTo>
                    <a:pt x="138912" y="34556"/>
                  </a:lnTo>
                  <a:close/>
                </a:path>
                <a:path w="257809" h="137160">
                  <a:moveTo>
                    <a:pt x="144653" y="109575"/>
                  </a:moveTo>
                  <a:lnTo>
                    <a:pt x="144627" y="106349"/>
                  </a:lnTo>
                  <a:lnTo>
                    <a:pt x="143738" y="103416"/>
                  </a:lnTo>
                  <a:lnTo>
                    <a:pt x="141871" y="101866"/>
                  </a:lnTo>
                  <a:lnTo>
                    <a:pt x="137642" y="101892"/>
                  </a:lnTo>
                  <a:lnTo>
                    <a:pt x="136042" y="103022"/>
                  </a:lnTo>
                  <a:lnTo>
                    <a:pt x="135204" y="104597"/>
                  </a:lnTo>
                  <a:lnTo>
                    <a:pt x="135661" y="104267"/>
                  </a:lnTo>
                  <a:lnTo>
                    <a:pt x="137706" y="103581"/>
                  </a:lnTo>
                  <a:lnTo>
                    <a:pt x="139623" y="104508"/>
                  </a:lnTo>
                  <a:lnTo>
                    <a:pt x="140817" y="108013"/>
                  </a:lnTo>
                  <a:lnTo>
                    <a:pt x="139877" y="109918"/>
                  </a:lnTo>
                  <a:lnTo>
                    <a:pt x="137502" y="110718"/>
                  </a:lnTo>
                  <a:lnTo>
                    <a:pt x="136880" y="110680"/>
                  </a:lnTo>
                  <a:lnTo>
                    <a:pt x="136283" y="110540"/>
                  </a:lnTo>
                  <a:lnTo>
                    <a:pt x="137185" y="111340"/>
                  </a:lnTo>
                  <a:lnTo>
                    <a:pt x="138341" y="111848"/>
                  </a:lnTo>
                  <a:lnTo>
                    <a:pt x="142405" y="111823"/>
                  </a:lnTo>
                  <a:lnTo>
                    <a:pt x="144653" y="109575"/>
                  </a:lnTo>
                  <a:close/>
                </a:path>
                <a:path w="257809" h="137160">
                  <a:moveTo>
                    <a:pt x="154089" y="23939"/>
                  </a:moveTo>
                  <a:lnTo>
                    <a:pt x="153327" y="24041"/>
                  </a:lnTo>
                  <a:lnTo>
                    <a:pt x="153441" y="24269"/>
                  </a:lnTo>
                  <a:lnTo>
                    <a:pt x="153504" y="24434"/>
                  </a:lnTo>
                  <a:lnTo>
                    <a:pt x="153593" y="24587"/>
                  </a:lnTo>
                  <a:lnTo>
                    <a:pt x="153720" y="24345"/>
                  </a:lnTo>
                  <a:lnTo>
                    <a:pt x="153898" y="24142"/>
                  </a:lnTo>
                  <a:lnTo>
                    <a:pt x="154089" y="23939"/>
                  </a:lnTo>
                  <a:close/>
                </a:path>
                <a:path w="257809" h="137160">
                  <a:moveTo>
                    <a:pt x="154825" y="82918"/>
                  </a:moveTo>
                  <a:lnTo>
                    <a:pt x="149555" y="76911"/>
                  </a:lnTo>
                  <a:lnTo>
                    <a:pt x="150329" y="77597"/>
                  </a:lnTo>
                  <a:lnTo>
                    <a:pt x="150952" y="78447"/>
                  </a:lnTo>
                  <a:lnTo>
                    <a:pt x="151765" y="82207"/>
                  </a:lnTo>
                  <a:lnTo>
                    <a:pt x="150025" y="84861"/>
                  </a:lnTo>
                  <a:lnTo>
                    <a:pt x="144907" y="85940"/>
                  </a:lnTo>
                  <a:lnTo>
                    <a:pt x="142633" y="84594"/>
                  </a:lnTo>
                  <a:lnTo>
                    <a:pt x="141719" y="82448"/>
                  </a:lnTo>
                  <a:lnTo>
                    <a:pt x="141719" y="82588"/>
                  </a:lnTo>
                  <a:lnTo>
                    <a:pt x="141592" y="82143"/>
                  </a:lnTo>
                  <a:lnTo>
                    <a:pt x="141427" y="81902"/>
                  </a:lnTo>
                  <a:lnTo>
                    <a:pt x="141300" y="81330"/>
                  </a:lnTo>
                  <a:lnTo>
                    <a:pt x="141351" y="80822"/>
                  </a:lnTo>
                  <a:lnTo>
                    <a:pt x="140957" y="79971"/>
                  </a:lnTo>
                  <a:lnTo>
                    <a:pt x="139611" y="78092"/>
                  </a:lnTo>
                  <a:lnTo>
                    <a:pt x="137845" y="77101"/>
                  </a:lnTo>
                  <a:lnTo>
                    <a:pt x="133489" y="77139"/>
                  </a:lnTo>
                  <a:lnTo>
                    <a:pt x="131470" y="78549"/>
                  </a:lnTo>
                  <a:lnTo>
                    <a:pt x="130213" y="81305"/>
                  </a:lnTo>
                  <a:lnTo>
                    <a:pt x="130022" y="82118"/>
                  </a:lnTo>
                  <a:lnTo>
                    <a:pt x="130048" y="86207"/>
                  </a:lnTo>
                  <a:lnTo>
                    <a:pt x="132689" y="88798"/>
                  </a:lnTo>
                  <a:lnTo>
                    <a:pt x="138874" y="88747"/>
                  </a:lnTo>
                  <a:lnTo>
                    <a:pt x="141262" y="86588"/>
                  </a:lnTo>
                  <a:lnTo>
                    <a:pt x="141719" y="83108"/>
                  </a:lnTo>
                  <a:lnTo>
                    <a:pt x="141732" y="84315"/>
                  </a:lnTo>
                  <a:lnTo>
                    <a:pt x="141808" y="84823"/>
                  </a:lnTo>
                  <a:lnTo>
                    <a:pt x="142735" y="87591"/>
                  </a:lnTo>
                  <a:lnTo>
                    <a:pt x="144640" y="89141"/>
                  </a:lnTo>
                  <a:lnTo>
                    <a:pt x="147942" y="89865"/>
                  </a:lnTo>
                  <a:lnTo>
                    <a:pt x="149136" y="89839"/>
                  </a:lnTo>
                  <a:lnTo>
                    <a:pt x="154724" y="84353"/>
                  </a:lnTo>
                  <a:lnTo>
                    <a:pt x="154825" y="82918"/>
                  </a:lnTo>
                  <a:close/>
                </a:path>
                <a:path w="257809" h="137160">
                  <a:moveTo>
                    <a:pt x="158699" y="54089"/>
                  </a:moveTo>
                  <a:lnTo>
                    <a:pt x="157264" y="53467"/>
                  </a:lnTo>
                  <a:lnTo>
                    <a:pt x="156108" y="52273"/>
                  </a:lnTo>
                  <a:lnTo>
                    <a:pt x="155587" y="49872"/>
                  </a:lnTo>
                  <a:lnTo>
                    <a:pt x="155663" y="49123"/>
                  </a:lnTo>
                  <a:lnTo>
                    <a:pt x="155854" y="48399"/>
                  </a:lnTo>
                  <a:lnTo>
                    <a:pt x="154762" y="47650"/>
                  </a:lnTo>
                  <a:lnTo>
                    <a:pt x="153454" y="47256"/>
                  </a:lnTo>
                  <a:lnTo>
                    <a:pt x="151422" y="47269"/>
                  </a:lnTo>
                  <a:lnTo>
                    <a:pt x="150736" y="47345"/>
                  </a:lnTo>
                  <a:lnTo>
                    <a:pt x="146723" y="48666"/>
                  </a:lnTo>
                  <a:lnTo>
                    <a:pt x="144894" y="52197"/>
                  </a:lnTo>
                  <a:lnTo>
                    <a:pt x="145846" y="55524"/>
                  </a:lnTo>
                  <a:lnTo>
                    <a:pt x="146240" y="56553"/>
                  </a:lnTo>
                  <a:lnTo>
                    <a:pt x="142633" y="56540"/>
                  </a:lnTo>
                  <a:lnTo>
                    <a:pt x="139992" y="58813"/>
                  </a:lnTo>
                  <a:lnTo>
                    <a:pt x="139331" y="62471"/>
                  </a:lnTo>
                  <a:lnTo>
                    <a:pt x="139319" y="66687"/>
                  </a:lnTo>
                  <a:lnTo>
                    <a:pt x="142290" y="69583"/>
                  </a:lnTo>
                  <a:lnTo>
                    <a:pt x="149542" y="69532"/>
                  </a:lnTo>
                  <a:lnTo>
                    <a:pt x="152476" y="66586"/>
                  </a:lnTo>
                  <a:lnTo>
                    <a:pt x="152438" y="62014"/>
                  </a:lnTo>
                  <a:lnTo>
                    <a:pt x="152196" y="61087"/>
                  </a:lnTo>
                  <a:lnTo>
                    <a:pt x="151803" y="60274"/>
                  </a:lnTo>
                  <a:lnTo>
                    <a:pt x="152603" y="60299"/>
                  </a:lnTo>
                  <a:lnTo>
                    <a:pt x="153416" y="60210"/>
                  </a:lnTo>
                  <a:lnTo>
                    <a:pt x="156870" y="59067"/>
                  </a:lnTo>
                  <a:lnTo>
                    <a:pt x="158559" y="56692"/>
                  </a:lnTo>
                  <a:lnTo>
                    <a:pt x="158699" y="54089"/>
                  </a:lnTo>
                  <a:close/>
                </a:path>
                <a:path w="257809" h="137160">
                  <a:moveTo>
                    <a:pt x="164071" y="91401"/>
                  </a:moveTo>
                  <a:lnTo>
                    <a:pt x="164045" y="87452"/>
                  </a:lnTo>
                  <a:lnTo>
                    <a:pt x="161785" y="85229"/>
                  </a:lnTo>
                  <a:lnTo>
                    <a:pt x="158115" y="85255"/>
                  </a:lnTo>
                  <a:lnTo>
                    <a:pt x="157314" y="85559"/>
                  </a:lnTo>
                  <a:lnTo>
                    <a:pt x="155041" y="86906"/>
                  </a:lnTo>
                  <a:lnTo>
                    <a:pt x="154012" y="88442"/>
                  </a:lnTo>
                  <a:lnTo>
                    <a:pt x="154038" y="93027"/>
                  </a:lnTo>
                  <a:lnTo>
                    <a:pt x="156298" y="95237"/>
                  </a:lnTo>
                  <a:lnTo>
                    <a:pt x="160642" y="95211"/>
                  </a:lnTo>
                  <a:lnTo>
                    <a:pt x="161988" y="94449"/>
                  </a:lnTo>
                  <a:lnTo>
                    <a:pt x="163601" y="92468"/>
                  </a:lnTo>
                  <a:lnTo>
                    <a:pt x="164071" y="91401"/>
                  </a:lnTo>
                  <a:close/>
                </a:path>
                <a:path w="257809" h="137160">
                  <a:moveTo>
                    <a:pt x="167335" y="26276"/>
                  </a:moveTo>
                  <a:lnTo>
                    <a:pt x="166585" y="24269"/>
                  </a:lnTo>
                  <a:lnTo>
                    <a:pt x="165074" y="24434"/>
                  </a:lnTo>
                  <a:lnTo>
                    <a:pt x="163677" y="23901"/>
                  </a:lnTo>
                  <a:lnTo>
                    <a:pt x="162636" y="22910"/>
                  </a:lnTo>
                  <a:lnTo>
                    <a:pt x="158203" y="23329"/>
                  </a:lnTo>
                  <a:lnTo>
                    <a:pt x="158864" y="23723"/>
                  </a:lnTo>
                  <a:lnTo>
                    <a:pt x="159435" y="24307"/>
                  </a:lnTo>
                  <a:lnTo>
                    <a:pt x="160312" y="26835"/>
                  </a:lnTo>
                  <a:lnTo>
                    <a:pt x="159385" y="28740"/>
                  </a:lnTo>
                  <a:lnTo>
                    <a:pt x="156438" y="29768"/>
                  </a:lnTo>
                  <a:lnTo>
                    <a:pt x="155181" y="29438"/>
                  </a:lnTo>
                  <a:lnTo>
                    <a:pt x="154305" y="28651"/>
                  </a:lnTo>
                  <a:lnTo>
                    <a:pt x="155092" y="31102"/>
                  </a:lnTo>
                  <a:lnTo>
                    <a:pt x="156768" y="32600"/>
                  </a:lnTo>
                  <a:lnTo>
                    <a:pt x="158737" y="33185"/>
                  </a:lnTo>
                  <a:lnTo>
                    <a:pt x="159131" y="32448"/>
                  </a:lnTo>
                  <a:lnTo>
                    <a:pt x="159778" y="31851"/>
                  </a:lnTo>
                  <a:lnTo>
                    <a:pt x="161074" y="31419"/>
                  </a:lnTo>
                  <a:lnTo>
                    <a:pt x="161975" y="31394"/>
                  </a:lnTo>
                  <a:lnTo>
                    <a:pt x="163068" y="31140"/>
                  </a:lnTo>
                  <a:lnTo>
                    <a:pt x="164249" y="31140"/>
                  </a:lnTo>
                  <a:lnTo>
                    <a:pt x="165392" y="31394"/>
                  </a:lnTo>
                  <a:lnTo>
                    <a:pt x="166039" y="30708"/>
                  </a:lnTo>
                  <a:lnTo>
                    <a:pt x="166535" y="29895"/>
                  </a:lnTo>
                  <a:lnTo>
                    <a:pt x="167271" y="27711"/>
                  </a:lnTo>
                  <a:lnTo>
                    <a:pt x="167335" y="26276"/>
                  </a:lnTo>
                  <a:close/>
                </a:path>
                <a:path w="257809" h="137160">
                  <a:moveTo>
                    <a:pt x="167906" y="110324"/>
                  </a:moveTo>
                  <a:lnTo>
                    <a:pt x="166598" y="106413"/>
                  </a:lnTo>
                  <a:lnTo>
                    <a:pt x="165531" y="105410"/>
                  </a:lnTo>
                  <a:lnTo>
                    <a:pt x="164033" y="104775"/>
                  </a:lnTo>
                  <a:lnTo>
                    <a:pt x="163537" y="104660"/>
                  </a:lnTo>
                  <a:lnTo>
                    <a:pt x="164236" y="105054"/>
                  </a:lnTo>
                  <a:lnTo>
                    <a:pt x="164807" y="105651"/>
                  </a:lnTo>
                  <a:lnTo>
                    <a:pt x="165696" y="108191"/>
                  </a:lnTo>
                  <a:lnTo>
                    <a:pt x="164769" y="110109"/>
                  </a:lnTo>
                  <a:lnTo>
                    <a:pt x="161251" y="111315"/>
                  </a:lnTo>
                  <a:lnTo>
                    <a:pt x="159334" y="110401"/>
                  </a:lnTo>
                  <a:lnTo>
                    <a:pt x="158318" y="107505"/>
                  </a:lnTo>
                  <a:lnTo>
                    <a:pt x="158635" y="106324"/>
                  </a:lnTo>
                  <a:lnTo>
                    <a:pt x="159359" y="105460"/>
                  </a:lnTo>
                  <a:lnTo>
                    <a:pt x="158877" y="105803"/>
                  </a:lnTo>
                  <a:lnTo>
                    <a:pt x="157683" y="106934"/>
                  </a:lnTo>
                  <a:lnTo>
                    <a:pt x="157162" y="108585"/>
                  </a:lnTo>
                  <a:lnTo>
                    <a:pt x="157505" y="110502"/>
                  </a:lnTo>
                  <a:lnTo>
                    <a:pt x="157467" y="110731"/>
                  </a:lnTo>
                  <a:lnTo>
                    <a:pt x="157632" y="111226"/>
                  </a:lnTo>
                  <a:lnTo>
                    <a:pt x="157911" y="111607"/>
                  </a:lnTo>
                  <a:lnTo>
                    <a:pt x="158216" y="112204"/>
                  </a:lnTo>
                  <a:lnTo>
                    <a:pt x="158623" y="112712"/>
                  </a:lnTo>
                  <a:lnTo>
                    <a:pt x="160413" y="114223"/>
                  </a:lnTo>
                  <a:lnTo>
                    <a:pt x="162179" y="114693"/>
                  </a:lnTo>
                  <a:lnTo>
                    <a:pt x="164020" y="114084"/>
                  </a:lnTo>
                  <a:lnTo>
                    <a:pt x="164198" y="113957"/>
                  </a:lnTo>
                  <a:lnTo>
                    <a:pt x="166611" y="112953"/>
                  </a:lnTo>
                  <a:lnTo>
                    <a:pt x="167906" y="110324"/>
                  </a:lnTo>
                  <a:close/>
                </a:path>
                <a:path w="257809" h="137160">
                  <a:moveTo>
                    <a:pt x="170294" y="41224"/>
                  </a:moveTo>
                  <a:lnTo>
                    <a:pt x="170243" y="34620"/>
                  </a:lnTo>
                  <a:lnTo>
                    <a:pt x="168173" y="32131"/>
                  </a:lnTo>
                  <a:lnTo>
                    <a:pt x="164249" y="31140"/>
                  </a:lnTo>
                  <a:lnTo>
                    <a:pt x="163068" y="31153"/>
                  </a:lnTo>
                  <a:lnTo>
                    <a:pt x="161975" y="31407"/>
                  </a:lnTo>
                  <a:lnTo>
                    <a:pt x="163271" y="31496"/>
                  </a:lnTo>
                  <a:lnTo>
                    <a:pt x="164452" y="32346"/>
                  </a:lnTo>
                  <a:lnTo>
                    <a:pt x="165506" y="35407"/>
                  </a:lnTo>
                  <a:lnTo>
                    <a:pt x="164566" y="37299"/>
                  </a:lnTo>
                  <a:lnTo>
                    <a:pt x="161036" y="38493"/>
                  </a:lnTo>
                  <a:lnTo>
                    <a:pt x="159118" y="37566"/>
                  </a:lnTo>
                  <a:lnTo>
                    <a:pt x="158267" y="35052"/>
                  </a:lnTo>
                  <a:lnTo>
                    <a:pt x="158330" y="34290"/>
                  </a:lnTo>
                  <a:lnTo>
                    <a:pt x="158597" y="33604"/>
                  </a:lnTo>
                  <a:lnTo>
                    <a:pt x="157670" y="34734"/>
                  </a:lnTo>
                  <a:lnTo>
                    <a:pt x="157111" y="36144"/>
                  </a:lnTo>
                  <a:lnTo>
                    <a:pt x="157200" y="41363"/>
                  </a:lnTo>
                  <a:lnTo>
                    <a:pt x="160134" y="44221"/>
                  </a:lnTo>
                  <a:lnTo>
                    <a:pt x="167360" y="44170"/>
                  </a:lnTo>
                  <a:lnTo>
                    <a:pt x="170294" y="41224"/>
                  </a:lnTo>
                  <a:close/>
                </a:path>
                <a:path w="257809" h="137160">
                  <a:moveTo>
                    <a:pt x="179857" y="127330"/>
                  </a:moveTo>
                  <a:lnTo>
                    <a:pt x="179768" y="125285"/>
                  </a:lnTo>
                  <a:lnTo>
                    <a:pt x="179120" y="123355"/>
                  </a:lnTo>
                  <a:lnTo>
                    <a:pt x="177419" y="122478"/>
                  </a:lnTo>
                  <a:lnTo>
                    <a:pt x="175412" y="122872"/>
                  </a:lnTo>
                  <a:lnTo>
                    <a:pt x="173634" y="123469"/>
                  </a:lnTo>
                  <a:lnTo>
                    <a:pt x="172681" y="125361"/>
                  </a:lnTo>
                  <a:lnTo>
                    <a:pt x="173863" y="128866"/>
                  </a:lnTo>
                  <a:lnTo>
                    <a:pt x="175768" y="129806"/>
                  </a:lnTo>
                  <a:lnTo>
                    <a:pt x="179019" y="128739"/>
                  </a:lnTo>
                  <a:lnTo>
                    <a:pt x="179857" y="127330"/>
                  </a:lnTo>
                  <a:close/>
                </a:path>
                <a:path w="257809" h="137160">
                  <a:moveTo>
                    <a:pt x="181394" y="22326"/>
                  </a:moveTo>
                  <a:lnTo>
                    <a:pt x="175996" y="22212"/>
                  </a:lnTo>
                  <a:lnTo>
                    <a:pt x="174383" y="22288"/>
                  </a:lnTo>
                  <a:lnTo>
                    <a:pt x="175971" y="23063"/>
                  </a:lnTo>
                  <a:lnTo>
                    <a:pt x="177507" y="23329"/>
                  </a:lnTo>
                  <a:lnTo>
                    <a:pt x="179247" y="23317"/>
                  </a:lnTo>
                  <a:lnTo>
                    <a:pt x="180403" y="22948"/>
                  </a:lnTo>
                  <a:lnTo>
                    <a:pt x="181394" y="22326"/>
                  </a:lnTo>
                  <a:close/>
                </a:path>
                <a:path w="257809" h="137160">
                  <a:moveTo>
                    <a:pt x="181940" y="79260"/>
                  </a:moveTo>
                  <a:lnTo>
                    <a:pt x="180428" y="74764"/>
                  </a:lnTo>
                  <a:lnTo>
                    <a:pt x="177101" y="73126"/>
                  </a:lnTo>
                  <a:lnTo>
                    <a:pt x="170954" y="75158"/>
                  </a:lnTo>
                  <a:lnTo>
                    <a:pt x="169291" y="78460"/>
                  </a:lnTo>
                  <a:lnTo>
                    <a:pt x="171246" y="84264"/>
                  </a:lnTo>
                  <a:lnTo>
                    <a:pt x="174053" y="85864"/>
                  </a:lnTo>
                  <a:lnTo>
                    <a:pt x="176860" y="85394"/>
                  </a:lnTo>
                  <a:lnTo>
                    <a:pt x="176745" y="83756"/>
                  </a:lnTo>
                  <a:lnTo>
                    <a:pt x="177800" y="82232"/>
                  </a:lnTo>
                  <a:lnTo>
                    <a:pt x="180086" y="81749"/>
                  </a:lnTo>
                  <a:lnTo>
                    <a:pt x="180670" y="81851"/>
                  </a:lnTo>
                  <a:lnTo>
                    <a:pt x="181229" y="82042"/>
                  </a:lnTo>
                  <a:lnTo>
                    <a:pt x="181813" y="80746"/>
                  </a:lnTo>
                  <a:lnTo>
                    <a:pt x="181940" y="79260"/>
                  </a:lnTo>
                  <a:close/>
                </a:path>
                <a:path w="257809" h="137160">
                  <a:moveTo>
                    <a:pt x="183324" y="134962"/>
                  </a:moveTo>
                  <a:lnTo>
                    <a:pt x="183299" y="132397"/>
                  </a:lnTo>
                  <a:lnTo>
                    <a:pt x="182740" y="131483"/>
                  </a:lnTo>
                  <a:lnTo>
                    <a:pt x="181356" y="130454"/>
                  </a:lnTo>
                  <a:lnTo>
                    <a:pt x="180682" y="130162"/>
                  </a:lnTo>
                  <a:lnTo>
                    <a:pt x="179552" y="130175"/>
                  </a:lnTo>
                  <a:lnTo>
                    <a:pt x="177546" y="130822"/>
                  </a:lnTo>
                  <a:lnTo>
                    <a:pt x="176555" y="132054"/>
                  </a:lnTo>
                  <a:lnTo>
                    <a:pt x="176580" y="135382"/>
                  </a:lnTo>
                  <a:lnTo>
                    <a:pt x="178104" y="136867"/>
                  </a:lnTo>
                  <a:lnTo>
                    <a:pt x="180327" y="136855"/>
                  </a:lnTo>
                  <a:lnTo>
                    <a:pt x="182346" y="136194"/>
                  </a:lnTo>
                  <a:lnTo>
                    <a:pt x="183324" y="134962"/>
                  </a:lnTo>
                  <a:close/>
                </a:path>
                <a:path w="257809" h="137160">
                  <a:moveTo>
                    <a:pt x="186131" y="57785"/>
                  </a:moveTo>
                  <a:lnTo>
                    <a:pt x="184569" y="53149"/>
                  </a:lnTo>
                  <a:lnTo>
                    <a:pt x="182397" y="51523"/>
                  </a:lnTo>
                  <a:lnTo>
                    <a:pt x="179019" y="51092"/>
                  </a:lnTo>
                  <a:lnTo>
                    <a:pt x="178041" y="51155"/>
                  </a:lnTo>
                  <a:lnTo>
                    <a:pt x="177063" y="51473"/>
                  </a:lnTo>
                  <a:lnTo>
                    <a:pt x="175501" y="52235"/>
                  </a:lnTo>
                  <a:lnTo>
                    <a:pt x="172974" y="54241"/>
                  </a:lnTo>
                  <a:lnTo>
                    <a:pt x="172021" y="57061"/>
                  </a:lnTo>
                  <a:lnTo>
                    <a:pt x="173253" y="60718"/>
                  </a:lnTo>
                  <a:lnTo>
                    <a:pt x="173824" y="61569"/>
                  </a:lnTo>
                  <a:lnTo>
                    <a:pt x="174523" y="62268"/>
                  </a:lnTo>
                  <a:lnTo>
                    <a:pt x="174510" y="62458"/>
                  </a:lnTo>
                  <a:lnTo>
                    <a:pt x="174409" y="62636"/>
                  </a:lnTo>
                  <a:lnTo>
                    <a:pt x="174421" y="63449"/>
                  </a:lnTo>
                  <a:lnTo>
                    <a:pt x="175501" y="66446"/>
                  </a:lnTo>
                  <a:lnTo>
                    <a:pt x="177304" y="67805"/>
                  </a:lnTo>
                  <a:lnTo>
                    <a:pt x="180670" y="67779"/>
                  </a:lnTo>
                  <a:lnTo>
                    <a:pt x="181737" y="67297"/>
                  </a:lnTo>
                  <a:lnTo>
                    <a:pt x="183476" y="65862"/>
                  </a:lnTo>
                  <a:lnTo>
                    <a:pt x="184048" y="64871"/>
                  </a:lnTo>
                  <a:lnTo>
                    <a:pt x="184340" y="63398"/>
                  </a:lnTo>
                  <a:lnTo>
                    <a:pt x="184454" y="63106"/>
                  </a:lnTo>
                  <a:lnTo>
                    <a:pt x="184454" y="62407"/>
                  </a:lnTo>
                  <a:lnTo>
                    <a:pt x="184251" y="61760"/>
                  </a:lnTo>
                  <a:lnTo>
                    <a:pt x="185610" y="60083"/>
                  </a:lnTo>
                  <a:lnTo>
                    <a:pt x="186131" y="57785"/>
                  </a:lnTo>
                  <a:close/>
                </a:path>
                <a:path w="257809" h="137160">
                  <a:moveTo>
                    <a:pt x="194691" y="102908"/>
                  </a:moveTo>
                  <a:lnTo>
                    <a:pt x="194678" y="99644"/>
                  </a:lnTo>
                  <a:lnTo>
                    <a:pt x="193154" y="98158"/>
                  </a:lnTo>
                  <a:lnTo>
                    <a:pt x="191122" y="98171"/>
                  </a:lnTo>
                  <a:lnTo>
                    <a:pt x="190804" y="98234"/>
                  </a:lnTo>
                  <a:lnTo>
                    <a:pt x="190538" y="97878"/>
                  </a:lnTo>
                  <a:lnTo>
                    <a:pt x="188633" y="96469"/>
                  </a:lnTo>
                  <a:lnTo>
                    <a:pt x="187172" y="96113"/>
                  </a:lnTo>
                  <a:lnTo>
                    <a:pt x="185166" y="96583"/>
                  </a:lnTo>
                  <a:lnTo>
                    <a:pt x="184937" y="96735"/>
                  </a:lnTo>
                  <a:lnTo>
                    <a:pt x="183807" y="97218"/>
                  </a:lnTo>
                  <a:lnTo>
                    <a:pt x="182905" y="98018"/>
                  </a:lnTo>
                  <a:lnTo>
                    <a:pt x="181825" y="100190"/>
                  </a:lnTo>
                  <a:lnTo>
                    <a:pt x="181686" y="101536"/>
                  </a:lnTo>
                  <a:lnTo>
                    <a:pt x="182968" y="105321"/>
                  </a:lnTo>
                  <a:lnTo>
                    <a:pt x="185585" y="106654"/>
                  </a:lnTo>
                  <a:lnTo>
                    <a:pt x="188226" y="105994"/>
                  </a:lnTo>
                  <a:lnTo>
                    <a:pt x="188480" y="105981"/>
                  </a:lnTo>
                  <a:lnTo>
                    <a:pt x="189280" y="105714"/>
                  </a:lnTo>
                  <a:lnTo>
                    <a:pt x="189915" y="105244"/>
                  </a:lnTo>
                  <a:lnTo>
                    <a:pt x="190423" y="104711"/>
                  </a:lnTo>
                  <a:lnTo>
                    <a:pt x="191020" y="104863"/>
                  </a:lnTo>
                  <a:lnTo>
                    <a:pt x="191770" y="104863"/>
                  </a:lnTo>
                  <a:lnTo>
                    <a:pt x="193814" y="104101"/>
                  </a:lnTo>
                  <a:lnTo>
                    <a:pt x="194691" y="102908"/>
                  </a:lnTo>
                  <a:close/>
                </a:path>
                <a:path w="257809" h="137160">
                  <a:moveTo>
                    <a:pt x="195859" y="34518"/>
                  </a:moveTo>
                  <a:lnTo>
                    <a:pt x="195846" y="32854"/>
                  </a:lnTo>
                  <a:lnTo>
                    <a:pt x="195249" y="31610"/>
                  </a:lnTo>
                  <a:lnTo>
                    <a:pt x="193281" y="29806"/>
                  </a:lnTo>
                  <a:lnTo>
                    <a:pt x="194183" y="30632"/>
                  </a:lnTo>
                  <a:lnTo>
                    <a:pt x="194475" y="29959"/>
                  </a:lnTo>
                  <a:lnTo>
                    <a:pt x="194665" y="29248"/>
                  </a:lnTo>
                  <a:lnTo>
                    <a:pt x="194779" y="27686"/>
                  </a:lnTo>
                  <a:lnTo>
                    <a:pt x="194678" y="26835"/>
                  </a:lnTo>
                  <a:lnTo>
                    <a:pt x="184873" y="22428"/>
                  </a:lnTo>
                  <a:lnTo>
                    <a:pt x="182714" y="23660"/>
                  </a:lnTo>
                  <a:lnTo>
                    <a:pt x="181470" y="26022"/>
                  </a:lnTo>
                  <a:lnTo>
                    <a:pt x="181749" y="29578"/>
                  </a:lnTo>
                  <a:lnTo>
                    <a:pt x="181635" y="28473"/>
                  </a:lnTo>
                  <a:lnTo>
                    <a:pt x="180682" y="29184"/>
                  </a:lnTo>
                  <a:lnTo>
                    <a:pt x="179959" y="30124"/>
                  </a:lnTo>
                  <a:lnTo>
                    <a:pt x="179235" y="31864"/>
                  </a:lnTo>
                  <a:lnTo>
                    <a:pt x="179057" y="32575"/>
                  </a:lnTo>
                  <a:lnTo>
                    <a:pt x="179057" y="34391"/>
                  </a:lnTo>
                  <a:lnTo>
                    <a:pt x="179463" y="34163"/>
                  </a:lnTo>
                  <a:lnTo>
                    <a:pt x="180886" y="33858"/>
                  </a:lnTo>
                  <a:lnTo>
                    <a:pt x="182016" y="34302"/>
                  </a:lnTo>
                  <a:lnTo>
                    <a:pt x="182803" y="35115"/>
                  </a:lnTo>
                  <a:lnTo>
                    <a:pt x="182702" y="34213"/>
                  </a:lnTo>
                  <a:lnTo>
                    <a:pt x="185572" y="31419"/>
                  </a:lnTo>
                  <a:lnTo>
                    <a:pt x="186169" y="31432"/>
                  </a:lnTo>
                  <a:lnTo>
                    <a:pt x="186740" y="31546"/>
                  </a:lnTo>
                  <a:lnTo>
                    <a:pt x="187871" y="31775"/>
                  </a:lnTo>
                  <a:lnTo>
                    <a:pt x="188874" y="32512"/>
                  </a:lnTo>
                  <a:lnTo>
                    <a:pt x="189865" y="35369"/>
                  </a:lnTo>
                  <a:lnTo>
                    <a:pt x="188988" y="37172"/>
                  </a:lnTo>
                  <a:lnTo>
                    <a:pt x="187337" y="37846"/>
                  </a:lnTo>
                  <a:lnTo>
                    <a:pt x="187883" y="38379"/>
                  </a:lnTo>
                  <a:lnTo>
                    <a:pt x="187350" y="37858"/>
                  </a:lnTo>
                  <a:lnTo>
                    <a:pt x="185928" y="38379"/>
                  </a:lnTo>
                  <a:lnTo>
                    <a:pt x="184594" y="37998"/>
                  </a:lnTo>
                  <a:lnTo>
                    <a:pt x="183705" y="37109"/>
                  </a:lnTo>
                  <a:lnTo>
                    <a:pt x="183781" y="38049"/>
                  </a:lnTo>
                  <a:lnTo>
                    <a:pt x="183464" y="38925"/>
                  </a:lnTo>
                  <a:lnTo>
                    <a:pt x="182854" y="39598"/>
                  </a:lnTo>
                  <a:lnTo>
                    <a:pt x="183959" y="40093"/>
                  </a:lnTo>
                  <a:lnTo>
                    <a:pt x="185204" y="40309"/>
                  </a:lnTo>
                  <a:lnTo>
                    <a:pt x="187566" y="39979"/>
                  </a:lnTo>
                  <a:lnTo>
                    <a:pt x="188518" y="39560"/>
                  </a:lnTo>
                  <a:lnTo>
                    <a:pt x="189357" y="38976"/>
                  </a:lnTo>
                  <a:lnTo>
                    <a:pt x="190322" y="39268"/>
                  </a:lnTo>
                  <a:lnTo>
                    <a:pt x="195694" y="35026"/>
                  </a:lnTo>
                  <a:lnTo>
                    <a:pt x="195859" y="34518"/>
                  </a:lnTo>
                  <a:close/>
                </a:path>
                <a:path w="257809" h="137160">
                  <a:moveTo>
                    <a:pt x="197002" y="89141"/>
                  </a:moveTo>
                  <a:lnTo>
                    <a:pt x="196316" y="84251"/>
                  </a:lnTo>
                  <a:lnTo>
                    <a:pt x="193344" y="82042"/>
                  </a:lnTo>
                  <a:lnTo>
                    <a:pt x="189318" y="82638"/>
                  </a:lnTo>
                  <a:lnTo>
                    <a:pt x="184924" y="87591"/>
                  </a:lnTo>
                  <a:lnTo>
                    <a:pt x="185585" y="92240"/>
                  </a:lnTo>
                  <a:lnTo>
                    <a:pt x="188556" y="94462"/>
                  </a:lnTo>
                  <a:lnTo>
                    <a:pt x="193243" y="93814"/>
                  </a:lnTo>
                  <a:lnTo>
                    <a:pt x="194513" y="93052"/>
                  </a:lnTo>
                  <a:lnTo>
                    <a:pt x="196456" y="90779"/>
                  </a:lnTo>
                  <a:lnTo>
                    <a:pt x="197002" y="89141"/>
                  </a:lnTo>
                  <a:close/>
                </a:path>
                <a:path w="257809" h="137160">
                  <a:moveTo>
                    <a:pt x="204622" y="56311"/>
                  </a:moveTo>
                  <a:lnTo>
                    <a:pt x="204597" y="52895"/>
                  </a:lnTo>
                  <a:lnTo>
                    <a:pt x="203073" y="51409"/>
                  </a:lnTo>
                  <a:lnTo>
                    <a:pt x="199351" y="51435"/>
                  </a:lnTo>
                  <a:lnTo>
                    <a:pt x="197853" y="52946"/>
                  </a:lnTo>
                  <a:lnTo>
                    <a:pt x="197866" y="55156"/>
                  </a:lnTo>
                  <a:lnTo>
                    <a:pt x="198513" y="57150"/>
                  </a:lnTo>
                  <a:lnTo>
                    <a:pt x="199758" y="58127"/>
                  </a:lnTo>
                  <a:lnTo>
                    <a:pt x="201561" y="58115"/>
                  </a:lnTo>
                  <a:lnTo>
                    <a:pt x="203542" y="57556"/>
                  </a:lnTo>
                  <a:lnTo>
                    <a:pt x="204622" y="56311"/>
                  </a:lnTo>
                  <a:close/>
                </a:path>
                <a:path w="257809" h="137160">
                  <a:moveTo>
                    <a:pt x="205193" y="78092"/>
                  </a:moveTo>
                  <a:lnTo>
                    <a:pt x="204698" y="76923"/>
                  </a:lnTo>
                  <a:lnTo>
                    <a:pt x="202742" y="74980"/>
                  </a:lnTo>
                  <a:lnTo>
                    <a:pt x="201561" y="74485"/>
                  </a:lnTo>
                  <a:lnTo>
                    <a:pt x="198780" y="74485"/>
                  </a:lnTo>
                  <a:lnTo>
                    <a:pt x="197599" y="74980"/>
                  </a:lnTo>
                  <a:lnTo>
                    <a:pt x="195643" y="76923"/>
                  </a:lnTo>
                  <a:lnTo>
                    <a:pt x="195148" y="78092"/>
                  </a:lnTo>
                  <a:lnTo>
                    <a:pt x="195148" y="80848"/>
                  </a:lnTo>
                  <a:lnTo>
                    <a:pt x="195643" y="82029"/>
                  </a:lnTo>
                  <a:lnTo>
                    <a:pt x="197599" y="83972"/>
                  </a:lnTo>
                  <a:lnTo>
                    <a:pt x="198780" y="84455"/>
                  </a:lnTo>
                  <a:lnTo>
                    <a:pt x="201561" y="84455"/>
                  </a:lnTo>
                  <a:lnTo>
                    <a:pt x="202742" y="83972"/>
                  </a:lnTo>
                  <a:lnTo>
                    <a:pt x="204698" y="82029"/>
                  </a:lnTo>
                  <a:lnTo>
                    <a:pt x="205193" y="80848"/>
                  </a:lnTo>
                  <a:lnTo>
                    <a:pt x="205193" y="78092"/>
                  </a:lnTo>
                  <a:close/>
                </a:path>
                <a:path w="257809" h="137160">
                  <a:moveTo>
                    <a:pt x="205193" y="69862"/>
                  </a:moveTo>
                  <a:lnTo>
                    <a:pt x="204546" y="65278"/>
                  </a:lnTo>
                  <a:lnTo>
                    <a:pt x="204139" y="64350"/>
                  </a:lnTo>
                  <a:lnTo>
                    <a:pt x="202222" y="61569"/>
                  </a:lnTo>
                  <a:lnTo>
                    <a:pt x="199821" y="60388"/>
                  </a:lnTo>
                  <a:lnTo>
                    <a:pt x="194424" y="61150"/>
                  </a:lnTo>
                  <a:lnTo>
                    <a:pt x="192303" y="63284"/>
                  </a:lnTo>
                  <a:lnTo>
                    <a:pt x="191617" y="66624"/>
                  </a:lnTo>
                  <a:lnTo>
                    <a:pt x="191566" y="67360"/>
                  </a:lnTo>
                  <a:lnTo>
                    <a:pt x="191846" y="68859"/>
                  </a:lnTo>
                  <a:lnTo>
                    <a:pt x="192125" y="69888"/>
                  </a:lnTo>
                  <a:lnTo>
                    <a:pt x="192608" y="70827"/>
                  </a:lnTo>
                  <a:lnTo>
                    <a:pt x="194716" y="73126"/>
                  </a:lnTo>
                  <a:lnTo>
                    <a:pt x="196850" y="73990"/>
                  </a:lnTo>
                  <a:lnTo>
                    <a:pt x="202692" y="73164"/>
                  </a:lnTo>
                  <a:lnTo>
                    <a:pt x="205193" y="69862"/>
                  </a:lnTo>
                  <a:close/>
                </a:path>
                <a:path w="257809" h="137160">
                  <a:moveTo>
                    <a:pt x="219354" y="41554"/>
                  </a:moveTo>
                  <a:lnTo>
                    <a:pt x="218643" y="36537"/>
                  </a:lnTo>
                  <a:lnTo>
                    <a:pt x="217170" y="34709"/>
                  </a:lnTo>
                  <a:lnTo>
                    <a:pt x="214109" y="33312"/>
                  </a:lnTo>
                  <a:lnTo>
                    <a:pt x="212839" y="33083"/>
                  </a:lnTo>
                  <a:lnTo>
                    <a:pt x="207949" y="33769"/>
                  </a:lnTo>
                  <a:lnTo>
                    <a:pt x="205447" y="37071"/>
                  </a:lnTo>
                  <a:lnTo>
                    <a:pt x="206057" y="41427"/>
                  </a:lnTo>
                  <a:lnTo>
                    <a:pt x="206336" y="42151"/>
                  </a:lnTo>
                  <a:lnTo>
                    <a:pt x="207111" y="43484"/>
                  </a:lnTo>
                  <a:lnTo>
                    <a:pt x="207352" y="43789"/>
                  </a:lnTo>
                  <a:lnTo>
                    <a:pt x="207899" y="43180"/>
                  </a:lnTo>
                  <a:lnTo>
                    <a:pt x="208559" y="42672"/>
                  </a:lnTo>
                  <a:lnTo>
                    <a:pt x="206006" y="46621"/>
                  </a:lnTo>
                  <a:lnTo>
                    <a:pt x="206070" y="47485"/>
                  </a:lnTo>
                  <a:lnTo>
                    <a:pt x="206540" y="46913"/>
                  </a:lnTo>
                  <a:lnTo>
                    <a:pt x="207175" y="46443"/>
                  </a:lnTo>
                  <a:lnTo>
                    <a:pt x="209778" y="45897"/>
                  </a:lnTo>
                  <a:lnTo>
                    <a:pt x="211569" y="47053"/>
                  </a:lnTo>
                  <a:lnTo>
                    <a:pt x="212229" y="50101"/>
                  </a:lnTo>
                  <a:lnTo>
                    <a:pt x="211734" y="51282"/>
                  </a:lnTo>
                  <a:lnTo>
                    <a:pt x="210832" y="52057"/>
                  </a:lnTo>
                  <a:lnTo>
                    <a:pt x="212001" y="52044"/>
                  </a:lnTo>
                  <a:lnTo>
                    <a:pt x="216077" y="46507"/>
                  </a:lnTo>
                  <a:lnTo>
                    <a:pt x="214731" y="42887"/>
                  </a:lnTo>
                  <a:lnTo>
                    <a:pt x="215671" y="45402"/>
                  </a:lnTo>
                  <a:lnTo>
                    <a:pt x="217957" y="44119"/>
                  </a:lnTo>
                  <a:lnTo>
                    <a:pt x="219354" y="41554"/>
                  </a:lnTo>
                  <a:close/>
                </a:path>
                <a:path w="257809" h="137160">
                  <a:moveTo>
                    <a:pt x="222580" y="29083"/>
                  </a:moveTo>
                  <a:lnTo>
                    <a:pt x="216204" y="27279"/>
                  </a:lnTo>
                  <a:lnTo>
                    <a:pt x="216014" y="27876"/>
                  </a:lnTo>
                  <a:lnTo>
                    <a:pt x="216027" y="30060"/>
                  </a:lnTo>
                  <a:lnTo>
                    <a:pt x="217551" y="31546"/>
                  </a:lnTo>
                  <a:lnTo>
                    <a:pt x="220954" y="31521"/>
                  </a:lnTo>
                  <a:lnTo>
                    <a:pt x="222186" y="30480"/>
                  </a:lnTo>
                  <a:lnTo>
                    <a:pt x="222580" y="29083"/>
                  </a:lnTo>
                  <a:close/>
                </a:path>
                <a:path w="257809" h="137160">
                  <a:moveTo>
                    <a:pt x="229844" y="74168"/>
                  </a:moveTo>
                  <a:lnTo>
                    <a:pt x="229819" y="72059"/>
                  </a:lnTo>
                  <a:lnTo>
                    <a:pt x="229311" y="70104"/>
                  </a:lnTo>
                  <a:lnTo>
                    <a:pt x="228028" y="68986"/>
                  </a:lnTo>
                  <a:lnTo>
                    <a:pt x="224561" y="69011"/>
                  </a:lnTo>
                  <a:lnTo>
                    <a:pt x="223062" y="70510"/>
                  </a:lnTo>
                  <a:lnTo>
                    <a:pt x="223088" y="74206"/>
                  </a:lnTo>
                  <a:lnTo>
                    <a:pt x="224599" y="75666"/>
                  </a:lnTo>
                  <a:lnTo>
                    <a:pt x="228333" y="75679"/>
                  </a:lnTo>
                  <a:lnTo>
                    <a:pt x="229844" y="74168"/>
                  </a:lnTo>
                  <a:close/>
                </a:path>
                <a:path w="257809" h="137160">
                  <a:moveTo>
                    <a:pt x="232600" y="34048"/>
                  </a:moveTo>
                  <a:lnTo>
                    <a:pt x="232511" y="32575"/>
                  </a:lnTo>
                  <a:lnTo>
                    <a:pt x="226796" y="30492"/>
                  </a:lnTo>
                  <a:lnTo>
                    <a:pt x="225971" y="31369"/>
                  </a:lnTo>
                  <a:lnTo>
                    <a:pt x="225602" y="32626"/>
                  </a:lnTo>
                  <a:lnTo>
                    <a:pt x="226606" y="35585"/>
                  </a:lnTo>
                  <a:lnTo>
                    <a:pt x="228511" y="36537"/>
                  </a:lnTo>
                  <a:lnTo>
                    <a:pt x="231762" y="35458"/>
                  </a:lnTo>
                  <a:lnTo>
                    <a:pt x="232600" y="34048"/>
                  </a:lnTo>
                  <a:close/>
                </a:path>
                <a:path w="257809" h="137160">
                  <a:moveTo>
                    <a:pt x="237121" y="114198"/>
                  </a:moveTo>
                  <a:lnTo>
                    <a:pt x="236169" y="111379"/>
                  </a:lnTo>
                  <a:lnTo>
                    <a:pt x="234264" y="110426"/>
                  </a:lnTo>
                  <a:lnTo>
                    <a:pt x="231965" y="111188"/>
                  </a:lnTo>
                  <a:lnTo>
                    <a:pt x="231178" y="111874"/>
                  </a:lnTo>
                  <a:lnTo>
                    <a:pt x="230327" y="112737"/>
                  </a:lnTo>
                  <a:lnTo>
                    <a:pt x="229946" y="114020"/>
                  </a:lnTo>
                  <a:lnTo>
                    <a:pt x="230949" y="117005"/>
                  </a:lnTo>
                  <a:lnTo>
                    <a:pt x="232854" y="117944"/>
                  </a:lnTo>
                  <a:lnTo>
                    <a:pt x="235331" y="117132"/>
                  </a:lnTo>
                  <a:lnTo>
                    <a:pt x="235851" y="116662"/>
                  </a:lnTo>
                  <a:lnTo>
                    <a:pt x="236855" y="115265"/>
                  </a:lnTo>
                  <a:lnTo>
                    <a:pt x="237121" y="114198"/>
                  </a:lnTo>
                  <a:close/>
                </a:path>
                <a:path w="257809" h="137160">
                  <a:moveTo>
                    <a:pt x="237921" y="80264"/>
                  </a:moveTo>
                  <a:lnTo>
                    <a:pt x="237490" y="78955"/>
                  </a:lnTo>
                  <a:lnTo>
                    <a:pt x="236372" y="77254"/>
                  </a:lnTo>
                  <a:lnTo>
                    <a:pt x="234810" y="76593"/>
                  </a:lnTo>
                  <a:lnTo>
                    <a:pt x="231521" y="77711"/>
                  </a:lnTo>
                  <a:lnTo>
                    <a:pt x="230593" y="79590"/>
                  </a:lnTo>
                  <a:lnTo>
                    <a:pt x="231482" y="82270"/>
                  </a:lnTo>
                  <a:lnTo>
                    <a:pt x="232181" y="82943"/>
                  </a:lnTo>
                  <a:lnTo>
                    <a:pt x="233768" y="83629"/>
                  </a:lnTo>
                  <a:lnTo>
                    <a:pt x="234619" y="83718"/>
                  </a:lnTo>
                  <a:lnTo>
                    <a:pt x="236143" y="83210"/>
                  </a:lnTo>
                  <a:lnTo>
                    <a:pt x="236664" y="82740"/>
                  </a:lnTo>
                  <a:lnTo>
                    <a:pt x="237667" y="81343"/>
                  </a:lnTo>
                  <a:lnTo>
                    <a:pt x="237921" y="80264"/>
                  </a:lnTo>
                  <a:close/>
                </a:path>
                <a:path w="257809" h="137160">
                  <a:moveTo>
                    <a:pt x="257289" y="44754"/>
                  </a:moveTo>
                  <a:lnTo>
                    <a:pt x="256794" y="44437"/>
                  </a:lnTo>
                  <a:lnTo>
                    <a:pt x="257111" y="44678"/>
                  </a:lnTo>
                  <a:lnTo>
                    <a:pt x="257289" y="4475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573988" y="4060036"/>
              <a:ext cx="285750" cy="133985"/>
            </a:xfrm>
            <a:custGeom>
              <a:avLst/>
              <a:gdLst/>
              <a:ahLst/>
              <a:cxnLst/>
              <a:rect l="l" t="t" r="r" b="b"/>
              <a:pathLst>
                <a:path w="285750" h="133985">
                  <a:moveTo>
                    <a:pt x="6743" y="25146"/>
                  </a:moveTo>
                  <a:lnTo>
                    <a:pt x="6413" y="24358"/>
                  </a:lnTo>
                  <a:lnTo>
                    <a:pt x="5105" y="23050"/>
                  </a:lnTo>
                  <a:lnTo>
                    <a:pt x="4305" y="22720"/>
                  </a:lnTo>
                  <a:lnTo>
                    <a:pt x="2451" y="22720"/>
                  </a:lnTo>
                  <a:lnTo>
                    <a:pt x="1651" y="23050"/>
                  </a:lnTo>
                  <a:lnTo>
                    <a:pt x="330" y="24358"/>
                  </a:lnTo>
                  <a:lnTo>
                    <a:pt x="0" y="25146"/>
                  </a:lnTo>
                  <a:lnTo>
                    <a:pt x="0" y="27000"/>
                  </a:lnTo>
                  <a:lnTo>
                    <a:pt x="330" y="27787"/>
                  </a:lnTo>
                  <a:lnTo>
                    <a:pt x="1651" y="29095"/>
                  </a:lnTo>
                  <a:lnTo>
                    <a:pt x="2451" y="29413"/>
                  </a:lnTo>
                  <a:lnTo>
                    <a:pt x="4305" y="29413"/>
                  </a:lnTo>
                  <a:lnTo>
                    <a:pt x="5105" y="29095"/>
                  </a:lnTo>
                  <a:lnTo>
                    <a:pt x="6413" y="27787"/>
                  </a:lnTo>
                  <a:lnTo>
                    <a:pt x="6743" y="27000"/>
                  </a:lnTo>
                  <a:lnTo>
                    <a:pt x="6743" y="25146"/>
                  </a:lnTo>
                  <a:close/>
                </a:path>
                <a:path w="285750" h="133985">
                  <a:moveTo>
                    <a:pt x="31026" y="26746"/>
                  </a:moveTo>
                  <a:lnTo>
                    <a:pt x="30695" y="25958"/>
                  </a:lnTo>
                  <a:lnTo>
                    <a:pt x="29387" y="24650"/>
                  </a:lnTo>
                  <a:lnTo>
                    <a:pt x="28587" y="24320"/>
                  </a:lnTo>
                  <a:lnTo>
                    <a:pt x="26733" y="24320"/>
                  </a:lnTo>
                  <a:lnTo>
                    <a:pt x="25933" y="24650"/>
                  </a:lnTo>
                  <a:lnTo>
                    <a:pt x="24612" y="25958"/>
                  </a:lnTo>
                  <a:lnTo>
                    <a:pt x="24282" y="26746"/>
                  </a:lnTo>
                  <a:lnTo>
                    <a:pt x="24282" y="28587"/>
                  </a:lnTo>
                  <a:lnTo>
                    <a:pt x="24612" y="29375"/>
                  </a:lnTo>
                  <a:lnTo>
                    <a:pt x="25933" y="30683"/>
                  </a:lnTo>
                  <a:lnTo>
                    <a:pt x="26733" y="31013"/>
                  </a:lnTo>
                  <a:lnTo>
                    <a:pt x="28587" y="31013"/>
                  </a:lnTo>
                  <a:lnTo>
                    <a:pt x="29387" y="30683"/>
                  </a:lnTo>
                  <a:lnTo>
                    <a:pt x="30695" y="29375"/>
                  </a:lnTo>
                  <a:lnTo>
                    <a:pt x="31026" y="28587"/>
                  </a:lnTo>
                  <a:lnTo>
                    <a:pt x="31026" y="26746"/>
                  </a:lnTo>
                  <a:close/>
                </a:path>
                <a:path w="285750" h="133985">
                  <a:moveTo>
                    <a:pt x="37338" y="33083"/>
                  </a:moveTo>
                  <a:lnTo>
                    <a:pt x="37007" y="32296"/>
                  </a:lnTo>
                  <a:lnTo>
                    <a:pt x="35699" y="30988"/>
                  </a:lnTo>
                  <a:lnTo>
                    <a:pt x="34899" y="30670"/>
                  </a:lnTo>
                  <a:lnTo>
                    <a:pt x="33045" y="30670"/>
                  </a:lnTo>
                  <a:lnTo>
                    <a:pt x="32245" y="30988"/>
                  </a:lnTo>
                  <a:lnTo>
                    <a:pt x="30924" y="32296"/>
                  </a:lnTo>
                  <a:lnTo>
                    <a:pt x="30594" y="33083"/>
                  </a:lnTo>
                  <a:lnTo>
                    <a:pt x="30594" y="34937"/>
                  </a:lnTo>
                  <a:lnTo>
                    <a:pt x="30924" y="35725"/>
                  </a:lnTo>
                  <a:lnTo>
                    <a:pt x="32245" y="37033"/>
                  </a:lnTo>
                  <a:lnTo>
                    <a:pt x="33045" y="37363"/>
                  </a:lnTo>
                  <a:lnTo>
                    <a:pt x="34899" y="37363"/>
                  </a:lnTo>
                  <a:lnTo>
                    <a:pt x="35699" y="37033"/>
                  </a:lnTo>
                  <a:lnTo>
                    <a:pt x="37007" y="35725"/>
                  </a:lnTo>
                  <a:lnTo>
                    <a:pt x="37338" y="34937"/>
                  </a:lnTo>
                  <a:lnTo>
                    <a:pt x="37338" y="33083"/>
                  </a:lnTo>
                  <a:close/>
                </a:path>
                <a:path w="285750" h="133985">
                  <a:moveTo>
                    <a:pt x="39814" y="121551"/>
                  </a:moveTo>
                  <a:lnTo>
                    <a:pt x="39484" y="120764"/>
                  </a:lnTo>
                  <a:lnTo>
                    <a:pt x="38176" y="119456"/>
                  </a:lnTo>
                  <a:lnTo>
                    <a:pt x="37376" y="119138"/>
                  </a:lnTo>
                  <a:lnTo>
                    <a:pt x="35509" y="119138"/>
                  </a:lnTo>
                  <a:lnTo>
                    <a:pt x="34721" y="119456"/>
                  </a:lnTo>
                  <a:lnTo>
                    <a:pt x="33401" y="120764"/>
                  </a:lnTo>
                  <a:lnTo>
                    <a:pt x="33070" y="121551"/>
                  </a:lnTo>
                  <a:lnTo>
                    <a:pt x="33070" y="123405"/>
                  </a:lnTo>
                  <a:lnTo>
                    <a:pt x="33401" y="124193"/>
                  </a:lnTo>
                  <a:lnTo>
                    <a:pt x="34721" y="125501"/>
                  </a:lnTo>
                  <a:lnTo>
                    <a:pt x="35509" y="125818"/>
                  </a:lnTo>
                  <a:lnTo>
                    <a:pt x="37376" y="125818"/>
                  </a:lnTo>
                  <a:lnTo>
                    <a:pt x="38176" y="125501"/>
                  </a:lnTo>
                  <a:lnTo>
                    <a:pt x="39484" y="124193"/>
                  </a:lnTo>
                  <a:lnTo>
                    <a:pt x="39814" y="123405"/>
                  </a:lnTo>
                  <a:lnTo>
                    <a:pt x="39814" y="121551"/>
                  </a:lnTo>
                  <a:close/>
                </a:path>
                <a:path w="285750" h="133985">
                  <a:moveTo>
                    <a:pt x="43738" y="90627"/>
                  </a:moveTo>
                  <a:lnTo>
                    <a:pt x="43700" y="90322"/>
                  </a:lnTo>
                  <a:lnTo>
                    <a:pt x="43091" y="88569"/>
                  </a:lnTo>
                  <a:lnTo>
                    <a:pt x="41160" y="87655"/>
                  </a:lnTo>
                  <a:lnTo>
                    <a:pt x="37655" y="88861"/>
                  </a:lnTo>
                  <a:lnTo>
                    <a:pt x="36715" y="90766"/>
                  </a:lnTo>
                  <a:lnTo>
                    <a:pt x="37833" y="93929"/>
                  </a:lnTo>
                  <a:lnTo>
                    <a:pt x="39179" y="94754"/>
                  </a:lnTo>
                  <a:lnTo>
                    <a:pt x="40601" y="94716"/>
                  </a:lnTo>
                  <a:lnTo>
                    <a:pt x="40182" y="93040"/>
                  </a:lnTo>
                  <a:lnTo>
                    <a:pt x="41071" y="91313"/>
                  </a:lnTo>
                  <a:lnTo>
                    <a:pt x="43078" y="90639"/>
                  </a:lnTo>
                  <a:lnTo>
                    <a:pt x="43738" y="90627"/>
                  </a:lnTo>
                  <a:close/>
                </a:path>
                <a:path w="285750" h="133985">
                  <a:moveTo>
                    <a:pt x="57061" y="13004"/>
                  </a:moveTo>
                  <a:lnTo>
                    <a:pt x="56730" y="12217"/>
                  </a:lnTo>
                  <a:lnTo>
                    <a:pt x="55410" y="10909"/>
                  </a:lnTo>
                  <a:lnTo>
                    <a:pt x="54622" y="10591"/>
                  </a:lnTo>
                  <a:lnTo>
                    <a:pt x="52755" y="10591"/>
                  </a:lnTo>
                  <a:lnTo>
                    <a:pt x="51955" y="10909"/>
                  </a:lnTo>
                  <a:lnTo>
                    <a:pt x="50647" y="12217"/>
                  </a:lnTo>
                  <a:lnTo>
                    <a:pt x="50317" y="13004"/>
                  </a:lnTo>
                  <a:lnTo>
                    <a:pt x="50317" y="14859"/>
                  </a:lnTo>
                  <a:lnTo>
                    <a:pt x="50647" y="15646"/>
                  </a:lnTo>
                  <a:lnTo>
                    <a:pt x="51955" y="16954"/>
                  </a:lnTo>
                  <a:lnTo>
                    <a:pt x="52755" y="17272"/>
                  </a:lnTo>
                  <a:lnTo>
                    <a:pt x="54622" y="17272"/>
                  </a:lnTo>
                  <a:lnTo>
                    <a:pt x="55410" y="16954"/>
                  </a:lnTo>
                  <a:lnTo>
                    <a:pt x="56730" y="15646"/>
                  </a:lnTo>
                  <a:lnTo>
                    <a:pt x="57061" y="14859"/>
                  </a:lnTo>
                  <a:lnTo>
                    <a:pt x="57061" y="13004"/>
                  </a:lnTo>
                  <a:close/>
                </a:path>
                <a:path w="285750" h="133985">
                  <a:moveTo>
                    <a:pt x="61683" y="34480"/>
                  </a:moveTo>
                  <a:lnTo>
                    <a:pt x="61353" y="33693"/>
                  </a:lnTo>
                  <a:lnTo>
                    <a:pt x="60032" y="32385"/>
                  </a:lnTo>
                  <a:lnTo>
                    <a:pt x="59232" y="32054"/>
                  </a:lnTo>
                  <a:lnTo>
                    <a:pt x="57378" y="32054"/>
                  </a:lnTo>
                  <a:lnTo>
                    <a:pt x="56578" y="32385"/>
                  </a:lnTo>
                  <a:lnTo>
                    <a:pt x="55270" y="33693"/>
                  </a:lnTo>
                  <a:lnTo>
                    <a:pt x="54940" y="34480"/>
                  </a:lnTo>
                  <a:lnTo>
                    <a:pt x="54940" y="36322"/>
                  </a:lnTo>
                  <a:lnTo>
                    <a:pt x="55270" y="37109"/>
                  </a:lnTo>
                  <a:lnTo>
                    <a:pt x="56578" y="38417"/>
                  </a:lnTo>
                  <a:lnTo>
                    <a:pt x="57378" y="38747"/>
                  </a:lnTo>
                  <a:lnTo>
                    <a:pt x="59232" y="38747"/>
                  </a:lnTo>
                  <a:lnTo>
                    <a:pt x="60032" y="38417"/>
                  </a:lnTo>
                  <a:lnTo>
                    <a:pt x="61353" y="37109"/>
                  </a:lnTo>
                  <a:lnTo>
                    <a:pt x="61683" y="36322"/>
                  </a:lnTo>
                  <a:lnTo>
                    <a:pt x="61683" y="34480"/>
                  </a:lnTo>
                  <a:close/>
                </a:path>
                <a:path w="285750" h="133985">
                  <a:moveTo>
                    <a:pt x="61810" y="77851"/>
                  </a:moveTo>
                  <a:lnTo>
                    <a:pt x="61480" y="77063"/>
                  </a:lnTo>
                  <a:lnTo>
                    <a:pt x="60159" y="75755"/>
                  </a:lnTo>
                  <a:lnTo>
                    <a:pt x="59867" y="75641"/>
                  </a:lnTo>
                  <a:lnTo>
                    <a:pt x="61112" y="75399"/>
                  </a:lnTo>
                  <a:lnTo>
                    <a:pt x="60579" y="74815"/>
                  </a:lnTo>
                  <a:lnTo>
                    <a:pt x="60159" y="74104"/>
                  </a:lnTo>
                  <a:lnTo>
                    <a:pt x="59372" y="71818"/>
                  </a:lnTo>
                  <a:lnTo>
                    <a:pt x="59486" y="70269"/>
                  </a:lnTo>
                  <a:lnTo>
                    <a:pt x="60071" y="68922"/>
                  </a:lnTo>
                  <a:lnTo>
                    <a:pt x="59613" y="68935"/>
                  </a:lnTo>
                  <a:lnTo>
                    <a:pt x="57619" y="69634"/>
                  </a:lnTo>
                  <a:lnTo>
                    <a:pt x="56692" y="71539"/>
                  </a:lnTo>
                  <a:lnTo>
                    <a:pt x="57861" y="74866"/>
                  </a:lnTo>
                  <a:lnTo>
                    <a:pt x="58953" y="75425"/>
                  </a:lnTo>
                  <a:lnTo>
                    <a:pt x="57505" y="75425"/>
                  </a:lnTo>
                  <a:lnTo>
                    <a:pt x="56705" y="75755"/>
                  </a:lnTo>
                  <a:lnTo>
                    <a:pt x="55397" y="77063"/>
                  </a:lnTo>
                  <a:lnTo>
                    <a:pt x="55067" y="77851"/>
                  </a:lnTo>
                  <a:lnTo>
                    <a:pt x="55067" y="79692"/>
                  </a:lnTo>
                  <a:lnTo>
                    <a:pt x="55397" y="80479"/>
                  </a:lnTo>
                  <a:lnTo>
                    <a:pt x="56705" y="81788"/>
                  </a:lnTo>
                  <a:lnTo>
                    <a:pt x="57505" y="82118"/>
                  </a:lnTo>
                  <a:lnTo>
                    <a:pt x="59372" y="82118"/>
                  </a:lnTo>
                  <a:lnTo>
                    <a:pt x="60159" y="81788"/>
                  </a:lnTo>
                  <a:lnTo>
                    <a:pt x="61480" y="80479"/>
                  </a:lnTo>
                  <a:lnTo>
                    <a:pt x="61810" y="79692"/>
                  </a:lnTo>
                  <a:lnTo>
                    <a:pt x="61810" y="77851"/>
                  </a:lnTo>
                  <a:close/>
                </a:path>
                <a:path w="285750" h="133985">
                  <a:moveTo>
                    <a:pt x="64757" y="122923"/>
                  </a:moveTo>
                  <a:lnTo>
                    <a:pt x="64427" y="122135"/>
                  </a:lnTo>
                  <a:lnTo>
                    <a:pt x="63106" y="120827"/>
                  </a:lnTo>
                  <a:lnTo>
                    <a:pt x="62306" y="120497"/>
                  </a:lnTo>
                  <a:lnTo>
                    <a:pt x="60452" y="120497"/>
                  </a:lnTo>
                  <a:lnTo>
                    <a:pt x="59651" y="120827"/>
                  </a:lnTo>
                  <a:lnTo>
                    <a:pt x="58343" y="122135"/>
                  </a:lnTo>
                  <a:lnTo>
                    <a:pt x="58013" y="122923"/>
                  </a:lnTo>
                  <a:lnTo>
                    <a:pt x="58013" y="124764"/>
                  </a:lnTo>
                  <a:lnTo>
                    <a:pt x="58343" y="125564"/>
                  </a:lnTo>
                  <a:lnTo>
                    <a:pt x="59651" y="126860"/>
                  </a:lnTo>
                  <a:lnTo>
                    <a:pt x="60452" y="127190"/>
                  </a:lnTo>
                  <a:lnTo>
                    <a:pt x="62306" y="127190"/>
                  </a:lnTo>
                  <a:lnTo>
                    <a:pt x="63106" y="126860"/>
                  </a:lnTo>
                  <a:lnTo>
                    <a:pt x="64427" y="125564"/>
                  </a:lnTo>
                  <a:lnTo>
                    <a:pt x="64757" y="124764"/>
                  </a:lnTo>
                  <a:lnTo>
                    <a:pt x="64757" y="122923"/>
                  </a:lnTo>
                  <a:close/>
                </a:path>
                <a:path w="285750" h="133985">
                  <a:moveTo>
                    <a:pt x="71869" y="94957"/>
                  </a:moveTo>
                  <a:lnTo>
                    <a:pt x="71856" y="94411"/>
                  </a:lnTo>
                  <a:lnTo>
                    <a:pt x="71145" y="92392"/>
                  </a:lnTo>
                  <a:lnTo>
                    <a:pt x="69227" y="91478"/>
                  </a:lnTo>
                  <a:lnTo>
                    <a:pt x="66205" y="92519"/>
                  </a:lnTo>
                  <a:lnTo>
                    <a:pt x="65405" y="93624"/>
                  </a:lnTo>
                  <a:lnTo>
                    <a:pt x="65252" y="94856"/>
                  </a:lnTo>
                  <a:lnTo>
                    <a:pt x="65735" y="94437"/>
                  </a:lnTo>
                  <a:lnTo>
                    <a:pt x="66294" y="94094"/>
                  </a:lnTo>
                  <a:lnTo>
                    <a:pt x="68719" y="93281"/>
                  </a:lnTo>
                  <a:lnTo>
                    <a:pt x="70561" y="93789"/>
                  </a:lnTo>
                  <a:lnTo>
                    <a:pt x="71869" y="94957"/>
                  </a:lnTo>
                  <a:close/>
                </a:path>
                <a:path w="285750" h="133985">
                  <a:moveTo>
                    <a:pt x="78371" y="52108"/>
                  </a:moveTo>
                  <a:lnTo>
                    <a:pt x="77800" y="50482"/>
                  </a:lnTo>
                  <a:lnTo>
                    <a:pt x="77355" y="49872"/>
                  </a:lnTo>
                  <a:lnTo>
                    <a:pt x="76835" y="49352"/>
                  </a:lnTo>
                  <a:lnTo>
                    <a:pt x="76187" y="50038"/>
                  </a:lnTo>
                  <a:lnTo>
                    <a:pt x="75387" y="50584"/>
                  </a:lnTo>
                  <a:lnTo>
                    <a:pt x="72580" y="51523"/>
                  </a:lnTo>
                  <a:lnTo>
                    <a:pt x="70662" y="51193"/>
                  </a:lnTo>
                  <a:lnTo>
                    <a:pt x="69151" y="50215"/>
                  </a:lnTo>
                  <a:lnTo>
                    <a:pt x="68351" y="51447"/>
                  </a:lnTo>
                  <a:lnTo>
                    <a:pt x="68046" y="52984"/>
                  </a:lnTo>
                  <a:lnTo>
                    <a:pt x="69253" y="56451"/>
                  </a:lnTo>
                  <a:lnTo>
                    <a:pt x="71056" y="57708"/>
                  </a:lnTo>
                  <a:lnTo>
                    <a:pt x="73660" y="57861"/>
                  </a:lnTo>
                  <a:lnTo>
                    <a:pt x="74320" y="57785"/>
                  </a:lnTo>
                  <a:lnTo>
                    <a:pt x="76682" y="56959"/>
                  </a:lnTo>
                  <a:lnTo>
                    <a:pt x="77787" y="55511"/>
                  </a:lnTo>
                  <a:lnTo>
                    <a:pt x="78333" y="53009"/>
                  </a:lnTo>
                  <a:lnTo>
                    <a:pt x="78371" y="52108"/>
                  </a:lnTo>
                  <a:close/>
                </a:path>
                <a:path w="285750" h="133985">
                  <a:moveTo>
                    <a:pt x="78435" y="112610"/>
                  </a:moveTo>
                  <a:lnTo>
                    <a:pt x="78105" y="111823"/>
                  </a:lnTo>
                  <a:lnTo>
                    <a:pt x="76796" y="110515"/>
                  </a:lnTo>
                  <a:lnTo>
                    <a:pt x="75996" y="110185"/>
                  </a:lnTo>
                  <a:lnTo>
                    <a:pt x="74142" y="110185"/>
                  </a:lnTo>
                  <a:lnTo>
                    <a:pt x="73342" y="110515"/>
                  </a:lnTo>
                  <a:lnTo>
                    <a:pt x="72021" y="111823"/>
                  </a:lnTo>
                  <a:lnTo>
                    <a:pt x="71691" y="112610"/>
                  </a:lnTo>
                  <a:lnTo>
                    <a:pt x="71691" y="114452"/>
                  </a:lnTo>
                  <a:lnTo>
                    <a:pt x="72021" y="115252"/>
                  </a:lnTo>
                  <a:lnTo>
                    <a:pt x="73342" y="116547"/>
                  </a:lnTo>
                  <a:lnTo>
                    <a:pt x="74142" y="116878"/>
                  </a:lnTo>
                  <a:lnTo>
                    <a:pt x="75996" y="116878"/>
                  </a:lnTo>
                  <a:lnTo>
                    <a:pt x="76796" y="116547"/>
                  </a:lnTo>
                  <a:lnTo>
                    <a:pt x="78105" y="115252"/>
                  </a:lnTo>
                  <a:lnTo>
                    <a:pt x="78435" y="114452"/>
                  </a:lnTo>
                  <a:lnTo>
                    <a:pt x="78435" y="112610"/>
                  </a:lnTo>
                  <a:close/>
                </a:path>
                <a:path w="285750" h="133985">
                  <a:moveTo>
                    <a:pt x="83972" y="127711"/>
                  </a:moveTo>
                  <a:lnTo>
                    <a:pt x="83642" y="126911"/>
                  </a:lnTo>
                  <a:lnTo>
                    <a:pt x="82321" y="125615"/>
                  </a:lnTo>
                  <a:lnTo>
                    <a:pt x="81534" y="125285"/>
                  </a:lnTo>
                  <a:lnTo>
                    <a:pt x="79667" y="125285"/>
                  </a:lnTo>
                  <a:lnTo>
                    <a:pt x="78867" y="125615"/>
                  </a:lnTo>
                  <a:lnTo>
                    <a:pt x="77558" y="126911"/>
                  </a:lnTo>
                  <a:lnTo>
                    <a:pt x="77228" y="127711"/>
                  </a:lnTo>
                  <a:lnTo>
                    <a:pt x="77228" y="129552"/>
                  </a:lnTo>
                  <a:lnTo>
                    <a:pt x="77558" y="130340"/>
                  </a:lnTo>
                  <a:lnTo>
                    <a:pt x="78867" y="131648"/>
                  </a:lnTo>
                  <a:lnTo>
                    <a:pt x="79667" y="131978"/>
                  </a:lnTo>
                  <a:lnTo>
                    <a:pt x="81534" y="131978"/>
                  </a:lnTo>
                  <a:lnTo>
                    <a:pt x="82321" y="131648"/>
                  </a:lnTo>
                  <a:lnTo>
                    <a:pt x="83642" y="130340"/>
                  </a:lnTo>
                  <a:lnTo>
                    <a:pt x="83972" y="129552"/>
                  </a:lnTo>
                  <a:lnTo>
                    <a:pt x="83972" y="127711"/>
                  </a:lnTo>
                  <a:close/>
                </a:path>
                <a:path w="285750" h="133985">
                  <a:moveTo>
                    <a:pt x="84048" y="61239"/>
                  </a:moveTo>
                  <a:lnTo>
                    <a:pt x="83718" y="60452"/>
                  </a:lnTo>
                  <a:lnTo>
                    <a:pt x="82397" y="59143"/>
                  </a:lnTo>
                  <a:lnTo>
                    <a:pt x="81597" y="58813"/>
                  </a:lnTo>
                  <a:lnTo>
                    <a:pt x="79743" y="58813"/>
                  </a:lnTo>
                  <a:lnTo>
                    <a:pt x="78943" y="59143"/>
                  </a:lnTo>
                  <a:lnTo>
                    <a:pt x="77635" y="60452"/>
                  </a:lnTo>
                  <a:lnTo>
                    <a:pt x="77304" y="61239"/>
                  </a:lnTo>
                  <a:lnTo>
                    <a:pt x="77304" y="63080"/>
                  </a:lnTo>
                  <a:lnTo>
                    <a:pt x="77635" y="63868"/>
                  </a:lnTo>
                  <a:lnTo>
                    <a:pt x="78943" y="65176"/>
                  </a:lnTo>
                  <a:lnTo>
                    <a:pt x="79743" y="65506"/>
                  </a:lnTo>
                  <a:lnTo>
                    <a:pt x="81597" y="65506"/>
                  </a:lnTo>
                  <a:lnTo>
                    <a:pt x="82397" y="65176"/>
                  </a:lnTo>
                  <a:lnTo>
                    <a:pt x="83718" y="63868"/>
                  </a:lnTo>
                  <a:lnTo>
                    <a:pt x="84048" y="63080"/>
                  </a:lnTo>
                  <a:lnTo>
                    <a:pt x="84048" y="61239"/>
                  </a:lnTo>
                  <a:close/>
                </a:path>
                <a:path w="285750" h="133985">
                  <a:moveTo>
                    <a:pt x="89166" y="85115"/>
                  </a:moveTo>
                  <a:lnTo>
                    <a:pt x="88836" y="84328"/>
                  </a:lnTo>
                  <a:lnTo>
                    <a:pt x="87528" y="83019"/>
                  </a:lnTo>
                  <a:lnTo>
                    <a:pt x="86728" y="82689"/>
                  </a:lnTo>
                  <a:lnTo>
                    <a:pt x="84874" y="82689"/>
                  </a:lnTo>
                  <a:lnTo>
                    <a:pt x="84074" y="83019"/>
                  </a:lnTo>
                  <a:lnTo>
                    <a:pt x="82753" y="84328"/>
                  </a:lnTo>
                  <a:lnTo>
                    <a:pt x="82423" y="85115"/>
                  </a:lnTo>
                  <a:lnTo>
                    <a:pt x="82423" y="86956"/>
                  </a:lnTo>
                  <a:lnTo>
                    <a:pt x="82753" y="87744"/>
                  </a:lnTo>
                  <a:lnTo>
                    <a:pt x="84074" y="89052"/>
                  </a:lnTo>
                  <a:lnTo>
                    <a:pt x="84874" y="89382"/>
                  </a:lnTo>
                  <a:lnTo>
                    <a:pt x="86728" y="89382"/>
                  </a:lnTo>
                  <a:lnTo>
                    <a:pt x="87528" y="89052"/>
                  </a:lnTo>
                  <a:lnTo>
                    <a:pt x="88836" y="87744"/>
                  </a:lnTo>
                  <a:lnTo>
                    <a:pt x="89166" y="86956"/>
                  </a:lnTo>
                  <a:lnTo>
                    <a:pt x="89166" y="85115"/>
                  </a:lnTo>
                  <a:close/>
                </a:path>
                <a:path w="285750" h="133985">
                  <a:moveTo>
                    <a:pt x="89230" y="27635"/>
                  </a:moveTo>
                  <a:lnTo>
                    <a:pt x="87617" y="23025"/>
                  </a:lnTo>
                  <a:lnTo>
                    <a:pt x="85737" y="21780"/>
                  </a:lnTo>
                  <a:lnTo>
                    <a:pt x="83705" y="21729"/>
                  </a:lnTo>
                  <a:lnTo>
                    <a:pt x="82219" y="22339"/>
                  </a:lnTo>
                  <a:lnTo>
                    <a:pt x="81127" y="22440"/>
                  </a:lnTo>
                  <a:lnTo>
                    <a:pt x="79082" y="23609"/>
                  </a:lnTo>
                  <a:lnTo>
                    <a:pt x="78028" y="26022"/>
                  </a:lnTo>
                  <a:lnTo>
                    <a:pt x="79743" y="30911"/>
                  </a:lnTo>
                  <a:lnTo>
                    <a:pt x="82613" y="32296"/>
                  </a:lnTo>
                  <a:lnTo>
                    <a:pt x="87845" y="30480"/>
                  </a:lnTo>
                  <a:lnTo>
                    <a:pt x="89230" y="27635"/>
                  </a:lnTo>
                  <a:close/>
                </a:path>
                <a:path w="285750" h="133985">
                  <a:moveTo>
                    <a:pt x="94665" y="1993"/>
                  </a:moveTo>
                  <a:lnTo>
                    <a:pt x="88252" y="584"/>
                  </a:lnTo>
                  <a:lnTo>
                    <a:pt x="85001" y="0"/>
                  </a:lnTo>
                  <a:lnTo>
                    <a:pt x="84836" y="825"/>
                  </a:lnTo>
                  <a:lnTo>
                    <a:pt x="84810" y="1701"/>
                  </a:lnTo>
                  <a:lnTo>
                    <a:pt x="86017" y="5156"/>
                  </a:lnTo>
                  <a:lnTo>
                    <a:pt x="88887" y="6540"/>
                  </a:lnTo>
                  <a:lnTo>
                    <a:pt x="93205" y="5041"/>
                  </a:lnTo>
                  <a:lnTo>
                    <a:pt x="94297" y="3619"/>
                  </a:lnTo>
                  <a:lnTo>
                    <a:pt x="94665" y="1993"/>
                  </a:lnTo>
                  <a:close/>
                </a:path>
                <a:path w="285750" h="133985">
                  <a:moveTo>
                    <a:pt x="96316" y="71081"/>
                  </a:moveTo>
                  <a:lnTo>
                    <a:pt x="96164" y="70472"/>
                  </a:lnTo>
                  <a:lnTo>
                    <a:pt x="95046" y="67271"/>
                  </a:lnTo>
                  <a:lnTo>
                    <a:pt x="91516" y="65582"/>
                  </a:lnTo>
                  <a:lnTo>
                    <a:pt x="85064" y="67805"/>
                  </a:lnTo>
                  <a:lnTo>
                    <a:pt x="83362" y="71310"/>
                  </a:lnTo>
                  <a:lnTo>
                    <a:pt x="85166" y="76466"/>
                  </a:lnTo>
                  <a:lnTo>
                    <a:pt x="86753" y="77863"/>
                  </a:lnTo>
                  <a:lnTo>
                    <a:pt x="88620" y="78384"/>
                  </a:lnTo>
                  <a:lnTo>
                    <a:pt x="88176" y="75336"/>
                  </a:lnTo>
                  <a:lnTo>
                    <a:pt x="89966" y="72313"/>
                  </a:lnTo>
                  <a:lnTo>
                    <a:pt x="94107" y="70916"/>
                  </a:lnTo>
                  <a:lnTo>
                    <a:pt x="95237" y="70878"/>
                  </a:lnTo>
                  <a:lnTo>
                    <a:pt x="96316" y="71081"/>
                  </a:lnTo>
                  <a:close/>
                </a:path>
                <a:path w="285750" h="133985">
                  <a:moveTo>
                    <a:pt x="98361" y="98374"/>
                  </a:moveTo>
                  <a:lnTo>
                    <a:pt x="97866" y="97205"/>
                  </a:lnTo>
                  <a:lnTo>
                    <a:pt x="95897" y="95262"/>
                  </a:lnTo>
                  <a:lnTo>
                    <a:pt x="94716" y="94767"/>
                  </a:lnTo>
                  <a:lnTo>
                    <a:pt x="91948" y="94767"/>
                  </a:lnTo>
                  <a:lnTo>
                    <a:pt x="90754" y="95262"/>
                  </a:lnTo>
                  <a:lnTo>
                    <a:pt x="88798" y="97205"/>
                  </a:lnTo>
                  <a:lnTo>
                    <a:pt x="88303" y="98374"/>
                  </a:lnTo>
                  <a:lnTo>
                    <a:pt x="88303" y="101130"/>
                  </a:lnTo>
                  <a:lnTo>
                    <a:pt x="88798" y="102298"/>
                  </a:lnTo>
                  <a:lnTo>
                    <a:pt x="90754" y="104254"/>
                  </a:lnTo>
                  <a:lnTo>
                    <a:pt x="91948" y="104736"/>
                  </a:lnTo>
                  <a:lnTo>
                    <a:pt x="94716" y="104736"/>
                  </a:lnTo>
                  <a:lnTo>
                    <a:pt x="95897" y="104254"/>
                  </a:lnTo>
                  <a:lnTo>
                    <a:pt x="97866" y="102298"/>
                  </a:lnTo>
                  <a:lnTo>
                    <a:pt x="98361" y="101130"/>
                  </a:lnTo>
                  <a:lnTo>
                    <a:pt x="98361" y="98374"/>
                  </a:lnTo>
                  <a:close/>
                </a:path>
                <a:path w="285750" h="133985">
                  <a:moveTo>
                    <a:pt x="107823" y="50317"/>
                  </a:moveTo>
                  <a:lnTo>
                    <a:pt x="100545" y="42443"/>
                  </a:lnTo>
                  <a:lnTo>
                    <a:pt x="99415" y="42468"/>
                  </a:lnTo>
                  <a:lnTo>
                    <a:pt x="100545" y="42430"/>
                  </a:lnTo>
                  <a:lnTo>
                    <a:pt x="101625" y="42633"/>
                  </a:lnTo>
                  <a:lnTo>
                    <a:pt x="100863" y="41783"/>
                  </a:lnTo>
                  <a:lnTo>
                    <a:pt x="99923" y="41135"/>
                  </a:lnTo>
                  <a:lnTo>
                    <a:pt x="97624" y="40259"/>
                  </a:lnTo>
                  <a:lnTo>
                    <a:pt x="98869" y="40690"/>
                  </a:lnTo>
                  <a:lnTo>
                    <a:pt x="97739" y="39814"/>
                  </a:lnTo>
                  <a:lnTo>
                    <a:pt x="96291" y="39370"/>
                  </a:lnTo>
                  <a:lnTo>
                    <a:pt x="94869" y="39687"/>
                  </a:lnTo>
                  <a:lnTo>
                    <a:pt x="94869" y="44005"/>
                  </a:lnTo>
                  <a:lnTo>
                    <a:pt x="93040" y="47713"/>
                  </a:lnTo>
                  <a:lnTo>
                    <a:pt x="94195" y="51117"/>
                  </a:lnTo>
                  <a:lnTo>
                    <a:pt x="93027" y="47713"/>
                  </a:lnTo>
                  <a:lnTo>
                    <a:pt x="94869" y="44005"/>
                  </a:lnTo>
                  <a:lnTo>
                    <a:pt x="94869" y="39687"/>
                  </a:lnTo>
                  <a:lnTo>
                    <a:pt x="92087" y="40271"/>
                  </a:lnTo>
                  <a:lnTo>
                    <a:pt x="90373" y="42875"/>
                  </a:lnTo>
                  <a:lnTo>
                    <a:pt x="90893" y="45542"/>
                  </a:lnTo>
                  <a:lnTo>
                    <a:pt x="90779" y="46443"/>
                  </a:lnTo>
                  <a:lnTo>
                    <a:pt x="90843" y="47396"/>
                  </a:lnTo>
                  <a:lnTo>
                    <a:pt x="91757" y="49999"/>
                  </a:lnTo>
                  <a:lnTo>
                    <a:pt x="93027" y="51231"/>
                  </a:lnTo>
                  <a:lnTo>
                    <a:pt x="94526" y="51866"/>
                  </a:lnTo>
                  <a:lnTo>
                    <a:pt x="95986" y="54775"/>
                  </a:lnTo>
                  <a:lnTo>
                    <a:pt x="99377" y="56261"/>
                  </a:lnTo>
                  <a:lnTo>
                    <a:pt x="105981" y="54038"/>
                  </a:lnTo>
                  <a:lnTo>
                    <a:pt x="107823" y="50317"/>
                  </a:lnTo>
                  <a:close/>
                </a:path>
                <a:path w="285750" h="133985">
                  <a:moveTo>
                    <a:pt x="108724" y="12801"/>
                  </a:moveTo>
                  <a:lnTo>
                    <a:pt x="107149" y="11595"/>
                  </a:lnTo>
                  <a:lnTo>
                    <a:pt x="105029" y="11176"/>
                  </a:lnTo>
                  <a:lnTo>
                    <a:pt x="99872" y="12954"/>
                  </a:lnTo>
                  <a:lnTo>
                    <a:pt x="98196" y="16383"/>
                  </a:lnTo>
                  <a:lnTo>
                    <a:pt x="99961" y="21399"/>
                  </a:lnTo>
                  <a:lnTo>
                    <a:pt x="101473" y="22720"/>
                  </a:lnTo>
                  <a:lnTo>
                    <a:pt x="103251" y="23266"/>
                  </a:lnTo>
                  <a:lnTo>
                    <a:pt x="102806" y="22720"/>
                  </a:lnTo>
                  <a:lnTo>
                    <a:pt x="102438" y="22098"/>
                  </a:lnTo>
                  <a:lnTo>
                    <a:pt x="101028" y="17983"/>
                  </a:lnTo>
                  <a:lnTo>
                    <a:pt x="102870" y="14274"/>
                  </a:lnTo>
                  <a:lnTo>
                    <a:pt x="107111" y="12852"/>
                  </a:lnTo>
                  <a:lnTo>
                    <a:pt x="107924" y="12763"/>
                  </a:lnTo>
                  <a:lnTo>
                    <a:pt x="108724" y="12801"/>
                  </a:lnTo>
                  <a:close/>
                </a:path>
                <a:path w="285750" h="133985">
                  <a:moveTo>
                    <a:pt x="108940" y="128778"/>
                  </a:moveTo>
                  <a:lnTo>
                    <a:pt x="108610" y="127990"/>
                  </a:lnTo>
                  <a:lnTo>
                    <a:pt x="107302" y="126682"/>
                  </a:lnTo>
                  <a:lnTo>
                    <a:pt x="106502" y="126352"/>
                  </a:lnTo>
                  <a:lnTo>
                    <a:pt x="104648" y="126352"/>
                  </a:lnTo>
                  <a:lnTo>
                    <a:pt x="103847" y="126682"/>
                  </a:lnTo>
                  <a:lnTo>
                    <a:pt x="102527" y="127990"/>
                  </a:lnTo>
                  <a:lnTo>
                    <a:pt x="102196" y="128778"/>
                  </a:lnTo>
                  <a:lnTo>
                    <a:pt x="102196" y="130619"/>
                  </a:lnTo>
                  <a:lnTo>
                    <a:pt x="102527" y="131406"/>
                  </a:lnTo>
                  <a:lnTo>
                    <a:pt x="103847" y="132715"/>
                  </a:lnTo>
                  <a:lnTo>
                    <a:pt x="104648" y="133045"/>
                  </a:lnTo>
                  <a:lnTo>
                    <a:pt x="106502" y="133045"/>
                  </a:lnTo>
                  <a:lnTo>
                    <a:pt x="107302" y="132715"/>
                  </a:lnTo>
                  <a:lnTo>
                    <a:pt x="108610" y="131406"/>
                  </a:lnTo>
                  <a:lnTo>
                    <a:pt x="108940" y="130619"/>
                  </a:lnTo>
                  <a:lnTo>
                    <a:pt x="108940" y="128778"/>
                  </a:lnTo>
                  <a:close/>
                </a:path>
                <a:path w="285750" h="133985">
                  <a:moveTo>
                    <a:pt x="114896" y="95643"/>
                  </a:moveTo>
                  <a:lnTo>
                    <a:pt x="114706" y="93205"/>
                  </a:lnTo>
                  <a:lnTo>
                    <a:pt x="114744" y="92760"/>
                  </a:lnTo>
                  <a:lnTo>
                    <a:pt x="114122" y="89852"/>
                  </a:lnTo>
                  <a:lnTo>
                    <a:pt x="111455" y="88138"/>
                  </a:lnTo>
                  <a:lnTo>
                    <a:pt x="106032" y="89281"/>
                  </a:lnTo>
                  <a:lnTo>
                    <a:pt x="104305" y="91922"/>
                  </a:lnTo>
                  <a:lnTo>
                    <a:pt x="105448" y="97269"/>
                  </a:lnTo>
                  <a:lnTo>
                    <a:pt x="108051" y="98958"/>
                  </a:lnTo>
                  <a:lnTo>
                    <a:pt x="113322" y="97929"/>
                  </a:lnTo>
                  <a:lnTo>
                    <a:pt x="114896" y="95643"/>
                  </a:lnTo>
                  <a:close/>
                </a:path>
                <a:path w="285750" h="133985">
                  <a:moveTo>
                    <a:pt x="117005" y="68199"/>
                  </a:moveTo>
                  <a:lnTo>
                    <a:pt x="115582" y="61569"/>
                  </a:lnTo>
                  <a:lnTo>
                    <a:pt x="112293" y="59448"/>
                  </a:lnTo>
                  <a:lnTo>
                    <a:pt x="105689" y="60845"/>
                  </a:lnTo>
                  <a:lnTo>
                    <a:pt x="103593" y="63969"/>
                  </a:lnTo>
                  <a:lnTo>
                    <a:pt x="104305" y="68008"/>
                  </a:lnTo>
                  <a:lnTo>
                    <a:pt x="106045" y="71386"/>
                  </a:lnTo>
                  <a:lnTo>
                    <a:pt x="108762" y="72758"/>
                  </a:lnTo>
                  <a:lnTo>
                    <a:pt x="114871" y="71462"/>
                  </a:lnTo>
                  <a:lnTo>
                    <a:pt x="117005" y="68199"/>
                  </a:lnTo>
                  <a:close/>
                </a:path>
                <a:path w="285750" h="133985">
                  <a:moveTo>
                    <a:pt x="121551" y="123875"/>
                  </a:moveTo>
                  <a:lnTo>
                    <a:pt x="121221" y="123088"/>
                  </a:lnTo>
                  <a:lnTo>
                    <a:pt x="119900" y="121780"/>
                  </a:lnTo>
                  <a:lnTo>
                    <a:pt x="119113" y="121462"/>
                  </a:lnTo>
                  <a:lnTo>
                    <a:pt x="117246" y="121462"/>
                  </a:lnTo>
                  <a:lnTo>
                    <a:pt x="116446" y="121780"/>
                  </a:lnTo>
                  <a:lnTo>
                    <a:pt x="115138" y="123088"/>
                  </a:lnTo>
                  <a:lnTo>
                    <a:pt x="114808" y="123875"/>
                  </a:lnTo>
                  <a:lnTo>
                    <a:pt x="114808" y="125730"/>
                  </a:lnTo>
                  <a:lnTo>
                    <a:pt x="115138" y="126517"/>
                  </a:lnTo>
                  <a:lnTo>
                    <a:pt x="116446" y="127825"/>
                  </a:lnTo>
                  <a:lnTo>
                    <a:pt x="117246" y="128143"/>
                  </a:lnTo>
                  <a:lnTo>
                    <a:pt x="119113" y="128143"/>
                  </a:lnTo>
                  <a:lnTo>
                    <a:pt x="119900" y="127825"/>
                  </a:lnTo>
                  <a:lnTo>
                    <a:pt x="121221" y="126517"/>
                  </a:lnTo>
                  <a:lnTo>
                    <a:pt x="121551" y="125730"/>
                  </a:lnTo>
                  <a:lnTo>
                    <a:pt x="121551" y="123875"/>
                  </a:lnTo>
                  <a:close/>
                </a:path>
                <a:path w="285750" h="133985">
                  <a:moveTo>
                    <a:pt x="126034" y="76606"/>
                  </a:moveTo>
                  <a:lnTo>
                    <a:pt x="124764" y="72910"/>
                  </a:lnTo>
                  <a:lnTo>
                    <a:pt x="121018" y="71107"/>
                  </a:lnTo>
                  <a:lnTo>
                    <a:pt x="114160" y="73482"/>
                  </a:lnTo>
                  <a:lnTo>
                    <a:pt x="112344" y="77190"/>
                  </a:lnTo>
                  <a:lnTo>
                    <a:pt x="114300" y="82778"/>
                  </a:lnTo>
                  <a:lnTo>
                    <a:pt x="116128" y="84289"/>
                  </a:lnTo>
                  <a:lnTo>
                    <a:pt x="118237" y="84785"/>
                  </a:lnTo>
                  <a:lnTo>
                    <a:pt x="117233" y="81445"/>
                  </a:lnTo>
                  <a:lnTo>
                    <a:pt x="119049" y="77889"/>
                  </a:lnTo>
                  <a:lnTo>
                    <a:pt x="123621" y="76339"/>
                  </a:lnTo>
                  <a:lnTo>
                    <a:pt x="124866" y="76327"/>
                  </a:lnTo>
                  <a:lnTo>
                    <a:pt x="126034" y="76606"/>
                  </a:lnTo>
                  <a:close/>
                </a:path>
                <a:path w="285750" h="133985">
                  <a:moveTo>
                    <a:pt x="134556" y="104914"/>
                  </a:moveTo>
                  <a:lnTo>
                    <a:pt x="133324" y="101384"/>
                  </a:lnTo>
                  <a:lnTo>
                    <a:pt x="130454" y="99999"/>
                  </a:lnTo>
                  <a:lnTo>
                    <a:pt x="125222" y="101815"/>
                  </a:lnTo>
                  <a:lnTo>
                    <a:pt x="123837" y="104648"/>
                  </a:lnTo>
                  <a:lnTo>
                    <a:pt x="125653" y="109842"/>
                  </a:lnTo>
                  <a:lnTo>
                    <a:pt x="128511" y="111226"/>
                  </a:lnTo>
                  <a:lnTo>
                    <a:pt x="132422" y="109880"/>
                  </a:lnTo>
                  <a:lnTo>
                    <a:pt x="133388" y="108966"/>
                  </a:lnTo>
                  <a:lnTo>
                    <a:pt x="133959" y="107848"/>
                  </a:lnTo>
                  <a:lnTo>
                    <a:pt x="134112" y="107073"/>
                  </a:lnTo>
                  <a:lnTo>
                    <a:pt x="134289" y="106730"/>
                  </a:lnTo>
                  <a:lnTo>
                    <a:pt x="134505" y="105841"/>
                  </a:lnTo>
                  <a:lnTo>
                    <a:pt x="134556" y="104914"/>
                  </a:lnTo>
                  <a:close/>
                </a:path>
                <a:path w="285750" h="133985">
                  <a:moveTo>
                    <a:pt x="135661" y="54698"/>
                  </a:moveTo>
                  <a:lnTo>
                    <a:pt x="127774" y="46672"/>
                  </a:lnTo>
                  <a:lnTo>
                    <a:pt x="129438" y="46799"/>
                  </a:lnTo>
                  <a:lnTo>
                    <a:pt x="130886" y="47434"/>
                  </a:lnTo>
                  <a:lnTo>
                    <a:pt x="129933" y="45186"/>
                  </a:lnTo>
                  <a:lnTo>
                    <a:pt x="127850" y="43726"/>
                  </a:lnTo>
                  <a:lnTo>
                    <a:pt x="125539" y="43497"/>
                  </a:lnTo>
                  <a:lnTo>
                    <a:pt x="126047" y="42367"/>
                  </a:lnTo>
                  <a:lnTo>
                    <a:pt x="126238" y="41084"/>
                  </a:lnTo>
                  <a:lnTo>
                    <a:pt x="125425" y="37325"/>
                  </a:lnTo>
                  <a:lnTo>
                    <a:pt x="123469" y="35547"/>
                  </a:lnTo>
                  <a:lnTo>
                    <a:pt x="120357" y="34975"/>
                  </a:lnTo>
                  <a:lnTo>
                    <a:pt x="119570" y="34975"/>
                  </a:lnTo>
                  <a:lnTo>
                    <a:pt x="115417" y="35966"/>
                  </a:lnTo>
                  <a:lnTo>
                    <a:pt x="113423" y="39090"/>
                  </a:lnTo>
                  <a:lnTo>
                    <a:pt x="114642" y="44767"/>
                  </a:lnTo>
                  <a:lnTo>
                    <a:pt x="116662" y="46558"/>
                  </a:lnTo>
                  <a:lnTo>
                    <a:pt x="119037" y="46951"/>
                  </a:lnTo>
                  <a:lnTo>
                    <a:pt x="118237" y="48488"/>
                  </a:lnTo>
                  <a:lnTo>
                    <a:pt x="118033" y="50330"/>
                  </a:lnTo>
                  <a:lnTo>
                    <a:pt x="119278" y="53898"/>
                  </a:lnTo>
                  <a:lnTo>
                    <a:pt x="120624" y="55219"/>
                  </a:lnTo>
                  <a:lnTo>
                    <a:pt x="122250" y="55930"/>
                  </a:lnTo>
                  <a:lnTo>
                    <a:pt x="122923" y="57531"/>
                  </a:lnTo>
                  <a:lnTo>
                    <a:pt x="124180" y="58724"/>
                  </a:lnTo>
                  <a:lnTo>
                    <a:pt x="127127" y="59982"/>
                  </a:lnTo>
                  <a:lnTo>
                    <a:pt x="128790" y="60121"/>
                  </a:lnTo>
                  <a:lnTo>
                    <a:pt x="133832" y="58420"/>
                  </a:lnTo>
                  <a:lnTo>
                    <a:pt x="135661" y="54698"/>
                  </a:lnTo>
                  <a:close/>
                </a:path>
                <a:path w="285750" h="133985">
                  <a:moveTo>
                    <a:pt x="139268" y="19748"/>
                  </a:moveTo>
                  <a:lnTo>
                    <a:pt x="131254" y="13843"/>
                  </a:lnTo>
                  <a:lnTo>
                    <a:pt x="130492" y="14020"/>
                  </a:lnTo>
                  <a:lnTo>
                    <a:pt x="130746" y="13931"/>
                  </a:lnTo>
                  <a:lnTo>
                    <a:pt x="131241" y="13843"/>
                  </a:lnTo>
                  <a:lnTo>
                    <a:pt x="127736" y="12357"/>
                  </a:lnTo>
                  <a:lnTo>
                    <a:pt x="125933" y="11747"/>
                  </a:lnTo>
                  <a:lnTo>
                    <a:pt x="125653" y="12687"/>
                  </a:lnTo>
                  <a:lnTo>
                    <a:pt x="125577" y="13690"/>
                  </a:lnTo>
                  <a:lnTo>
                    <a:pt x="125984" y="15595"/>
                  </a:lnTo>
                  <a:lnTo>
                    <a:pt x="126377" y="16383"/>
                  </a:lnTo>
                  <a:lnTo>
                    <a:pt x="126898" y="17081"/>
                  </a:lnTo>
                  <a:lnTo>
                    <a:pt x="127660" y="15709"/>
                  </a:lnTo>
                  <a:lnTo>
                    <a:pt x="126657" y="17589"/>
                  </a:lnTo>
                  <a:lnTo>
                    <a:pt x="126022" y="19037"/>
                  </a:lnTo>
                  <a:lnTo>
                    <a:pt x="125882" y="20713"/>
                  </a:lnTo>
                  <a:lnTo>
                    <a:pt x="127076" y="24117"/>
                  </a:lnTo>
                  <a:lnTo>
                    <a:pt x="128422" y="25438"/>
                  </a:lnTo>
                  <a:lnTo>
                    <a:pt x="130035" y="26149"/>
                  </a:lnTo>
                  <a:lnTo>
                    <a:pt x="130200" y="23571"/>
                  </a:lnTo>
                  <a:lnTo>
                    <a:pt x="131864" y="21234"/>
                  </a:lnTo>
                  <a:lnTo>
                    <a:pt x="136093" y="19812"/>
                  </a:lnTo>
                  <a:lnTo>
                    <a:pt x="137769" y="19951"/>
                  </a:lnTo>
                  <a:lnTo>
                    <a:pt x="139217" y="20586"/>
                  </a:lnTo>
                  <a:lnTo>
                    <a:pt x="139268" y="19748"/>
                  </a:lnTo>
                  <a:close/>
                </a:path>
                <a:path w="285750" h="133985">
                  <a:moveTo>
                    <a:pt x="150418" y="105511"/>
                  </a:moveTo>
                  <a:lnTo>
                    <a:pt x="149263" y="100126"/>
                  </a:lnTo>
                  <a:lnTo>
                    <a:pt x="146596" y="98412"/>
                  </a:lnTo>
                  <a:lnTo>
                    <a:pt x="141732" y="99568"/>
                  </a:lnTo>
                  <a:lnTo>
                    <a:pt x="140309" y="101168"/>
                  </a:lnTo>
                  <a:lnTo>
                    <a:pt x="139941" y="103466"/>
                  </a:lnTo>
                  <a:lnTo>
                    <a:pt x="140017" y="104254"/>
                  </a:lnTo>
                  <a:lnTo>
                    <a:pt x="141579" y="104660"/>
                  </a:lnTo>
                  <a:lnTo>
                    <a:pt x="142951" y="105740"/>
                  </a:lnTo>
                  <a:lnTo>
                    <a:pt x="143649" y="107797"/>
                  </a:lnTo>
                  <a:lnTo>
                    <a:pt x="143675" y="108635"/>
                  </a:lnTo>
                  <a:lnTo>
                    <a:pt x="144411" y="108826"/>
                  </a:lnTo>
                  <a:lnTo>
                    <a:pt x="145186" y="108902"/>
                  </a:lnTo>
                  <a:lnTo>
                    <a:pt x="148691" y="108165"/>
                  </a:lnTo>
                  <a:lnTo>
                    <a:pt x="150418" y="105511"/>
                  </a:lnTo>
                  <a:close/>
                </a:path>
                <a:path w="285750" h="133985">
                  <a:moveTo>
                    <a:pt x="155740" y="83769"/>
                  </a:moveTo>
                  <a:lnTo>
                    <a:pt x="154686" y="84467"/>
                  </a:lnTo>
                  <a:lnTo>
                    <a:pt x="150990" y="85725"/>
                  </a:lnTo>
                  <a:lnTo>
                    <a:pt x="147650" y="84086"/>
                  </a:lnTo>
                  <a:lnTo>
                    <a:pt x="146227" y="79959"/>
                  </a:lnTo>
                  <a:lnTo>
                    <a:pt x="146215" y="78854"/>
                  </a:lnTo>
                  <a:lnTo>
                    <a:pt x="146469" y="77812"/>
                  </a:lnTo>
                  <a:lnTo>
                    <a:pt x="145669" y="78181"/>
                  </a:lnTo>
                  <a:lnTo>
                    <a:pt x="145872" y="77863"/>
                  </a:lnTo>
                  <a:lnTo>
                    <a:pt x="144360" y="70827"/>
                  </a:lnTo>
                  <a:lnTo>
                    <a:pt x="140868" y="68580"/>
                  </a:lnTo>
                  <a:lnTo>
                    <a:pt x="135064" y="69799"/>
                  </a:lnTo>
                  <a:lnTo>
                    <a:pt x="133337" y="71374"/>
                  </a:lnTo>
                  <a:lnTo>
                    <a:pt x="132118" y="74510"/>
                  </a:lnTo>
                  <a:lnTo>
                    <a:pt x="131978" y="75780"/>
                  </a:lnTo>
                  <a:lnTo>
                    <a:pt x="132486" y="78130"/>
                  </a:lnTo>
                  <a:lnTo>
                    <a:pt x="132981" y="79057"/>
                  </a:lnTo>
                  <a:lnTo>
                    <a:pt x="135153" y="81648"/>
                  </a:lnTo>
                  <a:lnTo>
                    <a:pt x="137579" y="82600"/>
                  </a:lnTo>
                  <a:lnTo>
                    <a:pt x="142316" y="81610"/>
                  </a:lnTo>
                  <a:lnTo>
                    <a:pt x="141846" y="82651"/>
                  </a:lnTo>
                  <a:lnTo>
                    <a:pt x="144145" y="89204"/>
                  </a:lnTo>
                  <a:lnTo>
                    <a:pt x="147789" y="90982"/>
                  </a:lnTo>
                  <a:lnTo>
                    <a:pt x="151638" y="89738"/>
                  </a:lnTo>
                  <a:lnTo>
                    <a:pt x="153606" y="88950"/>
                  </a:lnTo>
                  <a:lnTo>
                    <a:pt x="155016" y="87325"/>
                  </a:lnTo>
                  <a:lnTo>
                    <a:pt x="155689" y="84607"/>
                  </a:lnTo>
                  <a:lnTo>
                    <a:pt x="155740" y="83769"/>
                  </a:lnTo>
                  <a:close/>
                </a:path>
                <a:path w="285750" h="133985">
                  <a:moveTo>
                    <a:pt x="156400" y="124625"/>
                  </a:moveTo>
                  <a:lnTo>
                    <a:pt x="156070" y="123837"/>
                  </a:lnTo>
                  <a:lnTo>
                    <a:pt x="154749" y="122529"/>
                  </a:lnTo>
                  <a:lnTo>
                    <a:pt x="153949" y="122199"/>
                  </a:lnTo>
                  <a:lnTo>
                    <a:pt x="152095" y="122199"/>
                  </a:lnTo>
                  <a:lnTo>
                    <a:pt x="151295" y="122529"/>
                  </a:lnTo>
                  <a:lnTo>
                    <a:pt x="149987" y="123837"/>
                  </a:lnTo>
                  <a:lnTo>
                    <a:pt x="149656" y="124625"/>
                  </a:lnTo>
                  <a:lnTo>
                    <a:pt x="149656" y="126466"/>
                  </a:lnTo>
                  <a:lnTo>
                    <a:pt x="149987" y="127254"/>
                  </a:lnTo>
                  <a:lnTo>
                    <a:pt x="151295" y="128562"/>
                  </a:lnTo>
                  <a:lnTo>
                    <a:pt x="152095" y="128892"/>
                  </a:lnTo>
                  <a:lnTo>
                    <a:pt x="153949" y="128892"/>
                  </a:lnTo>
                  <a:lnTo>
                    <a:pt x="154749" y="128562"/>
                  </a:lnTo>
                  <a:lnTo>
                    <a:pt x="156070" y="127254"/>
                  </a:lnTo>
                  <a:lnTo>
                    <a:pt x="156400" y="126466"/>
                  </a:lnTo>
                  <a:lnTo>
                    <a:pt x="156400" y="124625"/>
                  </a:lnTo>
                  <a:close/>
                </a:path>
                <a:path w="285750" h="133985">
                  <a:moveTo>
                    <a:pt x="158775" y="51650"/>
                  </a:moveTo>
                  <a:lnTo>
                    <a:pt x="157899" y="49542"/>
                  </a:lnTo>
                  <a:lnTo>
                    <a:pt x="156019" y="48133"/>
                  </a:lnTo>
                  <a:lnTo>
                    <a:pt x="153873" y="47752"/>
                  </a:lnTo>
                  <a:lnTo>
                    <a:pt x="153758" y="46710"/>
                  </a:lnTo>
                  <a:lnTo>
                    <a:pt x="153009" y="43192"/>
                  </a:lnTo>
                  <a:lnTo>
                    <a:pt x="149504" y="40944"/>
                  </a:lnTo>
                  <a:lnTo>
                    <a:pt x="142417" y="42443"/>
                  </a:lnTo>
                  <a:lnTo>
                    <a:pt x="140144" y="45897"/>
                  </a:lnTo>
                  <a:lnTo>
                    <a:pt x="141236" y="51003"/>
                  </a:lnTo>
                  <a:lnTo>
                    <a:pt x="142151" y="52311"/>
                  </a:lnTo>
                  <a:lnTo>
                    <a:pt x="144183" y="53860"/>
                  </a:lnTo>
                  <a:lnTo>
                    <a:pt x="145148" y="54305"/>
                  </a:lnTo>
                  <a:lnTo>
                    <a:pt x="146189" y="54483"/>
                  </a:lnTo>
                  <a:lnTo>
                    <a:pt x="146227" y="55092"/>
                  </a:lnTo>
                  <a:lnTo>
                    <a:pt x="146316" y="55702"/>
                  </a:lnTo>
                  <a:lnTo>
                    <a:pt x="147040" y="57746"/>
                  </a:lnTo>
                  <a:lnTo>
                    <a:pt x="148031" y="58889"/>
                  </a:lnTo>
                  <a:lnTo>
                    <a:pt x="149263" y="59651"/>
                  </a:lnTo>
                  <a:lnTo>
                    <a:pt x="147904" y="55841"/>
                  </a:lnTo>
                  <a:lnTo>
                    <a:pt x="149745" y="52133"/>
                  </a:lnTo>
                  <a:lnTo>
                    <a:pt x="155130" y="50317"/>
                  </a:lnTo>
                  <a:lnTo>
                    <a:pt x="157162" y="50647"/>
                  </a:lnTo>
                  <a:lnTo>
                    <a:pt x="158775" y="51650"/>
                  </a:lnTo>
                  <a:close/>
                </a:path>
                <a:path w="285750" h="133985">
                  <a:moveTo>
                    <a:pt x="162013" y="33642"/>
                  </a:moveTo>
                  <a:lnTo>
                    <a:pt x="160159" y="33007"/>
                  </a:lnTo>
                  <a:lnTo>
                    <a:pt x="158597" y="31584"/>
                  </a:lnTo>
                  <a:lnTo>
                    <a:pt x="157632" y="28778"/>
                  </a:lnTo>
                  <a:lnTo>
                    <a:pt x="157543" y="27940"/>
                  </a:lnTo>
                  <a:lnTo>
                    <a:pt x="157581" y="27114"/>
                  </a:lnTo>
                  <a:lnTo>
                    <a:pt x="154584" y="25387"/>
                  </a:lnTo>
                  <a:lnTo>
                    <a:pt x="154343" y="26428"/>
                  </a:lnTo>
                  <a:lnTo>
                    <a:pt x="154279" y="27762"/>
                  </a:lnTo>
                  <a:lnTo>
                    <a:pt x="154381" y="28587"/>
                  </a:lnTo>
                  <a:lnTo>
                    <a:pt x="155600" y="32042"/>
                  </a:lnTo>
                  <a:lnTo>
                    <a:pt x="158102" y="33705"/>
                  </a:lnTo>
                  <a:lnTo>
                    <a:pt x="161607" y="33718"/>
                  </a:lnTo>
                  <a:lnTo>
                    <a:pt x="162013" y="33642"/>
                  </a:lnTo>
                  <a:close/>
                </a:path>
                <a:path w="285750" h="133985">
                  <a:moveTo>
                    <a:pt x="169037" y="110909"/>
                  </a:moveTo>
                  <a:lnTo>
                    <a:pt x="168363" y="108292"/>
                  </a:lnTo>
                  <a:lnTo>
                    <a:pt x="168338" y="108026"/>
                  </a:lnTo>
                  <a:lnTo>
                    <a:pt x="167855" y="106616"/>
                  </a:lnTo>
                  <a:lnTo>
                    <a:pt x="166763" y="105613"/>
                  </a:lnTo>
                  <a:lnTo>
                    <a:pt x="165468" y="105092"/>
                  </a:lnTo>
                  <a:lnTo>
                    <a:pt x="165125" y="105346"/>
                  </a:lnTo>
                  <a:lnTo>
                    <a:pt x="163728" y="105816"/>
                  </a:lnTo>
                  <a:lnTo>
                    <a:pt x="162509" y="105702"/>
                  </a:lnTo>
                  <a:lnTo>
                    <a:pt x="161429" y="105257"/>
                  </a:lnTo>
                  <a:lnTo>
                    <a:pt x="160680" y="105625"/>
                  </a:lnTo>
                  <a:lnTo>
                    <a:pt x="158826" y="107175"/>
                  </a:lnTo>
                  <a:lnTo>
                    <a:pt x="158153" y="109296"/>
                  </a:lnTo>
                  <a:lnTo>
                    <a:pt x="159766" y="113906"/>
                  </a:lnTo>
                  <a:lnTo>
                    <a:pt x="162623" y="115277"/>
                  </a:lnTo>
                  <a:lnTo>
                    <a:pt x="167728" y="113512"/>
                  </a:lnTo>
                  <a:lnTo>
                    <a:pt x="169037" y="110909"/>
                  </a:lnTo>
                  <a:close/>
                </a:path>
                <a:path w="285750" h="133985">
                  <a:moveTo>
                    <a:pt x="181343" y="125209"/>
                  </a:moveTo>
                  <a:lnTo>
                    <a:pt x="181013" y="124421"/>
                  </a:lnTo>
                  <a:lnTo>
                    <a:pt x="179705" y="123113"/>
                  </a:lnTo>
                  <a:lnTo>
                    <a:pt x="178904" y="122796"/>
                  </a:lnTo>
                  <a:lnTo>
                    <a:pt x="177050" y="122796"/>
                  </a:lnTo>
                  <a:lnTo>
                    <a:pt x="176250" y="123113"/>
                  </a:lnTo>
                  <a:lnTo>
                    <a:pt x="174929" y="124421"/>
                  </a:lnTo>
                  <a:lnTo>
                    <a:pt x="174612" y="125209"/>
                  </a:lnTo>
                  <a:lnTo>
                    <a:pt x="174612" y="127063"/>
                  </a:lnTo>
                  <a:lnTo>
                    <a:pt x="174929" y="127850"/>
                  </a:lnTo>
                  <a:lnTo>
                    <a:pt x="176250" y="129159"/>
                  </a:lnTo>
                  <a:lnTo>
                    <a:pt x="177050" y="129489"/>
                  </a:lnTo>
                  <a:lnTo>
                    <a:pt x="178904" y="129489"/>
                  </a:lnTo>
                  <a:lnTo>
                    <a:pt x="179705" y="129159"/>
                  </a:lnTo>
                  <a:lnTo>
                    <a:pt x="181013" y="127850"/>
                  </a:lnTo>
                  <a:lnTo>
                    <a:pt x="181343" y="127063"/>
                  </a:lnTo>
                  <a:lnTo>
                    <a:pt x="181343" y="125209"/>
                  </a:lnTo>
                  <a:close/>
                </a:path>
                <a:path w="285750" h="133985">
                  <a:moveTo>
                    <a:pt x="183413" y="80886"/>
                  </a:moveTo>
                  <a:lnTo>
                    <a:pt x="181851" y="76809"/>
                  </a:lnTo>
                  <a:lnTo>
                    <a:pt x="180632" y="75006"/>
                  </a:lnTo>
                  <a:lnTo>
                    <a:pt x="178943" y="74053"/>
                  </a:lnTo>
                  <a:lnTo>
                    <a:pt x="177126" y="73952"/>
                  </a:lnTo>
                  <a:lnTo>
                    <a:pt x="178943" y="74206"/>
                  </a:lnTo>
                  <a:lnTo>
                    <a:pt x="180568" y="75387"/>
                  </a:lnTo>
                  <a:lnTo>
                    <a:pt x="182092" y="79832"/>
                  </a:lnTo>
                  <a:lnTo>
                    <a:pt x="180682" y="82664"/>
                  </a:lnTo>
                  <a:lnTo>
                    <a:pt x="175437" y="84442"/>
                  </a:lnTo>
                  <a:lnTo>
                    <a:pt x="172580" y="83045"/>
                  </a:lnTo>
                  <a:lnTo>
                    <a:pt x="171081" y="78663"/>
                  </a:lnTo>
                  <a:lnTo>
                    <a:pt x="171602" y="76809"/>
                  </a:lnTo>
                  <a:lnTo>
                    <a:pt x="172796" y="75514"/>
                  </a:lnTo>
                  <a:lnTo>
                    <a:pt x="171754" y="76479"/>
                  </a:lnTo>
                  <a:lnTo>
                    <a:pt x="171107" y="77812"/>
                  </a:lnTo>
                  <a:lnTo>
                    <a:pt x="170967" y="79235"/>
                  </a:lnTo>
                  <a:lnTo>
                    <a:pt x="170268" y="78740"/>
                  </a:lnTo>
                  <a:lnTo>
                    <a:pt x="169468" y="78397"/>
                  </a:lnTo>
                  <a:lnTo>
                    <a:pt x="167728" y="78016"/>
                  </a:lnTo>
                  <a:lnTo>
                    <a:pt x="166801" y="77990"/>
                  </a:lnTo>
                  <a:lnTo>
                    <a:pt x="163233" y="78752"/>
                  </a:lnTo>
                  <a:lnTo>
                    <a:pt x="161315" y="80797"/>
                  </a:lnTo>
                  <a:lnTo>
                    <a:pt x="160616" y="84099"/>
                  </a:lnTo>
                  <a:lnTo>
                    <a:pt x="160591" y="85013"/>
                  </a:lnTo>
                  <a:lnTo>
                    <a:pt x="161556" y="89446"/>
                  </a:lnTo>
                  <a:lnTo>
                    <a:pt x="165049" y="91694"/>
                  </a:lnTo>
                  <a:lnTo>
                    <a:pt x="171627" y="90309"/>
                  </a:lnTo>
                  <a:lnTo>
                    <a:pt x="173710" y="87668"/>
                  </a:lnTo>
                  <a:lnTo>
                    <a:pt x="173774" y="84721"/>
                  </a:lnTo>
                  <a:lnTo>
                    <a:pt x="172643" y="84048"/>
                  </a:lnTo>
                  <a:lnTo>
                    <a:pt x="174612" y="85166"/>
                  </a:lnTo>
                  <a:lnTo>
                    <a:pt x="176225" y="85674"/>
                  </a:lnTo>
                  <a:lnTo>
                    <a:pt x="177495" y="85699"/>
                  </a:lnTo>
                  <a:lnTo>
                    <a:pt x="181800" y="84213"/>
                  </a:lnTo>
                  <a:lnTo>
                    <a:pt x="183413" y="80886"/>
                  </a:lnTo>
                  <a:close/>
                </a:path>
                <a:path w="285750" h="133985">
                  <a:moveTo>
                    <a:pt x="183502" y="112572"/>
                  </a:moveTo>
                  <a:lnTo>
                    <a:pt x="183108" y="110705"/>
                  </a:lnTo>
                  <a:lnTo>
                    <a:pt x="182765" y="110109"/>
                  </a:lnTo>
                  <a:lnTo>
                    <a:pt x="181813" y="108013"/>
                  </a:lnTo>
                  <a:lnTo>
                    <a:pt x="179578" y="106730"/>
                  </a:lnTo>
                  <a:lnTo>
                    <a:pt x="174510" y="107797"/>
                  </a:lnTo>
                  <a:lnTo>
                    <a:pt x="172783" y="110439"/>
                  </a:lnTo>
                  <a:lnTo>
                    <a:pt x="173939" y="115824"/>
                  </a:lnTo>
                  <a:lnTo>
                    <a:pt x="176606" y="117551"/>
                  </a:lnTo>
                  <a:lnTo>
                    <a:pt x="180517" y="116713"/>
                  </a:lnTo>
                  <a:lnTo>
                    <a:pt x="181470" y="116027"/>
                  </a:lnTo>
                  <a:lnTo>
                    <a:pt x="183057" y="114020"/>
                  </a:lnTo>
                  <a:lnTo>
                    <a:pt x="183502" y="112572"/>
                  </a:lnTo>
                  <a:close/>
                </a:path>
                <a:path w="285750" h="133985">
                  <a:moveTo>
                    <a:pt x="187198" y="58978"/>
                  </a:moveTo>
                  <a:lnTo>
                    <a:pt x="185000" y="52717"/>
                  </a:lnTo>
                  <a:lnTo>
                    <a:pt x="182168" y="51015"/>
                  </a:lnTo>
                  <a:lnTo>
                    <a:pt x="178625" y="51333"/>
                  </a:lnTo>
                  <a:lnTo>
                    <a:pt x="179260" y="51257"/>
                  </a:lnTo>
                  <a:lnTo>
                    <a:pt x="178181" y="50101"/>
                  </a:lnTo>
                  <a:lnTo>
                    <a:pt x="176695" y="49377"/>
                  </a:lnTo>
                  <a:lnTo>
                    <a:pt x="174548" y="49161"/>
                  </a:lnTo>
                  <a:lnTo>
                    <a:pt x="173456" y="49263"/>
                  </a:lnTo>
                  <a:lnTo>
                    <a:pt x="172072" y="49517"/>
                  </a:lnTo>
                  <a:lnTo>
                    <a:pt x="171170" y="49974"/>
                  </a:lnTo>
                  <a:lnTo>
                    <a:pt x="168503" y="52082"/>
                  </a:lnTo>
                  <a:lnTo>
                    <a:pt x="167500" y="54533"/>
                  </a:lnTo>
                  <a:lnTo>
                    <a:pt x="168795" y="60312"/>
                  </a:lnTo>
                  <a:lnTo>
                    <a:pt x="171767" y="62407"/>
                  </a:lnTo>
                  <a:lnTo>
                    <a:pt x="174967" y="62179"/>
                  </a:lnTo>
                  <a:lnTo>
                    <a:pt x="176695" y="63995"/>
                  </a:lnTo>
                  <a:lnTo>
                    <a:pt x="179412" y="64757"/>
                  </a:lnTo>
                  <a:lnTo>
                    <a:pt x="185381" y="62699"/>
                  </a:lnTo>
                  <a:lnTo>
                    <a:pt x="187198" y="58978"/>
                  </a:lnTo>
                  <a:close/>
                </a:path>
                <a:path w="285750" h="133985">
                  <a:moveTo>
                    <a:pt x="193103" y="99847"/>
                  </a:moveTo>
                  <a:lnTo>
                    <a:pt x="192608" y="98666"/>
                  </a:lnTo>
                  <a:lnTo>
                    <a:pt x="190652" y="96723"/>
                  </a:lnTo>
                  <a:lnTo>
                    <a:pt x="189471" y="96227"/>
                  </a:lnTo>
                  <a:lnTo>
                    <a:pt x="186690" y="96227"/>
                  </a:lnTo>
                  <a:lnTo>
                    <a:pt x="185508" y="96723"/>
                  </a:lnTo>
                  <a:lnTo>
                    <a:pt x="183540" y="98666"/>
                  </a:lnTo>
                  <a:lnTo>
                    <a:pt x="183057" y="99847"/>
                  </a:lnTo>
                  <a:lnTo>
                    <a:pt x="183057" y="102603"/>
                  </a:lnTo>
                  <a:lnTo>
                    <a:pt x="183540" y="103771"/>
                  </a:lnTo>
                  <a:lnTo>
                    <a:pt x="185508" y="105714"/>
                  </a:lnTo>
                  <a:lnTo>
                    <a:pt x="186690" y="106210"/>
                  </a:lnTo>
                  <a:lnTo>
                    <a:pt x="189471" y="106210"/>
                  </a:lnTo>
                  <a:lnTo>
                    <a:pt x="190652" y="105714"/>
                  </a:lnTo>
                  <a:lnTo>
                    <a:pt x="192608" y="103771"/>
                  </a:lnTo>
                  <a:lnTo>
                    <a:pt x="193103" y="102603"/>
                  </a:lnTo>
                  <a:lnTo>
                    <a:pt x="193103" y="99847"/>
                  </a:lnTo>
                  <a:close/>
                </a:path>
                <a:path w="285750" h="133985">
                  <a:moveTo>
                    <a:pt x="193802" y="131559"/>
                  </a:moveTo>
                  <a:lnTo>
                    <a:pt x="193725" y="129298"/>
                  </a:lnTo>
                  <a:lnTo>
                    <a:pt x="192887" y="127495"/>
                  </a:lnTo>
                  <a:lnTo>
                    <a:pt x="191363" y="126606"/>
                  </a:lnTo>
                  <a:lnTo>
                    <a:pt x="188747" y="127165"/>
                  </a:lnTo>
                  <a:lnTo>
                    <a:pt x="187972" y="127838"/>
                  </a:lnTo>
                  <a:lnTo>
                    <a:pt x="187172" y="129349"/>
                  </a:lnTo>
                  <a:lnTo>
                    <a:pt x="187007" y="130124"/>
                  </a:lnTo>
                  <a:lnTo>
                    <a:pt x="187490" y="131914"/>
                  </a:lnTo>
                  <a:lnTo>
                    <a:pt x="187972" y="132600"/>
                  </a:lnTo>
                  <a:lnTo>
                    <a:pt x="189357" y="133489"/>
                  </a:lnTo>
                  <a:lnTo>
                    <a:pt x="190258" y="133680"/>
                  </a:lnTo>
                  <a:lnTo>
                    <a:pt x="191173" y="133489"/>
                  </a:lnTo>
                  <a:lnTo>
                    <a:pt x="192963" y="132816"/>
                  </a:lnTo>
                  <a:lnTo>
                    <a:pt x="193802" y="131559"/>
                  </a:lnTo>
                  <a:close/>
                </a:path>
                <a:path w="285750" h="133985">
                  <a:moveTo>
                    <a:pt x="206743" y="80225"/>
                  </a:moveTo>
                  <a:lnTo>
                    <a:pt x="205651" y="77139"/>
                  </a:lnTo>
                  <a:lnTo>
                    <a:pt x="203860" y="74752"/>
                  </a:lnTo>
                  <a:lnTo>
                    <a:pt x="201841" y="74002"/>
                  </a:lnTo>
                  <a:lnTo>
                    <a:pt x="199707" y="74549"/>
                  </a:lnTo>
                  <a:lnTo>
                    <a:pt x="199440" y="74561"/>
                  </a:lnTo>
                  <a:lnTo>
                    <a:pt x="197688" y="75171"/>
                  </a:lnTo>
                  <a:lnTo>
                    <a:pt x="196570" y="76657"/>
                  </a:lnTo>
                  <a:lnTo>
                    <a:pt x="196227" y="78346"/>
                  </a:lnTo>
                  <a:lnTo>
                    <a:pt x="194449" y="78244"/>
                  </a:lnTo>
                  <a:lnTo>
                    <a:pt x="190741" y="79032"/>
                  </a:lnTo>
                  <a:lnTo>
                    <a:pt x="188709" y="82130"/>
                  </a:lnTo>
                  <a:lnTo>
                    <a:pt x="189890" y="87655"/>
                  </a:lnTo>
                  <a:lnTo>
                    <a:pt x="191808" y="89382"/>
                  </a:lnTo>
                  <a:lnTo>
                    <a:pt x="194805" y="89928"/>
                  </a:lnTo>
                  <a:lnTo>
                    <a:pt x="195580" y="89928"/>
                  </a:lnTo>
                  <a:lnTo>
                    <a:pt x="199059" y="89192"/>
                  </a:lnTo>
                  <a:lnTo>
                    <a:pt x="200914" y="86842"/>
                  </a:lnTo>
                  <a:lnTo>
                    <a:pt x="200990" y="84213"/>
                  </a:lnTo>
                  <a:lnTo>
                    <a:pt x="201320" y="84213"/>
                  </a:lnTo>
                  <a:lnTo>
                    <a:pt x="202260" y="84023"/>
                  </a:lnTo>
                  <a:lnTo>
                    <a:pt x="202501" y="84061"/>
                  </a:lnTo>
                  <a:lnTo>
                    <a:pt x="205359" y="83070"/>
                  </a:lnTo>
                  <a:lnTo>
                    <a:pt x="206743" y="80225"/>
                  </a:lnTo>
                  <a:close/>
                </a:path>
                <a:path w="285750" h="133985">
                  <a:moveTo>
                    <a:pt x="208038" y="64731"/>
                  </a:moveTo>
                  <a:lnTo>
                    <a:pt x="206844" y="59169"/>
                  </a:lnTo>
                  <a:lnTo>
                    <a:pt x="205473" y="57581"/>
                  </a:lnTo>
                  <a:lnTo>
                    <a:pt x="202844" y="56311"/>
                  </a:lnTo>
                  <a:lnTo>
                    <a:pt x="201904" y="56057"/>
                  </a:lnTo>
                  <a:lnTo>
                    <a:pt x="199961" y="56083"/>
                  </a:lnTo>
                  <a:lnTo>
                    <a:pt x="196062" y="56921"/>
                  </a:lnTo>
                  <a:lnTo>
                    <a:pt x="193865" y="60159"/>
                  </a:lnTo>
                  <a:lnTo>
                    <a:pt x="194424" y="63919"/>
                  </a:lnTo>
                  <a:lnTo>
                    <a:pt x="195186" y="67449"/>
                  </a:lnTo>
                  <a:lnTo>
                    <a:pt x="198678" y="69697"/>
                  </a:lnTo>
                  <a:lnTo>
                    <a:pt x="205778" y="68199"/>
                  </a:lnTo>
                  <a:lnTo>
                    <a:pt x="208038" y="64731"/>
                  </a:lnTo>
                  <a:close/>
                </a:path>
                <a:path w="285750" h="133985">
                  <a:moveTo>
                    <a:pt x="208597" y="107162"/>
                  </a:moveTo>
                  <a:lnTo>
                    <a:pt x="208521" y="106235"/>
                  </a:lnTo>
                  <a:lnTo>
                    <a:pt x="208584" y="105981"/>
                  </a:lnTo>
                  <a:lnTo>
                    <a:pt x="207949" y="103009"/>
                  </a:lnTo>
                  <a:lnTo>
                    <a:pt x="205282" y="101295"/>
                  </a:lnTo>
                  <a:lnTo>
                    <a:pt x="201155" y="102171"/>
                  </a:lnTo>
                  <a:lnTo>
                    <a:pt x="200037" y="103047"/>
                  </a:lnTo>
                  <a:lnTo>
                    <a:pt x="198882" y="104952"/>
                  </a:lnTo>
                  <a:lnTo>
                    <a:pt x="198691" y="105854"/>
                  </a:lnTo>
                  <a:lnTo>
                    <a:pt x="198704" y="107111"/>
                  </a:lnTo>
                  <a:lnTo>
                    <a:pt x="198640" y="107442"/>
                  </a:lnTo>
                  <a:lnTo>
                    <a:pt x="199288" y="110477"/>
                  </a:lnTo>
                  <a:lnTo>
                    <a:pt x="201955" y="112191"/>
                  </a:lnTo>
                  <a:lnTo>
                    <a:pt x="205244" y="111493"/>
                  </a:lnTo>
                  <a:lnTo>
                    <a:pt x="206768" y="110617"/>
                  </a:lnTo>
                  <a:lnTo>
                    <a:pt x="207238" y="110185"/>
                  </a:lnTo>
                  <a:lnTo>
                    <a:pt x="208102" y="109042"/>
                  </a:lnTo>
                  <a:lnTo>
                    <a:pt x="208419" y="108292"/>
                  </a:lnTo>
                  <a:lnTo>
                    <a:pt x="208597" y="107162"/>
                  </a:lnTo>
                  <a:close/>
                </a:path>
                <a:path w="285750" h="133985">
                  <a:moveTo>
                    <a:pt x="214287" y="80327"/>
                  </a:moveTo>
                  <a:lnTo>
                    <a:pt x="213868" y="78562"/>
                  </a:lnTo>
                  <a:lnTo>
                    <a:pt x="213855" y="78359"/>
                  </a:lnTo>
                  <a:lnTo>
                    <a:pt x="213512" y="77355"/>
                  </a:lnTo>
                  <a:lnTo>
                    <a:pt x="212712" y="76669"/>
                  </a:lnTo>
                  <a:lnTo>
                    <a:pt x="211162" y="76161"/>
                  </a:lnTo>
                  <a:lnTo>
                    <a:pt x="210108" y="76098"/>
                  </a:lnTo>
                  <a:lnTo>
                    <a:pt x="207810" y="76860"/>
                  </a:lnTo>
                  <a:lnTo>
                    <a:pt x="206870" y="78765"/>
                  </a:lnTo>
                  <a:lnTo>
                    <a:pt x="208064" y="82270"/>
                  </a:lnTo>
                  <a:lnTo>
                    <a:pt x="209981" y="83197"/>
                  </a:lnTo>
                  <a:lnTo>
                    <a:pt x="213410" y="82042"/>
                  </a:lnTo>
                  <a:lnTo>
                    <a:pt x="214287" y="80327"/>
                  </a:lnTo>
                  <a:close/>
                </a:path>
                <a:path w="285750" h="133985">
                  <a:moveTo>
                    <a:pt x="216585" y="47053"/>
                  </a:moveTo>
                  <a:lnTo>
                    <a:pt x="216281" y="45580"/>
                  </a:lnTo>
                  <a:lnTo>
                    <a:pt x="216319" y="45364"/>
                  </a:lnTo>
                  <a:lnTo>
                    <a:pt x="215328" y="42545"/>
                  </a:lnTo>
                  <a:lnTo>
                    <a:pt x="212471" y="41160"/>
                  </a:lnTo>
                  <a:lnTo>
                    <a:pt x="207225" y="42976"/>
                  </a:lnTo>
                  <a:lnTo>
                    <a:pt x="205841" y="45821"/>
                  </a:lnTo>
                  <a:lnTo>
                    <a:pt x="207314" y="50038"/>
                  </a:lnTo>
                  <a:lnTo>
                    <a:pt x="208673" y="51092"/>
                  </a:lnTo>
                  <a:lnTo>
                    <a:pt x="211162" y="51765"/>
                  </a:lnTo>
                  <a:lnTo>
                    <a:pt x="212153" y="51828"/>
                  </a:lnTo>
                  <a:lnTo>
                    <a:pt x="213258" y="51447"/>
                  </a:lnTo>
                  <a:lnTo>
                    <a:pt x="213448" y="51308"/>
                  </a:lnTo>
                  <a:lnTo>
                    <a:pt x="214452" y="50888"/>
                  </a:lnTo>
                  <a:lnTo>
                    <a:pt x="215226" y="50177"/>
                  </a:lnTo>
                  <a:lnTo>
                    <a:pt x="216369" y="48272"/>
                  </a:lnTo>
                  <a:lnTo>
                    <a:pt x="216585" y="47053"/>
                  </a:lnTo>
                  <a:close/>
                </a:path>
                <a:path w="285750" h="133985">
                  <a:moveTo>
                    <a:pt x="220345" y="36334"/>
                  </a:moveTo>
                  <a:lnTo>
                    <a:pt x="219481" y="32296"/>
                  </a:lnTo>
                  <a:lnTo>
                    <a:pt x="219075" y="31356"/>
                  </a:lnTo>
                  <a:lnTo>
                    <a:pt x="215252" y="32131"/>
                  </a:lnTo>
                  <a:lnTo>
                    <a:pt x="211480" y="33020"/>
                  </a:lnTo>
                  <a:lnTo>
                    <a:pt x="207759" y="34074"/>
                  </a:lnTo>
                  <a:lnTo>
                    <a:pt x="207467" y="34429"/>
                  </a:lnTo>
                  <a:lnTo>
                    <a:pt x="207759" y="34061"/>
                  </a:lnTo>
                  <a:lnTo>
                    <a:pt x="204228" y="35115"/>
                  </a:lnTo>
                  <a:lnTo>
                    <a:pt x="205003" y="35318"/>
                  </a:lnTo>
                  <a:lnTo>
                    <a:pt x="205651" y="35356"/>
                  </a:lnTo>
                  <a:lnTo>
                    <a:pt x="206298" y="35140"/>
                  </a:lnTo>
                  <a:lnTo>
                    <a:pt x="206667" y="34950"/>
                  </a:lnTo>
                  <a:lnTo>
                    <a:pt x="206730" y="35521"/>
                  </a:lnTo>
                  <a:lnTo>
                    <a:pt x="207302" y="38163"/>
                  </a:lnTo>
                  <a:lnTo>
                    <a:pt x="209410" y="40081"/>
                  </a:lnTo>
                  <a:lnTo>
                    <a:pt x="212763" y="40728"/>
                  </a:lnTo>
                  <a:lnTo>
                    <a:pt x="213639" y="40728"/>
                  </a:lnTo>
                  <a:lnTo>
                    <a:pt x="218084" y="39789"/>
                  </a:lnTo>
                  <a:lnTo>
                    <a:pt x="220345" y="36334"/>
                  </a:lnTo>
                  <a:close/>
                </a:path>
                <a:path w="285750" h="133985">
                  <a:moveTo>
                    <a:pt x="224777" y="88226"/>
                  </a:moveTo>
                  <a:lnTo>
                    <a:pt x="223964" y="84467"/>
                  </a:lnTo>
                  <a:lnTo>
                    <a:pt x="223342" y="83616"/>
                  </a:lnTo>
                  <a:lnTo>
                    <a:pt x="221424" y="81915"/>
                  </a:lnTo>
                  <a:lnTo>
                    <a:pt x="219862" y="81356"/>
                  </a:lnTo>
                  <a:lnTo>
                    <a:pt x="215785" y="82219"/>
                  </a:lnTo>
                  <a:lnTo>
                    <a:pt x="214236" y="84442"/>
                  </a:lnTo>
                  <a:lnTo>
                    <a:pt x="214376" y="87109"/>
                  </a:lnTo>
                  <a:lnTo>
                    <a:pt x="214312" y="87350"/>
                  </a:lnTo>
                  <a:lnTo>
                    <a:pt x="214439" y="87922"/>
                  </a:lnTo>
                  <a:lnTo>
                    <a:pt x="214731" y="88430"/>
                  </a:lnTo>
                  <a:lnTo>
                    <a:pt x="215646" y="90614"/>
                  </a:lnTo>
                  <a:lnTo>
                    <a:pt x="217919" y="91960"/>
                  </a:lnTo>
                  <a:lnTo>
                    <a:pt x="223037" y="90881"/>
                  </a:lnTo>
                  <a:lnTo>
                    <a:pt x="224777" y="88226"/>
                  </a:lnTo>
                  <a:close/>
                </a:path>
                <a:path w="285750" h="133985">
                  <a:moveTo>
                    <a:pt x="233324" y="32854"/>
                  </a:moveTo>
                  <a:lnTo>
                    <a:pt x="232448" y="30327"/>
                  </a:lnTo>
                  <a:lnTo>
                    <a:pt x="231876" y="29743"/>
                  </a:lnTo>
                  <a:lnTo>
                    <a:pt x="231216" y="29362"/>
                  </a:lnTo>
                  <a:lnTo>
                    <a:pt x="227101" y="29959"/>
                  </a:lnTo>
                  <a:lnTo>
                    <a:pt x="226606" y="30607"/>
                  </a:lnTo>
                  <a:lnTo>
                    <a:pt x="226148" y="31407"/>
                  </a:lnTo>
                  <a:lnTo>
                    <a:pt x="226009" y="32385"/>
                  </a:lnTo>
                  <a:lnTo>
                    <a:pt x="226504" y="33782"/>
                  </a:lnTo>
                  <a:lnTo>
                    <a:pt x="227317" y="34671"/>
                  </a:lnTo>
                  <a:lnTo>
                    <a:pt x="228206" y="35458"/>
                  </a:lnTo>
                  <a:lnTo>
                    <a:pt x="229450" y="35788"/>
                  </a:lnTo>
                  <a:lnTo>
                    <a:pt x="232397" y="34759"/>
                  </a:lnTo>
                  <a:lnTo>
                    <a:pt x="233324" y="32854"/>
                  </a:lnTo>
                  <a:close/>
                </a:path>
                <a:path w="285750" h="133985">
                  <a:moveTo>
                    <a:pt x="238518" y="41427"/>
                  </a:moveTo>
                  <a:lnTo>
                    <a:pt x="237477" y="38366"/>
                  </a:lnTo>
                  <a:lnTo>
                    <a:pt x="236296" y="37515"/>
                  </a:lnTo>
                  <a:lnTo>
                    <a:pt x="234543" y="37388"/>
                  </a:lnTo>
                  <a:lnTo>
                    <a:pt x="234086" y="37439"/>
                  </a:lnTo>
                  <a:lnTo>
                    <a:pt x="231279" y="41071"/>
                  </a:lnTo>
                  <a:lnTo>
                    <a:pt x="232130" y="43586"/>
                  </a:lnTo>
                  <a:lnTo>
                    <a:pt x="234048" y="44513"/>
                  </a:lnTo>
                  <a:lnTo>
                    <a:pt x="237578" y="43319"/>
                  </a:lnTo>
                  <a:lnTo>
                    <a:pt x="238518" y="41427"/>
                  </a:lnTo>
                  <a:close/>
                </a:path>
                <a:path w="285750" h="133985">
                  <a:moveTo>
                    <a:pt x="238709" y="114211"/>
                  </a:moveTo>
                  <a:lnTo>
                    <a:pt x="237820" y="111671"/>
                  </a:lnTo>
                  <a:lnTo>
                    <a:pt x="237236" y="111074"/>
                  </a:lnTo>
                  <a:lnTo>
                    <a:pt x="235737" y="110236"/>
                  </a:lnTo>
                  <a:lnTo>
                    <a:pt x="234759" y="110083"/>
                  </a:lnTo>
                  <a:lnTo>
                    <a:pt x="233197" y="110617"/>
                  </a:lnTo>
                  <a:lnTo>
                    <a:pt x="232740" y="111023"/>
                  </a:lnTo>
                  <a:lnTo>
                    <a:pt x="231635" y="112344"/>
                  </a:lnTo>
                  <a:lnTo>
                    <a:pt x="231330" y="113525"/>
                  </a:lnTo>
                  <a:lnTo>
                    <a:pt x="232346" y="116420"/>
                  </a:lnTo>
                  <a:lnTo>
                    <a:pt x="234264" y="117335"/>
                  </a:lnTo>
                  <a:lnTo>
                    <a:pt x="237782" y="116128"/>
                  </a:lnTo>
                  <a:lnTo>
                    <a:pt x="238709" y="114211"/>
                  </a:lnTo>
                  <a:close/>
                </a:path>
                <a:path w="285750" h="133985">
                  <a:moveTo>
                    <a:pt x="238747" y="56921"/>
                  </a:moveTo>
                  <a:lnTo>
                    <a:pt x="238594" y="55003"/>
                  </a:lnTo>
                  <a:lnTo>
                    <a:pt x="238645" y="54813"/>
                  </a:lnTo>
                  <a:lnTo>
                    <a:pt x="238023" y="51892"/>
                  </a:lnTo>
                  <a:lnTo>
                    <a:pt x="235356" y="50177"/>
                  </a:lnTo>
                  <a:lnTo>
                    <a:pt x="230708" y="51155"/>
                  </a:lnTo>
                  <a:lnTo>
                    <a:pt x="229323" y="52628"/>
                  </a:lnTo>
                  <a:lnTo>
                    <a:pt x="228676" y="55143"/>
                  </a:lnTo>
                  <a:lnTo>
                    <a:pt x="228612" y="55892"/>
                  </a:lnTo>
                  <a:lnTo>
                    <a:pt x="229133" y="58293"/>
                  </a:lnTo>
                  <a:lnTo>
                    <a:pt x="230289" y="59486"/>
                  </a:lnTo>
                  <a:lnTo>
                    <a:pt x="232397" y="60452"/>
                  </a:lnTo>
                  <a:lnTo>
                    <a:pt x="233413" y="60642"/>
                  </a:lnTo>
                  <a:lnTo>
                    <a:pt x="234073" y="60642"/>
                  </a:lnTo>
                  <a:lnTo>
                    <a:pt x="235508" y="60337"/>
                  </a:lnTo>
                  <a:lnTo>
                    <a:pt x="236156" y="59982"/>
                  </a:lnTo>
                  <a:lnTo>
                    <a:pt x="238048" y="58521"/>
                  </a:lnTo>
                  <a:lnTo>
                    <a:pt x="238747" y="56921"/>
                  </a:lnTo>
                  <a:close/>
                </a:path>
                <a:path w="285750" h="133985">
                  <a:moveTo>
                    <a:pt x="238912" y="79768"/>
                  </a:moveTo>
                  <a:lnTo>
                    <a:pt x="237871" y="76809"/>
                  </a:lnTo>
                  <a:lnTo>
                    <a:pt x="235953" y="75882"/>
                  </a:lnTo>
                  <a:lnTo>
                    <a:pt x="233426" y="76758"/>
                  </a:lnTo>
                  <a:lnTo>
                    <a:pt x="232854" y="77292"/>
                  </a:lnTo>
                  <a:lnTo>
                    <a:pt x="231978" y="78727"/>
                  </a:lnTo>
                  <a:lnTo>
                    <a:pt x="231800" y="79679"/>
                  </a:lnTo>
                  <a:lnTo>
                    <a:pt x="232143" y="80797"/>
                  </a:lnTo>
                  <a:lnTo>
                    <a:pt x="232778" y="82499"/>
                  </a:lnTo>
                  <a:lnTo>
                    <a:pt x="234670" y="83400"/>
                  </a:lnTo>
                  <a:lnTo>
                    <a:pt x="236943" y="82626"/>
                  </a:lnTo>
                  <a:lnTo>
                    <a:pt x="237718" y="81915"/>
                  </a:lnTo>
                  <a:lnTo>
                    <a:pt x="238556" y="81038"/>
                  </a:lnTo>
                  <a:lnTo>
                    <a:pt x="238912" y="79768"/>
                  </a:lnTo>
                  <a:close/>
                </a:path>
                <a:path w="285750" h="133985">
                  <a:moveTo>
                    <a:pt x="242976" y="28422"/>
                  </a:moveTo>
                  <a:lnTo>
                    <a:pt x="238074" y="28714"/>
                  </a:lnTo>
                  <a:lnTo>
                    <a:pt x="235635" y="28930"/>
                  </a:lnTo>
                  <a:lnTo>
                    <a:pt x="236677" y="29933"/>
                  </a:lnTo>
                  <a:lnTo>
                    <a:pt x="238086" y="30454"/>
                  </a:lnTo>
                  <a:lnTo>
                    <a:pt x="240106" y="30289"/>
                  </a:lnTo>
                  <a:lnTo>
                    <a:pt x="240944" y="30111"/>
                  </a:lnTo>
                  <a:lnTo>
                    <a:pt x="241630" y="29692"/>
                  </a:lnTo>
                  <a:lnTo>
                    <a:pt x="242760" y="28702"/>
                  </a:lnTo>
                  <a:lnTo>
                    <a:pt x="242976" y="28422"/>
                  </a:lnTo>
                  <a:close/>
                </a:path>
                <a:path w="285750" h="133985">
                  <a:moveTo>
                    <a:pt x="252222" y="125907"/>
                  </a:moveTo>
                  <a:lnTo>
                    <a:pt x="251714" y="123520"/>
                  </a:lnTo>
                  <a:lnTo>
                    <a:pt x="250761" y="122301"/>
                  </a:lnTo>
                  <a:lnTo>
                    <a:pt x="249389" y="121513"/>
                  </a:lnTo>
                  <a:lnTo>
                    <a:pt x="248627" y="121348"/>
                  </a:lnTo>
                  <a:lnTo>
                    <a:pt x="246011" y="121894"/>
                  </a:lnTo>
                  <a:lnTo>
                    <a:pt x="244856" y="123672"/>
                  </a:lnTo>
                  <a:lnTo>
                    <a:pt x="245287" y="125666"/>
                  </a:lnTo>
                  <a:lnTo>
                    <a:pt x="245948" y="127228"/>
                  </a:lnTo>
                  <a:lnTo>
                    <a:pt x="247116" y="128028"/>
                  </a:lnTo>
                  <a:lnTo>
                    <a:pt x="248970" y="128117"/>
                  </a:lnTo>
                  <a:lnTo>
                    <a:pt x="251066" y="127673"/>
                  </a:lnTo>
                  <a:lnTo>
                    <a:pt x="252222" y="125907"/>
                  </a:lnTo>
                  <a:close/>
                </a:path>
                <a:path w="285750" h="133985">
                  <a:moveTo>
                    <a:pt x="256857" y="92290"/>
                  </a:moveTo>
                  <a:lnTo>
                    <a:pt x="253085" y="87769"/>
                  </a:lnTo>
                  <a:lnTo>
                    <a:pt x="250812" y="88252"/>
                  </a:lnTo>
                  <a:lnTo>
                    <a:pt x="249758" y="89763"/>
                  </a:lnTo>
                  <a:lnTo>
                    <a:pt x="249885" y="91567"/>
                  </a:lnTo>
                  <a:lnTo>
                    <a:pt x="249974" y="92329"/>
                  </a:lnTo>
                  <a:lnTo>
                    <a:pt x="250431" y="93116"/>
                  </a:lnTo>
                  <a:lnTo>
                    <a:pt x="251193" y="94157"/>
                  </a:lnTo>
                  <a:lnTo>
                    <a:pt x="252526" y="94729"/>
                  </a:lnTo>
                  <a:lnTo>
                    <a:pt x="255701" y="94068"/>
                  </a:lnTo>
                  <a:lnTo>
                    <a:pt x="256857" y="92290"/>
                  </a:lnTo>
                  <a:close/>
                </a:path>
                <a:path w="285750" h="133985">
                  <a:moveTo>
                    <a:pt x="262877" y="41389"/>
                  </a:moveTo>
                  <a:lnTo>
                    <a:pt x="261886" y="38544"/>
                  </a:lnTo>
                  <a:lnTo>
                    <a:pt x="260883" y="37795"/>
                  </a:lnTo>
                  <a:lnTo>
                    <a:pt x="259181" y="37452"/>
                  </a:lnTo>
                  <a:lnTo>
                    <a:pt x="258584" y="37439"/>
                  </a:lnTo>
                  <a:lnTo>
                    <a:pt x="257403" y="37846"/>
                  </a:lnTo>
                  <a:lnTo>
                    <a:pt x="256933" y="38239"/>
                  </a:lnTo>
                  <a:lnTo>
                    <a:pt x="255981" y="39370"/>
                  </a:lnTo>
                  <a:lnTo>
                    <a:pt x="255714" y="40233"/>
                  </a:lnTo>
                  <a:lnTo>
                    <a:pt x="255778" y="41109"/>
                  </a:lnTo>
                  <a:lnTo>
                    <a:pt x="255028" y="40322"/>
                  </a:lnTo>
                  <a:lnTo>
                    <a:pt x="253898" y="39878"/>
                  </a:lnTo>
                  <a:lnTo>
                    <a:pt x="252476" y="40182"/>
                  </a:lnTo>
                  <a:lnTo>
                    <a:pt x="250647" y="41033"/>
                  </a:lnTo>
                  <a:lnTo>
                    <a:pt x="249770" y="42532"/>
                  </a:lnTo>
                  <a:lnTo>
                    <a:pt x="250494" y="45910"/>
                  </a:lnTo>
                  <a:lnTo>
                    <a:pt x="252285" y="47066"/>
                  </a:lnTo>
                  <a:lnTo>
                    <a:pt x="254838" y="46520"/>
                  </a:lnTo>
                  <a:lnTo>
                    <a:pt x="255409" y="46113"/>
                  </a:lnTo>
                  <a:lnTo>
                    <a:pt x="256476" y="44945"/>
                  </a:lnTo>
                  <a:lnTo>
                    <a:pt x="256794" y="44069"/>
                  </a:lnTo>
                  <a:lnTo>
                    <a:pt x="256717" y="43129"/>
                  </a:lnTo>
                  <a:lnTo>
                    <a:pt x="257606" y="44018"/>
                  </a:lnTo>
                  <a:lnTo>
                    <a:pt x="258940" y="44399"/>
                  </a:lnTo>
                  <a:lnTo>
                    <a:pt x="262013" y="43205"/>
                  </a:lnTo>
                  <a:lnTo>
                    <a:pt x="262877" y="41389"/>
                  </a:lnTo>
                  <a:close/>
                </a:path>
                <a:path w="285750" h="133985">
                  <a:moveTo>
                    <a:pt x="285242" y="56121"/>
                  </a:moveTo>
                  <a:lnTo>
                    <a:pt x="284594" y="53073"/>
                  </a:lnTo>
                  <a:lnTo>
                    <a:pt x="282790" y="51917"/>
                  </a:lnTo>
                  <a:lnTo>
                    <a:pt x="280187" y="52463"/>
                  </a:lnTo>
                  <a:lnTo>
                    <a:pt x="279552" y="52933"/>
                  </a:lnTo>
                  <a:lnTo>
                    <a:pt x="278472" y="54267"/>
                  </a:lnTo>
                  <a:lnTo>
                    <a:pt x="278155" y="55245"/>
                  </a:lnTo>
                  <a:lnTo>
                    <a:pt x="278485" y="56781"/>
                  </a:lnTo>
                  <a:lnTo>
                    <a:pt x="279019" y="57594"/>
                  </a:lnTo>
                  <a:lnTo>
                    <a:pt x="279781" y="58585"/>
                  </a:lnTo>
                  <a:lnTo>
                    <a:pt x="281063" y="59131"/>
                  </a:lnTo>
                  <a:lnTo>
                    <a:pt x="282956" y="58724"/>
                  </a:lnTo>
                  <a:lnTo>
                    <a:pt x="283425" y="58432"/>
                  </a:lnTo>
                  <a:lnTo>
                    <a:pt x="284746" y="57315"/>
                  </a:lnTo>
                  <a:lnTo>
                    <a:pt x="285242" y="5612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573988" y="4057014"/>
              <a:ext cx="213995" cy="120014"/>
            </a:xfrm>
            <a:custGeom>
              <a:avLst/>
              <a:gdLst/>
              <a:ahLst/>
              <a:cxnLst/>
              <a:rect l="l" t="t" r="r" b="b"/>
              <a:pathLst>
                <a:path w="213995" h="120014">
                  <a:moveTo>
                    <a:pt x="6743" y="28168"/>
                  </a:moveTo>
                  <a:lnTo>
                    <a:pt x="6413" y="27381"/>
                  </a:lnTo>
                  <a:lnTo>
                    <a:pt x="5105" y="26073"/>
                  </a:lnTo>
                  <a:lnTo>
                    <a:pt x="4305" y="25742"/>
                  </a:lnTo>
                  <a:lnTo>
                    <a:pt x="2451" y="25742"/>
                  </a:lnTo>
                  <a:lnTo>
                    <a:pt x="1651" y="26073"/>
                  </a:lnTo>
                  <a:lnTo>
                    <a:pt x="330" y="27381"/>
                  </a:lnTo>
                  <a:lnTo>
                    <a:pt x="0" y="28168"/>
                  </a:lnTo>
                  <a:lnTo>
                    <a:pt x="0" y="30022"/>
                  </a:lnTo>
                  <a:lnTo>
                    <a:pt x="330" y="30810"/>
                  </a:lnTo>
                  <a:lnTo>
                    <a:pt x="1651" y="32118"/>
                  </a:lnTo>
                  <a:lnTo>
                    <a:pt x="2451" y="32435"/>
                  </a:lnTo>
                  <a:lnTo>
                    <a:pt x="4305" y="32435"/>
                  </a:lnTo>
                  <a:lnTo>
                    <a:pt x="5105" y="32118"/>
                  </a:lnTo>
                  <a:lnTo>
                    <a:pt x="6413" y="30810"/>
                  </a:lnTo>
                  <a:lnTo>
                    <a:pt x="6743" y="30022"/>
                  </a:lnTo>
                  <a:lnTo>
                    <a:pt x="6743" y="28168"/>
                  </a:lnTo>
                  <a:close/>
                </a:path>
                <a:path w="213995" h="120014">
                  <a:moveTo>
                    <a:pt x="19177" y="91998"/>
                  </a:moveTo>
                  <a:lnTo>
                    <a:pt x="18846" y="91224"/>
                  </a:lnTo>
                  <a:lnTo>
                    <a:pt x="17526" y="89903"/>
                  </a:lnTo>
                  <a:lnTo>
                    <a:pt x="16738" y="89585"/>
                  </a:lnTo>
                  <a:lnTo>
                    <a:pt x="14871" y="89585"/>
                  </a:lnTo>
                  <a:lnTo>
                    <a:pt x="14071" y="89903"/>
                  </a:lnTo>
                  <a:lnTo>
                    <a:pt x="12750" y="91224"/>
                  </a:lnTo>
                  <a:lnTo>
                    <a:pt x="12420" y="91998"/>
                  </a:lnTo>
                  <a:lnTo>
                    <a:pt x="12420" y="93853"/>
                  </a:lnTo>
                  <a:lnTo>
                    <a:pt x="12750" y="94640"/>
                  </a:lnTo>
                  <a:lnTo>
                    <a:pt x="14071" y="95948"/>
                  </a:lnTo>
                  <a:lnTo>
                    <a:pt x="14871" y="96278"/>
                  </a:lnTo>
                  <a:lnTo>
                    <a:pt x="16738" y="96278"/>
                  </a:lnTo>
                  <a:lnTo>
                    <a:pt x="17526" y="95948"/>
                  </a:lnTo>
                  <a:lnTo>
                    <a:pt x="18846" y="94640"/>
                  </a:lnTo>
                  <a:lnTo>
                    <a:pt x="19177" y="93853"/>
                  </a:lnTo>
                  <a:lnTo>
                    <a:pt x="19177" y="91998"/>
                  </a:lnTo>
                  <a:close/>
                </a:path>
                <a:path w="213995" h="120014">
                  <a:moveTo>
                    <a:pt x="39281" y="72898"/>
                  </a:moveTo>
                  <a:lnTo>
                    <a:pt x="38950" y="72110"/>
                  </a:lnTo>
                  <a:lnTo>
                    <a:pt x="37630" y="70802"/>
                  </a:lnTo>
                  <a:lnTo>
                    <a:pt x="36830" y="70485"/>
                  </a:lnTo>
                  <a:lnTo>
                    <a:pt x="34975" y="70485"/>
                  </a:lnTo>
                  <a:lnTo>
                    <a:pt x="34175" y="70802"/>
                  </a:lnTo>
                  <a:lnTo>
                    <a:pt x="32867" y="72110"/>
                  </a:lnTo>
                  <a:lnTo>
                    <a:pt x="32537" y="72898"/>
                  </a:lnTo>
                  <a:lnTo>
                    <a:pt x="32537" y="74752"/>
                  </a:lnTo>
                  <a:lnTo>
                    <a:pt x="32867" y="75539"/>
                  </a:lnTo>
                  <a:lnTo>
                    <a:pt x="34175" y="76847"/>
                  </a:lnTo>
                  <a:lnTo>
                    <a:pt x="34975" y="77165"/>
                  </a:lnTo>
                  <a:lnTo>
                    <a:pt x="36830" y="77165"/>
                  </a:lnTo>
                  <a:lnTo>
                    <a:pt x="37630" y="76847"/>
                  </a:lnTo>
                  <a:lnTo>
                    <a:pt x="38950" y="75539"/>
                  </a:lnTo>
                  <a:lnTo>
                    <a:pt x="39281" y="74752"/>
                  </a:lnTo>
                  <a:lnTo>
                    <a:pt x="39281" y="72898"/>
                  </a:lnTo>
                  <a:close/>
                </a:path>
                <a:path w="213995" h="120014">
                  <a:moveTo>
                    <a:pt x="47625" y="97612"/>
                  </a:moveTo>
                  <a:lnTo>
                    <a:pt x="46532" y="94437"/>
                  </a:lnTo>
                  <a:lnTo>
                    <a:pt x="45173" y="93599"/>
                  </a:lnTo>
                  <a:lnTo>
                    <a:pt x="43078" y="93662"/>
                  </a:lnTo>
                  <a:lnTo>
                    <a:pt x="41071" y="94335"/>
                  </a:lnTo>
                  <a:lnTo>
                    <a:pt x="40182" y="96062"/>
                  </a:lnTo>
                  <a:lnTo>
                    <a:pt x="40640" y="98018"/>
                  </a:lnTo>
                  <a:lnTo>
                    <a:pt x="41236" y="99758"/>
                  </a:lnTo>
                  <a:lnTo>
                    <a:pt x="43154" y="100698"/>
                  </a:lnTo>
                  <a:lnTo>
                    <a:pt x="46685" y="99504"/>
                  </a:lnTo>
                  <a:lnTo>
                    <a:pt x="47625" y="97612"/>
                  </a:lnTo>
                  <a:close/>
                </a:path>
                <a:path w="213995" h="120014">
                  <a:moveTo>
                    <a:pt x="53873" y="53213"/>
                  </a:moveTo>
                  <a:lnTo>
                    <a:pt x="53390" y="52031"/>
                  </a:lnTo>
                  <a:lnTo>
                    <a:pt x="51435" y="50088"/>
                  </a:lnTo>
                  <a:lnTo>
                    <a:pt x="50241" y="49606"/>
                  </a:lnTo>
                  <a:lnTo>
                    <a:pt x="47472" y="49606"/>
                  </a:lnTo>
                  <a:lnTo>
                    <a:pt x="46291" y="50088"/>
                  </a:lnTo>
                  <a:lnTo>
                    <a:pt x="44323" y="52031"/>
                  </a:lnTo>
                  <a:lnTo>
                    <a:pt x="43840" y="53213"/>
                  </a:lnTo>
                  <a:lnTo>
                    <a:pt x="43840" y="55956"/>
                  </a:lnTo>
                  <a:lnTo>
                    <a:pt x="44323" y="57137"/>
                  </a:lnTo>
                  <a:lnTo>
                    <a:pt x="46291" y="59080"/>
                  </a:lnTo>
                  <a:lnTo>
                    <a:pt x="47472" y="59563"/>
                  </a:lnTo>
                  <a:lnTo>
                    <a:pt x="50241" y="59563"/>
                  </a:lnTo>
                  <a:lnTo>
                    <a:pt x="51435" y="59080"/>
                  </a:lnTo>
                  <a:lnTo>
                    <a:pt x="53390" y="57137"/>
                  </a:lnTo>
                  <a:lnTo>
                    <a:pt x="53873" y="55956"/>
                  </a:lnTo>
                  <a:lnTo>
                    <a:pt x="53873" y="53213"/>
                  </a:lnTo>
                  <a:close/>
                </a:path>
                <a:path w="213995" h="120014">
                  <a:moveTo>
                    <a:pt x="64325" y="27101"/>
                  </a:moveTo>
                  <a:lnTo>
                    <a:pt x="63830" y="25933"/>
                  </a:lnTo>
                  <a:lnTo>
                    <a:pt x="61874" y="23977"/>
                  </a:lnTo>
                  <a:lnTo>
                    <a:pt x="60680" y="23495"/>
                  </a:lnTo>
                  <a:lnTo>
                    <a:pt x="57912" y="23495"/>
                  </a:lnTo>
                  <a:lnTo>
                    <a:pt x="56730" y="23977"/>
                  </a:lnTo>
                  <a:lnTo>
                    <a:pt x="54762" y="25933"/>
                  </a:lnTo>
                  <a:lnTo>
                    <a:pt x="54279" y="27101"/>
                  </a:lnTo>
                  <a:lnTo>
                    <a:pt x="54279" y="29857"/>
                  </a:lnTo>
                  <a:lnTo>
                    <a:pt x="54762" y="31026"/>
                  </a:lnTo>
                  <a:lnTo>
                    <a:pt x="56730" y="32969"/>
                  </a:lnTo>
                  <a:lnTo>
                    <a:pt x="57912" y="33464"/>
                  </a:lnTo>
                  <a:lnTo>
                    <a:pt x="60680" y="33464"/>
                  </a:lnTo>
                  <a:lnTo>
                    <a:pt x="61874" y="32969"/>
                  </a:lnTo>
                  <a:lnTo>
                    <a:pt x="63830" y="31026"/>
                  </a:lnTo>
                  <a:lnTo>
                    <a:pt x="64325" y="29857"/>
                  </a:lnTo>
                  <a:lnTo>
                    <a:pt x="64325" y="27101"/>
                  </a:lnTo>
                  <a:close/>
                </a:path>
                <a:path w="213995" h="120014">
                  <a:moveTo>
                    <a:pt x="71399" y="3759"/>
                  </a:moveTo>
                  <a:lnTo>
                    <a:pt x="70459" y="1041"/>
                  </a:lnTo>
                  <a:lnTo>
                    <a:pt x="70307" y="825"/>
                  </a:lnTo>
                  <a:lnTo>
                    <a:pt x="64566" y="215"/>
                  </a:lnTo>
                  <a:lnTo>
                    <a:pt x="61683" y="0"/>
                  </a:lnTo>
                  <a:lnTo>
                    <a:pt x="60820" y="1257"/>
                  </a:lnTo>
                  <a:lnTo>
                    <a:pt x="60464" y="2832"/>
                  </a:lnTo>
                  <a:lnTo>
                    <a:pt x="61887" y="6972"/>
                  </a:lnTo>
                  <a:lnTo>
                    <a:pt x="64744" y="8369"/>
                  </a:lnTo>
                  <a:lnTo>
                    <a:pt x="69989" y="6591"/>
                  </a:lnTo>
                  <a:lnTo>
                    <a:pt x="71399" y="3759"/>
                  </a:lnTo>
                  <a:close/>
                </a:path>
                <a:path w="213995" h="120014">
                  <a:moveTo>
                    <a:pt x="72694" y="75577"/>
                  </a:moveTo>
                  <a:lnTo>
                    <a:pt x="70497" y="69151"/>
                  </a:lnTo>
                  <a:lnTo>
                    <a:pt x="66979" y="67437"/>
                  </a:lnTo>
                  <a:lnTo>
                    <a:pt x="62014" y="69113"/>
                  </a:lnTo>
                  <a:lnTo>
                    <a:pt x="60731" y="70396"/>
                  </a:lnTo>
                  <a:lnTo>
                    <a:pt x="59486" y="73291"/>
                  </a:lnTo>
                  <a:lnTo>
                    <a:pt x="59372" y="74841"/>
                  </a:lnTo>
                  <a:lnTo>
                    <a:pt x="60159" y="77127"/>
                  </a:lnTo>
                  <a:lnTo>
                    <a:pt x="60579" y="77838"/>
                  </a:lnTo>
                  <a:lnTo>
                    <a:pt x="62725" y="80213"/>
                  </a:lnTo>
                  <a:lnTo>
                    <a:pt x="65303" y="80975"/>
                  </a:lnTo>
                  <a:lnTo>
                    <a:pt x="70967" y="79057"/>
                  </a:lnTo>
                  <a:lnTo>
                    <a:pt x="72694" y="75577"/>
                  </a:lnTo>
                  <a:close/>
                </a:path>
                <a:path w="213995" h="120014">
                  <a:moveTo>
                    <a:pt x="74193" y="102616"/>
                  </a:moveTo>
                  <a:lnTo>
                    <a:pt x="73025" y="99174"/>
                  </a:lnTo>
                  <a:lnTo>
                    <a:pt x="72491" y="98526"/>
                  </a:lnTo>
                  <a:lnTo>
                    <a:pt x="70561" y="96812"/>
                  </a:lnTo>
                  <a:lnTo>
                    <a:pt x="68719" y="96304"/>
                  </a:lnTo>
                  <a:lnTo>
                    <a:pt x="66294" y="97116"/>
                  </a:lnTo>
                  <a:lnTo>
                    <a:pt x="65735" y="97459"/>
                  </a:lnTo>
                  <a:lnTo>
                    <a:pt x="63766" y="99161"/>
                  </a:lnTo>
                  <a:lnTo>
                    <a:pt x="63131" y="101257"/>
                  </a:lnTo>
                  <a:lnTo>
                    <a:pt x="64693" y="105829"/>
                  </a:lnTo>
                  <a:lnTo>
                    <a:pt x="67551" y="107226"/>
                  </a:lnTo>
                  <a:lnTo>
                    <a:pt x="72796" y="105448"/>
                  </a:lnTo>
                  <a:lnTo>
                    <a:pt x="74193" y="102616"/>
                  </a:lnTo>
                  <a:close/>
                </a:path>
                <a:path w="213995" h="120014">
                  <a:moveTo>
                    <a:pt x="78968" y="48501"/>
                  </a:moveTo>
                  <a:lnTo>
                    <a:pt x="77139" y="43154"/>
                  </a:lnTo>
                  <a:lnTo>
                    <a:pt x="73698" y="41478"/>
                  </a:lnTo>
                  <a:lnTo>
                    <a:pt x="67360" y="43611"/>
                  </a:lnTo>
                  <a:lnTo>
                    <a:pt x="65659" y="47028"/>
                  </a:lnTo>
                  <a:lnTo>
                    <a:pt x="67195" y="51485"/>
                  </a:lnTo>
                  <a:lnTo>
                    <a:pt x="68072" y="52527"/>
                  </a:lnTo>
                  <a:lnTo>
                    <a:pt x="70662" y="54216"/>
                  </a:lnTo>
                  <a:lnTo>
                    <a:pt x="72593" y="54546"/>
                  </a:lnTo>
                  <a:lnTo>
                    <a:pt x="75387" y="53606"/>
                  </a:lnTo>
                  <a:lnTo>
                    <a:pt x="76187" y="53060"/>
                  </a:lnTo>
                  <a:lnTo>
                    <a:pt x="78346" y="50812"/>
                  </a:lnTo>
                  <a:lnTo>
                    <a:pt x="78968" y="48501"/>
                  </a:lnTo>
                  <a:close/>
                </a:path>
                <a:path w="213995" h="120014">
                  <a:moveTo>
                    <a:pt x="87515" y="20358"/>
                  </a:moveTo>
                  <a:lnTo>
                    <a:pt x="85471" y="14414"/>
                  </a:lnTo>
                  <a:lnTo>
                    <a:pt x="82029" y="12725"/>
                  </a:lnTo>
                  <a:lnTo>
                    <a:pt x="75692" y="14859"/>
                  </a:lnTo>
                  <a:lnTo>
                    <a:pt x="74002" y="18275"/>
                  </a:lnTo>
                  <a:lnTo>
                    <a:pt x="75971" y="24028"/>
                  </a:lnTo>
                  <a:lnTo>
                    <a:pt x="78486" y="25603"/>
                  </a:lnTo>
                  <a:lnTo>
                    <a:pt x="82219" y="25361"/>
                  </a:lnTo>
                  <a:lnTo>
                    <a:pt x="83705" y="24752"/>
                  </a:lnTo>
                  <a:lnTo>
                    <a:pt x="86245" y="23380"/>
                  </a:lnTo>
                  <a:lnTo>
                    <a:pt x="87515" y="20358"/>
                  </a:lnTo>
                  <a:close/>
                </a:path>
                <a:path w="213995" h="120014">
                  <a:moveTo>
                    <a:pt x="102514" y="81800"/>
                  </a:moveTo>
                  <a:lnTo>
                    <a:pt x="100558" y="76073"/>
                  </a:lnTo>
                  <a:lnTo>
                    <a:pt x="98577" y="74523"/>
                  </a:lnTo>
                  <a:lnTo>
                    <a:pt x="95237" y="73914"/>
                  </a:lnTo>
                  <a:lnTo>
                    <a:pt x="94119" y="73939"/>
                  </a:lnTo>
                  <a:lnTo>
                    <a:pt x="89966" y="75349"/>
                  </a:lnTo>
                  <a:lnTo>
                    <a:pt x="88188" y="78371"/>
                  </a:lnTo>
                  <a:lnTo>
                    <a:pt x="88773" y="82207"/>
                  </a:lnTo>
                  <a:lnTo>
                    <a:pt x="90081" y="86004"/>
                  </a:lnTo>
                  <a:lnTo>
                    <a:pt x="93814" y="87820"/>
                  </a:lnTo>
                  <a:lnTo>
                    <a:pt x="100685" y="85509"/>
                  </a:lnTo>
                  <a:lnTo>
                    <a:pt x="102514" y="81800"/>
                  </a:lnTo>
                  <a:close/>
                </a:path>
                <a:path w="213995" h="120014">
                  <a:moveTo>
                    <a:pt x="109689" y="106337"/>
                  </a:moveTo>
                  <a:lnTo>
                    <a:pt x="109207" y="105168"/>
                  </a:lnTo>
                  <a:lnTo>
                    <a:pt x="107238" y="103225"/>
                  </a:lnTo>
                  <a:lnTo>
                    <a:pt x="106057" y="102743"/>
                  </a:lnTo>
                  <a:lnTo>
                    <a:pt x="103289" y="102743"/>
                  </a:lnTo>
                  <a:lnTo>
                    <a:pt x="102108" y="103225"/>
                  </a:lnTo>
                  <a:lnTo>
                    <a:pt x="100139" y="105168"/>
                  </a:lnTo>
                  <a:lnTo>
                    <a:pt x="99656" y="106337"/>
                  </a:lnTo>
                  <a:lnTo>
                    <a:pt x="99656" y="109093"/>
                  </a:lnTo>
                  <a:lnTo>
                    <a:pt x="100139" y="110274"/>
                  </a:lnTo>
                  <a:lnTo>
                    <a:pt x="102108" y="112217"/>
                  </a:lnTo>
                  <a:lnTo>
                    <a:pt x="103289" y="112699"/>
                  </a:lnTo>
                  <a:lnTo>
                    <a:pt x="106057" y="112699"/>
                  </a:lnTo>
                  <a:lnTo>
                    <a:pt x="107238" y="112217"/>
                  </a:lnTo>
                  <a:lnTo>
                    <a:pt x="109207" y="110274"/>
                  </a:lnTo>
                  <a:lnTo>
                    <a:pt x="109689" y="109093"/>
                  </a:lnTo>
                  <a:lnTo>
                    <a:pt x="109689" y="106337"/>
                  </a:lnTo>
                  <a:close/>
                </a:path>
                <a:path w="213995" h="120014">
                  <a:moveTo>
                    <a:pt x="115824" y="23622"/>
                  </a:moveTo>
                  <a:lnTo>
                    <a:pt x="113753" y="17602"/>
                  </a:lnTo>
                  <a:lnTo>
                    <a:pt x="111353" y="15938"/>
                  </a:lnTo>
                  <a:lnTo>
                    <a:pt x="107924" y="15773"/>
                  </a:lnTo>
                  <a:lnTo>
                    <a:pt x="107111" y="15875"/>
                  </a:lnTo>
                  <a:lnTo>
                    <a:pt x="102870" y="17297"/>
                  </a:lnTo>
                  <a:lnTo>
                    <a:pt x="101028" y="21005"/>
                  </a:lnTo>
                  <a:lnTo>
                    <a:pt x="102438" y="25120"/>
                  </a:lnTo>
                  <a:lnTo>
                    <a:pt x="102819" y="25742"/>
                  </a:lnTo>
                  <a:lnTo>
                    <a:pt x="104927" y="28435"/>
                  </a:lnTo>
                  <a:lnTo>
                    <a:pt x="107823" y="29400"/>
                  </a:lnTo>
                  <a:lnTo>
                    <a:pt x="113982" y="27330"/>
                  </a:lnTo>
                  <a:lnTo>
                    <a:pt x="115824" y="23622"/>
                  </a:lnTo>
                  <a:close/>
                </a:path>
                <a:path w="213995" h="120014">
                  <a:moveTo>
                    <a:pt x="131749" y="87528"/>
                  </a:moveTo>
                  <a:lnTo>
                    <a:pt x="130746" y="83858"/>
                  </a:lnTo>
                  <a:lnTo>
                    <a:pt x="130009" y="81724"/>
                  </a:lnTo>
                  <a:lnTo>
                    <a:pt x="128270" y="80213"/>
                  </a:lnTo>
                  <a:lnTo>
                    <a:pt x="124866" y="79349"/>
                  </a:lnTo>
                  <a:lnTo>
                    <a:pt x="123621" y="79362"/>
                  </a:lnTo>
                  <a:lnTo>
                    <a:pt x="119049" y="80911"/>
                  </a:lnTo>
                  <a:lnTo>
                    <a:pt x="117233" y="84467"/>
                  </a:lnTo>
                  <a:lnTo>
                    <a:pt x="118300" y="88061"/>
                  </a:lnTo>
                  <a:lnTo>
                    <a:pt x="119468" y="91465"/>
                  </a:lnTo>
                  <a:lnTo>
                    <a:pt x="123202" y="93294"/>
                  </a:lnTo>
                  <a:lnTo>
                    <a:pt x="129959" y="91008"/>
                  </a:lnTo>
                  <a:lnTo>
                    <a:pt x="131749" y="87528"/>
                  </a:lnTo>
                  <a:close/>
                </a:path>
                <a:path w="213995" h="120014">
                  <a:moveTo>
                    <a:pt x="143421" y="31864"/>
                  </a:moveTo>
                  <a:lnTo>
                    <a:pt x="136093" y="22834"/>
                  </a:lnTo>
                  <a:lnTo>
                    <a:pt x="131864" y="24257"/>
                  </a:lnTo>
                  <a:lnTo>
                    <a:pt x="130187" y="26606"/>
                  </a:lnTo>
                  <a:lnTo>
                    <a:pt x="129984" y="29984"/>
                  </a:lnTo>
                  <a:lnTo>
                    <a:pt x="130086" y="30835"/>
                  </a:lnTo>
                  <a:lnTo>
                    <a:pt x="131470" y="34874"/>
                  </a:lnTo>
                  <a:lnTo>
                    <a:pt x="134861" y="36652"/>
                  </a:lnTo>
                  <a:lnTo>
                    <a:pt x="138709" y="35737"/>
                  </a:lnTo>
                  <a:lnTo>
                    <a:pt x="141668" y="34734"/>
                  </a:lnTo>
                  <a:lnTo>
                    <a:pt x="143421" y="31864"/>
                  </a:lnTo>
                  <a:close/>
                </a:path>
                <a:path w="213995" h="120014">
                  <a:moveTo>
                    <a:pt x="143764" y="112928"/>
                  </a:moveTo>
                  <a:lnTo>
                    <a:pt x="138112" y="106959"/>
                  </a:lnTo>
                  <a:lnTo>
                    <a:pt x="135839" y="107721"/>
                  </a:lnTo>
                  <a:lnTo>
                    <a:pt x="134861" y="108635"/>
                  </a:lnTo>
                  <a:lnTo>
                    <a:pt x="134099" y="110109"/>
                  </a:lnTo>
                  <a:lnTo>
                    <a:pt x="133743" y="111760"/>
                  </a:lnTo>
                  <a:lnTo>
                    <a:pt x="133692" y="112687"/>
                  </a:lnTo>
                  <a:lnTo>
                    <a:pt x="134759" y="115811"/>
                  </a:lnTo>
                  <a:lnTo>
                    <a:pt x="136918" y="117055"/>
                  </a:lnTo>
                  <a:lnTo>
                    <a:pt x="139966" y="116865"/>
                  </a:lnTo>
                  <a:lnTo>
                    <a:pt x="141300" y="116408"/>
                  </a:lnTo>
                  <a:lnTo>
                    <a:pt x="141998" y="115798"/>
                  </a:lnTo>
                  <a:lnTo>
                    <a:pt x="143370" y="114122"/>
                  </a:lnTo>
                  <a:lnTo>
                    <a:pt x="143764" y="112928"/>
                  </a:lnTo>
                  <a:close/>
                </a:path>
                <a:path w="213995" h="120014">
                  <a:moveTo>
                    <a:pt x="158178" y="81610"/>
                  </a:moveTo>
                  <a:lnTo>
                    <a:pt x="157543" y="79768"/>
                  </a:lnTo>
                  <a:lnTo>
                    <a:pt x="155460" y="76784"/>
                  </a:lnTo>
                  <a:lnTo>
                    <a:pt x="152793" y="75831"/>
                  </a:lnTo>
                  <a:lnTo>
                    <a:pt x="148297" y="77330"/>
                  </a:lnTo>
                  <a:lnTo>
                    <a:pt x="146926" y="78955"/>
                  </a:lnTo>
                  <a:lnTo>
                    <a:pt x="146215" y="81876"/>
                  </a:lnTo>
                  <a:lnTo>
                    <a:pt x="146227" y="82981"/>
                  </a:lnTo>
                  <a:lnTo>
                    <a:pt x="147650" y="87109"/>
                  </a:lnTo>
                  <a:lnTo>
                    <a:pt x="150990" y="88747"/>
                  </a:lnTo>
                  <a:lnTo>
                    <a:pt x="154686" y="87490"/>
                  </a:lnTo>
                  <a:lnTo>
                    <a:pt x="156629" y="86106"/>
                  </a:lnTo>
                  <a:lnTo>
                    <a:pt x="157289" y="85178"/>
                  </a:lnTo>
                  <a:lnTo>
                    <a:pt x="158102" y="82956"/>
                  </a:lnTo>
                  <a:lnTo>
                    <a:pt x="158178" y="81610"/>
                  </a:lnTo>
                  <a:close/>
                </a:path>
                <a:path w="213995" h="120014">
                  <a:moveTo>
                    <a:pt x="162687" y="61468"/>
                  </a:moveTo>
                  <a:lnTo>
                    <a:pt x="161010" y="56591"/>
                  </a:lnTo>
                  <a:lnTo>
                    <a:pt x="160007" y="55435"/>
                  </a:lnTo>
                  <a:lnTo>
                    <a:pt x="157162" y="53670"/>
                  </a:lnTo>
                  <a:lnTo>
                    <a:pt x="155130" y="53340"/>
                  </a:lnTo>
                  <a:lnTo>
                    <a:pt x="149745" y="55156"/>
                  </a:lnTo>
                  <a:lnTo>
                    <a:pt x="147904" y="58864"/>
                  </a:lnTo>
                  <a:lnTo>
                    <a:pt x="149491" y="63246"/>
                  </a:lnTo>
                  <a:lnTo>
                    <a:pt x="155981" y="66802"/>
                  </a:lnTo>
                  <a:lnTo>
                    <a:pt x="160845" y="65189"/>
                  </a:lnTo>
                  <a:lnTo>
                    <a:pt x="162687" y="61468"/>
                  </a:lnTo>
                  <a:close/>
                </a:path>
                <a:path w="213995" h="120014">
                  <a:moveTo>
                    <a:pt x="167335" y="36207"/>
                  </a:moveTo>
                  <a:lnTo>
                    <a:pt x="164147" y="34099"/>
                  </a:lnTo>
                  <a:lnTo>
                    <a:pt x="157581" y="30137"/>
                  </a:lnTo>
                  <a:lnTo>
                    <a:pt x="157543" y="30962"/>
                  </a:lnTo>
                  <a:lnTo>
                    <a:pt x="164820" y="37185"/>
                  </a:lnTo>
                  <a:lnTo>
                    <a:pt x="166992" y="36398"/>
                  </a:lnTo>
                  <a:lnTo>
                    <a:pt x="167335" y="36207"/>
                  </a:lnTo>
                  <a:close/>
                </a:path>
                <a:path w="213995" h="120014">
                  <a:moveTo>
                    <a:pt x="168287" y="103276"/>
                  </a:moveTo>
                  <a:lnTo>
                    <a:pt x="168249" y="102692"/>
                  </a:lnTo>
                  <a:lnTo>
                    <a:pt x="167157" y="99517"/>
                  </a:lnTo>
                  <a:lnTo>
                    <a:pt x="164299" y="98120"/>
                  </a:lnTo>
                  <a:lnTo>
                    <a:pt x="161188" y="99161"/>
                  </a:lnTo>
                  <a:lnTo>
                    <a:pt x="158661" y="100990"/>
                  </a:lnTo>
                  <a:lnTo>
                    <a:pt x="157810" y="103200"/>
                  </a:lnTo>
                  <a:lnTo>
                    <a:pt x="158877" y="106273"/>
                  </a:lnTo>
                  <a:lnTo>
                    <a:pt x="159486" y="106972"/>
                  </a:lnTo>
                  <a:lnTo>
                    <a:pt x="160972" y="108115"/>
                  </a:lnTo>
                  <a:lnTo>
                    <a:pt x="162509" y="108724"/>
                  </a:lnTo>
                  <a:lnTo>
                    <a:pt x="163728" y="108839"/>
                  </a:lnTo>
                  <a:lnTo>
                    <a:pt x="165125" y="108369"/>
                  </a:lnTo>
                  <a:lnTo>
                    <a:pt x="165468" y="108115"/>
                  </a:lnTo>
                  <a:lnTo>
                    <a:pt x="167157" y="107289"/>
                  </a:lnTo>
                  <a:lnTo>
                    <a:pt x="168224" y="105664"/>
                  </a:lnTo>
                  <a:lnTo>
                    <a:pt x="168287" y="103276"/>
                  </a:lnTo>
                  <a:close/>
                </a:path>
                <a:path w="213995" h="120014">
                  <a:moveTo>
                    <a:pt x="182092" y="82854"/>
                  </a:moveTo>
                  <a:lnTo>
                    <a:pt x="180568" y="78409"/>
                  </a:lnTo>
                  <a:lnTo>
                    <a:pt x="178943" y="77216"/>
                  </a:lnTo>
                  <a:lnTo>
                    <a:pt x="176593" y="76898"/>
                  </a:lnTo>
                  <a:lnTo>
                    <a:pt x="175272" y="77101"/>
                  </a:lnTo>
                  <a:lnTo>
                    <a:pt x="175056" y="77063"/>
                  </a:lnTo>
                  <a:lnTo>
                    <a:pt x="171081" y="81686"/>
                  </a:lnTo>
                  <a:lnTo>
                    <a:pt x="172593" y="86067"/>
                  </a:lnTo>
                  <a:lnTo>
                    <a:pt x="175437" y="87464"/>
                  </a:lnTo>
                  <a:lnTo>
                    <a:pt x="180695" y="85686"/>
                  </a:lnTo>
                  <a:lnTo>
                    <a:pt x="182092" y="82854"/>
                  </a:lnTo>
                  <a:close/>
                </a:path>
                <a:path w="213995" h="120014">
                  <a:moveTo>
                    <a:pt x="192722" y="50419"/>
                  </a:moveTo>
                  <a:lnTo>
                    <a:pt x="191236" y="46101"/>
                  </a:lnTo>
                  <a:lnTo>
                    <a:pt x="189763" y="44983"/>
                  </a:lnTo>
                  <a:lnTo>
                    <a:pt x="187553" y="44500"/>
                  </a:lnTo>
                  <a:lnTo>
                    <a:pt x="187261" y="44488"/>
                  </a:lnTo>
                  <a:lnTo>
                    <a:pt x="183299" y="46291"/>
                  </a:lnTo>
                  <a:lnTo>
                    <a:pt x="182206" y="47586"/>
                  </a:lnTo>
                  <a:lnTo>
                    <a:pt x="181737" y="49339"/>
                  </a:lnTo>
                  <a:lnTo>
                    <a:pt x="183184" y="53543"/>
                  </a:lnTo>
                  <a:lnTo>
                    <a:pt x="185851" y="54876"/>
                  </a:lnTo>
                  <a:lnTo>
                    <a:pt x="188493" y="54165"/>
                  </a:lnTo>
                  <a:lnTo>
                    <a:pt x="188747" y="54127"/>
                  </a:lnTo>
                  <a:lnTo>
                    <a:pt x="191338" y="53225"/>
                  </a:lnTo>
                  <a:lnTo>
                    <a:pt x="192722" y="50419"/>
                  </a:lnTo>
                  <a:close/>
                </a:path>
                <a:path w="213995" h="120014">
                  <a:moveTo>
                    <a:pt x="213829" y="117055"/>
                  </a:moveTo>
                  <a:lnTo>
                    <a:pt x="212636" y="113550"/>
                  </a:lnTo>
                  <a:lnTo>
                    <a:pt x="210718" y="112623"/>
                  </a:lnTo>
                  <a:lnTo>
                    <a:pt x="208673" y="113309"/>
                  </a:lnTo>
                  <a:lnTo>
                    <a:pt x="207721" y="114020"/>
                  </a:lnTo>
                  <a:lnTo>
                    <a:pt x="206768" y="115112"/>
                  </a:lnTo>
                  <a:lnTo>
                    <a:pt x="206451" y="116306"/>
                  </a:lnTo>
                  <a:lnTo>
                    <a:pt x="207238" y="118605"/>
                  </a:lnTo>
                  <a:lnTo>
                    <a:pt x="208203" y="119341"/>
                  </a:lnTo>
                  <a:lnTo>
                    <a:pt x="209892" y="119722"/>
                  </a:lnTo>
                  <a:lnTo>
                    <a:pt x="210515" y="119761"/>
                  </a:lnTo>
                  <a:lnTo>
                    <a:pt x="212890" y="118960"/>
                  </a:lnTo>
                  <a:lnTo>
                    <a:pt x="213829" y="11705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06450" y="4088332"/>
              <a:ext cx="513715" cy="546735"/>
            </a:xfrm>
            <a:custGeom>
              <a:avLst/>
              <a:gdLst/>
              <a:ahLst/>
              <a:cxnLst/>
              <a:rect l="l" t="t" r="r" b="b"/>
              <a:pathLst>
                <a:path w="513715" h="546735">
                  <a:moveTo>
                    <a:pt x="224802" y="331203"/>
                  </a:moveTo>
                  <a:lnTo>
                    <a:pt x="217792" y="292404"/>
                  </a:lnTo>
                  <a:lnTo>
                    <a:pt x="203479" y="256247"/>
                  </a:lnTo>
                  <a:lnTo>
                    <a:pt x="182308" y="223570"/>
                  </a:lnTo>
                  <a:lnTo>
                    <a:pt x="154698" y="195224"/>
                  </a:lnTo>
                  <a:lnTo>
                    <a:pt x="122085" y="172707"/>
                  </a:lnTo>
                  <a:lnTo>
                    <a:pt x="86207" y="157175"/>
                  </a:lnTo>
                  <a:lnTo>
                    <a:pt x="47955" y="148920"/>
                  </a:lnTo>
                  <a:lnTo>
                    <a:pt x="8229" y="148247"/>
                  </a:lnTo>
                  <a:lnTo>
                    <a:pt x="3517" y="148628"/>
                  </a:lnTo>
                  <a:lnTo>
                    <a:pt x="0" y="152717"/>
                  </a:lnTo>
                  <a:lnTo>
                    <a:pt x="762" y="162090"/>
                  </a:lnTo>
                  <a:lnTo>
                    <a:pt x="4864" y="165620"/>
                  </a:lnTo>
                  <a:lnTo>
                    <a:pt x="9601" y="165188"/>
                  </a:lnTo>
                  <a:lnTo>
                    <a:pt x="45948" y="165823"/>
                  </a:lnTo>
                  <a:lnTo>
                    <a:pt x="113766" y="187566"/>
                  </a:lnTo>
                  <a:lnTo>
                    <a:pt x="168859" y="234099"/>
                  </a:lnTo>
                  <a:lnTo>
                    <a:pt x="201307" y="297065"/>
                  </a:lnTo>
                  <a:lnTo>
                    <a:pt x="207721" y="332562"/>
                  </a:lnTo>
                  <a:lnTo>
                    <a:pt x="207098" y="368617"/>
                  </a:lnTo>
                  <a:lnTo>
                    <a:pt x="185178" y="435902"/>
                  </a:lnTo>
                  <a:lnTo>
                    <a:pt x="138277" y="490575"/>
                  </a:lnTo>
                  <a:lnTo>
                    <a:pt x="74828" y="522770"/>
                  </a:lnTo>
                  <a:lnTo>
                    <a:pt x="34340" y="529513"/>
                  </a:lnTo>
                  <a:lnTo>
                    <a:pt x="30822" y="533603"/>
                  </a:lnTo>
                  <a:lnTo>
                    <a:pt x="31559" y="542747"/>
                  </a:lnTo>
                  <a:lnTo>
                    <a:pt x="35306" y="546112"/>
                  </a:lnTo>
                  <a:lnTo>
                    <a:pt x="39725" y="546112"/>
                  </a:lnTo>
                  <a:lnTo>
                    <a:pt x="79527" y="539127"/>
                  </a:lnTo>
                  <a:lnTo>
                    <a:pt x="115963" y="524929"/>
                  </a:lnTo>
                  <a:lnTo>
                    <a:pt x="148894" y="503923"/>
                  </a:lnTo>
                  <a:lnTo>
                    <a:pt x="177469" y="476529"/>
                  </a:lnTo>
                  <a:lnTo>
                    <a:pt x="200164" y="444169"/>
                  </a:lnTo>
                  <a:lnTo>
                    <a:pt x="215811" y="408571"/>
                  </a:lnTo>
                  <a:lnTo>
                    <a:pt x="224116" y="370624"/>
                  </a:lnTo>
                  <a:lnTo>
                    <a:pt x="224802" y="331203"/>
                  </a:lnTo>
                  <a:close/>
                </a:path>
                <a:path w="513715" h="546735">
                  <a:moveTo>
                    <a:pt x="319684" y="25082"/>
                  </a:moveTo>
                  <a:lnTo>
                    <a:pt x="317792" y="20040"/>
                  </a:lnTo>
                  <a:lnTo>
                    <a:pt x="313486" y="18072"/>
                  </a:lnTo>
                  <a:lnTo>
                    <a:pt x="269405" y="3835"/>
                  </a:lnTo>
                  <a:lnTo>
                    <a:pt x="224637" y="0"/>
                  </a:lnTo>
                  <a:lnTo>
                    <a:pt x="180784" y="5981"/>
                  </a:lnTo>
                  <a:lnTo>
                    <a:pt x="139458" y="21209"/>
                  </a:lnTo>
                  <a:lnTo>
                    <a:pt x="102285" y="45059"/>
                  </a:lnTo>
                  <a:lnTo>
                    <a:pt x="70878" y="76949"/>
                  </a:lnTo>
                  <a:lnTo>
                    <a:pt x="46837" y="116281"/>
                  </a:lnTo>
                  <a:lnTo>
                    <a:pt x="44869" y="120548"/>
                  </a:lnTo>
                  <a:lnTo>
                    <a:pt x="46748" y="125590"/>
                  </a:lnTo>
                  <a:lnTo>
                    <a:pt x="52209" y="128079"/>
                  </a:lnTo>
                  <a:lnTo>
                    <a:pt x="53416" y="128333"/>
                  </a:lnTo>
                  <a:lnTo>
                    <a:pt x="57861" y="128333"/>
                  </a:lnTo>
                  <a:lnTo>
                    <a:pt x="60972" y="126492"/>
                  </a:lnTo>
                  <a:lnTo>
                    <a:pt x="62407" y="123367"/>
                  </a:lnTo>
                  <a:lnTo>
                    <a:pt x="88760" y="82029"/>
                  </a:lnTo>
                  <a:lnTo>
                    <a:pt x="123964" y="50088"/>
                  </a:lnTo>
                  <a:lnTo>
                    <a:pt x="165658" y="28409"/>
                  </a:lnTo>
                  <a:lnTo>
                    <a:pt x="211518" y="17843"/>
                  </a:lnTo>
                  <a:lnTo>
                    <a:pt x="259194" y="19265"/>
                  </a:lnTo>
                  <a:lnTo>
                    <a:pt x="306349" y="33528"/>
                  </a:lnTo>
                  <a:lnTo>
                    <a:pt x="310642" y="35471"/>
                  </a:lnTo>
                  <a:lnTo>
                    <a:pt x="315734" y="33616"/>
                  </a:lnTo>
                  <a:lnTo>
                    <a:pt x="319684" y="25082"/>
                  </a:lnTo>
                  <a:close/>
                </a:path>
                <a:path w="513715" h="546735">
                  <a:moveTo>
                    <a:pt x="513613" y="319519"/>
                  </a:moveTo>
                  <a:lnTo>
                    <a:pt x="504634" y="274383"/>
                  </a:lnTo>
                  <a:lnTo>
                    <a:pt x="486143" y="233730"/>
                  </a:lnTo>
                  <a:lnTo>
                    <a:pt x="459460" y="198678"/>
                  </a:lnTo>
                  <a:lnTo>
                    <a:pt x="425907" y="170319"/>
                  </a:lnTo>
                  <a:lnTo>
                    <a:pt x="386778" y="149783"/>
                  </a:lnTo>
                  <a:lnTo>
                    <a:pt x="343382" y="138163"/>
                  </a:lnTo>
                  <a:lnTo>
                    <a:pt x="297053" y="136563"/>
                  </a:lnTo>
                  <a:lnTo>
                    <a:pt x="292328" y="136944"/>
                  </a:lnTo>
                  <a:lnTo>
                    <a:pt x="288810" y="141033"/>
                  </a:lnTo>
                  <a:lnTo>
                    <a:pt x="289572" y="150406"/>
                  </a:lnTo>
                  <a:lnTo>
                    <a:pt x="293712" y="153962"/>
                  </a:lnTo>
                  <a:lnTo>
                    <a:pt x="298424" y="153504"/>
                  </a:lnTo>
                  <a:lnTo>
                    <a:pt x="347662" y="156159"/>
                  </a:lnTo>
                  <a:lnTo>
                    <a:pt x="392950" y="171056"/>
                  </a:lnTo>
                  <a:lnTo>
                    <a:pt x="432371" y="196570"/>
                  </a:lnTo>
                  <a:lnTo>
                    <a:pt x="464058" y="231114"/>
                  </a:lnTo>
                  <a:lnTo>
                    <a:pt x="486079" y="273088"/>
                  </a:lnTo>
                  <a:lnTo>
                    <a:pt x="496544" y="320878"/>
                  </a:lnTo>
                  <a:lnTo>
                    <a:pt x="495922" y="356933"/>
                  </a:lnTo>
                  <a:lnTo>
                    <a:pt x="474002" y="424230"/>
                  </a:lnTo>
                  <a:lnTo>
                    <a:pt x="427101" y="478891"/>
                  </a:lnTo>
                  <a:lnTo>
                    <a:pt x="363651" y="511098"/>
                  </a:lnTo>
                  <a:lnTo>
                    <a:pt x="323151" y="517829"/>
                  </a:lnTo>
                  <a:lnTo>
                    <a:pt x="319646" y="521931"/>
                  </a:lnTo>
                  <a:lnTo>
                    <a:pt x="320382" y="531063"/>
                  </a:lnTo>
                  <a:lnTo>
                    <a:pt x="324129" y="534428"/>
                  </a:lnTo>
                  <a:lnTo>
                    <a:pt x="328549" y="534428"/>
                  </a:lnTo>
                  <a:lnTo>
                    <a:pt x="368338" y="527443"/>
                  </a:lnTo>
                  <a:lnTo>
                    <a:pt x="404787" y="513245"/>
                  </a:lnTo>
                  <a:lnTo>
                    <a:pt x="437705" y="492239"/>
                  </a:lnTo>
                  <a:lnTo>
                    <a:pt x="466280" y="464858"/>
                  </a:lnTo>
                  <a:lnTo>
                    <a:pt x="488975" y="432498"/>
                  </a:lnTo>
                  <a:lnTo>
                    <a:pt x="504621" y="396887"/>
                  </a:lnTo>
                  <a:lnTo>
                    <a:pt x="512927" y="358940"/>
                  </a:lnTo>
                  <a:lnTo>
                    <a:pt x="513613" y="319519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89739" y="4111947"/>
              <a:ext cx="162040" cy="1387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117221" y="4366241"/>
              <a:ext cx="161925" cy="283210"/>
            </a:xfrm>
            <a:custGeom>
              <a:avLst/>
              <a:gdLst/>
              <a:ahLst/>
              <a:cxnLst/>
              <a:rect l="l" t="t" r="r" b="b"/>
              <a:pathLst>
                <a:path w="161925" h="283210">
                  <a:moveTo>
                    <a:pt x="145731" y="282672"/>
                  </a:moveTo>
                  <a:lnTo>
                    <a:pt x="141923" y="282672"/>
                  </a:lnTo>
                  <a:lnTo>
                    <a:pt x="99534" y="276237"/>
                  </a:lnTo>
                  <a:lnTo>
                    <a:pt x="61959" y="258163"/>
                  </a:lnTo>
                  <a:lnTo>
                    <a:pt x="31386" y="230301"/>
                  </a:lnTo>
                  <a:lnTo>
                    <a:pt x="10004" y="194499"/>
                  </a:lnTo>
                  <a:lnTo>
                    <a:pt x="0" y="152604"/>
                  </a:lnTo>
                  <a:lnTo>
                    <a:pt x="487" y="124680"/>
                  </a:lnTo>
                  <a:lnTo>
                    <a:pt x="17459" y="72566"/>
                  </a:lnTo>
                  <a:lnTo>
                    <a:pt x="53775" y="30236"/>
                  </a:lnTo>
                  <a:lnTo>
                    <a:pt x="102914" y="5298"/>
                  </a:lnTo>
                  <a:lnTo>
                    <a:pt x="135424" y="0"/>
                  </a:lnTo>
                  <a:lnTo>
                    <a:pt x="139464" y="3481"/>
                  </a:lnTo>
                  <a:lnTo>
                    <a:pt x="140222" y="12845"/>
                  </a:lnTo>
                  <a:lnTo>
                    <a:pt x="136709" y="16939"/>
                  </a:lnTo>
                  <a:lnTo>
                    <a:pt x="131993" y="17313"/>
                  </a:lnTo>
                  <a:lnTo>
                    <a:pt x="107619" y="21651"/>
                  </a:lnTo>
                  <a:lnTo>
                    <a:pt x="64391" y="43591"/>
                  </a:lnTo>
                  <a:lnTo>
                    <a:pt x="32442" y="80827"/>
                  </a:lnTo>
                  <a:lnTo>
                    <a:pt x="17512" y="126672"/>
                  </a:lnTo>
                  <a:lnTo>
                    <a:pt x="17084" y="151240"/>
                  </a:lnTo>
                  <a:lnTo>
                    <a:pt x="30819" y="198665"/>
                  </a:lnTo>
                  <a:lnTo>
                    <a:pt x="60811" y="235943"/>
                  </a:lnTo>
                  <a:lnTo>
                    <a:pt x="102682" y="259374"/>
                  </a:lnTo>
                  <a:lnTo>
                    <a:pt x="152055" y="265261"/>
                  </a:lnTo>
                  <a:lnTo>
                    <a:pt x="156797" y="264861"/>
                  </a:lnTo>
                  <a:lnTo>
                    <a:pt x="160901" y="268368"/>
                  </a:lnTo>
                  <a:lnTo>
                    <a:pt x="161663" y="277737"/>
                  </a:lnTo>
                  <a:lnTo>
                    <a:pt x="158146" y="281830"/>
                  </a:lnTo>
                  <a:lnTo>
                    <a:pt x="149570" y="282519"/>
                  </a:lnTo>
                  <a:lnTo>
                    <a:pt x="145731" y="282672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705399" y="4659646"/>
              <a:ext cx="166747" cy="2568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309001" y="4698290"/>
              <a:ext cx="140269" cy="2147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01852" y="4926000"/>
              <a:ext cx="140261" cy="2147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" name="object 146"/>
          <p:cNvGrpSpPr/>
          <p:nvPr/>
        </p:nvGrpSpPr>
        <p:grpSpPr>
          <a:xfrm>
            <a:off x="7089581" y="5826904"/>
            <a:ext cx="888365" cy="1084580"/>
            <a:chOff x="7089581" y="5826904"/>
            <a:chExt cx="888365" cy="1084580"/>
          </a:xfrm>
        </p:grpSpPr>
        <p:sp>
          <p:nvSpPr>
            <p:cNvPr id="147" name="object 147"/>
            <p:cNvSpPr/>
            <p:nvPr/>
          </p:nvSpPr>
          <p:spPr>
            <a:xfrm>
              <a:off x="7396702" y="5946906"/>
              <a:ext cx="161925" cy="283210"/>
            </a:xfrm>
            <a:custGeom>
              <a:avLst/>
              <a:gdLst/>
              <a:ahLst/>
              <a:cxnLst/>
              <a:rect l="l" t="t" r="r" b="b"/>
              <a:pathLst>
                <a:path w="161925" h="283210">
                  <a:moveTo>
                    <a:pt x="19873" y="282731"/>
                  </a:moveTo>
                  <a:lnTo>
                    <a:pt x="16009" y="282731"/>
                  </a:lnTo>
                  <a:lnTo>
                    <a:pt x="12127" y="282578"/>
                  </a:lnTo>
                  <a:lnTo>
                    <a:pt x="3517" y="281894"/>
                  </a:lnTo>
                  <a:lnTo>
                    <a:pt x="0" y="277796"/>
                  </a:lnTo>
                  <a:lnTo>
                    <a:pt x="758" y="268432"/>
                  </a:lnTo>
                  <a:lnTo>
                    <a:pt x="4870" y="264912"/>
                  </a:lnTo>
                  <a:lnTo>
                    <a:pt x="9608" y="265325"/>
                  </a:lnTo>
                  <a:lnTo>
                    <a:pt x="34371" y="264887"/>
                  </a:lnTo>
                  <a:lnTo>
                    <a:pt x="80571" y="250080"/>
                  </a:lnTo>
                  <a:lnTo>
                    <a:pt x="118098" y="218381"/>
                  </a:lnTo>
                  <a:lnTo>
                    <a:pt x="140208" y="175488"/>
                  </a:lnTo>
                  <a:lnTo>
                    <a:pt x="144579" y="151304"/>
                  </a:lnTo>
                  <a:lnTo>
                    <a:pt x="144151" y="126737"/>
                  </a:lnTo>
                  <a:lnTo>
                    <a:pt x="129221" y="80893"/>
                  </a:lnTo>
                  <a:lnTo>
                    <a:pt x="97272" y="43654"/>
                  </a:lnTo>
                  <a:lnTo>
                    <a:pt x="54044" y="21715"/>
                  </a:lnTo>
                  <a:lnTo>
                    <a:pt x="24954" y="17002"/>
                  </a:lnTo>
                  <a:lnTo>
                    <a:pt x="21436" y="12905"/>
                  </a:lnTo>
                  <a:lnTo>
                    <a:pt x="22195" y="3545"/>
                  </a:lnTo>
                  <a:lnTo>
                    <a:pt x="26290" y="0"/>
                  </a:lnTo>
                  <a:lnTo>
                    <a:pt x="31045" y="433"/>
                  </a:lnTo>
                  <a:lnTo>
                    <a:pt x="84562" y="15418"/>
                  </a:lnTo>
                  <a:lnTo>
                    <a:pt x="128129" y="49703"/>
                  </a:lnTo>
                  <a:lnTo>
                    <a:pt x="155290" y="97852"/>
                  </a:lnTo>
                  <a:lnTo>
                    <a:pt x="161663" y="152668"/>
                  </a:lnTo>
                  <a:lnTo>
                    <a:pt x="156695" y="180158"/>
                  </a:lnTo>
                  <a:lnTo>
                    <a:pt x="131563" y="228912"/>
                  </a:lnTo>
                  <a:lnTo>
                    <a:pt x="91390" y="263534"/>
                  </a:lnTo>
                  <a:lnTo>
                    <a:pt x="44862" y="280549"/>
                  </a:lnTo>
                  <a:lnTo>
                    <a:pt x="19873" y="282731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43166" y="5859601"/>
              <a:ext cx="834390" cy="580390"/>
            </a:xfrm>
            <a:custGeom>
              <a:avLst/>
              <a:gdLst/>
              <a:ahLst/>
              <a:cxnLst/>
              <a:rect l="l" t="t" r="r" b="b"/>
              <a:pathLst>
                <a:path w="834390" h="580389">
                  <a:moveTo>
                    <a:pt x="660" y="491248"/>
                  </a:moveTo>
                  <a:lnTo>
                    <a:pt x="533" y="490931"/>
                  </a:lnTo>
                  <a:lnTo>
                    <a:pt x="368" y="490969"/>
                  </a:lnTo>
                  <a:lnTo>
                    <a:pt x="0" y="491020"/>
                  </a:lnTo>
                  <a:lnTo>
                    <a:pt x="254" y="491109"/>
                  </a:lnTo>
                  <a:lnTo>
                    <a:pt x="457" y="491185"/>
                  </a:lnTo>
                  <a:lnTo>
                    <a:pt x="660" y="491248"/>
                  </a:lnTo>
                  <a:close/>
                </a:path>
                <a:path w="834390" h="580389">
                  <a:moveTo>
                    <a:pt x="9982" y="549275"/>
                  </a:moveTo>
                  <a:lnTo>
                    <a:pt x="9842" y="549338"/>
                  </a:lnTo>
                  <a:lnTo>
                    <a:pt x="9207" y="549529"/>
                  </a:lnTo>
                  <a:lnTo>
                    <a:pt x="8559" y="549567"/>
                  </a:lnTo>
                  <a:lnTo>
                    <a:pt x="7937" y="549503"/>
                  </a:lnTo>
                  <a:lnTo>
                    <a:pt x="9779" y="550811"/>
                  </a:lnTo>
                  <a:lnTo>
                    <a:pt x="9779" y="550291"/>
                  </a:lnTo>
                  <a:lnTo>
                    <a:pt x="9817" y="549757"/>
                  </a:lnTo>
                  <a:lnTo>
                    <a:pt x="9982" y="549275"/>
                  </a:lnTo>
                  <a:close/>
                </a:path>
                <a:path w="834390" h="580389">
                  <a:moveTo>
                    <a:pt x="13385" y="504164"/>
                  </a:moveTo>
                  <a:lnTo>
                    <a:pt x="12763" y="504710"/>
                  </a:lnTo>
                  <a:lnTo>
                    <a:pt x="12026" y="505104"/>
                  </a:lnTo>
                  <a:lnTo>
                    <a:pt x="11201" y="505345"/>
                  </a:lnTo>
                  <a:lnTo>
                    <a:pt x="11785" y="505536"/>
                  </a:lnTo>
                  <a:lnTo>
                    <a:pt x="12344" y="505815"/>
                  </a:lnTo>
                  <a:lnTo>
                    <a:pt x="12852" y="506145"/>
                  </a:lnTo>
                  <a:lnTo>
                    <a:pt x="12877" y="505434"/>
                  </a:lnTo>
                  <a:lnTo>
                    <a:pt x="13068" y="504774"/>
                  </a:lnTo>
                  <a:lnTo>
                    <a:pt x="13385" y="504164"/>
                  </a:lnTo>
                  <a:close/>
                </a:path>
                <a:path w="834390" h="580389">
                  <a:moveTo>
                    <a:pt x="27647" y="561987"/>
                  </a:moveTo>
                  <a:lnTo>
                    <a:pt x="27597" y="561708"/>
                  </a:lnTo>
                  <a:lnTo>
                    <a:pt x="27470" y="561441"/>
                  </a:lnTo>
                  <a:lnTo>
                    <a:pt x="27470" y="561035"/>
                  </a:lnTo>
                  <a:lnTo>
                    <a:pt x="27520" y="560832"/>
                  </a:lnTo>
                  <a:lnTo>
                    <a:pt x="26911" y="561263"/>
                  </a:lnTo>
                  <a:lnTo>
                    <a:pt x="26555" y="561416"/>
                  </a:lnTo>
                  <a:lnTo>
                    <a:pt x="27647" y="561987"/>
                  </a:lnTo>
                  <a:close/>
                </a:path>
                <a:path w="834390" h="580389">
                  <a:moveTo>
                    <a:pt x="32410" y="433806"/>
                  </a:moveTo>
                  <a:lnTo>
                    <a:pt x="31534" y="434187"/>
                  </a:lnTo>
                  <a:lnTo>
                    <a:pt x="31699" y="434467"/>
                  </a:lnTo>
                  <a:lnTo>
                    <a:pt x="31927" y="435076"/>
                  </a:lnTo>
                  <a:lnTo>
                    <a:pt x="32410" y="433806"/>
                  </a:lnTo>
                  <a:close/>
                </a:path>
                <a:path w="834390" h="580389">
                  <a:moveTo>
                    <a:pt x="33985" y="432523"/>
                  </a:moveTo>
                  <a:lnTo>
                    <a:pt x="33667" y="432612"/>
                  </a:lnTo>
                  <a:lnTo>
                    <a:pt x="32537" y="433603"/>
                  </a:lnTo>
                  <a:lnTo>
                    <a:pt x="32410" y="433806"/>
                  </a:lnTo>
                  <a:lnTo>
                    <a:pt x="32854" y="433603"/>
                  </a:lnTo>
                  <a:lnTo>
                    <a:pt x="33909" y="432638"/>
                  </a:lnTo>
                  <a:close/>
                </a:path>
                <a:path w="834390" h="580389">
                  <a:moveTo>
                    <a:pt x="35153" y="432155"/>
                  </a:moveTo>
                  <a:lnTo>
                    <a:pt x="34937" y="431939"/>
                  </a:lnTo>
                  <a:lnTo>
                    <a:pt x="34582" y="431457"/>
                  </a:lnTo>
                  <a:lnTo>
                    <a:pt x="33985" y="432523"/>
                  </a:lnTo>
                  <a:lnTo>
                    <a:pt x="35153" y="432155"/>
                  </a:lnTo>
                  <a:close/>
                </a:path>
                <a:path w="834390" h="580389">
                  <a:moveTo>
                    <a:pt x="57924" y="504977"/>
                  </a:moveTo>
                  <a:lnTo>
                    <a:pt x="57302" y="504621"/>
                  </a:lnTo>
                  <a:lnTo>
                    <a:pt x="56743" y="504164"/>
                  </a:lnTo>
                  <a:lnTo>
                    <a:pt x="56248" y="503618"/>
                  </a:lnTo>
                  <a:lnTo>
                    <a:pt x="56705" y="504291"/>
                  </a:lnTo>
                  <a:lnTo>
                    <a:pt x="57035" y="505040"/>
                  </a:lnTo>
                  <a:lnTo>
                    <a:pt x="57213" y="505853"/>
                  </a:lnTo>
                  <a:lnTo>
                    <a:pt x="57645" y="505231"/>
                  </a:lnTo>
                  <a:lnTo>
                    <a:pt x="57924" y="504977"/>
                  </a:lnTo>
                  <a:close/>
                </a:path>
                <a:path w="834390" h="580389">
                  <a:moveTo>
                    <a:pt x="67754" y="477113"/>
                  </a:moveTo>
                  <a:lnTo>
                    <a:pt x="67729" y="476885"/>
                  </a:lnTo>
                  <a:lnTo>
                    <a:pt x="67678" y="476669"/>
                  </a:lnTo>
                  <a:lnTo>
                    <a:pt x="67691" y="476440"/>
                  </a:lnTo>
                  <a:lnTo>
                    <a:pt x="67525" y="476643"/>
                  </a:lnTo>
                  <a:lnTo>
                    <a:pt x="67538" y="476859"/>
                  </a:lnTo>
                  <a:lnTo>
                    <a:pt x="67665" y="476973"/>
                  </a:lnTo>
                  <a:lnTo>
                    <a:pt x="67754" y="477113"/>
                  </a:lnTo>
                  <a:close/>
                </a:path>
                <a:path w="834390" h="580389">
                  <a:moveTo>
                    <a:pt x="72377" y="463651"/>
                  </a:moveTo>
                  <a:lnTo>
                    <a:pt x="72288" y="463334"/>
                  </a:lnTo>
                  <a:lnTo>
                    <a:pt x="72224" y="462991"/>
                  </a:lnTo>
                  <a:lnTo>
                    <a:pt x="72199" y="462648"/>
                  </a:lnTo>
                  <a:lnTo>
                    <a:pt x="72009" y="462991"/>
                  </a:lnTo>
                  <a:lnTo>
                    <a:pt x="71780" y="463308"/>
                  </a:lnTo>
                  <a:lnTo>
                    <a:pt x="71488" y="463575"/>
                  </a:lnTo>
                  <a:lnTo>
                    <a:pt x="72085" y="463600"/>
                  </a:lnTo>
                  <a:lnTo>
                    <a:pt x="72377" y="463651"/>
                  </a:lnTo>
                  <a:close/>
                </a:path>
                <a:path w="834390" h="580389">
                  <a:moveTo>
                    <a:pt x="84404" y="453364"/>
                  </a:moveTo>
                  <a:lnTo>
                    <a:pt x="84010" y="452843"/>
                  </a:lnTo>
                  <a:lnTo>
                    <a:pt x="83718" y="452247"/>
                  </a:lnTo>
                  <a:lnTo>
                    <a:pt x="83680" y="451294"/>
                  </a:lnTo>
                  <a:lnTo>
                    <a:pt x="83794" y="450862"/>
                  </a:lnTo>
                  <a:lnTo>
                    <a:pt x="83070" y="451548"/>
                  </a:lnTo>
                  <a:lnTo>
                    <a:pt x="82181" y="452107"/>
                  </a:lnTo>
                  <a:lnTo>
                    <a:pt x="80886" y="452450"/>
                  </a:lnTo>
                  <a:lnTo>
                    <a:pt x="81902" y="452882"/>
                  </a:lnTo>
                  <a:lnTo>
                    <a:pt x="82791" y="453542"/>
                  </a:lnTo>
                  <a:lnTo>
                    <a:pt x="83477" y="454393"/>
                  </a:lnTo>
                  <a:lnTo>
                    <a:pt x="83718" y="453999"/>
                  </a:lnTo>
                  <a:lnTo>
                    <a:pt x="84404" y="453364"/>
                  </a:lnTo>
                  <a:close/>
                </a:path>
                <a:path w="834390" h="580389">
                  <a:moveTo>
                    <a:pt x="116509" y="511073"/>
                  </a:moveTo>
                  <a:lnTo>
                    <a:pt x="116332" y="511175"/>
                  </a:lnTo>
                  <a:lnTo>
                    <a:pt x="116484" y="511136"/>
                  </a:lnTo>
                  <a:close/>
                </a:path>
                <a:path w="834390" h="580389">
                  <a:moveTo>
                    <a:pt x="283540" y="514324"/>
                  </a:moveTo>
                  <a:lnTo>
                    <a:pt x="283311" y="514032"/>
                  </a:lnTo>
                  <a:lnTo>
                    <a:pt x="283159" y="513715"/>
                  </a:lnTo>
                  <a:lnTo>
                    <a:pt x="283032" y="513346"/>
                  </a:lnTo>
                  <a:lnTo>
                    <a:pt x="282790" y="513473"/>
                  </a:lnTo>
                  <a:lnTo>
                    <a:pt x="282587" y="513651"/>
                  </a:lnTo>
                  <a:lnTo>
                    <a:pt x="282282" y="513740"/>
                  </a:lnTo>
                  <a:lnTo>
                    <a:pt x="282727" y="513892"/>
                  </a:lnTo>
                  <a:lnTo>
                    <a:pt x="283146" y="514083"/>
                  </a:lnTo>
                  <a:lnTo>
                    <a:pt x="283540" y="514324"/>
                  </a:lnTo>
                  <a:close/>
                </a:path>
                <a:path w="834390" h="580389">
                  <a:moveTo>
                    <a:pt x="296011" y="579958"/>
                  </a:moveTo>
                  <a:lnTo>
                    <a:pt x="295529" y="579272"/>
                  </a:lnTo>
                  <a:lnTo>
                    <a:pt x="295338" y="578878"/>
                  </a:lnTo>
                  <a:lnTo>
                    <a:pt x="294690" y="579310"/>
                  </a:lnTo>
                  <a:lnTo>
                    <a:pt x="293979" y="579615"/>
                  </a:lnTo>
                  <a:lnTo>
                    <a:pt x="291401" y="579882"/>
                  </a:lnTo>
                  <a:lnTo>
                    <a:pt x="289826" y="579069"/>
                  </a:lnTo>
                  <a:lnTo>
                    <a:pt x="288798" y="577799"/>
                  </a:lnTo>
                  <a:lnTo>
                    <a:pt x="285940" y="578078"/>
                  </a:lnTo>
                  <a:lnTo>
                    <a:pt x="283235" y="576262"/>
                  </a:lnTo>
                  <a:lnTo>
                    <a:pt x="282397" y="572871"/>
                  </a:lnTo>
                  <a:lnTo>
                    <a:pt x="282384" y="571804"/>
                  </a:lnTo>
                  <a:lnTo>
                    <a:pt x="281482" y="571957"/>
                  </a:lnTo>
                  <a:lnTo>
                    <a:pt x="280593" y="571931"/>
                  </a:lnTo>
                  <a:lnTo>
                    <a:pt x="279742" y="571715"/>
                  </a:lnTo>
                  <a:lnTo>
                    <a:pt x="279590" y="575157"/>
                  </a:lnTo>
                  <a:lnTo>
                    <a:pt x="276771" y="577913"/>
                  </a:lnTo>
                  <a:lnTo>
                    <a:pt x="271678" y="577977"/>
                  </a:lnTo>
                  <a:lnTo>
                    <a:pt x="270243" y="577405"/>
                  </a:lnTo>
                  <a:lnTo>
                    <a:pt x="269100" y="576491"/>
                  </a:lnTo>
                  <a:lnTo>
                    <a:pt x="268414" y="576922"/>
                  </a:lnTo>
                  <a:lnTo>
                    <a:pt x="267652" y="577253"/>
                  </a:lnTo>
                  <a:lnTo>
                    <a:pt x="266407" y="577329"/>
                  </a:lnTo>
                  <a:lnTo>
                    <a:pt x="265684" y="577151"/>
                  </a:lnTo>
                  <a:lnTo>
                    <a:pt x="265023" y="577977"/>
                  </a:lnTo>
                  <a:lnTo>
                    <a:pt x="264617" y="578319"/>
                  </a:lnTo>
                  <a:lnTo>
                    <a:pt x="268033" y="578751"/>
                  </a:lnTo>
                  <a:lnTo>
                    <a:pt x="275361" y="579259"/>
                  </a:lnTo>
                  <a:lnTo>
                    <a:pt x="275793" y="579374"/>
                  </a:lnTo>
                  <a:lnTo>
                    <a:pt x="281292" y="579780"/>
                  </a:lnTo>
                  <a:lnTo>
                    <a:pt x="286829" y="580047"/>
                  </a:lnTo>
                  <a:lnTo>
                    <a:pt x="293624" y="580047"/>
                  </a:lnTo>
                  <a:lnTo>
                    <a:pt x="296011" y="579958"/>
                  </a:lnTo>
                  <a:close/>
                </a:path>
                <a:path w="834390" h="580389">
                  <a:moveTo>
                    <a:pt x="309511" y="579412"/>
                  </a:moveTo>
                  <a:lnTo>
                    <a:pt x="307898" y="579031"/>
                  </a:lnTo>
                  <a:lnTo>
                    <a:pt x="306324" y="577837"/>
                  </a:lnTo>
                  <a:lnTo>
                    <a:pt x="306158" y="578485"/>
                  </a:lnTo>
                  <a:lnTo>
                    <a:pt x="305904" y="579094"/>
                  </a:lnTo>
                  <a:lnTo>
                    <a:pt x="305549" y="579628"/>
                  </a:lnTo>
                  <a:lnTo>
                    <a:pt x="309511" y="579412"/>
                  </a:lnTo>
                  <a:close/>
                </a:path>
                <a:path w="834390" h="580389">
                  <a:moveTo>
                    <a:pt x="310591" y="579348"/>
                  </a:moveTo>
                  <a:lnTo>
                    <a:pt x="309511" y="579412"/>
                  </a:lnTo>
                  <a:lnTo>
                    <a:pt x="309956" y="579513"/>
                  </a:lnTo>
                  <a:lnTo>
                    <a:pt x="310591" y="579348"/>
                  </a:lnTo>
                  <a:close/>
                </a:path>
                <a:path w="834390" h="580389">
                  <a:moveTo>
                    <a:pt x="323189" y="577938"/>
                  </a:moveTo>
                  <a:lnTo>
                    <a:pt x="320408" y="577329"/>
                  </a:lnTo>
                  <a:lnTo>
                    <a:pt x="318236" y="574979"/>
                  </a:lnTo>
                  <a:lnTo>
                    <a:pt x="318071" y="572427"/>
                  </a:lnTo>
                  <a:lnTo>
                    <a:pt x="318058" y="571385"/>
                  </a:lnTo>
                  <a:lnTo>
                    <a:pt x="317842" y="571144"/>
                  </a:lnTo>
                  <a:lnTo>
                    <a:pt x="317754" y="571004"/>
                  </a:lnTo>
                  <a:lnTo>
                    <a:pt x="317614" y="571436"/>
                  </a:lnTo>
                  <a:lnTo>
                    <a:pt x="317207" y="572020"/>
                  </a:lnTo>
                  <a:lnTo>
                    <a:pt x="317284" y="572427"/>
                  </a:lnTo>
                  <a:lnTo>
                    <a:pt x="317982" y="575259"/>
                  </a:lnTo>
                  <a:lnTo>
                    <a:pt x="316344" y="577951"/>
                  </a:lnTo>
                  <a:lnTo>
                    <a:pt x="313372" y="578688"/>
                  </a:lnTo>
                  <a:lnTo>
                    <a:pt x="313093" y="578624"/>
                  </a:lnTo>
                  <a:lnTo>
                    <a:pt x="312826" y="578650"/>
                  </a:lnTo>
                  <a:lnTo>
                    <a:pt x="312293" y="578891"/>
                  </a:lnTo>
                  <a:lnTo>
                    <a:pt x="310591" y="579348"/>
                  </a:lnTo>
                  <a:lnTo>
                    <a:pt x="311492" y="579297"/>
                  </a:lnTo>
                  <a:lnTo>
                    <a:pt x="317385" y="578739"/>
                  </a:lnTo>
                  <a:lnTo>
                    <a:pt x="317754" y="578688"/>
                  </a:lnTo>
                  <a:lnTo>
                    <a:pt x="323189" y="577938"/>
                  </a:lnTo>
                  <a:close/>
                </a:path>
                <a:path w="834390" h="580389">
                  <a:moveTo>
                    <a:pt x="331622" y="539140"/>
                  </a:moveTo>
                  <a:lnTo>
                    <a:pt x="330873" y="538708"/>
                  </a:lnTo>
                  <a:lnTo>
                    <a:pt x="330212" y="538124"/>
                  </a:lnTo>
                  <a:lnTo>
                    <a:pt x="329692" y="537438"/>
                  </a:lnTo>
                  <a:lnTo>
                    <a:pt x="328815" y="537578"/>
                  </a:lnTo>
                  <a:lnTo>
                    <a:pt x="328371" y="537578"/>
                  </a:lnTo>
                  <a:lnTo>
                    <a:pt x="327990" y="537959"/>
                  </a:lnTo>
                  <a:lnTo>
                    <a:pt x="329082" y="538467"/>
                  </a:lnTo>
                  <a:lnTo>
                    <a:pt x="329933" y="539369"/>
                  </a:lnTo>
                  <a:lnTo>
                    <a:pt x="330428" y="540524"/>
                  </a:lnTo>
                  <a:lnTo>
                    <a:pt x="330758" y="540016"/>
                  </a:lnTo>
                  <a:lnTo>
                    <a:pt x="331165" y="539546"/>
                  </a:lnTo>
                  <a:lnTo>
                    <a:pt x="331622" y="539140"/>
                  </a:lnTo>
                  <a:close/>
                </a:path>
                <a:path w="834390" h="580389">
                  <a:moveTo>
                    <a:pt x="344817" y="569112"/>
                  </a:moveTo>
                  <a:lnTo>
                    <a:pt x="344119" y="569163"/>
                  </a:lnTo>
                  <a:lnTo>
                    <a:pt x="343776" y="569112"/>
                  </a:lnTo>
                  <a:lnTo>
                    <a:pt x="344170" y="570572"/>
                  </a:lnTo>
                  <a:lnTo>
                    <a:pt x="343954" y="572046"/>
                  </a:lnTo>
                  <a:lnTo>
                    <a:pt x="343306" y="573290"/>
                  </a:lnTo>
                  <a:lnTo>
                    <a:pt x="343738" y="573189"/>
                  </a:lnTo>
                  <a:lnTo>
                    <a:pt x="344335" y="573278"/>
                  </a:lnTo>
                  <a:lnTo>
                    <a:pt x="344195" y="572592"/>
                  </a:lnTo>
                  <a:lnTo>
                    <a:pt x="344068" y="571347"/>
                  </a:lnTo>
                  <a:lnTo>
                    <a:pt x="344322" y="570166"/>
                  </a:lnTo>
                  <a:lnTo>
                    <a:pt x="344817" y="569112"/>
                  </a:lnTo>
                  <a:close/>
                </a:path>
                <a:path w="834390" h="580389">
                  <a:moveTo>
                    <a:pt x="353517" y="500951"/>
                  </a:moveTo>
                  <a:lnTo>
                    <a:pt x="353352" y="500291"/>
                  </a:lnTo>
                  <a:lnTo>
                    <a:pt x="353314" y="499452"/>
                  </a:lnTo>
                  <a:lnTo>
                    <a:pt x="352945" y="499745"/>
                  </a:lnTo>
                  <a:lnTo>
                    <a:pt x="352463" y="500024"/>
                  </a:lnTo>
                  <a:lnTo>
                    <a:pt x="351828" y="500291"/>
                  </a:lnTo>
                  <a:lnTo>
                    <a:pt x="353517" y="500951"/>
                  </a:lnTo>
                  <a:close/>
                </a:path>
                <a:path w="834390" h="580389">
                  <a:moveTo>
                    <a:pt x="355701" y="503161"/>
                  </a:moveTo>
                  <a:lnTo>
                    <a:pt x="354037" y="501167"/>
                  </a:lnTo>
                  <a:lnTo>
                    <a:pt x="353517" y="500951"/>
                  </a:lnTo>
                  <a:lnTo>
                    <a:pt x="353796" y="502119"/>
                  </a:lnTo>
                  <a:lnTo>
                    <a:pt x="355625" y="503212"/>
                  </a:lnTo>
                  <a:close/>
                </a:path>
                <a:path w="834390" h="580389">
                  <a:moveTo>
                    <a:pt x="368007" y="504825"/>
                  </a:moveTo>
                  <a:lnTo>
                    <a:pt x="367728" y="504685"/>
                  </a:lnTo>
                  <a:lnTo>
                    <a:pt x="367195" y="504355"/>
                  </a:lnTo>
                  <a:lnTo>
                    <a:pt x="367245" y="504913"/>
                  </a:lnTo>
                  <a:lnTo>
                    <a:pt x="367144" y="505460"/>
                  </a:lnTo>
                  <a:lnTo>
                    <a:pt x="366928" y="505968"/>
                  </a:lnTo>
                  <a:lnTo>
                    <a:pt x="367233" y="505548"/>
                  </a:lnTo>
                  <a:lnTo>
                    <a:pt x="367576" y="505129"/>
                  </a:lnTo>
                  <a:lnTo>
                    <a:pt x="368007" y="504825"/>
                  </a:lnTo>
                  <a:close/>
                </a:path>
                <a:path w="834390" h="580389">
                  <a:moveTo>
                    <a:pt x="375272" y="513168"/>
                  </a:moveTo>
                  <a:lnTo>
                    <a:pt x="374713" y="512610"/>
                  </a:lnTo>
                  <a:lnTo>
                    <a:pt x="374497" y="512267"/>
                  </a:lnTo>
                  <a:lnTo>
                    <a:pt x="374002" y="512749"/>
                  </a:lnTo>
                  <a:lnTo>
                    <a:pt x="373443" y="513118"/>
                  </a:lnTo>
                  <a:lnTo>
                    <a:pt x="372783" y="513384"/>
                  </a:lnTo>
                  <a:lnTo>
                    <a:pt x="372656" y="513689"/>
                  </a:lnTo>
                  <a:lnTo>
                    <a:pt x="373253" y="513422"/>
                  </a:lnTo>
                  <a:lnTo>
                    <a:pt x="373888" y="513232"/>
                  </a:lnTo>
                  <a:lnTo>
                    <a:pt x="374802" y="513143"/>
                  </a:lnTo>
                  <a:lnTo>
                    <a:pt x="375272" y="513168"/>
                  </a:lnTo>
                  <a:close/>
                </a:path>
                <a:path w="834390" h="580389">
                  <a:moveTo>
                    <a:pt x="377761" y="535978"/>
                  </a:moveTo>
                  <a:lnTo>
                    <a:pt x="377659" y="534758"/>
                  </a:lnTo>
                  <a:lnTo>
                    <a:pt x="375170" y="534873"/>
                  </a:lnTo>
                  <a:lnTo>
                    <a:pt x="376593" y="535190"/>
                  </a:lnTo>
                  <a:lnTo>
                    <a:pt x="377761" y="535978"/>
                  </a:lnTo>
                  <a:close/>
                </a:path>
                <a:path w="834390" h="580389">
                  <a:moveTo>
                    <a:pt x="384949" y="559943"/>
                  </a:moveTo>
                  <a:lnTo>
                    <a:pt x="382346" y="559295"/>
                  </a:lnTo>
                  <a:lnTo>
                    <a:pt x="380301" y="557110"/>
                  </a:lnTo>
                  <a:lnTo>
                    <a:pt x="379857" y="552754"/>
                  </a:lnTo>
                  <a:lnTo>
                    <a:pt x="380288" y="551281"/>
                  </a:lnTo>
                  <a:lnTo>
                    <a:pt x="381088" y="550062"/>
                  </a:lnTo>
                  <a:lnTo>
                    <a:pt x="378879" y="549109"/>
                  </a:lnTo>
                  <a:lnTo>
                    <a:pt x="378320" y="548360"/>
                  </a:lnTo>
                  <a:lnTo>
                    <a:pt x="377291" y="546989"/>
                  </a:lnTo>
                  <a:lnTo>
                    <a:pt x="377215" y="545592"/>
                  </a:lnTo>
                  <a:lnTo>
                    <a:pt x="377151" y="544461"/>
                  </a:lnTo>
                  <a:lnTo>
                    <a:pt x="376872" y="544588"/>
                  </a:lnTo>
                  <a:lnTo>
                    <a:pt x="376631" y="544791"/>
                  </a:lnTo>
                  <a:lnTo>
                    <a:pt x="373634" y="545592"/>
                  </a:lnTo>
                  <a:lnTo>
                    <a:pt x="370878" y="544029"/>
                  </a:lnTo>
                  <a:lnTo>
                    <a:pt x="369417" y="538721"/>
                  </a:lnTo>
                  <a:lnTo>
                    <a:pt x="370992" y="535978"/>
                  </a:lnTo>
                  <a:lnTo>
                    <a:pt x="374929" y="534924"/>
                  </a:lnTo>
                  <a:lnTo>
                    <a:pt x="375107" y="534873"/>
                  </a:lnTo>
                  <a:lnTo>
                    <a:pt x="374091" y="534924"/>
                  </a:lnTo>
                  <a:lnTo>
                    <a:pt x="371030" y="532231"/>
                  </a:lnTo>
                  <a:lnTo>
                    <a:pt x="370776" y="528358"/>
                  </a:lnTo>
                  <a:lnTo>
                    <a:pt x="370738" y="527227"/>
                  </a:lnTo>
                  <a:lnTo>
                    <a:pt x="371017" y="526135"/>
                  </a:lnTo>
                  <a:lnTo>
                    <a:pt x="371627" y="525068"/>
                  </a:lnTo>
                  <a:lnTo>
                    <a:pt x="370039" y="524027"/>
                  </a:lnTo>
                  <a:lnTo>
                    <a:pt x="368896" y="522338"/>
                  </a:lnTo>
                  <a:lnTo>
                    <a:pt x="368528" y="518718"/>
                  </a:lnTo>
                  <a:lnTo>
                    <a:pt x="368985" y="517220"/>
                  </a:lnTo>
                  <a:lnTo>
                    <a:pt x="369709" y="516166"/>
                  </a:lnTo>
                  <a:lnTo>
                    <a:pt x="369836" y="515988"/>
                  </a:lnTo>
                  <a:lnTo>
                    <a:pt x="368134" y="516166"/>
                  </a:lnTo>
                  <a:lnTo>
                    <a:pt x="366534" y="515073"/>
                  </a:lnTo>
                  <a:lnTo>
                    <a:pt x="366014" y="512533"/>
                  </a:lnTo>
                  <a:lnTo>
                    <a:pt x="366191" y="511733"/>
                  </a:lnTo>
                  <a:lnTo>
                    <a:pt x="366585" y="511060"/>
                  </a:lnTo>
                  <a:lnTo>
                    <a:pt x="366407" y="510705"/>
                  </a:lnTo>
                  <a:lnTo>
                    <a:pt x="366179" y="510362"/>
                  </a:lnTo>
                  <a:lnTo>
                    <a:pt x="365925" y="509257"/>
                  </a:lnTo>
                  <a:lnTo>
                    <a:pt x="365899" y="508317"/>
                  </a:lnTo>
                  <a:lnTo>
                    <a:pt x="366039" y="507619"/>
                  </a:lnTo>
                  <a:lnTo>
                    <a:pt x="366560" y="506615"/>
                  </a:lnTo>
                  <a:lnTo>
                    <a:pt x="366115" y="507199"/>
                  </a:lnTo>
                  <a:lnTo>
                    <a:pt x="365467" y="507707"/>
                  </a:lnTo>
                  <a:lnTo>
                    <a:pt x="362851" y="508317"/>
                  </a:lnTo>
                  <a:lnTo>
                    <a:pt x="361035" y="507199"/>
                  </a:lnTo>
                  <a:lnTo>
                    <a:pt x="360349" y="504304"/>
                  </a:lnTo>
                  <a:lnTo>
                    <a:pt x="360705" y="503250"/>
                  </a:lnTo>
                  <a:lnTo>
                    <a:pt x="361391" y="502475"/>
                  </a:lnTo>
                  <a:lnTo>
                    <a:pt x="360540" y="502437"/>
                  </a:lnTo>
                  <a:lnTo>
                    <a:pt x="359714" y="502234"/>
                  </a:lnTo>
                  <a:lnTo>
                    <a:pt x="358940" y="501891"/>
                  </a:lnTo>
                  <a:lnTo>
                    <a:pt x="358584" y="502234"/>
                  </a:lnTo>
                  <a:lnTo>
                    <a:pt x="358051" y="502627"/>
                  </a:lnTo>
                  <a:lnTo>
                    <a:pt x="355701" y="503199"/>
                  </a:lnTo>
                  <a:lnTo>
                    <a:pt x="356323" y="509257"/>
                  </a:lnTo>
                  <a:lnTo>
                    <a:pt x="353707" y="512457"/>
                  </a:lnTo>
                  <a:lnTo>
                    <a:pt x="349542" y="512876"/>
                  </a:lnTo>
                  <a:lnTo>
                    <a:pt x="349008" y="512851"/>
                  </a:lnTo>
                  <a:lnTo>
                    <a:pt x="348488" y="512775"/>
                  </a:lnTo>
                  <a:lnTo>
                    <a:pt x="348195" y="513372"/>
                  </a:lnTo>
                  <a:lnTo>
                    <a:pt x="348094" y="513549"/>
                  </a:lnTo>
                  <a:lnTo>
                    <a:pt x="348183" y="514007"/>
                  </a:lnTo>
                  <a:lnTo>
                    <a:pt x="348195" y="514350"/>
                  </a:lnTo>
                  <a:lnTo>
                    <a:pt x="348919" y="514007"/>
                  </a:lnTo>
                  <a:lnTo>
                    <a:pt x="349707" y="513791"/>
                  </a:lnTo>
                  <a:lnTo>
                    <a:pt x="350672" y="513715"/>
                  </a:lnTo>
                  <a:lnTo>
                    <a:pt x="350901" y="513740"/>
                  </a:lnTo>
                  <a:lnTo>
                    <a:pt x="351332" y="513549"/>
                  </a:lnTo>
                  <a:lnTo>
                    <a:pt x="353796" y="512876"/>
                  </a:lnTo>
                  <a:lnTo>
                    <a:pt x="355028" y="512546"/>
                  </a:lnTo>
                  <a:lnTo>
                    <a:pt x="358673" y="514578"/>
                  </a:lnTo>
                  <a:lnTo>
                    <a:pt x="359816" y="518718"/>
                  </a:lnTo>
                  <a:lnTo>
                    <a:pt x="359778" y="520763"/>
                  </a:lnTo>
                  <a:lnTo>
                    <a:pt x="361607" y="521563"/>
                  </a:lnTo>
                  <a:lnTo>
                    <a:pt x="362991" y="523227"/>
                  </a:lnTo>
                  <a:lnTo>
                    <a:pt x="363423" y="525970"/>
                  </a:lnTo>
                  <a:lnTo>
                    <a:pt x="363397" y="526618"/>
                  </a:lnTo>
                  <a:lnTo>
                    <a:pt x="363423" y="527367"/>
                  </a:lnTo>
                  <a:lnTo>
                    <a:pt x="364324" y="528358"/>
                  </a:lnTo>
                  <a:lnTo>
                    <a:pt x="364998" y="529818"/>
                  </a:lnTo>
                  <a:lnTo>
                    <a:pt x="365099" y="534111"/>
                  </a:lnTo>
                  <a:lnTo>
                    <a:pt x="363550" y="536409"/>
                  </a:lnTo>
                  <a:lnTo>
                    <a:pt x="361302" y="537476"/>
                  </a:lnTo>
                  <a:lnTo>
                    <a:pt x="364528" y="537603"/>
                  </a:lnTo>
                  <a:lnTo>
                    <a:pt x="367271" y="540029"/>
                  </a:lnTo>
                  <a:lnTo>
                    <a:pt x="367665" y="543953"/>
                  </a:lnTo>
                  <a:lnTo>
                    <a:pt x="367563" y="544791"/>
                  </a:lnTo>
                  <a:lnTo>
                    <a:pt x="367499" y="545160"/>
                  </a:lnTo>
                  <a:lnTo>
                    <a:pt x="368287" y="545592"/>
                  </a:lnTo>
                  <a:lnTo>
                    <a:pt x="368858" y="546303"/>
                  </a:lnTo>
                  <a:lnTo>
                    <a:pt x="369100" y="547192"/>
                  </a:lnTo>
                  <a:lnTo>
                    <a:pt x="369506" y="547636"/>
                  </a:lnTo>
                  <a:lnTo>
                    <a:pt x="369849" y="548144"/>
                  </a:lnTo>
                  <a:lnTo>
                    <a:pt x="370039" y="549046"/>
                  </a:lnTo>
                  <a:lnTo>
                    <a:pt x="369976" y="549592"/>
                  </a:lnTo>
                  <a:lnTo>
                    <a:pt x="370395" y="549389"/>
                  </a:lnTo>
                  <a:lnTo>
                    <a:pt x="370827" y="549224"/>
                  </a:lnTo>
                  <a:lnTo>
                    <a:pt x="374637" y="548360"/>
                  </a:lnTo>
                  <a:lnTo>
                    <a:pt x="377952" y="550418"/>
                  </a:lnTo>
                  <a:lnTo>
                    <a:pt x="378993" y="554901"/>
                  </a:lnTo>
                  <a:lnTo>
                    <a:pt x="378891" y="556082"/>
                  </a:lnTo>
                  <a:lnTo>
                    <a:pt x="378510" y="557149"/>
                  </a:lnTo>
                  <a:lnTo>
                    <a:pt x="379552" y="558114"/>
                  </a:lnTo>
                  <a:lnTo>
                    <a:pt x="380301" y="559396"/>
                  </a:lnTo>
                  <a:lnTo>
                    <a:pt x="380492" y="560603"/>
                  </a:lnTo>
                  <a:lnTo>
                    <a:pt x="380593" y="561886"/>
                  </a:lnTo>
                  <a:lnTo>
                    <a:pt x="383501" y="560603"/>
                  </a:lnTo>
                  <a:lnTo>
                    <a:pt x="384949" y="559943"/>
                  </a:lnTo>
                  <a:close/>
                </a:path>
                <a:path w="834390" h="580389">
                  <a:moveTo>
                    <a:pt x="444284" y="523227"/>
                  </a:moveTo>
                  <a:lnTo>
                    <a:pt x="443522" y="522681"/>
                  </a:lnTo>
                  <a:lnTo>
                    <a:pt x="443179" y="522351"/>
                  </a:lnTo>
                  <a:lnTo>
                    <a:pt x="442912" y="522490"/>
                  </a:lnTo>
                  <a:lnTo>
                    <a:pt x="441109" y="522973"/>
                  </a:lnTo>
                  <a:lnTo>
                    <a:pt x="439254" y="521931"/>
                  </a:lnTo>
                  <a:lnTo>
                    <a:pt x="438454" y="519036"/>
                  </a:lnTo>
                  <a:lnTo>
                    <a:pt x="438797" y="517944"/>
                  </a:lnTo>
                  <a:lnTo>
                    <a:pt x="439483" y="517131"/>
                  </a:lnTo>
                  <a:lnTo>
                    <a:pt x="439039" y="516636"/>
                  </a:lnTo>
                  <a:lnTo>
                    <a:pt x="438670" y="516064"/>
                  </a:lnTo>
                  <a:lnTo>
                    <a:pt x="438442" y="515391"/>
                  </a:lnTo>
                  <a:lnTo>
                    <a:pt x="437222" y="515162"/>
                  </a:lnTo>
                  <a:lnTo>
                    <a:pt x="436118" y="514591"/>
                  </a:lnTo>
                  <a:lnTo>
                    <a:pt x="435229" y="513791"/>
                  </a:lnTo>
                  <a:lnTo>
                    <a:pt x="435737" y="514743"/>
                  </a:lnTo>
                  <a:lnTo>
                    <a:pt x="435876" y="516991"/>
                  </a:lnTo>
                  <a:lnTo>
                    <a:pt x="434695" y="518401"/>
                  </a:lnTo>
                  <a:lnTo>
                    <a:pt x="433082" y="518744"/>
                  </a:lnTo>
                  <a:lnTo>
                    <a:pt x="433514" y="519722"/>
                  </a:lnTo>
                  <a:lnTo>
                    <a:pt x="433743" y="521944"/>
                  </a:lnTo>
                  <a:lnTo>
                    <a:pt x="433006" y="523443"/>
                  </a:lnTo>
                  <a:lnTo>
                    <a:pt x="431825" y="524471"/>
                  </a:lnTo>
                  <a:lnTo>
                    <a:pt x="433603" y="524776"/>
                  </a:lnTo>
                  <a:lnTo>
                    <a:pt x="435140" y="525881"/>
                  </a:lnTo>
                  <a:lnTo>
                    <a:pt x="436041" y="527456"/>
                  </a:lnTo>
                  <a:lnTo>
                    <a:pt x="439305" y="524700"/>
                  </a:lnTo>
                  <a:lnTo>
                    <a:pt x="440893" y="523278"/>
                  </a:lnTo>
                  <a:lnTo>
                    <a:pt x="444207" y="525348"/>
                  </a:lnTo>
                  <a:lnTo>
                    <a:pt x="444106" y="524624"/>
                  </a:lnTo>
                  <a:lnTo>
                    <a:pt x="444144" y="523900"/>
                  </a:lnTo>
                  <a:lnTo>
                    <a:pt x="444284" y="523227"/>
                  </a:lnTo>
                  <a:close/>
                </a:path>
                <a:path w="834390" h="580389">
                  <a:moveTo>
                    <a:pt x="458889" y="469214"/>
                  </a:moveTo>
                  <a:lnTo>
                    <a:pt x="457936" y="469315"/>
                  </a:lnTo>
                  <a:lnTo>
                    <a:pt x="457479" y="469252"/>
                  </a:lnTo>
                  <a:lnTo>
                    <a:pt x="457415" y="469861"/>
                  </a:lnTo>
                  <a:lnTo>
                    <a:pt x="457225" y="470446"/>
                  </a:lnTo>
                  <a:lnTo>
                    <a:pt x="456933" y="470992"/>
                  </a:lnTo>
                  <a:lnTo>
                    <a:pt x="457441" y="470547"/>
                  </a:lnTo>
                  <a:lnTo>
                    <a:pt x="458025" y="470217"/>
                  </a:lnTo>
                  <a:lnTo>
                    <a:pt x="458698" y="470001"/>
                  </a:lnTo>
                  <a:lnTo>
                    <a:pt x="458724" y="469722"/>
                  </a:lnTo>
                  <a:lnTo>
                    <a:pt x="458889" y="469214"/>
                  </a:lnTo>
                  <a:close/>
                </a:path>
                <a:path w="834390" h="580389">
                  <a:moveTo>
                    <a:pt x="486638" y="460946"/>
                  </a:moveTo>
                  <a:lnTo>
                    <a:pt x="486486" y="460806"/>
                  </a:lnTo>
                  <a:lnTo>
                    <a:pt x="486638" y="460946"/>
                  </a:lnTo>
                  <a:close/>
                </a:path>
                <a:path w="834390" h="580389">
                  <a:moveTo>
                    <a:pt x="502081" y="466305"/>
                  </a:moveTo>
                  <a:lnTo>
                    <a:pt x="502018" y="466128"/>
                  </a:lnTo>
                  <a:lnTo>
                    <a:pt x="501891" y="465988"/>
                  </a:lnTo>
                  <a:lnTo>
                    <a:pt x="501764" y="465429"/>
                  </a:lnTo>
                  <a:lnTo>
                    <a:pt x="501815" y="465074"/>
                  </a:lnTo>
                  <a:lnTo>
                    <a:pt x="501815" y="464718"/>
                  </a:lnTo>
                  <a:lnTo>
                    <a:pt x="501637" y="465505"/>
                  </a:lnTo>
                  <a:lnTo>
                    <a:pt x="501459" y="465861"/>
                  </a:lnTo>
                  <a:lnTo>
                    <a:pt x="501688" y="465975"/>
                  </a:lnTo>
                  <a:lnTo>
                    <a:pt x="502081" y="466305"/>
                  </a:lnTo>
                  <a:close/>
                </a:path>
                <a:path w="834390" h="580389">
                  <a:moveTo>
                    <a:pt x="502424" y="475259"/>
                  </a:moveTo>
                  <a:lnTo>
                    <a:pt x="502043" y="474281"/>
                  </a:lnTo>
                  <a:lnTo>
                    <a:pt x="501650" y="474548"/>
                  </a:lnTo>
                  <a:lnTo>
                    <a:pt x="501218" y="474764"/>
                  </a:lnTo>
                  <a:lnTo>
                    <a:pt x="500735" y="474929"/>
                  </a:lnTo>
                  <a:lnTo>
                    <a:pt x="502094" y="475005"/>
                  </a:lnTo>
                  <a:lnTo>
                    <a:pt x="502424" y="475259"/>
                  </a:lnTo>
                  <a:close/>
                </a:path>
                <a:path w="834390" h="580389">
                  <a:moveTo>
                    <a:pt x="503402" y="476377"/>
                  </a:moveTo>
                  <a:lnTo>
                    <a:pt x="503212" y="475856"/>
                  </a:lnTo>
                  <a:lnTo>
                    <a:pt x="502424" y="475259"/>
                  </a:lnTo>
                  <a:lnTo>
                    <a:pt x="503212" y="476262"/>
                  </a:lnTo>
                  <a:lnTo>
                    <a:pt x="503402" y="476377"/>
                  </a:lnTo>
                  <a:close/>
                </a:path>
                <a:path w="834390" h="580389">
                  <a:moveTo>
                    <a:pt x="504202" y="476821"/>
                  </a:moveTo>
                  <a:lnTo>
                    <a:pt x="503402" y="476377"/>
                  </a:lnTo>
                  <a:lnTo>
                    <a:pt x="503656" y="477075"/>
                  </a:lnTo>
                  <a:lnTo>
                    <a:pt x="504012" y="476897"/>
                  </a:lnTo>
                  <a:lnTo>
                    <a:pt x="504202" y="476821"/>
                  </a:lnTo>
                  <a:close/>
                </a:path>
                <a:path w="834390" h="580389">
                  <a:moveTo>
                    <a:pt x="534250" y="487540"/>
                  </a:moveTo>
                  <a:lnTo>
                    <a:pt x="534098" y="487654"/>
                  </a:lnTo>
                  <a:lnTo>
                    <a:pt x="533933" y="487718"/>
                  </a:lnTo>
                  <a:lnTo>
                    <a:pt x="533768" y="487807"/>
                  </a:lnTo>
                  <a:lnTo>
                    <a:pt x="533755" y="487959"/>
                  </a:lnTo>
                  <a:lnTo>
                    <a:pt x="533666" y="488251"/>
                  </a:lnTo>
                  <a:lnTo>
                    <a:pt x="534035" y="487768"/>
                  </a:lnTo>
                  <a:lnTo>
                    <a:pt x="534250" y="487540"/>
                  </a:lnTo>
                  <a:close/>
                </a:path>
                <a:path w="834390" h="580389">
                  <a:moveTo>
                    <a:pt x="539648" y="557949"/>
                  </a:moveTo>
                  <a:lnTo>
                    <a:pt x="539521" y="557161"/>
                  </a:lnTo>
                  <a:lnTo>
                    <a:pt x="539216" y="556628"/>
                  </a:lnTo>
                  <a:lnTo>
                    <a:pt x="538937" y="556006"/>
                  </a:lnTo>
                  <a:lnTo>
                    <a:pt x="538759" y="555155"/>
                  </a:lnTo>
                  <a:lnTo>
                    <a:pt x="538746" y="554875"/>
                  </a:lnTo>
                  <a:lnTo>
                    <a:pt x="535711" y="555155"/>
                  </a:lnTo>
                  <a:lnTo>
                    <a:pt x="534593" y="554443"/>
                  </a:lnTo>
                  <a:lnTo>
                    <a:pt x="532790" y="553300"/>
                  </a:lnTo>
                  <a:lnTo>
                    <a:pt x="532663" y="552894"/>
                  </a:lnTo>
                  <a:lnTo>
                    <a:pt x="531812" y="550164"/>
                  </a:lnTo>
                  <a:lnTo>
                    <a:pt x="531774" y="549910"/>
                  </a:lnTo>
                  <a:lnTo>
                    <a:pt x="530288" y="549084"/>
                  </a:lnTo>
                  <a:lnTo>
                    <a:pt x="529120" y="547700"/>
                  </a:lnTo>
                  <a:lnTo>
                    <a:pt x="527989" y="543636"/>
                  </a:lnTo>
                  <a:lnTo>
                    <a:pt x="528701" y="541299"/>
                  </a:lnTo>
                  <a:lnTo>
                    <a:pt x="530263" y="539699"/>
                  </a:lnTo>
                  <a:lnTo>
                    <a:pt x="527799" y="539305"/>
                  </a:lnTo>
                  <a:lnTo>
                    <a:pt x="526021" y="537870"/>
                  </a:lnTo>
                  <a:lnTo>
                    <a:pt x="525640" y="537552"/>
                  </a:lnTo>
                  <a:lnTo>
                    <a:pt x="524560" y="533679"/>
                  </a:lnTo>
                  <a:lnTo>
                    <a:pt x="524319" y="532853"/>
                  </a:lnTo>
                  <a:lnTo>
                    <a:pt x="524243" y="532015"/>
                  </a:lnTo>
                  <a:lnTo>
                    <a:pt x="525310" y="529424"/>
                  </a:lnTo>
                  <a:lnTo>
                    <a:pt x="526173" y="528840"/>
                  </a:lnTo>
                  <a:lnTo>
                    <a:pt x="527570" y="527888"/>
                  </a:lnTo>
                  <a:lnTo>
                    <a:pt x="527659" y="527456"/>
                  </a:lnTo>
                  <a:lnTo>
                    <a:pt x="527075" y="527456"/>
                  </a:lnTo>
                  <a:lnTo>
                    <a:pt x="526770" y="527443"/>
                  </a:lnTo>
                  <a:lnTo>
                    <a:pt x="526300" y="527685"/>
                  </a:lnTo>
                  <a:lnTo>
                    <a:pt x="525818" y="527888"/>
                  </a:lnTo>
                  <a:lnTo>
                    <a:pt x="521716" y="528840"/>
                  </a:lnTo>
                  <a:lnTo>
                    <a:pt x="519176" y="527291"/>
                  </a:lnTo>
                  <a:lnTo>
                    <a:pt x="519176" y="531050"/>
                  </a:lnTo>
                  <a:lnTo>
                    <a:pt x="518045" y="532853"/>
                  </a:lnTo>
                  <a:lnTo>
                    <a:pt x="514413" y="533679"/>
                  </a:lnTo>
                  <a:lnTo>
                    <a:pt x="512597" y="532561"/>
                  </a:lnTo>
                  <a:lnTo>
                    <a:pt x="511873" y="529424"/>
                  </a:lnTo>
                  <a:lnTo>
                    <a:pt x="511835" y="528840"/>
                  </a:lnTo>
                  <a:lnTo>
                    <a:pt x="512902" y="527151"/>
                  </a:lnTo>
                  <a:lnTo>
                    <a:pt x="516521" y="526326"/>
                  </a:lnTo>
                  <a:lnTo>
                    <a:pt x="518325" y="527443"/>
                  </a:lnTo>
                  <a:lnTo>
                    <a:pt x="518439" y="527888"/>
                  </a:lnTo>
                  <a:lnTo>
                    <a:pt x="519176" y="531050"/>
                  </a:lnTo>
                  <a:lnTo>
                    <a:pt x="519176" y="527291"/>
                  </a:lnTo>
                  <a:lnTo>
                    <a:pt x="518172" y="526669"/>
                  </a:lnTo>
                  <a:lnTo>
                    <a:pt x="518096" y="526326"/>
                  </a:lnTo>
                  <a:lnTo>
                    <a:pt x="517385" y="523303"/>
                  </a:lnTo>
                  <a:lnTo>
                    <a:pt x="517321" y="522986"/>
                  </a:lnTo>
                  <a:lnTo>
                    <a:pt x="515823" y="522211"/>
                  </a:lnTo>
                  <a:lnTo>
                    <a:pt x="514629" y="520852"/>
                  </a:lnTo>
                  <a:lnTo>
                    <a:pt x="513676" y="517766"/>
                  </a:lnTo>
                  <a:lnTo>
                    <a:pt x="513765" y="516140"/>
                  </a:lnTo>
                  <a:lnTo>
                    <a:pt x="514299" y="514807"/>
                  </a:lnTo>
                  <a:lnTo>
                    <a:pt x="512686" y="514007"/>
                  </a:lnTo>
                  <a:lnTo>
                    <a:pt x="511390" y="512584"/>
                  </a:lnTo>
                  <a:lnTo>
                    <a:pt x="510705" y="510120"/>
                  </a:lnTo>
                  <a:lnTo>
                    <a:pt x="510603" y="507961"/>
                  </a:lnTo>
                  <a:lnTo>
                    <a:pt x="511060" y="506730"/>
                  </a:lnTo>
                  <a:lnTo>
                    <a:pt x="510794" y="506501"/>
                  </a:lnTo>
                  <a:lnTo>
                    <a:pt x="510578" y="506247"/>
                  </a:lnTo>
                  <a:lnTo>
                    <a:pt x="510476" y="506095"/>
                  </a:lnTo>
                  <a:lnTo>
                    <a:pt x="510374" y="505942"/>
                  </a:lnTo>
                  <a:lnTo>
                    <a:pt x="509371" y="506095"/>
                  </a:lnTo>
                  <a:lnTo>
                    <a:pt x="508393" y="506018"/>
                  </a:lnTo>
                  <a:lnTo>
                    <a:pt x="507466" y="505726"/>
                  </a:lnTo>
                  <a:lnTo>
                    <a:pt x="507695" y="506247"/>
                  </a:lnTo>
                  <a:lnTo>
                    <a:pt x="507987" y="508127"/>
                  </a:lnTo>
                  <a:lnTo>
                    <a:pt x="506882" y="509689"/>
                  </a:lnTo>
                  <a:lnTo>
                    <a:pt x="505244" y="510120"/>
                  </a:lnTo>
                  <a:lnTo>
                    <a:pt x="505409" y="510451"/>
                  </a:lnTo>
                  <a:lnTo>
                    <a:pt x="505625" y="510755"/>
                  </a:lnTo>
                  <a:lnTo>
                    <a:pt x="506247" y="513473"/>
                  </a:lnTo>
                  <a:lnTo>
                    <a:pt x="504964" y="515734"/>
                  </a:lnTo>
                  <a:lnTo>
                    <a:pt x="502831" y="516699"/>
                  </a:lnTo>
                  <a:lnTo>
                    <a:pt x="502894" y="517194"/>
                  </a:lnTo>
                  <a:lnTo>
                    <a:pt x="503174" y="517359"/>
                  </a:lnTo>
                  <a:lnTo>
                    <a:pt x="503669" y="517766"/>
                  </a:lnTo>
                  <a:lnTo>
                    <a:pt x="505523" y="518210"/>
                  </a:lnTo>
                  <a:lnTo>
                    <a:pt x="507047" y="519633"/>
                  </a:lnTo>
                  <a:lnTo>
                    <a:pt x="507580" y="522173"/>
                  </a:lnTo>
                  <a:lnTo>
                    <a:pt x="507466" y="523303"/>
                  </a:lnTo>
                  <a:lnTo>
                    <a:pt x="508368" y="524052"/>
                  </a:lnTo>
                  <a:lnTo>
                    <a:pt x="509054" y="525068"/>
                  </a:lnTo>
                  <a:lnTo>
                    <a:pt x="509854" y="527888"/>
                  </a:lnTo>
                  <a:lnTo>
                    <a:pt x="509778" y="528955"/>
                  </a:lnTo>
                  <a:lnTo>
                    <a:pt x="509447" y="530250"/>
                  </a:lnTo>
                  <a:lnTo>
                    <a:pt x="508241" y="531710"/>
                  </a:lnTo>
                  <a:lnTo>
                    <a:pt x="510806" y="532015"/>
                  </a:lnTo>
                  <a:lnTo>
                    <a:pt x="513041" y="533831"/>
                  </a:lnTo>
                  <a:lnTo>
                    <a:pt x="513905" y="536917"/>
                  </a:lnTo>
                  <a:lnTo>
                    <a:pt x="513994" y="537845"/>
                  </a:lnTo>
                  <a:lnTo>
                    <a:pt x="514413" y="537946"/>
                  </a:lnTo>
                  <a:lnTo>
                    <a:pt x="514807" y="538124"/>
                  </a:lnTo>
                  <a:lnTo>
                    <a:pt x="515162" y="538378"/>
                  </a:lnTo>
                  <a:lnTo>
                    <a:pt x="515429" y="538289"/>
                  </a:lnTo>
                  <a:lnTo>
                    <a:pt x="517448" y="537870"/>
                  </a:lnTo>
                  <a:lnTo>
                    <a:pt x="519264" y="538378"/>
                  </a:lnTo>
                  <a:lnTo>
                    <a:pt x="520661" y="539483"/>
                  </a:lnTo>
                  <a:lnTo>
                    <a:pt x="522617" y="539851"/>
                  </a:lnTo>
                  <a:lnTo>
                    <a:pt x="524243" y="541337"/>
                  </a:lnTo>
                  <a:lnTo>
                    <a:pt x="525170" y="545884"/>
                  </a:lnTo>
                  <a:lnTo>
                    <a:pt x="523646" y="548271"/>
                  </a:lnTo>
                  <a:lnTo>
                    <a:pt x="521258" y="549046"/>
                  </a:lnTo>
                  <a:lnTo>
                    <a:pt x="521538" y="550887"/>
                  </a:lnTo>
                  <a:lnTo>
                    <a:pt x="520280" y="552589"/>
                  </a:lnTo>
                  <a:lnTo>
                    <a:pt x="518337" y="552894"/>
                  </a:lnTo>
                  <a:lnTo>
                    <a:pt x="518109" y="552894"/>
                  </a:lnTo>
                  <a:lnTo>
                    <a:pt x="517969" y="553275"/>
                  </a:lnTo>
                  <a:lnTo>
                    <a:pt x="517740" y="553631"/>
                  </a:lnTo>
                  <a:lnTo>
                    <a:pt x="517436" y="553948"/>
                  </a:lnTo>
                  <a:lnTo>
                    <a:pt x="517017" y="554507"/>
                  </a:lnTo>
                  <a:lnTo>
                    <a:pt x="519988" y="555117"/>
                  </a:lnTo>
                  <a:lnTo>
                    <a:pt x="521665" y="555434"/>
                  </a:lnTo>
                  <a:lnTo>
                    <a:pt x="522262" y="555167"/>
                  </a:lnTo>
                  <a:lnTo>
                    <a:pt x="524878" y="554443"/>
                  </a:lnTo>
                  <a:lnTo>
                    <a:pt x="527215" y="555117"/>
                  </a:lnTo>
                  <a:lnTo>
                    <a:pt x="528840" y="556628"/>
                  </a:lnTo>
                  <a:lnTo>
                    <a:pt x="532409" y="557161"/>
                  </a:lnTo>
                  <a:lnTo>
                    <a:pt x="536028" y="557593"/>
                  </a:lnTo>
                  <a:lnTo>
                    <a:pt x="539648" y="557949"/>
                  </a:lnTo>
                  <a:close/>
                </a:path>
                <a:path w="834390" h="580389">
                  <a:moveTo>
                    <a:pt x="566369" y="541807"/>
                  </a:moveTo>
                  <a:lnTo>
                    <a:pt x="566254" y="541553"/>
                  </a:lnTo>
                  <a:lnTo>
                    <a:pt x="565378" y="541477"/>
                  </a:lnTo>
                  <a:lnTo>
                    <a:pt x="564984" y="541426"/>
                  </a:lnTo>
                  <a:lnTo>
                    <a:pt x="564718" y="542137"/>
                  </a:lnTo>
                  <a:lnTo>
                    <a:pt x="564337" y="542810"/>
                  </a:lnTo>
                  <a:lnTo>
                    <a:pt x="563841" y="543394"/>
                  </a:lnTo>
                  <a:lnTo>
                    <a:pt x="564591" y="543725"/>
                  </a:lnTo>
                  <a:lnTo>
                    <a:pt x="564883" y="542874"/>
                  </a:lnTo>
                  <a:lnTo>
                    <a:pt x="565518" y="542188"/>
                  </a:lnTo>
                  <a:lnTo>
                    <a:pt x="566369" y="541807"/>
                  </a:lnTo>
                  <a:close/>
                </a:path>
                <a:path w="834390" h="580389">
                  <a:moveTo>
                    <a:pt x="567474" y="459079"/>
                  </a:moveTo>
                  <a:lnTo>
                    <a:pt x="567347" y="459003"/>
                  </a:lnTo>
                  <a:lnTo>
                    <a:pt x="567258" y="458876"/>
                  </a:lnTo>
                  <a:lnTo>
                    <a:pt x="567131" y="458800"/>
                  </a:lnTo>
                  <a:lnTo>
                    <a:pt x="567131" y="458952"/>
                  </a:lnTo>
                  <a:lnTo>
                    <a:pt x="567169" y="459105"/>
                  </a:lnTo>
                  <a:lnTo>
                    <a:pt x="567143" y="459244"/>
                  </a:lnTo>
                  <a:lnTo>
                    <a:pt x="567347" y="459117"/>
                  </a:lnTo>
                  <a:lnTo>
                    <a:pt x="567474" y="459079"/>
                  </a:lnTo>
                  <a:close/>
                </a:path>
                <a:path w="834390" h="580389">
                  <a:moveTo>
                    <a:pt x="571830" y="459841"/>
                  </a:moveTo>
                  <a:lnTo>
                    <a:pt x="571792" y="459651"/>
                  </a:lnTo>
                  <a:lnTo>
                    <a:pt x="571779" y="459282"/>
                  </a:lnTo>
                  <a:lnTo>
                    <a:pt x="571639" y="459346"/>
                  </a:lnTo>
                  <a:lnTo>
                    <a:pt x="571398" y="459486"/>
                  </a:lnTo>
                  <a:lnTo>
                    <a:pt x="571563" y="459574"/>
                  </a:lnTo>
                  <a:lnTo>
                    <a:pt x="571665" y="459727"/>
                  </a:lnTo>
                  <a:lnTo>
                    <a:pt x="571830" y="459841"/>
                  </a:lnTo>
                  <a:close/>
                </a:path>
                <a:path w="834390" h="580389">
                  <a:moveTo>
                    <a:pt x="574179" y="497420"/>
                  </a:moveTo>
                  <a:lnTo>
                    <a:pt x="573989" y="495731"/>
                  </a:lnTo>
                  <a:lnTo>
                    <a:pt x="573417" y="497103"/>
                  </a:lnTo>
                  <a:lnTo>
                    <a:pt x="572211" y="498246"/>
                  </a:lnTo>
                  <a:lnTo>
                    <a:pt x="572135" y="499046"/>
                  </a:lnTo>
                  <a:lnTo>
                    <a:pt x="572033" y="499440"/>
                  </a:lnTo>
                  <a:lnTo>
                    <a:pt x="572465" y="499478"/>
                  </a:lnTo>
                  <a:lnTo>
                    <a:pt x="572668" y="499541"/>
                  </a:lnTo>
                  <a:lnTo>
                    <a:pt x="572858" y="498652"/>
                  </a:lnTo>
                  <a:lnTo>
                    <a:pt x="573405" y="497903"/>
                  </a:lnTo>
                  <a:lnTo>
                    <a:pt x="574179" y="497420"/>
                  </a:lnTo>
                  <a:close/>
                </a:path>
                <a:path w="834390" h="580389">
                  <a:moveTo>
                    <a:pt x="575792" y="492353"/>
                  </a:moveTo>
                  <a:lnTo>
                    <a:pt x="574675" y="492353"/>
                  </a:lnTo>
                  <a:lnTo>
                    <a:pt x="573582" y="492086"/>
                  </a:lnTo>
                  <a:lnTo>
                    <a:pt x="572630" y="491566"/>
                  </a:lnTo>
                  <a:lnTo>
                    <a:pt x="573151" y="492188"/>
                  </a:lnTo>
                  <a:lnTo>
                    <a:pt x="573582" y="492899"/>
                  </a:lnTo>
                  <a:lnTo>
                    <a:pt x="574052" y="495287"/>
                  </a:lnTo>
                  <a:lnTo>
                    <a:pt x="574573" y="493712"/>
                  </a:lnTo>
                  <a:lnTo>
                    <a:pt x="575792" y="492353"/>
                  </a:lnTo>
                  <a:close/>
                </a:path>
                <a:path w="834390" h="580389">
                  <a:moveTo>
                    <a:pt x="577062" y="514477"/>
                  </a:moveTo>
                  <a:lnTo>
                    <a:pt x="576719" y="514718"/>
                  </a:lnTo>
                  <a:lnTo>
                    <a:pt x="576338" y="514921"/>
                  </a:lnTo>
                  <a:lnTo>
                    <a:pt x="575945" y="515086"/>
                  </a:lnTo>
                  <a:lnTo>
                    <a:pt x="576237" y="515264"/>
                  </a:lnTo>
                  <a:lnTo>
                    <a:pt x="576516" y="515467"/>
                  </a:lnTo>
                  <a:lnTo>
                    <a:pt x="576770" y="515696"/>
                  </a:lnTo>
                  <a:lnTo>
                    <a:pt x="576834" y="515277"/>
                  </a:lnTo>
                  <a:lnTo>
                    <a:pt x="576922" y="514870"/>
                  </a:lnTo>
                  <a:lnTo>
                    <a:pt x="577062" y="514477"/>
                  </a:lnTo>
                  <a:close/>
                </a:path>
                <a:path w="834390" h="580389">
                  <a:moveTo>
                    <a:pt x="584390" y="475310"/>
                  </a:moveTo>
                  <a:lnTo>
                    <a:pt x="584301" y="475183"/>
                  </a:lnTo>
                  <a:lnTo>
                    <a:pt x="584161" y="475068"/>
                  </a:lnTo>
                  <a:lnTo>
                    <a:pt x="584085" y="474929"/>
                  </a:lnTo>
                  <a:lnTo>
                    <a:pt x="583933" y="474980"/>
                  </a:lnTo>
                  <a:lnTo>
                    <a:pt x="583806" y="475068"/>
                  </a:lnTo>
                  <a:lnTo>
                    <a:pt x="583615" y="475119"/>
                  </a:lnTo>
                  <a:lnTo>
                    <a:pt x="583844" y="475221"/>
                  </a:lnTo>
                  <a:lnTo>
                    <a:pt x="584390" y="475310"/>
                  </a:lnTo>
                  <a:close/>
                </a:path>
                <a:path w="834390" h="580389">
                  <a:moveTo>
                    <a:pt x="597065" y="476897"/>
                  </a:moveTo>
                  <a:lnTo>
                    <a:pt x="595414" y="476415"/>
                  </a:lnTo>
                  <a:lnTo>
                    <a:pt x="594004" y="475272"/>
                  </a:lnTo>
                  <a:lnTo>
                    <a:pt x="593255" y="473671"/>
                  </a:lnTo>
                  <a:lnTo>
                    <a:pt x="592747" y="475703"/>
                  </a:lnTo>
                  <a:lnTo>
                    <a:pt x="591032" y="477291"/>
                  </a:lnTo>
                  <a:lnTo>
                    <a:pt x="588505" y="477494"/>
                  </a:lnTo>
                  <a:lnTo>
                    <a:pt x="587908" y="477354"/>
                  </a:lnTo>
                  <a:lnTo>
                    <a:pt x="588429" y="477977"/>
                  </a:lnTo>
                  <a:lnTo>
                    <a:pt x="588822" y="478701"/>
                  </a:lnTo>
                  <a:lnTo>
                    <a:pt x="590003" y="482701"/>
                  </a:lnTo>
                  <a:lnTo>
                    <a:pt x="588162" y="486029"/>
                  </a:lnTo>
                  <a:lnTo>
                    <a:pt x="584022" y="487235"/>
                  </a:lnTo>
                  <a:lnTo>
                    <a:pt x="583095" y="487248"/>
                  </a:lnTo>
                  <a:lnTo>
                    <a:pt x="582218" y="487095"/>
                  </a:lnTo>
                  <a:lnTo>
                    <a:pt x="581990" y="488251"/>
                  </a:lnTo>
                  <a:lnTo>
                    <a:pt x="581469" y="489331"/>
                  </a:lnTo>
                  <a:lnTo>
                    <a:pt x="580682" y="490207"/>
                  </a:lnTo>
                  <a:lnTo>
                    <a:pt x="581888" y="490283"/>
                  </a:lnTo>
                  <a:lnTo>
                    <a:pt x="582460" y="490448"/>
                  </a:lnTo>
                  <a:lnTo>
                    <a:pt x="583260" y="488848"/>
                  </a:lnTo>
                  <a:lnTo>
                    <a:pt x="584682" y="487578"/>
                  </a:lnTo>
                  <a:lnTo>
                    <a:pt x="587463" y="486791"/>
                  </a:lnTo>
                  <a:lnTo>
                    <a:pt x="588391" y="486765"/>
                  </a:lnTo>
                  <a:lnTo>
                    <a:pt x="589292" y="486892"/>
                  </a:lnTo>
                  <a:lnTo>
                    <a:pt x="590194" y="486232"/>
                  </a:lnTo>
                  <a:lnTo>
                    <a:pt x="590727" y="486003"/>
                  </a:lnTo>
                  <a:lnTo>
                    <a:pt x="590804" y="484517"/>
                  </a:lnTo>
                  <a:lnTo>
                    <a:pt x="591807" y="483196"/>
                  </a:lnTo>
                  <a:lnTo>
                    <a:pt x="594004" y="482739"/>
                  </a:lnTo>
                  <a:lnTo>
                    <a:pt x="594626" y="482854"/>
                  </a:lnTo>
                  <a:lnTo>
                    <a:pt x="595223" y="483082"/>
                  </a:lnTo>
                  <a:lnTo>
                    <a:pt x="594906" y="481126"/>
                  </a:lnTo>
                  <a:lnTo>
                    <a:pt x="595515" y="479221"/>
                  </a:lnTo>
                  <a:lnTo>
                    <a:pt x="596747" y="477812"/>
                  </a:lnTo>
                  <a:lnTo>
                    <a:pt x="596912" y="477177"/>
                  </a:lnTo>
                  <a:lnTo>
                    <a:pt x="597065" y="476897"/>
                  </a:lnTo>
                  <a:close/>
                </a:path>
                <a:path w="834390" h="580389">
                  <a:moveTo>
                    <a:pt x="598868" y="487959"/>
                  </a:moveTo>
                  <a:lnTo>
                    <a:pt x="598297" y="487680"/>
                  </a:lnTo>
                  <a:lnTo>
                    <a:pt x="597763" y="487337"/>
                  </a:lnTo>
                  <a:lnTo>
                    <a:pt x="597293" y="486918"/>
                  </a:lnTo>
                  <a:lnTo>
                    <a:pt x="597192" y="487159"/>
                  </a:lnTo>
                  <a:lnTo>
                    <a:pt x="597687" y="487603"/>
                  </a:lnTo>
                  <a:lnTo>
                    <a:pt x="598093" y="488162"/>
                  </a:lnTo>
                  <a:lnTo>
                    <a:pt x="598424" y="488772"/>
                  </a:lnTo>
                  <a:lnTo>
                    <a:pt x="598703" y="488213"/>
                  </a:lnTo>
                  <a:lnTo>
                    <a:pt x="598868" y="487959"/>
                  </a:lnTo>
                  <a:close/>
                </a:path>
                <a:path w="834390" h="580389">
                  <a:moveTo>
                    <a:pt x="626440" y="467525"/>
                  </a:moveTo>
                  <a:lnTo>
                    <a:pt x="625995" y="467474"/>
                  </a:lnTo>
                  <a:lnTo>
                    <a:pt x="625182" y="467207"/>
                  </a:lnTo>
                  <a:lnTo>
                    <a:pt x="624738" y="467639"/>
                  </a:lnTo>
                  <a:lnTo>
                    <a:pt x="624243" y="468007"/>
                  </a:lnTo>
                  <a:lnTo>
                    <a:pt x="623658" y="468299"/>
                  </a:lnTo>
                  <a:lnTo>
                    <a:pt x="623862" y="468515"/>
                  </a:lnTo>
                  <a:lnTo>
                    <a:pt x="624547" y="468604"/>
                  </a:lnTo>
                  <a:lnTo>
                    <a:pt x="625208" y="468807"/>
                  </a:lnTo>
                  <a:lnTo>
                    <a:pt x="625817" y="469087"/>
                  </a:lnTo>
                  <a:lnTo>
                    <a:pt x="625957" y="468541"/>
                  </a:lnTo>
                  <a:lnTo>
                    <a:pt x="626440" y="467525"/>
                  </a:lnTo>
                  <a:close/>
                </a:path>
                <a:path w="834390" h="580389">
                  <a:moveTo>
                    <a:pt x="634644" y="476796"/>
                  </a:moveTo>
                  <a:lnTo>
                    <a:pt x="633463" y="477024"/>
                  </a:lnTo>
                  <a:lnTo>
                    <a:pt x="632523" y="477151"/>
                  </a:lnTo>
                  <a:lnTo>
                    <a:pt x="632053" y="477139"/>
                  </a:lnTo>
                  <a:lnTo>
                    <a:pt x="631736" y="478142"/>
                  </a:lnTo>
                  <a:lnTo>
                    <a:pt x="630986" y="479005"/>
                  </a:lnTo>
                  <a:lnTo>
                    <a:pt x="629246" y="479539"/>
                  </a:lnTo>
                  <a:lnTo>
                    <a:pt x="628611" y="479475"/>
                  </a:lnTo>
                  <a:lnTo>
                    <a:pt x="628015" y="479310"/>
                  </a:lnTo>
                  <a:lnTo>
                    <a:pt x="627532" y="479856"/>
                  </a:lnTo>
                  <a:lnTo>
                    <a:pt x="626960" y="480301"/>
                  </a:lnTo>
                  <a:lnTo>
                    <a:pt x="626300" y="480669"/>
                  </a:lnTo>
                  <a:lnTo>
                    <a:pt x="628116" y="480707"/>
                  </a:lnTo>
                  <a:lnTo>
                    <a:pt x="629653" y="481698"/>
                  </a:lnTo>
                  <a:lnTo>
                    <a:pt x="630504" y="483158"/>
                  </a:lnTo>
                  <a:lnTo>
                    <a:pt x="631228" y="483247"/>
                  </a:lnTo>
                  <a:lnTo>
                    <a:pt x="631913" y="483425"/>
                  </a:lnTo>
                  <a:lnTo>
                    <a:pt x="632561" y="483717"/>
                  </a:lnTo>
                  <a:lnTo>
                    <a:pt x="632472" y="483235"/>
                  </a:lnTo>
                  <a:lnTo>
                    <a:pt x="632193" y="479640"/>
                  </a:lnTo>
                  <a:lnTo>
                    <a:pt x="634644" y="476796"/>
                  </a:lnTo>
                  <a:close/>
                </a:path>
                <a:path w="834390" h="580389">
                  <a:moveTo>
                    <a:pt x="647242" y="475742"/>
                  </a:moveTo>
                  <a:lnTo>
                    <a:pt x="646823" y="474992"/>
                  </a:lnTo>
                  <a:lnTo>
                    <a:pt x="646620" y="474027"/>
                  </a:lnTo>
                  <a:lnTo>
                    <a:pt x="646722" y="472973"/>
                  </a:lnTo>
                  <a:lnTo>
                    <a:pt x="643382" y="473697"/>
                  </a:lnTo>
                  <a:lnTo>
                    <a:pt x="639991" y="471766"/>
                  </a:lnTo>
                  <a:lnTo>
                    <a:pt x="638949" y="468198"/>
                  </a:lnTo>
                  <a:lnTo>
                    <a:pt x="638873" y="467677"/>
                  </a:lnTo>
                  <a:lnTo>
                    <a:pt x="638390" y="468528"/>
                  </a:lnTo>
                  <a:lnTo>
                    <a:pt x="638644" y="469366"/>
                  </a:lnTo>
                  <a:lnTo>
                    <a:pt x="639343" y="472897"/>
                  </a:lnTo>
                  <a:lnTo>
                    <a:pt x="637019" y="476326"/>
                  </a:lnTo>
                  <a:lnTo>
                    <a:pt x="636892" y="476351"/>
                  </a:lnTo>
                  <a:lnTo>
                    <a:pt x="641489" y="475996"/>
                  </a:lnTo>
                  <a:lnTo>
                    <a:pt x="644144" y="477786"/>
                  </a:lnTo>
                  <a:lnTo>
                    <a:pt x="645147" y="480428"/>
                  </a:lnTo>
                  <a:lnTo>
                    <a:pt x="645160" y="478624"/>
                  </a:lnTo>
                  <a:lnTo>
                    <a:pt x="645934" y="476948"/>
                  </a:lnTo>
                  <a:lnTo>
                    <a:pt x="647242" y="475742"/>
                  </a:lnTo>
                  <a:close/>
                </a:path>
                <a:path w="834390" h="580389">
                  <a:moveTo>
                    <a:pt x="647623" y="494995"/>
                  </a:moveTo>
                  <a:lnTo>
                    <a:pt x="646658" y="495071"/>
                  </a:lnTo>
                  <a:lnTo>
                    <a:pt x="645744" y="494741"/>
                  </a:lnTo>
                  <a:lnTo>
                    <a:pt x="645058" y="494106"/>
                  </a:lnTo>
                  <a:lnTo>
                    <a:pt x="644969" y="495503"/>
                  </a:lnTo>
                  <a:lnTo>
                    <a:pt x="644448" y="496824"/>
                  </a:lnTo>
                  <a:lnTo>
                    <a:pt x="643559" y="497890"/>
                  </a:lnTo>
                  <a:lnTo>
                    <a:pt x="644283" y="497890"/>
                  </a:lnTo>
                  <a:lnTo>
                    <a:pt x="644994" y="497992"/>
                  </a:lnTo>
                  <a:lnTo>
                    <a:pt x="645668" y="498208"/>
                  </a:lnTo>
                  <a:lnTo>
                    <a:pt x="645985" y="496963"/>
                  </a:lnTo>
                  <a:lnTo>
                    <a:pt x="646671" y="495858"/>
                  </a:lnTo>
                  <a:lnTo>
                    <a:pt x="647623" y="494995"/>
                  </a:lnTo>
                  <a:close/>
                </a:path>
                <a:path w="834390" h="580389">
                  <a:moveTo>
                    <a:pt x="656551" y="410375"/>
                  </a:moveTo>
                  <a:lnTo>
                    <a:pt x="656310" y="410400"/>
                  </a:lnTo>
                  <a:lnTo>
                    <a:pt x="656183" y="410400"/>
                  </a:lnTo>
                  <a:lnTo>
                    <a:pt x="656310" y="410514"/>
                  </a:lnTo>
                  <a:lnTo>
                    <a:pt x="656513" y="410756"/>
                  </a:lnTo>
                  <a:lnTo>
                    <a:pt x="656513" y="410629"/>
                  </a:lnTo>
                  <a:lnTo>
                    <a:pt x="656551" y="410375"/>
                  </a:lnTo>
                  <a:close/>
                </a:path>
                <a:path w="834390" h="580389">
                  <a:moveTo>
                    <a:pt x="659777" y="383705"/>
                  </a:moveTo>
                  <a:lnTo>
                    <a:pt x="659549" y="383679"/>
                  </a:lnTo>
                  <a:lnTo>
                    <a:pt x="659320" y="383730"/>
                  </a:lnTo>
                  <a:lnTo>
                    <a:pt x="659104" y="383679"/>
                  </a:lnTo>
                  <a:lnTo>
                    <a:pt x="659295" y="383806"/>
                  </a:lnTo>
                  <a:lnTo>
                    <a:pt x="659625" y="384149"/>
                  </a:lnTo>
                  <a:lnTo>
                    <a:pt x="659650" y="383997"/>
                  </a:lnTo>
                  <a:lnTo>
                    <a:pt x="659726" y="383857"/>
                  </a:lnTo>
                  <a:lnTo>
                    <a:pt x="659777" y="383705"/>
                  </a:lnTo>
                  <a:close/>
                </a:path>
                <a:path w="834390" h="580389">
                  <a:moveTo>
                    <a:pt x="660539" y="487908"/>
                  </a:moveTo>
                  <a:lnTo>
                    <a:pt x="658253" y="488353"/>
                  </a:lnTo>
                  <a:lnTo>
                    <a:pt x="657199" y="488010"/>
                  </a:lnTo>
                  <a:lnTo>
                    <a:pt x="656285" y="487718"/>
                  </a:lnTo>
                  <a:lnTo>
                    <a:pt x="656158" y="487667"/>
                  </a:lnTo>
                  <a:lnTo>
                    <a:pt x="654697" y="486333"/>
                  </a:lnTo>
                  <a:lnTo>
                    <a:pt x="653872" y="486664"/>
                  </a:lnTo>
                  <a:lnTo>
                    <a:pt x="650163" y="487718"/>
                  </a:lnTo>
                  <a:lnTo>
                    <a:pt x="646760" y="485940"/>
                  </a:lnTo>
                  <a:lnTo>
                    <a:pt x="645566" y="482790"/>
                  </a:lnTo>
                  <a:lnTo>
                    <a:pt x="645541" y="485165"/>
                  </a:lnTo>
                  <a:lnTo>
                    <a:pt x="644245" y="487248"/>
                  </a:lnTo>
                  <a:lnTo>
                    <a:pt x="642264" y="488378"/>
                  </a:lnTo>
                  <a:lnTo>
                    <a:pt x="643077" y="488937"/>
                  </a:lnTo>
                  <a:lnTo>
                    <a:pt x="643775" y="489661"/>
                  </a:lnTo>
                  <a:lnTo>
                    <a:pt x="644271" y="490537"/>
                  </a:lnTo>
                  <a:lnTo>
                    <a:pt x="644639" y="489585"/>
                  </a:lnTo>
                  <a:lnTo>
                    <a:pt x="645388" y="488797"/>
                  </a:lnTo>
                  <a:lnTo>
                    <a:pt x="648246" y="488010"/>
                  </a:lnTo>
                  <a:lnTo>
                    <a:pt x="650113" y="489051"/>
                  </a:lnTo>
                  <a:lnTo>
                    <a:pt x="650887" y="491832"/>
                  </a:lnTo>
                  <a:lnTo>
                    <a:pt x="650646" y="492823"/>
                  </a:lnTo>
                  <a:lnTo>
                    <a:pt x="650100" y="493610"/>
                  </a:lnTo>
                  <a:lnTo>
                    <a:pt x="650455" y="493471"/>
                  </a:lnTo>
                  <a:lnTo>
                    <a:pt x="653796" y="492772"/>
                  </a:lnTo>
                  <a:lnTo>
                    <a:pt x="656869" y="494461"/>
                  </a:lnTo>
                  <a:lnTo>
                    <a:pt x="658063" y="497281"/>
                  </a:lnTo>
                  <a:lnTo>
                    <a:pt x="658291" y="497243"/>
                  </a:lnTo>
                  <a:lnTo>
                    <a:pt x="658495" y="497141"/>
                  </a:lnTo>
                  <a:lnTo>
                    <a:pt x="658939" y="497141"/>
                  </a:lnTo>
                  <a:lnTo>
                    <a:pt x="659117" y="497230"/>
                  </a:lnTo>
                  <a:lnTo>
                    <a:pt x="659333" y="497243"/>
                  </a:lnTo>
                  <a:lnTo>
                    <a:pt x="658799" y="496379"/>
                  </a:lnTo>
                  <a:lnTo>
                    <a:pt x="658431" y="495401"/>
                  </a:lnTo>
                  <a:lnTo>
                    <a:pt x="658228" y="492772"/>
                  </a:lnTo>
                  <a:lnTo>
                    <a:pt x="658075" y="490816"/>
                  </a:lnTo>
                  <a:lnTo>
                    <a:pt x="660158" y="488353"/>
                  </a:lnTo>
                  <a:lnTo>
                    <a:pt x="660539" y="487908"/>
                  </a:lnTo>
                  <a:close/>
                </a:path>
                <a:path w="834390" h="580389">
                  <a:moveTo>
                    <a:pt x="661479" y="487667"/>
                  </a:moveTo>
                  <a:lnTo>
                    <a:pt x="660666" y="487756"/>
                  </a:lnTo>
                  <a:lnTo>
                    <a:pt x="660539" y="487908"/>
                  </a:lnTo>
                  <a:lnTo>
                    <a:pt x="661200" y="487781"/>
                  </a:lnTo>
                  <a:lnTo>
                    <a:pt x="661479" y="487667"/>
                  </a:lnTo>
                  <a:close/>
                </a:path>
                <a:path w="834390" h="580389">
                  <a:moveTo>
                    <a:pt x="661733" y="88607"/>
                  </a:moveTo>
                  <a:lnTo>
                    <a:pt x="661619" y="88392"/>
                  </a:lnTo>
                  <a:lnTo>
                    <a:pt x="661454" y="88226"/>
                  </a:lnTo>
                  <a:lnTo>
                    <a:pt x="661289" y="87744"/>
                  </a:lnTo>
                  <a:lnTo>
                    <a:pt x="661327" y="87503"/>
                  </a:lnTo>
                  <a:lnTo>
                    <a:pt x="661289" y="87261"/>
                  </a:lnTo>
                  <a:lnTo>
                    <a:pt x="660704" y="87833"/>
                  </a:lnTo>
                  <a:lnTo>
                    <a:pt x="660336" y="88049"/>
                  </a:lnTo>
                  <a:lnTo>
                    <a:pt x="660844" y="88125"/>
                  </a:lnTo>
                  <a:lnTo>
                    <a:pt x="661314" y="88328"/>
                  </a:lnTo>
                  <a:lnTo>
                    <a:pt x="661733" y="88607"/>
                  </a:lnTo>
                  <a:close/>
                </a:path>
                <a:path w="834390" h="580389">
                  <a:moveTo>
                    <a:pt x="663867" y="487387"/>
                  </a:moveTo>
                  <a:lnTo>
                    <a:pt x="663600" y="487387"/>
                  </a:lnTo>
                  <a:lnTo>
                    <a:pt x="663079" y="487286"/>
                  </a:lnTo>
                  <a:lnTo>
                    <a:pt x="662584" y="487070"/>
                  </a:lnTo>
                  <a:lnTo>
                    <a:pt x="661924" y="487476"/>
                  </a:lnTo>
                  <a:lnTo>
                    <a:pt x="661479" y="487667"/>
                  </a:lnTo>
                  <a:lnTo>
                    <a:pt x="663867" y="487387"/>
                  </a:lnTo>
                  <a:close/>
                </a:path>
                <a:path w="834390" h="580389">
                  <a:moveTo>
                    <a:pt x="689521" y="73482"/>
                  </a:moveTo>
                  <a:lnTo>
                    <a:pt x="689356" y="73393"/>
                  </a:lnTo>
                  <a:lnTo>
                    <a:pt x="689178" y="73317"/>
                  </a:lnTo>
                  <a:lnTo>
                    <a:pt x="689038" y="73215"/>
                  </a:lnTo>
                  <a:lnTo>
                    <a:pt x="688873" y="73583"/>
                  </a:lnTo>
                  <a:lnTo>
                    <a:pt x="688759" y="73748"/>
                  </a:lnTo>
                  <a:lnTo>
                    <a:pt x="688898" y="73685"/>
                  </a:lnTo>
                  <a:lnTo>
                    <a:pt x="689267" y="73494"/>
                  </a:lnTo>
                  <a:lnTo>
                    <a:pt x="689394" y="73520"/>
                  </a:lnTo>
                  <a:lnTo>
                    <a:pt x="689521" y="73482"/>
                  </a:lnTo>
                  <a:close/>
                </a:path>
                <a:path w="834390" h="580389">
                  <a:moveTo>
                    <a:pt x="714095" y="473240"/>
                  </a:moveTo>
                  <a:lnTo>
                    <a:pt x="713994" y="473075"/>
                  </a:lnTo>
                  <a:lnTo>
                    <a:pt x="713879" y="472909"/>
                  </a:lnTo>
                  <a:lnTo>
                    <a:pt x="713816" y="472706"/>
                  </a:lnTo>
                  <a:lnTo>
                    <a:pt x="713435" y="472973"/>
                  </a:lnTo>
                  <a:lnTo>
                    <a:pt x="713676" y="473024"/>
                  </a:lnTo>
                  <a:lnTo>
                    <a:pt x="713867" y="473163"/>
                  </a:lnTo>
                  <a:lnTo>
                    <a:pt x="714095" y="473240"/>
                  </a:lnTo>
                  <a:close/>
                </a:path>
                <a:path w="834390" h="580389">
                  <a:moveTo>
                    <a:pt x="714984" y="430796"/>
                  </a:moveTo>
                  <a:lnTo>
                    <a:pt x="714756" y="430339"/>
                  </a:lnTo>
                  <a:lnTo>
                    <a:pt x="714629" y="429831"/>
                  </a:lnTo>
                  <a:lnTo>
                    <a:pt x="714552" y="429298"/>
                  </a:lnTo>
                  <a:lnTo>
                    <a:pt x="714451" y="429742"/>
                  </a:lnTo>
                  <a:lnTo>
                    <a:pt x="714286" y="430149"/>
                  </a:lnTo>
                  <a:lnTo>
                    <a:pt x="714095" y="430542"/>
                  </a:lnTo>
                  <a:lnTo>
                    <a:pt x="714705" y="430695"/>
                  </a:lnTo>
                  <a:lnTo>
                    <a:pt x="714984" y="430796"/>
                  </a:lnTo>
                  <a:close/>
                </a:path>
                <a:path w="834390" h="580389">
                  <a:moveTo>
                    <a:pt x="731227" y="190207"/>
                  </a:moveTo>
                  <a:lnTo>
                    <a:pt x="731050" y="190207"/>
                  </a:lnTo>
                  <a:lnTo>
                    <a:pt x="730694" y="190144"/>
                  </a:lnTo>
                  <a:lnTo>
                    <a:pt x="730745" y="190322"/>
                  </a:lnTo>
                  <a:lnTo>
                    <a:pt x="730846" y="190461"/>
                  </a:lnTo>
                  <a:lnTo>
                    <a:pt x="730923" y="190931"/>
                  </a:lnTo>
                  <a:lnTo>
                    <a:pt x="730859" y="191490"/>
                  </a:lnTo>
                  <a:lnTo>
                    <a:pt x="731024" y="190601"/>
                  </a:lnTo>
                  <a:lnTo>
                    <a:pt x="731227" y="190207"/>
                  </a:lnTo>
                  <a:close/>
                </a:path>
                <a:path w="834390" h="580389">
                  <a:moveTo>
                    <a:pt x="736053" y="60528"/>
                  </a:moveTo>
                  <a:lnTo>
                    <a:pt x="735482" y="60401"/>
                  </a:lnTo>
                  <a:lnTo>
                    <a:pt x="735266" y="60401"/>
                  </a:lnTo>
                  <a:lnTo>
                    <a:pt x="736053" y="60528"/>
                  </a:lnTo>
                  <a:close/>
                </a:path>
                <a:path w="834390" h="580389">
                  <a:moveTo>
                    <a:pt x="736498" y="60680"/>
                  </a:moveTo>
                  <a:close/>
                </a:path>
                <a:path w="834390" h="580389">
                  <a:moveTo>
                    <a:pt x="736714" y="60693"/>
                  </a:moveTo>
                  <a:lnTo>
                    <a:pt x="736561" y="60706"/>
                  </a:lnTo>
                  <a:lnTo>
                    <a:pt x="736701" y="60794"/>
                  </a:lnTo>
                  <a:close/>
                </a:path>
                <a:path w="834390" h="580389">
                  <a:moveTo>
                    <a:pt x="738746" y="12725"/>
                  </a:moveTo>
                  <a:lnTo>
                    <a:pt x="738263" y="12077"/>
                  </a:lnTo>
                  <a:lnTo>
                    <a:pt x="737882" y="11366"/>
                  </a:lnTo>
                  <a:lnTo>
                    <a:pt x="737755" y="10388"/>
                  </a:lnTo>
                  <a:lnTo>
                    <a:pt x="737793" y="10147"/>
                  </a:lnTo>
                  <a:lnTo>
                    <a:pt x="736346" y="9588"/>
                  </a:lnTo>
                  <a:lnTo>
                    <a:pt x="736434" y="11061"/>
                  </a:lnTo>
                  <a:lnTo>
                    <a:pt x="735584" y="12471"/>
                  </a:lnTo>
                  <a:lnTo>
                    <a:pt x="732345" y="13550"/>
                  </a:lnTo>
                  <a:lnTo>
                    <a:pt x="730427" y="12611"/>
                  </a:lnTo>
                  <a:lnTo>
                    <a:pt x="729437" y="9639"/>
                  </a:lnTo>
                  <a:lnTo>
                    <a:pt x="729805" y="8382"/>
                  </a:lnTo>
                  <a:lnTo>
                    <a:pt x="730631" y="7518"/>
                  </a:lnTo>
                  <a:lnTo>
                    <a:pt x="726414" y="6096"/>
                  </a:lnTo>
                  <a:lnTo>
                    <a:pt x="726020" y="7493"/>
                  </a:lnTo>
                  <a:lnTo>
                    <a:pt x="724789" y="8547"/>
                  </a:lnTo>
                  <a:lnTo>
                    <a:pt x="721385" y="8572"/>
                  </a:lnTo>
                  <a:lnTo>
                    <a:pt x="719861" y="7073"/>
                  </a:lnTo>
                  <a:lnTo>
                    <a:pt x="719848" y="4902"/>
                  </a:lnTo>
                  <a:lnTo>
                    <a:pt x="720026" y="4305"/>
                  </a:lnTo>
                  <a:lnTo>
                    <a:pt x="712279" y="2260"/>
                  </a:lnTo>
                  <a:lnTo>
                    <a:pt x="704278" y="812"/>
                  </a:lnTo>
                  <a:lnTo>
                    <a:pt x="696099" y="0"/>
                  </a:lnTo>
                  <a:lnTo>
                    <a:pt x="697052" y="749"/>
                  </a:lnTo>
                  <a:lnTo>
                    <a:pt x="697814" y="1765"/>
                  </a:lnTo>
                  <a:lnTo>
                    <a:pt x="698512" y="3835"/>
                  </a:lnTo>
                  <a:lnTo>
                    <a:pt x="698614" y="4686"/>
                  </a:lnTo>
                  <a:lnTo>
                    <a:pt x="698576" y="5562"/>
                  </a:lnTo>
                  <a:lnTo>
                    <a:pt x="698703" y="6337"/>
                  </a:lnTo>
                  <a:lnTo>
                    <a:pt x="698512" y="7073"/>
                  </a:lnTo>
                  <a:lnTo>
                    <a:pt x="698144" y="7721"/>
                  </a:lnTo>
                  <a:lnTo>
                    <a:pt x="699084" y="8623"/>
                  </a:lnTo>
                  <a:lnTo>
                    <a:pt x="699668" y="9867"/>
                  </a:lnTo>
                  <a:lnTo>
                    <a:pt x="699681" y="11531"/>
                  </a:lnTo>
                  <a:lnTo>
                    <a:pt x="699528" y="12039"/>
                  </a:lnTo>
                  <a:lnTo>
                    <a:pt x="700684" y="11379"/>
                  </a:lnTo>
                  <a:lnTo>
                    <a:pt x="702119" y="11061"/>
                  </a:lnTo>
                  <a:lnTo>
                    <a:pt x="702500" y="11036"/>
                  </a:lnTo>
                  <a:lnTo>
                    <a:pt x="702589" y="8026"/>
                  </a:lnTo>
                  <a:lnTo>
                    <a:pt x="704786" y="5372"/>
                  </a:lnTo>
                  <a:lnTo>
                    <a:pt x="710514" y="4343"/>
                  </a:lnTo>
                  <a:lnTo>
                    <a:pt x="713041" y="5499"/>
                  </a:lnTo>
                  <a:lnTo>
                    <a:pt x="714476" y="7531"/>
                  </a:lnTo>
                  <a:lnTo>
                    <a:pt x="716407" y="7886"/>
                  </a:lnTo>
                  <a:lnTo>
                    <a:pt x="718096" y="9093"/>
                  </a:lnTo>
                  <a:lnTo>
                    <a:pt x="719035" y="10820"/>
                  </a:lnTo>
                  <a:lnTo>
                    <a:pt x="721004" y="11722"/>
                  </a:lnTo>
                  <a:lnTo>
                    <a:pt x="722477" y="13550"/>
                  </a:lnTo>
                  <a:lnTo>
                    <a:pt x="723188" y="18567"/>
                  </a:lnTo>
                  <a:lnTo>
                    <a:pt x="721791" y="21132"/>
                  </a:lnTo>
                  <a:lnTo>
                    <a:pt x="719505" y="22415"/>
                  </a:lnTo>
                  <a:lnTo>
                    <a:pt x="719912" y="23520"/>
                  </a:lnTo>
                  <a:lnTo>
                    <a:pt x="719836" y="24472"/>
                  </a:lnTo>
                  <a:lnTo>
                    <a:pt x="719582" y="25387"/>
                  </a:lnTo>
                  <a:lnTo>
                    <a:pt x="720217" y="24790"/>
                  </a:lnTo>
                  <a:lnTo>
                    <a:pt x="720966" y="24307"/>
                  </a:lnTo>
                  <a:lnTo>
                    <a:pt x="722515" y="23799"/>
                  </a:lnTo>
                  <a:lnTo>
                    <a:pt x="723836" y="23736"/>
                  </a:lnTo>
                  <a:lnTo>
                    <a:pt x="722896" y="20129"/>
                  </a:lnTo>
                  <a:lnTo>
                    <a:pt x="725017" y="16573"/>
                  </a:lnTo>
                  <a:lnTo>
                    <a:pt x="730326" y="15240"/>
                  </a:lnTo>
                  <a:lnTo>
                    <a:pt x="732116" y="15557"/>
                  </a:lnTo>
                  <a:lnTo>
                    <a:pt x="733577" y="16446"/>
                  </a:lnTo>
                  <a:lnTo>
                    <a:pt x="734466" y="16192"/>
                  </a:lnTo>
                  <a:lnTo>
                    <a:pt x="735279" y="14503"/>
                  </a:lnTo>
                  <a:lnTo>
                    <a:pt x="736815" y="13220"/>
                  </a:lnTo>
                  <a:lnTo>
                    <a:pt x="738746" y="12725"/>
                  </a:lnTo>
                  <a:close/>
                </a:path>
                <a:path w="834390" h="580389">
                  <a:moveTo>
                    <a:pt x="740041" y="469849"/>
                  </a:moveTo>
                  <a:lnTo>
                    <a:pt x="739355" y="470128"/>
                  </a:lnTo>
                  <a:lnTo>
                    <a:pt x="738746" y="470319"/>
                  </a:lnTo>
                  <a:lnTo>
                    <a:pt x="738136" y="470382"/>
                  </a:lnTo>
                  <a:lnTo>
                    <a:pt x="737527" y="470369"/>
                  </a:lnTo>
                  <a:lnTo>
                    <a:pt x="737933" y="471360"/>
                  </a:lnTo>
                  <a:lnTo>
                    <a:pt x="737997" y="472186"/>
                  </a:lnTo>
                  <a:lnTo>
                    <a:pt x="737895" y="472427"/>
                  </a:lnTo>
                  <a:lnTo>
                    <a:pt x="737882" y="472681"/>
                  </a:lnTo>
                  <a:lnTo>
                    <a:pt x="740041" y="469849"/>
                  </a:lnTo>
                  <a:close/>
                </a:path>
                <a:path w="834390" h="580389">
                  <a:moveTo>
                    <a:pt x="746061" y="337197"/>
                  </a:moveTo>
                  <a:lnTo>
                    <a:pt x="745629" y="336931"/>
                  </a:lnTo>
                  <a:lnTo>
                    <a:pt x="745248" y="336613"/>
                  </a:lnTo>
                  <a:lnTo>
                    <a:pt x="744905" y="336245"/>
                  </a:lnTo>
                  <a:lnTo>
                    <a:pt x="745261" y="336765"/>
                  </a:lnTo>
                  <a:lnTo>
                    <a:pt x="745515" y="337350"/>
                  </a:lnTo>
                  <a:lnTo>
                    <a:pt x="745705" y="337972"/>
                  </a:lnTo>
                  <a:lnTo>
                    <a:pt x="745820" y="337705"/>
                  </a:lnTo>
                  <a:lnTo>
                    <a:pt x="745896" y="337426"/>
                  </a:lnTo>
                  <a:lnTo>
                    <a:pt x="746061" y="337197"/>
                  </a:lnTo>
                  <a:close/>
                </a:path>
                <a:path w="834390" h="580389">
                  <a:moveTo>
                    <a:pt x="748931" y="419392"/>
                  </a:moveTo>
                  <a:lnTo>
                    <a:pt x="748449" y="419214"/>
                  </a:lnTo>
                  <a:lnTo>
                    <a:pt x="748220" y="419100"/>
                  </a:lnTo>
                  <a:lnTo>
                    <a:pt x="748385" y="419315"/>
                  </a:lnTo>
                  <a:lnTo>
                    <a:pt x="748639" y="419392"/>
                  </a:lnTo>
                  <a:lnTo>
                    <a:pt x="748779" y="419404"/>
                  </a:lnTo>
                  <a:lnTo>
                    <a:pt x="748931" y="419392"/>
                  </a:lnTo>
                  <a:close/>
                </a:path>
                <a:path w="834390" h="580389">
                  <a:moveTo>
                    <a:pt x="757669" y="354190"/>
                  </a:moveTo>
                  <a:lnTo>
                    <a:pt x="757212" y="353720"/>
                  </a:lnTo>
                  <a:lnTo>
                    <a:pt x="756831" y="353174"/>
                  </a:lnTo>
                  <a:lnTo>
                    <a:pt x="756539" y="352590"/>
                  </a:lnTo>
                  <a:lnTo>
                    <a:pt x="755815" y="352894"/>
                  </a:lnTo>
                  <a:lnTo>
                    <a:pt x="755192" y="353034"/>
                  </a:lnTo>
                  <a:lnTo>
                    <a:pt x="754913" y="353441"/>
                  </a:lnTo>
                  <a:lnTo>
                    <a:pt x="755192" y="354469"/>
                  </a:lnTo>
                  <a:lnTo>
                    <a:pt x="755205" y="355219"/>
                  </a:lnTo>
                  <a:lnTo>
                    <a:pt x="755116" y="355942"/>
                  </a:lnTo>
                  <a:lnTo>
                    <a:pt x="755650" y="355676"/>
                  </a:lnTo>
                  <a:lnTo>
                    <a:pt x="756234" y="355485"/>
                  </a:lnTo>
                  <a:lnTo>
                    <a:pt x="757059" y="355447"/>
                  </a:lnTo>
                  <a:lnTo>
                    <a:pt x="757174" y="354977"/>
                  </a:lnTo>
                  <a:lnTo>
                    <a:pt x="757377" y="354558"/>
                  </a:lnTo>
                  <a:lnTo>
                    <a:pt x="757669" y="354190"/>
                  </a:lnTo>
                  <a:close/>
                </a:path>
                <a:path w="834390" h="580389">
                  <a:moveTo>
                    <a:pt x="764374" y="102666"/>
                  </a:moveTo>
                  <a:lnTo>
                    <a:pt x="763066" y="102146"/>
                  </a:lnTo>
                  <a:lnTo>
                    <a:pt x="761936" y="101231"/>
                  </a:lnTo>
                  <a:lnTo>
                    <a:pt x="761174" y="99999"/>
                  </a:lnTo>
                  <a:lnTo>
                    <a:pt x="761250" y="100317"/>
                  </a:lnTo>
                  <a:lnTo>
                    <a:pt x="761276" y="101041"/>
                  </a:lnTo>
                  <a:lnTo>
                    <a:pt x="761123" y="101727"/>
                  </a:lnTo>
                  <a:lnTo>
                    <a:pt x="760869" y="102349"/>
                  </a:lnTo>
                  <a:lnTo>
                    <a:pt x="761669" y="102552"/>
                  </a:lnTo>
                  <a:lnTo>
                    <a:pt x="762406" y="102920"/>
                  </a:lnTo>
                  <a:lnTo>
                    <a:pt x="763054" y="103403"/>
                  </a:lnTo>
                  <a:lnTo>
                    <a:pt x="763447" y="103085"/>
                  </a:lnTo>
                  <a:lnTo>
                    <a:pt x="764374" y="102666"/>
                  </a:lnTo>
                  <a:close/>
                </a:path>
                <a:path w="834390" h="580389">
                  <a:moveTo>
                    <a:pt x="765568" y="42621"/>
                  </a:moveTo>
                  <a:lnTo>
                    <a:pt x="765467" y="42011"/>
                  </a:lnTo>
                  <a:lnTo>
                    <a:pt x="763066" y="45415"/>
                  </a:lnTo>
                  <a:lnTo>
                    <a:pt x="763104" y="45656"/>
                  </a:lnTo>
                  <a:lnTo>
                    <a:pt x="763803" y="45542"/>
                  </a:lnTo>
                  <a:lnTo>
                    <a:pt x="765530" y="43002"/>
                  </a:lnTo>
                  <a:lnTo>
                    <a:pt x="765568" y="42621"/>
                  </a:lnTo>
                  <a:close/>
                </a:path>
                <a:path w="834390" h="580389">
                  <a:moveTo>
                    <a:pt x="768908" y="31483"/>
                  </a:moveTo>
                  <a:lnTo>
                    <a:pt x="768350" y="31191"/>
                  </a:lnTo>
                  <a:lnTo>
                    <a:pt x="768172" y="31483"/>
                  </a:lnTo>
                  <a:lnTo>
                    <a:pt x="767918" y="31699"/>
                  </a:lnTo>
                  <a:lnTo>
                    <a:pt x="768908" y="31483"/>
                  </a:lnTo>
                  <a:close/>
                </a:path>
                <a:path w="834390" h="580389">
                  <a:moveTo>
                    <a:pt x="768934" y="162801"/>
                  </a:moveTo>
                  <a:lnTo>
                    <a:pt x="768845" y="162585"/>
                  </a:lnTo>
                  <a:lnTo>
                    <a:pt x="768654" y="162509"/>
                  </a:lnTo>
                  <a:lnTo>
                    <a:pt x="768819" y="162699"/>
                  </a:lnTo>
                  <a:close/>
                </a:path>
                <a:path w="834390" h="580389">
                  <a:moveTo>
                    <a:pt x="770585" y="31927"/>
                  </a:moveTo>
                  <a:lnTo>
                    <a:pt x="769734" y="31318"/>
                  </a:lnTo>
                  <a:lnTo>
                    <a:pt x="768908" y="31483"/>
                  </a:lnTo>
                  <a:lnTo>
                    <a:pt x="769289" y="31699"/>
                  </a:lnTo>
                  <a:lnTo>
                    <a:pt x="770382" y="31953"/>
                  </a:lnTo>
                  <a:lnTo>
                    <a:pt x="770585" y="31927"/>
                  </a:lnTo>
                  <a:close/>
                </a:path>
                <a:path w="834390" h="580389">
                  <a:moveTo>
                    <a:pt x="770902" y="117754"/>
                  </a:moveTo>
                  <a:lnTo>
                    <a:pt x="770051" y="116852"/>
                  </a:lnTo>
                  <a:lnTo>
                    <a:pt x="769454" y="115709"/>
                  </a:lnTo>
                  <a:lnTo>
                    <a:pt x="769061" y="113360"/>
                  </a:lnTo>
                  <a:lnTo>
                    <a:pt x="769162" y="112369"/>
                  </a:lnTo>
                  <a:lnTo>
                    <a:pt x="769442" y="111429"/>
                  </a:lnTo>
                  <a:lnTo>
                    <a:pt x="769416" y="110883"/>
                  </a:lnTo>
                  <a:lnTo>
                    <a:pt x="768705" y="111493"/>
                  </a:lnTo>
                  <a:lnTo>
                    <a:pt x="767892" y="111988"/>
                  </a:lnTo>
                  <a:lnTo>
                    <a:pt x="765962" y="112280"/>
                  </a:lnTo>
                  <a:lnTo>
                    <a:pt x="765073" y="112064"/>
                  </a:lnTo>
                  <a:lnTo>
                    <a:pt x="764247" y="111721"/>
                  </a:lnTo>
                  <a:lnTo>
                    <a:pt x="763384" y="112877"/>
                  </a:lnTo>
                  <a:lnTo>
                    <a:pt x="762114" y="113753"/>
                  </a:lnTo>
                  <a:lnTo>
                    <a:pt x="759688" y="114147"/>
                  </a:lnTo>
                  <a:lnTo>
                    <a:pt x="759320" y="114579"/>
                  </a:lnTo>
                  <a:lnTo>
                    <a:pt x="758875" y="114960"/>
                  </a:lnTo>
                  <a:lnTo>
                    <a:pt x="758024" y="115214"/>
                  </a:lnTo>
                  <a:lnTo>
                    <a:pt x="757529" y="116814"/>
                  </a:lnTo>
                  <a:lnTo>
                    <a:pt x="756310" y="118148"/>
                  </a:lnTo>
                  <a:lnTo>
                    <a:pt x="753554" y="118859"/>
                  </a:lnTo>
                  <a:lnTo>
                    <a:pt x="752602" y="118706"/>
                  </a:lnTo>
                  <a:lnTo>
                    <a:pt x="751700" y="118402"/>
                  </a:lnTo>
                  <a:lnTo>
                    <a:pt x="751687" y="118770"/>
                  </a:lnTo>
                  <a:lnTo>
                    <a:pt x="751484" y="119456"/>
                  </a:lnTo>
                  <a:lnTo>
                    <a:pt x="751840" y="119316"/>
                  </a:lnTo>
                  <a:lnTo>
                    <a:pt x="753389" y="119049"/>
                  </a:lnTo>
                  <a:lnTo>
                    <a:pt x="754799" y="119913"/>
                  </a:lnTo>
                  <a:lnTo>
                    <a:pt x="755421" y="121259"/>
                  </a:lnTo>
                  <a:lnTo>
                    <a:pt x="755954" y="118706"/>
                  </a:lnTo>
                  <a:lnTo>
                    <a:pt x="758012" y="116611"/>
                  </a:lnTo>
                  <a:lnTo>
                    <a:pt x="763460" y="115722"/>
                  </a:lnTo>
                  <a:lnTo>
                    <a:pt x="766038" y="116967"/>
                  </a:lnTo>
                  <a:lnTo>
                    <a:pt x="767435" y="119164"/>
                  </a:lnTo>
                  <a:lnTo>
                    <a:pt x="768007" y="118668"/>
                  </a:lnTo>
                  <a:lnTo>
                    <a:pt x="768705" y="118338"/>
                  </a:lnTo>
                  <a:lnTo>
                    <a:pt x="769696" y="118313"/>
                  </a:lnTo>
                  <a:lnTo>
                    <a:pt x="770013" y="118402"/>
                  </a:lnTo>
                  <a:lnTo>
                    <a:pt x="770280" y="118135"/>
                  </a:lnTo>
                  <a:lnTo>
                    <a:pt x="770902" y="117754"/>
                  </a:lnTo>
                  <a:close/>
                </a:path>
                <a:path w="834390" h="580389">
                  <a:moveTo>
                    <a:pt x="772896" y="405968"/>
                  </a:moveTo>
                  <a:lnTo>
                    <a:pt x="772210" y="405384"/>
                  </a:lnTo>
                  <a:lnTo>
                    <a:pt x="771626" y="404672"/>
                  </a:lnTo>
                  <a:lnTo>
                    <a:pt x="771283" y="403567"/>
                  </a:lnTo>
                  <a:lnTo>
                    <a:pt x="771283" y="403199"/>
                  </a:lnTo>
                  <a:lnTo>
                    <a:pt x="770724" y="402729"/>
                  </a:lnTo>
                  <a:lnTo>
                    <a:pt x="770013" y="404266"/>
                  </a:lnTo>
                  <a:lnTo>
                    <a:pt x="768654" y="405485"/>
                  </a:lnTo>
                  <a:lnTo>
                    <a:pt x="765200" y="406387"/>
                  </a:lnTo>
                  <a:lnTo>
                    <a:pt x="763498" y="406019"/>
                  </a:lnTo>
                  <a:lnTo>
                    <a:pt x="762152" y="405130"/>
                  </a:lnTo>
                  <a:lnTo>
                    <a:pt x="762863" y="406158"/>
                  </a:lnTo>
                  <a:lnTo>
                    <a:pt x="763295" y="407403"/>
                  </a:lnTo>
                  <a:lnTo>
                    <a:pt x="763346" y="411200"/>
                  </a:lnTo>
                  <a:lnTo>
                    <a:pt x="761987" y="413334"/>
                  </a:lnTo>
                  <a:lnTo>
                    <a:pt x="759980" y="414477"/>
                  </a:lnTo>
                  <a:lnTo>
                    <a:pt x="761479" y="415074"/>
                  </a:lnTo>
                  <a:lnTo>
                    <a:pt x="762698" y="416306"/>
                  </a:lnTo>
                  <a:lnTo>
                    <a:pt x="763625" y="420687"/>
                  </a:lnTo>
                  <a:lnTo>
                    <a:pt x="761885" y="423329"/>
                  </a:lnTo>
                  <a:lnTo>
                    <a:pt x="759129" y="423887"/>
                  </a:lnTo>
                  <a:lnTo>
                    <a:pt x="759231" y="424713"/>
                  </a:lnTo>
                  <a:lnTo>
                    <a:pt x="759307" y="427799"/>
                  </a:lnTo>
                  <a:lnTo>
                    <a:pt x="757199" y="430441"/>
                  </a:lnTo>
                  <a:lnTo>
                    <a:pt x="754303" y="431177"/>
                  </a:lnTo>
                  <a:lnTo>
                    <a:pt x="753681" y="432460"/>
                  </a:lnTo>
                  <a:lnTo>
                    <a:pt x="752589" y="433501"/>
                  </a:lnTo>
                  <a:lnTo>
                    <a:pt x="750557" y="434022"/>
                  </a:lnTo>
                  <a:lnTo>
                    <a:pt x="749503" y="433971"/>
                  </a:lnTo>
                  <a:lnTo>
                    <a:pt x="748728" y="434365"/>
                  </a:lnTo>
                  <a:lnTo>
                    <a:pt x="747864" y="434606"/>
                  </a:lnTo>
                  <a:lnTo>
                    <a:pt x="745070" y="434644"/>
                  </a:lnTo>
                  <a:lnTo>
                    <a:pt x="743419" y="433781"/>
                  </a:lnTo>
                  <a:lnTo>
                    <a:pt x="742327" y="432447"/>
                  </a:lnTo>
                  <a:lnTo>
                    <a:pt x="742683" y="433336"/>
                  </a:lnTo>
                  <a:lnTo>
                    <a:pt x="742962" y="434657"/>
                  </a:lnTo>
                  <a:lnTo>
                    <a:pt x="742962" y="435508"/>
                  </a:lnTo>
                  <a:lnTo>
                    <a:pt x="742823" y="436308"/>
                  </a:lnTo>
                  <a:lnTo>
                    <a:pt x="745045" y="436791"/>
                  </a:lnTo>
                  <a:lnTo>
                    <a:pt x="746975" y="438404"/>
                  </a:lnTo>
                  <a:lnTo>
                    <a:pt x="748042" y="441845"/>
                  </a:lnTo>
                  <a:lnTo>
                    <a:pt x="748042" y="442963"/>
                  </a:lnTo>
                  <a:lnTo>
                    <a:pt x="747801" y="444030"/>
                  </a:lnTo>
                  <a:lnTo>
                    <a:pt x="748182" y="444652"/>
                  </a:lnTo>
                  <a:lnTo>
                    <a:pt x="748461" y="445350"/>
                  </a:lnTo>
                  <a:lnTo>
                    <a:pt x="748614" y="446671"/>
                  </a:lnTo>
                  <a:lnTo>
                    <a:pt x="749325" y="445808"/>
                  </a:lnTo>
                  <a:lnTo>
                    <a:pt x="750265" y="445109"/>
                  </a:lnTo>
                  <a:lnTo>
                    <a:pt x="752970" y="444538"/>
                  </a:lnTo>
                  <a:lnTo>
                    <a:pt x="754430" y="444995"/>
                  </a:lnTo>
                  <a:lnTo>
                    <a:pt x="755561" y="445871"/>
                  </a:lnTo>
                  <a:lnTo>
                    <a:pt x="758571" y="440296"/>
                  </a:lnTo>
                  <a:lnTo>
                    <a:pt x="761428" y="434632"/>
                  </a:lnTo>
                  <a:lnTo>
                    <a:pt x="764108" y="428866"/>
                  </a:lnTo>
                  <a:lnTo>
                    <a:pt x="766635" y="423011"/>
                  </a:lnTo>
                  <a:lnTo>
                    <a:pt x="766622" y="422097"/>
                  </a:lnTo>
                  <a:lnTo>
                    <a:pt x="766953" y="421259"/>
                  </a:lnTo>
                  <a:lnTo>
                    <a:pt x="767588" y="420624"/>
                  </a:lnTo>
                  <a:lnTo>
                    <a:pt x="769518" y="415810"/>
                  </a:lnTo>
                  <a:lnTo>
                    <a:pt x="771309" y="410946"/>
                  </a:lnTo>
                  <a:lnTo>
                    <a:pt x="772896" y="405968"/>
                  </a:lnTo>
                  <a:close/>
                </a:path>
                <a:path w="834390" h="580389">
                  <a:moveTo>
                    <a:pt x="776084" y="103124"/>
                  </a:moveTo>
                  <a:lnTo>
                    <a:pt x="775398" y="102666"/>
                  </a:lnTo>
                  <a:lnTo>
                    <a:pt x="774814" y="102069"/>
                  </a:lnTo>
                  <a:lnTo>
                    <a:pt x="774369" y="101371"/>
                  </a:lnTo>
                  <a:lnTo>
                    <a:pt x="773391" y="101739"/>
                  </a:lnTo>
                  <a:lnTo>
                    <a:pt x="772134" y="101942"/>
                  </a:lnTo>
                  <a:lnTo>
                    <a:pt x="771423" y="101917"/>
                  </a:lnTo>
                  <a:lnTo>
                    <a:pt x="770737" y="101803"/>
                  </a:lnTo>
                  <a:lnTo>
                    <a:pt x="769556" y="102590"/>
                  </a:lnTo>
                  <a:lnTo>
                    <a:pt x="768502" y="102895"/>
                  </a:lnTo>
                  <a:lnTo>
                    <a:pt x="769848" y="103606"/>
                  </a:lnTo>
                  <a:lnTo>
                    <a:pt x="770890" y="104863"/>
                  </a:lnTo>
                  <a:lnTo>
                    <a:pt x="771207" y="106959"/>
                  </a:lnTo>
                  <a:lnTo>
                    <a:pt x="771055" y="107861"/>
                  </a:lnTo>
                  <a:lnTo>
                    <a:pt x="771740" y="107518"/>
                  </a:lnTo>
                  <a:lnTo>
                    <a:pt x="772388" y="107391"/>
                  </a:lnTo>
                  <a:lnTo>
                    <a:pt x="772871" y="107454"/>
                  </a:lnTo>
                  <a:lnTo>
                    <a:pt x="773480" y="107188"/>
                  </a:lnTo>
                  <a:lnTo>
                    <a:pt x="773569" y="105460"/>
                  </a:lnTo>
                  <a:lnTo>
                    <a:pt x="774547" y="103949"/>
                  </a:lnTo>
                  <a:lnTo>
                    <a:pt x="776084" y="103124"/>
                  </a:lnTo>
                  <a:close/>
                </a:path>
                <a:path w="834390" h="580389">
                  <a:moveTo>
                    <a:pt x="777506" y="389089"/>
                  </a:moveTo>
                  <a:lnTo>
                    <a:pt x="776605" y="389572"/>
                  </a:lnTo>
                  <a:lnTo>
                    <a:pt x="775589" y="389877"/>
                  </a:lnTo>
                  <a:lnTo>
                    <a:pt x="771321" y="389928"/>
                  </a:lnTo>
                  <a:lnTo>
                    <a:pt x="768629" y="387705"/>
                  </a:lnTo>
                  <a:lnTo>
                    <a:pt x="767994" y="384733"/>
                  </a:lnTo>
                  <a:lnTo>
                    <a:pt x="766940" y="384365"/>
                  </a:lnTo>
                  <a:lnTo>
                    <a:pt x="766013" y="383717"/>
                  </a:lnTo>
                  <a:lnTo>
                    <a:pt x="765263" y="382879"/>
                  </a:lnTo>
                  <a:lnTo>
                    <a:pt x="765187" y="383895"/>
                  </a:lnTo>
                  <a:lnTo>
                    <a:pt x="764781" y="384810"/>
                  </a:lnTo>
                  <a:lnTo>
                    <a:pt x="764159" y="385584"/>
                  </a:lnTo>
                  <a:lnTo>
                    <a:pt x="764819" y="386664"/>
                  </a:lnTo>
                  <a:lnTo>
                    <a:pt x="765479" y="388810"/>
                  </a:lnTo>
                  <a:lnTo>
                    <a:pt x="765340" y="390359"/>
                  </a:lnTo>
                  <a:lnTo>
                    <a:pt x="764768" y="391731"/>
                  </a:lnTo>
                  <a:lnTo>
                    <a:pt x="766978" y="392252"/>
                  </a:lnTo>
                  <a:lnTo>
                    <a:pt x="768781" y="393915"/>
                  </a:lnTo>
                  <a:lnTo>
                    <a:pt x="769467" y="396125"/>
                  </a:lnTo>
                  <a:lnTo>
                    <a:pt x="769988" y="396621"/>
                  </a:lnTo>
                  <a:lnTo>
                    <a:pt x="770420" y="397192"/>
                  </a:lnTo>
                  <a:lnTo>
                    <a:pt x="770724" y="397865"/>
                  </a:lnTo>
                  <a:lnTo>
                    <a:pt x="771131" y="397497"/>
                  </a:lnTo>
                  <a:lnTo>
                    <a:pt x="771601" y="397192"/>
                  </a:lnTo>
                  <a:lnTo>
                    <a:pt x="773099" y="396836"/>
                  </a:lnTo>
                  <a:lnTo>
                    <a:pt x="774026" y="397027"/>
                  </a:lnTo>
                  <a:lnTo>
                    <a:pt x="774763" y="397497"/>
                  </a:lnTo>
                  <a:lnTo>
                    <a:pt x="775398" y="397433"/>
                  </a:lnTo>
                  <a:lnTo>
                    <a:pt x="776846" y="391896"/>
                  </a:lnTo>
                  <a:lnTo>
                    <a:pt x="777506" y="389089"/>
                  </a:lnTo>
                  <a:close/>
                </a:path>
                <a:path w="834390" h="580389">
                  <a:moveTo>
                    <a:pt x="778357" y="33858"/>
                  </a:moveTo>
                  <a:lnTo>
                    <a:pt x="776947" y="32715"/>
                  </a:lnTo>
                  <a:lnTo>
                    <a:pt x="774039" y="30556"/>
                  </a:lnTo>
                  <a:lnTo>
                    <a:pt x="773353" y="31064"/>
                  </a:lnTo>
                  <a:lnTo>
                    <a:pt x="772541" y="31699"/>
                  </a:lnTo>
                  <a:lnTo>
                    <a:pt x="770585" y="31927"/>
                  </a:lnTo>
                  <a:lnTo>
                    <a:pt x="771499" y="32588"/>
                  </a:lnTo>
                  <a:lnTo>
                    <a:pt x="772147" y="35763"/>
                  </a:lnTo>
                  <a:lnTo>
                    <a:pt x="772058" y="36398"/>
                  </a:lnTo>
                  <a:lnTo>
                    <a:pt x="771042" y="37922"/>
                  </a:lnTo>
                  <a:lnTo>
                    <a:pt x="767384" y="38684"/>
                  </a:lnTo>
                  <a:lnTo>
                    <a:pt x="765606" y="37414"/>
                  </a:lnTo>
                  <a:lnTo>
                    <a:pt x="765086" y="34874"/>
                  </a:lnTo>
                  <a:lnTo>
                    <a:pt x="765276" y="34112"/>
                  </a:lnTo>
                  <a:lnTo>
                    <a:pt x="765632" y="33477"/>
                  </a:lnTo>
                  <a:lnTo>
                    <a:pt x="765162" y="33604"/>
                  </a:lnTo>
                  <a:lnTo>
                    <a:pt x="764667" y="33858"/>
                  </a:lnTo>
                  <a:lnTo>
                    <a:pt x="763981" y="33985"/>
                  </a:lnTo>
                  <a:lnTo>
                    <a:pt x="763689" y="33985"/>
                  </a:lnTo>
                  <a:lnTo>
                    <a:pt x="763270" y="34874"/>
                  </a:lnTo>
                  <a:lnTo>
                    <a:pt x="762622" y="35763"/>
                  </a:lnTo>
                  <a:lnTo>
                    <a:pt x="761796" y="36398"/>
                  </a:lnTo>
                  <a:lnTo>
                    <a:pt x="763460" y="37033"/>
                  </a:lnTo>
                  <a:lnTo>
                    <a:pt x="764794" y="38303"/>
                  </a:lnTo>
                  <a:lnTo>
                    <a:pt x="765467" y="42011"/>
                  </a:lnTo>
                  <a:lnTo>
                    <a:pt x="770509" y="41224"/>
                  </a:lnTo>
                  <a:lnTo>
                    <a:pt x="771931" y="41478"/>
                  </a:lnTo>
                  <a:lnTo>
                    <a:pt x="773150" y="42113"/>
                  </a:lnTo>
                  <a:lnTo>
                    <a:pt x="772896" y="41224"/>
                  </a:lnTo>
                  <a:lnTo>
                    <a:pt x="772172" y="38684"/>
                  </a:lnTo>
                  <a:lnTo>
                    <a:pt x="774014" y="35128"/>
                  </a:lnTo>
                  <a:lnTo>
                    <a:pt x="777709" y="33985"/>
                  </a:lnTo>
                  <a:lnTo>
                    <a:pt x="778357" y="33858"/>
                  </a:lnTo>
                  <a:close/>
                </a:path>
                <a:path w="834390" h="580389">
                  <a:moveTo>
                    <a:pt x="779678" y="378625"/>
                  </a:moveTo>
                  <a:lnTo>
                    <a:pt x="779487" y="378968"/>
                  </a:lnTo>
                  <a:lnTo>
                    <a:pt x="779373" y="379120"/>
                  </a:lnTo>
                  <a:lnTo>
                    <a:pt x="779551" y="379336"/>
                  </a:lnTo>
                  <a:lnTo>
                    <a:pt x="779678" y="378625"/>
                  </a:lnTo>
                  <a:close/>
                </a:path>
                <a:path w="834390" h="580389">
                  <a:moveTo>
                    <a:pt x="780453" y="117919"/>
                  </a:moveTo>
                  <a:lnTo>
                    <a:pt x="780326" y="117944"/>
                  </a:lnTo>
                  <a:lnTo>
                    <a:pt x="780453" y="117919"/>
                  </a:lnTo>
                  <a:close/>
                </a:path>
                <a:path w="834390" h="580389">
                  <a:moveTo>
                    <a:pt x="783107" y="248970"/>
                  </a:moveTo>
                  <a:lnTo>
                    <a:pt x="782218" y="248386"/>
                  </a:lnTo>
                  <a:lnTo>
                    <a:pt x="781507" y="247586"/>
                  </a:lnTo>
                  <a:lnTo>
                    <a:pt x="780986" y="246672"/>
                  </a:lnTo>
                  <a:lnTo>
                    <a:pt x="781011" y="247865"/>
                  </a:lnTo>
                  <a:lnTo>
                    <a:pt x="780643" y="248958"/>
                  </a:lnTo>
                  <a:lnTo>
                    <a:pt x="779919" y="249859"/>
                  </a:lnTo>
                  <a:lnTo>
                    <a:pt x="780948" y="249440"/>
                  </a:lnTo>
                  <a:lnTo>
                    <a:pt x="781900" y="249275"/>
                  </a:lnTo>
                  <a:lnTo>
                    <a:pt x="782650" y="249262"/>
                  </a:lnTo>
                  <a:lnTo>
                    <a:pt x="783107" y="248970"/>
                  </a:lnTo>
                  <a:close/>
                </a:path>
                <a:path w="834390" h="580389">
                  <a:moveTo>
                    <a:pt x="788568" y="260680"/>
                  </a:moveTo>
                  <a:lnTo>
                    <a:pt x="787666" y="260921"/>
                  </a:lnTo>
                  <a:lnTo>
                    <a:pt x="787184" y="260959"/>
                  </a:lnTo>
                  <a:lnTo>
                    <a:pt x="786676" y="261607"/>
                  </a:lnTo>
                  <a:lnTo>
                    <a:pt x="786968" y="261950"/>
                  </a:lnTo>
                  <a:lnTo>
                    <a:pt x="787107" y="262140"/>
                  </a:lnTo>
                  <a:lnTo>
                    <a:pt x="787603" y="261670"/>
                  </a:lnTo>
                  <a:lnTo>
                    <a:pt x="788568" y="260680"/>
                  </a:lnTo>
                  <a:close/>
                </a:path>
                <a:path w="834390" h="580389">
                  <a:moveTo>
                    <a:pt x="791565" y="69926"/>
                  </a:moveTo>
                  <a:lnTo>
                    <a:pt x="791540" y="69037"/>
                  </a:lnTo>
                  <a:lnTo>
                    <a:pt x="791210" y="69672"/>
                  </a:lnTo>
                  <a:lnTo>
                    <a:pt x="791121" y="70548"/>
                  </a:lnTo>
                  <a:lnTo>
                    <a:pt x="791565" y="69926"/>
                  </a:lnTo>
                  <a:close/>
                </a:path>
                <a:path w="834390" h="580389">
                  <a:moveTo>
                    <a:pt x="793216" y="116852"/>
                  </a:moveTo>
                  <a:lnTo>
                    <a:pt x="793127" y="116674"/>
                  </a:lnTo>
                  <a:lnTo>
                    <a:pt x="793013" y="116916"/>
                  </a:lnTo>
                  <a:lnTo>
                    <a:pt x="792975" y="117081"/>
                  </a:lnTo>
                  <a:lnTo>
                    <a:pt x="793216" y="116852"/>
                  </a:lnTo>
                  <a:close/>
                </a:path>
                <a:path w="834390" h="580389">
                  <a:moveTo>
                    <a:pt x="794753" y="98933"/>
                  </a:moveTo>
                  <a:lnTo>
                    <a:pt x="793737" y="98971"/>
                  </a:lnTo>
                  <a:lnTo>
                    <a:pt x="792746" y="98780"/>
                  </a:lnTo>
                  <a:lnTo>
                    <a:pt x="791857" y="98336"/>
                  </a:lnTo>
                  <a:lnTo>
                    <a:pt x="789216" y="98590"/>
                  </a:lnTo>
                  <a:lnTo>
                    <a:pt x="786803" y="96799"/>
                  </a:lnTo>
                  <a:lnTo>
                    <a:pt x="786206" y="92798"/>
                  </a:lnTo>
                  <a:lnTo>
                    <a:pt x="786587" y="91478"/>
                  </a:lnTo>
                  <a:lnTo>
                    <a:pt x="787349" y="90462"/>
                  </a:lnTo>
                  <a:lnTo>
                    <a:pt x="786726" y="90792"/>
                  </a:lnTo>
                  <a:lnTo>
                    <a:pt x="786041" y="91059"/>
                  </a:lnTo>
                  <a:lnTo>
                    <a:pt x="781723" y="91782"/>
                  </a:lnTo>
                  <a:lnTo>
                    <a:pt x="778332" y="89382"/>
                  </a:lnTo>
                  <a:lnTo>
                    <a:pt x="777608" y="85166"/>
                  </a:lnTo>
                  <a:lnTo>
                    <a:pt x="777722" y="83858"/>
                  </a:lnTo>
                  <a:lnTo>
                    <a:pt x="777367" y="83908"/>
                  </a:lnTo>
                  <a:lnTo>
                    <a:pt x="776681" y="83807"/>
                  </a:lnTo>
                  <a:lnTo>
                    <a:pt x="776224" y="84569"/>
                  </a:lnTo>
                  <a:lnTo>
                    <a:pt x="775614" y="85255"/>
                  </a:lnTo>
                  <a:lnTo>
                    <a:pt x="774852" y="85750"/>
                  </a:lnTo>
                  <a:lnTo>
                    <a:pt x="774712" y="86995"/>
                  </a:lnTo>
                  <a:lnTo>
                    <a:pt x="774179" y="88138"/>
                  </a:lnTo>
                  <a:lnTo>
                    <a:pt x="773341" y="89052"/>
                  </a:lnTo>
                  <a:lnTo>
                    <a:pt x="775182" y="89496"/>
                  </a:lnTo>
                  <a:lnTo>
                    <a:pt x="776744" y="90741"/>
                  </a:lnTo>
                  <a:lnTo>
                    <a:pt x="777608" y="92443"/>
                  </a:lnTo>
                  <a:lnTo>
                    <a:pt x="778687" y="92138"/>
                  </a:lnTo>
                  <a:lnTo>
                    <a:pt x="782624" y="92024"/>
                  </a:lnTo>
                  <a:lnTo>
                    <a:pt x="785418" y="94640"/>
                  </a:lnTo>
                  <a:lnTo>
                    <a:pt x="785596" y="100571"/>
                  </a:lnTo>
                  <a:lnTo>
                    <a:pt x="783971" y="102831"/>
                  </a:lnTo>
                  <a:lnTo>
                    <a:pt x="781646" y="103720"/>
                  </a:lnTo>
                  <a:lnTo>
                    <a:pt x="782408" y="104355"/>
                  </a:lnTo>
                  <a:lnTo>
                    <a:pt x="783031" y="105168"/>
                  </a:lnTo>
                  <a:lnTo>
                    <a:pt x="783755" y="108000"/>
                  </a:lnTo>
                  <a:lnTo>
                    <a:pt x="783107" y="109766"/>
                  </a:lnTo>
                  <a:lnTo>
                    <a:pt x="781875" y="111061"/>
                  </a:lnTo>
                  <a:lnTo>
                    <a:pt x="782777" y="110147"/>
                  </a:lnTo>
                  <a:lnTo>
                    <a:pt x="783945" y="109474"/>
                  </a:lnTo>
                  <a:lnTo>
                    <a:pt x="788073" y="108661"/>
                  </a:lnTo>
                  <a:lnTo>
                    <a:pt x="790778" y="109943"/>
                  </a:lnTo>
                  <a:lnTo>
                    <a:pt x="792175" y="112191"/>
                  </a:lnTo>
                  <a:lnTo>
                    <a:pt x="792505" y="110985"/>
                  </a:lnTo>
                  <a:lnTo>
                    <a:pt x="793280" y="109956"/>
                  </a:lnTo>
                  <a:lnTo>
                    <a:pt x="794410" y="109296"/>
                  </a:lnTo>
                  <a:lnTo>
                    <a:pt x="793203" y="108318"/>
                  </a:lnTo>
                  <a:lnTo>
                    <a:pt x="792314" y="106946"/>
                  </a:lnTo>
                  <a:lnTo>
                    <a:pt x="791616" y="102755"/>
                  </a:lnTo>
                  <a:lnTo>
                    <a:pt x="792772" y="100330"/>
                  </a:lnTo>
                  <a:lnTo>
                    <a:pt x="794753" y="98933"/>
                  </a:lnTo>
                  <a:close/>
                </a:path>
                <a:path w="834390" h="580389">
                  <a:moveTo>
                    <a:pt x="798004" y="53162"/>
                  </a:moveTo>
                  <a:lnTo>
                    <a:pt x="797788" y="52908"/>
                  </a:lnTo>
                  <a:lnTo>
                    <a:pt x="797382" y="52400"/>
                  </a:lnTo>
                  <a:lnTo>
                    <a:pt x="794486" y="52400"/>
                  </a:lnTo>
                  <a:lnTo>
                    <a:pt x="791959" y="50368"/>
                  </a:lnTo>
                  <a:lnTo>
                    <a:pt x="791413" y="47066"/>
                  </a:lnTo>
                  <a:lnTo>
                    <a:pt x="791311" y="45796"/>
                  </a:lnTo>
                  <a:lnTo>
                    <a:pt x="789990" y="44399"/>
                  </a:lnTo>
                  <a:lnTo>
                    <a:pt x="788022" y="42494"/>
                  </a:lnTo>
                  <a:lnTo>
                    <a:pt x="786257" y="40843"/>
                  </a:lnTo>
                  <a:lnTo>
                    <a:pt x="785977" y="40843"/>
                  </a:lnTo>
                  <a:lnTo>
                    <a:pt x="785964" y="40970"/>
                  </a:lnTo>
                  <a:lnTo>
                    <a:pt x="786218" y="41351"/>
                  </a:lnTo>
                  <a:lnTo>
                    <a:pt x="786409" y="41859"/>
                  </a:lnTo>
                  <a:lnTo>
                    <a:pt x="786409" y="43383"/>
                  </a:lnTo>
                  <a:lnTo>
                    <a:pt x="787298" y="44018"/>
                  </a:lnTo>
                  <a:lnTo>
                    <a:pt x="787996" y="45034"/>
                  </a:lnTo>
                  <a:lnTo>
                    <a:pt x="788403" y="47066"/>
                  </a:lnTo>
                  <a:lnTo>
                    <a:pt x="788365" y="47701"/>
                  </a:lnTo>
                  <a:lnTo>
                    <a:pt x="788212" y="48336"/>
                  </a:lnTo>
                  <a:lnTo>
                    <a:pt x="787755" y="49352"/>
                  </a:lnTo>
                  <a:lnTo>
                    <a:pt x="787628" y="50876"/>
                  </a:lnTo>
                  <a:lnTo>
                    <a:pt x="787311" y="51511"/>
                  </a:lnTo>
                  <a:lnTo>
                    <a:pt x="787387" y="51765"/>
                  </a:lnTo>
                  <a:lnTo>
                    <a:pt x="787514" y="52527"/>
                  </a:lnTo>
                  <a:lnTo>
                    <a:pt x="787463" y="53797"/>
                  </a:lnTo>
                  <a:lnTo>
                    <a:pt x="786803" y="54813"/>
                  </a:lnTo>
                  <a:lnTo>
                    <a:pt x="785710" y="55448"/>
                  </a:lnTo>
                  <a:lnTo>
                    <a:pt x="785901" y="56972"/>
                  </a:lnTo>
                  <a:lnTo>
                    <a:pt x="785837" y="57353"/>
                  </a:lnTo>
                  <a:lnTo>
                    <a:pt x="784682" y="58877"/>
                  </a:lnTo>
                  <a:lnTo>
                    <a:pt x="781024" y="59385"/>
                  </a:lnTo>
                  <a:lnTo>
                    <a:pt x="779310" y="58115"/>
                  </a:lnTo>
                  <a:lnTo>
                    <a:pt x="778992" y="56083"/>
                  </a:lnTo>
                  <a:lnTo>
                    <a:pt x="779030" y="54940"/>
                  </a:lnTo>
                  <a:lnTo>
                    <a:pt x="779272" y="54305"/>
                  </a:lnTo>
                  <a:lnTo>
                    <a:pt x="779932" y="53670"/>
                  </a:lnTo>
                  <a:lnTo>
                    <a:pt x="778891" y="52908"/>
                  </a:lnTo>
                  <a:lnTo>
                    <a:pt x="778129" y="51765"/>
                  </a:lnTo>
                  <a:lnTo>
                    <a:pt x="777684" y="49352"/>
                  </a:lnTo>
                  <a:lnTo>
                    <a:pt x="777938" y="48336"/>
                  </a:lnTo>
                  <a:lnTo>
                    <a:pt x="778383" y="47447"/>
                  </a:lnTo>
                  <a:lnTo>
                    <a:pt x="778395" y="46685"/>
                  </a:lnTo>
                  <a:lnTo>
                    <a:pt x="777049" y="46431"/>
                  </a:lnTo>
                  <a:lnTo>
                    <a:pt x="776439" y="46050"/>
                  </a:lnTo>
                  <a:lnTo>
                    <a:pt x="776554" y="46431"/>
                  </a:lnTo>
                  <a:lnTo>
                    <a:pt x="776681" y="47066"/>
                  </a:lnTo>
                  <a:lnTo>
                    <a:pt x="777240" y="50368"/>
                  </a:lnTo>
                  <a:lnTo>
                    <a:pt x="774827" y="53670"/>
                  </a:lnTo>
                  <a:lnTo>
                    <a:pt x="767664" y="54940"/>
                  </a:lnTo>
                  <a:lnTo>
                    <a:pt x="765695" y="53543"/>
                  </a:lnTo>
                  <a:lnTo>
                    <a:pt x="764273" y="52527"/>
                  </a:lnTo>
                  <a:lnTo>
                    <a:pt x="763587" y="48463"/>
                  </a:lnTo>
                  <a:lnTo>
                    <a:pt x="763346" y="47066"/>
                  </a:lnTo>
                  <a:lnTo>
                    <a:pt x="763231" y="46431"/>
                  </a:lnTo>
                  <a:lnTo>
                    <a:pt x="763104" y="45656"/>
                  </a:lnTo>
                  <a:lnTo>
                    <a:pt x="758342" y="46431"/>
                  </a:lnTo>
                  <a:lnTo>
                    <a:pt x="757783" y="46050"/>
                  </a:lnTo>
                  <a:lnTo>
                    <a:pt x="755726" y="44653"/>
                  </a:lnTo>
                  <a:lnTo>
                    <a:pt x="755281" y="42113"/>
                  </a:lnTo>
                  <a:lnTo>
                    <a:pt x="755167" y="39827"/>
                  </a:lnTo>
                  <a:lnTo>
                    <a:pt x="755370" y="39319"/>
                  </a:lnTo>
                  <a:lnTo>
                    <a:pt x="755523" y="38938"/>
                  </a:lnTo>
                  <a:lnTo>
                    <a:pt x="756526" y="37795"/>
                  </a:lnTo>
                  <a:lnTo>
                    <a:pt x="756018" y="37668"/>
                  </a:lnTo>
                  <a:lnTo>
                    <a:pt x="755764" y="37541"/>
                  </a:lnTo>
                  <a:lnTo>
                    <a:pt x="755103" y="38176"/>
                  </a:lnTo>
                  <a:lnTo>
                    <a:pt x="754303" y="38684"/>
                  </a:lnTo>
                  <a:lnTo>
                    <a:pt x="752348" y="39319"/>
                  </a:lnTo>
                  <a:lnTo>
                    <a:pt x="751281" y="39319"/>
                  </a:lnTo>
                  <a:lnTo>
                    <a:pt x="750265" y="39192"/>
                  </a:lnTo>
                  <a:lnTo>
                    <a:pt x="750417" y="39573"/>
                  </a:lnTo>
                  <a:lnTo>
                    <a:pt x="750620" y="39827"/>
                  </a:lnTo>
                  <a:lnTo>
                    <a:pt x="751128" y="43002"/>
                  </a:lnTo>
                  <a:lnTo>
                    <a:pt x="749274" y="45542"/>
                  </a:lnTo>
                  <a:lnTo>
                    <a:pt x="746404" y="46050"/>
                  </a:lnTo>
                  <a:lnTo>
                    <a:pt x="746277" y="45923"/>
                  </a:lnTo>
                  <a:lnTo>
                    <a:pt x="746125" y="46050"/>
                  </a:lnTo>
                  <a:lnTo>
                    <a:pt x="744994" y="46558"/>
                  </a:lnTo>
                  <a:lnTo>
                    <a:pt x="741743" y="47066"/>
                  </a:lnTo>
                  <a:lnTo>
                    <a:pt x="739279" y="45796"/>
                  </a:lnTo>
                  <a:lnTo>
                    <a:pt x="738632" y="44653"/>
                  </a:lnTo>
                  <a:lnTo>
                    <a:pt x="738073" y="43637"/>
                  </a:lnTo>
                  <a:lnTo>
                    <a:pt x="737450" y="44018"/>
                  </a:lnTo>
                  <a:lnTo>
                    <a:pt x="736752" y="44399"/>
                  </a:lnTo>
                  <a:lnTo>
                    <a:pt x="734847" y="44653"/>
                  </a:lnTo>
                  <a:lnTo>
                    <a:pt x="733806" y="44272"/>
                  </a:lnTo>
                  <a:lnTo>
                    <a:pt x="732891" y="43764"/>
                  </a:lnTo>
                  <a:lnTo>
                    <a:pt x="733488" y="45034"/>
                  </a:lnTo>
                  <a:lnTo>
                    <a:pt x="733679" y="46050"/>
                  </a:lnTo>
                  <a:lnTo>
                    <a:pt x="733564" y="48336"/>
                  </a:lnTo>
                  <a:lnTo>
                    <a:pt x="733679" y="51130"/>
                  </a:lnTo>
                  <a:lnTo>
                    <a:pt x="732167" y="52654"/>
                  </a:lnTo>
                  <a:lnTo>
                    <a:pt x="730288" y="52654"/>
                  </a:lnTo>
                  <a:lnTo>
                    <a:pt x="729665" y="52908"/>
                  </a:lnTo>
                  <a:lnTo>
                    <a:pt x="729018" y="53289"/>
                  </a:lnTo>
                  <a:lnTo>
                    <a:pt x="727837" y="53416"/>
                  </a:lnTo>
                  <a:lnTo>
                    <a:pt x="726909" y="53416"/>
                  </a:lnTo>
                  <a:lnTo>
                    <a:pt x="726516" y="53670"/>
                  </a:lnTo>
                  <a:lnTo>
                    <a:pt x="726084" y="53797"/>
                  </a:lnTo>
                  <a:lnTo>
                    <a:pt x="725639" y="54051"/>
                  </a:lnTo>
                  <a:lnTo>
                    <a:pt x="724801" y="55575"/>
                  </a:lnTo>
                  <a:lnTo>
                    <a:pt x="723341" y="56845"/>
                  </a:lnTo>
                  <a:lnTo>
                    <a:pt x="721334" y="57353"/>
                  </a:lnTo>
                  <a:lnTo>
                    <a:pt x="721080" y="57353"/>
                  </a:lnTo>
                  <a:lnTo>
                    <a:pt x="721360" y="58877"/>
                  </a:lnTo>
                  <a:lnTo>
                    <a:pt x="721372" y="59385"/>
                  </a:lnTo>
                  <a:lnTo>
                    <a:pt x="720763" y="61163"/>
                  </a:lnTo>
                  <a:lnTo>
                    <a:pt x="719404" y="62560"/>
                  </a:lnTo>
                  <a:lnTo>
                    <a:pt x="719670" y="62433"/>
                  </a:lnTo>
                  <a:lnTo>
                    <a:pt x="721880" y="62052"/>
                  </a:lnTo>
                  <a:lnTo>
                    <a:pt x="724001" y="62941"/>
                  </a:lnTo>
                  <a:lnTo>
                    <a:pt x="725297" y="64592"/>
                  </a:lnTo>
                  <a:lnTo>
                    <a:pt x="726173" y="63195"/>
                  </a:lnTo>
                  <a:lnTo>
                    <a:pt x="727646" y="62052"/>
                  </a:lnTo>
                  <a:lnTo>
                    <a:pt x="730224" y="61671"/>
                  </a:lnTo>
                  <a:lnTo>
                    <a:pt x="730986" y="61671"/>
                  </a:lnTo>
                  <a:lnTo>
                    <a:pt x="731710" y="61798"/>
                  </a:lnTo>
                  <a:lnTo>
                    <a:pt x="731850" y="61671"/>
                  </a:lnTo>
                  <a:lnTo>
                    <a:pt x="732421" y="61163"/>
                  </a:lnTo>
                  <a:lnTo>
                    <a:pt x="733259" y="60655"/>
                  </a:lnTo>
                  <a:lnTo>
                    <a:pt x="734898" y="60401"/>
                  </a:lnTo>
                  <a:lnTo>
                    <a:pt x="735266" y="60401"/>
                  </a:lnTo>
                  <a:lnTo>
                    <a:pt x="734479" y="60274"/>
                  </a:lnTo>
                  <a:lnTo>
                    <a:pt x="733234" y="59004"/>
                  </a:lnTo>
                  <a:lnTo>
                    <a:pt x="733247" y="55448"/>
                  </a:lnTo>
                  <a:lnTo>
                    <a:pt x="734593" y="54051"/>
                  </a:lnTo>
                  <a:lnTo>
                    <a:pt x="736676" y="53924"/>
                  </a:lnTo>
                  <a:lnTo>
                    <a:pt x="736892" y="54051"/>
                  </a:lnTo>
                  <a:lnTo>
                    <a:pt x="737095" y="54051"/>
                  </a:lnTo>
                  <a:lnTo>
                    <a:pt x="737489" y="53924"/>
                  </a:lnTo>
                  <a:lnTo>
                    <a:pt x="738644" y="53543"/>
                  </a:lnTo>
                  <a:lnTo>
                    <a:pt x="740206" y="54178"/>
                  </a:lnTo>
                  <a:lnTo>
                    <a:pt x="741019" y="55448"/>
                  </a:lnTo>
                  <a:lnTo>
                    <a:pt x="741578" y="53797"/>
                  </a:lnTo>
                  <a:lnTo>
                    <a:pt x="741794" y="53543"/>
                  </a:lnTo>
                  <a:lnTo>
                    <a:pt x="742848" y="52273"/>
                  </a:lnTo>
                  <a:lnTo>
                    <a:pt x="744588" y="51511"/>
                  </a:lnTo>
                  <a:lnTo>
                    <a:pt x="745553" y="50241"/>
                  </a:lnTo>
                  <a:lnTo>
                    <a:pt x="746937" y="49352"/>
                  </a:lnTo>
                  <a:lnTo>
                    <a:pt x="752144" y="48463"/>
                  </a:lnTo>
                  <a:lnTo>
                    <a:pt x="755535" y="50749"/>
                  </a:lnTo>
                  <a:lnTo>
                    <a:pt x="756221" y="54305"/>
                  </a:lnTo>
                  <a:lnTo>
                    <a:pt x="756615" y="54178"/>
                  </a:lnTo>
                  <a:lnTo>
                    <a:pt x="760133" y="53543"/>
                  </a:lnTo>
                  <a:lnTo>
                    <a:pt x="763244" y="55829"/>
                  </a:lnTo>
                  <a:lnTo>
                    <a:pt x="763841" y="59385"/>
                  </a:lnTo>
                  <a:lnTo>
                    <a:pt x="763765" y="61163"/>
                  </a:lnTo>
                  <a:lnTo>
                    <a:pt x="763879" y="62560"/>
                  </a:lnTo>
                  <a:lnTo>
                    <a:pt x="764032" y="63576"/>
                  </a:lnTo>
                  <a:lnTo>
                    <a:pt x="763930" y="64338"/>
                  </a:lnTo>
                  <a:lnTo>
                    <a:pt x="762406" y="66497"/>
                  </a:lnTo>
                  <a:lnTo>
                    <a:pt x="757923" y="67386"/>
                  </a:lnTo>
                  <a:lnTo>
                    <a:pt x="756170" y="66624"/>
                  </a:lnTo>
                  <a:lnTo>
                    <a:pt x="755027" y="65354"/>
                  </a:lnTo>
                  <a:lnTo>
                    <a:pt x="753656" y="64592"/>
                  </a:lnTo>
                  <a:lnTo>
                    <a:pt x="752576" y="63449"/>
                  </a:lnTo>
                  <a:lnTo>
                    <a:pt x="752081" y="61925"/>
                  </a:lnTo>
                  <a:lnTo>
                    <a:pt x="751382" y="62687"/>
                  </a:lnTo>
                  <a:lnTo>
                    <a:pt x="750481" y="63195"/>
                  </a:lnTo>
                  <a:lnTo>
                    <a:pt x="749477" y="63576"/>
                  </a:lnTo>
                  <a:lnTo>
                    <a:pt x="749198" y="64973"/>
                  </a:lnTo>
                  <a:lnTo>
                    <a:pt x="748487" y="66370"/>
                  </a:lnTo>
                  <a:lnTo>
                    <a:pt x="747369" y="67259"/>
                  </a:lnTo>
                  <a:lnTo>
                    <a:pt x="748538" y="68021"/>
                  </a:lnTo>
                  <a:lnTo>
                    <a:pt x="749439" y="69164"/>
                  </a:lnTo>
                  <a:lnTo>
                    <a:pt x="749884" y="71704"/>
                  </a:lnTo>
                  <a:lnTo>
                    <a:pt x="749808" y="72593"/>
                  </a:lnTo>
                  <a:lnTo>
                    <a:pt x="749554" y="73482"/>
                  </a:lnTo>
                  <a:lnTo>
                    <a:pt x="748855" y="74371"/>
                  </a:lnTo>
                  <a:lnTo>
                    <a:pt x="748944" y="75006"/>
                  </a:lnTo>
                  <a:lnTo>
                    <a:pt x="749020" y="75260"/>
                  </a:lnTo>
                  <a:lnTo>
                    <a:pt x="749388" y="74117"/>
                  </a:lnTo>
                  <a:lnTo>
                    <a:pt x="750316" y="73355"/>
                  </a:lnTo>
                  <a:lnTo>
                    <a:pt x="751522" y="73101"/>
                  </a:lnTo>
                  <a:lnTo>
                    <a:pt x="752424" y="71196"/>
                  </a:lnTo>
                  <a:lnTo>
                    <a:pt x="754164" y="69926"/>
                  </a:lnTo>
                  <a:lnTo>
                    <a:pt x="759917" y="68910"/>
                  </a:lnTo>
                  <a:lnTo>
                    <a:pt x="763308" y="71323"/>
                  </a:lnTo>
                  <a:lnTo>
                    <a:pt x="763930" y="75006"/>
                  </a:lnTo>
                  <a:lnTo>
                    <a:pt x="763930" y="76657"/>
                  </a:lnTo>
                  <a:lnTo>
                    <a:pt x="764387" y="76149"/>
                  </a:lnTo>
                  <a:lnTo>
                    <a:pt x="764921" y="75768"/>
                  </a:lnTo>
                  <a:lnTo>
                    <a:pt x="765543" y="75514"/>
                  </a:lnTo>
                  <a:lnTo>
                    <a:pt x="766114" y="74371"/>
                  </a:lnTo>
                  <a:lnTo>
                    <a:pt x="767105" y="73482"/>
                  </a:lnTo>
                  <a:lnTo>
                    <a:pt x="768362" y="73101"/>
                  </a:lnTo>
                  <a:lnTo>
                    <a:pt x="766648" y="72339"/>
                  </a:lnTo>
                  <a:lnTo>
                    <a:pt x="765225" y="70942"/>
                  </a:lnTo>
                  <a:lnTo>
                    <a:pt x="764540" y="68910"/>
                  </a:lnTo>
                  <a:lnTo>
                    <a:pt x="764019" y="67386"/>
                  </a:lnTo>
                  <a:lnTo>
                    <a:pt x="763587" y="66116"/>
                  </a:lnTo>
                  <a:lnTo>
                    <a:pt x="764946" y="62814"/>
                  </a:lnTo>
                  <a:lnTo>
                    <a:pt x="767651" y="61417"/>
                  </a:lnTo>
                  <a:lnTo>
                    <a:pt x="768311" y="59258"/>
                  </a:lnTo>
                  <a:lnTo>
                    <a:pt x="769988" y="57607"/>
                  </a:lnTo>
                  <a:lnTo>
                    <a:pt x="775792" y="56083"/>
                  </a:lnTo>
                  <a:lnTo>
                    <a:pt x="779373" y="58242"/>
                  </a:lnTo>
                  <a:lnTo>
                    <a:pt x="780288" y="61798"/>
                  </a:lnTo>
                  <a:lnTo>
                    <a:pt x="780364" y="62306"/>
                  </a:lnTo>
                  <a:lnTo>
                    <a:pt x="781240" y="61544"/>
                  </a:lnTo>
                  <a:lnTo>
                    <a:pt x="782294" y="61036"/>
                  </a:lnTo>
                  <a:lnTo>
                    <a:pt x="787095" y="60274"/>
                  </a:lnTo>
                  <a:lnTo>
                    <a:pt x="790473" y="62687"/>
                  </a:lnTo>
                  <a:lnTo>
                    <a:pt x="791540" y="69037"/>
                  </a:lnTo>
                  <a:lnTo>
                    <a:pt x="791857" y="68402"/>
                  </a:lnTo>
                  <a:lnTo>
                    <a:pt x="791819" y="67894"/>
                  </a:lnTo>
                  <a:lnTo>
                    <a:pt x="791654" y="67513"/>
                  </a:lnTo>
                  <a:lnTo>
                    <a:pt x="791616" y="66116"/>
                  </a:lnTo>
                  <a:lnTo>
                    <a:pt x="791959" y="65227"/>
                  </a:lnTo>
                  <a:lnTo>
                    <a:pt x="792454" y="64338"/>
                  </a:lnTo>
                  <a:lnTo>
                    <a:pt x="791362" y="63449"/>
                  </a:lnTo>
                  <a:lnTo>
                    <a:pt x="790549" y="62179"/>
                  </a:lnTo>
                  <a:lnTo>
                    <a:pt x="790232" y="60274"/>
                  </a:lnTo>
                  <a:lnTo>
                    <a:pt x="790092" y="59385"/>
                  </a:lnTo>
                  <a:lnTo>
                    <a:pt x="789901" y="58242"/>
                  </a:lnTo>
                  <a:lnTo>
                    <a:pt x="789787" y="56845"/>
                  </a:lnTo>
                  <a:lnTo>
                    <a:pt x="792099" y="53670"/>
                  </a:lnTo>
                  <a:lnTo>
                    <a:pt x="796480" y="52908"/>
                  </a:lnTo>
                  <a:lnTo>
                    <a:pt x="798004" y="53162"/>
                  </a:lnTo>
                  <a:close/>
                </a:path>
                <a:path w="834390" h="580389">
                  <a:moveTo>
                    <a:pt x="800430" y="155917"/>
                  </a:moveTo>
                  <a:lnTo>
                    <a:pt x="800112" y="155435"/>
                  </a:lnTo>
                  <a:lnTo>
                    <a:pt x="800379" y="155917"/>
                  </a:lnTo>
                  <a:close/>
                </a:path>
                <a:path w="834390" h="580389">
                  <a:moveTo>
                    <a:pt x="804557" y="97523"/>
                  </a:moveTo>
                  <a:lnTo>
                    <a:pt x="804392" y="97396"/>
                  </a:lnTo>
                  <a:lnTo>
                    <a:pt x="803719" y="93421"/>
                  </a:lnTo>
                  <a:lnTo>
                    <a:pt x="803706" y="91808"/>
                  </a:lnTo>
                  <a:lnTo>
                    <a:pt x="803757" y="91440"/>
                  </a:lnTo>
                  <a:lnTo>
                    <a:pt x="804189" y="90360"/>
                  </a:lnTo>
                  <a:lnTo>
                    <a:pt x="803376" y="91808"/>
                  </a:lnTo>
                  <a:lnTo>
                    <a:pt x="802017" y="92925"/>
                  </a:lnTo>
                  <a:lnTo>
                    <a:pt x="800328" y="93421"/>
                  </a:lnTo>
                  <a:lnTo>
                    <a:pt x="800239" y="95135"/>
                  </a:lnTo>
                  <a:lnTo>
                    <a:pt x="799388" y="96723"/>
                  </a:lnTo>
                  <a:lnTo>
                    <a:pt x="797979" y="97777"/>
                  </a:lnTo>
                  <a:lnTo>
                    <a:pt x="801077" y="97523"/>
                  </a:lnTo>
                  <a:lnTo>
                    <a:pt x="804557" y="97523"/>
                  </a:lnTo>
                  <a:close/>
                </a:path>
                <a:path w="834390" h="580389">
                  <a:moveTo>
                    <a:pt x="804786" y="67310"/>
                  </a:moveTo>
                  <a:lnTo>
                    <a:pt x="804659" y="66789"/>
                  </a:lnTo>
                  <a:lnTo>
                    <a:pt x="804633" y="66255"/>
                  </a:lnTo>
                  <a:lnTo>
                    <a:pt x="803313" y="66535"/>
                  </a:lnTo>
                  <a:lnTo>
                    <a:pt x="802005" y="66027"/>
                  </a:lnTo>
                  <a:lnTo>
                    <a:pt x="801230" y="64960"/>
                  </a:lnTo>
                  <a:lnTo>
                    <a:pt x="801331" y="65189"/>
                  </a:lnTo>
                  <a:lnTo>
                    <a:pt x="801408" y="65709"/>
                  </a:lnTo>
                  <a:lnTo>
                    <a:pt x="802284" y="66332"/>
                  </a:lnTo>
                  <a:lnTo>
                    <a:pt x="802652" y="66738"/>
                  </a:lnTo>
                  <a:lnTo>
                    <a:pt x="803440" y="66687"/>
                  </a:lnTo>
                  <a:lnTo>
                    <a:pt x="804176" y="66878"/>
                  </a:lnTo>
                  <a:lnTo>
                    <a:pt x="804786" y="67310"/>
                  </a:lnTo>
                  <a:close/>
                </a:path>
                <a:path w="834390" h="580389">
                  <a:moveTo>
                    <a:pt x="807885" y="119202"/>
                  </a:moveTo>
                  <a:lnTo>
                    <a:pt x="806234" y="119735"/>
                  </a:lnTo>
                  <a:lnTo>
                    <a:pt x="805510" y="119761"/>
                  </a:lnTo>
                  <a:lnTo>
                    <a:pt x="804799" y="119684"/>
                  </a:lnTo>
                  <a:lnTo>
                    <a:pt x="804621" y="119735"/>
                  </a:lnTo>
                  <a:lnTo>
                    <a:pt x="802513" y="120091"/>
                  </a:lnTo>
                  <a:lnTo>
                    <a:pt x="800506" y="119303"/>
                  </a:lnTo>
                  <a:lnTo>
                    <a:pt x="799211" y="117830"/>
                  </a:lnTo>
                  <a:lnTo>
                    <a:pt x="799020" y="117919"/>
                  </a:lnTo>
                  <a:lnTo>
                    <a:pt x="798868" y="118071"/>
                  </a:lnTo>
                  <a:lnTo>
                    <a:pt x="798664" y="118148"/>
                  </a:lnTo>
                  <a:lnTo>
                    <a:pt x="798715" y="118313"/>
                  </a:lnTo>
                  <a:lnTo>
                    <a:pt x="798817" y="118440"/>
                  </a:lnTo>
                  <a:lnTo>
                    <a:pt x="799160" y="120446"/>
                  </a:lnTo>
                  <a:lnTo>
                    <a:pt x="797953" y="122161"/>
                  </a:lnTo>
                  <a:lnTo>
                    <a:pt x="794296" y="122821"/>
                  </a:lnTo>
                  <a:lnTo>
                    <a:pt x="793305" y="122135"/>
                  </a:lnTo>
                  <a:lnTo>
                    <a:pt x="792543" y="121615"/>
                  </a:lnTo>
                  <a:lnTo>
                    <a:pt x="792327" y="120446"/>
                  </a:lnTo>
                  <a:lnTo>
                    <a:pt x="792226" y="118897"/>
                  </a:lnTo>
                  <a:lnTo>
                    <a:pt x="791311" y="120421"/>
                  </a:lnTo>
                  <a:lnTo>
                    <a:pt x="789774" y="121615"/>
                  </a:lnTo>
                  <a:lnTo>
                    <a:pt x="787095" y="122135"/>
                  </a:lnTo>
                  <a:lnTo>
                    <a:pt x="786345" y="122123"/>
                  </a:lnTo>
                  <a:lnTo>
                    <a:pt x="785622" y="122021"/>
                  </a:lnTo>
                  <a:lnTo>
                    <a:pt x="785901" y="123761"/>
                  </a:lnTo>
                  <a:lnTo>
                    <a:pt x="785317" y="125488"/>
                  </a:lnTo>
                  <a:lnTo>
                    <a:pt x="783996" y="126606"/>
                  </a:lnTo>
                  <a:lnTo>
                    <a:pt x="783907" y="128498"/>
                  </a:lnTo>
                  <a:lnTo>
                    <a:pt x="782916" y="130200"/>
                  </a:lnTo>
                  <a:lnTo>
                    <a:pt x="781392" y="131254"/>
                  </a:lnTo>
                  <a:lnTo>
                    <a:pt x="781583" y="131229"/>
                  </a:lnTo>
                  <a:lnTo>
                    <a:pt x="781761" y="131127"/>
                  </a:lnTo>
                  <a:lnTo>
                    <a:pt x="782396" y="131127"/>
                  </a:lnTo>
                  <a:lnTo>
                    <a:pt x="782701" y="131229"/>
                  </a:lnTo>
                  <a:lnTo>
                    <a:pt x="783145" y="131330"/>
                  </a:lnTo>
                  <a:lnTo>
                    <a:pt x="783297" y="131114"/>
                  </a:lnTo>
                  <a:lnTo>
                    <a:pt x="783551" y="130746"/>
                  </a:lnTo>
                  <a:lnTo>
                    <a:pt x="783793" y="130492"/>
                  </a:lnTo>
                  <a:lnTo>
                    <a:pt x="784606" y="128371"/>
                  </a:lnTo>
                  <a:lnTo>
                    <a:pt x="786460" y="126720"/>
                  </a:lnTo>
                  <a:lnTo>
                    <a:pt x="792441" y="125742"/>
                  </a:lnTo>
                  <a:lnTo>
                    <a:pt x="795820" y="128155"/>
                  </a:lnTo>
                  <a:lnTo>
                    <a:pt x="796683" y="133362"/>
                  </a:lnTo>
                  <a:lnTo>
                    <a:pt x="796290" y="134962"/>
                  </a:lnTo>
                  <a:lnTo>
                    <a:pt x="795451" y="136271"/>
                  </a:lnTo>
                  <a:lnTo>
                    <a:pt x="796328" y="136423"/>
                  </a:lnTo>
                  <a:lnTo>
                    <a:pt x="797090" y="136918"/>
                  </a:lnTo>
                  <a:lnTo>
                    <a:pt x="797598" y="137668"/>
                  </a:lnTo>
                  <a:lnTo>
                    <a:pt x="797229" y="136220"/>
                  </a:lnTo>
                  <a:lnTo>
                    <a:pt x="797407" y="134747"/>
                  </a:lnTo>
                  <a:lnTo>
                    <a:pt x="798055" y="133489"/>
                  </a:lnTo>
                  <a:lnTo>
                    <a:pt x="798245" y="131330"/>
                  </a:lnTo>
                  <a:lnTo>
                    <a:pt x="798372" y="130492"/>
                  </a:lnTo>
                  <a:lnTo>
                    <a:pt x="800557" y="128054"/>
                  </a:lnTo>
                  <a:lnTo>
                    <a:pt x="806881" y="127127"/>
                  </a:lnTo>
                  <a:lnTo>
                    <a:pt x="807707" y="127660"/>
                  </a:lnTo>
                  <a:lnTo>
                    <a:pt x="807593" y="127127"/>
                  </a:lnTo>
                  <a:lnTo>
                    <a:pt x="807326" y="125742"/>
                  </a:lnTo>
                  <a:lnTo>
                    <a:pt x="806742" y="122821"/>
                  </a:lnTo>
                  <a:lnTo>
                    <a:pt x="806450" y="121335"/>
                  </a:lnTo>
                  <a:lnTo>
                    <a:pt x="807275" y="120091"/>
                  </a:lnTo>
                  <a:lnTo>
                    <a:pt x="807504" y="119761"/>
                  </a:lnTo>
                  <a:lnTo>
                    <a:pt x="807885" y="119202"/>
                  </a:lnTo>
                  <a:close/>
                </a:path>
                <a:path w="834390" h="580389">
                  <a:moveTo>
                    <a:pt x="809561" y="142405"/>
                  </a:moveTo>
                  <a:lnTo>
                    <a:pt x="808685" y="142125"/>
                  </a:lnTo>
                  <a:lnTo>
                    <a:pt x="807961" y="141516"/>
                  </a:lnTo>
                  <a:lnTo>
                    <a:pt x="807554" y="140639"/>
                  </a:lnTo>
                  <a:lnTo>
                    <a:pt x="806983" y="141160"/>
                  </a:lnTo>
                  <a:lnTo>
                    <a:pt x="806297" y="141592"/>
                  </a:lnTo>
                  <a:lnTo>
                    <a:pt x="802640" y="142887"/>
                  </a:lnTo>
                  <a:lnTo>
                    <a:pt x="799528" y="141630"/>
                  </a:lnTo>
                  <a:lnTo>
                    <a:pt x="798131" y="139039"/>
                  </a:lnTo>
                  <a:lnTo>
                    <a:pt x="798372" y="140614"/>
                  </a:lnTo>
                  <a:lnTo>
                    <a:pt x="797496" y="142189"/>
                  </a:lnTo>
                  <a:lnTo>
                    <a:pt x="794181" y="143268"/>
                  </a:lnTo>
                  <a:lnTo>
                    <a:pt x="792340" y="142354"/>
                  </a:lnTo>
                  <a:lnTo>
                    <a:pt x="791718" y="140665"/>
                  </a:lnTo>
                  <a:lnTo>
                    <a:pt x="791324" y="140881"/>
                  </a:lnTo>
                  <a:lnTo>
                    <a:pt x="790917" y="141058"/>
                  </a:lnTo>
                  <a:lnTo>
                    <a:pt x="790549" y="141160"/>
                  </a:lnTo>
                  <a:lnTo>
                    <a:pt x="790524" y="143611"/>
                  </a:lnTo>
                  <a:lnTo>
                    <a:pt x="788898" y="145757"/>
                  </a:lnTo>
                  <a:lnTo>
                    <a:pt x="785355" y="146380"/>
                  </a:lnTo>
                  <a:lnTo>
                    <a:pt x="784402" y="146138"/>
                  </a:lnTo>
                  <a:lnTo>
                    <a:pt x="783526" y="145757"/>
                  </a:lnTo>
                  <a:lnTo>
                    <a:pt x="783145" y="146608"/>
                  </a:lnTo>
                  <a:lnTo>
                    <a:pt x="782561" y="147370"/>
                  </a:lnTo>
                  <a:lnTo>
                    <a:pt x="781850" y="147980"/>
                  </a:lnTo>
                  <a:lnTo>
                    <a:pt x="783678" y="147701"/>
                  </a:lnTo>
                  <a:lnTo>
                    <a:pt x="785393" y="148920"/>
                  </a:lnTo>
                  <a:lnTo>
                    <a:pt x="785609" y="150114"/>
                  </a:lnTo>
                  <a:lnTo>
                    <a:pt x="785698" y="150990"/>
                  </a:lnTo>
                  <a:lnTo>
                    <a:pt x="787984" y="150596"/>
                  </a:lnTo>
                  <a:lnTo>
                    <a:pt x="790041" y="151777"/>
                  </a:lnTo>
                  <a:lnTo>
                    <a:pt x="791006" y="153670"/>
                  </a:lnTo>
                  <a:lnTo>
                    <a:pt x="791451" y="153377"/>
                  </a:lnTo>
                  <a:lnTo>
                    <a:pt x="791908" y="153123"/>
                  </a:lnTo>
                  <a:lnTo>
                    <a:pt x="795489" y="151841"/>
                  </a:lnTo>
                  <a:lnTo>
                    <a:pt x="798842" y="153174"/>
                  </a:lnTo>
                  <a:lnTo>
                    <a:pt x="799922" y="155105"/>
                  </a:lnTo>
                  <a:lnTo>
                    <a:pt x="799655" y="154482"/>
                  </a:lnTo>
                  <a:lnTo>
                    <a:pt x="799134" y="151841"/>
                  </a:lnTo>
                  <a:lnTo>
                    <a:pt x="798880" y="150596"/>
                  </a:lnTo>
                  <a:lnTo>
                    <a:pt x="798779" y="150114"/>
                  </a:lnTo>
                  <a:lnTo>
                    <a:pt x="800417" y="147701"/>
                  </a:lnTo>
                  <a:lnTo>
                    <a:pt x="801103" y="146685"/>
                  </a:lnTo>
                  <a:lnTo>
                    <a:pt x="802665" y="146380"/>
                  </a:lnTo>
                  <a:lnTo>
                    <a:pt x="805624" y="145796"/>
                  </a:lnTo>
                  <a:lnTo>
                    <a:pt x="806564" y="145846"/>
                  </a:lnTo>
                  <a:lnTo>
                    <a:pt x="807466" y="146050"/>
                  </a:lnTo>
                  <a:lnTo>
                    <a:pt x="807504" y="145796"/>
                  </a:lnTo>
                  <a:lnTo>
                    <a:pt x="807732" y="144614"/>
                  </a:lnTo>
                  <a:lnTo>
                    <a:pt x="808494" y="143344"/>
                  </a:lnTo>
                  <a:lnTo>
                    <a:pt x="809015" y="142887"/>
                  </a:lnTo>
                  <a:lnTo>
                    <a:pt x="809561" y="142405"/>
                  </a:lnTo>
                  <a:close/>
                </a:path>
                <a:path w="834390" h="580389">
                  <a:moveTo>
                    <a:pt x="810107" y="129755"/>
                  </a:moveTo>
                  <a:lnTo>
                    <a:pt x="809904" y="129108"/>
                  </a:lnTo>
                  <a:lnTo>
                    <a:pt x="807707" y="127660"/>
                  </a:lnTo>
                  <a:lnTo>
                    <a:pt x="807732" y="127812"/>
                  </a:lnTo>
                  <a:lnTo>
                    <a:pt x="810107" y="129755"/>
                  </a:lnTo>
                  <a:close/>
                </a:path>
                <a:path w="834390" h="580389">
                  <a:moveTo>
                    <a:pt x="810107" y="117627"/>
                  </a:moveTo>
                  <a:lnTo>
                    <a:pt x="808761" y="117894"/>
                  </a:lnTo>
                  <a:lnTo>
                    <a:pt x="807885" y="119202"/>
                  </a:lnTo>
                  <a:lnTo>
                    <a:pt x="809586" y="118643"/>
                  </a:lnTo>
                  <a:lnTo>
                    <a:pt x="810107" y="117627"/>
                  </a:lnTo>
                  <a:close/>
                </a:path>
                <a:path w="834390" h="580389">
                  <a:moveTo>
                    <a:pt x="811517" y="110680"/>
                  </a:moveTo>
                  <a:lnTo>
                    <a:pt x="811301" y="110959"/>
                  </a:lnTo>
                  <a:lnTo>
                    <a:pt x="811326" y="111137"/>
                  </a:lnTo>
                  <a:lnTo>
                    <a:pt x="811517" y="110680"/>
                  </a:lnTo>
                  <a:close/>
                </a:path>
                <a:path w="834390" h="580389">
                  <a:moveTo>
                    <a:pt x="812126" y="132118"/>
                  </a:moveTo>
                  <a:lnTo>
                    <a:pt x="811885" y="132118"/>
                  </a:lnTo>
                  <a:lnTo>
                    <a:pt x="812126" y="132168"/>
                  </a:lnTo>
                  <a:close/>
                </a:path>
                <a:path w="834390" h="580389">
                  <a:moveTo>
                    <a:pt x="813092" y="117119"/>
                  </a:moveTo>
                  <a:lnTo>
                    <a:pt x="812431" y="116319"/>
                  </a:lnTo>
                  <a:lnTo>
                    <a:pt x="811961" y="115341"/>
                  </a:lnTo>
                  <a:lnTo>
                    <a:pt x="811326" y="111137"/>
                  </a:lnTo>
                  <a:lnTo>
                    <a:pt x="811047" y="111848"/>
                  </a:lnTo>
                  <a:lnTo>
                    <a:pt x="810056" y="113042"/>
                  </a:lnTo>
                  <a:lnTo>
                    <a:pt x="811022" y="115824"/>
                  </a:lnTo>
                  <a:lnTo>
                    <a:pt x="810107" y="117627"/>
                  </a:lnTo>
                  <a:lnTo>
                    <a:pt x="812584" y="117144"/>
                  </a:lnTo>
                  <a:lnTo>
                    <a:pt x="813092" y="117119"/>
                  </a:lnTo>
                  <a:close/>
                </a:path>
                <a:path w="834390" h="580389">
                  <a:moveTo>
                    <a:pt x="813130" y="130073"/>
                  </a:moveTo>
                  <a:lnTo>
                    <a:pt x="810247" y="129870"/>
                  </a:lnTo>
                  <a:lnTo>
                    <a:pt x="810107" y="129755"/>
                  </a:lnTo>
                  <a:lnTo>
                    <a:pt x="810831" y="132080"/>
                  </a:lnTo>
                  <a:lnTo>
                    <a:pt x="811707" y="132080"/>
                  </a:lnTo>
                  <a:lnTo>
                    <a:pt x="812139" y="132080"/>
                  </a:lnTo>
                  <a:lnTo>
                    <a:pt x="812304" y="131406"/>
                  </a:lnTo>
                  <a:lnTo>
                    <a:pt x="812634" y="130746"/>
                  </a:lnTo>
                  <a:lnTo>
                    <a:pt x="813130" y="130073"/>
                  </a:lnTo>
                  <a:close/>
                </a:path>
                <a:path w="834390" h="580389">
                  <a:moveTo>
                    <a:pt x="813752" y="85178"/>
                  </a:moveTo>
                  <a:lnTo>
                    <a:pt x="808659" y="86055"/>
                  </a:lnTo>
                  <a:lnTo>
                    <a:pt x="805281" y="83642"/>
                  </a:lnTo>
                  <a:lnTo>
                    <a:pt x="804697" y="80086"/>
                  </a:lnTo>
                  <a:lnTo>
                    <a:pt x="804418" y="78435"/>
                  </a:lnTo>
                  <a:lnTo>
                    <a:pt x="804100" y="76530"/>
                  </a:lnTo>
                  <a:lnTo>
                    <a:pt x="806526" y="73228"/>
                  </a:lnTo>
                  <a:lnTo>
                    <a:pt x="810831" y="72466"/>
                  </a:lnTo>
                  <a:lnTo>
                    <a:pt x="811542" y="72466"/>
                  </a:lnTo>
                  <a:lnTo>
                    <a:pt x="812241" y="72593"/>
                  </a:lnTo>
                  <a:lnTo>
                    <a:pt x="812152" y="72466"/>
                  </a:lnTo>
                  <a:lnTo>
                    <a:pt x="811911" y="72085"/>
                  </a:lnTo>
                  <a:lnTo>
                    <a:pt x="811669" y="71704"/>
                  </a:lnTo>
                  <a:lnTo>
                    <a:pt x="809548" y="72085"/>
                  </a:lnTo>
                  <a:lnTo>
                    <a:pt x="807504" y="71323"/>
                  </a:lnTo>
                  <a:lnTo>
                    <a:pt x="806157" y="69799"/>
                  </a:lnTo>
                  <a:lnTo>
                    <a:pt x="806056" y="71450"/>
                  </a:lnTo>
                  <a:lnTo>
                    <a:pt x="805395" y="72466"/>
                  </a:lnTo>
                  <a:lnTo>
                    <a:pt x="804100" y="72974"/>
                  </a:lnTo>
                  <a:lnTo>
                    <a:pt x="803490" y="75006"/>
                  </a:lnTo>
                  <a:lnTo>
                    <a:pt x="801992" y="76530"/>
                  </a:lnTo>
                  <a:lnTo>
                    <a:pt x="796442" y="78435"/>
                  </a:lnTo>
                  <a:lnTo>
                    <a:pt x="794956" y="77673"/>
                  </a:lnTo>
                  <a:lnTo>
                    <a:pt x="792734" y="76530"/>
                  </a:lnTo>
                  <a:lnTo>
                    <a:pt x="792010" y="74371"/>
                  </a:lnTo>
                  <a:lnTo>
                    <a:pt x="791248" y="72085"/>
                  </a:lnTo>
                  <a:lnTo>
                    <a:pt x="791121" y="70548"/>
                  </a:lnTo>
                  <a:lnTo>
                    <a:pt x="789228" y="73228"/>
                  </a:lnTo>
                  <a:lnTo>
                    <a:pt x="782066" y="74371"/>
                  </a:lnTo>
                  <a:lnTo>
                    <a:pt x="780999" y="73609"/>
                  </a:lnTo>
                  <a:lnTo>
                    <a:pt x="778687" y="71958"/>
                  </a:lnTo>
                  <a:lnTo>
                    <a:pt x="778103" y="68275"/>
                  </a:lnTo>
                  <a:lnTo>
                    <a:pt x="777455" y="68783"/>
                  </a:lnTo>
                  <a:lnTo>
                    <a:pt x="777113" y="69037"/>
                  </a:lnTo>
                  <a:lnTo>
                    <a:pt x="776490" y="70942"/>
                  </a:lnTo>
                  <a:lnTo>
                    <a:pt x="774992" y="72593"/>
                  </a:lnTo>
                  <a:lnTo>
                    <a:pt x="772718" y="73355"/>
                  </a:lnTo>
                  <a:lnTo>
                    <a:pt x="772325" y="73355"/>
                  </a:lnTo>
                  <a:lnTo>
                    <a:pt x="773239" y="73863"/>
                  </a:lnTo>
                  <a:lnTo>
                    <a:pt x="774001" y="74625"/>
                  </a:lnTo>
                  <a:lnTo>
                    <a:pt x="774458" y="75514"/>
                  </a:lnTo>
                  <a:lnTo>
                    <a:pt x="774776" y="75641"/>
                  </a:lnTo>
                  <a:lnTo>
                    <a:pt x="775360" y="76149"/>
                  </a:lnTo>
                  <a:lnTo>
                    <a:pt x="775754" y="75006"/>
                  </a:lnTo>
                  <a:lnTo>
                    <a:pt x="776668" y="74117"/>
                  </a:lnTo>
                  <a:lnTo>
                    <a:pt x="779716" y="73609"/>
                  </a:lnTo>
                  <a:lnTo>
                    <a:pt x="781469" y="74879"/>
                  </a:lnTo>
                  <a:lnTo>
                    <a:pt x="781939" y="77419"/>
                  </a:lnTo>
                  <a:lnTo>
                    <a:pt x="781748" y="78181"/>
                  </a:lnTo>
                  <a:lnTo>
                    <a:pt x="781392" y="78816"/>
                  </a:lnTo>
                  <a:lnTo>
                    <a:pt x="782497" y="78308"/>
                  </a:lnTo>
                  <a:lnTo>
                    <a:pt x="786333" y="77673"/>
                  </a:lnTo>
                  <a:lnTo>
                    <a:pt x="789368" y="79578"/>
                  </a:lnTo>
                  <a:lnTo>
                    <a:pt x="790397" y="82499"/>
                  </a:lnTo>
                  <a:lnTo>
                    <a:pt x="791425" y="81991"/>
                  </a:lnTo>
                  <a:lnTo>
                    <a:pt x="792924" y="81610"/>
                  </a:lnTo>
                  <a:lnTo>
                    <a:pt x="793788" y="81610"/>
                  </a:lnTo>
                  <a:lnTo>
                    <a:pt x="794613" y="81864"/>
                  </a:lnTo>
                  <a:lnTo>
                    <a:pt x="794994" y="81610"/>
                  </a:lnTo>
                  <a:lnTo>
                    <a:pt x="795362" y="81356"/>
                  </a:lnTo>
                  <a:lnTo>
                    <a:pt x="796226" y="80975"/>
                  </a:lnTo>
                  <a:lnTo>
                    <a:pt x="800773" y="80086"/>
                  </a:lnTo>
                  <a:lnTo>
                    <a:pt x="804227" y="82372"/>
                  </a:lnTo>
                  <a:lnTo>
                    <a:pt x="805078" y="86563"/>
                  </a:lnTo>
                  <a:lnTo>
                    <a:pt x="805040" y="88341"/>
                  </a:lnTo>
                  <a:lnTo>
                    <a:pt x="804595" y="89484"/>
                  </a:lnTo>
                  <a:lnTo>
                    <a:pt x="805535" y="87833"/>
                  </a:lnTo>
                  <a:lnTo>
                    <a:pt x="807161" y="86563"/>
                  </a:lnTo>
                  <a:lnTo>
                    <a:pt x="810234" y="86055"/>
                  </a:lnTo>
                  <a:lnTo>
                    <a:pt x="811250" y="86182"/>
                  </a:lnTo>
                  <a:lnTo>
                    <a:pt x="812215" y="86563"/>
                  </a:lnTo>
                  <a:lnTo>
                    <a:pt x="812965" y="85674"/>
                  </a:lnTo>
                  <a:lnTo>
                    <a:pt x="813752" y="85178"/>
                  </a:lnTo>
                  <a:close/>
                </a:path>
                <a:path w="834390" h="580389">
                  <a:moveTo>
                    <a:pt x="814692" y="84937"/>
                  </a:moveTo>
                  <a:lnTo>
                    <a:pt x="813968" y="85039"/>
                  </a:lnTo>
                  <a:lnTo>
                    <a:pt x="813752" y="85178"/>
                  </a:lnTo>
                  <a:lnTo>
                    <a:pt x="814565" y="85039"/>
                  </a:lnTo>
                  <a:lnTo>
                    <a:pt x="814692" y="84937"/>
                  </a:lnTo>
                  <a:close/>
                </a:path>
                <a:path w="834390" h="580389">
                  <a:moveTo>
                    <a:pt x="818591" y="84150"/>
                  </a:moveTo>
                  <a:lnTo>
                    <a:pt x="817232" y="81483"/>
                  </a:lnTo>
                  <a:lnTo>
                    <a:pt x="816394" y="83515"/>
                  </a:lnTo>
                  <a:lnTo>
                    <a:pt x="814692" y="84937"/>
                  </a:lnTo>
                  <a:lnTo>
                    <a:pt x="815822" y="84785"/>
                  </a:lnTo>
                  <a:lnTo>
                    <a:pt x="816432" y="84785"/>
                  </a:lnTo>
                  <a:lnTo>
                    <a:pt x="817016" y="84912"/>
                  </a:lnTo>
                  <a:lnTo>
                    <a:pt x="817168" y="84785"/>
                  </a:lnTo>
                  <a:lnTo>
                    <a:pt x="817486" y="84531"/>
                  </a:lnTo>
                  <a:lnTo>
                    <a:pt x="818019" y="84277"/>
                  </a:lnTo>
                  <a:lnTo>
                    <a:pt x="818591" y="84150"/>
                  </a:lnTo>
                  <a:close/>
                </a:path>
                <a:path w="834390" h="580389">
                  <a:moveTo>
                    <a:pt x="819556" y="102247"/>
                  </a:moveTo>
                  <a:lnTo>
                    <a:pt x="819073" y="99796"/>
                  </a:lnTo>
                  <a:lnTo>
                    <a:pt x="818984" y="99339"/>
                  </a:lnTo>
                  <a:lnTo>
                    <a:pt x="818857" y="97980"/>
                  </a:lnTo>
                  <a:lnTo>
                    <a:pt x="817600" y="97980"/>
                  </a:lnTo>
                  <a:lnTo>
                    <a:pt x="816419" y="97536"/>
                  </a:lnTo>
                  <a:lnTo>
                    <a:pt x="815492" y="96723"/>
                  </a:lnTo>
                  <a:lnTo>
                    <a:pt x="814514" y="97993"/>
                  </a:lnTo>
                  <a:lnTo>
                    <a:pt x="813079" y="98920"/>
                  </a:lnTo>
                  <a:lnTo>
                    <a:pt x="807783" y="99796"/>
                  </a:lnTo>
                  <a:lnTo>
                    <a:pt x="804583" y="97536"/>
                  </a:lnTo>
                  <a:lnTo>
                    <a:pt x="801077" y="97523"/>
                  </a:lnTo>
                  <a:lnTo>
                    <a:pt x="803910" y="99441"/>
                  </a:lnTo>
                  <a:lnTo>
                    <a:pt x="804760" y="102247"/>
                  </a:lnTo>
                  <a:lnTo>
                    <a:pt x="808443" y="102247"/>
                  </a:lnTo>
                  <a:lnTo>
                    <a:pt x="819556" y="102247"/>
                  </a:lnTo>
                  <a:close/>
                </a:path>
                <a:path w="834390" h="580389">
                  <a:moveTo>
                    <a:pt x="827646" y="106603"/>
                  </a:moveTo>
                  <a:lnTo>
                    <a:pt x="827341" y="105664"/>
                  </a:lnTo>
                  <a:lnTo>
                    <a:pt x="827151" y="105168"/>
                  </a:lnTo>
                  <a:lnTo>
                    <a:pt x="826897" y="104406"/>
                  </a:lnTo>
                  <a:lnTo>
                    <a:pt x="826706" y="104457"/>
                  </a:lnTo>
                  <a:lnTo>
                    <a:pt x="823137" y="105168"/>
                  </a:lnTo>
                  <a:lnTo>
                    <a:pt x="819683" y="102870"/>
                  </a:lnTo>
                  <a:lnTo>
                    <a:pt x="819581" y="102362"/>
                  </a:lnTo>
                  <a:lnTo>
                    <a:pt x="808558" y="102362"/>
                  </a:lnTo>
                  <a:lnTo>
                    <a:pt x="811479" y="105092"/>
                  </a:lnTo>
                  <a:lnTo>
                    <a:pt x="811568" y="107899"/>
                  </a:lnTo>
                  <a:lnTo>
                    <a:pt x="811517" y="110680"/>
                  </a:lnTo>
                  <a:lnTo>
                    <a:pt x="813587" y="107899"/>
                  </a:lnTo>
                  <a:lnTo>
                    <a:pt x="817956" y="107251"/>
                  </a:lnTo>
                  <a:lnTo>
                    <a:pt x="818984" y="107403"/>
                  </a:lnTo>
                  <a:lnTo>
                    <a:pt x="819912" y="107759"/>
                  </a:lnTo>
                  <a:lnTo>
                    <a:pt x="820420" y="107251"/>
                  </a:lnTo>
                  <a:lnTo>
                    <a:pt x="820851" y="106819"/>
                  </a:lnTo>
                  <a:lnTo>
                    <a:pt x="822071" y="106146"/>
                  </a:lnTo>
                  <a:lnTo>
                    <a:pt x="824979" y="105664"/>
                  </a:lnTo>
                  <a:lnTo>
                    <a:pt x="826414" y="105956"/>
                  </a:lnTo>
                  <a:lnTo>
                    <a:pt x="827646" y="106603"/>
                  </a:lnTo>
                  <a:close/>
                </a:path>
                <a:path w="834390" h="580389">
                  <a:moveTo>
                    <a:pt x="828001" y="152006"/>
                  </a:moveTo>
                  <a:lnTo>
                    <a:pt x="826185" y="151079"/>
                  </a:lnTo>
                  <a:lnTo>
                    <a:pt x="824814" y="149339"/>
                  </a:lnTo>
                  <a:lnTo>
                    <a:pt x="824331" y="146075"/>
                  </a:lnTo>
                  <a:lnTo>
                    <a:pt x="824484" y="145008"/>
                  </a:lnTo>
                  <a:lnTo>
                    <a:pt x="824839" y="144030"/>
                  </a:lnTo>
                  <a:lnTo>
                    <a:pt x="823506" y="143294"/>
                  </a:lnTo>
                  <a:lnTo>
                    <a:pt x="822413" y="142125"/>
                  </a:lnTo>
                  <a:lnTo>
                    <a:pt x="821563" y="139763"/>
                  </a:lnTo>
                  <a:lnTo>
                    <a:pt x="821448" y="138925"/>
                  </a:lnTo>
                  <a:lnTo>
                    <a:pt x="821486" y="138099"/>
                  </a:lnTo>
                  <a:lnTo>
                    <a:pt x="820724" y="138696"/>
                  </a:lnTo>
                  <a:lnTo>
                    <a:pt x="819823" y="139141"/>
                  </a:lnTo>
                  <a:lnTo>
                    <a:pt x="817676" y="139496"/>
                  </a:lnTo>
                  <a:lnTo>
                    <a:pt x="816610" y="139331"/>
                  </a:lnTo>
                  <a:lnTo>
                    <a:pt x="815644" y="138950"/>
                  </a:lnTo>
                  <a:lnTo>
                    <a:pt x="815340" y="139661"/>
                  </a:lnTo>
                  <a:lnTo>
                    <a:pt x="814882" y="140284"/>
                  </a:lnTo>
                  <a:lnTo>
                    <a:pt x="814285" y="140779"/>
                  </a:lnTo>
                  <a:lnTo>
                    <a:pt x="817651" y="140970"/>
                  </a:lnTo>
                  <a:lnTo>
                    <a:pt x="820381" y="143662"/>
                  </a:lnTo>
                  <a:lnTo>
                    <a:pt x="820597" y="150660"/>
                  </a:lnTo>
                  <a:lnTo>
                    <a:pt x="817740" y="153670"/>
                  </a:lnTo>
                  <a:lnTo>
                    <a:pt x="813511" y="153797"/>
                  </a:lnTo>
                  <a:lnTo>
                    <a:pt x="812393" y="153581"/>
                  </a:lnTo>
                  <a:lnTo>
                    <a:pt x="812215" y="154533"/>
                  </a:lnTo>
                  <a:lnTo>
                    <a:pt x="811809" y="155422"/>
                  </a:lnTo>
                  <a:lnTo>
                    <a:pt x="811250" y="156197"/>
                  </a:lnTo>
                  <a:lnTo>
                    <a:pt x="811707" y="157137"/>
                  </a:lnTo>
                  <a:lnTo>
                    <a:pt x="811834" y="157657"/>
                  </a:lnTo>
                  <a:lnTo>
                    <a:pt x="812444" y="156044"/>
                  </a:lnTo>
                  <a:lnTo>
                    <a:pt x="813803" y="154762"/>
                  </a:lnTo>
                  <a:lnTo>
                    <a:pt x="817499" y="154152"/>
                  </a:lnTo>
                  <a:lnTo>
                    <a:pt x="819238" y="154952"/>
                  </a:lnTo>
                  <a:lnTo>
                    <a:pt x="820331" y="156324"/>
                  </a:lnTo>
                  <a:lnTo>
                    <a:pt x="820483" y="154051"/>
                  </a:lnTo>
                  <a:lnTo>
                    <a:pt x="822083" y="152082"/>
                  </a:lnTo>
                  <a:lnTo>
                    <a:pt x="825741" y="151485"/>
                  </a:lnTo>
                  <a:lnTo>
                    <a:pt x="826985" y="151815"/>
                  </a:lnTo>
                  <a:lnTo>
                    <a:pt x="828001" y="152488"/>
                  </a:lnTo>
                  <a:lnTo>
                    <a:pt x="828001" y="152006"/>
                  </a:lnTo>
                  <a:close/>
                </a:path>
                <a:path w="834390" h="580389">
                  <a:moveTo>
                    <a:pt x="832942" y="173609"/>
                  </a:moveTo>
                  <a:lnTo>
                    <a:pt x="832764" y="173748"/>
                  </a:lnTo>
                  <a:lnTo>
                    <a:pt x="832612" y="173913"/>
                  </a:lnTo>
                  <a:lnTo>
                    <a:pt x="832421" y="174040"/>
                  </a:lnTo>
                  <a:lnTo>
                    <a:pt x="832815" y="174358"/>
                  </a:lnTo>
                  <a:lnTo>
                    <a:pt x="832942" y="173609"/>
                  </a:lnTo>
                  <a:close/>
                </a:path>
                <a:path w="834390" h="580389">
                  <a:moveTo>
                    <a:pt x="833551" y="134861"/>
                  </a:moveTo>
                  <a:lnTo>
                    <a:pt x="832904" y="129730"/>
                  </a:lnTo>
                  <a:lnTo>
                    <a:pt x="832027" y="130187"/>
                  </a:lnTo>
                  <a:lnTo>
                    <a:pt x="831049" y="130492"/>
                  </a:lnTo>
                  <a:lnTo>
                    <a:pt x="827379" y="130606"/>
                  </a:lnTo>
                  <a:lnTo>
                    <a:pt x="825093" y="129146"/>
                  </a:lnTo>
                  <a:lnTo>
                    <a:pt x="823976" y="126987"/>
                  </a:lnTo>
                  <a:lnTo>
                    <a:pt x="822490" y="126961"/>
                  </a:lnTo>
                  <a:lnTo>
                    <a:pt x="821143" y="126022"/>
                  </a:lnTo>
                  <a:lnTo>
                    <a:pt x="820293" y="122732"/>
                  </a:lnTo>
                  <a:lnTo>
                    <a:pt x="821385" y="120904"/>
                  </a:lnTo>
                  <a:lnTo>
                    <a:pt x="823328" y="120421"/>
                  </a:lnTo>
                  <a:lnTo>
                    <a:pt x="823595" y="120434"/>
                  </a:lnTo>
                  <a:lnTo>
                    <a:pt x="823214" y="119900"/>
                  </a:lnTo>
                  <a:lnTo>
                    <a:pt x="822921" y="119291"/>
                  </a:lnTo>
                  <a:lnTo>
                    <a:pt x="822769" y="118605"/>
                  </a:lnTo>
                  <a:lnTo>
                    <a:pt x="821905" y="118300"/>
                  </a:lnTo>
                  <a:lnTo>
                    <a:pt x="821499" y="118084"/>
                  </a:lnTo>
                  <a:lnTo>
                    <a:pt x="820712" y="118706"/>
                  </a:lnTo>
                  <a:lnTo>
                    <a:pt x="819759" y="119151"/>
                  </a:lnTo>
                  <a:lnTo>
                    <a:pt x="818527" y="119329"/>
                  </a:lnTo>
                  <a:lnTo>
                    <a:pt x="819264" y="120154"/>
                  </a:lnTo>
                  <a:lnTo>
                    <a:pt x="819823" y="121170"/>
                  </a:lnTo>
                  <a:lnTo>
                    <a:pt x="820458" y="124358"/>
                  </a:lnTo>
                  <a:lnTo>
                    <a:pt x="819835" y="126339"/>
                  </a:lnTo>
                  <a:lnTo>
                    <a:pt x="818591" y="127812"/>
                  </a:lnTo>
                  <a:lnTo>
                    <a:pt x="821080" y="128130"/>
                  </a:lnTo>
                  <a:lnTo>
                    <a:pt x="823188" y="130022"/>
                  </a:lnTo>
                  <a:lnTo>
                    <a:pt x="823671" y="132905"/>
                  </a:lnTo>
                  <a:lnTo>
                    <a:pt x="823683" y="133489"/>
                  </a:lnTo>
                  <a:lnTo>
                    <a:pt x="824280" y="132969"/>
                  </a:lnTo>
                  <a:lnTo>
                    <a:pt x="824992" y="132524"/>
                  </a:lnTo>
                  <a:lnTo>
                    <a:pt x="828738" y="131178"/>
                  </a:lnTo>
                  <a:lnTo>
                    <a:pt x="831938" y="132346"/>
                  </a:lnTo>
                  <a:lnTo>
                    <a:pt x="833551" y="134861"/>
                  </a:lnTo>
                  <a:close/>
                </a:path>
                <a:path w="834390" h="580389">
                  <a:moveTo>
                    <a:pt x="834072" y="163385"/>
                  </a:moveTo>
                  <a:lnTo>
                    <a:pt x="832891" y="162242"/>
                  </a:lnTo>
                  <a:lnTo>
                    <a:pt x="832129" y="160680"/>
                  </a:lnTo>
                  <a:lnTo>
                    <a:pt x="832053" y="158546"/>
                  </a:lnTo>
                  <a:lnTo>
                    <a:pt x="832142" y="157835"/>
                  </a:lnTo>
                  <a:lnTo>
                    <a:pt x="831418" y="157619"/>
                  </a:lnTo>
                  <a:lnTo>
                    <a:pt x="830757" y="157264"/>
                  </a:lnTo>
                  <a:lnTo>
                    <a:pt x="830173" y="156794"/>
                  </a:lnTo>
                  <a:lnTo>
                    <a:pt x="830097" y="158648"/>
                  </a:lnTo>
                  <a:lnTo>
                    <a:pt x="829043" y="160235"/>
                  </a:lnTo>
                  <a:lnTo>
                    <a:pt x="827379" y="161036"/>
                  </a:lnTo>
                  <a:lnTo>
                    <a:pt x="828128" y="161785"/>
                  </a:lnTo>
                  <a:lnTo>
                    <a:pt x="828421" y="162229"/>
                  </a:lnTo>
                  <a:lnTo>
                    <a:pt x="830681" y="162166"/>
                  </a:lnTo>
                  <a:lnTo>
                    <a:pt x="832700" y="163245"/>
                  </a:lnTo>
                  <a:lnTo>
                    <a:pt x="833920" y="164934"/>
                  </a:lnTo>
                  <a:lnTo>
                    <a:pt x="834072" y="163385"/>
                  </a:lnTo>
                  <a:close/>
                </a:path>
              </a:pathLst>
            </a:custGeom>
            <a:solidFill>
              <a:srgbClr val="62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089712" y="5826911"/>
              <a:ext cx="884555" cy="612140"/>
            </a:xfrm>
            <a:custGeom>
              <a:avLst/>
              <a:gdLst/>
              <a:ahLst/>
              <a:cxnLst/>
              <a:rect l="l" t="t" r="r" b="b"/>
              <a:pathLst>
                <a:path w="884554" h="612139">
                  <a:moveTo>
                    <a:pt x="10248" y="404787"/>
                  </a:moveTo>
                  <a:lnTo>
                    <a:pt x="9982" y="405130"/>
                  </a:lnTo>
                  <a:lnTo>
                    <a:pt x="10045" y="405320"/>
                  </a:lnTo>
                  <a:lnTo>
                    <a:pt x="10248" y="404787"/>
                  </a:lnTo>
                  <a:close/>
                </a:path>
                <a:path w="884554" h="612139">
                  <a:moveTo>
                    <a:pt x="47244" y="546100"/>
                  </a:moveTo>
                  <a:lnTo>
                    <a:pt x="47205" y="545566"/>
                  </a:lnTo>
                  <a:lnTo>
                    <a:pt x="46405" y="547090"/>
                  </a:lnTo>
                  <a:lnTo>
                    <a:pt x="47244" y="546100"/>
                  </a:lnTo>
                  <a:close/>
                </a:path>
                <a:path w="884554" h="612139">
                  <a:moveTo>
                    <a:pt x="76085" y="556082"/>
                  </a:moveTo>
                  <a:lnTo>
                    <a:pt x="75590" y="553275"/>
                  </a:lnTo>
                  <a:lnTo>
                    <a:pt x="75361" y="553720"/>
                  </a:lnTo>
                  <a:lnTo>
                    <a:pt x="76085" y="556082"/>
                  </a:lnTo>
                  <a:close/>
                </a:path>
                <a:path w="884554" h="612139">
                  <a:moveTo>
                    <a:pt x="80416" y="534593"/>
                  </a:moveTo>
                  <a:close/>
                </a:path>
                <a:path w="884554" h="612139">
                  <a:moveTo>
                    <a:pt x="82207" y="533400"/>
                  </a:moveTo>
                  <a:lnTo>
                    <a:pt x="81610" y="533400"/>
                  </a:lnTo>
                  <a:lnTo>
                    <a:pt x="80416" y="534593"/>
                  </a:lnTo>
                  <a:lnTo>
                    <a:pt x="82207" y="533400"/>
                  </a:lnTo>
                  <a:close/>
                </a:path>
                <a:path w="884554" h="612139">
                  <a:moveTo>
                    <a:pt x="83134" y="589280"/>
                  </a:moveTo>
                  <a:lnTo>
                    <a:pt x="83121" y="589153"/>
                  </a:lnTo>
                  <a:lnTo>
                    <a:pt x="83045" y="589280"/>
                  </a:lnTo>
                  <a:close/>
                </a:path>
                <a:path w="884554" h="612139">
                  <a:moveTo>
                    <a:pt x="85090" y="500380"/>
                  </a:moveTo>
                  <a:lnTo>
                    <a:pt x="84975" y="498195"/>
                  </a:lnTo>
                  <a:lnTo>
                    <a:pt x="84340" y="499110"/>
                  </a:lnTo>
                  <a:lnTo>
                    <a:pt x="84366" y="501230"/>
                  </a:lnTo>
                  <a:lnTo>
                    <a:pt x="85090" y="500380"/>
                  </a:lnTo>
                  <a:close/>
                </a:path>
                <a:path w="884554" h="612139">
                  <a:moveTo>
                    <a:pt x="96367" y="560070"/>
                  </a:moveTo>
                  <a:lnTo>
                    <a:pt x="95148" y="560070"/>
                  </a:lnTo>
                  <a:lnTo>
                    <a:pt x="96227" y="561340"/>
                  </a:lnTo>
                  <a:lnTo>
                    <a:pt x="96367" y="560070"/>
                  </a:lnTo>
                  <a:close/>
                </a:path>
                <a:path w="884554" h="612139">
                  <a:moveTo>
                    <a:pt x="102349" y="591820"/>
                  </a:moveTo>
                  <a:close/>
                </a:path>
                <a:path w="884554" h="612139">
                  <a:moveTo>
                    <a:pt x="106540" y="604520"/>
                  </a:moveTo>
                  <a:close/>
                </a:path>
                <a:path w="884554" h="612139">
                  <a:moveTo>
                    <a:pt x="125234" y="491490"/>
                  </a:moveTo>
                  <a:close/>
                </a:path>
                <a:path w="884554" h="612139">
                  <a:moveTo>
                    <a:pt x="125717" y="574827"/>
                  </a:moveTo>
                  <a:lnTo>
                    <a:pt x="125590" y="574040"/>
                  </a:lnTo>
                  <a:lnTo>
                    <a:pt x="125717" y="574827"/>
                  </a:lnTo>
                  <a:close/>
                </a:path>
                <a:path w="884554" h="612139">
                  <a:moveTo>
                    <a:pt x="126250" y="410210"/>
                  </a:moveTo>
                  <a:lnTo>
                    <a:pt x="126111" y="409867"/>
                  </a:lnTo>
                  <a:lnTo>
                    <a:pt x="125920" y="410210"/>
                  </a:lnTo>
                  <a:lnTo>
                    <a:pt x="125971" y="410908"/>
                  </a:lnTo>
                  <a:lnTo>
                    <a:pt x="126250" y="410210"/>
                  </a:lnTo>
                  <a:close/>
                </a:path>
                <a:path w="884554" h="612139">
                  <a:moveTo>
                    <a:pt x="126263" y="576580"/>
                  </a:moveTo>
                  <a:lnTo>
                    <a:pt x="125717" y="574827"/>
                  </a:lnTo>
                  <a:lnTo>
                    <a:pt x="126009" y="576580"/>
                  </a:lnTo>
                  <a:lnTo>
                    <a:pt x="126174" y="576719"/>
                  </a:lnTo>
                  <a:lnTo>
                    <a:pt x="126263" y="576580"/>
                  </a:lnTo>
                  <a:close/>
                </a:path>
                <a:path w="884554" h="612139">
                  <a:moveTo>
                    <a:pt x="129781" y="586740"/>
                  </a:moveTo>
                  <a:lnTo>
                    <a:pt x="129768" y="586536"/>
                  </a:lnTo>
                  <a:lnTo>
                    <a:pt x="129717" y="586740"/>
                  </a:lnTo>
                  <a:close/>
                </a:path>
                <a:path w="884554" h="612139">
                  <a:moveTo>
                    <a:pt x="129857" y="590550"/>
                  </a:moveTo>
                  <a:lnTo>
                    <a:pt x="129679" y="588010"/>
                  </a:lnTo>
                  <a:lnTo>
                    <a:pt x="129540" y="589280"/>
                  </a:lnTo>
                  <a:lnTo>
                    <a:pt x="129286" y="589280"/>
                  </a:lnTo>
                  <a:lnTo>
                    <a:pt x="128879" y="590550"/>
                  </a:lnTo>
                  <a:lnTo>
                    <a:pt x="129857" y="590550"/>
                  </a:lnTo>
                  <a:close/>
                </a:path>
                <a:path w="884554" h="612139">
                  <a:moveTo>
                    <a:pt x="130835" y="592543"/>
                  </a:moveTo>
                  <a:lnTo>
                    <a:pt x="130759" y="591769"/>
                  </a:lnTo>
                  <a:lnTo>
                    <a:pt x="129997" y="590550"/>
                  </a:lnTo>
                  <a:lnTo>
                    <a:pt x="129857" y="590550"/>
                  </a:lnTo>
                  <a:lnTo>
                    <a:pt x="129946" y="591820"/>
                  </a:lnTo>
                  <a:lnTo>
                    <a:pt x="130835" y="592543"/>
                  </a:lnTo>
                  <a:close/>
                </a:path>
                <a:path w="884554" h="612139">
                  <a:moveTo>
                    <a:pt x="136690" y="577850"/>
                  </a:moveTo>
                  <a:lnTo>
                    <a:pt x="136067" y="577850"/>
                  </a:lnTo>
                  <a:lnTo>
                    <a:pt x="133718" y="579120"/>
                  </a:lnTo>
                  <a:lnTo>
                    <a:pt x="135877" y="579120"/>
                  </a:lnTo>
                  <a:lnTo>
                    <a:pt x="136690" y="577850"/>
                  </a:lnTo>
                  <a:close/>
                </a:path>
                <a:path w="884554" h="612139">
                  <a:moveTo>
                    <a:pt x="145719" y="543560"/>
                  </a:moveTo>
                  <a:close/>
                </a:path>
                <a:path w="884554" h="612139">
                  <a:moveTo>
                    <a:pt x="147980" y="604520"/>
                  </a:moveTo>
                  <a:lnTo>
                    <a:pt x="145694" y="601980"/>
                  </a:lnTo>
                  <a:lnTo>
                    <a:pt x="143954" y="601980"/>
                  </a:lnTo>
                  <a:lnTo>
                    <a:pt x="146291" y="604520"/>
                  </a:lnTo>
                  <a:lnTo>
                    <a:pt x="147980" y="604520"/>
                  </a:lnTo>
                  <a:close/>
                </a:path>
                <a:path w="884554" h="612139">
                  <a:moveTo>
                    <a:pt x="148247" y="570230"/>
                  </a:moveTo>
                  <a:lnTo>
                    <a:pt x="145338" y="568960"/>
                  </a:lnTo>
                  <a:lnTo>
                    <a:pt x="142963" y="567690"/>
                  </a:lnTo>
                  <a:lnTo>
                    <a:pt x="142392" y="565150"/>
                  </a:lnTo>
                  <a:lnTo>
                    <a:pt x="141579" y="563880"/>
                  </a:lnTo>
                  <a:lnTo>
                    <a:pt x="141058" y="562610"/>
                  </a:lnTo>
                  <a:lnTo>
                    <a:pt x="140957" y="559587"/>
                  </a:lnTo>
                  <a:lnTo>
                    <a:pt x="141084" y="558800"/>
                  </a:lnTo>
                  <a:lnTo>
                    <a:pt x="141427" y="557593"/>
                  </a:lnTo>
                  <a:lnTo>
                    <a:pt x="141389" y="557110"/>
                  </a:lnTo>
                  <a:lnTo>
                    <a:pt x="141274" y="556260"/>
                  </a:lnTo>
                  <a:lnTo>
                    <a:pt x="141465" y="556260"/>
                  </a:lnTo>
                  <a:lnTo>
                    <a:pt x="141947" y="554990"/>
                  </a:lnTo>
                  <a:lnTo>
                    <a:pt x="141071" y="553720"/>
                  </a:lnTo>
                  <a:lnTo>
                    <a:pt x="139649" y="553720"/>
                  </a:lnTo>
                  <a:lnTo>
                    <a:pt x="140017" y="556260"/>
                  </a:lnTo>
                  <a:lnTo>
                    <a:pt x="138607" y="557530"/>
                  </a:lnTo>
                  <a:lnTo>
                    <a:pt x="133845" y="558800"/>
                  </a:lnTo>
                  <a:lnTo>
                    <a:pt x="131508" y="558800"/>
                  </a:lnTo>
                  <a:lnTo>
                    <a:pt x="130962" y="557530"/>
                  </a:lnTo>
                  <a:lnTo>
                    <a:pt x="130416" y="556260"/>
                  </a:lnTo>
                  <a:lnTo>
                    <a:pt x="128600" y="556260"/>
                  </a:lnTo>
                  <a:lnTo>
                    <a:pt x="127469" y="557530"/>
                  </a:lnTo>
                  <a:lnTo>
                    <a:pt x="119100" y="557530"/>
                  </a:lnTo>
                  <a:lnTo>
                    <a:pt x="117259" y="556260"/>
                  </a:lnTo>
                  <a:lnTo>
                    <a:pt x="115989" y="554990"/>
                  </a:lnTo>
                  <a:lnTo>
                    <a:pt x="115354" y="557530"/>
                  </a:lnTo>
                  <a:lnTo>
                    <a:pt x="113995" y="558800"/>
                  </a:lnTo>
                  <a:lnTo>
                    <a:pt x="109016" y="560070"/>
                  </a:lnTo>
                  <a:lnTo>
                    <a:pt x="105765" y="557530"/>
                  </a:lnTo>
                  <a:lnTo>
                    <a:pt x="103949" y="551180"/>
                  </a:lnTo>
                  <a:lnTo>
                    <a:pt x="104851" y="549910"/>
                  </a:lnTo>
                  <a:lnTo>
                    <a:pt x="105740" y="548640"/>
                  </a:lnTo>
                  <a:lnTo>
                    <a:pt x="110921" y="547370"/>
                  </a:lnTo>
                  <a:lnTo>
                    <a:pt x="113030" y="547370"/>
                  </a:lnTo>
                  <a:lnTo>
                    <a:pt x="114503" y="548640"/>
                  </a:lnTo>
                  <a:lnTo>
                    <a:pt x="114681" y="548640"/>
                  </a:lnTo>
                  <a:lnTo>
                    <a:pt x="115036" y="547370"/>
                  </a:lnTo>
                  <a:lnTo>
                    <a:pt x="115519" y="547370"/>
                  </a:lnTo>
                  <a:lnTo>
                    <a:pt x="115722" y="546100"/>
                  </a:lnTo>
                  <a:lnTo>
                    <a:pt x="116039" y="546100"/>
                  </a:lnTo>
                  <a:lnTo>
                    <a:pt x="116395" y="544830"/>
                  </a:lnTo>
                  <a:lnTo>
                    <a:pt x="113665" y="546100"/>
                  </a:lnTo>
                  <a:lnTo>
                    <a:pt x="110972" y="544830"/>
                  </a:lnTo>
                  <a:lnTo>
                    <a:pt x="110045" y="542290"/>
                  </a:lnTo>
                  <a:lnTo>
                    <a:pt x="109016" y="544830"/>
                  </a:lnTo>
                  <a:lnTo>
                    <a:pt x="107061" y="546100"/>
                  </a:lnTo>
                  <a:lnTo>
                    <a:pt x="102171" y="546100"/>
                  </a:lnTo>
                  <a:lnTo>
                    <a:pt x="101092" y="544830"/>
                  </a:lnTo>
                  <a:lnTo>
                    <a:pt x="94195" y="544830"/>
                  </a:lnTo>
                  <a:lnTo>
                    <a:pt x="93294" y="546100"/>
                  </a:lnTo>
                  <a:lnTo>
                    <a:pt x="89115" y="547370"/>
                  </a:lnTo>
                  <a:lnTo>
                    <a:pt x="85813" y="544830"/>
                  </a:lnTo>
                  <a:lnTo>
                    <a:pt x="84569" y="541020"/>
                  </a:lnTo>
                  <a:lnTo>
                    <a:pt x="84658" y="539750"/>
                  </a:lnTo>
                  <a:lnTo>
                    <a:pt x="84099" y="539750"/>
                  </a:lnTo>
                  <a:lnTo>
                    <a:pt x="81953" y="541020"/>
                  </a:lnTo>
                  <a:lnTo>
                    <a:pt x="80124" y="539750"/>
                  </a:lnTo>
                  <a:lnTo>
                    <a:pt x="79209" y="535940"/>
                  </a:lnTo>
                  <a:lnTo>
                    <a:pt x="80314" y="534670"/>
                  </a:lnTo>
                  <a:lnTo>
                    <a:pt x="77038" y="534670"/>
                  </a:lnTo>
                  <a:lnTo>
                    <a:pt x="75272" y="533400"/>
                  </a:lnTo>
                  <a:lnTo>
                    <a:pt x="73990" y="532130"/>
                  </a:lnTo>
                  <a:lnTo>
                    <a:pt x="69570" y="532130"/>
                  </a:lnTo>
                  <a:lnTo>
                    <a:pt x="68491" y="529590"/>
                  </a:lnTo>
                  <a:lnTo>
                    <a:pt x="68719" y="530860"/>
                  </a:lnTo>
                  <a:lnTo>
                    <a:pt x="69024" y="532130"/>
                  </a:lnTo>
                  <a:lnTo>
                    <a:pt x="68745" y="533400"/>
                  </a:lnTo>
                  <a:lnTo>
                    <a:pt x="68097" y="534670"/>
                  </a:lnTo>
                  <a:lnTo>
                    <a:pt x="68884" y="534670"/>
                  </a:lnTo>
                  <a:lnTo>
                    <a:pt x="69811" y="533400"/>
                  </a:lnTo>
                  <a:lnTo>
                    <a:pt x="73660" y="533400"/>
                  </a:lnTo>
                  <a:lnTo>
                    <a:pt x="76060" y="535940"/>
                  </a:lnTo>
                  <a:lnTo>
                    <a:pt x="76339" y="539750"/>
                  </a:lnTo>
                  <a:lnTo>
                    <a:pt x="76288" y="541197"/>
                  </a:lnTo>
                  <a:lnTo>
                    <a:pt x="74345" y="543560"/>
                  </a:lnTo>
                  <a:lnTo>
                    <a:pt x="69253" y="543560"/>
                  </a:lnTo>
                  <a:lnTo>
                    <a:pt x="69443" y="544830"/>
                  </a:lnTo>
                  <a:lnTo>
                    <a:pt x="68846" y="546100"/>
                  </a:lnTo>
                  <a:lnTo>
                    <a:pt x="67703" y="547370"/>
                  </a:lnTo>
                  <a:lnTo>
                    <a:pt x="69011" y="548640"/>
                  </a:lnTo>
                  <a:lnTo>
                    <a:pt x="70167" y="548640"/>
                  </a:lnTo>
                  <a:lnTo>
                    <a:pt x="71031" y="549910"/>
                  </a:lnTo>
                  <a:lnTo>
                    <a:pt x="73266" y="549910"/>
                  </a:lnTo>
                  <a:lnTo>
                    <a:pt x="75222" y="551180"/>
                  </a:lnTo>
                  <a:lnTo>
                    <a:pt x="75590" y="553275"/>
                  </a:lnTo>
                  <a:lnTo>
                    <a:pt x="77355" y="549910"/>
                  </a:lnTo>
                  <a:lnTo>
                    <a:pt x="84328" y="548640"/>
                  </a:lnTo>
                  <a:lnTo>
                    <a:pt x="87985" y="549910"/>
                  </a:lnTo>
                  <a:lnTo>
                    <a:pt x="89484" y="554990"/>
                  </a:lnTo>
                  <a:lnTo>
                    <a:pt x="89255" y="557530"/>
                  </a:lnTo>
                  <a:lnTo>
                    <a:pt x="88544" y="558800"/>
                  </a:lnTo>
                  <a:lnTo>
                    <a:pt x="89446" y="558800"/>
                  </a:lnTo>
                  <a:lnTo>
                    <a:pt x="90208" y="560070"/>
                  </a:lnTo>
                  <a:lnTo>
                    <a:pt x="90766" y="561340"/>
                  </a:lnTo>
                  <a:lnTo>
                    <a:pt x="91338" y="560070"/>
                  </a:lnTo>
                  <a:lnTo>
                    <a:pt x="94157" y="560070"/>
                  </a:lnTo>
                  <a:lnTo>
                    <a:pt x="92024" y="558800"/>
                  </a:lnTo>
                  <a:lnTo>
                    <a:pt x="90766" y="553720"/>
                  </a:lnTo>
                  <a:lnTo>
                    <a:pt x="92405" y="551180"/>
                  </a:lnTo>
                  <a:lnTo>
                    <a:pt x="97777" y="549910"/>
                  </a:lnTo>
                  <a:lnTo>
                    <a:pt x="100507" y="551180"/>
                  </a:lnTo>
                  <a:lnTo>
                    <a:pt x="101447" y="554990"/>
                  </a:lnTo>
                  <a:lnTo>
                    <a:pt x="101269" y="556260"/>
                  </a:lnTo>
                  <a:lnTo>
                    <a:pt x="100888" y="557530"/>
                  </a:lnTo>
                  <a:lnTo>
                    <a:pt x="103085" y="557530"/>
                  </a:lnTo>
                  <a:lnTo>
                    <a:pt x="105156" y="558800"/>
                  </a:lnTo>
                  <a:lnTo>
                    <a:pt x="106273" y="562610"/>
                  </a:lnTo>
                  <a:lnTo>
                    <a:pt x="106095" y="563880"/>
                  </a:lnTo>
                  <a:lnTo>
                    <a:pt x="105486" y="565150"/>
                  </a:lnTo>
                  <a:lnTo>
                    <a:pt x="105930" y="565150"/>
                  </a:lnTo>
                  <a:lnTo>
                    <a:pt x="105981" y="566420"/>
                  </a:lnTo>
                  <a:lnTo>
                    <a:pt x="106210" y="567690"/>
                  </a:lnTo>
                  <a:lnTo>
                    <a:pt x="104889" y="568960"/>
                  </a:lnTo>
                  <a:lnTo>
                    <a:pt x="101447" y="570230"/>
                  </a:lnTo>
                  <a:lnTo>
                    <a:pt x="100050" y="568960"/>
                  </a:lnTo>
                  <a:lnTo>
                    <a:pt x="99529" y="567690"/>
                  </a:lnTo>
                  <a:lnTo>
                    <a:pt x="99237" y="570230"/>
                  </a:lnTo>
                  <a:lnTo>
                    <a:pt x="96710" y="572770"/>
                  </a:lnTo>
                  <a:lnTo>
                    <a:pt x="90970" y="574040"/>
                  </a:lnTo>
                  <a:lnTo>
                    <a:pt x="88747" y="572770"/>
                  </a:lnTo>
                  <a:lnTo>
                    <a:pt x="87490" y="570230"/>
                  </a:lnTo>
                  <a:lnTo>
                    <a:pt x="86004" y="570230"/>
                  </a:lnTo>
                  <a:lnTo>
                    <a:pt x="85610" y="571500"/>
                  </a:lnTo>
                  <a:lnTo>
                    <a:pt x="84747" y="571500"/>
                  </a:lnTo>
                  <a:lnTo>
                    <a:pt x="84963" y="572770"/>
                  </a:lnTo>
                  <a:lnTo>
                    <a:pt x="85534" y="574040"/>
                  </a:lnTo>
                  <a:lnTo>
                    <a:pt x="84442" y="576580"/>
                  </a:lnTo>
                  <a:lnTo>
                    <a:pt x="80822" y="577850"/>
                  </a:lnTo>
                  <a:lnTo>
                    <a:pt x="78994" y="576580"/>
                  </a:lnTo>
                  <a:lnTo>
                    <a:pt x="78752" y="575310"/>
                  </a:lnTo>
                  <a:lnTo>
                    <a:pt x="78524" y="574040"/>
                  </a:lnTo>
                  <a:lnTo>
                    <a:pt x="78105" y="574040"/>
                  </a:lnTo>
                  <a:lnTo>
                    <a:pt x="75196" y="575310"/>
                  </a:lnTo>
                  <a:lnTo>
                    <a:pt x="72377" y="574040"/>
                  </a:lnTo>
                  <a:lnTo>
                    <a:pt x="71551" y="571512"/>
                  </a:lnTo>
                  <a:lnTo>
                    <a:pt x="65608" y="571512"/>
                  </a:lnTo>
                  <a:lnTo>
                    <a:pt x="71539" y="571500"/>
                  </a:lnTo>
                  <a:lnTo>
                    <a:pt x="70713" y="568960"/>
                  </a:lnTo>
                  <a:lnTo>
                    <a:pt x="72174" y="566420"/>
                  </a:lnTo>
                  <a:lnTo>
                    <a:pt x="75641" y="565150"/>
                  </a:lnTo>
                  <a:lnTo>
                    <a:pt x="77241" y="565150"/>
                  </a:lnTo>
                  <a:lnTo>
                    <a:pt x="76695" y="563880"/>
                  </a:lnTo>
                  <a:lnTo>
                    <a:pt x="76327" y="563880"/>
                  </a:lnTo>
                  <a:lnTo>
                    <a:pt x="76174" y="561340"/>
                  </a:lnTo>
                  <a:lnTo>
                    <a:pt x="76454" y="560070"/>
                  </a:lnTo>
                  <a:lnTo>
                    <a:pt x="76987" y="558800"/>
                  </a:lnTo>
                  <a:lnTo>
                    <a:pt x="76733" y="558800"/>
                  </a:lnTo>
                  <a:lnTo>
                    <a:pt x="76530" y="557593"/>
                  </a:lnTo>
                  <a:lnTo>
                    <a:pt x="76085" y="556082"/>
                  </a:lnTo>
                  <a:lnTo>
                    <a:pt x="76111" y="556260"/>
                  </a:lnTo>
                  <a:lnTo>
                    <a:pt x="74282" y="558800"/>
                  </a:lnTo>
                  <a:lnTo>
                    <a:pt x="70840" y="560070"/>
                  </a:lnTo>
                  <a:lnTo>
                    <a:pt x="67576" y="560070"/>
                  </a:lnTo>
                  <a:lnTo>
                    <a:pt x="63207" y="561340"/>
                  </a:lnTo>
                  <a:lnTo>
                    <a:pt x="60363" y="558800"/>
                  </a:lnTo>
                  <a:lnTo>
                    <a:pt x="60121" y="557530"/>
                  </a:lnTo>
                  <a:lnTo>
                    <a:pt x="59880" y="556260"/>
                  </a:lnTo>
                  <a:lnTo>
                    <a:pt x="59639" y="554990"/>
                  </a:lnTo>
                  <a:lnTo>
                    <a:pt x="59512" y="554990"/>
                  </a:lnTo>
                  <a:lnTo>
                    <a:pt x="59410" y="556260"/>
                  </a:lnTo>
                  <a:lnTo>
                    <a:pt x="58381" y="556260"/>
                  </a:lnTo>
                  <a:lnTo>
                    <a:pt x="57531" y="554990"/>
                  </a:lnTo>
                  <a:lnTo>
                    <a:pt x="56743" y="554990"/>
                  </a:lnTo>
                  <a:lnTo>
                    <a:pt x="56248" y="556260"/>
                  </a:lnTo>
                  <a:lnTo>
                    <a:pt x="55232" y="557530"/>
                  </a:lnTo>
                  <a:lnTo>
                    <a:pt x="52400" y="557530"/>
                  </a:lnTo>
                  <a:lnTo>
                    <a:pt x="51079" y="556260"/>
                  </a:lnTo>
                  <a:lnTo>
                    <a:pt x="50596" y="554990"/>
                  </a:lnTo>
                  <a:lnTo>
                    <a:pt x="49047" y="553720"/>
                  </a:lnTo>
                  <a:lnTo>
                    <a:pt x="47815" y="552462"/>
                  </a:lnTo>
                  <a:lnTo>
                    <a:pt x="46647" y="548640"/>
                  </a:lnTo>
                  <a:lnTo>
                    <a:pt x="46253" y="547370"/>
                  </a:lnTo>
                  <a:lnTo>
                    <a:pt x="46405" y="547090"/>
                  </a:lnTo>
                  <a:lnTo>
                    <a:pt x="45110" y="548640"/>
                  </a:lnTo>
                  <a:lnTo>
                    <a:pt x="40716" y="548640"/>
                  </a:lnTo>
                  <a:lnTo>
                    <a:pt x="39306" y="547370"/>
                  </a:lnTo>
                  <a:lnTo>
                    <a:pt x="38328" y="547370"/>
                  </a:lnTo>
                  <a:lnTo>
                    <a:pt x="36525" y="546100"/>
                  </a:lnTo>
                  <a:lnTo>
                    <a:pt x="34975" y="544830"/>
                  </a:lnTo>
                  <a:lnTo>
                    <a:pt x="34023" y="543560"/>
                  </a:lnTo>
                  <a:lnTo>
                    <a:pt x="30441" y="543560"/>
                  </a:lnTo>
                  <a:lnTo>
                    <a:pt x="29997" y="544830"/>
                  </a:lnTo>
                  <a:lnTo>
                    <a:pt x="29006" y="546100"/>
                  </a:lnTo>
                  <a:lnTo>
                    <a:pt x="27635" y="547370"/>
                  </a:lnTo>
                  <a:lnTo>
                    <a:pt x="31153" y="552424"/>
                  </a:lnTo>
                  <a:lnTo>
                    <a:pt x="34988" y="556260"/>
                  </a:lnTo>
                  <a:lnTo>
                    <a:pt x="39090" y="561340"/>
                  </a:lnTo>
                  <a:lnTo>
                    <a:pt x="39446" y="561340"/>
                  </a:lnTo>
                  <a:lnTo>
                    <a:pt x="40360" y="560070"/>
                  </a:lnTo>
                  <a:lnTo>
                    <a:pt x="39751" y="557530"/>
                  </a:lnTo>
                  <a:lnTo>
                    <a:pt x="41567" y="554990"/>
                  </a:lnTo>
                  <a:lnTo>
                    <a:pt x="47028" y="553720"/>
                  </a:lnTo>
                  <a:lnTo>
                    <a:pt x="49631" y="556260"/>
                  </a:lnTo>
                  <a:lnTo>
                    <a:pt x="50444" y="560895"/>
                  </a:lnTo>
                  <a:lnTo>
                    <a:pt x="50431" y="561441"/>
                  </a:lnTo>
                  <a:lnTo>
                    <a:pt x="49237" y="562610"/>
                  </a:lnTo>
                  <a:lnTo>
                    <a:pt x="47205" y="563880"/>
                  </a:lnTo>
                  <a:lnTo>
                    <a:pt x="47637" y="565150"/>
                  </a:lnTo>
                  <a:lnTo>
                    <a:pt x="47117" y="567690"/>
                  </a:lnTo>
                  <a:lnTo>
                    <a:pt x="45961" y="568960"/>
                  </a:lnTo>
                  <a:lnTo>
                    <a:pt x="48869" y="571500"/>
                  </a:lnTo>
                  <a:lnTo>
                    <a:pt x="50368" y="572770"/>
                  </a:lnTo>
                  <a:lnTo>
                    <a:pt x="51206" y="571512"/>
                  </a:lnTo>
                  <a:lnTo>
                    <a:pt x="55283" y="571512"/>
                  </a:lnTo>
                  <a:lnTo>
                    <a:pt x="56896" y="572770"/>
                  </a:lnTo>
                  <a:lnTo>
                    <a:pt x="57772" y="574040"/>
                  </a:lnTo>
                  <a:lnTo>
                    <a:pt x="58394" y="572770"/>
                  </a:lnTo>
                  <a:lnTo>
                    <a:pt x="59321" y="572770"/>
                  </a:lnTo>
                  <a:lnTo>
                    <a:pt x="63144" y="571512"/>
                  </a:lnTo>
                  <a:lnTo>
                    <a:pt x="65951" y="572770"/>
                  </a:lnTo>
                  <a:lnTo>
                    <a:pt x="67043" y="576580"/>
                  </a:lnTo>
                  <a:lnTo>
                    <a:pt x="66903" y="577850"/>
                  </a:lnTo>
                  <a:lnTo>
                    <a:pt x="70637" y="577850"/>
                  </a:lnTo>
                  <a:lnTo>
                    <a:pt x="73037" y="580390"/>
                  </a:lnTo>
                  <a:lnTo>
                    <a:pt x="73380" y="584200"/>
                  </a:lnTo>
                  <a:lnTo>
                    <a:pt x="71983" y="586740"/>
                  </a:lnTo>
                  <a:lnTo>
                    <a:pt x="69964" y="588010"/>
                  </a:lnTo>
                  <a:lnTo>
                    <a:pt x="72085" y="589280"/>
                  </a:lnTo>
                  <a:lnTo>
                    <a:pt x="73113" y="589280"/>
                  </a:lnTo>
                  <a:lnTo>
                    <a:pt x="72923" y="586740"/>
                  </a:lnTo>
                  <a:lnTo>
                    <a:pt x="74968" y="584200"/>
                  </a:lnTo>
                  <a:lnTo>
                    <a:pt x="77711" y="584200"/>
                  </a:lnTo>
                  <a:lnTo>
                    <a:pt x="76631" y="582930"/>
                  </a:lnTo>
                  <a:lnTo>
                    <a:pt x="75806" y="582930"/>
                  </a:lnTo>
                  <a:lnTo>
                    <a:pt x="75438" y="579120"/>
                  </a:lnTo>
                  <a:lnTo>
                    <a:pt x="76746" y="577850"/>
                  </a:lnTo>
                  <a:lnTo>
                    <a:pt x="80454" y="577850"/>
                  </a:lnTo>
                  <a:lnTo>
                    <a:pt x="82130" y="579120"/>
                  </a:lnTo>
                  <a:lnTo>
                    <a:pt x="82562" y="582930"/>
                  </a:lnTo>
                  <a:lnTo>
                    <a:pt x="81343" y="584200"/>
                  </a:lnTo>
                  <a:lnTo>
                    <a:pt x="81534" y="584200"/>
                  </a:lnTo>
                  <a:lnTo>
                    <a:pt x="82981" y="586740"/>
                  </a:lnTo>
                  <a:lnTo>
                    <a:pt x="83121" y="589153"/>
                  </a:lnTo>
                  <a:lnTo>
                    <a:pt x="83858" y="588010"/>
                  </a:lnTo>
                  <a:lnTo>
                    <a:pt x="87083" y="588010"/>
                  </a:lnTo>
                  <a:lnTo>
                    <a:pt x="86461" y="586740"/>
                  </a:lnTo>
                  <a:lnTo>
                    <a:pt x="87452" y="584200"/>
                  </a:lnTo>
                  <a:lnTo>
                    <a:pt x="89801" y="582930"/>
                  </a:lnTo>
                  <a:lnTo>
                    <a:pt x="90385" y="582930"/>
                  </a:lnTo>
                  <a:lnTo>
                    <a:pt x="90932" y="584200"/>
                  </a:lnTo>
                  <a:lnTo>
                    <a:pt x="90589" y="582930"/>
                  </a:lnTo>
                  <a:lnTo>
                    <a:pt x="90246" y="581660"/>
                  </a:lnTo>
                  <a:lnTo>
                    <a:pt x="91744" y="577850"/>
                  </a:lnTo>
                  <a:lnTo>
                    <a:pt x="97688" y="577850"/>
                  </a:lnTo>
                  <a:lnTo>
                    <a:pt x="97383" y="576580"/>
                  </a:lnTo>
                  <a:lnTo>
                    <a:pt x="97282" y="574040"/>
                  </a:lnTo>
                  <a:lnTo>
                    <a:pt x="98729" y="572770"/>
                  </a:lnTo>
                  <a:lnTo>
                    <a:pt x="102336" y="572770"/>
                  </a:lnTo>
                  <a:lnTo>
                    <a:pt x="102958" y="574040"/>
                  </a:lnTo>
                  <a:lnTo>
                    <a:pt x="103327" y="572770"/>
                  </a:lnTo>
                  <a:lnTo>
                    <a:pt x="103695" y="571512"/>
                  </a:lnTo>
                  <a:lnTo>
                    <a:pt x="104825" y="570230"/>
                  </a:lnTo>
                  <a:lnTo>
                    <a:pt x="105968" y="568960"/>
                  </a:lnTo>
                  <a:lnTo>
                    <a:pt x="113017" y="568960"/>
                  </a:lnTo>
                  <a:lnTo>
                    <a:pt x="114325" y="571500"/>
                  </a:lnTo>
                  <a:lnTo>
                    <a:pt x="114947" y="571500"/>
                  </a:lnTo>
                  <a:lnTo>
                    <a:pt x="114884" y="570230"/>
                  </a:lnTo>
                  <a:lnTo>
                    <a:pt x="114757" y="568960"/>
                  </a:lnTo>
                  <a:lnTo>
                    <a:pt x="114642" y="567690"/>
                  </a:lnTo>
                  <a:lnTo>
                    <a:pt x="117094" y="565150"/>
                  </a:lnTo>
                  <a:lnTo>
                    <a:pt x="121043" y="563880"/>
                  </a:lnTo>
                  <a:lnTo>
                    <a:pt x="121742" y="565150"/>
                  </a:lnTo>
                  <a:lnTo>
                    <a:pt x="122389" y="565150"/>
                  </a:lnTo>
                  <a:lnTo>
                    <a:pt x="122199" y="563880"/>
                  </a:lnTo>
                  <a:lnTo>
                    <a:pt x="122097" y="561238"/>
                  </a:lnTo>
                  <a:lnTo>
                    <a:pt x="123431" y="560070"/>
                  </a:lnTo>
                  <a:lnTo>
                    <a:pt x="127152" y="560070"/>
                  </a:lnTo>
                  <a:lnTo>
                    <a:pt x="128612" y="561238"/>
                  </a:lnTo>
                  <a:lnTo>
                    <a:pt x="128727" y="561441"/>
                  </a:lnTo>
                  <a:lnTo>
                    <a:pt x="128892" y="565150"/>
                  </a:lnTo>
                  <a:lnTo>
                    <a:pt x="127444" y="566420"/>
                  </a:lnTo>
                  <a:lnTo>
                    <a:pt x="125247" y="566420"/>
                  </a:lnTo>
                  <a:lnTo>
                    <a:pt x="125958" y="567690"/>
                  </a:lnTo>
                  <a:lnTo>
                    <a:pt x="126428" y="568960"/>
                  </a:lnTo>
                  <a:lnTo>
                    <a:pt x="126555" y="570230"/>
                  </a:lnTo>
                  <a:lnTo>
                    <a:pt x="127520" y="567690"/>
                  </a:lnTo>
                  <a:lnTo>
                    <a:pt x="129095" y="567690"/>
                  </a:lnTo>
                  <a:lnTo>
                    <a:pt x="134391" y="566420"/>
                  </a:lnTo>
                  <a:lnTo>
                    <a:pt x="137477" y="568960"/>
                  </a:lnTo>
                  <a:lnTo>
                    <a:pt x="138290" y="575310"/>
                  </a:lnTo>
                  <a:lnTo>
                    <a:pt x="136690" y="577850"/>
                  </a:lnTo>
                  <a:lnTo>
                    <a:pt x="139509" y="577850"/>
                  </a:lnTo>
                  <a:lnTo>
                    <a:pt x="139420" y="576580"/>
                  </a:lnTo>
                  <a:lnTo>
                    <a:pt x="139268" y="576580"/>
                  </a:lnTo>
                  <a:lnTo>
                    <a:pt x="139052" y="574040"/>
                  </a:lnTo>
                  <a:lnTo>
                    <a:pt x="141135" y="571512"/>
                  </a:lnTo>
                  <a:lnTo>
                    <a:pt x="147180" y="571500"/>
                  </a:lnTo>
                  <a:lnTo>
                    <a:pt x="147510" y="570230"/>
                  </a:lnTo>
                  <a:lnTo>
                    <a:pt x="148247" y="570230"/>
                  </a:lnTo>
                  <a:close/>
                </a:path>
                <a:path w="884554" h="612139">
                  <a:moveTo>
                    <a:pt x="153390" y="518160"/>
                  </a:moveTo>
                  <a:lnTo>
                    <a:pt x="151066" y="518160"/>
                  </a:lnTo>
                  <a:lnTo>
                    <a:pt x="151701" y="520700"/>
                  </a:lnTo>
                  <a:lnTo>
                    <a:pt x="151879" y="520700"/>
                  </a:lnTo>
                  <a:lnTo>
                    <a:pt x="151955" y="521970"/>
                  </a:lnTo>
                  <a:lnTo>
                    <a:pt x="152336" y="519493"/>
                  </a:lnTo>
                  <a:lnTo>
                    <a:pt x="152400" y="519353"/>
                  </a:lnTo>
                  <a:lnTo>
                    <a:pt x="153390" y="518160"/>
                  </a:lnTo>
                  <a:close/>
                </a:path>
                <a:path w="884554" h="612139">
                  <a:moveTo>
                    <a:pt x="170078" y="485140"/>
                  </a:moveTo>
                  <a:lnTo>
                    <a:pt x="169938" y="485140"/>
                  </a:lnTo>
                  <a:lnTo>
                    <a:pt x="169252" y="486410"/>
                  </a:lnTo>
                  <a:lnTo>
                    <a:pt x="170078" y="485140"/>
                  </a:lnTo>
                  <a:close/>
                </a:path>
                <a:path w="884554" h="612139">
                  <a:moveTo>
                    <a:pt x="175437" y="590969"/>
                  </a:moveTo>
                  <a:lnTo>
                    <a:pt x="174612" y="588010"/>
                  </a:lnTo>
                  <a:lnTo>
                    <a:pt x="173837" y="587463"/>
                  </a:lnTo>
                  <a:lnTo>
                    <a:pt x="173888" y="588010"/>
                  </a:lnTo>
                  <a:lnTo>
                    <a:pt x="174929" y="590550"/>
                  </a:lnTo>
                  <a:lnTo>
                    <a:pt x="175437" y="590969"/>
                  </a:lnTo>
                  <a:close/>
                </a:path>
                <a:path w="884554" h="612139">
                  <a:moveTo>
                    <a:pt x="177126" y="488226"/>
                  </a:moveTo>
                  <a:lnTo>
                    <a:pt x="176885" y="486410"/>
                  </a:lnTo>
                  <a:lnTo>
                    <a:pt x="176377" y="486156"/>
                  </a:lnTo>
                  <a:lnTo>
                    <a:pt x="176390" y="486410"/>
                  </a:lnTo>
                  <a:lnTo>
                    <a:pt x="176860" y="487680"/>
                  </a:lnTo>
                  <a:lnTo>
                    <a:pt x="177126" y="488226"/>
                  </a:lnTo>
                  <a:close/>
                </a:path>
                <a:path w="884554" h="612139">
                  <a:moveTo>
                    <a:pt x="180225" y="557530"/>
                  </a:moveTo>
                  <a:lnTo>
                    <a:pt x="178663" y="557530"/>
                  </a:lnTo>
                  <a:lnTo>
                    <a:pt x="179412" y="558800"/>
                  </a:lnTo>
                  <a:lnTo>
                    <a:pt x="180225" y="557530"/>
                  </a:lnTo>
                  <a:close/>
                </a:path>
                <a:path w="884554" h="612139">
                  <a:moveTo>
                    <a:pt x="190474" y="566420"/>
                  </a:moveTo>
                  <a:lnTo>
                    <a:pt x="189052" y="565150"/>
                  </a:lnTo>
                  <a:lnTo>
                    <a:pt x="187960" y="563880"/>
                  </a:lnTo>
                  <a:lnTo>
                    <a:pt x="187388" y="562610"/>
                  </a:lnTo>
                  <a:lnTo>
                    <a:pt x="187375" y="565150"/>
                  </a:lnTo>
                  <a:lnTo>
                    <a:pt x="185216" y="567690"/>
                  </a:lnTo>
                  <a:lnTo>
                    <a:pt x="180390" y="567690"/>
                  </a:lnTo>
                  <a:lnTo>
                    <a:pt x="179755" y="568960"/>
                  </a:lnTo>
                  <a:lnTo>
                    <a:pt x="179019" y="568960"/>
                  </a:lnTo>
                  <a:lnTo>
                    <a:pt x="179133" y="570230"/>
                  </a:lnTo>
                  <a:lnTo>
                    <a:pt x="179324" y="571512"/>
                  </a:lnTo>
                  <a:lnTo>
                    <a:pt x="179070" y="572770"/>
                  </a:lnTo>
                  <a:lnTo>
                    <a:pt x="182067" y="572770"/>
                  </a:lnTo>
                  <a:lnTo>
                    <a:pt x="188264" y="572770"/>
                  </a:lnTo>
                  <a:lnTo>
                    <a:pt x="187909" y="571512"/>
                  </a:lnTo>
                  <a:lnTo>
                    <a:pt x="188607" y="570230"/>
                  </a:lnTo>
                  <a:lnTo>
                    <a:pt x="190119" y="568960"/>
                  </a:lnTo>
                  <a:lnTo>
                    <a:pt x="190195" y="566420"/>
                  </a:lnTo>
                  <a:lnTo>
                    <a:pt x="190474" y="566420"/>
                  </a:lnTo>
                  <a:close/>
                </a:path>
                <a:path w="884554" h="612139">
                  <a:moveTo>
                    <a:pt x="191300" y="600710"/>
                  </a:moveTo>
                  <a:close/>
                </a:path>
                <a:path w="884554" h="612139">
                  <a:moveTo>
                    <a:pt x="191477" y="480009"/>
                  </a:moveTo>
                  <a:lnTo>
                    <a:pt x="191211" y="480288"/>
                  </a:lnTo>
                  <a:lnTo>
                    <a:pt x="191477" y="480060"/>
                  </a:lnTo>
                  <a:close/>
                </a:path>
                <a:path w="884554" h="612139">
                  <a:moveTo>
                    <a:pt x="201904" y="604520"/>
                  </a:moveTo>
                  <a:lnTo>
                    <a:pt x="201688" y="604520"/>
                  </a:lnTo>
                  <a:lnTo>
                    <a:pt x="201599" y="603250"/>
                  </a:lnTo>
                  <a:lnTo>
                    <a:pt x="200939" y="601980"/>
                  </a:lnTo>
                  <a:lnTo>
                    <a:pt x="200520" y="600735"/>
                  </a:lnTo>
                  <a:lnTo>
                    <a:pt x="200393" y="598170"/>
                  </a:lnTo>
                  <a:lnTo>
                    <a:pt x="200736" y="596900"/>
                  </a:lnTo>
                  <a:lnTo>
                    <a:pt x="201371" y="596900"/>
                  </a:lnTo>
                  <a:lnTo>
                    <a:pt x="201218" y="595630"/>
                  </a:lnTo>
                  <a:lnTo>
                    <a:pt x="200952" y="595630"/>
                  </a:lnTo>
                  <a:lnTo>
                    <a:pt x="200253" y="596900"/>
                  </a:lnTo>
                  <a:lnTo>
                    <a:pt x="199415" y="596900"/>
                  </a:lnTo>
                  <a:lnTo>
                    <a:pt x="196596" y="598170"/>
                  </a:lnTo>
                  <a:lnTo>
                    <a:pt x="194741" y="596900"/>
                  </a:lnTo>
                  <a:lnTo>
                    <a:pt x="193357" y="595630"/>
                  </a:lnTo>
                  <a:lnTo>
                    <a:pt x="193332" y="598170"/>
                  </a:lnTo>
                  <a:lnTo>
                    <a:pt x="196456" y="598170"/>
                  </a:lnTo>
                  <a:lnTo>
                    <a:pt x="197993" y="599440"/>
                  </a:lnTo>
                  <a:lnTo>
                    <a:pt x="198056" y="603250"/>
                  </a:lnTo>
                  <a:lnTo>
                    <a:pt x="196570" y="604520"/>
                  </a:lnTo>
                  <a:lnTo>
                    <a:pt x="192836" y="604520"/>
                  </a:lnTo>
                  <a:lnTo>
                    <a:pt x="191312" y="603250"/>
                  </a:lnTo>
                  <a:lnTo>
                    <a:pt x="191274" y="600735"/>
                  </a:lnTo>
                  <a:lnTo>
                    <a:pt x="190322" y="601980"/>
                  </a:lnTo>
                  <a:lnTo>
                    <a:pt x="189052" y="603250"/>
                  </a:lnTo>
                  <a:lnTo>
                    <a:pt x="184010" y="603250"/>
                  </a:lnTo>
                  <a:lnTo>
                    <a:pt x="182372" y="601980"/>
                  </a:lnTo>
                  <a:lnTo>
                    <a:pt x="180733" y="600710"/>
                  </a:lnTo>
                  <a:lnTo>
                    <a:pt x="180555" y="599440"/>
                  </a:lnTo>
                  <a:lnTo>
                    <a:pt x="180187" y="596900"/>
                  </a:lnTo>
                  <a:lnTo>
                    <a:pt x="180276" y="595630"/>
                  </a:lnTo>
                  <a:lnTo>
                    <a:pt x="180530" y="594360"/>
                  </a:lnTo>
                  <a:lnTo>
                    <a:pt x="177076" y="594360"/>
                  </a:lnTo>
                  <a:lnTo>
                    <a:pt x="176466" y="591820"/>
                  </a:lnTo>
                  <a:lnTo>
                    <a:pt x="175437" y="590969"/>
                  </a:lnTo>
                  <a:lnTo>
                    <a:pt x="176377" y="594360"/>
                  </a:lnTo>
                  <a:lnTo>
                    <a:pt x="174244" y="598170"/>
                  </a:lnTo>
                  <a:lnTo>
                    <a:pt x="168262" y="599440"/>
                  </a:lnTo>
                  <a:lnTo>
                    <a:pt x="165785" y="599440"/>
                  </a:lnTo>
                  <a:lnTo>
                    <a:pt x="164211" y="596900"/>
                  </a:lnTo>
                  <a:lnTo>
                    <a:pt x="161556" y="596900"/>
                  </a:lnTo>
                  <a:lnTo>
                    <a:pt x="159245" y="595630"/>
                  </a:lnTo>
                  <a:lnTo>
                    <a:pt x="158407" y="593090"/>
                  </a:lnTo>
                  <a:lnTo>
                    <a:pt x="157924" y="593090"/>
                  </a:lnTo>
                  <a:lnTo>
                    <a:pt x="157607" y="591820"/>
                  </a:lnTo>
                  <a:lnTo>
                    <a:pt x="157441" y="591820"/>
                  </a:lnTo>
                  <a:lnTo>
                    <a:pt x="154940" y="590550"/>
                  </a:lnTo>
                  <a:lnTo>
                    <a:pt x="152984" y="588010"/>
                  </a:lnTo>
                  <a:lnTo>
                    <a:pt x="152222" y="581660"/>
                  </a:lnTo>
                  <a:lnTo>
                    <a:pt x="154800" y="579120"/>
                  </a:lnTo>
                  <a:lnTo>
                    <a:pt x="162001" y="577850"/>
                  </a:lnTo>
                  <a:lnTo>
                    <a:pt x="165277" y="580390"/>
                  </a:lnTo>
                  <a:lnTo>
                    <a:pt x="165709" y="584200"/>
                  </a:lnTo>
                  <a:lnTo>
                    <a:pt x="165747" y="585470"/>
                  </a:lnTo>
                  <a:lnTo>
                    <a:pt x="166204" y="585470"/>
                  </a:lnTo>
                  <a:lnTo>
                    <a:pt x="166700" y="586740"/>
                  </a:lnTo>
                  <a:lnTo>
                    <a:pt x="167525" y="586740"/>
                  </a:lnTo>
                  <a:lnTo>
                    <a:pt x="171043" y="585470"/>
                  </a:lnTo>
                  <a:lnTo>
                    <a:pt x="173837" y="587463"/>
                  </a:lnTo>
                  <a:lnTo>
                    <a:pt x="173837" y="585470"/>
                  </a:lnTo>
                  <a:lnTo>
                    <a:pt x="173939" y="584200"/>
                  </a:lnTo>
                  <a:lnTo>
                    <a:pt x="174409" y="582930"/>
                  </a:lnTo>
                  <a:lnTo>
                    <a:pt x="173723" y="582930"/>
                  </a:lnTo>
                  <a:lnTo>
                    <a:pt x="173253" y="581660"/>
                  </a:lnTo>
                  <a:lnTo>
                    <a:pt x="173024" y="579120"/>
                  </a:lnTo>
                  <a:lnTo>
                    <a:pt x="173228" y="577850"/>
                  </a:lnTo>
                  <a:lnTo>
                    <a:pt x="169506" y="577850"/>
                  </a:lnTo>
                  <a:lnTo>
                    <a:pt x="166370" y="575310"/>
                  </a:lnTo>
                  <a:lnTo>
                    <a:pt x="165950" y="568960"/>
                  </a:lnTo>
                  <a:lnTo>
                    <a:pt x="167144" y="566420"/>
                  </a:lnTo>
                  <a:lnTo>
                    <a:pt x="169011" y="565150"/>
                  </a:lnTo>
                  <a:lnTo>
                    <a:pt x="168833" y="565150"/>
                  </a:lnTo>
                  <a:lnTo>
                    <a:pt x="166776" y="563880"/>
                  </a:lnTo>
                  <a:lnTo>
                    <a:pt x="165049" y="562610"/>
                  </a:lnTo>
                  <a:lnTo>
                    <a:pt x="164249" y="561340"/>
                  </a:lnTo>
                  <a:lnTo>
                    <a:pt x="163207" y="560070"/>
                  </a:lnTo>
                  <a:lnTo>
                    <a:pt x="162471" y="558800"/>
                  </a:lnTo>
                  <a:lnTo>
                    <a:pt x="162331" y="557593"/>
                  </a:lnTo>
                  <a:lnTo>
                    <a:pt x="162255" y="556082"/>
                  </a:lnTo>
                  <a:lnTo>
                    <a:pt x="162750" y="554990"/>
                  </a:lnTo>
                  <a:lnTo>
                    <a:pt x="163715" y="553720"/>
                  </a:lnTo>
                  <a:lnTo>
                    <a:pt x="163398" y="553720"/>
                  </a:lnTo>
                  <a:lnTo>
                    <a:pt x="163118" y="552450"/>
                  </a:lnTo>
                  <a:lnTo>
                    <a:pt x="160286" y="552450"/>
                  </a:lnTo>
                  <a:lnTo>
                    <a:pt x="158102" y="549910"/>
                  </a:lnTo>
                  <a:lnTo>
                    <a:pt x="157772" y="546100"/>
                  </a:lnTo>
                  <a:lnTo>
                    <a:pt x="159143" y="543560"/>
                  </a:lnTo>
                  <a:lnTo>
                    <a:pt x="161124" y="543560"/>
                  </a:lnTo>
                  <a:lnTo>
                    <a:pt x="159232" y="542290"/>
                  </a:lnTo>
                  <a:lnTo>
                    <a:pt x="157619" y="541020"/>
                  </a:lnTo>
                  <a:lnTo>
                    <a:pt x="156718" y="539750"/>
                  </a:lnTo>
                  <a:lnTo>
                    <a:pt x="155041" y="539750"/>
                  </a:lnTo>
                  <a:lnTo>
                    <a:pt x="153606" y="538480"/>
                  </a:lnTo>
                  <a:lnTo>
                    <a:pt x="153301" y="535940"/>
                  </a:lnTo>
                  <a:lnTo>
                    <a:pt x="153898" y="534670"/>
                  </a:lnTo>
                  <a:lnTo>
                    <a:pt x="154838" y="533400"/>
                  </a:lnTo>
                  <a:lnTo>
                    <a:pt x="153479" y="533400"/>
                  </a:lnTo>
                  <a:lnTo>
                    <a:pt x="152425" y="532130"/>
                  </a:lnTo>
                  <a:lnTo>
                    <a:pt x="151587" y="528320"/>
                  </a:lnTo>
                  <a:lnTo>
                    <a:pt x="151841" y="527050"/>
                  </a:lnTo>
                  <a:lnTo>
                    <a:pt x="152565" y="525792"/>
                  </a:lnTo>
                  <a:lnTo>
                    <a:pt x="152273" y="524510"/>
                  </a:lnTo>
                  <a:lnTo>
                    <a:pt x="151777" y="527050"/>
                  </a:lnTo>
                  <a:lnTo>
                    <a:pt x="149656" y="529590"/>
                  </a:lnTo>
                  <a:lnTo>
                    <a:pt x="146862" y="529590"/>
                  </a:lnTo>
                  <a:lnTo>
                    <a:pt x="146227" y="532130"/>
                  </a:lnTo>
                  <a:lnTo>
                    <a:pt x="143675" y="534670"/>
                  </a:lnTo>
                  <a:lnTo>
                    <a:pt x="138125" y="534670"/>
                  </a:lnTo>
                  <a:lnTo>
                    <a:pt x="135991" y="533400"/>
                  </a:lnTo>
                  <a:lnTo>
                    <a:pt x="134823" y="532130"/>
                  </a:lnTo>
                  <a:lnTo>
                    <a:pt x="133019" y="532130"/>
                  </a:lnTo>
                  <a:lnTo>
                    <a:pt x="131419" y="530860"/>
                  </a:lnTo>
                  <a:lnTo>
                    <a:pt x="130594" y="529590"/>
                  </a:lnTo>
                  <a:lnTo>
                    <a:pt x="128079" y="528320"/>
                  </a:lnTo>
                  <a:lnTo>
                    <a:pt x="125857" y="527050"/>
                  </a:lnTo>
                  <a:lnTo>
                    <a:pt x="124764" y="523240"/>
                  </a:lnTo>
                  <a:lnTo>
                    <a:pt x="124968" y="521970"/>
                  </a:lnTo>
                  <a:lnTo>
                    <a:pt x="125171" y="520700"/>
                  </a:lnTo>
                  <a:lnTo>
                    <a:pt x="126961" y="518160"/>
                  </a:lnTo>
                  <a:lnTo>
                    <a:pt x="128143" y="518160"/>
                  </a:lnTo>
                  <a:lnTo>
                    <a:pt x="130759" y="516890"/>
                  </a:lnTo>
                  <a:lnTo>
                    <a:pt x="133997" y="516890"/>
                  </a:lnTo>
                  <a:lnTo>
                    <a:pt x="135280" y="515620"/>
                  </a:lnTo>
                  <a:lnTo>
                    <a:pt x="138798" y="515620"/>
                  </a:lnTo>
                  <a:lnTo>
                    <a:pt x="140677" y="516890"/>
                  </a:lnTo>
                  <a:lnTo>
                    <a:pt x="142925" y="516890"/>
                  </a:lnTo>
                  <a:lnTo>
                    <a:pt x="149250" y="516890"/>
                  </a:lnTo>
                  <a:lnTo>
                    <a:pt x="154432" y="516890"/>
                  </a:lnTo>
                  <a:lnTo>
                    <a:pt x="160515" y="515620"/>
                  </a:lnTo>
                  <a:lnTo>
                    <a:pt x="163537" y="518160"/>
                  </a:lnTo>
                  <a:lnTo>
                    <a:pt x="163957" y="521970"/>
                  </a:lnTo>
                  <a:lnTo>
                    <a:pt x="164998" y="523240"/>
                  </a:lnTo>
                  <a:lnTo>
                    <a:pt x="165709" y="524510"/>
                  </a:lnTo>
                  <a:lnTo>
                    <a:pt x="165811" y="527050"/>
                  </a:lnTo>
                  <a:lnTo>
                    <a:pt x="165430" y="528320"/>
                  </a:lnTo>
                  <a:lnTo>
                    <a:pt x="164871" y="529590"/>
                  </a:lnTo>
                  <a:lnTo>
                    <a:pt x="164719" y="529590"/>
                  </a:lnTo>
                  <a:lnTo>
                    <a:pt x="164553" y="530860"/>
                  </a:lnTo>
                  <a:lnTo>
                    <a:pt x="169913" y="530860"/>
                  </a:lnTo>
                  <a:lnTo>
                    <a:pt x="172910" y="533400"/>
                  </a:lnTo>
                  <a:lnTo>
                    <a:pt x="172986" y="538480"/>
                  </a:lnTo>
                  <a:lnTo>
                    <a:pt x="172605" y="539750"/>
                  </a:lnTo>
                  <a:lnTo>
                    <a:pt x="171919" y="541020"/>
                  </a:lnTo>
                  <a:lnTo>
                    <a:pt x="175780" y="541020"/>
                  </a:lnTo>
                  <a:lnTo>
                    <a:pt x="176847" y="544830"/>
                  </a:lnTo>
                  <a:lnTo>
                    <a:pt x="175818" y="547370"/>
                  </a:lnTo>
                  <a:lnTo>
                    <a:pt x="173761" y="547370"/>
                  </a:lnTo>
                  <a:lnTo>
                    <a:pt x="173901" y="549910"/>
                  </a:lnTo>
                  <a:lnTo>
                    <a:pt x="173494" y="551180"/>
                  </a:lnTo>
                  <a:lnTo>
                    <a:pt x="172808" y="552450"/>
                  </a:lnTo>
                  <a:lnTo>
                    <a:pt x="173964" y="552450"/>
                  </a:lnTo>
                  <a:lnTo>
                    <a:pt x="174942" y="553720"/>
                  </a:lnTo>
                  <a:lnTo>
                    <a:pt x="175653" y="554990"/>
                  </a:lnTo>
                  <a:lnTo>
                    <a:pt x="175653" y="553720"/>
                  </a:lnTo>
                  <a:lnTo>
                    <a:pt x="176542" y="551180"/>
                  </a:lnTo>
                  <a:lnTo>
                    <a:pt x="181660" y="551180"/>
                  </a:lnTo>
                  <a:lnTo>
                    <a:pt x="182753" y="554990"/>
                  </a:lnTo>
                  <a:lnTo>
                    <a:pt x="181749" y="557530"/>
                  </a:lnTo>
                  <a:lnTo>
                    <a:pt x="184365" y="557530"/>
                  </a:lnTo>
                  <a:lnTo>
                    <a:pt x="186156" y="558800"/>
                  </a:lnTo>
                  <a:lnTo>
                    <a:pt x="186956" y="560070"/>
                  </a:lnTo>
                  <a:lnTo>
                    <a:pt x="186321" y="558800"/>
                  </a:lnTo>
                  <a:lnTo>
                    <a:pt x="185864" y="557530"/>
                  </a:lnTo>
                  <a:lnTo>
                    <a:pt x="185508" y="553720"/>
                  </a:lnTo>
                  <a:lnTo>
                    <a:pt x="186512" y="552462"/>
                  </a:lnTo>
                  <a:lnTo>
                    <a:pt x="188201" y="551180"/>
                  </a:lnTo>
                  <a:lnTo>
                    <a:pt x="185089" y="551180"/>
                  </a:lnTo>
                  <a:lnTo>
                    <a:pt x="182562" y="548640"/>
                  </a:lnTo>
                  <a:lnTo>
                    <a:pt x="182473" y="547370"/>
                  </a:lnTo>
                  <a:lnTo>
                    <a:pt x="182372" y="543471"/>
                  </a:lnTo>
                  <a:lnTo>
                    <a:pt x="181013" y="542290"/>
                  </a:lnTo>
                  <a:lnTo>
                    <a:pt x="179908" y="541020"/>
                  </a:lnTo>
                  <a:lnTo>
                    <a:pt x="179222" y="538480"/>
                  </a:lnTo>
                  <a:lnTo>
                    <a:pt x="179222" y="537210"/>
                  </a:lnTo>
                  <a:lnTo>
                    <a:pt x="179387" y="535940"/>
                  </a:lnTo>
                  <a:lnTo>
                    <a:pt x="178879" y="535940"/>
                  </a:lnTo>
                  <a:lnTo>
                    <a:pt x="178485" y="534670"/>
                  </a:lnTo>
                  <a:lnTo>
                    <a:pt x="178384" y="533400"/>
                  </a:lnTo>
                  <a:lnTo>
                    <a:pt x="178142" y="533400"/>
                  </a:lnTo>
                  <a:lnTo>
                    <a:pt x="177901" y="532130"/>
                  </a:lnTo>
                  <a:lnTo>
                    <a:pt x="177609" y="529590"/>
                  </a:lnTo>
                  <a:lnTo>
                    <a:pt x="178079" y="528320"/>
                  </a:lnTo>
                  <a:lnTo>
                    <a:pt x="178981" y="527050"/>
                  </a:lnTo>
                  <a:lnTo>
                    <a:pt x="178346" y="525792"/>
                  </a:lnTo>
                  <a:lnTo>
                    <a:pt x="177939" y="525780"/>
                  </a:lnTo>
                  <a:lnTo>
                    <a:pt x="177863" y="523240"/>
                  </a:lnTo>
                  <a:lnTo>
                    <a:pt x="177342" y="521970"/>
                  </a:lnTo>
                  <a:lnTo>
                    <a:pt x="176276" y="521970"/>
                  </a:lnTo>
                  <a:lnTo>
                    <a:pt x="175437" y="523240"/>
                  </a:lnTo>
                  <a:lnTo>
                    <a:pt x="170116" y="523240"/>
                  </a:lnTo>
                  <a:lnTo>
                    <a:pt x="167716" y="521970"/>
                  </a:lnTo>
                  <a:lnTo>
                    <a:pt x="167652" y="520852"/>
                  </a:lnTo>
                  <a:lnTo>
                    <a:pt x="167538" y="516686"/>
                  </a:lnTo>
                  <a:lnTo>
                    <a:pt x="168135" y="515620"/>
                  </a:lnTo>
                  <a:lnTo>
                    <a:pt x="169240" y="514350"/>
                  </a:lnTo>
                  <a:lnTo>
                    <a:pt x="168833" y="514350"/>
                  </a:lnTo>
                  <a:lnTo>
                    <a:pt x="168567" y="513080"/>
                  </a:lnTo>
                  <a:lnTo>
                    <a:pt x="168478" y="511810"/>
                  </a:lnTo>
                  <a:lnTo>
                    <a:pt x="164769" y="511810"/>
                  </a:lnTo>
                  <a:lnTo>
                    <a:pt x="162902" y="510540"/>
                  </a:lnTo>
                  <a:lnTo>
                    <a:pt x="162128" y="508000"/>
                  </a:lnTo>
                  <a:lnTo>
                    <a:pt x="162636" y="506730"/>
                  </a:lnTo>
                  <a:lnTo>
                    <a:pt x="161696" y="508000"/>
                  </a:lnTo>
                  <a:lnTo>
                    <a:pt x="159270" y="508000"/>
                  </a:lnTo>
                  <a:lnTo>
                    <a:pt x="158089" y="509270"/>
                  </a:lnTo>
                  <a:lnTo>
                    <a:pt x="156337" y="510540"/>
                  </a:lnTo>
                  <a:lnTo>
                    <a:pt x="151917" y="510540"/>
                  </a:lnTo>
                  <a:lnTo>
                    <a:pt x="150914" y="509270"/>
                  </a:lnTo>
                  <a:lnTo>
                    <a:pt x="148145" y="509270"/>
                  </a:lnTo>
                  <a:lnTo>
                    <a:pt x="147523" y="508000"/>
                  </a:lnTo>
                  <a:lnTo>
                    <a:pt x="144500" y="508000"/>
                  </a:lnTo>
                  <a:lnTo>
                    <a:pt x="141998" y="506730"/>
                  </a:lnTo>
                  <a:lnTo>
                    <a:pt x="141478" y="501650"/>
                  </a:lnTo>
                  <a:lnTo>
                    <a:pt x="141376" y="500329"/>
                  </a:lnTo>
                  <a:lnTo>
                    <a:pt x="143306" y="497840"/>
                  </a:lnTo>
                  <a:lnTo>
                    <a:pt x="141909" y="497840"/>
                  </a:lnTo>
                  <a:lnTo>
                    <a:pt x="141185" y="495300"/>
                  </a:lnTo>
                  <a:lnTo>
                    <a:pt x="141198" y="494030"/>
                  </a:lnTo>
                  <a:lnTo>
                    <a:pt x="138823" y="494030"/>
                  </a:lnTo>
                  <a:lnTo>
                    <a:pt x="137896" y="492760"/>
                  </a:lnTo>
                  <a:lnTo>
                    <a:pt x="137629" y="492760"/>
                  </a:lnTo>
                  <a:lnTo>
                    <a:pt x="137769" y="497840"/>
                  </a:lnTo>
                  <a:lnTo>
                    <a:pt x="135102" y="500380"/>
                  </a:lnTo>
                  <a:lnTo>
                    <a:pt x="131089" y="500380"/>
                  </a:lnTo>
                  <a:lnTo>
                    <a:pt x="131572" y="501650"/>
                  </a:lnTo>
                  <a:lnTo>
                    <a:pt x="131356" y="504190"/>
                  </a:lnTo>
                  <a:lnTo>
                    <a:pt x="130632" y="505460"/>
                  </a:lnTo>
                  <a:lnTo>
                    <a:pt x="130517" y="506730"/>
                  </a:lnTo>
                  <a:lnTo>
                    <a:pt x="130810" y="506730"/>
                  </a:lnTo>
                  <a:lnTo>
                    <a:pt x="131724" y="509270"/>
                  </a:lnTo>
                  <a:lnTo>
                    <a:pt x="130263" y="513080"/>
                  </a:lnTo>
                  <a:lnTo>
                    <a:pt x="125514" y="513080"/>
                  </a:lnTo>
                  <a:lnTo>
                    <a:pt x="125679" y="514350"/>
                  </a:lnTo>
                  <a:lnTo>
                    <a:pt x="126072" y="518160"/>
                  </a:lnTo>
                  <a:lnTo>
                    <a:pt x="123342" y="521970"/>
                  </a:lnTo>
                  <a:lnTo>
                    <a:pt x="117309" y="521970"/>
                  </a:lnTo>
                  <a:lnTo>
                    <a:pt x="115125" y="520700"/>
                  </a:lnTo>
                  <a:lnTo>
                    <a:pt x="113855" y="519430"/>
                  </a:lnTo>
                  <a:lnTo>
                    <a:pt x="113385" y="519430"/>
                  </a:lnTo>
                  <a:lnTo>
                    <a:pt x="112915" y="518160"/>
                  </a:lnTo>
                  <a:lnTo>
                    <a:pt x="111925" y="518160"/>
                  </a:lnTo>
                  <a:lnTo>
                    <a:pt x="108673" y="519430"/>
                  </a:lnTo>
                  <a:lnTo>
                    <a:pt x="106070" y="516890"/>
                  </a:lnTo>
                  <a:lnTo>
                    <a:pt x="105359" y="514350"/>
                  </a:lnTo>
                  <a:lnTo>
                    <a:pt x="104330" y="513080"/>
                  </a:lnTo>
                  <a:lnTo>
                    <a:pt x="99275" y="513080"/>
                  </a:lnTo>
                  <a:lnTo>
                    <a:pt x="101358" y="519125"/>
                  </a:lnTo>
                  <a:lnTo>
                    <a:pt x="101422" y="519493"/>
                  </a:lnTo>
                  <a:lnTo>
                    <a:pt x="99542" y="523240"/>
                  </a:lnTo>
                  <a:lnTo>
                    <a:pt x="95453" y="524510"/>
                  </a:lnTo>
                  <a:lnTo>
                    <a:pt x="94195" y="524510"/>
                  </a:lnTo>
                  <a:lnTo>
                    <a:pt x="94805" y="528320"/>
                  </a:lnTo>
                  <a:lnTo>
                    <a:pt x="93459" y="530860"/>
                  </a:lnTo>
                  <a:lnTo>
                    <a:pt x="90932" y="532130"/>
                  </a:lnTo>
                  <a:lnTo>
                    <a:pt x="91224" y="532130"/>
                  </a:lnTo>
                  <a:lnTo>
                    <a:pt x="91427" y="533400"/>
                  </a:lnTo>
                  <a:lnTo>
                    <a:pt x="92113" y="533400"/>
                  </a:lnTo>
                  <a:lnTo>
                    <a:pt x="92671" y="532130"/>
                  </a:lnTo>
                  <a:lnTo>
                    <a:pt x="101282" y="532130"/>
                  </a:lnTo>
                  <a:lnTo>
                    <a:pt x="102260" y="533400"/>
                  </a:lnTo>
                  <a:lnTo>
                    <a:pt x="104622" y="533400"/>
                  </a:lnTo>
                  <a:lnTo>
                    <a:pt x="104152" y="532130"/>
                  </a:lnTo>
                  <a:lnTo>
                    <a:pt x="103352" y="528320"/>
                  </a:lnTo>
                  <a:lnTo>
                    <a:pt x="104990" y="525780"/>
                  </a:lnTo>
                  <a:lnTo>
                    <a:pt x="112141" y="525780"/>
                  </a:lnTo>
                  <a:lnTo>
                    <a:pt x="116281" y="524510"/>
                  </a:lnTo>
                  <a:lnTo>
                    <a:pt x="119926" y="525780"/>
                  </a:lnTo>
                  <a:lnTo>
                    <a:pt x="121805" y="532130"/>
                  </a:lnTo>
                  <a:lnTo>
                    <a:pt x="120472" y="535940"/>
                  </a:lnTo>
                  <a:lnTo>
                    <a:pt x="117919" y="537210"/>
                  </a:lnTo>
                  <a:lnTo>
                    <a:pt x="118656" y="537210"/>
                  </a:lnTo>
                  <a:lnTo>
                    <a:pt x="118948" y="538480"/>
                  </a:lnTo>
                  <a:lnTo>
                    <a:pt x="119316" y="538480"/>
                  </a:lnTo>
                  <a:lnTo>
                    <a:pt x="119735" y="537210"/>
                  </a:lnTo>
                  <a:lnTo>
                    <a:pt x="122021" y="537210"/>
                  </a:lnTo>
                  <a:lnTo>
                    <a:pt x="123774" y="538480"/>
                  </a:lnTo>
                  <a:lnTo>
                    <a:pt x="124256" y="541020"/>
                  </a:lnTo>
                  <a:lnTo>
                    <a:pt x="124028" y="542290"/>
                  </a:lnTo>
                  <a:lnTo>
                    <a:pt x="123545" y="542290"/>
                  </a:lnTo>
                  <a:lnTo>
                    <a:pt x="124472" y="543560"/>
                  </a:lnTo>
                  <a:lnTo>
                    <a:pt x="125349" y="543560"/>
                  </a:lnTo>
                  <a:lnTo>
                    <a:pt x="126072" y="544830"/>
                  </a:lnTo>
                  <a:lnTo>
                    <a:pt x="126923" y="543560"/>
                  </a:lnTo>
                  <a:lnTo>
                    <a:pt x="132537" y="543560"/>
                  </a:lnTo>
                  <a:lnTo>
                    <a:pt x="135623" y="546100"/>
                  </a:lnTo>
                  <a:lnTo>
                    <a:pt x="135953" y="548640"/>
                  </a:lnTo>
                  <a:lnTo>
                    <a:pt x="136677" y="549910"/>
                  </a:lnTo>
                  <a:lnTo>
                    <a:pt x="137756" y="549910"/>
                  </a:lnTo>
                  <a:lnTo>
                    <a:pt x="137337" y="546100"/>
                  </a:lnTo>
                  <a:lnTo>
                    <a:pt x="139700" y="543560"/>
                  </a:lnTo>
                  <a:lnTo>
                    <a:pt x="143967" y="542290"/>
                  </a:lnTo>
                  <a:lnTo>
                    <a:pt x="144881" y="542290"/>
                  </a:lnTo>
                  <a:lnTo>
                    <a:pt x="145669" y="543471"/>
                  </a:lnTo>
                  <a:lnTo>
                    <a:pt x="145122" y="541020"/>
                  </a:lnTo>
                  <a:lnTo>
                    <a:pt x="146113" y="539750"/>
                  </a:lnTo>
                  <a:lnTo>
                    <a:pt x="149669" y="538480"/>
                  </a:lnTo>
                  <a:lnTo>
                    <a:pt x="151561" y="539750"/>
                  </a:lnTo>
                  <a:lnTo>
                    <a:pt x="152463" y="542290"/>
                  </a:lnTo>
                  <a:lnTo>
                    <a:pt x="152171" y="543560"/>
                  </a:lnTo>
                  <a:lnTo>
                    <a:pt x="151536" y="543560"/>
                  </a:lnTo>
                  <a:lnTo>
                    <a:pt x="151638" y="544830"/>
                  </a:lnTo>
                  <a:lnTo>
                    <a:pt x="151790" y="544830"/>
                  </a:lnTo>
                  <a:lnTo>
                    <a:pt x="152374" y="546100"/>
                  </a:lnTo>
                  <a:lnTo>
                    <a:pt x="151447" y="548640"/>
                  </a:lnTo>
                  <a:lnTo>
                    <a:pt x="149783" y="548640"/>
                  </a:lnTo>
                  <a:lnTo>
                    <a:pt x="149669" y="549910"/>
                  </a:lnTo>
                  <a:lnTo>
                    <a:pt x="149428" y="551180"/>
                  </a:lnTo>
                  <a:lnTo>
                    <a:pt x="151739" y="551180"/>
                  </a:lnTo>
                  <a:lnTo>
                    <a:pt x="153670" y="553720"/>
                  </a:lnTo>
                  <a:lnTo>
                    <a:pt x="154520" y="557110"/>
                  </a:lnTo>
                  <a:lnTo>
                    <a:pt x="154533" y="558800"/>
                  </a:lnTo>
                  <a:lnTo>
                    <a:pt x="154114" y="558800"/>
                  </a:lnTo>
                  <a:lnTo>
                    <a:pt x="154889" y="560070"/>
                  </a:lnTo>
                  <a:lnTo>
                    <a:pt x="155321" y="561238"/>
                  </a:lnTo>
                  <a:lnTo>
                    <a:pt x="155397" y="563880"/>
                  </a:lnTo>
                  <a:lnTo>
                    <a:pt x="155143" y="565150"/>
                  </a:lnTo>
                  <a:lnTo>
                    <a:pt x="154698" y="566420"/>
                  </a:lnTo>
                  <a:lnTo>
                    <a:pt x="157632" y="566420"/>
                  </a:lnTo>
                  <a:lnTo>
                    <a:pt x="159943" y="568960"/>
                  </a:lnTo>
                  <a:lnTo>
                    <a:pt x="160223" y="575310"/>
                  </a:lnTo>
                  <a:lnTo>
                    <a:pt x="157568" y="577850"/>
                  </a:lnTo>
                  <a:lnTo>
                    <a:pt x="150190" y="577850"/>
                  </a:lnTo>
                  <a:lnTo>
                    <a:pt x="149491" y="579120"/>
                  </a:lnTo>
                  <a:lnTo>
                    <a:pt x="148158" y="579120"/>
                  </a:lnTo>
                  <a:lnTo>
                    <a:pt x="147459" y="580390"/>
                  </a:lnTo>
                  <a:lnTo>
                    <a:pt x="145300" y="580390"/>
                  </a:lnTo>
                  <a:lnTo>
                    <a:pt x="145923" y="581660"/>
                  </a:lnTo>
                  <a:lnTo>
                    <a:pt x="146418" y="582930"/>
                  </a:lnTo>
                  <a:lnTo>
                    <a:pt x="147548" y="586740"/>
                  </a:lnTo>
                  <a:lnTo>
                    <a:pt x="145402" y="590550"/>
                  </a:lnTo>
                  <a:lnTo>
                    <a:pt x="141820" y="591820"/>
                  </a:lnTo>
                  <a:lnTo>
                    <a:pt x="140766" y="593051"/>
                  </a:lnTo>
                  <a:lnTo>
                    <a:pt x="138887" y="594360"/>
                  </a:lnTo>
                  <a:lnTo>
                    <a:pt x="133070" y="594360"/>
                  </a:lnTo>
                  <a:lnTo>
                    <a:pt x="130835" y="592543"/>
                  </a:lnTo>
                  <a:lnTo>
                    <a:pt x="130810" y="595630"/>
                  </a:lnTo>
                  <a:lnTo>
                    <a:pt x="130568" y="595630"/>
                  </a:lnTo>
                  <a:lnTo>
                    <a:pt x="132245" y="596900"/>
                  </a:lnTo>
                  <a:lnTo>
                    <a:pt x="133540" y="598170"/>
                  </a:lnTo>
                  <a:lnTo>
                    <a:pt x="134099" y="601980"/>
                  </a:lnTo>
                  <a:lnTo>
                    <a:pt x="132143" y="604520"/>
                  </a:lnTo>
                  <a:lnTo>
                    <a:pt x="126644" y="605790"/>
                  </a:lnTo>
                  <a:lnTo>
                    <a:pt x="124142" y="603250"/>
                  </a:lnTo>
                  <a:lnTo>
                    <a:pt x="123710" y="599440"/>
                  </a:lnTo>
                  <a:lnTo>
                    <a:pt x="123863" y="599440"/>
                  </a:lnTo>
                  <a:lnTo>
                    <a:pt x="124129" y="598170"/>
                  </a:lnTo>
                  <a:lnTo>
                    <a:pt x="122339" y="598170"/>
                  </a:lnTo>
                  <a:lnTo>
                    <a:pt x="121018" y="596900"/>
                  </a:lnTo>
                  <a:lnTo>
                    <a:pt x="120942" y="595630"/>
                  </a:lnTo>
                  <a:lnTo>
                    <a:pt x="120865" y="594360"/>
                  </a:lnTo>
                  <a:lnTo>
                    <a:pt x="120777" y="591769"/>
                  </a:lnTo>
                  <a:lnTo>
                    <a:pt x="121894" y="590550"/>
                  </a:lnTo>
                  <a:lnTo>
                    <a:pt x="123672" y="589280"/>
                  </a:lnTo>
                  <a:lnTo>
                    <a:pt x="123355" y="589280"/>
                  </a:lnTo>
                  <a:lnTo>
                    <a:pt x="123126" y="588010"/>
                  </a:lnTo>
                  <a:lnTo>
                    <a:pt x="123126" y="586740"/>
                  </a:lnTo>
                  <a:lnTo>
                    <a:pt x="122859" y="585470"/>
                  </a:lnTo>
                  <a:lnTo>
                    <a:pt x="124218" y="584200"/>
                  </a:lnTo>
                  <a:lnTo>
                    <a:pt x="127914" y="582930"/>
                  </a:lnTo>
                  <a:lnTo>
                    <a:pt x="129578" y="584200"/>
                  </a:lnTo>
                  <a:lnTo>
                    <a:pt x="129768" y="586536"/>
                  </a:lnTo>
                  <a:lnTo>
                    <a:pt x="130035" y="585470"/>
                  </a:lnTo>
                  <a:lnTo>
                    <a:pt x="131368" y="582930"/>
                  </a:lnTo>
                  <a:lnTo>
                    <a:pt x="133261" y="581660"/>
                  </a:lnTo>
                  <a:lnTo>
                    <a:pt x="133489" y="580390"/>
                  </a:lnTo>
                  <a:lnTo>
                    <a:pt x="133718" y="579120"/>
                  </a:lnTo>
                  <a:lnTo>
                    <a:pt x="129082" y="579120"/>
                  </a:lnTo>
                  <a:lnTo>
                    <a:pt x="126174" y="576719"/>
                  </a:lnTo>
                  <a:lnTo>
                    <a:pt x="124726" y="579120"/>
                  </a:lnTo>
                  <a:lnTo>
                    <a:pt x="120650" y="580390"/>
                  </a:lnTo>
                  <a:lnTo>
                    <a:pt x="119214" y="580390"/>
                  </a:lnTo>
                  <a:lnTo>
                    <a:pt x="118059" y="579120"/>
                  </a:lnTo>
                  <a:lnTo>
                    <a:pt x="117563" y="582930"/>
                  </a:lnTo>
                  <a:lnTo>
                    <a:pt x="114935" y="585470"/>
                  </a:lnTo>
                  <a:lnTo>
                    <a:pt x="109143" y="585470"/>
                  </a:lnTo>
                  <a:lnTo>
                    <a:pt x="109143" y="591820"/>
                  </a:lnTo>
                  <a:lnTo>
                    <a:pt x="107861" y="593051"/>
                  </a:lnTo>
                  <a:lnTo>
                    <a:pt x="105981" y="594360"/>
                  </a:lnTo>
                  <a:lnTo>
                    <a:pt x="104990" y="594360"/>
                  </a:lnTo>
                  <a:lnTo>
                    <a:pt x="105219" y="598170"/>
                  </a:lnTo>
                  <a:lnTo>
                    <a:pt x="103136" y="600710"/>
                  </a:lnTo>
                  <a:lnTo>
                    <a:pt x="97599" y="600710"/>
                  </a:lnTo>
                  <a:lnTo>
                    <a:pt x="95199" y="598170"/>
                  </a:lnTo>
                  <a:lnTo>
                    <a:pt x="94919" y="594360"/>
                  </a:lnTo>
                  <a:lnTo>
                    <a:pt x="94843" y="593051"/>
                  </a:lnTo>
                  <a:lnTo>
                    <a:pt x="96913" y="590550"/>
                  </a:lnTo>
                  <a:lnTo>
                    <a:pt x="101536" y="590550"/>
                  </a:lnTo>
                  <a:lnTo>
                    <a:pt x="102311" y="591769"/>
                  </a:lnTo>
                  <a:lnTo>
                    <a:pt x="102235" y="590550"/>
                  </a:lnTo>
                  <a:lnTo>
                    <a:pt x="102006" y="589280"/>
                  </a:lnTo>
                  <a:lnTo>
                    <a:pt x="103314" y="588010"/>
                  </a:lnTo>
                  <a:lnTo>
                    <a:pt x="107022" y="586740"/>
                  </a:lnTo>
                  <a:lnTo>
                    <a:pt x="108699" y="588010"/>
                  </a:lnTo>
                  <a:lnTo>
                    <a:pt x="109143" y="591820"/>
                  </a:lnTo>
                  <a:lnTo>
                    <a:pt x="109143" y="585470"/>
                  </a:lnTo>
                  <a:lnTo>
                    <a:pt x="108762" y="585470"/>
                  </a:lnTo>
                  <a:lnTo>
                    <a:pt x="106273" y="582930"/>
                  </a:lnTo>
                  <a:lnTo>
                    <a:pt x="105384" y="580390"/>
                  </a:lnTo>
                  <a:lnTo>
                    <a:pt x="104521" y="580390"/>
                  </a:lnTo>
                  <a:lnTo>
                    <a:pt x="103809" y="579120"/>
                  </a:lnTo>
                  <a:lnTo>
                    <a:pt x="103339" y="577850"/>
                  </a:lnTo>
                  <a:lnTo>
                    <a:pt x="102755" y="579120"/>
                  </a:lnTo>
                  <a:lnTo>
                    <a:pt x="99987" y="579120"/>
                  </a:lnTo>
                  <a:lnTo>
                    <a:pt x="100380" y="580390"/>
                  </a:lnTo>
                  <a:lnTo>
                    <a:pt x="101371" y="584200"/>
                  </a:lnTo>
                  <a:lnTo>
                    <a:pt x="99847" y="586740"/>
                  </a:lnTo>
                  <a:lnTo>
                    <a:pt x="95923" y="588010"/>
                  </a:lnTo>
                  <a:lnTo>
                    <a:pt x="94653" y="588010"/>
                  </a:lnTo>
                  <a:lnTo>
                    <a:pt x="93560" y="586740"/>
                  </a:lnTo>
                  <a:lnTo>
                    <a:pt x="93586" y="588010"/>
                  </a:lnTo>
                  <a:lnTo>
                    <a:pt x="92710" y="589280"/>
                  </a:lnTo>
                  <a:lnTo>
                    <a:pt x="90817" y="590550"/>
                  </a:lnTo>
                  <a:lnTo>
                    <a:pt x="90538" y="590550"/>
                  </a:lnTo>
                  <a:lnTo>
                    <a:pt x="90957" y="591769"/>
                  </a:lnTo>
                  <a:lnTo>
                    <a:pt x="91008" y="594360"/>
                  </a:lnTo>
                  <a:lnTo>
                    <a:pt x="90779" y="594360"/>
                  </a:lnTo>
                  <a:lnTo>
                    <a:pt x="90449" y="595630"/>
                  </a:lnTo>
                  <a:lnTo>
                    <a:pt x="90982" y="595630"/>
                  </a:lnTo>
                  <a:lnTo>
                    <a:pt x="91300" y="596900"/>
                  </a:lnTo>
                  <a:lnTo>
                    <a:pt x="91160" y="598170"/>
                  </a:lnTo>
                  <a:lnTo>
                    <a:pt x="90830" y="598170"/>
                  </a:lnTo>
                  <a:lnTo>
                    <a:pt x="95935" y="600710"/>
                  </a:lnTo>
                  <a:lnTo>
                    <a:pt x="101168" y="603250"/>
                  </a:lnTo>
                  <a:lnTo>
                    <a:pt x="106451" y="604494"/>
                  </a:lnTo>
                  <a:lnTo>
                    <a:pt x="106375" y="603250"/>
                  </a:lnTo>
                  <a:lnTo>
                    <a:pt x="106616" y="603250"/>
                  </a:lnTo>
                  <a:lnTo>
                    <a:pt x="106972" y="601980"/>
                  </a:lnTo>
                  <a:lnTo>
                    <a:pt x="106553" y="601980"/>
                  </a:lnTo>
                  <a:lnTo>
                    <a:pt x="106210" y="600710"/>
                  </a:lnTo>
                  <a:lnTo>
                    <a:pt x="105524" y="598170"/>
                  </a:lnTo>
                  <a:lnTo>
                    <a:pt x="106540" y="596900"/>
                  </a:lnTo>
                  <a:lnTo>
                    <a:pt x="110121" y="595630"/>
                  </a:lnTo>
                  <a:lnTo>
                    <a:pt x="112001" y="596900"/>
                  </a:lnTo>
                  <a:lnTo>
                    <a:pt x="112560" y="599440"/>
                  </a:lnTo>
                  <a:lnTo>
                    <a:pt x="114528" y="599440"/>
                  </a:lnTo>
                  <a:lnTo>
                    <a:pt x="116243" y="600710"/>
                  </a:lnTo>
                  <a:lnTo>
                    <a:pt x="116840" y="601980"/>
                  </a:lnTo>
                  <a:lnTo>
                    <a:pt x="119786" y="601980"/>
                  </a:lnTo>
                  <a:lnTo>
                    <a:pt x="122047" y="604494"/>
                  </a:lnTo>
                  <a:lnTo>
                    <a:pt x="122123" y="608330"/>
                  </a:lnTo>
                  <a:lnTo>
                    <a:pt x="121869" y="608330"/>
                  </a:lnTo>
                  <a:lnTo>
                    <a:pt x="140830" y="612140"/>
                  </a:lnTo>
                  <a:lnTo>
                    <a:pt x="139192" y="610870"/>
                  </a:lnTo>
                  <a:lnTo>
                    <a:pt x="138023" y="609600"/>
                  </a:lnTo>
                  <a:lnTo>
                    <a:pt x="137960" y="605790"/>
                  </a:lnTo>
                  <a:lnTo>
                    <a:pt x="137960" y="604494"/>
                  </a:lnTo>
                  <a:lnTo>
                    <a:pt x="140144" y="601980"/>
                  </a:lnTo>
                  <a:lnTo>
                    <a:pt x="143954" y="601980"/>
                  </a:lnTo>
                  <a:lnTo>
                    <a:pt x="143713" y="596900"/>
                  </a:lnTo>
                  <a:lnTo>
                    <a:pt x="145872" y="594360"/>
                  </a:lnTo>
                  <a:lnTo>
                    <a:pt x="151168" y="594360"/>
                  </a:lnTo>
                  <a:lnTo>
                    <a:pt x="151765" y="593090"/>
                  </a:lnTo>
                  <a:lnTo>
                    <a:pt x="154317" y="593090"/>
                  </a:lnTo>
                  <a:lnTo>
                    <a:pt x="155981" y="594360"/>
                  </a:lnTo>
                  <a:lnTo>
                    <a:pt x="156337" y="598170"/>
                  </a:lnTo>
                  <a:lnTo>
                    <a:pt x="155232" y="599440"/>
                  </a:lnTo>
                  <a:lnTo>
                    <a:pt x="153670" y="600710"/>
                  </a:lnTo>
                  <a:lnTo>
                    <a:pt x="153200" y="601980"/>
                  </a:lnTo>
                  <a:lnTo>
                    <a:pt x="151396" y="604520"/>
                  </a:lnTo>
                  <a:lnTo>
                    <a:pt x="147980" y="604520"/>
                  </a:lnTo>
                  <a:lnTo>
                    <a:pt x="147904" y="608330"/>
                  </a:lnTo>
                  <a:lnTo>
                    <a:pt x="149961" y="608330"/>
                  </a:lnTo>
                  <a:lnTo>
                    <a:pt x="151879" y="609600"/>
                  </a:lnTo>
                  <a:lnTo>
                    <a:pt x="152463" y="612140"/>
                  </a:lnTo>
                  <a:lnTo>
                    <a:pt x="156235" y="612140"/>
                  </a:lnTo>
                  <a:lnTo>
                    <a:pt x="156006" y="610870"/>
                  </a:lnTo>
                  <a:lnTo>
                    <a:pt x="155333" y="609600"/>
                  </a:lnTo>
                  <a:lnTo>
                    <a:pt x="156324" y="607060"/>
                  </a:lnTo>
                  <a:lnTo>
                    <a:pt x="159829" y="605790"/>
                  </a:lnTo>
                  <a:lnTo>
                    <a:pt x="161632" y="607060"/>
                  </a:lnTo>
                  <a:lnTo>
                    <a:pt x="162242" y="608330"/>
                  </a:lnTo>
                  <a:lnTo>
                    <a:pt x="164109" y="608330"/>
                  </a:lnTo>
                  <a:lnTo>
                    <a:pt x="165773" y="609600"/>
                  </a:lnTo>
                  <a:lnTo>
                    <a:pt x="166814" y="610870"/>
                  </a:lnTo>
                  <a:lnTo>
                    <a:pt x="167411" y="610870"/>
                  </a:lnTo>
                  <a:lnTo>
                    <a:pt x="168071" y="609600"/>
                  </a:lnTo>
                  <a:lnTo>
                    <a:pt x="169900" y="609600"/>
                  </a:lnTo>
                  <a:lnTo>
                    <a:pt x="170903" y="610870"/>
                  </a:lnTo>
                  <a:lnTo>
                    <a:pt x="172681" y="610870"/>
                  </a:lnTo>
                  <a:lnTo>
                    <a:pt x="171691" y="609600"/>
                  </a:lnTo>
                  <a:lnTo>
                    <a:pt x="171005" y="608330"/>
                  </a:lnTo>
                  <a:lnTo>
                    <a:pt x="170726" y="605790"/>
                  </a:lnTo>
                  <a:lnTo>
                    <a:pt x="170586" y="604520"/>
                  </a:lnTo>
                  <a:lnTo>
                    <a:pt x="172593" y="601980"/>
                  </a:lnTo>
                  <a:lnTo>
                    <a:pt x="177965" y="601980"/>
                  </a:lnTo>
                  <a:lnTo>
                    <a:pt x="180251" y="603250"/>
                  </a:lnTo>
                  <a:lnTo>
                    <a:pt x="180733" y="605790"/>
                  </a:lnTo>
                  <a:lnTo>
                    <a:pt x="181521" y="605790"/>
                  </a:lnTo>
                  <a:lnTo>
                    <a:pt x="183807" y="604520"/>
                  </a:lnTo>
                  <a:lnTo>
                    <a:pt x="185674" y="605790"/>
                  </a:lnTo>
                  <a:lnTo>
                    <a:pt x="186309" y="608330"/>
                  </a:lnTo>
                  <a:lnTo>
                    <a:pt x="201904" y="604520"/>
                  </a:lnTo>
                  <a:close/>
                </a:path>
                <a:path w="884554" h="612139">
                  <a:moveTo>
                    <a:pt x="211150" y="567486"/>
                  </a:moveTo>
                  <a:lnTo>
                    <a:pt x="211010" y="565467"/>
                  </a:lnTo>
                  <a:lnTo>
                    <a:pt x="210832" y="566420"/>
                  </a:lnTo>
                  <a:lnTo>
                    <a:pt x="211150" y="567486"/>
                  </a:lnTo>
                  <a:close/>
                </a:path>
                <a:path w="884554" h="612139">
                  <a:moveTo>
                    <a:pt x="224332" y="561441"/>
                  </a:moveTo>
                  <a:lnTo>
                    <a:pt x="224193" y="561238"/>
                  </a:lnTo>
                  <a:lnTo>
                    <a:pt x="224332" y="561441"/>
                  </a:lnTo>
                  <a:close/>
                </a:path>
                <a:path w="884554" h="612139">
                  <a:moveTo>
                    <a:pt x="227609" y="593090"/>
                  </a:moveTo>
                  <a:lnTo>
                    <a:pt x="227203" y="591820"/>
                  </a:lnTo>
                  <a:lnTo>
                    <a:pt x="227584" y="589280"/>
                  </a:lnTo>
                  <a:lnTo>
                    <a:pt x="225615" y="589280"/>
                  </a:lnTo>
                  <a:lnTo>
                    <a:pt x="223786" y="588010"/>
                  </a:lnTo>
                  <a:lnTo>
                    <a:pt x="223088" y="585470"/>
                  </a:lnTo>
                  <a:lnTo>
                    <a:pt x="223354" y="584200"/>
                  </a:lnTo>
                  <a:lnTo>
                    <a:pt x="219506" y="584200"/>
                  </a:lnTo>
                  <a:lnTo>
                    <a:pt x="216230" y="581660"/>
                  </a:lnTo>
                  <a:lnTo>
                    <a:pt x="215785" y="577850"/>
                  </a:lnTo>
                  <a:lnTo>
                    <a:pt x="213880" y="576580"/>
                  </a:lnTo>
                  <a:lnTo>
                    <a:pt x="212547" y="575310"/>
                  </a:lnTo>
                  <a:lnTo>
                    <a:pt x="212471" y="571500"/>
                  </a:lnTo>
                  <a:lnTo>
                    <a:pt x="212585" y="570230"/>
                  </a:lnTo>
                  <a:lnTo>
                    <a:pt x="212026" y="570230"/>
                  </a:lnTo>
                  <a:lnTo>
                    <a:pt x="211696" y="569252"/>
                  </a:lnTo>
                  <a:lnTo>
                    <a:pt x="211150" y="567486"/>
                  </a:lnTo>
                  <a:lnTo>
                    <a:pt x="211340" y="570230"/>
                  </a:lnTo>
                  <a:lnTo>
                    <a:pt x="209664" y="572770"/>
                  </a:lnTo>
                  <a:lnTo>
                    <a:pt x="207365" y="574040"/>
                  </a:lnTo>
                  <a:lnTo>
                    <a:pt x="206489" y="575310"/>
                  </a:lnTo>
                  <a:lnTo>
                    <a:pt x="205181" y="575310"/>
                  </a:lnTo>
                  <a:lnTo>
                    <a:pt x="201447" y="576580"/>
                  </a:lnTo>
                  <a:lnTo>
                    <a:pt x="199339" y="576580"/>
                  </a:lnTo>
                  <a:lnTo>
                    <a:pt x="197777" y="575310"/>
                  </a:lnTo>
                  <a:lnTo>
                    <a:pt x="197180" y="576580"/>
                  </a:lnTo>
                  <a:lnTo>
                    <a:pt x="196138" y="576580"/>
                  </a:lnTo>
                  <a:lnTo>
                    <a:pt x="192138" y="577850"/>
                  </a:lnTo>
                  <a:lnTo>
                    <a:pt x="189331" y="576580"/>
                  </a:lnTo>
                  <a:lnTo>
                    <a:pt x="188620" y="574040"/>
                  </a:lnTo>
                  <a:lnTo>
                    <a:pt x="183591" y="574040"/>
                  </a:lnTo>
                  <a:lnTo>
                    <a:pt x="185115" y="575310"/>
                  </a:lnTo>
                  <a:lnTo>
                    <a:pt x="185445" y="579120"/>
                  </a:lnTo>
                  <a:lnTo>
                    <a:pt x="185432" y="580390"/>
                  </a:lnTo>
                  <a:lnTo>
                    <a:pt x="185140" y="581660"/>
                  </a:lnTo>
                  <a:lnTo>
                    <a:pt x="186194" y="582930"/>
                  </a:lnTo>
                  <a:lnTo>
                    <a:pt x="186867" y="584200"/>
                  </a:lnTo>
                  <a:lnTo>
                    <a:pt x="186982" y="587463"/>
                  </a:lnTo>
                  <a:lnTo>
                    <a:pt x="186905" y="588276"/>
                  </a:lnTo>
                  <a:lnTo>
                    <a:pt x="186524" y="589280"/>
                  </a:lnTo>
                  <a:lnTo>
                    <a:pt x="185686" y="590550"/>
                  </a:lnTo>
                  <a:lnTo>
                    <a:pt x="186042" y="590550"/>
                  </a:lnTo>
                  <a:lnTo>
                    <a:pt x="187985" y="589280"/>
                  </a:lnTo>
                  <a:lnTo>
                    <a:pt x="189801" y="590550"/>
                  </a:lnTo>
                  <a:lnTo>
                    <a:pt x="191160" y="591820"/>
                  </a:lnTo>
                  <a:lnTo>
                    <a:pt x="191122" y="589280"/>
                  </a:lnTo>
                  <a:lnTo>
                    <a:pt x="192887" y="586740"/>
                  </a:lnTo>
                  <a:lnTo>
                    <a:pt x="197866" y="585470"/>
                  </a:lnTo>
                  <a:lnTo>
                    <a:pt x="200177" y="586740"/>
                  </a:lnTo>
                  <a:lnTo>
                    <a:pt x="201574" y="588010"/>
                  </a:lnTo>
                  <a:lnTo>
                    <a:pt x="201803" y="588010"/>
                  </a:lnTo>
                  <a:lnTo>
                    <a:pt x="202399" y="586740"/>
                  </a:lnTo>
                  <a:lnTo>
                    <a:pt x="203365" y="586740"/>
                  </a:lnTo>
                  <a:lnTo>
                    <a:pt x="204546" y="585470"/>
                  </a:lnTo>
                  <a:lnTo>
                    <a:pt x="208610" y="585470"/>
                  </a:lnTo>
                  <a:lnTo>
                    <a:pt x="209753" y="586740"/>
                  </a:lnTo>
                  <a:lnTo>
                    <a:pt x="212344" y="586740"/>
                  </a:lnTo>
                  <a:lnTo>
                    <a:pt x="214706" y="588010"/>
                  </a:lnTo>
                  <a:lnTo>
                    <a:pt x="215671" y="591769"/>
                  </a:lnTo>
                  <a:lnTo>
                    <a:pt x="215747" y="593090"/>
                  </a:lnTo>
                  <a:lnTo>
                    <a:pt x="216306" y="593090"/>
                  </a:lnTo>
                  <a:lnTo>
                    <a:pt x="216433" y="590550"/>
                  </a:lnTo>
                  <a:lnTo>
                    <a:pt x="217843" y="589280"/>
                  </a:lnTo>
                  <a:lnTo>
                    <a:pt x="222707" y="588010"/>
                  </a:lnTo>
                  <a:lnTo>
                    <a:pt x="225437" y="589280"/>
                  </a:lnTo>
                  <a:lnTo>
                    <a:pt x="226275" y="593090"/>
                  </a:lnTo>
                  <a:lnTo>
                    <a:pt x="226123" y="594360"/>
                  </a:lnTo>
                  <a:lnTo>
                    <a:pt x="227609" y="593090"/>
                  </a:lnTo>
                  <a:close/>
                </a:path>
                <a:path w="884554" h="612139">
                  <a:moveTo>
                    <a:pt x="228523" y="588010"/>
                  </a:moveTo>
                  <a:lnTo>
                    <a:pt x="227584" y="589280"/>
                  </a:lnTo>
                  <a:lnTo>
                    <a:pt x="228193" y="589280"/>
                  </a:lnTo>
                  <a:lnTo>
                    <a:pt x="228523" y="588010"/>
                  </a:lnTo>
                  <a:close/>
                </a:path>
                <a:path w="884554" h="612139">
                  <a:moveTo>
                    <a:pt x="237807" y="557110"/>
                  </a:moveTo>
                  <a:lnTo>
                    <a:pt x="235991" y="556260"/>
                  </a:lnTo>
                  <a:lnTo>
                    <a:pt x="234746" y="556666"/>
                  </a:lnTo>
                  <a:lnTo>
                    <a:pt x="235978" y="557530"/>
                  </a:lnTo>
                  <a:lnTo>
                    <a:pt x="237807" y="557110"/>
                  </a:lnTo>
                  <a:close/>
                </a:path>
                <a:path w="884554" h="612139">
                  <a:moveTo>
                    <a:pt x="238671" y="579120"/>
                  </a:moveTo>
                  <a:lnTo>
                    <a:pt x="238188" y="579120"/>
                  </a:lnTo>
                  <a:lnTo>
                    <a:pt x="237858" y="577850"/>
                  </a:lnTo>
                  <a:lnTo>
                    <a:pt x="237731" y="574827"/>
                  </a:lnTo>
                  <a:lnTo>
                    <a:pt x="237934" y="574040"/>
                  </a:lnTo>
                  <a:lnTo>
                    <a:pt x="238582" y="572770"/>
                  </a:lnTo>
                  <a:lnTo>
                    <a:pt x="238417" y="572770"/>
                  </a:lnTo>
                  <a:lnTo>
                    <a:pt x="238404" y="571500"/>
                  </a:lnTo>
                  <a:lnTo>
                    <a:pt x="237794" y="571500"/>
                  </a:lnTo>
                  <a:lnTo>
                    <a:pt x="237312" y="570230"/>
                  </a:lnTo>
                  <a:lnTo>
                    <a:pt x="236931" y="570230"/>
                  </a:lnTo>
                  <a:lnTo>
                    <a:pt x="236321" y="568960"/>
                  </a:lnTo>
                  <a:lnTo>
                    <a:pt x="235839" y="568960"/>
                  </a:lnTo>
                  <a:lnTo>
                    <a:pt x="235445" y="567690"/>
                  </a:lnTo>
                  <a:lnTo>
                    <a:pt x="235381" y="566420"/>
                  </a:lnTo>
                  <a:lnTo>
                    <a:pt x="232791" y="566420"/>
                  </a:lnTo>
                  <a:lnTo>
                    <a:pt x="230289" y="565150"/>
                  </a:lnTo>
                  <a:lnTo>
                    <a:pt x="229565" y="562610"/>
                  </a:lnTo>
                  <a:lnTo>
                    <a:pt x="229603" y="561340"/>
                  </a:lnTo>
                  <a:lnTo>
                    <a:pt x="229069" y="562610"/>
                  </a:lnTo>
                  <a:lnTo>
                    <a:pt x="225818" y="562610"/>
                  </a:lnTo>
                  <a:lnTo>
                    <a:pt x="224332" y="561441"/>
                  </a:lnTo>
                  <a:lnTo>
                    <a:pt x="224688" y="565150"/>
                  </a:lnTo>
                  <a:lnTo>
                    <a:pt x="224586" y="567690"/>
                  </a:lnTo>
                  <a:lnTo>
                    <a:pt x="224167" y="568960"/>
                  </a:lnTo>
                  <a:lnTo>
                    <a:pt x="224942" y="568960"/>
                  </a:lnTo>
                  <a:lnTo>
                    <a:pt x="225386" y="570128"/>
                  </a:lnTo>
                  <a:lnTo>
                    <a:pt x="225463" y="570547"/>
                  </a:lnTo>
                  <a:lnTo>
                    <a:pt x="225539" y="571500"/>
                  </a:lnTo>
                  <a:lnTo>
                    <a:pt x="226021" y="571500"/>
                  </a:lnTo>
                  <a:lnTo>
                    <a:pt x="226250" y="572770"/>
                  </a:lnTo>
                  <a:lnTo>
                    <a:pt x="226212" y="571500"/>
                  </a:lnTo>
                  <a:lnTo>
                    <a:pt x="226225" y="570128"/>
                  </a:lnTo>
                  <a:lnTo>
                    <a:pt x="227584" y="568960"/>
                  </a:lnTo>
                  <a:lnTo>
                    <a:pt x="231317" y="568960"/>
                  </a:lnTo>
                  <a:lnTo>
                    <a:pt x="232841" y="570230"/>
                  </a:lnTo>
                  <a:lnTo>
                    <a:pt x="232905" y="574040"/>
                  </a:lnTo>
                  <a:lnTo>
                    <a:pt x="231419" y="575310"/>
                  </a:lnTo>
                  <a:lnTo>
                    <a:pt x="228561" y="575310"/>
                  </a:lnTo>
                  <a:lnTo>
                    <a:pt x="228777" y="576580"/>
                  </a:lnTo>
                  <a:lnTo>
                    <a:pt x="229120" y="579120"/>
                  </a:lnTo>
                  <a:lnTo>
                    <a:pt x="228206" y="581660"/>
                  </a:lnTo>
                  <a:lnTo>
                    <a:pt x="226593" y="582930"/>
                  </a:lnTo>
                  <a:lnTo>
                    <a:pt x="229514" y="582930"/>
                  </a:lnTo>
                  <a:lnTo>
                    <a:pt x="230098" y="585470"/>
                  </a:lnTo>
                  <a:lnTo>
                    <a:pt x="229946" y="586740"/>
                  </a:lnTo>
                  <a:lnTo>
                    <a:pt x="230974" y="586740"/>
                  </a:lnTo>
                  <a:lnTo>
                    <a:pt x="233959" y="585470"/>
                  </a:lnTo>
                  <a:lnTo>
                    <a:pt x="236131" y="585470"/>
                  </a:lnTo>
                  <a:lnTo>
                    <a:pt x="237680" y="586740"/>
                  </a:lnTo>
                  <a:lnTo>
                    <a:pt x="238302" y="586740"/>
                  </a:lnTo>
                  <a:lnTo>
                    <a:pt x="237731" y="585470"/>
                  </a:lnTo>
                  <a:lnTo>
                    <a:pt x="237363" y="585470"/>
                  </a:lnTo>
                  <a:lnTo>
                    <a:pt x="237248" y="581660"/>
                  </a:lnTo>
                  <a:lnTo>
                    <a:pt x="237782" y="580390"/>
                  </a:lnTo>
                  <a:lnTo>
                    <a:pt x="238671" y="579120"/>
                  </a:lnTo>
                  <a:close/>
                </a:path>
                <a:path w="884554" h="612139">
                  <a:moveTo>
                    <a:pt x="241160" y="496570"/>
                  </a:moveTo>
                  <a:lnTo>
                    <a:pt x="241122" y="495300"/>
                  </a:lnTo>
                  <a:lnTo>
                    <a:pt x="241046" y="495147"/>
                  </a:lnTo>
                  <a:lnTo>
                    <a:pt x="240766" y="494030"/>
                  </a:lnTo>
                  <a:lnTo>
                    <a:pt x="240512" y="494030"/>
                  </a:lnTo>
                  <a:lnTo>
                    <a:pt x="239877" y="491490"/>
                  </a:lnTo>
                  <a:lnTo>
                    <a:pt x="240741" y="490220"/>
                  </a:lnTo>
                  <a:lnTo>
                    <a:pt x="239674" y="490220"/>
                  </a:lnTo>
                  <a:lnTo>
                    <a:pt x="238150" y="487680"/>
                  </a:lnTo>
                  <a:lnTo>
                    <a:pt x="238099" y="485140"/>
                  </a:lnTo>
                  <a:lnTo>
                    <a:pt x="238086" y="483870"/>
                  </a:lnTo>
                  <a:lnTo>
                    <a:pt x="239560" y="482600"/>
                  </a:lnTo>
                  <a:lnTo>
                    <a:pt x="240868" y="482600"/>
                  </a:lnTo>
                  <a:lnTo>
                    <a:pt x="239636" y="481330"/>
                  </a:lnTo>
                  <a:lnTo>
                    <a:pt x="239153" y="480060"/>
                  </a:lnTo>
                  <a:lnTo>
                    <a:pt x="199351" y="480009"/>
                  </a:lnTo>
                  <a:lnTo>
                    <a:pt x="200164" y="482574"/>
                  </a:lnTo>
                  <a:lnTo>
                    <a:pt x="200152" y="483870"/>
                  </a:lnTo>
                  <a:lnTo>
                    <a:pt x="201041" y="483870"/>
                  </a:lnTo>
                  <a:lnTo>
                    <a:pt x="201701" y="485140"/>
                  </a:lnTo>
                  <a:lnTo>
                    <a:pt x="201841" y="486003"/>
                  </a:lnTo>
                  <a:lnTo>
                    <a:pt x="201803" y="487680"/>
                  </a:lnTo>
                  <a:lnTo>
                    <a:pt x="202704" y="487680"/>
                  </a:lnTo>
                  <a:lnTo>
                    <a:pt x="203022" y="486410"/>
                  </a:lnTo>
                  <a:lnTo>
                    <a:pt x="203847" y="486410"/>
                  </a:lnTo>
                  <a:lnTo>
                    <a:pt x="204901" y="485140"/>
                  </a:lnTo>
                  <a:lnTo>
                    <a:pt x="204457" y="485140"/>
                  </a:lnTo>
                  <a:lnTo>
                    <a:pt x="204343" y="483870"/>
                  </a:lnTo>
                  <a:lnTo>
                    <a:pt x="204254" y="482574"/>
                  </a:lnTo>
                  <a:lnTo>
                    <a:pt x="205562" y="481330"/>
                  </a:lnTo>
                  <a:lnTo>
                    <a:pt x="208038" y="480060"/>
                  </a:lnTo>
                  <a:lnTo>
                    <a:pt x="208584" y="481330"/>
                  </a:lnTo>
                  <a:lnTo>
                    <a:pt x="211378" y="481330"/>
                  </a:lnTo>
                  <a:lnTo>
                    <a:pt x="212877" y="482574"/>
                  </a:lnTo>
                  <a:lnTo>
                    <a:pt x="212966" y="486410"/>
                  </a:lnTo>
                  <a:lnTo>
                    <a:pt x="211493" y="487680"/>
                  </a:lnTo>
                  <a:lnTo>
                    <a:pt x="209257" y="487680"/>
                  </a:lnTo>
                  <a:lnTo>
                    <a:pt x="209410" y="490220"/>
                  </a:lnTo>
                  <a:lnTo>
                    <a:pt x="208013" y="491490"/>
                  </a:lnTo>
                  <a:lnTo>
                    <a:pt x="206133" y="492760"/>
                  </a:lnTo>
                  <a:lnTo>
                    <a:pt x="206984" y="492760"/>
                  </a:lnTo>
                  <a:lnTo>
                    <a:pt x="207606" y="494030"/>
                  </a:lnTo>
                  <a:lnTo>
                    <a:pt x="207822" y="497840"/>
                  </a:lnTo>
                  <a:lnTo>
                    <a:pt x="206794" y="499110"/>
                  </a:lnTo>
                  <a:lnTo>
                    <a:pt x="205206" y="500380"/>
                  </a:lnTo>
                  <a:lnTo>
                    <a:pt x="207784" y="500380"/>
                  </a:lnTo>
                  <a:lnTo>
                    <a:pt x="209880" y="501650"/>
                  </a:lnTo>
                  <a:lnTo>
                    <a:pt x="209969" y="508000"/>
                  </a:lnTo>
                  <a:lnTo>
                    <a:pt x="207759" y="509270"/>
                  </a:lnTo>
                  <a:lnTo>
                    <a:pt x="204673" y="510540"/>
                  </a:lnTo>
                  <a:lnTo>
                    <a:pt x="204393" y="509270"/>
                  </a:lnTo>
                  <a:lnTo>
                    <a:pt x="204089" y="509270"/>
                  </a:lnTo>
                  <a:lnTo>
                    <a:pt x="204508" y="513080"/>
                  </a:lnTo>
                  <a:lnTo>
                    <a:pt x="202145" y="515620"/>
                  </a:lnTo>
                  <a:lnTo>
                    <a:pt x="198323" y="516890"/>
                  </a:lnTo>
                  <a:lnTo>
                    <a:pt x="197815" y="516890"/>
                  </a:lnTo>
                  <a:lnTo>
                    <a:pt x="197942" y="518160"/>
                  </a:lnTo>
                  <a:lnTo>
                    <a:pt x="198920" y="516890"/>
                  </a:lnTo>
                  <a:lnTo>
                    <a:pt x="200088" y="516890"/>
                  </a:lnTo>
                  <a:lnTo>
                    <a:pt x="203796" y="515620"/>
                  </a:lnTo>
                  <a:lnTo>
                    <a:pt x="205981" y="516890"/>
                  </a:lnTo>
                  <a:lnTo>
                    <a:pt x="207251" y="519430"/>
                  </a:lnTo>
                  <a:lnTo>
                    <a:pt x="207822" y="518160"/>
                  </a:lnTo>
                  <a:lnTo>
                    <a:pt x="208876" y="516890"/>
                  </a:lnTo>
                  <a:lnTo>
                    <a:pt x="212026" y="515620"/>
                  </a:lnTo>
                  <a:lnTo>
                    <a:pt x="213753" y="516890"/>
                  </a:lnTo>
                  <a:lnTo>
                    <a:pt x="215011" y="518160"/>
                  </a:lnTo>
                  <a:lnTo>
                    <a:pt x="215125" y="516890"/>
                  </a:lnTo>
                  <a:lnTo>
                    <a:pt x="220294" y="510540"/>
                  </a:lnTo>
                  <a:lnTo>
                    <a:pt x="220662" y="510540"/>
                  </a:lnTo>
                  <a:lnTo>
                    <a:pt x="220535" y="508000"/>
                  </a:lnTo>
                  <a:lnTo>
                    <a:pt x="221348" y="506730"/>
                  </a:lnTo>
                  <a:lnTo>
                    <a:pt x="222592" y="505460"/>
                  </a:lnTo>
                  <a:lnTo>
                    <a:pt x="222300" y="505460"/>
                  </a:lnTo>
                  <a:lnTo>
                    <a:pt x="221907" y="504190"/>
                  </a:lnTo>
                  <a:lnTo>
                    <a:pt x="222427" y="502920"/>
                  </a:lnTo>
                  <a:lnTo>
                    <a:pt x="223431" y="501650"/>
                  </a:lnTo>
                  <a:lnTo>
                    <a:pt x="222923" y="501650"/>
                  </a:lnTo>
                  <a:lnTo>
                    <a:pt x="222402" y="502920"/>
                  </a:lnTo>
                  <a:lnTo>
                    <a:pt x="219062" y="502920"/>
                  </a:lnTo>
                  <a:lnTo>
                    <a:pt x="216585" y="500380"/>
                  </a:lnTo>
                  <a:lnTo>
                    <a:pt x="216230" y="496570"/>
                  </a:lnTo>
                  <a:lnTo>
                    <a:pt x="216369" y="496570"/>
                  </a:lnTo>
                  <a:lnTo>
                    <a:pt x="216611" y="495300"/>
                  </a:lnTo>
                  <a:lnTo>
                    <a:pt x="215849" y="495300"/>
                  </a:lnTo>
                  <a:lnTo>
                    <a:pt x="214591" y="494030"/>
                  </a:lnTo>
                  <a:lnTo>
                    <a:pt x="213588" y="492760"/>
                  </a:lnTo>
                  <a:lnTo>
                    <a:pt x="212547" y="488950"/>
                  </a:lnTo>
                  <a:lnTo>
                    <a:pt x="214185" y="486410"/>
                  </a:lnTo>
                  <a:lnTo>
                    <a:pt x="218960" y="485140"/>
                  </a:lnTo>
                  <a:lnTo>
                    <a:pt x="221043" y="486410"/>
                  </a:lnTo>
                  <a:lnTo>
                    <a:pt x="222199" y="487680"/>
                  </a:lnTo>
                  <a:lnTo>
                    <a:pt x="223050" y="486410"/>
                  </a:lnTo>
                  <a:lnTo>
                    <a:pt x="227507" y="486410"/>
                  </a:lnTo>
                  <a:lnTo>
                    <a:pt x="228206" y="485140"/>
                  </a:lnTo>
                  <a:lnTo>
                    <a:pt x="230886" y="485140"/>
                  </a:lnTo>
                  <a:lnTo>
                    <a:pt x="232498" y="486410"/>
                  </a:lnTo>
                  <a:lnTo>
                    <a:pt x="232702" y="490220"/>
                  </a:lnTo>
                  <a:lnTo>
                    <a:pt x="232244" y="490220"/>
                  </a:lnTo>
                  <a:lnTo>
                    <a:pt x="231597" y="491363"/>
                  </a:lnTo>
                  <a:lnTo>
                    <a:pt x="231736" y="494030"/>
                  </a:lnTo>
                  <a:lnTo>
                    <a:pt x="229844" y="496570"/>
                  </a:lnTo>
                  <a:lnTo>
                    <a:pt x="226288" y="496570"/>
                  </a:lnTo>
                  <a:lnTo>
                    <a:pt x="226402" y="497840"/>
                  </a:lnTo>
                  <a:lnTo>
                    <a:pt x="226428" y="499198"/>
                  </a:lnTo>
                  <a:lnTo>
                    <a:pt x="225513" y="500380"/>
                  </a:lnTo>
                  <a:lnTo>
                    <a:pt x="223951" y="501650"/>
                  </a:lnTo>
                  <a:lnTo>
                    <a:pt x="224434" y="501650"/>
                  </a:lnTo>
                  <a:lnTo>
                    <a:pt x="226187" y="500380"/>
                  </a:lnTo>
                  <a:lnTo>
                    <a:pt x="227634" y="501650"/>
                  </a:lnTo>
                  <a:lnTo>
                    <a:pt x="228371" y="502920"/>
                  </a:lnTo>
                  <a:lnTo>
                    <a:pt x="229717" y="502920"/>
                  </a:lnTo>
                  <a:lnTo>
                    <a:pt x="229997" y="501650"/>
                  </a:lnTo>
                  <a:lnTo>
                    <a:pt x="230632" y="500380"/>
                  </a:lnTo>
                  <a:lnTo>
                    <a:pt x="231267" y="499110"/>
                  </a:lnTo>
                  <a:lnTo>
                    <a:pt x="237045" y="499110"/>
                  </a:lnTo>
                  <a:lnTo>
                    <a:pt x="238315" y="500380"/>
                  </a:lnTo>
                  <a:lnTo>
                    <a:pt x="238252" y="499110"/>
                  </a:lnTo>
                  <a:lnTo>
                    <a:pt x="239344" y="496570"/>
                  </a:lnTo>
                  <a:lnTo>
                    <a:pt x="241160" y="496570"/>
                  </a:lnTo>
                  <a:close/>
                </a:path>
                <a:path w="884554" h="612139">
                  <a:moveTo>
                    <a:pt x="241998" y="489191"/>
                  </a:moveTo>
                  <a:lnTo>
                    <a:pt x="240741" y="490220"/>
                  </a:lnTo>
                  <a:lnTo>
                    <a:pt x="241808" y="490220"/>
                  </a:lnTo>
                  <a:lnTo>
                    <a:pt x="241998" y="489191"/>
                  </a:lnTo>
                  <a:close/>
                </a:path>
                <a:path w="884554" h="612139">
                  <a:moveTo>
                    <a:pt x="242290" y="488950"/>
                  </a:moveTo>
                  <a:lnTo>
                    <a:pt x="242049" y="488950"/>
                  </a:lnTo>
                  <a:lnTo>
                    <a:pt x="241998" y="489191"/>
                  </a:lnTo>
                  <a:lnTo>
                    <a:pt x="242290" y="488950"/>
                  </a:lnTo>
                  <a:close/>
                </a:path>
                <a:path w="884554" h="612139">
                  <a:moveTo>
                    <a:pt x="249745" y="588010"/>
                  </a:moveTo>
                  <a:lnTo>
                    <a:pt x="249504" y="586879"/>
                  </a:lnTo>
                  <a:lnTo>
                    <a:pt x="249555" y="587463"/>
                  </a:lnTo>
                  <a:lnTo>
                    <a:pt x="249707" y="588010"/>
                  </a:lnTo>
                  <a:close/>
                </a:path>
                <a:path w="884554" h="612139">
                  <a:moveTo>
                    <a:pt x="249961" y="589013"/>
                  </a:moveTo>
                  <a:lnTo>
                    <a:pt x="249948" y="588010"/>
                  </a:lnTo>
                  <a:lnTo>
                    <a:pt x="249745" y="588010"/>
                  </a:lnTo>
                  <a:lnTo>
                    <a:pt x="249961" y="589013"/>
                  </a:lnTo>
                  <a:close/>
                </a:path>
                <a:path w="884554" h="612139">
                  <a:moveTo>
                    <a:pt x="250291" y="590550"/>
                  </a:moveTo>
                  <a:lnTo>
                    <a:pt x="249961" y="589013"/>
                  </a:lnTo>
                  <a:lnTo>
                    <a:pt x="249859" y="589280"/>
                  </a:lnTo>
                  <a:lnTo>
                    <a:pt x="249669" y="590550"/>
                  </a:lnTo>
                  <a:lnTo>
                    <a:pt x="250291" y="590550"/>
                  </a:lnTo>
                  <a:close/>
                </a:path>
                <a:path w="884554" h="612139">
                  <a:moveTo>
                    <a:pt x="251028" y="495300"/>
                  </a:moveTo>
                  <a:lnTo>
                    <a:pt x="251015" y="495147"/>
                  </a:lnTo>
                  <a:lnTo>
                    <a:pt x="250913" y="495300"/>
                  </a:lnTo>
                  <a:close/>
                </a:path>
                <a:path w="884554" h="612139">
                  <a:moveTo>
                    <a:pt x="266560" y="482574"/>
                  </a:moveTo>
                  <a:lnTo>
                    <a:pt x="265823" y="481330"/>
                  </a:lnTo>
                  <a:lnTo>
                    <a:pt x="264731" y="481330"/>
                  </a:lnTo>
                  <a:lnTo>
                    <a:pt x="266560" y="482574"/>
                  </a:lnTo>
                  <a:close/>
                </a:path>
                <a:path w="884554" h="612139">
                  <a:moveTo>
                    <a:pt x="266941" y="593051"/>
                  </a:moveTo>
                  <a:lnTo>
                    <a:pt x="266573" y="592912"/>
                  </a:lnTo>
                  <a:lnTo>
                    <a:pt x="266801" y="593090"/>
                  </a:lnTo>
                  <a:lnTo>
                    <a:pt x="266941" y="593051"/>
                  </a:lnTo>
                  <a:close/>
                </a:path>
                <a:path w="884554" h="612139">
                  <a:moveTo>
                    <a:pt x="266966" y="580390"/>
                  </a:moveTo>
                  <a:lnTo>
                    <a:pt x="266712" y="579120"/>
                  </a:lnTo>
                  <a:lnTo>
                    <a:pt x="266484" y="579120"/>
                  </a:lnTo>
                  <a:lnTo>
                    <a:pt x="266128" y="577850"/>
                  </a:lnTo>
                  <a:lnTo>
                    <a:pt x="266065" y="576580"/>
                  </a:lnTo>
                  <a:lnTo>
                    <a:pt x="264553" y="576580"/>
                  </a:lnTo>
                  <a:lnTo>
                    <a:pt x="263347" y="574040"/>
                  </a:lnTo>
                  <a:lnTo>
                    <a:pt x="262420" y="571512"/>
                  </a:lnTo>
                  <a:lnTo>
                    <a:pt x="262509" y="570128"/>
                  </a:lnTo>
                  <a:lnTo>
                    <a:pt x="262902" y="568960"/>
                  </a:lnTo>
                  <a:lnTo>
                    <a:pt x="261200" y="567690"/>
                  </a:lnTo>
                  <a:lnTo>
                    <a:pt x="259842" y="566420"/>
                  </a:lnTo>
                  <a:lnTo>
                    <a:pt x="259283" y="563880"/>
                  </a:lnTo>
                  <a:lnTo>
                    <a:pt x="256438" y="562610"/>
                  </a:lnTo>
                  <a:lnTo>
                    <a:pt x="254304" y="561340"/>
                  </a:lnTo>
                  <a:lnTo>
                    <a:pt x="254165" y="557530"/>
                  </a:lnTo>
                  <a:lnTo>
                    <a:pt x="252958" y="556260"/>
                  </a:lnTo>
                  <a:lnTo>
                    <a:pt x="252082" y="554990"/>
                  </a:lnTo>
                  <a:lnTo>
                    <a:pt x="252018" y="554291"/>
                  </a:lnTo>
                  <a:lnTo>
                    <a:pt x="251904" y="551180"/>
                  </a:lnTo>
                  <a:lnTo>
                    <a:pt x="251231" y="551180"/>
                  </a:lnTo>
                  <a:lnTo>
                    <a:pt x="250698" y="549910"/>
                  </a:lnTo>
                  <a:lnTo>
                    <a:pt x="250317" y="548640"/>
                  </a:lnTo>
                  <a:lnTo>
                    <a:pt x="250596" y="547370"/>
                  </a:lnTo>
                  <a:lnTo>
                    <a:pt x="249186" y="547370"/>
                  </a:lnTo>
                  <a:lnTo>
                    <a:pt x="248056" y="546100"/>
                  </a:lnTo>
                  <a:lnTo>
                    <a:pt x="247777" y="544830"/>
                  </a:lnTo>
                  <a:lnTo>
                    <a:pt x="247510" y="543560"/>
                  </a:lnTo>
                  <a:lnTo>
                    <a:pt x="247332" y="543560"/>
                  </a:lnTo>
                  <a:lnTo>
                    <a:pt x="245452" y="544830"/>
                  </a:lnTo>
                  <a:lnTo>
                    <a:pt x="243598" y="543560"/>
                  </a:lnTo>
                  <a:lnTo>
                    <a:pt x="242697" y="539750"/>
                  </a:lnTo>
                  <a:lnTo>
                    <a:pt x="243446" y="538480"/>
                  </a:lnTo>
                  <a:lnTo>
                    <a:pt x="244779" y="537210"/>
                  </a:lnTo>
                  <a:lnTo>
                    <a:pt x="244792" y="535940"/>
                  </a:lnTo>
                  <a:lnTo>
                    <a:pt x="245122" y="535940"/>
                  </a:lnTo>
                  <a:lnTo>
                    <a:pt x="245732" y="534670"/>
                  </a:lnTo>
                  <a:lnTo>
                    <a:pt x="241719" y="534670"/>
                  </a:lnTo>
                  <a:lnTo>
                    <a:pt x="240957" y="535940"/>
                  </a:lnTo>
                  <a:lnTo>
                    <a:pt x="238696" y="535940"/>
                  </a:lnTo>
                  <a:lnTo>
                    <a:pt x="238937" y="537210"/>
                  </a:lnTo>
                  <a:lnTo>
                    <a:pt x="239115" y="537210"/>
                  </a:lnTo>
                  <a:lnTo>
                    <a:pt x="239382" y="539750"/>
                  </a:lnTo>
                  <a:lnTo>
                    <a:pt x="238658" y="542290"/>
                  </a:lnTo>
                  <a:lnTo>
                    <a:pt x="237388" y="543560"/>
                  </a:lnTo>
                  <a:lnTo>
                    <a:pt x="238887" y="543560"/>
                  </a:lnTo>
                  <a:lnTo>
                    <a:pt x="241376" y="544830"/>
                  </a:lnTo>
                  <a:lnTo>
                    <a:pt x="243319" y="547370"/>
                  </a:lnTo>
                  <a:lnTo>
                    <a:pt x="244081" y="553720"/>
                  </a:lnTo>
                  <a:lnTo>
                    <a:pt x="241515" y="556260"/>
                  </a:lnTo>
                  <a:lnTo>
                    <a:pt x="237807" y="557110"/>
                  </a:lnTo>
                  <a:lnTo>
                    <a:pt x="238709" y="557530"/>
                  </a:lnTo>
                  <a:lnTo>
                    <a:pt x="239395" y="560070"/>
                  </a:lnTo>
                  <a:lnTo>
                    <a:pt x="243636" y="560070"/>
                  </a:lnTo>
                  <a:lnTo>
                    <a:pt x="245122" y="561340"/>
                  </a:lnTo>
                  <a:lnTo>
                    <a:pt x="248158" y="561340"/>
                  </a:lnTo>
                  <a:lnTo>
                    <a:pt x="249682" y="562610"/>
                  </a:lnTo>
                  <a:lnTo>
                    <a:pt x="249631" y="565467"/>
                  </a:lnTo>
                  <a:lnTo>
                    <a:pt x="249415" y="566420"/>
                  </a:lnTo>
                  <a:lnTo>
                    <a:pt x="249008" y="566420"/>
                  </a:lnTo>
                  <a:lnTo>
                    <a:pt x="250024" y="567690"/>
                  </a:lnTo>
                  <a:lnTo>
                    <a:pt x="250825" y="567690"/>
                  </a:lnTo>
                  <a:lnTo>
                    <a:pt x="251345" y="570128"/>
                  </a:lnTo>
                  <a:lnTo>
                    <a:pt x="251485" y="571500"/>
                  </a:lnTo>
                  <a:lnTo>
                    <a:pt x="252272" y="570230"/>
                  </a:lnTo>
                  <a:lnTo>
                    <a:pt x="253517" y="568960"/>
                  </a:lnTo>
                  <a:lnTo>
                    <a:pt x="257810" y="567690"/>
                  </a:lnTo>
                  <a:lnTo>
                    <a:pt x="260311" y="570230"/>
                  </a:lnTo>
                  <a:lnTo>
                    <a:pt x="260972" y="575310"/>
                  </a:lnTo>
                  <a:lnTo>
                    <a:pt x="259016" y="577850"/>
                  </a:lnTo>
                  <a:lnTo>
                    <a:pt x="255854" y="579120"/>
                  </a:lnTo>
                  <a:lnTo>
                    <a:pt x="255473" y="577850"/>
                  </a:lnTo>
                  <a:lnTo>
                    <a:pt x="255092" y="577850"/>
                  </a:lnTo>
                  <a:lnTo>
                    <a:pt x="254723" y="579120"/>
                  </a:lnTo>
                  <a:lnTo>
                    <a:pt x="252615" y="579120"/>
                  </a:lnTo>
                  <a:lnTo>
                    <a:pt x="251447" y="577850"/>
                  </a:lnTo>
                  <a:lnTo>
                    <a:pt x="250825" y="576580"/>
                  </a:lnTo>
                  <a:lnTo>
                    <a:pt x="250685" y="577850"/>
                  </a:lnTo>
                  <a:lnTo>
                    <a:pt x="250215" y="579120"/>
                  </a:lnTo>
                  <a:lnTo>
                    <a:pt x="249516" y="580390"/>
                  </a:lnTo>
                  <a:lnTo>
                    <a:pt x="250050" y="581660"/>
                  </a:lnTo>
                  <a:lnTo>
                    <a:pt x="250405" y="581660"/>
                  </a:lnTo>
                  <a:lnTo>
                    <a:pt x="250520" y="584200"/>
                  </a:lnTo>
                  <a:lnTo>
                    <a:pt x="250101" y="585470"/>
                  </a:lnTo>
                  <a:lnTo>
                    <a:pt x="249478" y="586536"/>
                  </a:lnTo>
                  <a:lnTo>
                    <a:pt x="249491" y="586727"/>
                  </a:lnTo>
                  <a:lnTo>
                    <a:pt x="251498" y="584200"/>
                  </a:lnTo>
                  <a:lnTo>
                    <a:pt x="258140" y="581660"/>
                  </a:lnTo>
                  <a:lnTo>
                    <a:pt x="261493" y="584200"/>
                  </a:lnTo>
                  <a:lnTo>
                    <a:pt x="262826" y="589280"/>
                  </a:lnTo>
                  <a:lnTo>
                    <a:pt x="262216" y="591820"/>
                  </a:lnTo>
                  <a:lnTo>
                    <a:pt x="260870" y="593090"/>
                  </a:lnTo>
                  <a:lnTo>
                    <a:pt x="263880" y="591820"/>
                  </a:lnTo>
                  <a:lnTo>
                    <a:pt x="266573" y="592912"/>
                  </a:lnTo>
                  <a:lnTo>
                    <a:pt x="265188" y="591820"/>
                  </a:lnTo>
                  <a:lnTo>
                    <a:pt x="263575" y="590550"/>
                  </a:lnTo>
                  <a:lnTo>
                    <a:pt x="262915" y="584200"/>
                  </a:lnTo>
                  <a:lnTo>
                    <a:pt x="264515" y="581660"/>
                  </a:lnTo>
                  <a:lnTo>
                    <a:pt x="266966" y="580390"/>
                  </a:lnTo>
                  <a:close/>
                </a:path>
                <a:path w="884554" h="612139">
                  <a:moveTo>
                    <a:pt x="273062" y="519493"/>
                  </a:moveTo>
                  <a:lnTo>
                    <a:pt x="272796" y="518160"/>
                  </a:lnTo>
                  <a:lnTo>
                    <a:pt x="272656" y="518160"/>
                  </a:lnTo>
                  <a:lnTo>
                    <a:pt x="271526" y="519430"/>
                  </a:lnTo>
                  <a:lnTo>
                    <a:pt x="270484" y="518160"/>
                  </a:lnTo>
                  <a:lnTo>
                    <a:pt x="269760" y="518160"/>
                  </a:lnTo>
                  <a:lnTo>
                    <a:pt x="269786" y="520700"/>
                  </a:lnTo>
                  <a:lnTo>
                    <a:pt x="273062" y="519493"/>
                  </a:lnTo>
                  <a:close/>
                </a:path>
                <a:path w="884554" h="612139">
                  <a:moveTo>
                    <a:pt x="274764" y="520700"/>
                  </a:moveTo>
                  <a:lnTo>
                    <a:pt x="273240" y="519430"/>
                  </a:lnTo>
                  <a:lnTo>
                    <a:pt x="273062" y="519493"/>
                  </a:lnTo>
                  <a:lnTo>
                    <a:pt x="273291" y="520700"/>
                  </a:lnTo>
                  <a:lnTo>
                    <a:pt x="274764" y="520700"/>
                  </a:lnTo>
                  <a:close/>
                </a:path>
                <a:path w="884554" h="612139">
                  <a:moveTo>
                    <a:pt x="277507" y="466090"/>
                  </a:moveTo>
                  <a:lnTo>
                    <a:pt x="277456" y="465899"/>
                  </a:lnTo>
                  <a:lnTo>
                    <a:pt x="277329" y="466013"/>
                  </a:lnTo>
                  <a:lnTo>
                    <a:pt x="277266" y="466369"/>
                  </a:lnTo>
                  <a:lnTo>
                    <a:pt x="277507" y="466090"/>
                  </a:lnTo>
                  <a:close/>
                </a:path>
                <a:path w="884554" h="612139">
                  <a:moveTo>
                    <a:pt x="293547" y="515213"/>
                  </a:moveTo>
                  <a:lnTo>
                    <a:pt x="293268" y="514350"/>
                  </a:lnTo>
                  <a:lnTo>
                    <a:pt x="292366" y="514007"/>
                  </a:lnTo>
                  <a:lnTo>
                    <a:pt x="292404" y="514350"/>
                  </a:lnTo>
                  <a:lnTo>
                    <a:pt x="293547" y="515213"/>
                  </a:lnTo>
                  <a:close/>
                </a:path>
                <a:path w="884554" h="612139">
                  <a:moveTo>
                    <a:pt x="319620" y="568960"/>
                  </a:moveTo>
                  <a:lnTo>
                    <a:pt x="319443" y="568960"/>
                  </a:lnTo>
                  <a:lnTo>
                    <a:pt x="319290" y="569252"/>
                  </a:lnTo>
                  <a:lnTo>
                    <a:pt x="319620" y="568960"/>
                  </a:lnTo>
                  <a:close/>
                </a:path>
                <a:path w="884554" h="612139">
                  <a:moveTo>
                    <a:pt x="319938" y="492760"/>
                  </a:moveTo>
                  <a:lnTo>
                    <a:pt x="319290" y="494030"/>
                  </a:lnTo>
                  <a:lnTo>
                    <a:pt x="319938" y="492760"/>
                  </a:lnTo>
                  <a:close/>
                </a:path>
                <a:path w="884554" h="612139">
                  <a:moveTo>
                    <a:pt x="323024" y="593090"/>
                  </a:moveTo>
                  <a:lnTo>
                    <a:pt x="321449" y="591820"/>
                  </a:lnTo>
                  <a:lnTo>
                    <a:pt x="321424" y="589013"/>
                  </a:lnTo>
                  <a:lnTo>
                    <a:pt x="321754" y="588010"/>
                  </a:lnTo>
                  <a:lnTo>
                    <a:pt x="322427" y="588010"/>
                  </a:lnTo>
                  <a:lnTo>
                    <a:pt x="320103" y="586740"/>
                  </a:lnTo>
                  <a:lnTo>
                    <a:pt x="318096" y="585470"/>
                  </a:lnTo>
                  <a:lnTo>
                    <a:pt x="317271" y="582930"/>
                  </a:lnTo>
                  <a:lnTo>
                    <a:pt x="317182" y="581660"/>
                  </a:lnTo>
                  <a:lnTo>
                    <a:pt x="315544" y="581660"/>
                  </a:lnTo>
                  <a:lnTo>
                    <a:pt x="314248" y="580390"/>
                  </a:lnTo>
                  <a:lnTo>
                    <a:pt x="312940" y="574040"/>
                  </a:lnTo>
                  <a:lnTo>
                    <a:pt x="314921" y="571512"/>
                  </a:lnTo>
                  <a:lnTo>
                    <a:pt x="318223" y="570230"/>
                  </a:lnTo>
                  <a:lnTo>
                    <a:pt x="318757" y="570230"/>
                  </a:lnTo>
                  <a:lnTo>
                    <a:pt x="319290" y="569252"/>
                  </a:lnTo>
                  <a:lnTo>
                    <a:pt x="318160" y="570230"/>
                  </a:lnTo>
                  <a:lnTo>
                    <a:pt x="310908" y="570230"/>
                  </a:lnTo>
                  <a:lnTo>
                    <a:pt x="307924" y="567690"/>
                  </a:lnTo>
                  <a:lnTo>
                    <a:pt x="307873" y="562610"/>
                  </a:lnTo>
                  <a:lnTo>
                    <a:pt x="307962" y="561238"/>
                  </a:lnTo>
                  <a:lnTo>
                    <a:pt x="309118" y="560070"/>
                  </a:lnTo>
                  <a:lnTo>
                    <a:pt x="310997" y="558800"/>
                  </a:lnTo>
                  <a:lnTo>
                    <a:pt x="308444" y="558800"/>
                  </a:lnTo>
                  <a:lnTo>
                    <a:pt x="305866" y="557530"/>
                  </a:lnTo>
                  <a:lnTo>
                    <a:pt x="304266" y="556260"/>
                  </a:lnTo>
                  <a:lnTo>
                    <a:pt x="302234" y="554990"/>
                  </a:lnTo>
                  <a:lnTo>
                    <a:pt x="300532" y="553720"/>
                  </a:lnTo>
                  <a:lnTo>
                    <a:pt x="299466" y="549910"/>
                  </a:lnTo>
                  <a:lnTo>
                    <a:pt x="299554" y="548640"/>
                  </a:lnTo>
                  <a:lnTo>
                    <a:pt x="300012" y="547370"/>
                  </a:lnTo>
                  <a:lnTo>
                    <a:pt x="298780" y="547370"/>
                  </a:lnTo>
                  <a:lnTo>
                    <a:pt x="297789" y="546100"/>
                  </a:lnTo>
                  <a:lnTo>
                    <a:pt x="297294" y="544830"/>
                  </a:lnTo>
                  <a:lnTo>
                    <a:pt x="297332" y="543560"/>
                  </a:lnTo>
                  <a:lnTo>
                    <a:pt x="294106" y="543560"/>
                  </a:lnTo>
                  <a:lnTo>
                    <a:pt x="291338" y="541020"/>
                  </a:lnTo>
                  <a:lnTo>
                    <a:pt x="290842" y="538480"/>
                  </a:lnTo>
                  <a:lnTo>
                    <a:pt x="289420" y="537210"/>
                  </a:lnTo>
                  <a:lnTo>
                    <a:pt x="288264" y="537210"/>
                  </a:lnTo>
                  <a:lnTo>
                    <a:pt x="287858" y="533400"/>
                  </a:lnTo>
                  <a:lnTo>
                    <a:pt x="289179" y="532130"/>
                  </a:lnTo>
                  <a:lnTo>
                    <a:pt x="291820" y="530860"/>
                  </a:lnTo>
                  <a:lnTo>
                    <a:pt x="292544" y="532130"/>
                  </a:lnTo>
                  <a:lnTo>
                    <a:pt x="293166" y="532130"/>
                  </a:lnTo>
                  <a:lnTo>
                    <a:pt x="294132" y="530860"/>
                  </a:lnTo>
                  <a:lnTo>
                    <a:pt x="301358" y="530860"/>
                  </a:lnTo>
                  <a:lnTo>
                    <a:pt x="300875" y="529590"/>
                  </a:lnTo>
                  <a:lnTo>
                    <a:pt x="300494" y="529590"/>
                  </a:lnTo>
                  <a:lnTo>
                    <a:pt x="300278" y="528320"/>
                  </a:lnTo>
                  <a:lnTo>
                    <a:pt x="294881" y="528320"/>
                  </a:lnTo>
                  <a:lnTo>
                    <a:pt x="294005" y="525780"/>
                  </a:lnTo>
                  <a:lnTo>
                    <a:pt x="293217" y="527050"/>
                  </a:lnTo>
                  <a:lnTo>
                    <a:pt x="291871" y="528320"/>
                  </a:lnTo>
                  <a:lnTo>
                    <a:pt x="289331" y="529590"/>
                  </a:lnTo>
                  <a:lnTo>
                    <a:pt x="287680" y="529590"/>
                  </a:lnTo>
                  <a:lnTo>
                    <a:pt x="287261" y="532130"/>
                  </a:lnTo>
                  <a:lnTo>
                    <a:pt x="285330" y="533400"/>
                  </a:lnTo>
                  <a:lnTo>
                    <a:pt x="281927" y="533400"/>
                  </a:lnTo>
                  <a:lnTo>
                    <a:pt x="282067" y="534111"/>
                  </a:lnTo>
                  <a:lnTo>
                    <a:pt x="282092" y="535940"/>
                  </a:lnTo>
                  <a:lnTo>
                    <a:pt x="283260" y="537210"/>
                  </a:lnTo>
                  <a:lnTo>
                    <a:pt x="284187" y="538480"/>
                  </a:lnTo>
                  <a:lnTo>
                    <a:pt x="285089" y="541020"/>
                  </a:lnTo>
                  <a:lnTo>
                    <a:pt x="284924" y="542290"/>
                  </a:lnTo>
                  <a:lnTo>
                    <a:pt x="284327" y="544830"/>
                  </a:lnTo>
                  <a:lnTo>
                    <a:pt x="286143" y="544830"/>
                  </a:lnTo>
                  <a:lnTo>
                    <a:pt x="286816" y="546100"/>
                  </a:lnTo>
                  <a:lnTo>
                    <a:pt x="292404" y="546100"/>
                  </a:lnTo>
                  <a:lnTo>
                    <a:pt x="295148" y="548640"/>
                  </a:lnTo>
                  <a:lnTo>
                    <a:pt x="295211" y="553720"/>
                  </a:lnTo>
                  <a:lnTo>
                    <a:pt x="293636" y="556260"/>
                  </a:lnTo>
                  <a:lnTo>
                    <a:pt x="291388" y="557530"/>
                  </a:lnTo>
                  <a:lnTo>
                    <a:pt x="291604" y="557530"/>
                  </a:lnTo>
                  <a:lnTo>
                    <a:pt x="291884" y="560070"/>
                  </a:lnTo>
                  <a:lnTo>
                    <a:pt x="290982" y="562610"/>
                  </a:lnTo>
                  <a:lnTo>
                    <a:pt x="289458" y="563880"/>
                  </a:lnTo>
                  <a:lnTo>
                    <a:pt x="290652" y="563880"/>
                  </a:lnTo>
                  <a:lnTo>
                    <a:pt x="294754" y="562610"/>
                  </a:lnTo>
                  <a:lnTo>
                    <a:pt x="298323" y="565150"/>
                  </a:lnTo>
                  <a:lnTo>
                    <a:pt x="299351" y="568960"/>
                  </a:lnTo>
                  <a:lnTo>
                    <a:pt x="299326" y="570230"/>
                  </a:lnTo>
                  <a:lnTo>
                    <a:pt x="300761" y="570230"/>
                  </a:lnTo>
                  <a:lnTo>
                    <a:pt x="301891" y="571500"/>
                  </a:lnTo>
                  <a:lnTo>
                    <a:pt x="302171" y="572770"/>
                  </a:lnTo>
                  <a:lnTo>
                    <a:pt x="302539" y="572770"/>
                  </a:lnTo>
                  <a:lnTo>
                    <a:pt x="302856" y="574040"/>
                  </a:lnTo>
                  <a:lnTo>
                    <a:pt x="304901" y="574040"/>
                  </a:lnTo>
                  <a:lnTo>
                    <a:pt x="306578" y="575310"/>
                  </a:lnTo>
                  <a:lnTo>
                    <a:pt x="306844" y="577596"/>
                  </a:lnTo>
                  <a:lnTo>
                    <a:pt x="306755" y="577850"/>
                  </a:lnTo>
                  <a:lnTo>
                    <a:pt x="306565" y="579120"/>
                  </a:lnTo>
                  <a:lnTo>
                    <a:pt x="307428" y="580390"/>
                  </a:lnTo>
                  <a:lnTo>
                    <a:pt x="308051" y="580390"/>
                  </a:lnTo>
                  <a:lnTo>
                    <a:pt x="308140" y="581660"/>
                  </a:lnTo>
                  <a:lnTo>
                    <a:pt x="308152" y="582930"/>
                  </a:lnTo>
                  <a:lnTo>
                    <a:pt x="308013" y="584200"/>
                  </a:lnTo>
                  <a:lnTo>
                    <a:pt x="309791" y="584200"/>
                  </a:lnTo>
                  <a:lnTo>
                    <a:pt x="311251" y="585470"/>
                  </a:lnTo>
                  <a:lnTo>
                    <a:pt x="312686" y="591820"/>
                  </a:lnTo>
                  <a:lnTo>
                    <a:pt x="310743" y="594360"/>
                  </a:lnTo>
                  <a:lnTo>
                    <a:pt x="305993" y="595630"/>
                  </a:lnTo>
                  <a:lnTo>
                    <a:pt x="299859" y="595630"/>
                  </a:lnTo>
                  <a:lnTo>
                    <a:pt x="299300" y="596900"/>
                  </a:lnTo>
                  <a:lnTo>
                    <a:pt x="297129" y="596900"/>
                  </a:lnTo>
                  <a:lnTo>
                    <a:pt x="300405" y="598170"/>
                  </a:lnTo>
                  <a:lnTo>
                    <a:pt x="302006" y="603250"/>
                  </a:lnTo>
                  <a:lnTo>
                    <a:pt x="301383" y="605790"/>
                  </a:lnTo>
                  <a:lnTo>
                    <a:pt x="299948" y="607060"/>
                  </a:lnTo>
                  <a:lnTo>
                    <a:pt x="302704" y="608330"/>
                  </a:lnTo>
                  <a:lnTo>
                    <a:pt x="307924" y="608330"/>
                  </a:lnTo>
                  <a:lnTo>
                    <a:pt x="307632" y="607060"/>
                  </a:lnTo>
                  <a:lnTo>
                    <a:pt x="306590" y="603250"/>
                  </a:lnTo>
                  <a:lnTo>
                    <a:pt x="308749" y="599440"/>
                  </a:lnTo>
                  <a:lnTo>
                    <a:pt x="315417" y="599440"/>
                  </a:lnTo>
                  <a:lnTo>
                    <a:pt x="316103" y="598170"/>
                  </a:lnTo>
                  <a:lnTo>
                    <a:pt x="316966" y="598170"/>
                  </a:lnTo>
                  <a:lnTo>
                    <a:pt x="318604" y="596900"/>
                  </a:lnTo>
                  <a:lnTo>
                    <a:pt x="319760" y="596900"/>
                  </a:lnTo>
                  <a:lnTo>
                    <a:pt x="319557" y="595630"/>
                  </a:lnTo>
                  <a:lnTo>
                    <a:pt x="320903" y="593090"/>
                  </a:lnTo>
                  <a:lnTo>
                    <a:pt x="323024" y="593090"/>
                  </a:lnTo>
                  <a:close/>
                </a:path>
                <a:path w="884554" h="612139">
                  <a:moveTo>
                    <a:pt x="327736" y="492760"/>
                  </a:moveTo>
                  <a:lnTo>
                    <a:pt x="327507" y="492442"/>
                  </a:lnTo>
                  <a:lnTo>
                    <a:pt x="327533" y="492760"/>
                  </a:lnTo>
                  <a:lnTo>
                    <a:pt x="327736" y="492760"/>
                  </a:lnTo>
                  <a:close/>
                </a:path>
                <a:path w="884554" h="612139">
                  <a:moveTo>
                    <a:pt x="334911" y="528320"/>
                  </a:moveTo>
                  <a:lnTo>
                    <a:pt x="332511" y="525780"/>
                  </a:lnTo>
                  <a:lnTo>
                    <a:pt x="332778" y="527050"/>
                  </a:lnTo>
                  <a:lnTo>
                    <a:pt x="333768" y="528320"/>
                  </a:lnTo>
                  <a:lnTo>
                    <a:pt x="334911" y="528320"/>
                  </a:lnTo>
                  <a:close/>
                </a:path>
                <a:path w="884554" h="612139">
                  <a:moveTo>
                    <a:pt x="336169" y="533057"/>
                  </a:moveTo>
                  <a:lnTo>
                    <a:pt x="335140" y="529590"/>
                  </a:lnTo>
                  <a:lnTo>
                    <a:pt x="335051" y="528320"/>
                  </a:lnTo>
                  <a:lnTo>
                    <a:pt x="334911" y="528320"/>
                  </a:lnTo>
                  <a:lnTo>
                    <a:pt x="335127" y="532130"/>
                  </a:lnTo>
                  <a:lnTo>
                    <a:pt x="334886" y="532130"/>
                  </a:lnTo>
                  <a:lnTo>
                    <a:pt x="336169" y="533057"/>
                  </a:lnTo>
                  <a:close/>
                </a:path>
                <a:path w="884554" h="612139">
                  <a:moveTo>
                    <a:pt x="336702" y="533552"/>
                  </a:moveTo>
                  <a:lnTo>
                    <a:pt x="336638" y="533400"/>
                  </a:lnTo>
                  <a:lnTo>
                    <a:pt x="336169" y="533057"/>
                  </a:lnTo>
                  <a:lnTo>
                    <a:pt x="336270" y="533400"/>
                  </a:lnTo>
                  <a:lnTo>
                    <a:pt x="336702" y="533552"/>
                  </a:lnTo>
                  <a:close/>
                </a:path>
                <a:path w="884554" h="612139">
                  <a:moveTo>
                    <a:pt x="336994" y="547014"/>
                  </a:moveTo>
                  <a:lnTo>
                    <a:pt x="336765" y="546722"/>
                  </a:lnTo>
                  <a:lnTo>
                    <a:pt x="336613" y="546404"/>
                  </a:lnTo>
                  <a:lnTo>
                    <a:pt x="336486" y="546036"/>
                  </a:lnTo>
                  <a:lnTo>
                    <a:pt x="336245" y="546163"/>
                  </a:lnTo>
                  <a:lnTo>
                    <a:pt x="336042" y="546341"/>
                  </a:lnTo>
                  <a:lnTo>
                    <a:pt x="335737" y="546430"/>
                  </a:lnTo>
                  <a:lnTo>
                    <a:pt x="336181" y="546582"/>
                  </a:lnTo>
                  <a:lnTo>
                    <a:pt x="336600" y="546773"/>
                  </a:lnTo>
                  <a:lnTo>
                    <a:pt x="336994" y="547014"/>
                  </a:lnTo>
                  <a:close/>
                </a:path>
                <a:path w="884554" h="612139">
                  <a:moveTo>
                    <a:pt x="357797" y="592226"/>
                  </a:moveTo>
                  <a:lnTo>
                    <a:pt x="357530" y="588276"/>
                  </a:lnTo>
                  <a:lnTo>
                    <a:pt x="357441" y="587908"/>
                  </a:lnTo>
                  <a:lnTo>
                    <a:pt x="357479" y="591820"/>
                  </a:lnTo>
                  <a:lnTo>
                    <a:pt x="357797" y="592226"/>
                  </a:lnTo>
                  <a:close/>
                </a:path>
                <a:path w="884554" h="612139">
                  <a:moveTo>
                    <a:pt x="358876" y="500329"/>
                  </a:moveTo>
                  <a:close/>
                </a:path>
                <a:path w="884554" h="612139">
                  <a:moveTo>
                    <a:pt x="359384" y="523240"/>
                  </a:moveTo>
                  <a:lnTo>
                    <a:pt x="358444" y="523240"/>
                  </a:lnTo>
                  <a:lnTo>
                    <a:pt x="356997" y="521970"/>
                  </a:lnTo>
                  <a:lnTo>
                    <a:pt x="355828" y="516890"/>
                  </a:lnTo>
                  <a:lnTo>
                    <a:pt x="356654" y="515620"/>
                  </a:lnTo>
                  <a:lnTo>
                    <a:pt x="358368" y="513080"/>
                  </a:lnTo>
                  <a:lnTo>
                    <a:pt x="357809" y="513080"/>
                  </a:lnTo>
                  <a:lnTo>
                    <a:pt x="357352" y="511810"/>
                  </a:lnTo>
                  <a:lnTo>
                    <a:pt x="356641" y="510540"/>
                  </a:lnTo>
                  <a:lnTo>
                    <a:pt x="357060" y="508000"/>
                  </a:lnTo>
                  <a:lnTo>
                    <a:pt x="357974" y="506730"/>
                  </a:lnTo>
                  <a:lnTo>
                    <a:pt x="357073" y="506730"/>
                  </a:lnTo>
                  <a:lnTo>
                    <a:pt x="356755" y="505460"/>
                  </a:lnTo>
                  <a:lnTo>
                    <a:pt x="356768" y="504190"/>
                  </a:lnTo>
                  <a:lnTo>
                    <a:pt x="356489" y="504190"/>
                  </a:lnTo>
                  <a:lnTo>
                    <a:pt x="356235" y="505460"/>
                  </a:lnTo>
                  <a:lnTo>
                    <a:pt x="354063" y="505460"/>
                  </a:lnTo>
                  <a:lnTo>
                    <a:pt x="352412" y="504190"/>
                  </a:lnTo>
                  <a:lnTo>
                    <a:pt x="352069" y="500380"/>
                  </a:lnTo>
                  <a:lnTo>
                    <a:pt x="352933" y="499110"/>
                  </a:lnTo>
                  <a:lnTo>
                    <a:pt x="354228" y="499110"/>
                  </a:lnTo>
                  <a:lnTo>
                    <a:pt x="353923" y="497840"/>
                  </a:lnTo>
                  <a:lnTo>
                    <a:pt x="353428" y="497840"/>
                  </a:lnTo>
                  <a:lnTo>
                    <a:pt x="352717" y="499110"/>
                  </a:lnTo>
                  <a:lnTo>
                    <a:pt x="350939" y="500380"/>
                  </a:lnTo>
                  <a:lnTo>
                    <a:pt x="345909" y="500380"/>
                  </a:lnTo>
                  <a:lnTo>
                    <a:pt x="344970" y="499110"/>
                  </a:lnTo>
                  <a:lnTo>
                    <a:pt x="344347" y="500380"/>
                  </a:lnTo>
                  <a:lnTo>
                    <a:pt x="343217" y="501650"/>
                  </a:lnTo>
                  <a:lnTo>
                    <a:pt x="341363" y="501650"/>
                  </a:lnTo>
                  <a:lnTo>
                    <a:pt x="341312" y="502920"/>
                  </a:lnTo>
                  <a:lnTo>
                    <a:pt x="341109" y="502920"/>
                  </a:lnTo>
                  <a:lnTo>
                    <a:pt x="340728" y="504190"/>
                  </a:lnTo>
                  <a:lnTo>
                    <a:pt x="341337" y="502920"/>
                  </a:lnTo>
                  <a:lnTo>
                    <a:pt x="345503" y="502920"/>
                  </a:lnTo>
                  <a:lnTo>
                    <a:pt x="347891" y="505460"/>
                  </a:lnTo>
                  <a:lnTo>
                    <a:pt x="348259" y="510540"/>
                  </a:lnTo>
                  <a:lnTo>
                    <a:pt x="346163" y="513080"/>
                  </a:lnTo>
                  <a:lnTo>
                    <a:pt x="350647" y="513080"/>
                  </a:lnTo>
                  <a:lnTo>
                    <a:pt x="353390" y="515620"/>
                  </a:lnTo>
                  <a:lnTo>
                    <a:pt x="353275" y="521373"/>
                  </a:lnTo>
                  <a:lnTo>
                    <a:pt x="353136" y="521970"/>
                  </a:lnTo>
                  <a:lnTo>
                    <a:pt x="354888" y="521970"/>
                  </a:lnTo>
                  <a:lnTo>
                    <a:pt x="356743" y="523240"/>
                  </a:lnTo>
                  <a:lnTo>
                    <a:pt x="357936" y="524510"/>
                  </a:lnTo>
                  <a:lnTo>
                    <a:pt x="358571" y="524510"/>
                  </a:lnTo>
                  <a:lnTo>
                    <a:pt x="359384" y="523240"/>
                  </a:lnTo>
                  <a:close/>
                </a:path>
                <a:path w="884554" h="612139">
                  <a:moveTo>
                    <a:pt x="362127" y="498309"/>
                  </a:moveTo>
                  <a:lnTo>
                    <a:pt x="360616" y="499110"/>
                  </a:lnTo>
                  <a:lnTo>
                    <a:pt x="359498" y="499110"/>
                  </a:lnTo>
                  <a:lnTo>
                    <a:pt x="358876" y="500329"/>
                  </a:lnTo>
                  <a:lnTo>
                    <a:pt x="361632" y="499110"/>
                  </a:lnTo>
                  <a:lnTo>
                    <a:pt x="362127" y="498309"/>
                  </a:lnTo>
                  <a:close/>
                </a:path>
                <a:path w="884554" h="612139">
                  <a:moveTo>
                    <a:pt x="365404" y="523760"/>
                  </a:moveTo>
                  <a:lnTo>
                    <a:pt x="362940" y="524510"/>
                  </a:lnTo>
                  <a:lnTo>
                    <a:pt x="362331" y="524510"/>
                  </a:lnTo>
                  <a:lnTo>
                    <a:pt x="362724" y="525780"/>
                  </a:lnTo>
                  <a:lnTo>
                    <a:pt x="363512" y="524510"/>
                  </a:lnTo>
                  <a:lnTo>
                    <a:pt x="364464" y="524510"/>
                  </a:lnTo>
                  <a:lnTo>
                    <a:pt x="365404" y="523760"/>
                  </a:lnTo>
                  <a:close/>
                </a:path>
                <a:path w="884554" h="612139">
                  <a:moveTo>
                    <a:pt x="365785" y="581660"/>
                  </a:moveTo>
                  <a:lnTo>
                    <a:pt x="363969" y="580390"/>
                  </a:lnTo>
                  <a:lnTo>
                    <a:pt x="362419" y="575310"/>
                  </a:lnTo>
                  <a:lnTo>
                    <a:pt x="363029" y="572770"/>
                  </a:lnTo>
                  <a:lnTo>
                    <a:pt x="364451" y="571500"/>
                  </a:lnTo>
                  <a:lnTo>
                    <a:pt x="361708" y="571500"/>
                  </a:lnTo>
                  <a:lnTo>
                    <a:pt x="360680" y="570230"/>
                  </a:lnTo>
                  <a:lnTo>
                    <a:pt x="361391" y="572770"/>
                  </a:lnTo>
                  <a:lnTo>
                    <a:pt x="359905" y="575310"/>
                  </a:lnTo>
                  <a:lnTo>
                    <a:pt x="356501" y="576580"/>
                  </a:lnTo>
                  <a:lnTo>
                    <a:pt x="354977" y="576580"/>
                  </a:lnTo>
                  <a:lnTo>
                    <a:pt x="355371" y="577850"/>
                  </a:lnTo>
                  <a:lnTo>
                    <a:pt x="355638" y="577850"/>
                  </a:lnTo>
                  <a:lnTo>
                    <a:pt x="355955" y="581660"/>
                  </a:lnTo>
                  <a:lnTo>
                    <a:pt x="354876" y="582930"/>
                  </a:lnTo>
                  <a:lnTo>
                    <a:pt x="353098" y="584200"/>
                  </a:lnTo>
                  <a:lnTo>
                    <a:pt x="355612" y="585470"/>
                  </a:lnTo>
                  <a:lnTo>
                    <a:pt x="357441" y="587908"/>
                  </a:lnTo>
                  <a:lnTo>
                    <a:pt x="357403" y="585470"/>
                  </a:lnTo>
                  <a:lnTo>
                    <a:pt x="360311" y="581660"/>
                  </a:lnTo>
                  <a:lnTo>
                    <a:pt x="365785" y="581660"/>
                  </a:lnTo>
                  <a:close/>
                </a:path>
                <a:path w="884554" h="612139">
                  <a:moveTo>
                    <a:pt x="367131" y="523240"/>
                  </a:moveTo>
                  <a:lnTo>
                    <a:pt x="366064" y="523240"/>
                  </a:lnTo>
                  <a:lnTo>
                    <a:pt x="365404" y="523760"/>
                  </a:lnTo>
                  <a:lnTo>
                    <a:pt x="367131" y="523240"/>
                  </a:lnTo>
                  <a:close/>
                </a:path>
                <a:path w="884554" h="612139">
                  <a:moveTo>
                    <a:pt x="368388" y="582701"/>
                  </a:moveTo>
                  <a:lnTo>
                    <a:pt x="367576" y="581660"/>
                  </a:lnTo>
                  <a:lnTo>
                    <a:pt x="365785" y="581660"/>
                  </a:lnTo>
                  <a:lnTo>
                    <a:pt x="367588" y="582930"/>
                  </a:lnTo>
                  <a:lnTo>
                    <a:pt x="368388" y="582701"/>
                  </a:lnTo>
                  <a:close/>
                </a:path>
                <a:path w="884554" h="612139">
                  <a:moveTo>
                    <a:pt x="370624" y="591820"/>
                  </a:moveTo>
                  <a:lnTo>
                    <a:pt x="370586" y="588276"/>
                  </a:lnTo>
                  <a:lnTo>
                    <a:pt x="369989" y="589153"/>
                  </a:lnTo>
                  <a:lnTo>
                    <a:pt x="370090" y="590969"/>
                  </a:lnTo>
                  <a:lnTo>
                    <a:pt x="370243" y="592315"/>
                  </a:lnTo>
                  <a:lnTo>
                    <a:pt x="370624" y="591820"/>
                  </a:lnTo>
                  <a:close/>
                </a:path>
                <a:path w="884554" h="612139">
                  <a:moveTo>
                    <a:pt x="373291" y="598170"/>
                  </a:moveTo>
                  <a:lnTo>
                    <a:pt x="371665" y="596900"/>
                  </a:lnTo>
                  <a:lnTo>
                    <a:pt x="371068" y="595630"/>
                  </a:lnTo>
                  <a:lnTo>
                    <a:pt x="370484" y="594360"/>
                  </a:lnTo>
                  <a:lnTo>
                    <a:pt x="370243" y="592315"/>
                  </a:lnTo>
                  <a:lnTo>
                    <a:pt x="367715" y="595630"/>
                  </a:lnTo>
                  <a:lnTo>
                    <a:pt x="360451" y="595630"/>
                  </a:lnTo>
                  <a:lnTo>
                    <a:pt x="357797" y="592226"/>
                  </a:lnTo>
                  <a:lnTo>
                    <a:pt x="357936" y="594360"/>
                  </a:lnTo>
                  <a:lnTo>
                    <a:pt x="355193" y="596900"/>
                  </a:lnTo>
                  <a:lnTo>
                    <a:pt x="348322" y="596900"/>
                  </a:lnTo>
                  <a:lnTo>
                    <a:pt x="347091" y="595630"/>
                  </a:lnTo>
                  <a:lnTo>
                    <a:pt x="345528" y="595630"/>
                  </a:lnTo>
                  <a:lnTo>
                    <a:pt x="344170" y="594360"/>
                  </a:lnTo>
                  <a:lnTo>
                    <a:pt x="343903" y="593090"/>
                  </a:lnTo>
                  <a:lnTo>
                    <a:pt x="342315" y="593090"/>
                  </a:lnTo>
                  <a:lnTo>
                    <a:pt x="341045" y="591820"/>
                  </a:lnTo>
                  <a:lnTo>
                    <a:pt x="341020" y="590550"/>
                  </a:lnTo>
                  <a:lnTo>
                    <a:pt x="341096" y="589013"/>
                  </a:lnTo>
                  <a:lnTo>
                    <a:pt x="341490" y="588010"/>
                  </a:lnTo>
                  <a:lnTo>
                    <a:pt x="342239" y="586740"/>
                  </a:lnTo>
                  <a:lnTo>
                    <a:pt x="341363" y="586740"/>
                  </a:lnTo>
                  <a:lnTo>
                    <a:pt x="340690" y="585470"/>
                  </a:lnTo>
                  <a:lnTo>
                    <a:pt x="340309" y="584200"/>
                  </a:lnTo>
                  <a:lnTo>
                    <a:pt x="340258" y="582930"/>
                  </a:lnTo>
                  <a:lnTo>
                    <a:pt x="336003" y="582930"/>
                  </a:lnTo>
                  <a:lnTo>
                    <a:pt x="333019" y="580390"/>
                  </a:lnTo>
                  <a:lnTo>
                    <a:pt x="332994" y="576580"/>
                  </a:lnTo>
                  <a:lnTo>
                    <a:pt x="330517" y="576580"/>
                  </a:lnTo>
                  <a:lnTo>
                    <a:pt x="330403" y="579120"/>
                  </a:lnTo>
                  <a:lnTo>
                    <a:pt x="330034" y="579120"/>
                  </a:lnTo>
                  <a:lnTo>
                    <a:pt x="330796" y="582930"/>
                  </a:lnTo>
                  <a:lnTo>
                    <a:pt x="329234" y="585470"/>
                  </a:lnTo>
                  <a:lnTo>
                    <a:pt x="326390" y="586740"/>
                  </a:lnTo>
                  <a:lnTo>
                    <a:pt x="327367" y="588010"/>
                  </a:lnTo>
                  <a:lnTo>
                    <a:pt x="328066" y="589280"/>
                  </a:lnTo>
                  <a:lnTo>
                    <a:pt x="328193" y="591820"/>
                  </a:lnTo>
                  <a:lnTo>
                    <a:pt x="326758" y="593090"/>
                  </a:lnTo>
                  <a:lnTo>
                    <a:pt x="324612" y="593090"/>
                  </a:lnTo>
                  <a:lnTo>
                    <a:pt x="326275" y="594360"/>
                  </a:lnTo>
                  <a:lnTo>
                    <a:pt x="326478" y="596900"/>
                  </a:lnTo>
                  <a:lnTo>
                    <a:pt x="328231" y="596900"/>
                  </a:lnTo>
                  <a:lnTo>
                    <a:pt x="328358" y="594360"/>
                  </a:lnTo>
                  <a:lnTo>
                    <a:pt x="330212" y="591820"/>
                  </a:lnTo>
                  <a:lnTo>
                    <a:pt x="336550" y="590550"/>
                  </a:lnTo>
                  <a:lnTo>
                    <a:pt x="340156" y="591820"/>
                  </a:lnTo>
                  <a:lnTo>
                    <a:pt x="341350" y="596900"/>
                  </a:lnTo>
                  <a:lnTo>
                    <a:pt x="341287" y="598170"/>
                  </a:lnTo>
                  <a:lnTo>
                    <a:pt x="343293" y="598170"/>
                  </a:lnTo>
                  <a:lnTo>
                    <a:pt x="344182" y="599440"/>
                  </a:lnTo>
                  <a:lnTo>
                    <a:pt x="346265" y="599440"/>
                  </a:lnTo>
                  <a:lnTo>
                    <a:pt x="348145" y="600710"/>
                  </a:lnTo>
                  <a:lnTo>
                    <a:pt x="348805" y="601980"/>
                  </a:lnTo>
                  <a:lnTo>
                    <a:pt x="348792" y="603250"/>
                  </a:lnTo>
                  <a:lnTo>
                    <a:pt x="349897" y="603250"/>
                  </a:lnTo>
                  <a:lnTo>
                    <a:pt x="350291" y="604520"/>
                  </a:lnTo>
                  <a:lnTo>
                    <a:pt x="350697" y="603250"/>
                  </a:lnTo>
                  <a:lnTo>
                    <a:pt x="352031" y="603250"/>
                  </a:lnTo>
                  <a:lnTo>
                    <a:pt x="352539" y="601980"/>
                  </a:lnTo>
                  <a:lnTo>
                    <a:pt x="356069" y="601980"/>
                  </a:lnTo>
                  <a:lnTo>
                    <a:pt x="356895" y="603250"/>
                  </a:lnTo>
                  <a:lnTo>
                    <a:pt x="357314" y="603250"/>
                  </a:lnTo>
                  <a:lnTo>
                    <a:pt x="357746" y="600710"/>
                  </a:lnTo>
                  <a:lnTo>
                    <a:pt x="359498" y="599440"/>
                  </a:lnTo>
                  <a:lnTo>
                    <a:pt x="362267" y="598170"/>
                  </a:lnTo>
                  <a:lnTo>
                    <a:pt x="362724" y="598170"/>
                  </a:lnTo>
                  <a:lnTo>
                    <a:pt x="363613" y="596900"/>
                  </a:lnTo>
                  <a:lnTo>
                    <a:pt x="368655" y="596900"/>
                  </a:lnTo>
                  <a:lnTo>
                    <a:pt x="370522" y="598170"/>
                  </a:lnTo>
                  <a:lnTo>
                    <a:pt x="371221" y="599440"/>
                  </a:lnTo>
                  <a:lnTo>
                    <a:pt x="371563" y="599440"/>
                  </a:lnTo>
                  <a:lnTo>
                    <a:pt x="371906" y="598170"/>
                  </a:lnTo>
                  <a:lnTo>
                    <a:pt x="373291" y="598170"/>
                  </a:lnTo>
                  <a:close/>
                </a:path>
                <a:path w="884554" h="612139">
                  <a:moveTo>
                    <a:pt x="377418" y="570230"/>
                  </a:moveTo>
                  <a:lnTo>
                    <a:pt x="376885" y="568960"/>
                  </a:lnTo>
                  <a:lnTo>
                    <a:pt x="376440" y="568960"/>
                  </a:lnTo>
                  <a:lnTo>
                    <a:pt x="376047" y="567690"/>
                  </a:lnTo>
                  <a:lnTo>
                    <a:pt x="376123" y="567486"/>
                  </a:lnTo>
                  <a:lnTo>
                    <a:pt x="376237" y="566420"/>
                  </a:lnTo>
                  <a:lnTo>
                    <a:pt x="375615" y="565150"/>
                  </a:lnTo>
                  <a:lnTo>
                    <a:pt x="375234" y="563880"/>
                  </a:lnTo>
                  <a:lnTo>
                    <a:pt x="375348" y="561340"/>
                  </a:lnTo>
                  <a:lnTo>
                    <a:pt x="371856" y="561340"/>
                  </a:lnTo>
                  <a:lnTo>
                    <a:pt x="370789" y="557530"/>
                  </a:lnTo>
                  <a:lnTo>
                    <a:pt x="371805" y="554990"/>
                  </a:lnTo>
                  <a:lnTo>
                    <a:pt x="373773" y="554291"/>
                  </a:lnTo>
                  <a:lnTo>
                    <a:pt x="372275" y="548640"/>
                  </a:lnTo>
                  <a:lnTo>
                    <a:pt x="373303" y="546100"/>
                  </a:lnTo>
                  <a:lnTo>
                    <a:pt x="374332" y="544830"/>
                  </a:lnTo>
                  <a:lnTo>
                    <a:pt x="375361" y="543560"/>
                  </a:lnTo>
                  <a:lnTo>
                    <a:pt x="373532" y="544830"/>
                  </a:lnTo>
                  <a:lnTo>
                    <a:pt x="371805" y="543560"/>
                  </a:lnTo>
                  <a:lnTo>
                    <a:pt x="371348" y="539750"/>
                  </a:lnTo>
                  <a:lnTo>
                    <a:pt x="371817" y="538480"/>
                  </a:lnTo>
                  <a:lnTo>
                    <a:pt x="372630" y="538480"/>
                  </a:lnTo>
                  <a:lnTo>
                    <a:pt x="372592" y="537210"/>
                  </a:lnTo>
                  <a:lnTo>
                    <a:pt x="372897" y="535940"/>
                  </a:lnTo>
                  <a:lnTo>
                    <a:pt x="373456" y="534670"/>
                  </a:lnTo>
                  <a:lnTo>
                    <a:pt x="373024" y="534670"/>
                  </a:lnTo>
                  <a:lnTo>
                    <a:pt x="372567" y="535940"/>
                  </a:lnTo>
                  <a:lnTo>
                    <a:pt x="372084" y="535940"/>
                  </a:lnTo>
                  <a:lnTo>
                    <a:pt x="372237" y="537210"/>
                  </a:lnTo>
                  <a:lnTo>
                    <a:pt x="371208" y="538480"/>
                  </a:lnTo>
                  <a:lnTo>
                    <a:pt x="367728" y="539750"/>
                  </a:lnTo>
                  <a:lnTo>
                    <a:pt x="365925" y="538480"/>
                  </a:lnTo>
                  <a:lnTo>
                    <a:pt x="365480" y="535940"/>
                  </a:lnTo>
                  <a:lnTo>
                    <a:pt x="363245" y="535940"/>
                  </a:lnTo>
                  <a:lnTo>
                    <a:pt x="361365" y="533400"/>
                  </a:lnTo>
                  <a:lnTo>
                    <a:pt x="360667" y="530860"/>
                  </a:lnTo>
                  <a:lnTo>
                    <a:pt x="359486" y="530860"/>
                  </a:lnTo>
                  <a:lnTo>
                    <a:pt x="358965" y="529590"/>
                  </a:lnTo>
                  <a:lnTo>
                    <a:pt x="358787" y="530860"/>
                  </a:lnTo>
                  <a:lnTo>
                    <a:pt x="358533" y="530860"/>
                  </a:lnTo>
                  <a:lnTo>
                    <a:pt x="358228" y="532130"/>
                  </a:lnTo>
                  <a:lnTo>
                    <a:pt x="358597" y="532130"/>
                  </a:lnTo>
                  <a:lnTo>
                    <a:pt x="358711" y="533552"/>
                  </a:lnTo>
                  <a:lnTo>
                    <a:pt x="358736" y="534809"/>
                  </a:lnTo>
                  <a:lnTo>
                    <a:pt x="358381" y="535940"/>
                  </a:lnTo>
                  <a:lnTo>
                    <a:pt x="360235" y="535940"/>
                  </a:lnTo>
                  <a:lnTo>
                    <a:pt x="362864" y="537210"/>
                  </a:lnTo>
                  <a:lnTo>
                    <a:pt x="364426" y="542290"/>
                  </a:lnTo>
                  <a:lnTo>
                    <a:pt x="362902" y="544830"/>
                  </a:lnTo>
                  <a:lnTo>
                    <a:pt x="358686" y="546100"/>
                  </a:lnTo>
                  <a:lnTo>
                    <a:pt x="357136" y="546100"/>
                  </a:lnTo>
                  <a:lnTo>
                    <a:pt x="355917" y="544830"/>
                  </a:lnTo>
                  <a:lnTo>
                    <a:pt x="355206" y="546100"/>
                  </a:lnTo>
                  <a:lnTo>
                    <a:pt x="354368" y="546100"/>
                  </a:lnTo>
                  <a:lnTo>
                    <a:pt x="349910" y="547370"/>
                  </a:lnTo>
                  <a:lnTo>
                    <a:pt x="346303" y="544830"/>
                  </a:lnTo>
                  <a:lnTo>
                    <a:pt x="344500" y="538480"/>
                  </a:lnTo>
                  <a:lnTo>
                    <a:pt x="346011" y="535940"/>
                  </a:lnTo>
                  <a:lnTo>
                    <a:pt x="348780" y="534670"/>
                  </a:lnTo>
                  <a:lnTo>
                    <a:pt x="348602" y="533400"/>
                  </a:lnTo>
                  <a:lnTo>
                    <a:pt x="348729" y="533057"/>
                  </a:lnTo>
                  <a:lnTo>
                    <a:pt x="348830" y="532130"/>
                  </a:lnTo>
                  <a:lnTo>
                    <a:pt x="348361" y="532130"/>
                  </a:lnTo>
                  <a:lnTo>
                    <a:pt x="347980" y="530860"/>
                  </a:lnTo>
                  <a:lnTo>
                    <a:pt x="347522" y="530860"/>
                  </a:lnTo>
                  <a:lnTo>
                    <a:pt x="346773" y="532130"/>
                  </a:lnTo>
                  <a:lnTo>
                    <a:pt x="345325" y="533400"/>
                  </a:lnTo>
                  <a:lnTo>
                    <a:pt x="339928" y="534670"/>
                  </a:lnTo>
                  <a:lnTo>
                    <a:pt x="336702" y="533552"/>
                  </a:lnTo>
                  <a:lnTo>
                    <a:pt x="337807" y="535940"/>
                  </a:lnTo>
                  <a:lnTo>
                    <a:pt x="337934" y="537210"/>
                  </a:lnTo>
                  <a:lnTo>
                    <a:pt x="338455" y="538480"/>
                  </a:lnTo>
                  <a:lnTo>
                    <a:pt x="338874" y="538480"/>
                  </a:lnTo>
                  <a:lnTo>
                    <a:pt x="339255" y="539750"/>
                  </a:lnTo>
                  <a:lnTo>
                    <a:pt x="339255" y="541020"/>
                  </a:lnTo>
                  <a:lnTo>
                    <a:pt x="341147" y="541020"/>
                  </a:lnTo>
                  <a:lnTo>
                    <a:pt x="342798" y="542290"/>
                  </a:lnTo>
                  <a:lnTo>
                    <a:pt x="343179" y="546100"/>
                  </a:lnTo>
                  <a:lnTo>
                    <a:pt x="341833" y="547370"/>
                  </a:lnTo>
                  <a:lnTo>
                    <a:pt x="338823" y="547370"/>
                  </a:lnTo>
                  <a:lnTo>
                    <a:pt x="341452" y="548640"/>
                  </a:lnTo>
                  <a:lnTo>
                    <a:pt x="343509" y="551180"/>
                  </a:lnTo>
                  <a:lnTo>
                    <a:pt x="343750" y="554291"/>
                  </a:lnTo>
                  <a:lnTo>
                    <a:pt x="343712" y="555205"/>
                  </a:lnTo>
                  <a:lnTo>
                    <a:pt x="343293" y="556260"/>
                  </a:lnTo>
                  <a:lnTo>
                    <a:pt x="342392" y="557530"/>
                  </a:lnTo>
                  <a:lnTo>
                    <a:pt x="341972" y="560070"/>
                  </a:lnTo>
                  <a:lnTo>
                    <a:pt x="340296" y="561340"/>
                  </a:lnTo>
                  <a:lnTo>
                    <a:pt x="335800" y="561340"/>
                  </a:lnTo>
                  <a:lnTo>
                    <a:pt x="333806" y="560070"/>
                  </a:lnTo>
                  <a:lnTo>
                    <a:pt x="332981" y="558800"/>
                  </a:lnTo>
                  <a:lnTo>
                    <a:pt x="331470" y="558800"/>
                  </a:lnTo>
                  <a:lnTo>
                    <a:pt x="330161" y="557593"/>
                  </a:lnTo>
                  <a:lnTo>
                    <a:pt x="329044" y="556260"/>
                  </a:lnTo>
                  <a:lnTo>
                    <a:pt x="326809" y="556260"/>
                  </a:lnTo>
                  <a:lnTo>
                    <a:pt x="324967" y="553720"/>
                  </a:lnTo>
                  <a:lnTo>
                    <a:pt x="323545" y="548640"/>
                  </a:lnTo>
                  <a:lnTo>
                    <a:pt x="325564" y="544830"/>
                  </a:lnTo>
                  <a:lnTo>
                    <a:pt x="328904" y="543560"/>
                  </a:lnTo>
                  <a:lnTo>
                    <a:pt x="327634" y="543560"/>
                  </a:lnTo>
                  <a:lnTo>
                    <a:pt x="326580" y="542290"/>
                  </a:lnTo>
                  <a:lnTo>
                    <a:pt x="325856" y="541020"/>
                  </a:lnTo>
                  <a:lnTo>
                    <a:pt x="322630" y="542290"/>
                  </a:lnTo>
                  <a:lnTo>
                    <a:pt x="319303" y="541020"/>
                  </a:lnTo>
                  <a:lnTo>
                    <a:pt x="318147" y="535940"/>
                  </a:lnTo>
                  <a:lnTo>
                    <a:pt x="318173" y="534670"/>
                  </a:lnTo>
                  <a:lnTo>
                    <a:pt x="315277" y="534670"/>
                  </a:lnTo>
                  <a:lnTo>
                    <a:pt x="312102" y="533400"/>
                  </a:lnTo>
                  <a:lnTo>
                    <a:pt x="310883" y="530860"/>
                  </a:lnTo>
                  <a:lnTo>
                    <a:pt x="309905" y="532130"/>
                  </a:lnTo>
                  <a:lnTo>
                    <a:pt x="306730" y="532130"/>
                  </a:lnTo>
                  <a:lnTo>
                    <a:pt x="306819" y="533400"/>
                  </a:lnTo>
                  <a:lnTo>
                    <a:pt x="306578" y="534670"/>
                  </a:lnTo>
                  <a:lnTo>
                    <a:pt x="306222" y="534670"/>
                  </a:lnTo>
                  <a:lnTo>
                    <a:pt x="307911" y="535940"/>
                  </a:lnTo>
                  <a:lnTo>
                    <a:pt x="309245" y="537210"/>
                  </a:lnTo>
                  <a:lnTo>
                    <a:pt x="310172" y="541020"/>
                  </a:lnTo>
                  <a:lnTo>
                    <a:pt x="309841" y="542290"/>
                  </a:lnTo>
                  <a:lnTo>
                    <a:pt x="308965" y="543560"/>
                  </a:lnTo>
                  <a:lnTo>
                    <a:pt x="309803" y="544830"/>
                  </a:lnTo>
                  <a:lnTo>
                    <a:pt x="310578" y="544830"/>
                  </a:lnTo>
                  <a:lnTo>
                    <a:pt x="311188" y="546100"/>
                  </a:lnTo>
                  <a:lnTo>
                    <a:pt x="312724" y="546100"/>
                  </a:lnTo>
                  <a:lnTo>
                    <a:pt x="312648" y="544830"/>
                  </a:lnTo>
                  <a:lnTo>
                    <a:pt x="314096" y="542290"/>
                  </a:lnTo>
                  <a:lnTo>
                    <a:pt x="317817" y="542290"/>
                  </a:lnTo>
                  <a:lnTo>
                    <a:pt x="319392" y="543560"/>
                  </a:lnTo>
                  <a:lnTo>
                    <a:pt x="319544" y="547370"/>
                  </a:lnTo>
                  <a:lnTo>
                    <a:pt x="318109" y="549910"/>
                  </a:lnTo>
                  <a:lnTo>
                    <a:pt x="316915" y="549910"/>
                  </a:lnTo>
                  <a:lnTo>
                    <a:pt x="318084" y="551180"/>
                  </a:lnTo>
                  <a:lnTo>
                    <a:pt x="318274" y="554291"/>
                  </a:lnTo>
                  <a:lnTo>
                    <a:pt x="318185" y="555205"/>
                  </a:lnTo>
                  <a:lnTo>
                    <a:pt x="317576" y="556260"/>
                  </a:lnTo>
                  <a:lnTo>
                    <a:pt x="316407" y="557530"/>
                  </a:lnTo>
                  <a:lnTo>
                    <a:pt x="319062" y="558800"/>
                  </a:lnTo>
                  <a:lnTo>
                    <a:pt x="320941" y="561238"/>
                  </a:lnTo>
                  <a:lnTo>
                    <a:pt x="321056" y="566420"/>
                  </a:lnTo>
                  <a:lnTo>
                    <a:pt x="321068" y="567690"/>
                  </a:lnTo>
                  <a:lnTo>
                    <a:pt x="319620" y="568960"/>
                  </a:lnTo>
                  <a:lnTo>
                    <a:pt x="321779" y="568960"/>
                  </a:lnTo>
                  <a:lnTo>
                    <a:pt x="322414" y="570230"/>
                  </a:lnTo>
                  <a:lnTo>
                    <a:pt x="322821" y="568960"/>
                  </a:lnTo>
                  <a:lnTo>
                    <a:pt x="325005" y="568960"/>
                  </a:lnTo>
                  <a:lnTo>
                    <a:pt x="326110" y="570230"/>
                  </a:lnTo>
                  <a:lnTo>
                    <a:pt x="326796" y="570230"/>
                  </a:lnTo>
                  <a:lnTo>
                    <a:pt x="327152" y="568960"/>
                  </a:lnTo>
                  <a:lnTo>
                    <a:pt x="328358" y="567690"/>
                  </a:lnTo>
                  <a:lnTo>
                    <a:pt x="332117" y="566420"/>
                  </a:lnTo>
                  <a:lnTo>
                    <a:pt x="334111" y="566420"/>
                  </a:lnTo>
                  <a:lnTo>
                    <a:pt x="335368" y="567690"/>
                  </a:lnTo>
                  <a:lnTo>
                    <a:pt x="335800" y="566420"/>
                  </a:lnTo>
                  <a:lnTo>
                    <a:pt x="337566" y="563880"/>
                  </a:lnTo>
                  <a:lnTo>
                    <a:pt x="340550" y="562610"/>
                  </a:lnTo>
                  <a:lnTo>
                    <a:pt x="342011" y="562610"/>
                  </a:lnTo>
                  <a:lnTo>
                    <a:pt x="342823" y="561340"/>
                  </a:lnTo>
                  <a:lnTo>
                    <a:pt x="345592" y="561340"/>
                  </a:lnTo>
                  <a:lnTo>
                    <a:pt x="347141" y="563880"/>
                  </a:lnTo>
                  <a:lnTo>
                    <a:pt x="347116" y="565150"/>
                  </a:lnTo>
                  <a:lnTo>
                    <a:pt x="347586" y="566420"/>
                  </a:lnTo>
                  <a:lnTo>
                    <a:pt x="347954" y="566420"/>
                  </a:lnTo>
                  <a:lnTo>
                    <a:pt x="348881" y="570128"/>
                  </a:lnTo>
                  <a:lnTo>
                    <a:pt x="348780" y="570547"/>
                  </a:lnTo>
                  <a:lnTo>
                    <a:pt x="347865" y="572770"/>
                  </a:lnTo>
                  <a:lnTo>
                    <a:pt x="345782" y="574040"/>
                  </a:lnTo>
                  <a:lnTo>
                    <a:pt x="345833" y="575310"/>
                  </a:lnTo>
                  <a:lnTo>
                    <a:pt x="346697" y="574040"/>
                  </a:lnTo>
                  <a:lnTo>
                    <a:pt x="351243" y="574040"/>
                  </a:lnTo>
                  <a:lnTo>
                    <a:pt x="351104" y="572770"/>
                  </a:lnTo>
                  <a:lnTo>
                    <a:pt x="350367" y="570547"/>
                  </a:lnTo>
                  <a:lnTo>
                    <a:pt x="350316" y="570128"/>
                  </a:lnTo>
                  <a:lnTo>
                    <a:pt x="351764" y="567690"/>
                  </a:lnTo>
                  <a:lnTo>
                    <a:pt x="355536" y="566420"/>
                  </a:lnTo>
                  <a:lnTo>
                    <a:pt x="356641" y="566420"/>
                  </a:lnTo>
                  <a:lnTo>
                    <a:pt x="357644" y="567690"/>
                  </a:lnTo>
                  <a:lnTo>
                    <a:pt x="357378" y="566420"/>
                  </a:lnTo>
                  <a:lnTo>
                    <a:pt x="357174" y="566420"/>
                  </a:lnTo>
                  <a:lnTo>
                    <a:pt x="357022" y="563880"/>
                  </a:lnTo>
                  <a:lnTo>
                    <a:pt x="357568" y="561441"/>
                  </a:lnTo>
                  <a:lnTo>
                    <a:pt x="357670" y="561238"/>
                  </a:lnTo>
                  <a:lnTo>
                    <a:pt x="358609" y="560070"/>
                  </a:lnTo>
                  <a:lnTo>
                    <a:pt x="352005" y="560070"/>
                  </a:lnTo>
                  <a:lnTo>
                    <a:pt x="349440" y="561340"/>
                  </a:lnTo>
                  <a:lnTo>
                    <a:pt x="347548" y="560070"/>
                  </a:lnTo>
                  <a:lnTo>
                    <a:pt x="346456" y="557530"/>
                  </a:lnTo>
                  <a:lnTo>
                    <a:pt x="347459" y="554990"/>
                  </a:lnTo>
                  <a:lnTo>
                    <a:pt x="349440" y="554990"/>
                  </a:lnTo>
                  <a:lnTo>
                    <a:pt x="349313" y="549910"/>
                  </a:lnTo>
                  <a:lnTo>
                    <a:pt x="352221" y="547370"/>
                  </a:lnTo>
                  <a:lnTo>
                    <a:pt x="358571" y="547370"/>
                  </a:lnTo>
                  <a:lnTo>
                    <a:pt x="359448" y="546100"/>
                  </a:lnTo>
                  <a:lnTo>
                    <a:pt x="364655" y="546100"/>
                  </a:lnTo>
                  <a:lnTo>
                    <a:pt x="366966" y="547370"/>
                  </a:lnTo>
                  <a:lnTo>
                    <a:pt x="367030" y="551180"/>
                  </a:lnTo>
                  <a:lnTo>
                    <a:pt x="366788" y="552450"/>
                  </a:lnTo>
                  <a:lnTo>
                    <a:pt x="367474" y="552450"/>
                  </a:lnTo>
                  <a:lnTo>
                    <a:pt x="367944" y="553720"/>
                  </a:lnTo>
                  <a:lnTo>
                    <a:pt x="368096" y="555205"/>
                  </a:lnTo>
                  <a:lnTo>
                    <a:pt x="367982" y="556958"/>
                  </a:lnTo>
                  <a:lnTo>
                    <a:pt x="367792" y="557530"/>
                  </a:lnTo>
                  <a:lnTo>
                    <a:pt x="366991" y="558800"/>
                  </a:lnTo>
                  <a:lnTo>
                    <a:pt x="368820" y="560070"/>
                  </a:lnTo>
                  <a:lnTo>
                    <a:pt x="370103" y="562610"/>
                  </a:lnTo>
                  <a:lnTo>
                    <a:pt x="370370" y="566420"/>
                  </a:lnTo>
                  <a:lnTo>
                    <a:pt x="369735" y="567690"/>
                  </a:lnTo>
                  <a:lnTo>
                    <a:pt x="368617" y="568960"/>
                  </a:lnTo>
                  <a:lnTo>
                    <a:pt x="375399" y="568960"/>
                  </a:lnTo>
                  <a:lnTo>
                    <a:pt x="376567" y="570230"/>
                  </a:lnTo>
                  <a:lnTo>
                    <a:pt x="377418" y="570230"/>
                  </a:lnTo>
                  <a:close/>
                </a:path>
                <a:path w="884554" h="612139">
                  <a:moveTo>
                    <a:pt x="377571" y="556260"/>
                  </a:moveTo>
                  <a:lnTo>
                    <a:pt x="377253" y="554990"/>
                  </a:lnTo>
                  <a:lnTo>
                    <a:pt x="375386" y="553720"/>
                  </a:lnTo>
                  <a:lnTo>
                    <a:pt x="373773" y="554291"/>
                  </a:lnTo>
                  <a:lnTo>
                    <a:pt x="373964" y="554990"/>
                  </a:lnTo>
                  <a:lnTo>
                    <a:pt x="377571" y="556260"/>
                  </a:lnTo>
                  <a:close/>
                </a:path>
                <a:path w="884554" h="612139">
                  <a:moveTo>
                    <a:pt x="382016" y="556260"/>
                  </a:moveTo>
                  <a:lnTo>
                    <a:pt x="381584" y="554990"/>
                  </a:lnTo>
                  <a:lnTo>
                    <a:pt x="381254" y="554990"/>
                  </a:lnTo>
                  <a:lnTo>
                    <a:pt x="377571" y="556260"/>
                  </a:lnTo>
                  <a:lnTo>
                    <a:pt x="377875" y="557530"/>
                  </a:lnTo>
                  <a:lnTo>
                    <a:pt x="378942" y="557530"/>
                  </a:lnTo>
                  <a:lnTo>
                    <a:pt x="380276" y="556260"/>
                  </a:lnTo>
                  <a:lnTo>
                    <a:pt x="382016" y="556260"/>
                  </a:lnTo>
                  <a:close/>
                </a:path>
                <a:path w="884554" h="612139">
                  <a:moveTo>
                    <a:pt x="392442" y="548640"/>
                  </a:moveTo>
                  <a:lnTo>
                    <a:pt x="391287" y="547801"/>
                  </a:lnTo>
                  <a:lnTo>
                    <a:pt x="392201" y="548640"/>
                  </a:lnTo>
                  <a:lnTo>
                    <a:pt x="392442" y="548640"/>
                  </a:lnTo>
                  <a:close/>
                </a:path>
                <a:path w="884554" h="612139">
                  <a:moveTo>
                    <a:pt x="395173" y="511810"/>
                  </a:moveTo>
                  <a:lnTo>
                    <a:pt x="393255" y="511810"/>
                  </a:lnTo>
                  <a:lnTo>
                    <a:pt x="393280" y="513080"/>
                  </a:lnTo>
                  <a:lnTo>
                    <a:pt x="394284" y="513080"/>
                  </a:lnTo>
                  <a:lnTo>
                    <a:pt x="395173" y="511810"/>
                  </a:lnTo>
                  <a:close/>
                </a:path>
                <a:path w="884554" h="612139">
                  <a:moveTo>
                    <a:pt x="395757" y="595630"/>
                  </a:moveTo>
                  <a:lnTo>
                    <a:pt x="393433" y="594360"/>
                  </a:lnTo>
                  <a:lnTo>
                    <a:pt x="391782" y="591820"/>
                  </a:lnTo>
                  <a:lnTo>
                    <a:pt x="391820" y="587463"/>
                  </a:lnTo>
                  <a:lnTo>
                    <a:pt x="391985" y="586740"/>
                  </a:lnTo>
                  <a:lnTo>
                    <a:pt x="392468" y="586740"/>
                  </a:lnTo>
                  <a:lnTo>
                    <a:pt x="391198" y="585470"/>
                  </a:lnTo>
                  <a:lnTo>
                    <a:pt x="390194" y="584200"/>
                  </a:lnTo>
                  <a:lnTo>
                    <a:pt x="389763" y="582930"/>
                  </a:lnTo>
                  <a:lnTo>
                    <a:pt x="386588" y="582930"/>
                  </a:lnTo>
                  <a:lnTo>
                    <a:pt x="383832" y="580390"/>
                  </a:lnTo>
                  <a:lnTo>
                    <a:pt x="383082" y="577850"/>
                  </a:lnTo>
                  <a:lnTo>
                    <a:pt x="382422" y="577850"/>
                  </a:lnTo>
                  <a:lnTo>
                    <a:pt x="381609" y="579120"/>
                  </a:lnTo>
                  <a:lnTo>
                    <a:pt x="375869" y="579120"/>
                  </a:lnTo>
                  <a:lnTo>
                    <a:pt x="374738" y="580390"/>
                  </a:lnTo>
                  <a:lnTo>
                    <a:pt x="373430" y="580390"/>
                  </a:lnTo>
                  <a:lnTo>
                    <a:pt x="372757" y="581660"/>
                  </a:lnTo>
                  <a:lnTo>
                    <a:pt x="371970" y="581660"/>
                  </a:lnTo>
                  <a:lnTo>
                    <a:pt x="368388" y="582701"/>
                  </a:lnTo>
                  <a:lnTo>
                    <a:pt x="370560" y="585470"/>
                  </a:lnTo>
                  <a:lnTo>
                    <a:pt x="370586" y="588276"/>
                  </a:lnTo>
                  <a:lnTo>
                    <a:pt x="372529" y="585470"/>
                  </a:lnTo>
                  <a:lnTo>
                    <a:pt x="379755" y="585470"/>
                  </a:lnTo>
                  <a:lnTo>
                    <a:pt x="382981" y="588010"/>
                  </a:lnTo>
                  <a:lnTo>
                    <a:pt x="383616" y="594360"/>
                  </a:lnTo>
                  <a:lnTo>
                    <a:pt x="382384" y="595630"/>
                  </a:lnTo>
                  <a:lnTo>
                    <a:pt x="380403" y="598170"/>
                  </a:lnTo>
                  <a:lnTo>
                    <a:pt x="382739" y="598170"/>
                  </a:lnTo>
                  <a:lnTo>
                    <a:pt x="384479" y="600710"/>
                  </a:lnTo>
                  <a:lnTo>
                    <a:pt x="384822" y="605790"/>
                  </a:lnTo>
                  <a:lnTo>
                    <a:pt x="383489" y="608330"/>
                  </a:lnTo>
                  <a:lnTo>
                    <a:pt x="381431" y="609600"/>
                  </a:lnTo>
                  <a:lnTo>
                    <a:pt x="386562" y="608330"/>
                  </a:lnTo>
                  <a:lnTo>
                    <a:pt x="389102" y="608330"/>
                  </a:lnTo>
                  <a:lnTo>
                    <a:pt x="387616" y="607060"/>
                  </a:lnTo>
                  <a:lnTo>
                    <a:pt x="386410" y="605790"/>
                  </a:lnTo>
                  <a:lnTo>
                    <a:pt x="385089" y="600710"/>
                  </a:lnTo>
                  <a:lnTo>
                    <a:pt x="386930" y="598170"/>
                  </a:lnTo>
                  <a:lnTo>
                    <a:pt x="391604" y="596900"/>
                  </a:lnTo>
                  <a:lnTo>
                    <a:pt x="393166" y="596900"/>
                  </a:lnTo>
                  <a:lnTo>
                    <a:pt x="394462" y="598170"/>
                  </a:lnTo>
                  <a:lnTo>
                    <a:pt x="394550" y="596900"/>
                  </a:lnTo>
                  <a:lnTo>
                    <a:pt x="395008" y="595630"/>
                  </a:lnTo>
                  <a:lnTo>
                    <a:pt x="395757" y="595630"/>
                  </a:lnTo>
                  <a:close/>
                </a:path>
                <a:path w="884554" h="612139">
                  <a:moveTo>
                    <a:pt x="396544" y="534809"/>
                  </a:moveTo>
                  <a:lnTo>
                    <a:pt x="395617" y="535940"/>
                  </a:lnTo>
                  <a:lnTo>
                    <a:pt x="396405" y="535940"/>
                  </a:lnTo>
                  <a:lnTo>
                    <a:pt x="396544" y="534809"/>
                  </a:lnTo>
                  <a:close/>
                </a:path>
                <a:path w="884554" h="612139">
                  <a:moveTo>
                    <a:pt x="397179" y="533552"/>
                  </a:moveTo>
                  <a:lnTo>
                    <a:pt x="397141" y="533006"/>
                  </a:lnTo>
                  <a:lnTo>
                    <a:pt x="396735" y="533400"/>
                  </a:lnTo>
                  <a:lnTo>
                    <a:pt x="396544" y="534809"/>
                  </a:lnTo>
                  <a:lnTo>
                    <a:pt x="396659" y="534670"/>
                  </a:lnTo>
                  <a:lnTo>
                    <a:pt x="397179" y="533552"/>
                  </a:lnTo>
                  <a:close/>
                </a:path>
                <a:path w="884554" h="612139">
                  <a:moveTo>
                    <a:pt x="397789" y="510540"/>
                  </a:moveTo>
                  <a:lnTo>
                    <a:pt x="396621" y="510540"/>
                  </a:lnTo>
                  <a:lnTo>
                    <a:pt x="395173" y="511810"/>
                  </a:lnTo>
                  <a:lnTo>
                    <a:pt x="396684" y="511810"/>
                  </a:lnTo>
                  <a:lnTo>
                    <a:pt x="397789" y="510540"/>
                  </a:lnTo>
                  <a:close/>
                </a:path>
                <a:path w="884554" h="612139">
                  <a:moveTo>
                    <a:pt x="399580" y="520738"/>
                  </a:moveTo>
                  <a:lnTo>
                    <a:pt x="396976" y="523240"/>
                  </a:lnTo>
                  <a:lnTo>
                    <a:pt x="397002" y="524510"/>
                  </a:lnTo>
                  <a:lnTo>
                    <a:pt x="397141" y="524510"/>
                  </a:lnTo>
                  <a:lnTo>
                    <a:pt x="399300" y="521970"/>
                  </a:lnTo>
                  <a:lnTo>
                    <a:pt x="399580" y="520738"/>
                  </a:lnTo>
                  <a:close/>
                </a:path>
                <a:path w="884554" h="612139">
                  <a:moveTo>
                    <a:pt x="399935" y="532130"/>
                  </a:moveTo>
                  <a:lnTo>
                    <a:pt x="398246" y="530860"/>
                  </a:lnTo>
                  <a:lnTo>
                    <a:pt x="397103" y="529590"/>
                  </a:lnTo>
                  <a:lnTo>
                    <a:pt x="397002" y="524510"/>
                  </a:lnTo>
                  <a:lnTo>
                    <a:pt x="392849" y="524510"/>
                  </a:lnTo>
                  <a:lnTo>
                    <a:pt x="392163" y="525780"/>
                  </a:lnTo>
                  <a:lnTo>
                    <a:pt x="390537" y="528320"/>
                  </a:lnTo>
                  <a:lnTo>
                    <a:pt x="387642" y="528320"/>
                  </a:lnTo>
                  <a:lnTo>
                    <a:pt x="387273" y="529590"/>
                  </a:lnTo>
                  <a:lnTo>
                    <a:pt x="386549" y="530860"/>
                  </a:lnTo>
                  <a:lnTo>
                    <a:pt x="384530" y="530860"/>
                  </a:lnTo>
                  <a:lnTo>
                    <a:pt x="384213" y="532130"/>
                  </a:lnTo>
                  <a:lnTo>
                    <a:pt x="383628" y="532130"/>
                  </a:lnTo>
                  <a:lnTo>
                    <a:pt x="382968" y="533400"/>
                  </a:lnTo>
                  <a:lnTo>
                    <a:pt x="384530" y="533400"/>
                  </a:lnTo>
                  <a:lnTo>
                    <a:pt x="385610" y="535940"/>
                  </a:lnTo>
                  <a:lnTo>
                    <a:pt x="385686" y="537210"/>
                  </a:lnTo>
                  <a:lnTo>
                    <a:pt x="385699" y="538480"/>
                  </a:lnTo>
                  <a:lnTo>
                    <a:pt x="385546" y="539750"/>
                  </a:lnTo>
                  <a:lnTo>
                    <a:pt x="387019" y="539750"/>
                  </a:lnTo>
                  <a:lnTo>
                    <a:pt x="388239" y="541020"/>
                  </a:lnTo>
                  <a:lnTo>
                    <a:pt x="388874" y="543394"/>
                  </a:lnTo>
                  <a:lnTo>
                    <a:pt x="388835" y="544131"/>
                  </a:lnTo>
                  <a:lnTo>
                    <a:pt x="388721" y="544830"/>
                  </a:lnTo>
                  <a:lnTo>
                    <a:pt x="388315" y="546100"/>
                  </a:lnTo>
                  <a:lnTo>
                    <a:pt x="390690" y="547370"/>
                  </a:lnTo>
                  <a:lnTo>
                    <a:pt x="391287" y="547801"/>
                  </a:lnTo>
                  <a:lnTo>
                    <a:pt x="389445" y="546100"/>
                  </a:lnTo>
                  <a:lnTo>
                    <a:pt x="389382" y="539750"/>
                  </a:lnTo>
                  <a:lnTo>
                    <a:pt x="390969" y="537210"/>
                  </a:lnTo>
                  <a:lnTo>
                    <a:pt x="393255" y="535940"/>
                  </a:lnTo>
                  <a:lnTo>
                    <a:pt x="391858" y="535940"/>
                  </a:lnTo>
                  <a:lnTo>
                    <a:pt x="390652" y="534670"/>
                  </a:lnTo>
                  <a:lnTo>
                    <a:pt x="389991" y="532130"/>
                  </a:lnTo>
                  <a:lnTo>
                    <a:pt x="391172" y="529590"/>
                  </a:lnTo>
                  <a:lnTo>
                    <a:pt x="394817" y="529590"/>
                  </a:lnTo>
                  <a:lnTo>
                    <a:pt x="396595" y="530860"/>
                  </a:lnTo>
                  <a:lnTo>
                    <a:pt x="397141" y="533006"/>
                  </a:lnTo>
                  <a:lnTo>
                    <a:pt x="398068" y="532130"/>
                  </a:lnTo>
                  <a:lnTo>
                    <a:pt x="399935" y="532130"/>
                  </a:lnTo>
                  <a:close/>
                </a:path>
                <a:path w="884554" h="612139">
                  <a:moveTo>
                    <a:pt x="401472" y="558800"/>
                  </a:moveTo>
                  <a:lnTo>
                    <a:pt x="399656" y="557530"/>
                  </a:lnTo>
                  <a:lnTo>
                    <a:pt x="400837" y="558800"/>
                  </a:lnTo>
                  <a:lnTo>
                    <a:pt x="401472" y="558800"/>
                  </a:lnTo>
                  <a:close/>
                </a:path>
                <a:path w="884554" h="612139">
                  <a:moveTo>
                    <a:pt x="415340" y="499198"/>
                  </a:moveTo>
                  <a:close/>
                </a:path>
                <a:path w="884554" h="612139">
                  <a:moveTo>
                    <a:pt x="421906" y="596900"/>
                  </a:moveTo>
                  <a:lnTo>
                    <a:pt x="421487" y="596900"/>
                  </a:lnTo>
                  <a:lnTo>
                    <a:pt x="421182" y="595630"/>
                  </a:lnTo>
                  <a:lnTo>
                    <a:pt x="420839" y="593090"/>
                  </a:lnTo>
                  <a:lnTo>
                    <a:pt x="421055" y="591820"/>
                  </a:lnTo>
                  <a:lnTo>
                    <a:pt x="421576" y="591820"/>
                  </a:lnTo>
                  <a:lnTo>
                    <a:pt x="421119" y="590550"/>
                  </a:lnTo>
                  <a:lnTo>
                    <a:pt x="420751" y="590550"/>
                  </a:lnTo>
                  <a:lnTo>
                    <a:pt x="420471" y="589280"/>
                  </a:lnTo>
                  <a:lnTo>
                    <a:pt x="419481" y="591820"/>
                  </a:lnTo>
                  <a:lnTo>
                    <a:pt x="417449" y="593090"/>
                  </a:lnTo>
                  <a:lnTo>
                    <a:pt x="411391" y="593090"/>
                  </a:lnTo>
                  <a:lnTo>
                    <a:pt x="408254" y="590550"/>
                  </a:lnTo>
                  <a:lnTo>
                    <a:pt x="407860" y="584200"/>
                  </a:lnTo>
                  <a:lnTo>
                    <a:pt x="408990" y="582930"/>
                  </a:lnTo>
                  <a:lnTo>
                    <a:pt x="410806" y="581660"/>
                  </a:lnTo>
                  <a:lnTo>
                    <a:pt x="409295" y="580390"/>
                  </a:lnTo>
                  <a:lnTo>
                    <a:pt x="408228" y="579120"/>
                  </a:lnTo>
                  <a:lnTo>
                    <a:pt x="407771" y="574040"/>
                  </a:lnTo>
                  <a:lnTo>
                    <a:pt x="408927" y="571500"/>
                  </a:lnTo>
                  <a:lnTo>
                    <a:pt x="410819" y="570230"/>
                  </a:lnTo>
                  <a:lnTo>
                    <a:pt x="409168" y="570230"/>
                  </a:lnTo>
                  <a:lnTo>
                    <a:pt x="407784" y="568960"/>
                  </a:lnTo>
                  <a:lnTo>
                    <a:pt x="407022" y="567690"/>
                  </a:lnTo>
                  <a:lnTo>
                    <a:pt x="406996" y="568960"/>
                  </a:lnTo>
                  <a:lnTo>
                    <a:pt x="406107" y="570230"/>
                  </a:lnTo>
                  <a:lnTo>
                    <a:pt x="402882" y="571500"/>
                  </a:lnTo>
                  <a:lnTo>
                    <a:pt x="401002" y="570230"/>
                  </a:lnTo>
                  <a:lnTo>
                    <a:pt x="399935" y="567690"/>
                  </a:lnTo>
                  <a:lnTo>
                    <a:pt x="400951" y="565150"/>
                  </a:lnTo>
                  <a:lnTo>
                    <a:pt x="403758" y="563880"/>
                  </a:lnTo>
                  <a:lnTo>
                    <a:pt x="404787" y="565150"/>
                  </a:lnTo>
                  <a:lnTo>
                    <a:pt x="405485" y="565150"/>
                  </a:lnTo>
                  <a:lnTo>
                    <a:pt x="405409" y="563880"/>
                  </a:lnTo>
                  <a:lnTo>
                    <a:pt x="404507" y="562610"/>
                  </a:lnTo>
                  <a:lnTo>
                    <a:pt x="403974" y="561441"/>
                  </a:lnTo>
                  <a:lnTo>
                    <a:pt x="403910" y="558800"/>
                  </a:lnTo>
                  <a:lnTo>
                    <a:pt x="401472" y="558800"/>
                  </a:lnTo>
                  <a:lnTo>
                    <a:pt x="402361" y="562610"/>
                  </a:lnTo>
                  <a:lnTo>
                    <a:pt x="401256" y="563880"/>
                  </a:lnTo>
                  <a:lnTo>
                    <a:pt x="397649" y="565150"/>
                  </a:lnTo>
                  <a:lnTo>
                    <a:pt x="395820" y="563880"/>
                  </a:lnTo>
                  <a:lnTo>
                    <a:pt x="394931" y="560070"/>
                  </a:lnTo>
                  <a:lnTo>
                    <a:pt x="396036" y="558800"/>
                  </a:lnTo>
                  <a:lnTo>
                    <a:pt x="397840" y="558800"/>
                  </a:lnTo>
                  <a:lnTo>
                    <a:pt x="399567" y="557593"/>
                  </a:lnTo>
                  <a:lnTo>
                    <a:pt x="398170" y="556260"/>
                  </a:lnTo>
                  <a:lnTo>
                    <a:pt x="397878" y="552424"/>
                  </a:lnTo>
                  <a:lnTo>
                    <a:pt x="398018" y="551180"/>
                  </a:lnTo>
                  <a:lnTo>
                    <a:pt x="398297" y="549910"/>
                  </a:lnTo>
                  <a:lnTo>
                    <a:pt x="396227" y="549910"/>
                  </a:lnTo>
                  <a:lnTo>
                    <a:pt x="395630" y="548640"/>
                  </a:lnTo>
                  <a:lnTo>
                    <a:pt x="392442" y="548640"/>
                  </a:lnTo>
                  <a:lnTo>
                    <a:pt x="392557" y="553720"/>
                  </a:lnTo>
                  <a:lnTo>
                    <a:pt x="391414" y="556260"/>
                  </a:lnTo>
                  <a:lnTo>
                    <a:pt x="389686" y="556260"/>
                  </a:lnTo>
                  <a:lnTo>
                    <a:pt x="390563" y="557530"/>
                  </a:lnTo>
                  <a:lnTo>
                    <a:pt x="391236" y="558800"/>
                  </a:lnTo>
                  <a:lnTo>
                    <a:pt x="391426" y="560070"/>
                  </a:lnTo>
                  <a:lnTo>
                    <a:pt x="393331" y="561340"/>
                  </a:lnTo>
                  <a:lnTo>
                    <a:pt x="394716" y="562610"/>
                  </a:lnTo>
                  <a:lnTo>
                    <a:pt x="395173" y="567690"/>
                  </a:lnTo>
                  <a:lnTo>
                    <a:pt x="394284" y="568960"/>
                  </a:lnTo>
                  <a:lnTo>
                    <a:pt x="392747" y="570230"/>
                  </a:lnTo>
                  <a:lnTo>
                    <a:pt x="394208" y="571500"/>
                  </a:lnTo>
                  <a:lnTo>
                    <a:pt x="395325" y="572770"/>
                  </a:lnTo>
                  <a:lnTo>
                    <a:pt x="395782" y="574040"/>
                  </a:lnTo>
                  <a:lnTo>
                    <a:pt x="397979" y="574040"/>
                  </a:lnTo>
                  <a:lnTo>
                    <a:pt x="400075" y="575310"/>
                  </a:lnTo>
                  <a:lnTo>
                    <a:pt x="401370" y="576580"/>
                  </a:lnTo>
                  <a:lnTo>
                    <a:pt x="403606" y="577850"/>
                  </a:lnTo>
                  <a:lnTo>
                    <a:pt x="405396" y="579120"/>
                  </a:lnTo>
                  <a:lnTo>
                    <a:pt x="406069" y="584200"/>
                  </a:lnTo>
                  <a:lnTo>
                    <a:pt x="405485" y="585470"/>
                  </a:lnTo>
                  <a:lnTo>
                    <a:pt x="404368" y="586740"/>
                  </a:lnTo>
                  <a:lnTo>
                    <a:pt x="404660" y="588010"/>
                  </a:lnTo>
                  <a:lnTo>
                    <a:pt x="404837" y="588010"/>
                  </a:lnTo>
                  <a:lnTo>
                    <a:pt x="404926" y="591820"/>
                  </a:lnTo>
                  <a:lnTo>
                    <a:pt x="402869" y="594360"/>
                  </a:lnTo>
                  <a:lnTo>
                    <a:pt x="400037" y="595630"/>
                  </a:lnTo>
                  <a:lnTo>
                    <a:pt x="400532" y="595630"/>
                  </a:lnTo>
                  <a:lnTo>
                    <a:pt x="400926" y="596900"/>
                  </a:lnTo>
                  <a:lnTo>
                    <a:pt x="401142" y="598170"/>
                  </a:lnTo>
                  <a:lnTo>
                    <a:pt x="402653" y="598170"/>
                  </a:lnTo>
                  <a:lnTo>
                    <a:pt x="406895" y="596900"/>
                  </a:lnTo>
                  <a:lnTo>
                    <a:pt x="409867" y="599440"/>
                  </a:lnTo>
                  <a:lnTo>
                    <a:pt x="410603" y="601980"/>
                  </a:lnTo>
                  <a:lnTo>
                    <a:pt x="411149" y="601980"/>
                  </a:lnTo>
                  <a:lnTo>
                    <a:pt x="411645" y="600735"/>
                  </a:lnTo>
                  <a:lnTo>
                    <a:pt x="412826" y="599440"/>
                  </a:lnTo>
                  <a:lnTo>
                    <a:pt x="416090" y="598170"/>
                  </a:lnTo>
                  <a:lnTo>
                    <a:pt x="417614" y="599440"/>
                  </a:lnTo>
                  <a:lnTo>
                    <a:pt x="419074" y="599440"/>
                  </a:lnTo>
                  <a:lnTo>
                    <a:pt x="419747" y="598170"/>
                  </a:lnTo>
                  <a:lnTo>
                    <a:pt x="420725" y="598170"/>
                  </a:lnTo>
                  <a:lnTo>
                    <a:pt x="421906" y="596900"/>
                  </a:lnTo>
                  <a:close/>
                </a:path>
                <a:path w="884554" h="612139">
                  <a:moveTo>
                    <a:pt x="437337" y="520700"/>
                  </a:moveTo>
                  <a:lnTo>
                    <a:pt x="435470" y="520700"/>
                  </a:lnTo>
                  <a:lnTo>
                    <a:pt x="435203" y="521208"/>
                  </a:lnTo>
                  <a:lnTo>
                    <a:pt x="437337" y="520700"/>
                  </a:lnTo>
                  <a:close/>
                </a:path>
                <a:path w="884554" h="612139">
                  <a:moveTo>
                    <a:pt x="437730" y="543560"/>
                  </a:moveTo>
                  <a:lnTo>
                    <a:pt x="437680" y="543394"/>
                  </a:lnTo>
                  <a:lnTo>
                    <a:pt x="437565" y="543560"/>
                  </a:lnTo>
                  <a:lnTo>
                    <a:pt x="437375" y="544131"/>
                  </a:lnTo>
                  <a:lnTo>
                    <a:pt x="437730" y="543560"/>
                  </a:lnTo>
                  <a:close/>
                </a:path>
                <a:path w="884554" h="612139">
                  <a:moveTo>
                    <a:pt x="438353" y="520700"/>
                  </a:moveTo>
                  <a:lnTo>
                    <a:pt x="438277" y="519430"/>
                  </a:lnTo>
                  <a:lnTo>
                    <a:pt x="437337" y="520700"/>
                  </a:lnTo>
                  <a:lnTo>
                    <a:pt x="438353" y="520700"/>
                  </a:lnTo>
                  <a:close/>
                </a:path>
                <a:path w="884554" h="612139">
                  <a:moveTo>
                    <a:pt x="439000" y="518160"/>
                  </a:moveTo>
                  <a:lnTo>
                    <a:pt x="438696" y="516153"/>
                  </a:lnTo>
                  <a:lnTo>
                    <a:pt x="438162" y="516890"/>
                  </a:lnTo>
                  <a:lnTo>
                    <a:pt x="438213" y="519353"/>
                  </a:lnTo>
                  <a:lnTo>
                    <a:pt x="439000" y="518160"/>
                  </a:lnTo>
                  <a:close/>
                </a:path>
                <a:path w="884554" h="612139">
                  <a:moveTo>
                    <a:pt x="440537" y="514350"/>
                  </a:moveTo>
                  <a:lnTo>
                    <a:pt x="440385" y="514350"/>
                  </a:lnTo>
                  <a:lnTo>
                    <a:pt x="440169" y="513080"/>
                  </a:lnTo>
                  <a:lnTo>
                    <a:pt x="439737" y="514350"/>
                  </a:lnTo>
                  <a:lnTo>
                    <a:pt x="438429" y="514350"/>
                  </a:lnTo>
                  <a:lnTo>
                    <a:pt x="438696" y="516153"/>
                  </a:lnTo>
                  <a:lnTo>
                    <a:pt x="439089" y="515620"/>
                  </a:lnTo>
                  <a:lnTo>
                    <a:pt x="440537" y="514350"/>
                  </a:lnTo>
                  <a:close/>
                </a:path>
                <a:path w="884554" h="612139">
                  <a:moveTo>
                    <a:pt x="440804" y="533400"/>
                  </a:moveTo>
                  <a:lnTo>
                    <a:pt x="437286" y="533400"/>
                  </a:lnTo>
                  <a:lnTo>
                    <a:pt x="434200" y="530860"/>
                  </a:lnTo>
                  <a:lnTo>
                    <a:pt x="433654" y="525780"/>
                  </a:lnTo>
                  <a:lnTo>
                    <a:pt x="428040" y="525780"/>
                  </a:lnTo>
                  <a:lnTo>
                    <a:pt x="429526" y="527050"/>
                  </a:lnTo>
                  <a:lnTo>
                    <a:pt x="430085" y="530860"/>
                  </a:lnTo>
                  <a:lnTo>
                    <a:pt x="432930" y="532130"/>
                  </a:lnTo>
                  <a:lnTo>
                    <a:pt x="435038" y="534593"/>
                  </a:lnTo>
                  <a:lnTo>
                    <a:pt x="435127" y="535940"/>
                  </a:lnTo>
                  <a:lnTo>
                    <a:pt x="435152" y="537210"/>
                  </a:lnTo>
                  <a:lnTo>
                    <a:pt x="435991" y="538480"/>
                  </a:lnTo>
                  <a:lnTo>
                    <a:pt x="436689" y="539750"/>
                  </a:lnTo>
                  <a:lnTo>
                    <a:pt x="437680" y="543394"/>
                  </a:lnTo>
                  <a:lnTo>
                    <a:pt x="438467" y="542290"/>
                  </a:lnTo>
                  <a:lnTo>
                    <a:pt x="437819" y="541020"/>
                  </a:lnTo>
                  <a:lnTo>
                    <a:pt x="437375" y="539750"/>
                  </a:lnTo>
                  <a:lnTo>
                    <a:pt x="437121" y="535940"/>
                  </a:lnTo>
                  <a:lnTo>
                    <a:pt x="438569" y="534670"/>
                  </a:lnTo>
                  <a:lnTo>
                    <a:pt x="440804" y="533400"/>
                  </a:lnTo>
                  <a:close/>
                </a:path>
                <a:path w="884554" h="612139">
                  <a:moveTo>
                    <a:pt x="444893" y="544830"/>
                  </a:moveTo>
                  <a:lnTo>
                    <a:pt x="444106" y="544830"/>
                  </a:lnTo>
                  <a:lnTo>
                    <a:pt x="443953" y="546100"/>
                  </a:lnTo>
                  <a:lnTo>
                    <a:pt x="443064" y="547370"/>
                  </a:lnTo>
                  <a:lnTo>
                    <a:pt x="439953" y="548640"/>
                  </a:lnTo>
                  <a:lnTo>
                    <a:pt x="438073" y="547370"/>
                  </a:lnTo>
                  <a:lnTo>
                    <a:pt x="437134" y="544830"/>
                  </a:lnTo>
                  <a:lnTo>
                    <a:pt x="437375" y="544131"/>
                  </a:lnTo>
                  <a:lnTo>
                    <a:pt x="436156" y="546100"/>
                  </a:lnTo>
                  <a:lnTo>
                    <a:pt x="432689" y="546100"/>
                  </a:lnTo>
                  <a:lnTo>
                    <a:pt x="434086" y="547370"/>
                  </a:lnTo>
                  <a:lnTo>
                    <a:pt x="435063" y="548640"/>
                  </a:lnTo>
                  <a:lnTo>
                    <a:pt x="435165" y="549910"/>
                  </a:lnTo>
                  <a:lnTo>
                    <a:pt x="435851" y="549910"/>
                  </a:lnTo>
                  <a:lnTo>
                    <a:pt x="439293" y="549910"/>
                  </a:lnTo>
                  <a:lnTo>
                    <a:pt x="444144" y="549910"/>
                  </a:lnTo>
                  <a:lnTo>
                    <a:pt x="443814" y="548640"/>
                  </a:lnTo>
                  <a:lnTo>
                    <a:pt x="443598" y="547801"/>
                  </a:lnTo>
                  <a:lnTo>
                    <a:pt x="443585" y="547090"/>
                  </a:lnTo>
                  <a:lnTo>
                    <a:pt x="443979" y="546100"/>
                  </a:lnTo>
                  <a:lnTo>
                    <a:pt x="444893" y="544830"/>
                  </a:lnTo>
                  <a:close/>
                </a:path>
                <a:path w="884554" h="612139">
                  <a:moveTo>
                    <a:pt x="448106" y="466090"/>
                  </a:moveTo>
                  <a:lnTo>
                    <a:pt x="446544" y="466090"/>
                  </a:lnTo>
                  <a:lnTo>
                    <a:pt x="446176" y="466763"/>
                  </a:lnTo>
                  <a:lnTo>
                    <a:pt x="448106" y="466090"/>
                  </a:lnTo>
                  <a:close/>
                </a:path>
                <a:path w="884554" h="612139">
                  <a:moveTo>
                    <a:pt x="459955" y="580390"/>
                  </a:moveTo>
                  <a:lnTo>
                    <a:pt x="458901" y="580390"/>
                  </a:lnTo>
                  <a:lnTo>
                    <a:pt x="458508" y="579120"/>
                  </a:lnTo>
                  <a:lnTo>
                    <a:pt x="458127" y="577850"/>
                  </a:lnTo>
                  <a:lnTo>
                    <a:pt x="457682" y="575310"/>
                  </a:lnTo>
                  <a:lnTo>
                    <a:pt x="457885" y="574040"/>
                  </a:lnTo>
                  <a:lnTo>
                    <a:pt x="458431" y="572770"/>
                  </a:lnTo>
                  <a:lnTo>
                    <a:pt x="457542" y="572770"/>
                  </a:lnTo>
                  <a:lnTo>
                    <a:pt x="456882" y="571512"/>
                  </a:lnTo>
                  <a:lnTo>
                    <a:pt x="456653" y="570547"/>
                  </a:lnTo>
                  <a:lnTo>
                    <a:pt x="456526" y="570128"/>
                  </a:lnTo>
                  <a:lnTo>
                    <a:pt x="455968" y="568960"/>
                  </a:lnTo>
                  <a:lnTo>
                    <a:pt x="455472" y="568960"/>
                  </a:lnTo>
                  <a:lnTo>
                    <a:pt x="455066" y="566420"/>
                  </a:lnTo>
                  <a:lnTo>
                    <a:pt x="455333" y="565150"/>
                  </a:lnTo>
                  <a:lnTo>
                    <a:pt x="452755" y="565150"/>
                  </a:lnTo>
                  <a:lnTo>
                    <a:pt x="450494" y="563880"/>
                  </a:lnTo>
                  <a:lnTo>
                    <a:pt x="449973" y="562610"/>
                  </a:lnTo>
                  <a:lnTo>
                    <a:pt x="449440" y="561340"/>
                  </a:lnTo>
                  <a:lnTo>
                    <a:pt x="448792" y="561340"/>
                  </a:lnTo>
                  <a:lnTo>
                    <a:pt x="446595" y="562610"/>
                  </a:lnTo>
                  <a:lnTo>
                    <a:pt x="444741" y="561340"/>
                  </a:lnTo>
                  <a:lnTo>
                    <a:pt x="443750" y="557530"/>
                  </a:lnTo>
                  <a:lnTo>
                    <a:pt x="444817" y="556260"/>
                  </a:lnTo>
                  <a:lnTo>
                    <a:pt x="446811" y="554990"/>
                  </a:lnTo>
                  <a:lnTo>
                    <a:pt x="446798" y="554291"/>
                  </a:lnTo>
                  <a:lnTo>
                    <a:pt x="446684" y="552424"/>
                  </a:lnTo>
                  <a:lnTo>
                    <a:pt x="446824" y="551180"/>
                  </a:lnTo>
                  <a:lnTo>
                    <a:pt x="440829" y="551180"/>
                  </a:lnTo>
                  <a:lnTo>
                    <a:pt x="440855" y="554990"/>
                  </a:lnTo>
                  <a:lnTo>
                    <a:pt x="439839" y="556260"/>
                  </a:lnTo>
                  <a:lnTo>
                    <a:pt x="438454" y="556260"/>
                  </a:lnTo>
                  <a:lnTo>
                    <a:pt x="439928" y="557530"/>
                  </a:lnTo>
                  <a:lnTo>
                    <a:pt x="441071" y="558800"/>
                  </a:lnTo>
                  <a:lnTo>
                    <a:pt x="441566" y="561340"/>
                  </a:lnTo>
                  <a:lnTo>
                    <a:pt x="442963" y="562610"/>
                  </a:lnTo>
                  <a:lnTo>
                    <a:pt x="443928" y="563880"/>
                  </a:lnTo>
                  <a:lnTo>
                    <a:pt x="444563" y="567690"/>
                  </a:lnTo>
                  <a:lnTo>
                    <a:pt x="443661" y="570230"/>
                  </a:lnTo>
                  <a:lnTo>
                    <a:pt x="442010" y="571500"/>
                  </a:lnTo>
                  <a:lnTo>
                    <a:pt x="443064" y="572770"/>
                  </a:lnTo>
                  <a:lnTo>
                    <a:pt x="443738" y="574040"/>
                  </a:lnTo>
                  <a:lnTo>
                    <a:pt x="443801" y="577850"/>
                  </a:lnTo>
                  <a:lnTo>
                    <a:pt x="443395" y="579120"/>
                  </a:lnTo>
                  <a:lnTo>
                    <a:pt x="442671" y="580390"/>
                  </a:lnTo>
                  <a:lnTo>
                    <a:pt x="445389" y="580390"/>
                  </a:lnTo>
                  <a:lnTo>
                    <a:pt x="446481" y="579120"/>
                  </a:lnTo>
                  <a:lnTo>
                    <a:pt x="451853" y="579120"/>
                  </a:lnTo>
                  <a:lnTo>
                    <a:pt x="454355" y="580390"/>
                  </a:lnTo>
                  <a:lnTo>
                    <a:pt x="455383" y="582930"/>
                  </a:lnTo>
                  <a:lnTo>
                    <a:pt x="456920" y="582930"/>
                  </a:lnTo>
                  <a:lnTo>
                    <a:pt x="459955" y="580390"/>
                  </a:lnTo>
                  <a:close/>
                </a:path>
                <a:path w="884554" h="612139">
                  <a:moveTo>
                    <a:pt x="462749" y="511149"/>
                  </a:moveTo>
                  <a:lnTo>
                    <a:pt x="462610" y="510540"/>
                  </a:lnTo>
                  <a:lnTo>
                    <a:pt x="462343" y="507796"/>
                  </a:lnTo>
                  <a:lnTo>
                    <a:pt x="461733" y="509270"/>
                  </a:lnTo>
                  <a:lnTo>
                    <a:pt x="459486" y="509270"/>
                  </a:lnTo>
                  <a:lnTo>
                    <a:pt x="459676" y="510540"/>
                  </a:lnTo>
                  <a:lnTo>
                    <a:pt x="462381" y="510540"/>
                  </a:lnTo>
                  <a:lnTo>
                    <a:pt x="462749" y="511149"/>
                  </a:lnTo>
                  <a:close/>
                </a:path>
                <a:path w="884554" h="612139">
                  <a:moveTo>
                    <a:pt x="462788" y="506730"/>
                  </a:moveTo>
                  <a:lnTo>
                    <a:pt x="462711" y="506437"/>
                  </a:lnTo>
                  <a:lnTo>
                    <a:pt x="462305" y="506679"/>
                  </a:lnTo>
                  <a:lnTo>
                    <a:pt x="462343" y="507796"/>
                  </a:lnTo>
                  <a:lnTo>
                    <a:pt x="462788" y="506730"/>
                  </a:lnTo>
                  <a:close/>
                </a:path>
                <a:path w="884554" h="612139">
                  <a:moveTo>
                    <a:pt x="463156" y="511810"/>
                  </a:moveTo>
                  <a:lnTo>
                    <a:pt x="462749" y="511149"/>
                  </a:lnTo>
                  <a:lnTo>
                    <a:pt x="462915" y="511810"/>
                  </a:lnTo>
                  <a:lnTo>
                    <a:pt x="463156" y="511810"/>
                  </a:lnTo>
                  <a:close/>
                </a:path>
                <a:path w="884554" h="612139">
                  <a:moveTo>
                    <a:pt x="490334" y="514350"/>
                  </a:moveTo>
                  <a:close/>
                </a:path>
                <a:path w="884554" h="612139">
                  <a:moveTo>
                    <a:pt x="491820" y="529526"/>
                  </a:moveTo>
                  <a:lnTo>
                    <a:pt x="491566" y="529590"/>
                  </a:lnTo>
                  <a:lnTo>
                    <a:pt x="489826" y="530860"/>
                  </a:lnTo>
                  <a:lnTo>
                    <a:pt x="490296" y="530860"/>
                  </a:lnTo>
                  <a:lnTo>
                    <a:pt x="491782" y="529590"/>
                  </a:lnTo>
                  <a:close/>
                </a:path>
                <a:path w="884554" h="612139">
                  <a:moveTo>
                    <a:pt x="492061" y="510540"/>
                  </a:moveTo>
                  <a:lnTo>
                    <a:pt x="490550" y="510540"/>
                  </a:lnTo>
                  <a:lnTo>
                    <a:pt x="489127" y="509270"/>
                  </a:lnTo>
                  <a:lnTo>
                    <a:pt x="488213" y="506730"/>
                  </a:lnTo>
                  <a:lnTo>
                    <a:pt x="488746" y="505460"/>
                  </a:lnTo>
                  <a:lnTo>
                    <a:pt x="489280" y="504190"/>
                  </a:lnTo>
                  <a:lnTo>
                    <a:pt x="491134" y="504190"/>
                  </a:lnTo>
                  <a:lnTo>
                    <a:pt x="490918" y="502920"/>
                  </a:lnTo>
                  <a:lnTo>
                    <a:pt x="488657" y="502920"/>
                  </a:lnTo>
                  <a:lnTo>
                    <a:pt x="487883" y="501650"/>
                  </a:lnTo>
                  <a:lnTo>
                    <a:pt x="487260" y="502920"/>
                  </a:lnTo>
                  <a:lnTo>
                    <a:pt x="486029" y="504190"/>
                  </a:lnTo>
                  <a:lnTo>
                    <a:pt x="482434" y="505460"/>
                  </a:lnTo>
                  <a:lnTo>
                    <a:pt x="480580" y="504190"/>
                  </a:lnTo>
                  <a:lnTo>
                    <a:pt x="479450" y="502920"/>
                  </a:lnTo>
                  <a:lnTo>
                    <a:pt x="479475" y="505498"/>
                  </a:lnTo>
                  <a:lnTo>
                    <a:pt x="477316" y="508000"/>
                  </a:lnTo>
                  <a:lnTo>
                    <a:pt x="472300" y="508000"/>
                  </a:lnTo>
                  <a:lnTo>
                    <a:pt x="472478" y="509270"/>
                  </a:lnTo>
                  <a:lnTo>
                    <a:pt x="472782" y="511810"/>
                  </a:lnTo>
                  <a:lnTo>
                    <a:pt x="470979" y="514350"/>
                  </a:lnTo>
                  <a:lnTo>
                    <a:pt x="468477" y="514350"/>
                  </a:lnTo>
                  <a:lnTo>
                    <a:pt x="469125" y="515620"/>
                  </a:lnTo>
                  <a:lnTo>
                    <a:pt x="469607" y="515620"/>
                  </a:lnTo>
                  <a:lnTo>
                    <a:pt x="469988" y="518160"/>
                  </a:lnTo>
                  <a:lnTo>
                    <a:pt x="469709" y="519430"/>
                  </a:lnTo>
                  <a:lnTo>
                    <a:pt x="469112" y="520700"/>
                  </a:lnTo>
                  <a:lnTo>
                    <a:pt x="471081" y="521970"/>
                  </a:lnTo>
                  <a:lnTo>
                    <a:pt x="472592" y="523240"/>
                  </a:lnTo>
                  <a:lnTo>
                    <a:pt x="472744" y="525780"/>
                  </a:lnTo>
                  <a:lnTo>
                    <a:pt x="473024" y="525780"/>
                  </a:lnTo>
                  <a:lnTo>
                    <a:pt x="473227" y="527050"/>
                  </a:lnTo>
                  <a:lnTo>
                    <a:pt x="475462" y="528320"/>
                  </a:lnTo>
                  <a:lnTo>
                    <a:pt x="477177" y="529590"/>
                  </a:lnTo>
                  <a:lnTo>
                    <a:pt x="477735" y="533006"/>
                  </a:lnTo>
                  <a:lnTo>
                    <a:pt x="477672" y="534670"/>
                  </a:lnTo>
                  <a:lnTo>
                    <a:pt x="478993" y="534670"/>
                  </a:lnTo>
                  <a:lnTo>
                    <a:pt x="480009" y="537210"/>
                  </a:lnTo>
                  <a:lnTo>
                    <a:pt x="480949" y="541020"/>
                  </a:lnTo>
                  <a:lnTo>
                    <a:pt x="480098" y="543560"/>
                  </a:lnTo>
                  <a:lnTo>
                    <a:pt x="478421" y="544830"/>
                  </a:lnTo>
                  <a:lnTo>
                    <a:pt x="480136" y="544830"/>
                  </a:lnTo>
                  <a:lnTo>
                    <a:pt x="481647" y="546100"/>
                  </a:lnTo>
                  <a:lnTo>
                    <a:pt x="482625" y="547370"/>
                  </a:lnTo>
                  <a:lnTo>
                    <a:pt x="482841" y="546100"/>
                  </a:lnTo>
                  <a:lnTo>
                    <a:pt x="484060" y="544830"/>
                  </a:lnTo>
                  <a:lnTo>
                    <a:pt x="487921" y="544830"/>
                  </a:lnTo>
                  <a:lnTo>
                    <a:pt x="487133" y="543560"/>
                  </a:lnTo>
                  <a:lnTo>
                    <a:pt x="486638" y="542290"/>
                  </a:lnTo>
                  <a:lnTo>
                    <a:pt x="486702" y="539750"/>
                  </a:lnTo>
                  <a:lnTo>
                    <a:pt x="486867" y="539750"/>
                  </a:lnTo>
                  <a:lnTo>
                    <a:pt x="486448" y="538480"/>
                  </a:lnTo>
                  <a:lnTo>
                    <a:pt x="486092" y="538480"/>
                  </a:lnTo>
                  <a:lnTo>
                    <a:pt x="485432" y="535940"/>
                  </a:lnTo>
                  <a:lnTo>
                    <a:pt x="486486" y="534670"/>
                  </a:lnTo>
                  <a:lnTo>
                    <a:pt x="488670" y="533400"/>
                  </a:lnTo>
                  <a:lnTo>
                    <a:pt x="489432" y="533400"/>
                  </a:lnTo>
                  <a:lnTo>
                    <a:pt x="489623" y="532130"/>
                  </a:lnTo>
                  <a:lnTo>
                    <a:pt x="489800" y="530974"/>
                  </a:lnTo>
                  <a:lnTo>
                    <a:pt x="484936" y="532130"/>
                  </a:lnTo>
                  <a:lnTo>
                    <a:pt x="481584" y="529590"/>
                  </a:lnTo>
                  <a:lnTo>
                    <a:pt x="480822" y="524510"/>
                  </a:lnTo>
                  <a:lnTo>
                    <a:pt x="481012" y="523240"/>
                  </a:lnTo>
                  <a:lnTo>
                    <a:pt x="481431" y="521970"/>
                  </a:lnTo>
                  <a:lnTo>
                    <a:pt x="480631" y="521970"/>
                  </a:lnTo>
                  <a:lnTo>
                    <a:pt x="480326" y="520700"/>
                  </a:lnTo>
                  <a:lnTo>
                    <a:pt x="478828" y="520700"/>
                  </a:lnTo>
                  <a:lnTo>
                    <a:pt x="477647" y="519493"/>
                  </a:lnTo>
                  <a:lnTo>
                    <a:pt x="477570" y="519353"/>
                  </a:lnTo>
                  <a:lnTo>
                    <a:pt x="476567" y="515620"/>
                  </a:lnTo>
                  <a:lnTo>
                    <a:pt x="478243" y="511810"/>
                  </a:lnTo>
                  <a:lnTo>
                    <a:pt x="486664" y="511810"/>
                  </a:lnTo>
                  <a:lnTo>
                    <a:pt x="488962" y="513080"/>
                  </a:lnTo>
                  <a:lnTo>
                    <a:pt x="490258" y="514286"/>
                  </a:lnTo>
                  <a:lnTo>
                    <a:pt x="490220" y="513080"/>
                  </a:lnTo>
                  <a:lnTo>
                    <a:pt x="490956" y="511810"/>
                  </a:lnTo>
                  <a:lnTo>
                    <a:pt x="492061" y="510540"/>
                  </a:lnTo>
                  <a:close/>
                </a:path>
                <a:path w="884554" h="612139">
                  <a:moveTo>
                    <a:pt x="492404" y="518160"/>
                  </a:moveTo>
                  <a:lnTo>
                    <a:pt x="491451" y="516890"/>
                  </a:lnTo>
                  <a:lnTo>
                    <a:pt x="491540" y="518160"/>
                  </a:lnTo>
                  <a:lnTo>
                    <a:pt x="492404" y="518160"/>
                  </a:lnTo>
                  <a:close/>
                </a:path>
                <a:path w="884554" h="612139">
                  <a:moveTo>
                    <a:pt x="495719" y="519430"/>
                  </a:moveTo>
                  <a:lnTo>
                    <a:pt x="493826" y="518160"/>
                  </a:lnTo>
                  <a:lnTo>
                    <a:pt x="492404" y="518160"/>
                  </a:lnTo>
                  <a:lnTo>
                    <a:pt x="493788" y="519430"/>
                  </a:lnTo>
                  <a:lnTo>
                    <a:pt x="495719" y="519430"/>
                  </a:lnTo>
                  <a:close/>
                </a:path>
                <a:path w="884554" h="612139">
                  <a:moveTo>
                    <a:pt x="500354" y="516686"/>
                  </a:moveTo>
                  <a:lnTo>
                    <a:pt x="499783" y="516890"/>
                  </a:lnTo>
                  <a:lnTo>
                    <a:pt x="498589" y="518934"/>
                  </a:lnTo>
                  <a:lnTo>
                    <a:pt x="500354" y="516890"/>
                  </a:lnTo>
                  <a:lnTo>
                    <a:pt x="500354" y="516686"/>
                  </a:lnTo>
                  <a:close/>
                </a:path>
                <a:path w="884554" h="612139">
                  <a:moveTo>
                    <a:pt x="507314" y="546569"/>
                  </a:moveTo>
                  <a:lnTo>
                    <a:pt x="507174" y="546100"/>
                  </a:lnTo>
                  <a:lnTo>
                    <a:pt x="506653" y="545655"/>
                  </a:lnTo>
                  <a:lnTo>
                    <a:pt x="506704" y="546100"/>
                  </a:lnTo>
                  <a:lnTo>
                    <a:pt x="507314" y="546569"/>
                  </a:lnTo>
                  <a:close/>
                </a:path>
                <a:path w="884554" h="612139">
                  <a:moveTo>
                    <a:pt x="519049" y="509270"/>
                  </a:moveTo>
                  <a:lnTo>
                    <a:pt x="518693" y="506679"/>
                  </a:lnTo>
                  <a:lnTo>
                    <a:pt x="518718" y="509727"/>
                  </a:lnTo>
                  <a:lnTo>
                    <a:pt x="519049" y="509270"/>
                  </a:lnTo>
                  <a:close/>
                </a:path>
                <a:path w="884554" h="612139">
                  <a:moveTo>
                    <a:pt x="532155" y="575310"/>
                  </a:moveTo>
                  <a:lnTo>
                    <a:pt x="531533" y="574040"/>
                  </a:lnTo>
                  <a:lnTo>
                    <a:pt x="531050" y="574040"/>
                  </a:lnTo>
                  <a:lnTo>
                    <a:pt x="530517" y="571512"/>
                  </a:lnTo>
                  <a:lnTo>
                    <a:pt x="530390" y="570128"/>
                  </a:lnTo>
                  <a:lnTo>
                    <a:pt x="529056" y="568960"/>
                  </a:lnTo>
                  <a:lnTo>
                    <a:pt x="527900" y="567690"/>
                  </a:lnTo>
                  <a:lnTo>
                    <a:pt x="526732" y="563880"/>
                  </a:lnTo>
                  <a:lnTo>
                    <a:pt x="527786" y="561340"/>
                  </a:lnTo>
                  <a:lnTo>
                    <a:pt x="529856" y="560070"/>
                  </a:lnTo>
                  <a:lnTo>
                    <a:pt x="526757" y="560070"/>
                  </a:lnTo>
                  <a:lnTo>
                    <a:pt x="523722" y="558800"/>
                  </a:lnTo>
                  <a:lnTo>
                    <a:pt x="522541" y="556260"/>
                  </a:lnTo>
                  <a:lnTo>
                    <a:pt x="520928" y="554990"/>
                  </a:lnTo>
                  <a:lnTo>
                    <a:pt x="519684" y="553720"/>
                  </a:lnTo>
                  <a:lnTo>
                    <a:pt x="519163" y="551180"/>
                  </a:lnTo>
                  <a:lnTo>
                    <a:pt x="519163" y="549910"/>
                  </a:lnTo>
                  <a:lnTo>
                    <a:pt x="517753" y="549910"/>
                  </a:lnTo>
                  <a:lnTo>
                    <a:pt x="516432" y="548640"/>
                  </a:lnTo>
                  <a:lnTo>
                    <a:pt x="516089" y="547370"/>
                  </a:lnTo>
                  <a:lnTo>
                    <a:pt x="515759" y="546100"/>
                  </a:lnTo>
                  <a:lnTo>
                    <a:pt x="515937" y="546100"/>
                  </a:lnTo>
                  <a:lnTo>
                    <a:pt x="516420" y="544830"/>
                  </a:lnTo>
                  <a:lnTo>
                    <a:pt x="516356" y="543560"/>
                  </a:lnTo>
                  <a:lnTo>
                    <a:pt x="516483" y="543560"/>
                  </a:lnTo>
                  <a:lnTo>
                    <a:pt x="514921" y="542290"/>
                  </a:lnTo>
                  <a:lnTo>
                    <a:pt x="513600" y="541020"/>
                  </a:lnTo>
                  <a:lnTo>
                    <a:pt x="512914" y="539750"/>
                  </a:lnTo>
                  <a:lnTo>
                    <a:pt x="510768" y="539750"/>
                  </a:lnTo>
                  <a:lnTo>
                    <a:pt x="509104" y="537210"/>
                  </a:lnTo>
                  <a:lnTo>
                    <a:pt x="508635" y="534619"/>
                  </a:lnTo>
                  <a:lnTo>
                    <a:pt x="508508" y="533006"/>
                  </a:lnTo>
                  <a:lnTo>
                    <a:pt x="509041" y="530860"/>
                  </a:lnTo>
                  <a:lnTo>
                    <a:pt x="510260" y="529590"/>
                  </a:lnTo>
                  <a:lnTo>
                    <a:pt x="507276" y="529590"/>
                  </a:lnTo>
                  <a:lnTo>
                    <a:pt x="504482" y="528320"/>
                  </a:lnTo>
                  <a:lnTo>
                    <a:pt x="503478" y="525780"/>
                  </a:lnTo>
                  <a:lnTo>
                    <a:pt x="501497" y="525780"/>
                  </a:lnTo>
                  <a:lnTo>
                    <a:pt x="499732" y="523240"/>
                  </a:lnTo>
                  <a:lnTo>
                    <a:pt x="498322" y="519493"/>
                  </a:lnTo>
                  <a:lnTo>
                    <a:pt x="498335" y="519353"/>
                  </a:lnTo>
                  <a:lnTo>
                    <a:pt x="498589" y="518934"/>
                  </a:lnTo>
                  <a:lnTo>
                    <a:pt x="498157" y="519430"/>
                  </a:lnTo>
                  <a:lnTo>
                    <a:pt x="495719" y="519430"/>
                  </a:lnTo>
                  <a:lnTo>
                    <a:pt x="496125" y="524510"/>
                  </a:lnTo>
                  <a:lnTo>
                    <a:pt x="495503" y="525780"/>
                  </a:lnTo>
                  <a:lnTo>
                    <a:pt x="494499" y="525780"/>
                  </a:lnTo>
                  <a:lnTo>
                    <a:pt x="494322" y="527050"/>
                  </a:lnTo>
                  <a:lnTo>
                    <a:pt x="493712" y="528320"/>
                  </a:lnTo>
                  <a:lnTo>
                    <a:pt x="492772" y="528320"/>
                  </a:lnTo>
                  <a:lnTo>
                    <a:pt x="491820" y="529526"/>
                  </a:lnTo>
                  <a:lnTo>
                    <a:pt x="497293" y="528320"/>
                  </a:lnTo>
                  <a:lnTo>
                    <a:pt x="500545" y="529590"/>
                  </a:lnTo>
                  <a:lnTo>
                    <a:pt x="501345" y="533400"/>
                  </a:lnTo>
                  <a:lnTo>
                    <a:pt x="503250" y="534670"/>
                  </a:lnTo>
                  <a:lnTo>
                    <a:pt x="504736" y="535940"/>
                  </a:lnTo>
                  <a:lnTo>
                    <a:pt x="505587" y="539750"/>
                  </a:lnTo>
                  <a:lnTo>
                    <a:pt x="504990" y="542290"/>
                  </a:lnTo>
                  <a:lnTo>
                    <a:pt x="503770" y="543560"/>
                  </a:lnTo>
                  <a:lnTo>
                    <a:pt x="505675" y="544830"/>
                  </a:lnTo>
                  <a:lnTo>
                    <a:pt x="506653" y="545655"/>
                  </a:lnTo>
                  <a:lnTo>
                    <a:pt x="506323" y="542290"/>
                  </a:lnTo>
                  <a:lnTo>
                    <a:pt x="507669" y="541020"/>
                  </a:lnTo>
                  <a:lnTo>
                    <a:pt x="511378" y="541020"/>
                  </a:lnTo>
                  <a:lnTo>
                    <a:pt x="513029" y="542290"/>
                  </a:lnTo>
                  <a:lnTo>
                    <a:pt x="513410" y="546100"/>
                  </a:lnTo>
                  <a:lnTo>
                    <a:pt x="512064" y="547370"/>
                  </a:lnTo>
                  <a:lnTo>
                    <a:pt x="508355" y="547370"/>
                  </a:lnTo>
                  <a:lnTo>
                    <a:pt x="507314" y="546569"/>
                  </a:lnTo>
                  <a:lnTo>
                    <a:pt x="507898" y="548640"/>
                  </a:lnTo>
                  <a:lnTo>
                    <a:pt x="507885" y="549910"/>
                  </a:lnTo>
                  <a:lnTo>
                    <a:pt x="507695" y="551180"/>
                  </a:lnTo>
                  <a:lnTo>
                    <a:pt x="509231" y="552424"/>
                  </a:lnTo>
                  <a:lnTo>
                    <a:pt x="510413" y="553720"/>
                  </a:lnTo>
                  <a:lnTo>
                    <a:pt x="510743" y="556260"/>
                  </a:lnTo>
                  <a:lnTo>
                    <a:pt x="511098" y="556260"/>
                  </a:lnTo>
                  <a:lnTo>
                    <a:pt x="511263" y="557110"/>
                  </a:lnTo>
                  <a:lnTo>
                    <a:pt x="511225" y="560070"/>
                  </a:lnTo>
                  <a:lnTo>
                    <a:pt x="510959" y="560070"/>
                  </a:lnTo>
                  <a:lnTo>
                    <a:pt x="512457" y="561340"/>
                  </a:lnTo>
                  <a:lnTo>
                    <a:pt x="513753" y="561340"/>
                  </a:lnTo>
                  <a:lnTo>
                    <a:pt x="514527" y="562610"/>
                  </a:lnTo>
                  <a:lnTo>
                    <a:pt x="516267" y="563880"/>
                  </a:lnTo>
                  <a:lnTo>
                    <a:pt x="517639" y="565150"/>
                  </a:lnTo>
                  <a:lnTo>
                    <a:pt x="518172" y="567486"/>
                  </a:lnTo>
                  <a:lnTo>
                    <a:pt x="518274" y="568960"/>
                  </a:lnTo>
                  <a:lnTo>
                    <a:pt x="522820" y="571500"/>
                  </a:lnTo>
                  <a:lnTo>
                    <a:pt x="527443" y="572770"/>
                  </a:lnTo>
                  <a:lnTo>
                    <a:pt x="532155" y="575310"/>
                  </a:lnTo>
                  <a:close/>
                </a:path>
                <a:path w="884554" h="612139">
                  <a:moveTo>
                    <a:pt x="545350" y="571500"/>
                  </a:moveTo>
                  <a:lnTo>
                    <a:pt x="544093" y="571500"/>
                  </a:lnTo>
                  <a:lnTo>
                    <a:pt x="544372" y="572770"/>
                  </a:lnTo>
                  <a:lnTo>
                    <a:pt x="544791" y="572770"/>
                  </a:lnTo>
                  <a:lnTo>
                    <a:pt x="545350" y="571500"/>
                  </a:lnTo>
                  <a:close/>
                </a:path>
                <a:path w="884554" h="612139">
                  <a:moveTo>
                    <a:pt x="545668" y="78955"/>
                  </a:moveTo>
                  <a:lnTo>
                    <a:pt x="545630" y="78740"/>
                  </a:lnTo>
                  <a:lnTo>
                    <a:pt x="545388" y="78740"/>
                  </a:lnTo>
                  <a:lnTo>
                    <a:pt x="545668" y="78955"/>
                  </a:lnTo>
                  <a:close/>
                </a:path>
                <a:path w="884554" h="612139">
                  <a:moveTo>
                    <a:pt x="546379" y="491490"/>
                  </a:moveTo>
                  <a:lnTo>
                    <a:pt x="544868" y="494030"/>
                  </a:lnTo>
                  <a:lnTo>
                    <a:pt x="545211" y="494030"/>
                  </a:lnTo>
                  <a:lnTo>
                    <a:pt x="546379" y="491490"/>
                  </a:lnTo>
                  <a:close/>
                </a:path>
                <a:path w="884554" h="612139">
                  <a:moveTo>
                    <a:pt x="546938" y="570128"/>
                  </a:moveTo>
                  <a:lnTo>
                    <a:pt x="546582" y="570230"/>
                  </a:lnTo>
                  <a:lnTo>
                    <a:pt x="545350" y="571500"/>
                  </a:lnTo>
                  <a:lnTo>
                    <a:pt x="546252" y="571500"/>
                  </a:lnTo>
                  <a:lnTo>
                    <a:pt x="546938" y="570128"/>
                  </a:lnTo>
                  <a:close/>
                </a:path>
                <a:path w="884554" h="612139">
                  <a:moveTo>
                    <a:pt x="547878" y="579970"/>
                  </a:moveTo>
                  <a:lnTo>
                    <a:pt x="546519" y="579120"/>
                  </a:lnTo>
                  <a:lnTo>
                    <a:pt x="545376" y="577850"/>
                  </a:lnTo>
                  <a:lnTo>
                    <a:pt x="545185" y="577850"/>
                  </a:lnTo>
                  <a:lnTo>
                    <a:pt x="545045" y="579120"/>
                  </a:lnTo>
                  <a:lnTo>
                    <a:pt x="545871" y="579120"/>
                  </a:lnTo>
                  <a:lnTo>
                    <a:pt x="546214" y="580390"/>
                  </a:lnTo>
                  <a:lnTo>
                    <a:pt x="546849" y="580390"/>
                  </a:lnTo>
                  <a:lnTo>
                    <a:pt x="547878" y="579970"/>
                  </a:lnTo>
                  <a:close/>
                </a:path>
                <a:path w="884554" h="612139">
                  <a:moveTo>
                    <a:pt x="551205" y="579678"/>
                  </a:moveTo>
                  <a:lnTo>
                    <a:pt x="549960" y="579120"/>
                  </a:lnTo>
                  <a:lnTo>
                    <a:pt x="547878" y="579970"/>
                  </a:lnTo>
                  <a:lnTo>
                    <a:pt x="548538" y="580390"/>
                  </a:lnTo>
                  <a:lnTo>
                    <a:pt x="551205" y="579678"/>
                  </a:lnTo>
                  <a:close/>
                </a:path>
                <a:path w="884554" h="612139">
                  <a:moveTo>
                    <a:pt x="559511" y="580390"/>
                  </a:moveTo>
                  <a:lnTo>
                    <a:pt x="559066" y="579120"/>
                  </a:lnTo>
                  <a:lnTo>
                    <a:pt x="558685" y="579120"/>
                  </a:lnTo>
                  <a:lnTo>
                    <a:pt x="558292" y="577850"/>
                  </a:lnTo>
                  <a:lnTo>
                    <a:pt x="558215" y="576580"/>
                  </a:lnTo>
                  <a:lnTo>
                    <a:pt x="556501" y="575310"/>
                  </a:lnTo>
                  <a:lnTo>
                    <a:pt x="555129" y="574040"/>
                  </a:lnTo>
                  <a:lnTo>
                    <a:pt x="554075" y="570547"/>
                  </a:lnTo>
                  <a:lnTo>
                    <a:pt x="554012" y="570128"/>
                  </a:lnTo>
                  <a:lnTo>
                    <a:pt x="554304" y="568960"/>
                  </a:lnTo>
                  <a:lnTo>
                    <a:pt x="554621" y="567690"/>
                  </a:lnTo>
                  <a:lnTo>
                    <a:pt x="556082" y="566420"/>
                  </a:lnTo>
                  <a:lnTo>
                    <a:pt x="553834" y="565150"/>
                  </a:lnTo>
                  <a:lnTo>
                    <a:pt x="551891" y="563880"/>
                  </a:lnTo>
                  <a:lnTo>
                    <a:pt x="551192" y="561340"/>
                  </a:lnTo>
                  <a:lnTo>
                    <a:pt x="548855" y="560070"/>
                  </a:lnTo>
                  <a:lnTo>
                    <a:pt x="547001" y="558800"/>
                  </a:lnTo>
                  <a:lnTo>
                    <a:pt x="546455" y="556260"/>
                  </a:lnTo>
                  <a:lnTo>
                    <a:pt x="545020" y="554990"/>
                  </a:lnTo>
                  <a:lnTo>
                    <a:pt x="543941" y="553720"/>
                  </a:lnTo>
                  <a:lnTo>
                    <a:pt x="543179" y="549910"/>
                  </a:lnTo>
                  <a:lnTo>
                    <a:pt x="543382" y="548640"/>
                  </a:lnTo>
                  <a:lnTo>
                    <a:pt x="543966" y="547370"/>
                  </a:lnTo>
                  <a:lnTo>
                    <a:pt x="541985" y="547370"/>
                  </a:lnTo>
                  <a:lnTo>
                    <a:pt x="540321" y="544830"/>
                  </a:lnTo>
                  <a:lnTo>
                    <a:pt x="539902" y="543560"/>
                  </a:lnTo>
                  <a:lnTo>
                    <a:pt x="539470" y="542290"/>
                  </a:lnTo>
                  <a:lnTo>
                    <a:pt x="539407" y="541020"/>
                  </a:lnTo>
                  <a:lnTo>
                    <a:pt x="538505" y="541020"/>
                  </a:lnTo>
                  <a:lnTo>
                    <a:pt x="537819" y="539750"/>
                  </a:lnTo>
                  <a:lnTo>
                    <a:pt x="537324" y="537210"/>
                  </a:lnTo>
                  <a:lnTo>
                    <a:pt x="537298" y="535940"/>
                  </a:lnTo>
                  <a:lnTo>
                    <a:pt x="534555" y="535940"/>
                  </a:lnTo>
                  <a:lnTo>
                    <a:pt x="532155" y="534670"/>
                  </a:lnTo>
                  <a:lnTo>
                    <a:pt x="531368" y="530974"/>
                  </a:lnTo>
                  <a:lnTo>
                    <a:pt x="531329" y="529526"/>
                  </a:lnTo>
                  <a:lnTo>
                    <a:pt x="529882" y="528320"/>
                  </a:lnTo>
                  <a:lnTo>
                    <a:pt x="528726" y="527050"/>
                  </a:lnTo>
                  <a:lnTo>
                    <a:pt x="528256" y="524510"/>
                  </a:lnTo>
                  <a:lnTo>
                    <a:pt x="528231" y="523240"/>
                  </a:lnTo>
                  <a:lnTo>
                    <a:pt x="526478" y="523240"/>
                  </a:lnTo>
                  <a:lnTo>
                    <a:pt x="524967" y="521970"/>
                  </a:lnTo>
                  <a:lnTo>
                    <a:pt x="523722" y="518160"/>
                  </a:lnTo>
                  <a:lnTo>
                    <a:pt x="525297" y="514350"/>
                  </a:lnTo>
                  <a:lnTo>
                    <a:pt x="529920" y="514350"/>
                  </a:lnTo>
                  <a:lnTo>
                    <a:pt x="530669" y="513080"/>
                  </a:lnTo>
                  <a:lnTo>
                    <a:pt x="531583" y="513080"/>
                  </a:lnTo>
                  <a:lnTo>
                    <a:pt x="534644" y="511810"/>
                  </a:lnTo>
                  <a:lnTo>
                    <a:pt x="536613" y="513080"/>
                  </a:lnTo>
                  <a:lnTo>
                    <a:pt x="538035" y="514350"/>
                  </a:lnTo>
                  <a:lnTo>
                    <a:pt x="540372" y="514350"/>
                  </a:lnTo>
                  <a:lnTo>
                    <a:pt x="542417" y="515620"/>
                  </a:lnTo>
                  <a:lnTo>
                    <a:pt x="542975" y="518934"/>
                  </a:lnTo>
                  <a:lnTo>
                    <a:pt x="543039" y="519493"/>
                  </a:lnTo>
                  <a:lnTo>
                    <a:pt x="542353" y="521970"/>
                  </a:lnTo>
                  <a:lnTo>
                    <a:pt x="541172" y="521970"/>
                  </a:lnTo>
                  <a:lnTo>
                    <a:pt x="541235" y="523240"/>
                  </a:lnTo>
                  <a:lnTo>
                    <a:pt x="541362" y="523240"/>
                  </a:lnTo>
                  <a:lnTo>
                    <a:pt x="541324" y="524510"/>
                  </a:lnTo>
                  <a:lnTo>
                    <a:pt x="542785" y="525780"/>
                  </a:lnTo>
                  <a:lnTo>
                    <a:pt x="543915" y="527050"/>
                  </a:lnTo>
                  <a:lnTo>
                    <a:pt x="544487" y="529590"/>
                  </a:lnTo>
                  <a:lnTo>
                    <a:pt x="544436" y="530860"/>
                  </a:lnTo>
                  <a:lnTo>
                    <a:pt x="546646" y="530860"/>
                  </a:lnTo>
                  <a:lnTo>
                    <a:pt x="548538" y="532130"/>
                  </a:lnTo>
                  <a:lnTo>
                    <a:pt x="549211" y="534593"/>
                  </a:lnTo>
                  <a:lnTo>
                    <a:pt x="549275" y="535940"/>
                  </a:lnTo>
                  <a:lnTo>
                    <a:pt x="550646" y="535940"/>
                  </a:lnTo>
                  <a:lnTo>
                    <a:pt x="551738" y="537210"/>
                  </a:lnTo>
                  <a:lnTo>
                    <a:pt x="552310" y="539750"/>
                  </a:lnTo>
                  <a:lnTo>
                    <a:pt x="554570" y="539750"/>
                  </a:lnTo>
                  <a:lnTo>
                    <a:pt x="554355" y="537210"/>
                  </a:lnTo>
                  <a:lnTo>
                    <a:pt x="555574" y="535940"/>
                  </a:lnTo>
                  <a:lnTo>
                    <a:pt x="557834" y="535940"/>
                  </a:lnTo>
                  <a:lnTo>
                    <a:pt x="557149" y="534593"/>
                  </a:lnTo>
                  <a:lnTo>
                    <a:pt x="556729" y="533552"/>
                  </a:lnTo>
                  <a:lnTo>
                    <a:pt x="556221" y="532130"/>
                  </a:lnTo>
                  <a:lnTo>
                    <a:pt x="556323" y="530860"/>
                  </a:lnTo>
                  <a:lnTo>
                    <a:pt x="556615" y="529590"/>
                  </a:lnTo>
                  <a:lnTo>
                    <a:pt x="554304" y="529590"/>
                  </a:lnTo>
                  <a:lnTo>
                    <a:pt x="552373" y="527050"/>
                  </a:lnTo>
                  <a:lnTo>
                    <a:pt x="551649" y="524510"/>
                  </a:lnTo>
                  <a:lnTo>
                    <a:pt x="551637" y="523240"/>
                  </a:lnTo>
                  <a:lnTo>
                    <a:pt x="550964" y="521970"/>
                  </a:lnTo>
                  <a:lnTo>
                    <a:pt x="550405" y="521970"/>
                  </a:lnTo>
                  <a:lnTo>
                    <a:pt x="549833" y="519430"/>
                  </a:lnTo>
                  <a:lnTo>
                    <a:pt x="549884" y="518160"/>
                  </a:lnTo>
                  <a:lnTo>
                    <a:pt x="549084" y="516890"/>
                  </a:lnTo>
                  <a:lnTo>
                    <a:pt x="548411" y="516890"/>
                  </a:lnTo>
                  <a:lnTo>
                    <a:pt x="547446" y="513080"/>
                  </a:lnTo>
                  <a:lnTo>
                    <a:pt x="548652" y="510540"/>
                  </a:lnTo>
                  <a:lnTo>
                    <a:pt x="550773" y="509270"/>
                  </a:lnTo>
                  <a:lnTo>
                    <a:pt x="550951" y="509270"/>
                  </a:lnTo>
                  <a:lnTo>
                    <a:pt x="551713" y="508000"/>
                  </a:lnTo>
                  <a:lnTo>
                    <a:pt x="552818" y="506730"/>
                  </a:lnTo>
                  <a:lnTo>
                    <a:pt x="550557" y="506730"/>
                  </a:lnTo>
                  <a:lnTo>
                    <a:pt x="548449" y="505460"/>
                  </a:lnTo>
                  <a:lnTo>
                    <a:pt x="547484" y="502920"/>
                  </a:lnTo>
                  <a:lnTo>
                    <a:pt x="547674" y="501650"/>
                  </a:lnTo>
                  <a:lnTo>
                    <a:pt x="548182" y="500380"/>
                  </a:lnTo>
                  <a:lnTo>
                    <a:pt x="547027" y="499110"/>
                  </a:lnTo>
                  <a:lnTo>
                    <a:pt x="546100" y="499110"/>
                  </a:lnTo>
                  <a:lnTo>
                    <a:pt x="544868" y="494030"/>
                  </a:lnTo>
                  <a:lnTo>
                    <a:pt x="541642" y="494030"/>
                  </a:lnTo>
                  <a:lnTo>
                    <a:pt x="542061" y="495300"/>
                  </a:lnTo>
                  <a:lnTo>
                    <a:pt x="542302" y="495300"/>
                  </a:lnTo>
                  <a:lnTo>
                    <a:pt x="542569" y="496570"/>
                  </a:lnTo>
                  <a:lnTo>
                    <a:pt x="542785" y="496570"/>
                  </a:lnTo>
                  <a:lnTo>
                    <a:pt x="542988" y="498411"/>
                  </a:lnTo>
                  <a:lnTo>
                    <a:pt x="543026" y="499198"/>
                  </a:lnTo>
                  <a:lnTo>
                    <a:pt x="542417" y="500380"/>
                  </a:lnTo>
                  <a:lnTo>
                    <a:pt x="541299" y="500380"/>
                  </a:lnTo>
                  <a:lnTo>
                    <a:pt x="540753" y="501650"/>
                  </a:lnTo>
                  <a:lnTo>
                    <a:pt x="539305" y="501650"/>
                  </a:lnTo>
                  <a:lnTo>
                    <a:pt x="539927" y="504190"/>
                  </a:lnTo>
                  <a:lnTo>
                    <a:pt x="538238" y="506730"/>
                  </a:lnTo>
                  <a:lnTo>
                    <a:pt x="533565" y="508000"/>
                  </a:lnTo>
                  <a:lnTo>
                    <a:pt x="531622" y="508000"/>
                  </a:lnTo>
                  <a:lnTo>
                    <a:pt x="530453" y="506730"/>
                  </a:lnTo>
                  <a:lnTo>
                    <a:pt x="529856" y="506730"/>
                  </a:lnTo>
                  <a:lnTo>
                    <a:pt x="529120" y="508000"/>
                  </a:lnTo>
                  <a:lnTo>
                    <a:pt x="525437" y="508000"/>
                  </a:lnTo>
                  <a:lnTo>
                    <a:pt x="525475" y="510540"/>
                  </a:lnTo>
                  <a:lnTo>
                    <a:pt x="524002" y="511810"/>
                  </a:lnTo>
                  <a:lnTo>
                    <a:pt x="520280" y="511810"/>
                  </a:lnTo>
                  <a:lnTo>
                    <a:pt x="518731" y="510540"/>
                  </a:lnTo>
                  <a:lnTo>
                    <a:pt x="518718" y="509727"/>
                  </a:lnTo>
                  <a:lnTo>
                    <a:pt x="517169" y="511810"/>
                  </a:lnTo>
                  <a:lnTo>
                    <a:pt x="512876" y="511810"/>
                  </a:lnTo>
                  <a:lnTo>
                    <a:pt x="516077" y="514350"/>
                  </a:lnTo>
                  <a:lnTo>
                    <a:pt x="516915" y="518160"/>
                  </a:lnTo>
                  <a:lnTo>
                    <a:pt x="516877" y="519430"/>
                  </a:lnTo>
                  <a:lnTo>
                    <a:pt x="516661" y="519430"/>
                  </a:lnTo>
                  <a:lnTo>
                    <a:pt x="517271" y="520700"/>
                  </a:lnTo>
                  <a:lnTo>
                    <a:pt x="517702" y="520700"/>
                  </a:lnTo>
                  <a:lnTo>
                    <a:pt x="517791" y="521373"/>
                  </a:lnTo>
                  <a:lnTo>
                    <a:pt x="517677" y="523240"/>
                  </a:lnTo>
                  <a:lnTo>
                    <a:pt x="517398" y="523240"/>
                  </a:lnTo>
                  <a:lnTo>
                    <a:pt x="517423" y="524510"/>
                  </a:lnTo>
                  <a:lnTo>
                    <a:pt x="520230" y="524510"/>
                  </a:lnTo>
                  <a:lnTo>
                    <a:pt x="522541" y="525780"/>
                  </a:lnTo>
                  <a:lnTo>
                    <a:pt x="522630" y="530860"/>
                  </a:lnTo>
                  <a:lnTo>
                    <a:pt x="522185" y="530860"/>
                  </a:lnTo>
                  <a:lnTo>
                    <a:pt x="521525" y="532130"/>
                  </a:lnTo>
                  <a:lnTo>
                    <a:pt x="522173" y="533400"/>
                  </a:lnTo>
                  <a:lnTo>
                    <a:pt x="525894" y="533400"/>
                  </a:lnTo>
                  <a:lnTo>
                    <a:pt x="528345" y="535940"/>
                  </a:lnTo>
                  <a:lnTo>
                    <a:pt x="529488" y="541020"/>
                  </a:lnTo>
                  <a:lnTo>
                    <a:pt x="528942" y="542290"/>
                  </a:lnTo>
                  <a:lnTo>
                    <a:pt x="527761" y="544830"/>
                  </a:lnTo>
                  <a:lnTo>
                    <a:pt x="529437" y="544830"/>
                  </a:lnTo>
                  <a:lnTo>
                    <a:pt x="532523" y="543560"/>
                  </a:lnTo>
                  <a:lnTo>
                    <a:pt x="535089" y="546100"/>
                  </a:lnTo>
                  <a:lnTo>
                    <a:pt x="535520" y="548640"/>
                  </a:lnTo>
                  <a:lnTo>
                    <a:pt x="536994" y="548640"/>
                  </a:lnTo>
                  <a:lnTo>
                    <a:pt x="538137" y="549910"/>
                  </a:lnTo>
                  <a:lnTo>
                    <a:pt x="538213" y="553720"/>
                  </a:lnTo>
                  <a:lnTo>
                    <a:pt x="536765" y="554990"/>
                  </a:lnTo>
                  <a:lnTo>
                    <a:pt x="534911" y="554990"/>
                  </a:lnTo>
                  <a:lnTo>
                    <a:pt x="534504" y="556260"/>
                  </a:lnTo>
                  <a:lnTo>
                    <a:pt x="533552" y="557530"/>
                  </a:lnTo>
                  <a:lnTo>
                    <a:pt x="532180" y="558800"/>
                  </a:lnTo>
                  <a:lnTo>
                    <a:pt x="535241" y="558800"/>
                  </a:lnTo>
                  <a:lnTo>
                    <a:pt x="538276" y="560070"/>
                  </a:lnTo>
                  <a:lnTo>
                    <a:pt x="539242" y="563880"/>
                  </a:lnTo>
                  <a:lnTo>
                    <a:pt x="539318" y="565150"/>
                  </a:lnTo>
                  <a:lnTo>
                    <a:pt x="540778" y="565150"/>
                  </a:lnTo>
                  <a:lnTo>
                    <a:pt x="541388" y="566420"/>
                  </a:lnTo>
                  <a:lnTo>
                    <a:pt x="541896" y="565150"/>
                  </a:lnTo>
                  <a:lnTo>
                    <a:pt x="542556" y="565150"/>
                  </a:lnTo>
                  <a:lnTo>
                    <a:pt x="545211" y="563880"/>
                  </a:lnTo>
                  <a:lnTo>
                    <a:pt x="546938" y="565150"/>
                  </a:lnTo>
                  <a:lnTo>
                    <a:pt x="547408" y="568286"/>
                  </a:lnTo>
                  <a:lnTo>
                    <a:pt x="547370" y="569252"/>
                  </a:lnTo>
                  <a:lnTo>
                    <a:pt x="546938" y="570128"/>
                  </a:lnTo>
                  <a:lnTo>
                    <a:pt x="551027" y="568960"/>
                  </a:lnTo>
                  <a:lnTo>
                    <a:pt x="553720" y="570230"/>
                  </a:lnTo>
                  <a:lnTo>
                    <a:pt x="554964" y="576580"/>
                  </a:lnTo>
                  <a:lnTo>
                    <a:pt x="553275" y="579120"/>
                  </a:lnTo>
                  <a:lnTo>
                    <a:pt x="551205" y="579678"/>
                  </a:lnTo>
                  <a:lnTo>
                    <a:pt x="552805" y="580390"/>
                  </a:lnTo>
                  <a:lnTo>
                    <a:pt x="554189" y="582930"/>
                  </a:lnTo>
                  <a:lnTo>
                    <a:pt x="557479" y="582930"/>
                  </a:lnTo>
                  <a:lnTo>
                    <a:pt x="559142" y="584200"/>
                  </a:lnTo>
                  <a:lnTo>
                    <a:pt x="558787" y="582930"/>
                  </a:lnTo>
                  <a:lnTo>
                    <a:pt x="558965" y="581660"/>
                  </a:lnTo>
                  <a:lnTo>
                    <a:pt x="559511" y="580390"/>
                  </a:lnTo>
                  <a:close/>
                </a:path>
                <a:path w="884554" h="612139">
                  <a:moveTo>
                    <a:pt x="587324" y="474980"/>
                  </a:moveTo>
                  <a:lnTo>
                    <a:pt x="586232" y="474980"/>
                  </a:lnTo>
                  <a:lnTo>
                    <a:pt x="586016" y="475437"/>
                  </a:lnTo>
                  <a:lnTo>
                    <a:pt x="587324" y="474980"/>
                  </a:lnTo>
                  <a:close/>
                </a:path>
                <a:path w="884554" h="612139">
                  <a:moveTo>
                    <a:pt x="588594" y="485178"/>
                  </a:moveTo>
                  <a:lnTo>
                    <a:pt x="587502" y="486410"/>
                  </a:lnTo>
                  <a:lnTo>
                    <a:pt x="587717" y="487362"/>
                  </a:lnTo>
                  <a:lnTo>
                    <a:pt x="588594" y="485178"/>
                  </a:lnTo>
                  <a:close/>
                </a:path>
                <a:path w="884554" h="612139">
                  <a:moveTo>
                    <a:pt x="589267" y="518160"/>
                  </a:moveTo>
                  <a:lnTo>
                    <a:pt x="588619" y="518160"/>
                  </a:lnTo>
                  <a:lnTo>
                    <a:pt x="587819" y="519430"/>
                  </a:lnTo>
                  <a:lnTo>
                    <a:pt x="589267" y="518160"/>
                  </a:lnTo>
                  <a:close/>
                </a:path>
                <a:path w="884554" h="612139">
                  <a:moveTo>
                    <a:pt x="594918" y="488950"/>
                  </a:moveTo>
                  <a:lnTo>
                    <a:pt x="594804" y="488442"/>
                  </a:lnTo>
                  <a:lnTo>
                    <a:pt x="594499" y="488950"/>
                  </a:lnTo>
                  <a:lnTo>
                    <a:pt x="594588" y="489318"/>
                  </a:lnTo>
                  <a:lnTo>
                    <a:pt x="594918" y="488950"/>
                  </a:lnTo>
                  <a:close/>
                </a:path>
                <a:path w="884554" h="612139">
                  <a:moveTo>
                    <a:pt x="600646" y="539750"/>
                  </a:moveTo>
                  <a:lnTo>
                    <a:pt x="599821" y="539750"/>
                  </a:lnTo>
                  <a:lnTo>
                    <a:pt x="598424" y="541020"/>
                  </a:lnTo>
                  <a:lnTo>
                    <a:pt x="598398" y="541197"/>
                  </a:lnTo>
                  <a:lnTo>
                    <a:pt x="598830" y="541020"/>
                  </a:lnTo>
                  <a:lnTo>
                    <a:pt x="600646" y="539750"/>
                  </a:lnTo>
                  <a:close/>
                </a:path>
                <a:path w="884554" h="612139">
                  <a:moveTo>
                    <a:pt x="612876" y="114274"/>
                  </a:moveTo>
                  <a:lnTo>
                    <a:pt x="611378" y="113030"/>
                  </a:lnTo>
                  <a:lnTo>
                    <a:pt x="609942" y="113030"/>
                  </a:lnTo>
                  <a:lnTo>
                    <a:pt x="612800" y="114300"/>
                  </a:lnTo>
                  <a:close/>
                </a:path>
                <a:path w="884554" h="612139">
                  <a:moveTo>
                    <a:pt x="614667" y="560070"/>
                  </a:moveTo>
                  <a:lnTo>
                    <a:pt x="614616" y="559879"/>
                  </a:lnTo>
                  <a:lnTo>
                    <a:pt x="614172" y="560895"/>
                  </a:lnTo>
                  <a:lnTo>
                    <a:pt x="614667" y="560070"/>
                  </a:lnTo>
                  <a:close/>
                </a:path>
                <a:path w="884554" h="612139">
                  <a:moveTo>
                    <a:pt x="623112" y="20485"/>
                  </a:moveTo>
                  <a:lnTo>
                    <a:pt x="623062" y="20320"/>
                  </a:lnTo>
                  <a:lnTo>
                    <a:pt x="622706" y="20320"/>
                  </a:lnTo>
                  <a:lnTo>
                    <a:pt x="623112" y="20485"/>
                  </a:lnTo>
                  <a:close/>
                </a:path>
                <a:path w="884554" h="612139">
                  <a:moveTo>
                    <a:pt x="628421" y="92710"/>
                  </a:moveTo>
                  <a:lnTo>
                    <a:pt x="626122" y="85090"/>
                  </a:lnTo>
                  <a:lnTo>
                    <a:pt x="626757" y="84061"/>
                  </a:lnTo>
                  <a:lnTo>
                    <a:pt x="621855" y="85090"/>
                  </a:lnTo>
                  <a:lnTo>
                    <a:pt x="619429" y="85090"/>
                  </a:lnTo>
                  <a:lnTo>
                    <a:pt x="617918" y="82550"/>
                  </a:lnTo>
                  <a:lnTo>
                    <a:pt x="615556" y="82550"/>
                  </a:lnTo>
                  <a:lnTo>
                    <a:pt x="615518" y="83820"/>
                  </a:lnTo>
                  <a:lnTo>
                    <a:pt x="615099" y="83820"/>
                  </a:lnTo>
                  <a:lnTo>
                    <a:pt x="616026" y="87630"/>
                  </a:lnTo>
                  <a:lnTo>
                    <a:pt x="614235" y="91440"/>
                  </a:lnTo>
                  <a:lnTo>
                    <a:pt x="607479" y="92710"/>
                  </a:lnTo>
                  <a:lnTo>
                    <a:pt x="628421" y="92710"/>
                  </a:lnTo>
                  <a:close/>
                </a:path>
                <a:path w="884554" h="612139">
                  <a:moveTo>
                    <a:pt x="628675" y="461010"/>
                  </a:moveTo>
                  <a:lnTo>
                    <a:pt x="628510" y="460349"/>
                  </a:lnTo>
                  <a:lnTo>
                    <a:pt x="627964" y="461010"/>
                  </a:lnTo>
                  <a:lnTo>
                    <a:pt x="628243" y="462038"/>
                  </a:lnTo>
                  <a:lnTo>
                    <a:pt x="628675" y="461010"/>
                  </a:lnTo>
                  <a:close/>
                </a:path>
                <a:path w="884554" h="612139">
                  <a:moveTo>
                    <a:pt x="629031" y="570547"/>
                  </a:moveTo>
                  <a:lnTo>
                    <a:pt x="628243" y="568286"/>
                  </a:lnTo>
                  <a:lnTo>
                    <a:pt x="628637" y="570230"/>
                  </a:lnTo>
                  <a:lnTo>
                    <a:pt x="629031" y="570547"/>
                  </a:lnTo>
                  <a:close/>
                </a:path>
                <a:path w="884554" h="612139">
                  <a:moveTo>
                    <a:pt x="629805" y="81661"/>
                  </a:moveTo>
                  <a:lnTo>
                    <a:pt x="627684" y="82550"/>
                  </a:lnTo>
                  <a:lnTo>
                    <a:pt x="626757" y="84061"/>
                  </a:lnTo>
                  <a:lnTo>
                    <a:pt x="627888" y="83820"/>
                  </a:lnTo>
                  <a:lnTo>
                    <a:pt x="629805" y="81661"/>
                  </a:lnTo>
                  <a:close/>
                </a:path>
                <a:path w="884554" h="612139">
                  <a:moveTo>
                    <a:pt x="630008" y="496570"/>
                  </a:moveTo>
                  <a:lnTo>
                    <a:pt x="628675" y="496570"/>
                  </a:lnTo>
                  <a:lnTo>
                    <a:pt x="627938" y="495300"/>
                  </a:lnTo>
                  <a:lnTo>
                    <a:pt x="627278" y="495300"/>
                  </a:lnTo>
                  <a:lnTo>
                    <a:pt x="627430" y="496570"/>
                  </a:lnTo>
                  <a:lnTo>
                    <a:pt x="626948" y="497840"/>
                  </a:lnTo>
                  <a:lnTo>
                    <a:pt x="627761" y="497840"/>
                  </a:lnTo>
                  <a:lnTo>
                    <a:pt x="630008" y="496570"/>
                  </a:lnTo>
                  <a:close/>
                </a:path>
                <a:path w="884554" h="612139">
                  <a:moveTo>
                    <a:pt x="630707" y="561340"/>
                  </a:moveTo>
                  <a:lnTo>
                    <a:pt x="629373" y="560070"/>
                  </a:lnTo>
                  <a:lnTo>
                    <a:pt x="628180" y="560070"/>
                  </a:lnTo>
                  <a:lnTo>
                    <a:pt x="627278" y="558800"/>
                  </a:lnTo>
                  <a:lnTo>
                    <a:pt x="623862" y="560070"/>
                  </a:lnTo>
                  <a:lnTo>
                    <a:pt x="622134" y="558800"/>
                  </a:lnTo>
                  <a:lnTo>
                    <a:pt x="620407" y="557530"/>
                  </a:lnTo>
                  <a:lnTo>
                    <a:pt x="619150" y="553720"/>
                  </a:lnTo>
                  <a:lnTo>
                    <a:pt x="619201" y="552424"/>
                  </a:lnTo>
                  <a:lnTo>
                    <a:pt x="619493" y="551180"/>
                  </a:lnTo>
                  <a:lnTo>
                    <a:pt x="617753" y="549910"/>
                  </a:lnTo>
                  <a:lnTo>
                    <a:pt x="616343" y="548640"/>
                  </a:lnTo>
                  <a:lnTo>
                    <a:pt x="614807" y="543560"/>
                  </a:lnTo>
                  <a:lnTo>
                    <a:pt x="616851" y="539750"/>
                  </a:lnTo>
                  <a:lnTo>
                    <a:pt x="620826" y="538480"/>
                  </a:lnTo>
                  <a:lnTo>
                    <a:pt x="621766" y="538480"/>
                  </a:lnTo>
                  <a:lnTo>
                    <a:pt x="621982" y="537210"/>
                  </a:lnTo>
                  <a:lnTo>
                    <a:pt x="622681" y="537210"/>
                  </a:lnTo>
                  <a:lnTo>
                    <a:pt x="622401" y="535940"/>
                  </a:lnTo>
                  <a:lnTo>
                    <a:pt x="621042" y="535940"/>
                  </a:lnTo>
                  <a:lnTo>
                    <a:pt x="617245" y="537210"/>
                  </a:lnTo>
                  <a:lnTo>
                    <a:pt x="614095" y="534670"/>
                  </a:lnTo>
                  <a:lnTo>
                    <a:pt x="612990" y="532130"/>
                  </a:lnTo>
                  <a:lnTo>
                    <a:pt x="612394" y="532130"/>
                  </a:lnTo>
                  <a:lnTo>
                    <a:pt x="611695" y="533400"/>
                  </a:lnTo>
                  <a:lnTo>
                    <a:pt x="608990" y="533400"/>
                  </a:lnTo>
                  <a:lnTo>
                    <a:pt x="609396" y="535940"/>
                  </a:lnTo>
                  <a:lnTo>
                    <a:pt x="608228" y="537210"/>
                  </a:lnTo>
                  <a:lnTo>
                    <a:pt x="604723" y="538480"/>
                  </a:lnTo>
                  <a:lnTo>
                    <a:pt x="603135" y="537210"/>
                  </a:lnTo>
                  <a:lnTo>
                    <a:pt x="602589" y="535940"/>
                  </a:lnTo>
                  <a:lnTo>
                    <a:pt x="602145" y="535940"/>
                  </a:lnTo>
                  <a:lnTo>
                    <a:pt x="601573" y="537210"/>
                  </a:lnTo>
                  <a:lnTo>
                    <a:pt x="600925" y="537210"/>
                  </a:lnTo>
                  <a:lnTo>
                    <a:pt x="600646" y="539750"/>
                  </a:lnTo>
                  <a:lnTo>
                    <a:pt x="605015" y="539750"/>
                  </a:lnTo>
                  <a:lnTo>
                    <a:pt x="606196" y="541020"/>
                  </a:lnTo>
                  <a:lnTo>
                    <a:pt x="609790" y="541020"/>
                  </a:lnTo>
                  <a:lnTo>
                    <a:pt x="610336" y="544830"/>
                  </a:lnTo>
                  <a:lnTo>
                    <a:pt x="610069" y="544830"/>
                  </a:lnTo>
                  <a:lnTo>
                    <a:pt x="609523" y="546100"/>
                  </a:lnTo>
                  <a:lnTo>
                    <a:pt x="609879" y="546100"/>
                  </a:lnTo>
                  <a:lnTo>
                    <a:pt x="610806" y="549910"/>
                  </a:lnTo>
                  <a:lnTo>
                    <a:pt x="610577" y="551180"/>
                  </a:lnTo>
                  <a:lnTo>
                    <a:pt x="609828" y="552424"/>
                  </a:lnTo>
                  <a:lnTo>
                    <a:pt x="611847" y="553720"/>
                  </a:lnTo>
                  <a:lnTo>
                    <a:pt x="613448" y="554990"/>
                  </a:lnTo>
                  <a:lnTo>
                    <a:pt x="614616" y="559879"/>
                  </a:lnTo>
                  <a:lnTo>
                    <a:pt x="615099" y="558800"/>
                  </a:lnTo>
                  <a:lnTo>
                    <a:pt x="618731" y="558800"/>
                  </a:lnTo>
                  <a:lnTo>
                    <a:pt x="620534" y="560070"/>
                  </a:lnTo>
                  <a:lnTo>
                    <a:pt x="620966" y="561340"/>
                  </a:lnTo>
                  <a:lnTo>
                    <a:pt x="622935" y="562610"/>
                  </a:lnTo>
                  <a:lnTo>
                    <a:pt x="624573" y="563880"/>
                  </a:lnTo>
                  <a:lnTo>
                    <a:pt x="625233" y="566420"/>
                  </a:lnTo>
                  <a:lnTo>
                    <a:pt x="626770" y="566420"/>
                  </a:lnTo>
                  <a:lnTo>
                    <a:pt x="628040" y="567690"/>
                  </a:lnTo>
                  <a:lnTo>
                    <a:pt x="628243" y="568286"/>
                  </a:lnTo>
                  <a:lnTo>
                    <a:pt x="627621" y="565150"/>
                  </a:lnTo>
                  <a:lnTo>
                    <a:pt x="628700" y="562610"/>
                  </a:lnTo>
                  <a:lnTo>
                    <a:pt x="630707" y="561340"/>
                  </a:lnTo>
                  <a:close/>
                </a:path>
                <a:path w="884554" h="612139">
                  <a:moveTo>
                    <a:pt x="631431" y="579589"/>
                  </a:moveTo>
                  <a:lnTo>
                    <a:pt x="630936" y="577850"/>
                  </a:lnTo>
                  <a:lnTo>
                    <a:pt x="630618" y="577596"/>
                  </a:lnTo>
                  <a:lnTo>
                    <a:pt x="630910" y="579120"/>
                  </a:lnTo>
                  <a:lnTo>
                    <a:pt x="631431" y="579589"/>
                  </a:lnTo>
                  <a:close/>
                </a:path>
                <a:path w="884554" h="612139">
                  <a:moveTo>
                    <a:pt x="632231" y="572770"/>
                  </a:moveTo>
                  <a:lnTo>
                    <a:pt x="630237" y="571512"/>
                  </a:lnTo>
                  <a:lnTo>
                    <a:pt x="629031" y="570547"/>
                  </a:lnTo>
                  <a:lnTo>
                    <a:pt x="629361" y="571500"/>
                  </a:lnTo>
                  <a:lnTo>
                    <a:pt x="627862" y="574040"/>
                  </a:lnTo>
                  <a:lnTo>
                    <a:pt x="624903" y="575310"/>
                  </a:lnTo>
                  <a:lnTo>
                    <a:pt x="624357" y="575310"/>
                  </a:lnTo>
                  <a:lnTo>
                    <a:pt x="624497" y="576580"/>
                  </a:lnTo>
                  <a:lnTo>
                    <a:pt x="627773" y="575310"/>
                  </a:lnTo>
                  <a:lnTo>
                    <a:pt x="630618" y="577596"/>
                  </a:lnTo>
                  <a:lnTo>
                    <a:pt x="630186" y="575310"/>
                  </a:lnTo>
                  <a:lnTo>
                    <a:pt x="630923" y="574040"/>
                  </a:lnTo>
                  <a:lnTo>
                    <a:pt x="632231" y="572770"/>
                  </a:lnTo>
                  <a:close/>
                </a:path>
                <a:path w="884554" h="612139">
                  <a:moveTo>
                    <a:pt x="633603" y="440690"/>
                  </a:moveTo>
                  <a:lnTo>
                    <a:pt x="633463" y="440486"/>
                  </a:lnTo>
                  <a:lnTo>
                    <a:pt x="633476" y="440690"/>
                  </a:lnTo>
                  <a:lnTo>
                    <a:pt x="633603" y="440690"/>
                  </a:lnTo>
                  <a:close/>
                </a:path>
                <a:path w="884554" h="612139">
                  <a:moveTo>
                    <a:pt x="634555" y="64770"/>
                  </a:moveTo>
                  <a:lnTo>
                    <a:pt x="634098" y="63500"/>
                  </a:lnTo>
                  <a:lnTo>
                    <a:pt x="633920" y="63500"/>
                  </a:lnTo>
                  <a:lnTo>
                    <a:pt x="633323" y="64770"/>
                  </a:lnTo>
                  <a:lnTo>
                    <a:pt x="634555" y="64770"/>
                  </a:lnTo>
                  <a:close/>
                </a:path>
                <a:path w="884554" h="612139">
                  <a:moveTo>
                    <a:pt x="638975" y="556260"/>
                  </a:moveTo>
                  <a:lnTo>
                    <a:pt x="638911" y="555205"/>
                  </a:lnTo>
                  <a:lnTo>
                    <a:pt x="638556" y="556082"/>
                  </a:lnTo>
                  <a:lnTo>
                    <a:pt x="638606" y="556666"/>
                  </a:lnTo>
                  <a:lnTo>
                    <a:pt x="638695" y="556958"/>
                  </a:lnTo>
                  <a:lnTo>
                    <a:pt x="638975" y="556260"/>
                  </a:lnTo>
                  <a:close/>
                </a:path>
                <a:path w="884554" h="612139">
                  <a:moveTo>
                    <a:pt x="641286" y="534670"/>
                  </a:moveTo>
                  <a:lnTo>
                    <a:pt x="640778" y="534670"/>
                  </a:lnTo>
                  <a:lnTo>
                    <a:pt x="639813" y="533400"/>
                  </a:lnTo>
                  <a:lnTo>
                    <a:pt x="638340" y="533400"/>
                  </a:lnTo>
                  <a:lnTo>
                    <a:pt x="637222" y="534670"/>
                  </a:lnTo>
                  <a:lnTo>
                    <a:pt x="634403" y="535940"/>
                  </a:lnTo>
                  <a:lnTo>
                    <a:pt x="632929" y="534670"/>
                  </a:lnTo>
                  <a:lnTo>
                    <a:pt x="631215" y="534670"/>
                  </a:lnTo>
                  <a:lnTo>
                    <a:pt x="630745" y="535940"/>
                  </a:lnTo>
                  <a:lnTo>
                    <a:pt x="632320" y="538480"/>
                  </a:lnTo>
                  <a:lnTo>
                    <a:pt x="633272" y="541020"/>
                  </a:lnTo>
                  <a:lnTo>
                    <a:pt x="633222" y="542290"/>
                  </a:lnTo>
                  <a:lnTo>
                    <a:pt x="632841" y="543560"/>
                  </a:lnTo>
                  <a:lnTo>
                    <a:pt x="633514" y="543560"/>
                  </a:lnTo>
                  <a:lnTo>
                    <a:pt x="634288" y="542290"/>
                  </a:lnTo>
                  <a:lnTo>
                    <a:pt x="638505" y="542290"/>
                  </a:lnTo>
                  <a:lnTo>
                    <a:pt x="640003" y="542874"/>
                  </a:lnTo>
                  <a:lnTo>
                    <a:pt x="639864" y="542290"/>
                  </a:lnTo>
                  <a:lnTo>
                    <a:pt x="639013" y="538480"/>
                  </a:lnTo>
                  <a:lnTo>
                    <a:pt x="641286" y="534670"/>
                  </a:lnTo>
                  <a:close/>
                </a:path>
                <a:path w="884554" h="612139">
                  <a:moveTo>
                    <a:pt x="642099" y="545325"/>
                  </a:moveTo>
                  <a:lnTo>
                    <a:pt x="641756" y="543560"/>
                  </a:lnTo>
                  <a:lnTo>
                    <a:pt x="640003" y="542874"/>
                  </a:lnTo>
                  <a:lnTo>
                    <a:pt x="640156" y="543560"/>
                  </a:lnTo>
                  <a:lnTo>
                    <a:pt x="641438" y="544830"/>
                  </a:lnTo>
                  <a:lnTo>
                    <a:pt x="642099" y="545325"/>
                  </a:lnTo>
                  <a:close/>
                </a:path>
                <a:path w="884554" h="612139">
                  <a:moveTo>
                    <a:pt x="644093" y="534111"/>
                  </a:moveTo>
                  <a:lnTo>
                    <a:pt x="641286" y="534670"/>
                  </a:lnTo>
                  <a:lnTo>
                    <a:pt x="643775" y="534670"/>
                  </a:lnTo>
                  <a:lnTo>
                    <a:pt x="644093" y="534111"/>
                  </a:lnTo>
                  <a:close/>
                </a:path>
                <a:path w="884554" h="612139">
                  <a:moveTo>
                    <a:pt x="645121" y="552450"/>
                  </a:moveTo>
                  <a:lnTo>
                    <a:pt x="644245" y="551180"/>
                  </a:lnTo>
                  <a:lnTo>
                    <a:pt x="643572" y="549910"/>
                  </a:lnTo>
                  <a:lnTo>
                    <a:pt x="642950" y="548640"/>
                  </a:lnTo>
                  <a:lnTo>
                    <a:pt x="642975" y="547090"/>
                  </a:lnTo>
                  <a:lnTo>
                    <a:pt x="643089" y="546100"/>
                  </a:lnTo>
                  <a:lnTo>
                    <a:pt x="642099" y="545325"/>
                  </a:lnTo>
                  <a:lnTo>
                    <a:pt x="642975" y="549910"/>
                  </a:lnTo>
                  <a:lnTo>
                    <a:pt x="641426" y="552424"/>
                  </a:lnTo>
                  <a:lnTo>
                    <a:pt x="638810" y="553720"/>
                  </a:lnTo>
                  <a:lnTo>
                    <a:pt x="638911" y="555205"/>
                  </a:lnTo>
                  <a:lnTo>
                    <a:pt x="639495" y="553720"/>
                  </a:lnTo>
                  <a:lnTo>
                    <a:pt x="644448" y="553720"/>
                  </a:lnTo>
                  <a:lnTo>
                    <a:pt x="644702" y="552450"/>
                  </a:lnTo>
                  <a:lnTo>
                    <a:pt x="645121" y="552450"/>
                  </a:lnTo>
                  <a:close/>
                </a:path>
                <a:path w="884554" h="612139">
                  <a:moveTo>
                    <a:pt x="653707" y="482600"/>
                  </a:moveTo>
                  <a:lnTo>
                    <a:pt x="653554" y="481914"/>
                  </a:lnTo>
                  <a:lnTo>
                    <a:pt x="653567" y="482600"/>
                  </a:lnTo>
                  <a:lnTo>
                    <a:pt x="653707" y="482600"/>
                  </a:lnTo>
                  <a:close/>
                </a:path>
                <a:path w="884554" h="612139">
                  <a:moveTo>
                    <a:pt x="654380" y="556958"/>
                  </a:moveTo>
                  <a:lnTo>
                    <a:pt x="654265" y="555548"/>
                  </a:lnTo>
                  <a:lnTo>
                    <a:pt x="652526" y="558800"/>
                  </a:lnTo>
                  <a:lnTo>
                    <a:pt x="652754" y="559587"/>
                  </a:lnTo>
                  <a:lnTo>
                    <a:pt x="654380" y="557593"/>
                  </a:lnTo>
                  <a:lnTo>
                    <a:pt x="654380" y="556958"/>
                  </a:lnTo>
                  <a:close/>
                </a:path>
                <a:path w="884554" h="612139">
                  <a:moveTo>
                    <a:pt x="659345" y="566420"/>
                  </a:moveTo>
                  <a:lnTo>
                    <a:pt x="656666" y="566420"/>
                  </a:lnTo>
                  <a:lnTo>
                    <a:pt x="654291" y="565150"/>
                  </a:lnTo>
                  <a:lnTo>
                    <a:pt x="652754" y="559587"/>
                  </a:lnTo>
                  <a:lnTo>
                    <a:pt x="652360" y="560070"/>
                  </a:lnTo>
                  <a:lnTo>
                    <a:pt x="647877" y="560070"/>
                  </a:lnTo>
                  <a:lnTo>
                    <a:pt x="646353" y="558800"/>
                  </a:lnTo>
                  <a:lnTo>
                    <a:pt x="645350" y="557530"/>
                  </a:lnTo>
                  <a:lnTo>
                    <a:pt x="644982" y="558800"/>
                  </a:lnTo>
                  <a:lnTo>
                    <a:pt x="644271" y="560070"/>
                  </a:lnTo>
                  <a:lnTo>
                    <a:pt x="639584" y="560070"/>
                  </a:lnTo>
                  <a:lnTo>
                    <a:pt x="638695" y="556958"/>
                  </a:lnTo>
                  <a:lnTo>
                    <a:pt x="637933" y="558800"/>
                  </a:lnTo>
                  <a:lnTo>
                    <a:pt x="636155" y="560070"/>
                  </a:lnTo>
                  <a:lnTo>
                    <a:pt x="638530" y="560070"/>
                  </a:lnTo>
                  <a:lnTo>
                    <a:pt x="640499" y="562610"/>
                  </a:lnTo>
                  <a:lnTo>
                    <a:pt x="641134" y="565150"/>
                  </a:lnTo>
                  <a:lnTo>
                    <a:pt x="641159" y="566420"/>
                  </a:lnTo>
                  <a:lnTo>
                    <a:pt x="644486" y="566420"/>
                  </a:lnTo>
                  <a:lnTo>
                    <a:pt x="644969" y="568960"/>
                  </a:lnTo>
                  <a:lnTo>
                    <a:pt x="645756" y="567690"/>
                  </a:lnTo>
                  <a:lnTo>
                    <a:pt x="649020" y="567690"/>
                  </a:lnTo>
                  <a:lnTo>
                    <a:pt x="650151" y="568960"/>
                  </a:lnTo>
                  <a:lnTo>
                    <a:pt x="652094" y="568960"/>
                  </a:lnTo>
                  <a:lnTo>
                    <a:pt x="653694" y="570230"/>
                  </a:lnTo>
                  <a:lnTo>
                    <a:pt x="654431" y="572770"/>
                  </a:lnTo>
                  <a:lnTo>
                    <a:pt x="654685" y="570547"/>
                  </a:lnTo>
                  <a:lnTo>
                    <a:pt x="654786" y="570128"/>
                  </a:lnTo>
                  <a:lnTo>
                    <a:pt x="656615" y="567690"/>
                  </a:lnTo>
                  <a:lnTo>
                    <a:pt x="659345" y="566420"/>
                  </a:lnTo>
                  <a:close/>
                </a:path>
                <a:path w="884554" h="612139">
                  <a:moveTo>
                    <a:pt x="664095" y="510540"/>
                  </a:moveTo>
                  <a:lnTo>
                    <a:pt x="661670" y="509270"/>
                  </a:lnTo>
                  <a:lnTo>
                    <a:pt x="660730" y="506730"/>
                  </a:lnTo>
                  <a:lnTo>
                    <a:pt x="660577" y="508000"/>
                  </a:lnTo>
                  <a:lnTo>
                    <a:pt x="659993" y="508000"/>
                  </a:lnTo>
                  <a:lnTo>
                    <a:pt x="659117" y="509270"/>
                  </a:lnTo>
                  <a:lnTo>
                    <a:pt x="660082" y="509270"/>
                  </a:lnTo>
                  <a:lnTo>
                    <a:pt x="660717" y="510540"/>
                  </a:lnTo>
                  <a:lnTo>
                    <a:pt x="661136" y="511810"/>
                  </a:lnTo>
                  <a:lnTo>
                    <a:pt x="661517" y="511810"/>
                  </a:lnTo>
                  <a:lnTo>
                    <a:pt x="661911" y="510540"/>
                  </a:lnTo>
                  <a:lnTo>
                    <a:pt x="664095" y="510540"/>
                  </a:lnTo>
                  <a:close/>
                </a:path>
                <a:path w="884554" h="612139">
                  <a:moveTo>
                    <a:pt x="665924" y="129895"/>
                  </a:moveTo>
                  <a:lnTo>
                    <a:pt x="664997" y="130810"/>
                  </a:lnTo>
                  <a:lnTo>
                    <a:pt x="665162" y="131978"/>
                  </a:lnTo>
                  <a:lnTo>
                    <a:pt x="665924" y="129895"/>
                  </a:lnTo>
                  <a:close/>
                </a:path>
                <a:path w="884554" h="612139">
                  <a:moveTo>
                    <a:pt x="666623" y="565150"/>
                  </a:moveTo>
                  <a:lnTo>
                    <a:pt x="664451" y="565150"/>
                  </a:lnTo>
                  <a:lnTo>
                    <a:pt x="663689" y="566420"/>
                  </a:lnTo>
                  <a:lnTo>
                    <a:pt x="664298" y="566420"/>
                  </a:lnTo>
                  <a:lnTo>
                    <a:pt x="666343" y="568502"/>
                  </a:lnTo>
                  <a:lnTo>
                    <a:pt x="666076" y="567690"/>
                  </a:lnTo>
                  <a:lnTo>
                    <a:pt x="666623" y="565150"/>
                  </a:lnTo>
                  <a:close/>
                </a:path>
                <a:path w="884554" h="612139">
                  <a:moveTo>
                    <a:pt x="667321" y="571512"/>
                  </a:moveTo>
                  <a:lnTo>
                    <a:pt x="666788" y="568960"/>
                  </a:lnTo>
                  <a:lnTo>
                    <a:pt x="666343" y="568502"/>
                  </a:lnTo>
                  <a:lnTo>
                    <a:pt x="667296" y="571500"/>
                  </a:lnTo>
                  <a:close/>
                </a:path>
                <a:path w="884554" h="612139">
                  <a:moveTo>
                    <a:pt x="667372" y="101638"/>
                  </a:moveTo>
                  <a:lnTo>
                    <a:pt x="666699" y="102870"/>
                  </a:lnTo>
                  <a:lnTo>
                    <a:pt x="666940" y="103517"/>
                  </a:lnTo>
                  <a:lnTo>
                    <a:pt x="667372" y="102870"/>
                  </a:lnTo>
                  <a:lnTo>
                    <a:pt x="667372" y="101638"/>
                  </a:lnTo>
                  <a:close/>
                </a:path>
                <a:path w="884554" h="612139">
                  <a:moveTo>
                    <a:pt x="667626" y="45720"/>
                  </a:moveTo>
                  <a:lnTo>
                    <a:pt x="667080" y="46990"/>
                  </a:lnTo>
                  <a:lnTo>
                    <a:pt x="667207" y="46990"/>
                  </a:lnTo>
                  <a:lnTo>
                    <a:pt x="667626" y="45720"/>
                  </a:lnTo>
                  <a:close/>
                </a:path>
                <a:path w="884554" h="612139">
                  <a:moveTo>
                    <a:pt x="667715" y="563880"/>
                  </a:moveTo>
                  <a:lnTo>
                    <a:pt x="666623" y="565150"/>
                  </a:lnTo>
                  <a:lnTo>
                    <a:pt x="667156" y="565150"/>
                  </a:lnTo>
                  <a:lnTo>
                    <a:pt x="667715" y="563880"/>
                  </a:lnTo>
                  <a:close/>
                </a:path>
                <a:path w="884554" h="612139">
                  <a:moveTo>
                    <a:pt x="670915" y="500380"/>
                  </a:moveTo>
                  <a:lnTo>
                    <a:pt x="669112" y="497840"/>
                  </a:lnTo>
                  <a:lnTo>
                    <a:pt x="668769" y="497840"/>
                  </a:lnTo>
                  <a:lnTo>
                    <a:pt x="669150" y="499110"/>
                  </a:lnTo>
                  <a:lnTo>
                    <a:pt x="670610" y="500380"/>
                  </a:lnTo>
                  <a:lnTo>
                    <a:pt x="670915" y="500380"/>
                  </a:lnTo>
                  <a:close/>
                </a:path>
                <a:path w="884554" h="612139">
                  <a:moveTo>
                    <a:pt x="671436" y="519493"/>
                  </a:moveTo>
                  <a:lnTo>
                    <a:pt x="671410" y="519125"/>
                  </a:lnTo>
                  <a:lnTo>
                    <a:pt x="670344" y="520700"/>
                  </a:lnTo>
                  <a:lnTo>
                    <a:pt x="670369" y="520852"/>
                  </a:lnTo>
                  <a:lnTo>
                    <a:pt x="671436" y="519493"/>
                  </a:lnTo>
                  <a:close/>
                </a:path>
                <a:path w="884554" h="612139">
                  <a:moveTo>
                    <a:pt x="672134" y="500380"/>
                  </a:moveTo>
                  <a:lnTo>
                    <a:pt x="670915" y="500380"/>
                  </a:lnTo>
                  <a:lnTo>
                    <a:pt x="671817" y="501650"/>
                  </a:lnTo>
                  <a:lnTo>
                    <a:pt x="671957" y="501650"/>
                  </a:lnTo>
                  <a:lnTo>
                    <a:pt x="672134" y="500380"/>
                  </a:lnTo>
                  <a:close/>
                </a:path>
                <a:path w="884554" h="612139">
                  <a:moveTo>
                    <a:pt x="674344" y="43180"/>
                  </a:moveTo>
                  <a:lnTo>
                    <a:pt x="671576" y="44450"/>
                  </a:lnTo>
                  <a:lnTo>
                    <a:pt x="673265" y="44450"/>
                  </a:lnTo>
                  <a:lnTo>
                    <a:pt x="674344" y="43180"/>
                  </a:lnTo>
                  <a:close/>
                </a:path>
                <a:path w="884554" h="612139">
                  <a:moveTo>
                    <a:pt x="676986" y="513080"/>
                  </a:moveTo>
                  <a:lnTo>
                    <a:pt x="673950" y="514350"/>
                  </a:lnTo>
                  <a:lnTo>
                    <a:pt x="671093" y="511810"/>
                  </a:lnTo>
                  <a:lnTo>
                    <a:pt x="670217" y="509270"/>
                  </a:lnTo>
                  <a:lnTo>
                    <a:pt x="669290" y="509270"/>
                  </a:lnTo>
                  <a:lnTo>
                    <a:pt x="668121" y="510540"/>
                  </a:lnTo>
                  <a:lnTo>
                    <a:pt x="665810" y="510540"/>
                  </a:lnTo>
                  <a:lnTo>
                    <a:pt x="669455" y="511810"/>
                  </a:lnTo>
                  <a:lnTo>
                    <a:pt x="671410" y="519125"/>
                  </a:lnTo>
                  <a:lnTo>
                    <a:pt x="672058" y="518160"/>
                  </a:lnTo>
                  <a:lnTo>
                    <a:pt x="674865" y="516890"/>
                  </a:lnTo>
                  <a:lnTo>
                    <a:pt x="675157" y="515620"/>
                  </a:lnTo>
                  <a:lnTo>
                    <a:pt x="675919" y="514350"/>
                  </a:lnTo>
                  <a:lnTo>
                    <a:pt x="676986" y="513080"/>
                  </a:lnTo>
                  <a:close/>
                </a:path>
                <a:path w="884554" h="612139">
                  <a:moveTo>
                    <a:pt x="681037" y="575094"/>
                  </a:moveTo>
                  <a:lnTo>
                    <a:pt x="679462" y="574433"/>
                  </a:lnTo>
                  <a:lnTo>
                    <a:pt x="680288" y="575310"/>
                  </a:lnTo>
                  <a:lnTo>
                    <a:pt x="681037" y="575094"/>
                  </a:lnTo>
                  <a:close/>
                </a:path>
                <a:path w="884554" h="612139">
                  <a:moveTo>
                    <a:pt x="681278" y="486410"/>
                  </a:moveTo>
                  <a:lnTo>
                    <a:pt x="681253" y="486003"/>
                  </a:lnTo>
                  <a:lnTo>
                    <a:pt x="680656" y="486410"/>
                  </a:lnTo>
                  <a:lnTo>
                    <a:pt x="679348" y="487680"/>
                  </a:lnTo>
                  <a:lnTo>
                    <a:pt x="680326" y="487680"/>
                  </a:lnTo>
                  <a:lnTo>
                    <a:pt x="681278" y="486410"/>
                  </a:lnTo>
                  <a:close/>
                </a:path>
                <a:path w="884554" h="612139">
                  <a:moveTo>
                    <a:pt x="682485" y="485140"/>
                  </a:moveTo>
                  <a:lnTo>
                    <a:pt x="682371" y="483870"/>
                  </a:lnTo>
                  <a:lnTo>
                    <a:pt x="681062" y="483870"/>
                  </a:lnTo>
                  <a:lnTo>
                    <a:pt x="681253" y="486003"/>
                  </a:lnTo>
                  <a:lnTo>
                    <a:pt x="682485" y="485140"/>
                  </a:lnTo>
                  <a:close/>
                </a:path>
                <a:path w="884554" h="612139">
                  <a:moveTo>
                    <a:pt x="690359" y="48260"/>
                  </a:moveTo>
                  <a:lnTo>
                    <a:pt x="690295" y="47929"/>
                  </a:lnTo>
                  <a:lnTo>
                    <a:pt x="690118" y="48260"/>
                  </a:lnTo>
                  <a:lnTo>
                    <a:pt x="690168" y="48463"/>
                  </a:lnTo>
                  <a:lnTo>
                    <a:pt x="690359" y="48260"/>
                  </a:lnTo>
                  <a:close/>
                </a:path>
                <a:path w="884554" h="612139">
                  <a:moveTo>
                    <a:pt x="693191" y="463537"/>
                  </a:moveTo>
                  <a:lnTo>
                    <a:pt x="692696" y="462280"/>
                  </a:lnTo>
                  <a:lnTo>
                    <a:pt x="691159" y="461581"/>
                  </a:lnTo>
                  <a:lnTo>
                    <a:pt x="693191" y="463537"/>
                  </a:lnTo>
                  <a:close/>
                </a:path>
                <a:path w="884554" h="612139">
                  <a:moveTo>
                    <a:pt x="693712" y="466013"/>
                  </a:moveTo>
                  <a:close/>
                </a:path>
                <a:path w="884554" h="612139">
                  <a:moveTo>
                    <a:pt x="696912" y="462280"/>
                  </a:moveTo>
                  <a:lnTo>
                    <a:pt x="696290" y="462280"/>
                  </a:lnTo>
                  <a:lnTo>
                    <a:pt x="693204" y="463550"/>
                  </a:lnTo>
                  <a:lnTo>
                    <a:pt x="693699" y="464820"/>
                  </a:lnTo>
                  <a:lnTo>
                    <a:pt x="693712" y="466013"/>
                  </a:lnTo>
                  <a:lnTo>
                    <a:pt x="694182" y="464820"/>
                  </a:lnTo>
                  <a:lnTo>
                    <a:pt x="695350" y="463550"/>
                  </a:lnTo>
                  <a:lnTo>
                    <a:pt x="696912" y="462280"/>
                  </a:lnTo>
                  <a:close/>
                </a:path>
                <a:path w="884554" h="612139">
                  <a:moveTo>
                    <a:pt x="698652" y="90170"/>
                  </a:moveTo>
                  <a:lnTo>
                    <a:pt x="698588" y="88900"/>
                  </a:lnTo>
                  <a:lnTo>
                    <a:pt x="698538" y="88074"/>
                  </a:lnTo>
                  <a:lnTo>
                    <a:pt x="697992" y="88900"/>
                  </a:lnTo>
                  <a:lnTo>
                    <a:pt x="698474" y="88900"/>
                  </a:lnTo>
                  <a:lnTo>
                    <a:pt x="698652" y="90170"/>
                  </a:lnTo>
                  <a:close/>
                </a:path>
                <a:path w="884554" h="612139">
                  <a:moveTo>
                    <a:pt x="699262" y="86423"/>
                  </a:moveTo>
                  <a:lnTo>
                    <a:pt x="698525" y="87630"/>
                  </a:lnTo>
                  <a:lnTo>
                    <a:pt x="698538" y="88074"/>
                  </a:lnTo>
                  <a:lnTo>
                    <a:pt x="698855" y="87630"/>
                  </a:lnTo>
                  <a:lnTo>
                    <a:pt x="699262" y="86423"/>
                  </a:lnTo>
                  <a:close/>
                </a:path>
                <a:path w="884554" h="612139">
                  <a:moveTo>
                    <a:pt x="704088" y="494030"/>
                  </a:moveTo>
                  <a:lnTo>
                    <a:pt x="703592" y="493687"/>
                  </a:lnTo>
                  <a:lnTo>
                    <a:pt x="703770" y="494030"/>
                  </a:lnTo>
                  <a:lnTo>
                    <a:pt x="704088" y="494030"/>
                  </a:lnTo>
                  <a:close/>
                </a:path>
                <a:path w="884554" h="612139">
                  <a:moveTo>
                    <a:pt x="704773" y="441960"/>
                  </a:moveTo>
                  <a:lnTo>
                    <a:pt x="704557" y="441960"/>
                  </a:lnTo>
                  <a:lnTo>
                    <a:pt x="703503" y="443230"/>
                  </a:lnTo>
                  <a:lnTo>
                    <a:pt x="703592" y="443547"/>
                  </a:lnTo>
                  <a:lnTo>
                    <a:pt x="704151" y="443230"/>
                  </a:lnTo>
                  <a:lnTo>
                    <a:pt x="704773" y="441960"/>
                  </a:lnTo>
                  <a:close/>
                </a:path>
                <a:path w="884554" h="612139">
                  <a:moveTo>
                    <a:pt x="707072" y="264160"/>
                  </a:moveTo>
                  <a:lnTo>
                    <a:pt x="706945" y="263931"/>
                  </a:lnTo>
                  <a:lnTo>
                    <a:pt x="706996" y="264160"/>
                  </a:lnTo>
                  <a:close/>
                </a:path>
                <a:path w="884554" h="612139">
                  <a:moveTo>
                    <a:pt x="711644" y="383540"/>
                  </a:moveTo>
                  <a:lnTo>
                    <a:pt x="711161" y="383540"/>
                  </a:lnTo>
                  <a:lnTo>
                    <a:pt x="710882" y="384251"/>
                  </a:lnTo>
                  <a:lnTo>
                    <a:pt x="711644" y="383540"/>
                  </a:lnTo>
                  <a:close/>
                </a:path>
                <a:path w="884554" h="612139">
                  <a:moveTo>
                    <a:pt x="713041" y="395262"/>
                  </a:moveTo>
                  <a:lnTo>
                    <a:pt x="712431" y="396240"/>
                  </a:lnTo>
                  <a:lnTo>
                    <a:pt x="712635" y="396240"/>
                  </a:lnTo>
                  <a:lnTo>
                    <a:pt x="713041" y="395262"/>
                  </a:lnTo>
                  <a:close/>
                </a:path>
                <a:path w="884554" h="612139">
                  <a:moveTo>
                    <a:pt x="713092" y="359194"/>
                  </a:moveTo>
                  <a:lnTo>
                    <a:pt x="712495" y="359410"/>
                  </a:lnTo>
                  <a:lnTo>
                    <a:pt x="713003" y="359410"/>
                  </a:lnTo>
                  <a:lnTo>
                    <a:pt x="713092" y="359194"/>
                  </a:lnTo>
                  <a:close/>
                </a:path>
                <a:path w="884554" h="612139">
                  <a:moveTo>
                    <a:pt x="716584" y="122097"/>
                  </a:moveTo>
                  <a:lnTo>
                    <a:pt x="716546" y="121920"/>
                  </a:lnTo>
                  <a:lnTo>
                    <a:pt x="716394" y="121920"/>
                  </a:lnTo>
                  <a:lnTo>
                    <a:pt x="716584" y="122097"/>
                  </a:lnTo>
                  <a:close/>
                </a:path>
                <a:path w="884554" h="612139">
                  <a:moveTo>
                    <a:pt x="718400" y="463270"/>
                  </a:moveTo>
                  <a:lnTo>
                    <a:pt x="717867" y="463537"/>
                  </a:lnTo>
                  <a:lnTo>
                    <a:pt x="716838" y="465010"/>
                  </a:lnTo>
                  <a:lnTo>
                    <a:pt x="717334" y="464820"/>
                  </a:lnTo>
                  <a:lnTo>
                    <a:pt x="718400" y="463270"/>
                  </a:lnTo>
                  <a:close/>
                </a:path>
                <a:path w="884554" h="612139">
                  <a:moveTo>
                    <a:pt x="718705" y="368300"/>
                  </a:moveTo>
                  <a:lnTo>
                    <a:pt x="718273" y="365760"/>
                  </a:lnTo>
                  <a:lnTo>
                    <a:pt x="718096" y="365760"/>
                  </a:lnTo>
                  <a:lnTo>
                    <a:pt x="718527" y="368490"/>
                  </a:lnTo>
                  <a:lnTo>
                    <a:pt x="718705" y="368300"/>
                  </a:lnTo>
                  <a:close/>
                </a:path>
                <a:path w="884554" h="612139">
                  <a:moveTo>
                    <a:pt x="721182" y="505460"/>
                  </a:moveTo>
                  <a:lnTo>
                    <a:pt x="720572" y="502551"/>
                  </a:lnTo>
                  <a:lnTo>
                    <a:pt x="720445" y="502920"/>
                  </a:lnTo>
                  <a:lnTo>
                    <a:pt x="721156" y="505498"/>
                  </a:lnTo>
                  <a:close/>
                </a:path>
                <a:path w="884554" h="612139">
                  <a:moveTo>
                    <a:pt x="723150" y="499110"/>
                  </a:moveTo>
                  <a:lnTo>
                    <a:pt x="722147" y="499110"/>
                  </a:lnTo>
                  <a:lnTo>
                    <a:pt x="721347" y="497840"/>
                  </a:lnTo>
                  <a:lnTo>
                    <a:pt x="721042" y="496570"/>
                  </a:lnTo>
                  <a:lnTo>
                    <a:pt x="720737" y="495300"/>
                  </a:lnTo>
                  <a:lnTo>
                    <a:pt x="720826" y="494030"/>
                  </a:lnTo>
                  <a:lnTo>
                    <a:pt x="721067" y="494030"/>
                  </a:lnTo>
                  <a:lnTo>
                    <a:pt x="718451" y="492760"/>
                  </a:lnTo>
                  <a:lnTo>
                    <a:pt x="716229" y="491490"/>
                  </a:lnTo>
                  <a:lnTo>
                    <a:pt x="715556" y="488950"/>
                  </a:lnTo>
                  <a:lnTo>
                    <a:pt x="715035" y="488950"/>
                  </a:lnTo>
                  <a:lnTo>
                    <a:pt x="714629" y="487680"/>
                  </a:lnTo>
                  <a:lnTo>
                    <a:pt x="714286" y="487680"/>
                  </a:lnTo>
                  <a:lnTo>
                    <a:pt x="714336" y="491490"/>
                  </a:lnTo>
                  <a:lnTo>
                    <a:pt x="711733" y="494030"/>
                  </a:lnTo>
                  <a:lnTo>
                    <a:pt x="704088" y="494030"/>
                  </a:lnTo>
                  <a:lnTo>
                    <a:pt x="705434" y="497687"/>
                  </a:lnTo>
                  <a:lnTo>
                    <a:pt x="705408" y="499198"/>
                  </a:lnTo>
                  <a:lnTo>
                    <a:pt x="705027" y="500380"/>
                  </a:lnTo>
                  <a:lnTo>
                    <a:pt x="707542" y="500380"/>
                  </a:lnTo>
                  <a:lnTo>
                    <a:pt x="708875" y="499110"/>
                  </a:lnTo>
                  <a:lnTo>
                    <a:pt x="710374" y="499110"/>
                  </a:lnTo>
                  <a:lnTo>
                    <a:pt x="711085" y="497840"/>
                  </a:lnTo>
                  <a:lnTo>
                    <a:pt x="711911" y="497840"/>
                  </a:lnTo>
                  <a:lnTo>
                    <a:pt x="716368" y="496570"/>
                  </a:lnTo>
                  <a:lnTo>
                    <a:pt x="719861" y="499110"/>
                  </a:lnTo>
                  <a:lnTo>
                    <a:pt x="720572" y="502551"/>
                  </a:lnTo>
                  <a:lnTo>
                    <a:pt x="721309" y="500380"/>
                  </a:lnTo>
                  <a:lnTo>
                    <a:pt x="723150" y="499110"/>
                  </a:lnTo>
                  <a:close/>
                </a:path>
                <a:path w="884554" h="612139">
                  <a:moveTo>
                    <a:pt x="724128" y="369570"/>
                  </a:moveTo>
                  <a:lnTo>
                    <a:pt x="723785" y="369570"/>
                  </a:lnTo>
                  <a:lnTo>
                    <a:pt x="720331" y="370751"/>
                  </a:lnTo>
                  <a:lnTo>
                    <a:pt x="724128" y="369570"/>
                  </a:lnTo>
                  <a:close/>
                </a:path>
                <a:path w="884554" h="612139">
                  <a:moveTo>
                    <a:pt x="729513" y="432333"/>
                  </a:moveTo>
                  <a:lnTo>
                    <a:pt x="729018" y="429260"/>
                  </a:lnTo>
                  <a:lnTo>
                    <a:pt x="728916" y="429120"/>
                  </a:lnTo>
                  <a:lnTo>
                    <a:pt x="728827" y="429260"/>
                  </a:lnTo>
                  <a:lnTo>
                    <a:pt x="729513" y="432333"/>
                  </a:lnTo>
                  <a:close/>
                </a:path>
                <a:path w="884554" h="612139">
                  <a:moveTo>
                    <a:pt x="729996" y="552678"/>
                  </a:moveTo>
                  <a:lnTo>
                    <a:pt x="724763" y="553720"/>
                  </a:lnTo>
                  <a:lnTo>
                    <a:pt x="723061" y="552462"/>
                  </a:lnTo>
                  <a:lnTo>
                    <a:pt x="724446" y="557110"/>
                  </a:lnTo>
                  <a:lnTo>
                    <a:pt x="724535" y="557593"/>
                  </a:lnTo>
                  <a:lnTo>
                    <a:pt x="723023" y="560070"/>
                  </a:lnTo>
                  <a:lnTo>
                    <a:pt x="720229" y="561340"/>
                  </a:lnTo>
                  <a:lnTo>
                    <a:pt x="721017" y="561340"/>
                  </a:lnTo>
                  <a:lnTo>
                    <a:pt x="721436" y="562610"/>
                  </a:lnTo>
                  <a:lnTo>
                    <a:pt x="724065" y="562610"/>
                  </a:lnTo>
                  <a:lnTo>
                    <a:pt x="728027" y="561340"/>
                  </a:lnTo>
                  <a:lnTo>
                    <a:pt x="729970" y="560070"/>
                  </a:lnTo>
                  <a:lnTo>
                    <a:pt x="729589" y="558800"/>
                  </a:lnTo>
                  <a:lnTo>
                    <a:pt x="729348" y="557593"/>
                  </a:lnTo>
                  <a:lnTo>
                    <a:pt x="729005" y="553720"/>
                  </a:lnTo>
                  <a:lnTo>
                    <a:pt x="729996" y="552678"/>
                  </a:lnTo>
                  <a:close/>
                </a:path>
                <a:path w="884554" h="612139">
                  <a:moveTo>
                    <a:pt x="731050" y="119380"/>
                  </a:moveTo>
                  <a:lnTo>
                    <a:pt x="729145" y="118110"/>
                  </a:lnTo>
                  <a:lnTo>
                    <a:pt x="727976" y="115582"/>
                  </a:lnTo>
                  <a:lnTo>
                    <a:pt x="728294" y="117589"/>
                  </a:lnTo>
                  <a:lnTo>
                    <a:pt x="728332" y="119380"/>
                  </a:lnTo>
                  <a:lnTo>
                    <a:pt x="731050" y="119380"/>
                  </a:lnTo>
                  <a:close/>
                </a:path>
                <a:path w="884554" h="612139">
                  <a:moveTo>
                    <a:pt x="732180" y="551180"/>
                  </a:moveTo>
                  <a:lnTo>
                    <a:pt x="731431" y="551180"/>
                  </a:lnTo>
                  <a:lnTo>
                    <a:pt x="729996" y="552678"/>
                  </a:lnTo>
                  <a:lnTo>
                    <a:pt x="731088" y="552462"/>
                  </a:lnTo>
                  <a:lnTo>
                    <a:pt x="732180" y="551180"/>
                  </a:lnTo>
                  <a:close/>
                </a:path>
                <a:path w="884554" h="612139">
                  <a:moveTo>
                    <a:pt x="732523" y="170180"/>
                  </a:moveTo>
                  <a:close/>
                </a:path>
                <a:path w="884554" h="612139">
                  <a:moveTo>
                    <a:pt x="736079" y="342798"/>
                  </a:moveTo>
                  <a:lnTo>
                    <a:pt x="735749" y="342900"/>
                  </a:lnTo>
                  <a:lnTo>
                    <a:pt x="736028" y="342900"/>
                  </a:lnTo>
                  <a:close/>
                </a:path>
                <a:path w="884554" h="612139">
                  <a:moveTo>
                    <a:pt x="737146" y="135890"/>
                  </a:moveTo>
                  <a:lnTo>
                    <a:pt x="736777" y="135890"/>
                  </a:lnTo>
                  <a:lnTo>
                    <a:pt x="736384" y="137033"/>
                  </a:lnTo>
                  <a:lnTo>
                    <a:pt x="737146" y="135890"/>
                  </a:lnTo>
                  <a:close/>
                </a:path>
                <a:path w="884554" h="612139">
                  <a:moveTo>
                    <a:pt x="737311" y="551180"/>
                  </a:moveTo>
                  <a:lnTo>
                    <a:pt x="736511" y="548640"/>
                  </a:lnTo>
                  <a:lnTo>
                    <a:pt x="736574" y="547370"/>
                  </a:lnTo>
                  <a:lnTo>
                    <a:pt x="733552" y="547370"/>
                  </a:lnTo>
                  <a:lnTo>
                    <a:pt x="733183" y="549910"/>
                  </a:lnTo>
                  <a:lnTo>
                    <a:pt x="732180" y="551180"/>
                  </a:lnTo>
                  <a:lnTo>
                    <a:pt x="737311" y="551180"/>
                  </a:lnTo>
                  <a:close/>
                </a:path>
                <a:path w="884554" h="612139">
                  <a:moveTo>
                    <a:pt x="738835" y="427710"/>
                  </a:moveTo>
                  <a:lnTo>
                    <a:pt x="738657" y="426720"/>
                  </a:lnTo>
                  <a:lnTo>
                    <a:pt x="736346" y="425615"/>
                  </a:lnTo>
                  <a:lnTo>
                    <a:pt x="736676" y="426720"/>
                  </a:lnTo>
                  <a:lnTo>
                    <a:pt x="738835" y="427710"/>
                  </a:lnTo>
                  <a:close/>
                </a:path>
                <a:path w="884554" h="612139">
                  <a:moveTo>
                    <a:pt x="739203" y="505460"/>
                  </a:moveTo>
                  <a:lnTo>
                    <a:pt x="738606" y="505460"/>
                  </a:lnTo>
                  <a:lnTo>
                    <a:pt x="737997" y="506730"/>
                  </a:lnTo>
                  <a:lnTo>
                    <a:pt x="739203" y="505460"/>
                  </a:lnTo>
                  <a:close/>
                </a:path>
                <a:path w="884554" h="612139">
                  <a:moveTo>
                    <a:pt x="739216" y="552450"/>
                  </a:moveTo>
                  <a:lnTo>
                    <a:pt x="738632" y="551180"/>
                  </a:lnTo>
                  <a:lnTo>
                    <a:pt x="737311" y="551180"/>
                  </a:lnTo>
                  <a:lnTo>
                    <a:pt x="738847" y="552450"/>
                  </a:lnTo>
                  <a:lnTo>
                    <a:pt x="739216" y="552450"/>
                  </a:lnTo>
                  <a:close/>
                </a:path>
                <a:path w="884554" h="612139">
                  <a:moveTo>
                    <a:pt x="740168" y="134620"/>
                  </a:moveTo>
                  <a:lnTo>
                    <a:pt x="737069" y="134620"/>
                  </a:lnTo>
                  <a:lnTo>
                    <a:pt x="737146" y="135890"/>
                  </a:lnTo>
                  <a:lnTo>
                    <a:pt x="738390" y="135890"/>
                  </a:lnTo>
                  <a:lnTo>
                    <a:pt x="740168" y="134620"/>
                  </a:lnTo>
                  <a:close/>
                </a:path>
                <a:path w="884554" h="612139">
                  <a:moveTo>
                    <a:pt x="740625" y="552450"/>
                  </a:moveTo>
                  <a:lnTo>
                    <a:pt x="739216" y="552450"/>
                  </a:lnTo>
                  <a:lnTo>
                    <a:pt x="739800" y="553720"/>
                  </a:lnTo>
                  <a:lnTo>
                    <a:pt x="740625" y="552450"/>
                  </a:lnTo>
                  <a:close/>
                </a:path>
                <a:path w="884554" h="612139">
                  <a:moveTo>
                    <a:pt x="741184" y="318770"/>
                  </a:moveTo>
                  <a:lnTo>
                    <a:pt x="740892" y="318770"/>
                  </a:lnTo>
                  <a:lnTo>
                    <a:pt x="740029" y="320040"/>
                  </a:lnTo>
                  <a:lnTo>
                    <a:pt x="739775" y="320128"/>
                  </a:lnTo>
                  <a:lnTo>
                    <a:pt x="740156" y="320040"/>
                  </a:lnTo>
                  <a:lnTo>
                    <a:pt x="741184" y="318770"/>
                  </a:lnTo>
                  <a:close/>
                </a:path>
                <a:path w="884554" h="612139">
                  <a:moveTo>
                    <a:pt x="742111" y="542290"/>
                  </a:moveTo>
                  <a:lnTo>
                    <a:pt x="741159" y="542290"/>
                  </a:lnTo>
                  <a:lnTo>
                    <a:pt x="741146" y="543560"/>
                  </a:lnTo>
                  <a:lnTo>
                    <a:pt x="742111" y="542290"/>
                  </a:lnTo>
                  <a:close/>
                </a:path>
                <a:path w="884554" h="612139">
                  <a:moveTo>
                    <a:pt x="743343" y="336550"/>
                  </a:moveTo>
                  <a:lnTo>
                    <a:pt x="743127" y="335140"/>
                  </a:lnTo>
                  <a:lnTo>
                    <a:pt x="742200" y="336550"/>
                  </a:lnTo>
                  <a:lnTo>
                    <a:pt x="742289" y="337616"/>
                  </a:lnTo>
                  <a:lnTo>
                    <a:pt x="743343" y="336550"/>
                  </a:lnTo>
                  <a:close/>
                </a:path>
                <a:path w="884554" h="612139">
                  <a:moveTo>
                    <a:pt x="745502" y="448310"/>
                  </a:moveTo>
                  <a:lnTo>
                    <a:pt x="743585" y="447040"/>
                  </a:lnTo>
                  <a:lnTo>
                    <a:pt x="741667" y="447040"/>
                  </a:lnTo>
                  <a:lnTo>
                    <a:pt x="743153" y="448310"/>
                  </a:lnTo>
                  <a:lnTo>
                    <a:pt x="745502" y="448310"/>
                  </a:lnTo>
                  <a:close/>
                </a:path>
                <a:path w="884554" h="612139">
                  <a:moveTo>
                    <a:pt x="747090" y="448310"/>
                  </a:moveTo>
                  <a:lnTo>
                    <a:pt x="745502" y="448310"/>
                  </a:lnTo>
                  <a:lnTo>
                    <a:pt x="746747" y="449580"/>
                  </a:lnTo>
                  <a:lnTo>
                    <a:pt x="747090" y="448310"/>
                  </a:lnTo>
                  <a:close/>
                </a:path>
                <a:path w="884554" h="612139">
                  <a:moveTo>
                    <a:pt x="748207" y="327609"/>
                  </a:moveTo>
                  <a:lnTo>
                    <a:pt x="748068" y="327698"/>
                  </a:lnTo>
                  <a:lnTo>
                    <a:pt x="748207" y="327609"/>
                  </a:lnTo>
                  <a:close/>
                </a:path>
                <a:path w="884554" h="612139">
                  <a:moveTo>
                    <a:pt x="750557" y="123418"/>
                  </a:moveTo>
                  <a:lnTo>
                    <a:pt x="750506" y="123190"/>
                  </a:lnTo>
                  <a:lnTo>
                    <a:pt x="750379" y="123126"/>
                  </a:lnTo>
                  <a:lnTo>
                    <a:pt x="750557" y="123418"/>
                  </a:lnTo>
                  <a:close/>
                </a:path>
                <a:path w="884554" h="612139">
                  <a:moveTo>
                    <a:pt x="750633" y="394970"/>
                  </a:moveTo>
                  <a:lnTo>
                    <a:pt x="749439" y="392430"/>
                  </a:lnTo>
                  <a:lnTo>
                    <a:pt x="748995" y="392430"/>
                  </a:lnTo>
                  <a:lnTo>
                    <a:pt x="748487" y="393700"/>
                  </a:lnTo>
                  <a:lnTo>
                    <a:pt x="748258" y="393700"/>
                  </a:lnTo>
                  <a:lnTo>
                    <a:pt x="748652" y="394970"/>
                  </a:lnTo>
                  <a:lnTo>
                    <a:pt x="750633" y="394970"/>
                  </a:lnTo>
                  <a:close/>
                </a:path>
                <a:path w="884554" h="612139">
                  <a:moveTo>
                    <a:pt x="754773" y="384810"/>
                  </a:moveTo>
                  <a:lnTo>
                    <a:pt x="749274" y="384810"/>
                  </a:lnTo>
                  <a:lnTo>
                    <a:pt x="747153" y="386080"/>
                  </a:lnTo>
                  <a:lnTo>
                    <a:pt x="748271" y="386080"/>
                  </a:lnTo>
                  <a:lnTo>
                    <a:pt x="748944" y="387350"/>
                  </a:lnTo>
                  <a:lnTo>
                    <a:pt x="749515" y="387350"/>
                  </a:lnTo>
                  <a:lnTo>
                    <a:pt x="750138" y="386080"/>
                  </a:lnTo>
                  <a:lnTo>
                    <a:pt x="750989" y="386080"/>
                  </a:lnTo>
                  <a:lnTo>
                    <a:pt x="754773" y="384810"/>
                  </a:lnTo>
                  <a:close/>
                </a:path>
                <a:path w="884554" h="612139">
                  <a:moveTo>
                    <a:pt x="756742" y="497840"/>
                  </a:moveTo>
                  <a:lnTo>
                    <a:pt x="756640" y="496658"/>
                  </a:lnTo>
                  <a:lnTo>
                    <a:pt x="756107" y="497687"/>
                  </a:lnTo>
                  <a:lnTo>
                    <a:pt x="756234" y="498411"/>
                  </a:lnTo>
                  <a:lnTo>
                    <a:pt x="756742" y="497840"/>
                  </a:lnTo>
                  <a:close/>
                </a:path>
                <a:path w="884554" h="612139">
                  <a:moveTo>
                    <a:pt x="760044" y="468630"/>
                  </a:moveTo>
                  <a:lnTo>
                    <a:pt x="759828" y="467741"/>
                  </a:lnTo>
                  <a:lnTo>
                    <a:pt x="759637" y="468630"/>
                  </a:lnTo>
                  <a:lnTo>
                    <a:pt x="759663" y="469099"/>
                  </a:lnTo>
                  <a:lnTo>
                    <a:pt x="760044" y="468630"/>
                  </a:lnTo>
                  <a:close/>
                </a:path>
                <a:path w="884554" h="612139">
                  <a:moveTo>
                    <a:pt x="760349" y="466090"/>
                  </a:moveTo>
                  <a:lnTo>
                    <a:pt x="759421" y="466090"/>
                  </a:lnTo>
                  <a:lnTo>
                    <a:pt x="759828" y="467741"/>
                  </a:lnTo>
                  <a:lnTo>
                    <a:pt x="759904" y="467360"/>
                  </a:lnTo>
                  <a:lnTo>
                    <a:pt x="760349" y="466090"/>
                  </a:lnTo>
                  <a:close/>
                </a:path>
                <a:path w="884554" h="612139">
                  <a:moveTo>
                    <a:pt x="763104" y="90170"/>
                  </a:moveTo>
                  <a:lnTo>
                    <a:pt x="762482" y="87934"/>
                  </a:lnTo>
                  <a:lnTo>
                    <a:pt x="761834" y="88900"/>
                  </a:lnTo>
                  <a:lnTo>
                    <a:pt x="762546" y="91147"/>
                  </a:lnTo>
                  <a:lnTo>
                    <a:pt x="763104" y="90170"/>
                  </a:lnTo>
                  <a:close/>
                </a:path>
                <a:path w="884554" h="612139">
                  <a:moveTo>
                    <a:pt x="763752" y="534619"/>
                  </a:moveTo>
                  <a:close/>
                </a:path>
                <a:path w="884554" h="612139">
                  <a:moveTo>
                    <a:pt x="765594" y="248920"/>
                  </a:moveTo>
                  <a:lnTo>
                    <a:pt x="765416" y="248920"/>
                  </a:lnTo>
                  <a:lnTo>
                    <a:pt x="764730" y="250190"/>
                  </a:lnTo>
                  <a:lnTo>
                    <a:pt x="765556" y="250190"/>
                  </a:lnTo>
                  <a:lnTo>
                    <a:pt x="765594" y="248920"/>
                  </a:lnTo>
                  <a:close/>
                </a:path>
                <a:path w="884554" h="612139">
                  <a:moveTo>
                    <a:pt x="766457" y="247167"/>
                  </a:moveTo>
                  <a:lnTo>
                    <a:pt x="766178" y="247650"/>
                  </a:lnTo>
                  <a:lnTo>
                    <a:pt x="766419" y="247650"/>
                  </a:lnTo>
                  <a:lnTo>
                    <a:pt x="766457" y="247167"/>
                  </a:lnTo>
                  <a:close/>
                </a:path>
                <a:path w="884554" h="612139">
                  <a:moveTo>
                    <a:pt x="768997" y="142240"/>
                  </a:moveTo>
                  <a:lnTo>
                    <a:pt x="768794" y="141719"/>
                  </a:lnTo>
                  <a:lnTo>
                    <a:pt x="768934" y="142240"/>
                  </a:lnTo>
                  <a:close/>
                </a:path>
                <a:path w="884554" h="612139">
                  <a:moveTo>
                    <a:pt x="770305" y="313690"/>
                  </a:moveTo>
                  <a:lnTo>
                    <a:pt x="768680" y="312420"/>
                  </a:lnTo>
                  <a:lnTo>
                    <a:pt x="768527" y="312420"/>
                  </a:lnTo>
                  <a:lnTo>
                    <a:pt x="769581" y="313690"/>
                  </a:lnTo>
                  <a:lnTo>
                    <a:pt x="770305" y="313690"/>
                  </a:lnTo>
                  <a:close/>
                </a:path>
                <a:path w="884554" h="612139">
                  <a:moveTo>
                    <a:pt x="770686" y="163830"/>
                  </a:moveTo>
                  <a:lnTo>
                    <a:pt x="769645" y="160680"/>
                  </a:lnTo>
                  <a:lnTo>
                    <a:pt x="770216" y="163830"/>
                  </a:lnTo>
                  <a:lnTo>
                    <a:pt x="770686" y="163830"/>
                  </a:lnTo>
                  <a:close/>
                </a:path>
                <a:path w="884554" h="612139">
                  <a:moveTo>
                    <a:pt x="771715" y="204470"/>
                  </a:moveTo>
                  <a:lnTo>
                    <a:pt x="771042" y="204470"/>
                  </a:lnTo>
                  <a:lnTo>
                    <a:pt x="770737" y="205308"/>
                  </a:lnTo>
                  <a:lnTo>
                    <a:pt x="771715" y="204470"/>
                  </a:lnTo>
                  <a:close/>
                </a:path>
                <a:path w="884554" h="612139">
                  <a:moveTo>
                    <a:pt x="771982" y="527050"/>
                  </a:moveTo>
                  <a:lnTo>
                    <a:pt x="771588" y="524510"/>
                  </a:lnTo>
                  <a:lnTo>
                    <a:pt x="771766" y="524179"/>
                  </a:lnTo>
                  <a:lnTo>
                    <a:pt x="771182" y="524510"/>
                  </a:lnTo>
                  <a:lnTo>
                    <a:pt x="770915" y="527050"/>
                  </a:lnTo>
                  <a:lnTo>
                    <a:pt x="768515" y="529590"/>
                  </a:lnTo>
                  <a:lnTo>
                    <a:pt x="762279" y="529590"/>
                  </a:lnTo>
                  <a:lnTo>
                    <a:pt x="759587" y="527050"/>
                  </a:lnTo>
                  <a:lnTo>
                    <a:pt x="759548" y="525780"/>
                  </a:lnTo>
                  <a:lnTo>
                    <a:pt x="759460" y="521970"/>
                  </a:lnTo>
                  <a:lnTo>
                    <a:pt x="760133" y="520700"/>
                  </a:lnTo>
                  <a:lnTo>
                    <a:pt x="761187" y="519493"/>
                  </a:lnTo>
                  <a:lnTo>
                    <a:pt x="761174" y="518934"/>
                  </a:lnTo>
                  <a:lnTo>
                    <a:pt x="761060" y="518160"/>
                  </a:lnTo>
                  <a:lnTo>
                    <a:pt x="761352" y="516890"/>
                  </a:lnTo>
                  <a:lnTo>
                    <a:pt x="762025" y="515620"/>
                  </a:lnTo>
                  <a:lnTo>
                    <a:pt x="760818" y="515620"/>
                  </a:lnTo>
                  <a:lnTo>
                    <a:pt x="756539" y="516890"/>
                  </a:lnTo>
                  <a:lnTo>
                    <a:pt x="753376" y="514350"/>
                  </a:lnTo>
                  <a:lnTo>
                    <a:pt x="752932" y="508000"/>
                  </a:lnTo>
                  <a:lnTo>
                    <a:pt x="752881" y="506679"/>
                  </a:lnTo>
                  <a:lnTo>
                    <a:pt x="754989" y="504190"/>
                  </a:lnTo>
                  <a:lnTo>
                    <a:pt x="758037" y="502920"/>
                  </a:lnTo>
                  <a:lnTo>
                    <a:pt x="757656" y="502920"/>
                  </a:lnTo>
                  <a:lnTo>
                    <a:pt x="757313" y="501650"/>
                  </a:lnTo>
                  <a:lnTo>
                    <a:pt x="756234" y="498411"/>
                  </a:lnTo>
                  <a:lnTo>
                    <a:pt x="754519" y="500380"/>
                  </a:lnTo>
                  <a:lnTo>
                    <a:pt x="749769" y="501650"/>
                  </a:lnTo>
                  <a:lnTo>
                    <a:pt x="748372" y="501650"/>
                  </a:lnTo>
                  <a:lnTo>
                    <a:pt x="747166" y="500380"/>
                  </a:lnTo>
                  <a:lnTo>
                    <a:pt x="746785" y="501650"/>
                  </a:lnTo>
                  <a:lnTo>
                    <a:pt x="743280" y="501650"/>
                  </a:lnTo>
                  <a:lnTo>
                    <a:pt x="740702" y="500380"/>
                  </a:lnTo>
                  <a:lnTo>
                    <a:pt x="740156" y="496570"/>
                  </a:lnTo>
                  <a:lnTo>
                    <a:pt x="740321" y="495300"/>
                  </a:lnTo>
                  <a:lnTo>
                    <a:pt x="739978" y="496481"/>
                  </a:lnTo>
                  <a:lnTo>
                    <a:pt x="739343" y="497840"/>
                  </a:lnTo>
                  <a:lnTo>
                    <a:pt x="738530" y="497840"/>
                  </a:lnTo>
                  <a:lnTo>
                    <a:pt x="739203" y="499110"/>
                  </a:lnTo>
                  <a:lnTo>
                    <a:pt x="739635" y="500329"/>
                  </a:lnTo>
                  <a:lnTo>
                    <a:pt x="739902" y="502920"/>
                  </a:lnTo>
                  <a:lnTo>
                    <a:pt x="739203" y="505460"/>
                  </a:lnTo>
                  <a:lnTo>
                    <a:pt x="743127" y="505460"/>
                  </a:lnTo>
                  <a:lnTo>
                    <a:pt x="746188" y="506730"/>
                  </a:lnTo>
                  <a:lnTo>
                    <a:pt x="747407" y="509270"/>
                  </a:lnTo>
                  <a:lnTo>
                    <a:pt x="749160" y="509270"/>
                  </a:lnTo>
                  <a:lnTo>
                    <a:pt x="750963" y="510540"/>
                  </a:lnTo>
                  <a:lnTo>
                    <a:pt x="751941" y="513080"/>
                  </a:lnTo>
                  <a:lnTo>
                    <a:pt x="751014" y="515620"/>
                  </a:lnTo>
                  <a:lnTo>
                    <a:pt x="749490" y="515620"/>
                  </a:lnTo>
                  <a:lnTo>
                    <a:pt x="750100" y="518160"/>
                  </a:lnTo>
                  <a:lnTo>
                    <a:pt x="749439" y="519353"/>
                  </a:lnTo>
                  <a:lnTo>
                    <a:pt x="749312" y="519493"/>
                  </a:lnTo>
                  <a:lnTo>
                    <a:pt x="747903" y="520700"/>
                  </a:lnTo>
                  <a:lnTo>
                    <a:pt x="747750" y="523240"/>
                  </a:lnTo>
                  <a:lnTo>
                    <a:pt x="746429" y="524510"/>
                  </a:lnTo>
                  <a:lnTo>
                    <a:pt x="743089" y="525780"/>
                  </a:lnTo>
                  <a:lnTo>
                    <a:pt x="734390" y="525780"/>
                  </a:lnTo>
                  <a:lnTo>
                    <a:pt x="731380" y="523240"/>
                  </a:lnTo>
                  <a:lnTo>
                    <a:pt x="731329" y="516686"/>
                  </a:lnTo>
                  <a:lnTo>
                    <a:pt x="732739" y="514350"/>
                  </a:lnTo>
                  <a:lnTo>
                    <a:pt x="734974" y="513080"/>
                  </a:lnTo>
                  <a:lnTo>
                    <a:pt x="734695" y="511810"/>
                  </a:lnTo>
                  <a:lnTo>
                    <a:pt x="734479" y="510540"/>
                  </a:lnTo>
                  <a:lnTo>
                    <a:pt x="735139" y="509270"/>
                  </a:lnTo>
                  <a:lnTo>
                    <a:pt x="736523" y="508000"/>
                  </a:lnTo>
                  <a:lnTo>
                    <a:pt x="732332" y="508000"/>
                  </a:lnTo>
                  <a:lnTo>
                    <a:pt x="731545" y="509270"/>
                  </a:lnTo>
                  <a:lnTo>
                    <a:pt x="730542" y="510540"/>
                  </a:lnTo>
                  <a:lnTo>
                    <a:pt x="725855" y="511810"/>
                  </a:lnTo>
                  <a:lnTo>
                    <a:pt x="722198" y="509270"/>
                  </a:lnTo>
                  <a:lnTo>
                    <a:pt x="721156" y="505498"/>
                  </a:lnTo>
                  <a:lnTo>
                    <a:pt x="719988" y="508000"/>
                  </a:lnTo>
                  <a:lnTo>
                    <a:pt x="717816" y="509270"/>
                  </a:lnTo>
                  <a:lnTo>
                    <a:pt x="718400" y="510540"/>
                  </a:lnTo>
                  <a:lnTo>
                    <a:pt x="718845" y="511810"/>
                  </a:lnTo>
                  <a:lnTo>
                    <a:pt x="719112" y="513080"/>
                  </a:lnTo>
                  <a:lnTo>
                    <a:pt x="719950" y="514350"/>
                  </a:lnTo>
                  <a:lnTo>
                    <a:pt x="720572" y="514350"/>
                  </a:lnTo>
                  <a:lnTo>
                    <a:pt x="721029" y="516890"/>
                  </a:lnTo>
                  <a:lnTo>
                    <a:pt x="719848" y="519430"/>
                  </a:lnTo>
                  <a:lnTo>
                    <a:pt x="721537" y="519430"/>
                  </a:lnTo>
                  <a:lnTo>
                    <a:pt x="722782" y="520700"/>
                  </a:lnTo>
                  <a:lnTo>
                    <a:pt x="723519" y="520700"/>
                  </a:lnTo>
                  <a:lnTo>
                    <a:pt x="724217" y="521970"/>
                  </a:lnTo>
                  <a:lnTo>
                    <a:pt x="725233" y="521970"/>
                  </a:lnTo>
                  <a:lnTo>
                    <a:pt x="727290" y="520700"/>
                  </a:lnTo>
                  <a:lnTo>
                    <a:pt x="729068" y="521970"/>
                  </a:lnTo>
                  <a:lnTo>
                    <a:pt x="729843" y="525780"/>
                  </a:lnTo>
                  <a:lnTo>
                    <a:pt x="728662" y="527050"/>
                  </a:lnTo>
                  <a:lnTo>
                    <a:pt x="726808" y="528320"/>
                  </a:lnTo>
                  <a:lnTo>
                    <a:pt x="726528" y="528320"/>
                  </a:lnTo>
                  <a:lnTo>
                    <a:pt x="726211" y="529590"/>
                  </a:lnTo>
                  <a:lnTo>
                    <a:pt x="725843" y="529590"/>
                  </a:lnTo>
                  <a:lnTo>
                    <a:pt x="725322" y="532130"/>
                  </a:lnTo>
                  <a:lnTo>
                    <a:pt x="723671" y="533400"/>
                  </a:lnTo>
                  <a:lnTo>
                    <a:pt x="719937" y="534670"/>
                  </a:lnTo>
                  <a:lnTo>
                    <a:pt x="717321" y="534670"/>
                  </a:lnTo>
                  <a:lnTo>
                    <a:pt x="717372" y="537210"/>
                  </a:lnTo>
                  <a:lnTo>
                    <a:pt x="715200" y="538480"/>
                  </a:lnTo>
                  <a:lnTo>
                    <a:pt x="710933" y="539750"/>
                  </a:lnTo>
                  <a:lnTo>
                    <a:pt x="709612" y="538480"/>
                  </a:lnTo>
                  <a:lnTo>
                    <a:pt x="708672" y="537210"/>
                  </a:lnTo>
                  <a:lnTo>
                    <a:pt x="708215" y="537210"/>
                  </a:lnTo>
                  <a:lnTo>
                    <a:pt x="707732" y="538480"/>
                  </a:lnTo>
                  <a:lnTo>
                    <a:pt x="707199" y="538480"/>
                  </a:lnTo>
                  <a:lnTo>
                    <a:pt x="707732" y="541020"/>
                  </a:lnTo>
                  <a:lnTo>
                    <a:pt x="705459" y="544830"/>
                  </a:lnTo>
                  <a:lnTo>
                    <a:pt x="699300" y="546100"/>
                  </a:lnTo>
                  <a:lnTo>
                    <a:pt x="696671" y="544830"/>
                  </a:lnTo>
                  <a:lnTo>
                    <a:pt x="695248" y="542290"/>
                  </a:lnTo>
                  <a:lnTo>
                    <a:pt x="693115" y="542290"/>
                  </a:lnTo>
                  <a:lnTo>
                    <a:pt x="691324" y="541020"/>
                  </a:lnTo>
                  <a:lnTo>
                    <a:pt x="690067" y="535940"/>
                  </a:lnTo>
                  <a:lnTo>
                    <a:pt x="690613" y="533400"/>
                  </a:lnTo>
                  <a:lnTo>
                    <a:pt x="691972" y="532130"/>
                  </a:lnTo>
                  <a:lnTo>
                    <a:pt x="689178" y="532130"/>
                  </a:lnTo>
                  <a:lnTo>
                    <a:pt x="686600" y="530860"/>
                  </a:lnTo>
                  <a:lnTo>
                    <a:pt x="685723" y="528320"/>
                  </a:lnTo>
                  <a:lnTo>
                    <a:pt x="681570" y="528320"/>
                  </a:lnTo>
                  <a:lnTo>
                    <a:pt x="680288" y="527050"/>
                  </a:lnTo>
                  <a:lnTo>
                    <a:pt x="680072" y="527050"/>
                  </a:lnTo>
                  <a:lnTo>
                    <a:pt x="680186" y="528320"/>
                  </a:lnTo>
                  <a:lnTo>
                    <a:pt x="680339" y="528320"/>
                  </a:lnTo>
                  <a:lnTo>
                    <a:pt x="680593" y="529526"/>
                  </a:lnTo>
                  <a:lnTo>
                    <a:pt x="680224" y="530860"/>
                  </a:lnTo>
                  <a:lnTo>
                    <a:pt x="680402" y="532130"/>
                  </a:lnTo>
                  <a:lnTo>
                    <a:pt x="680034" y="533400"/>
                  </a:lnTo>
                  <a:lnTo>
                    <a:pt x="679221" y="534670"/>
                  </a:lnTo>
                  <a:lnTo>
                    <a:pt x="683348" y="534670"/>
                  </a:lnTo>
                  <a:lnTo>
                    <a:pt x="686511" y="537210"/>
                  </a:lnTo>
                  <a:lnTo>
                    <a:pt x="686841" y="541020"/>
                  </a:lnTo>
                  <a:lnTo>
                    <a:pt x="686739" y="542874"/>
                  </a:lnTo>
                  <a:lnTo>
                    <a:pt x="686028" y="544830"/>
                  </a:lnTo>
                  <a:lnTo>
                    <a:pt x="684479" y="546100"/>
                  </a:lnTo>
                  <a:lnTo>
                    <a:pt x="686485" y="546100"/>
                  </a:lnTo>
                  <a:lnTo>
                    <a:pt x="688149" y="548640"/>
                  </a:lnTo>
                  <a:lnTo>
                    <a:pt x="688873" y="551180"/>
                  </a:lnTo>
                  <a:lnTo>
                    <a:pt x="689229" y="551180"/>
                  </a:lnTo>
                  <a:lnTo>
                    <a:pt x="691197" y="549910"/>
                  </a:lnTo>
                  <a:lnTo>
                    <a:pt x="693064" y="551180"/>
                  </a:lnTo>
                  <a:lnTo>
                    <a:pt x="694067" y="554990"/>
                  </a:lnTo>
                  <a:lnTo>
                    <a:pt x="693013" y="556260"/>
                  </a:lnTo>
                  <a:lnTo>
                    <a:pt x="689864" y="557530"/>
                  </a:lnTo>
                  <a:lnTo>
                    <a:pt x="688467" y="557530"/>
                  </a:lnTo>
                  <a:lnTo>
                    <a:pt x="687654" y="556260"/>
                  </a:lnTo>
                  <a:lnTo>
                    <a:pt x="686841" y="557530"/>
                  </a:lnTo>
                  <a:lnTo>
                    <a:pt x="685698" y="557530"/>
                  </a:lnTo>
                  <a:lnTo>
                    <a:pt x="681024" y="560070"/>
                  </a:lnTo>
                  <a:lnTo>
                    <a:pt x="677595" y="557530"/>
                  </a:lnTo>
                  <a:lnTo>
                    <a:pt x="676376" y="554990"/>
                  </a:lnTo>
                  <a:lnTo>
                    <a:pt x="674319" y="554990"/>
                  </a:lnTo>
                  <a:lnTo>
                    <a:pt x="672528" y="553720"/>
                  </a:lnTo>
                  <a:lnTo>
                    <a:pt x="671855" y="551180"/>
                  </a:lnTo>
                  <a:lnTo>
                    <a:pt x="669467" y="551180"/>
                  </a:lnTo>
                  <a:lnTo>
                    <a:pt x="667499" y="548640"/>
                  </a:lnTo>
                  <a:lnTo>
                    <a:pt x="666635" y="544131"/>
                  </a:lnTo>
                  <a:lnTo>
                    <a:pt x="666610" y="543394"/>
                  </a:lnTo>
                  <a:lnTo>
                    <a:pt x="667194" y="542290"/>
                  </a:lnTo>
                  <a:lnTo>
                    <a:pt x="668578" y="541020"/>
                  </a:lnTo>
                  <a:lnTo>
                    <a:pt x="666102" y="539750"/>
                  </a:lnTo>
                  <a:lnTo>
                    <a:pt x="663943" y="538480"/>
                  </a:lnTo>
                  <a:lnTo>
                    <a:pt x="662914" y="534670"/>
                  </a:lnTo>
                  <a:lnTo>
                    <a:pt x="662228" y="532130"/>
                  </a:lnTo>
                  <a:lnTo>
                    <a:pt x="664260" y="528320"/>
                  </a:lnTo>
                  <a:lnTo>
                    <a:pt x="668108" y="528320"/>
                  </a:lnTo>
                  <a:lnTo>
                    <a:pt x="668870" y="527050"/>
                  </a:lnTo>
                  <a:lnTo>
                    <a:pt x="670039" y="525792"/>
                  </a:lnTo>
                  <a:lnTo>
                    <a:pt x="671499" y="524510"/>
                  </a:lnTo>
                  <a:lnTo>
                    <a:pt x="671093" y="524510"/>
                  </a:lnTo>
                  <a:lnTo>
                    <a:pt x="670369" y="520852"/>
                  </a:lnTo>
                  <a:lnTo>
                    <a:pt x="669493" y="521970"/>
                  </a:lnTo>
                  <a:lnTo>
                    <a:pt x="665454" y="523240"/>
                  </a:lnTo>
                  <a:lnTo>
                    <a:pt x="664349" y="523240"/>
                  </a:lnTo>
                  <a:lnTo>
                    <a:pt x="664260" y="527050"/>
                  </a:lnTo>
                  <a:lnTo>
                    <a:pt x="662406" y="529590"/>
                  </a:lnTo>
                  <a:lnTo>
                    <a:pt x="659117" y="529590"/>
                  </a:lnTo>
                  <a:lnTo>
                    <a:pt x="658317" y="532130"/>
                  </a:lnTo>
                  <a:lnTo>
                    <a:pt x="656285" y="533400"/>
                  </a:lnTo>
                  <a:lnTo>
                    <a:pt x="650786" y="534670"/>
                  </a:lnTo>
                  <a:lnTo>
                    <a:pt x="649465" y="533400"/>
                  </a:lnTo>
                  <a:lnTo>
                    <a:pt x="648131" y="532130"/>
                  </a:lnTo>
                  <a:lnTo>
                    <a:pt x="647344" y="529590"/>
                  </a:lnTo>
                  <a:lnTo>
                    <a:pt x="646366" y="529590"/>
                  </a:lnTo>
                  <a:lnTo>
                    <a:pt x="645807" y="530860"/>
                  </a:lnTo>
                  <a:lnTo>
                    <a:pt x="645198" y="530860"/>
                  </a:lnTo>
                  <a:lnTo>
                    <a:pt x="645236" y="532130"/>
                  </a:lnTo>
                  <a:lnTo>
                    <a:pt x="644093" y="534111"/>
                  </a:lnTo>
                  <a:lnTo>
                    <a:pt x="647738" y="533400"/>
                  </a:lnTo>
                  <a:lnTo>
                    <a:pt x="650544" y="534670"/>
                  </a:lnTo>
                  <a:lnTo>
                    <a:pt x="651903" y="537210"/>
                  </a:lnTo>
                  <a:lnTo>
                    <a:pt x="653478" y="537210"/>
                  </a:lnTo>
                  <a:lnTo>
                    <a:pt x="654799" y="538480"/>
                  </a:lnTo>
                  <a:lnTo>
                    <a:pt x="655535" y="539750"/>
                  </a:lnTo>
                  <a:lnTo>
                    <a:pt x="658114" y="541020"/>
                  </a:lnTo>
                  <a:lnTo>
                    <a:pt x="660400" y="542290"/>
                  </a:lnTo>
                  <a:lnTo>
                    <a:pt x="662178" y="548640"/>
                  </a:lnTo>
                  <a:lnTo>
                    <a:pt x="660184" y="552424"/>
                  </a:lnTo>
                  <a:lnTo>
                    <a:pt x="655713" y="553720"/>
                  </a:lnTo>
                  <a:lnTo>
                    <a:pt x="654723" y="553720"/>
                  </a:lnTo>
                  <a:lnTo>
                    <a:pt x="653770" y="552450"/>
                  </a:lnTo>
                  <a:lnTo>
                    <a:pt x="654164" y="553720"/>
                  </a:lnTo>
                  <a:lnTo>
                    <a:pt x="654265" y="555548"/>
                  </a:lnTo>
                  <a:lnTo>
                    <a:pt x="654558" y="554990"/>
                  </a:lnTo>
                  <a:lnTo>
                    <a:pt x="658698" y="553720"/>
                  </a:lnTo>
                  <a:lnTo>
                    <a:pt x="659980" y="553720"/>
                  </a:lnTo>
                  <a:lnTo>
                    <a:pt x="660869" y="552450"/>
                  </a:lnTo>
                  <a:lnTo>
                    <a:pt x="662038" y="552450"/>
                  </a:lnTo>
                  <a:lnTo>
                    <a:pt x="666940" y="551180"/>
                  </a:lnTo>
                  <a:lnTo>
                    <a:pt x="670394" y="553720"/>
                  </a:lnTo>
                  <a:lnTo>
                    <a:pt x="671525" y="560070"/>
                  </a:lnTo>
                  <a:lnTo>
                    <a:pt x="670801" y="561340"/>
                  </a:lnTo>
                  <a:lnTo>
                    <a:pt x="669340" y="562610"/>
                  </a:lnTo>
                  <a:lnTo>
                    <a:pt x="672719" y="562610"/>
                  </a:lnTo>
                  <a:lnTo>
                    <a:pt x="675487" y="563880"/>
                  </a:lnTo>
                  <a:lnTo>
                    <a:pt x="676973" y="568960"/>
                  </a:lnTo>
                  <a:lnTo>
                    <a:pt x="675411" y="571500"/>
                  </a:lnTo>
                  <a:lnTo>
                    <a:pt x="670064" y="572770"/>
                  </a:lnTo>
                  <a:lnTo>
                    <a:pt x="667321" y="571512"/>
                  </a:lnTo>
                  <a:lnTo>
                    <a:pt x="668121" y="575310"/>
                  </a:lnTo>
                  <a:lnTo>
                    <a:pt x="665835" y="579120"/>
                  </a:lnTo>
                  <a:lnTo>
                    <a:pt x="659091" y="580390"/>
                  </a:lnTo>
                  <a:lnTo>
                    <a:pt x="655967" y="579120"/>
                  </a:lnTo>
                  <a:lnTo>
                    <a:pt x="654837" y="575310"/>
                  </a:lnTo>
                  <a:lnTo>
                    <a:pt x="654532" y="577850"/>
                  </a:lnTo>
                  <a:lnTo>
                    <a:pt x="652754" y="580390"/>
                  </a:lnTo>
                  <a:lnTo>
                    <a:pt x="648131" y="581660"/>
                  </a:lnTo>
                  <a:lnTo>
                    <a:pt x="646087" y="581660"/>
                  </a:lnTo>
                  <a:lnTo>
                    <a:pt x="644499" y="580390"/>
                  </a:lnTo>
                  <a:lnTo>
                    <a:pt x="643661" y="581660"/>
                  </a:lnTo>
                  <a:lnTo>
                    <a:pt x="642404" y="582930"/>
                  </a:lnTo>
                  <a:lnTo>
                    <a:pt x="635647" y="582930"/>
                  </a:lnTo>
                  <a:lnTo>
                    <a:pt x="634047" y="580390"/>
                  </a:lnTo>
                  <a:lnTo>
                    <a:pt x="632320" y="580390"/>
                  </a:lnTo>
                  <a:lnTo>
                    <a:pt x="631431" y="579589"/>
                  </a:lnTo>
                  <a:lnTo>
                    <a:pt x="632739" y="584200"/>
                  </a:lnTo>
                  <a:lnTo>
                    <a:pt x="631228" y="586740"/>
                  </a:lnTo>
                  <a:lnTo>
                    <a:pt x="628421" y="589280"/>
                  </a:lnTo>
                  <a:lnTo>
                    <a:pt x="630974" y="589280"/>
                  </a:lnTo>
                  <a:lnTo>
                    <a:pt x="631901" y="590550"/>
                  </a:lnTo>
                  <a:lnTo>
                    <a:pt x="637362" y="590550"/>
                  </a:lnTo>
                  <a:lnTo>
                    <a:pt x="642785" y="589280"/>
                  </a:lnTo>
                  <a:lnTo>
                    <a:pt x="648119" y="589280"/>
                  </a:lnTo>
                  <a:lnTo>
                    <a:pt x="648512" y="586740"/>
                  </a:lnTo>
                  <a:lnTo>
                    <a:pt x="650252" y="584200"/>
                  </a:lnTo>
                  <a:lnTo>
                    <a:pt x="655815" y="582930"/>
                  </a:lnTo>
                  <a:lnTo>
                    <a:pt x="658914" y="584200"/>
                  </a:lnTo>
                  <a:lnTo>
                    <a:pt x="660349" y="586740"/>
                  </a:lnTo>
                  <a:lnTo>
                    <a:pt x="662165" y="586740"/>
                  </a:lnTo>
                  <a:lnTo>
                    <a:pt x="663943" y="585470"/>
                  </a:lnTo>
                  <a:lnTo>
                    <a:pt x="665734" y="585470"/>
                  </a:lnTo>
                  <a:lnTo>
                    <a:pt x="666267" y="584200"/>
                  </a:lnTo>
                  <a:lnTo>
                    <a:pt x="667626" y="582930"/>
                  </a:lnTo>
                  <a:lnTo>
                    <a:pt x="669988" y="581660"/>
                  </a:lnTo>
                  <a:lnTo>
                    <a:pt x="670915" y="581660"/>
                  </a:lnTo>
                  <a:lnTo>
                    <a:pt x="670826" y="580390"/>
                  </a:lnTo>
                  <a:lnTo>
                    <a:pt x="670737" y="579120"/>
                  </a:lnTo>
                  <a:lnTo>
                    <a:pt x="672617" y="576580"/>
                  </a:lnTo>
                  <a:lnTo>
                    <a:pt x="678522" y="574040"/>
                  </a:lnTo>
                  <a:lnTo>
                    <a:pt x="679462" y="574433"/>
                  </a:lnTo>
                  <a:lnTo>
                    <a:pt x="679081" y="574040"/>
                  </a:lnTo>
                  <a:lnTo>
                    <a:pt x="677875" y="572770"/>
                  </a:lnTo>
                  <a:lnTo>
                    <a:pt x="677519" y="567690"/>
                  </a:lnTo>
                  <a:lnTo>
                    <a:pt x="678522" y="566420"/>
                  </a:lnTo>
                  <a:lnTo>
                    <a:pt x="680085" y="565150"/>
                  </a:lnTo>
                  <a:lnTo>
                    <a:pt x="680097" y="562610"/>
                  </a:lnTo>
                  <a:lnTo>
                    <a:pt x="681951" y="560070"/>
                  </a:lnTo>
                  <a:lnTo>
                    <a:pt x="687438" y="558800"/>
                  </a:lnTo>
                  <a:lnTo>
                    <a:pt x="690130" y="560070"/>
                  </a:lnTo>
                  <a:lnTo>
                    <a:pt x="691730" y="561340"/>
                  </a:lnTo>
                  <a:lnTo>
                    <a:pt x="695350" y="561340"/>
                  </a:lnTo>
                  <a:lnTo>
                    <a:pt x="696556" y="562610"/>
                  </a:lnTo>
                  <a:lnTo>
                    <a:pt x="698144" y="563880"/>
                  </a:lnTo>
                  <a:lnTo>
                    <a:pt x="699122" y="565150"/>
                  </a:lnTo>
                  <a:lnTo>
                    <a:pt x="699706" y="568286"/>
                  </a:lnTo>
                  <a:lnTo>
                    <a:pt x="699719" y="569252"/>
                  </a:lnTo>
                  <a:lnTo>
                    <a:pt x="699376" y="570230"/>
                  </a:lnTo>
                  <a:lnTo>
                    <a:pt x="698131" y="571500"/>
                  </a:lnTo>
                  <a:lnTo>
                    <a:pt x="697865" y="572770"/>
                  </a:lnTo>
                  <a:lnTo>
                    <a:pt x="697572" y="572770"/>
                  </a:lnTo>
                  <a:lnTo>
                    <a:pt x="696645" y="574040"/>
                  </a:lnTo>
                  <a:lnTo>
                    <a:pt x="695553" y="574040"/>
                  </a:lnTo>
                  <a:lnTo>
                    <a:pt x="691807" y="575310"/>
                  </a:lnTo>
                  <a:lnTo>
                    <a:pt x="689406" y="574040"/>
                  </a:lnTo>
                  <a:lnTo>
                    <a:pt x="687933" y="571512"/>
                  </a:lnTo>
                  <a:lnTo>
                    <a:pt x="687006" y="571500"/>
                  </a:lnTo>
                  <a:lnTo>
                    <a:pt x="686219" y="574040"/>
                  </a:lnTo>
                  <a:lnTo>
                    <a:pt x="684822" y="574040"/>
                  </a:lnTo>
                  <a:lnTo>
                    <a:pt x="681037" y="575094"/>
                  </a:lnTo>
                  <a:lnTo>
                    <a:pt x="681520" y="575310"/>
                  </a:lnTo>
                  <a:lnTo>
                    <a:pt x="683031" y="577850"/>
                  </a:lnTo>
                  <a:lnTo>
                    <a:pt x="686993" y="577850"/>
                  </a:lnTo>
                  <a:lnTo>
                    <a:pt x="687730" y="579120"/>
                  </a:lnTo>
                  <a:lnTo>
                    <a:pt x="698207" y="575310"/>
                  </a:lnTo>
                  <a:lnTo>
                    <a:pt x="701662" y="574040"/>
                  </a:lnTo>
                  <a:lnTo>
                    <a:pt x="708456" y="570230"/>
                  </a:lnTo>
                  <a:lnTo>
                    <a:pt x="715124" y="567690"/>
                  </a:lnTo>
                  <a:lnTo>
                    <a:pt x="715162" y="566420"/>
                  </a:lnTo>
                  <a:lnTo>
                    <a:pt x="715479" y="565150"/>
                  </a:lnTo>
                  <a:lnTo>
                    <a:pt x="716026" y="565150"/>
                  </a:lnTo>
                  <a:lnTo>
                    <a:pt x="715949" y="563880"/>
                  </a:lnTo>
                  <a:lnTo>
                    <a:pt x="716826" y="561340"/>
                  </a:lnTo>
                  <a:lnTo>
                    <a:pt x="716648" y="561340"/>
                  </a:lnTo>
                  <a:lnTo>
                    <a:pt x="716305" y="562610"/>
                  </a:lnTo>
                  <a:lnTo>
                    <a:pt x="714819" y="565150"/>
                  </a:lnTo>
                  <a:lnTo>
                    <a:pt x="709460" y="565150"/>
                  </a:lnTo>
                  <a:lnTo>
                    <a:pt x="708291" y="563880"/>
                  </a:lnTo>
                  <a:lnTo>
                    <a:pt x="705878" y="562610"/>
                  </a:lnTo>
                  <a:lnTo>
                    <a:pt x="703783" y="561340"/>
                  </a:lnTo>
                  <a:lnTo>
                    <a:pt x="702983" y="558800"/>
                  </a:lnTo>
                  <a:lnTo>
                    <a:pt x="701763" y="557530"/>
                  </a:lnTo>
                  <a:lnTo>
                    <a:pt x="700963" y="556260"/>
                  </a:lnTo>
                  <a:lnTo>
                    <a:pt x="700557" y="549910"/>
                  </a:lnTo>
                  <a:lnTo>
                    <a:pt x="703262" y="547370"/>
                  </a:lnTo>
                  <a:lnTo>
                    <a:pt x="709803" y="547370"/>
                  </a:lnTo>
                  <a:lnTo>
                    <a:pt x="712393" y="548640"/>
                  </a:lnTo>
                  <a:lnTo>
                    <a:pt x="713447" y="551180"/>
                  </a:lnTo>
                  <a:lnTo>
                    <a:pt x="715645" y="551180"/>
                  </a:lnTo>
                  <a:lnTo>
                    <a:pt x="716318" y="552450"/>
                  </a:lnTo>
                  <a:lnTo>
                    <a:pt x="717118" y="552450"/>
                  </a:lnTo>
                  <a:lnTo>
                    <a:pt x="720280" y="551180"/>
                  </a:lnTo>
                  <a:lnTo>
                    <a:pt x="723011" y="552424"/>
                  </a:lnTo>
                  <a:lnTo>
                    <a:pt x="721309" y="551180"/>
                  </a:lnTo>
                  <a:lnTo>
                    <a:pt x="720521" y="547370"/>
                  </a:lnTo>
                  <a:lnTo>
                    <a:pt x="720496" y="546100"/>
                  </a:lnTo>
                  <a:lnTo>
                    <a:pt x="720115" y="546100"/>
                  </a:lnTo>
                  <a:lnTo>
                    <a:pt x="719670" y="547370"/>
                  </a:lnTo>
                  <a:lnTo>
                    <a:pt x="715454" y="547370"/>
                  </a:lnTo>
                  <a:lnTo>
                    <a:pt x="714362" y="543560"/>
                  </a:lnTo>
                  <a:lnTo>
                    <a:pt x="715352" y="541020"/>
                  </a:lnTo>
                  <a:lnTo>
                    <a:pt x="718921" y="539750"/>
                  </a:lnTo>
                  <a:lnTo>
                    <a:pt x="720801" y="541020"/>
                  </a:lnTo>
                  <a:lnTo>
                    <a:pt x="721372" y="543560"/>
                  </a:lnTo>
                  <a:lnTo>
                    <a:pt x="722287" y="541020"/>
                  </a:lnTo>
                  <a:lnTo>
                    <a:pt x="723849" y="541020"/>
                  </a:lnTo>
                  <a:lnTo>
                    <a:pt x="726389" y="539750"/>
                  </a:lnTo>
                  <a:lnTo>
                    <a:pt x="727557" y="539750"/>
                  </a:lnTo>
                  <a:lnTo>
                    <a:pt x="727913" y="537210"/>
                  </a:lnTo>
                  <a:lnTo>
                    <a:pt x="729894" y="534670"/>
                  </a:lnTo>
                  <a:lnTo>
                    <a:pt x="737196" y="534670"/>
                  </a:lnTo>
                  <a:lnTo>
                    <a:pt x="737692" y="532130"/>
                  </a:lnTo>
                  <a:lnTo>
                    <a:pt x="740079" y="529590"/>
                  </a:lnTo>
                  <a:lnTo>
                    <a:pt x="746772" y="529590"/>
                  </a:lnTo>
                  <a:lnTo>
                    <a:pt x="749935" y="532130"/>
                  </a:lnTo>
                  <a:lnTo>
                    <a:pt x="750506" y="539750"/>
                  </a:lnTo>
                  <a:lnTo>
                    <a:pt x="747788" y="542290"/>
                  </a:lnTo>
                  <a:lnTo>
                    <a:pt x="742111" y="542290"/>
                  </a:lnTo>
                  <a:lnTo>
                    <a:pt x="743051" y="543560"/>
                  </a:lnTo>
                  <a:lnTo>
                    <a:pt x="746086" y="543560"/>
                  </a:lnTo>
                  <a:lnTo>
                    <a:pt x="747864" y="544830"/>
                  </a:lnTo>
                  <a:lnTo>
                    <a:pt x="748385" y="547370"/>
                  </a:lnTo>
                  <a:lnTo>
                    <a:pt x="750760" y="544830"/>
                  </a:lnTo>
                  <a:lnTo>
                    <a:pt x="755383" y="542290"/>
                  </a:lnTo>
                  <a:lnTo>
                    <a:pt x="755281" y="541020"/>
                  </a:lnTo>
                  <a:lnTo>
                    <a:pt x="755129" y="541020"/>
                  </a:lnTo>
                  <a:lnTo>
                    <a:pt x="754659" y="538480"/>
                  </a:lnTo>
                  <a:lnTo>
                    <a:pt x="755688" y="537210"/>
                  </a:lnTo>
                  <a:lnTo>
                    <a:pt x="757453" y="535940"/>
                  </a:lnTo>
                  <a:lnTo>
                    <a:pt x="757186" y="535940"/>
                  </a:lnTo>
                  <a:lnTo>
                    <a:pt x="756589" y="533400"/>
                  </a:lnTo>
                  <a:lnTo>
                    <a:pt x="757618" y="532130"/>
                  </a:lnTo>
                  <a:lnTo>
                    <a:pt x="761199" y="530860"/>
                  </a:lnTo>
                  <a:lnTo>
                    <a:pt x="763066" y="532130"/>
                  </a:lnTo>
                  <a:lnTo>
                    <a:pt x="763727" y="533400"/>
                  </a:lnTo>
                  <a:lnTo>
                    <a:pt x="763752" y="534619"/>
                  </a:lnTo>
                  <a:lnTo>
                    <a:pt x="767905" y="530860"/>
                  </a:lnTo>
                  <a:lnTo>
                    <a:pt x="769289" y="529590"/>
                  </a:lnTo>
                  <a:lnTo>
                    <a:pt x="771982" y="527050"/>
                  </a:lnTo>
                  <a:close/>
                </a:path>
                <a:path w="884554" h="612139">
                  <a:moveTo>
                    <a:pt x="774407" y="521373"/>
                  </a:moveTo>
                  <a:lnTo>
                    <a:pt x="772947" y="521970"/>
                  </a:lnTo>
                  <a:lnTo>
                    <a:pt x="771766" y="524179"/>
                  </a:lnTo>
                  <a:lnTo>
                    <a:pt x="773468" y="523240"/>
                  </a:lnTo>
                  <a:lnTo>
                    <a:pt x="774407" y="521373"/>
                  </a:lnTo>
                  <a:close/>
                </a:path>
                <a:path w="884554" h="612139">
                  <a:moveTo>
                    <a:pt x="775093" y="247078"/>
                  </a:moveTo>
                  <a:lnTo>
                    <a:pt x="774966" y="246380"/>
                  </a:lnTo>
                  <a:lnTo>
                    <a:pt x="773709" y="245757"/>
                  </a:lnTo>
                  <a:lnTo>
                    <a:pt x="774014" y="246380"/>
                  </a:lnTo>
                  <a:lnTo>
                    <a:pt x="775093" y="247078"/>
                  </a:lnTo>
                  <a:close/>
                </a:path>
                <a:path w="884554" h="612139">
                  <a:moveTo>
                    <a:pt x="775436" y="232410"/>
                  </a:moveTo>
                  <a:close/>
                </a:path>
                <a:path w="884554" h="612139">
                  <a:moveTo>
                    <a:pt x="775766" y="405320"/>
                  </a:moveTo>
                  <a:lnTo>
                    <a:pt x="775754" y="404787"/>
                  </a:lnTo>
                  <a:lnTo>
                    <a:pt x="775500" y="403936"/>
                  </a:lnTo>
                  <a:lnTo>
                    <a:pt x="774725" y="405130"/>
                  </a:lnTo>
                  <a:lnTo>
                    <a:pt x="775042" y="406654"/>
                  </a:lnTo>
                  <a:lnTo>
                    <a:pt x="775766" y="405320"/>
                  </a:lnTo>
                  <a:close/>
                </a:path>
                <a:path w="884554" h="612139">
                  <a:moveTo>
                    <a:pt x="776617" y="240030"/>
                  </a:moveTo>
                  <a:close/>
                </a:path>
                <a:path w="884554" h="612139">
                  <a:moveTo>
                    <a:pt x="777125" y="299072"/>
                  </a:moveTo>
                  <a:lnTo>
                    <a:pt x="776427" y="298450"/>
                  </a:lnTo>
                  <a:lnTo>
                    <a:pt x="775538" y="298450"/>
                  </a:lnTo>
                  <a:lnTo>
                    <a:pt x="775030" y="299720"/>
                  </a:lnTo>
                  <a:lnTo>
                    <a:pt x="777125" y="299072"/>
                  </a:lnTo>
                  <a:close/>
                </a:path>
                <a:path w="884554" h="612139">
                  <a:moveTo>
                    <a:pt x="779348" y="497687"/>
                  </a:moveTo>
                  <a:lnTo>
                    <a:pt x="778116" y="496570"/>
                  </a:lnTo>
                  <a:lnTo>
                    <a:pt x="776668" y="496912"/>
                  </a:lnTo>
                  <a:lnTo>
                    <a:pt x="778624" y="497840"/>
                  </a:lnTo>
                  <a:lnTo>
                    <a:pt x="779348" y="497687"/>
                  </a:lnTo>
                  <a:close/>
                </a:path>
                <a:path w="884554" h="612139">
                  <a:moveTo>
                    <a:pt x="779703" y="298958"/>
                  </a:moveTo>
                  <a:lnTo>
                    <a:pt x="779170" y="298450"/>
                  </a:lnTo>
                  <a:lnTo>
                    <a:pt x="777125" y="299072"/>
                  </a:lnTo>
                  <a:lnTo>
                    <a:pt x="777862" y="299720"/>
                  </a:lnTo>
                  <a:lnTo>
                    <a:pt x="779703" y="298958"/>
                  </a:lnTo>
                  <a:close/>
                </a:path>
                <a:path w="884554" h="612139">
                  <a:moveTo>
                    <a:pt x="780897" y="334010"/>
                  </a:moveTo>
                  <a:lnTo>
                    <a:pt x="780732" y="333540"/>
                  </a:lnTo>
                  <a:lnTo>
                    <a:pt x="780834" y="334010"/>
                  </a:lnTo>
                  <a:close/>
                </a:path>
                <a:path w="884554" h="612139">
                  <a:moveTo>
                    <a:pt x="781177" y="334010"/>
                  </a:moveTo>
                  <a:lnTo>
                    <a:pt x="780897" y="334010"/>
                  </a:lnTo>
                  <a:lnTo>
                    <a:pt x="781088" y="334530"/>
                  </a:lnTo>
                  <a:lnTo>
                    <a:pt x="781177" y="334010"/>
                  </a:lnTo>
                  <a:close/>
                </a:path>
                <a:path w="884554" h="612139">
                  <a:moveTo>
                    <a:pt x="781354" y="335280"/>
                  </a:moveTo>
                  <a:lnTo>
                    <a:pt x="781088" y="334530"/>
                  </a:lnTo>
                  <a:lnTo>
                    <a:pt x="780961" y="335280"/>
                  </a:lnTo>
                  <a:lnTo>
                    <a:pt x="780834" y="335280"/>
                  </a:lnTo>
                  <a:lnTo>
                    <a:pt x="780999" y="336257"/>
                  </a:lnTo>
                  <a:lnTo>
                    <a:pt x="781354" y="335280"/>
                  </a:lnTo>
                  <a:close/>
                </a:path>
                <a:path w="884554" h="612139">
                  <a:moveTo>
                    <a:pt x="781672" y="245110"/>
                  </a:moveTo>
                  <a:lnTo>
                    <a:pt x="781545" y="243522"/>
                  </a:lnTo>
                  <a:lnTo>
                    <a:pt x="781215" y="243840"/>
                  </a:lnTo>
                  <a:lnTo>
                    <a:pt x="781253" y="245529"/>
                  </a:lnTo>
                  <a:lnTo>
                    <a:pt x="781672" y="245110"/>
                  </a:lnTo>
                  <a:close/>
                </a:path>
                <a:path w="884554" h="612139">
                  <a:moveTo>
                    <a:pt x="782320" y="139700"/>
                  </a:moveTo>
                  <a:lnTo>
                    <a:pt x="781380" y="140970"/>
                  </a:lnTo>
                  <a:lnTo>
                    <a:pt x="781672" y="140970"/>
                  </a:lnTo>
                  <a:lnTo>
                    <a:pt x="782320" y="139700"/>
                  </a:lnTo>
                  <a:close/>
                </a:path>
                <a:path w="884554" h="612139">
                  <a:moveTo>
                    <a:pt x="784225" y="73660"/>
                  </a:moveTo>
                  <a:lnTo>
                    <a:pt x="784021" y="73456"/>
                  </a:lnTo>
                  <a:lnTo>
                    <a:pt x="784047" y="73660"/>
                  </a:lnTo>
                  <a:lnTo>
                    <a:pt x="784225" y="73660"/>
                  </a:lnTo>
                  <a:close/>
                </a:path>
                <a:path w="884554" h="612139">
                  <a:moveTo>
                    <a:pt x="784682" y="435610"/>
                  </a:moveTo>
                  <a:lnTo>
                    <a:pt x="783145" y="435610"/>
                  </a:lnTo>
                  <a:lnTo>
                    <a:pt x="781862" y="434340"/>
                  </a:lnTo>
                  <a:lnTo>
                    <a:pt x="780897" y="433070"/>
                  </a:lnTo>
                  <a:lnTo>
                    <a:pt x="780275" y="434340"/>
                  </a:lnTo>
                  <a:lnTo>
                    <a:pt x="779195" y="435610"/>
                  </a:lnTo>
                  <a:lnTo>
                    <a:pt x="775093" y="436880"/>
                  </a:lnTo>
                  <a:lnTo>
                    <a:pt x="772337" y="435610"/>
                  </a:lnTo>
                  <a:lnTo>
                    <a:pt x="770890" y="429260"/>
                  </a:lnTo>
                  <a:lnTo>
                    <a:pt x="772464" y="426720"/>
                  </a:lnTo>
                  <a:lnTo>
                    <a:pt x="776668" y="425450"/>
                  </a:lnTo>
                  <a:lnTo>
                    <a:pt x="778179" y="426720"/>
                  </a:lnTo>
                  <a:lnTo>
                    <a:pt x="779373" y="426720"/>
                  </a:lnTo>
                  <a:lnTo>
                    <a:pt x="779932" y="425450"/>
                  </a:lnTo>
                  <a:lnTo>
                    <a:pt x="781418" y="424180"/>
                  </a:lnTo>
                  <a:lnTo>
                    <a:pt x="783361" y="422910"/>
                  </a:lnTo>
                  <a:lnTo>
                    <a:pt x="781685" y="422910"/>
                  </a:lnTo>
                  <a:lnTo>
                    <a:pt x="780110" y="421640"/>
                  </a:lnTo>
                  <a:lnTo>
                    <a:pt x="777557" y="421640"/>
                  </a:lnTo>
                  <a:lnTo>
                    <a:pt x="774763" y="422910"/>
                  </a:lnTo>
                  <a:lnTo>
                    <a:pt x="773150" y="420370"/>
                  </a:lnTo>
                  <a:lnTo>
                    <a:pt x="772858" y="417830"/>
                  </a:lnTo>
                  <a:lnTo>
                    <a:pt x="774255" y="415290"/>
                  </a:lnTo>
                  <a:lnTo>
                    <a:pt x="776947" y="415290"/>
                  </a:lnTo>
                  <a:lnTo>
                    <a:pt x="777113" y="414020"/>
                  </a:lnTo>
                  <a:lnTo>
                    <a:pt x="777798" y="412750"/>
                  </a:lnTo>
                  <a:lnTo>
                    <a:pt x="778840" y="411480"/>
                  </a:lnTo>
                  <a:lnTo>
                    <a:pt x="777189" y="411480"/>
                  </a:lnTo>
                  <a:lnTo>
                    <a:pt x="775792" y="410210"/>
                  </a:lnTo>
                  <a:lnTo>
                    <a:pt x="775042" y="406654"/>
                  </a:lnTo>
                  <a:lnTo>
                    <a:pt x="773836" y="408940"/>
                  </a:lnTo>
                  <a:lnTo>
                    <a:pt x="769962" y="410210"/>
                  </a:lnTo>
                  <a:lnTo>
                    <a:pt x="769302" y="410210"/>
                  </a:lnTo>
                  <a:lnTo>
                    <a:pt x="770077" y="414020"/>
                  </a:lnTo>
                  <a:lnTo>
                    <a:pt x="768908" y="416560"/>
                  </a:lnTo>
                  <a:lnTo>
                    <a:pt x="766864" y="417830"/>
                  </a:lnTo>
                  <a:lnTo>
                    <a:pt x="766546" y="419100"/>
                  </a:lnTo>
                  <a:lnTo>
                    <a:pt x="766038" y="420370"/>
                  </a:lnTo>
                  <a:lnTo>
                    <a:pt x="765340" y="420370"/>
                  </a:lnTo>
                  <a:lnTo>
                    <a:pt x="766864" y="421640"/>
                  </a:lnTo>
                  <a:lnTo>
                    <a:pt x="768057" y="422910"/>
                  </a:lnTo>
                  <a:lnTo>
                    <a:pt x="768972" y="426720"/>
                  </a:lnTo>
                  <a:lnTo>
                    <a:pt x="768692" y="427990"/>
                  </a:lnTo>
                  <a:lnTo>
                    <a:pt x="767892" y="429260"/>
                  </a:lnTo>
                  <a:lnTo>
                    <a:pt x="768540" y="430530"/>
                  </a:lnTo>
                  <a:lnTo>
                    <a:pt x="769073" y="430530"/>
                  </a:lnTo>
                  <a:lnTo>
                    <a:pt x="769848" y="434340"/>
                  </a:lnTo>
                  <a:lnTo>
                    <a:pt x="768121" y="436880"/>
                  </a:lnTo>
                  <a:lnTo>
                    <a:pt x="764387" y="438150"/>
                  </a:lnTo>
                  <a:lnTo>
                    <a:pt x="762533" y="438150"/>
                  </a:lnTo>
                  <a:lnTo>
                    <a:pt x="761530" y="439420"/>
                  </a:lnTo>
                  <a:lnTo>
                    <a:pt x="759625" y="440690"/>
                  </a:lnTo>
                  <a:lnTo>
                    <a:pt x="756869" y="440690"/>
                  </a:lnTo>
                  <a:lnTo>
                    <a:pt x="756754" y="443547"/>
                  </a:lnTo>
                  <a:lnTo>
                    <a:pt x="755738" y="445770"/>
                  </a:lnTo>
                  <a:lnTo>
                    <a:pt x="753859" y="445770"/>
                  </a:lnTo>
                  <a:lnTo>
                    <a:pt x="755332" y="447040"/>
                  </a:lnTo>
                  <a:lnTo>
                    <a:pt x="756437" y="448310"/>
                  </a:lnTo>
                  <a:lnTo>
                    <a:pt x="756742" y="452120"/>
                  </a:lnTo>
                  <a:lnTo>
                    <a:pt x="755662" y="454660"/>
                  </a:lnTo>
                  <a:lnTo>
                    <a:pt x="753999" y="454660"/>
                  </a:lnTo>
                  <a:lnTo>
                    <a:pt x="753579" y="455930"/>
                  </a:lnTo>
                  <a:lnTo>
                    <a:pt x="752856" y="457200"/>
                  </a:lnTo>
                  <a:lnTo>
                    <a:pt x="750290" y="457200"/>
                  </a:lnTo>
                  <a:lnTo>
                    <a:pt x="748715" y="455930"/>
                  </a:lnTo>
                  <a:lnTo>
                    <a:pt x="748017" y="454660"/>
                  </a:lnTo>
                  <a:lnTo>
                    <a:pt x="747598" y="457200"/>
                  </a:lnTo>
                  <a:lnTo>
                    <a:pt x="746150" y="458470"/>
                  </a:lnTo>
                  <a:lnTo>
                    <a:pt x="744194" y="459740"/>
                  </a:lnTo>
                  <a:lnTo>
                    <a:pt x="744943" y="459740"/>
                  </a:lnTo>
                  <a:lnTo>
                    <a:pt x="745604" y="461010"/>
                  </a:lnTo>
                  <a:lnTo>
                    <a:pt x="746074" y="462280"/>
                  </a:lnTo>
                  <a:lnTo>
                    <a:pt x="747776" y="461010"/>
                  </a:lnTo>
                  <a:lnTo>
                    <a:pt x="749528" y="462280"/>
                  </a:lnTo>
                  <a:lnTo>
                    <a:pt x="750112" y="463537"/>
                  </a:lnTo>
                  <a:lnTo>
                    <a:pt x="751192" y="464820"/>
                  </a:lnTo>
                  <a:lnTo>
                    <a:pt x="752005" y="466090"/>
                  </a:lnTo>
                  <a:lnTo>
                    <a:pt x="752449" y="467360"/>
                  </a:lnTo>
                  <a:lnTo>
                    <a:pt x="752322" y="468630"/>
                  </a:lnTo>
                  <a:lnTo>
                    <a:pt x="752081" y="469900"/>
                  </a:lnTo>
                  <a:lnTo>
                    <a:pt x="752259" y="469900"/>
                  </a:lnTo>
                  <a:lnTo>
                    <a:pt x="752284" y="471170"/>
                  </a:lnTo>
                  <a:lnTo>
                    <a:pt x="751814" y="472440"/>
                  </a:lnTo>
                  <a:lnTo>
                    <a:pt x="751116" y="473710"/>
                  </a:lnTo>
                  <a:lnTo>
                    <a:pt x="751598" y="474980"/>
                  </a:lnTo>
                  <a:lnTo>
                    <a:pt x="751928" y="474980"/>
                  </a:lnTo>
                  <a:lnTo>
                    <a:pt x="752119" y="477520"/>
                  </a:lnTo>
                  <a:lnTo>
                    <a:pt x="751814" y="478790"/>
                  </a:lnTo>
                  <a:lnTo>
                    <a:pt x="751217" y="480060"/>
                  </a:lnTo>
                  <a:lnTo>
                    <a:pt x="751408" y="480060"/>
                  </a:lnTo>
                  <a:lnTo>
                    <a:pt x="755065" y="478790"/>
                  </a:lnTo>
                  <a:lnTo>
                    <a:pt x="758545" y="481330"/>
                  </a:lnTo>
                  <a:lnTo>
                    <a:pt x="759841" y="487680"/>
                  </a:lnTo>
                  <a:lnTo>
                    <a:pt x="758774" y="490220"/>
                  </a:lnTo>
                  <a:lnTo>
                    <a:pt x="756907" y="491413"/>
                  </a:lnTo>
                  <a:lnTo>
                    <a:pt x="756780" y="493687"/>
                  </a:lnTo>
                  <a:lnTo>
                    <a:pt x="756742" y="494030"/>
                  </a:lnTo>
                  <a:lnTo>
                    <a:pt x="756437" y="494030"/>
                  </a:lnTo>
                  <a:lnTo>
                    <a:pt x="756640" y="496658"/>
                  </a:lnTo>
                  <a:lnTo>
                    <a:pt x="757986" y="494030"/>
                  </a:lnTo>
                  <a:lnTo>
                    <a:pt x="764933" y="492760"/>
                  </a:lnTo>
                  <a:lnTo>
                    <a:pt x="768604" y="494030"/>
                  </a:lnTo>
                  <a:lnTo>
                    <a:pt x="769823" y="497687"/>
                  </a:lnTo>
                  <a:lnTo>
                    <a:pt x="769937" y="499110"/>
                  </a:lnTo>
                  <a:lnTo>
                    <a:pt x="771105" y="497840"/>
                  </a:lnTo>
                  <a:lnTo>
                    <a:pt x="772833" y="497840"/>
                  </a:lnTo>
                  <a:lnTo>
                    <a:pt x="776668" y="496912"/>
                  </a:lnTo>
                  <a:lnTo>
                    <a:pt x="775931" y="496570"/>
                  </a:lnTo>
                  <a:lnTo>
                    <a:pt x="774496" y="494030"/>
                  </a:lnTo>
                  <a:lnTo>
                    <a:pt x="769213" y="494030"/>
                  </a:lnTo>
                  <a:lnTo>
                    <a:pt x="767626" y="492760"/>
                  </a:lnTo>
                  <a:lnTo>
                    <a:pt x="766051" y="491490"/>
                  </a:lnTo>
                  <a:lnTo>
                    <a:pt x="765886" y="489318"/>
                  </a:lnTo>
                  <a:lnTo>
                    <a:pt x="765771" y="486003"/>
                  </a:lnTo>
                  <a:lnTo>
                    <a:pt x="766000" y="485140"/>
                  </a:lnTo>
                  <a:lnTo>
                    <a:pt x="766635" y="485140"/>
                  </a:lnTo>
                  <a:lnTo>
                    <a:pt x="764222" y="483870"/>
                  </a:lnTo>
                  <a:lnTo>
                    <a:pt x="762292" y="481330"/>
                  </a:lnTo>
                  <a:lnTo>
                    <a:pt x="761822" y="478790"/>
                  </a:lnTo>
                  <a:lnTo>
                    <a:pt x="761580" y="477520"/>
                  </a:lnTo>
                  <a:lnTo>
                    <a:pt x="762012" y="476250"/>
                  </a:lnTo>
                  <a:lnTo>
                    <a:pt x="762939" y="474980"/>
                  </a:lnTo>
                  <a:lnTo>
                    <a:pt x="761034" y="473710"/>
                  </a:lnTo>
                  <a:lnTo>
                    <a:pt x="759726" y="471170"/>
                  </a:lnTo>
                  <a:lnTo>
                    <a:pt x="759663" y="469099"/>
                  </a:lnTo>
                  <a:lnTo>
                    <a:pt x="759002" y="469900"/>
                  </a:lnTo>
                  <a:lnTo>
                    <a:pt x="757212" y="471170"/>
                  </a:lnTo>
                  <a:lnTo>
                    <a:pt x="755421" y="471170"/>
                  </a:lnTo>
                  <a:lnTo>
                    <a:pt x="753554" y="469900"/>
                  </a:lnTo>
                  <a:lnTo>
                    <a:pt x="752525" y="467360"/>
                  </a:lnTo>
                  <a:lnTo>
                    <a:pt x="753579" y="464820"/>
                  </a:lnTo>
                  <a:lnTo>
                    <a:pt x="757059" y="464820"/>
                  </a:lnTo>
                  <a:lnTo>
                    <a:pt x="756158" y="463550"/>
                  </a:lnTo>
                  <a:lnTo>
                    <a:pt x="755497" y="462280"/>
                  </a:lnTo>
                  <a:lnTo>
                    <a:pt x="755243" y="461010"/>
                  </a:lnTo>
                  <a:lnTo>
                    <a:pt x="754468" y="457200"/>
                  </a:lnTo>
                  <a:lnTo>
                    <a:pt x="756754" y="454660"/>
                  </a:lnTo>
                  <a:lnTo>
                    <a:pt x="761847" y="453390"/>
                  </a:lnTo>
                  <a:lnTo>
                    <a:pt x="764654" y="453390"/>
                  </a:lnTo>
                  <a:lnTo>
                    <a:pt x="764806" y="452120"/>
                  </a:lnTo>
                  <a:lnTo>
                    <a:pt x="766203" y="449580"/>
                  </a:lnTo>
                  <a:lnTo>
                    <a:pt x="770420" y="449580"/>
                  </a:lnTo>
                  <a:lnTo>
                    <a:pt x="770458" y="448310"/>
                  </a:lnTo>
                  <a:lnTo>
                    <a:pt x="770775" y="447040"/>
                  </a:lnTo>
                  <a:lnTo>
                    <a:pt x="771258" y="447040"/>
                  </a:lnTo>
                  <a:lnTo>
                    <a:pt x="771067" y="445770"/>
                  </a:lnTo>
                  <a:lnTo>
                    <a:pt x="770902" y="445770"/>
                  </a:lnTo>
                  <a:lnTo>
                    <a:pt x="769708" y="441960"/>
                  </a:lnTo>
                  <a:lnTo>
                    <a:pt x="771652" y="438150"/>
                  </a:lnTo>
                  <a:lnTo>
                    <a:pt x="777049" y="436880"/>
                  </a:lnTo>
                  <a:lnTo>
                    <a:pt x="779030" y="436880"/>
                  </a:lnTo>
                  <a:lnTo>
                    <a:pt x="780605" y="438150"/>
                  </a:lnTo>
                  <a:lnTo>
                    <a:pt x="782243" y="438150"/>
                  </a:lnTo>
                  <a:lnTo>
                    <a:pt x="782688" y="436880"/>
                  </a:lnTo>
                  <a:lnTo>
                    <a:pt x="783539" y="436880"/>
                  </a:lnTo>
                  <a:lnTo>
                    <a:pt x="784682" y="435610"/>
                  </a:lnTo>
                  <a:close/>
                </a:path>
                <a:path w="884554" h="612139">
                  <a:moveTo>
                    <a:pt x="785647" y="499110"/>
                  </a:moveTo>
                  <a:lnTo>
                    <a:pt x="784923" y="496570"/>
                  </a:lnTo>
                  <a:lnTo>
                    <a:pt x="779348" y="497687"/>
                  </a:lnTo>
                  <a:lnTo>
                    <a:pt x="780897" y="499110"/>
                  </a:lnTo>
                  <a:lnTo>
                    <a:pt x="781431" y="502920"/>
                  </a:lnTo>
                  <a:lnTo>
                    <a:pt x="781697" y="502920"/>
                  </a:lnTo>
                  <a:lnTo>
                    <a:pt x="782256" y="501650"/>
                  </a:lnTo>
                  <a:lnTo>
                    <a:pt x="783907" y="499110"/>
                  </a:lnTo>
                  <a:lnTo>
                    <a:pt x="785647" y="499110"/>
                  </a:lnTo>
                  <a:close/>
                </a:path>
                <a:path w="884554" h="612139">
                  <a:moveTo>
                    <a:pt x="787222" y="492760"/>
                  </a:moveTo>
                  <a:lnTo>
                    <a:pt x="786904" y="491363"/>
                  </a:lnTo>
                  <a:lnTo>
                    <a:pt x="786307" y="491490"/>
                  </a:lnTo>
                  <a:lnTo>
                    <a:pt x="784567" y="495300"/>
                  </a:lnTo>
                  <a:lnTo>
                    <a:pt x="784923" y="496570"/>
                  </a:lnTo>
                  <a:lnTo>
                    <a:pt x="787222" y="492760"/>
                  </a:lnTo>
                  <a:close/>
                </a:path>
                <a:path w="884554" h="612139">
                  <a:moveTo>
                    <a:pt x="788009" y="509270"/>
                  </a:moveTo>
                  <a:lnTo>
                    <a:pt x="783882" y="509270"/>
                  </a:lnTo>
                  <a:lnTo>
                    <a:pt x="782878" y="508000"/>
                  </a:lnTo>
                  <a:lnTo>
                    <a:pt x="782345" y="509270"/>
                  </a:lnTo>
                  <a:lnTo>
                    <a:pt x="780872" y="510540"/>
                  </a:lnTo>
                  <a:lnTo>
                    <a:pt x="777494" y="511810"/>
                  </a:lnTo>
                  <a:lnTo>
                    <a:pt x="776135" y="510540"/>
                  </a:lnTo>
                  <a:lnTo>
                    <a:pt x="773391" y="510540"/>
                  </a:lnTo>
                  <a:lnTo>
                    <a:pt x="771855" y="509270"/>
                  </a:lnTo>
                  <a:lnTo>
                    <a:pt x="770763" y="509270"/>
                  </a:lnTo>
                  <a:lnTo>
                    <a:pt x="771055" y="510540"/>
                  </a:lnTo>
                  <a:lnTo>
                    <a:pt x="770699" y="511810"/>
                  </a:lnTo>
                  <a:lnTo>
                    <a:pt x="769937" y="513080"/>
                  </a:lnTo>
                  <a:lnTo>
                    <a:pt x="772007" y="513080"/>
                  </a:lnTo>
                  <a:lnTo>
                    <a:pt x="773671" y="515620"/>
                  </a:lnTo>
                  <a:lnTo>
                    <a:pt x="774750" y="520700"/>
                  </a:lnTo>
                  <a:lnTo>
                    <a:pt x="774407" y="521373"/>
                  </a:lnTo>
                  <a:lnTo>
                    <a:pt x="776071" y="520700"/>
                  </a:lnTo>
                  <a:lnTo>
                    <a:pt x="777468" y="520700"/>
                  </a:lnTo>
                  <a:lnTo>
                    <a:pt x="781126" y="516890"/>
                  </a:lnTo>
                  <a:lnTo>
                    <a:pt x="784644" y="513080"/>
                  </a:lnTo>
                  <a:lnTo>
                    <a:pt x="785761" y="511810"/>
                  </a:lnTo>
                  <a:lnTo>
                    <a:pt x="788009" y="509270"/>
                  </a:lnTo>
                  <a:close/>
                </a:path>
                <a:path w="884554" h="612139">
                  <a:moveTo>
                    <a:pt x="797039" y="496481"/>
                  </a:moveTo>
                  <a:close/>
                </a:path>
                <a:path w="884554" h="612139">
                  <a:moveTo>
                    <a:pt x="797064" y="153758"/>
                  </a:moveTo>
                  <a:close/>
                </a:path>
                <a:path w="884554" h="612139">
                  <a:moveTo>
                    <a:pt x="797179" y="367030"/>
                  </a:moveTo>
                  <a:lnTo>
                    <a:pt x="796721" y="365760"/>
                  </a:lnTo>
                  <a:lnTo>
                    <a:pt x="796505" y="363232"/>
                  </a:lnTo>
                  <a:lnTo>
                    <a:pt x="795591" y="364490"/>
                  </a:lnTo>
                  <a:lnTo>
                    <a:pt x="791286" y="364490"/>
                  </a:lnTo>
                  <a:lnTo>
                    <a:pt x="791298" y="365760"/>
                  </a:lnTo>
                  <a:lnTo>
                    <a:pt x="795134" y="365760"/>
                  </a:lnTo>
                  <a:lnTo>
                    <a:pt x="796721" y="367030"/>
                  </a:lnTo>
                  <a:lnTo>
                    <a:pt x="797179" y="367030"/>
                  </a:lnTo>
                  <a:close/>
                </a:path>
                <a:path w="884554" h="612139">
                  <a:moveTo>
                    <a:pt x="797433" y="361950"/>
                  </a:moveTo>
                  <a:lnTo>
                    <a:pt x="797064" y="359879"/>
                  </a:lnTo>
                  <a:lnTo>
                    <a:pt x="796290" y="360680"/>
                  </a:lnTo>
                  <a:lnTo>
                    <a:pt x="796505" y="363232"/>
                  </a:lnTo>
                  <a:lnTo>
                    <a:pt x="797433" y="361950"/>
                  </a:lnTo>
                  <a:close/>
                </a:path>
                <a:path w="884554" h="612139">
                  <a:moveTo>
                    <a:pt x="801928" y="205524"/>
                  </a:moveTo>
                  <a:lnTo>
                    <a:pt x="801763" y="205740"/>
                  </a:lnTo>
                  <a:lnTo>
                    <a:pt x="801928" y="205740"/>
                  </a:lnTo>
                  <a:lnTo>
                    <a:pt x="801928" y="205524"/>
                  </a:lnTo>
                  <a:close/>
                </a:path>
                <a:path w="884554" h="612139">
                  <a:moveTo>
                    <a:pt x="801966" y="143510"/>
                  </a:moveTo>
                  <a:lnTo>
                    <a:pt x="800823" y="144780"/>
                  </a:lnTo>
                  <a:lnTo>
                    <a:pt x="801878" y="146050"/>
                  </a:lnTo>
                  <a:lnTo>
                    <a:pt x="801966" y="143510"/>
                  </a:lnTo>
                  <a:close/>
                </a:path>
                <a:path w="884554" h="612139">
                  <a:moveTo>
                    <a:pt x="802868" y="141897"/>
                  </a:moveTo>
                  <a:lnTo>
                    <a:pt x="802119" y="142240"/>
                  </a:lnTo>
                  <a:lnTo>
                    <a:pt x="801966" y="143510"/>
                  </a:lnTo>
                  <a:lnTo>
                    <a:pt x="802868" y="141897"/>
                  </a:lnTo>
                  <a:close/>
                </a:path>
                <a:path w="884554" h="612139">
                  <a:moveTo>
                    <a:pt x="804837" y="140970"/>
                  </a:moveTo>
                  <a:lnTo>
                    <a:pt x="803376" y="140970"/>
                  </a:lnTo>
                  <a:lnTo>
                    <a:pt x="802868" y="141897"/>
                  </a:lnTo>
                  <a:lnTo>
                    <a:pt x="804837" y="140970"/>
                  </a:lnTo>
                  <a:close/>
                </a:path>
                <a:path w="884554" h="612139">
                  <a:moveTo>
                    <a:pt x="806907" y="140970"/>
                  </a:moveTo>
                  <a:lnTo>
                    <a:pt x="806742" y="139763"/>
                  </a:lnTo>
                  <a:lnTo>
                    <a:pt x="804837" y="140970"/>
                  </a:lnTo>
                  <a:lnTo>
                    <a:pt x="806907" y="140970"/>
                  </a:lnTo>
                  <a:close/>
                </a:path>
                <a:path w="884554" h="612139">
                  <a:moveTo>
                    <a:pt x="807224" y="138112"/>
                  </a:moveTo>
                  <a:lnTo>
                    <a:pt x="807059" y="138430"/>
                  </a:lnTo>
                  <a:lnTo>
                    <a:pt x="806742" y="139700"/>
                  </a:lnTo>
                  <a:lnTo>
                    <a:pt x="807224" y="138112"/>
                  </a:lnTo>
                  <a:close/>
                </a:path>
                <a:path w="884554" h="612139">
                  <a:moveTo>
                    <a:pt x="807758" y="137160"/>
                  </a:moveTo>
                  <a:lnTo>
                    <a:pt x="807466" y="137160"/>
                  </a:lnTo>
                  <a:lnTo>
                    <a:pt x="807224" y="138112"/>
                  </a:lnTo>
                  <a:lnTo>
                    <a:pt x="807758" y="137160"/>
                  </a:lnTo>
                  <a:close/>
                </a:path>
                <a:path w="884554" h="612139">
                  <a:moveTo>
                    <a:pt x="807935" y="120650"/>
                  </a:moveTo>
                  <a:lnTo>
                    <a:pt x="807288" y="117589"/>
                  </a:lnTo>
                  <a:lnTo>
                    <a:pt x="806919" y="118110"/>
                  </a:lnTo>
                  <a:lnTo>
                    <a:pt x="807808" y="120815"/>
                  </a:lnTo>
                  <a:lnTo>
                    <a:pt x="807935" y="120650"/>
                  </a:lnTo>
                  <a:close/>
                </a:path>
                <a:path w="884554" h="612139">
                  <a:moveTo>
                    <a:pt x="810272" y="158750"/>
                  </a:moveTo>
                  <a:lnTo>
                    <a:pt x="809625" y="157480"/>
                  </a:lnTo>
                  <a:lnTo>
                    <a:pt x="809167" y="157480"/>
                  </a:lnTo>
                  <a:lnTo>
                    <a:pt x="808939" y="156210"/>
                  </a:lnTo>
                  <a:lnTo>
                    <a:pt x="808494" y="157480"/>
                  </a:lnTo>
                  <a:lnTo>
                    <a:pt x="807631" y="157480"/>
                  </a:lnTo>
                  <a:lnTo>
                    <a:pt x="804633" y="158750"/>
                  </a:lnTo>
                  <a:lnTo>
                    <a:pt x="810272" y="158750"/>
                  </a:lnTo>
                  <a:close/>
                </a:path>
                <a:path w="884554" h="612139">
                  <a:moveTo>
                    <a:pt x="812850" y="210019"/>
                  </a:moveTo>
                  <a:lnTo>
                    <a:pt x="812825" y="209156"/>
                  </a:lnTo>
                  <a:lnTo>
                    <a:pt x="812622" y="207899"/>
                  </a:lnTo>
                  <a:lnTo>
                    <a:pt x="812406" y="208280"/>
                  </a:lnTo>
                  <a:lnTo>
                    <a:pt x="812850" y="210019"/>
                  </a:lnTo>
                  <a:close/>
                </a:path>
                <a:path w="884554" h="612139">
                  <a:moveTo>
                    <a:pt x="813358" y="212090"/>
                  </a:moveTo>
                  <a:lnTo>
                    <a:pt x="812850" y="210019"/>
                  </a:lnTo>
                  <a:lnTo>
                    <a:pt x="812761" y="210820"/>
                  </a:lnTo>
                  <a:lnTo>
                    <a:pt x="812419" y="212090"/>
                  </a:lnTo>
                  <a:lnTo>
                    <a:pt x="813358" y="212090"/>
                  </a:lnTo>
                  <a:close/>
                </a:path>
                <a:path w="884554" h="612139">
                  <a:moveTo>
                    <a:pt x="814031" y="181610"/>
                  </a:moveTo>
                  <a:lnTo>
                    <a:pt x="813993" y="180263"/>
                  </a:lnTo>
                  <a:lnTo>
                    <a:pt x="813790" y="180340"/>
                  </a:lnTo>
                  <a:lnTo>
                    <a:pt x="811504" y="182880"/>
                  </a:lnTo>
                  <a:lnTo>
                    <a:pt x="811707" y="184150"/>
                  </a:lnTo>
                  <a:lnTo>
                    <a:pt x="811847" y="184150"/>
                  </a:lnTo>
                  <a:lnTo>
                    <a:pt x="814031" y="181610"/>
                  </a:lnTo>
                  <a:close/>
                </a:path>
                <a:path w="884554" h="612139">
                  <a:moveTo>
                    <a:pt x="814133" y="53340"/>
                  </a:moveTo>
                  <a:lnTo>
                    <a:pt x="809371" y="50800"/>
                  </a:lnTo>
                  <a:lnTo>
                    <a:pt x="804443" y="48260"/>
                  </a:lnTo>
                  <a:lnTo>
                    <a:pt x="799363" y="45720"/>
                  </a:lnTo>
                  <a:lnTo>
                    <a:pt x="798372" y="45720"/>
                  </a:lnTo>
                  <a:lnTo>
                    <a:pt x="799363" y="46990"/>
                  </a:lnTo>
                  <a:lnTo>
                    <a:pt x="800100" y="48260"/>
                  </a:lnTo>
                  <a:lnTo>
                    <a:pt x="800989" y="53340"/>
                  </a:lnTo>
                  <a:lnTo>
                    <a:pt x="798715" y="57150"/>
                  </a:lnTo>
                  <a:lnTo>
                    <a:pt x="795261" y="57150"/>
                  </a:lnTo>
                  <a:lnTo>
                    <a:pt x="794385" y="59690"/>
                  </a:lnTo>
                  <a:lnTo>
                    <a:pt x="792683" y="60960"/>
                  </a:lnTo>
                  <a:lnTo>
                    <a:pt x="787273" y="60960"/>
                  </a:lnTo>
                  <a:lnTo>
                    <a:pt x="785939" y="59690"/>
                  </a:lnTo>
                  <a:lnTo>
                    <a:pt x="785520" y="60960"/>
                  </a:lnTo>
                  <a:lnTo>
                    <a:pt x="783158" y="60960"/>
                  </a:lnTo>
                  <a:lnTo>
                    <a:pt x="783793" y="63500"/>
                  </a:lnTo>
                  <a:lnTo>
                    <a:pt x="782129" y="66040"/>
                  </a:lnTo>
                  <a:lnTo>
                    <a:pt x="775970" y="68580"/>
                  </a:lnTo>
                  <a:lnTo>
                    <a:pt x="772553" y="67310"/>
                  </a:lnTo>
                  <a:lnTo>
                    <a:pt x="771093" y="62230"/>
                  </a:lnTo>
                  <a:lnTo>
                    <a:pt x="771118" y="60960"/>
                  </a:lnTo>
                  <a:lnTo>
                    <a:pt x="771474" y="59690"/>
                  </a:lnTo>
                  <a:lnTo>
                    <a:pt x="771017" y="60960"/>
                  </a:lnTo>
                  <a:lnTo>
                    <a:pt x="767753" y="60960"/>
                  </a:lnTo>
                  <a:lnTo>
                    <a:pt x="767270" y="62230"/>
                  </a:lnTo>
                  <a:lnTo>
                    <a:pt x="764108" y="62230"/>
                  </a:lnTo>
                  <a:lnTo>
                    <a:pt x="763346" y="60960"/>
                  </a:lnTo>
                  <a:lnTo>
                    <a:pt x="761733" y="60960"/>
                  </a:lnTo>
                  <a:lnTo>
                    <a:pt x="760285" y="59690"/>
                  </a:lnTo>
                  <a:lnTo>
                    <a:pt x="759714" y="55880"/>
                  </a:lnTo>
                  <a:lnTo>
                    <a:pt x="760958" y="54610"/>
                  </a:lnTo>
                  <a:lnTo>
                    <a:pt x="763790" y="54610"/>
                  </a:lnTo>
                  <a:lnTo>
                    <a:pt x="764006" y="53340"/>
                  </a:lnTo>
                  <a:lnTo>
                    <a:pt x="764679" y="53340"/>
                  </a:lnTo>
                  <a:lnTo>
                    <a:pt x="764438" y="52070"/>
                  </a:lnTo>
                  <a:lnTo>
                    <a:pt x="763358" y="52070"/>
                  </a:lnTo>
                  <a:lnTo>
                    <a:pt x="762736" y="50800"/>
                  </a:lnTo>
                  <a:lnTo>
                    <a:pt x="762190" y="50800"/>
                  </a:lnTo>
                  <a:lnTo>
                    <a:pt x="761644" y="52070"/>
                  </a:lnTo>
                  <a:lnTo>
                    <a:pt x="760056" y="54610"/>
                  </a:lnTo>
                  <a:lnTo>
                    <a:pt x="754621" y="55880"/>
                  </a:lnTo>
                  <a:lnTo>
                    <a:pt x="751319" y="53340"/>
                  </a:lnTo>
                  <a:lnTo>
                    <a:pt x="750595" y="50800"/>
                  </a:lnTo>
                  <a:lnTo>
                    <a:pt x="750239" y="49530"/>
                  </a:lnTo>
                  <a:lnTo>
                    <a:pt x="750277" y="48260"/>
                  </a:lnTo>
                  <a:lnTo>
                    <a:pt x="745845" y="48260"/>
                  </a:lnTo>
                  <a:lnTo>
                    <a:pt x="744893" y="49530"/>
                  </a:lnTo>
                  <a:lnTo>
                    <a:pt x="741286" y="49530"/>
                  </a:lnTo>
                  <a:lnTo>
                    <a:pt x="740181" y="48260"/>
                  </a:lnTo>
                  <a:lnTo>
                    <a:pt x="739724" y="49530"/>
                  </a:lnTo>
                  <a:lnTo>
                    <a:pt x="734809" y="49530"/>
                  </a:lnTo>
                  <a:lnTo>
                    <a:pt x="734085" y="45720"/>
                  </a:lnTo>
                  <a:lnTo>
                    <a:pt x="734961" y="44450"/>
                  </a:lnTo>
                  <a:lnTo>
                    <a:pt x="736384" y="43180"/>
                  </a:lnTo>
                  <a:lnTo>
                    <a:pt x="736346" y="41910"/>
                  </a:lnTo>
                  <a:lnTo>
                    <a:pt x="733209" y="43180"/>
                  </a:lnTo>
                  <a:lnTo>
                    <a:pt x="730288" y="40640"/>
                  </a:lnTo>
                  <a:lnTo>
                    <a:pt x="729284" y="35560"/>
                  </a:lnTo>
                  <a:lnTo>
                    <a:pt x="730313" y="33020"/>
                  </a:lnTo>
                  <a:lnTo>
                    <a:pt x="732142" y="31750"/>
                  </a:lnTo>
                  <a:lnTo>
                    <a:pt x="726554" y="31750"/>
                  </a:lnTo>
                  <a:lnTo>
                    <a:pt x="727036" y="33020"/>
                  </a:lnTo>
                  <a:lnTo>
                    <a:pt x="727443" y="33020"/>
                  </a:lnTo>
                  <a:lnTo>
                    <a:pt x="728230" y="35560"/>
                  </a:lnTo>
                  <a:lnTo>
                    <a:pt x="727265" y="36830"/>
                  </a:lnTo>
                  <a:lnTo>
                    <a:pt x="725055" y="38100"/>
                  </a:lnTo>
                  <a:lnTo>
                    <a:pt x="724154" y="38100"/>
                  </a:lnTo>
                  <a:lnTo>
                    <a:pt x="723861" y="39370"/>
                  </a:lnTo>
                  <a:lnTo>
                    <a:pt x="723366" y="39370"/>
                  </a:lnTo>
                  <a:lnTo>
                    <a:pt x="722718" y="40640"/>
                  </a:lnTo>
                  <a:lnTo>
                    <a:pt x="725500" y="40640"/>
                  </a:lnTo>
                  <a:lnTo>
                    <a:pt x="727570" y="43180"/>
                  </a:lnTo>
                  <a:lnTo>
                    <a:pt x="727621" y="50800"/>
                  </a:lnTo>
                  <a:lnTo>
                    <a:pt x="724700" y="53340"/>
                  </a:lnTo>
                  <a:lnTo>
                    <a:pt x="719620" y="53340"/>
                  </a:lnTo>
                  <a:lnTo>
                    <a:pt x="722299" y="54610"/>
                  </a:lnTo>
                  <a:lnTo>
                    <a:pt x="722871" y="57150"/>
                  </a:lnTo>
                  <a:lnTo>
                    <a:pt x="725335" y="57150"/>
                  </a:lnTo>
                  <a:lnTo>
                    <a:pt x="727392" y="55880"/>
                  </a:lnTo>
                  <a:lnTo>
                    <a:pt x="729234" y="55880"/>
                  </a:lnTo>
                  <a:lnTo>
                    <a:pt x="729183" y="54610"/>
                  </a:lnTo>
                  <a:lnTo>
                    <a:pt x="730605" y="52070"/>
                  </a:lnTo>
                  <a:lnTo>
                    <a:pt x="735609" y="50800"/>
                  </a:lnTo>
                  <a:lnTo>
                    <a:pt x="738339" y="52070"/>
                  </a:lnTo>
                  <a:lnTo>
                    <a:pt x="739533" y="57150"/>
                  </a:lnTo>
                  <a:lnTo>
                    <a:pt x="738771" y="59690"/>
                  </a:lnTo>
                  <a:lnTo>
                    <a:pt x="737247" y="59690"/>
                  </a:lnTo>
                  <a:lnTo>
                    <a:pt x="739673" y="60960"/>
                  </a:lnTo>
                  <a:lnTo>
                    <a:pt x="741845" y="62230"/>
                  </a:lnTo>
                  <a:lnTo>
                    <a:pt x="743407" y="67310"/>
                  </a:lnTo>
                  <a:lnTo>
                    <a:pt x="742899" y="68580"/>
                  </a:lnTo>
                  <a:lnTo>
                    <a:pt x="741527" y="71120"/>
                  </a:lnTo>
                  <a:lnTo>
                    <a:pt x="741743" y="71120"/>
                  </a:lnTo>
                  <a:lnTo>
                    <a:pt x="741743" y="72390"/>
                  </a:lnTo>
                  <a:lnTo>
                    <a:pt x="742823" y="72390"/>
                  </a:lnTo>
                  <a:lnTo>
                    <a:pt x="743610" y="71120"/>
                  </a:lnTo>
                  <a:lnTo>
                    <a:pt x="743610" y="68580"/>
                  </a:lnTo>
                  <a:lnTo>
                    <a:pt x="745832" y="66040"/>
                  </a:lnTo>
                  <a:lnTo>
                    <a:pt x="750023" y="64770"/>
                  </a:lnTo>
                  <a:lnTo>
                    <a:pt x="755154" y="64770"/>
                  </a:lnTo>
                  <a:lnTo>
                    <a:pt x="755142" y="62230"/>
                  </a:lnTo>
                  <a:lnTo>
                    <a:pt x="756640" y="60960"/>
                  </a:lnTo>
                  <a:lnTo>
                    <a:pt x="760361" y="60960"/>
                  </a:lnTo>
                  <a:lnTo>
                    <a:pt x="761885" y="62230"/>
                  </a:lnTo>
                  <a:lnTo>
                    <a:pt x="761911" y="64770"/>
                  </a:lnTo>
                  <a:lnTo>
                    <a:pt x="760818" y="66040"/>
                  </a:lnTo>
                  <a:lnTo>
                    <a:pt x="759371" y="67310"/>
                  </a:lnTo>
                  <a:lnTo>
                    <a:pt x="760133" y="67310"/>
                  </a:lnTo>
                  <a:lnTo>
                    <a:pt x="760704" y="68580"/>
                  </a:lnTo>
                  <a:lnTo>
                    <a:pt x="761072" y="71120"/>
                  </a:lnTo>
                  <a:lnTo>
                    <a:pt x="761034" y="72390"/>
                  </a:lnTo>
                  <a:lnTo>
                    <a:pt x="760869" y="72390"/>
                  </a:lnTo>
                  <a:lnTo>
                    <a:pt x="761428" y="73660"/>
                  </a:lnTo>
                  <a:lnTo>
                    <a:pt x="761834" y="74930"/>
                  </a:lnTo>
                  <a:lnTo>
                    <a:pt x="762482" y="78740"/>
                  </a:lnTo>
                  <a:lnTo>
                    <a:pt x="759980" y="82550"/>
                  </a:lnTo>
                  <a:lnTo>
                    <a:pt x="758507" y="82550"/>
                  </a:lnTo>
                  <a:lnTo>
                    <a:pt x="761352" y="83820"/>
                  </a:lnTo>
                  <a:lnTo>
                    <a:pt x="762482" y="87934"/>
                  </a:lnTo>
                  <a:lnTo>
                    <a:pt x="763562" y="86360"/>
                  </a:lnTo>
                  <a:lnTo>
                    <a:pt x="766813" y="85090"/>
                  </a:lnTo>
                  <a:lnTo>
                    <a:pt x="766965" y="85090"/>
                  </a:lnTo>
                  <a:lnTo>
                    <a:pt x="766318" y="82550"/>
                  </a:lnTo>
                  <a:lnTo>
                    <a:pt x="767295" y="80010"/>
                  </a:lnTo>
                  <a:lnTo>
                    <a:pt x="769239" y="77470"/>
                  </a:lnTo>
                  <a:lnTo>
                    <a:pt x="769353" y="76200"/>
                  </a:lnTo>
                  <a:lnTo>
                    <a:pt x="770953" y="73660"/>
                  </a:lnTo>
                  <a:lnTo>
                    <a:pt x="778002" y="73660"/>
                  </a:lnTo>
                  <a:lnTo>
                    <a:pt x="778713" y="72390"/>
                  </a:lnTo>
                  <a:lnTo>
                    <a:pt x="782878" y="72390"/>
                  </a:lnTo>
                  <a:lnTo>
                    <a:pt x="784021" y="73456"/>
                  </a:lnTo>
                  <a:lnTo>
                    <a:pt x="783399" y="69850"/>
                  </a:lnTo>
                  <a:lnTo>
                    <a:pt x="784352" y="68580"/>
                  </a:lnTo>
                  <a:lnTo>
                    <a:pt x="785304" y="67310"/>
                  </a:lnTo>
                  <a:lnTo>
                    <a:pt x="789851" y="66040"/>
                  </a:lnTo>
                  <a:lnTo>
                    <a:pt x="791514" y="67310"/>
                  </a:lnTo>
                  <a:lnTo>
                    <a:pt x="792581" y="68580"/>
                  </a:lnTo>
                  <a:lnTo>
                    <a:pt x="793445" y="67310"/>
                  </a:lnTo>
                  <a:lnTo>
                    <a:pt x="798601" y="67310"/>
                  </a:lnTo>
                  <a:lnTo>
                    <a:pt x="798220" y="66040"/>
                  </a:lnTo>
                  <a:lnTo>
                    <a:pt x="797458" y="63500"/>
                  </a:lnTo>
                  <a:lnTo>
                    <a:pt x="799338" y="59690"/>
                  </a:lnTo>
                  <a:lnTo>
                    <a:pt x="804125" y="58420"/>
                  </a:lnTo>
                  <a:lnTo>
                    <a:pt x="808024" y="58420"/>
                  </a:lnTo>
                  <a:lnTo>
                    <a:pt x="808494" y="57150"/>
                  </a:lnTo>
                  <a:lnTo>
                    <a:pt x="810425" y="57150"/>
                  </a:lnTo>
                  <a:lnTo>
                    <a:pt x="811123" y="55880"/>
                  </a:lnTo>
                  <a:lnTo>
                    <a:pt x="812431" y="54610"/>
                  </a:lnTo>
                  <a:lnTo>
                    <a:pt x="814133" y="53340"/>
                  </a:lnTo>
                  <a:close/>
                </a:path>
                <a:path w="884554" h="612139">
                  <a:moveTo>
                    <a:pt x="815873" y="228600"/>
                  </a:moveTo>
                  <a:lnTo>
                    <a:pt x="815733" y="228117"/>
                  </a:lnTo>
                  <a:lnTo>
                    <a:pt x="814463" y="229870"/>
                  </a:lnTo>
                  <a:lnTo>
                    <a:pt x="814679" y="231140"/>
                  </a:lnTo>
                  <a:lnTo>
                    <a:pt x="815873" y="228600"/>
                  </a:lnTo>
                  <a:close/>
                </a:path>
                <a:path w="884554" h="612139">
                  <a:moveTo>
                    <a:pt x="816851" y="204470"/>
                  </a:moveTo>
                  <a:lnTo>
                    <a:pt x="816559" y="204470"/>
                  </a:lnTo>
                  <a:lnTo>
                    <a:pt x="816698" y="205740"/>
                  </a:lnTo>
                  <a:lnTo>
                    <a:pt x="816851" y="204470"/>
                  </a:lnTo>
                  <a:close/>
                </a:path>
                <a:path w="884554" h="612139">
                  <a:moveTo>
                    <a:pt x="833678" y="275590"/>
                  </a:moveTo>
                  <a:close/>
                </a:path>
                <a:path w="884554" h="612139">
                  <a:moveTo>
                    <a:pt x="835520" y="394970"/>
                  </a:moveTo>
                  <a:lnTo>
                    <a:pt x="834288" y="394970"/>
                  </a:lnTo>
                  <a:lnTo>
                    <a:pt x="833259" y="393700"/>
                  </a:lnTo>
                  <a:lnTo>
                    <a:pt x="832561" y="392430"/>
                  </a:lnTo>
                  <a:lnTo>
                    <a:pt x="832040" y="393700"/>
                  </a:lnTo>
                  <a:lnTo>
                    <a:pt x="828268" y="393700"/>
                  </a:lnTo>
                  <a:lnTo>
                    <a:pt x="824649" y="392430"/>
                  </a:lnTo>
                  <a:lnTo>
                    <a:pt x="823328" y="387350"/>
                  </a:lnTo>
                  <a:lnTo>
                    <a:pt x="823417" y="386080"/>
                  </a:lnTo>
                  <a:lnTo>
                    <a:pt x="823849" y="384810"/>
                  </a:lnTo>
                  <a:lnTo>
                    <a:pt x="823226" y="384810"/>
                  </a:lnTo>
                  <a:lnTo>
                    <a:pt x="822693" y="383540"/>
                  </a:lnTo>
                  <a:lnTo>
                    <a:pt x="822236" y="383540"/>
                  </a:lnTo>
                  <a:lnTo>
                    <a:pt x="821575" y="386080"/>
                  </a:lnTo>
                  <a:lnTo>
                    <a:pt x="819619" y="387350"/>
                  </a:lnTo>
                  <a:lnTo>
                    <a:pt x="817156" y="388620"/>
                  </a:lnTo>
                  <a:lnTo>
                    <a:pt x="817206" y="389890"/>
                  </a:lnTo>
                  <a:lnTo>
                    <a:pt x="816546" y="389890"/>
                  </a:lnTo>
                  <a:lnTo>
                    <a:pt x="815568" y="391160"/>
                  </a:lnTo>
                  <a:lnTo>
                    <a:pt x="815809" y="391160"/>
                  </a:lnTo>
                  <a:lnTo>
                    <a:pt x="816089" y="394970"/>
                  </a:lnTo>
                  <a:lnTo>
                    <a:pt x="814057" y="397510"/>
                  </a:lnTo>
                  <a:lnTo>
                    <a:pt x="810983" y="397510"/>
                  </a:lnTo>
                  <a:lnTo>
                    <a:pt x="810361" y="398780"/>
                  </a:lnTo>
                  <a:lnTo>
                    <a:pt x="809485" y="398780"/>
                  </a:lnTo>
                  <a:lnTo>
                    <a:pt x="807643" y="400050"/>
                  </a:lnTo>
                  <a:lnTo>
                    <a:pt x="806119" y="400050"/>
                  </a:lnTo>
                  <a:lnTo>
                    <a:pt x="805980" y="401320"/>
                  </a:lnTo>
                  <a:lnTo>
                    <a:pt x="807567" y="402590"/>
                  </a:lnTo>
                  <a:lnTo>
                    <a:pt x="808609" y="403860"/>
                  </a:lnTo>
                  <a:lnTo>
                    <a:pt x="808672" y="408940"/>
                  </a:lnTo>
                  <a:lnTo>
                    <a:pt x="806742" y="411480"/>
                  </a:lnTo>
                  <a:lnTo>
                    <a:pt x="804075" y="412750"/>
                  </a:lnTo>
                  <a:lnTo>
                    <a:pt x="803529" y="414020"/>
                  </a:lnTo>
                  <a:lnTo>
                    <a:pt x="801839" y="416560"/>
                  </a:lnTo>
                  <a:lnTo>
                    <a:pt x="795921" y="417830"/>
                  </a:lnTo>
                  <a:lnTo>
                    <a:pt x="792314" y="415290"/>
                  </a:lnTo>
                  <a:lnTo>
                    <a:pt x="790981" y="411480"/>
                  </a:lnTo>
                  <a:lnTo>
                    <a:pt x="791095" y="410210"/>
                  </a:lnTo>
                  <a:lnTo>
                    <a:pt x="791540" y="408940"/>
                  </a:lnTo>
                  <a:lnTo>
                    <a:pt x="791159" y="407670"/>
                  </a:lnTo>
                  <a:lnTo>
                    <a:pt x="790841" y="407670"/>
                  </a:lnTo>
                  <a:lnTo>
                    <a:pt x="789940" y="403860"/>
                  </a:lnTo>
                  <a:lnTo>
                    <a:pt x="790524" y="402590"/>
                  </a:lnTo>
                  <a:lnTo>
                    <a:pt x="791108" y="401320"/>
                  </a:lnTo>
                  <a:lnTo>
                    <a:pt x="793330" y="400050"/>
                  </a:lnTo>
                  <a:lnTo>
                    <a:pt x="792848" y="396240"/>
                  </a:lnTo>
                  <a:lnTo>
                    <a:pt x="794905" y="393700"/>
                  </a:lnTo>
                  <a:lnTo>
                    <a:pt x="798055" y="392430"/>
                  </a:lnTo>
                  <a:lnTo>
                    <a:pt x="796950" y="391160"/>
                  </a:lnTo>
                  <a:lnTo>
                    <a:pt x="796099" y="389890"/>
                  </a:lnTo>
                  <a:lnTo>
                    <a:pt x="795261" y="387350"/>
                  </a:lnTo>
                  <a:lnTo>
                    <a:pt x="795807" y="384810"/>
                  </a:lnTo>
                  <a:lnTo>
                    <a:pt x="797001" y="383540"/>
                  </a:lnTo>
                  <a:lnTo>
                    <a:pt x="796124" y="379730"/>
                  </a:lnTo>
                  <a:lnTo>
                    <a:pt x="797598" y="377190"/>
                  </a:lnTo>
                  <a:lnTo>
                    <a:pt x="800303" y="375920"/>
                  </a:lnTo>
                  <a:lnTo>
                    <a:pt x="799769" y="374650"/>
                  </a:lnTo>
                  <a:lnTo>
                    <a:pt x="799376" y="374650"/>
                  </a:lnTo>
                  <a:lnTo>
                    <a:pt x="799096" y="373380"/>
                  </a:lnTo>
                  <a:lnTo>
                    <a:pt x="798245" y="375920"/>
                  </a:lnTo>
                  <a:lnTo>
                    <a:pt x="796086" y="377190"/>
                  </a:lnTo>
                  <a:lnTo>
                    <a:pt x="790168" y="377190"/>
                  </a:lnTo>
                  <a:lnTo>
                    <a:pt x="787412" y="374650"/>
                  </a:lnTo>
                  <a:lnTo>
                    <a:pt x="787387" y="370751"/>
                  </a:lnTo>
                  <a:lnTo>
                    <a:pt x="787844" y="369570"/>
                  </a:lnTo>
                  <a:lnTo>
                    <a:pt x="788644" y="368300"/>
                  </a:lnTo>
                  <a:lnTo>
                    <a:pt x="786739" y="368300"/>
                  </a:lnTo>
                  <a:lnTo>
                    <a:pt x="785990" y="367030"/>
                  </a:lnTo>
                  <a:lnTo>
                    <a:pt x="786117" y="368300"/>
                  </a:lnTo>
                  <a:lnTo>
                    <a:pt x="786942" y="370840"/>
                  </a:lnTo>
                  <a:lnTo>
                    <a:pt x="785266" y="374650"/>
                  </a:lnTo>
                  <a:lnTo>
                    <a:pt x="782320" y="375920"/>
                  </a:lnTo>
                  <a:lnTo>
                    <a:pt x="782167" y="377190"/>
                  </a:lnTo>
                  <a:lnTo>
                    <a:pt x="782993" y="377190"/>
                  </a:lnTo>
                  <a:lnTo>
                    <a:pt x="783602" y="378460"/>
                  </a:lnTo>
                  <a:lnTo>
                    <a:pt x="783920" y="382270"/>
                  </a:lnTo>
                  <a:lnTo>
                    <a:pt x="782688" y="383540"/>
                  </a:lnTo>
                  <a:lnTo>
                    <a:pt x="780834" y="384810"/>
                  </a:lnTo>
                  <a:lnTo>
                    <a:pt x="781964" y="384810"/>
                  </a:lnTo>
                  <a:lnTo>
                    <a:pt x="784898" y="383540"/>
                  </a:lnTo>
                  <a:lnTo>
                    <a:pt x="787717" y="386080"/>
                  </a:lnTo>
                  <a:lnTo>
                    <a:pt x="789343" y="391160"/>
                  </a:lnTo>
                  <a:lnTo>
                    <a:pt x="787857" y="393700"/>
                  </a:lnTo>
                  <a:lnTo>
                    <a:pt x="784377" y="394970"/>
                  </a:lnTo>
                  <a:lnTo>
                    <a:pt x="785901" y="394970"/>
                  </a:lnTo>
                  <a:lnTo>
                    <a:pt x="787692" y="396240"/>
                  </a:lnTo>
                  <a:lnTo>
                    <a:pt x="788454" y="400050"/>
                  </a:lnTo>
                  <a:lnTo>
                    <a:pt x="787298" y="401320"/>
                  </a:lnTo>
                  <a:lnTo>
                    <a:pt x="783653" y="402590"/>
                  </a:lnTo>
                  <a:lnTo>
                    <a:pt x="781862" y="401320"/>
                  </a:lnTo>
                  <a:lnTo>
                    <a:pt x="781088" y="397510"/>
                  </a:lnTo>
                  <a:lnTo>
                    <a:pt x="782256" y="394970"/>
                  </a:lnTo>
                  <a:lnTo>
                    <a:pt x="782053" y="394970"/>
                  </a:lnTo>
                  <a:lnTo>
                    <a:pt x="781164" y="396240"/>
                  </a:lnTo>
                  <a:lnTo>
                    <a:pt x="780110" y="396240"/>
                  </a:lnTo>
                  <a:lnTo>
                    <a:pt x="779272" y="397510"/>
                  </a:lnTo>
                  <a:lnTo>
                    <a:pt x="776109" y="397510"/>
                  </a:lnTo>
                  <a:lnTo>
                    <a:pt x="776224" y="400050"/>
                  </a:lnTo>
                  <a:lnTo>
                    <a:pt x="775855" y="401320"/>
                  </a:lnTo>
                  <a:lnTo>
                    <a:pt x="775093" y="402590"/>
                  </a:lnTo>
                  <a:lnTo>
                    <a:pt x="775500" y="403936"/>
                  </a:lnTo>
                  <a:lnTo>
                    <a:pt x="776389" y="402590"/>
                  </a:lnTo>
                  <a:lnTo>
                    <a:pt x="781786" y="401320"/>
                  </a:lnTo>
                  <a:lnTo>
                    <a:pt x="784491" y="403860"/>
                  </a:lnTo>
                  <a:lnTo>
                    <a:pt x="785482" y="407670"/>
                  </a:lnTo>
                  <a:lnTo>
                    <a:pt x="785114" y="408940"/>
                  </a:lnTo>
                  <a:lnTo>
                    <a:pt x="784326" y="410210"/>
                  </a:lnTo>
                  <a:lnTo>
                    <a:pt x="786790" y="410210"/>
                  </a:lnTo>
                  <a:lnTo>
                    <a:pt x="788974" y="411480"/>
                  </a:lnTo>
                  <a:lnTo>
                    <a:pt x="789774" y="414020"/>
                  </a:lnTo>
                  <a:lnTo>
                    <a:pt x="791197" y="415290"/>
                  </a:lnTo>
                  <a:lnTo>
                    <a:pt x="792226" y="416560"/>
                  </a:lnTo>
                  <a:lnTo>
                    <a:pt x="792276" y="419100"/>
                  </a:lnTo>
                  <a:lnTo>
                    <a:pt x="794258" y="419100"/>
                  </a:lnTo>
                  <a:lnTo>
                    <a:pt x="795782" y="421640"/>
                  </a:lnTo>
                  <a:lnTo>
                    <a:pt x="796480" y="425450"/>
                  </a:lnTo>
                  <a:lnTo>
                    <a:pt x="795896" y="427990"/>
                  </a:lnTo>
                  <a:lnTo>
                    <a:pt x="794740" y="429260"/>
                  </a:lnTo>
                  <a:lnTo>
                    <a:pt x="795985" y="429260"/>
                  </a:lnTo>
                  <a:lnTo>
                    <a:pt x="796963" y="430530"/>
                  </a:lnTo>
                  <a:lnTo>
                    <a:pt x="798283" y="435610"/>
                  </a:lnTo>
                  <a:lnTo>
                    <a:pt x="796175" y="439420"/>
                  </a:lnTo>
                  <a:lnTo>
                    <a:pt x="792365" y="440690"/>
                  </a:lnTo>
                  <a:lnTo>
                    <a:pt x="791781" y="440690"/>
                  </a:lnTo>
                  <a:lnTo>
                    <a:pt x="791641" y="443230"/>
                  </a:lnTo>
                  <a:lnTo>
                    <a:pt x="790143" y="444500"/>
                  </a:lnTo>
                  <a:lnTo>
                    <a:pt x="787349" y="445770"/>
                  </a:lnTo>
                  <a:lnTo>
                    <a:pt x="786307" y="444500"/>
                  </a:lnTo>
                  <a:lnTo>
                    <a:pt x="786130" y="447040"/>
                  </a:lnTo>
                  <a:lnTo>
                    <a:pt x="785101" y="448310"/>
                  </a:lnTo>
                  <a:lnTo>
                    <a:pt x="783551" y="449580"/>
                  </a:lnTo>
                  <a:lnTo>
                    <a:pt x="783501" y="452120"/>
                  </a:lnTo>
                  <a:lnTo>
                    <a:pt x="781977" y="454660"/>
                  </a:lnTo>
                  <a:lnTo>
                    <a:pt x="779691" y="455930"/>
                  </a:lnTo>
                  <a:lnTo>
                    <a:pt x="780516" y="455930"/>
                  </a:lnTo>
                  <a:lnTo>
                    <a:pt x="781202" y="457200"/>
                  </a:lnTo>
                  <a:lnTo>
                    <a:pt x="782002" y="459740"/>
                  </a:lnTo>
                  <a:lnTo>
                    <a:pt x="780973" y="461010"/>
                  </a:lnTo>
                  <a:lnTo>
                    <a:pt x="778700" y="462280"/>
                  </a:lnTo>
                  <a:lnTo>
                    <a:pt x="777748" y="462280"/>
                  </a:lnTo>
                  <a:lnTo>
                    <a:pt x="777214" y="463550"/>
                  </a:lnTo>
                  <a:lnTo>
                    <a:pt x="775512" y="466090"/>
                  </a:lnTo>
                  <a:lnTo>
                    <a:pt x="773328" y="466090"/>
                  </a:lnTo>
                  <a:lnTo>
                    <a:pt x="773925" y="467360"/>
                  </a:lnTo>
                  <a:lnTo>
                    <a:pt x="774877" y="469900"/>
                  </a:lnTo>
                  <a:lnTo>
                    <a:pt x="774433" y="472440"/>
                  </a:lnTo>
                  <a:lnTo>
                    <a:pt x="773264" y="473710"/>
                  </a:lnTo>
                  <a:lnTo>
                    <a:pt x="773696" y="474980"/>
                  </a:lnTo>
                  <a:lnTo>
                    <a:pt x="775322" y="474980"/>
                  </a:lnTo>
                  <a:lnTo>
                    <a:pt x="776478" y="476250"/>
                  </a:lnTo>
                  <a:lnTo>
                    <a:pt x="776935" y="478790"/>
                  </a:lnTo>
                  <a:lnTo>
                    <a:pt x="776897" y="480060"/>
                  </a:lnTo>
                  <a:lnTo>
                    <a:pt x="780872" y="480060"/>
                  </a:lnTo>
                  <a:lnTo>
                    <a:pt x="783043" y="482574"/>
                  </a:lnTo>
                  <a:lnTo>
                    <a:pt x="783221" y="485140"/>
                  </a:lnTo>
                  <a:lnTo>
                    <a:pt x="784821" y="485140"/>
                  </a:lnTo>
                  <a:lnTo>
                    <a:pt x="786066" y="487680"/>
                  </a:lnTo>
                  <a:lnTo>
                    <a:pt x="786904" y="491363"/>
                  </a:lnTo>
                  <a:lnTo>
                    <a:pt x="792505" y="490220"/>
                  </a:lnTo>
                  <a:lnTo>
                    <a:pt x="795782" y="491477"/>
                  </a:lnTo>
                  <a:lnTo>
                    <a:pt x="796937" y="495147"/>
                  </a:lnTo>
                  <a:lnTo>
                    <a:pt x="797039" y="496481"/>
                  </a:lnTo>
                  <a:lnTo>
                    <a:pt x="798791" y="494030"/>
                  </a:lnTo>
                  <a:lnTo>
                    <a:pt x="800531" y="491490"/>
                  </a:lnTo>
                  <a:lnTo>
                    <a:pt x="801382" y="490220"/>
                  </a:lnTo>
                  <a:lnTo>
                    <a:pt x="802233" y="488950"/>
                  </a:lnTo>
                  <a:lnTo>
                    <a:pt x="800468" y="488950"/>
                  </a:lnTo>
                  <a:lnTo>
                    <a:pt x="799223" y="486410"/>
                  </a:lnTo>
                  <a:lnTo>
                    <a:pt x="799299" y="483870"/>
                  </a:lnTo>
                  <a:lnTo>
                    <a:pt x="798703" y="483870"/>
                  </a:lnTo>
                  <a:lnTo>
                    <a:pt x="798017" y="485140"/>
                  </a:lnTo>
                  <a:lnTo>
                    <a:pt x="794867" y="485140"/>
                  </a:lnTo>
                  <a:lnTo>
                    <a:pt x="793838" y="483870"/>
                  </a:lnTo>
                  <a:lnTo>
                    <a:pt x="793394" y="483870"/>
                  </a:lnTo>
                  <a:lnTo>
                    <a:pt x="792949" y="485140"/>
                  </a:lnTo>
                  <a:lnTo>
                    <a:pt x="788847" y="485140"/>
                  </a:lnTo>
                  <a:lnTo>
                    <a:pt x="785837" y="481330"/>
                  </a:lnTo>
                  <a:lnTo>
                    <a:pt x="785698" y="476250"/>
                  </a:lnTo>
                  <a:lnTo>
                    <a:pt x="786485" y="474980"/>
                  </a:lnTo>
                  <a:lnTo>
                    <a:pt x="787768" y="473710"/>
                  </a:lnTo>
                  <a:lnTo>
                    <a:pt x="785634" y="472440"/>
                  </a:lnTo>
                  <a:lnTo>
                    <a:pt x="783932" y="471170"/>
                  </a:lnTo>
                  <a:lnTo>
                    <a:pt x="782688" y="464820"/>
                  </a:lnTo>
                  <a:lnTo>
                    <a:pt x="784961" y="461010"/>
                  </a:lnTo>
                  <a:lnTo>
                    <a:pt x="791032" y="459740"/>
                  </a:lnTo>
                  <a:lnTo>
                    <a:pt x="793496" y="461010"/>
                  </a:lnTo>
                  <a:lnTo>
                    <a:pt x="794994" y="463550"/>
                  </a:lnTo>
                  <a:lnTo>
                    <a:pt x="794689" y="462280"/>
                  </a:lnTo>
                  <a:lnTo>
                    <a:pt x="794512" y="462280"/>
                  </a:lnTo>
                  <a:lnTo>
                    <a:pt x="794499" y="459740"/>
                  </a:lnTo>
                  <a:lnTo>
                    <a:pt x="794486" y="458470"/>
                  </a:lnTo>
                  <a:lnTo>
                    <a:pt x="795350" y="457200"/>
                  </a:lnTo>
                  <a:lnTo>
                    <a:pt x="796696" y="455930"/>
                  </a:lnTo>
                  <a:lnTo>
                    <a:pt x="796925" y="455930"/>
                  </a:lnTo>
                  <a:lnTo>
                    <a:pt x="796518" y="454660"/>
                  </a:lnTo>
                  <a:lnTo>
                    <a:pt x="796201" y="454660"/>
                  </a:lnTo>
                  <a:lnTo>
                    <a:pt x="795997" y="452120"/>
                  </a:lnTo>
                  <a:lnTo>
                    <a:pt x="797394" y="450850"/>
                  </a:lnTo>
                  <a:lnTo>
                    <a:pt x="801065" y="450850"/>
                  </a:lnTo>
                  <a:lnTo>
                    <a:pt x="799820" y="449580"/>
                  </a:lnTo>
                  <a:lnTo>
                    <a:pt x="798830" y="448310"/>
                  </a:lnTo>
                  <a:lnTo>
                    <a:pt x="798068" y="445770"/>
                  </a:lnTo>
                  <a:lnTo>
                    <a:pt x="797293" y="443230"/>
                  </a:lnTo>
                  <a:lnTo>
                    <a:pt x="799236" y="440690"/>
                  </a:lnTo>
                  <a:lnTo>
                    <a:pt x="803148" y="439420"/>
                  </a:lnTo>
                  <a:lnTo>
                    <a:pt x="804049" y="439420"/>
                  </a:lnTo>
                  <a:lnTo>
                    <a:pt x="804341" y="438150"/>
                  </a:lnTo>
                  <a:lnTo>
                    <a:pt x="804824" y="436880"/>
                  </a:lnTo>
                  <a:lnTo>
                    <a:pt x="805459" y="436880"/>
                  </a:lnTo>
                  <a:lnTo>
                    <a:pt x="805624" y="435610"/>
                  </a:lnTo>
                  <a:lnTo>
                    <a:pt x="805967" y="435610"/>
                  </a:lnTo>
                  <a:lnTo>
                    <a:pt x="806424" y="434340"/>
                  </a:lnTo>
                  <a:lnTo>
                    <a:pt x="804570" y="434340"/>
                  </a:lnTo>
                  <a:lnTo>
                    <a:pt x="803236" y="431800"/>
                  </a:lnTo>
                  <a:lnTo>
                    <a:pt x="803122" y="427990"/>
                  </a:lnTo>
                  <a:lnTo>
                    <a:pt x="804773" y="425450"/>
                  </a:lnTo>
                  <a:lnTo>
                    <a:pt x="806983" y="425450"/>
                  </a:lnTo>
                  <a:lnTo>
                    <a:pt x="806551" y="424180"/>
                  </a:lnTo>
                  <a:lnTo>
                    <a:pt x="806196" y="424180"/>
                  </a:lnTo>
                  <a:lnTo>
                    <a:pt x="805053" y="420370"/>
                  </a:lnTo>
                  <a:lnTo>
                    <a:pt x="805929" y="417830"/>
                  </a:lnTo>
                  <a:lnTo>
                    <a:pt x="806373" y="416560"/>
                  </a:lnTo>
                  <a:lnTo>
                    <a:pt x="808964" y="415290"/>
                  </a:lnTo>
                  <a:lnTo>
                    <a:pt x="808355" y="412750"/>
                  </a:lnTo>
                  <a:lnTo>
                    <a:pt x="810006" y="410210"/>
                  </a:lnTo>
                  <a:lnTo>
                    <a:pt x="814349" y="408940"/>
                  </a:lnTo>
                  <a:lnTo>
                    <a:pt x="815949" y="410210"/>
                  </a:lnTo>
                  <a:lnTo>
                    <a:pt x="817130" y="411480"/>
                  </a:lnTo>
                  <a:lnTo>
                    <a:pt x="817054" y="408940"/>
                  </a:lnTo>
                  <a:lnTo>
                    <a:pt x="817016" y="407670"/>
                  </a:lnTo>
                  <a:lnTo>
                    <a:pt x="818718" y="405130"/>
                  </a:lnTo>
                  <a:lnTo>
                    <a:pt x="821372" y="405130"/>
                  </a:lnTo>
                  <a:lnTo>
                    <a:pt x="821753" y="403860"/>
                  </a:lnTo>
                  <a:lnTo>
                    <a:pt x="821969" y="403860"/>
                  </a:lnTo>
                  <a:lnTo>
                    <a:pt x="822921" y="402590"/>
                  </a:lnTo>
                  <a:lnTo>
                    <a:pt x="824547" y="401320"/>
                  </a:lnTo>
                  <a:lnTo>
                    <a:pt x="828078" y="401320"/>
                  </a:lnTo>
                  <a:lnTo>
                    <a:pt x="828687" y="400050"/>
                  </a:lnTo>
                  <a:lnTo>
                    <a:pt x="829691" y="398780"/>
                  </a:lnTo>
                  <a:lnTo>
                    <a:pt x="832396" y="397510"/>
                  </a:lnTo>
                  <a:lnTo>
                    <a:pt x="833818" y="398780"/>
                  </a:lnTo>
                  <a:lnTo>
                    <a:pt x="834999" y="398780"/>
                  </a:lnTo>
                  <a:lnTo>
                    <a:pt x="835164" y="397510"/>
                  </a:lnTo>
                  <a:lnTo>
                    <a:pt x="835367" y="396240"/>
                  </a:lnTo>
                  <a:lnTo>
                    <a:pt x="835520" y="394970"/>
                  </a:lnTo>
                  <a:close/>
                </a:path>
                <a:path w="884554" h="612139">
                  <a:moveTo>
                    <a:pt x="836752" y="370840"/>
                  </a:moveTo>
                  <a:lnTo>
                    <a:pt x="834771" y="370840"/>
                  </a:lnTo>
                  <a:lnTo>
                    <a:pt x="833869" y="372110"/>
                  </a:lnTo>
                  <a:lnTo>
                    <a:pt x="829195" y="372110"/>
                  </a:lnTo>
                  <a:lnTo>
                    <a:pt x="828459" y="373380"/>
                  </a:lnTo>
                  <a:lnTo>
                    <a:pt x="827290" y="374650"/>
                  </a:lnTo>
                  <a:lnTo>
                    <a:pt x="826998" y="374650"/>
                  </a:lnTo>
                  <a:lnTo>
                    <a:pt x="828776" y="375920"/>
                  </a:lnTo>
                  <a:lnTo>
                    <a:pt x="829868" y="377190"/>
                  </a:lnTo>
                  <a:lnTo>
                    <a:pt x="830694" y="375920"/>
                  </a:lnTo>
                  <a:lnTo>
                    <a:pt x="831773" y="375920"/>
                  </a:lnTo>
                  <a:lnTo>
                    <a:pt x="834288" y="374650"/>
                  </a:lnTo>
                  <a:lnTo>
                    <a:pt x="835533" y="374650"/>
                  </a:lnTo>
                  <a:lnTo>
                    <a:pt x="836663" y="375920"/>
                  </a:lnTo>
                  <a:lnTo>
                    <a:pt x="836752" y="370840"/>
                  </a:lnTo>
                  <a:close/>
                </a:path>
                <a:path w="884554" h="612139">
                  <a:moveTo>
                    <a:pt x="839419" y="198526"/>
                  </a:moveTo>
                  <a:lnTo>
                    <a:pt x="838873" y="198120"/>
                  </a:lnTo>
                  <a:lnTo>
                    <a:pt x="838225" y="194310"/>
                  </a:lnTo>
                  <a:lnTo>
                    <a:pt x="838276" y="193040"/>
                  </a:lnTo>
                  <a:lnTo>
                    <a:pt x="838441" y="193040"/>
                  </a:lnTo>
                  <a:lnTo>
                    <a:pt x="836790" y="191770"/>
                  </a:lnTo>
                  <a:lnTo>
                    <a:pt x="835456" y="190500"/>
                  </a:lnTo>
                  <a:lnTo>
                    <a:pt x="835025" y="187960"/>
                  </a:lnTo>
                  <a:lnTo>
                    <a:pt x="835101" y="186690"/>
                  </a:lnTo>
                  <a:lnTo>
                    <a:pt x="833945" y="186690"/>
                  </a:lnTo>
                  <a:lnTo>
                    <a:pt x="832802" y="185420"/>
                  </a:lnTo>
                  <a:lnTo>
                    <a:pt x="832396" y="182880"/>
                  </a:lnTo>
                  <a:lnTo>
                    <a:pt x="832700" y="181610"/>
                  </a:lnTo>
                  <a:lnTo>
                    <a:pt x="828763" y="182880"/>
                  </a:lnTo>
                  <a:lnTo>
                    <a:pt x="825296" y="180340"/>
                  </a:lnTo>
                  <a:lnTo>
                    <a:pt x="824763" y="177800"/>
                  </a:lnTo>
                  <a:lnTo>
                    <a:pt x="824242" y="175260"/>
                  </a:lnTo>
                  <a:lnTo>
                    <a:pt x="824649" y="172720"/>
                  </a:lnTo>
                  <a:lnTo>
                    <a:pt x="825588" y="171450"/>
                  </a:lnTo>
                  <a:lnTo>
                    <a:pt x="824458" y="171450"/>
                  </a:lnTo>
                  <a:lnTo>
                    <a:pt x="823531" y="170180"/>
                  </a:lnTo>
                  <a:lnTo>
                    <a:pt x="823023" y="167640"/>
                  </a:lnTo>
                  <a:lnTo>
                    <a:pt x="824255" y="165100"/>
                  </a:lnTo>
                  <a:lnTo>
                    <a:pt x="827938" y="165100"/>
                  </a:lnTo>
                  <a:lnTo>
                    <a:pt x="829665" y="166370"/>
                  </a:lnTo>
                  <a:lnTo>
                    <a:pt x="830033" y="167640"/>
                  </a:lnTo>
                  <a:lnTo>
                    <a:pt x="829945" y="168910"/>
                  </a:lnTo>
                  <a:lnTo>
                    <a:pt x="830605" y="168910"/>
                  </a:lnTo>
                  <a:lnTo>
                    <a:pt x="830554" y="166370"/>
                  </a:lnTo>
                  <a:lnTo>
                    <a:pt x="831392" y="165100"/>
                  </a:lnTo>
                  <a:lnTo>
                    <a:pt x="832637" y="163830"/>
                  </a:lnTo>
                  <a:lnTo>
                    <a:pt x="832446" y="163830"/>
                  </a:lnTo>
                  <a:lnTo>
                    <a:pt x="830326" y="165100"/>
                  </a:lnTo>
                  <a:lnTo>
                    <a:pt x="828408" y="163830"/>
                  </a:lnTo>
                  <a:lnTo>
                    <a:pt x="827087" y="162560"/>
                  </a:lnTo>
                  <a:lnTo>
                    <a:pt x="825157" y="163830"/>
                  </a:lnTo>
                  <a:lnTo>
                    <a:pt x="823239" y="162560"/>
                  </a:lnTo>
                  <a:lnTo>
                    <a:pt x="822210" y="158750"/>
                  </a:lnTo>
                  <a:lnTo>
                    <a:pt x="822553" y="158750"/>
                  </a:lnTo>
                  <a:lnTo>
                    <a:pt x="823379" y="157480"/>
                  </a:lnTo>
                  <a:lnTo>
                    <a:pt x="822312" y="157480"/>
                  </a:lnTo>
                  <a:lnTo>
                    <a:pt x="821931" y="158750"/>
                  </a:lnTo>
                  <a:lnTo>
                    <a:pt x="821118" y="160020"/>
                  </a:lnTo>
                  <a:lnTo>
                    <a:pt x="821397" y="160020"/>
                  </a:lnTo>
                  <a:lnTo>
                    <a:pt x="822642" y="161290"/>
                  </a:lnTo>
                  <a:lnTo>
                    <a:pt x="823455" y="163830"/>
                  </a:lnTo>
                  <a:lnTo>
                    <a:pt x="822375" y="166370"/>
                  </a:lnTo>
                  <a:lnTo>
                    <a:pt x="818769" y="167640"/>
                  </a:lnTo>
                  <a:lnTo>
                    <a:pt x="816927" y="166370"/>
                  </a:lnTo>
                  <a:lnTo>
                    <a:pt x="816165" y="162560"/>
                  </a:lnTo>
                  <a:lnTo>
                    <a:pt x="816571" y="162560"/>
                  </a:lnTo>
                  <a:lnTo>
                    <a:pt x="817359" y="161290"/>
                  </a:lnTo>
                  <a:lnTo>
                    <a:pt x="813219" y="161290"/>
                  </a:lnTo>
                  <a:lnTo>
                    <a:pt x="813523" y="162560"/>
                  </a:lnTo>
                  <a:lnTo>
                    <a:pt x="814044" y="165100"/>
                  </a:lnTo>
                  <a:lnTo>
                    <a:pt x="812152" y="167640"/>
                  </a:lnTo>
                  <a:lnTo>
                    <a:pt x="808951" y="168910"/>
                  </a:lnTo>
                  <a:lnTo>
                    <a:pt x="808799" y="168910"/>
                  </a:lnTo>
                  <a:lnTo>
                    <a:pt x="809498" y="170180"/>
                  </a:lnTo>
                  <a:lnTo>
                    <a:pt x="810272" y="171450"/>
                  </a:lnTo>
                  <a:lnTo>
                    <a:pt x="810171" y="172720"/>
                  </a:lnTo>
                  <a:lnTo>
                    <a:pt x="809790" y="173990"/>
                  </a:lnTo>
                  <a:lnTo>
                    <a:pt x="812076" y="173990"/>
                  </a:lnTo>
                  <a:lnTo>
                    <a:pt x="813879" y="176530"/>
                  </a:lnTo>
                  <a:lnTo>
                    <a:pt x="813993" y="180263"/>
                  </a:lnTo>
                  <a:lnTo>
                    <a:pt x="817105" y="179070"/>
                  </a:lnTo>
                  <a:lnTo>
                    <a:pt x="817765" y="179070"/>
                  </a:lnTo>
                  <a:lnTo>
                    <a:pt x="818515" y="177800"/>
                  </a:lnTo>
                  <a:lnTo>
                    <a:pt x="822134" y="177800"/>
                  </a:lnTo>
                  <a:lnTo>
                    <a:pt x="824712" y="179070"/>
                  </a:lnTo>
                  <a:lnTo>
                    <a:pt x="825322" y="182880"/>
                  </a:lnTo>
                  <a:lnTo>
                    <a:pt x="825157" y="184150"/>
                  </a:lnTo>
                  <a:lnTo>
                    <a:pt x="824877" y="184150"/>
                  </a:lnTo>
                  <a:lnTo>
                    <a:pt x="825398" y="185420"/>
                  </a:lnTo>
                  <a:lnTo>
                    <a:pt x="825804" y="185420"/>
                  </a:lnTo>
                  <a:lnTo>
                    <a:pt x="826096" y="186690"/>
                  </a:lnTo>
                  <a:lnTo>
                    <a:pt x="831989" y="186690"/>
                  </a:lnTo>
                  <a:lnTo>
                    <a:pt x="835025" y="189230"/>
                  </a:lnTo>
                  <a:lnTo>
                    <a:pt x="835240" y="195580"/>
                  </a:lnTo>
                  <a:lnTo>
                    <a:pt x="832396" y="199390"/>
                  </a:lnTo>
                  <a:lnTo>
                    <a:pt x="826922" y="199390"/>
                  </a:lnTo>
                  <a:lnTo>
                    <a:pt x="825233" y="198120"/>
                  </a:lnTo>
                  <a:lnTo>
                    <a:pt x="824001" y="196850"/>
                  </a:lnTo>
                  <a:lnTo>
                    <a:pt x="824179" y="198120"/>
                  </a:lnTo>
                  <a:lnTo>
                    <a:pt x="824318" y="198120"/>
                  </a:lnTo>
                  <a:lnTo>
                    <a:pt x="824420" y="201930"/>
                  </a:lnTo>
                  <a:lnTo>
                    <a:pt x="822286" y="204470"/>
                  </a:lnTo>
                  <a:lnTo>
                    <a:pt x="819429" y="205740"/>
                  </a:lnTo>
                  <a:lnTo>
                    <a:pt x="820953" y="205740"/>
                  </a:lnTo>
                  <a:lnTo>
                    <a:pt x="822274" y="207010"/>
                  </a:lnTo>
                  <a:lnTo>
                    <a:pt x="823734" y="210820"/>
                  </a:lnTo>
                  <a:lnTo>
                    <a:pt x="822350" y="213360"/>
                  </a:lnTo>
                  <a:lnTo>
                    <a:pt x="819124" y="214630"/>
                  </a:lnTo>
                  <a:lnTo>
                    <a:pt x="817930" y="214630"/>
                  </a:lnTo>
                  <a:lnTo>
                    <a:pt x="818235" y="215900"/>
                  </a:lnTo>
                  <a:lnTo>
                    <a:pt x="819492" y="218440"/>
                  </a:lnTo>
                  <a:lnTo>
                    <a:pt x="817854" y="222250"/>
                  </a:lnTo>
                  <a:lnTo>
                    <a:pt x="814171" y="223520"/>
                  </a:lnTo>
                  <a:lnTo>
                    <a:pt x="813104" y="223520"/>
                  </a:lnTo>
                  <a:lnTo>
                    <a:pt x="813092" y="224790"/>
                  </a:lnTo>
                  <a:lnTo>
                    <a:pt x="814158" y="224790"/>
                  </a:lnTo>
                  <a:lnTo>
                    <a:pt x="815136" y="226060"/>
                  </a:lnTo>
                  <a:lnTo>
                    <a:pt x="815733" y="228117"/>
                  </a:lnTo>
                  <a:lnTo>
                    <a:pt x="816305" y="227330"/>
                  </a:lnTo>
                  <a:lnTo>
                    <a:pt x="819988" y="226060"/>
                  </a:lnTo>
                  <a:lnTo>
                    <a:pt x="820889" y="227330"/>
                  </a:lnTo>
                  <a:lnTo>
                    <a:pt x="822096" y="227330"/>
                  </a:lnTo>
                  <a:lnTo>
                    <a:pt x="823544" y="226060"/>
                  </a:lnTo>
                  <a:lnTo>
                    <a:pt x="824826" y="226060"/>
                  </a:lnTo>
                  <a:lnTo>
                    <a:pt x="825995" y="227330"/>
                  </a:lnTo>
                  <a:lnTo>
                    <a:pt x="826528" y="226060"/>
                  </a:lnTo>
                  <a:lnTo>
                    <a:pt x="827773" y="226060"/>
                  </a:lnTo>
                  <a:lnTo>
                    <a:pt x="825969" y="224790"/>
                  </a:lnTo>
                  <a:lnTo>
                    <a:pt x="824661" y="223520"/>
                  </a:lnTo>
                  <a:lnTo>
                    <a:pt x="824509" y="218440"/>
                  </a:lnTo>
                  <a:lnTo>
                    <a:pt x="826693" y="217170"/>
                  </a:lnTo>
                  <a:lnTo>
                    <a:pt x="829462" y="215900"/>
                  </a:lnTo>
                  <a:lnTo>
                    <a:pt x="830592" y="215900"/>
                  </a:lnTo>
                  <a:lnTo>
                    <a:pt x="831913" y="214630"/>
                  </a:lnTo>
                  <a:lnTo>
                    <a:pt x="837018" y="214630"/>
                  </a:lnTo>
                  <a:lnTo>
                    <a:pt x="836536" y="213360"/>
                  </a:lnTo>
                  <a:lnTo>
                    <a:pt x="836345" y="212471"/>
                  </a:lnTo>
                  <a:lnTo>
                    <a:pt x="836282" y="210820"/>
                  </a:lnTo>
                  <a:lnTo>
                    <a:pt x="834301" y="210820"/>
                  </a:lnTo>
                  <a:lnTo>
                    <a:pt x="832662" y="209550"/>
                  </a:lnTo>
                  <a:lnTo>
                    <a:pt x="832446" y="207010"/>
                  </a:lnTo>
                  <a:lnTo>
                    <a:pt x="832573" y="207010"/>
                  </a:lnTo>
                  <a:lnTo>
                    <a:pt x="832777" y="205740"/>
                  </a:lnTo>
                  <a:lnTo>
                    <a:pt x="832027" y="205740"/>
                  </a:lnTo>
                  <a:lnTo>
                    <a:pt x="831342" y="201930"/>
                  </a:lnTo>
                  <a:lnTo>
                    <a:pt x="833107" y="199390"/>
                  </a:lnTo>
                  <a:lnTo>
                    <a:pt x="838568" y="198120"/>
                  </a:lnTo>
                  <a:lnTo>
                    <a:pt x="839419" y="198526"/>
                  </a:lnTo>
                  <a:close/>
                </a:path>
                <a:path w="884554" h="612139">
                  <a:moveTo>
                    <a:pt x="841324" y="199974"/>
                  </a:moveTo>
                  <a:lnTo>
                    <a:pt x="841209" y="199390"/>
                  </a:lnTo>
                  <a:lnTo>
                    <a:pt x="839419" y="198526"/>
                  </a:lnTo>
                  <a:lnTo>
                    <a:pt x="841324" y="199974"/>
                  </a:lnTo>
                  <a:close/>
                </a:path>
                <a:path w="884554" h="612139">
                  <a:moveTo>
                    <a:pt x="844003" y="280924"/>
                  </a:moveTo>
                  <a:lnTo>
                    <a:pt x="843775" y="280670"/>
                  </a:lnTo>
                  <a:lnTo>
                    <a:pt x="844003" y="280924"/>
                  </a:lnTo>
                  <a:close/>
                </a:path>
                <a:path w="884554" h="612139">
                  <a:moveTo>
                    <a:pt x="845299" y="281940"/>
                  </a:moveTo>
                  <a:lnTo>
                    <a:pt x="844003" y="280924"/>
                  </a:lnTo>
                  <a:lnTo>
                    <a:pt x="844956" y="281940"/>
                  </a:lnTo>
                  <a:lnTo>
                    <a:pt x="845299" y="281940"/>
                  </a:lnTo>
                  <a:close/>
                </a:path>
                <a:path w="884554" h="612139">
                  <a:moveTo>
                    <a:pt x="848144" y="281368"/>
                  </a:moveTo>
                  <a:lnTo>
                    <a:pt x="846366" y="281940"/>
                  </a:lnTo>
                  <a:lnTo>
                    <a:pt x="845299" y="281940"/>
                  </a:lnTo>
                  <a:lnTo>
                    <a:pt x="846455" y="284480"/>
                  </a:lnTo>
                  <a:lnTo>
                    <a:pt x="846721" y="287020"/>
                  </a:lnTo>
                  <a:lnTo>
                    <a:pt x="846378" y="288290"/>
                  </a:lnTo>
                  <a:lnTo>
                    <a:pt x="846810" y="288290"/>
                  </a:lnTo>
                  <a:lnTo>
                    <a:pt x="847217" y="287020"/>
                  </a:lnTo>
                  <a:lnTo>
                    <a:pt x="847458" y="287020"/>
                  </a:lnTo>
                  <a:lnTo>
                    <a:pt x="846772" y="284480"/>
                  </a:lnTo>
                  <a:lnTo>
                    <a:pt x="848144" y="281368"/>
                  </a:lnTo>
                  <a:close/>
                </a:path>
                <a:path w="884554" h="612139">
                  <a:moveTo>
                    <a:pt x="850315" y="280670"/>
                  </a:moveTo>
                  <a:lnTo>
                    <a:pt x="848448" y="280670"/>
                  </a:lnTo>
                  <a:lnTo>
                    <a:pt x="848144" y="281368"/>
                  </a:lnTo>
                  <a:lnTo>
                    <a:pt x="850315" y="280670"/>
                  </a:lnTo>
                  <a:close/>
                </a:path>
                <a:path w="884554" h="612139">
                  <a:moveTo>
                    <a:pt x="856818" y="92494"/>
                  </a:moveTo>
                  <a:close/>
                </a:path>
                <a:path w="884554" h="612139">
                  <a:moveTo>
                    <a:pt x="858570" y="251929"/>
                  </a:moveTo>
                  <a:lnTo>
                    <a:pt x="858012" y="252730"/>
                  </a:lnTo>
                  <a:lnTo>
                    <a:pt x="858100" y="252996"/>
                  </a:lnTo>
                  <a:lnTo>
                    <a:pt x="858367" y="252730"/>
                  </a:lnTo>
                  <a:lnTo>
                    <a:pt x="858570" y="251929"/>
                  </a:lnTo>
                  <a:close/>
                </a:path>
                <a:path w="884554" h="612139">
                  <a:moveTo>
                    <a:pt x="861707" y="209550"/>
                  </a:moveTo>
                  <a:lnTo>
                    <a:pt x="861695" y="209156"/>
                  </a:lnTo>
                  <a:lnTo>
                    <a:pt x="861110" y="210350"/>
                  </a:lnTo>
                  <a:lnTo>
                    <a:pt x="861707" y="209550"/>
                  </a:lnTo>
                  <a:close/>
                </a:path>
                <a:path w="884554" h="612139">
                  <a:moveTo>
                    <a:pt x="864895" y="260350"/>
                  </a:moveTo>
                  <a:lnTo>
                    <a:pt x="862406" y="260350"/>
                  </a:lnTo>
                  <a:lnTo>
                    <a:pt x="860145" y="259080"/>
                  </a:lnTo>
                  <a:lnTo>
                    <a:pt x="858100" y="252996"/>
                  </a:lnTo>
                  <a:lnTo>
                    <a:pt x="855865" y="255270"/>
                  </a:lnTo>
                  <a:lnTo>
                    <a:pt x="849172" y="255270"/>
                  </a:lnTo>
                  <a:lnTo>
                    <a:pt x="846150" y="252730"/>
                  </a:lnTo>
                  <a:lnTo>
                    <a:pt x="846124" y="247078"/>
                  </a:lnTo>
                  <a:lnTo>
                    <a:pt x="846264" y="246380"/>
                  </a:lnTo>
                  <a:lnTo>
                    <a:pt x="846658" y="246380"/>
                  </a:lnTo>
                  <a:lnTo>
                    <a:pt x="846289" y="245110"/>
                  </a:lnTo>
                  <a:lnTo>
                    <a:pt x="845985" y="245110"/>
                  </a:lnTo>
                  <a:lnTo>
                    <a:pt x="845566" y="242570"/>
                  </a:lnTo>
                  <a:lnTo>
                    <a:pt x="845972" y="242570"/>
                  </a:lnTo>
                  <a:lnTo>
                    <a:pt x="846759" y="241300"/>
                  </a:lnTo>
                  <a:lnTo>
                    <a:pt x="844931" y="240042"/>
                  </a:lnTo>
                  <a:lnTo>
                    <a:pt x="844194" y="239445"/>
                  </a:lnTo>
                  <a:lnTo>
                    <a:pt x="844194" y="251460"/>
                  </a:lnTo>
                  <a:lnTo>
                    <a:pt x="842784" y="252730"/>
                  </a:lnTo>
                  <a:lnTo>
                    <a:pt x="840638" y="254000"/>
                  </a:lnTo>
                  <a:lnTo>
                    <a:pt x="839952" y="255270"/>
                  </a:lnTo>
                  <a:lnTo>
                    <a:pt x="839114" y="255270"/>
                  </a:lnTo>
                  <a:lnTo>
                    <a:pt x="834707" y="256540"/>
                  </a:lnTo>
                  <a:lnTo>
                    <a:pt x="830935" y="255270"/>
                  </a:lnTo>
                  <a:lnTo>
                    <a:pt x="828471" y="248920"/>
                  </a:lnTo>
                  <a:lnTo>
                    <a:pt x="830237" y="245110"/>
                  </a:lnTo>
                  <a:lnTo>
                    <a:pt x="835990" y="242570"/>
                  </a:lnTo>
                  <a:lnTo>
                    <a:pt x="838466" y="242570"/>
                  </a:lnTo>
                  <a:lnTo>
                    <a:pt x="840206" y="245110"/>
                  </a:lnTo>
                  <a:lnTo>
                    <a:pt x="842060" y="245110"/>
                  </a:lnTo>
                  <a:lnTo>
                    <a:pt x="843534" y="246380"/>
                  </a:lnTo>
                  <a:lnTo>
                    <a:pt x="843826" y="248793"/>
                  </a:lnTo>
                  <a:lnTo>
                    <a:pt x="844194" y="251460"/>
                  </a:lnTo>
                  <a:lnTo>
                    <a:pt x="844194" y="239445"/>
                  </a:lnTo>
                  <a:lnTo>
                    <a:pt x="843368" y="238760"/>
                  </a:lnTo>
                  <a:lnTo>
                    <a:pt x="841489" y="233680"/>
                  </a:lnTo>
                  <a:lnTo>
                    <a:pt x="843318" y="229870"/>
                  </a:lnTo>
                  <a:lnTo>
                    <a:pt x="850176" y="227330"/>
                  </a:lnTo>
                  <a:lnTo>
                    <a:pt x="853922" y="229870"/>
                  </a:lnTo>
                  <a:lnTo>
                    <a:pt x="855662" y="234950"/>
                  </a:lnTo>
                  <a:lnTo>
                    <a:pt x="855548" y="236220"/>
                  </a:lnTo>
                  <a:lnTo>
                    <a:pt x="854925" y="237490"/>
                  </a:lnTo>
                  <a:lnTo>
                    <a:pt x="856170" y="237490"/>
                  </a:lnTo>
                  <a:lnTo>
                    <a:pt x="856005" y="236220"/>
                  </a:lnTo>
                  <a:lnTo>
                    <a:pt x="855967" y="234950"/>
                  </a:lnTo>
                  <a:lnTo>
                    <a:pt x="856094" y="234950"/>
                  </a:lnTo>
                  <a:lnTo>
                    <a:pt x="856284" y="233680"/>
                  </a:lnTo>
                  <a:lnTo>
                    <a:pt x="856107" y="233680"/>
                  </a:lnTo>
                  <a:lnTo>
                    <a:pt x="855967" y="232410"/>
                  </a:lnTo>
                  <a:lnTo>
                    <a:pt x="855357" y="228600"/>
                  </a:lnTo>
                  <a:lnTo>
                    <a:pt x="857846" y="226060"/>
                  </a:lnTo>
                  <a:lnTo>
                    <a:pt x="861644" y="224790"/>
                  </a:lnTo>
                  <a:lnTo>
                    <a:pt x="862050" y="224790"/>
                  </a:lnTo>
                  <a:lnTo>
                    <a:pt x="862215" y="223520"/>
                  </a:lnTo>
                  <a:lnTo>
                    <a:pt x="860971" y="222250"/>
                  </a:lnTo>
                  <a:lnTo>
                    <a:pt x="860005" y="220980"/>
                  </a:lnTo>
                  <a:lnTo>
                    <a:pt x="859332" y="217170"/>
                  </a:lnTo>
                  <a:lnTo>
                    <a:pt x="860132" y="214630"/>
                  </a:lnTo>
                  <a:lnTo>
                    <a:pt x="861644" y="213360"/>
                  </a:lnTo>
                  <a:lnTo>
                    <a:pt x="861428" y="213360"/>
                  </a:lnTo>
                  <a:lnTo>
                    <a:pt x="861250" y="212090"/>
                  </a:lnTo>
                  <a:lnTo>
                    <a:pt x="860882" y="210820"/>
                  </a:lnTo>
                  <a:lnTo>
                    <a:pt x="861110" y="210350"/>
                  </a:lnTo>
                  <a:lnTo>
                    <a:pt x="858862" y="213360"/>
                  </a:lnTo>
                  <a:lnTo>
                    <a:pt x="853871" y="213360"/>
                  </a:lnTo>
                  <a:lnTo>
                    <a:pt x="852589" y="212090"/>
                  </a:lnTo>
                  <a:lnTo>
                    <a:pt x="851014" y="212090"/>
                  </a:lnTo>
                  <a:lnTo>
                    <a:pt x="850430" y="213360"/>
                  </a:lnTo>
                  <a:lnTo>
                    <a:pt x="849591" y="213360"/>
                  </a:lnTo>
                  <a:lnTo>
                    <a:pt x="848842" y="214630"/>
                  </a:lnTo>
                  <a:lnTo>
                    <a:pt x="847598" y="215900"/>
                  </a:lnTo>
                  <a:lnTo>
                    <a:pt x="845693" y="215900"/>
                  </a:lnTo>
                  <a:lnTo>
                    <a:pt x="845477" y="217170"/>
                  </a:lnTo>
                  <a:lnTo>
                    <a:pt x="846061" y="217170"/>
                  </a:lnTo>
                  <a:lnTo>
                    <a:pt x="846518" y="218440"/>
                  </a:lnTo>
                  <a:lnTo>
                    <a:pt x="848067" y="222250"/>
                  </a:lnTo>
                  <a:lnTo>
                    <a:pt x="846302" y="226060"/>
                  </a:lnTo>
                  <a:lnTo>
                    <a:pt x="841032" y="227330"/>
                  </a:lnTo>
                  <a:lnTo>
                    <a:pt x="833793" y="227330"/>
                  </a:lnTo>
                  <a:lnTo>
                    <a:pt x="834923" y="228600"/>
                  </a:lnTo>
                  <a:lnTo>
                    <a:pt x="835761" y="229870"/>
                  </a:lnTo>
                  <a:lnTo>
                    <a:pt x="836422" y="233680"/>
                  </a:lnTo>
                  <a:lnTo>
                    <a:pt x="835456" y="236220"/>
                  </a:lnTo>
                  <a:lnTo>
                    <a:pt x="833716" y="237490"/>
                  </a:lnTo>
                  <a:lnTo>
                    <a:pt x="833120" y="240030"/>
                  </a:lnTo>
                  <a:lnTo>
                    <a:pt x="830580" y="242570"/>
                  </a:lnTo>
                  <a:lnTo>
                    <a:pt x="824280" y="242570"/>
                  </a:lnTo>
                  <a:lnTo>
                    <a:pt x="821575" y="240042"/>
                  </a:lnTo>
                  <a:lnTo>
                    <a:pt x="820877" y="237490"/>
                  </a:lnTo>
                  <a:lnTo>
                    <a:pt x="820089" y="237490"/>
                  </a:lnTo>
                  <a:lnTo>
                    <a:pt x="819759" y="236220"/>
                  </a:lnTo>
                  <a:lnTo>
                    <a:pt x="817397" y="236220"/>
                  </a:lnTo>
                  <a:lnTo>
                    <a:pt x="815327" y="234950"/>
                  </a:lnTo>
                  <a:lnTo>
                    <a:pt x="814679" y="231140"/>
                  </a:lnTo>
                  <a:lnTo>
                    <a:pt x="809307" y="231140"/>
                  </a:lnTo>
                  <a:lnTo>
                    <a:pt x="808748" y="228600"/>
                  </a:lnTo>
                  <a:lnTo>
                    <a:pt x="808799" y="227330"/>
                  </a:lnTo>
                  <a:lnTo>
                    <a:pt x="808507" y="227330"/>
                  </a:lnTo>
                  <a:lnTo>
                    <a:pt x="807910" y="228600"/>
                  </a:lnTo>
                  <a:lnTo>
                    <a:pt x="806437" y="229870"/>
                  </a:lnTo>
                  <a:lnTo>
                    <a:pt x="804481" y="231140"/>
                  </a:lnTo>
                  <a:lnTo>
                    <a:pt x="806932" y="231140"/>
                  </a:lnTo>
                  <a:lnTo>
                    <a:pt x="807415" y="232410"/>
                  </a:lnTo>
                  <a:lnTo>
                    <a:pt x="808469" y="233680"/>
                  </a:lnTo>
                  <a:lnTo>
                    <a:pt x="809218" y="234950"/>
                  </a:lnTo>
                  <a:lnTo>
                    <a:pt x="809548" y="237490"/>
                  </a:lnTo>
                  <a:lnTo>
                    <a:pt x="809218" y="238760"/>
                  </a:lnTo>
                  <a:lnTo>
                    <a:pt x="810564" y="238760"/>
                  </a:lnTo>
                  <a:lnTo>
                    <a:pt x="811669" y="240030"/>
                  </a:lnTo>
                  <a:lnTo>
                    <a:pt x="813384" y="245110"/>
                  </a:lnTo>
                  <a:lnTo>
                    <a:pt x="811720" y="248920"/>
                  </a:lnTo>
                  <a:lnTo>
                    <a:pt x="807580" y="250190"/>
                  </a:lnTo>
                  <a:lnTo>
                    <a:pt x="805827" y="250190"/>
                  </a:lnTo>
                  <a:lnTo>
                    <a:pt x="806348" y="252730"/>
                  </a:lnTo>
                  <a:lnTo>
                    <a:pt x="805294" y="254000"/>
                  </a:lnTo>
                  <a:lnTo>
                    <a:pt x="801700" y="255270"/>
                  </a:lnTo>
                  <a:lnTo>
                    <a:pt x="799846" y="254000"/>
                  </a:lnTo>
                  <a:lnTo>
                    <a:pt x="798868" y="250190"/>
                  </a:lnTo>
                  <a:lnTo>
                    <a:pt x="799934" y="248920"/>
                  </a:lnTo>
                  <a:lnTo>
                    <a:pt x="801751" y="247650"/>
                  </a:lnTo>
                  <a:lnTo>
                    <a:pt x="801268" y="247650"/>
                  </a:lnTo>
                  <a:lnTo>
                    <a:pt x="800862" y="246380"/>
                  </a:lnTo>
                  <a:lnTo>
                    <a:pt x="799909" y="243840"/>
                  </a:lnTo>
                  <a:lnTo>
                    <a:pt x="800214" y="242570"/>
                  </a:lnTo>
                  <a:lnTo>
                    <a:pt x="801192" y="241300"/>
                  </a:lnTo>
                  <a:lnTo>
                    <a:pt x="800925" y="240042"/>
                  </a:lnTo>
                  <a:lnTo>
                    <a:pt x="800531" y="240030"/>
                  </a:lnTo>
                  <a:lnTo>
                    <a:pt x="800112" y="241300"/>
                  </a:lnTo>
                  <a:lnTo>
                    <a:pt x="798982" y="241300"/>
                  </a:lnTo>
                  <a:lnTo>
                    <a:pt x="798372" y="240042"/>
                  </a:lnTo>
                  <a:lnTo>
                    <a:pt x="796836" y="240030"/>
                  </a:lnTo>
                  <a:lnTo>
                    <a:pt x="793521" y="241300"/>
                  </a:lnTo>
                  <a:lnTo>
                    <a:pt x="790930" y="238760"/>
                  </a:lnTo>
                  <a:lnTo>
                    <a:pt x="790460" y="236220"/>
                  </a:lnTo>
                  <a:lnTo>
                    <a:pt x="790003" y="233680"/>
                  </a:lnTo>
                  <a:lnTo>
                    <a:pt x="791845" y="231140"/>
                  </a:lnTo>
                  <a:lnTo>
                    <a:pt x="796975" y="231140"/>
                  </a:lnTo>
                  <a:lnTo>
                    <a:pt x="799172" y="232410"/>
                  </a:lnTo>
                  <a:lnTo>
                    <a:pt x="800023" y="233680"/>
                  </a:lnTo>
                  <a:lnTo>
                    <a:pt x="801077" y="233680"/>
                  </a:lnTo>
                  <a:lnTo>
                    <a:pt x="801319" y="232410"/>
                  </a:lnTo>
                  <a:lnTo>
                    <a:pt x="802043" y="231140"/>
                  </a:lnTo>
                  <a:lnTo>
                    <a:pt x="801204" y="231140"/>
                  </a:lnTo>
                  <a:lnTo>
                    <a:pt x="799465" y="229870"/>
                  </a:lnTo>
                  <a:lnTo>
                    <a:pt x="798283" y="228600"/>
                  </a:lnTo>
                  <a:lnTo>
                    <a:pt x="796759" y="228600"/>
                  </a:lnTo>
                  <a:lnTo>
                    <a:pt x="795743" y="226060"/>
                  </a:lnTo>
                  <a:lnTo>
                    <a:pt x="795667" y="223520"/>
                  </a:lnTo>
                  <a:lnTo>
                    <a:pt x="795934" y="222250"/>
                  </a:lnTo>
                  <a:lnTo>
                    <a:pt x="793864" y="222250"/>
                  </a:lnTo>
                  <a:lnTo>
                    <a:pt x="794829" y="224790"/>
                  </a:lnTo>
                  <a:lnTo>
                    <a:pt x="793483" y="228600"/>
                  </a:lnTo>
                  <a:lnTo>
                    <a:pt x="788263" y="229870"/>
                  </a:lnTo>
                  <a:lnTo>
                    <a:pt x="785393" y="228600"/>
                  </a:lnTo>
                  <a:lnTo>
                    <a:pt x="784225" y="226060"/>
                  </a:lnTo>
                  <a:lnTo>
                    <a:pt x="784148" y="224790"/>
                  </a:lnTo>
                  <a:lnTo>
                    <a:pt x="783704" y="224790"/>
                  </a:lnTo>
                  <a:lnTo>
                    <a:pt x="783323" y="226060"/>
                  </a:lnTo>
                  <a:lnTo>
                    <a:pt x="783831" y="226060"/>
                  </a:lnTo>
                  <a:lnTo>
                    <a:pt x="784225" y="227330"/>
                  </a:lnTo>
                  <a:lnTo>
                    <a:pt x="784669" y="228600"/>
                  </a:lnTo>
                  <a:lnTo>
                    <a:pt x="784923" y="228600"/>
                  </a:lnTo>
                  <a:lnTo>
                    <a:pt x="785495" y="232410"/>
                  </a:lnTo>
                  <a:lnTo>
                    <a:pt x="783653" y="234950"/>
                  </a:lnTo>
                  <a:lnTo>
                    <a:pt x="779564" y="236220"/>
                  </a:lnTo>
                  <a:lnTo>
                    <a:pt x="778243" y="234950"/>
                  </a:lnTo>
                  <a:lnTo>
                    <a:pt x="777201" y="234950"/>
                  </a:lnTo>
                  <a:lnTo>
                    <a:pt x="777963" y="237490"/>
                  </a:lnTo>
                  <a:lnTo>
                    <a:pt x="776617" y="240030"/>
                  </a:lnTo>
                  <a:lnTo>
                    <a:pt x="779703" y="240030"/>
                  </a:lnTo>
                  <a:lnTo>
                    <a:pt x="781342" y="241300"/>
                  </a:lnTo>
                  <a:lnTo>
                    <a:pt x="781545" y="243522"/>
                  </a:lnTo>
                  <a:lnTo>
                    <a:pt x="783907" y="241300"/>
                  </a:lnTo>
                  <a:lnTo>
                    <a:pt x="790740" y="241300"/>
                  </a:lnTo>
                  <a:lnTo>
                    <a:pt x="793584" y="243840"/>
                  </a:lnTo>
                  <a:lnTo>
                    <a:pt x="793686" y="247650"/>
                  </a:lnTo>
                  <a:lnTo>
                    <a:pt x="794753" y="248920"/>
                  </a:lnTo>
                  <a:lnTo>
                    <a:pt x="795566" y="250190"/>
                  </a:lnTo>
                  <a:lnTo>
                    <a:pt x="795820" y="251460"/>
                  </a:lnTo>
                  <a:lnTo>
                    <a:pt x="795883" y="251929"/>
                  </a:lnTo>
                  <a:lnTo>
                    <a:pt x="795870" y="252730"/>
                  </a:lnTo>
                  <a:lnTo>
                    <a:pt x="795578" y="254000"/>
                  </a:lnTo>
                  <a:lnTo>
                    <a:pt x="796074" y="255270"/>
                  </a:lnTo>
                  <a:lnTo>
                    <a:pt x="796467" y="255270"/>
                  </a:lnTo>
                  <a:lnTo>
                    <a:pt x="796810" y="259080"/>
                  </a:lnTo>
                  <a:lnTo>
                    <a:pt x="794766" y="261620"/>
                  </a:lnTo>
                  <a:lnTo>
                    <a:pt x="788797" y="261620"/>
                  </a:lnTo>
                  <a:lnTo>
                    <a:pt x="787768" y="260350"/>
                  </a:lnTo>
                  <a:lnTo>
                    <a:pt x="787374" y="261620"/>
                  </a:lnTo>
                  <a:lnTo>
                    <a:pt x="786587" y="261620"/>
                  </a:lnTo>
                  <a:lnTo>
                    <a:pt x="783691" y="262890"/>
                  </a:lnTo>
                  <a:lnTo>
                    <a:pt x="784212" y="262890"/>
                  </a:lnTo>
                  <a:lnTo>
                    <a:pt x="785317" y="264160"/>
                  </a:lnTo>
                  <a:lnTo>
                    <a:pt x="787628" y="264160"/>
                  </a:lnTo>
                  <a:lnTo>
                    <a:pt x="788187" y="266700"/>
                  </a:lnTo>
                  <a:lnTo>
                    <a:pt x="788390" y="266700"/>
                  </a:lnTo>
                  <a:lnTo>
                    <a:pt x="788530" y="267970"/>
                  </a:lnTo>
                  <a:lnTo>
                    <a:pt x="788962" y="270510"/>
                  </a:lnTo>
                  <a:lnTo>
                    <a:pt x="788250" y="271780"/>
                  </a:lnTo>
                  <a:lnTo>
                    <a:pt x="786904" y="273050"/>
                  </a:lnTo>
                  <a:lnTo>
                    <a:pt x="787044" y="274320"/>
                  </a:lnTo>
                  <a:lnTo>
                    <a:pt x="787107" y="275590"/>
                  </a:lnTo>
                  <a:lnTo>
                    <a:pt x="786257" y="276860"/>
                  </a:lnTo>
                  <a:lnTo>
                    <a:pt x="785012" y="278130"/>
                  </a:lnTo>
                  <a:lnTo>
                    <a:pt x="784771" y="279400"/>
                  </a:lnTo>
                  <a:lnTo>
                    <a:pt x="784999" y="279400"/>
                  </a:lnTo>
                  <a:lnTo>
                    <a:pt x="786104" y="281940"/>
                  </a:lnTo>
                  <a:lnTo>
                    <a:pt x="784694" y="285750"/>
                  </a:lnTo>
                  <a:lnTo>
                    <a:pt x="781939" y="287020"/>
                  </a:lnTo>
                  <a:lnTo>
                    <a:pt x="782129" y="287020"/>
                  </a:lnTo>
                  <a:lnTo>
                    <a:pt x="782281" y="288290"/>
                  </a:lnTo>
                  <a:lnTo>
                    <a:pt x="782510" y="290830"/>
                  </a:lnTo>
                  <a:lnTo>
                    <a:pt x="781761" y="292100"/>
                  </a:lnTo>
                  <a:lnTo>
                    <a:pt x="780491" y="293370"/>
                  </a:lnTo>
                  <a:lnTo>
                    <a:pt x="780808" y="293370"/>
                  </a:lnTo>
                  <a:lnTo>
                    <a:pt x="781062" y="294640"/>
                  </a:lnTo>
                  <a:lnTo>
                    <a:pt x="781850" y="295910"/>
                  </a:lnTo>
                  <a:lnTo>
                    <a:pt x="780948" y="298450"/>
                  </a:lnTo>
                  <a:lnTo>
                    <a:pt x="779703" y="298958"/>
                  </a:lnTo>
                  <a:lnTo>
                    <a:pt x="781773" y="300990"/>
                  </a:lnTo>
                  <a:lnTo>
                    <a:pt x="782256" y="303530"/>
                  </a:lnTo>
                  <a:lnTo>
                    <a:pt x="786345" y="303530"/>
                  </a:lnTo>
                  <a:lnTo>
                    <a:pt x="787895" y="304800"/>
                  </a:lnTo>
                  <a:lnTo>
                    <a:pt x="787996" y="308610"/>
                  </a:lnTo>
                  <a:lnTo>
                    <a:pt x="786523" y="309880"/>
                  </a:lnTo>
                  <a:lnTo>
                    <a:pt x="783056" y="309880"/>
                  </a:lnTo>
                  <a:lnTo>
                    <a:pt x="781748" y="308610"/>
                  </a:lnTo>
                  <a:lnTo>
                    <a:pt x="781367" y="307340"/>
                  </a:lnTo>
                  <a:lnTo>
                    <a:pt x="780757" y="307340"/>
                  </a:lnTo>
                  <a:lnTo>
                    <a:pt x="779830" y="308610"/>
                  </a:lnTo>
                  <a:lnTo>
                    <a:pt x="778776" y="308610"/>
                  </a:lnTo>
                  <a:lnTo>
                    <a:pt x="778344" y="311150"/>
                  </a:lnTo>
                  <a:lnTo>
                    <a:pt x="776897" y="312420"/>
                  </a:lnTo>
                  <a:lnTo>
                    <a:pt x="772591" y="313690"/>
                  </a:lnTo>
                  <a:lnTo>
                    <a:pt x="770394" y="313690"/>
                  </a:lnTo>
                  <a:lnTo>
                    <a:pt x="771512" y="318770"/>
                  </a:lnTo>
                  <a:lnTo>
                    <a:pt x="769505" y="322580"/>
                  </a:lnTo>
                  <a:lnTo>
                    <a:pt x="764641" y="322580"/>
                  </a:lnTo>
                  <a:lnTo>
                    <a:pt x="764247" y="323850"/>
                  </a:lnTo>
                  <a:lnTo>
                    <a:pt x="763600" y="325120"/>
                  </a:lnTo>
                  <a:lnTo>
                    <a:pt x="762762" y="325120"/>
                  </a:lnTo>
                  <a:lnTo>
                    <a:pt x="764743" y="326390"/>
                  </a:lnTo>
                  <a:lnTo>
                    <a:pt x="766419" y="327609"/>
                  </a:lnTo>
                  <a:lnTo>
                    <a:pt x="767702" y="331470"/>
                  </a:lnTo>
                  <a:lnTo>
                    <a:pt x="766089" y="334010"/>
                  </a:lnTo>
                  <a:lnTo>
                    <a:pt x="762469" y="335280"/>
                  </a:lnTo>
                  <a:lnTo>
                    <a:pt x="760349" y="335280"/>
                  </a:lnTo>
                  <a:lnTo>
                    <a:pt x="760133" y="336550"/>
                  </a:lnTo>
                  <a:lnTo>
                    <a:pt x="763803" y="336550"/>
                  </a:lnTo>
                  <a:lnTo>
                    <a:pt x="765695" y="337820"/>
                  </a:lnTo>
                  <a:lnTo>
                    <a:pt x="766787" y="340360"/>
                  </a:lnTo>
                  <a:lnTo>
                    <a:pt x="765784" y="342900"/>
                  </a:lnTo>
                  <a:lnTo>
                    <a:pt x="764006" y="342900"/>
                  </a:lnTo>
                  <a:lnTo>
                    <a:pt x="763701" y="344170"/>
                  </a:lnTo>
                  <a:lnTo>
                    <a:pt x="763092" y="345440"/>
                  </a:lnTo>
                  <a:lnTo>
                    <a:pt x="762228" y="346710"/>
                  </a:lnTo>
                  <a:lnTo>
                    <a:pt x="762990" y="346710"/>
                  </a:lnTo>
                  <a:lnTo>
                    <a:pt x="763562" y="347980"/>
                  </a:lnTo>
                  <a:lnTo>
                    <a:pt x="764019" y="350520"/>
                  </a:lnTo>
                  <a:lnTo>
                    <a:pt x="762774" y="351790"/>
                  </a:lnTo>
                  <a:lnTo>
                    <a:pt x="760171" y="351790"/>
                  </a:lnTo>
                  <a:lnTo>
                    <a:pt x="759574" y="353060"/>
                  </a:lnTo>
                  <a:lnTo>
                    <a:pt x="754113" y="353060"/>
                  </a:lnTo>
                  <a:lnTo>
                    <a:pt x="753059" y="350520"/>
                  </a:lnTo>
                  <a:lnTo>
                    <a:pt x="750633" y="350520"/>
                  </a:lnTo>
                  <a:lnTo>
                    <a:pt x="748525" y="349250"/>
                  </a:lnTo>
                  <a:lnTo>
                    <a:pt x="747814" y="345440"/>
                  </a:lnTo>
                  <a:lnTo>
                    <a:pt x="745007" y="344170"/>
                  </a:lnTo>
                  <a:lnTo>
                    <a:pt x="744042" y="343623"/>
                  </a:lnTo>
                  <a:lnTo>
                    <a:pt x="744042" y="347980"/>
                  </a:lnTo>
                  <a:lnTo>
                    <a:pt x="742810" y="350520"/>
                  </a:lnTo>
                  <a:lnTo>
                    <a:pt x="740676" y="351790"/>
                  </a:lnTo>
                  <a:lnTo>
                    <a:pt x="740092" y="353060"/>
                  </a:lnTo>
                  <a:lnTo>
                    <a:pt x="738987" y="354330"/>
                  </a:lnTo>
                  <a:lnTo>
                    <a:pt x="734009" y="354330"/>
                  </a:lnTo>
                  <a:lnTo>
                    <a:pt x="732790" y="353060"/>
                  </a:lnTo>
                  <a:lnTo>
                    <a:pt x="731608" y="353060"/>
                  </a:lnTo>
                  <a:lnTo>
                    <a:pt x="728179" y="354330"/>
                  </a:lnTo>
                  <a:lnTo>
                    <a:pt x="725576" y="353110"/>
                  </a:lnTo>
                  <a:lnTo>
                    <a:pt x="725576" y="356870"/>
                  </a:lnTo>
                  <a:lnTo>
                    <a:pt x="724204" y="359410"/>
                  </a:lnTo>
                  <a:lnTo>
                    <a:pt x="720496" y="359410"/>
                  </a:lnTo>
                  <a:lnTo>
                    <a:pt x="718858" y="358140"/>
                  </a:lnTo>
                  <a:lnTo>
                    <a:pt x="718515" y="354330"/>
                  </a:lnTo>
                  <a:lnTo>
                    <a:pt x="719886" y="353060"/>
                  </a:lnTo>
                  <a:lnTo>
                    <a:pt x="723595" y="351790"/>
                  </a:lnTo>
                  <a:lnTo>
                    <a:pt x="725233" y="353060"/>
                  </a:lnTo>
                  <a:lnTo>
                    <a:pt x="725576" y="356870"/>
                  </a:lnTo>
                  <a:lnTo>
                    <a:pt x="725576" y="353110"/>
                  </a:lnTo>
                  <a:lnTo>
                    <a:pt x="725157" y="351790"/>
                  </a:lnTo>
                  <a:lnTo>
                    <a:pt x="724827" y="350520"/>
                  </a:lnTo>
                  <a:lnTo>
                    <a:pt x="724509" y="349250"/>
                  </a:lnTo>
                  <a:lnTo>
                    <a:pt x="724192" y="347980"/>
                  </a:lnTo>
                  <a:lnTo>
                    <a:pt x="725843" y="344170"/>
                  </a:lnTo>
                  <a:lnTo>
                    <a:pt x="731850" y="344170"/>
                  </a:lnTo>
                  <a:lnTo>
                    <a:pt x="733044" y="345440"/>
                  </a:lnTo>
                  <a:lnTo>
                    <a:pt x="734034" y="345440"/>
                  </a:lnTo>
                  <a:lnTo>
                    <a:pt x="734631" y="344170"/>
                  </a:lnTo>
                  <a:lnTo>
                    <a:pt x="735749" y="342900"/>
                  </a:lnTo>
                  <a:lnTo>
                    <a:pt x="732358" y="342900"/>
                  </a:lnTo>
                  <a:lnTo>
                    <a:pt x="730618" y="341630"/>
                  </a:lnTo>
                  <a:lnTo>
                    <a:pt x="729996" y="337820"/>
                  </a:lnTo>
                  <a:lnTo>
                    <a:pt x="731227" y="336550"/>
                  </a:lnTo>
                  <a:lnTo>
                    <a:pt x="734910" y="336550"/>
                  </a:lnTo>
                  <a:lnTo>
                    <a:pt x="736650" y="337820"/>
                  </a:lnTo>
                  <a:lnTo>
                    <a:pt x="737260" y="340360"/>
                  </a:lnTo>
                  <a:lnTo>
                    <a:pt x="736079" y="342798"/>
                  </a:lnTo>
                  <a:lnTo>
                    <a:pt x="739990" y="341630"/>
                  </a:lnTo>
                  <a:lnTo>
                    <a:pt x="742734" y="342900"/>
                  </a:lnTo>
                  <a:lnTo>
                    <a:pt x="744042" y="347980"/>
                  </a:lnTo>
                  <a:lnTo>
                    <a:pt x="744042" y="343623"/>
                  </a:lnTo>
                  <a:lnTo>
                    <a:pt x="742772" y="342900"/>
                  </a:lnTo>
                  <a:lnTo>
                    <a:pt x="742657" y="341630"/>
                  </a:lnTo>
                  <a:lnTo>
                    <a:pt x="742429" y="339090"/>
                  </a:lnTo>
                  <a:lnTo>
                    <a:pt x="742289" y="337616"/>
                  </a:lnTo>
                  <a:lnTo>
                    <a:pt x="742099" y="337820"/>
                  </a:lnTo>
                  <a:lnTo>
                    <a:pt x="740270" y="337820"/>
                  </a:lnTo>
                  <a:lnTo>
                    <a:pt x="738428" y="339090"/>
                  </a:lnTo>
                  <a:lnTo>
                    <a:pt x="736701" y="337820"/>
                  </a:lnTo>
                  <a:lnTo>
                    <a:pt x="736498" y="336550"/>
                  </a:lnTo>
                  <a:lnTo>
                    <a:pt x="736295" y="335280"/>
                  </a:lnTo>
                  <a:lnTo>
                    <a:pt x="736092" y="334010"/>
                  </a:lnTo>
                  <a:lnTo>
                    <a:pt x="737336" y="331470"/>
                  </a:lnTo>
                  <a:lnTo>
                    <a:pt x="741019" y="331470"/>
                  </a:lnTo>
                  <a:lnTo>
                    <a:pt x="742746" y="332740"/>
                  </a:lnTo>
                  <a:lnTo>
                    <a:pt x="743127" y="335140"/>
                  </a:lnTo>
                  <a:lnTo>
                    <a:pt x="744702" y="332740"/>
                  </a:lnTo>
                  <a:lnTo>
                    <a:pt x="748284" y="332740"/>
                  </a:lnTo>
                  <a:lnTo>
                    <a:pt x="747953" y="331470"/>
                  </a:lnTo>
                  <a:lnTo>
                    <a:pt x="747153" y="330200"/>
                  </a:lnTo>
                  <a:lnTo>
                    <a:pt x="747623" y="328930"/>
                  </a:lnTo>
                  <a:lnTo>
                    <a:pt x="748068" y="327698"/>
                  </a:lnTo>
                  <a:lnTo>
                    <a:pt x="744689" y="328930"/>
                  </a:lnTo>
                  <a:lnTo>
                    <a:pt x="740638" y="328930"/>
                  </a:lnTo>
                  <a:lnTo>
                    <a:pt x="738352" y="327698"/>
                  </a:lnTo>
                  <a:lnTo>
                    <a:pt x="737184" y="322580"/>
                  </a:lnTo>
                  <a:lnTo>
                    <a:pt x="738136" y="321310"/>
                  </a:lnTo>
                  <a:lnTo>
                    <a:pt x="739775" y="320128"/>
                  </a:lnTo>
                  <a:lnTo>
                    <a:pt x="735088" y="321310"/>
                  </a:lnTo>
                  <a:lnTo>
                    <a:pt x="733082" y="320040"/>
                  </a:lnTo>
                  <a:lnTo>
                    <a:pt x="732701" y="318770"/>
                  </a:lnTo>
                  <a:lnTo>
                    <a:pt x="732320" y="317500"/>
                  </a:lnTo>
                  <a:lnTo>
                    <a:pt x="731812" y="317500"/>
                  </a:lnTo>
                  <a:lnTo>
                    <a:pt x="731037" y="318770"/>
                  </a:lnTo>
                  <a:lnTo>
                    <a:pt x="728268" y="318770"/>
                  </a:lnTo>
                  <a:lnTo>
                    <a:pt x="726694" y="317627"/>
                  </a:lnTo>
                  <a:lnTo>
                    <a:pt x="726694" y="327609"/>
                  </a:lnTo>
                  <a:lnTo>
                    <a:pt x="725766" y="328930"/>
                  </a:lnTo>
                  <a:lnTo>
                    <a:pt x="723582" y="330200"/>
                  </a:lnTo>
                  <a:lnTo>
                    <a:pt x="723112" y="330200"/>
                  </a:lnTo>
                  <a:lnTo>
                    <a:pt x="723328" y="332740"/>
                  </a:lnTo>
                  <a:lnTo>
                    <a:pt x="721969" y="334010"/>
                  </a:lnTo>
                  <a:lnTo>
                    <a:pt x="718908" y="335280"/>
                  </a:lnTo>
                  <a:lnTo>
                    <a:pt x="717854" y="334010"/>
                  </a:lnTo>
                  <a:lnTo>
                    <a:pt x="715403" y="334010"/>
                  </a:lnTo>
                  <a:lnTo>
                    <a:pt x="713689" y="332740"/>
                  </a:lnTo>
                  <a:lnTo>
                    <a:pt x="713359" y="331266"/>
                  </a:lnTo>
                  <a:lnTo>
                    <a:pt x="713359" y="339090"/>
                  </a:lnTo>
                  <a:lnTo>
                    <a:pt x="711860" y="341630"/>
                  </a:lnTo>
                  <a:lnTo>
                    <a:pt x="708139" y="341630"/>
                  </a:lnTo>
                  <a:lnTo>
                    <a:pt x="706615" y="339090"/>
                  </a:lnTo>
                  <a:lnTo>
                    <a:pt x="706602" y="337820"/>
                  </a:lnTo>
                  <a:lnTo>
                    <a:pt x="706577" y="335280"/>
                  </a:lnTo>
                  <a:lnTo>
                    <a:pt x="708063" y="334010"/>
                  </a:lnTo>
                  <a:lnTo>
                    <a:pt x="704659" y="334010"/>
                  </a:lnTo>
                  <a:lnTo>
                    <a:pt x="704875" y="335280"/>
                  </a:lnTo>
                  <a:lnTo>
                    <a:pt x="703884" y="336550"/>
                  </a:lnTo>
                  <a:lnTo>
                    <a:pt x="700417" y="337820"/>
                  </a:lnTo>
                  <a:lnTo>
                    <a:pt x="699274" y="337032"/>
                  </a:lnTo>
                  <a:lnTo>
                    <a:pt x="699274" y="346710"/>
                  </a:lnTo>
                  <a:lnTo>
                    <a:pt x="697903" y="347980"/>
                  </a:lnTo>
                  <a:lnTo>
                    <a:pt x="696887" y="348335"/>
                  </a:lnTo>
                  <a:lnTo>
                    <a:pt x="696887" y="384810"/>
                  </a:lnTo>
                  <a:lnTo>
                    <a:pt x="695756" y="387350"/>
                  </a:lnTo>
                  <a:lnTo>
                    <a:pt x="692137" y="387350"/>
                  </a:lnTo>
                  <a:lnTo>
                    <a:pt x="690321" y="386080"/>
                  </a:lnTo>
                  <a:lnTo>
                    <a:pt x="689457" y="383540"/>
                  </a:lnTo>
                  <a:lnTo>
                    <a:pt x="690575" y="381000"/>
                  </a:lnTo>
                  <a:lnTo>
                    <a:pt x="696023" y="381000"/>
                  </a:lnTo>
                  <a:lnTo>
                    <a:pt x="696455" y="383540"/>
                  </a:lnTo>
                  <a:lnTo>
                    <a:pt x="696887" y="384810"/>
                  </a:lnTo>
                  <a:lnTo>
                    <a:pt x="696887" y="348335"/>
                  </a:lnTo>
                  <a:lnTo>
                    <a:pt x="694194" y="349250"/>
                  </a:lnTo>
                  <a:lnTo>
                    <a:pt x="692556" y="347980"/>
                  </a:lnTo>
                  <a:lnTo>
                    <a:pt x="692213" y="344170"/>
                  </a:lnTo>
                  <a:lnTo>
                    <a:pt x="692899" y="342900"/>
                  </a:lnTo>
                  <a:lnTo>
                    <a:pt x="693572" y="341630"/>
                  </a:lnTo>
                  <a:lnTo>
                    <a:pt x="697293" y="341630"/>
                  </a:lnTo>
                  <a:lnTo>
                    <a:pt x="698931" y="342900"/>
                  </a:lnTo>
                  <a:lnTo>
                    <a:pt x="699274" y="346710"/>
                  </a:lnTo>
                  <a:lnTo>
                    <a:pt x="699274" y="337032"/>
                  </a:lnTo>
                  <a:lnTo>
                    <a:pt x="698576" y="336550"/>
                  </a:lnTo>
                  <a:lnTo>
                    <a:pt x="697649" y="334010"/>
                  </a:lnTo>
                  <a:lnTo>
                    <a:pt x="698728" y="331470"/>
                  </a:lnTo>
                  <a:lnTo>
                    <a:pt x="701522" y="330200"/>
                  </a:lnTo>
                  <a:lnTo>
                    <a:pt x="702500" y="331470"/>
                  </a:lnTo>
                  <a:lnTo>
                    <a:pt x="703287" y="331470"/>
                  </a:lnTo>
                  <a:lnTo>
                    <a:pt x="703059" y="330200"/>
                  </a:lnTo>
                  <a:lnTo>
                    <a:pt x="704253" y="327660"/>
                  </a:lnTo>
                  <a:lnTo>
                    <a:pt x="707885" y="327660"/>
                  </a:lnTo>
                  <a:lnTo>
                    <a:pt x="709625" y="328930"/>
                  </a:lnTo>
                  <a:lnTo>
                    <a:pt x="710247" y="332740"/>
                  </a:lnTo>
                  <a:lnTo>
                    <a:pt x="709002" y="334010"/>
                  </a:lnTo>
                  <a:lnTo>
                    <a:pt x="711784" y="334010"/>
                  </a:lnTo>
                  <a:lnTo>
                    <a:pt x="713308" y="335280"/>
                  </a:lnTo>
                  <a:lnTo>
                    <a:pt x="713359" y="339090"/>
                  </a:lnTo>
                  <a:lnTo>
                    <a:pt x="713359" y="331266"/>
                  </a:lnTo>
                  <a:lnTo>
                    <a:pt x="712838" y="328930"/>
                  </a:lnTo>
                  <a:lnTo>
                    <a:pt x="713955" y="327660"/>
                  </a:lnTo>
                  <a:lnTo>
                    <a:pt x="717118" y="326390"/>
                  </a:lnTo>
                  <a:lnTo>
                    <a:pt x="718464" y="327660"/>
                  </a:lnTo>
                  <a:lnTo>
                    <a:pt x="719721" y="327660"/>
                  </a:lnTo>
                  <a:lnTo>
                    <a:pt x="719112" y="326390"/>
                  </a:lnTo>
                  <a:lnTo>
                    <a:pt x="720039" y="323850"/>
                  </a:lnTo>
                  <a:lnTo>
                    <a:pt x="723557" y="322580"/>
                  </a:lnTo>
                  <a:lnTo>
                    <a:pt x="725487" y="323850"/>
                  </a:lnTo>
                  <a:lnTo>
                    <a:pt x="726694" y="327609"/>
                  </a:lnTo>
                  <a:lnTo>
                    <a:pt x="726694" y="317627"/>
                  </a:lnTo>
                  <a:lnTo>
                    <a:pt x="726528" y="317500"/>
                  </a:lnTo>
                  <a:lnTo>
                    <a:pt x="725906" y="313690"/>
                  </a:lnTo>
                  <a:lnTo>
                    <a:pt x="727138" y="312420"/>
                  </a:lnTo>
                  <a:lnTo>
                    <a:pt x="731697" y="312420"/>
                  </a:lnTo>
                  <a:lnTo>
                    <a:pt x="732409" y="313690"/>
                  </a:lnTo>
                  <a:lnTo>
                    <a:pt x="733120" y="312420"/>
                  </a:lnTo>
                  <a:lnTo>
                    <a:pt x="734593" y="311150"/>
                  </a:lnTo>
                  <a:lnTo>
                    <a:pt x="739241" y="309880"/>
                  </a:lnTo>
                  <a:lnTo>
                    <a:pt x="741692" y="312420"/>
                  </a:lnTo>
                  <a:lnTo>
                    <a:pt x="742200" y="317500"/>
                  </a:lnTo>
                  <a:lnTo>
                    <a:pt x="741184" y="318770"/>
                  </a:lnTo>
                  <a:lnTo>
                    <a:pt x="743369" y="318770"/>
                  </a:lnTo>
                  <a:lnTo>
                    <a:pt x="743419" y="317500"/>
                  </a:lnTo>
                  <a:lnTo>
                    <a:pt x="744359" y="316230"/>
                  </a:lnTo>
                  <a:lnTo>
                    <a:pt x="747649" y="314960"/>
                  </a:lnTo>
                  <a:lnTo>
                    <a:pt x="749490" y="316230"/>
                  </a:lnTo>
                  <a:lnTo>
                    <a:pt x="750328" y="320040"/>
                  </a:lnTo>
                  <a:lnTo>
                    <a:pt x="749731" y="321310"/>
                  </a:lnTo>
                  <a:lnTo>
                    <a:pt x="748601" y="321310"/>
                  </a:lnTo>
                  <a:lnTo>
                    <a:pt x="748741" y="322580"/>
                  </a:lnTo>
                  <a:lnTo>
                    <a:pt x="749033" y="322580"/>
                  </a:lnTo>
                  <a:lnTo>
                    <a:pt x="749757" y="325120"/>
                  </a:lnTo>
                  <a:lnTo>
                    <a:pt x="748207" y="327609"/>
                  </a:lnTo>
                  <a:lnTo>
                    <a:pt x="751611" y="326390"/>
                  </a:lnTo>
                  <a:lnTo>
                    <a:pt x="753465" y="327609"/>
                  </a:lnTo>
                  <a:lnTo>
                    <a:pt x="754748" y="331470"/>
                  </a:lnTo>
                  <a:lnTo>
                    <a:pt x="753808" y="332740"/>
                  </a:lnTo>
                  <a:lnTo>
                    <a:pt x="751954" y="334010"/>
                  </a:lnTo>
                  <a:lnTo>
                    <a:pt x="753033" y="334010"/>
                  </a:lnTo>
                  <a:lnTo>
                    <a:pt x="754024" y="335280"/>
                  </a:lnTo>
                  <a:lnTo>
                    <a:pt x="754519" y="336550"/>
                  </a:lnTo>
                  <a:lnTo>
                    <a:pt x="755446" y="336550"/>
                  </a:lnTo>
                  <a:lnTo>
                    <a:pt x="754735" y="335280"/>
                  </a:lnTo>
                  <a:lnTo>
                    <a:pt x="754265" y="335280"/>
                  </a:lnTo>
                  <a:lnTo>
                    <a:pt x="754227" y="332740"/>
                  </a:lnTo>
                  <a:lnTo>
                    <a:pt x="755535" y="330200"/>
                  </a:lnTo>
                  <a:lnTo>
                    <a:pt x="757212" y="330200"/>
                  </a:lnTo>
                  <a:lnTo>
                    <a:pt x="757199" y="328930"/>
                  </a:lnTo>
                  <a:lnTo>
                    <a:pt x="757732" y="327698"/>
                  </a:lnTo>
                  <a:lnTo>
                    <a:pt x="758736" y="326390"/>
                  </a:lnTo>
                  <a:lnTo>
                    <a:pt x="755840" y="326390"/>
                  </a:lnTo>
                  <a:lnTo>
                    <a:pt x="753300" y="325120"/>
                  </a:lnTo>
                  <a:lnTo>
                    <a:pt x="752386" y="318770"/>
                  </a:lnTo>
                  <a:lnTo>
                    <a:pt x="753478" y="317500"/>
                  </a:lnTo>
                  <a:lnTo>
                    <a:pt x="755396" y="316230"/>
                  </a:lnTo>
                  <a:lnTo>
                    <a:pt x="755281" y="314960"/>
                  </a:lnTo>
                  <a:lnTo>
                    <a:pt x="755065" y="312420"/>
                  </a:lnTo>
                  <a:lnTo>
                    <a:pt x="756285" y="311150"/>
                  </a:lnTo>
                  <a:lnTo>
                    <a:pt x="757516" y="309880"/>
                  </a:lnTo>
                  <a:lnTo>
                    <a:pt x="761542" y="308610"/>
                  </a:lnTo>
                  <a:lnTo>
                    <a:pt x="762762" y="308610"/>
                  </a:lnTo>
                  <a:lnTo>
                    <a:pt x="762000" y="306070"/>
                  </a:lnTo>
                  <a:lnTo>
                    <a:pt x="762787" y="304800"/>
                  </a:lnTo>
                  <a:lnTo>
                    <a:pt x="763574" y="303530"/>
                  </a:lnTo>
                  <a:lnTo>
                    <a:pt x="767219" y="302260"/>
                  </a:lnTo>
                  <a:lnTo>
                    <a:pt x="764324" y="299720"/>
                  </a:lnTo>
                  <a:lnTo>
                    <a:pt x="763244" y="293370"/>
                  </a:lnTo>
                  <a:lnTo>
                    <a:pt x="765467" y="290830"/>
                  </a:lnTo>
                  <a:lnTo>
                    <a:pt x="769302" y="289560"/>
                  </a:lnTo>
                  <a:lnTo>
                    <a:pt x="770267" y="289560"/>
                  </a:lnTo>
                  <a:lnTo>
                    <a:pt x="770128" y="288290"/>
                  </a:lnTo>
                  <a:lnTo>
                    <a:pt x="770509" y="287020"/>
                  </a:lnTo>
                  <a:lnTo>
                    <a:pt x="771194" y="285750"/>
                  </a:lnTo>
                  <a:lnTo>
                    <a:pt x="770877" y="285750"/>
                  </a:lnTo>
                  <a:lnTo>
                    <a:pt x="770597" y="284480"/>
                  </a:lnTo>
                  <a:lnTo>
                    <a:pt x="769912" y="281940"/>
                  </a:lnTo>
                  <a:lnTo>
                    <a:pt x="771080" y="279400"/>
                  </a:lnTo>
                  <a:lnTo>
                    <a:pt x="773074" y="278130"/>
                  </a:lnTo>
                  <a:lnTo>
                    <a:pt x="772883" y="278130"/>
                  </a:lnTo>
                  <a:lnTo>
                    <a:pt x="772325" y="274320"/>
                  </a:lnTo>
                  <a:lnTo>
                    <a:pt x="774128" y="271780"/>
                  </a:lnTo>
                  <a:lnTo>
                    <a:pt x="776947" y="270510"/>
                  </a:lnTo>
                  <a:lnTo>
                    <a:pt x="776732" y="270510"/>
                  </a:lnTo>
                  <a:lnTo>
                    <a:pt x="776109" y="266700"/>
                  </a:lnTo>
                  <a:lnTo>
                    <a:pt x="778332" y="264160"/>
                  </a:lnTo>
                  <a:lnTo>
                    <a:pt x="782942" y="262890"/>
                  </a:lnTo>
                  <a:lnTo>
                    <a:pt x="783691" y="262890"/>
                  </a:lnTo>
                  <a:lnTo>
                    <a:pt x="781862" y="261620"/>
                  </a:lnTo>
                  <a:lnTo>
                    <a:pt x="781126" y="257810"/>
                  </a:lnTo>
                  <a:lnTo>
                    <a:pt x="781646" y="256540"/>
                  </a:lnTo>
                  <a:lnTo>
                    <a:pt x="782637" y="256540"/>
                  </a:lnTo>
                  <a:lnTo>
                    <a:pt x="782307" y="255270"/>
                  </a:lnTo>
                  <a:lnTo>
                    <a:pt x="782015" y="255270"/>
                  </a:lnTo>
                  <a:lnTo>
                    <a:pt x="781367" y="252996"/>
                  </a:lnTo>
                  <a:lnTo>
                    <a:pt x="781367" y="251929"/>
                  </a:lnTo>
                  <a:lnTo>
                    <a:pt x="781431" y="251460"/>
                  </a:lnTo>
                  <a:lnTo>
                    <a:pt x="782078" y="250190"/>
                  </a:lnTo>
                  <a:lnTo>
                    <a:pt x="781621" y="248920"/>
                  </a:lnTo>
                  <a:lnTo>
                    <a:pt x="781329" y="248920"/>
                  </a:lnTo>
                  <a:lnTo>
                    <a:pt x="781304" y="247650"/>
                  </a:lnTo>
                  <a:lnTo>
                    <a:pt x="781253" y="245529"/>
                  </a:lnTo>
                  <a:lnTo>
                    <a:pt x="780389" y="246380"/>
                  </a:lnTo>
                  <a:lnTo>
                    <a:pt x="778052" y="246380"/>
                  </a:lnTo>
                  <a:lnTo>
                    <a:pt x="775944" y="247650"/>
                  </a:lnTo>
                  <a:lnTo>
                    <a:pt x="775093" y="247078"/>
                  </a:lnTo>
                  <a:lnTo>
                    <a:pt x="775855" y="251460"/>
                  </a:lnTo>
                  <a:lnTo>
                    <a:pt x="774255" y="254000"/>
                  </a:lnTo>
                  <a:lnTo>
                    <a:pt x="771842" y="255270"/>
                  </a:lnTo>
                  <a:lnTo>
                    <a:pt x="771804" y="256540"/>
                  </a:lnTo>
                  <a:lnTo>
                    <a:pt x="770750" y="257810"/>
                  </a:lnTo>
                  <a:lnTo>
                    <a:pt x="769200" y="257810"/>
                  </a:lnTo>
                  <a:lnTo>
                    <a:pt x="769899" y="259080"/>
                  </a:lnTo>
                  <a:lnTo>
                    <a:pt x="770509" y="259080"/>
                  </a:lnTo>
                  <a:lnTo>
                    <a:pt x="771563" y="262890"/>
                  </a:lnTo>
                  <a:lnTo>
                    <a:pt x="770750" y="264160"/>
                  </a:lnTo>
                  <a:lnTo>
                    <a:pt x="769048" y="265430"/>
                  </a:lnTo>
                  <a:lnTo>
                    <a:pt x="769886" y="266700"/>
                  </a:lnTo>
                  <a:lnTo>
                    <a:pt x="770483" y="267970"/>
                  </a:lnTo>
                  <a:lnTo>
                    <a:pt x="770851" y="271780"/>
                  </a:lnTo>
                  <a:lnTo>
                    <a:pt x="768819" y="274320"/>
                  </a:lnTo>
                  <a:lnTo>
                    <a:pt x="764895" y="274320"/>
                  </a:lnTo>
                  <a:lnTo>
                    <a:pt x="765086" y="276860"/>
                  </a:lnTo>
                  <a:lnTo>
                    <a:pt x="763371" y="279400"/>
                  </a:lnTo>
                  <a:lnTo>
                    <a:pt x="761314" y="279400"/>
                  </a:lnTo>
                  <a:lnTo>
                    <a:pt x="761314" y="288290"/>
                  </a:lnTo>
                  <a:lnTo>
                    <a:pt x="760272" y="290830"/>
                  </a:lnTo>
                  <a:lnTo>
                    <a:pt x="758228" y="292100"/>
                  </a:lnTo>
                  <a:lnTo>
                    <a:pt x="758393" y="293370"/>
                  </a:lnTo>
                  <a:lnTo>
                    <a:pt x="757859" y="294640"/>
                  </a:lnTo>
                  <a:lnTo>
                    <a:pt x="756932" y="295910"/>
                  </a:lnTo>
                  <a:lnTo>
                    <a:pt x="756843" y="297180"/>
                  </a:lnTo>
                  <a:lnTo>
                    <a:pt x="756259" y="297180"/>
                  </a:lnTo>
                  <a:lnTo>
                    <a:pt x="756323" y="298450"/>
                  </a:lnTo>
                  <a:lnTo>
                    <a:pt x="756958" y="300990"/>
                  </a:lnTo>
                  <a:lnTo>
                    <a:pt x="755294" y="303530"/>
                  </a:lnTo>
                  <a:lnTo>
                    <a:pt x="750976" y="304800"/>
                  </a:lnTo>
                  <a:lnTo>
                    <a:pt x="749401" y="303530"/>
                  </a:lnTo>
                  <a:lnTo>
                    <a:pt x="748220" y="302260"/>
                  </a:lnTo>
                  <a:lnTo>
                    <a:pt x="747649" y="303530"/>
                  </a:lnTo>
                  <a:lnTo>
                    <a:pt x="743572" y="303530"/>
                  </a:lnTo>
                  <a:lnTo>
                    <a:pt x="745490" y="304800"/>
                  </a:lnTo>
                  <a:lnTo>
                    <a:pt x="746709" y="307340"/>
                  </a:lnTo>
                  <a:lnTo>
                    <a:pt x="745769" y="309880"/>
                  </a:lnTo>
                  <a:lnTo>
                    <a:pt x="742251" y="311150"/>
                  </a:lnTo>
                  <a:lnTo>
                    <a:pt x="740333" y="309880"/>
                  </a:lnTo>
                  <a:lnTo>
                    <a:pt x="739927" y="308610"/>
                  </a:lnTo>
                  <a:lnTo>
                    <a:pt x="739114" y="306070"/>
                  </a:lnTo>
                  <a:lnTo>
                    <a:pt x="740054" y="304800"/>
                  </a:lnTo>
                  <a:lnTo>
                    <a:pt x="741807" y="303530"/>
                  </a:lnTo>
                  <a:lnTo>
                    <a:pt x="743534" y="303530"/>
                  </a:lnTo>
                  <a:lnTo>
                    <a:pt x="740943" y="302260"/>
                  </a:lnTo>
                  <a:lnTo>
                    <a:pt x="740257" y="298450"/>
                  </a:lnTo>
                  <a:lnTo>
                    <a:pt x="740029" y="297180"/>
                  </a:lnTo>
                  <a:lnTo>
                    <a:pt x="741870" y="294640"/>
                  </a:lnTo>
                  <a:lnTo>
                    <a:pt x="745020" y="293370"/>
                  </a:lnTo>
                  <a:lnTo>
                    <a:pt x="745807" y="293370"/>
                  </a:lnTo>
                  <a:lnTo>
                    <a:pt x="745985" y="292100"/>
                  </a:lnTo>
                  <a:lnTo>
                    <a:pt x="746925" y="290830"/>
                  </a:lnTo>
                  <a:lnTo>
                    <a:pt x="748677" y="290830"/>
                  </a:lnTo>
                  <a:lnTo>
                    <a:pt x="749122" y="289560"/>
                  </a:lnTo>
                  <a:lnTo>
                    <a:pt x="749858" y="289560"/>
                  </a:lnTo>
                  <a:lnTo>
                    <a:pt x="750862" y="288290"/>
                  </a:lnTo>
                  <a:lnTo>
                    <a:pt x="750671" y="285750"/>
                  </a:lnTo>
                  <a:lnTo>
                    <a:pt x="751903" y="284480"/>
                  </a:lnTo>
                  <a:lnTo>
                    <a:pt x="754329" y="283210"/>
                  </a:lnTo>
                  <a:lnTo>
                    <a:pt x="756754" y="281940"/>
                  </a:lnTo>
                  <a:lnTo>
                    <a:pt x="759612" y="283210"/>
                  </a:lnTo>
                  <a:lnTo>
                    <a:pt x="761314" y="288290"/>
                  </a:lnTo>
                  <a:lnTo>
                    <a:pt x="761314" y="279400"/>
                  </a:lnTo>
                  <a:lnTo>
                    <a:pt x="758063" y="279400"/>
                  </a:lnTo>
                  <a:lnTo>
                    <a:pt x="755472" y="278130"/>
                  </a:lnTo>
                  <a:lnTo>
                    <a:pt x="754964" y="275590"/>
                  </a:lnTo>
                  <a:lnTo>
                    <a:pt x="755027" y="274320"/>
                  </a:lnTo>
                  <a:lnTo>
                    <a:pt x="750925" y="274320"/>
                  </a:lnTo>
                  <a:lnTo>
                    <a:pt x="748309" y="275590"/>
                  </a:lnTo>
                  <a:lnTo>
                    <a:pt x="747661" y="275120"/>
                  </a:lnTo>
                  <a:lnTo>
                    <a:pt x="747661" y="289560"/>
                  </a:lnTo>
                  <a:lnTo>
                    <a:pt x="746188" y="290830"/>
                  </a:lnTo>
                  <a:lnTo>
                    <a:pt x="742467" y="290830"/>
                  </a:lnTo>
                  <a:lnTo>
                    <a:pt x="740918" y="289560"/>
                  </a:lnTo>
                  <a:lnTo>
                    <a:pt x="740816" y="285750"/>
                  </a:lnTo>
                  <a:lnTo>
                    <a:pt x="742289" y="284480"/>
                  </a:lnTo>
                  <a:lnTo>
                    <a:pt x="746010" y="284480"/>
                  </a:lnTo>
                  <a:lnTo>
                    <a:pt x="747560" y="285750"/>
                  </a:lnTo>
                  <a:lnTo>
                    <a:pt x="747661" y="289560"/>
                  </a:lnTo>
                  <a:lnTo>
                    <a:pt x="747661" y="275120"/>
                  </a:lnTo>
                  <a:lnTo>
                    <a:pt x="746569" y="274320"/>
                  </a:lnTo>
                  <a:lnTo>
                    <a:pt x="745959" y="270510"/>
                  </a:lnTo>
                  <a:lnTo>
                    <a:pt x="747191" y="267970"/>
                  </a:lnTo>
                  <a:lnTo>
                    <a:pt x="750976" y="267970"/>
                  </a:lnTo>
                  <a:lnTo>
                    <a:pt x="751700" y="269240"/>
                  </a:lnTo>
                  <a:lnTo>
                    <a:pt x="752119" y="267970"/>
                  </a:lnTo>
                  <a:lnTo>
                    <a:pt x="756526" y="267970"/>
                  </a:lnTo>
                  <a:lnTo>
                    <a:pt x="757186" y="270510"/>
                  </a:lnTo>
                  <a:lnTo>
                    <a:pt x="757631" y="269240"/>
                  </a:lnTo>
                  <a:lnTo>
                    <a:pt x="758380" y="267970"/>
                  </a:lnTo>
                  <a:lnTo>
                    <a:pt x="760768" y="267970"/>
                  </a:lnTo>
                  <a:lnTo>
                    <a:pt x="761034" y="266700"/>
                  </a:lnTo>
                  <a:lnTo>
                    <a:pt x="761707" y="266700"/>
                  </a:lnTo>
                  <a:lnTo>
                    <a:pt x="762647" y="265430"/>
                  </a:lnTo>
                  <a:lnTo>
                    <a:pt x="762457" y="265430"/>
                  </a:lnTo>
                  <a:lnTo>
                    <a:pt x="762127" y="264160"/>
                  </a:lnTo>
                  <a:lnTo>
                    <a:pt x="761542" y="265430"/>
                  </a:lnTo>
                  <a:lnTo>
                    <a:pt x="758952" y="265430"/>
                  </a:lnTo>
                  <a:lnTo>
                    <a:pt x="758520" y="266700"/>
                  </a:lnTo>
                  <a:lnTo>
                    <a:pt x="754265" y="266700"/>
                  </a:lnTo>
                  <a:lnTo>
                    <a:pt x="753008" y="262890"/>
                  </a:lnTo>
                  <a:lnTo>
                    <a:pt x="753910" y="260350"/>
                  </a:lnTo>
                  <a:lnTo>
                    <a:pt x="757301" y="260350"/>
                  </a:lnTo>
                  <a:lnTo>
                    <a:pt x="757897" y="259080"/>
                  </a:lnTo>
                  <a:lnTo>
                    <a:pt x="762406" y="259080"/>
                  </a:lnTo>
                  <a:lnTo>
                    <a:pt x="761466" y="257810"/>
                  </a:lnTo>
                  <a:lnTo>
                    <a:pt x="760768" y="256540"/>
                  </a:lnTo>
                  <a:lnTo>
                    <a:pt x="760323" y="254000"/>
                  </a:lnTo>
                  <a:lnTo>
                    <a:pt x="760095" y="252730"/>
                  </a:lnTo>
                  <a:lnTo>
                    <a:pt x="761936" y="250190"/>
                  </a:lnTo>
                  <a:lnTo>
                    <a:pt x="762063" y="250190"/>
                  </a:lnTo>
                  <a:lnTo>
                    <a:pt x="760234" y="248920"/>
                  </a:lnTo>
                  <a:lnTo>
                    <a:pt x="759663" y="246380"/>
                  </a:lnTo>
                  <a:lnTo>
                    <a:pt x="759371" y="245110"/>
                  </a:lnTo>
                  <a:lnTo>
                    <a:pt x="760488" y="243840"/>
                  </a:lnTo>
                  <a:lnTo>
                    <a:pt x="764120" y="242570"/>
                  </a:lnTo>
                  <a:lnTo>
                    <a:pt x="765937" y="243840"/>
                  </a:lnTo>
                  <a:lnTo>
                    <a:pt x="766533" y="246380"/>
                  </a:lnTo>
                  <a:lnTo>
                    <a:pt x="766457" y="247167"/>
                  </a:lnTo>
                  <a:lnTo>
                    <a:pt x="766902" y="246380"/>
                  </a:lnTo>
                  <a:lnTo>
                    <a:pt x="768096" y="245110"/>
                  </a:lnTo>
                  <a:lnTo>
                    <a:pt x="772375" y="245110"/>
                  </a:lnTo>
                  <a:lnTo>
                    <a:pt x="773709" y="245757"/>
                  </a:lnTo>
                  <a:lnTo>
                    <a:pt x="773391" y="245110"/>
                  </a:lnTo>
                  <a:lnTo>
                    <a:pt x="772756" y="243840"/>
                  </a:lnTo>
                  <a:lnTo>
                    <a:pt x="773201" y="242570"/>
                  </a:lnTo>
                  <a:lnTo>
                    <a:pt x="773658" y="241300"/>
                  </a:lnTo>
                  <a:lnTo>
                    <a:pt x="776084" y="241300"/>
                  </a:lnTo>
                  <a:lnTo>
                    <a:pt x="776579" y="240042"/>
                  </a:lnTo>
                  <a:lnTo>
                    <a:pt x="771448" y="241300"/>
                  </a:lnTo>
                  <a:lnTo>
                    <a:pt x="768591" y="240030"/>
                  </a:lnTo>
                  <a:lnTo>
                    <a:pt x="766775" y="234950"/>
                  </a:lnTo>
                  <a:lnTo>
                    <a:pt x="768172" y="232410"/>
                  </a:lnTo>
                  <a:lnTo>
                    <a:pt x="772452" y="231140"/>
                  </a:lnTo>
                  <a:lnTo>
                    <a:pt x="774141" y="231140"/>
                  </a:lnTo>
                  <a:lnTo>
                    <a:pt x="775335" y="232308"/>
                  </a:lnTo>
                  <a:lnTo>
                    <a:pt x="775182" y="231140"/>
                  </a:lnTo>
                  <a:lnTo>
                    <a:pt x="774941" y="229870"/>
                  </a:lnTo>
                  <a:lnTo>
                    <a:pt x="775233" y="228600"/>
                  </a:lnTo>
                  <a:lnTo>
                    <a:pt x="775817" y="228600"/>
                  </a:lnTo>
                  <a:lnTo>
                    <a:pt x="773823" y="227330"/>
                  </a:lnTo>
                  <a:lnTo>
                    <a:pt x="772337" y="226060"/>
                  </a:lnTo>
                  <a:lnTo>
                    <a:pt x="772198" y="220980"/>
                  </a:lnTo>
                  <a:lnTo>
                    <a:pt x="774382" y="218440"/>
                  </a:lnTo>
                  <a:lnTo>
                    <a:pt x="779957" y="218440"/>
                  </a:lnTo>
                  <a:lnTo>
                    <a:pt x="780897" y="219710"/>
                  </a:lnTo>
                  <a:lnTo>
                    <a:pt x="781354" y="219710"/>
                  </a:lnTo>
                  <a:lnTo>
                    <a:pt x="781253" y="218440"/>
                  </a:lnTo>
                  <a:lnTo>
                    <a:pt x="781151" y="217170"/>
                  </a:lnTo>
                  <a:lnTo>
                    <a:pt x="782523" y="215900"/>
                  </a:lnTo>
                  <a:lnTo>
                    <a:pt x="786231" y="215900"/>
                  </a:lnTo>
                  <a:lnTo>
                    <a:pt x="787869" y="217170"/>
                  </a:lnTo>
                  <a:lnTo>
                    <a:pt x="788073" y="218440"/>
                  </a:lnTo>
                  <a:lnTo>
                    <a:pt x="787920" y="219710"/>
                  </a:lnTo>
                  <a:lnTo>
                    <a:pt x="789914" y="219710"/>
                  </a:lnTo>
                  <a:lnTo>
                    <a:pt x="788987" y="217170"/>
                  </a:lnTo>
                  <a:lnTo>
                    <a:pt x="790384" y="214630"/>
                  </a:lnTo>
                  <a:lnTo>
                    <a:pt x="795616" y="212090"/>
                  </a:lnTo>
                  <a:lnTo>
                    <a:pt x="798487" y="213360"/>
                  </a:lnTo>
                  <a:lnTo>
                    <a:pt x="799668" y="217170"/>
                  </a:lnTo>
                  <a:lnTo>
                    <a:pt x="799668" y="218440"/>
                  </a:lnTo>
                  <a:lnTo>
                    <a:pt x="805027" y="218440"/>
                  </a:lnTo>
                  <a:lnTo>
                    <a:pt x="806170" y="219710"/>
                  </a:lnTo>
                  <a:lnTo>
                    <a:pt x="806704" y="220980"/>
                  </a:lnTo>
                  <a:lnTo>
                    <a:pt x="807478" y="220980"/>
                  </a:lnTo>
                  <a:lnTo>
                    <a:pt x="807186" y="219710"/>
                  </a:lnTo>
                  <a:lnTo>
                    <a:pt x="806488" y="218440"/>
                  </a:lnTo>
                  <a:lnTo>
                    <a:pt x="806538" y="217170"/>
                  </a:lnTo>
                  <a:lnTo>
                    <a:pt x="806970" y="215900"/>
                  </a:lnTo>
                  <a:lnTo>
                    <a:pt x="803821" y="215900"/>
                  </a:lnTo>
                  <a:lnTo>
                    <a:pt x="801001" y="213360"/>
                  </a:lnTo>
                  <a:lnTo>
                    <a:pt x="800430" y="209550"/>
                  </a:lnTo>
                  <a:lnTo>
                    <a:pt x="800595" y="208280"/>
                  </a:lnTo>
                  <a:lnTo>
                    <a:pt x="799719" y="209550"/>
                  </a:lnTo>
                  <a:lnTo>
                    <a:pt x="794473" y="209550"/>
                  </a:lnTo>
                  <a:lnTo>
                    <a:pt x="793737" y="210820"/>
                  </a:lnTo>
                  <a:lnTo>
                    <a:pt x="792721" y="210820"/>
                  </a:lnTo>
                  <a:lnTo>
                    <a:pt x="788746" y="212090"/>
                  </a:lnTo>
                  <a:lnTo>
                    <a:pt x="786155" y="209550"/>
                  </a:lnTo>
                  <a:lnTo>
                    <a:pt x="785253" y="204470"/>
                  </a:lnTo>
                  <a:lnTo>
                    <a:pt x="786955" y="201930"/>
                  </a:lnTo>
                  <a:lnTo>
                    <a:pt x="784364" y="201930"/>
                  </a:lnTo>
                  <a:lnTo>
                    <a:pt x="782624" y="200660"/>
                  </a:lnTo>
                  <a:lnTo>
                    <a:pt x="782307" y="199390"/>
                  </a:lnTo>
                  <a:lnTo>
                    <a:pt x="782116" y="197802"/>
                  </a:lnTo>
                  <a:lnTo>
                    <a:pt x="782116" y="208280"/>
                  </a:lnTo>
                  <a:lnTo>
                    <a:pt x="781177" y="210820"/>
                  </a:lnTo>
                  <a:lnTo>
                    <a:pt x="778065" y="212090"/>
                  </a:lnTo>
                  <a:lnTo>
                    <a:pt x="776617" y="210820"/>
                  </a:lnTo>
                  <a:lnTo>
                    <a:pt x="775754" y="209550"/>
                  </a:lnTo>
                  <a:lnTo>
                    <a:pt x="775525" y="209550"/>
                  </a:lnTo>
                  <a:lnTo>
                    <a:pt x="775335" y="210820"/>
                  </a:lnTo>
                  <a:lnTo>
                    <a:pt x="773328" y="210820"/>
                  </a:lnTo>
                  <a:lnTo>
                    <a:pt x="771398" y="209550"/>
                  </a:lnTo>
                  <a:lnTo>
                    <a:pt x="770763" y="208280"/>
                  </a:lnTo>
                  <a:lnTo>
                    <a:pt x="770483" y="207721"/>
                  </a:lnTo>
                  <a:lnTo>
                    <a:pt x="770483" y="213360"/>
                  </a:lnTo>
                  <a:lnTo>
                    <a:pt x="769302" y="214630"/>
                  </a:lnTo>
                  <a:lnTo>
                    <a:pt x="765644" y="215900"/>
                  </a:lnTo>
                  <a:lnTo>
                    <a:pt x="763866" y="214630"/>
                  </a:lnTo>
                  <a:lnTo>
                    <a:pt x="763511" y="212090"/>
                  </a:lnTo>
                  <a:lnTo>
                    <a:pt x="763143" y="210820"/>
                  </a:lnTo>
                  <a:lnTo>
                    <a:pt x="764336" y="209550"/>
                  </a:lnTo>
                  <a:lnTo>
                    <a:pt x="767981" y="208280"/>
                  </a:lnTo>
                  <a:lnTo>
                    <a:pt x="769759" y="209550"/>
                  </a:lnTo>
                  <a:lnTo>
                    <a:pt x="770483" y="213360"/>
                  </a:lnTo>
                  <a:lnTo>
                    <a:pt x="770483" y="207721"/>
                  </a:lnTo>
                  <a:lnTo>
                    <a:pt x="770128" y="207010"/>
                  </a:lnTo>
                  <a:lnTo>
                    <a:pt x="770585" y="205740"/>
                  </a:lnTo>
                  <a:lnTo>
                    <a:pt x="770737" y="205308"/>
                  </a:lnTo>
                  <a:lnTo>
                    <a:pt x="770242" y="205740"/>
                  </a:lnTo>
                  <a:lnTo>
                    <a:pt x="766521" y="205740"/>
                  </a:lnTo>
                  <a:lnTo>
                    <a:pt x="764971" y="204470"/>
                  </a:lnTo>
                  <a:lnTo>
                    <a:pt x="764933" y="203200"/>
                  </a:lnTo>
                  <a:lnTo>
                    <a:pt x="764870" y="200660"/>
                  </a:lnTo>
                  <a:lnTo>
                    <a:pt x="766343" y="199390"/>
                  </a:lnTo>
                  <a:lnTo>
                    <a:pt x="770064" y="199390"/>
                  </a:lnTo>
                  <a:lnTo>
                    <a:pt x="771613" y="200660"/>
                  </a:lnTo>
                  <a:lnTo>
                    <a:pt x="771715" y="204470"/>
                  </a:lnTo>
                  <a:lnTo>
                    <a:pt x="774052" y="204470"/>
                  </a:lnTo>
                  <a:lnTo>
                    <a:pt x="774039" y="201930"/>
                  </a:lnTo>
                  <a:lnTo>
                    <a:pt x="775182" y="200660"/>
                  </a:lnTo>
                  <a:lnTo>
                    <a:pt x="778725" y="200660"/>
                  </a:lnTo>
                  <a:lnTo>
                    <a:pt x="780440" y="201930"/>
                  </a:lnTo>
                  <a:lnTo>
                    <a:pt x="780808" y="204470"/>
                  </a:lnTo>
                  <a:lnTo>
                    <a:pt x="780643" y="204470"/>
                  </a:lnTo>
                  <a:lnTo>
                    <a:pt x="780364" y="205740"/>
                  </a:lnTo>
                  <a:lnTo>
                    <a:pt x="781291" y="205740"/>
                  </a:lnTo>
                  <a:lnTo>
                    <a:pt x="782116" y="208280"/>
                  </a:lnTo>
                  <a:lnTo>
                    <a:pt x="782116" y="197802"/>
                  </a:lnTo>
                  <a:lnTo>
                    <a:pt x="782002" y="196850"/>
                  </a:lnTo>
                  <a:lnTo>
                    <a:pt x="783234" y="195580"/>
                  </a:lnTo>
                  <a:lnTo>
                    <a:pt x="786917" y="194310"/>
                  </a:lnTo>
                  <a:lnTo>
                    <a:pt x="788657" y="195580"/>
                  </a:lnTo>
                  <a:lnTo>
                    <a:pt x="789266" y="199390"/>
                  </a:lnTo>
                  <a:lnTo>
                    <a:pt x="788035" y="201930"/>
                  </a:lnTo>
                  <a:lnTo>
                    <a:pt x="789482" y="201930"/>
                  </a:lnTo>
                  <a:lnTo>
                    <a:pt x="789673" y="200660"/>
                  </a:lnTo>
                  <a:lnTo>
                    <a:pt x="790270" y="200660"/>
                  </a:lnTo>
                  <a:lnTo>
                    <a:pt x="790765" y="198120"/>
                  </a:lnTo>
                  <a:lnTo>
                    <a:pt x="792365" y="196850"/>
                  </a:lnTo>
                  <a:lnTo>
                    <a:pt x="794435" y="196850"/>
                  </a:lnTo>
                  <a:lnTo>
                    <a:pt x="794854" y="195580"/>
                  </a:lnTo>
                  <a:lnTo>
                    <a:pt x="795743" y="194310"/>
                  </a:lnTo>
                  <a:lnTo>
                    <a:pt x="796988" y="194310"/>
                  </a:lnTo>
                  <a:lnTo>
                    <a:pt x="796950" y="193040"/>
                  </a:lnTo>
                  <a:lnTo>
                    <a:pt x="796709" y="193040"/>
                  </a:lnTo>
                  <a:lnTo>
                    <a:pt x="796963" y="191770"/>
                  </a:lnTo>
                  <a:lnTo>
                    <a:pt x="797458" y="190500"/>
                  </a:lnTo>
                  <a:lnTo>
                    <a:pt x="796696" y="191770"/>
                  </a:lnTo>
                  <a:lnTo>
                    <a:pt x="795642" y="191770"/>
                  </a:lnTo>
                  <a:lnTo>
                    <a:pt x="791629" y="193040"/>
                  </a:lnTo>
                  <a:lnTo>
                    <a:pt x="789076" y="190500"/>
                  </a:lnTo>
                  <a:lnTo>
                    <a:pt x="788670" y="187960"/>
                  </a:lnTo>
                  <a:lnTo>
                    <a:pt x="788238" y="185420"/>
                  </a:lnTo>
                  <a:lnTo>
                    <a:pt x="790130" y="182880"/>
                  </a:lnTo>
                  <a:lnTo>
                    <a:pt x="792873" y="182880"/>
                  </a:lnTo>
                  <a:lnTo>
                    <a:pt x="795616" y="181610"/>
                  </a:lnTo>
                  <a:lnTo>
                    <a:pt x="798169" y="184150"/>
                  </a:lnTo>
                  <a:lnTo>
                    <a:pt x="798741" y="187960"/>
                  </a:lnTo>
                  <a:lnTo>
                    <a:pt x="798449" y="189230"/>
                  </a:lnTo>
                  <a:lnTo>
                    <a:pt x="798664" y="189230"/>
                  </a:lnTo>
                  <a:lnTo>
                    <a:pt x="799642" y="187960"/>
                  </a:lnTo>
                  <a:lnTo>
                    <a:pt x="803579" y="186690"/>
                  </a:lnTo>
                  <a:lnTo>
                    <a:pt x="806221" y="189230"/>
                  </a:lnTo>
                  <a:lnTo>
                    <a:pt x="807212" y="194310"/>
                  </a:lnTo>
                  <a:lnTo>
                    <a:pt x="805954" y="195580"/>
                  </a:lnTo>
                  <a:lnTo>
                    <a:pt x="803910" y="196850"/>
                  </a:lnTo>
                  <a:lnTo>
                    <a:pt x="804456" y="199390"/>
                  </a:lnTo>
                  <a:lnTo>
                    <a:pt x="803338" y="201930"/>
                  </a:lnTo>
                  <a:lnTo>
                    <a:pt x="801179" y="203200"/>
                  </a:lnTo>
                  <a:lnTo>
                    <a:pt x="801598" y="203200"/>
                  </a:lnTo>
                  <a:lnTo>
                    <a:pt x="801903" y="204470"/>
                  </a:lnTo>
                  <a:lnTo>
                    <a:pt x="801928" y="205524"/>
                  </a:lnTo>
                  <a:lnTo>
                    <a:pt x="802716" y="204470"/>
                  </a:lnTo>
                  <a:lnTo>
                    <a:pt x="804087" y="204470"/>
                  </a:lnTo>
                  <a:lnTo>
                    <a:pt x="809104" y="203200"/>
                  </a:lnTo>
                  <a:lnTo>
                    <a:pt x="812241" y="205740"/>
                  </a:lnTo>
                  <a:lnTo>
                    <a:pt x="812622" y="207899"/>
                  </a:lnTo>
                  <a:lnTo>
                    <a:pt x="813803" y="205740"/>
                  </a:lnTo>
                  <a:lnTo>
                    <a:pt x="816559" y="204470"/>
                  </a:lnTo>
                  <a:lnTo>
                    <a:pt x="814247" y="204470"/>
                  </a:lnTo>
                  <a:lnTo>
                    <a:pt x="812279" y="201930"/>
                  </a:lnTo>
                  <a:lnTo>
                    <a:pt x="812177" y="198120"/>
                  </a:lnTo>
                  <a:lnTo>
                    <a:pt x="812495" y="196850"/>
                  </a:lnTo>
                  <a:lnTo>
                    <a:pt x="813041" y="196850"/>
                  </a:lnTo>
                  <a:lnTo>
                    <a:pt x="811809" y="195580"/>
                  </a:lnTo>
                  <a:lnTo>
                    <a:pt x="810869" y="194310"/>
                  </a:lnTo>
                  <a:lnTo>
                    <a:pt x="810285" y="190500"/>
                  </a:lnTo>
                  <a:lnTo>
                    <a:pt x="811161" y="189230"/>
                  </a:lnTo>
                  <a:lnTo>
                    <a:pt x="812660" y="187960"/>
                  </a:lnTo>
                  <a:lnTo>
                    <a:pt x="812342" y="187960"/>
                  </a:lnTo>
                  <a:lnTo>
                    <a:pt x="812101" y="186690"/>
                  </a:lnTo>
                  <a:lnTo>
                    <a:pt x="811707" y="184150"/>
                  </a:lnTo>
                  <a:lnTo>
                    <a:pt x="807085" y="184150"/>
                  </a:lnTo>
                  <a:lnTo>
                    <a:pt x="806259" y="182880"/>
                  </a:lnTo>
                  <a:lnTo>
                    <a:pt x="805230" y="184150"/>
                  </a:lnTo>
                  <a:lnTo>
                    <a:pt x="799109" y="184150"/>
                  </a:lnTo>
                  <a:lnTo>
                    <a:pt x="796251" y="181610"/>
                  </a:lnTo>
                  <a:lnTo>
                    <a:pt x="796175" y="179070"/>
                  </a:lnTo>
                  <a:lnTo>
                    <a:pt x="796137" y="177800"/>
                  </a:lnTo>
                  <a:lnTo>
                    <a:pt x="796099" y="176530"/>
                  </a:lnTo>
                  <a:lnTo>
                    <a:pt x="796074" y="175260"/>
                  </a:lnTo>
                  <a:lnTo>
                    <a:pt x="797763" y="173990"/>
                  </a:lnTo>
                  <a:lnTo>
                    <a:pt x="800176" y="172720"/>
                  </a:lnTo>
                  <a:lnTo>
                    <a:pt x="800163" y="171450"/>
                  </a:lnTo>
                  <a:lnTo>
                    <a:pt x="800417" y="171450"/>
                  </a:lnTo>
                  <a:lnTo>
                    <a:pt x="798588" y="170205"/>
                  </a:lnTo>
                  <a:lnTo>
                    <a:pt x="797077" y="168910"/>
                  </a:lnTo>
                  <a:lnTo>
                    <a:pt x="795997" y="162560"/>
                  </a:lnTo>
                  <a:lnTo>
                    <a:pt x="798182" y="160020"/>
                  </a:lnTo>
                  <a:lnTo>
                    <a:pt x="802411" y="158750"/>
                  </a:lnTo>
                  <a:lnTo>
                    <a:pt x="804633" y="158750"/>
                  </a:lnTo>
                  <a:lnTo>
                    <a:pt x="802894" y="157480"/>
                  </a:lnTo>
                  <a:lnTo>
                    <a:pt x="802728" y="156210"/>
                  </a:lnTo>
                  <a:lnTo>
                    <a:pt x="802551" y="154940"/>
                  </a:lnTo>
                  <a:lnTo>
                    <a:pt x="802106" y="154940"/>
                  </a:lnTo>
                  <a:lnTo>
                    <a:pt x="800049" y="156210"/>
                  </a:lnTo>
                  <a:lnTo>
                    <a:pt x="798271" y="154940"/>
                  </a:lnTo>
                  <a:lnTo>
                    <a:pt x="797064" y="153758"/>
                  </a:lnTo>
                  <a:lnTo>
                    <a:pt x="797153" y="157480"/>
                  </a:lnTo>
                  <a:lnTo>
                    <a:pt x="794969" y="158750"/>
                  </a:lnTo>
                  <a:lnTo>
                    <a:pt x="790994" y="159664"/>
                  </a:lnTo>
                  <a:lnTo>
                    <a:pt x="790994" y="172720"/>
                  </a:lnTo>
                  <a:lnTo>
                    <a:pt x="789139" y="175260"/>
                  </a:lnTo>
                  <a:lnTo>
                    <a:pt x="783666" y="176530"/>
                  </a:lnTo>
                  <a:lnTo>
                    <a:pt x="782294" y="175856"/>
                  </a:lnTo>
                  <a:lnTo>
                    <a:pt x="782294" y="182880"/>
                  </a:lnTo>
                  <a:lnTo>
                    <a:pt x="782129" y="184150"/>
                  </a:lnTo>
                  <a:lnTo>
                    <a:pt x="781545" y="184150"/>
                  </a:lnTo>
                  <a:lnTo>
                    <a:pt x="781418" y="185420"/>
                  </a:lnTo>
                  <a:lnTo>
                    <a:pt x="781253" y="185420"/>
                  </a:lnTo>
                  <a:lnTo>
                    <a:pt x="781050" y="186690"/>
                  </a:lnTo>
                  <a:lnTo>
                    <a:pt x="780046" y="187960"/>
                  </a:lnTo>
                  <a:lnTo>
                    <a:pt x="778090" y="187960"/>
                  </a:lnTo>
                  <a:lnTo>
                    <a:pt x="778090" y="195580"/>
                  </a:lnTo>
                  <a:lnTo>
                    <a:pt x="776617" y="196850"/>
                  </a:lnTo>
                  <a:lnTo>
                    <a:pt x="772909" y="196850"/>
                  </a:lnTo>
                  <a:lnTo>
                    <a:pt x="771334" y="195580"/>
                  </a:lnTo>
                  <a:lnTo>
                    <a:pt x="771309" y="194310"/>
                  </a:lnTo>
                  <a:lnTo>
                    <a:pt x="771232" y="191770"/>
                  </a:lnTo>
                  <a:lnTo>
                    <a:pt x="772693" y="190500"/>
                  </a:lnTo>
                  <a:lnTo>
                    <a:pt x="776414" y="190500"/>
                  </a:lnTo>
                  <a:lnTo>
                    <a:pt x="777976" y="191770"/>
                  </a:lnTo>
                  <a:lnTo>
                    <a:pt x="778090" y="195580"/>
                  </a:lnTo>
                  <a:lnTo>
                    <a:pt x="778090" y="187960"/>
                  </a:lnTo>
                  <a:lnTo>
                    <a:pt x="776782" y="187960"/>
                  </a:lnTo>
                  <a:lnTo>
                    <a:pt x="775004" y="186690"/>
                  </a:lnTo>
                  <a:lnTo>
                    <a:pt x="774458" y="184150"/>
                  </a:lnTo>
                  <a:lnTo>
                    <a:pt x="774674" y="184150"/>
                  </a:lnTo>
                  <a:lnTo>
                    <a:pt x="775131" y="182880"/>
                  </a:lnTo>
                  <a:lnTo>
                    <a:pt x="775373" y="181610"/>
                  </a:lnTo>
                  <a:lnTo>
                    <a:pt x="775652" y="181610"/>
                  </a:lnTo>
                  <a:lnTo>
                    <a:pt x="775982" y="180340"/>
                  </a:lnTo>
                  <a:lnTo>
                    <a:pt x="776668" y="180340"/>
                  </a:lnTo>
                  <a:lnTo>
                    <a:pt x="779437" y="179070"/>
                  </a:lnTo>
                  <a:lnTo>
                    <a:pt x="781354" y="180340"/>
                  </a:lnTo>
                  <a:lnTo>
                    <a:pt x="782294" y="182880"/>
                  </a:lnTo>
                  <a:lnTo>
                    <a:pt x="782294" y="175856"/>
                  </a:lnTo>
                  <a:lnTo>
                    <a:pt x="781088" y="175260"/>
                  </a:lnTo>
                  <a:lnTo>
                    <a:pt x="780542" y="171450"/>
                  </a:lnTo>
                  <a:lnTo>
                    <a:pt x="780592" y="170180"/>
                  </a:lnTo>
                  <a:lnTo>
                    <a:pt x="779729" y="170180"/>
                  </a:lnTo>
                  <a:lnTo>
                    <a:pt x="779653" y="170053"/>
                  </a:lnTo>
                  <a:lnTo>
                    <a:pt x="779653" y="175260"/>
                  </a:lnTo>
                  <a:lnTo>
                    <a:pt x="778687" y="176530"/>
                  </a:lnTo>
                  <a:lnTo>
                    <a:pt x="775144" y="177800"/>
                  </a:lnTo>
                  <a:lnTo>
                    <a:pt x="773239" y="176530"/>
                  </a:lnTo>
                  <a:lnTo>
                    <a:pt x="772337" y="173990"/>
                  </a:lnTo>
                  <a:lnTo>
                    <a:pt x="772515" y="172720"/>
                  </a:lnTo>
                  <a:lnTo>
                    <a:pt x="772998" y="172720"/>
                  </a:lnTo>
                  <a:lnTo>
                    <a:pt x="771626" y="171450"/>
                  </a:lnTo>
                  <a:lnTo>
                    <a:pt x="770610" y="170205"/>
                  </a:lnTo>
                  <a:lnTo>
                    <a:pt x="770483" y="167640"/>
                  </a:lnTo>
                  <a:lnTo>
                    <a:pt x="771944" y="166370"/>
                  </a:lnTo>
                  <a:lnTo>
                    <a:pt x="775665" y="165100"/>
                  </a:lnTo>
                  <a:lnTo>
                    <a:pt x="777227" y="167640"/>
                  </a:lnTo>
                  <a:lnTo>
                    <a:pt x="777303" y="170180"/>
                  </a:lnTo>
                  <a:lnTo>
                    <a:pt x="776744" y="170180"/>
                  </a:lnTo>
                  <a:lnTo>
                    <a:pt x="777786" y="171450"/>
                  </a:lnTo>
                  <a:lnTo>
                    <a:pt x="778700" y="171450"/>
                  </a:lnTo>
                  <a:lnTo>
                    <a:pt x="779068" y="172720"/>
                  </a:lnTo>
                  <a:lnTo>
                    <a:pt x="779653" y="175260"/>
                  </a:lnTo>
                  <a:lnTo>
                    <a:pt x="779653" y="170053"/>
                  </a:lnTo>
                  <a:lnTo>
                    <a:pt x="778979" y="168910"/>
                  </a:lnTo>
                  <a:lnTo>
                    <a:pt x="778535" y="166370"/>
                  </a:lnTo>
                  <a:lnTo>
                    <a:pt x="779170" y="165100"/>
                  </a:lnTo>
                  <a:lnTo>
                    <a:pt x="779805" y="163830"/>
                  </a:lnTo>
                  <a:lnTo>
                    <a:pt x="783297" y="163830"/>
                  </a:lnTo>
                  <a:lnTo>
                    <a:pt x="784783" y="165100"/>
                  </a:lnTo>
                  <a:lnTo>
                    <a:pt x="785291" y="166370"/>
                  </a:lnTo>
                  <a:lnTo>
                    <a:pt x="787819" y="166370"/>
                  </a:lnTo>
                  <a:lnTo>
                    <a:pt x="790130" y="167640"/>
                  </a:lnTo>
                  <a:lnTo>
                    <a:pt x="790549" y="170180"/>
                  </a:lnTo>
                  <a:lnTo>
                    <a:pt x="790994" y="172720"/>
                  </a:lnTo>
                  <a:lnTo>
                    <a:pt x="790994" y="159664"/>
                  </a:lnTo>
                  <a:lnTo>
                    <a:pt x="789419" y="160020"/>
                  </a:lnTo>
                  <a:lnTo>
                    <a:pt x="787107" y="157480"/>
                  </a:lnTo>
                  <a:lnTo>
                    <a:pt x="786930" y="152400"/>
                  </a:lnTo>
                  <a:lnTo>
                    <a:pt x="789114" y="149860"/>
                  </a:lnTo>
                  <a:lnTo>
                    <a:pt x="784948" y="149860"/>
                  </a:lnTo>
                  <a:lnTo>
                    <a:pt x="781773" y="148590"/>
                  </a:lnTo>
                  <a:lnTo>
                    <a:pt x="781151" y="144780"/>
                  </a:lnTo>
                  <a:lnTo>
                    <a:pt x="780935" y="143510"/>
                  </a:lnTo>
                  <a:lnTo>
                    <a:pt x="781380" y="140970"/>
                  </a:lnTo>
                  <a:lnTo>
                    <a:pt x="777570" y="140970"/>
                  </a:lnTo>
                  <a:lnTo>
                    <a:pt x="776935" y="142240"/>
                  </a:lnTo>
                  <a:lnTo>
                    <a:pt x="775843" y="143510"/>
                  </a:lnTo>
                  <a:lnTo>
                    <a:pt x="771677" y="144780"/>
                  </a:lnTo>
                  <a:lnTo>
                    <a:pt x="768972" y="142265"/>
                  </a:lnTo>
                  <a:lnTo>
                    <a:pt x="769010" y="143510"/>
                  </a:lnTo>
                  <a:lnTo>
                    <a:pt x="770140" y="143510"/>
                  </a:lnTo>
                  <a:lnTo>
                    <a:pt x="771055" y="144780"/>
                  </a:lnTo>
                  <a:lnTo>
                    <a:pt x="771359" y="146050"/>
                  </a:lnTo>
                  <a:lnTo>
                    <a:pt x="771245" y="147320"/>
                  </a:lnTo>
                  <a:lnTo>
                    <a:pt x="773709" y="147320"/>
                  </a:lnTo>
                  <a:lnTo>
                    <a:pt x="775919" y="148590"/>
                  </a:lnTo>
                  <a:lnTo>
                    <a:pt x="776592" y="152400"/>
                  </a:lnTo>
                  <a:lnTo>
                    <a:pt x="776109" y="153670"/>
                  </a:lnTo>
                  <a:lnTo>
                    <a:pt x="775208" y="154940"/>
                  </a:lnTo>
                  <a:lnTo>
                    <a:pt x="777252" y="154940"/>
                  </a:lnTo>
                  <a:lnTo>
                    <a:pt x="778789" y="156210"/>
                  </a:lnTo>
                  <a:lnTo>
                    <a:pt x="778891" y="160020"/>
                  </a:lnTo>
                  <a:lnTo>
                    <a:pt x="777875" y="161290"/>
                  </a:lnTo>
                  <a:lnTo>
                    <a:pt x="776465" y="161290"/>
                  </a:lnTo>
                  <a:lnTo>
                    <a:pt x="776185" y="162560"/>
                  </a:lnTo>
                  <a:lnTo>
                    <a:pt x="775182" y="163830"/>
                  </a:lnTo>
                  <a:lnTo>
                    <a:pt x="770686" y="163830"/>
                  </a:lnTo>
                  <a:lnTo>
                    <a:pt x="769772" y="166370"/>
                  </a:lnTo>
                  <a:lnTo>
                    <a:pt x="764921" y="166370"/>
                  </a:lnTo>
                  <a:lnTo>
                    <a:pt x="764095" y="165100"/>
                  </a:lnTo>
                  <a:lnTo>
                    <a:pt x="763143" y="165100"/>
                  </a:lnTo>
                  <a:lnTo>
                    <a:pt x="762584" y="165392"/>
                  </a:lnTo>
                  <a:lnTo>
                    <a:pt x="762584" y="220980"/>
                  </a:lnTo>
                  <a:lnTo>
                    <a:pt x="762558" y="240042"/>
                  </a:lnTo>
                  <a:lnTo>
                    <a:pt x="761111" y="241300"/>
                  </a:lnTo>
                  <a:lnTo>
                    <a:pt x="757389" y="241300"/>
                  </a:lnTo>
                  <a:lnTo>
                    <a:pt x="755840" y="240042"/>
                  </a:lnTo>
                  <a:lnTo>
                    <a:pt x="755802" y="238760"/>
                  </a:lnTo>
                  <a:lnTo>
                    <a:pt x="755777" y="237490"/>
                  </a:lnTo>
                  <a:lnTo>
                    <a:pt x="755434" y="237490"/>
                  </a:lnTo>
                  <a:lnTo>
                    <a:pt x="754888" y="238760"/>
                  </a:lnTo>
                  <a:lnTo>
                    <a:pt x="752398" y="238760"/>
                  </a:lnTo>
                  <a:lnTo>
                    <a:pt x="750658" y="237490"/>
                  </a:lnTo>
                  <a:lnTo>
                    <a:pt x="750036" y="233680"/>
                  </a:lnTo>
                  <a:lnTo>
                    <a:pt x="751281" y="232410"/>
                  </a:lnTo>
                  <a:lnTo>
                    <a:pt x="754951" y="231140"/>
                  </a:lnTo>
                  <a:lnTo>
                    <a:pt x="756691" y="232410"/>
                  </a:lnTo>
                  <a:lnTo>
                    <a:pt x="757059" y="234950"/>
                  </a:lnTo>
                  <a:lnTo>
                    <a:pt x="760920" y="234950"/>
                  </a:lnTo>
                  <a:lnTo>
                    <a:pt x="762469" y="236220"/>
                  </a:lnTo>
                  <a:lnTo>
                    <a:pt x="762558" y="240042"/>
                  </a:lnTo>
                  <a:lnTo>
                    <a:pt x="762558" y="221005"/>
                  </a:lnTo>
                  <a:lnTo>
                    <a:pt x="761111" y="222250"/>
                  </a:lnTo>
                  <a:lnTo>
                    <a:pt x="757453" y="222250"/>
                  </a:lnTo>
                  <a:lnTo>
                    <a:pt x="756831" y="220980"/>
                  </a:lnTo>
                  <a:lnTo>
                    <a:pt x="756310" y="222250"/>
                  </a:lnTo>
                  <a:lnTo>
                    <a:pt x="752792" y="222250"/>
                  </a:lnTo>
                  <a:lnTo>
                    <a:pt x="751065" y="220980"/>
                  </a:lnTo>
                  <a:lnTo>
                    <a:pt x="750709" y="218440"/>
                  </a:lnTo>
                  <a:lnTo>
                    <a:pt x="750519" y="217170"/>
                  </a:lnTo>
                  <a:lnTo>
                    <a:pt x="751801" y="215900"/>
                  </a:lnTo>
                  <a:lnTo>
                    <a:pt x="755738" y="215900"/>
                  </a:lnTo>
                  <a:lnTo>
                    <a:pt x="756462" y="217170"/>
                  </a:lnTo>
                  <a:lnTo>
                    <a:pt x="757059" y="215900"/>
                  </a:lnTo>
                  <a:lnTo>
                    <a:pt x="759040" y="215900"/>
                  </a:lnTo>
                  <a:lnTo>
                    <a:pt x="760907" y="214630"/>
                  </a:lnTo>
                  <a:lnTo>
                    <a:pt x="762457" y="217170"/>
                  </a:lnTo>
                  <a:lnTo>
                    <a:pt x="762584" y="220980"/>
                  </a:lnTo>
                  <a:lnTo>
                    <a:pt x="762584" y="165392"/>
                  </a:lnTo>
                  <a:lnTo>
                    <a:pt x="760691" y="166370"/>
                  </a:lnTo>
                  <a:lnTo>
                    <a:pt x="758952" y="165100"/>
                  </a:lnTo>
                  <a:lnTo>
                    <a:pt x="758355" y="161290"/>
                  </a:lnTo>
                  <a:lnTo>
                    <a:pt x="759599" y="160020"/>
                  </a:lnTo>
                  <a:lnTo>
                    <a:pt x="762800" y="158750"/>
                  </a:lnTo>
                  <a:lnTo>
                    <a:pt x="764095" y="160020"/>
                  </a:lnTo>
                  <a:lnTo>
                    <a:pt x="764806" y="161290"/>
                  </a:lnTo>
                  <a:lnTo>
                    <a:pt x="765378" y="160020"/>
                  </a:lnTo>
                  <a:lnTo>
                    <a:pt x="769416" y="160020"/>
                  </a:lnTo>
                  <a:lnTo>
                    <a:pt x="769645" y="160680"/>
                  </a:lnTo>
                  <a:lnTo>
                    <a:pt x="769518" y="160020"/>
                  </a:lnTo>
                  <a:lnTo>
                    <a:pt x="770051" y="158750"/>
                  </a:lnTo>
                  <a:lnTo>
                    <a:pt x="770585" y="157480"/>
                  </a:lnTo>
                  <a:lnTo>
                    <a:pt x="772452" y="157480"/>
                  </a:lnTo>
                  <a:lnTo>
                    <a:pt x="772629" y="156210"/>
                  </a:lnTo>
                  <a:lnTo>
                    <a:pt x="772375" y="156210"/>
                  </a:lnTo>
                  <a:lnTo>
                    <a:pt x="769480" y="157480"/>
                  </a:lnTo>
                  <a:lnTo>
                    <a:pt x="766902" y="154940"/>
                  </a:lnTo>
                  <a:lnTo>
                    <a:pt x="766241" y="151130"/>
                  </a:lnTo>
                  <a:lnTo>
                    <a:pt x="766533" y="149860"/>
                  </a:lnTo>
                  <a:lnTo>
                    <a:pt x="765937" y="148590"/>
                  </a:lnTo>
                  <a:lnTo>
                    <a:pt x="765505" y="148590"/>
                  </a:lnTo>
                  <a:lnTo>
                    <a:pt x="762927" y="149860"/>
                  </a:lnTo>
                  <a:lnTo>
                    <a:pt x="760196" y="147320"/>
                  </a:lnTo>
                  <a:lnTo>
                    <a:pt x="758837" y="143510"/>
                  </a:lnTo>
                  <a:lnTo>
                    <a:pt x="759193" y="142240"/>
                  </a:lnTo>
                  <a:lnTo>
                    <a:pt x="760056" y="140970"/>
                  </a:lnTo>
                  <a:lnTo>
                    <a:pt x="759612" y="140970"/>
                  </a:lnTo>
                  <a:lnTo>
                    <a:pt x="759117" y="142240"/>
                  </a:lnTo>
                  <a:lnTo>
                    <a:pt x="758329" y="142240"/>
                  </a:lnTo>
                  <a:lnTo>
                    <a:pt x="758329" y="191770"/>
                  </a:lnTo>
                  <a:lnTo>
                    <a:pt x="757085" y="193040"/>
                  </a:lnTo>
                  <a:lnTo>
                    <a:pt x="755256" y="194310"/>
                  </a:lnTo>
                  <a:lnTo>
                    <a:pt x="753859" y="194310"/>
                  </a:lnTo>
                  <a:lnTo>
                    <a:pt x="752538" y="193040"/>
                  </a:lnTo>
                  <a:lnTo>
                    <a:pt x="751840" y="191770"/>
                  </a:lnTo>
                  <a:lnTo>
                    <a:pt x="751446" y="193040"/>
                  </a:lnTo>
                  <a:lnTo>
                    <a:pt x="748677" y="193040"/>
                  </a:lnTo>
                  <a:lnTo>
                    <a:pt x="747014" y="191833"/>
                  </a:lnTo>
                  <a:lnTo>
                    <a:pt x="747014" y="200660"/>
                  </a:lnTo>
                  <a:lnTo>
                    <a:pt x="746099" y="201930"/>
                  </a:lnTo>
                  <a:lnTo>
                    <a:pt x="744601" y="203022"/>
                  </a:lnTo>
                  <a:lnTo>
                    <a:pt x="744601" y="270510"/>
                  </a:lnTo>
                  <a:lnTo>
                    <a:pt x="743661" y="273050"/>
                  </a:lnTo>
                  <a:lnTo>
                    <a:pt x="740143" y="274320"/>
                  </a:lnTo>
                  <a:lnTo>
                    <a:pt x="738225" y="273050"/>
                  </a:lnTo>
                  <a:lnTo>
                    <a:pt x="737209" y="269875"/>
                  </a:lnTo>
                  <a:lnTo>
                    <a:pt x="737209" y="280670"/>
                  </a:lnTo>
                  <a:lnTo>
                    <a:pt x="735977" y="281940"/>
                  </a:lnTo>
                  <a:lnTo>
                    <a:pt x="732294" y="281940"/>
                  </a:lnTo>
                  <a:lnTo>
                    <a:pt x="730554" y="280670"/>
                  </a:lnTo>
                  <a:lnTo>
                    <a:pt x="730262" y="279488"/>
                  </a:lnTo>
                  <a:lnTo>
                    <a:pt x="730262" y="288290"/>
                  </a:lnTo>
                  <a:lnTo>
                    <a:pt x="730135" y="288556"/>
                  </a:lnTo>
                  <a:lnTo>
                    <a:pt x="730135" y="297180"/>
                  </a:lnTo>
                  <a:lnTo>
                    <a:pt x="728776" y="298450"/>
                  </a:lnTo>
                  <a:lnTo>
                    <a:pt x="725068" y="298450"/>
                  </a:lnTo>
                  <a:lnTo>
                    <a:pt x="723430" y="297180"/>
                  </a:lnTo>
                  <a:lnTo>
                    <a:pt x="723087" y="293370"/>
                  </a:lnTo>
                  <a:lnTo>
                    <a:pt x="724458" y="292100"/>
                  </a:lnTo>
                  <a:lnTo>
                    <a:pt x="728167" y="292100"/>
                  </a:lnTo>
                  <a:lnTo>
                    <a:pt x="729805" y="293370"/>
                  </a:lnTo>
                  <a:lnTo>
                    <a:pt x="730135" y="297180"/>
                  </a:lnTo>
                  <a:lnTo>
                    <a:pt x="730135" y="288556"/>
                  </a:lnTo>
                  <a:lnTo>
                    <a:pt x="729018" y="290830"/>
                  </a:lnTo>
                  <a:lnTo>
                    <a:pt x="725347" y="290830"/>
                  </a:lnTo>
                  <a:lnTo>
                    <a:pt x="723607" y="289560"/>
                  </a:lnTo>
                  <a:lnTo>
                    <a:pt x="723303" y="288290"/>
                  </a:lnTo>
                  <a:lnTo>
                    <a:pt x="722998" y="285750"/>
                  </a:lnTo>
                  <a:lnTo>
                    <a:pt x="724242" y="284480"/>
                  </a:lnTo>
                  <a:lnTo>
                    <a:pt x="727913" y="283210"/>
                  </a:lnTo>
                  <a:lnTo>
                    <a:pt x="729653" y="284480"/>
                  </a:lnTo>
                  <a:lnTo>
                    <a:pt x="730262" y="288290"/>
                  </a:lnTo>
                  <a:lnTo>
                    <a:pt x="730262" y="279488"/>
                  </a:lnTo>
                  <a:lnTo>
                    <a:pt x="729932" y="278130"/>
                  </a:lnTo>
                  <a:lnTo>
                    <a:pt x="730554" y="276860"/>
                  </a:lnTo>
                  <a:lnTo>
                    <a:pt x="731177" y="275590"/>
                  </a:lnTo>
                  <a:lnTo>
                    <a:pt x="734847" y="275590"/>
                  </a:lnTo>
                  <a:lnTo>
                    <a:pt x="736587" y="276860"/>
                  </a:lnTo>
                  <a:lnTo>
                    <a:pt x="737209" y="280670"/>
                  </a:lnTo>
                  <a:lnTo>
                    <a:pt x="737209" y="269875"/>
                  </a:lnTo>
                  <a:lnTo>
                    <a:pt x="737006" y="269240"/>
                  </a:lnTo>
                  <a:lnTo>
                    <a:pt x="737933" y="267970"/>
                  </a:lnTo>
                  <a:lnTo>
                    <a:pt x="741451" y="266700"/>
                  </a:lnTo>
                  <a:lnTo>
                    <a:pt x="743369" y="267970"/>
                  </a:lnTo>
                  <a:lnTo>
                    <a:pt x="744601" y="270510"/>
                  </a:lnTo>
                  <a:lnTo>
                    <a:pt x="744601" y="203022"/>
                  </a:lnTo>
                  <a:lnTo>
                    <a:pt x="744347" y="203200"/>
                  </a:lnTo>
                  <a:lnTo>
                    <a:pt x="740664" y="203200"/>
                  </a:lnTo>
                  <a:lnTo>
                    <a:pt x="739394" y="199390"/>
                  </a:lnTo>
                  <a:lnTo>
                    <a:pt x="740308" y="196850"/>
                  </a:lnTo>
                  <a:lnTo>
                    <a:pt x="743813" y="195580"/>
                  </a:lnTo>
                  <a:lnTo>
                    <a:pt x="745744" y="196850"/>
                  </a:lnTo>
                  <a:lnTo>
                    <a:pt x="747014" y="200660"/>
                  </a:lnTo>
                  <a:lnTo>
                    <a:pt x="747014" y="191833"/>
                  </a:lnTo>
                  <a:lnTo>
                    <a:pt x="746544" y="189230"/>
                  </a:lnTo>
                  <a:lnTo>
                    <a:pt x="746340" y="187960"/>
                  </a:lnTo>
                  <a:lnTo>
                    <a:pt x="747585" y="186690"/>
                  </a:lnTo>
                  <a:lnTo>
                    <a:pt x="750798" y="185420"/>
                  </a:lnTo>
                  <a:lnTo>
                    <a:pt x="752132" y="186690"/>
                  </a:lnTo>
                  <a:lnTo>
                    <a:pt x="752830" y="187960"/>
                  </a:lnTo>
                  <a:lnTo>
                    <a:pt x="753211" y="187960"/>
                  </a:lnTo>
                  <a:lnTo>
                    <a:pt x="753643" y="186690"/>
                  </a:lnTo>
                  <a:lnTo>
                    <a:pt x="755980" y="186690"/>
                  </a:lnTo>
                  <a:lnTo>
                    <a:pt x="757707" y="187960"/>
                  </a:lnTo>
                  <a:lnTo>
                    <a:pt x="758329" y="191770"/>
                  </a:lnTo>
                  <a:lnTo>
                    <a:pt x="758329" y="142240"/>
                  </a:lnTo>
                  <a:lnTo>
                    <a:pt x="757110" y="142240"/>
                  </a:lnTo>
                  <a:lnTo>
                    <a:pt x="757110" y="154940"/>
                  </a:lnTo>
                  <a:lnTo>
                    <a:pt x="755827" y="157480"/>
                  </a:lnTo>
                  <a:lnTo>
                    <a:pt x="754316" y="157480"/>
                  </a:lnTo>
                  <a:lnTo>
                    <a:pt x="754316" y="177800"/>
                  </a:lnTo>
                  <a:lnTo>
                    <a:pt x="753465" y="179070"/>
                  </a:lnTo>
                  <a:lnTo>
                    <a:pt x="752094" y="180340"/>
                  </a:lnTo>
                  <a:lnTo>
                    <a:pt x="752398" y="180340"/>
                  </a:lnTo>
                  <a:lnTo>
                    <a:pt x="752475" y="182880"/>
                  </a:lnTo>
                  <a:lnTo>
                    <a:pt x="751014" y="184150"/>
                  </a:lnTo>
                  <a:lnTo>
                    <a:pt x="747280" y="185420"/>
                  </a:lnTo>
                  <a:lnTo>
                    <a:pt x="745731" y="182880"/>
                  </a:lnTo>
                  <a:lnTo>
                    <a:pt x="745680" y="180263"/>
                  </a:lnTo>
                  <a:lnTo>
                    <a:pt x="746467" y="179070"/>
                  </a:lnTo>
                  <a:lnTo>
                    <a:pt x="747687" y="177800"/>
                  </a:lnTo>
                  <a:lnTo>
                    <a:pt x="747445" y="177800"/>
                  </a:lnTo>
                  <a:lnTo>
                    <a:pt x="747026" y="176530"/>
                  </a:lnTo>
                  <a:lnTo>
                    <a:pt x="748220" y="173990"/>
                  </a:lnTo>
                  <a:lnTo>
                    <a:pt x="753643" y="173990"/>
                  </a:lnTo>
                  <a:lnTo>
                    <a:pt x="754316" y="177800"/>
                  </a:lnTo>
                  <a:lnTo>
                    <a:pt x="754316" y="157480"/>
                  </a:lnTo>
                  <a:lnTo>
                    <a:pt x="752144" y="157480"/>
                  </a:lnTo>
                  <a:lnTo>
                    <a:pt x="750951" y="156603"/>
                  </a:lnTo>
                  <a:lnTo>
                    <a:pt x="750951" y="161290"/>
                  </a:lnTo>
                  <a:lnTo>
                    <a:pt x="749871" y="163830"/>
                  </a:lnTo>
                  <a:lnTo>
                    <a:pt x="748055" y="163830"/>
                  </a:lnTo>
                  <a:lnTo>
                    <a:pt x="746252" y="165100"/>
                  </a:lnTo>
                  <a:lnTo>
                    <a:pt x="744867" y="164147"/>
                  </a:lnTo>
                  <a:lnTo>
                    <a:pt x="744867" y="187960"/>
                  </a:lnTo>
                  <a:lnTo>
                    <a:pt x="743394" y="189230"/>
                  </a:lnTo>
                  <a:lnTo>
                    <a:pt x="739673" y="189230"/>
                  </a:lnTo>
                  <a:lnTo>
                    <a:pt x="738162" y="187998"/>
                  </a:lnTo>
                  <a:lnTo>
                    <a:pt x="738162" y="236220"/>
                  </a:lnTo>
                  <a:lnTo>
                    <a:pt x="737666" y="236728"/>
                  </a:lnTo>
                  <a:lnTo>
                    <a:pt x="737666" y="251460"/>
                  </a:lnTo>
                  <a:lnTo>
                    <a:pt x="736206" y="254000"/>
                  </a:lnTo>
                  <a:lnTo>
                    <a:pt x="729411" y="254000"/>
                  </a:lnTo>
                  <a:lnTo>
                    <a:pt x="727773" y="252730"/>
                  </a:lnTo>
                  <a:lnTo>
                    <a:pt x="727544" y="250190"/>
                  </a:lnTo>
                  <a:lnTo>
                    <a:pt x="727468" y="248869"/>
                  </a:lnTo>
                  <a:lnTo>
                    <a:pt x="728789" y="247650"/>
                  </a:lnTo>
                  <a:lnTo>
                    <a:pt x="732637" y="247650"/>
                  </a:lnTo>
                  <a:lnTo>
                    <a:pt x="733348" y="246380"/>
                  </a:lnTo>
                  <a:lnTo>
                    <a:pt x="736015" y="246380"/>
                  </a:lnTo>
                  <a:lnTo>
                    <a:pt x="737501" y="248793"/>
                  </a:lnTo>
                  <a:lnTo>
                    <a:pt x="737616" y="250190"/>
                  </a:lnTo>
                  <a:lnTo>
                    <a:pt x="737666" y="251460"/>
                  </a:lnTo>
                  <a:lnTo>
                    <a:pt x="737666" y="236728"/>
                  </a:lnTo>
                  <a:lnTo>
                    <a:pt x="736917" y="237490"/>
                  </a:lnTo>
                  <a:lnTo>
                    <a:pt x="733247" y="237490"/>
                  </a:lnTo>
                  <a:lnTo>
                    <a:pt x="731507" y="236220"/>
                  </a:lnTo>
                  <a:lnTo>
                    <a:pt x="730897" y="233680"/>
                  </a:lnTo>
                  <a:lnTo>
                    <a:pt x="732129" y="231140"/>
                  </a:lnTo>
                  <a:lnTo>
                    <a:pt x="735799" y="231140"/>
                  </a:lnTo>
                  <a:lnTo>
                    <a:pt x="737539" y="232410"/>
                  </a:lnTo>
                  <a:lnTo>
                    <a:pt x="738162" y="236220"/>
                  </a:lnTo>
                  <a:lnTo>
                    <a:pt x="738162" y="187998"/>
                  </a:lnTo>
                  <a:lnTo>
                    <a:pt x="738136" y="227330"/>
                  </a:lnTo>
                  <a:lnTo>
                    <a:pt x="737196" y="228600"/>
                  </a:lnTo>
                  <a:lnTo>
                    <a:pt x="733679" y="229870"/>
                  </a:lnTo>
                  <a:lnTo>
                    <a:pt x="731761" y="229870"/>
                  </a:lnTo>
                  <a:lnTo>
                    <a:pt x="731151" y="227330"/>
                  </a:lnTo>
                  <a:lnTo>
                    <a:pt x="730542" y="226060"/>
                  </a:lnTo>
                  <a:lnTo>
                    <a:pt x="731481" y="223520"/>
                  </a:lnTo>
                  <a:lnTo>
                    <a:pt x="734999" y="222250"/>
                  </a:lnTo>
                  <a:lnTo>
                    <a:pt x="736917" y="223520"/>
                  </a:lnTo>
                  <a:lnTo>
                    <a:pt x="738136" y="227330"/>
                  </a:lnTo>
                  <a:lnTo>
                    <a:pt x="738136" y="187972"/>
                  </a:lnTo>
                  <a:lnTo>
                    <a:pt x="738009" y="184150"/>
                  </a:lnTo>
                  <a:lnTo>
                    <a:pt x="739482" y="182880"/>
                  </a:lnTo>
                  <a:lnTo>
                    <a:pt x="743204" y="182880"/>
                  </a:lnTo>
                  <a:lnTo>
                    <a:pt x="744753" y="184150"/>
                  </a:lnTo>
                  <a:lnTo>
                    <a:pt x="744867" y="187960"/>
                  </a:lnTo>
                  <a:lnTo>
                    <a:pt x="744867" y="164147"/>
                  </a:lnTo>
                  <a:lnTo>
                    <a:pt x="744410" y="163830"/>
                  </a:lnTo>
                  <a:lnTo>
                    <a:pt x="743496" y="160020"/>
                  </a:lnTo>
                  <a:lnTo>
                    <a:pt x="744588" y="157480"/>
                  </a:lnTo>
                  <a:lnTo>
                    <a:pt x="748195" y="157480"/>
                  </a:lnTo>
                  <a:lnTo>
                    <a:pt x="750036" y="158750"/>
                  </a:lnTo>
                  <a:lnTo>
                    <a:pt x="750951" y="161290"/>
                  </a:lnTo>
                  <a:lnTo>
                    <a:pt x="750951" y="156603"/>
                  </a:lnTo>
                  <a:lnTo>
                    <a:pt x="750430" y="156210"/>
                  </a:lnTo>
                  <a:lnTo>
                    <a:pt x="749884" y="152400"/>
                  </a:lnTo>
                  <a:lnTo>
                    <a:pt x="751154" y="151130"/>
                  </a:lnTo>
                  <a:lnTo>
                    <a:pt x="752995" y="151130"/>
                  </a:lnTo>
                  <a:lnTo>
                    <a:pt x="754837" y="149860"/>
                  </a:lnTo>
                  <a:lnTo>
                    <a:pt x="756551" y="151130"/>
                  </a:lnTo>
                  <a:lnTo>
                    <a:pt x="757110" y="154940"/>
                  </a:lnTo>
                  <a:lnTo>
                    <a:pt x="757110" y="142240"/>
                  </a:lnTo>
                  <a:lnTo>
                    <a:pt x="756691" y="142240"/>
                  </a:lnTo>
                  <a:lnTo>
                    <a:pt x="754951" y="140970"/>
                  </a:lnTo>
                  <a:lnTo>
                    <a:pt x="754748" y="139700"/>
                  </a:lnTo>
                  <a:lnTo>
                    <a:pt x="754354" y="137160"/>
                  </a:lnTo>
                  <a:lnTo>
                    <a:pt x="755599" y="135890"/>
                  </a:lnTo>
                  <a:lnTo>
                    <a:pt x="757440" y="134620"/>
                  </a:lnTo>
                  <a:lnTo>
                    <a:pt x="759282" y="134620"/>
                  </a:lnTo>
                  <a:lnTo>
                    <a:pt x="761009" y="135890"/>
                  </a:lnTo>
                  <a:lnTo>
                    <a:pt x="761441" y="138430"/>
                  </a:lnTo>
                  <a:lnTo>
                    <a:pt x="761250" y="139700"/>
                  </a:lnTo>
                  <a:lnTo>
                    <a:pt x="761923" y="139700"/>
                  </a:lnTo>
                  <a:lnTo>
                    <a:pt x="765187" y="138430"/>
                  </a:lnTo>
                  <a:lnTo>
                    <a:pt x="768019" y="139700"/>
                  </a:lnTo>
                  <a:lnTo>
                    <a:pt x="768794" y="141719"/>
                  </a:lnTo>
                  <a:lnTo>
                    <a:pt x="767918" y="138430"/>
                  </a:lnTo>
                  <a:lnTo>
                    <a:pt x="767575" y="137160"/>
                  </a:lnTo>
                  <a:lnTo>
                    <a:pt x="769188" y="134620"/>
                  </a:lnTo>
                  <a:lnTo>
                    <a:pt x="771880" y="134620"/>
                  </a:lnTo>
                  <a:lnTo>
                    <a:pt x="772871" y="133350"/>
                  </a:lnTo>
                  <a:lnTo>
                    <a:pt x="773811" y="133350"/>
                  </a:lnTo>
                  <a:lnTo>
                    <a:pt x="774712" y="134620"/>
                  </a:lnTo>
                  <a:lnTo>
                    <a:pt x="775385" y="133350"/>
                  </a:lnTo>
                  <a:lnTo>
                    <a:pt x="776605" y="132080"/>
                  </a:lnTo>
                  <a:lnTo>
                    <a:pt x="778891" y="130810"/>
                  </a:lnTo>
                  <a:lnTo>
                    <a:pt x="779526" y="132080"/>
                  </a:lnTo>
                  <a:lnTo>
                    <a:pt x="780135" y="132080"/>
                  </a:lnTo>
                  <a:lnTo>
                    <a:pt x="780719" y="130810"/>
                  </a:lnTo>
                  <a:lnTo>
                    <a:pt x="781672" y="129540"/>
                  </a:lnTo>
                  <a:lnTo>
                    <a:pt x="784707" y="129540"/>
                  </a:lnTo>
                  <a:lnTo>
                    <a:pt x="786257" y="130810"/>
                  </a:lnTo>
                  <a:lnTo>
                    <a:pt x="786358" y="134620"/>
                  </a:lnTo>
                  <a:lnTo>
                    <a:pt x="785393" y="135890"/>
                  </a:lnTo>
                  <a:lnTo>
                    <a:pt x="784059" y="135890"/>
                  </a:lnTo>
                  <a:lnTo>
                    <a:pt x="784059" y="137160"/>
                  </a:lnTo>
                  <a:lnTo>
                    <a:pt x="783831" y="138430"/>
                  </a:lnTo>
                  <a:lnTo>
                    <a:pt x="783323" y="139700"/>
                  </a:lnTo>
                  <a:lnTo>
                    <a:pt x="784148" y="138430"/>
                  </a:lnTo>
                  <a:lnTo>
                    <a:pt x="785164" y="138430"/>
                  </a:lnTo>
                  <a:lnTo>
                    <a:pt x="788670" y="137160"/>
                  </a:lnTo>
                  <a:lnTo>
                    <a:pt x="790905" y="138430"/>
                  </a:lnTo>
                  <a:lnTo>
                    <a:pt x="792251" y="139700"/>
                  </a:lnTo>
                  <a:lnTo>
                    <a:pt x="792835" y="140970"/>
                  </a:lnTo>
                  <a:lnTo>
                    <a:pt x="793330" y="140970"/>
                  </a:lnTo>
                  <a:lnTo>
                    <a:pt x="793610" y="143510"/>
                  </a:lnTo>
                  <a:lnTo>
                    <a:pt x="793483" y="144780"/>
                  </a:lnTo>
                  <a:lnTo>
                    <a:pt x="793102" y="147320"/>
                  </a:lnTo>
                  <a:lnTo>
                    <a:pt x="791095" y="149860"/>
                  </a:lnTo>
                  <a:lnTo>
                    <a:pt x="794410" y="149860"/>
                  </a:lnTo>
                  <a:lnTo>
                    <a:pt x="795337" y="151130"/>
                  </a:lnTo>
                  <a:lnTo>
                    <a:pt x="795108" y="148590"/>
                  </a:lnTo>
                  <a:lnTo>
                    <a:pt x="796391" y="146050"/>
                  </a:lnTo>
                  <a:lnTo>
                    <a:pt x="799757" y="144780"/>
                  </a:lnTo>
                  <a:lnTo>
                    <a:pt x="797318" y="144780"/>
                  </a:lnTo>
                  <a:lnTo>
                    <a:pt x="795616" y="143510"/>
                  </a:lnTo>
                  <a:lnTo>
                    <a:pt x="795223" y="140970"/>
                  </a:lnTo>
                  <a:lnTo>
                    <a:pt x="795540" y="139700"/>
                  </a:lnTo>
                  <a:lnTo>
                    <a:pt x="796137" y="139700"/>
                  </a:lnTo>
                  <a:lnTo>
                    <a:pt x="795375" y="138430"/>
                  </a:lnTo>
                  <a:lnTo>
                    <a:pt x="794829" y="137160"/>
                  </a:lnTo>
                  <a:lnTo>
                    <a:pt x="794016" y="133350"/>
                  </a:lnTo>
                  <a:lnTo>
                    <a:pt x="796442" y="129540"/>
                  </a:lnTo>
                  <a:lnTo>
                    <a:pt x="800277" y="128270"/>
                  </a:lnTo>
                  <a:lnTo>
                    <a:pt x="801522" y="128270"/>
                  </a:lnTo>
                  <a:lnTo>
                    <a:pt x="802551" y="127000"/>
                  </a:lnTo>
                  <a:lnTo>
                    <a:pt x="806665" y="127000"/>
                  </a:lnTo>
                  <a:lnTo>
                    <a:pt x="807758" y="128270"/>
                  </a:lnTo>
                  <a:lnTo>
                    <a:pt x="808329" y="128270"/>
                  </a:lnTo>
                  <a:lnTo>
                    <a:pt x="808939" y="127000"/>
                  </a:lnTo>
                  <a:lnTo>
                    <a:pt x="811390" y="127000"/>
                  </a:lnTo>
                  <a:lnTo>
                    <a:pt x="812927" y="128270"/>
                  </a:lnTo>
                  <a:lnTo>
                    <a:pt x="813854" y="129540"/>
                  </a:lnTo>
                  <a:lnTo>
                    <a:pt x="813282" y="127000"/>
                  </a:lnTo>
                  <a:lnTo>
                    <a:pt x="813892" y="125730"/>
                  </a:lnTo>
                  <a:lnTo>
                    <a:pt x="815098" y="123190"/>
                  </a:lnTo>
                  <a:lnTo>
                    <a:pt x="818705" y="121920"/>
                  </a:lnTo>
                  <a:lnTo>
                    <a:pt x="818299" y="121920"/>
                  </a:lnTo>
                  <a:lnTo>
                    <a:pt x="817270" y="120650"/>
                  </a:lnTo>
                  <a:lnTo>
                    <a:pt x="816546" y="116840"/>
                  </a:lnTo>
                  <a:lnTo>
                    <a:pt x="817029" y="115570"/>
                  </a:lnTo>
                  <a:lnTo>
                    <a:pt x="816559" y="114300"/>
                  </a:lnTo>
                  <a:lnTo>
                    <a:pt x="816178" y="114300"/>
                  </a:lnTo>
                  <a:lnTo>
                    <a:pt x="815962" y="113030"/>
                  </a:lnTo>
                  <a:lnTo>
                    <a:pt x="816038" y="111760"/>
                  </a:lnTo>
                  <a:lnTo>
                    <a:pt x="815073" y="113030"/>
                  </a:lnTo>
                  <a:lnTo>
                    <a:pt x="813689" y="114300"/>
                  </a:lnTo>
                  <a:lnTo>
                    <a:pt x="806932" y="114300"/>
                  </a:lnTo>
                  <a:lnTo>
                    <a:pt x="805522" y="111760"/>
                  </a:lnTo>
                  <a:lnTo>
                    <a:pt x="804278" y="111760"/>
                  </a:lnTo>
                  <a:lnTo>
                    <a:pt x="803198" y="110490"/>
                  </a:lnTo>
                  <a:lnTo>
                    <a:pt x="802678" y="109220"/>
                  </a:lnTo>
                  <a:lnTo>
                    <a:pt x="802436" y="111760"/>
                  </a:lnTo>
                  <a:lnTo>
                    <a:pt x="801636" y="113030"/>
                  </a:lnTo>
                  <a:lnTo>
                    <a:pt x="800455" y="113030"/>
                  </a:lnTo>
                  <a:lnTo>
                    <a:pt x="800811" y="114300"/>
                  </a:lnTo>
                  <a:lnTo>
                    <a:pt x="801471" y="114300"/>
                  </a:lnTo>
                  <a:lnTo>
                    <a:pt x="804214" y="113030"/>
                  </a:lnTo>
                  <a:lnTo>
                    <a:pt x="806843" y="115557"/>
                  </a:lnTo>
                  <a:lnTo>
                    <a:pt x="807288" y="117589"/>
                  </a:lnTo>
                  <a:lnTo>
                    <a:pt x="807821" y="116840"/>
                  </a:lnTo>
                  <a:lnTo>
                    <a:pt x="809574" y="115570"/>
                  </a:lnTo>
                  <a:lnTo>
                    <a:pt x="813257" y="115570"/>
                  </a:lnTo>
                  <a:lnTo>
                    <a:pt x="814514" y="119380"/>
                  </a:lnTo>
                  <a:lnTo>
                    <a:pt x="813612" y="121920"/>
                  </a:lnTo>
                  <a:lnTo>
                    <a:pt x="810107" y="123190"/>
                  </a:lnTo>
                  <a:lnTo>
                    <a:pt x="808177" y="121920"/>
                  </a:lnTo>
                  <a:lnTo>
                    <a:pt x="807808" y="120815"/>
                  </a:lnTo>
                  <a:lnTo>
                    <a:pt x="806157" y="123190"/>
                  </a:lnTo>
                  <a:lnTo>
                    <a:pt x="803008" y="124460"/>
                  </a:lnTo>
                  <a:lnTo>
                    <a:pt x="802589" y="124460"/>
                  </a:lnTo>
                  <a:lnTo>
                    <a:pt x="802157" y="123190"/>
                  </a:lnTo>
                  <a:lnTo>
                    <a:pt x="801357" y="124460"/>
                  </a:lnTo>
                  <a:lnTo>
                    <a:pt x="800417" y="124460"/>
                  </a:lnTo>
                  <a:lnTo>
                    <a:pt x="798588" y="125730"/>
                  </a:lnTo>
                  <a:lnTo>
                    <a:pt x="797852" y="125730"/>
                  </a:lnTo>
                  <a:lnTo>
                    <a:pt x="797153" y="124460"/>
                  </a:lnTo>
                  <a:lnTo>
                    <a:pt x="796518" y="127000"/>
                  </a:lnTo>
                  <a:lnTo>
                    <a:pt x="795045" y="128270"/>
                  </a:lnTo>
                  <a:lnTo>
                    <a:pt x="790181" y="129540"/>
                  </a:lnTo>
                  <a:lnTo>
                    <a:pt x="787184" y="129540"/>
                  </a:lnTo>
                  <a:lnTo>
                    <a:pt x="786371" y="128270"/>
                  </a:lnTo>
                  <a:lnTo>
                    <a:pt x="785571" y="127000"/>
                  </a:lnTo>
                  <a:lnTo>
                    <a:pt x="784847" y="127000"/>
                  </a:lnTo>
                  <a:lnTo>
                    <a:pt x="783945" y="128270"/>
                  </a:lnTo>
                  <a:lnTo>
                    <a:pt x="779830" y="128270"/>
                  </a:lnTo>
                  <a:lnTo>
                    <a:pt x="778725" y="127000"/>
                  </a:lnTo>
                  <a:lnTo>
                    <a:pt x="776236" y="130810"/>
                  </a:lnTo>
                  <a:lnTo>
                    <a:pt x="770737" y="130810"/>
                  </a:lnTo>
                  <a:lnTo>
                    <a:pt x="767549" y="129540"/>
                  </a:lnTo>
                  <a:lnTo>
                    <a:pt x="766610" y="123418"/>
                  </a:lnTo>
                  <a:lnTo>
                    <a:pt x="766597" y="123126"/>
                  </a:lnTo>
                  <a:lnTo>
                    <a:pt x="767638" y="120650"/>
                  </a:lnTo>
                  <a:lnTo>
                    <a:pt x="769493" y="119380"/>
                  </a:lnTo>
                  <a:lnTo>
                    <a:pt x="770166" y="118110"/>
                  </a:lnTo>
                  <a:lnTo>
                    <a:pt x="771461" y="116840"/>
                  </a:lnTo>
                  <a:lnTo>
                    <a:pt x="775525" y="116840"/>
                  </a:lnTo>
                  <a:lnTo>
                    <a:pt x="777684" y="118110"/>
                  </a:lnTo>
                  <a:lnTo>
                    <a:pt x="778560" y="119380"/>
                  </a:lnTo>
                  <a:lnTo>
                    <a:pt x="779246" y="119380"/>
                  </a:lnTo>
                  <a:lnTo>
                    <a:pt x="780059" y="118110"/>
                  </a:lnTo>
                  <a:lnTo>
                    <a:pt x="784161" y="118110"/>
                  </a:lnTo>
                  <a:lnTo>
                    <a:pt x="785279" y="119380"/>
                  </a:lnTo>
                  <a:lnTo>
                    <a:pt x="785977" y="118110"/>
                  </a:lnTo>
                  <a:lnTo>
                    <a:pt x="787044" y="118110"/>
                  </a:lnTo>
                  <a:lnTo>
                    <a:pt x="788390" y="116840"/>
                  </a:lnTo>
                  <a:lnTo>
                    <a:pt x="788949" y="115582"/>
                  </a:lnTo>
                  <a:lnTo>
                    <a:pt x="790409" y="113030"/>
                  </a:lnTo>
                  <a:lnTo>
                    <a:pt x="792416" y="113030"/>
                  </a:lnTo>
                  <a:lnTo>
                    <a:pt x="791781" y="111760"/>
                  </a:lnTo>
                  <a:lnTo>
                    <a:pt x="791311" y="110490"/>
                  </a:lnTo>
                  <a:lnTo>
                    <a:pt x="790714" y="107950"/>
                  </a:lnTo>
                  <a:lnTo>
                    <a:pt x="791641" y="105410"/>
                  </a:lnTo>
                  <a:lnTo>
                    <a:pt x="793318" y="104140"/>
                  </a:lnTo>
                  <a:lnTo>
                    <a:pt x="793115" y="102870"/>
                  </a:lnTo>
                  <a:lnTo>
                    <a:pt x="793496" y="101638"/>
                  </a:lnTo>
                  <a:lnTo>
                    <a:pt x="794308" y="100330"/>
                  </a:lnTo>
                  <a:lnTo>
                    <a:pt x="792911" y="100330"/>
                  </a:lnTo>
                  <a:lnTo>
                    <a:pt x="792187" y="101600"/>
                  </a:lnTo>
                  <a:lnTo>
                    <a:pt x="790981" y="101600"/>
                  </a:lnTo>
                  <a:lnTo>
                    <a:pt x="789432" y="102870"/>
                  </a:lnTo>
                  <a:lnTo>
                    <a:pt x="788606" y="104140"/>
                  </a:lnTo>
                  <a:lnTo>
                    <a:pt x="786993" y="105410"/>
                  </a:lnTo>
                  <a:lnTo>
                    <a:pt x="782662" y="106680"/>
                  </a:lnTo>
                  <a:lnTo>
                    <a:pt x="780465" y="105410"/>
                  </a:lnTo>
                  <a:lnTo>
                    <a:pt x="779145" y="102870"/>
                  </a:lnTo>
                  <a:lnTo>
                    <a:pt x="778294" y="105410"/>
                  </a:lnTo>
                  <a:lnTo>
                    <a:pt x="776922" y="105410"/>
                  </a:lnTo>
                  <a:lnTo>
                    <a:pt x="775169" y="106680"/>
                  </a:lnTo>
                  <a:lnTo>
                    <a:pt x="775373" y="106680"/>
                  </a:lnTo>
                  <a:lnTo>
                    <a:pt x="776033" y="110477"/>
                  </a:lnTo>
                  <a:lnTo>
                    <a:pt x="774166" y="114300"/>
                  </a:lnTo>
                  <a:lnTo>
                    <a:pt x="771182" y="114300"/>
                  </a:lnTo>
                  <a:lnTo>
                    <a:pt x="770382" y="115557"/>
                  </a:lnTo>
                  <a:lnTo>
                    <a:pt x="769200" y="116840"/>
                  </a:lnTo>
                  <a:lnTo>
                    <a:pt x="767753" y="116840"/>
                  </a:lnTo>
                  <a:lnTo>
                    <a:pt x="767486" y="119380"/>
                  </a:lnTo>
                  <a:lnTo>
                    <a:pt x="765924" y="121920"/>
                  </a:lnTo>
                  <a:lnTo>
                    <a:pt x="762279" y="123190"/>
                  </a:lnTo>
                  <a:lnTo>
                    <a:pt x="760958" y="123190"/>
                  </a:lnTo>
                  <a:lnTo>
                    <a:pt x="759752" y="121920"/>
                  </a:lnTo>
                  <a:lnTo>
                    <a:pt x="759371" y="123190"/>
                  </a:lnTo>
                  <a:lnTo>
                    <a:pt x="759066" y="123190"/>
                  </a:lnTo>
                  <a:lnTo>
                    <a:pt x="760222" y="124460"/>
                  </a:lnTo>
                  <a:lnTo>
                    <a:pt x="761098" y="125730"/>
                  </a:lnTo>
                  <a:lnTo>
                    <a:pt x="761847" y="129540"/>
                  </a:lnTo>
                  <a:lnTo>
                    <a:pt x="760031" y="132080"/>
                  </a:lnTo>
                  <a:lnTo>
                    <a:pt x="754570" y="133350"/>
                  </a:lnTo>
                  <a:lnTo>
                    <a:pt x="753262" y="132080"/>
                  </a:lnTo>
                  <a:lnTo>
                    <a:pt x="751967" y="130810"/>
                  </a:lnTo>
                  <a:lnTo>
                    <a:pt x="751205" y="127000"/>
                  </a:lnTo>
                  <a:lnTo>
                    <a:pt x="751674" y="125730"/>
                  </a:lnTo>
                  <a:lnTo>
                    <a:pt x="752551" y="124460"/>
                  </a:lnTo>
                  <a:lnTo>
                    <a:pt x="751319" y="124460"/>
                  </a:lnTo>
                  <a:lnTo>
                    <a:pt x="750557" y="123418"/>
                  </a:lnTo>
                  <a:lnTo>
                    <a:pt x="751001" y="125730"/>
                  </a:lnTo>
                  <a:lnTo>
                    <a:pt x="751497" y="129540"/>
                  </a:lnTo>
                  <a:lnTo>
                    <a:pt x="751395" y="129692"/>
                  </a:lnTo>
                  <a:lnTo>
                    <a:pt x="751395" y="144780"/>
                  </a:lnTo>
                  <a:lnTo>
                    <a:pt x="750150" y="146050"/>
                  </a:lnTo>
                  <a:lnTo>
                    <a:pt x="748309" y="146050"/>
                  </a:lnTo>
                  <a:lnTo>
                    <a:pt x="746480" y="147320"/>
                  </a:lnTo>
                  <a:lnTo>
                    <a:pt x="744740" y="146050"/>
                  </a:lnTo>
                  <a:lnTo>
                    <a:pt x="744118" y="142240"/>
                  </a:lnTo>
                  <a:lnTo>
                    <a:pt x="745363" y="140970"/>
                  </a:lnTo>
                  <a:lnTo>
                    <a:pt x="749033" y="139700"/>
                  </a:lnTo>
                  <a:lnTo>
                    <a:pt x="750773" y="140970"/>
                  </a:lnTo>
                  <a:lnTo>
                    <a:pt x="751395" y="144780"/>
                  </a:lnTo>
                  <a:lnTo>
                    <a:pt x="751395" y="129692"/>
                  </a:lnTo>
                  <a:lnTo>
                    <a:pt x="749693" y="132080"/>
                  </a:lnTo>
                  <a:lnTo>
                    <a:pt x="743686" y="132080"/>
                  </a:lnTo>
                  <a:lnTo>
                    <a:pt x="742556" y="130810"/>
                  </a:lnTo>
                  <a:lnTo>
                    <a:pt x="742302" y="132080"/>
                  </a:lnTo>
                  <a:lnTo>
                    <a:pt x="740892" y="134620"/>
                  </a:lnTo>
                  <a:lnTo>
                    <a:pt x="740168" y="134620"/>
                  </a:lnTo>
                  <a:lnTo>
                    <a:pt x="742073" y="135890"/>
                  </a:lnTo>
                  <a:lnTo>
                    <a:pt x="742848" y="138112"/>
                  </a:lnTo>
                  <a:lnTo>
                    <a:pt x="742810" y="139763"/>
                  </a:lnTo>
                  <a:lnTo>
                    <a:pt x="742416" y="140970"/>
                  </a:lnTo>
                  <a:lnTo>
                    <a:pt x="743077" y="140970"/>
                  </a:lnTo>
                  <a:lnTo>
                    <a:pt x="743546" y="142240"/>
                  </a:lnTo>
                  <a:lnTo>
                    <a:pt x="743927" y="144780"/>
                  </a:lnTo>
                  <a:lnTo>
                    <a:pt x="742645" y="146050"/>
                  </a:lnTo>
                  <a:lnTo>
                    <a:pt x="739470" y="146050"/>
                  </a:lnTo>
                  <a:lnTo>
                    <a:pt x="739470" y="171450"/>
                  </a:lnTo>
                  <a:lnTo>
                    <a:pt x="738225" y="172720"/>
                  </a:lnTo>
                  <a:lnTo>
                    <a:pt x="734555" y="173990"/>
                  </a:lnTo>
                  <a:lnTo>
                    <a:pt x="732815" y="172720"/>
                  </a:lnTo>
                  <a:lnTo>
                    <a:pt x="732650" y="171450"/>
                  </a:lnTo>
                  <a:lnTo>
                    <a:pt x="732485" y="170205"/>
                  </a:lnTo>
                  <a:lnTo>
                    <a:pt x="730834" y="171450"/>
                  </a:lnTo>
                  <a:lnTo>
                    <a:pt x="729119" y="170180"/>
                  </a:lnTo>
                  <a:lnTo>
                    <a:pt x="728408" y="167792"/>
                  </a:lnTo>
                  <a:lnTo>
                    <a:pt x="728408" y="223520"/>
                  </a:lnTo>
                  <a:lnTo>
                    <a:pt x="727163" y="224790"/>
                  </a:lnTo>
                  <a:lnTo>
                    <a:pt x="725335" y="226060"/>
                  </a:lnTo>
                  <a:lnTo>
                    <a:pt x="723493" y="226060"/>
                  </a:lnTo>
                  <a:lnTo>
                    <a:pt x="721753" y="224790"/>
                  </a:lnTo>
                  <a:lnTo>
                    <a:pt x="721144" y="220980"/>
                  </a:lnTo>
                  <a:lnTo>
                    <a:pt x="722388" y="219710"/>
                  </a:lnTo>
                  <a:lnTo>
                    <a:pt x="726059" y="218440"/>
                  </a:lnTo>
                  <a:lnTo>
                    <a:pt x="727798" y="219710"/>
                  </a:lnTo>
                  <a:lnTo>
                    <a:pt x="728408" y="223520"/>
                  </a:lnTo>
                  <a:lnTo>
                    <a:pt x="728408" y="167792"/>
                  </a:lnTo>
                  <a:lnTo>
                    <a:pt x="727989" y="166370"/>
                  </a:lnTo>
                  <a:lnTo>
                    <a:pt x="728941" y="165100"/>
                  </a:lnTo>
                  <a:lnTo>
                    <a:pt x="732485" y="163830"/>
                  </a:lnTo>
                  <a:lnTo>
                    <a:pt x="734390" y="165100"/>
                  </a:lnTo>
                  <a:lnTo>
                    <a:pt x="734974" y="166370"/>
                  </a:lnTo>
                  <a:lnTo>
                    <a:pt x="735076" y="167640"/>
                  </a:lnTo>
                  <a:lnTo>
                    <a:pt x="735203" y="167640"/>
                  </a:lnTo>
                  <a:lnTo>
                    <a:pt x="737108" y="166370"/>
                  </a:lnTo>
                  <a:lnTo>
                    <a:pt x="738847" y="167640"/>
                  </a:lnTo>
                  <a:lnTo>
                    <a:pt x="739470" y="171450"/>
                  </a:lnTo>
                  <a:lnTo>
                    <a:pt x="739470" y="146050"/>
                  </a:lnTo>
                  <a:lnTo>
                    <a:pt x="738619" y="146050"/>
                  </a:lnTo>
                  <a:lnTo>
                    <a:pt x="738619" y="154940"/>
                  </a:lnTo>
                  <a:lnTo>
                    <a:pt x="737374" y="157480"/>
                  </a:lnTo>
                  <a:lnTo>
                    <a:pt x="733704" y="157480"/>
                  </a:lnTo>
                  <a:lnTo>
                    <a:pt x="731964" y="156210"/>
                  </a:lnTo>
                  <a:lnTo>
                    <a:pt x="731761" y="154940"/>
                  </a:lnTo>
                  <a:lnTo>
                    <a:pt x="731367" y="152400"/>
                  </a:lnTo>
                  <a:lnTo>
                    <a:pt x="732599" y="151130"/>
                  </a:lnTo>
                  <a:lnTo>
                    <a:pt x="734441" y="151130"/>
                  </a:lnTo>
                  <a:lnTo>
                    <a:pt x="736282" y="149860"/>
                  </a:lnTo>
                  <a:lnTo>
                    <a:pt x="738009" y="151130"/>
                  </a:lnTo>
                  <a:lnTo>
                    <a:pt x="738619" y="154940"/>
                  </a:lnTo>
                  <a:lnTo>
                    <a:pt x="738619" y="146050"/>
                  </a:lnTo>
                  <a:lnTo>
                    <a:pt x="735393" y="146050"/>
                  </a:lnTo>
                  <a:lnTo>
                    <a:pt x="733869" y="144780"/>
                  </a:lnTo>
                  <a:lnTo>
                    <a:pt x="733856" y="143510"/>
                  </a:lnTo>
                  <a:lnTo>
                    <a:pt x="733856" y="142240"/>
                  </a:lnTo>
                  <a:lnTo>
                    <a:pt x="733844" y="140970"/>
                  </a:lnTo>
                  <a:lnTo>
                    <a:pt x="734847" y="139700"/>
                  </a:lnTo>
                  <a:lnTo>
                    <a:pt x="736193" y="139700"/>
                  </a:lnTo>
                  <a:lnTo>
                    <a:pt x="735901" y="138430"/>
                  </a:lnTo>
                  <a:lnTo>
                    <a:pt x="736384" y="137033"/>
                  </a:lnTo>
                  <a:lnTo>
                    <a:pt x="736307" y="137160"/>
                  </a:lnTo>
                  <a:lnTo>
                    <a:pt x="733056" y="138430"/>
                  </a:lnTo>
                  <a:lnTo>
                    <a:pt x="731151" y="138430"/>
                  </a:lnTo>
                  <a:lnTo>
                    <a:pt x="729970" y="134620"/>
                  </a:lnTo>
                  <a:lnTo>
                    <a:pt x="730923" y="132080"/>
                  </a:lnTo>
                  <a:lnTo>
                    <a:pt x="732790" y="132080"/>
                  </a:lnTo>
                  <a:lnTo>
                    <a:pt x="732726" y="130810"/>
                  </a:lnTo>
                  <a:lnTo>
                    <a:pt x="730224" y="130810"/>
                  </a:lnTo>
                  <a:lnTo>
                    <a:pt x="729729" y="129540"/>
                  </a:lnTo>
                  <a:lnTo>
                    <a:pt x="727151" y="129540"/>
                  </a:lnTo>
                  <a:lnTo>
                    <a:pt x="724839" y="127000"/>
                  </a:lnTo>
                  <a:lnTo>
                    <a:pt x="724382" y="124460"/>
                  </a:lnTo>
                  <a:lnTo>
                    <a:pt x="724560" y="123190"/>
                  </a:lnTo>
                  <a:lnTo>
                    <a:pt x="724369" y="123190"/>
                  </a:lnTo>
                  <a:lnTo>
                    <a:pt x="724369" y="135890"/>
                  </a:lnTo>
                  <a:lnTo>
                    <a:pt x="723125" y="138430"/>
                  </a:lnTo>
                  <a:lnTo>
                    <a:pt x="722337" y="138430"/>
                  </a:lnTo>
                  <a:lnTo>
                    <a:pt x="722337" y="148590"/>
                  </a:lnTo>
                  <a:lnTo>
                    <a:pt x="721118" y="149860"/>
                  </a:lnTo>
                  <a:lnTo>
                    <a:pt x="718223" y="150863"/>
                  </a:lnTo>
                  <a:lnTo>
                    <a:pt x="718223" y="287020"/>
                  </a:lnTo>
                  <a:lnTo>
                    <a:pt x="717105" y="288290"/>
                  </a:lnTo>
                  <a:lnTo>
                    <a:pt x="713486" y="289560"/>
                  </a:lnTo>
                  <a:lnTo>
                    <a:pt x="711657" y="288290"/>
                  </a:lnTo>
                  <a:lnTo>
                    <a:pt x="710793" y="284480"/>
                  </a:lnTo>
                  <a:lnTo>
                    <a:pt x="711911" y="283210"/>
                  </a:lnTo>
                  <a:lnTo>
                    <a:pt x="715543" y="281940"/>
                  </a:lnTo>
                  <a:lnTo>
                    <a:pt x="717359" y="283210"/>
                  </a:lnTo>
                  <a:lnTo>
                    <a:pt x="717791" y="284480"/>
                  </a:lnTo>
                  <a:lnTo>
                    <a:pt x="718223" y="287020"/>
                  </a:lnTo>
                  <a:lnTo>
                    <a:pt x="718223" y="150863"/>
                  </a:lnTo>
                  <a:lnTo>
                    <a:pt x="717448" y="151130"/>
                  </a:lnTo>
                  <a:lnTo>
                    <a:pt x="715695" y="149860"/>
                  </a:lnTo>
                  <a:lnTo>
                    <a:pt x="715251" y="147320"/>
                  </a:lnTo>
                  <a:lnTo>
                    <a:pt x="715035" y="146050"/>
                  </a:lnTo>
                  <a:lnTo>
                    <a:pt x="716241" y="144780"/>
                  </a:lnTo>
                  <a:lnTo>
                    <a:pt x="718083" y="143510"/>
                  </a:lnTo>
                  <a:lnTo>
                    <a:pt x="719912" y="143510"/>
                  </a:lnTo>
                  <a:lnTo>
                    <a:pt x="721664" y="144780"/>
                  </a:lnTo>
                  <a:lnTo>
                    <a:pt x="722337" y="148590"/>
                  </a:lnTo>
                  <a:lnTo>
                    <a:pt x="722337" y="138430"/>
                  </a:lnTo>
                  <a:lnTo>
                    <a:pt x="719455" y="138430"/>
                  </a:lnTo>
                  <a:lnTo>
                    <a:pt x="717715" y="137160"/>
                  </a:lnTo>
                  <a:lnTo>
                    <a:pt x="717105" y="133350"/>
                  </a:lnTo>
                  <a:lnTo>
                    <a:pt x="718337" y="132080"/>
                  </a:lnTo>
                  <a:lnTo>
                    <a:pt x="722020" y="130810"/>
                  </a:lnTo>
                  <a:lnTo>
                    <a:pt x="723760" y="132080"/>
                  </a:lnTo>
                  <a:lnTo>
                    <a:pt x="724369" y="135890"/>
                  </a:lnTo>
                  <a:lnTo>
                    <a:pt x="724369" y="123190"/>
                  </a:lnTo>
                  <a:lnTo>
                    <a:pt x="717689" y="123190"/>
                  </a:lnTo>
                  <a:lnTo>
                    <a:pt x="716584" y="122097"/>
                  </a:lnTo>
                  <a:lnTo>
                    <a:pt x="717042" y="124460"/>
                  </a:lnTo>
                  <a:lnTo>
                    <a:pt x="715962" y="125730"/>
                  </a:lnTo>
                  <a:lnTo>
                    <a:pt x="715251" y="125984"/>
                  </a:lnTo>
                  <a:lnTo>
                    <a:pt x="715251" y="135890"/>
                  </a:lnTo>
                  <a:lnTo>
                    <a:pt x="714286" y="137160"/>
                  </a:lnTo>
                  <a:lnTo>
                    <a:pt x="713955" y="137160"/>
                  </a:lnTo>
                  <a:lnTo>
                    <a:pt x="713955" y="262890"/>
                  </a:lnTo>
                  <a:lnTo>
                    <a:pt x="713028" y="265430"/>
                  </a:lnTo>
                  <a:lnTo>
                    <a:pt x="710603" y="266446"/>
                  </a:lnTo>
                  <a:lnTo>
                    <a:pt x="710603" y="312420"/>
                  </a:lnTo>
                  <a:lnTo>
                    <a:pt x="709536" y="314960"/>
                  </a:lnTo>
                  <a:lnTo>
                    <a:pt x="705942" y="316230"/>
                  </a:lnTo>
                  <a:lnTo>
                    <a:pt x="704088" y="314960"/>
                  </a:lnTo>
                  <a:lnTo>
                    <a:pt x="703110" y="311150"/>
                  </a:lnTo>
                  <a:lnTo>
                    <a:pt x="704176" y="308610"/>
                  </a:lnTo>
                  <a:lnTo>
                    <a:pt x="707771" y="308610"/>
                  </a:lnTo>
                  <a:lnTo>
                    <a:pt x="709625" y="309880"/>
                  </a:lnTo>
                  <a:lnTo>
                    <a:pt x="710603" y="312420"/>
                  </a:lnTo>
                  <a:lnTo>
                    <a:pt x="710603" y="266446"/>
                  </a:lnTo>
                  <a:lnTo>
                    <a:pt x="709980" y="266700"/>
                  </a:lnTo>
                  <a:lnTo>
                    <a:pt x="708609" y="265430"/>
                  </a:lnTo>
                  <a:lnTo>
                    <a:pt x="707936" y="265430"/>
                  </a:lnTo>
                  <a:lnTo>
                    <a:pt x="708291" y="267970"/>
                  </a:lnTo>
                  <a:lnTo>
                    <a:pt x="707059" y="269240"/>
                  </a:lnTo>
                  <a:lnTo>
                    <a:pt x="703376" y="269240"/>
                  </a:lnTo>
                  <a:lnTo>
                    <a:pt x="702284" y="268439"/>
                  </a:lnTo>
                  <a:lnTo>
                    <a:pt x="702284" y="281940"/>
                  </a:lnTo>
                  <a:lnTo>
                    <a:pt x="700913" y="283210"/>
                  </a:lnTo>
                  <a:lnTo>
                    <a:pt x="699058" y="283210"/>
                  </a:lnTo>
                  <a:lnTo>
                    <a:pt x="697204" y="284480"/>
                  </a:lnTo>
                  <a:lnTo>
                    <a:pt x="695566" y="281940"/>
                  </a:lnTo>
                  <a:lnTo>
                    <a:pt x="695223" y="279400"/>
                  </a:lnTo>
                  <a:lnTo>
                    <a:pt x="696582" y="276860"/>
                  </a:lnTo>
                  <a:lnTo>
                    <a:pt x="700303" y="276860"/>
                  </a:lnTo>
                  <a:lnTo>
                    <a:pt x="701941" y="278130"/>
                  </a:lnTo>
                  <a:lnTo>
                    <a:pt x="702284" y="281940"/>
                  </a:lnTo>
                  <a:lnTo>
                    <a:pt x="702284" y="268439"/>
                  </a:lnTo>
                  <a:lnTo>
                    <a:pt x="701649" y="267970"/>
                  </a:lnTo>
                  <a:lnTo>
                    <a:pt x="701027" y="265430"/>
                  </a:lnTo>
                  <a:lnTo>
                    <a:pt x="702259" y="262890"/>
                  </a:lnTo>
                  <a:lnTo>
                    <a:pt x="706335" y="262890"/>
                  </a:lnTo>
                  <a:lnTo>
                    <a:pt x="706945" y="263931"/>
                  </a:lnTo>
                  <a:lnTo>
                    <a:pt x="706678" y="262890"/>
                  </a:lnTo>
                  <a:lnTo>
                    <a:pt x="706361" y="261620"/>
                  </a:lnTo>
                  <a:lnTo>
                    <a:pt x="707301" y="260350"/>
                  </a:lnTo>
                  <a:lnTo>
                    <a:pt x="709066" y="259080"/>
                  </a:lnTo>
                  <a:lnTo>
                    <a:pt x="710819" y="259080"/>
                  </a:lnTo>
                  <a:lnTo>
                    <a:pt x="712749" y="260350"/>
                  </a:lnTo>
                  <a:lnTo>
                    <a:pt x="713955" y="262890"/>
                  </a:lnTo>
                  <a:lnTo>
                    <a:pt x="713955" y="137160"/>
                  </a:lnTo>
                  <a:lnTo>
                    <a:pt x="712508" y="137160"/>
                  </a:lnTo>
                  <a:lnTo>
                    <a:pt x="710742" y="138430"/>
                  </a:lnTo>
                  <a:lnTo>
                    <a:pt x="708837" y="137160"/>
                  </a:lnTo>
                  <a:lnTo>
                    <a:pt x="708063" y="134620"/>
                  </a:lnTo>
                  <a:lnTo>
                    <a:pt x="707669" y="133350"/>
                  </a:lnTo>
                  <a:lnTo>
                    <a:pt x="708634" y="132080"/>
                  </a:lnTo>
                  <a:lnTo>
                    <a:pt x="712165" y="130810"/>
                  </a:lnTo>
                  <a:lnTo>
                    <a:pt x="714082" y="132080"/>
                  </a:lnTo>
                  <a:lnTo>
                    <a:pt x="715251" y="135890"/>
                  </a:lnTo>
                  <a:lnTo>
                    <a:pt x="715251" y="125984"/>
                  </a:lnTo>
                  <a:lnTo>
                    <a:pt x="712355" y="127000"/>
                  </a:lnTo>
                  <a:lnTo>
                    <a:pt x="710514" y="125730"/>
                  </a:lnTo>
                  <a:lnTo>
                    <a:pt x="709777" y="123418"/>
                  </a:lnTo>
                  <a:lnTo>
                    <a:pt x="709726" y="123126"/>
                  </a:lnTo>
                  <a:lnTo>
                    <a:pt x="710247" y="121920"/>
                  </a:lnTo>
                  <a:lnTo>
                    <a:pt x="711301" y="120650"/>
                  </a:lnTo>
                  <a:lnTo>
                    <a:pt x="708901" y="120650"/>
                  </a:lnTo>
                  <a:lnTo>
                    <a:pt x="707428" y="119786"/>
                  </a:lnTo>
                  <a:lnTo>
                    <a:pt x="707428" y="152400"/>
                  </a:lnTo>
                  <a:lnTo>
                    <a:pt x="706335" y="153670"/>
                  </a:lnTo>
                  <a:lnTo>
                    <a:pt x="704532" y="154940"/>
                  </a:lnTo>
                  <a:lnTo>
                    <a:pt x="702729" y="154940"/>
                  </a:lnTo>
                  <a:lnTo>
                    <a:pt x="700887" y="153670"/>
                  </a:lnTo>
                  <a:lnTo>
                    <a:pt x="699973" y="149860"/>
                  </a:lnTo>
                  <a:lnTo>
                    <a:pt x="701052" y="148590"/>
                  </a:lnTo>
                  <a:lnTo>
                    <a:pt x="704672" y="147320"/>
                  </a:lnTo>
                  <a:lnTo>
                    <a:pt x="706501" y="148590"/>
                  </a:lnTo>
                  <a:lnTo>
                    <a:pt x="707428" y="152400"/>
                  </a:lnTo>
                  <a:lnTo>
                    <a:pt x="707428" y="119786"/>
                  </a:lnTo>
                  <a:lnTo>
                    <a:pt x="706755" y="119380"/>
                  </a:lnTo>
                  <a:lnTo>
                    <a:pt x="705815" y="114300"/>
                  </a:lnTo>
                  <a:lnTo>
                    <a:pt x="707631" y="111760"/>
                  </a:lnTo>
                  <a:lnTo>
                    <a:pt x="713054" y="110490"/>
                  </a:lnTo>
                  <a:lnTo>
                    <a:pt x="715619" y="111760"/>
                  </a:lnTo>
                  <a:lnTo>
                    <a:pt x="716153" y="114300"/>
                  </a:lnTo>
                  <a:lnTo>
                    <a:pt x="717473" y="114300"/>
                  </a:lnTo>
                  <a:lnTo>
                    <a:pt x="719023" y="113030"/>
                  </a:lnTo>
                  <a:lnTo>
                    <a:pt x="720013" y="113030"/>
                  </a:lnTo>
                  <a:lnTo>
                    <a:pt x="720826" y="114300"/>
                  </a:lnTo>
                  <a:lnTo>
                    <a:pt x="721842" y="114300"/>
                  </a:lnTo>
                  <a:lnTo>
                    <a:pt x="722109" y="113030"/>
                  </a:lnTo>
                  <a:lnTo>
                    <a:pt x="725170" y="113030"/>
                  </a:lnTo>
                  <a:lnTo>
                    <a:pt x="727773" y="114300"/>
                  </a:lnTo>
                  <a:lnTo>
                    <a:pt x="727976" y="115557"/>
                  </a:lnTo>
                  <a:lnTo>
                    <a:pt x="728929" y="113030"/>
                  </a:lnTo>
                  <a:lnTo>
                    <a:pt x="730707" y="113030"/>
                  </a:lnTo>
                  <a:lnTo>
                    <a:pt x="732472" y="111760"/>
                  </a:lnTo>
                  <a:lnTo>
                    <a:pt x="734377" y="113030"/>
                  </a:lnTo>
                  <a:lnTo>
                    <a:pt x="735545" y="116840"/>
                  </a:lnTo>
                  <a:lnTo>
                    <a:pt x="734580" y="118110"/>
                  </a:lnTo>
                  <a:lnTo>
                    <a:pt x="731050" y="119380"/>
                  </a:lnTo>
                  <a:lnTo>
                    <a:pt x="731481" y="119380"/>
                  </a:lnTo>
                  <a:lnTo>
                    <a:pt x="734021" y="120650"/>
                  </a:lnTo>
                  <a:lnTo>
                    <a:pt x="734491" y="124460"/>
                  </a:lnTo>
                  <a:lnTo>
                    <a:pt x="734326" y="124460"/>
                  </a:lnTo>
                  <a:lnTo>
                    <a:pt x="734707" y="125730"/>
                  </a:lnTo>
                  <a:lnTo>
                    <a:pt x="735965" y="125730"/>
                  </a:lnTo>
                  <a:lnTo>
                    <a:pt x="738162" y="124460"/>
                  </a:lnTo>
                  <a:lnTo>
                    <a:pt x="739940" y="125730"/>
                  </a:lnTo>
                  <a:lnTo>
                    <a:pt x="741159" y="127000"/>
                  </a:lnTo>
                  <a:lnTo>
                    <a:pt x="741426" y="124460"/>
                  </a:lnTo>
                  <a:lnTo>
                    <a:pt x="742950" y="123190"/>
                  </a:lnTo>
                  <a:lnTo>
                    <a:pt x="747903" y="121920"/>
                  </a:lnTo>
                  <a:lnTo>
                    <a:pt x="750379" y="123126"/>
                  </a:lnTo>
                  <a:lnTo>
                    <a:pt x="750214" y="121920"/>
                  </a:lnTo>
                  <a:lnTo>
                    <a:pt x="749871" y="119380"/>
                  </a:lnTo>
                  <a:lnTo>
                    <a:pt x="751014" y="116840"/>
                  </a:lnTo>
                  <a:lnTo>
                    <a:pt x="752856" y="115557"/>
                  </a:lnTo>
                  <a:lnTo>
                    <a:pt x="753160" y="114300"/>
                  </a:lnTo>
                  <a:lnTo>
                    <a:pt x="754405" y="113030"/>
                  </a:lnTo>
                  <a:lnTo>
                    <a:pt x="756221" y="113030"/>
                  </a:lnTo>
                  <a:lnTo>
                    <a:pt x="756881" y="111760"/>
                  </a:lnTo>
                  <a:lnTo>
                    <a:pt x="757923" y="111760"/>
                  </a:lnTo>
                  <a:lnTo>
                    <a:pt x="759256" y="110490"/>
                  </a:lnTo>
                  <a:lnTo>
                    <a:pt x="759294" y="109220"/>
                  </a:lnTo>
                  <a:lnTo>
                    <a:pt x="759726" y="107950"/>
                  </a:lnTo>
                  <a:lnTo>
                    <a:pt x="760488" y="106680"/>
                  </a:lnTo>
                  <a:lnTo>
                    <a:pt x="757720" y="107950"/>
                  </a:lnTo>
                  <a:lnTo>
                    <a:pt x="755129" y="105410"/>
                  </a:lnTo>
                  <a:lnTo>
                    <a:pt x="754202" y="100330"/>
                  </a:lnTo>
                  <a:lnTo>
                    <a:pt x="756056" y="97790"/>
                  </a:lnTo>
                  <a:lnTo>
                    <a:pt x="761720" y="97790"/>
                  </a:lnTo>
                  <a:lnTo>
                    <a:pt x="762800" y="99060"/>
                  </a:lnTo>
                  <a:lnTo>
                    <a:pt x="764159" y="99060"/>
                  </a:lnTo>
                  <a:lnTo>
                    <a:pt x="765302" y="100330"/>
                  </a:lnTo>
                  <a:lnTo>
                    <a:pt x="765657" y="101600"/>
                  </a:lnTo>
                  <a:lnTo>
                    <a:pt x="765479" y="102870"/>
                  </a:lnTo>
                  <a:lnTo>
                    <a:pt x="767270" y="102870"/>
                  </a:lnTo>
                  <a:lnTo>
                    <a:pt x="767219" y="101600"/>
                  </a:lnTo>
                  <a:lnTo>
                    <a:pt x="766978" y="100330"/>
                  </a:lnTo>
                  <a:lnTo>
                    <a:pt x="767689" y="99060"/>
                  </a:lnTo>
                  <a:lnTo>
                    <a:pt x="768883" y="97790"/>
                  </a:lnTo>
                  <a:lnTo>
                    <a:pt x="769162" y="97790"/>
                  </a:lnTo>
                  <a:lnTo>
                    <a:pt x="769543" y="96520"/>
                  </a:lnTo>
                  <a:lnTo>
                    <a:pt x="766978" y="96520"/>
                  </a:lnTo>
                  <a:lnTo>
                    <a:pt x="763866" y="95250"/>
                  </a:lnTo>
                  <a:lnTo>
                    <a:pt x="763460" y="93980"/>
                  </a:lnTo>
                  <a:lnTo>
                    <a:pt x="762546" y="91147"/>
                  </a:lnTo>
                  <a:lnTo>
                    <a:pt x="761682" y="92697"/>
                  </a:lnTo>
                  <a:lnTo>
                    <a:pt x="759053" y="92710"/>
                  </a:lnTo>
                  <a:lnTo>
                    <a:pt x="756424" y="93980"/>
                  </a:lnTo>
                  <a:lnTo>
                    <a:pt x="753592" y="92722"/>
                  </a:lnTo>
                  <a:lnTo>
                    <a:pt x="754291" y="97790"/>
                  </a:lnTo>
                  <a:lnTo>
                    <a:pt x="753745" y="100330"/>
                  </a:lnTo>
                  <a:lnTo>
                    <a:pt x="752703" y="101600"/>
                  </a:lnTo>
                  <a:lnTo>
                    <a:pt x="752233" y="104140"/>
                  </a:lnTo>
                  <a:lnTo>
                    <a:pt x="750189" y="105410"/>
                  </a:lnTo>
                  <a:lnTo>
                    <a:pt x="747306" y="106680"/>
                  </a:lnTo>
                  <a:lnTo>
                    <a:pt x="747826" y="106680"/>
                  </a:lnTo>
                  <a:lnTo>
                    <a:pt x="748118" y="107950"/>
                  </a:lnTo>
                  <a:lnTo>
                    <a:pt x="748271" y="106680"/>
                  </a:lnTo>
                  <a:lnTo>
                    <a:pt x="750430" y="106680"/>
                  </a:lnTo>
                  <a:lnTo>
                    <a:pt x="751954" y="109220"/>
                  </a:lnTo>
                  <a:lnTo>
                    <a:pt x="751979" y="111760"/>
                  </a:lnTo>
                  <a:lnTo>
                    <a:pt x="751103" y="113030"/>
                  </a:lnTo>
                  <a:lnTo>
                    <a:pt x="749858" y="114300"/>
                  </a:lnTo>
                  <a:lnTo>
                    <a:pt x="749401" y="114300"/>
                  </a:lnTo>
                  <a:lnTo>
                    <a:pt x="748614" y="115557"/>
                  </a:lnTo>
                  <a:lnTo>
                    <a:pt x="744943" y="115570"/>
                  </a:lnTo>
                  <a:lnTo>
                    <a:pt x="746683" y="116840"/>
                  </a:lnTo>
                  <a:lnTo>
                    <a:pt x="747306" y="120650"/>
                  </a:lnTo>
                  <a:lnTo>
                    <a:pt x="746074" y="121920"/>
                  </a:lnTo>
                  <a:lnTo>
                    <a:pt x="742403" y="123190"/>
                  </a:lnTo>
                  <a:lnTo>
                    <a:pt x="740651" y="121920"/>
                  </a:lnTo>
                  <a:lnTo>
                    <a:pt x="740346" y="119380"/>
                  </a:lnTo>
                  <a:lnTo>
                    <a:pt x="740041" y="118110"/>
                  </a:lnTo>
                  <a:lnTo>
                    <a:pt x="741273" y="116840"/>
                  </a:lnTo>
                  <a:lnTo>
                    <a:pt x="744943" y="115570"/>
                  </a:lnTo>
                  <a:lnTo>
                    <a:pt x="742873" y="115570"/>
                  </a:lnTo>
                  <a:lnTo>
                    <a:pt x="740244" y="114300"/>
                  </a:lnTo>
                  <a:lnTo>
                    <a:pt x="739394" y="111760"/>
                  </a:lnTo>
                  <a:lnTo>
                    <a:pt x="738974" y="110490"/>
                  </a:lnTo>
                  <a:lnTo>
                    <a:pt x="739101" y="109220"/>
                  </a:lnTo>
                  <a:lnTo>
                    <a:pt x="739673" y="107950"/>
                  </a:lnTo>
                  <a:lnTo>
                    <a:pt x="738898" y="107950"/>
                  </a:lnTo>
                  <a:lnTo>
                    <a:pt x="735152" y="109220"/>
                  </a:lnTo>
                  <a:lnTo>
                    <a:pt x="731786" y="107950"/>
                  </a:lnTo>
                  <a:lnTo>
                    <a:pt x="730834" y="104140"/>
                  </a:lnTo>
                  <a:lnTo>
                    <a:pt x="730199" y="101600"/>
                  </a:lnTo>
                  <a:lnTo>
                    <a:pt x="731723" y="97790"/>
                  </a:lnTo>
                  <a:lnTo>
                    <a:pt x="734415" y="96520"/>
                  </a:lnTo>
                  <a:lnTo>
                    <a:pt x="734707" y="96520"/>
                  </a:lnTo>
                  <a:lnTo>
                    <a:pt x="734441" y="95250"/>
                  </a:lnTo>
                  <a:lnTo>
                    <a:pt x="734123" y="95250"/>
                  </a:lnTo>
                  <a:lnTo>
                    <a:pt x="734161" y="93980"/>
                  </a:lnTo>
                  <a:lnTo>
                    <a:pt x="731342" y="95250"/>
                  </a:lnTo>
                  <a:lnTo>
                    <a:pt x="728548" y="92722"/>
                  </a:lnTo>
                  <a:lnTo>
                    <a:pt x="727392" y="89738"/>
                  </a:lnTo>
                  <a:lnTo>
                    <a:pt x="727392" y="99060"/>
                  </a:lnTo>
                  <a:lnTo>
                    <a:pt x="724877" y="101600"/>
                  </a:lnTo>
                  <a:lnTo>
                    <a:pt x="720915" y="102870"/>
                  </a:lnTo>
                  <a:lnTo>
                    <a:pt x="719277" y="102870"/>
                  </a:lnTo>
                  <a:lnTo>
                    <a:pt x="717931" y="104140"/>
                  </a:lnTo>
                  <a:lnTo>
                    <a:pt x="713600" y="104140"/>
                  </a:lnTo>
                  <a:lnTo>
                    <a:pt x="712470" y="102870"/>
                  </a:lnTo>
                  <a:lnTo>
                    <a:pt x="711365" y="101638"/>
                  </a:lnTo>
                  <a:lnTo>
                    <a:pt x="711301" y="97790"/>
                  </a:lnTo>
                  <a:lnTo>
                    <a:pt x="712330" y="96520"/>
                  </a:lnTo>
                  <a:lnTo>
                    <a:pt x="713803" y="95250"/>
                  </a:lnTo>
                  <a:lnTo>
                    <a:pt x="713384" y="95250"/>
                  </a:lnTo>
                  <a:lnTo>
                    <a:pt x="713193" y="93980"/>
                  </a:lnTo>
                  <a:lnTo>
                    <a:pt x="711669" y="93980"/>
                  </a:lnTo>
                  <a:lnTo>
                    <a:pt x="711263" y="95250"/>
                  </a:lnTo>
                  <a:lnTo>
                    <a:pt x="710552" y="96520"/>
                  </a:lnTo>
                  <a:lnTo>
                    <a:pt x="709587" y="97790"/>
                  </a:lnTo>
                  <a:lnTo>
                    <a:pt x="710361" y="97790"/>
                  </a:lnTo>
                  <a:lnTo>
                    <a:pt x="710984" y="100330"/>
                  </a:lnTo>
                  <a:lnTo>
                    <a:pt x="709891" y="102870"/>
                  </a:lnTo>
                  <a:lnTo>
                    <a:pt x="704443" y="102870"/>
                  </a:lnTo>
                  <a:lnTo>
                    <a:pt x="704126" y="101600"/>
                  </a:lnTo>
                  <a:lnTo>
                    <a:pt x="703808" y="100330"/>
                  </a:lnTo>
                  <a:lnTo>
                    <a:pt x="703910" y="99060"/>
                  </a:lnTo>
                  <a:lnTo>
                    <a:pt x="704126" y="99060"/>
                  </a:lnTo>
                  <a:lnTo>
                    <a:pt x="701941" y="97802"/>
                  </a:lnTo>
                  <a:lnTo>
                    <a:pt x="701941" y="118110"/>
                  </a:lnTo>
                  <a:lnTo>
                    <a:pt x="699706" y="120650"/>
                  </a:lnTo>
                  <a:lnTo>
                    <a:pt x="699541" y="120650"/>
                  </a:lnTo>
                  <a:lnTo>
                    <a:pt x="699541" y="139700"/>
                  </a:lnTo>
                  <a:lnTo>
                    <a:pt x="698322" y="140970"/>
                  </a:lnTo>
                  <a:lnTo>
                    <a:pt x="696480" y="142240"/>
                  </a:lnTo>
                  <a:lnTo>
                    <a:pt x="694651" y="142240"/>
                  </a:lnTo>
                  <a:lnTo>
                    <a:pt x="692899" y="140970"/>
                  </a:lnTo>
                  <a:lnTo>
                    <a:pt x="692683" y="139700"/>
                  </a:lnTo>
                  <a:lnTo>
                    <a:pt x="692251" y="137160"/>
                  </a:lnTo>
                  <a:lnTo>
                    <a:pt x="693470" y="135890"/>
                  </a:lnTo>
                  <a:lnTo>
                    <a:pt x="697128" y="134620"/>
                  </a:lnTo>
                  <a:lnTo>
                    <a:pt x="698881" y="135890"/>
                  </a:lnTo>
                  <a:lnTo>
                    <a:pt x="699541" y="139700"/>
                  </a:lnTo>
                  <a:lnTo>
                    <a:pt x="699541" y="120650"/>
                  </a:lnTo>
                  <a:lnTo>
                    <a:pt x="694474" y="120650"/>
                  </a:lnTo>
                  <a:lnTo>
                    <a:pt x="693572" y="119380"/>
                  </a:lnTo>
                  <a:lnTo>
                    <a:pt x="692480" y="119380"/>
                  </a:lnTo>
                  <a:lnTo>
                    <a:pt x="692048" y="118821"/>
                  </a:lnTo>
                  <a:lnTo>
                    <a:pt x="692048" y="372110"/>
                  </a:lnTo>
                  <a:lnTo>
                    <a:pt x="690803" y="373380"/>
                  </a:lnTo>
                  <a:lnTo>
                    <a:pt x="688962" y="373380"/>
                  </a:lnTo>
                  <a:lnTo>
                    <a:pt x="687120" y="374650"/>
                  </a:lnTo>
                  <a:lnTo>
                    <a:pt x="685393" y="373380"/>
                  </a:lnTo>
                  <a:lnTo>
                    <a:pt x="685190" y="372110"/>
                  </a:lnTo>
                  <a:lnTo>
                    <a:pt x="684784" y="369570"/>
                  </a:lnTo>
                  <a:lnTo>
                    <a:pt x="686028" y="368300"/>
                  </a:lnTo>
                  <a:lnTo>
                    <a:pt x="689711" y="367030"/>
                  </a:lnTo>
                  <a:lnTo>
                    <a:pt x="691438" y="368300"/>
                  </a:lnTo>
                  <a:lnTo>
                    <a:pt x="692048" y="372110"/>
                  </a:lnTo>
                  <a:lnTo>
                    <a:pt x="692048" y="118821"/>
                  </a:lnTo>
                  <a:lnTo>
                    <a:pt x="691515" y="118110"/>
                  </a:lnTo>
                  <a:lnTo>
                    <a:pt x="690727" y="116840"/>
                  </a:lnTo>
                  <a:lnTo>
                    <a:pt x="691045" y="115582"/>
                  </a:lnTo>
                  <a:lnTo>
                    <a:pt x="691794" y="114300"/>
                  </a:lnTo>
                  <a:lnTo>
                    <a:pt x="691883" y="113030"/>
                  </a:lnTo>
                  <a:lnTo>
                    <a:pt x="691045" y="113030"/>
                  </a:lnTo>
                  <a:lnTo>
                    <a:pt x="690562" y="114134"/>
                  </a:lnTo>
                  <a:lnTo>
                    <a:pt x="690562" y="320040"/>
                  </a:lnTo>
                  <a:lnTo>
                    <a:pt x="689444" y="322580"/>
                  </a:lnTo>
                  <a:lnTo>
                    <a:pt x="684022" y="322580"/>
                  </a:lnTo>
                  <a:lnTo>
                    <a:pt x="684022" y="347980"/>
                  </a:lnTo>
                  <a:lnTo>
                    <a:pt x="683234" y="348932"/>
                  </a:lnTo>
                  <a:lnTo>
                    <a:pt x="683234" y="422910"/>
                  </a:lnTo>
                  <a:lnTo>
                    <a:pt x="682205" y="424180"/>
                  </a:lnTo>
                  <a:lnTo>
                    <a:pt x="678637" y="425450"/>
                  </a:lnTo>
                  <a:lnTo>
                    <a:pt x="676757" y="424180"/>
                  </a:lnTo>
                  <a:lnTo>
                    <a:pt x="675716" y="421640"/>
                  </a:lnTo>
                  <a:lnTo>
                    <a:pt x="676744" y="419100"/>
                  </a:lnTo>
                  <a:lnTo>
                    <a:pt x="678535" y="419100"/>
                  </a:lnTo>
                  <a:lnTo>
                    <a:pt x="680313" y="417830"/>
                  </a:lnTo>
                  <a:lnTo>
                    <a:pt x="682193" y="419100"/>
                  </a:lnTo>
                  <a:lnTo>
                    <a:pt x="683234" y="422910"/>
                  </a:lnTo>
                  <a:lnTo>
                    <a:pt x="683234" y="348932"/>
                  </a:lnTo>
                  <a:lnTo>
                    <a:pt x="682967" y="349250"/>
                  </a:lnTo>
                  <a:lnTo>
                    <a:pt x="679373" y="350520"/>
                  </a:lnTo>
                  <a:lnTo>
                    <a:pt x="678891" y="350189"/>
                  </a:lnTo>
                  <a:lnTo>
                    <a:pt x="678891" y="365760"/>
                  </a:lnTo>
                  <a:lnTo>
                    <a:pt x="678294" y="367030"/>
                  </a:lnTo>
                  <a:lnTo>
                    <a:pt x="677633" y="367030"/>
                  </a:lnTo>
                  <a:lnTo>
                    <a:pt x="678154" y="369570"/>
                  </a:lnTo>
                  <a:lnTo>
                    <a:pt x="677062" y="370840"/>
                  </a:lnTo>
                  <a:lnTo>
                    <a:pt x="676617" y="371005"/>
                  </a:lnTo>
                  <a:lnTo>
                    <a:pt x="676617" y="400050"/>
                  </a:lnTo>
                  <a:lnTo>
                    <a:pt x="676617" y="403936"/>
                  </a:lnTo>
                  <a:lnTo>
                    <a:pt x="675246" y="405130"/>
                  </a:lnTo>
                  <a:lnTo>
                    <a:pt x="672414" y="405130"/>
                  </a:lnTo>
                  <a:lnTo>
                    <a:pt x="672045" y="406400"/>
                  </a:lnTo>
                  <a:lnTo>
                    <a:pt x="670737" y="406400"/>
                  </a:lnTo>
                  <a:lnTo>
                    <a:pt x="670737" y="430530"/>
                  </a:lnTo>
                  <a:lnTo>
                    <a:pt x="669455" y="431622"/>
                  </a:lnTo>
                  <a:lnTo>
                    <a:pt x="669455" y="447040"/>
                  </a:lnTo>
                  <a:lnTo>
                    <a:pt x="667981" y="449580"/>
                  </a:lnTo>
                  <a:lnTo>
                    <a:pt x="664260" y="449580"/>
                  </a:lnTo>
                  <a:lnTo>
                    <a:pt x="663600" y="449046"/>
                  </a:lnTo>
                  <a:lnTo>
                    <a:pt x="663600" y="468630"/>
                  </a:lnTo>
                  <a:lnTo>
                    <a:pt x="662355" y="469900"/>
                  </a:lnTo>
                  <a:lnTo>
                    <a:pt x="658672" y="471170"/>
                  </a:lnTo>
                  <a:lnTo>
                    <a:pt x="656945" y="469900"/>
                  </a:lnTo>
                  <a:lnTo>
                    <a:pt x="656450" y="466763"/>
                  </a:lnTo>
                  <a:lnTo>
                    <a:pt x="656412" y="466013"/>
                  </a:lnTo>
                  <a:lnTo>
                    <a:pt x="657593" y="464820"/>
                  </a:lnTo>
                  <a:lnTo>
                    <a:pt x="659422" y="463550"/>
                  </a:lnTo>
                  <a:lnTo>
                    <a:pt x="661263" y="463550"/>
                  </a:lnTo>
                  <a:lnTo>
                    <a:pt x="663003" y="464820"/>
                  </a:lnTo>
                  <a:lnTo>
                    <a:pt x="663600" y="468630"/>
                  </a:lnTo>
                  <a:lnTo>
                    <a:pt x="663600" y="449046"/>
                  </a:lnTo>
                  <a:lnTo>
                    <a:pt x="662711" y="448310"/>
                  </a:lnTo>
                  <a:lnTo>
                    <a:pt x="662609" y="444500"/>
                  </a:lnTo>
                  <a:lnTo>
                    <a:pt x="663346" y="443230"/>
                  </a:lnTo>
                  <a:lnTo>
                    <a:pt x="664083" y="441960"/>
                  </a:lnTo>
                  <a:lnTo>
                    <a:pt x="667804" y="441960"/>
                  </a:lnTo>
                  <a:lnTo>
                    <a:pt x="669353" y="443230"/>
                  </a:lnTo>
                  <a:lnTo>
                    <a:pt x="669455" y="447040"/>
                  </a:lnTo>
                  <a:lnTo>
                    <a:pt x="669455" y="431622"/>
                  </a:lnTo>
                  <a:lnTo>
                    <a:pt x="669239" y="431800"/>
                  </a:lnTo>
                  <a:lnTo>
                    <a:pt x="665505" y="431800"/>
                  </a:lnTo>
                  <a:lnTo>
                    <a:pt x="663981" y="430530"/>
                  </a:lnTo>
                  <a:lnTo>
                    <a:pt x="663943" y="426720"/>
                  </a:lnTo>
                  <a:lnTo>
                    <a:pt x="665429" y="425450"/>
                  </a:lnTo>
                  <a:lnTo>
                    <a:pt x="669150" y="425450"/>
                  </a:lnTo>
                  <a:lnTo>
                    <a:pt x="670687" y="426720"/>
                  </a:lnTo>
                  <a:lnTo>
                    <a:pt x="670737" y="430530"/>
                  </a:lnTo>
                  <a:lnTo>
                    <a:pt x="670737" y="406400"/>
                  </a:lnTo>
                  <a:lnTo>
                    <a:pt x="670331" y="406400"/>
                  </a:lnTo>
                  <a:lnTo>
                    <a:pt x="668553" y="407670"/>
                  </a:lnTo>
                  <a:lnTo>
                    <a:pt x="666661" y="406400"/>
                  </a:lnTo>
                  <a:lnTo>
                    <a:pt x="665568" y="402590"/>
                  </a:lnTo>
                  <a:lnTo>
                    <a:pt x="666572" y="401320"/>
                  </a:lnTo>
                  <a:lnTo>
                    <a:pt x="668972" y="400050"/>
                  </a:lnTo>
                  <a:lnTo>
                    <a:pt x="670661" y="400050"/>
                  </a:lnTo>
                  <a:lnTo>
                    <a:pt x="671830" y="398780"/>
                  </a:lnTo>
                  <a:lnTo>
                    <a:pt x="675081" y="398780"/>
                  </a:lnTo>
                  <a:lnTo>
                    <a:pt x="676617" y="400050"/>
                  </a:lnTo>
                  <a:lnTo>
                    <a:pt x="676617" y="371005"/>
                  </a:lnTo>
                  <a:lnTo>
                    <a:pt x="673468" y="372110"/>
                  </a:lnTo>
                  <a:lnTo>
                    <a:pt x="671626" y="370840"/>
                  </a:lnTo>
                  <a:lnTo>
                    <a:pt x="671207" y="369570"/>
                  </a:lnTo>
                  <a:lnTo>
                    <a:pt x="670801" y="368300"/>
                  </a:lnTo>
                  <a:lnTo>
                    <a:pt x="671347" y="367030"/>
                  </a:lnTo>
                  <a:lnTo>
                    <a:pt x="672426" y="365760"/>
                  </a:lnTo>
                  <a:lnTo>
                    <a:pt x="672249" y="365760"/>
                  </a:lnTo>
                  <a:lnTo>
                    <a:pt x="672147" y="364490"/>
                  </a:lnTo>
                  <a:lnTo>
                    <a:pt x="672122" y="363220"/>
                  </a:lnTo>
                  <a:lnTo>
                    <a:pt x="673608" y="360680"/>
                  </a:lnTo>
                  <a:lnTo>
                    <a:pt x="677329" y="360680"/>
                  </a:lnTo>
                  <a:lnTo>
                    <a:pt x="678865" y="363220"/>
                  </a:lnTo>
                  <a:lnTo>
                    <a:pt x="678891" y="365760"/>
                  </a:lnTo>
                  <a:lnTo>
                    <a:pt x="678891" y="350189"/>
                  </a:lnTo>
                  <a:lnTo>
                    <a:pt x="677519" y="349250"/>
                  </a:lnTo>
                  <a:lnTo>
                    <a:pt x="676541" y="345440"/>
                  </a:lnTo>
                  <a:lnTo>
                    <a:pt x="677608" y="344170"/>
                  </a:lnTo>
                  <a:lnTo>
                    <a:pt x="681189" y="342900"/>
                  </a:lnTo>
                  <a:lnTo>
                    <a:pt x="683044" y="344170"/>
                  </a:lnTo>
                  <a:lnTo>
                    <a:pt x="683539" y="345440"/>
                  </a:lnTo>
                  <a:lnTo>
                    <a:pt x="684022" y="347980"/>
                  </a:lnTo>
                  <a:lnTo>
                    <a:pt x="684022" y="322580"/>
                  </a:lnTo>
                  <a:lnTo>
                    <a:pt x="683133" y="318770"/>
                  </a:lnTo>
                  <a:lnTo>
                    <a:pt x="684250" y="316230"/>
                  </a:lnTo>
                  <a:lnTo>
                    <a:pt x="689698" y="316230"/>
                  </a:lnTo>
                  <a:lnTo>
                    <a:pt x="690562" y="320040"/>
                  </a:lnTo>
                  <a:lnTo>
                    <a:pt x="690562" y="114134"/>
                  </a:lnTo>
                  <a:lnTo>
                    <a:pt x="690499" y="114274"/>
                  </a:lnTo>
                  <a:lnTo>
                    <a:pt x="690486" y="115582"/>
                  </a:lnTo>
                  <a:lnTo>
                    <a:pt x="689965" y="116840"/>
                  </a:lnTo>
                  <a:lnTo>
                    <a:pt x="689025" y="118110"/>
                  </a:lnTo>
                  <a:lnTo>
                    <a:pt x="688898" y="119380"/>
                  </a:lnTo>
                  <a:lnTo>
                    <a:pt x="687959" y="120650"/>
                  </a:lnTo>
                  <a:lnTo>
                    <a:pt x="684720" y="120650"/>
                  </a:lnTo>
                  <a:lnTo>
                    <a:pt x="682891" y="119380"/>
                  </a:lnTo>
                  <a:lnTo>
                    <a:pt x="682637" y="118732"/>
                  </a:lnTo>
                  <a:lnTo>
                    <a:pt x="682637" y="138430"/>
                  </a:lnTo>
                  <a:lnTo>
                    <a:pt x="681139" y="139700"/>
                  </a:lnTo>
                  <a:lnTo>
                    <a:pt x="678065" y="139700"/>
                  </a:lnTo>
                  <a:lnTo>
                    <a:pt x="677037" y="138430"/>
                  </a:lnTo>
                  <a:lnTo>
                    <a:pt x="674916" y="138430"/>
                  </a:lnTo>
                  <a:lnTo>
                    <a:pt x="673506" y="137160"/>
                  </a:lnTo>
                  <a:lnTo>
                    <a:pt x="672909" y="135890"/>
                  </a:lnTo>
                  <a:lnTo>
                    <a:pt x="672236" y="135890"/>
                  </a:lnTo>
                  <a:lnTo>
                    <a:pt x="671753" y="134620"/>
                  </a:lnTo>
                  <a:lnTo>
                    <a:pt x="671042" y="134620"/>
                  </a:lnTo>
                  <a:lnTo>
                    <a:pt x="670179" y="135890"/>
                  </a:lnTo>
                  <a:lnTo>
                    <a:pt x="667219" y="135890"/>
                  </a:lnTo>
                  <a:lnTo>
                    <a:pt x="665518" y="134620"/>
                  </a:lnTo>
                  <a:lnTo>
                    <a:pt x="665340" y="133350"/>
                  </a:lnTo>
                  <a:lnTo>
                    <a:pt x="665162" y="131978"/>
                  </a:lnTo>
                  <a:lnTo>
                    <a:pt x="665111" y="138430"/>
                  </a:lnTo>
                  <a:lnTo>
                    <a:pt x="664159" y="140970"/>
                  </a:lnTo>
                  <a:lnTo>
                    <a:pt x="663397" y="140970"/>
                  </a:lnTo>
                  <a:lnTo>
                    <a:pt x="663397" y="426720"/>
                  </a:lnTo>
                  <a:lnTo>
                    <a:pt x="662368" y="427990"/>
                  </a:lnTo>
                  <a:lnTo>
                    <a:pt x="660781" y="429260"/>
                  </a:lnTo>
                  <a:lnTo>
                    <a:pt x="660984" y="429260"/>
                  </a:lnTo>
                  <a:lnTo>
                    <a:pt x="661555" y="430530"/>
                  </a:lnTo>
                  <a:lnTo>
                    <a:pt x="660514" y="433070"/>
                  </a:lnTo>
                  <a:lnTo>
                    <a:pt x="659422" y="433463"/>
                  </a:lnTo>
                  <a:lnTo>
                    <a:pt x="659422" y="452120"/>
                  </a:lnTo>
                  <a:lnTo>
                    <a:pt x="658444" y="453390"/>
                  </a:lnTo>
                  <a:lnTo>
                    <a:pt x="656894" y="453390"/>
                  </a:lnTo>
                  <a:lnTo>
                    <a:pt x="657136" y="454660"/>
                  </a:lnTo>
                  <a:lnTo>
                    <a:pt x="656196" y="457200"/>
                  </a:lnTo>
                  <a:lnTo>
                    <a:pt x="652221" y="457200"/>
                  </a:lnTo>
                  <a:lnTo>
                    <a:pt x="651383" y="455930"/>
                  </a:lnTo>
                  <a:lnTo>
                    <a:pt x="650989" y="457200"/>
                  </a:lnTo>
                  <a:lnTo>
                    <a:pt x="650252" y="458470"/>
                  </a:lnTo>
                  <a:lnTo>
                    <a:pt x="647458" y="458470"/>
                  </a:lnTo>
                  <a:lnTo>
                    <a:pt x="645604" y="457200"/>
                  </a:lnTo>
                  <a:lnTo>
                    <a:pt x="644601" y="454660"/>
                  </a:lnTo>
                  <a:lnTo>
                    <a:pt x="645655" y="452120"/>
                  </a:lnTo>
                  <a:lnTo>
                    <a:pt x="650938" y="452120"/>
                  </a:lnTo>
                  <a:lnTo>
                    <a:pt x="651598" y="450850"/>
                  </a:lnTo>
                  <a:lnTo>
                    <a:pt x="652475" y="450850"/>
                  </a:lnTo>
                  <a:lnTo>
                    <a:pt x="652233" y="449580"/>
                  </a:lnTo>
                  <a:lnTo>
                    <a:pt x="653364" y="447040"/>
                  </a:lnTo>
                  <a:lnTo>
                    <a:pt x="656971" y="447040"/>
                  </a:lnTo>
                  <a:lnTo>
                    <a:pt x="658736" y="448310"/>
                  </a:lnTo>
                  <a:lnTo>
                    <a:pt x="659422" y="452120"/>
                  </a:lnTo>
                  <a:lnTo>
                    <a:pt x="659422" y="433463"/>
                  </a:lnTo>
                  <a:lnTo>
                    <a:pt x="656932" y="434340"/>
                  </a:lnTo>
                  <a:lnTo>
                    <a:pt x="655066" y="433070"/>
                  </a:lnTo>
                  <a:lnTo>
                    <a:pt x="654062" y="429260"/>
                  </a:lnTo>
                  <a:lnTo>
                    <a:pt x="655053" y="427990"/>
                  </a:lnTo>
                  <a:lnTo>
                    <a:pt x="656767" y="426720"/>
                  </a:lnTo>
                  <a:lnTo>
                    <a:pt x="656450" y="426720"/>
                  </a:lnTo>
                  <a:lnTo>
                    <a:pt x="656259" y="425450"/>
                  </a:lnTo>
                  <a:lnTo>
                    <a:pt x="656082" y="424180"/>
                  </a:lnTo>
                  <a:lnTo>
                    <a:pt x="657275" y="422910"/>
                  </a:lnTo>
                  <a:lnTo>
                    <a:pt x="660933" y="421640"/>
                  </a:lnTo>
                  <a:lnTo>
                    <a:pt x="662698" y="422910"/>
                  </a:lnTo>
                  <a:lnTo>
                    <a:pt x="663397" y="426720"/>
                  </a:lnTo>
                  <a:lnTo>
                    <a:pt x="663397" y="140970"/>
                  </a:lnTo>
                  <a:lnTo>
                    <a:pt x="662000" y="140970"/>
                  </a:lnTo>
                  <a:lnTo>
                    <a:pt x="662000" y="403860"/>
                  </a:lnTo>
                  <a:lnTo>
                    <a:pt x="660755" y="405130"/>
                  </a:lnTo>
                  <a:lnTo>
                    <a:pt x="657072" y="406400"/>
                  </a:lnTo>
                  <a:lnTo>
                    <a:pt x="655345" y="405130"/>
                  </a:lnTo>
                  <a:lnTo>
                    <a:pt x="654748" y="401320"/>
                  </a:lnTo>
                  <a:lnTo>
                    <a:pt x="655993" y="398780"/>
                  </a:lnTo>
                  <a:lnTo>
                    <a:pt x="659663" y="398780"/>
                  </a:lnTo>
                  <a:lnTo>
                    <a:pt x="661403" y="400050"/>
                  </a:lnTo>
                  <a:lnTo>
                    <a:pt x="662000" y="403860"/>
                  </a:lnTo>
                  <a:lnTo>
                    <a:pt x="662000" y="140970"/>
                  </a:lnTo>
                  <a:lnTo>
                    <a:pt x="658710" y="140970"/>
                  </a:lnTo>
                  <a:lnTo>
                    <a:pt x="657529" y="137160"/>
                  </a:lnTo>
                  <a:lnTo>
                    <a:pt x="658012" y="135890"/>
                  </a:lnTo>
                  <a:lnTo>
                    <a:pt x="658482" y="134620"/>
                  </a:lnTo>
                  <a:lnTo>
                    <a:pt x="663930" y="134620"/>
                  </a:lnTo>
                  <a:lnTo>
                    <a:pt x="665111" y="138430"/>
                  </a:lnTo>
                  <a:lnTo>
                    <a:pt x="665111" y="132080"/>
                  </a:lnTo>
                  <a:lnTo>
                    <a:pt x="663359" y="132080"/>
                  </a:lnTo>
                  <a:lnTo>
                    <a:pt x="661606" y="133350"/>
                  </a:lnTo>
                  <a:lnTo>
                    <a:pt x="659688" y="132080"/>
                  </a:lnTo>
                  <a:lnTo>
                    <a:pt x="658863" y="129540"/>
                  </a:lnTo>
                  <a:lnTo>
                    <a:pt x="658456" y="128270"/>
                  </a:lnTo>
                  <a:lnTo>
                    <a:pt x="659384" y="127000"/>
                  </a:lnTo>
                  <a:lnTo>
                    <a:pt x="662914" y="125730"/>
                  </a:lnTo>
                  <a:lnTo>
                    <a:pt x="664832" y="125730"/>
                  </a:lnTo>
                  <a:lnTo>
                    <a:pt x="666051" y="129540"/>
                  </a:lnTo>
                  <a:lnTo>
                    <a:pt x="665924" y="129895"/>
                  </a:lnTo>
                  <a:lnTo>
                    <a:pt x="666280" y="129540"/>
                  </a:lnTo>
                  <a:lnTo>
                    <a:pt x="671347" y="129540"/>
                  </a:lnTo>
                  <a:lnTo>
                    <a:pt x="671791" y="132080"/>
                  </a:lnTo>
                  <a:lnTo>
                    <a:pt x="672249" y="130810"/>
                  </a:lnTo>
                  <a:lnTo>
                    <a:pt x="673023" y="130810"/>
                  </a:lnTo>
                  <a:lnTo>
                    <a:pt x="675640" y="129540"/>
                  </a:lnTo>
                  <a:lnTo>
                    <a:pt x="677151" y="130810"/>
                  </a:lnTo>
                  <a:lnTo>
                    <a:pt x="677773" y="132080"/>
                  </a:lnTo>
                  <a:lnTo>
                    <a:pt x="678535" y="132080"/>
                  </a:lnTo>
                  <a:lnTo>
                    <a:pt x="678802" y="133350"/>
                  </a:lnTo>
                  <a:lnTo>
                    <a:pt x="681088" y="133350"/>
                  </a:lnTo>
                  <a:lnTo>
                    <a:pt x="682612" y="134620"/>
                  </a:lnTo>
                  <a:lnTo>
                    <a:pt x="682637" y="138430"/>
                  </a:lnTo>
                  <a:lnTo>
                    <a:pt x="682637" y="118732"/>
                  </a:lnTo>
                  <a:lnTo>
                    <a:pt x="682396" y="118110"/>
                  </a:lnTo>
                  <a:lnTo>
                    <a:pt x="681697" y="116840"/>
                  </a:lnTo>
                  <a:lnTo>
                    <a:pt x="681088" y="116840"/>
                  </a:lnTo>
                  <a:lnTo>
                    <a:pt x="680021" y="113030"/>
                  </a:lnTo>
                  <a:lnTo>
                    <a:pt x="681024" y="110490"/>
                  </a:lnTo>
                  <a:lnTo>
                    <a:pt x="682980" y="109220"/>
                  </a:lnTo>
                  <a:lnTo>
                    <a:pt x="683158" y="107950"/>
                  </a:lnTo>
                  <a:lnTo>
                    <a:pt x="683615" y="106680"/>
                  </a:lnTo>
                  <a:lnTo>
                    <a:pt x="683526" y="105410"/>
                  </a:lnTo>
                  <a:lnTo>
                    <a:pt x="685177" y="102870"/>
                  </a:lnTo>
                  <a:lnTo>
                    <a:pt x="690384" y="101600"/>
                  </a:lnTo>
                  <a:lnTo>
                    <a:pt x="693000" y="102870"/>
                  </a:lnTo>
                  <a:lnTo>
                    <a:pt x="693712" y="107950"/>
                  </a:lnTo>
                  <a:lnTo>
                    <a:pt x="693407" y="107950"/>
                  </a:lnTo>
                  <a:lnTo>
                    <a:pt x="692810" y="109220"/>
                  </a:lnTo>
                  <a:lnTo>
                    <a:pt x="692823" y="110477"/>
                  </a:lnTo>
                  <a:lnTo>
                    <a:pt x="693597" y="109220"/>
                  </a:lnTo>
                  <a:lnTo>
                    <a:pt x="694728" y="109220"/>
                  </a:lnTo>
                  <a:lnTo>
                    <a:pt x="698804" y="107950"/>
                  </a:lnTo>
                  <a:lnTo>
                    <a:pt x="701332" y="110477"/>
                  </a:lnTo>
                  <a:lnTo>
                    <a:pt x="701814" y="113030"/>
                  </a:lnTo>
                  <a:lnTo>
                    <a:pt x="701738" y="114300"/>
                  </a:lnTo>
                  <a:lnTo>
                    <a:pt x="701763" y="115557"/>
                  </a:lnTo>
                  <a:lnTo>
                    <a:pt x="701916" y="115570"/>
                  </a:lnTo>
                  <a:lnTo>
                    <a:pt x="701941" y="118110"/>
                  </a:lnTo>
                  <a:lnTo>
                    <a:pt x="701941" y="97802"/>
                  </a:lnTo>
                  <a:lnTo>
                    <a:pt x="700024" y="96520"/>
                  </a:lnTo>
                  <a:lnTo>
                    <a:pt x="699096" y="93980"/>
                  </a:lnTo>
                  <a:lnTo>
                    <a:pt x="698969" y="92710"/>
                  </a:lnTo>
                  <a:lnTo>
                    <a:pt x="698563" y="95250"/>
                  </a:lnTo>
                  <a:lnTo>
                    <a:pt x="696163" y="97790"/>
                  </a:lnTo>
                  <a:lnTo>
                    <a:pt x="689978" y="97790"/>
                  </a:lnTo>
                  <a:lnTo>
                    <a:pt x="687336" y="95250"/>
                  </a:lnTo>
                  <a:lnTo>
                    <a:pt x="687324" y="93980"/>
                  </a:lnTo>
                  <a:lnTo>
                    <a:pt x="687349" y="91147"/>
                  </a:lnTo>
                  <a:lnTo>
                    <a:pt x="687501" y="90170"/>
                  </a:lnTo>
                  <a:lnTo>
                    <a:pt x="687844" y="90170"/>
                  </a:lnTo>
                  <a:lnTo>
                    <a:pt x="687158" y="88900"/>
                  </a:lnTo>
                  <a:lnTo>
                    <a:pt x="686625" y="87630"/>
                  </a:lnTo>
                  <a:lnTo>
                    <a:pt x="685266" y="87630"/>
                  </a:lnTo>
                  <a:lnTo>
                    <a:pt x="685190" y="90170"/>
                  </a:lnTo>
                  <a:lnTo>
                    <a:pt x="683348" y="92697"/>
                  </a:lnTo>
                  <a:lnTo>
                    <a:pt x="678230" y="92710"/>
                  </a:lnTo>
                  <a:lnTo>
                    <a:pt x="678014" y="92824"/>
                  </a:lnTo>
                  <a:lnTo>
                    <a:pt x="678014" y="105410"/>
                  </a:lnTo>
                  <a:lnTo>
                    <a:pt x="676630" y="107950"/>
                  </a:lnTo>
                  <a:lnTo>
                    <a:pt x="676008" y="108254"/>
                  </a:lnTo>
                  <a:lnTo>
                    <a:pt x="676008" y="119380"/>
                  </a:lnTo>
                  <a:lnTo>
                    <a:pt x="673785" y="120650"/>
                  </a:lnTo>
                  <a:lnTo>
                    <a:pt x="668972" y="120650"/>
                  </a:lnTo>
                  <a:lnTo>
                    <a:pt x="667245" y="119380"/>
                  </a:lnTo>
                  <a:lnTo>
                    <a:pt x="666432" y="118110"/>
                  </a:lnTo>
                  <a:lnTo>
                    <a:pt x="665734" y="119380"/>
                  </a:lnTo>
                  <a:lnTo>
                    <a:pt x="664781" y="119380"/>
                  </a:lnTo>
                  <a:lnTo>
                    <a:pt x="663587" y="120650"/>
                  </a:lnTo>
                  <a:lnTo>
                    <a:pt x="660882" y="120650"/>
                  </a:lnTo>
                  <a:lnTo>
                    <a:pt x="658215" y="119380"/>
                  </a:lnTo>
                  <a:lnTo>
                    <a:pt x="657974" y="118110"/>
                  </a:lnTo>
                  <a:lnTo>
                    <a:pt x="657047" y="113030"/>
                  </a:lnTo>
                  <a:lnTo>
                    <a:pt x="658787" y="110490"/>
                  </a:lnTo>
                  <a:lnTo>
                    <a:pt x="663854" y="109220"/>
                  </a:lnTo>
                  <a:lnTo>
                    <a:pt x="666076" y="110477"/>
                  </a:lnTo>
                  <a:lnTo>
                    <a:pt x="667029" y="113030"/>
                  </a:lnTo>
                  <a:lnTo>
                    <a:pt x="667943" y="111760"/>
                  </a:lnTo>
                  <a:lnTo>
                    <a:pt x="669315" y="111760"/>
                  </a:lnTo>
                  <a:lnTo>
                    <a:pt x="673709" y="110490"/>
                  </a:lnTo>
                  <a:lnTo>
                    <a:pt x="675970" y="113030"/>
                  </a:lnTo>
                  <a:lnTo>
                    <a:pt x="676008" y="119380"/>
                  </a:lnTo>
                  <a:lnTo>
                    <a:pt x="676008" y="108254"/>
                  </a:lnTo>
                  <a:lnTo>
                    <a:pt x="671385" y="110490"/>
                  </a:lnTo>
                  <a:lnTo>
                    <a:pt x="669963" y="109220"/>
                  </a:lnTo>
                  <a:lnTo>
                    <a:pt x="668528" y="107950"/>
                  </a:lnTo>
                  <a:lnTo>
                    <a:pt x="668070" y="106680"/>
                  </a:lnTo>
                  <a:lnTo>
                    <a:pt x="666940" y="103517"/>
                  </a:lnTo>
                  <a:lnTo>
                    <a:pt x="665645" y="105410"/>
                  </a:lnTo>
                  <a:lnTo>
                    <a:pt x="660387" y="106680"/>
                  </a:lnTo>
                  <a:lnTo>
                    <a:pt x="657847" y="104140"/>
                  </a:lnTo>
                  <a:lnTo>
                    <a:pt x="657440" y="101600"/>
                  </a:lnTo>
                  <a:lnTo>
                    <a:pt x="657136" y="100330"/>
                  </a:lnTo>
                  <a:lnTo>
                    <a:pt x="656831" y="98425"/>
                  </a:lnTo>
                  <a:lnTo>
                    <a:pt x="656831" y="127000"/>
                  </a:lnTo>
                  <a:lnTo>
                    <a:pt x="655599" y="128270"/>
                  </a:lnTo>
                  <a:lnTo>
                    <a:pt x="653770" y="129540"/>
                  </a:lnTo>
                  <a:lnTo>
                    <a:pt x="652830" y="129540"/>
                  </a:lnTo>
                  <a:lnTo>
                    <a:pt x="652830" y="438150"/>
                  </a:lnTo>
                  <a:lnTo>
                    <a:pt x="651662" y="439420"/>
                  </a:lnTo>
                  <a:lnTo>
                    <a:pt x="648893" y="440690"/>
                  </a:lnTo>
                  <a:lnTo>
                    <a:pt x="647966" y="440690"/>
                  </a:lnTo>
                  <a:lnTo>
                    <a:pt x="647230" y="439420"/>
                  </a:lnTo>
                  <a:lnTo>
                    <a:pt x="647039" y="440690"/>
                  </a:lnTo>
                  <a:lnTo>
                    <a:pt x="646188" y="441960"/>
                  </a:lnTo>
                  <a:lnTo>
                    <a:pt x="643140" y="443230"/>
                  </a:lnTo>
                  <a:lnTo>
                    <a:pt x="641248" y="441960"/>
                  </a:lnTo>
                  <a:lnTo>
                    <a:pt x="640588" y="439420"/>
                  </a:lnTo>
                  <a:lnTo>
                    <a:pt x="640168" y="439420"/>
                  </a:lnTo>
                  <a:lnTo>
                    <a:pt x="640334" y="440690"/>
                  </a:lnTo>
                  <a:lnTo>
                    <a:pt x="638937" y="443230"/>
                  </a:lnTo>
                  <a:lnTo>
                    <a:pt x="635457" y="443230"/>
                  </a:lnTo>
                  <a:lnTo>
                    <a:pt x="635457" y="463550"/>
                  </a:lnTo>
                  <a:lnTo>
                    <a:pt x="634428" y="464820"/>
                  </a:lnTo>
                  <a:lnTo>
                    <a:pt x="631761" y="464820"/>
                  </a:lnTo>
                  <a:lnTo>
                    <a:pt x="632294" y="466090"/>
                  </a:lnTo>
                  <a:lnTo>
                    <a:pt x="632739" y="466090"/>
                  </a:lnTo>
                  <a:lnTo>
                    <a:pt x="632942" y="467360"/>
                  </a:lnTo>
                  <a:lnTo>
                    <a:pt x="633476" y="468630"/>
                  </a:lnTo>
                  <a:lnTo>
                    <a:pt x="632447" y="471170"/>
                  </a:lnTo>
                  <a:lnTo>
                    <a:pt x="626986" y="471170"/>
                  </a:lnTo>
                  <a:lnTo>
                    <a:pt x="625944" y="467360"/>
                  </a:lnTo>
                  <a:lnTo>
                    <a:pt x="626465" y="466090"/>
                  </a:lnTo>
                  <a:lnTo>
                    <a:pt x="626973" y="464820"/>
                  </a:lnTo>
                  <a:lnTo>
                    <a:pt x="629119" y="464820"/>
                  </a:lnTo>
                  <a:lnTo>
                    <a:pt x="628675" y="463550"/>
                  </a:lnTo>
                  <a:lnTo>
                    <a:pt x="628243" y="462038"/>
                  </a:lnTo>
                  <a:lnTo>
                    <a:pt x="627621" y="463550"/>
                  </a:lnTo>
                  <a:lnTo>
                    <a:pt x="624293" y="463550"/>
                  </a:lnTo>
                  <a:lnTo>
                    <a:pt x="624293" y="471170"/>
                  </a:lnTo>
                  <a:lnTo>
                    <a:pt x="623125" y="472440"/>
                  </a:lnTo>
                  <a:lnTo>
                    <a:pt x="619480" y="473710"/>
                  </a:lnTo>
                  <a:lnTo>
                    <a:pt x="617689" y="472440"/>
                  </a:lnTo>
                  <a:lnTo>
                    <a:pt x="617169" y="469900"/>
                  </a:lnTo>
                  <a:lnTo>
                    <a:pt x="616915" y="468630"/>
                  </a:lnTo>
                  <a:lnTo>
                    <a:pt x="618083" y="467360"/>
                  </a:lnTo>
                  <a:lnTo>
                    <a:pt x="619912" y="466090"/>
                  </a:lnTo>
                  <a:lnTo>
                    <a:pt x="621728" y="466090"/>
                  </a:lnTo>
                  <a:lnTo>
                    <a:pt x="623519" y="467360"/>
                  </a:lnTo>
                  <a:lnTo>
                    <a:pt x="624293" y="471170"/>
                  </a:lnTo>
                  <a:lnTo>
                    <a:pt x="624293" y="463550"/>
                  </a:lnTo>
                  <a:lnTo>
                    <a:pt x="622173" y="463550"/>
                  </a:lnTo>
                  <a:lnTo>
                    <a:pt x="621677" y="461010"/>
                  </a:lnTo>
                  <a:lnTo>
                    <a:pt x="621182" y="459740"/>
                  </a:lnTo>
                  <a:lnTo>
                    <a:pt x="622249" y="457200"/>
                  </a:lnTo>
                  <a:lnTo>
                    <a:pt x="627684" y="457200"/>
                  </a:lnTo>
                  <a:lnTo>
                    <a:pt x="628510" y="460349"/>
                  </a:lnTo>
                  <a:lnTo>
                    <a:pt x="629005" y="459740"/>
                  </a:lnTo>
                  <a:lnTo>
                    <a:pt x="632587" y="458470"/>
                  </a:lnTo>
                  <a:lnTo>
                    <a:pt x="634453" y="459740"/>
                  </a:lnTo>
                  <a:lnTo>
                    <a:pt x="635457" y="463550"/>
                  </a:lnTo>
                  <a:lnTo>
                    <a:pt x="635457" y="443230"/>
                  </a:lnTo>
                  <a:lnTo>
                    <a:pt x="635317" y="443230"/>
                  </a:lnTo>
                  <a:lnTo>
                    <a:pt x="634669" y="441960"/>
                  </a:lnTo>
                  <a:lnTo>
                    <a:pt x="635000" y="444500"/>
                  </a:lnTo>
                  <a:lnTo>
                    <a:pt x="634034" y="445770"/>
                  </a:lnTo>
                  <a:lnTo>
                    <a:pt x="630567" y="447040"/>
                  </a:lnTo>
                  <a:lnTo>
                    <a:pt x="628688" y="445770"/>
                  </a:lnTo>
                  <a:lnTo>
                    <a:pt x="628345" y="444500"/>
                  </a:lnTo>
                  <a:lnTo>
                    <a:pt x="627646" y="441960"/>
                  </a:lnTo>
                  <a:lnTo>
                    <a:pt x="628675" y="440690"/>
                  </a:lnTo>
                  <a:lnTo>
                    <a:pt x="631609" y="439420"/>
                  </a:lnTo>
                  <a:lnTo>
                    <a:pt x="632764" y="439420"/>
                  </a:lnTo>
                  <a:lnTo>
                    <a:pt x="633463" y="440486"/>
                  </a:lnTo>
                  <a:lnTo>
                    <a:pt x="633399" y="439420"/>
                  </a:lnTo>
                  <a:lnTo>
                    <a:pt x="633323" y="438150"/>
                  </a:lnTo>
                  <a:lnTo>
                    <a:pt x="634707" y="436880"/>
                  </a:lnTo>
                  <a:lnTo>
                    <a:pt x="638746" y="436880"/>
                  </a:lnTo>
                  <a:lnTo>
                    <a:pt x="638352" y="435610"/>
                  </a:lnTo>
                  <a:lnTo>
                    <a:pt x="639521" y="433070"/>
                  </a:lnTo>
                  <a:lnTo>
                    <a:pt x="637438" y="433070"/>
                  </a:lnTo>
                  <a:lnTo>
                    <a:pt x="635889" y="430530"/>
                  </a:lnTo>
                  <a:lnTo>
                    <a:pt x="635787" y="427990"/>
                  </a:lnTo>
                  <a:lnTo>
                    <a:pt x="637260" y="425450"/>
                  </a:lnTo>
                  <a:lnTo>
                    <a:pt x="640981" y="425450"/>
                  </a:lnTo>
                  <a:lnTo>
                    <a:pt x="642531" y="426720"/>
                  </a:lnTo>
                  <a:lnTo>
                    <a:pt x="642632" y="430530"/>
                  </a:lnTo>
                  <a:lnTo>
                    <a:pt x="641159" y="433070"/>
                  </a:lnTo>
                  <a:lnTo>
                    <a:pt x="644956" y="433070"/>
                  </a:lnTo>
                  <a:lnTo>
                    <a:pt x="645388" y="435610"/>
                  </a:lnTo>
                  <a:lnTo>
                    <a:pt x="645515" y="436880"/>
                  </a:lnTo>
                  <a:lnTo>
                    <a:pt x="645833" y="436880"/>
                  </a:lnTo>
                  <a:lnTo>
                    <a:pt x="646023" y="435610"/>
                  </a:lnTo>
                  <a:lnTo>
                    <a:pt x="647014" y="434340"/>
                  </a:lnTo>
                  <a:lnTo>
                    <a:pt x="650265" y="433070"/>
                  </a:lnTo>
                  <a:lnTo>
                    <a:pt x="652056" y="434340"/>
                  </a:lnTo>
                  <a:lnTo>
                    <a:pt x="652830" y="438150"/>
                  </a:lnTo>
                  <a:lnTo>
                    <a:pt x="652830" y="129540"/>
                  </a:lnTo>
                  <a:lnTo>
                    <a:pt x="651941" y="129540"/>
                  </a:lnTo>
                  <a:lnTo>
                    <a:pt x="650189" y="128270"/>
                  </a:lnTo>
                  <a:lnTo>
                    <a:pt x="649528" y="124460"/>
                  </a:lnTo>
                  <a:lnTo>
                    <a:pt x="650748" y="123190"/>
                  </a:lnTo>
                  <a:lnTo>
                    <a:pt x="654418" y="121920"/>
                  </a:lnTo>
                  <a:lnTo>
                    <a:pt x="656082" y="123126"/>
                  </a:lnTo>
                  <a:lnTo>
                    <a:pt x="656209" y="123418"/>
                  </a:lnTo>
                  <a:lnTo>
                    <a:pt x="656831" y="127000"/>
                  </a:lnTo>
                  <a:lnTo>
                    <a:pt x="656831" y="98425"/>
                  </a:lnTo>
                  <a:lnTo>
                    <a:pt x="656729" y="97790"/>
                  </a:lnTo>
                  <a:lnTo>
                    <a:pt x="657948" y="96520"/>
                  </a:lnTo>
                  <a:lnTo>
                    <a:pt x="662889" y="96520"/>
                  </a:lnTo>
                  <a:lnTo>
                    <a:pt x="663282" y="95250"/>
                  </a:lnTo>
                  <a:lnTo>
                    <a:pt x="666064" y="95250"/>
                  </a:lnTo>
                  <a:lnTo>
                    <a:pt x="667816" y="96520"/>
                  </a:lnTo>
                  <a:lnTo>
                    <a:pt x="668324" y="99060"/>
                  </a:lnTo>
                  <a:lnTo>
                    <a:pt x="667981" y="100330"/>
                  </a:lnTo>
                  <a:lnTo>
                    <a:pt x="667372" y="100330"/>
                  </a:lnTo>
                  <a:lnTo>
                    <a:pt x="667372" y="101638"/>
                  </a:lnTo>
                  <a:lnTo>
                    <a:pt x="668083" y="100330"/>
                  </a:lnTo>
                  <a:lnTo>
                    <a:pt x="673328" y="99060"/>
                  </a:lnTo>
                  <a:lnTo>
                    <a:pt x="676186" y="100330"/>
                  </a:lnTo>
                  <a:lnTo>
                    <a:pt x="678014" y="105410"/>
                  </a:lnTo>
                  <a:lnTo>
                    <a:pt x="678014" y="92824"/>
                  </a:lnTo>
                  <a:lnTo>
                    <a:pt x="675551" y="93980"/>
                  </a:lnTo>
                  <a:lnTo>
                    <a:pt x="672719" y="92722"/>
                  </a:lnTo>
                  <a:lnTo>
                    <a:pt x="671029" y="90170"/>
                  </a:lnTo>
                  <a:lnTo>
                    <a:pt x="669848" y="92697"/>
                  </a:lnTo>
                  <a:lnTo>
                    <a:pt x="667956" y="93980"/>
                  </a:lnTo>
                  <a:lnTo>
                    <a:pt x="662635" y="93980"/>
                  </a:lnTo>
                  <a:lnTo>
                    <a:pt x="659993" y="91440"/>
                  </a:lnTo>
                  <a:lnTo>
                    <a:pt x="659333" y="88900"/>
                  </a:lnTo>
                  <a:lnTo>
                    <a:pt x="658888" y="87630"/>
                  </a:lnTo>
                  <a:lnTo>
                    <a:pt x="658050" y="87630"/>
                  </a:lnTo>
                  <a:lnTo>
                    <a:pt x="657987" y="90170"/>
                  </a:lnTo>
                  <a:lnTo>
                    <a:pt x="655904" y="93980"/>
                  </a:lnTo>
                  <a:lnTo>
                    <a:pt x="654888" y="94183"/>
                  </a:lnTo>
                  <a:lnTo>
                    <a:pt x="654888" y="107950"/>
                  </a:lnTo>
                  <a:lnTo>
                    <a:pt x="654202" y="110477"/>
                  </a:lnTo>
                  <a:lnTo>
                    <a:pt x="652678" y="111760"/>
                  </a:lnTo>
                  <a:lnTo>
                    <a:pt x="653326" y="114300"/>
                  </a:lnTo>
                  <a:lnTo>
                    <a:pt x="652018" y="116840"/>
                  </a:lnTo>
                  <a:lnTo>
                    <a:pt x="649528" y="116840"/>
                  </a:lnTo>
                  <a:lnTo>
                    <a:pt x="646912" y="118110"/>
                  </a:lnTo>
                  <a:lnTo>
                    <a:pt x="644042" y="116840"/>
                  </a:lnTo>
                  <a:lnTo>
                    <a:pt x="642429" y="111760"/>
                  </a:lnTo>
                  <a:lnTo>
                    <a:pt x="643115" y="110490"/>
                  </a:lnTo>
                  <a:lnTo>
                    <a:pt x="644652" y="109220"/>
                  </a:lnTo>
                  <a:lnTo>
                    <a:pt x="644525" y="107950"/>
                  </a:lnTo>
                  <a:lnTo>
                    <a:pt x="643763" y="106680"/>
                  </a:lnTo>
                  <a:lnTo>
                    <a:pt x="643153" y="106680"/>
                  </a:lnTo>
                  <a:lnTo>
                    <a:pt x="642835" y="105410"/>
                  </a:lnTo>
                  <a:lnTo>
                    <a:pt x="642023" y="105410"/>
                  </a:lnTo>
                  <a:lnTo>
                    <a:pt x="641096" y="106680"/>
                  </a:lnTo>
                  <a:lnTo>
                    <a:pt x="641096" y="129540"/>
                  </a:lnTo>
                  <a:lnTo>
                    <a:pt x="640143" y="130810"/>
                  </a:lnTo>
                  <a:lnTo>
                    <a:pt x="636625" y="132080"/>
                  </a:lnTo>
                  <a:lnTo>
                    <a:pt x="634707" y="130810"/>
                  </a:lnTo>
                  <a:lnTo>
                    <a:pt x="633514" y="128270"/>
                  </a:lnTo>
                  <a:lnTo>
                    <a:pt x="633984" y="127000"/>
                  </a:lnTo>
                  <a:lnTo>
                    <a:pt x="634453" y="125730"/>
                  </a:lnTo>
                  <a:lnTo>
                    <a:pt x="636206" y="125730"/>
                  </a:lnTo>
                  <a:lnTo>
                    <a:pt x="637971" y="124460"/>
                  </a:lnTo>
                  <a:lnTo>
                    <a:pt x="639889" y="125730"/>
                  </a:lnTo>
                  <a:lnTo>
                    <a:pt x="641096" y="129540"/>
                  </a:lnTo>
                  <a:lnTo>
                    <a:pt x="641096" y="106680"/>
                  </a:lnTo>
                  <a:lnTo>
                    <a:pt x="637260" y="106680"/>
                  </a:lnTo>
                  <a:lnTo>
                    <a:pt x="635000" y="104140"/>
                  </a:lnTo>
                  <a:lnTo>
                    <a:pt x="634961" y="99060"/>
                  </a:lnTo>
                  <a:lnTo>
                    <a:pt x="637184" y="96520"/>
                  </a:lnTo>
                  <a:lnTo>
                    <a:pt x="642175" y="96520"/>
                  </a:lnTo>
                  <a:lnTo>
                    <a:pt x="644004" y="97790"/>
                  </a:lnTo>
                  <a:lnTo>
                    <a:pt x="644690" y="100330"/>
                  </a:lnTo>
                  <a:lnTo>
                    <a:pt x="645464" y="99060"/>
                  </a:lnTo>
                  <a:lnTo>
                    <a:pt x="648576" y="97790"/>
                  </a:lnTo>
                  <a:lnTo>
                    <a:pt x="651433" y="99060"/>
                  </a:lnTo>
                  <a:lnTo>
                    <a:pt x="652526" y="102870"/>
                  </a:lnTo>
                  <a:lnTo>
                    <a:pt x="652551" y="104140"/>
                  </a:lnTo>
                  <a:lnTo>
                    <a:pt x="653275" y="104140"/>
                  </a:lnTo>
                  <a:lnTo>
                    <a:pt x="653897" y="105410"/>
                  </a:lnTo>
                  <a:lnTo>
                    <a:pt x="654888" y="107950"/>
                  </a:lnTo>
                  <a:lnTo>
                    <a:pt x="654888" y="94183"/>
                  </a:lnTo>
                  <a:lnTo>
                    <a:pt x="649325" y="95250"/>
                  </a:lnTo>
                  <a:lnTo>
                    <a:pt x="645845" y="92722"/>
                  </a:lnTo>
                  <a:lnTo>
                    <a:pt x="644867" y="87630"/>
                  </a:lnTo>
                  <a:lnTo>
                    <a:pt x="645071" y="86360"/>
                  </a:lnTo>
                  <a:lnTo>
                    <a:pt x="643839" y="86360"/>
                  </a:lnTo>
                  <a:lnTo>
                    <a:pt x="642747" y="85090"/>
                  </a:lnTo>
                  <a:lnTo>
                    <a:pt x="641946" y="83820"/>
                  </a:lnTo>
                  <a:lnTo>
                    <a:pt x="641565" y="85090"/>
                  </a:lnTo>
                  <a:lnTo>
                    <a:pt x="640905" y="86360"/>
                  </a:lnTo>
                  <a:lnTo>
                    <a:pt x="640003" y="86360"/>
                  </a:lnTo>
                  <a:lnTo>
                    <a:pt x="640003" y="87630"/>
                  </a:lnTo>
                  <a:lnTo>
                    <a:pt x="639876" y="87630"/>
                  </a:lnTo>
                  <a:lnTo>
                    <a:pt x="640372" y="88900"/>
                  </a:lnTo>
                  <a:lnTo>
                    <a:pt x="641489" y="88900"/>
                  </a:lnTo>
                  <a:lnTo>
                    <a:pt x="642213" y="90170"/>
                  </a:lnTo>
                  <a:lnTo>
                    <a:pt x="642632" y="92697"/>
                  </a:lnTo>
                  <a:lnTo>
                    <a:pt x="641350" y="95250"/>
                  </a:lnTo>
                  <a:lnTo>
                    <a:pt x="638162" y="95250"/>
                  </a:lnTo>
                  <a:lnTo>
                    <a:pt x="636917" y="93980"/>
                  </a:lnTo>
                  <a:lnTo>
                    <a:pt x="635927" y="93980"/>
                  </a:lnTo>
                  <a:lnTo>
                    <a:pt x="635673" y="92722"/>
                  </a:lnTo>
                  <a:lnTo>
                    <a:pt x="635431" y="92710"/>
                  </a:lnTo>
                  <a:lnTo>
                    <a:pt x="634695" y="92989"/>
                  </a:lnTo>
                  <a:lnTo>
                    <a:pt x="634695" y="107950"/>
                  </a:lnTo>
                  <a:lnTo>
                    <a:pt x="632968" y="111760"/>
                  </a:lnTo>
                  <a:lnTo>
                    <a:pt x="627951" y="111760"/>
                  </a:lnTo>
                  <a:lnTo>
                    <a:pt x="628040" y="113030"/>
                  </a:lnTo>
                  <a:lnTo>
                    <a:pt x="627659" y="114274"/>
                  </a:lnTo>
                  <a:lnTo>
                    <a:pt x="626859" y="115570"/>
                  </a:lnTo>
                  <a:lnTo>
                    <a:pt x="628307" y="115570"/>
                  </a:lnTo>
                  <a:lnTo>
                    <a:pt x="629513" y="116840"/>
                  </a:lnTo>
                  <a:lnTo>
                    <a:pt x="629996" y="119380"/>
                  </a:lnTo>
                  <a:lnTo>
                    <a:pt x="628700" y="121920"/>
                  </a:lnTo>
                  <a:lnTo>
                    <a:pt x="625017" y="121920"/>
                  </a:lnTo>
                  <a:lnTo>
                    <a:pt x="623316" y="120650"/>
                  </a:lnTo>
                  <a:lnTo>
                    <a:pt x="623138" y="119380"/>
                  </a:lnTo>
                  <a:lnTo>
                    <a:pt x="622947" y="118110"/>
                  </a:lnTo>
                  <a:lnTo>
                    <a:pt x="623138" y="118110"/>
                  </a:lnTo>
                  <a:lnTo>
                    <a:pt x="623430" y="116840"/>
                  </a:lnTo>
                  <a:lnTo>
                    <a:pt x="621195" y="116840"/>
                  </a:lnTo>
                  <a:lnTo>
                    <a:pt x="620991" y="116725"/>
                  </a:lnTo>
                  <a:lnTo>
                    <a:pt x="620991" y="132080"/>
                  </a:lnTo>
                  <a:lnTo>
                    <a:pt x="620039" y="133350"/>
                  </a:lnTo>
                  <a:lnTo>
                    <a:pt x="617372" y="134315"/>
                  </a:lnTo>
                  <a:lnTo>
                    <a:pt x="617372" y="467360"/>
                  </a:lnTo>
                  <a:lnTo>
                    <a:pt x="616204" y="468630"/>
                  </a:lnTo>
                  <a:lnTo>
                    <a:pt x="612546" y="469900"/>
                  </a:lnTo>
                  <a:lnTo>
                    <a:pt x="612101" y="469582"/>
                  </a:lnTo>
                  <a:lnTo>
                    <a:pt x="612101" y="497840"/>
                  </a:lnTo>
                  <a:lnTo>
                    <a:pt x="610819" y="499110"/>
                  </a:lnTo>
                  <a:lnTo>
                    <a:pt x="608660" y="500329"/>
                  </a:lnTo>
                  <a:lnTo>
                    <a:pt x="608545" y="501230"/>
                  </a:lnTo>
                  <a:lnTo>
                    <a:pt x="608469" y="502920"/>
                  </a:lnTo>
                  <a:lnTo>
                    <a:pt x="607148" y="504190"/>
                  </a:lnTo>
                  <a:lnTo>
                    <a:pt x="605078" y="505460"/>
                  </a:lnTo>
                  <a:lnTo>
                    <a:pt x="604862" y="505460"/>
                  </a:lnTo>
                  <a:lnTo>
                    <a:pt x="604354" y="506730"/>
                  </a:lnTo>
                  <a:lnTo>
                    <a:pt x="603211" y="508000"/>
                  </a:lnTo>
                  <a:lnTo>
                    <a:pt x="598881" y="509270"/>
                  </a:lnTo>
                  <a:lnTo>
                    <a:pt x="596099" y="508000"/>
                  </a:lnTo>
                  <a:lnTo>
                    <a:pt x="594588" y="502920"/>
                  </a:lnTo>
                  <a:lnTo>
                    <a:pt x="596138" y="499110"/>
                  </a:lnTo>
                  <a:lnTo>
                    <a:pt x="598919" y="499110"/>
                  </a:lnTo>
                  <a:lnTo>
                    <a:pt x="599363" y="497840"/>
                  </a:lnTo>
                  <a:lnTo>
                    <a:pt x="600303" y="496570"/>
                  </a:lnTo>
                  <a:lnTo>
                    <a:pt x="601649" y="495300"/>
                  </a:lnTo>
                  <a:lnTo>
                    <a:pt x="601510" y="495300"/>
                  </a:lnTo>
                  <a:lnTo>
                    <a:pt x="598754" y="496570"/>
                  </a:lnTo>
                  <a:lnTo>
                    <a:pt x="595985" y="495300"/>
                  </a:lnTo>
                  <a:lnTo>
                    <a:pt x="595096" y="491490"/>
                  </a:lnTo>
                  <a:lnTo>
                    <a:pt x="594588" y="489318"/>
                  </a:lnTo>
                  <a:lnTo>
                    <a:pt x="593788" y="490220"/>
                  </a:lnTo>
                  <a:lnTo>
                    <a:pt x="590156" y="491490"/>
                  </a:lnTo>
                  <a:lnTo>
                    <a:pt x="588340" y="490220"/>
                  </a:lnTo>
                  <a:lnTo>
                    <a:pt x="587781" y="487680"/>
                  </a:lnTo>
                  <a:lnTo>
                    <a:pt x="587717" y="487362"/>
                  </a:lnTo>
                  <a:lnTo>
                    <a:pt x="587590" y="487680"/>
                  </a:lnTo>
                  <a:lnTo>
                    <a:pt x="582142" y="487680"/>
                  </a:lnTo>
                  <a:lnTo>
                    <a:pt x="581088" y="483870"/>
                  </a:lnTo>
                  <a:lnTo>
                    <a:pt x="581609" y="482600"/>
                  </a:lnTo>
                  <a:lnTo>
                    <a:pt x="582117" y="481330"/>
                  </a:lnTo>
                  <a:lnTo>
                    <a:pt x="587565" y="481330"/>
                  </a:lnTo>
                  <a:lnTo>
                    <a:pt x="585800" y="480060"/>
                  </a:lnTo>
                  <a:lnTo>
                    <a:pt x="585050" y="477520"/>
                  </a:lnTo>
                  <a:lnTo>
                    <a:pt x="585635" y="476250"/>
                  </a:lnTo>
                  <a:lnTo>
                    <a:pt x="586016" y="475437"/>
                  </a:lnTo>
                  <a:lnTo>
                    <a:pt x="583730" y="476250"/>
                  </a:lnTo>
                  <a:lnTo>
                    <a:pt x="581875" y="474980"/>
                  </a:lnTo>
                  <a:lnTo>
                    <a:pt x="581367" y="473710"/>
                  </a:lnTo>
                  <a:lnTo>
                    <a:pt x="580872" y="472440"/>
                  </a:lnTo>
                  <a:lnTo>
                    <a:pt x="581393" y="471170"/>
                  </a:lnTo>
                  <a:lnTo>
                    <a:pt x="581926" y="469900"/>
                  </a:lnTo>
                  <a:lnTo>
                    <a:pt x="585508" y="468630"/>
                  </a:lnTo>
                  <a:lnTo>
                    <a:pt x="587375" y="469900"/>
                  </a:lnTo>
                  <a:lnTo>
                    <a:pt x="587870" y="472440"/>
                  </a:lnTo>
                  <a:lnTo>
                    <a:pt x="588378" y="473710"/>
                  </a:lnTo>
                  <a:lnTo>
                    <a:pt x="587324" y="474980"/>
                  </a:lnTo>
                  <a:lnTo>
                    <a:pt x="591654" y="474980"/>
                  </a:lnTo>
                  <a:lnTo>
                    <a:pt x="592035" y="477520"/>
                  </a:lnTo>
                  <a:lnTo>
                    <a:pt x="592416" y="478790"/>
                  </a:lnTo>
                  <a:lnTo>
                    <a:pt x="591235" y="481330"/>
                  </a:lnTo>
                  <a:lnTo>
                    <a:pt x="587590" y="481330"/>
                  </a:lnTo>
                  <a:lnTo>
                    <a:pt x="588098" y="483870"/>
                  </a:lnTo>
                  <a:lnTo>
                    <a:pt x="588619" y="485140"/>
                  </a:lnTo>
                  <a:lnTo>
                    <a:pt x="590448" y="483870"/>
                  </a:lnTo>
                  <a:lnTo>
                    <a:pt x="592277" y="483870"/>
                  </a:lnTo>
                  <a:lnTo>
                    <a:pt x="594080" y="485140"/>
                  </a:lnTo>
                  <a:lnTo>
                    <a:pt x="594804" y="488442"/>
                  </a:lnTo>
                  <a:lnTo>
                    <a:pt x="596061" y="486410"/>
                  </a:lnTo>
                  <a:lnTo>
                    <a:pt x="600938" y="486410"/>
                  </a:lnTo>
                  <a:lnTo>
                    <a:pt x="601433" y="485140"/>
                  </a:lnTo>
                  <a:lnTo>
                    <a:pt x="605269" y="485140"/>
                  </a:lnTo>
                  <a:lnTo>
                    <a:pt x="607923" y="486410"/>
                  </a:lnTo>
                  <a:lnTo>
                    <a:pt x="608495" y="488950"/>
                  </a:lnTo>
                  <a:lnTo>
                    <a:pt x="609828" y="488950"/>
                  </a:lnTo>
                  <a:lnTo>
                    <a:pt x="610971" y="490220"/>
                  </a:lnTo>
                  <a:lnTo>
                    <a:pt x="611428" y="492442"/>
                  </a:lnTo>
                  <a:lnTo>
                    <a:pt x="610958" y="494030"/>
                  </a:lnTo>
                  <a:lnTo>
                    <a:pt x="611339" y="494030"/>
                  </a:lnTo>
                  <a:lnTo>
                    <a:pt x="612101" y="497840"/>
                  </a:lnTo>
                  <a:lnTo>
                    <a:pt x="612101" y="469582"/>
                  </a:lnTo>
                  <a:lnTo>
                    <a:pt x="611441" y="469112"/>
                  </a:lnTo>
                  <a:lnTo>
                    <a:pt x="611441" y="476250"/>
                  </a:lnTo>
                  <a:lnTo>
                    <a:pt x="610400" y="478790"/>
                  </a:lnTo>
                  <a:lnTo>
                    <a:pt x="606818" y="480060"/>
                  </a:lnTo>
                  <a:lnTo>
                    <a:pt x="604951" y="478790"/>
                  </a:lnTo>
                  <a:lnTo>
                    <a:pt x="603935" y="474980"/>
                  </a:lnTo>
                  <a:lnTo>
                    <a:pt x="604977" y="473710"/>
                  </a:lnTo>
                  <a:lnTo>
                    <a:pt x="606767" y="472440"/>
                  </a:lnTo>
                  <a:lnTo>
                    <a:pt x="608558" y="472440"/>
                  </a:lnTo>
                  <a:lnTo>
                    <a:pt x="610425" y="473710"/>
                  </a:lnTo>
                  <a:lnTo>
                    <a:pt x="611441" y="476250"/>
                  </a:lnTo>
                  <a:lnTo>
                    <a:pt x="611441" y="469112"/>
                  </a:lnTo>
                  <a:lnTo>
                    <a:pt x="610768" y="468630"/>
                  </a:lnTo>
                  <a:lnTo>
                    <a:pt x="610387" y="467360"/>
                  </a:lnTo>
                  <a:lnTo>
                    <a:pt x="610349" y="466090"/>
                  </a:lnTo>
                  <a:lnTo>
                    <a:pt x="608457" y="466090"/>
                  </a:lnTo>
                  <a:lnTo>
                    <a:pt x="607707" y="465556"/>
                  </a:lnTo>
                  <a:lnTo>
                    <a:pt x="607707" y="469900"/>
                  </a:lnTo>
                  <a:lnTo>
                    <a:pt x="606323" y="472440"/>
                  </a:lnTo>
                  <a:lnTo>
                    <a:pt x="602602" y="472440"/>
                  </a:lnTo>
                  <a:lnTo>
                    <a:pt x="600976" y="471170"/>
                  </a:lnTo>
                  <a:lnTo>
                    <a:pt x="600786" y="468630"/>
                  </a:lnTo>
                  <a:lnTo>
                    <a:pt x="600697" y="467360"/>
                  </a:lnTo>
                  <a:lnTo>
                    <a:pt x="602081" y="466090"/>
                  </a:lnTo>
                  <a:lnTo>
                    <a:pt x="605802" y="464820"/>
                  </a:lnTo>
                  <a:lnTo>
                    <a:pt x="607326" y="466013"/>
                  </a:lnTo>
                  <a:lnTo>
                    <a:pt x="607441" y="466369"/>
                  </a:lnTo>
                  <a:lnTo>
                    <a:pt x="607568" y="468630"/>
                  </a:lnTo>
                  <a:lnTo>
                    <a:pt x="607707" y="469900"/>
                  </a:lnTo>
                  <a:lnTo>
                    <a:pt x="607707" y="465556"/>
                  </a:lnTo>
                  <a:lnTo>
                    <a:pt x="606679" y="464820"/>
                  </a:lnTo>
                  <a:lnTo>
                    <a:pt x="605967" y="462280"/>
                  </a:lnTo>
                  <a:lnTo>
                    <a:pt x="607161" y="459740"/>
                  </a:lnTo>
                  <a:lnTo>
                    <a:pt x="610806" y="459740"/>
                  </a:lnTo>
                  <a:lnTo>
                    <a:pt x="612584" y="461010"/>
                  </a:lnTo>
                  <a:lnTo>
                    <a:pt x="612978" y="462280"/>
                  </a:lnTo>
                  <a:lnTo>
                    <a:pt x="614832" y="462280"/>
                  </a:lnTo>
                  <a:lnTo>
                    <a:pt x="616597" y="463537"/>
                  </a:lnTo>
                  <a:lnTo>
                    <a:pt x="617372" y="467360"/>
                  </a:lnTo>
                  <a:lnTo>
                    <a:pt x="617372" y="134315"/>
                  </a:lnTo>
                  <a:lnTo>
                    <a:pt x="616508" y="134620"/>
                  </a:lnTo>
                  <a:lnTo>
                    <a:pt x="614616" y="134620"/>
                  </a:lnTo>
                  <a:lnTo>
                    <a:pt x="614616" y="441960"/>
                  </a:lnTo>
                  <a:lnTo>
                    <a:pt x="613562" y="443230"/>
                  </a:lnTo>
                  <a:lnTo>
                    <a:pt x="613333" y="443318"/>
                  </a:lnTo>
                  <a:lnTo>
                    <a:pt x="613333" y="452120"/>
                  </a:lnTo>
                  <a:lnTo>
                    <a:pt x="612292" y="453390"/>
                  </a:lnTo>
                  <a:lnTo>
                    <a:pt x="608711" y="454660"/>
                  </a:lnTo>
                  <a:lnTo>
                    <a:pt x="606844" y="453390"/>
                  </a:lnTo>
                  <a:lnTo>
                    <a:pt x="605828" y="449580"/>
                  </a:lnTo>
                  <a:lnTo>
                    <a:pt x="606856" y="448310"/>
                  </a:lnTo>
                  <a:lnTo>
                    <a:pt x="608660" y="447040"/>
                  </a:lnTo>
                  <a:lnTo>
                    <a:pt x="610450" y="447040"/>
                  </a:lnTo>
                  <a:lnTo>
                    <a:pt x="612317" y="448310"/>
                  </a:lnTo>
                  <a:lnTo>
                    <a:pt x="613333" y="452120"/>
                  </a:lnTo>
                  <a:lnTo>
                    <a:pt x="613333" y="443318"/>
                  </a:lnTo>
                  <a:lnTo>
                    <a:pt x="609981" y="444500"/>
                  </a:lnTo>
                  <a:lnTo>
                    <a:pt x="608114" y="443230"/>
                  </a:lnTo>
                  <a:lnTo>
                    <a:pt x="607618" y="441960"/>
                  </a:lnTo>
                  <a:lnTo>
                    <a:pt x="607110" y="440690"/>
                  </a:lnTo>
                  <a:lnTo>
                    <a:pt x="608164" y="438150"/>
                  </a:lnTo>
                  <a:lnTo>
                    <a:pt x="609955" y="438150"/>
                  </a:lnTo>
                  <a:lnTo>
                    <a:pt x="611759" y="436880"/>
                  </a:lnTo>
                  <a:lnTo>
                    <a:pt x="613613" y="438150"/>
                  </a:lnTo>
                  <a:lnTo>
                    <a:pt x="614616" y="441960"/>
                  </a:lnTo>
                  <a:lnTo>
                    <a:pt x="614616" y="134620"/>
                  </a:lnTo>
                  <a:lnTo>
                    <a:pt x="614006" y="132080"/>
                  </a:lnTo>
                  <a:lnTo>
                    <a:pt x="613410" y="130810"/>
                  </a:lnTo>
                  <a:lnTo>
                    <a:pt x="614362" y="128270"/>
                  </a:lnTo>
                  <a:lnTo>
                    <a:pt x="617905" y="127000"/>
                  </a:lnTo>
                  <a:lnTo>
                    <a:pt x="619810" y="128270"/>
                  </a:lnTo>
                  <a:lnTo>
                    <a:pt x="620991" y="132080"/>
                  </a:lnTo>
                  <a:lnTo>
                    <a:pt x="620991" y="116725"/>
                  </a:lnTo>
                  <a:lnTo>
                    <a:pt x="619036" y="115557"/>
                  </a:lnTo>
                  <a:lnTo>
                    <a:pt x="617969" y="113030"/>
                  </a:lnTo>
                  <a:lnTo>
                    <a:pt x="618020" y="111760"/>
                  </a:lnTo>
                  <a:lnTo>
                    <a:pt x="618236" y="110490"/>
                  </a:lnTo>
                  <a:lnTo>
                    <a:pt x="617664" y="111760"/>
                  </a:lnTo>
                  <a:lnTo>
                    <a:pt x="616699" y="113030"/>
                  </a:lnTo>
                  <a:lnTo>
                    <a:pt x="612876" y="114274"/>
                  </a:lnTo>
                  <a:lnTo>
                    <a:pt x="612927" y="118110"/>
                  </a:lnTo>
                  <a:lnTo>
                    <a:pt x="611428" y="119380"/>
                  </a:lnTo>
                  <a:lnTo>
                    <a:pt x="607707" y="119380"/>
                  </a:lnTo>
                  <a:lnTo>
                    <a:pt x="606183" y="118110"/>
                  </a:lnTo>
                  <a:lnTo>
                    <a:pt x="606183" y="114274"/>
                  </a:lnTo>
                  <a:lnTo>
                    <a:pt x="607656" y="113030"/>
                  </a:lnTo>
                  <a:lnTo>
                    <a:pt x="609942" y="113030"/>
                  </a:lnTo>
                  <a:lnTo>
                    <a:pt x="608114" y="107950"/>
                  </a:lnTo>
                  <a:lnTo>
                    <a:pt x="609498" y="105410"/>
                  </a:lnTo>
                  <a:lnTo>
                    <a:pt x="614743" y="102870"/>
                  </a:lnTo>
                  <a:lnTo>
                    <a:pt x="617601" y="104140"/>
                  </a:lnTo>
                  <a:lnTo>
                    <a:pt x="618832" y="107950"/>
                  </a:lnTo>
                  <a:lnTo>
                    <a:pt x="618782" y="109220"/>
                  </a:lnTo>
                  <a:lnTo>
                    <a:pt x="619137" y="109220"/>
                  </a:lnTo>
                  <a:lnTo>
                    <a:pt x="620128" y="107950"/>
                  </a:lnTo>
                  <a:lnTo>
                    <a:pt x="621411" y="106680"/>
                  </a:lnTo>
                  <a:lnTo>
                    <a:pt x="624281" y="106680"/>
                  </a:lnTo>
                  <a:lnTo>
                    <a:pt x="623062" y="105410"/>
                  </a:lnTo>
                  <a:lnTo>
                    <a:pt x="621969" y="105410"/>
                  </a:lnTo>
                  <a:lnTo>
                    <a:pt x="621309" y="102870"/>
                  </a:lnTo>
                  <a:lnTo>
                    <a:pt x="620966" y="101600"/>
                  </a:lnTo>
                  <a:lnTo>
                    <a:pt x="621919" y="100330"/>
                  </a:lnTo>
                  <a:lnTo>
                    <a:pt x="625462" y="99060"/>
                  </a:lnTo>
                  <a:lnTo>
                    <a:pt x="627367" y="100330"/>
                  </a:lnTo>
                  <a:lnTo>
                    <a:pt x="627989" y="101600"/>
                  </a:lnTo>
                  <a:lnTo>
                    <a:pt x="630872" y="101600"/>
                  </a:lnTo>
                  <a:lnTo>
                    <a:pt x="633539" y="102870"/>
                  </a:lnTo>
                  <a:lnTo>
                    <a:pt x="634695" y="107950"/>
                  </a:lnTo>
                  <a:lnTo>
                    <a:pt x="634695" y="92989"/>
                  </a:lnTo>
                  <a:lnTo>
                    <a:pt x="632053" y="93980"/>
                  </a:lnTo>
                  <a:lnTo>
                    <a:pt x="628446" y="92722"/>
                  </a:lnTo>
                  <a:lnTo>
                    <a:pt x="607479" y="92710"/>
                  </a:lnTo>
                  <a:lnTo>
                    <a:pt x="606145" y="92265"/>
                  </a:lnTo>
                  <a:lnTo>
                    <a:pt x="606145" y="129540"/>
                  </a:lnTo>
                  <a:lnTo>
                    <a:pt x="604977" y="130810"/>
                  </a:lnTo>
                  <a:lnTo>
                    <a:pt x="603161" y="130810"/>
                  </a:lnTo>
                  <a:lnTo>
                    <a:pt x="601522" y="131965"/>
                  </a:lnTo>
                  <a:lnTo>
                    <a:pt x="601522" y="459740"/>
                  </a:lnTo>
                  <a:lnTo>
                    <a:pt x="600519" y="461010"/>
                  </a:lnTo>
                  <a:lnTo>
                    <a:pt x="596963" y="462280"/>
                  </a:lnTo>
                  <a:lnTo>
                    <a:pt x="595071" y="462280"/>
                  </a:lnTo>
                  <a:lnTo>
                    <a:pt x="594525" y="459740"/>
                  </a:lnTo>
                  <a:lnTo>
                    <a:pt x="593979" y="458470"/>
                  </a:lnTo>
                  <a:lnTo>
                    <a:pt x="594982" y="455930"/>
                  </a:lnTo>
                  <a:lnTo>
                    <a:pt x="598551" y="454660"/>
                  </a:lnTo>
                  <a:lnTo>
                    <a:pt x="600430" y="455930"/>
                  </a:lnTo>
                  <a:lnTo>
                    <a:pt x="601522" y="459740"/>
                  </a:lnTo>
                  <a:lnTo>
                    <a:pt x="601522" y="131965"/>
                  </a:lnTo>
                  <a:lnTo>
                    <a:pt x="601345" y="132080"/>
                  </a:lnTo>
                  <a:lnTo>
                    <a:pt x="599554" y="130810"/>
                  </a:lnTo>
                  <a:lnTo>
                    <a:pt x="599287" y="129540"/>
                  </a:lnTo>
                  <a:lnTo>
                    <a:pt x="599033" y="128270"/>
                  </a:lnTo>
                  <a:lnTo>
                    <a:pt x="598766" y="127000"/>
                  </a:lnTo>
                  <a:lnTo>
                    <a:pt x="599935" y="124460"/>
                  </a:lnTo>
                  <a:lnTo>
                    <a:pt x="603580" y="124460"/>
                  </a:lnTo>
                  <a:lnTo>
                    <a:pt x="605358" y="125730"/>
                  </a:lnTo>
                  <a:lnTo>
                    <a:pt x="606145" y="129540"/>
                  </a:lnTo>
                  <a:lnTo>
                    <a:pt x="606145" y="92265"/>
                  </a:lnTo>
                  <a:lnTo>
                    <a:pt x="603745" y="91440"/>
                  </a:lnTo>
                  <a:lnTo>
                    <a:pt x="602538" y="87630"/>
                  </a:lnTo>
                  <a:lnTo>
                    <a:pt x="600544" y="87630"/>
                  </a:lnTo>
                  <a:lnTo>
                    <a:pt x="600544" y="99060"/>
                  </a:lnTo>
                  <a:lnTo>
                    <a:pt x="599579" y="101600"/>
                  </a:lnTo>
                  <a:lnTo>
                    <a:pt x="596112" y="101600"/>
                  </a:lnTo>
                  <a:lnTo>
                    <a:pt x="596112" y="454660"/>
                  </a:lnTo>
                  <a:lnTo>
                    <a:pt x="594944" y="455930"/>
                  </a:lnTo>
                  <a:lnTo>
                    <a:pt x="591299" y="457200"/>
                  </a:lnTo>
                  <a:lnTo>
                    <a:pt x="589521" y="455930"/>
                  </a:lnTo>
                  <a:lnTo>
                    <a:pt x="589267" y="454660"/>
                  </a:lnTo>
                  <a:lnTo>
                    <a:pt x="589013" y="453390"/>
                  </a:lnTo>
                  <a:lnTo>
                    <a:pt x="588759" y="452120"/>
                  </a:lnTo>
                  <a:lnTo>
                    <a:pt x="589927" y="450850"/>
                  </a:lnTo>
                  <a:lnTo>
                    <a:pt x="593572" y="449580"/>
                  </a:lnTo>
                  <a:lnTo>
                    <a:pt x="595363" y="450850"/>
                  </a:lnTo>
                  <a:lnTo>
                    <a:pt x="595744" y="452120"/>
                  </a:lnTo>
                  <a:lnTo>
                    <a:pt x="596112" y="454660"/>
                  </a:lnTo>
                  <a:lnTo>
                    <a:pt x="596112" y="101600"/>
                  </a:lnTo>
                  <a:lnTo>
                    <a:pt x="594601" y="101600"/>
                  </a:lnTo>
                  <a:lnTo>
                    <a:pt x="594601" y="109220"/>
                  </a:lnTo>
                  <a:lnTo>
                    <a:pt x="593648" y="110947"/>
                  </a:lnTo>
                  <a:lnTo>
                    <a:pt x="593648" y="133350"/>
                  </a:lnTo>
                  <a:lnTo>
                    <a:pt x="592721" y="135890"/>
                  </a:lnTo>
                  <a:lnTo>
                    <a:pt x="591248" y="135890"/>
                  </a:lnTo>
                  <a:lnTo>
                    <a:pt x="591248" y="447040"/>
                  </a:lnTo>
                  <a:lnTo>
                    <a:pt x="590194" y="448310"/>
                  </a:lnTo>
                  <a:lnTo>
                    <a:pt x="586600" y="449580"/>
                  </a:lnTo>
                  <a:lnTo>
                    <a:pt x="584746" y="448310"/>
                  </a:lnTo>
                  <a:lnTo>
                    <a:pt x="583755" y="444500"/>
                  </a:lnTo>
                  <a:lnTo>
                    <a:pt x="584809" y="443230"/>
                  </a:lnTo>
                  <a:lnTo>
                    <a:pt x="586613" y="443230"/>
                  </a:lnTo>
                  <a:lnTo>
                    <a:pt x="588403" y="441960"/>
                  </a:lnTo>
                  <a:lnTo>
                    <a:pt x="590257" y="443230"/>
                  </a:lnTo>
                  <a:lnTo>
                    <a:pt x="591248" y="447040"/>
                  </a:lnTo>
                  <a:lnTo>
                    <a:pt x="591248" y="135890"/>
                  </a:lnTo>
                  <a:lnTo>
                    <a:pt x="587286" y="135890"/>
                  </a:lnTo>
                  <a:lnTo>
                    <a:pt x="586054" y="132080"/>
                  </a:lnTo>
                  <a:lnTo>
                    <a:pt x="586981" y="130810"/>
                  </a:lnTo>
                  <a:lnTo>
                    <a:pt x="590499" y="129540"/>
                  </a:lnTo>
                  <a:lnTo>
                    <a:pt x="592416" y="129540"/>
                  </a:lnTo>
                  <a:lnTo>
                    <a:pt x="593648" y="133350"/>
                  </a:lnTo>
                  <a:lnTo>
                    <a:pt x="593648" y="110947"/>
                  </a:lnTo>
                  <a:lnTo>
                    <a:pt x="593191" y="111760"/>
                  </a:lnTo>
                  <a:lnTo>
                    <a:pt x="587946" y="113030"/>
                  </a:lnTo>
                  <a:lnTo>
                    <a:pt x="585101" y="111760"/>
                  </a:lnTo>
                  <a:lnTo>
                    <a:pt x="583755" y="107950"/>
                  </a:lnTo>
                  <a:lnTo>
                    <a:pt x="583590" y="107480"/>
                  </a:lnTo>
                  <a:lnTo>
                    <a:pt x="583590" y="462280"/>
                  </a:lnTo>
                  <a:lnTo>
                    <a:pt x="582472" y="464820"/>
                  </a:lnTo>
                  <a:lnTo>
                    <a:pt x="578840" y="464820"/>
                  </a:lnTo>
                  <a:lnTo>
                    <a:pt x="577024" y="463550"/>
                  </a:lnTo>
                  <a:lnTo>
                    <a:pt x="576186" y="461010"/>
                  </a:lnTo>
                  <a:lnTo>
                    <a:pt x="577303" y="458470"/>
                  </a:lnTo>
                  <a:lnTo>
                    <a:pt x="582752" y="458470"/>
                  </a:lnTo>
                  <a:lnTo>
                    <a:pt x="583590" y="462280"/>
                  </a:lnTo>
                  <a:lnTo>
                    <a:pt x="583590" y="107480"/>
                  </a:lnTo>
                  <a:lnTo>
                    <a:pt x="583311" y="106680"/>
                  </a:lnTo>
                  <a:lnTo>
                    <a:pt x="584708" y="104140"/>
                  </a:lnTo>
                  <a:lnTo>
                    <a:pt x="589965" y="101600"/>
                  </a:lnTo>
                  <a:lnTo>
                    <a:pt x="592810" y="104140"/>
                  </a:lnTo>
                  <a:lnTo>
                    <a:pt x="594601" y="109220"/>
                  </a:lnTo>
                  <a:lnTo>
                    <a:pt x="594601" y="101600"/>
                  </a:lnTo>
                  <a:lnTo>
                    <a:pt x="592328" y="101600"/>
                  </a:lnTo>
                  <a:lnTo>
                    <a:pt x="589724" y="100330"/>
                  </a:lnTo>
                  <a:lnTo>
                    <a:pt x="589153" y="97790"/>
                  </a:lnTo>
                  <a:lnTo>
                    <a:pt x="588568" y="95250"/>
                  </a:lnTo>
                  <a:lnTo>
                    <a:pt x="590308" y="92710"/>
                  </a:lnTo>
                  <a:lnTo>
                    <a:pt x="595731" y="91440"/>
                  </a:lnTo>
                  <a:lnTo>
                    <a:pt x="598398" y="92722"/>
                  </a:lnTo>
                  <a:lnTo>
                    <a:pt x="599020" y="95250"/>
                  </a:lnTo>
                  <a:lnTo>
                    <a:pt x="598970" y="96520"/>
                  </a:lnTo>
                  <a:lnTo>
                    <a:pt x="599757" y="96520"/>
                  </a:lnTo>
                  <a:lnTo>
                    <a:pt x="600544" y="99060"/>
                  </a:lnTo>
                  <a:lnTo>
                    <a:pt x="600544" y="87630"/>
                  </a:lnTo>
                  <a:lnTo>
                    <a:pt x="600405" y="87630"/>
                  </a:lnTo>
                  <a:lnTo>
                    <a:pt x="598589" y="86360"/>
                  </a:lnTo>
                  <a:lnTo>
                    <a:pt x="596633" y="80010"/>
                  </a:lnTo>
                  <a:lnTo>
                    <a:pt x="598449" y="76200"/>
                  </a:lnTo>
                  <a:lnTo>
                    <a:pt x="605307" y="73660"/>
                  </a:lnTo>
                  <a:lnTo>
                    <a:pt x="609041" y="76200"/>
                  </a:lnTo>
                  <a:lnTo>
                    <a:pt x="610273" y="80010"/>
                  </a:lnTo>
                  <a:lnTo>
                    <a:pt x="610895" y="80010"/>
                  </a:lnTo>
                  <a:lnTo>
                    <a:pt x="611327" y="78740"/>
                  </a:lnTo>
                  <a:lnTo>
                    <a:pt x="613054" y="78740"/>
                  </a:lnTo>
                  <a:lnTo>
                    <a:pt x="613613" y="80010"/>
                  </a:lnTo>
                  <a:lnTo>
                    <a:pt x="613676" y="78740"/>
                  </a:lnTo>
                  <a:lnTo>
                    <a:pt x="614540" y="77470"/>
                  </a:lnTo>
                  <a:lnTo>
                    <a:pt x="616216" y="76200"/>
                  </a:lnTo>
                  <a:lnTo>
                    <a:pt x="616839" y="76200"/>
                  </a:lnTo>
                  <a:lnTo>
                    <a:pt x="617613" y="74930"/>
                  </a:lnTo>
                  <a:lnTo>
                    <a:pt x="618477" y="73660"/>
                  </a:lnTo>
                  <a:lnTo>
                    <a:pt x="619340" y="72390"/>
                  </a:lnTo>
                  <a:lnTo>
                    <a:pt x="621588" y="72390"/>
                  </a:lnTo>
                  <a:lnTo>
                    <a:pt x="625144" y="71120"/>
                  </a:lnTo>
                  <a:lnTo>
                    <a:pt x="628637" y="73660"/>
                  </a:lnTo>
                  <a:lnTo>
                    <a:pt x="630148" y="81280"/>
                  </a:lnTo>
                  <a:lnTo>
                    <a:pt x="629805" y="81661"/>
                  </a:lnTo>
                  <a:lnTo>
                    <a:pt x="630732" y="81280"/>
                  </a:lnTo>
                  <a:lnTo>
                    <a:pt x="631190" y="78740"/>
                  </a:lnTo>
                  <a:lnTo>
                    <a:pt x="632561" y="77470"/>
                  </a:lnTo>
                  <a:lnTo>
                    <a:pt x="634555" y="76200"/>
                  </a:lnTo>
                  <a:lnTo>
                    <a:pt x="633615" y="76200"/>
                  </a:lnTo>
                  <a:lnTo>
                    <a:pt x="633018" y="73660"/>
                  </a:lnTo>
                  <a:lnTo>
                    <a:pt x="633006" y="71120"/>
                  </a:lnTo>
                  <a:lnTo>
                    <a:pt x="633183" y="71120"/>
                  </a:lnTo>
                  <a:lnTo>
                    <a:pt x="633488" y="69850"/>
                  </a:lnTo>
                  <a:lnTo>
                    <a:pt x="632853" y="69850"/>
                  </a:lnTo>
                  <a:lnTo>
                    <a:pt x="632383" y="68580"/>
                  </a:lnTo>
                  <a:lnTo>
                    <a:pt x="632028" y="66040"/>
                  </a:lnTo>
                  <a:lnTo>
                    <a:pt x="633044" y="64770"/>
                  </a:lnTo>
                  <a:lnTo>
                    <a:pt x="632587" y="64770"/>
                  </a:lnTo>
                  <a:lnTo>
                    <a:pt x="628980" y="66040"/>
                  </a:lnTo>
                  <a:lnTo>
                    <a:pt x="626135" y="64770"/>
                  </a:lnTo>
                  <a:lnTo>
                    <a:pt x="625716" y="63500"/>
                  </a:lnTo>
                  <a:lnTo>
                    <a:pt x="624484" y="59690"/>
                  </a:lnTo>
                  <a:lnTo>
                    <a:pt x="625551" y="57150"/>
                  </a:lnTo>
                  <a:lnTo>
                    <a:pt x="627608" y="55880"/>
                  </a:lnTo>
                  <a:lnTo>
                    <a:pt x="626427" y="55880"/>
                  </a:lnTo>
                  <a:lnTo>
                    <a:pt x="625513" y="54610"/>
                  </a:lnTo>
                  <a:lnTo>
                    <a:pt x="625170" y="52070"/>
                  </a:lnTo>
                  <a:lnTo>
                    <a:pt x="624420" y="49530"/>
                  </a:lnTo>
                  <a:lnTo>
                    <a:pt x="626694" y="45720"/>
                  </a:lnTo>
                  <a:lnTo>
                    <a:pt x="633793" y="44450"/>
                  </a:lnTo>
                  <a:lnTo>
                    <a:pt x="637286" y="45720"/>
                  </a:lnTo>
                  <a:lnTo>
                    <a:pt x="638111" y="49530"/>
                  </a:lnTo>
                  <a:lnTo>
                    <a:pt x="638149" y="50800"/>
                  </a:lnTo>
                  <a:lnTo>
                    <a:pt x="640295" y="50800"/>
                  </a:lnTo>
                  <a:lnTo>
                    <a:pt x="642175" y="52070"/>
                  </a:lnTo>
                  <a:lnTo>
                    <a:pt x="643051" y="54610"/>
                  </a:lnTo>
                  <a:lnTo>
                    <a:pt x="644296" y="55880"/>
                  </a:lnTo>
                  <a:lnTo>
                    <a:pt x="645299" y="57150"/>
                  </a:lnTo>
                  <a:lnTo>
                    <a:pt x="646976" y="60960"/>
                  </a:lnTo>
                  <a:lnTo>
                    <a:pt x="645134" y="64770"/>
                  </a:lnTo>
                  <a:lnTo>
                    <a:pt x="641654" y="66040"/>
                  </a:lnTo>
                  <a:lnTo>
                    <a:pt x="644258" y="67310"/>
                  </a:lnTo>
                  <a:lnTo>
                    <a:pt x="646150" y="69850"/>
                  </a:lnTo>
                  <a:lnTo>
                    <a:pt x="646176" y="73660"/>
                  </a:lnTo>
                  <a:lnTo>
                    <a:pt x="645896" y="74930"/>
                  </a:lnTo>
                  <a:lnTo>
                    <a:pt x="648817" y="73660"/>
                  </a:lnTo>
                  <a:lnTo>
                    <a:pt x="651700" y="76200"/>
                  </a:lnTo>
                  <a:lnTo>
                    <a:pt x="652995" y="80010"/>
                  </a:lnTo>
                  <a:lnTo>
                    <a:pt x="652907" y="81280"/>
                  </a:lnTo>
                  <a:lnTo>
                    <a:pt x="654545" y="81280"/>
                  </a:lnTo>
                  <a:lnTo>
                    <a:pt x="655256" y="82550"/>
                  </a:lnTo>
                  <a:lnTo>
                    <a:pt x="655396" y="81280"/>
                  </a:lnTo>
                  <a:lnTo>
                    <a:pt x="656043" y="80010"/>
                  </a:lnTo>
                  <a:lnTo>
                    <a:pt x="657085" y="78740"/>
                  </a:lnTo>
                  <a:lnTo>
                    <a:pt x="657517" y="77470"/>
                  </a:lnTo>
                  <a:lnTo>
                    <a:pt x="657885" y="77470"/>
                  </a:lnTo>
                  <a:lnTo>
                    <a:pt x="657339" y="76200"/>
                  </a:lnTo>
                  <a:lnTo>
                    <a:pt x="656920" y="73660"/>
                  </a:lnTo>
                  <a:lnTo>
                    <a:pt x="657669" y="72390"/>
                  </a:lnTo>
                  <a:lnTo>
                    <a:pt x="658914" y="72390"/>
                  </a:lnTo>
                  <a:lnTo>
                    <a:pt x="659587" y="69850"/>
                  </a:lnTo>
                  <a:lnTo>
                    <a:pt x="661492" y="67310"/>
                  </a:lnTo>
                  <a:lnTo>
                    <a:pt x="660971" y="67310"/>
                  </a:lnTo>
                  <a:lnTo>
                    <a:pt x="660107" y="66040"/>
                  </a:lnTo>
                  <a:lnTo>
                    <a:pt x="659257" y="64770"/>
                  </a:lnTo>
                  <a:lnTo>
                    <a:pt x="656043" y="66040"/>
                  </a:lnTo>
                  <a:lnTo>
                    <a:pt x="653072" y="63500"/>
                  </a:lnTo>
                  <a:lnTo>
                    <a:pt x="652335" y="59690"/>
                  </a:lnTo>
                  <a:lnTo>
                    <a:pt x="650354" y="59690"/>
                  </a:lnTo>
                  <a:lnTo>
                    <a:pt x="648639" y="58420"/>
                  </a:lnTo>
                  <a:lnTo>
                    <a:pt x="647649" y="55880"/>
                  </a:lnTo>
                  <a:lnTo>
                    <a:pt x="647687" y="53340"/>
                  </a:lnTo>
                  <a:lnTo>
                    <a:pt x="647344" y="53340"/>
                  </a:lnTo>
                  <a:lnTo>
                    <a:pt x="646861" y="50800"/>
                  </a:lnTo>
                  <a:lnTo>
                    <a:pt x="647077" y="49530"/>
                  </a:lnTo>
                  <a:lnTo>
                    <a:pt x="647420" y="49530"/>
                  </a:lnTo>
                  <a:lnTo>
                    <a:pt x="647230" y="48260"/>
                  </a:lnTo>
                  <a:lnTo>
                    <a:pt x="647103" y="48260"/>
                  </a:lnTo>
                  <a:lnTo>
                    <a:pt x="647077" y="44450"/>
                  </a:lnTo>
                  <a:lnTo>
                    <a:pt x="647077" y="43180"/>
                  </a:lnTo>
                  <a:lnTo>
                    <a:pt x="649998" y="40640"/>
                  </a:lnTo>
                  <a:lnTo>
                    <a:pt x="657250" y="40640"/>
                  </a:lnTo>
                  <a:lnTo>
                    <a:pt x="660222" y="43180"/>
                  </a:lnTo>
                  <a:lnTo>
                    <a:pt x="660171" y="48463"/>
                  </a:lnTo>
                  <a:lnTo>
                    <a:pt x="659714" y="49530"/>
                  </a:lnTo>
                  <a:lnTo>
                    <a:pt x="658837" y="50800"/>
                  </a:lnTo>
                  <a:lnTo>
                    <a:pt x="659041" y="52070"/>
                  </a:lnTo>
                  <a:lnTo>
                    <a:pt x="660971" y="52070"/>
                  </a:lnTo>
                  <a:lnTo>
                    <a:pt x="662444" y="53340"/>
                  </a:lnTo>
                  <a:lnTo>
                    <a:pt x="663536" y="54610"/>
                  </a:lnTo>
                  <a:lnTo>
                    <a:pt x="666445" y="54610"/>
                  </a:lnTo>
                  <a:lnTo>
                    <a:pt x="669277" y="55880"/>
                  </a:lnTo>
                  <a:lnTo>
                    <a:pt x="671474" y="62230"/>
                  </a:lnTo>
                  <a:lnTo>
                    <a:pt x="669658" y="66040"/>
                  </a:lnTo>
                  <a:lnTo>
                    <a:pt x="663689" y="67310"/>
                  </a:lnTo>
                  <a:lnTo>
                    <a:pt x="667346" y="67310"/>
                  </a:lnTo>
                  <a:lnTo>
                    <a:pt x="670471" y="69850"/>
                  </a:lnTo>
                  <a:lnTo>
                    <a:pt x="671410" y="76200"/>
                  </a:lnTo>
                  <a:lnTo>
                    <a:pt x="669188" y="78740"/>
                  </a:lnTo>
                  <a:lnTo>
                    <a:pt x="665949" y="80010"/>
                  </a:lnTo>
                  <a:lnTo>
                    <a:pt x="666445" y="80010"/>
                  </a:lnTo>
                  <a:lnTo>
                    <a:pt x="668223" y="81280"/>
                  </a:lnTo>
                  <a:lnTo>
                    <a:pt x="669785" y="81280"/>
                  </a:lnTo>
                  <a:lnTo>
                    <a:pt x="670852" y="82550"/>
                  </a:lnTo>
                  <a:lnTo>
                    <a:pt x="671626" y="81280"/>
                  </a:lnTo>
                  <a:lnTo>
                    <a:pt x="672719" y="81280"/>
                  </a:lnTo>
                  <a:lnTo>
                    <a:pt x="676084" y="80010"/>
                  </a:lnTo>
                  <a:lnTo>
                    <a:pt x="678180" y="80010"/>
                  </a:lnTo>
                  <a:lnTo>
                    <a:pt x="679818" y="81280"/>
                  </a:lnTo>
                  <a:lnTo>
                    <a:pt x="680516" y="81280"/>
                  </a:lnTo>
                  <a:lnTo>
                    <a:pt x="680847" y="80010"/>
                  </a:lnTo>
                  <a:lnTo>
                    <a:pt x="681964" y="78740"/>
                  </a:lnTo>
                  <a:lnTo>
                    <a:pt x="683856" y="77470"/>
                  </a:lnTo>
                  <a:lnTo>
                    <a:pt x="684123" y="77470"/>
                  </a:lnTo>
                  <a:lnTo>
                    <a:pt x="684860" y="76200"/>
                  </a:lnTo>
                  <a:lnTo>
                    <a:pt x="686574" y="73660"/>
                  </a:lnTo>
                  <a:lnTo>
                    <a:pt x="692188" y="72390"/>
                  </a:lnTo>
                  <a:lnTo>
                    <a:pt x="695401" y="74930"/>
                  </a:lnTo>
                  <a:lnTo>
                    <a:pt x="696048" y="78740"/>
                  </a:lnTo>
                  <a:lnTo>
                    <a:pt x="696074" y="80010"/>
                  </a:lnTo>
                  <a:lnTo>
                    <a:pt x="697788" y="80010"/>
                  </a:lnTo>
                  <a:lnTo>
                    <a:pt x="698169" y="81280"/>
                  </a:lnTo>
                  <a:lnTo>
                    <a:pt x="698614" y="82550"/>
                  </a:lnTo>
                  <a:lnTo>
                    <a:pt x="698919" y="83820"/>
                  </a:lnTo>
                  <a:lnTo>
                    <a:pt x="699274" y="86360"/>
                  </a:lnTo>
                  <a:lnTo>
                    <a:pt x="700074" y="85090"/>
                  </a:lnTo>
                  <a:lnTo>
                    <a:pt x="704151" y="83820"/>
                  </a:lnTo>
                  <a:lnTo>
                    <a:pt x="705700" y="85090"/>
                  </a:lnTo>
                  <a:lnTo>
                    <a:pt x="706869" y="86360"/>
                  </a:lnTo>
                  <a:lnTo>
                    <a:pt x="707694" y="83820"/>
                  </a:lnTo>
                  <a:lnTo>
                    <a:pt x="709358" y="82550"/>
                  </a:lnTo>
                  <a:lnTo>
                    <a:pt x="715035" y="82550"/>
                  </a:lnTo>
                  <a:lnTo>
                    <a:pt x="716381" y="83820"/>
                  </a:lnTo>
                  <a:lnTo>
                    <a:pt x="716089" y="82550"/>
                  </a:lnTo>
                  <a:lnTo>
                    <a:pt x="716254" y="81280"/>
                  </a:lnTo>
                  <a:lnTo>
                    <a:pt x="716737" y="81280"/>
                  </a:lnTo>
                  <a:lnTo>
                    <a:pt x="716991" y="78740"/>
                  </a:lnTo>
                  <a:lnTo>
                    <a:pt x="718400" y="77470"/>
                  </a:lnTo>
                  <a:lnTo>
                    <a:pt x="723150" y="76200"/>
                  </a:lnTo>
                  <a:lnTo>
                    <a:pt x="725881" y="77470"/>
                  </a:lnTo>
                  <a:lnTo>
                    <a:pt x="727214" y="82550"/>
                  </a:lnTo>
                  <a:lnTo>
                    <a:pt x="725741" y="85090"/>
                  </a:lnTo>
                  <a:lnTo>
                    <a:pt x="723277" y="86360"/>
                  </a:lnTo>
                  <a:lnTo>
                    <a:pt x="723874" y="87630"/>
                  </a:lnTo>
                  <a:lnTo>
                    <a:pt x="724319" y="87630"/>
                  </a:lnTo>
                  <a:lnTo>
                    <a:pt x="724623" y="90170"/>
                  </a:lnTo>
                  <a:lnTo>
                    <a:pt x="724535" y="91440"/>
                  </a:lnTo>
                  <a:lnTo>
                    <a:pt x="725766" y="91440"/>
                  </a:lnTo>
                  <a:lnTo>
                    <a:pt x="726643" y="92697"/>
                  </a:lnTo>
                  <a:lnTo>
                    <a:pt x="727392" y="99060"/>
                  </a:lnTo>
                  <a:lnTo>
                    <a:pt x="727392" y="89738"/>
                  </a:lnTo>
                  <a:lnTo>
                    <a:pt x="726579" y="87630"/>
                  </a:lnTo>
                  <a:lnTo>
                    <a:pt x="728243" y="83820"/>
                  </a:lnTo>
                  <a:lnTo>
                    <a:pt x="734390" y="82550"/>
                  </a:lnTo>
                  <a:lnTo>
                    <a:pt x="737717" y="83820"/>
                  </a:lnTo>
                  <a:lnTo>
                    <a:pt x="739228" y="88900"/>
                  </a:lnTo>
                  <a:lnTo>
                    <a:pt x="739101" y="90170"/>
                  </a:lnTo>
                  <a:lnTo>
                    <a:pt x="738517" y="91440"/>
                  </a:lnTo>
                  <a:lnTo>
                    <a:pt x="739838" y="91440"/>
                  </a:lnTo>
                  <a:lnTo>
                    <a:pt x="740244" y="92697"/>
                  </a:lnTo>
                  <a:lnTo>
                    <a:pt x="742124" y="92710"/>
                  </a:lnTo>
                  <a:lnTo>
                    <a:pt x="742873" y="91440"/>
                  </a:lnTo>
                  <a:lnTo>
                    <a:pt x="750620" y="91440"/>
                  </a:lnTo>
                  <a:lnTo>
                    <a:pt x="753567" y="92697"/>
                  </a:lnTo>
                  <a:lnTo>
                    <a:pt x="751814" y="87630"/>
                  </a:lnTo>
                  <a:lnTo>
                    <a:pt x="752525" y="86360"/>
                  </a:lnTo>
                  <a:lnTo>
                    <a:pt x="753237" y="85090"/>
                  </a:lnTo>
                  <a:lnTo>
                    <a:pt x="758507" y="82550"/>
                  </a:lnTo>
                  <a:lnTo>
                    <a:pt x="752005" y="82550"/>
                  </a:lnTo>
                  <a:lnTo>
                    <a:pt x="750595" y="80010"/>
                  </a:lnTo>
                  <a:lnTo>
                    <a:pt x="750493" y="81280"/>
                  </a:lnTo>
                  <a:lnTo>
                    <a:pt x="750963" y="81280"/>
                  </a:lnTo>
                  <a:lnTo>
                    <a:pt x="751357" y="83820"/>
                  </a:lnTo>
                  <a:lnTo>
                    <a:pt x="750112" y="85090"/>
                  </a:lnTo>
                  <a:lnTo>
                    <a:pt x="746442" y="86360"/>
                  </a:lnTo>
                  <a:lnTo>
                    <a:pt x="744702" y="85090"/>
                  </a:lnTo>
                  <a:lnTo>
                    <a:pt x="744385" y="82550"/>
                  </a:lnTo>
                  <a:lnTo>
                    <a:pt x="742251" y="82550"/>
                  </a:lnTo>
                  <a:lnTo>
                    <a:pt x="740435" y="81280"/>
                  </a:lnTo>
                  <a:lnTo>
                    <a:pt x="739597" y="77470"/>
                  </a:lnTo>
                  <a:lnTo>
                    <a:pt x="739635" y="76200"/>
                  </a:lnTo>
                  <a:lnTo>
                    <a:pt x="739013" y="76200"/>
                  </a:lnTo>
                  <a:lnTo>
                    <a:pt x="737958" y="77470"/>
                  </a:lnTo>
                  <a:lnTo>
                    <a:pt x="734593" y="77470"/>
                  </a:lnTo>
                  <a:lnTo>
                    <a:pt x="733983" y="76619"/>
                  </a:lnTo>
                  <a:lnTo>
                    <a:pt x="733983" y="80010"/>
                  </a:lnTo>
                  <a:lnTo>
                    <a:pt x="733018" y="81280"/>
                  </a:lnTo>
                  <a:lnTo>
                    <a:pt x="729488" y="82550"/>
                  </a:lnTo>
                  <a:lnTo>
                    <a:pt x="727570" y="81280"/>
                  </a:lnTo>
                  <a:lnTo>
                    <a:pt x="726414" y="78740"/>
                  </a:lnTo>
                  <a:lnTo>
                    <a:pt x="727379" y="76200"/>
                  </a:lnTo>
                  <a:lnTo>
                    <a:pt x="730910" y="74930"/>
                  </a:lnTo>
                  <a:lnTo>
                    <a:pt x="732815" y="76200"/>
                  </a:lnTo>
                  <a:lnTo>
                    <a:pt x="733983" y="80010"/>
                  </a:lnTo>
                  <a:lnTo>
                    <a:pt x="733983" y="76619"/>
                  </a:lnTo>
                  <a:lnTo>
                    <a:pt x="732777" y="74930"/>
                  </a:lnTo>
                  <a:lnTo>
                    <a:pt x="732053" y="73660"/>
                  </a:lnTo>
                  <a:lnTo>
                    <a:pt x="731075" y="73660"/>
                  </a:lnTo>
                  <a:lnTo>
                    <a:pt x="727341" y="74930"/>
                  </a:lnTo>
                  <a:lnTo>
                    <a:pt x="725855" y="73660"/>
                  </a:lnTo>
                  <a:lnTo>
                    <a:pt x="724369" y="72390"/>
                  </a:lnTo>
                  <a:lnTo>
                    <a:pt x="723392" y="69850"/>
                  </a:lnTo>
                  <a:lnTo>
                    <a:pt x="722122" y="69850"/>
                  </a:lnTo>
                  <a:lnTo>
                    <a:pt x="722325" y="71120"/>
                  </a:lnTo>
                  <a:lnTo>
                    <a:pt x="721144" y="72390"/>
                  </a:lnTo>
                  <a:lnTo>
                    <a:pt x="717524" y="73660"/>
                  </a:lnTo>
                  <a:lnTo>
                    <a:pt x="715784" y="72390"/>
                  </a:lnTo>
                  <a:lnTo>
                    <a:pt x="715187" y="68580"/>
                  </a:lnTo>
                  <a:lnTo>
                    <a:pt x="716280" y="67310"/>
                  </a:lnTo>
                  <a:lnTo>
                    <a:pt x="717931" y="67310"/>
                  </a:lnTo>
                  <a:lnTo>
                    <a:pt x="717550" y="66040"/>
                  </a:lnTo>
                  <a:lnTo>
                    <a:pt x="717270" y="66040"/>
                  </a:lnTo>
                  <a:lnTo>
                    <a:pt x="717067" y="64770"/>
                  </a:lnTo>
                  <a:lnTo>
                    <a:pt x="717042" y="63500"/>
                  </a:lnTo>
                  <a:lnTo>
                    <a:pt x="715975" y="63500"/>
                  </a:lnTo>
                  <a:lnTo>
                    <a:pt x="715835" y="66040"/>
                  </a:lnTo>
                  <a:lnTo>
                    <a:pt x="714146" y="68580"/>
                  </a:lnTo>
                  <a:lnTo>
                    <a:pt x="710704" y="69850"/>
                  </a:lnTo>
                  <a:lnTo>
                    <a:pt x="709472" y="69850"/>
                  </a:lnTo>
                  <a:lnTo>
                    <a:pt x="709714" y="71120"/>
                  </a:lnTo>
                  <a:lnTo>
                    <a:pt x="709752" y="76200"/>
                  </a:lnTo>
                  <a:lnTo>
                    <a:pt x="706818" y="78740"/>
                  </a:lnTo>
                  <a:lnTo>
                    <a:pt x="699566" y="78740"/>
                  </a:lnTo>
                  <a:lnTo>
                    <a:pt x="696595" y="76200"/>
                  </a:lnTo>
                  <a:lnTo>
                    <a:pt x="696582" y="72390"/>
                  </a:lnTo>
                  <a:lnTo>
                    <a:pt x="696506" y="71120"/>
                  </a:lnTo>
                  <a:lnTo>
                    <a:pt x="696366" y="71120"/>
                  </a:lnTo>
                  <a:lnTo>
                    <a:pt x="695109" y="69850"/>
                  </a:lnTo>
                  <a:lnTo>
                    <a:pt x="694131" y="68580"/>
                  </a:lnTo>
                  <a:lnTo>
                    <a:pt x="693381" y="64770"/>
                  </a:lnTo>
                  <a:lnTo>
                    <a:pt x="695058" y="62230"/>
                  </a:lnTo>
                  <a:lnTo>
                    <a:pt x="697611" y="62230"/>
                  </a:lnTo>
                  <a:lnTo>
                    <a:pt x="697179" y="60960"/>
                  </a:lnTo>
                  <a:lnTo>
                    <a:pt x="696887" y="59690"/>
                  </a:lnTo>
                  <a:lnTo>
                    <a:pt x="696709" y="59690"/>
                  </a:lnTo>
                  <a:lnTo>
                    <a:pt x="695629" y="58420"/>
                  </a:lnTo>
                  <a:lnTo>
                    <a:pt x="694829" y="57150"/>
                  </a:lnTo>
                  <a:lnTo>
                    <a:pt x="694474" y="55880"/>
                  </a:lnTo>
                  <a:lnTo>
                    <a:pt x="694474" y="54610"/>
                  </a:lnTo>
                  <a:lnTo>
                    <a:pt x="692950" y="54610"/>
                  </a:lnTo>
                  <a:lnTo>
                    <a:pt x="691591" y="53340"/>
                  </a:lnTo>
                  <a:lnTo>
                    <a:pt x="691032" y="52070"/>
                  </a:lnTo>
                  <a:lnTo>
                    <a:pt x="690727" y="50800"/>
                  </a:lnTo>
                  <a:lnTo>
                    <a:pt x="690168" y="48463"/>
                  </a:lnTo>
                  <a:lnTo>
                    <a:pt x="689140" y="49530"/>
                  </a:lnTo>
                  <a:lnTo>
                    <a:pt x="687311" y="50800"/>
                  </a:lnTo>
                  <a:lnTo>
                    <a:pt x="685469" y="50800"/>
                  </a:lnTo>
                  <a:lnTo>
                    <a:pt x="683717" y="49530"/>
                  </a:lnTo>
                  <a:lnTo>
                    <a:pt x="683056" y="45720"/>
                  </a:lnTo>
                  <a:lnTo>
                    <a:pt x="684276" y="44450"/>
                  </a:lnTo>
                  <a:lnTo>
                    <a:pt x="687933" y="43180"/>
                  </a:lnTo>
                  <a:lnTo>
                    <a:pt x="689698" y="44450"/>
                  </a:lnTo>
                  <a:lnTo>
                    <a:pt x="690295" y="47929"/>
                  </a:lnTo>
                  <a:lnTo>
                    <a:pt x="691502" y="45720"/>
                  </a:lnTo>
                  <a:lnTo>
                    <a:pt x="696734" y="44450"/>
                  </a:lnTo>
                  <a:lnTo>
                    <a:pt x="699604" y="45720"/>
                  </a:lnTo>
                  <a:lnTo>
                    <a:pt x="700595" y="48260"/>
                  </a:lnTo>
                  <a:lnTo>
                    <a:pt x="702894" y="48260"/>
                  </a:lnTo>
                  <a:lnTo>
                    <a:pt x="704938" y="50800"/>
                  </a:lnTo>
                  <a:lnTo>
                    <a:pt x="705942" y="52070"/>
                  </a:lnTo>
                  <a:lnTo>
                    <a:pt x="707593" y="53340"/>
                  </a:lnTo>
                  <a:lnTo>
                    <a:pt x="708863" y="54610"/>
                  </a:lnTo>
                  <a:lnTo>
                    <a:pt x="709396" y="55880"/>
                  </a:lnTo>
                  <a:lnTo>
                    <a:pt x="710742" y="55880"/>
                  </a:lnTo>
                  <a:lnTo>
                    <a:pt x="712050" y="57150"/>
                  </a:lnTo>
                  <a:lnTo>
                    <a:pt x="713143" y="57150"/>
                  </a:lnTo>
                  <a:lnTo>
                    <a:pt x="713587" y="55880"/>
                  </a:lnTo>
                  <a:lnTo>
                    <a:pt x="714984" y="54610"/>
                  </a:lnTo>
                  <a:lnTo>
                    <a:pt x="719620" y="53340"/>
                  </a:lnTo>
                  <a:lnTo>
                    <a:pt x="717473" y="53340"/>
                  </a:lnTo>
                  <a:lnTo>
                    <a:pt x="714540" y="50800"/>
                  </a:lnTo>
                  <a:lnTo>
                    <a:pt x="714463" y="46990"/>
                  </a:lnTo>
                  <a:lnTo>
                    <a:pt x="711238" y="46990"/>
                  </a:lnTo>
                  <a:lnTo>
                    <a:pt x="708621" y="45720"/>
                  </a:lnTo>
                  <a:lnTo>
                    <a:pt x="708393" y="44450"/>
                  </a:lnTo>
                  <a:lnTo>
                    <a:pt x="707682" y="40640"/>
                  </a:lnTo>
                  <a:lnTo>
                    <a:pt x="709142" y="38100"/>
                  </a:lnTo>
                  <a:lnTo>
                    <a:pt x="711415" y="38100"/>
                  </a:lnTo>
                  <a:lnTo>
                    <a:pt x="711098" y="36830"/>
                  </a:lnTo>
                  <a:lnTo>
                    <a:pt x="710831" y="36830"/>
                  </a:lnTo>
                  <a:lnTo>
                    <a:pt x="710336" y="35560"/>
                  </a:lnTo>
                  <a:lnTo>
                    <a:pt x="710476" y="34290"/>
                  </a:lnTo>
                  <a:lnTo>
                    <a:pt x="710920" y="34290"/>
                  </a:lnTo>
                  <a:lnTo>
                    <a:pt x="710831" y="33020"/>
                  </a:lnTo>
                  <a:lnTo>
                    <a:pt x="708190" y="33020"/>
                  </a:lnTo>
                  <a:lnTo>
                    <a:pt x="705777" y="34290"/>
                  </a:lnTo>
                  <a:lnTo>
                    <a:pt x="703618" y="34290"/>
                  </a:lnTo>
                  <a:lnTo>
                    <a:pt x="703795" y="35560"/>
                  </a:lnTo>
                  <a:lnTo>
                    <a:pt x="704672" y="39370"/>
                  </a:lnTo>
                  <a:lnTo>
                    <a:pt x="702398" y="43180"/>
                  </a:lnTo>
                  <a:lnTo>
                    <a:pt x="691934" y="43180"/>
                  </a:lnTo>
                  <a:lnTo>
                    <a:pt x="689203" y="41910"/>
                  </a:lnTo>
                  <a:lnTo>
                    <a:pt x="688721" y="38100"/>
                  </a:lnTo>
                  <a:lnTo>
                    <a:pt x="688555" y="38100"/>
                  </a:lnTo>
                  <a:lnTo>
                    <a:pt x="682739" y="39370"/>
                  </a:lnTo>
                  <a:lnTo>
                    <a:pt x="677075" y="41910"/>
                  </a:lnTo>
                  <a:lnTo>
                    <a:pt x="674344" y="43180"/>
                  </a:lnTo>
                  <a:lnTo>
                    <a:pt x="678865" y="43180"/>
                  </a:lnTo>
                  <a:lnTo>
                    <a:pt x="681939" y="44450"/>
                  </a:lnTo>
                  <a:lnTo>
                    <a:pt x="682574" y="49530"/>
                  </a:lnTo>
                  <a:lnTo>
                    <a:pt x="682358" y="50800"/>
                  </a:lnTo>
                  <a:lnTo>
                    <a:pt x="681863" y="52070"/>
                  </a:lnTo>
                  <a:lnTo>
                    <a:pt x="684530" y="52070"/>
                  </a:lnTo>
                  <a:lnTo>
                    <a:pt x="686993" y="53340"/>
                  </a:lnTo>
                  <a:lnTo>
                    <a:pt x="688301" y="57150"/>
                  </a:lnTo>
                  <a:lnTo>
                    <a:pt x="688314" y="58420"/>
                  </a:lnTo>
                  <a:lnTo>
                    <a:pt x="688035" y="59690"/>
                  </a:lnTo>
                  <a:lnTo>
                    <a:pt x="689800" y="60960"/>
                  </a:lnTo>
                  <a:lnTo>
                    <a:pt x="691172" y="62230"/>
                  </a:lnTo>
                  <a:lnTo>
                    <a:pt x="692365" y="67310"/>
                  </a:lnTo>
                  <a:lnTo>
                    <a:pt x="690105" y="71120"/>
                  </a:lnTo>
                  <a:lnTo>
                    <a:pt x="682993" y="72390"/>
                  </a:lnTo>
                  <a:lnTo>
                    <a:pt x="679500" y="71120"/>
                  </a:lnTo>
                  <a:lnTo>
                    <a:pt x="678726" y="67310"/>
                  </a:lnTo>
                  <a:lnTo>
                    <a:pt x="678713" y="66040"/>
                  </a:lnTo>
                  <a:lnTo>
                    <a:pt x="675246" y="66040"/>
                  </a:lnTo>
                  <a:lnTo>
                    <a:pt x="672439" y="63500"/>
                  </a:lnTo>
                  <a:lnTo>
                    <a:pt x="672223" y="60960"/>
                  </a:lnTo>
                  <a:lnTo>
                    <a:pt x="671791" y="59690"/>
                  </a:lnTo>
                  <a:lnTo>
                    <a:pt x="671461" y="59690"/>
                  </a:lnTo>
                  <a:lnTo>
                    <a:pt x="671029" y="57150"/>
                  </a:lnTo>
                  <a:lnTo>
                    <a:pt x="671639" y="55880"/>
                  </a:lnTo>
                  <a:lnTo>
                    <a:pt x="672706" y="54610"/>
                  </a:lnTo>
                  <a:lnTo>
                    <a:pt x="670166" y="54610"/>
                  </a:lnTo>
                  <a:lnTo>
                    <a:pt x="667512" y="53340"/>
                  </a:lnTo>
                  <a:lnTo>
                    <a:pt x="666064" y="49530"/>
                  </a:lnTo>
                  <a:lnTo>
                    <a:pt x="666457" y="48463"/>
                  </a:lnTo>
                  <a:lnTo>
                    <a:pt x="667080" y="46990"/>
                  </a:lnTo>
                  <a:lnTo>
                    <a:pt x="666381" y="46990"/>
                  </a:lnTo>
                  <a:lnTo>
                    <a:pt x="661631" y="43180"/>
                  </a:lnTo>
                  <a:lnTo>
                    <a:pt x="656717" y="39370"/>
                  </a:lnTo>
                  <a:lnTo>
                    <a:pt x="651662" y="36830"/>
                  </a:lnTo>
                  <a:lnTo>
                    <a:pt x="645109" y="36830"/>
                  </a:lnTo>
                  <a:lnTo>
                    <a:pt x="644525" y="38100"/>
                  </a:lnTo>
                  <a:lnTo>
                    <a:pt x="643547" y="39370"/>
                  </a:lnTo>
                  <a:lnTo>
                    <a:pt x="639635" y="40640"/>
                  </a:lnTo>
                  <a:lnTo>
                    <a:pt x="636790" y="38100"/>
                  </a:lnTo>
                  <a:lnTo>
                    <a:pt x="635254" y="34290"/>
                  </a:lnTo>
                  <a:lnTo>
                    <a:pt x="635901" y="31750"/>
                  </a:lnTo>
                  <a:lnTo>
                    <a:pt x="637400" y="30480"/>
                  </a:lnTo>
                  <a:lnTo>
                    <a:pt x="637489" y="29210"/>
                  </a:lnTo>
                  <a:lnTo>
                    <a:pt x="637971" y="29210"/>
                  </a:lnTo>
                  <a:lnTo>
                    <a:pt x="638746" y="27940"/>
                  </a:lnTo>
                  <a:lnTo>
                    <a:pt x="637235" y="27940"/>
                  </a:lnTo>
                  <a:lnTo>
                    <a:pt x="636574" y="29210"/>
                  </a:lnTo>
                  <a:lnTo>
                    <a:pt x="633933" y="29210"/>
                  </a:lnTo>
                  <a:lnTo>
                    <a:pt x="632180" y="27940"/>
                  </a:lnTo>
                  <a:lnTo>
                    <a:pt x="631761" y="25400"/>
                  </a:lnTo>
                  <a:lnTo>
                    <a:pt x="631977" y="24130"/>
                  </a:lnTo>
                  <a:lnTo>
                    <a:pt x="623112" y="20485"/>
                  </a:lnTo>
                  <a:lnTo>
                    <a:pt x="623481" y="21590"/>
                  </a:lnTo>
                  <a:lnTo>
                    <a:pt x="623544" y="24130"/>
                  </a:lnTo>
                  <a:lnTo>
                    <a:pt x="625170" y="24130"/>
                  </a:lnTo>
                  <a:lnTo>
                    <a:pt x="626516" y="25400"/>
                  </a:lnTo>
                  <a:lnTo>
                    <a:pt x="627303" y="27940"/>
                  </a:lnTo>
                  <a:lnTo>
                    <a:pt x="627443" y="29210"/>
                  </a:lnTo>
                  <a:lnTo>
                    <a:pt x="631710" y="29210"/>
                  </a:lnTo>
                  <a:lnTo>
                    <a:pt x="634441" y="31750"/>
                  </a:lnTo>
                  <a:lnTo>
                    <a:pt x="634479" y="38100"/>
                  </a:lnTo>
                  <a:lnTo>
                    <a:pt x="631799" y="40640"/>
                  </a:lnTo>
                  <a:lnTo>
                    <a:pt x="625449" y="40640"/>
                  </a:lnTo>
                  <a:lnTo>
                    <a:pt x="622960" y="39370"/>
                  </a:lnTo>
                  <a:lnTo>
                    <a:pt x="622617" y="36830"/>
                  </a:lnTo>
                  <a:lnTo>
                    <a:pt x="622452" y="35560"/>
                  </a:lnTo>
                  <a:lnTo>
                    <a:pt x="619874" y="36563"/>
                  </a:lnTo>
                  <a:lnTo>
                    <a:pt x="619874" y="60960"/>
                  </a:lnTo>
                  <a:lnTo>
                    <a:pt x="617118" y="63500"/>
                  </a:lnTo>
                  <a:lnTo>
                    <a:pt x="611009" y="63500"/>
                  </a:lnTo>
                  <a:lnTo>
                    <a:pt x="609968" y="62230"/>
                  </a:lnTo>
                  <a:lnTo>
                    <a:pt x="608444" y="62230"/>
                  </a:lnTo>
                  <a:lnTo>
                    <a:pt x="607199" y="60960"/>
                  </a:lnTo>
                  <a:lnTo>
                    <a:pt x="606856" y="59690"/>
                  </a:lnTo>
                  <a:lnTo>
                    <a:pt x="606513" y="58420"/>
                  </a:lnTo>
                  <a:lnTo>
                    <a:pt x="604901" y="58420"/>
                  </a:lnTo>
                  <a:lnTo>
                    <a:pt x="603554" y="57150"/>
                  </a:lnTo>
                  <a:lnTo>
                    <a:pt x="602310" y="53340"/>
                  </a:lnTo>
                  <a:lnTo>
                    <a:pt x="602513" y="52070"/>
                  </a:lnTo>
                  <a:lnTo>
                    <a:pt x="603326" y="49530"/>
                  </a:lnTo>
                  <a:lnTo>
                    <a:pt x="601281" y="49530"/>
                  </a:lnTo>
                  <a:lnTo>
                    <a:pt x="601281" y="71120"/>
                  </a:lnTo>
                  <a:lnTo>
                    <a:pt x="599147" y="74930"/>
                  </a:lnTo>
                  <a:lnTo>
                    <a:pt x="593039" y="76200"/>
                  </a:lnTo>
                  <a:lnTo>
                    <a:pt x="590321" y="74930"/>
                  </a:lnTo>
                  <a:lnTo>
                    <a:pt x="589064" y="72390"/>
                  </a:lnTo>
                  <a:lnTo>
                    <a:pt x="589076" y="73660"/>
                  </a:lnTo>
                  <a:lnTo>
                    <a:pt x="587578" y="74930"/>
                  </a:lnTo>
                  <a:lnTo>
                    <a:pt x="586790" y="74930"/>
                  </a:lnTo>
                  <a:lnTo>
                    <a:pt x="586790" y="81280"/>
                  </a:lnTo>
                  <a:lnTo>
                    <a:pt x="584962" y="85090"/>
                  </a:lnTo>
                  <a:lnTo>
                    <a:pt x="583260" y="85725"/>
                  </a:lnTo>
                  <a:lnTo>
                    <a:pt x="583260" y="104140"/>
                  </a:lnTo>
                  <a:lnTo>
                    <a:pt x="581875" y="106680"/>
                  </a:lnTo>
                  <a:lnTo>
                    <a:pt x="579259" y="107950"/>
                  </a:lnTo>
                  <a:lnTo>
                    <a:pt x="576630" y="107950"/>
                  </a:lnTo>
                  <a:lnTo>
                    <a:pt x="573773" y="106680"/>
                  </a:lnTo>
                  <a:lnTo>
                    <a:pt x="571957" y="101600"/>
                  </a:lnTo>
                  <a:lnTo>
                    <a:pt x="572643" y="100330"/>
                  </a:lnTo>
                  <a:lnTo>
                    <a:pt x="573341" y="99060"/>
                  </a:lnTo>
                  <a:lnTo>
                    <a:pt x="578573" y="97790"/>
                  </a:lnTo>
                  <a:lnTo>
                    <a:pt x="581431" y="99060"/>
                  </a:lnTo>
                  <a:lnTo>
                    <a:pt x="583260" y="104140"/>
                  </a:lnTo>
                  <a:lnTo>
                    <a:pt x="583260" y="85725"/>
                  </a:lnTo>
                  <a:lnTo>
                    <a:pt x="578091" y="87630"/>
                  </a:lnTo>
                  <a:lnTo>
                    <a:pt x="574357" y="86360"/>
                  </a:lnTo>
                  <a:lnTo>
                    <a:pt x="573760" y="84632"/>
                  </a:lnTo>
                  <a:lnTo>
                    <a:pt x="573760" y="90170"/>
                  </a:lnTo>
                  <a:lnTo>
                    <a:pt x="572985" y="91033"/>
                  </a:lnTo>
                  <a:lnTo>
                    <a:pt x="572985" y="99060"/>
                  </a:lnTo>
                  <a:lnTo>
                    <a:pt x="571487" y="100330"/>
                  </a:lnTo>
                  <a:lnTo>
                    <a:pt x="568667" y="100330"/>
                  </a:lnTo>
                  <a:lnTo>
                    <a:pt x="568667" y="132080"/>
                  </a:lnTo>
                  <a:lnTo>
                    <a:pt x="567728" y="134620"/>
                  </a:lnTo>
                  <a:lnTo>
                    <a:pt x="566293" y="134620"/>
                  </a:lnTo>
                  <a:lnTo>
                    <a:pt x="566293" y="462280"/>
                  </a:lnTo>
                  <a:lnTo>
                    <a:pt x="565251" y="463537"/>
                  </a:lnTo>
                  <a:lnTo>
                    <a:pt x="564883" y="463804"/>
                  </a:lnTo>
                  <a:lnTo>
                    <a:pt x="564883" y="478790"/>
                  </a:lnTo>
                  <a:lnTo>
                    <a:pt x="563829" y="480060"/>
                  </a:lnTo>
                  <a:lnTo>
                    <a:pt x="562025" y="481330"/>
                  </a:lnTo>
                  <a:lnTo>
                    <a:pt x="560235" y="481330"/>
                  </a:lnTo>
                  <a:lnTo>
                    <a:pt x="558380" y="480060"/>
                  </a:lnTo>
                  <a:lnTo>
                    <a:pt x="557390" y="476250"/>
                  </a:lnTo>
                  <a:lnTo>
                    <a:pt x="558444" y="474980"/>
                  </a:lnTo>
                  <a:lnTo>
                    <a:pt x="562038" y="473710"/>
                  </a:lnTo>
                  <a:lnTo>
                    <a:pt x="563892" y="474980"/>
                  </a:lnTo>
                  <a:lnTo>
                    <a:pt x="564883" y="478790"/>
                  </a:lnTo>
                  <a:lnTo>
                    <a:pt x="564883" y="463804"/>
                  </a:lnTo>
                  <a:lnTo>
                    <a:pt x="563448" y="464820"/>
                  </a:lnTo>
                  <a:lnTo>
                    <a:pt x="560768" y="464820"/>
                  </a:lnTo>
                  <a:lnTo>
                    <a:pt x="559993" y="466090"/>
                  </a:lnTo>
                  <a:lnTo>
                    <a:pt x="557187" y="466090"/>
                  </a:lnTo>
                  <a:lnTo>
                    <a:pt x="555396" y="464820"/>
                  </a:lnTo>
                  <a:lnTo>
                    <a:pt x="554913" y="462280"/>
                  </a:lnTo>
                  <a:lnTo>
                    <a:pt x="554659" y="461010"/>
                  </a:lnTo>
                  <a:lnTo>
                    <a:pt x="555840" y="459740"/>
                  </a:lnTo>
                  <a:lnTo>
                    <a:pt x="559612" y="459740"/>
                  </a:lnTo>
                  <a:lnTo>
                    <a:pt x="560031" y="458470"/>
                  </a:lnTo>
                  <a:lnTo>
                    <a:pt x="560743" y="458470"/>
                  </a:lnTo>
                  <a:lnTo>
                    <a:pt x="563435" y="457200"/>
                  </a:lnTo>
                  <a:lnTo>
                    <a:pt x="565289" y="458470"/>
                  </a:lnTo>
                  <a:lnTo>
                    <a:pt x="566293" y="462280"/>
                  </a:lnTo>
                  <a:lnTo>
                    <a:pt x="566293" y="134620"/>
                  </a:lnTo>
                  <a:lnTo>
                    <a:pt x="565962" y="134620"/>
                  </a:lnTo>
                  <a:lnTo>
                    <a:pt x="564197" y="135890"/>
                  </a:lnTo>
                  <a:lnTo>
                    <a:pt x="563689" y="135559"/>
                  </a:lnTo>
                  <a:lnTo>
                    <a:pt x="563689" y="447040"/>
                  </a:lnTo>
                  <a:lnTo>
                    <a:pt x="562686" y="448310"/>
                  </a:lnTo>
                  <a:lnTo>
                    <a:pt x="559117" y="449580"/>
                  </a:lnTo>
                  <a:lnTo>
                    <a:pt x="557237" y="448310"/>
                  </a:lnTo>
                  <a:lnTo>
                    <a:pt x="556145" y="444500"/>
                  </a:lnTo>
                  <a:lnTo>
                    <a:pt x="557149" y="443230"/>
                  </a:lnTo>
                  <a:lnTo>
                    <a:pt x="560705" y="441960"/>
                  </a:lnTo>
                  <a:lnTo>
                    <a:pt x="562597" y="443230"/>
                  </a:lnTo>
                  <a:lnTo>
                    <a:pt x="563143" y="444500"/>
                  </a:lnTo>
                  <a:lnTo>
                    <a:pt x="563689" y="447040"/>
                  </a:lnTo>
                  <a:lnTo>
                    <a:pt x="563689" y="135559"/>
                  </a:lnTo>
                  <a:lnTo>
                    <a:pt x="562279" y="134620"/>
                  </a:lnTo>
                  <a:lnTo>
                    <a:pt x="561073" y="130810"/>
                  </a:lnTo>
                  <a:lnTo>
                    <a:pt x="562025" y="129540"/>
                  </a:lnTo>
                  <a:lnTo>
                    <a:pt x="565543" y="128270"/>
                  </a:lnTo>
                  <a:lnTo>
                    <a:pt x="567461" y="128270"/>
                  </a:lnTo>
                  <a:lnTo>
                    <a:pt x="568667" y="132080"/>
                  </a:lnTo>
                  <a:lnTo>
                    <a:pt x="568667" y="100330"/>
                  </a:lnTo>
                  <a:lnTo>
                    <a:pt x="567766" y="100330"/>
                  </a:lnTo>
                  <a:lnTo>
                    <a:pt x="566242" y="99060"/>
                  </a:lnTo>
                  <a:lnTo>
                    <a:pt x="566216" y="95250"/>
                  </a:lnTo>
                  <a:lnTo>
                    <a:pt x="567715" y="93980"/>
                  </a:lnTo>
                  <a:lnTo>
                    <a:pt x="571436" y="93980"/>
                  </a:lnTo>
                  <a:lnTo>
                    <a:pt x="572960" y="95250"/>
                  </a:lnTo>
                  <a:lnTo>
                    <a:pt x="572985" y="99060"/>
                  </a:lnTo>
                  <a:lnTo>
                    <a:pt x="572985" y="91033"/>
                  </a:lnTo>
                  <a:lnTo>
                    <a:pt x="572604" y="91440"/>
                  </a:lnTo>
                  <a:lnTo>
                    <a:pt x="570776" y="92710"/>
                  </a:lnTo>
                  <a:lnTo>
                    <a:pt x="568947" y="92710"/>
                  </a:lnTo>
                  <a:lnTo>
                    <a:pt x="567156" y="91440"/>
                  </a:lnTo>
                  <a:lnTo>
                    <a:pt x="566902" y="90170"/>
                  </a:lnTo>
                  <a:lnTo>
                    <a:pt x="566635" y="88900"/>
                  </a:lnTo>
                  <a:lnTo>
                    <a:pt x="566381" y="87630"/>
                  </a:lnTo>
                  <a:lnTo>
                    <a:pt x="567550" y="86360"/>
                  </a:lnTo>
                  <a:lnTo>
                    <a:pt x="571195" y="85090"/>
                  </a:lnTo>
                  <a:lnTo>
                    <a:pt x="572985" y="86360"/>
                  </a:lnTo>
                  <a:lnTo>
                    <a:pt x="573760" y="90170"/>
                  </a:lnTo>
                  <a:lnTo>
                    <a:pt x="573760" y="84632"/>
                  </a:lnTo>
                  <a:lnTo>
                    <a:pt x="573049" y="82550"/>
                  </a:lnTo>
                  <a:lnTo>
                    <a:pt x="572960" y="81280"/>
                  </a:lnTo>
                  <a:lnTo>
                    <a:pt x="571042" y="81280"/>
                  </a:lnTo>
                  <a:lnTo>
                    <a:pt x="569455" y="80010"/>
                  </a:lnTo>
                  <a:lnTo>
                    <a:pt x="567639" y="74930"/>
                  </a:lnTo>
                  <a:lnTo>
                    <a:pt x="569341" y="71120"/>
                  </a:lnTo>
                  <a:lnTo>
                    <a:pt x="575805" y="68580"/>
                  </a:lnTo>
                  <a:lnTo>
                    <a:pt x="579323" y="69850"/>
                  </a:lnTo>
                  <a:lnTo>
                    <a:pt x="580453" y="73660"/>
                  </a:lnTo>
                  <a:lnTo>
                    <a:pt x="580593" y="73660"/>
                  </a:lnTo>
                  <a:lnTo>
                    <a:pt x="582853" y="74930"/>
                  </a:lnTo>
                  <a:lnTo>
                    <a:pt x="584835" y="76200"/>
                  </a:lnTo>
                  <a:lnTo>
                    <a:pt x="586790" y="81280"/>
                  </a:lnTo>
                  <a:lnTo>
                    <a:pt x="586790" y="74930"/>
                  </a:lnTo>
                  <a:lnTo>
                    <a:pt x="583857" y="74930"/>
                  </a:lnTo>
                  <a:lnTo>
                    <a:pt x="582333" y="73660"/>
                  </a:lnTo>
                  <a:lnTo>
                    <a:pt x="582307" y="69850"/>
                  </a:lnTo>
                  <a:lnTo>
                    <a:pt x="583806" y="68580"/>
                  </a:lnTo>
                  <a:lnTo>
                    <a:pt x="586841" y="68580"/>
                  </a:lnTo>
                  <a:lnTo>
                    <a:pt x="587819" y="69850"/>
                  </a:lnTo>
                  <a:lnTo>
                    <a:pt x="588441" y="69850"/>
                  </a:lnTo>
                  <a:lnTo>
                    <a:pt x="587870" y="67310"/>
                  </a:lnTo>
                  <a:lnTo>
                    <a:pt x="589965" y="63500"/>
                  </a:lnTo>
                  <a:lnTo>
                    <a:pt x="593217" y="63500"/>
                  </a:lnTo>
                  <a:lnTo>
                    <a:pt x="596569" y="62230"/>
                  </a:lnTo>
                  <a:lnTo>
                    <a:pt x="599859" y="64770"/>
                  </a:lnTo>
                  <a:lnTo>
                    <a:pt x="601281" y="71120"/>
                  </a:lnTo>
                  <a:lnTo>
                    <a:pt x="601281" y="49530"/>
                  </a:lnTo>
                  <a:lnTo>
                    <a:pt x="600938" y="49530"/>
                  </a:lnTo>
                  <a:lnTo>
                    <a:pt x="598906" y="48260"/>
                  </a:lnTo>
                  <a:lnTo>
                    <a:pt x="597687" y="41910"/>
                  </a:lnTo>
                  <a:lnTo>
                    <a:pt x="599694" y="39370"/>
                  </a:lnTo>
                  <a:lnTo>
                    <a:pt x="602869" y="38100"/>
                  </a:lnTo>
                  <a:lnTo>
                    <a:pt x="600633" y="38100"/>
                  </a:lnTo>
                  <a:lnTo>
                    <a:pt x="598919" y="35560"/>
                  </a:lnTo>
                  <a:lnTo>
                    <a:pt x="598893" y="30480"/>
                  </a:lnTo>
                  <a:lnTo>
                    <a:pt x="600011" y="29210"/>
                  </a:lnTo>
                  <a:lnTo>
                    <a:pt x="601116" y="27940"/>
                  </a:lnTo>
                  <a:lnTo>
                    <a:pt x="606666" y="27940"/>
                  </a:lnTo>
                  <a:lnTo>
                    <a:pt x="608926" y="30480"/>
                  </a:lnTo>
                  <a:lnTo>
                    <a:pt x="608965" y="35560"/>
                  </a:lnTo>
                  <a:lnTo>
                    <a:pt x="607453" y="38100"/>
                  </a:lnTo>
                  <a:lnTo>
                    <a:pt x="607733" y="38100"/>
                  </a:lnTo>
                  <a:lnTo>
                    <a:pt x="609701" y="40640"/>
                  </a:lnTo>
                  <a:lnTo>
                    <a:pt x="610501" y="44450"/>
                  </a:lnTo>
                  <a:lnTo>
                    <a:pt x="610323" y="45720"/>
                  </a:lnTo>
                  <a:lnTo>
                    <a:pt x="609815" y="46990"/>
                  </a:lnTo>
                  <a:lnTo>
                    <a:pt x="612127" y="46990"/>
                  </a:lnTo>
                  <a:lnTo>
                    <a:pt x="614210" y="48260"/>
                  </a:lnTo>
                  <a:lnTo>
                    <a:pt x="615162" y="50800"/>
                  </a:lnTo>
                  <a:lnTo>
                    <a:pt x="616597" y="50800"/>
                  </a:lnTo>
                  <a:lnTo>
                    <a:pt x="617778" y="52070"/>
                  </a:lnTo>
                  <a:lnTo>
                    <a:pt x="618477" y="53340"/>
                  </a:lnTo>
                  <a:lnTo>
                    <a:pt x="619315" y="54610"/>
                  </a:lnTo>
                  <a:lnTo>
                    <a:pt x="619836" y="55880"/>
                  </a:lnTo>
                  <a:lnTo>
                    <a:pt x="619874" y="60960"/>
                  </a:lnTo>
                  <a:lnTo>
                    <a:pt x="619874" y="36563"/>
                  </a:lnTo>
                  <a:lnTo>
                    <a:pt x="619188" y="36830"/>
                  </a:lnTo>
                  <a:lnTo>
                    <a:pt x="619036" y="36728"/>
                  </a:lnTo>
                  <a:lnTo>
                    <a:pt x="619036" y="43180"/>
                  </a:lnTo>
                  <a:lnTo>
                    <a:pt x="618083" y="45720"/>
                  </a:lnTo>
                  <a:lnTo>
                    <a:pt x="614553" y="46990"/>
                  </a:lnTo>
                  <a:lnTo>
                    <a:pt x="612635" y="45720"/>
                  </a:lnTo>
                  <a:lnTo>
                    <a:pt x="611454" y="41910"/>
                  </a:lnTo>
                  <a:lnTo>
                    <a:pt x="612419" y="40640"/>
                  </a:lnTo>
                  <a:lnTo>
                    <a:pt x="614184" y="39370"/>
                  </a:lnTo>
                  <a:lnTo>
                    <a:pt x="615950" y="39370"/>
                  </a:lnTo>
                  <a:lnTo>
                    <a:pt x="617855" y="40640"/>
                  </a:lnTo>
                  <a:lnTo>
                    <a:pt x="619036" y="43180"/>
                  </a:lnTo>
                  <a:lnTo>
                    <a:pt x="619036" y="36728"/>
                  </a:lnTo>
                  <a:lnTo>
                    <a:pt x="615797" y="34290"/>
                  </a:lnTo>
                  <a:lnTo>
                    <a:pt x="614400" y="30480"/>
                  </a:lnTo>
                  <a:lnTo>
                    <a:pt x="614349" y="29210"/>
                  </a:lnTo>
                  <a:lnTo>
                    <a:pt x="612736" y="27940"/>
                  </a:lnTo>
                  <a:lnTo>
                    <a:pt x="611390" y="26670"/>
                  </a:lnTo>
                  <a:lnTo>
                    <a:pt x="610209" y="24130"/>
                  </a:lnTo>
                  <a:lnTo>
                    <a:pt x="610336" y="21590"/>
                  </a:lnTo>
                  <a:lnTo>
                    <a:pt x="610971" y="20320"/>
                  </a:lnTo>
                  <a:lnTo>
                    <a:pt x="609854" y="20320"/>
                  </a:lnTo>
                  <a:lnTo>
                    <a:pt x="608977" y="19050"/>
                  </a:lnTo>
                  <a:lnTo>
                    <a:pt x="608609" y="16510"/>
                  </a:lnTo>
                  <a:lnTo>
                    <a:pt x="609231" y="15240"/>
                  </a:lnTo>
                  <a:lnTo>
                    <a:pt x="610285" y="15240"/>
                  </a:lnTo>
                  <a:lnTo>
                    <a:pt x="606323" y="12700"/>
                  </a:lnTo>
                  <a:lnTo>
                    <a:pt x="600087" y="10756"/>
                  </a:lnTo>
                  <a:lnTo>
                    <a:pt x="600087" y="24130"/>
                  </a:lnTo>
                  <a:lnTo>
                    <a:pt x="598258" y="27940"/>
                  </a:lnTo>
                  <a:lnTo>
                    <a:pt x="592099" y="29210"/>
                  </a:lnTo>
                  <a:lnTo>
                    <a:pt x="592099" y="53340"/>
                  </a:lnTo>
                  <a:lnTo>
                    <a:pt x="590257" y="57150"/>
                  </a:lnTo>
                  <a:lnTo>
                    <a:pt x="583666" y="59690"/>
                  </a:lnTo>
                  <a:lnTo>
                    <a:pt x="580263" y="58420"/>
                  </a:lnTo>
                  <a:lnTo>
                    <a:pt x="578827" y="54610"/>
                  </a:lnTo>
                  <a:lnTo>
                    <a:pt x="577303" y="54610"/>
                  </a:lnTo>
                  <a:lnTo>
                    <a:pt x="576033" y="53340"/>
                  </a:lnTo>
                  <a:lnTo>
                    <a:pt x="575119" y="50800"/>
                  </a:lnTo>
                  <a:lnTo>
                    <a:pt x="575119" y="47929"/>
                  </a:lnTo>
                  <a:lnTo>
                    <a:pt x="574662" y="45720"/>
                  </a:lnTo>
                  <a:lnTo>
                    <a:pt x="576364" y="43180"/>
                  </a:lnTo>
                  <a:lnTo>
                    <a:pt x="579056" y="43180"/>
                  </a:lnTo>
                  <a:lnTo>
                    <a:pt x="580567" y="41910"/>
                  </a:lnTo>
                  <a:lnTo>
                    <a:pt x="582028" y="43180"/>
                  </a:lnTo>
                  <a:lnTo>
                    <a:pt x="583158" y="43180"/>
                  </a:lnTo>
                  <a:lnTo>
                    <a:pt x="583692" y="44450"/>
                  </a:lnTo>
                  <a:lnTo>
                    <a:pt x="587095" y="44450"/>
                  </a:lnTo>
                  <a:lnTo>
                    <a:pt x="588378" y="45720"/>
                  </a:lnTo>
                  <a:lnTo>
                    <a:pt x="588746" y="46990"/>
                  </a:lnTo>
                  <a:lnTo>
                    <a:pt x="589724" y="48260"/>
                  </a:lnTo>
                  <a:lnTo>
                    <a:pt x="590499" y="48260"/>
                  </a:lnTo>
                  <a:lnTo>
                    <a:pt x="592099" y="53340"/>
                  </a:lnTo>
                  <a:lnTo>
                    <a:pt x="592099" y="29210"/>
                  </a:lnTo>
                  <a:lnTo>
                    <a:pt x="589191" y="27940"/>
                  </a:lnTo>
                  <a:lnTo>
                    <a:pt x="588492" y="27419"/>
                  </a:lnTo>
                  <a:lnTo>
                    <a:pt x="588492" y="35560"/>
                  </a:lnTo>
                  <a:lnTo>
                    <a:pt x="587540" y="36830"/>
                  </a:lnTo>
                  <a:lnTo>
                    <a:pt x="583996" y="38100"/>
                  </a:lnTo>
                  <a:lnTo>
                    <a:pt x="582091" y="38100"/>
                  </a:lnTo>
                  <a:lnTo>
                    <a:pt x="581304" y="35560"/>
                  </a:lnTo>
                  <a:lnTo>
                    <a:pt x="580910" y="34290"/>
                  </a:lnTo>
                  <a:lnTo>
                    <a:pt x="581863" y="31750"/>
                  </a:lnTo>
                  <a:lnTo>
                    <a:pt x="583628" y="31750"/>
                  </a:lnTo>
                  <a:lnTo>
                    <a:pt x="585393" y="30480"/>
                  </a:lnTo>
                  <a:lnTo>
                    <a:pt x="587311" y="31750"/>
                  </a:lnTo>
                  <a:lnTo>
                    <a:pt x="588492" y="35560"/>
                  </a:lnTo>
                  <a:lnTo>
                    <a:pt x="588492" y="27419"/>
                  </a:lnTo>
                  <a:lnTo>
                    <a:pt x="587527" y="26670"/>
                  </a:lnTo>
                  <a:lnTo>
                    <a:pt x="585749" y="25400"/>
                  </a:lnTo>
                  <a:lnTo>
                    <a:pt x="584238" y="24130"/>
                  </a:lnTo>
                  <a:lnTo>
                    <a:pt x="582472" y="19050"/>
                  </a:lnTo>
                  <a:lnTo>
                    <a:pt x="584149" y="16510"/>
                  </a:lnTo>
                  <a:lnTo>
                    <a:pt x="587311" y="15240"/>
                  </a:lnTo>
                  <a:lnTo>
                    <a:pt x="589318" y="13970"/>
                  </a:lnTo>
                  <a:lnTo>
                    <a:pt x="591439" y="15240"/>
                  </a:lnTo>
                  <a:lnTo>
                    <a:pt x="593001" y="15240"/>
                  </a:lnTo>
                  <a:lnTo>
                    <a:pt x="595617" y="16510"/>
                  </a:lnTo>
                  <a:lnTo>
                    <a:pt x="598030" y="17780"/>
                  </a:lnTo>
                  <a:lnTo>
                    <a:pt x="600087" y="24130"/>
                  </a:lnTo>
                  <a:lnTo>
                    <a:pt x="600087" y="10756"/>
                  </a:lnTo>
                  <a:lnTo>
                    <a:pt x="598220" y="10160"/>
                  </a:lnTo>
                  <a:lnTo>
                    <a:pt x="598551" y="11430"/>
                  </a:lnTo>
                  <a:lnTo>
                    <a:pt x="598792" y="11430"/>
                  </a:lnTo>
                  <a:lnTo>
                    <a:pt x="598817" y="13970"/>
                  </a:lnTo>
                  <a:lnTo>
                    <a:pt x="597319" y="15240"/>
                  </a:lnTo>
                  <a:lnTo>
                    <a:pt x="593585" y="15240"/>
                  </a:lnTo>
                  <a:lnTo>
                    <a:pt x="592061" y="13970"/>
                  </a:lnTo>
                  <a:lnTo>
                    <a:pt x="592061" y="12700"/>
                  </a:lnTo>
                  <a:lnTo>
                    <a:pt x="592048" y="10160"/>
                  </a:lnTo>
                  <a:lnTo>
                    <a:pt x="592937" y="10160"/>
                  </a:lnTo>
                  <a:lnTo>
                    <a:pt x="594194" y="8890"/>
                  </a:lnTo>
                  <a:lnTo>
                    <a:pt x="578980" y="5080"/>
                  </a:lnTo>
                  <a:lnTo>
                    <a:pt x="578612" y="6350"/>
                  </a:lnTo>
                  <a:lnTo>
                    <a:pt x="577519" y="7620"/>
                  </a:lnTo>
                  <a:lnTo>
                    <a:pt x="573506" y="9982"/>
                  </a:lnTo>
                  <a:lnTo>
                    <a:pt x="573506" y="30480"/>
                  </a:lnTo>
                  <a:lnTo>
                    <a:pt x="572122" y="33020"/>
                  </a:lnTo>
                  <a:lnTo>
                    <a:pt x="568629" y="34721"/>
                  </a:lnTo>
                  <a:lnTo>
                    <a:pt x="568629" y="66040"/>
                  </a:lnTo>
                  <a:lnTo>
                    <a:pt x="567474" y="68580"/>
                  </a:lnTo>
                  <a:lnTo>
                    <a:pt x="563829" y="68580"/>
                  </a:lnTo>
                  <a:lnTo>
                    <a:pt x="563029" y="68021"/>
                  </a:lnTo>
                  <a:lnTo>
                    <a:pt x="563029" y="118110"/>
                  </a:lnTo>
                  <a:lnTo>
                    <a:pt x="561873" y="119380"/>
                  </a:lnTo>
                  <a:lnTo>
                    <a:pt x="558215" y="120650"/>
                  </a:lnTo>
                  <a:lnTo>
                    <a:pt x="556425" y="119380"/>
                  </a:lnTo>
                  <a:lnTo>
                    <a:pt x="555663" y="115557"/>
                  </a:lnTo>
                  <a:lnTo>
                    <a:pt x="556818" y="114300"/>
                  </a:lnTo>
                  <a:lnTo>
                    <a:pt x="560463" y="113030"/>
                  </a:lnTo>
                  <a:lnTo>
                    <a:pt x="562254" y="114300"/>
                  </a:lnTo>
                  <a:lnTo>
                    <a:pt x="562635" y="115557"/>
                  </a:lnTo>
                  <a:lnTo>
                    <a:pt x="563029" y="118110"/>
                  </a:lnTo>
                  <a:lnTo>
                    <a:pt x="563029" y="68021"/>
                  </a:lnTo>
                  <a:lnTo>
                    <a:pt x="562038" y="67310"/>
                  </a:lnTo>
                  <a:lnTo>
                    <a:pt x="561263" y="63500"/>
                  </a:lnTo>
                  <a:lnTo>
                    <a:pt x="562419" y="62230"/>
                  </a:lnTo>
                  <a:lnTo>
                    <a:pt x="566064" y="60960"/>
                  </a:lnTo>
                  <a:lnTo>
                    <a:pt x="567855" y="62230"/>
                  </a:lnTo>
                  <a:lnTo>
                    <a:pt x="568629" y="66040"/>
                  </a:lnTo>
                  <a:lnTo>
                    <a:pt x="568629" y="34721"/>
                  </a:lnTo>
                  <a:lnTo>
                    <a:pt x="566889" y="35560"/>
                  </a:lnTo>
                  <a:lnTo>
                    <a:pt x="564019" y="34290"/>
                  </a:lnTo>
                  <a:lnTo>
                    <a:pt x="563753" y="33502"/>
                  </a:lnTo>
                  <a:lnTo>
                    <a:pt x="563753" y="60960"/>
                  </a:lnTo>
                  <a:lnTo>
                    <a:pt x="562254" y="62230"/>
                  </a:lnTo>
                  <a:lnTo>
                    <a:pt x="559003" y="63500"/>
                  </a:lnTo>
                  <a:lnTo>
                    <a:pt x="558469" y="62928"/>
                  </a:lnTo>
                  <a:lnTo>
                    <a:pt x="558469" y="102870"/>
                  </a:lnTo>
                  <a:lnTo>
                    <a:pt x="557072" y="105410"/>
                  </a:lnTo>
                  <a:lnTo>
                    <a:pt x="551827" y="106680"/>
                  </a:lnTo>
                  <a:lnTo>
                    <a:pt x="549452" y="105625"/>
                  </a:lnTo>
                  <a:lnTo>
                    <a:pt x="549452" y="127000"/>
                  </a:lnTo>
                  <a:lnTo>
                    <a:pt x="548525" y="129540"/>
                  </a:lnTo>
                  <a:lnTo>
                    <a:pt x="546773" y="129540"/>
                  </a:lnTo>
                  <a:lnTo>
                    <a:pt x="546735" y="447040"/>
                  </a:lnTo>
                  <a:lnTo>
                    <a:pt x="545617" y="448310"/>
                  </a:lnTo>
                  <a:lnTo>
                    <a:pt x="543801" y="449580"/>
                  </a:lnTo>
                  <a:lnTo>
                    <a:pt x="542848" y="449580"/>
                  </a:lnTo>
                  <a:lnTo>
                    <a:pt x="542848" y="467360"/>
                  </a:lnTo>
                  <a:lnTo>
                    <a:pt x="541794" y="468630"/>
                  </a:lnTo>
                  <a:lnTo>
                    <a:pt x="538276" y="469874"/>
                  </a:lnTo>
                  <a:lnTo>
                    <a:pt x="538276" y="478790"/>
                  </a:lnTo>
                  <a:lnTo>
                    <a:pt x="537273" y="481330"/>
                  </a:lnTo>
                  <a:lnTo>
                    <a:pt x="531825" y="481330"/>
                  </a:lnTo>
                  <a:lnTo>
                    <a:pt x="530733" y="477520"/>
                  </a:lnTo>
                  <a:lnTo>
                    <a:pt x="531736" y="474980"/>
                  </a:lnTo>
                  <a:lnTo>
                    <a:pt x="537184" y="474980"/>
                  </a:lnTo>
                  <a:lnTo>
                    <a:pt x="537730" y="477520"/>
                  </a:lnTo>
                  <a:lnTo>
                    <a:pt x="538276" y="478790"/>
                  </a:lnTo>
                  <a:lnTo>
                    <a:pt x="538276" y="469874"/>
                  </a:lnTo>
                  <a:lnTo>
                    <a:pt x="536346" y="468630"/>
                  </a:lnTo>
                  <a:lnTo>
                    <a:pt x="535355" y="464820"/>
                  </a:lnTo>
                  <a:lnTo>
                    <a:pt x="536409" y="463550"/>
                  </a:lnTo>
                  <a:lnTo>
                    <a:pt x="540004" y="462280"/>
                  </a:lnTo>
                  <a:lnTo>
                    <a:pt x="541845" y="463537"/>
                  </a:lnTo>
                  <a:lnTo>
                    <a:pt x="542353" y="464820"/>
                  </a:lnTo>
                  <a:lnTo>
                    <a:pt x="542848" y="467360"/>
                  </a:lnTo>
                  <a:lnTo>
                    <a:pt x="542848" y="449580"/>
                  </a:lnTo>
                  <a:lnTo>
                    <a:pt x="541985" y="449580"/>
                  </a:lnTo>
                  <a:lnTo>
                    <a:pt x="540169" y="448310"/>
                  </a:lnTo>
                  <a:lnTo>
                    <a:pt x="539318" y="444500"/>
                  </a:lnTo>
                  <a:lnTo>
                    <a:pt x="540448" y="443230"/>
                  </a:lnTo>
                  <a:lnTo>
                    <a:pt x="544080" y="441960"/>
                  </a:lnTo>
                  <a:lnTo>
                    <a:pt x="545884" y="443230"/>
                  </a:lnTo>
                  <a:lnTo>
                    <a:pt x="546735" y="447040"/>
                  </a:lnTo>
                  <a:lnTo>
                    <a:pt x="546735" y="129578"/>
                  </a:lnTo>
                  <a:lnTo>
                    <a:pt x="545007" y="130810"/>
                  </a:lnTo>
                  <a:lnTo>
                    <a:pt x="543090" y="129540"/>
                  </a:lnTo>
                  <a:lnTo>
                    <a:pt x="541858" y="125730"/>
                  </a:lnTo>
                  <a:lnTo>
                    <a:pt x="542785" y="124460"/>
                  </a:lnTo>
                  <a:lnTo>
                    <a:pt x="546303" y="123190"/>
                  </a:lnTo>
                  <a:lnTo>
                    <a:pt x="548233" y="124460"/>
                  </a:lnTo>
                  <a:lnTo>
                    <a:pt x="549452" y="127000"/>
                  </a:lnTo>
                  <a:lnTo>
                    <a:pt x="549452" y="105625"/>
                  </a:lnTo>
                  <a:lnTo>
                    <a:pt x="548970" y="105410"/>
                  </a:lnTo>
                  <a:lnTo>
                    <a:pt x="548081" y="102870"/>
                  </a:lnTo>
                  <a:lnTo>
                    <a:pt x="547395" y="101600"/>
                  </a:lnTo>
                  <a:lnTo>
                    <a:pt x="547725" y="100330"/>
                  </a:lnTo>
                  <a:lnTo>
                    <a:pt x="548043" y="99060"/>
                  </a:lnTo>
                  <a:lnTo>
                    <a:pt x="549529" y="97790"/>
                  </a:lnTo>
                  <a:lnTo>
                    <a:pt x="549681" y="96520"/>
                  </a:lnTo>
                  <a:lnTo>
                    <a:pt x="550481" y="95250"/>
                  </a:lnTo>
                  <a:lnTo>
                    <a:pt x="553504" y="93980"/>
                  </a:lnTo>
                  <a:lnTo>
                    <a:pt x="555421" y="95250"/>
                  </a:lnTo>
                  <a:lnTo>
                    <a:pt x="556133" y="97790"/>
                  </a:lnTo>
                  <a:lnTo>
                    <a:pt x="556768" y="99060"/>
                  </a:lnTo>
                  <a:lnTo>
                    <a:pt x="557301" y="99060"/>
                  </a:lnTo>
                  <a:lnTo>
                    <a:pt x="558469" y="102870"/>
                  </a:lnTo>
                  <a:lnTo>
                    <a:pt x="558469" y="62928"/>
                  </a:lnTo>
                  <a:lnTo>
                    <a:pt x="557822" y="62230"/>
                  </a:lnTo>
                  <a:lnTo>
                    <a:pt x="557288" y="60960"/>
                  </a:lnTo>
                  <a:lnTo>
                    <a:pt x="556971" y="60960"/>
                  </a:lnTo>
                  <a:lnTo>
                    <a:pt x="556971" y="76200"/>
                  </a:lnTo>
                  <a:lnTo>
                    <a:pt x="555244" y="78740"/>
                  </a:lnTo>
                  <a:lnTo>
                    <a:pt x="549579" y="81280"/>
                  </a:lnTo>
                  <a:lnTo>
                    <a:pt x="546989" y="80010"/>
                  </a:lnTo>
                  <a:lnTo>
                    <a:pt x="545668" y="78955"/>
                  </a:lnTo>
                  <a:lnTo>
                    <a:pt x="546404" y="82550"/>
                  </a:lnTo>
                  <a:lnTo>
                    <a:pt x="545236" y="85090"/>
                  </a:lnTo>
                  <a:lnTo>
                    <a:pt x="541591" y="85090"/>
                  </a:lnTo>
                  <a:lnTo>
                    <a:pt x="539800" y="83820"/>
                  </a:lnTo>
                  <a:lnTo>
                    <a:pt x="539026" y="81280"/>
                  </a:lnTo>
                  <a:lnTo>
                    <a:pt x="540181" y="78740"/>
                  </a:lnTo>
                  <a:lnTo>
                    <a:pt x="543775" y="78740"/>
                  </a:lnTo>
                  <a:lnTo>
                    <a:pt x="542137" y="77470"/>
                  </a:lnTo>
                  <a:lnTo>
                    <a:pt x="540969" y="74930"/>
                  </a:lnTo>
                  <a:lnTo>
                    <a:pt x="541896" y="72390"/>
                  </a:lnTo>
                  <a:lnTo>
                    <a:pt x="544347" y="72390"/>
                  </a:lnTo>
                  <a:lnTo>
                    <a:pt x="545007" y="69850"/>
                  </a:lnTo>
                  <a:lnTo>
                    <a:pt x="546290" y="68580"/>
                  </a:lnTo>
                  <a:lnTo>
                    <a:pt x="551256" y="67310"/>
                  </a:lnTo>
                  <a:lnTo>
                    <a:pt x="554774" y="68580"/>
                  </a:lnTo>
                  <a:lnTo>
                    <a:pt x="556971" y="76200"/>
                  </a:lnTo>
                  <a:lnTo>
                    <a:pt x="556971" y="60960"/>
                  </a:lnTo>
                  <a:lnTo>
                    <a:pt x="555320" y="60960"/>
                  </a:lnTo>
                  <a:lnTo>
                    <a:pt x="553529" y="59690"/>
                  </a:lnTo>
                  <a:lnTo>
                    <a:pt x="552323" y="55880"/>
                  </a:lnTo>
                  <a:lnTo>
                    <a:pt x="552627" y="54610"/>
                  </a:lnTo>
                  <a:lnTo>
                    <a:pt x="553427" y="53340"/>
                  </a:lnTo>
                  <a:lnTo>
                    <a:pt x="552335" y="52070"/>
                  </a:lnTo>
                  <a:lnTo>
                    <a:pt x="551459" y="52070"/>
                  </a:lnTo>
                  <a:lnTo>
                    <a:pt x="550697" y="49530"/>
                  </a:lnTo>
                  <a:lnTo>
                    <a:pt x="549935" y="46990"/>
                  </a:lnTo>
                  <a:lnTo>
                    <a:pt x="551637" y="43180"/>
                  </a:lnTo>
                  <a:lnTo>
                    <a:pt x="554799" y="43180"/>
                  </a:lnTo>
                  <a:lnTo>
                    <a:pt x="557974" y="41910"/>
                  </a:lnTo>
                  <a:lnTo>
                    <a:pt x="561403" y="43180"/>
                  </a:lnTo>
                  <a:lnTo>
                    <a:pt x="563118" y="47929"/>
                  </a:lnTo>
                  <a:lnTo>
                    <a:pt x="563194" y="48463"/>
                  </a:lnTo>
                  <a:lnTo>
                    <a:pt x="562622" y="50800"/>
                  </a:lnTo>
                  <a:lnTo>
                    <a:pt x="561111" y="52070"/>
                  </a:lnTo>
                  <a:lnTo>
                    <a:pt x="561632" y="53340"/>
                  </a:lnTo>
                  <a:lnTo>
                    <a:pt x="562063" y="53340"/>
                  </a:lnTo>
                  <a:lnTo>
                    <a:pt x="562648" y="54610"/>
                  </a:lnTo>
                  <a:lnTo>
                    <a:pt x="562597" y="55880"/>
                  </a:lnTo>
                  <a:lnTo>
                    <a:pt x="562406" y="57150"/>
                  </a:lnTo>
                  <a:lnTo>
                    <a:pt x="563194" y="57150"/>
                  </a:lnTo>
                  <a:lnTo>
                    <a:pt x="563727" y="58420"/>
                  </a:lnTo>
                  <a:lnTo>
                    <a:pt x="563753" y="60960"/>
                  </a:lnTo>
                  <a:lnTo>
                    <a:pt x="563753" y="33502"/>
                  </a:lnTo>
                  <a:lnTo>
                    <a:pt x="562305" y="29210"/>
                  </a:lnTo>
                  <a:lnTo>
                    <a:pt x="563359" y="26670"/>
                  </a:lnTo>
                  <a:lnTo>
                    <a:pt x="565404" y="25400"/>
                  </a:lnTo>
                  <a:lnTo>
                    <a:pt x="562762" y="25400"/>
                  </a:lnTo>
                  <a:lnTo>
                    <a:pt x="560247" y="24130"/>
                  </a:lnTo>
                  <a:lnTo>
                    <a:pt x="559854" y="22860"/>
                  </a:lnTo>
                  <a:lnTo>
                    <a:pt x="559066" y="20320"/>
                  </a:lnTo>
                  <a:lnTo>
                    <a:pt x="558279" y="17780"/>
                  </a:lnTo>
                  <a:lnTo>
                    <a:pt x="559968" y="15240"/>
                  </a:lnTo>
                  <a:lnTo>
                    <a:pt x="566305" y="12700"/>
                  </a:lnTo>
                  <a:lnTo>
                    <a:pt x="569747" y="13970"/>
                  </a:lnTo>
                  <a:lnTo>
                    <a:pt x="571792" y="20320"/>
                  </a:lnTo>
                  <a:lnTo>
                    <a:pt x="570522" y="22860"/>
                  </a:lnTo>
                  <a:lnTo>
                    <a:pt x="567982" y="25400"/>
                  </a:lnTo>
                  <a:lnTo>
                    <a:pt x="570014" y="25400"/>
                  </a:lnTo>
                  <a:lnTo>
                    <a:pt x="571893" y="26670"/>
                  </a:lnTo>
                  <a:lnTo>
                    <a:pt x="573506" y="30480"/>
                  </a:lnTo>
                  <a:lnTo>
                    <a:pt x="573506" y="9982"/>
                  </a:lnTo>
                  <a:lnTo>
                    <a:pt x="573201" y="10160"/>
                  </a:lnTo>
                  <a:lnTo>
                    <a:pt x="571766" y="8890"/>
                  </a:lnTo>
                  <a:lnTo>
                    <a:pt x="570331" y="7620"/>
                  </a:lnTo>
                  <a:lnTo>
                    <a:pt x="569125" y="5080"/>
                  </a:lnTo>
                  <a:lnTo>
                    <a:pt x="569150" y="3810"/>
                  </a:lnTo>
                  <a:lnTo>
                    <a:pt x="569315" y="2540"/>
                  </a:lnTo>
                  <a:lnTo>
                    <a:pt x="564476" y="2540"/>
                  </a:lnTo>
                  <a:lnTo>
                    <a:pt x="559574" y="1270"/>
                  </a:lnTo>
                  <a:lnTo>
                    <a:pt x="554774" y="1270"/>
                  </a:lnTo>
                  <a:lnTo>
                    <a:pt x="555701" y="3810"/>
                  </a:lnTo>
                  <a:lnTo>
                    <a:pt x="554304" y="6350"/>
                  </a:lnTo>
                  <a:lnTo>
                    <a:pt x="549224" y="8813"/>
                  </a:lnTo>
                  <a:lnTo>
                    <a:pt x="549224" y="29210"/>
                  </a:lnTo>
                  <a:lnTo>
                    <a:pt x="547814" y="31750"/>
                  </a:lnTo>
                  <a:lnTo>
                    <a:pt x="546379" y="32448"/>
                  </a:lnTo>
                  <a:lnTo>
                    <a:pt x="546379" y="39370"/>
                  </a:lnTo>
                  <a:lnTo>
                    <a:pt x="545452" y="40640"/>
                  </a:lnTo>
                  <a:lnTo>
                    <a:pt x="541934" y="41910"/>
                  </a:lnTo>
                  <a:lnTo>
                    <a:pt x="540016" y="41910"/>
                  </a:lnTo>
                  <a:lnTo>
                    <a:pt x="539699" y="40640"/>
                  </a:lnTo>
                  <a:lnTo>
                    <a:pt x="539394" y="39370"/>
                  </a:lnTo>
                  <a:lnTo>
                    <a:pt x="538784" y="38100"/>
                  </a:lnTo>
                  <a:lnTo>
                    <a:pt x="538784" y="55880"/>
                  </a:lnTo>
                  <a:lnTo>
                    <a:pt x="537375" y="58420"/>
                  </a:lnTo>
                  <a:lnTo>
                    <a:pt x="535254" y="58940"/>
                  </a:lnTo>
                  <a:lnTo>
                    <a:pt x="535254" y="462280"/>
                  </a:lnTo>
                  <a:lnTo>
                    <a:pt x="534123" y="463537"/>
                  </a:lnTo>
                  <a:lnTo>
                    <a:pt x="532295" y="464820"/>
                  </a:lnTo>
                  <a:lnTo>
                    <a:pt x="530479" y="464820"/>
                  </a:lnTo>
                  <a:lnTo>
                    <a:pt x="528675" y="463550"/>
                  </a:lnTo>
                  <a:lnTo>
                    <a:pt x="528116" y="461010"/>
                  </a:lnTo>
                  <a:lnTo>
                    <a:pt x="527837" y="459740"/>
                  </a:lnTo>
                  <a:lnTo>
                    <a:pt x="528967" y="458470"/>
                  </a:lnTo>
                  <a:lnTo>
                    <a:pt x="532599" y="457200"/>
                  </a:lnTo>
                  <a:lnTo>
                    <a:pt x="534416" y="458470"/>
                  </a:lnTo>
                  <a:lnTo>
                    <a:pt x="535254" y="462280"/>
                  </a:lnTo>
                  <a:lnTo>
                    <a:pt x="535254" y="58940"/>
                  </a:lnTo>
                  <a:lnTo>
                    <a:pt x="532130" y="59690"/>
                  </a:lnTo>
                  <a:lnTo>
                    <a:pt x="531901" y="59588"/>
                  </a:lnTo>
                  <a:lnTo>
                    <a:pt x="531901" y="97790"/>
                  </a:lnTo>
                  <a:lnTo>
                    <a:pt x="530961" y="99060"/>
                  </a:lnTo>
                  <a:lnTo>
                    <a:pt x="527431" y="100330"/>
                  </a:lnTo>
                  <a:lnTo>
                    <a:pt x="525640" y="100330"/>
                  </a:lnTo>
                  <a:lnTo>
                    <a:pt x="525640" y="447040"/>
                  </a:lnTo>
                  <a:lnTo>
                    <a:pt x="524459" y="448310"/>
                  </a:lnTo>
                  <a:lnTo>
                    <a:pt x="520814" y="449580"/>
                  </a:lnTo>
                  <a:lnTo>
                    <a:pt x="519176" y="448411"/>
                  </a:lnTo>
                  <a:lnTo>
                    <a:pt x="519176" y="477520"/>
                  </a:lnTo>
                  <a:lnTo>
                    <a:pt x="518058" y="478790"/>
                  </a:lnTo>
                  <a:lnTo>
                    <a:pt x="514426" y="480060"/>
                  </a:lnTo>
                  <a:lnTo>
                    <a:pt x="512610" y="478790"/>
                  </a:lnTo>
                  <a:lnTo>
                    <a:pt x="512051" y="476250"/>
                  </a:lnTo>
                  <a:lnTo>
                    <a:pt x="511759" y="474980"/>
                  </a:lnTo>
                  <a:lnTo>
                    <a:pt x="512889" y="473710"/>
                  </a:lnTo>
                  <a:lnTo>
                    <a:pt x="514705" y="473710"/>
                  </a:lnTo>
                  <a:lnTo>
                    <a:pt x="516521" y="472440"/>
                  </a:lnTo>
                  <a:lnTo>
                    <a:pt x="518325" y="473710"/>
                  </a:lnTo>
                  <a:lnTo>
                    <a:pt x="519176" y="477520"/>
                  </a:lnTo>
                  <a:lnTo>
                    <a:pt x="519176" y="448411"/>
                  </a:lnTo>
                  <a:lnTo>
                    <a:pt x="519036" y="448310"/>
                  </a:lnTo>
                  <a:lnTo>
                    <a:pt x="518655" y="447040"/>
                  </a:lnTo>
                  <a:lnTo>
                    <a:pt x="518287" y="444500"/>
                  </a:lnTo>
                  <a:lnTo>
                    <a:pt x="519468" y="443230"/>
                  </a:lnTo>
                  <a:lnTo>
                    <a:pt x="523113" y="441960"/>
                  </a:lnTo>
                  <a:lnTo>
                    <a:pt x="524903" y="443230"/>
                  </a:lnTo>
                  <a:lnTo>
                    <a:pt x="525640" y="447040"/>
                  </a:lnTo>
                  <a:lnTo>
                    <a:pt x="525640" y="100330"/>
                  </a:lnTo>
                  <a:lnTo>
                    <a:pt x="525513" y="100330"/>
                  </a:lnTo>
                  <a:lnTo>
                    <a:pt x="524878" y="97790"/>
                  </a:lnTo>
                  <a:lnTo>
                    <a:pt x="524510" y="97790"/>
                  </a:lnTo>
                  <a:lnTo>
                    <a:pt x="524510" y="125730"/>
                  </a:lnTo>
                  <a:lnTo>
                    <a:pt x="523570" y="128270"/>
                  </a:lnTo>
                  <a:lnTo>
                    <a:pt x="520039" y="129540"/>
                  </a:lnTo>
                  <a:lnTo>
                    <a:pt x="518121" y="128270"/>
                  </a:lnTo>
                  <a:lnTo>
                    <a:pt x="517359" y="125844"/>
                  </a:lnTo>
                  <a:lnTo>
                    <a:pt x="517359" y="466090"/>
                  </a:lnTo>
                  <a:lnTo>
                    <a:pt x="516636" y="467360"/>
                  </a:lnTo>
                  <a:lnTo>
                    <a:pt x="515454" y="467360"/>
                  </a:lnTo>
                  <a:lnTo>
                    <a:pt x="515289" y="468630"/>
                  </a:lnTo>
                  <a:lnTo>
                    <a:pt x="514413" y="469900"/>
                  </a:lnTo>
                  <a:lnTo>
                    <a:pt x="511340" y="471170"/>
                  </a:lnTo>
                  <a:lnTo>
                    <a:pt x="509460" y="469900"/>
                  </a:lnTo>
                  <a:lnTo>
                    <a:pt x="508914" y="468630"/>
                  </a:lnTo>
                  <a:lnTo>
                    <a:pt x="508673" y="467360"/>
                  </a:lnTo>
                  <a:lnTo>
                    <a:pt x="508558" y="466763"/>
                  </a:lnTo>
                  <a:lnTo>
                    <a:pt x="508546" y="465899"/>
                  </a:lnTo>
                  <a:lnTo>
                    <a:pt x="509168" y="464820"/>
                  </a:lnTo>
                  <a:lnTo>
                    <a:pt x="510514" y="464820"/>
                  </a:lnTo>
                  <a:lnTo>
                    <a:pt x="510692" y="463550"/>
                  </a:lnTo>
                  <a:lnTo>
                    <a:pt x="511759" y="462280"/>
                  </a:lnTo>
                  <a:lnTo>
                    <a:pt x="515124" y="461010"/>
                  </a:lnTo>
                  <a:lnTo>
                    <a:pt x="516851" y="462280"/>
                  </a:lnTo>
                  <a:lnTo>
                    <a:pt x="517359" y="466090"/>
                  </a:lnTo>
                  <a:lnTo>
                    <a:pt x="517359" y="125844"/>
                  </a:lnTo>
                  <a:lnTo>
                    <a:pt x="516928" y="124460"/>
                  </a:lnTo>
                  <a:lnTo>
                    <a:pt x="517867" y="123190"/>
                  </a:lnTo>
                  <a:lnTo>
                    <a:pt x="519633" y="121920"/>
                  </a:lnTo>
                  <a:lnTo>
                    <a:pt x="521398" y="121920"/>
                  </a:lnTo>
                  <a:lnTo>
                    <a:pt x="523316" y="123190"/>
                  </a:lnTo>
                  <a:lnTo>
                    <a:pt x="524510" y="125730"/>
                  </a:lnTo>
                  <a:lnTo>
                    <a:pt x="524510" y="97790"/>
                  </a:lnTo>
                  <a:lnTo>
                    <a:pt x="523455" y="97790"/>
                  </a:lnTo>
                  <a:lnTo>
                    <a:pt x="522109" y="96520"/>
                  </a:lnTo>
                  <a:lnTo>
                    <a:pt x="520992" y="93980"/>
                  </a:lnTo>
                  <a:lnTo>
                    <a:pt x="521919" y="91440"/>
                  </a:lnTo>
                  <a:lnTo>
                    <a:pt x="525449" y="90170"/>
                  </a:lnTo>
                  <a:lnTo>
                    <a:pt x="527367" y="91440"/>
                  </a:lnTo>
                  <a:lnTo>
                    <a:pt x="527977" y="93980"/>
                  </a:lnTo>
                  <a:lnTo>
                    <a:pt x="530809" y="93980"/>
                  </a:lnTo>
                  <a:lnTo>
                    <a:pt x="531901" y="97790"/>
                  </a:lnTo>
                  <a:lnTo>
                    <a:pt x="531901" y="59588"/>
                  </a:lnTo>
                  <a:lnTo>
                    <a:pt x="529285" y="58420"/>
                  </a:lnTo>
                  <a:lnTo>
                    <a:pt x="527494" y="53340"/>
                  </a:lnTo>
                  <a:lnTo>
                    <a:pt x="528891" y="50800"/>
                  </a:lnTo>
                  <a:lnTo>
                    <a:pt x="531520" y="49530"/>
                  </a:lnTo>
                  <a:lnTo>
                    <a:pt x="534136" y="49530"/>
                  </a:lnTo>
                  <a:lnTo>
                    <a:pt x="536994" y="50800"/>
                  </a:lnTo>
                  <a:lnTo>
                    <a:pt x="538784" y="55880"/>
                  </a:lnTo>
                  <a:lnTo>
                    <a:pt x="538784" y="38100"/>
                  </a:lnTo>
                  <a:lnTo>
                    <a:pt x="539711" y="35560"/>
                  </a:lnTo>
                  <a:lnTo>
                    <a:pt x="543242" y="34290"/>
                  </a:lnTo>
                  <a:lnTo>
                    <a:pt x="545160" y="35560"/>
                  </a:lnTo>
                  <a:lnTo>
                    <a:pt x="546379" y="39370"/>
                  </a:lnTo>
                  <a:lnTo>
                    <a:pt x="546379" y="32448"/>
                  </a:lnTo>
                  <a:lnTo>
                    <a:pt x="542569" y="34290"/>
                  </a:lnTo>
                  <a:lnTo>
                    <a:pt x="539711" y="33020"/>
                  </a:lnTo>
                  <a:lnTo>
                    <a:pt x="537933" y="27940"/>
                  </a:lnTo>
                  <a:lnTo>
                    <a:pt x="538391" y="26670"/>
                  </a:lnTo>
                  <a:lnTo>
                    <a:pt x="538861" y="25400"/>
                  </a:lnTo>
                  <a:lnTo>
                    <a:pt x="539330" y="24130"/>
                  </a:lnTo>
                  <a:lnTo>
                    <a:pt x="544588" y="22860"/>
                  </a:lnTo>
                  <a:lnTo>
                    <a:pt x="547433" y="24130"/>
                  </a:lnTo>
                  <a:lnTo>
                    <a:pt x="549224" y="29210"/>
                  </a:lnTo>
                  <a:lnTo>
                    <a:pt x="549224" y="8813"/>
                  </a:lnTo>
                  <a:lnTo>
                    <a:pt x="549059" y="8890"/>
                  </a:lnTo>
                  <a:lnTo>
                    <a:pt x="546201" y="7620"/>
                  </a:lnTo>
                  <a:lnTo>
                    <a:pt x="544779" y="2540"/>
                  </a:lnTo>
                  <a:lnTo>
                    <a:pt x="545134" y="1270"/>
                  </a:lnTo>
                  <a:lnTo>
                    <a:pt x="545998" y="0"/>
                  </a:lnTo>
                  <a:lnTo>
                    <a:pt x="541655" y="0"/>
                  </a:lnTo>
                  <a:lnTo>
                    <a:pt x="541655" y="17780"/>
                  </a:lnTo>
                  <a:lnTo>
                    <a:pt x="540486" y="20320"/>
                  </a:lnTo>
                  <a:lnTo>
                    <a:pt x="536841" y="20320"/>
                  </a:lnTo>
                  <a:lnTo>
                    <a:pt x="535051" y="19050"/>
                  </a:lnTo>
                  <a:lnTo>
                    <a:pt x="534276" y="15240"/>
                  </a:lnTo>
                  <a:lnTo>
                    <a:pt x="535444" y="13970"/>
                  </a:lnTo>
                  <a:lnTo>
                    <a:pt x="537260" y="13970"/>
                  </a:lnTo>
                  <a:lnTo>
                    <a:pt x="539076" y="12700"/>
                  </a:lnTo>
                  <a:lnTo>
                    <a:pt x="540880" y="13970"/>
                  </a:lnTo>
                  <a:lnTo>
                    <a:pt x="541655" y="17780"/>
                  </a:lnTo>
                  <a:lnTo>
                    <a:pt x="541655" y="0"/>
                  </a:lnTo>
                  <a:lnTo>
                    <a:pt x="528955" y="0"/>
                  </a:lnTo>
                  <a:lnTo>
                    <a:pt x="523976" y="495"/>
                  </a:lnTo>
                  <a:lnTo>
                    <a:pt x="523976" y="74930"/>
                  </a:lnTo>
                  <a:lnTo>
                    <a:pt x="523036" y="76200"/>
                  </a:lnTo>
                  <a:lnTo>
                    <a:pt x="519506" y="77470"/>
                  </a:lnTo>
                  <a:lnTo>
                    <a:pt x="517588" y="76200"/>
                  </a:lnTo>
                  <a:lnTo>
                    <a:pt x="516394" y="73660"/>
                  </a:lnTo>
                  <a:lnTo>
                    <a:pt x="517334" y="71120"/>
                  </a:lnTo>
                  <a:lnTo>
                    <a:pt x="520852" y="69850"/>
                  </a:lnTo>
                  <a:lnTo>
                    <a:pt x="522770" y="71120"/>
                  </a:lnTo>
                  <a:lnTo>
                    <a:pt x="523379" y="72390"/>
                  </a:lnTo>
                  <a:lnTo>
                    <a:pt x="523976" y="74930"/>
                  </a:lnTo>
                  <a:lnTo>
                    <a:pt x="523976" y="495"/>
                  </a:lnTo>
                  <a:lnTo>
                    <a:pt x="522033" y="685"/>
                  </a:lnTo>
                  <a:lnTo>
                    <a:pt x="522033" y="38100"/>
                  </a:lnTo>
                  <a:lnTo>
                    <a:pt x="521093" y="39370"/>
                  </a:lnTo>
                  <a:lnTo>
                    <a:pt x="517575" y="40640"/>
                  </a:lnTo>
                  <a:lnTo>
                    <a:pt x="515658" y="39370"/>
                  </a:lnTo>
                  <a:lnTo>
                    <a:pt x="514451" y="36830"/>
                  </a:lnTo>
                  <a:lnTo>
                    <a:pt x="515404" y="34290"/>
                  </a:lnTo>
                  <a:lnTo>
                    <a:pt x="517156" y="34290"/>
                  </a:lnTo>
                  <a:lnTo>
                    <a:pt x="518922" y="33020"/>
                  </a:lnTo>
                  <a:lnTo>
                    <a:pt x="520839" y="34290"/>
                  </a:lnTo>
                  <a:lnTo>
                    <a:pt x="522033" y="38100"/>
                  </a:lnTo>
                  <a:lnTo>
                    <a:pt x="522033" y="685"/>
                  </a:lnTo>
                  <a:lnTo>
                    <a:pt x="515734" y="1295"/>
                  </a:lnTo>
                  <a:lnTo>
                    <a:pt x="515734" y="31750"/>
                  </a:lnTo>
                  <a:lnTo>
                    <a:pt x="514807" y="33020"/>
                  </a:lnTo>
                  <a:lnTo>
                    <a:pt x="511289" y="34290"/>
                  </a:lnTo>
                  <a:lnTo>
                    <a:pt x="509358" y="33020"/>
                  </a:lnTo>
                  <a:lnTo>
                    <a:pt x="508139" y="30480"/>
                  </a:lnTo>
                  <a:lnTo>
                    <a:pt x="509066" y="27940"/>
                  </a:lnTo>
                  <a:lnTo>
                    <a:pt x="510832" y="27940"/>
                  </a:lnTo>
                  <a:lnTo>
                    <a:pt x="512584" y="26670"/>
                  </a:lnTo>
                  <a:lnTo>
                    <a:pt x="514502" y="27940"/>
                  </a:lnTo>
                  <a:lnTo>
                    <a:pt x="515734" y="31750"/>
                  </a:lnTo>
                  <a:lnTo>
                    <a:pt x="515734" y="1295"/>
                  </a:lnTo>
                  <a:lnTo>
                    <a:pt x="504342" y="2413"/>
                  </a:lnTo>
                  <a:lnTo>
                    <a:pt x="504342" y="473710"/>
                  </a:lnTo>
                  <a:lnTo>
                    <a:pt x="502869" y="476250"/>
                  </a:lnTo>
                  <a:lnTo>
                    <a:pt x="499135" y="476250"/>
                  </a:lnTo>
                  <a:lnTo>
                    <a:pt x="497598" y="474980"/>
                  </a:lnTo>
                  <a:lnTo>
                    <a:pt x="497509" y="471170"/>
                  </a:lnTo>
                  <a:lnTo>
                    <a:pt x="498983" y="468630"/>
                  </a:lnTo>
                  <a:lnTo>
                    <a:pt x="502716" y="468630"/>
                  </a:lnTo>
                  <a:lnTo>
                    <a:pt x="504253" y="469900"/>
                  </a:lnTo>
                  <a:lnTo>
                    <a:pt x="504342" y="473710"/>
                  </a:lnTo>
                  <a:lnTo>
                    <a:pt x="504342" y="2413"/>
                  </a:lnTo>
                  <a:lnTo>
                    <a:pt x="503872" y="2463"/>
                  </a:lnTo>
                  <a:lnTo>
                    <a:pt x="503872" y="93980"/>
                  </a:lnTo>
                  <a:lnTo>
                    <a:pt x="502932" y="95250"/>
                  </a:lnTo>
                  <a:lnTo>
                    <a:pt x="499402" y="96520"/>
                  </a:lnTo>
                  <a:lnTo>
                    <a:pt x="498449" y="95897"/>
                  </a:lnTo>
                  <a:lnTo>
                    <a:pt x="498449" y="447040"/>
                  </a:lnTo>
                  <a:lnTo>
                    <a:pt x="497598" y="447992"/>
                  </a:lnTo>
                  <a:lnTo>
                    <a:pt x="497598" y="464820"/>
                  </a:lnTo>
                  <a:lnTo>
                    <a:pt x="497179" y="465772"/>
                  </a:lnTo>
                  <a:lnTo>
                    <a:pt x="497179" y="476250"/>
                  </a:lnTo>
                  <a:lnTo>
                    <a:pt x="495998" y="478790"/>
                  </a:lnTo>
                  <a:lnTo>
                    <a:pt x="494538" y="478790"/>
                  </a:lnTo>
                  <a:lnTo>
                    <a:pt x="494538" y="490220"/>
                  </a:lnTo>
                  <a:lnTo>
                    <a:pt x="493420" y="491490"/>
                  </a:lnTo>
                  <a:lnTo>
                    <a:pt x="491604" y="492760"/>
                  </a:lnTo>
                  <a:lnTo>
                    <a:pt x="489788" y="492760"/>
                  </a:lnTo>
                  <a:lnTo>
                    <a:pt x="487972" y="491490"/>
                  </a:lnTo>
                  <a:lnTo>
                    <a:pt x="487413" y="488950"/>
                  </a:lnTo>
                  <a:lnTo>
                    <a:pt x="487121" y="487680"/>
                  </a:lnTo>
                  <a:lnTo>
                    <a:pt x="488251" y="486410"/>
                  </a:lnTo>
                  <a:lnTo>
                    <a:pt x="491871" y="485140"/>
                  </a:lnTo>
                  <a:lnTo>
                    <a:pt x="493687" y="486410"/>
                  </a:lnTo>
                  <a:lnTo>
                    <a:pt x="494538" y="490220"/>
                  </a:lnTo>
                  <a:lnTo>
                    <a:pt x="494538" y="478790"/>
                  </a:lnTo>
                  <a:lnTo>
                    <a:pt x="490562" y="478790"/>
                  </a:lnTo>
                  <a:lnTo>
                    <a:pt x="489826" y="474980"/>
                  </a:lnTo>
                  <a:lnTo>
                    <a:pt x="491007" y="472440"/>
                  </a:lnTo>
                  <a:lnTo>
                    <a:pt x="494652" y="472440"/>
                  </a:lnTo>
                  <a:lnTo>
                    <a:pt x="496430" y="473710"/>
                  </a:lnTo>
                  <a:lnTo>
                    <a:pt x="497179" y="476250"/>
                  </a:lnTo>
                  <a:lnTo>
                    <a:pt x="497179" y="465772"/>
                  </a:lnTo>
                  <a:lnTo>
                    <a:pt x="496481" y="467360"/>
                  </a:lnTo>
                  <a:lnTo>
                    <a:pt x="492848" y="467360"/>
                  </a:lnTo>
                  <a:lnTo>
                    <a:pt x="491032" y="466090"/>
                  </a:lnTo>
                  <a:lnTo>
                    <a:pt x="490181" y="463550"/>
                  </a:lnTo>
                  <a:lnTo>
                    <a:pt x="491312" y="461010"/>
                  </a:lnTo>
                  <a:lnTo>
                    <a:pt x="496747" y="461010"/>
                  </a:lnTo>
                  <a:lnTo>
                    <a:pt x="497598" y="464820"/>
                  </a:lnTo>
                  <a:lnTo>
                    <a:pt x="497598" y="447992"/>
                  </a:lnTo>
                  <a:lnTo>
                    <a:pt x="497306" y="448310"/>
                  </a:lnTo>
                  <a:lnTo>
                    <a:pt x="493687" y="449580"/>
                  </a:lnTo>
                  <a:lnTo>
                    <a:pt x="491871" y="448310"/>
                  </a:lnTo>
                  <a:lnTo>
                    <a:pt x="491045" y="444500"/>
                  </a:lnTo>
                  <a:lnTo>
                    <a:pt x="492163" y="443230"/>
                  </a:lnTo>
                  <a:lnTo>
                    <a:pt x="493979" y="441960"/>
                  </a:lnTo>
                  <a:lnTo>
                    <a:pt x="495795" y="441960"/>
                  </a:lnTo>
                  <a:lnTo>
                    <a:pt x="497611" y="443230"/>
                  </a:lnTo>
                  <a:lnTo>
                    <a:pt x="498449" y="447040"/>
                  </a:lnTo>
                  <a:lnTo>
                    <a:pt x="498449" y="95897"/>
                  </a:lnTo>
                  <a:lnTo>
                    <a:pt x="497484" y="95250"/>
                  </a:lnTo>
                  <a:lnTo>
                    <a:pt x="496290" y="92722"/>
                  </a:lnTo>
                  <a:lnTo>
                    <a:pt x="497230" y="90170"/>
                  </a:lnTo>
                  <a:lnTo>
                    <a:pt x="498983" y="90170"/>
                  </a:lnTo>
                  <a:lnTo>
                    <a:pt x="500748" y="88900"/>
                  </a:lnTo>
                  <a:lnTo>
                    <a:pt x="502666" y="90170"/>
                  </a:lnTo>
                  <a:lnTo>
                    <a:pt x="503872" y="93980"/>
                  </a:lnTo>
                  <a:lnTo>
                    <a:pt x="503872" y="2463"/>
                  </a:lnTo>
                  <a:lnTo>
                    <a:pt x="491451" y="3683"/>
                  </a:lnTo>
                  <a:lnTo>
                    <a:pt x="491451" y="29210"/>
                  </a:lnTo>
                  <a:lnTo>
                    <a:pt x="490499" y="31750"/>
                  </a:lnTo>
                  <a:lnTo>
                    <a:pt x="486981" y="33020"/>
                  </a:lnTo>
                  <a:lnTo>
                    <a:pt x="485063" y="31750"/>
                  </a:lnTo>
                  <a:lnTo>
                    <a:pt x="483857" y="27940"/>
                  </a:lnTo>
                  <a:lnTo>
                    <a:pt x="484809" y="26670"/>
                  </a:lnTo>
                  <a:lnTo>
                    <a:pt x="486562" y="25400"/>
                  </a:lnTo>
                  <a:lnTo>
                    <a:pt x="488327" y="25400"/>
                  </a:lnTo>
                  <a:lnTo>
                    <a:pt x="490245" y="26670"/>
                  </a:lnTo>
                  <a:lnTo>
                    <a:pt x="491451" y="29210"/>
                  </a:lnTo>
                  <a:lnTo>
                    <a:pt x="491451" y="3683"/>
                  </a:lnTo>
                  <a:lnTo>
                    <a:pt x="481850" y="4622"/>
                  </a:lnTo>
                  <a:lnTo>
                    <a:pt x="481850" y="448310"/>
                  </a:lnTo>
                  <a:lnTo>
                    <a:pt x="480593" y="449580"/>
                  </a:lnTo>
                  <a:lnTo>
                    <a:pt x="476910" y="449580"/>
                  </a:lnTo>
                  <a:lnTo>
                    <a:pt x="475970" y="448894"/>
                  </a:lnTo>
                  <a:lnTo>
                    <a:pt x="475970" y="463550"/>
                  </a:lnTo>
                  <a:lnTo>
                    <a:pt x="474802" y="466090"/>
                  </a:lnTo>
                  <a:lnTo>
                    <a:pt x="472998" y="466090"/>
                  </a:lnTo>
                  <a:lnTo>
                    <a:pt x="473151" y="467360"/>
                  </a:lnTo>
                  <a:lnTo>
                    <a:pt x="473392" y="468630"/>
                  </a:lnTo>
                  <a:lnTo>
                    <a:pt x="472046" y="471157"/>
                  </a:lnTo>
                  <a:lnTo>
                    <a:pt x="472046" y="488442"/>
                  </a:lnTo>
                  <a:lnTo>
                    <a:pt x="471944" y="489191"/>
                  </a:lnTo>
                  <a:lnTo>
                    <a:pt x="470992" y="490220"/>
                  </a:lnTo>
                  <a:lnTo>
                    <a:pt x="467347" y="491490"/>
                  </a:lnTo>
                  <a:lnTo>
                    <a:pt x="465556" y="490220"/>
                  </a:lnTo>
                  <a:lnTo>
                    <a:pt x="465074" y="487680"/>
                  </a:lnTo>
                  <a:lnTo>
                    <a:pt x="465201" y="487362"/>
                  </a:lnTo>
                  <a:lnTo>
                    <a:pt x="465315" y="486410"/>
                  </a:lnTo>
                  <a:lnTo>
                    <a:pt x="464464" y="486410"/>
                  </a:lnTo>
                  <a:lnTo>
                    <a:pt x="463765" y="485140"/>
                  </a:lnTo>
                  <a:lnTo>
                    <a:pt x="462991" y="482600"/>
                  </a:lnTo>
                  <a:lnTo>
                    <a:pt x="464058" y="481330"/>
                  </a:lnTo>
                  <a:lnTo>
                    <a:pt x="465861" y="480060"/>
                  </a:lnTo>
                  <a:lnTo>
                    <a:pt x="466013" y="480060"/>
                  </a:lnTo>
                  <a:lnTo>
                    <a:pt x="464210" y="478790"/>
                  </a:lnTo>
                  <a:lnTo>
                    <a:pt x="463372" y="474980"/>
                  </a:lnTo>
                  <a:lnTo>
                    <a:pt x="464502" y="473710"/>
                  </a:lnTo>
                  <a:lnTo>
                    <a:pt x="466318" y="472440"/>
                  </a:lnTo>
                  <a:lnTo>
                    <a:pt x="468134" y="472440"/>
                  </a:lnTo>
                  <a:lnTo>
                    <a:pt x="469938" y="473710"/>
                  </a:lnTo>
                  <a:lnTo>
                    <a:pt x="470776" y="477520"/>
                  </a:lnTo>
                  <a:lnTo>
                    <a:pt x="469646" y="478790"/>
                  </a:lnTo>
                  <a:lnTo>
                    <a:pt x="466013" y="480060"/>
                  </a:lnTo>
                  <a:lnTo>
                    <a:pt x="467652" y="480060"/>
                  </a:lnTo>
                  <a:lnTo>
                    <a:pt x="469506" y="481330"/>
                  </a:lnTo>
                  <a:lnTo>
                    <a:pt x="470179" y="483870"/>
                  </a:lnTo>
                  <a:lnTo>
                    <a:pt x="469900" y="485140"/>
                  </a:lnTo>
                  <a:lnTo>
                    <a:pt x="470839" y="485140"/>
                  </a:lnTo>
                  <a:lnTo>
                    <a:pt x="471576" y="486410"/>
                  </a:lnTo>
                  <a:lnTo>
                    <a:pt x="472046" y="488442"/>
                  </a:lnTo>
                  <a:lnTo>
                    <a:pt x="472046" y="471157"/>
                  </a:lnTo>
                  <a:lnTo>
                    <a:pt x="468337" y="471170"/>
                  </a:lnTo>
                  <a:lnTo>
                    <a:pt x="466674" y="469900"/>
                  </a:lnTo>
                  <a:lnTo>
                    <a:pt x="466471" y="467741"/>
                  </a:lnTo>
                  <a:lnTo>
                    <a:pt x="466382" y="466013"/>
                  </a:lnTo>
                  <a:lnTo>
                    <a:pt x="467614" y="464820"/>
                  </a:lnTo>
                  <a:lnTo>
                    <a:pt x="469417" y="464820"/>
                  </a:lnTo>
                  <a:lnTo>
                    <a:pt x="469074" y="463550"/>
                  </a:lnTo>
                  <a:lnTo>
                    <a:pt x="468630" y="461010"/>
                  </a:lnTo>
                  <a:lnTo>
                    <a:pt x="469811" y="459740"/>
                  </a:lnTo>
                  <a:lnTo>
                    <a:pt x="473456" y="458470"/>
                  </a:lnTo>
                  <a:lnTo>
                    <a:pt x="475234" y="459740"/>
                  </a:lnTo>
                  <a:lnTo>
                    <a:pt x="475602" y="462280"/>
                  </a:lnTo>
                  <a:lnTo>
                    <a:pt x="475970" y="463550"/>
                  </a:lnTo>
                  <a:lnTo>
                    <a:pt x="475970" y="448894"/>
                  </a:lnTo>
                  <a:lnTo>
                    <a:pt x="475195" y="448310"/>
                  </a:lnTo>
                  <a:lnTo>
                    <a:pt x="474802" y="445770"/>
                  </a:lnTo>
                  <a:lnTo>
                    <a:pt x="474611" y="444500"/>
                  </a:lnTo>
                  <a:lnTo>
                    <a:pt x="475881" y="443230"/>
                  </a:lnTo>
                  <a:lnTo>
                    <a:pt x="479552" y="443230"/>
                  </a:lnTo>
                  <a:lnTo>
                    <a:pt x="481279" y="444500"/>
                  </a:lnTo>
                  <a:lnTo>
                    <a:pt x="481850" y="448310"/>
                  </a:lnTo>
                  <a:lnTo>
                    <a:pt x="481850" y="4622"/>
                  </a:lnTo>
                  <a:lnTo>
                    <a:pt x="477050" y="5080"/>
                  </a:lnTo>
                  <a:lnTo>
                    <a:pt x="471512" y="7162"/>
                  </a:lnTo>
                  <a:lnTo>
                    <a:pt x="471512" y="450850"/>
                  </a:lnTo>
                  <a:lnTo>
                    <a:pt x="470039" y="453390"/>
                  </a:lnTo>
                  <a:lnTo>
                    <a:pt x="466318" y="453390"/>
                  </a:lnTo>
                  <a:lnTo>
                    <a:pt x="464781" y="452120"/>
                  </a:lnTo>
                  <a:lnTo>
                    <a:pt x="464743" y="450850"/>
                  </a:lnTo>
                  <a:lnTo>
                    <a:pt x="464693" y="448310"/>
                  </a:lnTo>
                  <a:lnTo>
                    <a:pt x="466166" y="445770"/>
                  </a:lnTo>
                  <a:lnTo>
                    <a:pt x="469887" y="445770"/>
                  </a:lnTo>
                  <a:lnTo>
                    <a:pt x="471436" y="447040"/>
                  </a:lnTo>
                  <a:lnTo>
                    <a:pt x="471512" y="450850"/>
                  </a:lnTo>
                  <a:lnTo>
                    <a:pt x="471512" y="7162"/>
                  </a:lnTo>
                  <a:lnTo>
                    <a:pt x="452069" y="14439"/>
                  </a:lnTo>
                  <a:lnTo>
                    <a:pt x="452069" y="471170"/>
                  </a:lnTo>
                  <a:lnTo>
                    <a:pt x="451497" y="471170"/>
                  </a:lnTo>
                  <a:lnTo>
                    <a:pt x="450608" y="472440"/>
                  </a:lnTo>
                  <a:lnTo>
                    <a:pt x="451192" y="472440"/>
                  </a:lnTo>
                  <a:lnTo>
                    <a:pt x="451637" y="473710"/>
                  </a:lnTo>
                  <a:lnTo>
                    <a:pt x="452056" y="476250"/>
                  </a:lnTo>
                  <a:lnTo>
                    <a:pt x="450799" y="477520"/>
                  </a:lnTo>
                  <a:lnTo>
                    <a:pt x="447116" y="478790"/>
                  </a:lnTo>
                  <a:lnTo>
                    <a:pt x="445389" y="477520"/>
                  </a:lnTo>
                  <a:lnTo>
                    <a:pt x="444906" y="473710"/>
                  </a:lnTo>
                  <a:lnTo>
                    <a:pt x="445477" y="472440"/>
                  </a:lnTo>
                  <a:lnTo>
                    <a:pt x="446417" y="472440"/>
                  </a:lnTo>
                  <a:lnTo>
                    <a:pt x="445757" y="471170"/>
                  </a:lnTo>
                  <a:lnTo>
                    <a:pt x="445325" y="471170"/>
                  </a:lnTo>
                  <a:lnTo>
                    <a:pt x="445236" y="469900"/>
                  </a:lnTo>
                  <a:lnTo>
                    <a:pt x="445135" y="468630"/>
                  </a:lnTo>
                  <a:lnTo>
                    <a:pt x="445846" y="467360"/>
                  </a:lnTo>
                  <a:lnTo>
                    <a:pt x="446176" y="466763"/>
                  </a:lnTo>
                  <a:lnTo>
                    <a:pt x="444474" y="467360"/>
                  </a:lnTo>
                  <a:lnTo>
                    <a:pt x="442671" y="466090"/>
                  </a:lnTo>
                  <a:lnTo>
                    <a:pt x="442391" y="464820"/>
                  </a:lnTo>
                  <a:lnTo>
                    <a:pt x="441845" y="462280"/>
                  </a:lnTo>
                  <a:lnTo>
                    <a:pt x="442963" y="461010"/>
                  </a:lnTo>
                  <a:lnTo>
                    <a:pt x="444779" y="459740"/>
                  </a:lnTo>
                  <a:lnTo>
                    <a:pt x="446595" y="459740"/>
                  </a:lnTo>
                  <a:lnTo>
                    <a:pt x="448411" y="461010"/>
                  </a:lnTo>
                  <a:lnTo>
                    <a:pt x="449237" y="464820"/>
                  </a:lnTo>
                  <a:lnTo>
                    <a:pt x="448106" y="466090"/>
                  </a:lnTo>
                  <a:lnTo>
                    <a:pt x="450265" y="466090"/>
                  </a:lnTo>
                  <a:lnTo>
                    <a:pt x="451878" y="467360"/>
                  </a:lnTo>
                  <a:lnTo>
                    <a:pt x="452069" y="471170"/>
                  </a:lnTo>
                  <a:lnTo>
                    <a:pt x="452069" y="14439"/>
                  </a:lnTo>
                  <a:lnTo>
                    <a:pt x="438848" y="19380"/>
                  </a:lnTo>
                  <a:lnTo>
                    <a:pt x="438848" y="448310"/>
                  </a:lnTo>
                  <a:lnTo>
                    <a:pt x="438200" y="449541"/>
                  </a:lnTo>
                  <a:lnTo>
                    <a:pt x="438200" y="476250"/>
                  </a:lnTo>
                  <a:lnTo>
                    <a:pt x="436727" y="477520"/>
                  </a:lnTo>
                  <a:lnTo>
                    <a:pt x="432993" y="477520"/>
                  </a:lnTo>
                  <a:lnTo>
                    <a:pt x="431457" y="476250"/>
                  </a:lnTo>
                  <a:lnTo>
                    <a:pt x="431368" y="472440"/>
                  </a:lnTo>
                  <a:lnTo>
                    <a:pt x="432841" y="471170"/>
                  </a:lnTo>
                  <a:lnTo>
                    <a:pt x="436575" y="471170"/>
                  </a:lnTo>
                  <a:lnTo>
                    <a:pt x="438111" y="472440"/>
                  </a:lnTo>
                  <a:lnTo>
                    <a:pt x="438200" y="476250"/>
                  </a:lnTo>
                  <a:lnTo>
                    <a:pt x="438200" y="449541"/>
                  </a:lnTo>
                  <a:lnTo>
                    <a:pt x="437502" y="450850"/>
                  </a:lnTo>
                  <a:lnTo>
                    <a:pt x="433793" y="450850"/>
                  </a:lnTo>
                  <a:lnTo>
                    <a:pt x="432130" y="449580"/>
                  </a:lnTo>
                  <a:lnTo>
                    <a:pt x="431761" y="445770"/>
                  </a:lnTo>
                  <a:lnTo>
                    <a:pt x="433108" y="444500"/>
                  </a:lnTo>
                  <a:lnTo>
                    <a:pt x="436816" y="444500"/>
                  </a:lnTo>
                  <a:lnTo>
                    <a:pt x="438467" y="445770"/>
                  </a:lnTo>
                  <a:lnTo>
                    <a:pt x="438848" y="448310"/>
                  </a:lnTo>
                  <a:lnTo>
                    <a:pt x="438848" y="19380"/>
                  </a:lnTo>
                  <a:lnTo>
                    <a:pt x="431482" y="22148"/>
                  </a:lnTo>
                  <a:lnTo>
                    <a:pt x="431482" y="462280"/>
                  </a:lnTo>
                  <a:lnTo>
                    <a:pt x="430225" y="463537"/>
                  </a:lnTo>
                  <a:lnTo>
                    <a:pt x="426542" y="464820"/>
                  </a:lnTo>
                  <a:lnTo>
                    <a:pt x="424815" y="463550"/>
                  </a:lnTo>
                  <a:lnTo>
                    <a:pt x="424434" y="461010"/>
                  </a:lnTo>
                  <a:lnTo>
                    <a:pt x="424230" y="459740"/>
                  </a:lnTo>
                  <a:lnTo>
                    <a:pt x="425488" y="458470"/>
                  </a:lnTo>
                  <a:lnTo>
                    <a:pt x="427342" y="457200"/>
                  </a:lnTo>
                  <a:lnTo>
                    <a:pt x="429183" y="457200"/>
                  </a:lnTo>
                  <a:lnTo>
                    <a:pt x="430898" y="458470"/>
                  </a:lnTo>
                  <a:lnTo>
                    <a:pt x="431482" y="462280"/>
                  </a:lnTo>
                  <a:lnTo>
                    <a:pt x="431482" y="22148"/>
                  </a:lnTo>
                  <a:lnTo>
                    <a:pt x="429552" y="22860"/>
                  </a:lnTo>
                  <a:lnTo>
                    <a:pt x="419646" y="29210"/>
                  </a:lnTo>
                  <a:lnTo>
                    <a:pt x="419646" y="459740"/>
                  </a:lnTo>
                  <a:lnTo>
                    <a:pt x="418172" y="461010"/>
                  </a:lnTo>
                  <a:lnTo>
                    <a:pt x="414439" y="461010"/>
                  </a:lnTo>
                  <a:lnTo>
                    <a:pt x="412902" y="459740"/>
                  </a:lnTo>
                  <a:lnTo>
                    <a:pt x="412813" y="455930"/>
                  </a:lnTo>
                  <a:lnTo>
                    <a:pt x="414286" y="454660"/>
                  </a:lnTo>
                  <a:lnTo>
                    <a:pt x="418020" y="454660"/>
                  </a:lnTo>
                  <a:lnTo>
                    <a:pt x="419557" y="455930"/>
                  </a:lnTo>
                  <a:lnTo>
                    <a:pt x="419646" y="459740"/>
                  </a:lnTo>
                  <a:lnTo>
                    <a:pt x="419646" y="29210"/>
                  </a:lnTo>
                  <a:lnTo>
                    <a:pt x="418338" y="30035"/>
                  </a:lnTo>
                  <a:lnTo>
                    <a:pt x="418338" y="449580"/>
                  </a:lnTo>
                  <a:lnTo>
                    <a:pt x="416928" y="452120"/>
                  </a:lnTo>
                  <a:lnTo>
                    <a:pt x="413219" y="452120"/>
                  </a:lnTo>
                  <a:lnTo>
                    <a:pt x="411607" y="450850"/>
                  </a:lnTo>
                  <a:lnTo>
                    <a:pt x="411416" y="447852"/>
                  </a:lnTo>
                  <a:lnTo>
                    <a:pt x="411416" y="482701"/>
                  </a:lnTo>
                  <a:lnTo>
                    <a:pt x="410006" y="485140"/>
                  </a:lnTo>
                  <a:lnTo>
                    <a:pt x="406273" y="485140"/>
                  </a:lnTo>
                  <a:lnTo>
                    <a:pt x="404799" y="482701"/>
                  </a:lnTo>
                  <a:lnTo>
                    <a:pt x="404672" y="480009"/>
                  </a:lnTo>
                  <a:lnTo>
                    <a:pt x="405384" y="478790"/>
                  </a:lnTo>
                  <a:lnTo>
                    <a:pt x="406120" y="477520"/>
                  </a:lnTo>
                  <a:lnTo>
                    <a:pt x="402513" y="477520"/>
                  </a:lnTo>
                  <a:lnTo>
                    <a:pt x="400862" y="476250"/>
                  </a:lnTo>
                  <a:lnTo>
                    <a:pt x="400558" y="473710"/>
                  </a:lnTo>
                  <a:lnTo>
                    <a:pt x="401078" y="472440"/>
                  </a:lnTo>
                  <a:lnTo>
                    <a:pt x="401891" y="472440"/>
                  </a:lnTo>
                  <a:lnTo>
                    <a:pt x="402501" y="471170"/>
                  </a:lnTo>
                  <a:lnTo>
                    <a:pt x="403440" y="469900"/>
                  </a:lnTo>
                  <a:lnTo>
                    <a:pt x="406438" y="469900"/>
                  </a:lnTo>
                  <a:lnTo>
                    <a:pt x="407962" y="472440"/>
                  </a:lnTo>
                  <a:lnTo>
                    <a:pt x="407987" y="474980"/>
                  </a:lnTo>
                  <a:lnTo>
                    <a:pt x="407504" y="474980"/>
                  </a:lnTo>
                  <a:lnTo>
                    <a:pt x="406768" y="476250"/>
                  </a:lnTo>
                  <a:lnTo>
                    <a:pt x="406222" y="477520"/>
                  </a:lnTo>
                  <a:lnTo>
                    <a:pt x="409854" y="477520"/>
                  </a:lnTo>
                  <a:lnTo>
                    <a:pt x="411391" y="478790"/>
                  </a:lnTo>
                  <a:lnTo>
                    <a:pt x="411416" y="482701"/>
                  </a:lnTo>
                  <a:lnTo>
                    <a:pt x="411416" y="447852"/>
                  </a:lnTo>
                  <a:lnTo>
                    <a:pt x="411365" y="447040"/>
                  </a:lnTo>
                  <a:lnTo>
                    <a:pt x="412762" y="444500"/>
                  </a:lnTo>
                  <a:lnTo>
                    <a:pt x="416496" y="444500"/>
                  </a:lnTo>
                  <a:lnTo>
                    <a:pt x="418096" y="445770"/>
                  </a:lnTo>
                  <a:lnTo>
                    <a:pt x="418338" y="449580"/>
                  </a:lnTo>
                  <a:lnTo>
                    <a:pt x="418338" y="30035"/>
                  </a:lnTo>
                  <a:lnTo>
                    <a:pt x="409803" y="35496"/>
                  </a:lnTo>
                  <a:lnTo>
                    <a:pt x="409803" y="461010"/>
                  </a:lnTo>
                  <a:lnTo>
                    <a:pt x="408736" y="462280"/>
                  </a:lnTo>
                  <a:lnTo>
                    <a:pt x="405142" y="463550"/>
                  </a:lnTo>
                  <a:lnTo>
                    <a:pt x="403288" y="462280"/>
                  </a:lnTo>
                  <a:lnTo>
                    <a:pt x="402310" y="458470"/>
                  </a:lnTo>
                  <a:lnTo>
                    <a:pt x="403377" y="457200"/>
                  </a:lnTo>
                  <a:lnTo>
                    <a:pt x="405168" y="455930"/>
                  </a:lnTo>
                  <a:lnTo>
                    <a:pt x="406971" y="455930"/>
                  </a:lnTo>
                  <a:lnTo>
                    <a:pt x="408825" y="457200"/>
                  </a:lnTo>
                  <a:lnTo>
                    <a:pt x="409803" y="461010"/>
                  </a:lnTo>
                  <a:lnTo>
                    <a:pt x="409803" y="35496"/>
                  </a:lnTo>
                  <a:lnTo>
                    <a:pt x="395833" y="44437"/>
                  </a:lnTo>
                  <a:lnTo>
                    <a:pt x="395833" y="483870"/>
                  </a:lnTo>
                  <a:lnTo>
                    <a:pt x="394817" y="485140"/>
                  </a:lnTo>
                  <a:lnTo>
                    <a:pt x="391236" y="486410"/>
                  </a:lnTo>
                  <a:lnTo>
                    <a:pt x="389369" y="485140"/>
                  </a:lnTo>
                  <a:lnTo>
                    <a:pt x="388302" y="481330"/>
                  </a:lnTo>
                  <a:lnTo>
                    <a:pt x="389318" y="480060"/>
                  </a:lnTo>
                  <a:lnTo>
                    <a:pt x="391109" y="478790"/>
                  </a:lnTo>
                  <a:lnTo>
                    <a:pt x="392887" y="478790"/>
                  </a:lnTo>
                  <a:lnTo>
                    <a:pt x="394766" y="480060"/>
                  </a:lnTo>
                  <a:lnTo>
                    <a:pt x="395833" y="483870"/>
                  </a:lnTo>
                  <a:lnTo>
                    <a:pt x="395833" y="44437"/>
                  </a:lnTo>
                  <a:lnTo>
                    <a:pt x="387870" y="49530"/>
                  </a:lnTo>
                  <a:lnTo>
                    <a:pt x="387756" y="49657"/>
                  </a:lnTo>
                  <a:lnTo>
                    <a:pt x="387756" y="461010"/>
                  </a:lnTo>
                  <a:lnTo>
                    <a:pt x="386410" y="462280"/>
                  </a:lnTo>
                  <a:lnTo>
                    <a:pt x="386105" y="462280"/>
                  </a:lnTo>
                  <a:lnTo>
                    <a:pt x="386105" y="476250"/>
                  </a:lnTo>
                  <a:lnTo>
                    <a:pt x="384695" y="477520"/>
                  </a:lnTo>
                  <a:lnTo>
                    <a:pt x="381520" y="477520"/>
                  </a:lnTo>
                  <a:lnTo>
                    <a:pt x="381520" y="485140"/>
                  </a:lnTo>
                  <a:lnTo>
                    <a:pt x="380161" y="486410"/>
                  </a:lnTo>
                  <a:lnTo>
                    <a:pt x="376466" y="487680"/>
                  </a:lnTo>
                  <a:lnTo>
                    <a:pt x="374802" y="486410"/>
                  </a:lnTo>
                  <a:lnTo>
                    <a:pt x="374675" y="485140"/>
                  </a:lnTo>
                  <a:lnTo>
                    <a:pt x="374434" y="482574"/>
                  </a:lnTo>
                  <a:lnTo>
                    <a:pt x="375780" y="480060"/>
                  </a:lnTo>
                  <a:lnTo>
                    <a:pt x="379476" y="480060"/>
                  </a:lnTo>
                  <a:lnTo>
                    <a:pt x="381139" y="481330"/>
                  </a:lnTo>
                  <a:lnTo>
                    <a:pt x="381330" y="483870"/>
                  </a:lnTo>
                  <a:lnTo>
                    <a:pt x="381520" y="485140"/>
                  </a:lnTo>
                  <a:lnTo>
                    <a:pt x="381520" y="477520"/>
                  </a:lnTo>
                  <a:lnTo>
                    <a:pt x="380974" y="477520"/>
                  </a:lnTo>
                  <a:lnTo>
                    <a:pt x="379374" y="476250"/>
                  </a:lnTo>
                  <a:lnTo>
                    <a:pt x="379133" y="472440"/>
                  </a:lnTo>
                  <a:lnTo>
                    <a:pt x="380530" y="471170"/>
                  </a:lnTo>
                  <a:lnTo>
                    <a:pt x="384251" y="471170"/>
                  </a:lnTo>
                  <a:lnTo>
                    <a:pt x="385864" y="472440"/>
                  </a:lnTo>
                  <a:lnTo>
                    <a:pt x="386105" y="476250"/>
                  </a:lnTo>
                  <a:lnTo>
                    <a:pt x="386105" y="462280"/>
                  </a:lnTo>
                  <a:lnTo>
                    <a:pt x="382701" y="462280"/>
                  </a:lnTo>
                  <a:lnTo>
                    <a:pt x="381050" y="461010"/>
                  </a:lnTo>
                  <a:lnTo>
                    <a:pt x="380669" y="458470"/>
                  </a:lnTo>
                  <a:lnTo>
                    <a:pt x="382016" y="455930"/>
                  </a:lnTo>
                  <a:lnTo>
                    <a:pt x="385724" y="455930"/>
                  </a:lnTo>
                  <a:lnTo>
                    <a:pt x="387388" y="457200"/>
                  </a:lnTo>
                  <a:lnTo>
                    <a:pt x="387756" y="461010"/>
                  </a:lnTo>
                  <a:lnTo>
                    <a:pt x="387756" y="49657"/>
                  </a:lnTo>
                  <a:lnTo>
                    <a:pt x="375475" y="62344"/>
                  </a:lnTo>
                  <a:lnTo>
                    <a:pt x="375475" y="452120"/>
                  </a:lnTo>
                  <a:lnTo>
                    <a:pt x="373989" y="453390"/>
                  </a:lnTo>
                  <a:lnTo>
                    <a:pt x="370852" y="453390"/>
                  </a:lnTo>
                  <a:lnTo>
                    <a:pt x="370852" y="482574"/>
                  </a:lnTo>
                  <a:lnTo>
                    <a:pt x="370827" y="482701"/>
                  </a:lnTo>
                  <a:lnTo>
                    <a:pt x="369874" y="485140"/>
                  </a:lnTo>
                  <a:lnTo>
                    <a:pt x="364413" y="485140"/>
                  </a:lnTo>
                  <a:lnTo>
                    <a:pt x="363321" y="481330"/>
                  </a:lnTo>
                  <a:lnTo>
                    <a:pt x="364324" y="478790"/>
                  </a:lnTo>
                  <a:lnTo>
                    <a:pt x="369773" y="478790"/>
                  </a:lnTo>
                  <a:lnTo>
                    <a:pt x="370852" y="482574"/>
                  </a:lnTo>
                  <a:lnTo>
                    <a:pt x="370852" y="453390"/>
                  </a:lnTo>
                  <a:lnTo>
                    <a:pt x="370255" y="453390"/>
                  </a:lnTo>
                  <a:lnTo>
                    <a:pt x="368731" y="452120"/>
                  </a:lnTo>
                  <a:lnTo>
                    <a:pt x="368719" y="450850"/>
                  </a:lnTo>
                  <a:lnTo>
                    <a:pt x="368706" y="449580"/>
                  </a:lnTo>
                  <a:lnTo>
                    <a:pt x="368998" y="449580"/>
                  </a:lnTo>
                  <a:lnTo>
                    <a:pt x="369430" y="448310"/>
                  </a:lnTo>
                  <a:lnTo>
                    <a:pt x="366852" y="448310"/>
                  </a:lnTo>
                  <a:lnTo>
                    <a:pt x="366852" y="459740"/>
                  </a:lnTo>
                  <a:lnTo>
                    <a:pt x="365442" y="461010"/>
                  </a:lnTo>
                  <a:lnTo>
                    <a:pt x="363410" y="462280"/>
                  </a:lnTo>
                  <a:lnTo>
                    <a:pt x="363067" y="462280"/>
                  </a:lnTo>
                  <a:lnTo>
                    <a:pt x="362953" y="463550"/>
                  </a:lnTo>
                  <a:lnTo>
                    <a:pt x="362000" y="464820"/>
                  </a:lnTo>
                  <a:lnTo>
                    <a:pt x="358749" y="464820"/>
                  </a:lnTo>
                  <a:lnTo>
                    <a:pt x="356920" y="463550"/>
                  </a:lnTo>
                  <a:lnTo>
                    <a:pt x="356019" y="461010"/>
                  </a:lnTo>
                  <a:lnTo>
                    <a:pt x="357124" y="458470"/>
                  </a:lnTo>
                  <a:lnTo>
                    <a:pt x="360070" y="458470"/>
                  </a:lnTo>
                  <a:lnTo>
                    <a:pt x="360210" y="455930"/>
                  </a:lnTo>
                  <a:lnTo>
                    <a:pt x="361454" y="454660"/>
                  </a:lnTo>
                  <a:lnTo>
                    <a:pt x="364998" y="454660"/>
                  </a:lnTo>
                  <a:lnTo>
                    <a:pt x="366610" y="455930"/>
                  </a:lnTo>
                  <a:lnTo>
                    <a:pt x="366852" y="459740"/>
                  </a:lnTo>
                  <a:lnTo>
                    <a:pt x="366852" y="448310"/>
                  </a:lnTo>
                  <a:lnTo>
                    <a:pt x="365874" y="448310"/>
                  </a:lnTo>
                  <a:lnTo>
                    <a:pt x="364909" y="444500"/>
                  </a:lnTo>
                  <a:lnTo>
                    <a:pt x="365975" y="441960"/>
                  </a:lnTo>
                  <a:lnTo>
                    <a:pt x="371424" y="441960"/>
                  </a:lnTo>
                  <a:lnTo>
                    <a:pt x="372198" y="445770"/>
                  </a:lnTo>
                  <a:lnTo>
                    <a:pt x="371894" y="447040"/>
                  </a:lnTo>
                  <a:lnTo>
                    <a:pt x="373913" y="447040"/>
                  </a:lnTo>
                  <a:lnTo>
                    <a:pt x="375437" y="448310"/>
                  </a:lnTo>
                  <a:lnTo>
                    <a:pt x="375475" y="452120"/>
                  </a:lnTo>
                  <a:lnTo>
                    <a:pt x="375475" y="62344"/>
                  </a:lnTo>
                  <a:lnTo>
                    <a:pt x="353441" y="85090"/>
                  </a:lnTo>
                  <a:lnTo>
                    <a:pt x="345973" y="97612"/>
                  </a:lnTo>
                  <a:lnTo>
                    <a:pt x="345973" y="477520"/>
                  </a:lnTo>
                  <a:lnTo>
                    <a:pt x="344919" y="480060"/>
                  </a:lnTo>
                  <a:lnTo>
                    <a:pt x="339636" y="480060"/>
                  </a:lnTo>
                  <a:lnTo>
                    <a:pt x="339636" y="488950"/>
                  </a:lnTo>
                  <a:lnTo>
                    <a:pt x="338632" y="491490"/>
                  </a:lnTo>
                  <a:lnTo>
                    <a:pt x="335927" y="492760"/>
                  </a:lnTo>
                  <a:lnTo>
                    <a:pt x="334987" y="491490"/>
                  </a:lnTo>
                  <a:lnTo>
                    <a:pt x="334200" y="491490"/>
                  </a:lnTo>
                  <a:lnTo>
                    <a:pt x="334327" y="494030"/>
                  </a:lnTo>
                  <a:lnTo>
                    <a:pt x="333019" y="495300"/>
                  </a:lnTo>
                  <a:lnTo>
                    <a:pt x="329222" y="495300"/>
                  </a:lnTo>
                  <a:lnTo>
                    <a:pt x="328536" y="494030"/>
                  </a:lnTo>
                  <a:lnTo>
                    <a:pt x="328752" y="495300"/>
                  </a:lnTo>
                  <a:lnTo>
                    <a:pt x="328904" y="495300"/>
                  </a:lnTo>
                  <a:lnTo>
                    <a:pt x="328917" y="497840"/>
                  </a:lnTo>
                  <a:lnTo>
                    <a:pt x="327850" y="499110"/>
                  </a:lnTo>
                  <a:lnTo>
                    <a:pt x="326313" y="500380"/>
                  </a:lnTo>
                  <a:lnTo>
                    <a:pt x="326618" y="500380"/>
                  </a:lnTo>
                  <a:lnTo>
                    <a:pt x="326859" y="501650"/>
                  </a:lnTo>
                  <a:lnTo>
                    <a:pt x="327101" y="504190"/>
                  </a:lnTo>
                  <a:lnTo>
                    <a:pt x="325755" y="505460"/>
                  </a:lnTo>
                  <a:lnTo>
                    <a:pt x="322046" y="505460"/>
                  </a:lnTo>
                  <a:lnTo>
                    <a:pt x="320395" y="504190"/>
                  </a:lnTo>
                  <a:lnTo>
                    <a:pt x="320255" y="502920"/>
                  </a:lnTo>
                  <a:lnTo>
                    <a:pt x="320205" y="501230"/>
                  </a:lnTo>
                  <a:lnTo>
                    <a:pt x="320421" y="500380"/>
                  </a:lnTo>
                  <a:lnTo>
                    <a:pt x="320992" y="500380"/>
                  </a:lnTo>
                  <a:lnTo>
                    <a:pt x="319735" y="499110"/>
                  </a:lnTo>
                  <a:lnTo>
                    <a:pt x="318871" y="497840"/>
                  </a:lnTo>
                  <a:lnTo>
                    <a:pt x="318897" y="495147"/>
                  </a:lnTo>
                  <a:lnTo>
                    <a:pt x="319290" y="494030"/>
                  </a:lnTo>
                  <a:lnTo>
                    <a:pt x="317969" y="494030"/>
                  </a:lnTo>
                  <a:lnTo>
                    <a:pt x="318668" y="496481"/>
                  </a:lnTo>
                  <a:lnTo>
                    <a:pt x="318579" y="496912"/>
                  </a:lnTo>
                  <a:lnTo>
                    <a:pt x="317919" y="499110"/>
                  </a:lnTo>
                  <a:lnTo>
                    <a:pt x="316344" y="500380"/>
                  </a:lnTo>
                  <a:lnTo>
                    <a:pt x="317093" y="502920"/>
                  </a:lnTo>
                  <a:lnTo>
                    <a:pt x="315620" y="505460"/>
                  </a:lnTo>
                  <a:lnTo>
                    <a:pt x="310349" y="506730"/>
                  </a:lnTo>
                  <a:lnTo>
                    <a:pt x="307543" y="505460"/>
                  </a:lnTo>
                  <a:lnTo>
                    <a:pt x="306336" y="501650"/>
                  </a:lnTo>
                  <a:lnTo>
                    <a:pt x="306501" y="500380"/>
                  </a:lnTo>
                  <a:lnTo>
                    <a:pt x="307047" y="499110"/>
                  </a:lnTo>
                  <a:lnTo>
                    <a:pt x="306349" y="499110"/>
                  </a:lnTo>
                  <a:lnTo>
                    <a:pt x="305777" y="497840"/>
                  </a:lnTo>
                  <a:lnTo>
                    <a:pt x="305473" y="496912"/>
                  </a:lnTo>
                  <a:lnTo>
                    <a:pt x="305358" y="495300"/>
                  </a:lnTo>
                  <a:lnTo>
                    <a:pt x="304266" y="494030"/>
                  </a:lnTo>
                  <a:lnTo>
                    <a:pt x="303326" y="492760"/>
                  </a:lnTo>
                  <a:lnTo>
                    <a:pt x="302958" y="490220"/>
                  </a:lnTo>
                  <a:lnTo>
                    <a:pt x="304038" y="488950"/>
                  </a:lnTo>
                  <a:lnTo>
                    <a:pt x="305600" y="488950"/>
                  </a:lnTo>
                  <a:lnTo>
                    <a:pt x="305866" y="486410"/>
                  </a:lnTo>
                  <a:lnTo>
                    <a:pt x="307060" y="485140"/>
                  </a:lnTo>
                  <a:lnTo>
                    <a:pt x="309816" y="485140"/>
                  </a:lnTo>
                  <a:lnTo>
                    <a:pt x="308292" y="482600"/>
                  </a:lnTo>
                  <a:lnTo>
                    <a:pt x="308279" y="481330"/>
                  </a:lnTo>
                  <a:lnTo>
                    <a:pt x="308292" y="480009"/>
                  </a:lnTo>
                  <a:lnTo>
                    <a:pt x="309753" y="477520"/>
                  </a:lnTo>
                  <a:lnTo>
                    <a:pt x="313474" y="477520"/>
                  </a:lnTo>
                  <a:lnTo>
                    <a:pt x="314972" y="480009"/>
                  </a:lnTo>
                  <a:lnTo>
                    <a:pt x="314985" y="482701"/>
                  </a:lnTo>
                  <a:lnTo>
                    <a:pt x="313550" y="485140"/>
                  </a:lnTo>
                  <a:lnTo>
                    <a:pt x="310489" y="485140"/>
                  </a:lnTo>
                  <a:lnTo>
                    <a:pt x="312089" y="486410"/>
                  </a:lnTo>
                  <a:lnTo>
                    <a:pt x="312216" y="488226"/>
                  </a:lnTo>
                  <a:lnTo>
                    <a:pt x="312191" y="489318"/>
                  </a:lnTo>
                  <a:lnTo>
                    <a:pt x="312013" y="490220"/>
                  </a:lnTo>
                  <a:lnTo>
                    <a:pt x="311607" y="490220"/>
                  </a:lnTo>
                  <a:lnTo>
                    <a:pt x="311988" y="491490"/>
                  </a:lnTo>
                  <a:lnTo>
                    <a:pt x="314833" y="491490"/>
                  </a:lnTo>
                  <a:lnTo>
                    <a:pt x="314325" y="488950"/>
                  </a:lnTo>
                  <a:lnTo>
                    <a:pt x="315391" y="487680"/>
                  </a:lnTo>
                  <a:lnTo>
                    <a:pt x="317182" y="487680"/>
                  </a:lnTo>
                  <a:lnTo>
                    <a:pt x="318973" y="486410"/>
                  </a:lnTo>
                  <a:lnTo>
                    <a:pt x="320827" y="487680"/>
                  </a:lnTo>
                  <a:lnTo>
                    <a:pt x="321589" y="490220"/>
                  </a:lnTo>
                  <a:lnTo>
                    <a:pt x="321360" y="491490"/>
                  </a:lnTo>
                  <a:lnTo>
                    <a:pt x="320840" y="492760"/>
                  </a:lnTo>
                  <a:lnTo>
                    <a:pt x="321678" y="491490"/>
                  </a:lnTo>
                  <a:lnTo>
                    <a:pt x="326796" y="491490"/>
                  </a:lnTo>
                  <a:lnTo>
                    <a:pt x="327507" y="492442"/>
                  </a:lnTo>
                  <a:lnTo>
                    <a:pt x="327431" y="491490"/>
                  </a:lnTo>
                  <a:lnTo>
                    <a:pt x="327317" y="490220"/>
                  </a:lnTo>
                  <a:lnTo>
                    <a:pt x="328663" y="488950"/>
                  </a:lnTo>
                  <a:lnTo>
                    <a:pt x="332574" y="488950"/>
                  </a:lnTo>
                  <a:lnTo>
                    <a:pt x="332422" y="487680"/>
                  </a:lnTo>
                  <a:lnTo>
                    <a:pt x="333324" y="486410"/>
                  </a:lnTo>
                  <a:lnTo>
                    <a:pt x="336651" y="485140"/>
                  </a:lnTo>
                  <a:lnTo>
                    <a:pt x="338531" y="486410"/>
                  </a:lnTo>
                  <a:lnTo>
                    <a:pt x="339636" y="488950"/>
                  </a:lnTo>
                  <a:lnTo>
                    <a:pt x="339636" y="480060"/>
                  </a:lnTo>
                  <a:lnTo>
                    <a:pt x="339471" y="480060"/>
                  </a:lnTo>
                  <a:lnTo>
                    <a:pt x="338975" y="477520"/>
                  </a:lnTo>
                  <a:lnTo>
                    <a:pt x="336638" y="477520"/>
                  </a:lnTo>
                  <a:lnTo>
                    <a:pt x="335114" y="476250"/>
                  </a:lnTo>
                  <a:lnTo>
                    <a:pt x="335089" y="473710"/>
                  </a:lnTo>
                  <a:lnTo>
                    <a:pt x="335064" y="472440"/>
                  </a:lnTo>
                  <a:lnTo>
                    <a:pt x="336562" y="471170"/>
                  </a:lnTo>
                  <a:lnTo>
                    <a:pt x="340017" y="471170"/>
                  </a:lnTo>
                  <a:lnTo>
                    <a:pt x="341299" y="472440"/>
                  </a:lnTo>
                  <a:lnTo>
                    <a:pt x="341668" y="473710"/>
                  </a:lnTo>
                  <a:lnTo>
                    <a:pt x="345020" y="473710"/>
                  </a:lnTo>
                  <a:lnTo>
                    <a:pt x="345973" y="477520"/>
                  </a:lnTo>
                  <a:lnTo>
                    <a:pt x="345973" y="97612"/>
                  </a:lnTo>
                  <a:lnTo>
                    <a:pt x="334606" y="116662"/>
                  </a:lnTo>
                  <a:lnTo>
                    <a:pt x="334606" y="461010"/>
                  </a:lnTo>
                  <a:lnTo>
                    <a:pt x="333590" y="462280"/>
                  </a:lnTo>
                  <a:lnTo>
                    <a:pt x="330022" y="463550"/>
                  </a:lnTo>
                  <a:lnTo>
                    <a:pt x="328142" y="462280"/>
                  </a:lnTo>
                  <a:lnTo>
                    <a:pt x="327075" y="458470"/>
                  </a:lnTo>
                  <a:lnTo>
                    <a:pt x="328104" y="457200"/>
                  </a:lnTo>
                  <a:lnTo>
                    <a:pt x="329882" y="455930"/>
                  </a:lnTo>
                  <a:lnTo>
                    <a:pt x="331673" y="455930"/>
                  </a:lnTo>
                  <a:lnTo>
                    <a:pt x="333540" y="457200"/>
                  </a:lnTo>
                  <a:lnTo>
                    <a:pt x="334606" y="461010"/>
                  </a:lnTo>
                  <a:lnTo>
                    <a:pt x="334606" y="116662"/>
                  </a:lnTo>
                  <a:lnTo>
                    <a:pt x="327672" y="128270"/>
                  </a:lnTo>
                  <a:lnTo>
                    <a:pt x="326428" y="132016"/>
                  </a:lnTo>
                  <a:lnTo>
                    <a:pt x="326428" y="447040"/>
                  </a:lnTo>
                  <a:lnTo>
                    <a:pt x="325323" y="448310"/>
                  </a:lnTo>
                  <a:lnTo>
                    <a:pt x="323913" y="448805"/>
                  </a:lnTo>
                  <a:lnTo>
                    <a:pt x="323913" y="465899"/>
                  </a:lnTo>
                  <a:lnTo>
                    <a:pt x="323837" y="466369"/>
                  </a:lnTo>
                  <a:lnTo>
                    <a:pt x="322897" y="468630"/>
                  </a:lnTo>
                  <a:lnTo>
                    <a:pt x="319303" y="468630"/>
                  </a:lnTo>
                  <a:lnTo>
                    <a:pt x="317449" y="467360"/>
                  </a:lnTo>
                  <a:lnTo>
                    <a:pt x="316471" y="464820"/>
                  </a:lnTo>
                  <a:lnTo>
                    <a:pt x="317525" y="462280"/>
                  </a:lnTo>
                  <a:lnTo>
                    <a:pt x="321132" y="461010"/>
                  </a:lnTo>
                  <a:lnTo>
                    <a:pt x="318287" y="461010"/>
                  </a:lnTo>
                  <a:lnTo>
                    <a:pt x="316763" y="459740"/>
                  </a:lnTo>
                  <a:lnTo>
                    <a:pt x="316725" y="455930"/>
                  </a:lnTo>
                  <a:lnTo>
                    <a:pt x="318211" y="454660"/>
                  </a:lnTo>
                  <a:lnTo>
                    <a:pt x="321945" y="454660"/>
                  </a:lnTo>
                  <a:lnTo>
                    <a:pt x="323469" y="455930"/>
                  </a:lnTo>
                  <a:lnTo>
                    <a:pt x="323507" y="459740"/>
                  </a:lnTo>
                  <a:lnTo>
                    <a:pt x="322008" y="461010"/>
                  </a:lnTo>
                  <a:lnTo>
                    <a:pt x="321132" y="461010"/>
                  </a:lnTo>
                  <a:lnTo>
                    <a:pt x="322973" y="462280"/>
                  </a:lnTo>
                  <a:lnTo>
                    <a:pt x="323913" y="465899"/>
                  </a:lnTo>
                  <a:lnTo>
                    <a:pt x="323913" y="448805"/>
                  </a:lnTo>
                  <a:lnTo>
                    <a:pt x="321703" y="449580"/>
                  </a:lnTo>
                  <a:lnTo>
                    <a:pt x="319874" y="448310"/>
                  </a:lnTo>
                  <a:lnTo>
                    <a:pt x="318985" y="444500"/>
                  </a:lnTo>
                  <a:lnTo>
                    <a:pt x="320090" y="443230"/>
                  </a:lnTo>
                  <a:lnTo>
                    <a:pt x="321906" y="443230"/>
                  </a:lnTo>
                  <a:lnTo>
                    <a:pt x="323710" y="441960"/>
                  </a:lnTo>
                  <a:lnTo>
                    <a:pt x="325539" y="443230"/>
                  </a:lnTo>
                  <a:lnTo>
                    <a:pt x="326428" y="447040"/>
                  </a:lnTo>
                  <a:lnTo>
                    <a:pt x="326428" y="132016"/>
                  </a:lnTo>
                  <a:lnTo>
                    <a:pt x="312013" y="175260"/>
                  </a:lnTo>
                  <a:lnTo>
                    <a:pt x="309460" y="175920"/>
                  </a:lnTo>
                  <a:lnTo>
                    <a:pt x="309460" y="461010"/>
                  </a:lnTo>
                  <a:lnTo>
                    <a:pt x="308457" y="462280"/>
                  </a:lnTo>
                  <a:lnTo>
                    <a:pt x="304927" y="463537"/>
                  </a:lnTo>
                  <a:lnTo>
                    <a:pt x="303174" y="462394"/>
                  </a:lnTo>
                  <a:lnTo>
                    <a:pt x="303174" y="469900"/>
                  </a:lnTo>
                  <a:lnTo>
                    <a:pt x="301828" y="471170"/>
                  </a:lnTo>
                  <a:lnTo>
                    <a:pt x="299224" y="471170"/>
                  </a:lnTo>
                  <a:lnTo>
                    <a:pt x="299224" y="477520"/>
                  </a:lnTo>
                  <a:lnTo>
                    <a:pt x="298119" y="480060"/>
                  </a:lnTo>
                  <a:lnTo>
                    <a:pt x="294500" y="481330"/>
                  </a:lnTo>
                  <a:lnTo>
                    <a:pt x="292671" y="480060"/>
                  </a:lnTo>
                  <a:lnTo>
                    <a:pt x="292227" y="477520"/>
                  </a:lnTo>
                  <a:lnTo>
                    <a:pt x="291782" y="476250"/>
                  </a:lnTo>
                  <a:lnTo>
                    <a:pt x="292887" y="473710"/>
                  </a:lnTo>
                  <a:lnTo>
                    <a:pt x="296506" y="473710"/>
                  </a:lnTo>
                  <a:lnTo>
                    <a:pt x="298335" y="474980"/>
                  </a:lnTo>
                  <a:lnTo>
                    <a:pt x="299224" y="477520"/>
                  </a:lnTo>
                  <a:lnTo>
                    <a:pt x="299224" y="471170"/>
                  </a:lnTo>
                  <a:lnTo>
                    <a:pt x="298132" y="471170"/>
                  </a:lnTo>
                  <a:lnTo>
                    <a:pt x="296468" y="469900"/>
                  </a:lnTo>
                  <a:lnTo>
                    <a:pt x="296252" y="467741"/>
                  </a:lnTo>
                  <a:lnTo>
                    <a:pt x="296176" y="466013"/>
                  </a:lnTo>
                  <a:lnTo>
                    <a:pt x="297446" y="464820"/>
                  </a:lnTo>
                  <a:lnTo>
                    <a:pt x="301155" y="464820"/>
                  </a:lnTo>
                  <a:lnTo>
                    <a:pt x="302704" y="466013"/>
                  </a:lnTo>
                  <a:lnTo>
                    <a:pt x="302831" y="466369"/>
                  </a:lnTo>
                  <a:lnTo>
                    <a:pt x="303174" y="469900"/>
                  </a:lnTo>
                  <a:lnTo>
                    <a:pt x="303174" y="462394"/>
                  </a:lnTo>
                  <a:lnTo>
                    <a:pt x="303009" y="462280"/>
                  </a:lnTo>
                  <a:lnTo>
                    <a:pt x="302641" y="461010"/>
                  </a:lnTo>
                  <a:lnTo>
                    <a:pt x="301917" y="458470"/>
                  </a:lnTo>
                  <a:lnTo>
                    <a:pt x="302920" y="457200"/>
                  </a:lnTo>
                  <a:lnTo>
                    <a:pt x="304698" y="457200"/>
                  </a:lnTo>
                  <a:lnTo>
                    <a:pt x="306489" y="455930"/>
                  </a:lnTo>
                  <a:lnTo>
                    <a:pt x="308368" y="457200"/>
                  </a:lnTo>
                  <a:lnTo>
                    <a:pt x="309460" y="461010"/>
                  </a:lnTo>
                  <a:lnTo>
                    <a:pt x="309460" y="175920"/>
                  </a:lnTo>
                  <a:lnTo>
                    <a:pt x="296887" y="179158"/>
                  </a:lnTo>
                  <a:lnTo>
                    <a:pt x="296887" y="447040"/>
                  </a:lnTo>
                  <a:lnTo>
                    <a:pt x="295859" y="448310"/>
                  </a:lnTo>
                  <a:lnTo>
                    <a:pt x="292290" y="449580"/>
                  </a:lnTo>
                  <a:lnTo>
                    <a:pt x="290423" y="449580"/>
                  </a:lnTo>
                  <a:lnTo>
                    <a:pt x="289344" y="445770"/>
                  </a:lnTo>
                  <a:lnTo>
                    <a:pt x="290372" y="443230"/>
                  </a:lnTo>
                  <a:lnTo>
                    <a:pt x="292163" y="443230"/>
                  </a:lnTo>
                  <a:lnTo>
                    <a:pt x="293941" y="441960"/>
                  </a:lnTo>
                  <a:lnTo>
                    <a:pt x="295821" y="443230"/>
                  </a:lnTo>
                  <a:lnTo>
                    <a:pt x="296887" y="447040"/>
                  </a:lnTo>
                  <a:lnTo>
                    <a:pt x="296887" y="179158"/>
                  </a:lnTo>
                  <a:lnTo>
                    <a:pt x="284149" y="182435"/>
                  </a:lnTo>
                  <a:lnTo>
                    <a:pt x="284149" y="468630"/>
                  </a:lnTo>
                  <a:lnTo>
                    <a:pt x="282702" y="471170"/>
                  </a:lnTo>
                  <a:lnTo>
                    <a:pt x="278980" y="471170"/>
                  </a:lnTo>
                  <a:lnTo>
                    <a:pt x="278307" y="470636"/>
                  </a:lnTo>
                  <a:lnTo>
                    <a:pt x="278307" y="474980"/>
                  </a:lnTo>
                  <a:lnTo>
                    <a:pt x="277215" y="476250"/>
                  </a:lnTo>
                  <a:lnTo>
                    <a:pt x="273596" y="477520"/>
                  </a:lnTo>
                  <a:lnTo>
                    <a:pt x="271767" y="476250"/>
                  </a:lnTo>
                  <a:lnTo>
                    <a:pt x="271462" y="474980"/>
                  </a:lnTo>
                  <a:lnTo>
                    <a:pt x="270852" y="472440"/>
                  </a:lnTo>
                  <a:lnTo>
                    <a:pt x="271945" y="471170"/>
                  </a:lnTo>
                  <a:lnTo>
                    <a:pt x="275564" y="469900"/>
                  </a:lnTo>
                  <a:lnTo>
                    <a:pt x="277393" y="471170"/>
                  </a:lnTo>
                  <a:lnTo>
                    <a:pt x="277850" y="473710"/>
                  </a:lnTo>
                  <a:lnTo>
                    <a:pt x="278307" y="474980"/>
                  </a:lnTo>
                  <a:lnTo>
                    <a:pt x="278307" y="470636"/>
                  </a:lnTo>
                  <a:lnTo>
                    <a:pt x="277406" y="469900"/>
                  </a:lnTo>
                  <a:lnTo>
                    <a:pt x="277355" y="468630"/>
                  </a:lnTo>
                  <a:lnTo>
                    <a:pt x="277266" y="466369"/>
                  </a:lnTo>
                  <a:lnTo>
                    <a:pt x="276402" y="467360"/>
                  </a:lnTo>
                  <a:lnTo>
                    <a:pt x="272783" y="468630"/>
                  </a:lnTo>
                  <a:lnTo>
                    <a:pt x="270954" y="467360"/>
                  </a:lnTo>
                  <a:lnTo>
                    <a:pt x="270065" y="463550"/>
                  </a:lnTo>
                  <a:lnTo>
                    <a:pt x="271170" y="462280"/>
                  </a:lnTo>
                  <a:lnTo>
                    <a:pt x="272973" y="462280"/>
                  </a:lnTo>
                  <a:lnTo>
                    <a:pt x="274789" y="461010"/>
                  </a:lnTo>
                  <a:lnTo>
                    <a:pt x="276618" y="462280"/>
                  </a:lnTo>
                  <a:lnTo>
                    <a:pt x="277456" y="465899"/>
                  </a:lnTo>
                  <a:lnTo>
                    <a:pt x="278688" y="464820"/>
                  </a:lnTo>
                  <a:lnTo>
                    <a:pt x="280555" y="463550"/>
                  </a:lnTo>
                  <a:lnTo>
                    <a:pt x="282409" y="463550"/>
                  </a:lnTo>
                  <a:lnTo>
                    <a:pt x="283984" y="466090"/>
                  </a:lnTo>
                  <a:lnTo>
                    <a:pt x="284149" y="468630"/>
                  </a:lnTo>
                  <a:lnTo>
                    <a:pt x="284149" y="182435"/>
                  </a:lnTo>
                  <a:lnTo>
                    <a:pt x="271614" y="185674"/>
                  </a:lnTo>
                  <a:lnTo>
                    <a:pt x="271614" y="447040"/>
                  </a:lnTo>
                  <a:lnTo>
                    <a:pt x="270611" y="449580"/>
                  </a:lnTo>
                  <a:lnTo>
                    <a:pt x="267563" y="449580"/>
                  </a:lnTo>
                  <a:lnTo>
                    <a:pt x="267030" y="450850"/>
                  </a:lnTo>
                  <a:lnTo>
                    <a:pt x="263601" y="450850"/>
                  </a:lnTo>
                  <a:lnTo>
                    <a:pt x="261937" y="449580"/>
                  </a:lnTo>
                  <a:lnTo>
                    <a:pt x="261823" y="448310"/>
                  </a:lnTo>
                  <a:lnTo>
                    <a:pt x="261569" y="445770"/>
                  </a:lnTo>
                  <a:lnTo>
                    <a:pt x="262915" y="444500"/>
                  </a:lnTo>
                  <a:lnTo>
                    <a:pt x="265772" y="444500"/>
                  </a:lnTo>
                  <a:lnTo>
                    <a:pt x="266242" y="443230"/>
                  </a:lnTo>
                  <a:lnTo>
                    <a:pt x="270522" y="443230"/>
                  </a:lnTo>
                  <a:lnTo>
                    <a:pt x="271614" y="447040"/>
                  </a:lnTo>
                  <a:lnTo>
                    <a:pt x="271614" y="185674"/>
                  </a:lnTo>
                  <a:lnTo>
                    <a:pt x="267627" y="186690"/>
                  </a:lnTo>
                  <a:lnTo>
                    <a:pt x="253593" y="193789"/>
                  </a:lnTo>
                  <a:lnTo>
                    <a:pt x="253593" y="461010"/>
                  </a:lnTo>
                  <a:lnTo>
                    <a:pt x="252272" y="462280"/>
                  </a:lnTo>
                  <a:lnTo>
                    <a:pt x="248920" y="462280"/>
                  </a:lnTo>
                  <a:lnTo>
                    <a:pt x="248920" y="468630"/>
                  </a:lnTo>
                  <a:lnTo>
                    <a:pt x="247904" y="469900"/>
                  </a:lnTo>
                  <a:lnTo>
                    <a:pt x="244335" y="471170"/>
                  </a:lnTo>
                  <a:lnTo>
                    <a:pt x="242455" y="469900"/>
                  </a:lnTo>
                  <a:lnTo>
                    <a:pt x="241477" y="466369"/>
                  </a:lnTo>
                  <a:lnTo>
                    <a:pt x="241452" y="466013"/>
                  </a:lnTo>
                  <a:lnTo>
                    <a:pt x="242404" y="464820"/>
                  </a:lnTo>
                  <a:lnTo>
                    <a:pt x="244195" y="463550"/>
                  </a:lnTo>
                  <a:lnTo>
                    <a:pt x="245986" y="463550"/>
                  </a:lnTo>
                  <a:lnTo>
                    <a:pt x="247853" y="464820"/>
                  </a:lnTo>
                  <a:lnTo>
                    <a:pt x="248920" y="468630"/>
                  </a:lnTo>
                  <a:lnTo>
                    <a:pt x="248920" y="462280"/>
                  </a:lnTo>
                  <a:lnTo>
                    <a:pt x="248564" y="462280"/>
                  </a:lnTo>
                  <a:lnTo>
                    <a:pt x="246888" y="461010"/>
                  </a:lnTo>
                  <a:lnTo>
                    <a:pt x="246443" y="457200"/>
                  </a:lnTo>
                  <a:lnTo>
                    <a:pt x="247764" y="455930"/>
                  </a:lnTo>
                  <a:lnTo>
                    <a:pt x="251460" y="455930"/>
                  </a:lnTo>
                  <a:lnTo>
                    <a:pt x="253149" y="457200"/>
                  </a:lnTo>
                  <a:lnTo>
                    <a:pt x="253365" y="458470"/>
                  </a:lnTo>
                  <a:lnTo>
                    <a:pt x="253593" y="461010"/>
                  </a:lnTo>
                  <a:lnTo>
                    <a:pt x="253593" y="193789"/>
                  </a:lnTo>
                  <a:lnTo>
                    <a:pt x="250875" y="195160"/>
                  </a:lnTo>
                  <a:lnTo>
                    <a:pt x="250875" y="447040"/>
                  </a:lnTo>
                  <a:lnTo>
                    <a:pt x="249428" y="448310"/>
                  </a:lnTo>
                  <a:lnTo>
                    <a:pt x="245706" y="448310"/>
                  </a:lnTo>
                  <a:lnTo>
                    <a:pt x="244132" y="447040"/>
                  </a:lnTo>
                  <a:lnTo>
                    <a:pt x="244030" y="444500"/>
                  </a:lnTo>
                  <a:lnTo>
                    <a:pt x="243979" y="443230"/>
                  </a:lnTo>
                  <a:lnTo>
                    <a:pt x="245427" y="441960"/>
                  </a:lnTo>
                  <a:lnTo>
                    <a:pt x="249148" y="441960"/>
                  </a:lnTo>
                  <a:lnTo>
                    <a:pt x="250723" y="443230"/>
                  </a:lnTo>
                  <a:lnTo>
                    <a:pt x="250875" y="447040"/>
                  </a:lnTo>
                  <a:lnTo>
                    <a:pt x="250875" y="195160"/>
                  </a:lnTo>
                  <a:lnTo>
                    <a:pt x="237363" y="201980"/>
                  </a:lnTo>
                  <a:lnTo>
                    <a:pt x="237363" y="476250"/>
                  </a:lnTo>
                  <a:lnTo>
                    <a:pt x="236016" y="477520"/>
                  </a:lnTo>
                  <a:lnTo>
                    <a:pt x="232308" y="477520"/>
                  </a:lnTo>
                  <a:lnTo>
                    <a:pt x="230657" y="476250"/>
                  </a:lnTo>
                  <a:lnTo>
                    <a:pt x="230466" y="474980"/>
                  </a:lnTo>
                  <a:lnTo>
                    <a:pt x="230276" y="473710"/>
                  </a:lnTo>
                  <a:lnTo>
                    <a:pt x="231622" y="471170"/>
                  </a:lnTo>
                  <a:lnTo>
                    <a:pt x="235331" y="471170"/>
                  </a:lnTo>
                  <a:lnTo>
                    <a:pt x="236994" y="472440"/>
                  </a:lnTo>
                  <a:lnTo>
                    <a:pt x="237363" y="476250"/>
                  </a:lnTo>
                  <a:lnTo>
                    <a:pt x="237363" y="201980"/>
                  </a:lnTo>
                  <a:lnTo>
                    <a:pt x="227406" y="207010"/>
                  </a:lnTo>
                  <a:lnTo>
                    <a:pt x="223837" y="209867"/>
                  </a:lnTo>
                  <a:lnTo>
                    <a:pt x="223837" y="468630"/>
                  </a:lnTo>
                  <a:lnTo>
                    <a:pt x="222834" y="471170"/>
                  </a:lnTo>
                  <a:lnTo>
                    <a:pt x="217716" y="471170"/>
                  </a:lnTo>
                  <a:lnTo>
                    <a:pt x="217233" y="472440"/>
                  </a:lnTo>
                  <a:lnTo>
                    <a:pt x="216103" y="473710"/>
                  </a:lnTo>
                  <a:lnTo>
                    <a:pt x="212877" y="473710"/>
                  </a:lnTo>
                  <a:lnTo>
                    <a:pt x="211315" y="472440"/>
                  </a:lnTo>
                  <a:lnTo>
                    <a:pt x="211264" y="471170"/>
                  </a:lnTo>
                  <a:lnTo>
                    <a:pt x="211150" y="468630"/>
                  </a:lnTo>
                  <a:lnTo>
                    <a:pt x="212598" y="467360"/>
                  </a:lnTo>
                  <a:lnTo>
                    <a:pt x="214884" y="467360"/>
                  </a:lnTo>
                  <a:lnTo>
                    <a:pt x="215353" y="466090"/>
                  </a:lnTo>
                  <a:lnTo>
                    <a:pt x="216420" y="464820"/>
                  </a:lnTo>
                  <a:lnTo>
                    <a:pt x="222745" y="464820"/>
                  </a:lnTo>
                  <a:lnTo>
                    <a:pt x="223291" y="467360"/>
                  </a:lnTo>
                  <a:lnTo>
                    <a:pt x="223837" y="468630"/>
                  </a:lnTo>
                  <a:lnTo>
                    <a:pt x="223837" y="209867"/>
                  </a:lnTo>
                  <a:lnTo>
                    <a:pt x="218694" y="213969"/>
                  </a:lnTo>
                  <a:lnTo>
                    <a:pt x="218694" y="440690"/>
                  </a:lnTo>
                  <a:lnTo>
                    <a:pt x="218135" y="441236"/>
                  </a:lnTo>
                  <a:lnTo>
                    <a:pt x="218135" y="449580"/>
                  </a:lnTo>
                  <a:lnTo>
                    <a:pt x="217563" y="450900"/>
                  </a:lnTo>
                  <a:lnTo>
                    <a:pt x="217563" y="461010"/>
                  </a:lnTo>
                  <a:lnTo>
                    <a:pt x="216217" y="462280"/>
                  </a:lnTo>
                  <a:lnTo>
                    <a:pt x="212509" y="463550"/>
                  </a:lnTo>
                  <a:lnTo>
                    <a:pt x="210858" y="462280"/>
                  </a:lnTo>
                  <a:lnTo>
                    <a:pt x="210604" y="459740"/>
                  </a:lnTo>
                  <a:lnTo>
                    <a:pt x="210477" y="458470"/>
                  </a:lnTo>
                  <a:lnTo>
                    <a:pt x="211150" y="457200"/>
                  </a:lnTo>
                  <a:lnTo>
                    <a:pt x="211823" y="455930"/>
                  </a:lnTo>
                  <a:lnTo>
                    <a:pt x="215531" y="455930"/>
                  </a:lnTo>
                  <a:lnTo>
                    <a:pt x="217182" y="457200"/>
                  </a:lnTo>
                  <a:lnTo>
                    <a:pt x="217563" y="461010"/>
                  </a:lnTo>
                  <a:lnTo>
                    <a:pt x="217563" y="450900"/>
                  </a:lnTo>
                  <a:lnTo>
                    <a:pt x="217030" y="452120"/>
                  </a:lnTo>
                  <a:lnTo>
                    <a:pt x="213423" y="452120"/>
                  </a:lnTo>
                  <a:lnTo>
                    <a:pt x="211582" y="450850"/>
                  </a:lnTo>
                  <a:lnTo>
                    <a:pt x="210680" y="448310"/>
                  </a:lnTo>
                  <a:lnTo>
                    <a:pt x="211772" y="445770"/>
                  </a:lnTo>
                  <a:lnTo>
                    <a:pt x="213588" y="445770"/>
                  </a:lnTo>
                  <a:lnTo>
                    <a:pt x="215392" y="444500"/>
                  </a:lnTo>
                  <a:lnTo>
                    <a:pt x="217220" y="445770"/>
                  </a:lnTo>
                  <a:lnTo>
                    <a:pt x="218135" y="449580"/>
                  </a:lnTo>
                  <a:lnTo>
                    <a:pt x="218135" y="441236"/>
                  </a:lnTo>
                  <a:lnTo>
                    <a:pt x="217373" y="441960"/>
                  </a:lnTo>
                  <a:lnTo>
                    <a:pt x="213677" y="443230"/>
                  </a:lnTo>
                  <a:lnTo>
                    <a:pt x="212001" y="441960"/>
                  </a:lnTo>
                  <a:lnTo>
                    <a:pt x="211556" y="438150"/>
                  </a:lnTo>
                  <a:lnTo>
                    <a:pt x="212877" y="436880"/>
                  </a:lnTo>
                  <a:lnTo>
                    <a:pt x="214718" y="435610"/>
                  </a:lnTo>
                  <a:lnTo>
                    <a:pt x="216573" y="435610"/>
                  </a:lnTo>
                  <a:lnTo>
                    <a:pt x="218249" y="436880"/>
                  </a:lnTo>
                  <a:lnTo>
                    <a:pt x="218694" y="440690"/>
                  </a:lnTo>
                  <a:lnTo>
                    <a:pt x="218694" y="213969"/>
                  </a:lnTo>
                  <a:lnTo>
                    <a:pt x="209981" y="220916"/>
                  </a:lnTo>
                  <a:lnTo>
                    <a:pt x="209981" y="455930"/>
                  </a:lnTo>
                  <a:lnTo>
                    <a:pt x="208572" y="457200"/>
                  </a:lnTo>
                  <a:lnTo>
                    <a:pt x="204863" y="457200"/>
                  </a:lnTo>
                  <a:lnTo>
                    <a:pt x="203250" y="455930"/>
                  </a:lnTo>
                  <a:lnTo>
                    <a:pt x="202996" y="452120"/>
                  </a:lnTo>
                  <a:lnTo>
                    <a:pt x="204393" y="450850"/>
                  </a:lnTo>
                  <a:lnTo>
                    <a:pt x="208114" y="450850"/>
                  </a:lnTo>
                  <a:lnTo>
                    <a:pt x="209727" y="452120"/>
                  </a:lnTo>
                  <a:lnTo>
                    <a:pt x="209981" y="455930"/>
                  </a:lnTo>
                  <a:lnTo>
                    <a:pt x="209981" y="220916"/>
                  </a:lnTo>
                  <a:lnTo>
                    <a:pt x="199174" y="229527"/>
                  </a:lnTo>
                  <a:lnTo>
                    <a:pt x="199174" y="455930"/>
                  </a:lnTo>
                  <a:lnTo>
                    <a:pt x="197726" y="457200"/>
                  </a:lnTo>
                  <a:lnTo>
                    <a:pt x="194005" y="457200"/>
                  </a:lnTo>
                  <a:lnTo>
                    <a:pt x="192430" y="455930"/>
                  </a:lnTo>
                  <a:lnTo>
                    <a:pt x="192265" y="452120"/>
                  </a:lnTo>
                  <a:lnTo>
                    <a:pt x="193713" y="450850"/>
                  </a:lnTo>
                  <a:lnTo>
                    <a:pt x="197434" y="450850"/>
                  </a:lnTo>
                  <a:lnTo>
                    <a:pt x="199009" y="452120"/>
                  </a:lnTo>
                  <a:lnTo>
                    <a:pt x="199174" y="455930"/>
                  </a:lnTo>
                  <a:lnTo>
                    <a:pt x="199174" y="229527"/>
                  </a:lnTo>
                  <a:lnTo>
                    <a:pt x="192366" y="234950"/>
                  </a:lnTo>
                  <a:lnTo>
                    <a:pt x="192036" y="235331"/>
                  </a:lnTo>
                  <a:lnTo>
                    <a:pt x="192036" y="449580"/>
                  </a:lnTo>
                  <a:lnTo>
                    <a:pt x="190563" y="450850"/>
                  </a:lnTo>
                  <a:lnTo>
                    <a:pt x="189496" y="451218"/>
                  </a:lnTo>
                  <a:lnTo>
                    <a:pt x="189496" y="469900"/>
                  </a:lnTo>
                  <a:lnTo>
                    <a:pt x="188099" y="471170"/>
                  </a:lnTo>
                  <a:lnTo>
                    <a:pt x="184238" y="471170"/>
                  </a:lnTo>
                  <a:lnTo>
                    <a:pt x="183565" y="469900"/>
                  </a:lnTo>
                  <a:lnTo>
                    <a:pt x="182232" y="469900"/>
                  </a:lnTo>
                  <a:lnTo>
                    <a:pt x="181165" y="468630"/>
                  </a:lnTo>
                  <a:lnTo>
                    <a:pt x="180759" y="464820"/>
                  </a:lnTo>
                  <a:lnTo>
                    <a:pt x="182079" y="463550"/>
                  </a:lnTo>
                  <a:lnTo>
                    <a:pt x="186080" y="463550"/>
                  </a:lnTo>
                  <a:lnTo>
                    <a:pt x="186791" y="464820"/>
                  </a:lnTo>
                  <a:lnTo>
                    <a:pt x="188175" y="464820"/>
                  </a:lnTo>
                  <a:lnTo>
                    <a:pt x="189217" y="466013"/>
                  </a:lnTo>
                  <a:lnTo>
                    <a:pt x="189318" y="466763"/>
                  </a:lnTo>
                  <a:lnTo>
                    <a:pt x="189496" y="469900"/>
                  </a:lnTo>
                  <a:lnTo>
                    <a:pt x="189496" y="451218"/>
                  </a:lnTo>
                  <a:lnTo>
                    <a:pt x="186829" y="452120"/>
                  </a:lnTo>
                  <a:lnTo>
                    <a:pt x="185293" y="449580"/>
                  </a:lnTo>
                  <a:lnTo>
                    <a:pt x="185280" y="448310"/>
                  </a:lnTo>
                  <a:lnTo>
                    <a:pt x="185229" y="445770"/>
                  </a:lnTo>
                  <a:lnTo>
                    <a:pt x="186715" y="444500"/>
                  </a:lnTo>
                  <a:lnTo>
                    <a:pt x="190449" y="444500"/>
                  </a:lnTo>
                  <a:lnTo>
                    <a:pt x="191985" y="445770"/>
                  </a:lnTo>
                  <a:lnTo>
                    <a:pt x="192036" y="449580"/>
                  </a:lnTo>
                  <a:lnTo>
                    <a:pt x="192036" y="235331"/>
                  </a:lnTo>
                  <a:lnTo>
                    <a:pt x="187337" y="240715"/>
                  </a:lnTo>
                  <a:lnTo>
                    <a:pt x="187337" y="434340"/>
                  </a:lnTo>
                  <a:lnTo>
                    <a:pt x="186309" y="435610"/>
                  </a:lnTo>
                  <a:lnTo>
                    <a:pt x="182905" y="436880"/>
                  </a:lnTo>
                  <a:lnTo>
                    <a:pt x="181267" y="435610"/>
                  </a:lnTo>
                  <a:lnTo>
                    <a:pt x="180568" y="434340"/>
                  </a:lnTo>
                  <a:lnTo>
                    <a:pt x="180314" y="435610"/>
                  </a:lnTo>
                  <a:lnTo>
                    <a:pt x="179971" y="436105"/>
                  </a:lnTo>
                  <a:lnTo>
                    <a:pt x="179971" y="455930"/>
                  </a:lnTo>
                  <a:lnTo>
                    <a:pt x="179514" y="457073"/>
                  </a:lnTo>
                  <a:lnTo>
                    <a:pt x="179514" y="478790"/>
                  </a:lnTo>
                  <a:lnTo>
                    <a:pt x="178485" y="480060"/>
                  </a:lnTo>
                  <a:lnTo>
                    <a:pt x="174917" y="481330"/>
                  </a:lnTo>
                  <a:lnTo>
                    <a:pt x="173037" y="480060"/>
                  </a:lnTo>
                  <a:lnTo>
                    <a:pt x="171996" y="477520"/>
                  </a:lnTo>
                  <a:lnTo>
                    <a:pt x="173024" y="474980"/>
                  </a:lnTo>
                  <a:lnTo>
                    <a:pt x="174815" y="474980"/>
                  </a:lnTo>
                  <a:lnTo>
                    <a:pt x="176606" y="473710"/>
                  </a:lnTo>
                  <a:lnTo>
                    <a:pt x="178473" y="474980"/>
                  </a:lnTo>
                  <a:lnTo>
                    <a:pt x="179514" y="478790"/>
                  </a:lnTo>
                  <a:lnTo>
                    <a:pt x="179514" y="457073"/>
                  </a:lnTo>
                  <a:lnTo>
                    <a:pt x="178955" y="458470"/>
                  </a:lnTo>
                  <a:lnTo>
                    <a:pt x="175374" y="459740"/>
                  </a:lnTo>
                  <a:lnTo>
                    <a:pt x="173494" y="458470"/>
                  </a:lnTo>
                  <a:lnTo>
                    <a:pt x="172808" y="455930"/>
                  </a:lnTo>
                  <a:lnTo>
                    <a:pt x="172453" y="454660"/>
                  </a:lnTo>
                  <a:lnTo>
                    <a:pt x="173482" y="453390"/>
                  </a:lnTo>
                  <a:lnTo>
                    <a:pt x="175272" y="452120"/>
                  </a:lnTo>
                  <a:lnTo>
                    <a:pt x="177063" y="452120"/>
                  </a:lnTo>
                  <a:lnTo>
                    <a:pt x="178930" y="453390"/>
                  </a:lnTo>
                  <a:lnTo>
                    <a:pt x="179971" y="455930"/>
                  </a:lnTo>
                  <a:lnTo>
                    <a:pt x="179971" y="436105"/>
                  </a:lnTo>
                  <a:lnTo>
                    <a:pt x="179412" y="436880"/>
                  </a:lnTo>
                  <a:lnTo>
                    <a:pt x="175247" y="436880"/>
                  </a:lnTo>
                  <a:lnTo>
                    <a:pt x="174485" y="435610"/>
                  </a:lnTo>
                  <a:lnTo>
                    <a:pt x="171030" y="435610"/>
                  </a:lnTo>
                  <a:lnTo>
                    <a:pt x="169418" y="434340"/>
                  </a:lnTo>
                  <a:lnTo>
                    <a:pt x="169164" y="430530"/>
                  </a:lnTo>
                  <a:lnTo>
                    <a:pt x="170573" y="429260"/>
                  </a:lnTo>
                  <a:lnTo>
                    <a:pt x="174815" y="429260"/>
                  </a:lnTo>
                  <a:lnTo>
                    <a:pt x="175450" y="430530"/>
                  </a:lnTo>
                  <a:lnTo>
                    <a:pt x="179654" y="430530"/>
                  </a:lnTo>
                  <a:lnTo>
                    <a:pt x="180314" y="431800"/>
                  </a:lnTo>
                  <a:lnTo>
                    <a:pt x="180555" y="430530"/>
                  </a:lnTo>
                  <a:lnTo>
                    <a:pt x="181394" y="430530"/>
                  </a:lnTo>
                  <a:lnTo>
                    <a:pt x="184429" y="429260"/>
                  </a:lnTo>
                  <a:lnTo>
                    <a:pt x="186296" y="430530"/>
                  </a:lnTo>
                  <a:lnTo>
                    <a:pt x="187337" y="434340"/>
                  </a:lnTo>
                  <a:lnTo>
                    <a:pt x="187337" y="240715"/>
                  </a:lnTo>
                  <a:lnTo>
                    <a:pt x="167830" y="263055"/>
                  </a:lnTo>
                  <a:lnTo>
                    <a:pt x="167830" y="453390"/>
                  </a:lnTo>
                  <a:lnTo>
                    <a:pt x="166509" y="454660"/>
                  </a:lnTo>
                  <a:lnTo>
                    <a:pt x="164668" y="455930"/>
                  </a:lnTo>
                  <a:lnTo>
                    <a:pt x="162814" y="455930"/>
                  </a:lnTo>
                  <a:lnTo>
                    <a:pt x="161137" y="454660"/>
                  </a:lnTo>
                  <a:lnTo>
                    <a:pt x="160693" y="450850"/>
                  </a:lnTo>
                  <a:lnTo>
                    <a:pt x="162013" y="449580"/>
                  </a:lnTo>
                  <a:lnTo>
                    <a:pt x="165709" y="448310"/>
                  </a:lnTo>
                  <a:lnTo>
                    <a:pt x="167386" y="449580"/>
                  </a:lnTo>
                  <a:lnTo>
                    <a:pt x="167830" y="453390"/>
                  </a:lnTo>
                  <a:lnTo>
                    <a:pt x="167830" y="263055"/>
                  </a:lnTo>
                  <a:lnTo>
                    <a:pt x="166738" y="264312"/>
                  </a:lnTo>
                  <a:lnTo>
                    <a:pt x="166738" y="434340"/>
                  </a:lnTo>
                  <a:lnTo>
                    <a:pt x="165328" y="435610"/>
                  </a:lnTo>
                  <a:lnTo>
                    <a:pt x="161620" y="436880"/>
                  </a:lnTo>
                  <a:lnTo>
                    <a:pt x="160807" y="435610"/>
                  </a:lnTo>
                  <a:lnTo>
                    <a:pt x="160007" y="434340"/>
                  </a:lnTo>
                  <a:lnTo>
                    <a:pt x="159753" y="431800"/>
                  </a:lnTo>
                  <a:lnTo>
                    <a:pt x="161150" y="429260"/>
                  </a:lnTo>
                  <a:lnTo>
                    <a:pt x="164871" y="429260"/>
                  </a:lnTo>
                  <a:lnTo>
                    <a:pt x="166484" y="430530"/>
                  </a:lnTo>
                  <a:lnTo>
                    <a:pt x="166611" y="433070"/>
                  </a:lnTo>
                  <a:lnTo>
                    <a:pt x="166738" y="434340"/>
                  </a:lnTo>
                  <a:lnTo>
                    <a:pt x="166738" y="264312"/>
                  </a:lnTo>
                  <a:lnTo>
                    <a:pt x="164668" y="266687"/>
                  </a:lnTo>
                  <a:lnTo>
                    <a:pt x="164668" y="419100"/>
                  </a:lnTo>
                  <a:lnTo>
                    <a:pt x="163690" y="421640"/>
                  </a:lnTo>
                  <a:lnTo>
                    <a:pt x="160134" y="422910"/>
                  </a:lnTo>
                  <a:lnTo>
                    <a:pt x="159359" y="422402"/>
                  </a:lnTo>
                  <a:lnTo>
                    <a:pt x="159359" y="426720"/>
                  </a:lnTo>
                  <a:lnTo>
                    <a:pt x="158508" y="427456"/>
                  </a:lnTo>
                  <a:lnTo>
                    <a:pt x="158508" y="461010"/>
                  </a:lnTo>
                  <a:lnTo>
                    <a:pt x="158153" y="462280"/>
                  </a:lnTo>
                  <a:lnTo>
                    <a:pt x="157327" y="463537"/>
                  </a:lnTo>
                  <a:lnTo>
                    <a:pt x="157607" y="464820"/>
                  </a:lnTo>
                  <a:lnTo>
                    <a:pt x="156692" y="466090"/>
                  </a:lnTo>
                  <a:lnTo>
                    <a:pt x="154254" y="467360"/>
                  </a:lnTo>
                  <a:lnTo>
                    <a:pt x="151752" y="467360"/>
                  </a:lnTo>
                  <a:lnTo>
                    <a:pt x="149250" y="468630"/>
                  </a:lnTo>
                  <a:lnTo>
                    <a:pt x="147421" y="467360"/>
                  </a:lnTo>
                  <a:lnTo>
                    <a:pt x="146608" y="463550"/>
                  </a:lnTo>
                  <a:lnTo>
                    <a:pt x="147256" y="462280"/>
                  </a:lnTo>
                  <a:lnTo>
                    <a:pt x="148424" y="462280"/>
                  </a:lnTo>
                  <a:lnTo>
                    <a:pt x="147650" y="459740"/>
                  </a:lnTo>
                  <a:lnTo>
                    <a:pt x="149186" y="455930"/>
                  </a:lnTo>
                  <a:lnTo>
                    <a:pt x="154508" y="454660"/>
                  </a:lnTo>
                  <a:lnTo>
                    <a:pt x="157289" y="455930"/>
                  </a:lnTo>
                  <a:lnTo>
                    <a:pt x="158508" y="461010"/>
                  </a:lnTo>
                  <a:lnTo>
                    <a:pt x="158508" y="427456"/>
                  </a:lnTo>
                  <a:lnTo>
                    <a:pt x="157886" y="427990"/>
                  </a:lnTo>
                  <a:lnTo>
                    <a:pt x="157810" y="441960"/>
                  </a:lnTo>
                  <a:lnTo>
                    <a:pt x="156819" y="444500"/>
                  </a:lnTo>
                  <a:lnTo>
                    <a:pt x="153263" y="445770"/>
                  </a:lnTo>
                  <a:lnTo>
                    <a:pt x="151371" y="444500"/>
                  </a:lnTo>
                  <a:lnTo>
                    <a:pt x="150787" y="441960"/>
                  </a:lnTo>
                  <a:lnTo>
                    <a:pt x="149961" y="441960"/>
                  </a:lnTo>
                  <a:lnTo>
                    <a:pt x="149301" y="440690"/>
                  </a:lnTo>
                  <a:lnTo>
                    <a:pt x="148488" y="438150"/>
                  </a:lnTo>
                  <a:lnTo>
                    <a:pt x="149517" y="436880"/>
                  </a:lnTo>
                  <a:lnTo>
                    <a:pt x="151307" y="435610"/>
                  </a:lnTo>
                  <a:lnTo>
                    <a:pt x="153098" y="435610"/>
                  </a:lnTo>
                  <a:lnTo>
                    <a:pt x="154965" y="436880"/>
                  </a:lnTo>
                  <a:lnTo>
                    <a:pt x="155486" y="438150"/>
                  </a:lnTo>
                  <a:lnTo>
                    <a:pt x="156298" y="439420"/>
                  </a:lnTo>
                  <a:lnTo>
                    <a:pt x="156946" y="439420"/>
                  </a:lnTo>
                  <a:lnTo>
                    <a:pt x="157810" y="441960"/>
                  </a:lnTo>
                  <a:lnTo>
                    <a:pt x="157810" y="427990"/>
                  </a:lnTo>
                  <a:lnTo>
                    <a:pt x="154152" y="427990"/>
                  </a:lnTo>
                  <a:lnTo>
                    <a:pt x="152615" y="426720"/>
                  </a:lnTo>
                  <a:lnTo>
                    <a:pt x="152577" y="424180"/>
                  </a:lnTo>
                  <a:lnTo>
                    <a:pt x="152552" y="422910"/>
                  </a:lnTo>
                  <a:lnTo>
                    <a:pt x="154038" y="421640"/>
                  </a:lnTo>
                  <a:lnTo>
                    <a:pt x="157759" y="421640"/>
                  </a:lnTo>
                  <a:lnTo>
                    <a:pt x="159296" y="422910"/>
                  </a:lnTo>
                  <a:lnTo>
                    <a:pt x="159359" y="426720"/>
                  </a:lnTo>
                  <a:lnTo>
                    <a:pt x="159359" y="422402"/>
                  </a:lnTo>
                  <a:lnTo>
                    <a:pt x="158242" y="421640"/>
                  </a:lnTo>
                  <a:lnTo>
                    <a:pt x="157124" y="417830"/>
                  </a:lnTo>
                  <a:lnTo>
                    <a:pt x="158102" y="416560"/>
                  </a:lnTo>
                  <a:lnTo>
                    <a:pt x="159880" y="415290"/>
                  </a:lnTo>
                  <a:lnTo>
                    <a:pt x="163550" y="415290"/>
                  </a:lnTo>
                  <a:lnTo>
                    <a:pt x="164668" y="419100"/>
                  </a:lnTo>
                  <a:lnTo>
                    <a:pt x="164668" y="266687"/>
                  </a:lnTo>
                  <a:lnTo>
                    <a:pt x="163537" y="267970"/>
                  </a:lnTo>
                  <a:lnTo>
                    <a:pt x="152450" y="288213"/>
                  </a:lnTo>
                  <a:lnTo>
                    <a:pt x="152450" y="421640"/>
                  </a:lnTo>
                  <a:lnTo>
                    <a:pt x="151218" y="422910"/>
                  </a:lnTo>
                  <a:lnTo>
                    <a:pt x="147548" y="424180"/>
                  </a:lnTo>
                  <a:lnTo>
                    <a:pt x="145796" y="422910"/>
                  </a:lnTo>
                  <a:lnTo>
                    <a:pt x="145148" y="419100"/>
                  </a:lnTo>
                  <a:lnTo>
                    <a:pt x="146380" y="416560"/>
                  </a:lnTo>
                  <a:lnTo>
                    <a:pt x="150050" y="416560"/>
                  </a:lnTo>
                  <a:lnTo>
                    <a:pt x="151790" y="417830"/>
                  </a:lnTo>
                  <a:lnTo>
                    <a:pt x="152450" y="421640"/>
                  </a:lnTo>
                  <a:lnTo>
                    <a:pt x="152450" y="288213"/>
                  </a:lnTo>
                  <a:lnTo>
                    <a:pt x="142646" y="306120"/>
                  </a:lnTo>
                  <a:lnTo>
                    <a:pt x="142646" y="443230"/>
                  </a:lnTo>
                  <a:lnTo>
                    <a:pt x="141427" y="444500"/>
                  </a:lnTo>
                  <a:lnTo>
                    <a:pt x="137756" y="445770"/>
                  </a:lnTo>
                  <a:lnTo>
                    <a:pt x="136791" y="445071"/>
                  </a:lnTo>
                  <a:lnTo>
                    <a:pt x="136791" y="448310"/>
                  </a:lnTo>
                  <a:lnTo>
                    <a:pt x="135331" y="450850"/>
                  </a:lnTo>
                  <a:lnTo>
                    <a:pt x="132702" y="452120"/>
                  </a:lnTo>
                  <a:lnTo>
                    <a:pt x="132664" y="453390"/>
                  </a:lnTo>
                  <a:lnTo>
                    <a:pt x="131330" y="455930"/>
                  </a:lnTo>
                  <a:lnTo>
                    <a:pt x="126492" y="457200"/>
                  </a:lnTo>
                  <a:lnTo>
                    <a:pt x="123698" y="455930"/>
                  </a:lnTo>
                  <a:lnTo>
                    <a:pt x="122885" y="453390"/>
                  </a:lnTo>
                  <a:lnTo>
                    <a:pt x="122923" y="452120"/>
                  </a:lnTo>
                  <a:lnTo>
                    <a:pt x="120688" y="452120"/>
                  </a:lnTo>
                  <a:lnTo>
                    <a:pt x="119151" y="450850"/>
                  </a:lnTo>
                  <a:lnTo>
                    <a:pt x="119126" y="449580"/>
                  </a:lnTo>
                  <a:lnTo>
                    <a:pt x="119100" y="448310"/>
                  </a:lnTo>
                  <a:lnTo>
                    <a:pt x="119989" y="447040"/>
                  </a:lnTo>
                  <a:lnTo>
                    <a:pt x="121259" y="445770"/>
                  </a:lnTo>
                  <a:lnTo>
                    <a:pt x="120230" y="445770"/>
                  </a:lnTo>
                  <a:lnTo>
                    <a:pt x="119621" y="447040"/>
                  </a:lnTo>
                  <a:lnTo>
                    <a:pt x="118300" y="448310"/>
                  </a:lnTo>
                  <a:lnTo>
                    <a:pt x="113766" y="449580"/>
                  </a:lnTo>
                  <a:lnTo>
                    <a:pt x="111163" y="448310"/>
                  </a:lnTo>
                  <a:lnTo>
                    <a:pt x="110197" y="441960"/>
                  </a:lnTo>
                  <a:lnTo>
                    <a:pt x="112026" y="439420"/>
                  </a:lnTo>
                  <a:lnTo>
                    <a:pt x="117729" y="439420"/>
                  </a:lnTo>
                  <a:lnTo>
                    <a:pt x="118821" y="440690"/>
                  </a:lnTo>
                  <a:lnTo>
                    <a:pt x="119316" y="439420"/>
                  </a:lnTo>
                  <a:lnTo>
                    <a:pt x="120713" y="439420"/>
                  </a:lnTo>
                  <a:lnTo>
                    <a:pt x="120891" y="438150"/>
                  </a:lnTo>
                  <a:lnTo>
                    <a:pt x="122161" y="436880"/>
                  </a:lnTo>
                  <a:lnTo>
                    <a:pt x="125704" y="436880"/>
                  </a:lnTo>
                  <a:lnTo>
                    <a:pt x="127279" y="438150"/>
                  </a:lnTo>
                  <a:lnTo>
                    <a:pt x="127457" y="441960"/>
                  </a:lnTo>
                  <a:lnTo>
                    <a:pt x="126187" y="443230"/>
                  </a:lnTo>
                  <a:lnTo>
                    <a:pt x="124485" y="443230"/>
                  </a:lnTo>
                  <a:lnTo>
                    <a:pt x="124345" y="444500"/>
                  </a:lnTo>
                  <a:lnTo>
                    <a:pt x="123571" y="445770"/>
                  </a:lnTo>
                  <a:lnTo>
                    <a:pt x="124574" y="447040"/>
                  </a:lnTo>
                  <a:lnTo>
                    <a:pt x="126212" y="447040"/>
                  </a:lnTo>
                  <a:lnTo>
                    <a:pt x="126238" y="444500"/>
                  </a:lnTo>
                  <a:lnTo>
                    <a:pt x="127533" y="443230"/>
                  </a:lnTo>
                  <a:lnTo>
                    <a:pt x="132308" y="440690"/>
                  </a:lnTo>
                  <a:lnTo>
                    <a:pt x="135128" y="443230"/>
                  </a:lnTo>
                  <a:lnTo>
                    <a:pt x="136791" y="448310"/>
                  </a:lnTo>
                  <a:lnTo>
                    <a:pt x="136791" y="445071"/>
                  </a:lnTo>
                  <a:lnTo>
                    <a:pt x="136004" y="444500"/>
                  </a:lnTo>
                  <a:lnTo>
                    <a:pt x="135356" y="440690"/>
                  </a:lnTo>
                  <a:lnTo>
                    <a:pt x="136575" y="439420"/>
                  </a:lnTo>
                  <a:lnTo>
                    <a:pt x="140246" y="438150"/>
                  </a:lnTo>
                  <a:lnTo>
                    <a:pt x="141998" y="439420"/>
                  </a:lnTo>
                  <a:lnTo>
                    <a:pt x="142316" y="440690"/>
                  </a:lnTo>
                  <a:lnTo>
                    <a:pt x="142646" y="443230"/>
                  </a:lnTo>
                  <a:lnTo>
                    <a:pt x="142646" y="306120"/>
                  </a:lnTo>
                  <a:lnTo>
                    <a:pt x="141973" y="307340"/>
                  </a:lnTo>
                  <a:lnTo>
                    <a:pt x="139903" y="307759"/>
                  </a:lnTo>
                  <a:lnTo>
                    <a:pt x="139903" y="421640"/>
                  </a:lnTo>
                  <a:lnTo>
                    <a:pt x="138480" y="422910"/>
                  </a:lnTo>
                  <a:lnTo>
                    <a:pt x="134747" y="422910"/>
                  </a:lnTo>
                  <a:lnTo>
                    <a:pt x="133489" y="421906"/>
                  </a:lnTo>
                  <a:lnTo>
                    <a:pt x="133489" y="426720"/>
                  </a:lnTo>
                  <a:lnTo>
                    <a:pt x="132499" y="427990"/>
                  </a:lnTo>
                  <a:lnTo>
                    <a:pt x="130721" y="429260"/>
                  </a:lnTo>
                  <a:lnTo>
                    <a:pt x="128943" y="429260"/>
                  </a:lnTo>
                  <a:lnTo>
                    <a:pt x="127050" y="427990"/>
                  </a:lnTo>
                  <a:lnTo>
                    <a:pt x="125933" y="425450"/>
                  </a:lnTo>
                  <a:lnTo>
                    <a:pt x="126923" y="422910"/>
                  </a:lnTo>
                  <a:lnTo>
                    <a:pt x="130479" y="421640"/>
                  </a:lnTo>
                  <a:lnTo>
                    <a:pt x="132372" y="422910"/>
                  </a:lnTo>
                  <a:lnTo>
                    <a:pt x="133489" y="426720"/>
                  </a:lnTo>
                  <a:lnTo>
                    <a:pt x="133489" y="421906"/>
                  </a:lnTo>
                  <a:lnTo>
                    <a:pt x="133172" y="421640"/>
                  </a:lnTo>
                  <a:lnTo>
                    <a:pt x="133045" y="419100"/>
                  </a:lnTo>
                  <a:lnTo>
                    <a:pt x="132981" y="417830"/>
                  </a:lnTo>
                  <a:lnTo>
                    <a:pt x="134416" y="416560"/>
                  </a:lnTo>
                  <a:lnTo>
                    <a:pt x="138137" y="416560"/>
                  </a:lnTo>
                  <a:lnTo>
                    <a:pt x="139725" y="417830"/>
                  </a:lnTo>
                  <a:lnTo>
                    <a:pt x="139903" y="421640"/>
                  </a:lnTo>
                  <a:lnTo>
                    <a:pt x="139903" y="307759"/>
                  </a:lnTo>
                  <a:lnTo>
                    <a:pt x="132905" y="309168"/>
                  </a:lnTo>
                  <a:lnTo>
                    <a:pt x="132905" y="412750"/>
                  </a:lnTo>
                  <a:lnTo>
                    <a:pt x="131495" y="415290"/>
                  </a:lnTo>
                  <a:lnTo>
                    <a:pt x="127787" y="415290"/>
                  </a:lnTo>
                  <a:lnTo>
                    <a:pt x="126174" y="414020"/>
                  </a:lnTo>
                  <a:lnTo>
                    <a:pt x="125971" y="410908"/>
                  </a:lnTo>
                  <a:lnTo>
                    <a:pt x="125222" y="412750"/>
                  </a:lnTo>
                  <a:lnTo>
                    <a:pt x="121653" y="414020"/>
                  </a:lnTo>
                  <a:lnTo>
                    <a:pt x="120611" y="413321"/>
                  </a:lnTo>
                  <a:lnTo>
                    <a:pt x="120611" y="424180"/>
                  </a:lnTo>
                  <a:lnTo>
                    <a:pt x="119380" y="425450"/>
                  </a:lnTo>
                  <a:lnTo>
                    <a:pt x="115709" y="426720"/>
                  </a:lnTo>
                  <a:lnTo>
                    <a:pt x="113957" y="425450"/>
                  </a:lnTo>
                  <a:lnTo>
                    <a:pt x="113309" y="421640"/>
                  </a:lnTo>
                  <a:lnTo>
                    <a:pt x="114541" y="420370"/>
                  </a:lnTo>
                  <a:lnTo>
                    <a:pt x="116370" y="420370"/>
                  </a:lnTo>
                  <a:lnTo>
                    <a:pt x="118211" y="419100"/>
                  </a:lnTo>
                  <a:lnTo>
                    <a:pt x="119951" y="420370"/>
                  </a:lnTo>
                  <a:lnTo>
                    <a:pt x="120611" y="424180"/>
                  </a:lnTo>
                  <a:lnTo>
                    <a:pt x="120611" y="413321"/>
                  </a:lnTo>
                  <a:lnTo>
                    <a:pt x="119773" y="412750"/>
                  </a:lnTo>
                  <a:lnTo>
                    <a:pt x="118732" y="408940"/>
                  </a:lnTo>
                  <a:lnTo>
                    <a:pt x="119761" y="407670"/>
                  </a:lnTo>
                  <a:lnTo>
                    <a:pt x="121551" y="406400"/>
                  </a:lnTo>
                  <a:lnTo>
                    <a:pt x="123329" y="406400"/>
                  </a:lnTo>
                  <a:lnTo>
                    <a:pt x="125209" y="407670"/>
                  </a:lnTo>
                  <a:lnTo>
                    <a:pt x="126111" y="409867"/>
                  </a:lnTo>
                  <a:lnTo>
                    <a:pt x="127317" y="407670"/>
                  </a:lnTo>
                  <a:lnTo>
                    <a:pt x="131038" y="407670"/>
                  </a:lnTo>
                  <a:lnTo>
                    <a:pt x="132651" y="408940"/>
                  </a:lnTo>
                  <a:lnTo>
                    <a:pt x="132905" y="412750"/>
                  </a:lnTo>
                  <a:lnTo>
                    <a:pt x="132905" y="309168"/>
                  </a:lnTo>
                  <a:lnTo>
                    <a:pt x="110972" y="313563"/>
                  </a:lnTo>
                  <a:lnTo>
                    <a:pt x="110972" y="439420"/>
                  </a:lnTo>
                  <a:lnTo>
                    <a:pt x="110007" y="441960"/>
                  </a:lnTo>
                  <a:lnTo>
                    <a:pt x="108165" y="441960"/>
                  </a:lnTo>
                  <a:lnTo>
                    <a:pt x="108775" y="443230"/>
                  </a:lnTo>
                  <a:lnTo>
                    <a:pt x="109283" y="443230"/>
                  </a:lnTo>
                  <a:lnTo>
                    <a:pt x="110312" y="447040"/>
                  </a:lnTo>
                  <a:lnTo>
                    <a:pt x="108788" y="449580"/>
                  </a:lnTo>
                  <a:lnTo>
                    <a:pt x="103454" y="452120"/>
                  </a:lnTo>
                  <a:lnTo>
                    <a:pt x="100672" y="449580"/>
                  </a:lnTo>
                  <a:lnTo>
                    <a:pt x="100431" y="448754"/>
                  </a:lnTo>
                  <a:lnTo>
                    <a:pt x="100431" y="462280"/>
                  </a:lnTo>
                  <a:lnTo>
                    <a:pt x="98044" y="466090"/>
                  </a:lnTo>
                  <a:lnTo>
                    <a:pt x="94157" y="466090"/>
                  </a:lnTo>
                  <a:lnTo>
                    <a:pt x="94665" y="467360"/>
                  </a:lnTo>
                  <a:lnTo>
                    <a:pt x="95046" y="467360"/>
                  </a:lnTo>
                  <a:lnTo>
                    <a:pt x="95237" y="471170"/>
                  </a:lnTo>
                  <a:lnTo>
                    <a:pt x="93103" y="473710"/>
                  </a:lnTo>
                  <a:lnTo>
                    <a:pt x="88201" y="473710"/>
                  </a:lnTo>
                  <a:lnTo>
                    <a:pt x="86347" y="472440"/>
                  </a:lnTo>
                  <a:lnTo>
                    <a:pt x="85521" y="471170"/>
                  </a:lnTo>
                  <a:lnTo>
                    <a:pt x="84950" y="472440"/>
                  </a:lnTo>
                  <a:lnTo>
                    <a:pt x="83464" y="474980"/>
                  </a:lnTo>
                  <a:lnTo>
                    <a:pt x="78206" y="476250"/>
                  </a:lnTo>
                  <a:lnTo>
                    <a:pt x="74841" y="473710"/>
                  </a:lnTo>
                  <a:lnTo>
                    <a:pt x="73088" y="468630"/>
                  </a:lnTo>
                  <a:lnTo>
                    <a:pt x="73952" y="466090"/>
                  </a:lnTo>
                  <a:lnTo>
                    <a:pt x="74383" y="464820"/>
                  </a:lnTo>
                  <a:lnTo>
                    <a:pt x="76860" y="463550"/>
                  </a:lnTo>
                  <a:lnTo>
                    <a:pt x="76530" y="463550"/>
                  </a:lnTo>
                  <a:lnTo>
                    <a:pt x="76238" y="462280"/>
                  </a:lnTo>
                  <a:lnTo>
                    <a:pt x="75641" y="461010"/>
                  </a:lnTo>
                  <a:lnTo>
                    <a:pt x="75666" y="459740"/>
                  </a:lnTo>
                  <a:lnTo>
                    <a:pt x="76034" y="458470"/>
                  </a:lnTo>
                  <a:lnTo>
                    <a:pt x="73761" y="458470"/>
                  </a:lnTo>
                  <a:lnTo>
                    <a:pt x="71805" y="457200"/>
                  </a:lnTo>
                  <a:lnTo>
                    <a:pt x="70739" y="454660"/>
                  </a:lnTo>
                  <a:lnTo>
                    <a:pt x="69761" y="455930"/>
                  </a:lnTo>
                  <a:lnTo>
                    <a:pt x="68313" y="457200"/>
                  </a:lnTo>
                  <a:lnTo>
                    <a:pt x="66573" y="457200"/>
                  </a:lnTo>
                  <a:lnTo>
                    <a:pt x="65646" y="458470"/>
                  </a:lnTo>
                  <a:lnTo>
                    <a:pt x="64744" y="458470"/>
                  </a:lnTo>
                  <a:lnTo>
                    <a:pt x="63881" y="457200"/>
                  </a:lnTo>
                  <a:lnTo>
                    <a:pt x="63690" y="459740"/>
                  </a:lnTo>
                  <a:lnTo>
                    <a:pt x="62090" y="462280"/>
                  </a:lnTo>
                  <a:lnTo>
                    <a:pt x="56476" y="463550"/>
                  </a:lnTo>
                  <a:lnTo>
                    <a:pt x="53073" y="462280"/>
                  </a:lnTo>
                  <a:lnTo>
                    <a:pt x="51955" y="458470"/>
                  </a:lnTo>
                  <a:lnTo>
                    <a:pt x="51828" y="457200"/>
                  </a:lnTo>
                  <a:lnTo>
                    <a:pt x="51244" y="458470"/>
                  </a:lnTo>
                  <a:lnTo>
                    <a:pt x="50901" y="458470"/>
                  </a:lnTo>
                  <a:lnTo>
                    <a:pt x="51447" y="459740"/>
                  </a:lnTo>
                  <a:lnTo>
                    <a:pt x="51498" y="462280"/>
                  </a:lnTo>
                  <a:lnTo>
                    <a:pt x="50012" y="463550"/>
                  </a:lnTo>
                  <a:lnTo>
                    <a:pt x="46291" y="463550"/>
                  </a:lnTo>
                  <a:lnTo>
                    <a:pt x="44754" y="462280"/>
                  </a:lnTo>
                  <a:lnTo>
                    <a:pt x="44691" y="458470"/>
                  </a:lnTo>
                  <a:lnTo>
                    <a:pt x="46177" y="457200"/>
                  </a:lnTo>
                  <a:lnTo>
                    <a:pt x="47193" y="457200"/>
                  </a:lnTo>
                  <a:lnTo>
                    <a:pt x="46355" y="455930"/>
                  </a:lnTo>
                  <a:lnTo>
                    <a:pt x="45224" y="452120"/>
                  </a:lnTo>
                  <a:lnTo>
                    <a:pt x="46748" y="449580"/>
                  </a:lnTo>
                  <a:lnTo>
                    <a:pt x="52070" y="447040"/>
                  </a:lnTo>
                  <a:lnTo>
                    <a:pt x="48323" y="447040"/>
                  </a:lnTo>
                  <a:lnTo>
                    <a:pt x="47498" y="445770"/>
                  </a:lnTo>
                  <a:lnTo>
                    <a:pt x="46977" y="448310"/>
                  </a:lnTo>
                  <a:lnTo>
                    <a:pt x="45123" y="450850"/>
                  </a:lnTo>
                  <a:lnTo>
                    <a:pt x="39344" y="452120"/>
                  </a:lnTo>
                  <a:lnTo>
                    <a:pt x="36195" y="449580"/>
                  </a:lnTo>
                  <a:lnTo>
                    <a:pt x="35991" y="448310"/>
                  </a:lnTo>
                  <a:lnTo>
                    <a:pt x="35788" y="447040"/>
                  </a:lnTo>
                  <a:lnTo>
                    <a:pt x="35572" y="445770"/>
                  </a:lnTo>
                  <a:lnTo>
                    <a:pt x="33362" y="445770"/>
                  </a:lnTo>
                  <a:lnTo>
                    <a:pt x="32626" y="444500"/>
                  </a:lnTo>
                  <a:lnTo>
                    <a:pt x="32004" y="445770"/>
                  </a:lnTo>
                  <a:lnTo>
                    <a:pt x="31191" y="445770"/>
                  </a:lnTo>
                  <a:lnTo>
                    <a:pt x="27457" y="447040"/>
                  </a:lnTo>
                  <a:lnTo>
                    <a:pt x="27012" y="446849"/>
                  </a:lnTo>
                  <a:lnTo>
                    <a:pt x="27012" y="453390"/>
                  </a:lnTo>
                  <a:lnTo>
                    <a:pt x="25615" y="455930"/>
                  </a:lnTo>
                  <a:lnTo>
                    <a:pt x="21894" y="455930"/>
                  </a:lnTo>
                  <a:lnTo>
                    <a:pt x="20281" y="454660"/>
                  </a:lnTo>
                  <a:lnTo>
                    <a:pt x="20027" y="450850"/>
                  </a:lnTo>
                  <a:lnTo>
                    <a:pt x="21437" y="449580"/>
                  </a:lnTo>
                  <a:lnTo>
                    <a:pt x="23291" y="449580"/>
                  </a:lnTo>
                  <a:lnTo>
                    <a:pt x="25146" y="448310"/>
                  </a:lnTo>
                  <a:lnTo>
                    <a:pt x="26758" y="450850"/>
                  </a:lnTo>
                  <a:lnTo>
                    <a:pt x="27012" y="453390"/>
                  </a:lnTo>
                  <a:lnTo>
                    <a:pt x="27012" y="446849"/>
                  </a:lnTo>
                  <a:lnTo>
                    <a:pt x="24650" y="445770"/>
                  </a:lnTo>
                  <a:lnTo>
                    <a:pt x="23837" y="443230"/>
                  </a:lnTo>
                  <a:lnTo>
                    <a:pt x="23012" y="440690"/>
                  </a:lnTo>
                  <a:lnTo>
                    <a:pt x="24345" y="438150"/>
                  </a:lnTo>
                  <a:lnTo>
                    <a:pt x="26746" y="436880"/>
                  </a:lnTo>
                  <a:lnTo>
                    <a:pt x="23622" y="436880"/>
                  </a:lnTo>
                  <a:lnTo>
                    <a:pt x="21056" y="434340"/>
                  </a:lnTo>
                  <a:lnTo>
                    <a:pt x="20726" y="427990"/>
                  </a:lnTo>
                  <a:lnTo>
                    <a:pt x="23304" y="425450"/>
                  </a:lnTo>
                  <a:lnTo>
                    <a:pt x="29984" y="425450"/>
                  </a:lnTo>
                  <a:lnTo>
                    <a:pt x="32829" y="427990"/>
                  </a:lnTo>
                  <a:lnTo>
                    <a:pt x="33134" y="433070"/>
                  </a:lnTo>
                  <a:lnTo>
                    <a:pt x="31483" y="435610"/>
                  </a:lnTo>
                  <a:lnTo>
                    <a:pt x="29108" y="436880"/>
                  </a:lnTo>
                  <a:lnTo>
                    <a:pt x="30822" y="436880"/>
                  </a:lnTo>
                  <a:lnTo>
                    <a:pt x="32283" y="438150"/>
                  </a:lnTo>
                  <a:lnTo>
                    <a:pt x="33058" y="439420"/>
                  </a:lnTo>
                  <a:lnTo>
                    <a:pt x="33705" y="439420"/>
                  </a:lnTo>
                  <a:lnTo>
                    <a:pt x="35560" y="438150"/>
                  </a:lnTo>
                  <a:lnTo>
                    <a:pt x="37033" y="439420"/>
                  </a:lnTo>
                  <a:lnTo>
                    <a:pt x="37820" y="440690"/>
                  </a:lnTo>
                  <a:lnTo>
                    <a:pt x="38595" y="439420"/>
                  </a:lnTo>
                  <a:lnTo>
                    <a:pt x="43319" y="439420"/>
                  </a:lnTo>
                  <a:lnTo>
                    <a:pt x="43497" y="438150"/>
                  </a:lnTo>
                  <a:lnTo>
                    <a:pt x="43662" y="436880"/>
                  </a:lnTo>
                  <a:lnTo>
                    <a:pt x="45212" y="435610"/>
                  </a:lnTo>
                  <a:lnTo>
                    <a:pt x="47332" y="434340"/>
                  </a:lnTo>
                  <a:lnTo>
                    <a:pt x="47320" y="431800"/>
                  </a:lnTo>
                  <a:lnTo>
                    <a:pt x="48615" y="430530"/>
                  </a:lnTo>
                  <a:lnTo>
                    <a:pt x="53416" y="427990"/>
                  </a:lnTo>
                  <a:lnTo>
                    <a:pt x="56235" y="430530"/>
                  </a:lnTo>
                  <a:lnTo>
                    <a:pt x="57645" y="434340"/>
                  </a:lnTo>
                  <a:lnTo>
                    <a:pt x="57061" y="436880"/>
                  </a:lnTo>
                  <a:lnTo>
                    <a:pt x="55829" y="438150"/>
                  </a:lnTo>
                  <a:lnTo>
                    <a:pt x="56146" y="438150"/>
                  </a:lnTo>
                  <a:lnTo>
                    <a:pt x="56349" y="439420"/>
                  </a:lnTo>
                  <a:lnTo>
                    <a:pt x="56565" y="443230"/>
                  </a:lnTo>
                  <a:lnTo>
                    <a:pt x="53784" y="447040"/>
                  </a:lnTo>
                  <a:lnTo>
                    <a:pt x="52070" y="447040"/>
                  </a:lnTo>
                  <a:lnTo>
                    <a:pt x="54851" y="449580"/>
                  </a:lnTo>
                  <a:lnTo>
                    <a:pt x="55638" y="452120"/>
                  </a:lnTo>
                  <a:lnTo>
                    <a:pt x="55892" y="450850"/>
                  </a:lnTo>
                  <a:lnTo>
                    <a:pt x="58864" y="450850"/>
                  </a:lnTo>
                  <a:lnTo>
                    <a:pt x="58902" y="448310"/>
                  </a:lnTo>
                  <a:lnTo>
                    <a:pt x="61125" y="445770"/>
                  </a:lnTo>
                  <a:lnTo>
                    <a:pt x="65455" y="444500"/>
                  </a:lnTo>
                  <a:lnTo>
                    <a:pt x="66598" y="444500"/>
                  </a:lnTo>
                  <a:lnTo>
                    <a:pt x="67627" y="445770"/>
                  </a:lnTo>
                  <a:lnTo>
                    <a:pt x="67779" y="444500"/>
                  </a:lnTo>
                  <a:lnTo>
                    <a:pt x="67919" y="443230"/>
                  </a:lnTo>
                  <a:lnTo>
                    <a:pt x="69100" y="441960"/>
                  </a:lnTo>
                  <a:lnTo>
                    <a:pt x="72440" y="441960"/>
                  </a:lnTo>
                  <a:lnTo>
                    <a:pt x="75907" y="440690"/>
                  </a:lnTo>
                  <a:lnTo>
                    <a:pt x="78701" y="441960"/>
                  </a:lnTo>
                  <a:lnTo>
                    <a:pt x="79629" y="445770"/>
                  </a:lnTo>
                  <a:lnTo>
                    <a:pt x="81534" y="447040"/>
                  </a:lnTo>
                  <a:lnTo>
                    <a:pt x="82892" y="449580"/>
                  </a:lnTo>
                  <a:lnTo>
                    <a:pt x="82969" y="450850"/>
                  </a:lnTo>
                  <a:lnTo>
                    <a:pt x="82931" y="453390"/>
                  </a:lnTo>
                  <a:lnTo>
                    <a:pt x="84442" y="453390"/>
                  </a:lnTo>
                  <a:lnTo>
                    <a:pt x="86042" y="454660"/>
                  </a:lnTo>
                  <a:lnTo>
                    <a:pt x="87185" y="455930"/>
                  </a:lnTo>
                  <a:lnTo>
                    <a:pt x="87630" y="455930"/>
                  </a:lnTo>
                  <a:lnTo>
                    <a:pt x="88569" y="454660"/>
                  </a:lnTo>
                  <a:lnTo>
                    <a:pt x="90170" y="453390"/>
                  </a:lnTo>
                  <a:lnTo>
                    <a:pt x="97536" y="453390"/>
                  </a:lnTo>
                  <a:lnTo>
                    <a:pt x="99085" y="454660"/>
                  </a:lnTo>
                  <a:lnTo>
                    <a:pt x="99072" y="455930"/>
                  </a:lnTo>
                  <a:lnTo>
                    <a:pt x="99402" y="457200"/>
                  </a:lnTo>
                  <a:lnTo>
                    <a:pt x="99669" y="457200"/>
                  </a:lnTo>
                  <a:lnTo>
                    <a:pt x="100431" y="462280"/>
                  </a:lnTo>
                  <a:lnTo>
                    <a:pt x="100431" y="448754"/>
                  </a:lnTo>
                  <a:lnTo>
                    <a:pt x="99568" y="445770"/>
                  </a:lnTo>
                  <a:lnTo>
                    <a:pt x="99720" y="445770"/>
                  </a:lnTo>
                  <a:lnTo>
                    <a:pt x="100126" y="444500"/>
                  </a:lnTo>
                  <a:lnTo>
                    <a:pt x="97828" y="444500"/>
                  </a:lnTo>
                  <a:lnTo>
                    <a:pt x="95999" y="441960"/>
                  </a:lnTo>
                  <a:lnTo>
                    <a:pt x="95631" y="440690"/>
                  </a:lnTo>
                  <a:lnTo>
                    <a:pt x="94665" y="439420"/>
                  </a:lnTo>
                  <a:lnTo>
                    <a:pt x="93954" y="438150"/>
                  </a:lnTo>
                  <a:lnTo>
                    <a:pt x="93865" y="436880"/>
                  </a:lnTo>
                  <a:lnTo>
                    <a:pt x="92811" y="436880"/>
                  </a:lnTo>
                  <a:lnTo>
                    <a:pt x="90030" y="438150"/>
                  </a:lnTo>
                  <a:lnTo>
                    <a:pt x="88036" y="436880"/>
                  </a:lnTo>
                  <a:lnTo>
                    <a:pt x="86995" y="435610"/>
                  </a:lnTo>
                  <a:lnTo>
                    <a:pt x="86474" y="436880"/>
                  </a:lnTo>
                  <a:lnTo>
                    <a:pt x="85407" y="438150"/>
                  </a:lnTo>
                  <a:lnTo>
                    <a:pt x="81203" y="439420"/>
                  </a:lnTo>
                  <a:lnTo>
                    <a:pt x="78384" y="438150"/>
                  </a:lnTo>
                  <a:lnTo>
                    <a:pt x="76873" y="433070"/>
                  </a:lnTo>
                  <a:lnTo>
                    <a:pt x="77317" y="431800"/>
                  </a:lnTo>
                  <a:lnTo>
                    <a:pt x="77774" y="430530"/>
                  </a:lnTo>
                  <a:lnTo>
                    <a:pt x="79565" y="429260"/>
                  </a:lnTo>
                  <a:lnTo>
                    <a:pt x="78587" y="429260"/>
                  </a:lnTo>
                  <a:lnTo>
                    <a:pt x="75996" y="430530"/>
                  </a:lnTo>
                  <a:lnTo>
                    <a:pt x="74168" y="429260"/>
                  </a:lnTo>
                  <a:lnTo>
                    <a:pt x="73304" y="426720"/>
                  </a:lnTo>
                  <a:lnTo>
                    <a:pt x="72605" y="427990"/>
                  </a:lnTo>
                  <a:lnTo>
                    <a:pt x="71399" y="429260"/>
                  </a:lnTo>
                  <a:lnTo>
                    <a:pt x="67106" y="430530"/>
                  </a:lnTo>
                  <a:lnTo>
                    <a:pt x="64503" y="427990"/>
                  </a:lnTo>
                  <a:lnTo>
                    <a:pt x="63779" y="424180"/>
                  </a:lnTo>
                  <a:lnTo>
                    <a:pt x="63525" y="422910"/>
                  </a:lnTo>
                  <a:lnTo>
                    <a:pt x="65354" y="420370"/>
                  </a:lnTo>
                  <a:lnTo>
                    <a:pt x="68084" y="420370"/>
                  </a:lnTo>
                  <a:lnTo>
                    <a:pt x="70345" y="419100"/>
                  </a:lnTo>
                  <a:lnTo>
                    <a:pt x="72453" y="420370"/>
                  </a:lnTo>
                  <a:lnTo>
                    <a:pt x="73406" y="422910"/>
                  </a:lnTo>
                  <a:lnTo>
                    <a:pt x="73723" y="421640"/>
                  </a:lnTo>
                  <a:lnTo>
                    <a:pt x="74701" y="421640"/>
                  </a:lnTo>
                  <a:lnTo>
                    <a:pt x="74968" y="419100"/>
                  </a:lnTo>
                  <a:lnTo>
                    <a:pt x="76149" y="417830"/>
                  </a:lnTo>
                  <a:lnTo>
                    <a:pt x="79540" y="417830"/>
                  </a:lnTo>
                  <a:lnTo>
                    <a:pt x="81102" y="419100"/>
                  </a:lnTo>
                  <a:lnTo>
                    <a:pt x="81292" y="421640"/>
                  </a:lnTo>
                  <a:lnTo>
                    <a:pt x="82156" y="421640"/>
                  </a:lnTo>
                  <a:lnTo>
                    <a:pt x="82740" y="422910"/>
                  </a:lnTo>
                  <a:lnTo>
                    <a:pt x="82905" y="426720"/>
                  </a:lnTo>
                  <a:lnTo>
                    <a:pt x="81978" y="427990"/>
                  </a:lnTo>
                  <a:lnTo>
                    <a:pt x="80594" y="429260"/>
                  </a:lnTo>
                  <a:lnTo>
                    <a:pt x="80746" y="429260"/>
                  </a:lnTo>
                  <a:lnTo>
                    <a:pt x="83096" y="427990"/>
                  </a:lnTo>
                  <a:lnTo>
                    <a:pt x="85407" y="429260"/>
                  </a:lnTo>
                  <a:lnTo>
                    <a:pt x="86575" y="430530"/>
                  </a:lnTo>
                  <a:lnTo>
                    <a:pt x="87147" y="429260"/>
                  </a:lnTo>
                  <a:lnTo>
                    <a:pt x="88531" y="427990"/>
                  </a:lnTo>
                  <a:lnTo>
                    <a:pt x="93116" y="426720"/>
                  </a:lnTo>
                  <a:lnTo>
                    <a:pt x="95732" y="429260"/>
                  </a:lnTo>
                  <a:lnTo>
                    <a:pt x="96240" y="432333"/>
                  </a:lnTo>
                  <a:lnTo>
                    <a:pt x="96202" y="433070"/>
                  </a:lnTo>
                  <a:lnTo>
                    <a:pt x="95910" y="434340"/>
                  </a:lnTo>
                  <a:lnTo>
                    <a:pt x="100977" y="434340"/>
                  </a:lnTo>
                  <a:lnTo>
                    <a:pt x="100672" y="433070"/>
                  </a:lnTo>
                  <a:lnTo>
                    <a:pt x="100634" y="430530"/>
                  </a:lnTo>
                  <a:lnTo>
                    <a:pt x="102120" y="429260"/>
                  </a:lnTo>
                  <a:lnTo>
                    <a:pt x="105841" y="429260"/>
                  </a:lnTo>
                  <a:lnTo>
                    <a:pt x="107378" y="430530"/>
                  </a:lnTo>
                  <a:lnTo>
                    <a:pt x="107327" y="433070"/>
                  </a:lnTo>
                  <a:lnTo>
                    <a:pt x="107162" y="434340"/>
                  </a:lnTo>
                  <a:lnTo>
                    <a:pt x="108585" y="434340"/>
                  </a:lnTo>
                  <a:lnTo>
                    <a:pt x="109791" y="435610"/>
                  </a:lnTo>
                  <a:lnTo>
                    <a:pt x="110972" y="439420"/>
                  </a:lnTo>
                  <a:lnTo>
                    <a:pt x="110972" y="313563"/>
                  </a:lnTo>
                  <a:lnTo>
                    <a:pt x="107950" y="314172"/>
                  </a:lnTo>
                  <a:lnTo>
                    <a:pt x="107950" y="420370"/>
                  </a:lnTo>
                  <a:lnTo>
                    <a:pt x="106514" y="421640"/>
                  </a:lnTo>
                  <a:lnTo>
                    <a:pt x="102793" y="421640"/>
                  </a:lnTo>
                  <a:lnTo>
                    <a:pt x="101206" y="420370"/>
                  </a:lnTo>
                  <a:lnTo>
                    <a:pt x="101079" y="417830"/>
                  </a:lnTo>
                  <a:lnTo>
                    <a:pt x="101015" y="416560"/>
                  </a:lnTo>
                  <a:lnTo>
                    <a:pt x="102450" y="415290"/>
                  </a:lnTo>
                  <a:lnTo>
                    <a:pt x="106172" y="415290"/>
                  </a:lnTo>
                  <a:lnTo>
                    <a:pt x="107759" y="416560"/>
                  </a:lnTo>
                  <a:lnTo>
                    <a:pt x="107848" y="417830"/>
                  </a:lnTo>
                  <a:lnTo>
                    <a:pt x="107950" y="420370"/>
                  </a:lnTo>
                  <a:lnTo>
                    <a:pt x="107950" y="314172"/>
                  </a:lnTo>
                  <a:lnTo>
                    <a:pt x="104000" y="314960"/>
                  </a:lnTo>
                  <a:lnTo>
                    <a:pt x="103098" y="315404"/>
                  </a:lnTo>
                  <a:lnTo>
                    <a:pt x="103098" y="397510"/>
                  </a:lnTo>
                  <a:lnTo>
                    <a:pt x="102108" y="400050"/>
                  </a:lnTo>
                  <a:lnTo>
                    <a:pt x="98552" y="401320"/>
                  </a:lnTo>
                  <a:lnTo>
                    <a:pt x="96659" y="400050"/>
                  </a:lnTo>
                  <a:lnTo>
                    <a:pt x="95542" y="396240"/>
                  </a:lnTo>
                  <a:lnTo>
                    <a:pt x="96532" y="394970"/>
                  </a:lnTo>
                  <a:lnTo>
                    <a:pt x="98310" y="393700"/>
                  </a:lnTo>
                  <a:lnTo>
                    <a:pt x="101981" y="393700"/>
                  </a:lnTo>
                  <a:lnTo>
                    <a:pt x="103098" y="397510"/>
                  </a:lnTo>
                  <a:lnTo>
                    <a:pt x="103098" y="315404"/>
                  </a:lnTo>
                  <a:lnTo>
                    <a:pt x="94221" y="319722"/>
                  </a:lnTo>
                  <a:lnTo>
                    <a:pt x="94221" y="392430"/>
                  </a:lnTo>
                  <a:lnTo>
                    <a:pt x="93002" y="393700"/>
                  </a:lnTo>
                  <a:lnTo>
                    <a:pt x="88607" y="393700"/>
                  </a:lnTo>
                  <a:lnTo>
                    <a:pt x="88607" y="397510"/>
                  </a:lnTo>
                  <a:lnTo>
                    <a:pt x="87579" y="398780"/>
                  </a:lnTo>
                  <a:lnTo>
                    <a:pt x="85788" y="398780"/>
                  </a:lnTo>
                  <a:lnTo>
                    <a:pt x="83997" y="400050"/>
                  </a:lnTo>
                  <a:lnTo>
                    <a:pt x="82130" y="398780"/>
                  </a:lnTo>
                  <a:lnTo>
                    <a:pt x="81076" y="394970"/>
                  </a:lnTo>
                  <a:lnTo>
                    <a:pt x="82105" y="393700"/>
                  </a:lnTo>
                  <a:lnTo>
                    <a:pt x="85686" y="392430"/>
                  </a:lnTo>
                  <a:lnTo>
                    <a:pt x="87553" y="393700"/>
                  </a:lnTo>
                  <a:lnTo>
                    <a:pt x="88607" y="397510"/>
                  </a:lnTo>
                  <a:lnTo>
                    <a:pt x="88607" y="393700"/>
                  </a:lnTo>
                  <a:lnTo>
                    <a:pt x="87579" y="393700"/>
                  </a:lnTo>
                  <a:lnTo>
                    <a:pt x="87363" y="392430"/>
                  </a:lnTo>
                  <a:lnTo>
                    <a:pt x="86931" y="389890"/>
                  </a:lnTo>
                  <a:lnTo>
                    <a:pt x="88163" y="387350"/>
                  </a:lnTo>
                  <a:lnTo>
                    <a:pt x="91821" y="387350"/>
                  </a:lnTo>
                  <a:lnTo>
                    <a:pt x="93573" y="388620"/>
                  </a:lnTo>
                  <a:lnTo>
                    <a:pt x="94221" y="392430"/>
                  </a:lnTo>
                  <a:lnTo>
                    <a:pt x="94221" y="319722"/>
                  </a:lnTo>
                  <a:lnTo>
                    <a:pt x="85826" y="323811"/>
                  </a:lnTo>
                  <a:lnTo>
                    <a:pt x="85826" y="384810"/>
                  </a:lnTo>
                  <a:lnTo>
                    <a:pt x="84391" y="386080"/>
                  </a:lnTo>
                  <a:lnTo>
                    <a:pt x="80670" y="386080"/>
                  </a:lnTo>
                  <a:lnTo>
                    <a:pt x="79095" y="384810"/>
                  </a:lnTo>
                  <a:lnTo>
                    <a:pt x="78905" y="381000"/>
                  </a:lnTo>
                  <a:lnTo>
                    <a:pt x="80327" y="379730"/>
                  </a:lnTo>
                  <a:lnTo>
                    <a:pt x="84061" y="379730"/>
                  </a:lnTo>
                  <a:lnTo>
                    <a:pt x="85636" y="381000"/>
                  </a:lnTo>
                  <a:lnTo>
                    <a:pt x="85826" y="384810"/>
                  </a:lnTo>
                  <a:lnTo>
                    <a:pt x="85826" y="323811"/>
                  </a:lnTo>
                  <a:lnTo>
                    <a:pt x="70078" y="331470"/>
                  </a:lnTo>
                  <a:lnTo>
                    <a:pt x="65151" y="335635"/>
                  </a:lnTo>
                  <a:lnTo>
                    <a:pt x="65151" y="384810"/>
                  </a:lnTo>
                  <a:lnTo>
                    <a:pt x="64173" y="386080"/>
                  </a:lnTo>
                  <a:lnTo>
                    <a:pt x="62738" y="386600"/>
                  </a:lnTo>
                  <a:lnTo>
                    <a:pt x="62738" y="429260"/>
                  </a:lnTo>
                  <a:lnTo>
                    <a:pt x="61709" y="430530"/>
                  </a:lnTo>
                  <a:lnTo>
                    <a:pt x="58127" y="431800"/>
                  </a:lnTo>
                  <a:lnTo>
                    <a:pt x="56261" y="430530"/>
                  </a:lnTo>
                  <a:lnTo>
                    <a:pt x="55219" y="427990"/>
                  </a:lnTo>
                  <a:lnTo>
                    <a:pt x="55727" y="426720"/>
                  </a:lnTo>
                  <a:lnTo>
                    <a:pt x="56235" y="425450"/>
                  </a:lnTo>
                  <a:lnTo>
                    <a:pt x="58026" y="425450"/>
                  </a:lnTo>
                  <a:lnTo>
                    <a:pt x="59817" y="424180"/>
                  </a:lnTo>
                  <a:lnTo>
                    <a:pt x="61683" y="425450"/>
                  </a:lnTo>
                  <a:lnTo>
                    <a:pt x="62738" y="429260"/>
                  </a:lnTo>
                  <a:lnTo>
                    <a:pt x="62738" y="386600"/>
                  </a:lnTo>
                  <a:lnTo>
                    <a:pt x="61798" y="386930"/>
                  </a:lnTo>
                  <a:lnTo>
                    <a:pt x="61798" y="416560"/>
                  </a:lnTo>
                  <a:lnTo>
                    <a:pt x="59664" y="419100"/>
                  </a:lnTo>
                  <a:lnTo>
                    <a:pt x="54127" y="419100"/>
                  </a:lnTo>
                  <a:lnTo>
                    <a:pt x="51777" y="417830"/>
                  </a:lnTo>
                  <a:lnTo>
                    <a:pt x="51676" y="415290"/>
                  </a:lnTo>
                  <a:lnTo>
                    <a:pt x="51485" y="411480"/>
                  </a:lnTo>
                  <a:lnTo>
                    <a:pt x="53619" y="408940"/>
                  </a:lnTo>
                  <a:lnTo>
                    <a:pt x="59156" y="408940"/>
                  </a:lnTo>
                  <a:lnTo>
                    <a:pt x="61518" y="411480"/>
                  </a:lnTo>
                  <a:lnTo>
                    <a:pt x="61798" y="416560"/>
                  </a:lnTo>
                  <a:lnTo>
                    <a:pt x="61798" y="386930"/>
                  </a:lnTo>
                  <a:lnTo>
                    <a:pt x="60617" y="387350"/>
                  </a:lnTo>
                  <a:lnTo>
                    <a:pt x="58724" y="387350"/>
                  </a:lnTo>
                  <a:lnTo>
                    <a:pt x="57607" y="383540"/>
                  </a:lnTo>
                  <a:lnTo>
                    <a:pt x="58597" y="381000"/>
                  </a:lnTo>
                  <a:lnTo>
                    <a:pt x="60363" y="381000"/>
                  </a:lnTo>
                  <a:lnTo>
                    <a:pt x="62141" y="379730"/>
                  </a:lnTo>
                  <a:lnTo>
                    <a:pt x="64033" y="381000"/>
                  </a:lnTo>
                  <a:lnTo>
                    <a:pt x="65151" y="384810"/>
                  </a:lnTo>
                  <a:lnTo>
                    <a:pt x="65151" y="335635"/>
                  </a:lnTo>
                  <a:lnTo>
                    <a:pt x="58293" y="341414"/>
                  </a:lnTo>
                  <a:lnTo>
                    <a:pt x="58293" y="374650"/>
                  </a:lnTo>
                  <a:lnTo>
                    <a:pt x="57073" y="375920"/>
                  </a:lnTo>
                  <a:lnTo>
                    <a:pt x="53403" y="377190"/>
                  </a:lnTo>
                  <a:lnTo>
                    <a:pt x="51650" y="375920"/>
                  </a:lnTo>
                  <a:lnTo>
                    <a:pt x="51003" y="372110"/>
                  </a:lnTo>
                  <a:lnTo>
                    <a:pt x="52222" y="369570"/>
                  </a:lnTo>
                  <a:lnTo>
                    <a:pt x="55892" y="369570"/>
                  </a:lnTo>
                  <a:lnTo>
                    <a:pt x="57645" y="370840"/>
                  </a:lnTo>
                  <a:lnTo>
                    <a:pt x="57975" y="372110"/>
                  </a:lnTo>
                  <a:lnTo>
                    <a:pt x="58293" y="374650"/>
                  </a:lnTo>
                  <a:lnTo>
                    <a:pt x="58293" y="341414"/>
                  </a:lnTo>
                  <a:lnTo>
                    <a:pt x="52374" y="346405"/>
                  </a:lnTo>
                  <a:lnTo>
                    <a:pt x="52374" y="363232"/>
                  </a:lnTo>
                  <a:lnTo>
                    <a:pt x="50952" y="364490"/>
                  </a:lnTo>
                  <a:lnTo>
                    <a:pt x="47244" y="364490"/>
                  </a:lnTo>
                  <a:lnTo>
                    <a:pt x="45669" y="363232"/>
                  </a:lnTo>
                  <a:lnTo>
                    <a:pt x="45466" y="359410"/>
                  </a:lnTo>
                  <a:lnTo>
                    <a:pt x="46901" y="358140"/>
                  </a:lnTo>
                  <a:lnTo>
                    <a:pt x="50622" y="358140"/>
                  </a:lnTo>
                  <a:lnTo>
                    <a:pt x="52209" y="359410"/>
                  </a:lnTo>
                  <a:lnTo>
                    <a:pt x="52374" y="363232"/>
                  </a:lnTo>
                  <a:lnTo>
                    <a:pt x="52374" y="346405"/>
                  </a:lnTo>
                  <a:lnTo>
                    <a:pt x="44488" y="353047"/>
                  </a:lnTo>
                  <a:lnTo>
                    <a:pt x="44488" y="422910"/>
                  </a:lnTo>
                  <a:lnTo>
                    <a:pt x="42659" y="425450"/>
                  </a:lnTo>
                  <a:lnTo>
                    <a:pt x="37198" y="426720"/>
                  </a:lnTo>
                  <a:lnTo>
                    <a:pt x="34594" y="425450"/>
                  </a:lnTo>
                  <a:lnTo>
                    <a:pt x="33934" y="421640"/>
                  </a:lnTo>
                  <a:lnTo>
                    <a:pt x="34150" y="420370"/>
                  </a:lnTo>
                  <a:lnTo>
                    <a:pt x="34544" y="419100"/>
                  </a:lnTo>
                  <a:lnTo>
                    <a:pt x="33261" y="419100"/>
                  </a:lnTo>
                  <a:lnTo>
                    <a:pt x="32435" y="415290"/>
                  </a:lnTo>
                  <a:lnTo>
                    <a:pt x="33426" y="414020"/>
                  </a:lnTo>
                  <a:lnTo>
                    <a:pt x="35204" y="414020"/>
                  </a:lnTo>
                  <a:lnTo>
                    <a:pt x="36283" y="412750"/>
                  </a:lnTo>
                  <a:lnTo>
                    <a:pt x="37376" y="414020"/>
                  </a:lnTo>
                  <a:lnTo>
                    <a:pt x="39039" y="414020"/>
                  </a:lnTo>
                  <a:lnTo>
                    <a:pt x="39712" y="415290"/>
                  </a:lnTo>
                  <a:lnTo>
                    <a:pt x="40043" y="416560"/>
                  </a:lnTo>
                  <a:lnTo>
                    <a:pt x="42011" y="416560"/>
                  </a:lnTo>
                  <a:lnTo>
                    <a:pt x="43637" y="419100"/>
                  </a:lnTo>
                  <a:lnTo>
                    <a:pt x="44488" y="422910"/>
                  </a:lnTo>
                  <a:lnTo>
                    <a:pt x="44488" y="353047"/>
                  </a:lnTo>
                  <a:lnTo>
                    <a:pt x="41452" y="355600"/>
                  </a:lnTo>
                  <a:lnTo>
                    <a:pt x="32537" y="367398"/>
                  </a:lnTo>
                  <a:lnTo>
                    <a:pt x="32537" y="410210"/>
                  </a:lnTo>
                  <a:lnTo>
                    <a:pt x="30403" y="412750"/>
                  </a:lnTo>
                  <a:lnTo>
                    <a:pt x="24866" y="412750"/>
                  </a:lnTo>
                  <a:lnTo>
                    <a:pt x="22504" y="410210"/>
                  </a:lnTo>
                  <a:lnTo>
                    <a:pt x="22313" y="406400"/>
                  </a:lnTo>
                  <a:lnTo>
                    <a:pt x="22707" y="405130"/>
                  </a:lnTo>
                  <a:lnTo>
                    <a:pt x="23317" y="405130"/>
                  </a:lnTo>
                  <a:lnTo>
                    <a:pt x="22720" y="403860"/>
                  </a:lnTo>
                  <a:lnTo>
                    <a:pt x="22250" y="403860"/>
                  </a:lnTo>
                  <a:lnTo>
                    <a:pt x="22021" y="402590"/>
                  </a:lnTo>
                  <a:lnTo>
                    <a:pt x="21780" y="401320"/>
                  </a:lnTo>
                  <a:lnTo>
                    <a:pt x="23012" y="398780"/>
                  </a:lnTo>
                  <a:lnTo>
                    <a:pt x="26682" y="398780"/>
                  </a:lnTo>
                  <a:lnTo>
                    <a:pt x="28422" y="400050"/>
                  </a:lnTo>
                  <a:lnTo>
                    <a:pt x="28816" y="401320"/>
                  </a:lnTo>
                  <a:lnTo>
                    <a:pt x="28714" y="402590"/>
                  </a:lnTo>
                  <a:lnTo>
                    <a:pt x="30746" y="403860"/>
                  </a:lnTo>
                  <a:lnTo>
                    <a:pt x="32283" y="405130"/>
                  </a:lnTo>
                  <a:lnTo>
                    <a:pt x="32537" y="410210"/>
                  </a:lnTo>
                  <a:lnTo>
                    <a:pt x="32537" y="367398"/>
                  </a:lnTo>
                  <a:lnTo>
                    <a:pt x="20027" y="383959"/>
                  </a:lnTo>
                  <a:lnTo>
                    <a:pt x="20027" y="427990"/>
                  </a:lnTo>
                  <a:lnTo>
                    <a:pt x="18376" y="430530"/>
                  </a:lnTo>
                  <a:lnTo>
                    <a:pt x="15862" y="430530"/>
                  </a:lnTo>
                  <a:lnTo>
                    <a:pt x="16116" y="431800"/>
                  </a:lnTo>
                  <a:lnTo>
                    <a:pt x="15227" y="434340"/>
                  </a:lnTo>
                  <a:lnTo>
                    <a:pt x="9944" y="434340"/>
                  </a:lnTo>
                  <a:lnTo>
                    <a:pt x="8966" y="430530"/>
                  </a:lnTo>
                  <a:lnTo>
                    <a:pt x="9410" y="429260"/>
                  </a:lnTo>
                  <a:lnTo>
                    <a:pt x="10414" y="427990"/>
                  </a:lnTo>
                  <a:lnTo>
                    <a:pt x="10058" y="427990"/>
                  </a:lnTo>
                  <a:lnTo>
                    <a:pt x="9791" y="426720"/>
                  </a:lnTo>
                  <a:lnTo>
                    <a:pt x="9194" y="424180"/>
                  </a:lnTo>
                  <a:lnTo>
                    <a:pt x="11023" y="421640"/>
                  </a:lnTo>
                  <a:lnTo>
                    <a:pt x="16484" y="420370"/>
                  </a:lnTo>
                  <a:lnTo>
                    <a:pt x="19088" y="421640"/>
                  </a:lnTo>
                  <a:lnTo>
                    <a:pt x="20027" y="427990"/>
                  </a:lnTo>
                  <a:lnTo>
                    <a:pt x="20027" y="383959"/>
                  </a:lnTo>
                  <a:lnTo>
                    <a:pt x="19380" y="384810"/>
                  </a:lnTo>
                  <a:lnTo>
                    <a:pt x="19519" y="386080"/>
                  </a:lnTo>
                  <a:lnTo>
                    <a:pt x="19659" y="386080"/>
                  </a:lnTo>
                  <a:lnTo>
                    <a:pt x="19748" y="388620"/>
                  </a:lnTo>
                  <a:lnTo>
                    <a:pt x="18491" y="389890"/>
                  </a:lnTo>
                  <a:lnTo>
                    <a:pt x="16802" y="389890"/>
                  </a:lnTo>
                  <a:lnTo>
                    <a:pt x="10248" y="404787"/>
                  </a:lnTo>
                  <a:lnTo>
                    <a:pt x="10972" y="403860"/>
                  </a:lnTo>
                  <a:lnTo>
                    <a:pt x="12750" y="402590"/>
                  </a:lnTo>
                  <a:lnTo>
                    <a:pt x="16421" y="402590"/>
                  </a:lnTo>
                  <a:lnTo>
                    <a:pt x="17538" y="406400"/>
                  </a:lnTo>
                  <a:lnTo>
                    <a:pt x="16548" y="408940"/>
                  </a:lnTo>
                  <a:lnTo>
                    <a:pt x="12992" y="410210"/>
                  </a:lnTo>
                  <a:lnTo>
                    <a:pt x="11099" y="408940"/>
                  </a:lnTo>
                  <a:lnTo>
                    <a:pt x="10045" y="405320"/>
                  </a:lnTo>
                  <a:lnTo>
                    <a:pt x="5003" y="420370"/>
                  </a:lnTo>
                  <a:lnTo>
                    <a:pt x="1612" y="436880"/>
                  </a:lnTo>
                  <a:lnTo>
                    <a:pt x="12" y="453390"/>
                  </a:lnTo>
                  <a:lnTo>
                    <a:pt x="4394" y="453390"/>
                  </a:lnTo>
                  <a:lnTo>
                    <a:pt x="5689" y="454660"/>
                  </a:lnTo>
                  <a:lnTo>
                    <a:pt x="6477" y="454660"/>
                  </a:lnTo>
                  <a:lnTo>
                    <a:pt x="5753" y="453390"/>
                  </a:lnTo>
                  <a:lnTo>
                    <a:pt x="5295" y="452120"/>
                  </a:lnTo>
                  <a:lnTo>
                    <a:pt x="5054" y="447040"/>
                  </a:lnTo>
                  <a:lnTo>
                    <a:pt x="7848" y="444500"/>
                  </a:lnTo>
                  <a:lnTo>
                    <a:pt x="15100" y="443230"/>
                  </a:lnTo>
                  <a:lnTo>
                    <a:pt x="18186" y="447040"/>
                  </a:lnTo>
                  <a:lnTo>
                    <a:pt x="18542" y="453390"/>
                  </a:lnTo>
                  <a:lnTo>
                    <a:pt x="15760" y="457200"/>
                  </a:lnTo>
                  <a:lnTo>
                    <a:pt x="10566" y="457200"/>
                  </a:lnTo>
                  <a:lnTo>
                    <a:pt x="11506" y="459740"/>
                  </a:lnTo>
                  <a:lnTo>
                    <a:pt x="10045" y="463550"/>
                  </a:lnTo>
                  <a:lnTo>
                    <a:pt x="5473" y="463550"/>
                  </a:lnTo>
                  <a:lnTo>
                    <a:pt x="4787" y="464820"/>
                  </a:lnTo>
                  <a:lnTo>
                    <a:pt x="0" y="464820"/>
                  </a:lnTo>
                  <a:lnTo>
                    <a:pt x="101" y="467741"/>
                  </a:lnTo>
                  <a:lnTo>
                    <a:pt x="228" y="469900"/>
                  </a:lnTo>
                  <a:lnTo>
                    <a:pt x="431" y="472440"/>
                  </a:lnTo>
                  <a:lnTo>
                    <a:pt x="1600" y="473710"/>
                  </a:lnTo>
                  <a:lnTo>
                    <a:pt x="2362" y="474980"/>
                  </a:lnTo>
                  <a:lnTo>
                    <a:pt x="2527" y="477520"/>
                  </a:lnTo>
                  <a:lnTo>
                    <a:pt x="2095" y="478790"/>
                  </a:lnTo>
                  <a:lnTo>
                    <a:pt x="1346" y="480060"/>
                  </a:lnTo>
                  <a:lnTo>
                    <a:pt x="2400" y="481330"/>
                  </a:lnTo>
                  <a:lnTo>
                    <a:pt x="3238" y="481330"/>
                  </a:lnTo>
                  <a:lnTo>
                    <a:pt x="4178" y="485140"/>
                  </a:lnTo>
                  <a:lnTo>
                    <a:pt x="3670" y="486410"/>
                  </a:lnTo>
                  <a:lnTo>
                    <a:pt x="2578" y="487680"/>
                  </a:lnTo>
                  <a:lnTo>
                    <a:pt x="3505" y="492760"/>
                  </a:lnTo>
                  <a:lnTo>
                    <a:pt x="4673" y="497840"/>
                  </a:lnTo>
                  <a:lnTo>
                    <a:pt x="6057" y="501650"/>
                  </a:lnTo>
                  <a:lnTo>
                    <a:pt x="6743" y="500380"/>
                  </a:lnTo>
                  <a:lnTo>
                    <a:pt x="8026" y="499110"/>
                  </a:lnTo>
                  <a:lnTo>
                    <a:pt x="11772" y="499110"/>
                  </a:lnTo>
                  <a:lnTo>
                    <a:pt x="10883" y="497840"/>
                  </a:lnTo>
                  <a:lnTo>
                    <a:pt x="10299" y="496658"/>
                  </a:lnTo>
                  <a:lnTo>
                    <a:pt x="10248" y="496481"/>
                  </a:lnTo>
                  <a:lnTo>
                    <a:pt x="9664" y="492760"/>
                  </a:lnTo>
                  <a:lnTo>
                    <a:pt x="10299" y="491490"/>
                  </a:lnTo>
                  <a:lnTo>
                    <a:pt x="11544" y="490220"/>
                  </a:lnTo>
                  <a:lnTo>
                    <a:pt x="10858" y="488950"/>
                  </a:lnTo>
                  <a:lnTo>
                    <a:pt x="10414" y="488950"/>
                  </a:lnTo>
                  <a:lnTo>
                    <a:pt x="10363" y="485140"/>
                  </a:lnTo>
                  <a:lnTo>
                    <a:pt x="11849" y="483870"/>
                  </a:lnTo>
                  <a:lnTo>
                    <a:pt x="15367" y="483870"/>
                  </a:lnTo>
                  <a:lnTo>
                    <a:pt x="15976" y="485140"/>
                  </a:lnTo>
                  <a:lnTo>
                    <a:pt x="16954" y="483870"/>
                  </a:lnTo>
                  <a:lnTo>
                    <a:pt x="18529" y="482600"/>
                  </a:lnTo>
                  <a:lnTo>
                    <a:pt x="17868" y="482600"/>
                  </a:lnTo>
                  <a:lnTo>
                    <a:pt x="15582" y="480060"/>
                  </a:lnTo>
                  <a:lnTo>
                    <a:pt x="13779" y="474980"/>
                  </a:lnTo>
                  <a:lnTo>
                    <a:pt x="15544" y="471170"/>
                  </a:lnTo>
                  <a:lnTo>
                    <a:pt x="20142" y="469900"/>
                  </a:lnTo>
                  <a:lnTo>
                    <a:pt x="21577" y="469900"/>
                  </a:lnTo>
                  <a:lnTo>
                    <a:pt x="22847" y="471170"/>
                  </a:lnTo>
                  <a:lnTo>
                    <a:pt x="22758" y="469900"/>
                  </a:lnTo>
                  <a:lnTo>
                    <a:pt x="22987" y="468630"/>
                  </a:lnTo>
                  <a:lnTo>
                    <a:pt x="22771" y="468630"/>
                  </a:lnTo>
                  <a:lnTo>
                    <a:pt x="22593" y="467360"/>
                  </a:lnTo>
                  <a:lnTo>
                    <a:pt x="21869" y="463550"/>
                  </a:lnTo>
                  <a:lnTo>
                    <a:pt x="24257" y="459740"/>
                  </a:lnTo>
                  <a:lnTo>
                    <a:pt x="30949" y="459740"/>
                  </a:lnTo>
                  <a:lnTo>
                    <a:pt x="32232" y="461010"/>
                  </a:lnTo>
                  <a:lnTo>
                    <a:pt x="33350" y="459740"/>
                  </a:lnTo>
                  <a:lnTo>
                    <a:pt x="34848" y="458470"/>
                  </a:lnTo>
                  <a:lnTo>
                    <a:pt x="40182" y="458470"/>
                  </a:lnTo>
                  <a:lnTo>
                    <a:pt x="43268" y="461010"/>
                  </a:lnTo>
                  <a:lnTo>
                    <a:pt x="43637" y="468630"/>
                  </a:lnTo>
                  <a:lnTo>
                    <a:pt x="40843" y="471170"/>
                  </a:lnTo>
                  <a:lnTo>
                    <a:pt x="32397" y="471170"/>
                  </a:lnTo>
                  <a:lnTo>
                    <a:pt x="31889" y="473710"/>
                  </a:lnTo>
                  <a:lnTo>
                    <a:pt x="30772" y="474980"/>
                  </a:lnTo>
                  <a:lnTo>
                    <a:pt x="26428" y="474980"/>
                  </a:lnTo>
                  <a:lnTo>
                    <a:pt x="27178" y="477520"/>
                  </a:lnTo>
                  <a:lnTo>
                    <a:pt x="25450" y="481330"/>
                  </a:lnTo>
                  <a:lnTo>
                    <a:pt x="22123" y="482600"/>
                  </a:lnTo>
                  <a:lnTo>
                    <a:pt x="25019" y="482600"/>
                  </a:lnTo>
                  <a:lnTo>
                    <a:pt x="27851" y="485140"/>
                  </a:lnTo>
                  <a:lnTo>
                    <a:pt x="28155" y="490220"/>
                  </a:lnTo>
                  <a:lnTo>
                    <a:pt x="26898" y="492760"/>
                  </a:lnTo>
                  <a:lnTo>
                    <a:pt x="24955" y="494030"/>
                  </a:lnTo>
                  <a:lnTo>
                    <a:pt x="25704" y="496481"/>
                  </a:lnTo>
                  <a:lnTo>
                    <a:pt x="25666" y="496658"/>
                  </a:lnTo>
                  <a:lnTo>
                    <a:pt x="24193" y="499110"/>
                  </a:lnTo>
                  <a:lnTo>
                    <a:pt x="20675" y="500380"/>
                  </a:lnTo>
                  <a:lnTo>
                    <a:pt x="16040" y="500380"/>
                  </a:lnTo>
                  <a:lnTo>
                    <a:pt x="16611" y="501650"/>
                  </a:lnTo>
                  <a:lnTo>
                    <a:pt x="17068" y="501650"/>
                  </a:lnTo>
                  <a:lnTo>
                    <a:pt x="18338" y="506730"/>
                  </a:lnTo>
                  <a:lnTo>
                    <a:pt x="16573" y="509270"/>
                  </a:lnTo>
                  <a:lnTo>
                    <a:pt x="13258" y="510540"/>
                  </a:lnTo>
                  <a:lnTo>
                    <a:pt x="14960" y="511810"/>
                  </a:lnTo>
                  <a:lnTo>
                    <a:pt x="16141" y="513080"/>
                  </a:lnTo>
                  <a:lnTo>
                    <a:pt x="16370" y="518160"/>
                  </a:lnTo>
                  <a:lnTo>
                    <a:pt x="15252" y="519430"/>
                  </a:lnTo>
                  <a:lnTo>
                    <a:pt x="13487" y="520700"/>
                  </a:lnTo>
                  <a:lnTo>
                    <a:pt x="13474" y="521970"/>
                  </a:lnTo>
                  <a:lnTo>
                    <a:pt x="15671" y="527050"/>
                  </a:lnTo>
                  <a:lnTo>
                    <a:pt x="18186" y="532130"/>
                  </a:lnTo>
                  <a:lnTo>
                    <a:pt x="20955" y="535940"/>
                  </a:lnTo>
                  <a:lnTo>
                    <a:pt x="22098" y="535940"/>
                  </a:lnTo>
                  <a:lnTo>
                    <a:pt x="24257" y="534670"/>
                  </a:lnTo>
                  <a:lnTo>
                    <a:pt x="25768" y="535940"/>
                  </a:lnTo>
                  <a:lnTo>
                    <a:pt x="27076" y="535940"/>
                  </a:lnTo>
                  <a:lnTo>
                    <a:pt x="27355" y="534670"/>
                  </a:lnTo>
                  <a:lnTo>
                    <a:pt x="27927" y="533400"/>
                  </a:lnTo>
                  <a:lnTo>
                    <a:pt x="28714" y="533400"/>
                  </a:lnTo>
                  <a:lnTo>
                    <a:pt x="28651" y="532130"/>
                  </a:lnTo>
                  <a:lnTo>
                    <a:pt x="27990" y="529590"/>
                  </a:lnTo>
                  <a:lnTo>
                    <a:pt x="30365" y="525792"/>
                  </a:lnTo>
                  <a:lnTo>
                    <a:pt x="34112" y="524510"/>
                  </a:lnTo>
                  <a:lnTo>
                    <a:pt x="33210" y="524510"/>
                  </a:lnTo>
                  <a:lnTo>
                    <a:pt x="32258" y="523240"/>
                  </a:lnTo>
                  <a:lnTo>
                    <a:pt x="31788" y="521970"/>
                  </a:lnTo>
                  <a:lnTo>
                    <a:pt x="25577" y="521970"/>
                  </a:lnTo>
                  <a:lnTo>
                    <a:pt x="23177" y="520700"/>
                  </a:lnTo>
                  <a:lnTo>
                    <a:pt x="23037" y="518160"/>
                  </a:lnTo>
                  <a:lnTo>
                    <a:pt x="22910" y="514286"/>
                  </a:lnTo>
                  <a:lnTo>
                    <a:pt x="24777" y="513080"/>
                  </a:lnTo>
                  <a:lnTo>
                    <a:pt x="27419" y="511810"/>
                  </a:lnTo>
                  <a:lnTo>
                    <a:pt x="28181" y="511810"/>
                  </a:lnTo>
                  <a:lnTo>
                    <a:pt x="29298" y="510540"/>
                  </a:lnTo>
                  <a:lnTo>
                    <a:pt x="31432" y="509270"/>
                  </a:lnTo>
                  <a:lnTo>
                    <a:pt x="32867" y="509270"/>
                  </a:lnTo>
                  <a:lnTo>
                    <a:pt x="32727" y="508000"/>
                  </a:lnTo>
                  <a:lnTo>
                    <a:pt x="33147" y="506730"/>
                  </a:lnTo>
                  <a:lnTo>
                    <a:pt x="33985" y="505460"/>
                  </a:lnTo>
                  <a:lnTo>
                    <a:pt x="32181" y="505460"/>
                  </a:lnTo>
                  <a:lnTo>
                    <a:pt x="30645" y="504190"/>
                  </a:lnTo>
                  <a:lnTo>
                    <a:pt x="30556" y="502920"/>
                  </a:lnTo>
                  <a:lnTo>
                    <a:pt x="30441" y="500329"/>
                  </a:lnTo>
                  <a:lnTo>
                    <a:pt x="31788" y="499110"/>
                  </a:lnTo>
                  <a:lnTo>
                    <a:pt x="36499" y="499110"/>
                  </a:lnTo>
                  <a:lnTo>
                    <a:pt x="36995" y="501650"/>
                  </a:lnTo>
                  <a:lnTo>
                    <a:pt x="37477" y="499110"/>
                  </a:lnTo>
                  <a:lnTo>
                    <a:pt x="38696" y="497840"/>
                  </a:lnTo>
                  <a:lnTo>
                    <a:pt x="40373" y="496570"/>
                  </a:lnTo>
                  <a:lnTo>
                    <a:pt x="40068" y="496570"/>
                  </a:lnTo>
                  <a:lnTo>
                    <a:pt x="39890" y="495300"/>
                  </a:lnTo>
                  <a:lnTo>
                    <a:pt x="39789" y="494030"/>
                  </a:lnTo>
                  <a:lnTo>
                    <a:pt x="40106" y="492760"/>
                  </a:lnTo>
                  <a:lnTo>
                    <a:pt x="38290" y="492760"/>
                  </a:lnTo>
                  <a:lnTo>
                    <a:pt x="36779" y="491490"/>
                  </a:lnTo>
                  <a:lnTo>
                    <a:pt x="35280" y="486410"/>
                  </a:lnTo>
                  <a:lnTo>
                    <a:pt x="37122" y="482600"/>
                  </a:lnTo>
                  <a:lnTo>
                    <a:pt x="40817" y="481330"/>
                  </a:lnTo>
                  <a:lnTo>
                    <a:pt x="41795" y="481330"/>
                  </a:lnTo>
                  <a:lnTo>
                    <a:pt x="40830" y="477520"/>
                  </a:lnTo>
                  <a:lnTo>
                    <a:pt x="42722" y="474980"/>
                  </a:lnTo>
                  <a:lnTo>
                    <a:pt x="47612" y="472440"/>
                  </a:lnTo>
                  <a:lnTo>
                    <a:pt x="49110" y="472440"/>
                  </a:lnTo>
                  <a:lnTo>
                    <a:pt x="50457" y="473710"/>
                  </a:lnTo>
                  <a:lnTo>
                    <a:pt x="51054" y="472440"/>
                  </a:lnTo>
                  <a:lnTo>
                    <a:pt x="51841" y="472440"/>
                  </a:lnTo>
                  <a:lnTo>
                    <a:pt x="52755" y="471170"/>
                  </a:lnTo>
                  <a:lnTo>
                    <a:pt x="52666" y="468630"/>
                  </a:lnTo>
                  <a:lnTo>
                    <a:pt x="54698" y="467360"/>
                  </a:lnTo>
                  <a:lnTo>
                    <a:pt x="58559" y="466090"/>
                  </a:lnTo>
                  <a:lnTo>
                    <a:pt x="59613" y="467360"/>
                  </a:lnTo>
                  <a:lnTo>
                    <a:pt x="65862" y="467360"/>
                  </a:lnTo>
                  <a:lnTo>
                    <a:pt x="68529" y="468630"/>
                  </a:lnTo>
                  <a:lnTo>
                    <a:pt x="69392" y="471170"/>
                  </a:lnTo>
                  <a:lnTo>
                    <a:pt x="69786" y="472440"/>
                  </a:lnTo>
                  <a:lnTo>
                    <a:pt x="70091" y="472440"/>
                  </a:lnTo>
                  <a:lnTo>
                    <a:pt x="66116" y="480060"/>
                  </a:lnTo>
                  <a:lnTo>
                    <a:pt x="61823" y="480060"/>
                  </a:lnTo>
                  <a:lnTo>
                    <a:pt x="61023" y="481330"/>
                  </a:lnTo>
                  <a:lnTo>
                    <a:pt x="59207" y="483870"/>
                  </a:lnTo>
                  <a:lnTo>
                    <a:pt x="53352" y="483870"/>
                  </a:lnTo>
                  <a:lnTo>
                    <a:pt x="52565" y="485140"/>
                  </a:lnTo>
                  <a:lnTo>
                    <a:pt x="51447" y="485140"/>
                  </a:lnTo>
                  <a:lnTo>
                    <a:pt x="49364" y="486410"/>
                  </a:lnTo>
                  <a:lnTo>
                    <a:pt x="47929" y="486410"/>
                  </a:lnTo>
                  <a:lnTo>
                    <a:pt x="48183" y="487362"/>
                  </a:lnTo>
                  <a:lnTo>
                    <a:pt x="48107" y="488442"/>
                  </a:lnTo>
                  <a:lnTo>
                    <a:pt x="47993" y="488950"/>
                  </a:lnTo>
                  <a:lnTo>
                    <a:pt x="47244" y="490220"/>
                  </a:lnTo>
                  <a:lnTo>
                    <a:pt x="48539" y="491490"/>
                  </a:lnTo>
                  <a:lnTo>
                    <a:pt x="49479" y="492760"/>
                  </a:lnTo>
                  <a:lnTo>
                    <a:pt x="49733" y="494030"/>
                  </a:lnTo>
                  <a:lnTo>
                    <a:pt x="51587" y="495300"/>
                  </a:lnTo>
                  <a:lnTo>
                    <a:pt x="52793" y="496481"/>
                  </a:lnTo>
                  <a:lnTo>
                    <a:pt x="52895" y="496912"/>
                  </a:lnTo>
                  <a:lnTo>
                    <a:pt x="53124" y="501650"/>
                  </a:lnTo>
                  <a:lnTo>
                    <a:pt x="51638" y="504190"/>
                  </a:lnTo>
                  <a:lnTo>
                    <a:pt x="49390" y="505460"/>
                  </a:lnTo>
                  <a:lnTo>
                    <a:pt x="48742" y="506730"/>
                  </a:lnTo>
                  <a:lnTo>
                    <a:pt x="47523" y="508000"/>
                  </a:lnTo>
                  <a:lnTo>
                    <a:pt x="45974" y="509270"/>
                  </a:lnTo>
                  <a:lnTo>
                    <a:pt x="46177" y="511810"/>
                  </a:lnTo>
                  <a:lnTo>
                    <a:pt x="44361" y="514350"/>
                  </a:lnTo>
                  <a:lnTo>
                    <a:pt x="41313" y="515620"/>
                  </a:lnTo>
                  <a:lnTo>
                    <a:pt x="41148" y="515620"/>
                  </a:lnTo>
                  <a:lnTo>
                    <a:pt x="42329" y="516890"/>
                  </a:lnTo>
                  <a:lnTo>
                    <a:pt x="43103" y="518160"/>
                  </a:lnTo>
                  <a:lnTo>
                    <a:pt x="43345" y="523240"/>
                  </a:lnTo>
                  <a:lnTo>
                    <a:pt x="41097" y="525780"/>
                  </a:lnTo>
                  <a:lnTo>
                    <a:pt x="38100" y="525780"/>
                  </a:lnTo>
                  <a:lnTo>
                    <a:pt x="39865" y="527050"/>
                  </a:lnTo>
                  <a:lnTo>
                    <a:pt x="41211" y="528320"/>
                  </a:lnTo>
                  <a:lnTo>
                    <a:pt x="41871" y="532130"/>
                  </a:lnTo>
                  <a:lnTo>
                    <a:pt x="41503" y="533400"/>
                  </a:lnTo>
                  <a:lnTo>
                    <a:pt x="40703" y="534670"/>
                  </a:lnTo>
                  <a:lnTo>
                    <a:pt x="43091" y="535940"/>
                  </a:lnTo>
                  <a:lnTo>
                    <a:pt x="44945" y="537210"/>
                  </a:lnTo>
                  <a:lnTo>
                    <a:pt x="45313" y="539750"/>
                  </a:lnTo>
                  <a:lnTo>
                    <a:pt x="46329" y="541020"/>
                  </a:lnTo>
                  <a:lnTo>
                    <a:pt x="47028" y="542290"/>
                  </a:lnTo>
                  <a:lnTo>
                    <a:pt x="47205" y="545566"/>
                  </a:lnTo>
                  <a:lnTo>
                    <a:pt x="48260" y="543560"/>
                  </a:lnTo>
                  <a:lnTo>
                    <a:pt x="53276" y="542290"/>
                  </a:lnTo>
                  <a:lnTo>
                    <a:pt x="54825" y="542290"/>
                  </a:lnTo>
                  <a:lnTo>
                    <a:pt x="56172" y="543560"/>
                  </a:lnTo>
                  <a:lnTo>
                    <a:pt x="56299" y="542290"/>
                  </a:lnTo>
                  <a:lnTo>
                    <a:pt x="56413" y="541020"/>
                  </a:lnTo>
                  <a:lnTo>
                    <a:pt x="58140" y="538480"/>
                  </a:lnTo>
                  <a:lnTo>
                    <a:pt x="60858" y="537210"/>
                  </a:lnTo>
                  <a:lnTo>
                    <a:pt x="59143" y="537210"/>
                  </a:lnTo>
                  <a:lnTo>
                    <a:pt x="57607" y="534670"/>
                  </a:lnTo>
                  <a:lnTo>
                    <a:pt x="57035" y="532130"/>
                  </a:lnTo>
                  <a:lnTo>
                    <a:pt x="57175" y="530860"/>
                  </a:lnTo>
                  <a:lnTo>
                    <a:pt x="57505" y="529590"/>
                  </a:lnTo>
                  <a:lnTo>
                    <a:pt x="56857" y="529590"/>
                  </a:lnTo>
                  <a:lnTo>
                    <a:pt x="56426" y="528320"/>
                  </a:lnTo>
                  <a:lnTo>
                    <a:pt x="55702" y="528320"/>
                  </a:lnTo>
                  <a:lnTo>
                    <a:pt x="54952" y="529590"/>
                  </a:lnTo>
                  <a:lnTo>
                    <a:pt x="51269" y="529590"/>
                  </a:lnTo>
                  <a:lnTo>
                    <a:pt x="50355" y="530860"/>
                  </a:lnTo>
                  <a:lnTo>
                    <a:pt x="46532" y="530860"/>
                  </a:lnTo>
                  <a:lnTo>
                    <a:pt x="44246" y="528320"/>
                  </a:lnTo>
                  <a:lnTo>
                    <a:pt x="44157" y="523240"/>
                  </a:lnTo>
                  <a:lnTo>
                    <a:pt x="45669" y="521970"/>
                  </a:lnTo>
                  <a:lnTo>
                    <a:pt x="47726" y="520700"/>
                  </a:lnTo>
                  <a:lnTo>
                    <a:pt x="46990" y="519430"/>
                  </a:lnTo>
                  <a:lnTo>
                    <a:pt x="46532" y="519430"/>
                  </a:lnTo>
                  <a:lnTo>
                    <a:pt x="46367" y="516890"/>
                  </a:lnTo>
                  <a:lnTo>
                    <a:pt x="46278" y="514286"/>
                  </a:lnTo>
                  <a:lnTo>
                    <a:pt x="48729" y="511810"/>
                  </a:lnTo>
                  <a:lnTo>
                    <a:pt x="54660" y="510540"/>
                  </a:lnTo>
                  <a:lnTo>
                    <a:pt x="56959" y="513080"/>
                  </a:lnTo>
                  <a:lnTo>
                    <a:pt x="57975" y="514350"/>
                  </a:lnTo>
                  <a:lnTo>
                    <a:pt x="60617" y="514350"/>
                  </a:lnTo>
                  <a:lnTo>
                    <a:pt x="60579" y="511810"/>
                  </a:lnTo>
                  <a:lnTo>
                    <a:pt x="61493" y="510540"/>
                  </a:lnTo>
                  <a:lnTo>
                    <a:pt x="63093" y="509270"/>
                  </a:lnTo>
                  <a:lnTo>
                    <a:pt x="63220" y="508000"/>
                  </a:lnTo>
                  <a:lnTo>
                    <a:pt x="63728" y="508000"/>
                  </a:lnTo>
                  <a:lnTo>
                    <a:pt x="62801" y="506730"/>
                  </a:lnTo>
                  <a:lnTo>
                    <a:pt x="62230" y="505498"/>
                  </a:lnTo>
                  <a:lnTo>
                    <a:pt x="62141" y="501650"/>
                  </a:lnTo>
                  <a:lnTo>
                    <a:pt x="64350" y="499110"/>
                  </a:lnTo>
                  <a:lnTo>
                    <a:pt x="69900" y="499110"/>
                  </a:lnTo>
                  <a:lnTo>
                    <a:pt x="72186" y="501650"/>
                  </a:lnTo>
                  <a:lnTo>
                    <a:pt x="72085" y="504190"/>
                  </a:lnTo>
                  <a:lnTo>
                    <a:pt x="74053" y="505460"/>
                  </a:lnTo>
                  <a:lnTo>
                    <a:pt x="75565" y="506730"/>
                  </a:lnTo>
                  <a:lnTo>
                    <a:pt x="76403" y="511810"/>
                  </a:lnTo>
                  <a:lnTo>
                    <a:pt x="75374" y="514350"/>
                  </a:lnTo>
                  <a:lnTo>
                    <a:pt x="73545" y="515620"/>
                  </a:lnTo>
                  <a:lnTo>
                    <a:pt x="73025" y="518160"/>
                  </a:lnTo>
                  <a:lnTo>
                    <a:pt x="71437" y="519430"/>
                  </a:lnTo>
                  <a:lnTo>
                    <a:pt x="68326" y="520700"/>
                  </a:lnTo>
                  <a:lnTo>
                    <a:pt x="66713" y="520700"/>
                  </a:lnTo>
                  <a:lnTo>
                    <a:pt x="66738" y="521970"/>
                  </a:lnTo>
                  <a:lnTo>
                    <a:pt x="66281" y="523240"/>
                  </a:lnTo>
                  <a:lnTo>
                    <a:pt x="65455" y="524510"/>
                  </a:lnTo>
                  <a:lnTo>
                    <a:pt x="65595" y="524510"/>
                  </a:lnTo>
                  <a:lnTo>
                    <a:pt x="65760" y="525780"/>
                  </a:lnTo>
                  <a:lnTo>
                    <a:pt x="65659" y="527050"/>
                  </a:lnTo>
                  <a:lnTo>
                    <a:pt x="66624" y="527050"/>
                  </a:lnTo>
                  <a:lnTo>
                    <a:pt x="67449" y="528320"/>
                  </a:lnTo>
                  <a:lnTo>
                    <a:pt x="67767" y="528320"/>
                  </a:lnTo>
                  <a:lnTo>
                    <a:pt x="67614" y="527050"/>
                  </a:lnTo>
                  <a:lnTo>
                    <a:pt x="67551" y="523240"/>
                  </a:lnTo>
                  <a:lnTo>
                    <a:pt x="70205" y="520700"/>
                  </a:lnTo>
                  <a:lnTo>
                    <a:pt x="75984" y="520700"/>
                  </a:lnTo>
                  <a:lnTo>
                    <a:pt x="76962" y="521970"/>
                  </a:lnTo>
                  <a:lnTo>
                    <a:pt x="81178" y="521970"/>
                  </a:lnTo>
                  <a:lnTo>
                    <a:pt x="82384" y="523240"/>
                  </a:lnTo>
                  <a:lnTo>
                    <a:pt x="83185" y="521970"/>
                  </a:lnTo>
                  <a:lnTo>
                    <a:pt x="84353" y="520700"/>
                  </a:lnTo>
                  <a:lnTo>
                    <a:pt x="85788" y="520700"/>
                  </a:lnTo>
                  <a:lnTo>
                    <a:pt x="84556" y="519430"/>
                  </a:lnTo>
                  <a:lnTo>
                    <a:pt x="83654" y="518160"/>
                  </a:lnTo>
                  <a:lnTo>
                    <a:pt x="83312" y="516890"/>
                  </a:lnTo>
                  <a:lnTo>
                    <a:pt x="82892" y="518160"/>
                  </a:lnTo>
                  <a:lnTo>
                    <a:pt x="81876" y="519430"/>
                  </a:lnTo>
                  <a:lnTo>
                    <a:pt x="78701" y="519430"/>
                  </a:lnTo>
                  <a:lnTo>
                    <a:pt x="77025" y="518160"/>
                  </a:lnTo>
                  <a:lnTo>
                    <a:pt x="76733" y="515620"/>
                  </a:lnTo>
                  <a:lnTo>
                    <a:pt x="76657" y="514286"/>
                  </a:lnTo>
                  <a:lnTo>
                    <a:pt x="77901" y="513080"/>
                  </a:lnTo>
                  <a:lnTo>
                    <a:pt x="81356" y="511810"/>
                  </a:lnTo>
                  <a:lnTo>
                    <a:pt x="82765" y="513080"/>
                  </a:lnTo>
                  <a:lnTo>
                    <a:pt x="83273" y="514350"/>
                  </a:lnTo>
                  <a:lnTo>
                    <a:pt x="83743" y="513080"/>
                  </a:lnTo>
                  <a:lnTo>
                    <a:pt x="84607" y="511810"/>
                  </a:lnTo>
                  <a:lnTo>
                    <a:pt x="85483" y="510540"/>
                  </a:lnTo>
                  <a:lnTo>
                    <a:pt x="89319" y="510540"/>
                  </a:lnTo>
                  <a:lnTo>
                    <a:pt x="90716" y="511810"/>
                  </a:lnTo>
                  <a:lnTo>
                    <a:pt x="91973" y="511810"/>
                  </a:lnTo>
                  <a:lnTo>
                    <a:pt x="95592" y="511810"/>
                  </a:lnTo>
                  <a:lnTo>
                    <a:pt x="103543" y="511810"/>
                  </a:lnTo>
                  <a:lnTo>
                    <a:pt x="103505" y="510540"/>
                  </a:lnTo>
                  <a:lnTo>
                    <a:pt x="103784" y="510540"/>
                  </a:lnTo>
                  <a:lnTo>
                    <a:pt x="104203" y="509270"/>
                  </a:lnTo>
                  <a:lnTo>
                    <a:pt x="103708" y="509270"/>
                  </a:lnTo>
                  <a:lnTo>
                    <a:pt x="100990" y="510540"/>
                  </a:lnTo>
                  <a:lnTo>
                    <a:pt x="98742" y="509270"/>
                  </a:lnTo>
                  <a:lnTo>
                    <a:pt x="98336" y="508000"/>
                  </a:lnTo>
                  <a:lnTo>
                    <a:pt x="97917" y="506730"/>
                  </a:lnTo>
                  <a:lnTo>
                    <a:pt x="96926" y="506730"/>
                  </a:lnTo>
                  <a:lnTo>
                    <a:pt x="95707" y="508000"/>
                  </a:lnTo>
                  <a:lnTo>
                    <a:pt x="87198" y="508000"/>
                  </a:lnTo>
                  <a:lnTo>
                    <a:pt x="84480" y="505498"/>
                  </a:lnTo>
                  <a:lnTo>
                    <a:pt x="84404" y="502920"/>
                  </a:lnTo>
                  <a:lnTo>
                    <a:pt x="84366" y="501230"/>
                  </a:lnTo>
                  <a:lnTo>
                    <a:pt x="82956" y="502920"/>
                  </a:lnTo>
                  <a:lnTo>
                    <a:pt x="77419" y="502920"/>
                  </a:lnTo>
                  <a:lnTo>
                    <a:pt x="75057" y="500380"/>
                  </a:lnTo>
                  <a:lnTo>
                    <a:pt x="74980" y="499110"/>
                  </a:lnTo>
                  <a:lnTo>
                    <a:pt x="74904" y="497840"/>
                  </a:lnTo>
                  <a:lnTo>
                    <a:pt x="74891" y="496481"/>
                  </a:lnTo>
                  <a:lnTo>
                    <a:pt x="75666" y="495300"/>
                  </a:lnTo>
                  <a:lnTo>
                    <a:pt x="76936" y="494030"/>
                  </a:lnTo>
                  <a:lnTo>
                    <a:pt x="75501" y="494030"/>
                  </a:lnTo>
                  <a:lnTo>
                    <a:pt x="74752" y="495300"/>
                  </a:lnTo>
                  <a:lnTo>
                    <a:pt x="73279" y="496570"/>
                  </a:lnTo>
                  <a:lnTo>
                    <a:pt x="69786" y="497840"/>
                  </a:lnTo>
                  <a:lnTo>
                    <a:pt x="66865" y="497840"/>
                  </a:lnTo>
                  <a:lnTo>
                    <a:pt x="64211" y="496570"/>
                  </a:lnTo>
                  <a:lnTo>
                    <a:pt x="62115" y="495300"/>
                  </a:lnTo>
                  <a:lnTo>
                    <a:pt x="61709" y="488950"/>
                  </a:lnTo>
                  <a:lnTo>
                    <a:pt x="63639" y="486410"/>
                  </a:lnTo>
                  <a:lnTo>
                    <a:pt x="66357" y="485140"/>
                  </a:lnTo>
                  <a:lnTo>
                    <a:pt x="70065" y="485140"/>
                  </a:lnTo>
                  <a:lnTo>
                    <a:pt x="72212" y="481330"/>
                  </a:lnTo>
                  <a:lnTo>
                    <a:pt x="76314" y="481330"/>
                  </a:lnTo>
                  <a:lnTo>
                    <a:pt x="76479" y="478790"/>
                  </a:lnTo>
                  <a:lnTo>
                    <a:pt x="78079" y="477520"/>
                  </a:lnTo>
                  <a:lnTo>
                    <a:pt x="80238" y="476250"/>
                  </a:lnTo>
                  <a:lnTo>
                    <a:pt x="81140" y="476250"/>
                  </a:lnTo>
                  <a:lnTo>
                    <a:pt x="85204" y="474980"/>
                  </a:lnTo>
                  <a:lnTo>
                    <a:pt x="88620" y="477520"/>
                  </a:lnTo>
                  <a:lnTo>
                    <a:pt x="89877" y="485140"/>
                  </a:lnTo>
                  <a:lnTo>
                    <a:pt x="87490" y="488950"/>
                  </a:lnTo>
                  <a:lnTo>
                    <a:pt x="82448" y="488950"/>
                  </a:lnTo>
                  <a:lnTo>
                    <a:pt x="82257" y="490220"/>
                  </a:lnTo>
                  <a:lnTo>
                    <a:pt x="83413" y="490220"/>
                  </a:lnTo>
                  <a:lnTo>
                    <a:pt x="83807" y="492442"/>
                  </a:lnTo>
                  <a:lnTo>
                    <a:pt x="83693" y="494030"/>
                  </a:lnTo>
                  <a:lnTo>
                    <a:pt x="83261" y="494030"/>
                  </a:lnTo>
                  <a:lnTo>
                    <a:pt x="84239" y="495300"/>
                  </a:lnTo>
                  <a:lnTo>
                    <a:pt x="84836" y="496481"/>
                  </a:lnTo>
                  <a:lnTo>
                    <a:pt x="84975" y="498195"/>
                  </a:lnTo>
                  <a:lnTo>
                    <a:pt x="86995" y="495300"/>
                  </a:lnTo>
                  <a:lnTo>
                    <a:pt x="93256" y="495300"/>
                  </a:lnTo>
                  <a:lnTo>
                    <a:pt x="93891" y="494030"/>
                  </a:lnTo>
                  <a:lnTo>
                    <a:pt x="96113" y="494030"/>
                  </a:lnTo>
                  <a:lnTo>
                    <a:pt x="96075" y="492760"/>
                  </a:lnTo>
                  <a:lnTo>
                    <a:pt x="95923" y="491363"/>
                  </a:lnTo>
                  <a:lnTo>
                    <a:pt x="96316" y="490220"/>
                  </a:lnTo>
                  <a:lnTo>
                    <a:pt x="97078" y="490220"/>
                  </a:lnTo>
                  <a:lnTo>
                    <a:pt x="96850" y="486410"/>
                  </a:lnTo>
                  <a:lnTo>
                    <a:pt x="98679" y="483870"/>
                  </a:lnTo>
                  <a:lnTo>
                    <a:pt x="102019" y="482600"/>
                  </a:lnTo>
                  <a:lnTo>
                    <a:pt x="102679" y="482600"/>
                  </a:lnTo>
                  <a:lnTo>
                    <a:pt x="102603" y="481330"/>
                  </a:lnTo>
                  <a:lnTo>
                    <a:pt x="102819" y="480009"/>
                  </a:lnTo>
                  <a:lnTo>
                    <a:pt x="103174" y="478790"/>
                  </a:lnTo>
                  <a:lnTo>
                    <a:pt x="100711" y="478790"/>
                  </a:lnTo>
                  <a:lnTo>
                    <a:pt x="98552" y="477520"/>
                  </a:lnTo>
                  <a:lnTo>
                    <a:pt x="97853" y="474980"/>
                  </a:lnTo>
                  <a:lnTo>
                    <a:pt x="97497" y="473710"/>
                  </a:lnTo>
                  <a:lnTo>
                    <a:pt x="96799" y="471170"/>
                  </a:lnTo>
                  <a:lnTo>
                    <a:pt x="98806" y="467360"/>
                  </a:lnTo>
                  <a:lnTo>
                    <a:pt x="103085" y="466090"/>
                  </a:lnTo>
                  <a:lnTo>
                    <a:pt x="104673" y="466090"/>
                  </a:lnTo>
                  <a:lnTo>
                    <a:pt x="104317" y="464820"/>
                  </a:lnTo>
                  <a:lnTo>
                    <a:pt x="104597" y="463550"/>
                  </a:lnTo>
                  <a:lnTo>
                    <a:pt x="105384" y="462280"/>
                  </a:lnTo>
                  <a:lnTo>
                    <a:pt x="104444" y="461010"/>
                  </a:lnTo>
                  <a:lnTo>
                    <a:pt x="103809" y="459740"/>
                  </a:lnTo>
                  <a:lnTo>
                    <a:pt x="103517" y="455930"/>
                  </a:lnTo>
                  <a:lnTo>
                    <a:pt x="105613" y="453390"/>
                  </a:lnTo>
                  <a:lnTo>
                    <a:pt x="111137" y="453390"/>
                  </a:lnTo>
                  <a:lnTo>
                    <a:pt x="113538" y="454660"/>
                  </a:lnTo>
                  <a:lnTo>
                    <a:pt x="113766" y="458470"/>
                  </a:lnTo>
                  <a:lnTo>
                    <a:pt x="113563" y="458470"/>
                  </a:lnTo>
                  <a:lnTo>
                    <a:pt x="114211" y="459740"/>
                  </a:lnTo>
                  <a:lnTo>
                    <a:pt x="115366" y="459740"/>
                  </a:lnTo>
                  <a:lnTo>
                    <a:pt x="115887" y="458470"/>
                  </a:lnTo>
                  <a:lnTo>
                    <a:pt x="120040" y="458470"/>
                  </a:lnTo>
                  <a:lnTo>
                    <a:pt x="121627" y="459740"/>
                  </a:lnTo>
                  <a:lnTo>
                    <a:pt x="121805" y="463550"/>
                  </a:lnTo>
                  <a:lnTo>
                    <a:pt x="120383" y="464820"/>
                  </a:lnTo>
                  <a:lnTo>
                    <a:pt x="117627" y="464820"/>
                  </a:lnTo>
                  <a:lnTo>
                    <a:pt x="117576" y="466090"/>
                  </a:lnTo>
                  <a:lnTo>
                    <a:pt x="117602" y="468630"/>
                  </a:lnTo>
                  <a:lnTo>
                    <a:pt x="116611" y="469900"/>
                  </a:lnTo>
                  <a:lnTo>
                    <a:pt x="115201" y="469900"/>
                  </a:lnTo>
                  <a:lnTo>
                    <a:pt x="114566" y="471170"/>
                  </a:lnTo>
                  <a:lnTo>
                    <a:pt x="112928" y="471170"/>
                  </a:lnTo>
                  <a:lnTo>
                    <a:pt x="113398" y="472440"/>
                  </a:lnTo>
                  <a:lnTo>
                    <a:pt x="114160" y="474980"/>
                  </a:lnTo>
                  <a:lnTo>
                    <a:pt x="113830" y="476250"/>
                  </a:lnTo>
                  <a:lnTo>
                    <a:pt x="113106" y="477520"/>
                  </a:lnTo>
                  <a:lnTo>
                    <a:pt x="114033" y="478790"/>
                  </a:lnTo>
                  <a:lnTo>
                    <a:pt x="114630" y="480009"/>
                  </a:lnTo>
                  <a:lnTo>
                    <a:pt x="114744" y="481330"/>
                  </a:lnTo>
                  <a:lnTo>
                    <a:pt x="114668" y="482600"/>
                  </a:lnTo>
                  <a:lnTo>
                    <a:pt x="114350" y="483870"/>
                  </a:lnTo>
                  <a:lnTo>
                    <a:pt x="114604" y="483870"/>
                  </a:lnTo>
                  <a:lnTo>
                    <a:pt x="114795" y="485140"/>
                  </a:lnTo>
                  <a:lnTo>
                    <a:pt x="115074" y="486410"/>
                  </a:lnTo>
                  <a:lnTo>
                    <a:pt x="113753" y="488950"/>
                  </a:lnTo>
                  <a:lnTo>
                    <a:pt x="110159" y="488950"/>
                  </a:lnTo>
                  <a:lnTo>
                    <a:pt x="110388" y="491490"/>
                  </a:lnTo>
                  <a:lnTo>
                    <a:pt x="108559" y="494030"/>
                  </a:lnTo>
                  <a:lnTo>
                    <a:pt x="105410" y="495300"/>
                  </a:lnTo>
                  <a:lnTo>
                    <a:pt x="105054" y="495300"/>
                  </a:lnTo>
                  <a:lnTo>
                    <a:pt x="104571" y="496570"/>
                  </a:lnTo>
                  <a:lnTo>
                    <a:pt x="103212" y="496570"/>
                  </a:lnTo>
                  <a:lnTo>
                    <a:pt x="103797" y="499110"/>
                  </a:lnTo>
                  <a:lnTo>
                    <a:pt x="103847" y="500380"/>
                  </a:lnTo>
                  <a:lnTo>
                    <a:pt x="105664" y="500380"/>
                  </a:lnTo>
                  <a:lnTo>
                    <a:pt x="107137" y="501650"/>
                  </a:lnTo>
                  <a:lnTo>
                    <a:pt x="107772" y="505460"/>
                  </a:lnTo>
                  <a:lnTo>
                    <a:pt x="107213" y="506679"/>
                  </a:lnTo>
                  <a:lnTo>
                    <a:pt x="106159" y="508000"/>
                  </a:lnTo>
                  <a:lnTo>
                    <a:pt x="107365" y="508000"/>
                  </a:lnTo>
                  <a:lnTo>
                    <a:pt x="108305" y="506730"/>
                  </a:lnTo>
                  <a:lnTo>
                    <a:pt x="112610" y="506730"/>
                  </a:lnTo>
                  <a:lnTo>
                    <a:pt x="111899" y="504190"/>
                  </a:lnTo>
                  <a:lnTo>
                    <a:pt x="113525" y="501650"/>
                  </a:lnTo>
                  <a:lnTo>
                    <a:pt x="116979" y="500380"/>
                  </a:lnTo>
                  <a:lnTo>
                    <a:pt x="118452" y="500380"/>
                  </a:lnTo>
                  <a:lnTo>
                    <a:pt x="118922" y="499110"/>
                  </a:lnTo>
                  <a:lnTo>
                    <a:pt x="120053" y="497840"/>
                  </a:lnTo>
                  <a:lnTo>
                    <a:pt x="121666" y="496570"/>
                  </a:lnTo>
                  <a:lnTo>
                    <a:pt x="120510" y="496570"/>
                  </a:lnTo>
                  <a:lnTo>
                    <a:pt x="119583" y="495300"/>
                  </a:lnTo>
                  <a:lnTo>
                    <a:pt x="119037" y="491490"/>
                  </a:lnTo>
                  <a:lnTo>
                    <a:pt x="120269" y="490220"/>
                  </a:lnTo>
                  <a:lnTo>
                    <a:pt x="124485" y="490220"/>
                  </a:lnTo>
                  <a:lnTo>
                    <a:pt x="125196" y="491413"/>
                  </a:lnTo>
                  <a:lnTo>
                    <a:pt x="125120" y="490220"/>
                  </a:lnTo>
                  <a:lnTo>
                    <a:pt x="125056" y="488950"/>
                  </a:lnTo>
                  <a:lnTo>
                    <a:pt x="125844" y="487680"/>
                  </a:lnTo>
                  <a:lnTo>
                    <a:pt x="127165" y="486410"/>
                  </a:lnTo>
                  <a:lnTo>
                    <a:pt x="124574" y="486410"/>
                  </a:lnTo>
                  <a:lnTo>
                    <a:pt x="122364" y="483870"/>
                  </a:lnTo>
                  <a:lnTo>
                    <a:pt x="122123" y="480060"/>
                  </a:lnTo>
                  <a:lnTo>
                    <a:pt x="122364" y="480060"/>
                  </a:lnTo>
                  <a:lnTo>
                    <a:pt x="122707" y="478790"/>
                  </a:lnTo>
                  <a:lnTo>
                    <a:pt x="122567" y="478790"/>
                  </a:lnTo>
                  <a:lnTo>
                    <a:pt x="122072" y="476250"/>
                  </a:lnTo>
                  <a:lnTo>
                    <a:pt x="123177" y="474980"/>
                  </a:lnTo>
                  <a:lnTo>
                    <a:pt x="125107" y="474980"/>
                  </a:lnTo>
                  <a:lnTo>
                    <a:pt x="125641" y="473710"/>
                  </a:lnTo>
                  <a:lnTo>
                    <a:pt x="126276" y="473710"/>
                  </a:lnTo>
                  <a:lnTo>
                    <a:pt x="127571" y="472440"/>
                  </a:lnTo>
                  <a:lnTo>
                    <a:pt x="128193" y="472440"/>
                  </a:lnTo>
                  <a:lnTo>
                    <a:pt x="127876" y="471170"/>
                  </a:lnTo>
                  <a:lnTo>
                    <a:pt x="127812" y="467360"/>
                  </a:lnTo>
                  <a:lnTo>
                    <a:pt x="130022" y="466090"/>
                  </a:lnTo>
                  <a:lnTo>
                    <a:pt x="133184" y="466090"/>
                  </a:lnTo>
                  <a:lnTo>
                    <a:pt x="133007" y="464820"/>
                  </a:lnTo>
                  <a:lnTo>
                    <a:pt x="132854" y="464820"/>
                  </a:lnTo>
                  <a:lnTo>
                    <a:pt x="132537" y="463550"/>
                  </a:lnTo>
                  <a:lnTo>
                    <a:pt x="133172" y="462280"/>
                  </a:lnTo>
                  <a:lnTo>
                    <a:pt x="134277" y="461010"/>
                  </a:lnTo>
                  <a:lnTo>
                    <a:pt x="135039" y="459740"/>
                  </a:lnTo>
                  <a:lnTo>
                    <a:pt x="137363" y="459740"/>
                  </a:lnTo>
                  <a:lnTo>
                    <a:pt x="137147" y="458470"/>
                  </a:lnTo>
                  <a:lnTo>
                    <a:pt x="136994" y="457200"/>
                  </a:lnTo>
                  <a:lnTo>
                    <a:pt x="138391" y="454660"/>
                  </a:lnTo>
                  <a:lnTo>
                    <a:pt x="142113" y="454660"/>
                  </a:lnTo>
                  <a:lnTo>
                    <a:pt x="143713" y="455930"/>
                  </a:lnTo>
                  <a:lnTo>
                    <a:pt x="143852" y="458470"/>
                  </a:lnTo>
                  <a:lnTo>
                    <a:pt x="143941" y="459740"/>
                  </a:lnTo>
                  <a:lnTo>
                    <a:pt x="143179" y="461010"/>
                  </a:lnTo>
                  <a:lnTo>
                    <a:pt x="142024" y="461010"/>
                  </a:lnTo>
                  <a:lnTo>
                    <a:pt x="142595" y="462280"/>
                  </a:lnTo>
                  <a:lnTo>
                    <a:pt x="143040" y="463550"/>
                  </a:lnTo>
                  <a:lnTo>
                    <a:pt x="143294" y="467360"/>
                  </a:lnTo>
                  <a:lnTo>
                    <a:pt x="141198" y="468630"/>
                  </a:lnTo>
                  <a:lnTo>
                    <a:pt x="138163" y="469900"/>
                  </a:lnTo>
                  <a:lnTo>
                    <a:pt x="137896" y="469900"/>
                  </a:lnTo>
                  <a:lnTo>
                    <a:pt x="137909" y="471170"/>
                  </a:lnTo>
                  <a:lnTo>
                    <a:pt x="137528" y="472440"/>
                  </a:lnTo>
                  <a:lnTo>
                    <a:pt x="136994" y="473710"/>
                  </a:lnTo>
                  <a:lnTo>
                    <a:pt x="137947" y="473710"/>
                  </a:lnTo>
                  <a:lnTo>
                    <a:pt x="138684" y="474980"/>
                  </a:lnTo>
                  <a:lnTo>
                    <a:pt x="139484" y="477520"/>
                  </a:lnTo>
                  <a:lnTo>
                    <a:pt x="139357" y="478790"/>
                  </a:lnTo>
                  <a:lnTo>
                    <a:pt x="138836" y="480060"/>
                  </a:lnTo>
                  <a:lnTo>
                    <a:pt x="142227" y="480060"/>
                  </a:lnTo>
                  <a:lnTo>
                    <a:pt x="143802" y="481330"/>
                  </a:lnTo>
                  <a:lnTo>
                    <a:pt x="143903" y="483870"/>
                  </a:lnTo>
                  <a:lnTo>
                    <a:pt x="143776" y="483870"/>
                  </a:lnTo>
                  <a:lnTo>
                    <a:pt x="143586" y="485140"/>
                  </a:lnTo>
                  <a:lnTo>
                    <a:pt x="144754" y="485140"/>
                  </a:lnTo>
                  <a:lnTo>
                    <a:pt x="145681" y="486410"/>
                  </a:lnTo>
                  <a:lnTo>
                    <a:pt x="145986" y="487362"/>
                  </a:lnTo>
                  <a:lnTo>
                    <a:pt x="146037" y="487680"/>
                  </a:lnTo>
                  <a:lnTo>
                    <a:pt x="146062" y="488950"/>
                  </a:lnTo>
                  <a:lnTo>
                    <a:pt x="146685" y="487680"/>
                  </a:lnTo>
                  <a:lnTo>
                    <a:pt x="147497" y="486410"/>
                  </a:lnTo>
                  <a:lnTo>
                    <a:pt x="151218" y="486410"/>
                  </a:lnTo>
                  <a:lnTo>
                    <a:pt x="154000" y="487680"/>
                  </a:lnTo>
                  <a:lnTo>
                    <a:pt x="155562" y="492760"/>
                  </a:lnTo>
                  <a:lnTo>
                    <a:pt x="154025" y="495300"/>
                  </a:lnTo>
                  <a:lnTo>
                    <a:pt x="150063" y="496570"/>
                  </a:lnTo>
                  <a:lnTo>
                    <a:pt x="148729" y="496570"/>
                  </a:lnTo>
                  <a:lnTo>
                    <a:pt x="147612" y="495300"/>
                  </a:lnTo>
                  <a:lnTo>
                    <a:pt x="147256" y="496481"/>
                  </a:lnTo>
                  <a:lnTo>
                    <a:pt x="147180" y="496658"/>
                  </a:lnTo>
                  <a:lnTo>
                    <a:pt x="146532" y="497840"/>
                  </a:lnTo>
                  <a:lnTo>
                    <a:pt x="149059" y="497840"/>
                  </a:lnTo>
                  <a:lnTo>
                    <a:pt x="150241" y="496570"/>
                  </a:lnTo>
                  <a:lnTo>
                    <a:pt x="155016" y="496570"/>
                  </a:lnTo>
                  <a:lnTo>
                    <a:pt x="156476" y="495300"/>
                  </a:lnTo>
                  <a:lnTo>
                    <a:pt x="159131" y="495300"/>
                  </a:lnTo>
                  <a:lnTo>
                    <a:pt x="157480" y="494030"/>
                  </a:lnTo>
                  <a:lnTo>
                    <a:pt x="157111" y="490220"/>
                  </a:lnTo>
                  <a:lnTo>
                    <a:pt x="158457" y="488950"/>
                  </a:lnTo>
                  <a:lnTo>
                    <a:pt x="162166" y="488950"/>
                  </a:lnTo>
                  <a:lnTo>
                    <a:pt x="163817" y="490220"/>
                  </a:lnTo>
                  <a:lnTo>
                    <a:pt x="164185" y="494030"/>
                  </a:lnTo>
                  <a:lnTo>
                    <a:pt x="162839" y="495300"/>
                  </a:lnTo>
                  <a:lnTo>
                    <a:pt x="161772" y="495300"/>
                  </a:lnTo>
                  <a:lnTo>
                    <a:pt x="164909" y="497840"/>
                  </a:lnTo>
                  <a:lnTo>
                    <a:pt x="165176" y="501650"/>
                  </a:lnTo>
                  <a:lnTo>
                    <a:pt x="165887" y="501650"/>
                  </a:lnTo>
                  <a:lnTo>
                    <a:pt x="166839" y="500380"/>
                  </a:lnTo>
                  <a:lnTo>
                    <a:pt x="170332" y="500380"/>
                  </a:lnTo>
                  <a:lnTo>
                    <a:pt x="171208" y="499110"/>
                  </a:lnTo>
                  <a:lnTo>
                    <a:pt x="172491" y="499110"/>
                  </a:lnTo>
                  <a:lnTo>
                    <a:pt x="176784" y="497840"/>
                  </a:lnTo>
                  <a:lnTo>
                    <a:pt x="179082" y="500329"/>
                  </a:lnTo>
                  <a:lnTo>
                    <a:pt x="179184" y="501650"/>
                  </a:lnTo>
                  <a:lnTo>
                    <a:pt x="179298" y="504190"/>
                  </a:lnTo>
                  <a:lnTo>
                    <a:pt x="178930" y="505460"/>
                  </a:lnTo>
                  <a:lnTo>
                    <a:pt x="178396" y="505460"/>
                  </a:lnTo>
                  <a:lnTo>
                    <a:pt x="179857" y="506679"/>
                  </a:lnTo>
                  <a:lnTo>
                    <a:pt x="181000" y="508000"/>
                  </a:lnTo>
                  <a:lnTo>
                    <a:pt x="181394" y="510540"/>
                  </a:lnTo>
                  <a:lnTo>
                    <a:pt x="184518" y="510540"/>
                  </a:lnTo>
                  <a:lnTo>
                    <a:pt x="186956" y="513080"/>
                  </a:lnTo>
                  <a:lnTo>
                    <a:pt x="186905" y="518160"/>
                  </a:lnTo>
                  <a:lnTo>
                    <a:pt x="186740" y="518160"/>
                  </a:lnTo>
                  <a:lnTo>
                    <a:pt x="188595" y="519430"/>
                  </a:lnTo>
                  <a:lnTo>
                    <a:pt x="189890" y="520700"/>
                  </a:lnTo>
                  <a:lnTo>
                    <a:pt x="190042" y="524510"/>
                  </a:lnTo>
                  <a:lnTo>
                    <a:pt x="189763" y="525780"/>
                  </a:lnTo>
                  <a:lnTo>
                    <a:pt x="189255" y="527050"/>
                  </a:lnTo>
                  <a:lnTo>
                    <a:pt x="190080" y="527050"/>
                  </a:lnTo>
                  <a:lnTo>
                    <a:pt x="190639" y="528320"/>
                  </a:lnTo>
                  <a:lnTo>
                    <a:pt x="190830" y="529590"/>
                  </a:lnTo>
                  <a:lnTo>
                    <a:pt x="196189" y="529590"/>
                  </a:lnTo>
                  <a:lnTo>
                    <a:pt x="198475" y="530860"/>
                  </a:lnTo>
                  <a:lnTo>
                    <a:pt x="198526" y="534670"/>
                  </a:lnTo>
                  <a:lnTo>
                    <a:pt x="199745" y="534670"/>
                  </a:lnTo>
                  <a:lnTo>
                    <a:pt x="201015" y="535940"/>
                  </a:lnTo>
                  <a:lnTo>
                    <a:pt x="201828" y="539750"/>
                  </a:lnTo>
                  <a:lnTo>
                    <a:pt x="200723" y="541020"/>
                  </a:lnTo>
                  <a:lnTo>
                    <a:pt x="197104" y="542290"/>
                  </a:lnTo>
                  <a:lnTo>
                    <a:pt x="195275" y="541020"/>
                  </a:lnTo>
                  <a:lnTo>
                    <a:pt x="194792" y="538480"/>
                  </a:lnTo>
                  <a:lnTo>
                    <a:pt x="192278" y="538480"/>
                  </a:lnTo>
                  <a:lnTo>
                    <a:pt x="194056" y="539750"/>
                  </a:lnTo>
                  <a:lnTo>
                    <a:pt x="195313" y="542290"/>
                  </a:lnTo>
                  <a:lnTo>
                    <a:pt x="195516" y="544830"/>
                  </a:lnTo>
                  <a:lnTo>
                    <a:pt x="195414" y="546569"/>
                  </a:lnTo>
                  <a:lnTo>
                    <a:pt x="194449" y="548640"/>
                  </a:lnTo>
                  <a:lnTo>
                    <a:pt x="192595" y="549910"/>
                  </a:lnTo>
                  <a:lnTo>
                    <a:pt x="195300" y="549910"/>
                  </a:lnTo>
                  <a:lnTo>
                    <a:pt x="197497" y="552424"/>
                  </a:lnTo>
                  <a:lnTo>
                    <a:pt x="197789" y="554990"/>
                  </a:lnTo>
                  <a:lnTo>
                    <a:pt x="199136" y="556260"/>
                  </a:lnTo>
                  <a:lnTo>
                    <a:pt x="200012" y="558800"/>
                  </a:lnTo>
                  <a:lnTo>
                    <a:pt x="199986" y="561340"/>
                  </a:lnTo>
                  <a:lnTo>
                    <a:pt x="199732" y="562610"/>
                  </a:lnTo>
                  <a:lnTo>
                    <a:pt x="200558" y="562610"/>
                  </a:lnTo>
                  <a:lnTo>
                    <a:pt x="200926" y="563880"/>
                  </a:lnTo>
                  <a:lnTo>
                    <a:pt x="202336" y="562610"/>
                  </a:lnTo>
                  <a:lnTo>
                    <a:pt x="203708" y="563880"/>
                  </a:lnTo>
                  <a:lnTo>
                    <a:pt x="208584" y="563880"/>
                  </a:lnTo>
                  <a:lnTo>
                    <a:pt x="210985" y="565150"/>
                  </a:lnTo>
                  <a:lnTo>
                    <a:pt x="211010" y="565467"/>
                  </a:lnTo>
                  <a:lnTo>
                    <a:pt x="211074" y="565150"/>
                  </a:lnTo>
                  <a:lnTo>
                    <a:pt x="211848" y="563880"/>
                  </a:lnTo>
                  <a:lnTo>
                    <a:pt x="212572" y="561340"/>
                  </a:lnTo>
                  <a:lnTo>
                    <a:pt x="214744" y="560070"/>
                  </a:lnTo>
                  <a:lnTo>
                    <a:pt x="221094" y="558800"/>
                  </a:lnTo>
                  <a:lnTo>
                    <a:pt x="224193" y="561238"/>
                  </a:lnTo>
                  <a:lnTo>
                    <a:pt x="224028" y="558800"/>
                  </a:lnTo>
                  <a:lnTo>
                    <a:pt x="223951" y="557530"/>
                  </a:lnTo>
                  <a:lnTo>
                    <a:pt x="225361" y="556260"/>
                  </a:lnTo>
                  <a:lnTo>
                    <a:pt x="228879" y="556260"/>
                  </a:lnTo>
                  <a:lnTo>
                    <a:pt x="230289" y="557530"/>
                  </a:lnTo>
                  <a:lnTo>
                    <a:pt x="230670" y="558800"/>
                  </a:lnTo>
                  <a:lnTo>
                    <a:pt x="231330" y="557530"/>
                  </a:lnTo>
                  <a:lnTo>
                    <a:pt x="232194" y="557530"/>
                  </a:lnTo>
                  <a:lnTo>
                    <a:pt x="234746" y="556666"/>
                  </a:lnTo>
                  <a:lnTo>
                    <a:pt x="234162" y="556260"/>
                  </a:lnTo>
                  <a:lnTo>
                    <a:pt x="232803" y="554990"/>
                  </a:lnTo>
                  <a:lnTo>
                    <a:pt x="231101" y="554990"/>
                  </a:lnTo>
                  <a:lnTo>
                    <a:pt x="229692" y="553720"/>
                  </a:lnTo>
                  <a:lnTo>
                    <a:pt x="228854" y="552450"/>
                  </a:lnTo>
                  <a:lnTo>
                    <a:pt x="226860" y="552450"/>
                  </a:lnTo>
                  <a:lnTo>
                    <a:pt x="225031" y="551180"/>
                  </a:lnTo>
                  <a:lnTo>
                    <a:pt x="224459" y="548640"/>
                  </a:lnTo>
                  <a:lnTo>
                    <a:pt x="224612" y="548640"/>
                  </a:lnTo>
                  <a:lnTo>
                    <a:pt x="224459" y="547370"/>
                  </a:lnTo>
                  <a:lnTo>
                    <a:pt x="224243" y="547370"/>
                  </a:lnTo>
                  <a:lnTo>
                    <a:pt x="223812" y="546100"/>
                  </a:lnTo>
                  <a:lnTo>
                    <a:pt x="223951" y="544830"/>
                  </a:lnTo>
                  <a:lnTo>
                    <a:pt x="224345" y="543560"/>
                  </a:lnTo>
                  <a:lnTo>
                    <a:pt x="222643" y="543560"/>
                  </a:lnTo>
                  <a:lnTo>
                    <a:pt x="221234" y="542290"/>
                  </a:lnTo>
                  <a:lnTo>
                    <a:pt x="220599" y="539750"/>
                  </a:lnTo>
                  <a:lnTo>
                    <a:pt x="220433" y="541020"/>
                  </a:lnTo>
                  <a:lnTo>
                    <a:pt x="220065" y="542290"/>
                  </a:lnTo>
                  <a:lnTo>
                    <a:pt x="219443" y="542290"/>
                  </a:lnTo>
                  <a:lnTo>
                    <a:pt x="218922" y="544830"/>
                  </a:lnTo>
                  <a:lnTo>
                    <a:pt x="217766" y="546100"/>
                  </a:lnTo>
                  <a:lnTo>
                    <a:pt x="216192" y="546100"/>
                  </a:lnTo>
                  <a:lnTo>
                    <a:pt x="215226" y="548640"/>
                  </a:lnTo>
                  <a:lnTo>
                    <a:pt x="213385" y="549910"/>
                  </a:lnTo>
                  <a:lnTo>
                    <a:pt x="208292" y="549910"/>
                  </a:lnTo>
                  <a:lnTo>
                    <a:pt x="207695" y="551180"/>
                  </a:lnTo>
                  <a:lnTo>
                    <a:pt x="206095" y="551180"/>
                  </a:lnTo>
                  <a:lnTo>
                    <a:pt x="206222" y="552450"/>
                  </a:lnTo>
                  <a:lnTo>
                    <a:pt x="206997" y="552450"/>
                  </a:lnTo>
                  <a:lnTo>
                    <a:pt x="207200" y="553720"/>
                  </a:lnTo>
                  <a:lnTo>
                    <a:pt x="207606" y="552424"/>
                  </a:lnTo>
                  <a:lnTo>
                    <a:pt x="208737" y="551180"/>
                  </a:lnTo>
                  <a:lnTo>
                    <a:pt x="212039" y="551180"/>
                  </a:lnTo>
                  <a:lnTo>
                    <a:pt x="213626" y="552424"/>
                  </a:lnTo>
                  <a:lnTo>
                    <a:pt x="213728" y="553720"/>
                  </a:lnTo>
                  <a:lnTo>
                    <a:pt x="213906" y="556260"/>
                  </a:lnTo>
                  <a:lnTo>
                    <a:pt x="212496" y="557530"/>
                  </a:lnTo>
                  <a:lnTo>
                    <a:pt x="209092" y="557530"/>
                  </a:lnTo>
                  <a:lnTo>
                    <a:pt x="207759" y="556260"/>
                  </a:lnTo>
                  <a:lnTo>
                    <a:pt x="207276" y="554990"/>
                  </a:lnTo>
                  <a:lnTo>
                    <a:pt x="206895" y="556260"/>
                  </a:lnTo>
                  <a:lnTo>
                    <a:pt x="205663" y="557530"/>
                  </a:lnTo>
                  <a:lnTo>
                    <a:pt x="201574" y="557530"/>
                  </a:lnTo>
                  <a:lnTo>
                    <a:pt x="201015" y="556260"/>
                  </a:lnTo>
                  <a:lnTo>
                    <a:pt x="200596" y="554990"/>
                  </a:lnTo>
                  <a:lnTo>
                    <a:pt x="200240" y="554990"/>
                  </a:lnTo>
                  <a:lnTo>
                    <a:pt x="199631" y="552424"/>
                  </a:lnTo>
                  <a:lnTo>
                    <a:pt x="200291" y="551180"/>
                  </a:lnTo>
                  <a:lnTo>
                    <a:pt x="201536" y="551180"/>
                  </a:lnTo>
                  <a:lnTo>
                    <a:pt x="200723" y="549910"/>
                  </a:lnTo>
                  <a:lnTo>
                    <a:pt x="200037" y="548640"/>
                  </a:lnTo>
                  <a:lnTo>
                    <a:pt x="198907" y="546100"/>
                  </a:lnTo>
                  <a:lnTo>
                    <a:pt x="200406" y="542290"/>
                  </a:lnTo>
                  <a:lnTo>
                    <a:pt x="204050" y="542290"/>
                  </a:lnTo>
                  <a:lnTo>
                    <a:pt x="204343" y="541020"/>
                  </a:lnTo>
                  <a:lnTo>
                    <a:pt x="204889" y="539750"/>
                  </a:lnTo>
                  <a:lnTo>
                    <a:pt x="205587" y="539750"/>
                  </a:lnTo>
                  <a:lnTo>
                    <a:pt x="204190" y="538480"/>
                  </a:lnTo>
                  <a:lnTo>
                    <a:pt x="203250" y="537210"/>
                  </a:lnTo>
                  <a:lnTo>
                    <a:pt x="203073" y="534809"/>
                  </a:lnTo>
                  <a:lnTo>
                    <a:pt x="202984" y="534593"/>
                  </a:lnTo>
                  <a:lnTo>
                    <a:pt x="201574" y="533400"/>
                  </a:lnTo>
                  <a:lnTo>
                    <a:pt x="200507" y="532130"/>
                  </a:lnTo>
                  <a:lnTo>
                    <a:pt x="200279" y="529590"/>
                  </a:lnTo>
                  <a:lnTo>
                    <a:pt x="197573" y="528320"/>
                  </a:lnTo>
                  <a:lnTo>
                    <a:pt x="195453" y="525792"/>
                  </a:lnTo>
                  <a:lnTo>
                    <a:pt x="195313" y="524510"/>
                  </a:lnTo>
                  <a:lnTo>
                    <a:pt x="195249" y="521970"/>
                  </a:lnTo>
                  <a:lnTo>
                    <a:pt x="193649" y="521970"/>
                  </a:lnTo>
                  <a:lnTo>
                    <a:pt x="191922" y="520700"/>
                  </a:lnTo>
                  <a:lnTo>
                    <a:pt x="191198" y="518160"/>
                  </a:lnTo>
                  <a:lnTo>
                    <a:pt x="191617" y="516890"/>
                  </a:lnTo>
                  <a:lnTo>
                    <a:pt x="189534" y="516890"/>
                  </a:lnTo>
                  <a:lnTo>
                    <a:pt x="187833" y="514350"/>
                  </a:lnTo>
                  <a:lnTo>
                    <a:pt x="186372" y="509270"/>
                  </a:lnTo>
                  <a:lnTo>
                    <a:pt x="188518" y="505460"/>
                  </a:lnTo>
                  <a:lnTo>
                    <a:pt x="193408" y="504190"/>
                  </a:lnTo>
                  <a:lnTo>
                    <a:pt x="194792" y="504190"/>
                  </a:lnTo>
                  <a:lnTo>
                    <a:pt x="196011" y="505460"/>
                  </a:lnTo>
                  <a:lnTo>
                    <a:pt x="196430" y="504190"/>
                  </a:lnTo>
                  <a:lnTo>
                    <a:pt x="199885" y="504190"/>
                  </a:lnTo>
                  <a:lnTo>
                    <a:pt x="199923" y="502920"/>
                  </a:lnTo>
                  <a:lnTo>
                    <a:pt x="200939" y="501650"/>
                  </a:lnTo>
                  <a:lnTo>
                    <a:pt x="202412" y="500380"/>
                  </a:lnTo>
                  <a:lnTo>
                    <a:pt x="199961" y="500380"/>
                  </a:lnTo>
                  <a:lnTo>
                    <a:pt x="197929" y="499110"/>
                  </a:lnTo>
                  <a:lnTo>
                    <a:pt x="197802" y="497840"/>
                  </a:lnTo>
                  <a:lnTo>
                    <a:pt x="197713" y="496912"/>
                  </a:lnTo>
                  <a:lnTo>
                    <a:pt x="197612" y="496481"/>
                  </a:lnTo>
                  <a:lnTo>
                    <a:pt x="196557" y="495300"/>
                  </a:lnTo>
                  <a:lnTo>
                    <a:pt x="195770" y="494030"/>
                  </a:lnTo>
                  <a:lnTo>
                    <a:pt x="195795" y="491490"/>
                  </a:lnTo>
                  <a:lnTo>
                    <a:pt x="193890" y="491490"/>
                  </a:lnTo>
                  <a:lnTo>
                    <a:pt x="192341" y="490220"/>
                  </a:lnTo>
                  <a:lnTo>
                    <a:pt x="191973" y="487680"/>
                  </a:lnTo>
                  <a:lnTo>
                    <a:pt x="191249" y="487680"/>
                  </a:lnTo>
                  <a:lnTo>
                    <a:pt x="190639" y="486410"/>
                  </a:lnTo>
                  <a:lnTo>
                    <a:pt x="189750" y="482701"/>
                  </a:lnTo>
                  <a:lnTo>
                    <a:pt x="189750" y="482574"/>
                  </a:lnTo>
                  <a:lnTo>
                    <a:pt x="190550" y="481330"/>
                  </a:lnTo>
                  <a:lnTo>
                    <a:pt x="191211" y="480288"/>
                  </a:lnTo>
                  <a:lnTo>
                    <a:pt x="190030" y="481330"/>
                  </a:lnTo>
                  <a:lnTo>
                    <a:pt x="187744" y="481330"/>
                  </a:lnTo>
                  <a:lnTo>
                    <a:pt x="187744" y="492760"/>
                  </a:lnTo>
                  <a:lnTo>
                    <a:pt x="185534" y="494030"/>
                  </a:lnTo>
                  <a:lnTo>
                    <a:pt x="180441" y="494030"/>
                  </a:lnTo>
                  <a:lnTo>
                    <a:pt x="178536" y="492760"/>
                  </a:lnTo>
                  <a:lnTo>
                    <a:pt x="177927" y="491490"/>
                  </a:lnTo>
                  <a:lnTo>
                    <a:pt x="177647" y="490220"/>
                  </a:lnTo>
                  <a:lnTo>
                    <a:pt x="177457" y="490220"/>
                  </a:lnTo>
                  <a:lnTo>
                    <a:pt x="177393" y="488950"/>
                  </a:lnTo>
                  <a:lnTo>
                    <a:pt x="177126" y="488226"/>
                  </a:lnTo>
                  <a:lnTo>
                    <a:pt x="177546" y="491490"/>
                  </a:lnTo>
                  <a:lnTo>
                    <a:pt x="175577" y="494030"/>
                  </a:lnTo>
                  <a:lnTo>
                    <a:pt x="170078" y="495300"/>
                  </a:lnTo>
                  <a:lnTo>
                    <a:pt x="167576" y="492760"/>
                  </a:lnTo>
                  <a:lnTo>
                    <a:pt x="167246" y="490220"/>
                  </a:lnTo>
                  <a:lnTo>
                    <a:pt x="167233" y="488442"/>
                  </a:lnTo>
                  <a:lnTo>
                    <a:pt x="167462" y="487680"/>
                  </a:lnTo>
                  <a:lnTo>
                    <a:pt x="167068" y="487680"/>
                  </a:lnTo>
                  <a:lnTo>
                    <a:pt x="163753" y="488950"/>
                  </a:lnTo>
                  <a:lnTo>
                    <a:pt x="161036" y="486410"/>
                  </a:lnTo>
                  <a:lnTo>
                    <a:pt x="160248" y="483870"/>
                  </a:lnTo>
                  <a:lnTo>
                    <a:pt x="160299" y="482600"/>
                  </a:lnTo>
                  <a:lnTo>
                    <a:pt x="158724" y="482600"/>
                  </a:lnTo>
                  <a:lnTo>
                    <a:pt x="157581" y="481330"/>
                  </a:lnTo>
                  <a:lnTo>
                    <a:pt x="157137" y="480060"/>
                  </a:lnTo>
                  <a:lnTo>
                    <a:pt x="156883" y="480060"/>
                  </a:lnTo>
                  <a:lnTo>
                    <a:pt x="156718" y="482600"/>
                  </a:lnTo>
                  <a:lnTo>
                    <a:pt x="154838" y="483870"/>
                  </a:lnTo>
                  <a:lnTo>
                    <a:pt x="149529" y="483870"/>
                  </a:lnTo>
                  <a:lnTo>
                    <a:pt x="147129" y="482600"/>
                  </a:lnTo>
                  <a:lnTo>
                    <a:pt x="146761" y="476250"/>
                  </a:lnTo>
                  <a:lnTo>
                    <a:pt x="148844" y="474980"/>
                  </a:lnTo>
                  <a:lnTo>
                    <a:pt x="152654" y="473710"/>
                  </a:lnTo>
                  <a:lnTo>
                    <a:pt x="153593" y="474980"/>
                  </a:lnTo>
                  <a:lnTo>
                    <a:pt x="154419" y="474980"/>
                  </a:lnTo>
                  <a:lnTo>
                    <a:pt x="154241" y="472440"/>
                  </a:lnTo>
                  <a:lnTo>
                    <a:pt x="156324" y="469900"/>
                  </a:lnTo>
                  <a:lnTo>
                    <a:pt x="161836" y="469900"/>
                  </a:lnTo>
                  <a:lnTo>
                    <a:pt x="164185" y="471170"/>
                  </a:lnTo>
                  <a:lnTo>
                    <a:pt x="164426" y="473710"/>
                  </a:lnTo>
                  <a:lnTo>
                    <a:pt x="165862" y="474980"/>
                  </a:lnTo>
                  <a:lnTo>
                    <a:pt x="166890" y="476250"/>
                  </a:lnTo>
                  <a:lnTo>
                    <a:pt x="166916" y="478790"/>
                  </a:lnTo>
                  <a:lnTo>
                    <a:pt x="168402" y="478790"/>
                  </a:lnTo>
                  <a:lnTo>
                    <a:pt x="169672" y="480060"/>
                  </a:lnTo>
                  <a:lnTo>
                    <a:pt x="170091" y="481330"/>
                  </a:lnTo>
                  <a:lnTo>
                    <a:pt x="170472" y="483870"/>
                  </a:lnTo>
                  <a:lnTo>
                    <a:pt x="170078" y="485140"/>
                  </a:lnTo>
                  <a:lnTo>
                    <a:pt x="174383" y="485140"/>
                  </a:lnTo>
                  <a:lnTo>
                    <a:pt x="176377" y="486156"/>
                  </a:lnTo>
                  <a:lnTo>
                    <a:pt x="176314" y="485178"/>
                  </a:lnTo>
                  <a:lnTo>
                    <a:pt x="176187" y="482574"/>
                  </a:lnTo>
                  <a:lnTo>
                    <a:pt x="178231" y="481330"/>
                  </a:lnTo>
                  <a:lnTo>
                    <a:pt x="183756" y="480060"/>
                  </a:lnTo>
                  <a:lnTo>
                    <a:pt x="186131" y="482574"/>
                  </a:lnTo>
                  <a:lnTo>
                    <a:pt x="186258" y="483870"/>
                  </a:lnTo>
                  <a:lnTo>
                    <a:pt x="186283" y="485140"/>
                  </a:lnTo>
                  <a:lnTo>
                    <a:pt x="186702" y="486410"/>
                  </a:lnTo>
                  <a:lnTo>
                    <a:pt x="187007" y="486410"/>
                  </a:lnTo>
                  <a:lnTo>
                    <a:pt x="187185" y="487680"/>
                  </a:lnTo>
                  <a:lnTo>
                    <a:pt x="187490" y="487680"/>
                  </a:lnTo>
                  <a:lnTo>
                    <a:pt x="187604" y="488442"/>
                  </a:lnTo>
                  <a:lnTo>
                    <a:pt x="187731" y="491490"/>
                  </a:lnTo>
                  <a:lnTo>
                    <a:pt x="187744" y="492760"/>
                  </a:lnTo>
                  <a:lnTo>
                    <a:pt x="187744" y="481330"/>
                  </a:lnTo>
                  <a:lnTo>
                    <a:pt x="186309" y="481330"/>
                  </a:lnTo>
                  <a:lnTo>
                    <a:pt x="184734" y="480060"/>
                  </a:lnTo>
                  <a:lnTo>
                    <a:pt x="184581" y="476250"/>
                  </a:lnTo>
                  <a:lnTo>
                    <a:pt x="186016" y="474980"/>
                  </a:lnTo>
                  <a:lnTo>
                    <a:pt x="189750" y="474980"/>
                  </a:lnTo>
                  <a:lnTo>
                    <a:pt x="191312" y="476250"/>
                  </a:lnTo>
                  <a:lnTo>
                    <a:pt x="191439" y="478790"/>
                  </a:lnTo>
                  <a:lnTo>
                    <a:pt x="194056" y="478790"/>
                  </a:lnTo>
                  <a:lnTo>
                    <a:pt x="196735" y="478790"/>
                  </a:lnTo>
                  <a:lnTo>
                    <a:pt x="238658" y="478790"/>
                  </a:lnTo>
                  <a:lnTo>
                    <a:pt x="239166" y="477520"/>
                  </a:lnTo>
                  <a:lnTo>
                    <a:pt x="239661" y="476250"/>
                  </a:lnTo>
                  <a:lnTo>
                    <a:pt x="244665" y="476250"/>
                  </a:lnTo>
                  <a:lnTo>
                    <a:pt x="245935" y="477520"/>
                  </a:lnTo>
                  <a:lnTo>
                    <a:pt x="246761" y="480060"/>
                  </a:lnTo>
                  <a:lnTo>
                    <a:pt x="245656" y="481330"/>
                  </a:lnTo>
                  <a:lnTo>
                    <a:pt x="243293" y="482600"/>
                  </a:lnTo>
                  <a:lnTo>
                    <a:pt x="244830" y="483870"/>
                  </a:lnTo>
                  <a:lnTo>
                    <a:pt x="244881" y="487680"/>
                  </a:lnTo>
                  <a:lnTo>
                    <a:pt x="244106" y="488950"/>
                  </a:lnTo>
                  <a:lnTo>
                    <a:pt x="245033" y="488950"/>
                  </a:lnTo>
                  <a:lnTo>
                    <a:pt x="245795" y="490220"/>
                  </a:lnTo>
                  <a:lnTo>
                    <a:pt x="248424" y="490220"/>
                  </a:lnTo>
                  <a:lnTo>
                    <a:pt x="250710" y="491477"/>
                  </a:lnTo>
                  <a:lnTo>
                    <a:pt x="251015" y="495147"/>
                  </a:lnTo>
                  <a:lnTo>
                    <a:pt x="251790" y="494030"/>
                  </a:lnTo>
                  <a:lnTo>
                    <a:pt x="254647" y="494030"/>
                  </a:lnTo>
                  <a:lnTo>
                    <a:pt x="255244" y="492760"/>
                  </a:lnTo>
                  <a:lnTo>
                    <a:pt x="255968" y="492760"/>
                  </a:lnTo>
                  <a:lnTo>
                    <a:pt x="257543" y="491490"/>
                  </a:lnTo>
                  <a:lnTo>
                    <a:pt x="258292" y="491490"/>
                  </a:lnTo>
                  <a:lnTo>
                    <a:pt x="257924" y="490220"/>
                  </a:lnTo>
                  <a:lnTo>
                    <a:pt x="257746" y="487680"/>
                  </a:lnTo>
                  <a:lnTo>
                    <a:pt x="259054" y="486410"/>
                  </a:lnTo>
                  <a:lnTo>
                    <a:pt x="260807" y="486410"/>
                  </a:lnTo>
                  <a:lnTo>
                    <a:pt x="260629" y="485178"/>
                  </a:lnTo>
                  <a:lnTo>
                    <a:pt x="260604" y="483870"/>
                  </a:lnTo>
                  <a:lnTo>
                    <a:pt x="262089" y="481330"/>
                  </a:lnTo>
                  <a:lnTo>
                    <a:pt x="264731" y="481330"/>
                  </a:lnTo>
                  <a:lnTo>
                    <a:pt x="264198" y="478790"/>
                  </a:lnTo>
                  <a:lnTo>
                    <a:pt x="263664" y="477520"/>
                  </a:lnTo>
                  <a:lnTo>
                    <a:pt x="264680" y="476250"/>
                  </a:lnTo>
                  <a:lnTo>
                    <a:pt x="268262" y="474980"/>
                  </a:lnTo>
                  <a:lnTo>
                    <a:pt x="270129" y="476250"/>
                  </a:lnTo>
                  <a:lnTo>
                    <a:pt x="271195" y="478790"/>
                  </a:lnTo>
                  <a:lnTo>
                    <a:pt x="270179" y="481330"/>
                  </a:lnTo>
                  <a:lnTo>
                    <a:pt x="266611" y="482600"/>
                  </a:lnTo>
                  <a:lnTo>
                    <a:pt x="267347" y="483870"/>
                  </a:lnTo>
                  <a:lnTo>
                    <a:pt x="267385" y="486410"/>
                  </a:lnTo>
                  <a:lnTo>
                    <a:pt x="266065" y="487680"/>
                  </a:lnTo>
                  <a:lnTo>
                    <a:pt x="264388" y="488950"/>
                  </a:lnTo>
                  <a:lnTo>
                    <a:pt x="264579" y="488950"/>
                  </a:lnTo>
                  <a:lnTo>
                    <a:pt x="264718" y="491490"/>
                  </a:lnTo>
                  <a:lnTo>
                    <a:pt x="263309" y="492760"/>
                  </a:lnTo>
                  <a:lnTo>
                    <a:pt x="262140" y="492760"/>
                  </a:lnTo>
                  <a:lnTo>
                    <a:pt x="262839" y="494030"/>
                  </a:lnTo>
                  <a:lnTo>
                    <a:pt x="263194" y="495300"/>
                  </a:lnTo>
                  <a:lnTo>
                    <a:pt x="263512" y="494030"/>
                  </a:lnTo>
                  <a:lnTo>
                    <a:pt x="264350" y="492760"/>
                  </a:lnTo>
                  <a:lnTo>
                    <a:pt x="267360" y="492760"/>
                  </a:lnTo>
                  <a:lnTo>
                    <a:pt x="269189" y="494030"/>
                  </a:lnTo>
                  <a:lnTo>
                    <a:pt x="270103" y="497840"/>
                  </a:lnTo>
                  <a:lnTo>
                    <a:pt x="269011" y="499110"/>
                  </a:lnTo>
                  <a:lnTo>
                    <a:pt x="265518" y="500380"/>
                  </a:lnTo>
                  <a:lnTo>
                    <a:pt x="263867" y="499110"/>
                  </a:lnTo>
                  <a:lnTo>
                    <a:pt x="263271" y="497840"/>
                  </a:lnTo>
                  <a:lnTo>
                    <a:pt x="263144" y="497840"/>
                  </a:lnTo>
                  <a:lnTo>
                    <a:pt x="262864" y="499110"/>
                  </a:lnTo>
                  <a:lnTo>
                    <a:pt x="262470" y="499110"/>
                  </a:lnTo>
                  <a:lnTo>
                    <a:pt x="263258" y="500380"/>
                  </a:lnTo>
                  <a:lnTo>
                    <a:pt x="263931" y="500380"/>
                  </a:lnTo>
                  <a:lnTo>
                    <a:pt x="265036" y="504190"/>
                  </a:lnTo>
                  <a:lnTo>
                    <a:pt x="263512" y="506730"/>
                  </a:lnTo>
                  <a:lnTo>
                    <a:pt x="258191" y="509270"/>
                  </a:lnTo>
                  <a:lnTo>
                    <a:pt x="255397" y="506730"/>
                  </a:lnTo>
                  <a:lnTo>
                    <a:pt x="254939" y="505460"/>
                  </a:lnTo>
                  <a:lnTo>
                    <a:pt x="254469" y="504190"/>
                  </a:lnTo>
                  <a:lnTo>
                    <a:pt x="254495" y="502920"/>
                  </a:lnTo>
                  <a:lnTo>
                    <a:pt x="252831" y="502920"/>
                  </a:lnTo>
                  <a:lnTo>
                    <a:pt x="252120" y="504190"/>
                  </a:lnTo>
                  <a:lnTo>
                    <a:pt x="250748" y="505460"/>
                  </a:lnTo>
                  <a:lnTo>
                    <a:pt x="246316" y="505460"/>
                  </a:lnTo>
                  <a:lnTo>
                    <a:pt x="245313" y="504190"/>
                  </a:lnTo>
                  <a:lnTo>
                    <a:pt x="245021" y="505460"/>
                  </a:lnTo>
                  <a:lnTo>
                    <a:pt x="240779" y="505460"/>
                  </a:lnTo>
                  <a:lnTo>
                    <a:pt x="239572" y="504190"/>
                  </a:lnTo>
                  <a:lnTo>
                    <a:pt x="239636" y="505498"/>
                  </a:lnTo>
                  <a:lnTo>
                    <a:pt x="238328" y="508000"/>
                  </a:lnTo>
                  <a:lnTo>
                    <a:pt x="234391" y="509270"/>
                  </a:lnTo>
                  <a:lnTo>
                    <a:pt x="232664" y="509270"/>
                  </a:lnTo>
                  <a:lnTo>
                    <a:pt x="231406" y="508000"/>
                  </a:lnTo>
                  <a:lnTo>
                    <a:pt x="230847" y="508000"/>
                  </a:lnTo>
                  <a:lnTo>
                    <a:pt x="230454" y="509270"/>
                  </a:lnTo>
                  <a:lnTo>
                    <a:pt x="231825" y="509270"/>
                  </a:lnTo>
                  <a:lnTo>
                    <a:pt x="232841" y="510540"/>
                  </a:lnTo>
                  <a:lnTo>
                    <a:pt x="232867" y="513080"/>
                  </a:lnTo>
                  <a:lnTo>
                    <a:pt x="232092" y="514350"/>
                  </a:lnTo>
                  <a:lnTo>
                    <a:pt x="230962" y="514350"/>
                  </a:lnTo>
                  <a:lnTo>
                    <a:pt x="230962" y="516890"/>
                  </a:lnTo>
                  <a:lnTo>
                    <a:pt x="229806" y="519430"/>
                  </a:lnTo>
                  <a:lnTo>
                    <a:pt x="228028" y="519430"/>
                  </a:lnTo>
                  <a:lnTo>
                    <a:pt x="227850" y="520700"/>
                  </a:lnTo>
                  <a:lnTo>
                    <a:pt x="227380" y="520700"/>
                  </a:lnTo>
                  <a:lnTo>
                    <a:pt x="226491" y="523240"/>
                  </a:lnTo>
                  <a:lnTo>
                    <a:pt x="224878" y="524510"/>
                  </a:lnTo>
                  <a:lnTo>
                    <a:pt x="224294" y="524510"/>
                  </a:lnTo>
                  <a:lnTo>
                    <a:pt x="225336" y="525780"/>
                  </a:lnTo>
                  <a:lnTo>
                    <a:pt x="225386" y="529590"/>
                  </a:lnTo>
                  <a:lnTo>
                    <a:pt x="223901" y="530860"/>
                  </a:lnTo>
                  <a:lnTo>
                    <a:pt x="220179" y="530860"/>
                  </a:lnTo>
                  <a:lnTo>
                    <a:pt x="218643" y="529590"/>
                  </a:lnTo>
                  <a:lnTo>
                    <a:pt x="218592" y="525780"/>
                  </a:lnTo>
                  <a:lnTo>
                    <a:pt x="219456" y="524510"/>
                  </a:lnTo>
                  <a:lnTo>
                    <a:pt x="219087" y="524510"/>
                  </a:lnTo>
                  <a:lnTo>
                    <a:pt x="217627" y="523240"/>
                  </a:lnTo>
                  <a:lnTo>
                    <a:pt x="216585" y="521970"/>
                  </a:lnTo>
                  <a:lnTo>
                    <a:pt x="216179" y="524510"/>
                  </a:lnTo>
                  <a:lnTo>
                    <a:pt x="215011" y="525780"/>
                  </a:lnTo>
                  <a:lnTo>
                    <a:pt x="211264" y="525780"/>
                  </a:lnTo>
                  <a:lnTo>
                    <a:pt x="211696" y="527050"/>
                  </a:lnTo>
                  <a:lnTo>
                    <a:pt x="212013" y="527050"/>
                  </a:lnTo>
                  <a:lnTo>
                    <a:pt x="212217" y="528320"/>
                  </a:lnTo>
                  <a:lnTo>
                    <a:pt x="214464" y="529590"/>
                  </a:lnTo>
                  <a:lnTo>
                    <a:pt x="216077" y="530860"/>
                  </a:lnTo>
                  <a:lnTo>
                    <a:pt x="216204" y="534670"/>
                  </a:lnTo>
                  <a:lnTo>
                    <a:pt x="218033" y="534670"/>
                  </a:lnTo>
                  <a:lnTo>
                    <a:pt x="219621" y="535940"/>
                  </a:lnTo>
                  <a:lnTo>
                    <a:pt x="220345" y="537210"/>
                  </a:lnTo>
                  <a:lnTo>
                    <a:pt x="220649" y="535940"/>
                  </a:lnTo>
                  <a:lnTo>
                    <a:pt x="222224" y="533400"/>
                  </a:lnTo>
                  <a:lnTo>
                    <a:pt x="226161" y="532130"/>
                  </a:lnTo>
                  <a:lnTo>
                    <a:pt x="227812" y="532130"/>
                  </a:lnTo>
                  <a:lnTo>
                    <a:pt x="229184" y="533400"/>
                  </a:lnTo>
                  <a:lnTo>
                    <a:pt x="230009" y="532130"/>
                  </a:lnTo>
                  <a:lnTo>
                    <a:pt x="233895" y="532130"/>
                  </a:lnTo>
                  <a:lnTo>
                    <a:pt x="233629" y="530860"/>
                  </a:lnTo>
                  <a:lnTo>
                    <a:pt x="233375" y="529590"/>
                  </a:lnTo>
                  <a:lnTo>
                    <a:pt x="234950" y="527050"/>
                  </a:lnTo>
                  <a:lnTo>
                    <a:pt x="239293" y="525780"/>
                  </a:lnTo>
                  <a:lnTo>
                    <a:pt x="240995" y="527050"/>
                  </a:lnTo>
                  <a:lnTo>
                    <a:pt x="242201" y="528320"/>
                  </a:lnTo>
                  <a:lnTo>
                    <a:pt x="241604" y="527050"/>
                  </a:lnTo>
                  <a:lnTo>
                    <a:pt x="241211" y="525792"/>
                  </a:lnTo>
                  <a:lnTo>
                    <a:pt x="241109" y="523240"/>
                  </a:lnTo>
                  <a:lnTo>
                    <a:pt x="241325" y="523240"/>
                  </a:lnTo>
                  <a:lnTo>
                    <a:pt x="241681" y="521970"/>
                  </a:lnTo>
                  <a:lnTo>
                    <a:pt x="241350" y="520700"/>
                  </a:lnTo>
                  <a:lnTo>
                    <a:pt x="241058" y="523240"/>
                  </a:lnTo>
                  <a:lnTo>
                    <a:pt x="239776" y="524510"/>
                  </a:lnTo>
                  <a:lnTo>
                    <a:pt x="235204" y="525780"/>
                  </a:lnTo>
                  <a:lnTo>
                    <a:pt x="232410" y="524510"/>
                  </a:lnTo>
                  <a:lnTo>
                    <a:pt x="230847" y="519493"/>
                  </a:lnTo>
                  <a:lnTo>
                    <a:pt x="230860" y="519353"/>
                  </a:lnTo>
                  <a:lnTo>
                    <a:pt x="232333" y="516890"/>
                  </a:lnTo>
                  <a:lnTo>
                    <a:pt x="237312" y="514350"/>
                  </a:lnTo>
                  <a:lnTo>
                    <a:pt x="239636" y="515620"/>
                  </a:lnTo>
                  <a:lnTo>
                    <a:pt x="240753" y="518160"/>
                  </a:lnTo>
                  <a:lnTo>
                    <a:pt x="240969" y="515620"/>
                  </a:lnTo>
                  <a:lnTo>
                    <a:pt x="243205" y="513080"/>
                  </a:lnTo>
                  <a:lnTo>
                    <a:pt x="247091" y="513080"/>
                  </a:lnTo>
                  <a:lnTo>
                    <a:pt x="246367" y="511810"/>
                  </a:lnTo>
                  <a:lnTo>
                    <a:pt x="245859" y="511810"/>
                  </a:lnTo>
                  <a:lnTo>
                    <a:pt x="245668" y="508000"/>
                  </a:lnTo>
                  <a:lnTo>
                    <a:pt x="247078" y="506730"/>
                  </a:lnTo>
                  <a:lnTo>
                    <a:pt x="250786" y="506730"/>
                  </a:lnTo>
                  <a:lnTo>
                    <a:pt x="252399" y="508000"/>
                  </a:lnTo>
                  <a:lnTo>
                    <a:pt x="252641" y="511810"/>
                  </a:lnTo>
                  <a:lnTo>
                    <a:pt x="251358" y="513080"/>
                  </a:lnTo>
                  <a:lnTo>
                    <a:pt x="249618" y="513080"/>
                  </a:lnTo>
                  <a:lnTo>
                    <a:pt x="251345" y="514350"/>
                  </a:lnTo>
                  <a:lnTo>
                    <a:pt x="252590" y="515620"/>
                  </a:lnTo>
                  <a:lnTo>
                    <a:pt x="252882" y="518160"/>
                  </a:lnTo>
                  <a:lnTo>
                    <a:pt x="252806" y="519430"/>
                  </a:lnTo>
                  <a:lnTo>
                    <a:pt x="252641" y="519430"/>
                  </a:lnTo>
                  <a:lnTo>
                    <a:pt x="253593" y="520700"/>
                  </a:lnTo>
                  <a:lnTo>
                    <a:pt x="254228" y="521970"/>
                  </a:lnTo>
                  <a:lnTo>
                    <a:pt x="254292" y="524510"/>
                  </a:lnTo>
                  <a:lnTo>
                    <a:pt x="254622" y="524510"/>
                  </a:lnTo>
                  <a:lnTo>
                    <a:pt x="254901" y="525780"/>
                  </a:lnTo>
                  <a:lnTo>
                    <a:pt x="257873" y="525780"/>
                  </a:lnTo>
                  <a:lnTo>
                    <a:pt x="259397" y="527050"/>
                  </a:lnTo>
                  <a:lnTo>
                    <a:pt x="259295" y="530974"/>
                  </a:lnTo>
                  <a:lnTo>
                    <a:pt x="257949" y="532130"/>
                  </a:lnTo>
                  <a:lnTo>
                    <a:pt x="253720" y="532130"/>
                  </a:lnTo>
                  <a:lnTo>
                    <a:pt x="255066" y="533400"/>
                  </a:lnTo>
                  <a:lnTo>
                    <a:pt x="256095" y="534593"/>
                  </a:lnTo>
                  <a:lnTo>
                    <a:pt x="256209" y="534809"/>
                  </a:lnTo>
                  <a:lnTo>
                    <a:pt x="256654" y="535940"/>
                  </a:lnTo>
                  <a:lnTo>
                    <a:pt x="258267" y="537210"/>
                  </a:lnTo>
                  <a:lnTo>
                    <a:pt x="259562" y="538480"/>
                  </a:lnTo>
                  <a:lnTo>
                    <a:pt x="260159" y="539750"/>
                  </a:lnTo>
                  <a:lnTo>
                    <a:pt x="260184" y="541020"/>
                  </a:lnTo>
                  <a:lnTo>
                    <a:pt x="260959" y="539750"/>
                  </a:lnTo>
                  <a:lnTo>
                    <a:pt x="261937" y="539750"/>
                  </a:lnTo>
                  <a:lnTo>
                    <a:pt x="265874" y="538480"/>
                  </a:lnTo>
                  <a:lnTo>
                    <a:pt x="268376" y="541020"/>
                  </a:lnTo>
                  <a:lnTo>
                    <a:pt x="268757" y="544131"/>
                  </a:lnTo>
                  <a:lnTo>
                    <a:pt x="268643" y="545566"/>
                  </a:lnTo>
                  <a:lnTo>
                    <a:pt x="268503" y="546100"/>
                  </a:lnTo>
                  <a:lnTo>
                    <a:pt x="267919" y="546100"/>
                  </a:lnTo>
                  <a:lnTo>
                    <a:pt x="268973" y="547370"/>
                  </a:lnTo>
                  <a:lnTo>
                    <a:pt x="269659" y="548640"/>
                  </a:lnTo>
                  <a:lnTo>
                    <a:pt x="269684" y="552462"/>
                  </a:lnTo>
                  <a:lnTo>
                    <a:pt x="268465" y="553720"/>
                  </a:lnTo>
                  <a:lnTo>
                    <a:pt x="266700" y="554990"/>
                  </a:lnTo>
                  <a:lnTo>
                    <a:pt x="267068" y="554990"/>
                  </a:lnTo>
                  <a:lnTo>
                    <a:pt x="267258" y="556082"/>
                  </a:lnTo>
                  <a:lnTo>
                    <a:pt x="267296" y="557530"/>
                  </a:lnTo>
                  <a:lnTo>
                    <a:pt x="269138" y="558800"/>
                  </a:lnTo>
                  <a:lnTo>
                    <a:pt x="270637" y="560070"/>
                  </a:lnTo>
                  <a:lnTo>
                    <a:pt x="271373" y="562610"/>
                  </a:lnTo>
                  <a:lnTo>
                    <a:pt x="271335" y="563880"/>
                  </a:lnTo>
                  <a:lnTo>
                    <a:pt x="271119" y="565150"/>
                  </a:lnTo>
                  <a:lnTo>
                    <a:pt x="272808" y="565150"/>
                  </a:lnTo>
                  <a:lnTo>
                    <a:pt x="274231" y="566420"/>
                  </a:lnTo>
                  <a:lnTo>
                    <a:pt x="275018" y="567690"/>
                  </a:lnTo>
                  <a:lnTo>
                    <a:pt x="278155" y="568960"/>
                  </a:lnTo>
                  <a:lnTo>
                    <a:pt x="280619" y="571500"/>
                  </a:lnTo>
                  <a:lnTo>
                    <a:pt x="280670" y="575310"/>
                  </a:lnTo>
                  <a:lnTo>
                    <a:pt x="280250" y="576580"/>
                  </a:lnTo>
                  <a:lnTo>
                    <a:pt x="279552" y="577850"/>
                  </a:lnTo>
                  <a:lnTo>
                    <a:pt x="281152" y="577850"/>
                  </a:lnTo>
                  <a:lnTo>
                    <a:pt x="282321" y="580390"/>
                  </a:lnTo>
                  <a:lnTo>
                    <a:pt x="282498" y="584200"/>
                  </a:lnTo>
                  <a:lnTo>
                    <a:pt x="281203" y="585470"/>
                  </a:lnTo>
                  <a:lnTo>
                    <a:pt x="279323" y="586740"/>
                  </a:lnTo>
                  <a:lnTo>
                    <a:pt x="279463" y="587463"/>
                  </a:lnTo>
                  <a:lnTo>
                    <a:pt x="279463" y="588276"/>
                  </a:lnTo>
                  <a:lnTo>
                    <a:pt x="278587" y="590550"/>
                  </a:lnTo>
                  <a:lnTo>
                    <a:pt x="274726" y="590550"/>
                  </a:lnTo>
                  <a:lnTo>
                    <a:pt x="273659" y="591820"/>
                  </a:lnTo>
                  <a:lnTo>
                    <a:pt x="272161" y="591820"/>
                  </a:lnTo>
                  <a:lnTo>
                    <a:pt x="266941" y="593051"/>
                  </a:lnTo>
                  <a:lnTo>
                    <a:pt x="268478" y="595630"/>
                  </a:lnTo>
                  <a:lnTo>
                    <a:pt x="270941" y="595630"/>
                  </a:lnTo>
                  <a:lnTo>
                    <a:pt x="272884" y="598170"/>
                  </a:lnTo>
                  <a:lnTo>
                    <a:pt x="273392" y="599440"/>
                  </a:lnTo>
                  <a:lnTo>
                    <a:pt x="278193" y="601980"/>
                  </a:lnTo>
                  <a:lnTo>
                    <a:pt x="279692" y="601980"/>
                  </a:lnTo>
                  <a:lnTo>
                    <a:pt x="278993" y="600735"/>
                  </a:lnTo>
                  <a:lnTo>
                    <a:pt x="277787" y="595630"/>
                  </a:lnTo>
                  <a:lnTo>
                    <a:pt x="279946" y="591820"/>
                  </a:lnTo>
                  <a:lnTo>
                    <a:pt x="286994" y="590550"/>
                  </a:lnTo>
                  <a:lnTo>
                    <a:pt x="290550" y="591820"/>
                  </a:lnTo>
                  <a:lnTo>
                    <a:pt x="291706" y="596900"/>
                  </a:lnTo>
                  <a:lnTo>
                    <a:pt x="291630" y="598170"/>
                  </a:lnTo>
                  <a:lnTo>
                    <a:pt x="291312" y="599440"/>
                  </a:lnTo>
                  <a:lnTo>
                    <a:pt x="291439" y="599440"/>
                  </a:lnTo>
                  <a:lnTo>
                    <a:pt x="292125" y="598170"/>
                  </a:lnTo>
                  <a:lnTo>
                    <a:pt x="292989" y="598170"/>
                  </a:lnTo>
                  <a:lnTo>
                    <a:pt x="297129" y="596900"/>
                  </a:lnTo>
                  <a:lnTo>
                    <a:pt x="295656" y="596900"/>
                  </a:lnTo>
                  <a:lnTo>
                    <a:pt x="294043" y="595630"/>
                  </a:lnTo>
                  <a:lnTo>
                    <a:pt x="293966" y="594360"/>
                  </a:lnTo>
                  <a:lnTo>
                    <a:pt x="293903" y="592912"/>
                  </a:lnTo>
                  <a:lnTo>
                    <a:pt x="294106" y="591820"/>
                  </a:lnTo>
                  <a:lnTo>
                    <a:pt x="294462" y="591820"/>
                  </a:lnTo>
                  <a:lnTo>
                    <a:pt x="294106" y="590550"/>
                  </a:lnTo>
                  <a:lnTo>
                    <a:pt x="293916" y="590550"/>
                  </a:lnTo>
                  <a:lnTo>
                    <a:pt x="293979" y="588010"/>
                  </a:lnTo>
                  <a:lnTo>
                    <a:pt x="293395" y="588010"/>
                  </a:lnTo>
                  <a:lnTo>
                    <a:pt x="293293" y="586536"/>
                  </a:lnTo>
                  <a:lnTo>
                    <a:pt x="293509" y="585470"/>
                  </a:lnTo>
                  <a:lnTo>
                    <a:pt x="293954" y="584200"/>
                  </a:lnTo>
                  <a:lnTo>
                    <a:pt x="293433" y="584200"/>
                  </a:lnTo>
                  <a:lnTo>
                    <a:pt x="293116" y="582930"/>
                  </a:lnTo>
                  <a:lnTo>
                    <a:pt x="293039" y="581660"/>
                  </a:lnTo>
                  <a:lnTo>
                    <a:pt x="291858" y="580390"/>
                  </a:lnTo>
                  <a:lnTo>
                    <a:pt x="290957" y="580390"/>
                  </a:lnTo>
                  <a:lnTo>
                    <a:pt x="290245" y="577850"/>
                  </a:lnTo>
                  <a:lnTo>
                    <a:pt x="290309" y="575310"/>
                  </a:lnTo>
                  <a:lnTo>
                    <a:pt x="288810" y="575310"/>
                  </a:lnTo>
                  <a:lnTo>
                    <a:pt x="287553" y="574040"/>
                  </a:lnTo>
                  <a:lnTo>
                    <a:pt x="286842" y="572770"/>
                  </a:lnTo>
                  <a:lnTo>
                    <a:pt x="286194" y="571512"/>
                  </a:lnTo>
                  <a:lnTo>
                    <a:pt x="285623" y="571500"/>
                  </a:lnTo>
                  <a:lnTo>
                    <a:pt x="285038" y="568502"/>
                  </a:lnTo>
                  <a:lnTo>
                    <a:pt x="284975" y="567486"/>
                  </a:lnTo>
                  <a:lnTo>
                    <a:pt x="285470" y="566420"/>
                  </a:lnTo>
                  <a:lnTo>
                    <a:pt x="286664" y="565150"/>
                  </a:lnTo>
                  <a:lnTo>
                    <a:pt x="286092" y="565150"/>
                  </a:lnTo>
                  <a:lnTo>
                    <a:pt x="283337" y="566420"/>
                  </a:lnTo>
                  <a:lnTo>
                    <a:pt x="281076" y="565150"/>
                  </a:lnTo>
                  <a:lnTo>
                    <a:pt x="279755" y="562610"/>
                  </a:lnTo>
                  <a:lnTo>
                    <a:pt x="279958" y="565150"/>
                  </a:lnTo>
                  <a:lnTo>
                    <a:pt x="278650" y="566420"/>
                  </a:lnTo>
                  <a:lnTo>
                    <a:pt x="274967" y="566420"/>
                  </a:lnTo>
                  <a:lnTo>
                    <a:pt x="273278" y="565150"/>
                  </a:lnTo>
                  <a:lnTo>
                    <a:pt x="272846" y="561441"/>
                  </a:lnTo>
                  <a:lnTo>
                    <a:pt x="272935" y="561238"/>
                  </a:lnTo>
                  <a:lnTo>
                    <a:pt x="274154" y="560070"/>
                  </a:lnTo>
                  <a:lnTo>
                    <a:pt x="278104" y="560070"/>
                  </a:lnTo>
                  <a:lnTo>
                    <a:pt x="278815" y="561340"/>
                  </a:lnTo>
                  <a:lnTo>
                    <a:pt x="278701" y="560070"/>
                  </a:lnTo>
                  <a:lnTo>
                    <a:pt x="278447" y="558800"/>
                  </a:lnTo>
                  <a:lnTo>
                    <a:pt x="278688" y="557593"/>
                  </a:lnTo>
                  <a:lnTo>
                    <a:pt x="279234" y="556260"/>
                  </a:lnTo>
                  <a:lnTo>
                    <a:pt x="278015" y="556260"/>
                  </a:lnTo>
                  <a:lnTo>
                    <a:pt x="276974" y="554990"/>
                  </a:lnTo>
                  <a:lnTo>
                    <a:pt x="276250" y="553720"/>
                  </a:lnTo>
                  <a:lnTo>
                    <a:pt x="274840" y="553720"/>
                  </a:lnTo>
                  <a:lnTo>
                    <a:pt x="273596" y="552462"/>
                  </a:lnTo>
                  <a:lnTo>
                    <a:pt x="272745" y="549910"/>
                  </a:lnTo>
                  <a:lnTo>
                    <a:pt x="273621" y="547370"/>
                  </a:lnTo>
                  <a:lnTo>
                    <a:pt x="275145" y="547370"/>
                  </a:lnTo>
                  <a:lnTo>
                    <a:pt x="273697" y="546100"/>
                  </a:lnTo>
                  <a:lnTo>
                    <a:pt x="272542" y="544830"/>
                  </a:lnTo>
                  <a:lnTo>
                    <a:pt x="271907" y="543560"/>
                  </a:lnTo>
                  <a:lnTo>
                    <a:pt x="271830" y="542290"/>
                  </a:lnTo>
                  <a:lnTo>
                    <a:pt x="269494" y="541020"/>
                  </a:lnTo>
                  <a:lnTo>
                    <a:pt x="267830" y="539750"/>
                  </a:lnTo>
                  <a:lnTo>
                    <a:pt x="267779" y="538480"/>
                  </a:lnTo>
                  <a:lnTo>
                    <a:pt x="267677" y="534593"/>
                  </a:lnTo>
                  <a:lnTo>
                    <a:pt x="268008" y="533400"/>
                  </a:lnTo>
                  <a:lnTo>
                    <a:pt x="268630" y="533400"/>
                  </a:lnTo>
                  <a:lnTo>
                    <a:pt x="265976" y="532130"/>
                  </a:lnTo>
                  <a:lnTo>
                    <a:pt x="263880" y="529590"/>
                  </a:lnTo>
                  <a:lnTo>
                    <a:pt x="263525" y="527050"/>
                  </a:lnTo>
                  <a:lnTo>
                    <a:pt x="263563" y="525780"/>
                  </a:lnTo>
                  <a:lnTo>
                    <a:pt x="261099" y="525780"/>
                  </a:lnTo>
                  <a:lnTo>
                    <a:pt x="258775" y="524510"/>
                  </a:lnTo>
                  <a:lnTo>
                    <a:pt x="257784" y="520852"/>
                  </a:lnTo>
                  <a:lnTo>
                    <a:pt x="257683" y="519430"/>
                  </a:lnTo>
                  <a:lnTo>
                    <a:pt x="257009" y="515620"/>
                  </a:lnTo>
                  <a:lnTo>
                    <a:pt x="258660" y="513080"/>
                  </a:lnTo>
                  <a:lnTo>
                    <a:pt x="263169" y="511810"/>
                  </a:lnTo>
                  <a:lnTo>
                    <a:pt x="264934" y="513080"/>
                  </a:lnTo>
                  <a:lnTo>
                    <a:pt x="266141" y="514350"/>
                  </a:lnTo>
                  <a:lnTo>
                    <a:pt x="267119" y="514350"/>
                  </a:lnTo>
                  <a:lnTo>
                    <a:pt x="266801" y="511810"/>
                  </a:lnTo>
                  <a:lnTo>
                    <a:pt x="268465" y="509270"/>
                  </a:lnTo>
                  <a:lnTo>
                    <a:pt x="270916" y="509270"/>
                  </a:lnTo>
                  <a:lnTo>
                    <a:pt x="270929" y="508000"/>
                  </a:lnTo>
                  <a:lnTo>
                    <a:pt x="269913" y="508000"/>
                  </a:lnTo>
                  <a:lnTo>
                    <a:pt x="269278" y="505460"/>
                  </a:lnTo>
                  <a:lnTo>
                    <a:pt x="270065" y="504190"/>
                  </a:lnTo>
                  <a:lnTo>
                    <a:pt x="271475" y="502920"/>
                  </a:lnTo>
                  <a:lnTo>
                    <a:pt x="271030" y="502920"/>
                  </a:lnTo>
                  <a:lnTo>
                    <a:pt x="270687" y="501650"/>
                  </a:lnTo>
                  <a:lnTo>
                    <a:pt x="270383" y="499110"/>
                  </a:lnTo>
                  <a:lnTo>
                    <a:pt x="271614" y="496570"/>
                  </a:lnTo>
                  <a:lnTo>
                    <a:pt x="273494" y="495300"/>
                  </a:lnTo>
                  <a:lnTo>
                    <a:pt x="272351" y="495300"/>
                  </a:lnTo>
                  <a:lnTo>
                    <a:pt x="271475" y="494030"/>
                  </a:lnTo>
                  <a:lnTo>
                    <a:pt x="271284" y="492760"/>
                  </a:lnTo>
                  <a:lnTo>
                    <a:pt x="268173" y="492760"/>
                  </a:lnTo>
                  <a:lnTo>
                    <a:pt x="267322" y="488950"/>
                  </a:lnTo>
                  <a:lnTo>
                    <a:pt x="268427" y="487680"/>
                  </a:lnTo>
                  <a:lnTo>
                    <a:pt x="272046" y="486410"/>
                  </a:lnTo>
                  <a:lnTo>
                    <a:pt x="273875" y="487680"/>
                  </a:lnTo>
                  <a:lnTo>
                    <a:pt x="274345" y="488950"/>
                  </a:lnTo>
                  <a:lnTo>
                    <a:pt x="276123" y="488950"/>
                  </a:lnTo>
                  <a:lnTo>
                    <a:pt x="277723" y="490220"/>
                  </a:lnTo>
                  <a:lnTo>
                    <a:pt x="278104" y="494030"/>
                  </a:lnTo>
                  <a:lnTo>
                    <a:pt x="277469" y="495300"/>
                  </a:lnTo>
                  <a:lnTo>
                    <a:pt x="277723" y="495300"/>
                  </a:lnTo>
                  <a:lnTo>
                    <a:pt x="278295" y="496570"/>
                  </a:lnTo>
                  <a:lnTo>
                    <a:pt x="278295" y="494030"/>
                  </a:lnTo>
                  <a:lnTo>
                    <a:pt x="279628" y="491490"/>
                  </a:lnTo>
                  <a:lnTo>
                    <a:pt x="286575" y="491490"/>
                  </a:lnTo>
                  <a:lnTo>
                    <a:pt x="289610" y="490220"/>
                  </a:lnTo>
                  <a:lnTo>
                    <a:pt x="292417" y="492760"/>
                  </a:lnTo>
                  <a:lnTo>
                    <a:pt x="293230" y="495300"/>
                  </a:lnTo>
                  <a:lnTo>
                    <a:pt x="293852" y="496481"/>
                  </a:lnTo>
                  <a:lnTo>
                    <a:pt x="293763" y="496912"/>
                  </a:lnTo>
                  <a:lnTo>
                    <a:pt x="292976" y="499110"/>
                  </a:lnTo>
                  <a:lnTo>
                    <a:pt x="291185" y="500380"/>
                  </a:lnTo>
                  <a:lnTo>
                    <a:pt x="291833" y="502920"/>
                  </a:lnTo>
                  <a:lnTo>
                    <a:pt x="290195" y="505460"/>
                  </a:lnTo>
                  <a:lnTo>
                    <a:pt x="284810" y="506730"/>
                  </a:lnTo>
                  <a:lnTo>
                    <a:pt x="282092" y="505460"/>
                  </a:lnTo>
                  <a:lnTo>
                    <a:pt x="281279" y="501650"/>
                  </a:lnTo>
                  <a:lnTo>
                    <a:pt x="281355" y="500380"/>
                  </a:lnTo>
                  <a:lnTo>
                    <a:pt x="280504" y="500380"/>
                  </a:lnTo>
                  <a:lnTo>
                    <a:pt x="280492" y="501650"/>
                  </a:lnTo>
                  <a:lnTo>
                    <a:pt x="279527" y="504190"/>
                  </a:lnTo>
                  <a:lnTo>
                    <a:pt x="277964" y="504190"/>
                  </a:lnTo>
                  <a:lnTo>
                    <a:pt x="279565" y="505460"/>
                  </a:lnTo>
                  <a:lnTo>
                    <a:pt x="280695" y="506679"/>
                  </a:lnTo>
                  <a:lnTo>
                    <a:pt x="280784" y="508000"/>
                  </a:lnTo>
                  <a:lnTo>
                    <a:pt x="280924" y="511810"/>
                  </a:lnTo>
                  <a:lnTo>
                    <a:pt x="279260" y="513080"/>
                  </a:lnTo>
                  <a:lnTo>
                    <a:pt x="276987" y="514350"/>
                  </a:lnTo>
                  <a:lnTo>
                    <a:pt x="278218" y="514350"/>
                  </a:lnTo>
                  <a:lnTo>
                    <a:pt x="279171" y="515620"/>
                  </a:lnTo>
                  <a:lnTo>
                    <a:pt x="279361" y="518934"/>
                  </a:lnTo>
                  <a:lnTo>
                    <a:pt x="279311" y="519493"/>
                  </a:lnTo>
                  <a:lnTo>
                    <a:pt x="277977" y="520700"/>
                  </a:lnTo>
                  <a:lnTo>
                    <a:pt x="274764" y="520700"/>
                  </a:lnTo>
                  <a:lnTo>
                    <a:pt x="276275" y="521970"/>
                  </a:lnTo>
                  <a:lnTo>
                    <a:pt x="276758" y="527050"/>
                  </a:lnTo>
                  <a:lnTo>
                    <a:pt x="276491" y="528320"/>
                  </a:lnTo>
                  <a:lnTo>
                    <a:pt x="275958" y="529590"/>
                  </a:lnTo>
                  <a:lnTo>
                    <a:pt x="277774" y="529590"/>
                  </a:lnTo>
                  <a:lnTo>
                    <a:pt x="277749" y="525780"/>
                  </a:lnTo>
                  <a:lnTo>
                    <a:pt x="279450" y="524510"/>
                  </a:lnTo>
                  <a:lnTo>
                    <a:pt x="281711" y="524510"/>
                  </a:lnTo>
                  <a:lnTo>
                    <a:pt x="281635" y="521373"/>
                  </a:lnTo>
                  <a:lnTo>
                    <a:pt x="281762" y="520700"/>
                  </a:lnTo>
                  <a:lnTo>
                    <a:pt x="282371" y="519493"/>
                  </a:lnTo>
                  <a:lnTo>
                    <a:pt x="282359" y="519125"/>
                  </a:lnTo>
                  <a:lnTo>
                    <a:pt x="282067" y="516890"/>
                  </a:lnTo>
                  <a:lnTo>
                    <a:pt x="283819" y="514350"/>
                  </a:lnTo>
                  <a:lnTo>
                    <a:pt x="289890" y="513080"/>
                  </a:lnTo>
                  <a:lnTo>
                    <a:pt x="292366" y="514007"/>
                  </a:lnTo>
                  <a:lnTo>
                    <a:pt x="292252" y="513080"/>
                  </a:lnTo>
                  <a:lnTo>
                    <a:pt x="292100" y="511810"/>
                  </a:lnTo>
                  <a:lnTo>
                    <a:pt x="292544" y="511810"/>
                  </a:lnTo>
                  <a:lnTo>
                    <a:pt x="292430" y="510540"/>
                  </a:lnTo>
                  <a:lnTo>
                    <a:pt x="292265" y="510540"/>
                  </a:lnTo>
                  <a:lnTo>
                    <a:pt x="292163" y="509270"/>
                  </a:lnTo>
                  <a:lnTo>
                    <a:pt x="292455" y="508000"/>
                  </a:lnTo>
                  <a:lnTo>
                    <a:pt x="292176" y="508000"/>
                  </a:lnTo>
                  <a:lnTo>
                    <a:pt x="292011" y="506730"/>
                  </a:lnTo>
                  <a:lnTo>
                    <a:pt x="291973" y="502920"/>
                  </a:lnTo>
                  <a:lnTo>
                    <a:pt x="294195" y="501650"/>
                  </a:lnTo>
                  <a:lnTo>
                    <a:pt x="299377" y="501650"/>
                  </a:lnTo>
                  <a:lnTo>
                    <a:pt x="299808" y="500380"/>
                  </a:lnTo>
                  <a:lnTo>
                    <a:pt x="300977" y="499110"/>
                  </a:lnTo>
                  <a:lnTo>
                    <a:pt x="304279" y="499110"/>
                  </a:lnTo>
                  <a:lnTo>
                    <a:pt x="305841" y="501650"/>
                  </a:lnTo>
                  <a:lnTo>
                    <a:pt x="306006" y="504190"/>
                  </a:lnTo>
                  <a:lnTo>
                    <a:pt x="304558" y="506730"/>
                  </a:lnTo>
                  <a:lnTo>
                    <a:pt x="302031" y="506730"/>
                  </a:lnTo>
                  <a:lnTo>
                    <a:pt x="301739" y="508000"/>
                  </a:lnTo>
                  <a:lnTo>
                    <a:pt x="302171" y="509270"/>
                  </a:lnTo>
                  <a:lnTo>
                    <a:pt x="302488" y="511810"/>
                  </a:lnTo>
                  <a:lnTo>
                    <a:pt x="300736" y="514350"/>
                  </a:lnTo>
                  <a:lnTo>
                    <a:pt x="298259" y="514350"/>
                  </a:lnTo>
                  <a:lnTo>
                    <a:pt x="297726" y="515620"/>
                  </a:lnTo>
                  <a:lnTo>
                    <a:pt x="294081" y="515620"/>
                  </a:lnTo>
                  <a:lnTo>
                    <a:pt x="293547" y="515213"/>
                  </a:lnTo>
                  <a:lnTo>
                    <a:pt x="294525" y="518160"/>
                  </a:lnTo>
                  <a:lnTo>
                    <a:pt x="294500" y="519493"/>
                  </a:lnTo>
                  <a:lnTo>
                    <a:pt x="294284" y="520700"/>
                  </a:lnTo>
                  <a:lnTo>
                    <a:pt x="294995" y="520700"/>
                  </a:lnTo>
                  <a:lnTo>
                    <a:pt x="295757" y="519430"/>
                  </a:lnTo>
                  <a:lnTo>
                    <a:pt x="296672" y="519430"/>
                  </a:lnTo>
                  <a:lnTo>
                    <a:pt x="297205" y="518160"/>
                  </a:lnTo>
                  <a:lnTo>
                    <a:pt x="300215" y="518160"/>
                  </a:lnTo>
                  <a:lnTo>
                    <a:pt x="301523" y="519353"/>
                  </a:lnTo>
                  <a:lnTo>
                    <a:pt x="301625" y="519493"/>
                  </a:lnTo>
                  <a:lnTo>
                    <a:pt x="302094" y="520700"/>
                  </a:lnTo>
                  <a:lnTo>
                    <a:pt x="302729" y="520700"/>
                  </a:lnTo>
                  <a:lnTo>
                    <a:pt x="302933" y="521970"/>
                  </a:lnTo>
                  <a:lnTo>
                    <a:pt x="303822" y="520700"/>
                  </a:lnTo>
                  <a:lnTo>
                    <a:pt x="306133" y="520700"/>
                  </a:lnTo>
                  <a:lnTo>
                    <a:pt x="305587" y="519493"/>
                  </a:lnTo>
                  <a:lnTo>
                    <a:pt x="305130" y="518160"/>
                  </a:lnTo>
                  <a:lnTo>
                    <a:pt x="304685" y="516890"/>
                  </a:lnTo>
                  <a:lnTo>
                    <a:pt x="305473" y="515620"/>
                  </a:lnTo>
                  <a:lnTo>
                    <a:pt x="306260" y="514350"/>
                  </a:lnTo>
                  <a:lnTo>
                    <a:pt x="309943" y="513080"/>
                  </a:lnTo>
                  <a:lnTo>
                    <a:pt x="312623" y="513080"/>
                  </a:lnTo>
                  <a:lnTo>
                    <a:pt x="316306" y="511810"/>
                  </a:lnTo>
                  <a:lnTo>
                    <a:pt x="319582" y="514350"/>
                  </a:lnTo>
                  <a:lnTo>
                    <a:pt x="320459" y="518160"/>
                  </a:lnTo>
                  <a:lnTo>
                    <a:pt x="323113" y="518160"/>
                  </a:lnTo>
                  <a:lnTo>
                    <a:pt x="325399" y="519430"/>
                  </a:lnTo>
                  <a:lnTo>
                    <a:pt x="325653" y="521970"/>
                  </a:lnTo>
                  <a:lnTo>
                    <a:pt x="325577" y="524179"/>
                  </a:lnTo>
                  <a:lnTo>
                    <a:pt x="325513" y="524510"/>
                  </a:lnTo>
                  <a:lnTo>
                    <a:pt x="325120" y="525780"/>
                  </a:lnTo>
                  <a:lnTo>
                    <a:pt x="324891" y="525780"/>
                  </a:lnTo>
                  <a:lnTo>
                    <a:pt x="324307" y="527050"/>
                  </a:lnTo>
                  <a:lnTo>
                    <a:pt x="323456" y="527050"/>
                  </a:lnTo>
                  <a:lnTo>
                    <a:pt x="323430" y="529590"/>
                  </a:lnTo>
                  <a:lnTo>
                    <a:pt x="325323" y="529590"/>
                  </a:lnTo>
                  <a:lnTo>
                    <a:pt x="325945" y="528320"/>
                  </a:lnTo>
                  <a:lnTo>
                    <a:pt x="327647" y="527050"/>
                  </a:lnTo>
                  <a:lnTo>
                    <a:pt x="332473" y="525792"/>
                  </a:lnTo>
                  <a:lnTo>
                    <a:pt x="331508" y="521970"/>
                  </a:lnTo>
                  <a:lnTo>
                    <a:pt x="333667" y="518160"/>
                  </a:lnTo>
                  <a:lnTo>
                    <a:pt x="338721" y="516890"/>
                  </a:lnTo>
                  <a:lnTo>
                    <a:pt x="340245" y="516890"/>
                  </a:lnTo>
                  <a:lnTo>
                    <a:pt x="341566" y="518160"/>
                  </a:lnTo>
                  <a:lnTo>
                    <a:pt x="341934" y="516890"/>
                  </a:lnTo>
                  <a:lnTo>
                    <a:pt x="342290" y="515620"/>
                  </a:lnTo>
                  <a:lnTo>
                    <a:pt x="344563" y="513080"/>
                  </a:lnTo>
                  <a:lnTo>
                    <a:pt x="340588" y="513080"/>
                  </a:lnTo>
                  <a:lnTo>
                    <a:pt x="339763" y="514350"/>
                  </a:lnTo>
                  <a:lnTo>
                    <a:pt x="336016" y="515620"/>
                  </a:lnTo>
                  <a:lnTo>
                    <a:pt x="333209" y="514350"/>
                  </a:lnTo>
                  <a:lnTo>
                    <a:pt x="331939" y="510540"/>
                  </a:lnTo>
                  <a:lnTo>
                    <a:pt x="332257" y="508000"/>
                  </a:lnTo>
                  <a:lnTo>
                    <a:pt x="333057" y="506730"/>
                  </a:lnTo>
                  <a:lnTo>
                    <a:pt x="331965" y="506730"/>
                  </a:lnTo>
                  <a:lnTo>
                    <a:pt x="331635" y="505460"/>
                  </a:lnTo>
                  <a:lnTo>
                    <a:pt x="330327" y="505460"/>
                  </a:lnTo>
                  <a:lnTo>
                    <a:pt x="329704" y="504736"/>
                  </a:lnTo>
                  <a:lnTo>
                    <a:pt x="329704" y="514350"/>
                  </a:lnTo>
                  <a:lnTo>
                    <a:pt x="328231" y="515620"/>
                  </a:lnTo>
                  <a:lnTo>
                    <a:pt x="324497" y="515620"/>
                  </a:lnTo>
                  <a:lnTo>
                    <a:pt x="322961" y="514350"/>
                  </a:lnTo>
                  <a:lnTo>
                    <a:pt x="322897" y="511810"/>
                  </a:lnTo>
                  <a:lnTo>
                    <a:pt x="322872" y="510540"/>
                  </a:lnTo>
                  <a:lnTo>
                    <a:pt x="324345" y="509270"/>
                  </a:lnTo>
                  <a:lnTo>
                    <a:pt x="328079" y="509270"/>
                  </a:lnTo>
                  <a:lnTo>
                    <a:pt x="329615" y="510540"/>
                  </a:lnTo>
                  <a:lnTo>
                    <a:pt x="329704" y="514350"/>
                  </a:lnTo>
                  <a:lnTo>
                    <a:pt x="329704" y="504736"/>
                  </a:lnTo>
                  <a:lnTo>
                    <a:pt x="329247" y="504190"/>
                  </a:lnTo>
                  <a:lnTo>
                    <a:pt x="328117" y="500380"/>
                  </a:lnTo>
                  <a:lnTo>
                    <a:pt x="329692" y="497840"/>
                  </a:lnTo>
                  <a:lnTo>
                    <a:pt x="333197" y="496570"/>
                  </a:lnTo>
                  <a:lnTo>
                    <a:pt x="335559" y="496570"/>
                  </a:lnTo>
                  <a:lnTo>
                    <a:pt x="335686" y="494030"/>
                  </a:lnTo>
                  <a:lnTo>
                    <a:pt x="337108" y="492760"/>
                  </a:lnTo>
                  <a:lnTo>
                    <a:pt x="341198" y="491490"/>
                  </a:lnTo>
                  <a:lnTo>
                    <a:pt x="343077" y="492760"/>
                  </a:lnTo>
                  <a:lnTo>
                    <a:pt x="344271" y="494030"/>
                  </a:lnTo>
                  <a:lnTo>
                    <a:pt x="345084" y="491490"/>
                  </a:lnTo>
                  <a:lnTo>
                    <a:pt x="346722" y="490220"/>
                  </a:lnTo>
                  <a:lnTo>
                    <a:pt x="350558" y="490220"/>
                  </a:lnTo>
                  <a:lnTo>
                    <a:pt x="352120" y="491490"/>
                  </a:lnTo>
                  <a:lnTo>
                    <a:pt x="353009" y="492760"/>
                  </a:lnTo>
                  <a:lnTo>
                    <a:pt x="353542" y="491490"/>
                  </a:lnTo>
                  <a:lnTo>
                    <a:pt x="354685" y="490220"/>
                  </a:lnTo>
                  <a:lnTo>
                    <a:pt x="357593" y="490220"/>
                  </a:lnTo>
                  <a:lnTo>
                    <a:pt x="357416" y="489318"/>
                  </a:lnTo>
                  <a:lnTo>
                    <a:pt x="357454" y="487680"/>
                  </a:lnTo>
                  <a:lnTo>
                    <a:pt x="357339" y="487362"/>
                  </a:lnTo>
                  <a:lnTo>
                    <a:pt x="357136" y="486410"/>
                  </a:lnTo>
                  <a:lnTo>
                    <a:pt x="357136" y="485140"/>
                  </a:lnTo>
                  <a:lnTo>
                    <a:pt x="356920" y="485140"/>
                  </a:lnTo>
                  <a:lnTo>
                    <a:pt x="356730" y="486410"/>
                  </a:lnTo>
                  <a:lnTo>
                    <a:pt x="354634" y="486410"/>
                  </a:lnTo>
                  <a:lnTo>
                    <a:pt x="353034" y="485140"/>
                  </a:lnTo>
                  <a:lnTo>
                    <a:pt x="352793" y="481330"/>
                  </a:lnTo>
                  <a:lnTo>
                    <a:pt x="353491" y="480060"/>
                  </a:lnTo>
                  <a:lnTo>
                    <a:pt x="354203" y="478790"/>
                  </a:lnTo>
                  <a:lnTo>
                    <a:pt x="357911" y="478790"/>
                  </a:lnTo>
                  <a:lnTo>
                    <a:pt x="359460" y="480009"/>
                  </a:lnTo>
                  <a:lnTo>
                    <a:pt x="359537" y="480288"/>
                  </a:lnTo>
                  <a:lnTo>
                    <a:pt x="359651" y="482600"/>
                  </a:lnTo>
                  <a:lnTo>
                    <a:pt x="362280" y="482600"/>
                  </a:lnTo>
                  <a:lnTo>
                    <a:pt x="363829" y="483870"/>
                  </a:lnTo>
                  <a:lnTo>
                    <a:pt x="363753" y="486410"/>
                  </a:lnTo>
                  <a:lnTo>
                    <a:pt x="363550" y="487680"/>
                  </a:lnTo>
                  <a:lnTo>
                    <a:pt x="363943" y="487680"/>
                  </a:lnTo>
                  <a:lnTo>
                    <a:pt x="364578" y="490220"/>
                  </a:lnTo>
                  <a:lnTo>
                    <a:pt x="363562" y="491490"/>
                  </a:lnTo>
                  <a:lnTo>
                    <a:pt x="361721" y="492760"/>
                  </a:lnTo>
                  <a:lnTo>
                    <a:pt x="362331" y="492760"/>
                  </a:lnTo>
                  <a:lnTo>
                    <a:pt x="363181" y="496481"/>
                  </a:lnTo>
                  <a:lnTo>
                    <a:pt x="363156" y="496658"/>
                  </a:lnTo>
                  <a:lnTo>
                    <a:pt x="362127" y="498309"/>
                  </a:lnTo>
                  <a:lnTo>
                    <a:pt x="363016" y="497840"/>
                  </a:lnTo>
                  <a:lnTo>
                    <a:pt x="363918" y="497840"/>
                  </a:lnTo>
                  <a:lnTo>
                    <a:pt x="364769" y="499110"/>
                  </a:lnTo>
                  <a:lnTo>
                    <a:pt x="364528" y="497840"/>
                  </a:lnTo>
                  <a:lnTo>
                    <a:pt x="364337" y="497840"/>
                  </a:lnTo>
                  <a:lnTo>
                    <a:pt x="364121" y="494030"/>
                  </a:lnTo>
                  <a:lnTo>
                    <a:pt x="366217" y="491490"/>
                  </a:lnTo>
                  <a:lnTo>
                    <a:pt x="371017" y="491490"/>
                  </a:lnTo>
                  <a:lnTo>
                    <a:pt x="372833" y="492760"/>
                  </a:lnTo>
                  <a:lnTo>
                    <a:pt x="373735" y="494030"/>
                  </a:lnTo>
                  <a:lnTo>
                    <a:pt x="374243" y="494030"/>
                  </a:lnTo>
                  <a:lnTo>
                    <a:pt x="374967" y="492760"/>
                  </a:lnTo>
                  <a:lnTo>
                    <a:pt x="377659" y="492760"/>
                  </a:lnTo>
                  <a:lnTo>
                    <a:pt x="379387" y="494030"/>
                  </a:lnTo>
                  <a:lnTo>
                    <a:pt x="379869" y="496481"/>
                  </a:lnTo>
                  <a:lnTo>
                    <a:pt x="379844" y="496658"/>
                  </a:lnTo>
                  <a:lnTo>
                    <a:pt x="379285" y="497840"/>
                  </a:lnTo>
                  <a:lnTo>
                    <a:pt x="378294" y="499110"/>
                  </a:lnTo>
                  <a:lnTo>
                    <a:pt x="380415" y="499110"/>
                  </a:lnTo>
                  <a:lnTo>
                    <a:pt x="382066" y="500380"/>
                  </a:lnTo>
                  <a:lnTo>
                    <a:pt x="382511" y="502920"/>
                  </a:lnTo>
                  <a:lnTo>
                    <a:pt x="382892" y="502920"/>
                  </a:lnTo>
                  <a:lnTo>
                    <a:pt x="383349" y="501650"/>
                  </a:lnTo>
                  <a:lnTo>
                    <a:pt x="385686" y="501650"/>
                  </a:lnTo>
                  <a:lnTo>
                    <a:pt x="387565" y="502920"/>
                  </a:lnTo>
                  <a:lnTo>
                    <a:pt x="388632" y="505460"/>
                  </a:lnTo>
                  <a:lnTo>
                    <a:pt x="387616" y="508000"/>
                  </a:lnTo>
                  <a:lnTo>
                    <a:pt x="384187" y="509270"/>
                  </a:lnTo>
                  <a:lnTo>
                    <a:pt x="382524" y="508000"/>
                  </a:lnTo>
                  <a:lnTo>
                    <a:pt x="381838" y="506730"/>
                  </a:lnTo>
                  <a:lnTo>
                    <a:pt x="380961" y="508000"/>
                  </a:lnTo>
                  <a:lnTo>
                    <a:pt x="379501" y="509270"/>
                  </a:lnTo>
                  <a:lnTo>
                    <a:pt x="374980" y="509270"/>
                  </a:lnTo>
                  <a:lnTo>
                    <a:pt x="372719" y="506730"/>
                  </a:lnTo>
                  <a:lnTo>
                    <a:pt x="372656" y="501650"/>
                  </a:lnTo>
                  <a:lnTo>
                    <a:pt x="373786" y="500380"/>
                  </a:lnTo>
                  <a:lnTo>
                    <a:pt x="375399" y="499110"/>
                  </a:lnTo>
                  <a:lnTo>
                    <a:pt x="374294" y="499110"/>
                  </a:lnTo>
                  <a:lnTo>
                    <a:pt x="373875" y="497840"/>
                  </a:lnTo>
                  <a:lnTo>
                    <a:pt x="373151" y="500380"/>
                  </a:lnTo>
                  <a:lnTo>
                    <a:pt x="371589" y="501650"/>
                  </a:lnTo>
                  <a:lnTo>
                    <a:pt x="368084" y="501650"/>
                  </a:lnTo>
                  <a:lnTo>
                    <a:pt x="368338" y="502551"/>
                  </a:lnTo>
                  <a:lnTo>
                    <a:pt x="368236" y="504190"/>
                  </a:lnTo>
                  <a:lnTo>
                    <a:pt x="367728" y="505460"/>
                  </a:lnTo>
                  <a:lnTo>
                    <a:pt x="369328" y="505460"/>
                  </a:lnTo>
                  <a:lnTo>
                    <a:pt x="370547" y="508000"/>
                  </a:lnTo>
                  <a:lnTo>
                    <a:pt x="370979" y="511810"/>
                  </a:lnTo>
                  <a:lnTo>
                    <a:pt x="369404" y="514350"/>
                  </a:lnTo>
                  <a:lnTo>
                    <a:pt x="367144" y="514350"/>
                  </a:lnTo>
                  <a:lnTo>
                    <a:pt x="367588" y="515620"/>
                  </a:lnTo>
                  <a:lnTo>
                    <a:pt x="367944" y="515620"/>
                  </a:lnTo>
                  <a:lnTo>
                    <a:pt x="369011" y="519353"/>
                  </a:lnTo>
                  <a:lnTo>
                    <a:pt x="368998" y="519493"/>
                  </a:lnTo>
                  <a:lnTo>
                    <a:pt x="367131" y="523240"/>
                  </a:lnTo>
                  <a:lnTo>
                    <a:pt x="372630" y="523240"/>
                  </a:lnTo>
                  <a:lnTo>
                    <a:pt x="373748" y="524510"/>
                  </a:lnTo>
                  <a:lnTo>
                    <a:pt x="374434" y="524510"/>
                  </a:lnTo>
                  <a:lnTo>
                    <a:pt x="375208" y="523240"/>
                  </a:lnTo>
                  <a:lnTo>
                    <a:pt x="378269" y="523240"/>
                  </a:lnTo>
                  <a:lnTo>
                    <a:pt x="379234" y="524510"/>
                  </a:lnTo>
                  <a:lnTo>
                    <a:pt x="380339" y="524510"/>
                  </a:lnTo>
                  <a:lnTo>
                    <a:pt x="379387" y="520700"/>
                  </a:lnTo>
                  <a:lnTo>
                    <a:pt x="381190" y="516890"/>
                  </a:lnTo>
                  <a:lnTo>
                    <a:pt x="384340" y="515620"/>
                  </a:lnTo>
                  <a:lnTo>
                    <a:pt x="383667" y="515620"/>
                  </a:lnTo>
                  <a:lnTo>
                    <a:pt x="382841" y="511810"/>
                  </a:lnTo>
                  <a:lnTo>
                    <a:pt x="384479" y="509270"/>
                  </a:lnTo>
                  <a:lnTo>
                    <a:pt x="387858" y="508000"/>
                  </a:lnTo>
                  <a:lnTo>
                    <a:pt x="388950" y="508000"/>
                  </a:lnTo>
                  <a:lnTo>
                    <a:pt x="388785" y="506730"/>
                  </a:lnTo>
                  <a:lnTo>
                    <a:pt x="388734" y="504190"/>
                  </a:lnTo>
                  <a:lnTo>
                    <a:pt x="389788" y="502920"/>
                  </a:lnTo>
                  <a:lnTo>
                    <a:pt x="391325" y="501650"/>
                  </a:lnTo>
                  <a:lnTo>
                    <a:pt x="388658" y="501650"/>
                  </a:lnTo>
                  <a:lnTo>
                    <a:pt x="387781" y="500380"/>
                  </a:lnTo>
                  <a:lnTo>
                    <a:pt x="385546" y="500380"/>
                  </a:lnTo>
                  <a:lnTo>
                    <a:pt x="383476" y="499110"/>
                  </a:lnTo>
                  <a:lnTo>
                    <a:pt x="382270" y="495300"/>
                  </a:lnTo>
                  <a:lnTo>
                    <a:pt x="383222" y="492760"/>
                  </a:lnTo>
                  <a:lnTo>
                    <a:pt x="384987" y="491490"/>
                  </a:lnTo>
                  <a:lnTo>
                    <a:pt x="385216" y="490220"/>
                  </a:lnTo>
                  <a:lnTo>
                    <a:pt x="386156" y="488950"/>
                  </a:lnTo>
                  <a:lnTo>
                    <a:pt x="390766" y="488950"/>
                  </a:lnTo>
                  <a:lnTo>
                    <a:pt x="391375" y="490220"/>
                  </a:lnTo>
                  <a:lnTo>
                    <a:pt x="396519" y="490220"/>
                  </a:lnTo>
                  <a:lnTo>
                    <a:pt x="398907" y="491477"/>
                  </a:lnTo>
                  <a:lnTo>
                    <a:pt x="399148" y="495300"/>
                  </a:lnTo>
                  <a:lnTo>
                    <a:pt x="399161" y="496658"/>
                  </a:lnTo>
                  <a:lnTo>
                    <a:pt x="398183" y="497840"/>
                  </a:lnTo>
                  <a:lnTo>
                    <a:pt x="396595" y="499110"/>
                  </a:lnTo>
                  <a:lnTo>
                    <a:pt x="398183" y="499110"/>
                  </a:lnTo>
                  <a:lnTo>
                    <a:pt x="399630" y="500380"/>
                  </a:lnTo>
                  <a:lnTo>
                    <a:pt x="400316" y="502920"/>
                  </a:lnTo>
                  <a:lnTo>
                    <a:pt x="399707" y="504190"/>
                  </a:lnTo>
                  <a:lnTo>
                    <a:pt x="398576" y="505460"/>
                  </a:lnTo>
                  <a:lnTo>
                    <a:pt x="398805" y="505460"/>
                  </a:lnTo>
                  <a:lnTo>
                    <a:pt x="398881" y="509270"/>
                  </a:lnTo>
                  <a:lnTo>
                    <a:pt x="397789" y="510540"/>
                  </a:lnTo>
                  <a:lnTo>
                    <a:pt x="401142" y="510540"/>
                  </a:lnTo>
                  <a:lnTo>
                    <a:pt x="403415" y="511810"/>
                  </a:lnTo>
                  <a:lnTo>
                    <a:pt x="403466" y="516890"/>
                  </a:lnTo>
                  <a:lnTo>
                    <a:pt x="401955" y="519430"/>
                  </a:lnTo>
                  <a:lnTo>
                    <a:pt x="399884" y="519430"/>
                  </a:lnTo>
                  <a:lnTo>
                    <a:pt x="399592" y="520700"/>
                  </a:lnTo>
                  <a:lnTo>
                    <a:pt x="406006" y="520700"/>
                  </a:lnTo>
                  <a:lnTo>
                    <a:pt x="408546" y="523240"/>
                  </a:lnTo>
                  <a:lnTo>
                    <a:pt x="409054" y="525780"/>
                  </a:lnTo>
                  <a:lnTo>
                    <a:pt x="409651" y="524510"/>
                  </a:lnTo>
                  <a:lnTo>
                    <a:pt x="410819" y="523240"/>
                  </a:lnTo>
                  <a:lnTo>
                    <a:pt x="412381" y="521970"/>
                  </a:lnTo>
                  <a:lnTo>
                    <a:pt x="411645" y="520700"/>
                  </a:lnTo>
                  <a:lnTo>
                    <a:pt x="411149" y="520700"/>
                  </a:lnTo>
                  <a:lnTo>
                    <a:pt x="410959" y="518160"/>
                  </a:lnTo>
                  <a:lnTo>
                    <a:pt x="411111" y="516890"/>
                  </a:lnTo>
                  <a:lnTo>
                    <a:pt x="409117" y="516890"/>
                  </a:lnTo>
                  <a:lnTo>
                    <a:pt x="407479" y="515620"/>
                  </a:lnTo>
                  <a:lnTo>
                    <a:pt x="406920" y="511810"/>
                  </a:lnTo>
                  <a:lnTo>
                    <a:pt x="407365" y="510540"/>
                  </a:lnTo>
                  <a:lnTo>
                    <a:pt x="408228" y="509270"/>
                  </a:lnTo>
                  <a:lnTo>
                    <a:pt x="408343" y="507796"/>
                  </a:lnTo>
                  <a:lnTo>
                    <a:pt x="409016" y="506730"/>
                  </a:lnTo>
                  <a:lnTo>
                    <a:pt x="410298" y="506730"/>
                  </a:lnTo>
                  <a:lnTo>
                    <a:pt x="408292" y="505498"/>
                  </a:lnTo>
                  <a:lnTo>
                    <a:pt x="406374" y="504190"/>
                  </a:lnTo>
                  <a:lnTo>
                    <a:pt x="405066" y="500380"/>
                  </a:lnTo>
                  <a:lnTo>
                    <a:pt x="406641" y="497840"/>
                  </a:lnTo>
                  <a:lnTo>
                    <a:pt x="410108" y="496570"/>
                  </a:lnTo>
                  <a:lnTo>
                    <a:pt x="411480" y="496570"/>
                  </a:lnTo>
                  <a:lnTo>
                    <a:pt x="410972" y="492760"/>
                  </a:lnTo>
                  <a:lnTo>
                    <a:pt x="412978" y="490220"/>
                  </a:lnTo>
                  <a:lnTo>
                    <a:pt x="418528" y="490220"/>
                  </a:lnTo>
                  <a:lnTo>
                    <a:pt x="419531" y="491490"/>
                  </a:lnTo>
                  <a:lnTo>
                    <a:pt x="419836" y="491490"/>
                  </a:lnTo>
                  <a:lnTo>
                    <a:pt x="420103" y="490220"/>
                  </a:lnTo>
                  <a:lnTo>
                    <a:pt x="418807" y="490220"/>
                  </a:lnTo>
                  <a:lnTo>
                    <a:pt x="416979" y="488950"/>
                  </a:lnTo>
                  <a:lnTo>
                    <a:pt x="416090" y="486410"/>
                  </a:lnTo>
                  <a:lnTo>
                    <a:pt x="416636" y="485140"/>
                  </a:lnTo>
                  <a:lnTo>
                    <a:pt x="417195" y="483870"/>
                  </a:lnTo>
                  <a:lnTo>
                    <a:pt x="420243" y="483870"/>
                  </a:lnTo>
                  <a:lnTo>
                    <a:pt x="420751" y="482600"/>
                  </a:lnTo>
                  <a:lnTo>
                    <a:pt x="424243" y="482600"/>
                  </a:lnTo>
                  <a:lnTo>
                    <a:pt x="425958" y="483870"/>
                  </a:lnTo>
                  <a:lnTo>
                    <a:pt x="426542" y="486410"/>
                  </a:lnTo>
                  <a:lnTo>
                    <a:pt x="425284" y="488950"/>
                  </a:lnTo>
                  <a:lnTo>
                    <a:pt x="422033" y="488950"/>
                  </a:lnTo>
                  <a:lnTo>
                    <a:pt x="421411" y="490220"/>
                  </a:lnTo>
                  <a:lnTo>
                    <a:pt x="423189" y="490220"/>
                  </a:lnTo>
                  <a:lnTo>
                    <a:pt x="425488" y="492760"/>
                  </a:lnTo>
                  <a:lnTo>
                    <a:pt x="425564" y="496570"/>
                  </a:lnTo>
                  <a:lnTo>
                    <a:pt x="425361" y="496570"/>
                  </a:lnTo>
                  <a:lnTo>
                    <a:pt x="427062" y="497840"/>
                  </a:lnTo>
                  <a:lnTo>
                    <a:pt x="428332" y="499110"/>
                  </a:lnTo>
                  <a:lnTo>
                    <a:pt x="428650" y="504190"/>
                  </a:lnTo>
                  <a:lnTo>
                    <a:pt x="426554" y="506730"/>
                  </a:lnTo>
                  <a:lnTo>
                    <a:pt x="427126" y="506730"/>
                  </a:lnTo>
                  <a:lnTo>
                    <a:pt x="428650" y="508000"/>
                  </a:lnTo>
                  <a:lnTo>
                    <a:pt x="428688" y="511810"/>
                  </a:lnTo>
                  <a:lnTo>
                    <a:pt x="427202" y="513080"/>
                  </a:lnTo>
                  <a:lnTo>
                    <a:pt x="423468" y="513080"/>
                  </a:lnTo>
                  <a:lnTo>
                    <a:pt x="421944" y="511810"/>
                  </a:lnTo>
                  <a:lnTo>
                    <a:pt x="421906" y="508000"/>
                  </a:lnTo>
                  <a:lnTo>
                    <a:pt x="423405" y="506730"/>
                  </a:lnTo>
                  <a:lnTo>
                    <a:pt x="421017" y="506730"/>
                  </a:lnTo>
                  <a:lnTo>
                    <a:pt x="418630" y="504190"/>
                  </a:lnTo>
                  <a:lnTo>
                    <a:pt x="418541" y="500380"/>
                  </a:lnTo>
                  <a:lnTo>
                    <a:pt x="417677" y="500380"/>
                  </a:lnTo>
                  <a:lnTo>
                    <a:pt x="417271" y="499110"/>
                  </a:lnTo>
                  <a:lnTo>
                    <a:pt x="416953" y="499110"/>
                  </a:lnTo>
                  <a:lnTo>
                    <a:pt x="416242" y="500380"/>
                  </a:lnTo>
                  <a:lnTo>
                    <a:pt x="415340" y="499198"/>
                  </a:lnTo>
                  <a:lnTo>
                    <a:pt x="415442" y="500380"/>
                  </a:lnTo>
                  <a:lnTo>
                    <a:pt x="416204" y="502920"/>
                  </a:lnTo>
                  <a:lnTo>
                    <a:pt x="414718" y="505460"/>
                  </a:lnTo>
                  <a:lnTo>
                    <a:pt x="412191" y="505460"/>
                  </a:lnTo>
                  <a:lnTo>
                    <a:pt x="413334" y="506730"/>
                  </a:lnTo>
                  <a:lnTo>
                    <a:pt x="414286" y="506730"/>
                  </a:lnTo>
                  <a:lnTo>
                    <a:pt x="414680" y="508000"/>
                  </a:lnTo>
                  <a:lnTo>
                    <a:pt x="415899" y="509270"/>
                  </a:lnTo>
                  <a:lnTo>
                    <a:pt x="416826" y="510540"/>
                  </a:lnTo>
                  <a:lnTo>
                    <a:pt x="417106" y="511810"/>
                  </a:lnTo>
                  <a:lnTo>
                    <a:pt x="420116" y="511810"/>
                  </a:lnTo>
                  <a:lnTo>
                    <a:pt x="422757" y="514350"/>
                  </a:lnTo>
                  <a:lnTo>
                    <a:pt x="423252" y="519353"/>
                  </a:lnTo>
                  <a:lnTo>
                    <a:pt x="423227" y="519493"/>
                  </a:lnTo>
                  <a:lnTo>
                    <a:pt x="422592" y="520700"/>
                  </a:lnTo>
                  <a:lnTo>
                    <a:pt x="421411" y="521970"/>
                  </a:lnTo>
                  <a:lnTo>
                    <a:pt x="422300" y="523240"/>
                  </a:lnTo>
                  <a:lnTo>
                    <a:pt x="422986" y="524510"/>
                  </a:lnTo>
                  <a:lnTo>
                    <a:pt x="426554" y="524510"/>
                  </a:lnTo>
                  <a:lnTo>
                    <a:pt x="433514" y="524510"/>
                  </a:lnTo>
                  <a:lnTo>
                    <a:pt x="434809" y="521970"/>
                  </a:lnTo>
                  <a:lnTo>
                    <a:pt x="435203" y="521208"/>
                  </a:lnTo>
                  <a:lnTo>
                    <a:pt x="431965" y="521970"/>
                  </a:lnTo>
                  <a:lnTo>
                    <a:pt x="429260" y="519430"/>
                  </a:lnTo>
                  <a:lnTo>
                    <a:pt x="428129" y="514350"/>
                  </a:lnTo>
                  <a:lnTo>
                    <a:pt x="429221" y="513080"/>
                  </a:lnTo>
                  <a:lnTo>
                    <a:pt x="431126" y="511810"/>
                  </a:lnTo>
                  <a:lnTo>
                    <a:pt x="430580" y="509270"/>
                  </a:lnTo>
                  <a:lnTo>
                    <a:pt x="432092" y="506730"/>
                  </a:lnTo>
                  <a:lnTo>
                    <a:pt x="437172" y="505460"/>
                  </a:lnTo>
                  <a:lnTo>
                    <a:pt x="439699" y="506730"/>
                  </a:lnTo>
                  <a:lnTo>
                    <a:pt x="440613" y="509270"/>
                  </a:lnTo>
                  <a:lnTo>
                    <a:pt x="441439" y="508000"/>
                  </a:lnTo>
                  <a:lnTo>
                    <a:pt x="442785" y="506730"/>
                  </a:lnTo>
                  <a:lnTo>
                    <a:pt x="444106" y="506730"/>
                  </a:lnTo>
                  <a:lnTo>
                    <a:pt x="442290" y="505460"/>
                  </a:lnTo>
                  <a:lnTo>
                    <a:pt x="441794" y="504190"/>
                  </a:lnTo>
                  <a:lnTo>
                    <a:pt x="441845" y="502920"/>
                  </a:lnTo>
                  <a:lnTo>
                    <a:pt x="441490" y="502920"/>
                  </a:lnTo>
                  <a:lnTo>
                    <a:pt x="441248" y="501650"/>
                  </a:lnTo>
                  <a:lnTo>
                    <a:pt x="441071" y="501650"/>
                  </a:lnTo>
                  <a:lnTo>
                    <a:pt x="440309" y="502920"/>
                  </a:lnTo>
                  <a:lnTo>
                    <a:pt x="439229" y="502920"/>
                  </a:lnTo>
                  <a:lnTo>
                    <a:pt x="435203" y="504190"/>
                  </a:lnTo>
                  <a:lnTo>
                    <a:pt x="432638" y="501650"/>
                  </a:lnTo>
                  <a:lnTo>
                    <a:pt x="431838" y="496912"/>
                  </a:lnTo>
                  <a:lnTo>
                    <a:pt x="431838" y="496481"/>
                  </a:lnTo>
                  <a:lnTo>
                    <a:pt x="433654" y="494030"/>
                  </a:lnTo>
                  <a:lnTo>
                    <a:pt x="437908" y="492760"/>
                  </a:lnTo>
                  <a:lnTo>
                    <a:pt x="434390" y="492760"/>
                  </a:lnTo>
                  <a:lnTo>
                    <a:pt x="432536" y="491490"/>
                  </a:lnTo>
                  <a:lnTo>
                    <a:pt x="431698" y="489318"/>
                  </a:lnTo>
                  <a:lnTo>
                    <a:pt x="431774" y="488442"/>
                  </a:lnTo>
                  <a:lnTo>
                    <a:pt x="432625" y="486410"/>
                  </a:lnTo>
                  <a:lnTo>
                    <a:pt x="434416" y="486410"/>
                  </a:lnTo>
                  <a:lnTo>
                    <a:pt x="436219" y="485140"/>
                  </a:lnTo>
                  <a:lnTo>
                    <a:pt x="438073" y="486410"/>
                  </a:lnTo>
                  <a:lnTo>
                    <a:pt x="439051" y="490220"/>
                  </a:lnTo>
                  <a:lnTo>
                    <a:pt x="437984" y="492760"/>
                  </a:lnTo>
                  <a:lnTo>
                    <a:pt x="439331" y="494030"/>
                  </a:lnTo>
                  <a:lnTo>
                    <a:pt x="440410" y="495300"/>
                  </a:lnTo>
                  <a:lnTo>
                    <a:pt x="440524" y="494030"/>
                  </a:lnTo>
                  <a:lnTo>
                    <a:pt x="440944" y="492760"/>
                  </a:lnTo>
                  <a:lnTo>
                    <a:pt x="441680" y="491490"/>
                  </a:lnTo>
                  <a:lnTo>
                    <a:pt x="440448" y="491490"/>
                  </a:lnTo>
                  <a:lnTo>
                    <a:pt x="439407" y="490220"/>
                  </a:lnTo>
                  <a:lnTo>
                    <a:pt x="438683" y="487680"/>
                  </a:lnTo>
                  <a:lnTo>
                    <a:pt x="439813" y="485140"/>
                  </a:lnTo>
                  <a:lnTo>
                    <a:pt x="443445" y="485140"/>
                  </a:lnTo>
                  <a:lnTo>
                    <a:pt x="445262" y="486410"/>
                  </a:lnTo>
                  <a:lnTo>
                    <a:pt x="445884" y="488950"/>
                  </a:lnTo>
                  <a:lnTo>
                    <a:pt x="445706" y="488950"/>
                  </a:lnTo>
                  <a:lnTo>
                    <a:pt x="445274" y="490220"/>
                  </a:lnTo>
                  <a:lnTo>
                    <a:pt x="448005" y="490220"/>
                  </a:lnTo>
                  <a:lnTo>
                    <a:pt x="450253" y="492760"/>
                  </a:lnTo>
                  <a:lnTo>
                    <a:pt x="450138" y="496570"/>
                  </a:lnTo>
                  <a:lnTo>
                    <a:pt x="449834" y="497840"/>
                  </a:lnTo>
                  <a:lnTo>
                    <a:pt x="450316" y="497840"/>
                  </a:lnTo>
                  <a:lnTo>
                    <a:pt x="450684" y="499110"/>
                  </a:lnTo>
                  <a:lnTo>
                    <a:pt x="450989" y="501650"/>
                  </a:lnTo>
                  <a:lnTo>
                    <a:pt x="449910" y="502920"/>
                  </a:lnTo>
                  <a:lnTo>
                    <a:pt x="448195" y="504190"/>
                  </a:lnTo>
                  <a:lnTo>
                    <a:pt x="447776" y="505460"/>
                  </a:lnTo>
                  <a:lnTo>
                    <a:pt x="447001" y="506730"/>
                  </a:lnTo>
                  <a:lnTo>
                    <a:pt x="447217" y="506730"/>
                  </a:lnTo>
                  <a:lnTo>
                    <a:pt x="449605" y="508000"/>
                  </a:lnTo>
                  <a:lnTo>
                    <a:pt x="449884" y="513080"/>
                  </a:lnTo>
                  <a:lnTo>
                    <a:pt x="449427" y="514350"/>
                  </a:lnTo>
                  <a:lnTo>
                    <a:pt x="448640" y="514350"/>
                  </a:lnTo>
                  <a:lnTo>
                    <a:pt x="449643" y="515620"/>
                  </a:lnTo>
                  <a:lnTo>
                    <a:pt x="450291" y="516890"/>
                  </a:lnTo>
                  <a:lnTo>
                    <a:pt x="450303" y="520852"/>
                  </a:lnTo>
                  <a:lnTo>
                    <a:pt x="448856" y="523240"/>
                  </a:lnTo>
                  <a:lnTo>
                    <a:pt x="446633" y="524510"/>
                  </a:lnTo>
                  <a:lnTo>
                    <a:pt x="446773" y="524510"/>
                  </a:lnTo>
                  <a:lnTo>
                    <a:pt x="446874" y="525792"/>
                  </a:lnTo>
                  <a:lnTo>
                    <a:pt x="447014" y="527050"/>
                  </a:lnTo>
                  <a:lnTo>
                    <a:pt x="446697" y="528320"/>
                  </a:lnTo>
                  <a:lnTo>
                    <a:pt x="449491" y="528320"/>
                  </a:lnTo>
                  <a:lnTo>
                    <a:pt x="452031" y="529590"/>
                  </a:lnTo>
                  <a:lnTo>
                    <a:pt x="452704" y="532130"/>
                  </a:lnTo>
                  <a:lnTo>
                    <a:pt x="455015" y="533400"/>
                  </a:lnTo>
                  <a:lnTo>
                    <a:pt x="456857" y="535940"/>
                  </a:lnTo>
                  <a:lnTo>
                    <a:pt x="457809" y="541020"/>
                  </a:lnTo>
                  <a:lnTo>
                    <a:pt x="455358" y="544830"/>
                  </a:lnTo>
                  <a:lnTo>
                    <a:pt x="450989" y="546100"/>
                  </a:lnTo>
                  <a:lnTo>
                    <a:pt x="450215" y="544830"/>
                  </a:lnTo>
                  <a:lnTo>
                    <a:pt x="449478" y="544830"/>
                  </a:lnTo>
                  <a:lnTo>
                    <a:pt x="449884" y="546100"/>
                  </a:lnTo>
                  <a:lnTo>
                    <a:pt x="450215" y="546100"/>
                  </a:lnTo>
                  <a:lnTo>
                    <a:pt x="450380" y="547370"/>
                  </a:lnTo>
                  <a:lnTo>
                    <a:pt x="451205" y="547370"/>
                  </a:lnTo>
                  <a:lnTo>
                    <a:pt x="452132" y="546100"/>
                  </a:lnTo>
                  <a:lnTo>
                    <a:pt x="455955" y="546100"/>
                  </a:lnTo>
                  <a:lnTo>
                    <a:pt x="458393" y="548640"/>
                  </a:lnTo>
                  <a:lnTo>
                    <a:pt x="459371" y="551180"/>
                  </a:lnTo>
                  <a:lnTo>
                    <a:pt x="461238" y="551180"/>
                  </a:lnTo>
                  <a:lnTo>
                    <a:pt x="462610" y="552424"/>
                  </a:lnTo>
                  <a:lnTo>
                    <a:pt x="462711" y="553720"/>
                  </a:lnTo>
                  <a:lnTo>
                    <a:pt x="462699" y="554990"/>
                  </a:lnTo>
                  <a:lnTo>
                    <a:pt x="464185" y="556260"/>
                  </a:lnTo>
                  <a:lnTo>
                    <a:pt x="465315" y="557530"/>
                  </a:lnTo>
                  <a:lnTo>
                    <a:pt x="465785" y="559587"/>
                  </a:lnTo>
                  <a:lnTo>
                    <a:pt x="465785" y="561441"/>
                  </a:lnTo>
                  <a:lnTo>
                    <a:pt x="465531" y="562610"/>
                  </a:lnTo>
                  <a:lnTo>
                    <a:pt x="467410" y="563880"/>
                  </a:lnTo>
                  <a:lnTo>
                    <a:pt x="468909" y="565150"/>
                  </a:lnTo>
                  <a:lnTo>
                    <a:pt x="469646" y="568502"/>
                  </a:lnTo>
                  <a:lnTo>
                    <a:pt x="469531" y="570230"/>
                  </a:lnTo>
                  <a:lnTo>
                    <a:pt x="468922" y="571500"/>
                  </a:lnTo>
                  <a:lnTo>
                    <a:pt x="470496" y="571500"/>
                  </a:lnTo>
                  <a:lnTo>
                    <a:pt x="471309" y="572770"/>
                  </a:lnTo>
                  <a:lnTo>
                    <a:pt x="472579" y="572770"/>
                  </a:lnTo>
                  <a:lnTo>
                    <a:pt x="473252" y="571500"/>
                  </a:lnTo>
                  <a:lnTo>
                    <a:pt x="473595" y="571500"/>
                  </a:lnTo>
                  <a:lnTo>
                    <a:pt x="473379" y="570547"/>
                  </a:lnTo>
                  <a:lnTo>
                    <a:pt x="473265" y="570128"/>
                  </a:lnTo>
                  <a:lnTo>
                    <a:pt x="472897" y="569252"/>
                  </a:lnTo>
                  <a:lnTo>
                    <a:pt x="472998" y="568502"/>
                  </a:lnTo>
                  <a:lnTo>
                    <a:pt x="473392" y="567690"/>
                  </a:lnTo>
                  <a:lnTo>
                    <a:pt x="474548" y="566420"/>
                  </a:lnTo>
                  <a:lnTo>
                    <a:pt x="473443" y="565150"/>
                  </a:lnTo>
                  <a:lnTo>
                    <a:pt x="472732" y="563880"/>
                  </a:lnTo>
                  <a:lnTo>
                    <a:pt x="472643" y="560070"/>
                  </a:lnTo>
                  <a:lnTo>
                    <a:pt x="473646" y="558800"/>
                  </a:lnTo>
                  <a:lnTo>
                    <a:pt x="475195" y="557530"/>
                  </a:lnTo>
                  <a:lnTo>
                    <a:pt x="474535" y="556260"/>
                  </a:lnTo>
                  <a:lnTo>
                    <a:pt x="472567" y="556260"/>
                  </a:lnTo>
                  <a:lnTo>
                    <a:pt x="470306" y="557530"/>
                  </a:lnTo>
                  <a:lnTo>
                    <a:pt x="468426" y="556260"/>
                  </a:lnTo>
                  <a:lnTo>
                    <a:pt x="467385" y="552678"/>
                  </a:lnTo>
                  <a:lnTo>
                    <a:pt x="467334" y="552424"/>
                  </a:lnTo>
                  <a:lnTo>
                    <a:pt x="468325" y="551180"/>
                  </a:lnTo>
                  <a:lnTo>
                    <a:pt x="470306" y="549910"/>
                  </a:lnTo>
                  <a:lnTo>
                    <a:pt x="470712" y="549910"/>
                  </a:lnTo>
                  <a:lnTo>
                    <a:pt x="470827" y="548640"/>
                  </a:lnTo>
                  <a:lnTo>
                    <a:pt x="471474" y="547370"/>
                  </a:lnTo>
                  <a:lnTo>
                    <a:pt x="472490" y="546100"/>
                  </a:lnTo>
                  <a:lnTo>
                    <a:pt x="470712" y="546100"/>
                  </a:lnTo>
                  <a:lnTo>
                    <a:pt x="469226" y="544830"/>
                  </a:lnTo>
                  <a:lnTo>
                    <a:pt x="468541" y="543560"/>
                  </a:lnTo>
                  <a:lnTo>
                    <a:pt x="468020" y="543560"/>
                  </a:lnTo>
                  <a:lnTo>
                    <a:pt x="467296" y="544830"/>
                  </a:lnTo>
                  <a:lnTo>
                    <a:pt x="462711" y="544830"/>
                  </a:lnTo>
                  <a:lnTo>
                    <a:pt x="462038" y="542290"/>
                  </a:lnTo>
                  <a:lnTo>
                    <a:pt x="462127" y="541020"/>
                  </a:lnTo>
                  <a:lnTo>
                    <a:pt x="462330" y="541020"/>
                  </a:lnTo>
                  <a:lnTo>
                    <a:pt x="461645" y="539750"/>
                  </a:lnTo>
                  <a:lnTo>
                    <a:pt x="461175" y="538480"/>
                  </a:lnTo>
                  <a:lnTo>
                    <a:pt x="460883" y="535940"/>
                  </a:lnTo>
                  <a:lnTo>
                    <a:pt x="461276" y="534809"/>
                  </a:lnTo>
                  <a:lnTo>
                    <a:pt x="461365" y="534593"/>
                  </a:lnTo>
                  <a:lnTo>
                    <a:pt x="462038" y="533552"/>
                  </a:lnTo>
                  <a:lnTo>
                    <a:pt x="461962" y="533057"/>
                  </a:lnTo>
                  <a:lnTo>
                    <a:pt x="461492" y="532130"/>
                  </a:lnTo>
                  <a:lnTo>
                    <a:pt x="460997" y="532130"/>
                  </a:lnTo>
                  <a:lnTo>
                    <a:pt x="460692" y="530860"/>
                  </a:lnTo>
                  <a:lnTo>
                    <a:pt x="460273" y="530860"/>
                  </a:lnTo>
                  <a:lnTo>
                    <a:pt x="459752" y="532130"/>
                  </a:lnTo>
                  <a:lnTo>
                    <a:pt x="457288" y="532130"/>
                  </a:lnTo>
                  <a:lnTo>
                    <a:pt x="455434" y="530860"/>
                  </a:lnTo>
                  <a:lnTo>
                    <a:pt x="454456" y="527050"/>
                  </a:lnTo>
                  <a:lnTo>
                    <a:pt x="455510" y="525792"/>
                  </a:lnTo>
                  <a:lnTo>
                    <a:pt x="458609" y="524510"/>
                  </a:lnTo>
                  <a:lnTo>
                    <a:pt x="459917" y="525780"/>
                  </a:lnTo>
                  <a:lnTo>
                    <a:pt x="461086" y="525780"/>
                  </a:lnTo>
                  <a:lnTo>
                    <a:pt x="461619" y="524510"/>
                  </a:lnTo>
                  <a:lnTo>
                    <a:pt x="462305" y="524510"/>
                  </a:lnTo>
                  <a:lnTo>
                    <a:pt x="460235" y="523240"/>
                  </a:lnTo>
                  <a:lnTo>
                    <a:pt x="458558" y="521970"/>
                  </a:lnTo>
                  <a:lnTo>
                    <a:pt x="457974" y="519430"/>
                  </a:lnTo>
                  <a:lnTo>
                    <a:pt x="456044" y="519430"/>
                  </a:lnTo>
                  <a:lnTo>
                    <a:pt x="454418" y="518160"/>
                  </a:lnTo>
                  <a:lnTo>
                    <a:pt x="453961" y="516153"/>
                  </a:lnTo>
                  <a:lnTo>
                    <a:pt x="453872" y="515213"/>
                  </a:lnTo>
                  <a:lnTo>
                    <a:pt x="453986" y="514007"/>
                  </a:lnTo>
                  <a:lnTo>
                    <a:pt x="454139" y="513080"/>
                  </a:lnTo>
                  <a:lnTo>
                    <a:pt x="453885" y="513080"/>
                  </a:lnTo>
                  <a:lnTo>
                    <a:pt x="453859" y="510540"/>
                  </a:lnTo>
                  <a:lnTo>
                    <a:pt x="455333" y="509270"/>
                  </a:lnTo>
                  <a:lnTo>
                    <a:pt x="457161" y="509270"/>
                  </a:lnTo>
                  <a:lnTo>
                    <a:pt x="456526" y="508000"/>
                  </a:lnTo>
                  <a:lnTo>
                    <a:pt x="456006" y="508000"/>
                  </a:lnTo>
                  <a:lnTo>
                    <a:pt x="455587" y="506730"/>
                  </a:lnTo>
                  <a:lnTo>
                    <a:pt x="455701" y="505460"/>
                  </a:lnTo>
                  <a:lnTo>
                    <a:pt x="455980" y="505460"/>
                  </a:lnTo>
                  <a:lnTo>
                    <a:pt x="454393" y="504190"/>
                  </a:lnTo>
                  <a:lnTo>
                    <a:pt x="453085" y="502920"/>
                  </a:lnTo>
                  <a:lnTo>
                    <a:pt x="452056" y="499110"/>
                  </a:lnTo>
                  <a:lnTo>
                    <a:pt x="453745" y="496570"/>
                  </a:lnTo>
                  <a:lnTo>
                    <a:pt x="456565" y="495300"/>
                  </a:lnTo>
                  <a:lnTo>
                    <a:pt x="456780" y="495300"/>
                  </a:lnTo>
                  <a:lnTo>
                    <a:pt x="456349" y="492760"/>
                  </a:lnTo>
                  <a:lnTo>
                    <a:pt x="458228" y="490220"/>
                  </a:lnTo>
                  <a:lnTo>
                    <a:pt x="463702" y="488950"/>
                  </a:lnTo>
                  <a:lnTo>
                    <a:pt x="466267" y="491490"/>
                  </a:lnTo>
                  <a:lnTo>
                    <a:pt x="467118" y="496481"/>
                  </a:lnTo>
                  <a:lnTo>
                    <a:pt x="467067" y="496658"/>
                  </a:lnTo>
                  <a:lnTo>
                    <a:pt x="465264" y="499110"/>
                  </a:lnTo>
                  <a:lnTo>
                    <a:pt x="462470" y="499110"/>
                  </a:lnTo>
                  <a:lnTo>
                    <a:pt x="462699" y="501650"/>
                  </a:lnTo>
                  <a:lnTo>
                    <a:pt x="462178" y="502920"/>
                  </a:lnTo>
                  <a:lnTo>
                    <a:pt x="461149" y="504190"/>
                  </a:lnTo>
                  <a:lnTo>
                    <a:pt x="462102" y="504190"/>
                  </a:lnTo>
                  <a:lnTo>
                    <a:pt x="462711" y="506437"/>
                  </a:lnTo>
                  <a:lnTo>
                    <a:pt x="464185" y="505498"/>
                  </a:lnTo>
                  <a:lnTo>
                    <a:pt x="467372" y="504190"/>
                  </a:lnTo>
                  <a:lnTo>
                    <a:pt x="468096" y="504190"/>
                  </a:lnTo>
                  <a:lnTo>
                    <a:pt x="468668" y="502920"/>
                  </a:lnTo>
                  <a:lnTo>
                    <a:pt x="469582" y="501650"/>
                  </a:lnTo>
                  <a:lnTo>
                    <a:pt x="469988" y="500380"/>
                  </a:lnTo>
                  <a:lnTo>
                    <a:pt x="471881" y="497840"/>
                  </a:lnTo>
                  <a:lnTo>
                    <a:pt x="476034" y="497840"/>
                  </a:lnTo>
                  <a:lnTo>
                    <a:pt x="477494" y="499110"/>
                  </a:lnTo>
                  <a:lnTo>
                    <a:pt x="478434" y="500380"/>
                  </a:lnTo>
                  <a:lnTo>
                    <a:pt x="478409" y="499110"/>
                  </a:lnTo>
                  <a:lnTo>
                    <a:pt x="478548" y="497840"/>
                  </a:lnTo>
                  <a:lnTo>
                    <a:pt x="477761" y="497840"/>
                  </a:lnTo>
                  <a:lnTo>
                    <a:pt x="477164" y="496658"/>
                  </a:lnTo>
                  <a:lnTo>
                    <a:pt x="477088" y="496481"/>
                  </a:lnTo>
                  <a:lnTo>
                    <a:pt x="476237" y="492760"/>
                  </a:lnTo>
                  <a:lnTo>
                    <a:pt x="477075" y="491490"/>
                  </a:lnTo>
                  <a:lnTo>
                    <a:pt x="477926" y="490220"/>
                  </a:lnTo>
                  <a:lnTo>
                    <a:pt x="483323" y="488950"/>
                  </a:lnTo>
                  <a:lnTo>
                    <a:pt x="486016" y="491477"/>
                  </a:lnTo>
                  <a:lnTo>
                    <a:pt x="486727" y="493687"/>
                  </a:lnTo>
                  <a:lnTo>
                    <a:pt x="486752" y="495300"/>
                  </a:lnTo>
                  <a:lnTo>
                    <a:pt x="486549" y="496570"/>
                  </a:lnTo>
                  <a:lnTo>
                    <a:pt x="487045" y="496570"/>
                  </a:lnTo>
                  <a:lnTo>
                    <a:pt x="487718" y="495300"/>
                  </a:lnTo>
                  <a:lnTo>
                    <a:pt x="489026" y="494030"/>
                  </a:lnTo>
                  <a:lnTo>
                    <a:pt x="493534" y="492760"/>
                  </a:lnTo>
                  <a:lnTo>
                    <a:pt x="496100" y="495300"/>
                  </a:lnTo>
                  <a:lnTo>
                    <a:pt x="496608" y="497687"/>
                  </a:lnTo>
                  <a:lnTo>
                    <a:pt x="496557" y="499198"/>
                  </a:lnTo>
                  <a:lnTo>
                    <a:pt x="496379" y="500380"/>
                  </a:lnTo>
                  <a:lnTo>
                    <a:pt x="497128" y="500380"/>
                  </a:lnTo>
                  <a:lnTo>
                    <a:pt x="497370" y="502920"/>
                  </a:lnTo>
                  <a:lnTo>
                    <a:pt x="496239" y="504190"/>
                  </a:lnTo>
                  <a:lnTo>
                    <a:pt x="494665" y="505460"/>
                  </a:lnTo>
                  <a:lnTo>
                    <a:pt x="495096" y="505460"/>
                  </a:lnTo>
                  <a:lnTo>
                    <a:pt x="495528" y="506730"/>
                  </a:lnTo>
                  <a:lnTo>
                    <a:pt x="495160" y="508000"/>
                  </a:lnTo>
                  <a:lnTo>
                    <a:pt x="494423" y="509270"/>
                  </a:lnTo>
                  <a:lnTo>
                    <a:pt x="497928" y="509270"/>
                  </a:lnTo>
                  <a:lnTo>
                    <a:pt x="500227" y="510540"/>
                  </a:lnTo>
                  <a:lnTo>
                    <a:pt x="500354" y="516686"/>
                  </a:lnTo>
                  <a:lnTo>
                    <a:pt x="503428" y="515620"/>
                  </a:lnTo>
                  <a:lnTo>
                    <a:pt x="505345" y="515620"/>
                  </a:lnTo>
                  <a:lnTo>
                    <a:pt x="506133" y="514350"/>
                  </a:lnTo>
                  <a:lnTo>
                    <a:pt x="507644" y="513080"/>
                  </a:lnTo>
                  <a:lnTo>
                    <a:pt x="512876" y="511810"/>
                  </a:lnTo>
                  <a:lnTo>
                    <a:pt x="511695" y="511810"/>
                  </a:lnTo>
                  <a:lnTo>
                    <a:pt x="509117" y="510540"/>
                  </a:lnTo>
                  <a:lnTo>
                    <a:pt x="508520" y="506730"/>
                  </a:lnTo>
                  <a:lnTo>
                    <a:pt x="508800" y="505498"/>
                  </a:lnTo>
                  <a:lnTo>
                    <a:pt x="509308" y="504190"/>
                  </a:lnTo>
                  <a:lnTo>
                    <a:pt x="508698" y="505460"/>
                  </a:lnTo>
                  <a:lnTo>
                    <a:pt x="506577" y="505460"/>
                  </a:lnTo>
                  <a:lnTo>
                    <a:pt x="506425" y="506730"/>
                  </a:lnTo>
                  <a:lnTo>
                    <a:pt x="505180" y="508000"/>
                  </a:lnTo>
                  <a:lnTo>
                    <a:pt x="501650" y="509270"/>
                  </a:lnTo>
                  <a:lnTo>
                    <a:pt x="500037" y="506730"/>
                  </a:lnTo>
                  <a:lnTo>
                    <a:pt x="499833" y="504190"/>
                  </a:lnTo>
                  <a:lnTo>
                    <a:pt x="500468" y="502920"/>
                  </a:lnTo>
                  <a:lnTo>
                    <a:pt x="501332" y="502920"/>
                  </a:lnTo>
                  <a:lnTo>
                    <a:pt x="501167" y="501650"/>
                  </a:lnTo>
                  <a:lnTo>
                    <a:pt x="500634" y="500380"/>
                  </a:lnTo>
                  <a:lnTo>
                    <a:pt x="501484" y="497840"/>
                  </a:lnTo>
                  <a:lnTo>
                    <a:pt x="503085" y="496570"/>
                  </a:lnTo>
                  <a:lnTo>
                    <a:pt x="502780" y="496570"/>
                  </a:lnTo>
                  <a:lnTo>
                    <a:pt x="502145" y="492760"/>
                  </a:lnTo>
                  <a:lnTo>
                    <a:pt x="503910" y="490220"/>
                  </a:lnTo>
                  <a:lnTo>
                    <a:pt x="508863" y="490220"/>
                  </a:lnTo>
                  <a:lnTo>
                    <a:pt x="509282" y="488950"/>
                  </a:lnTo>
                  <a:lnTo>
                    <a:pt x="511581" y="488950"/>
                  </a:lnTo>
                  <a:lnTo>
                    <a:pt x="513461" y="490220"/>
                  </a:lnTo>
                  <a:lnTo>
                    <a:pt x="514070" y="491490"/>
                  </a:lnTo>
                  <a:lnTo>
                    <a:pt x="515315" y="492760"/>
                  </a:lnTo>
                  <a:lnTo>
                    <a:pt x="516280" y="494030"/>
                  </a:lnTo>
                  <a:lnTo>
                    <a:pt x="516902" y="496481"/>
                  </a:lnTo>
                  <a:lnTo>
                    <a:pt x="516851" y="496912"/>
                  </a:lnTo>
                  <a:lnTo>
                    <a:pt x="516661" y="497840"/>
                  </a:lnTo>
                  <a:lnTo>
                    <a:pt x="516001" y="499110"/>
                  </a:lnTo>
                  <a:lnTo>
                    <a:pt x="517271" y="499110"/>
                  </a:lnTo>
                  <a:lnTo>
                    <a:pt x="518375" y="500380"/>
                  </a:lnTo>
                  <a:lnTo>
                    <a:pt x="519049" y="502920"/>
                  </a:lnTo>
                  <a:lnTo>
                    <a:pt x="518718" y="504190"/>
                  </a:lnTo>
                  <a:lnTo>
                    <a:pt x="518045" y="504190"/>
                  </a:lnTo>
                  <a:lnTo>
                    <a:pt x="518299" y="505460"/>
                  </a:lnTo>
                  <a:lnTo>
                    <a:pt x="518528" y="505460"/>
                  </a:lnTo>
                  <a:lnTo>
                    <a:pt x="518693" y="506679"/>
                  </a:lnTo>
                  <a:lnTo>
                    <a:pt x="520115" y="505460"/>
                  </a:lnTo>
                  <a:lnTo>
                    <a:pt x="522147" y="505460"/>
                  </a:lnTo>
                  <a:lnTo>
                    <a:pt x="521970" y="504190"/>
                  </a:lnTo>
                  <a:lnTo>
                    <a:pt x="521449" y="502920"/>
                  </a:lnTo>
                  <a:lnTo>
                    <a:pt x="521754" y="501650"/>
                  </a:lnTo>
                  <a:lnTo>
                    <a:pt x="522503" y="500380"/>
                  </a:lnTo>
                  <a:lnTo>
                    <a:pt x="522871" y="499110"/>
                  </a:lnTo>
                  <a:lnTo>
                    <a:pt x="523976" y="497840"/>
                  </a:lnTo>
                  <a:lnTo>
                    <a:pt x="525691" y="497840"/>
                  </a:lnTo>
                  <a:lnTo>
                    <a:pt x="525386" y="496481"/>
                  </a:lnTo>
                  <a:lnTo>
                    <a:pt x="524637" y="494030"/>
                  </a:lnTo>
                  <a:lnTo>
                    <a:pt x="526313" y="491490"/>
                  </a:lnTo>
                  <a:lnTo>
                    <a:pt x="530796" y="490220"/>
                  </a:lnTo>
                  <a:lnTo>
                    <a:pt x="532536" y="490220"/>
                  </a:lnTo>
                  <a:lnTo>
                    <a:pt x="533717" y="491490"/>
                  </a:lnTo>
                  <a:lnTo>
                    <a:pt x="533450" y="490220"/>
                  </a:lnTo>
                  <a:lnTo>
                    <a:pt x="534428" y="488950"/>
                  </a:lnTo>
                  <a:lnTo>
                    <a:pt x="537552" y="487680"/>
                  </a:lnTo>
                  <a:lnTo>
                    <a:pt x="538988" y="487680"/>
                  </a:lnTo>
                  <a:lnTo>
                    <a:pt x="539775" y="488950"/>
                  </a:lnTo>
                  <a:lnTo>
                    <a:pt x="540232" y="488950"/>
                  </a:lnTo>
                  <a:lnTo>
                    <a:pt x="541007" y="487680"/>
                  </a:lnTo>
                  <a:lnTo>
                    <a:pt x="543839" y="487680"/>
                  </a:lnTo>
                  <a:lnTo>
                    <a:pt x="545630" y="488950"/>
                  </a:lnTo>
                  <a:lnTo>
                    <a:pt x="546379" y="491477"/>
                  </a:lnTo>
                  <a:lnTo>
                    <a:pt x="551675" y="490220"/>
                  </a:lnTo>
                  <a:lnTo>
                    <a:pt x="554469" y="491477"/>
                  </a:lnTo>
                  <a:lnTo>
                    <a:pt x="555421" y="495300"/>
                  </a:lnTo>
                  <a:lnTo>
                    <a:pt x="555599" y="495300"/>
                  </a:lnTo>
                  <a:lnTo>
                    <a:pt x="556006" y="494030"/>
                  </a:lnTo>
                  <a:lnTo>
                    <a:pt x="556552" y="494030"/>
                  </a:lnTo>
                  <a:lnTo>
                    <a:pt x="556488" y="492760"/>
                  </a:lnTo>
                  <a:lnTo>
                    <a:pt x="555929" y="491490"/>
                  </a:lnTo>
                  <a:lnTo>
                    <a:pt x="556983" y="490220"/>
                  </a:lnTo>
                  <a:lnTo>
                    <a:pt x="558673" y="488950"/>
                  </a:lnTo>
                  <a:lnTo>
                    <a:pt x="558063" y="488950"/>
                  </a:lnTo>
                  <a:lnTo>
                    <a:pt x="557555" y="487680"/>
                  </a:lnTo>
                  <a:lnTo>
                    <a:pt x="556844" y="485140"/>
                  </a:lnTo>
                  <a:lnTo>
                    <a:pt x="557885" y="483870"/>
                  </a:lnTo>
                  <a:lnTo>
                    <a:pt x="561479" y="482600"/>
                  </a:lnTo>
                  <a:lnTo>
                    <a:pt x="563346" y="483870"/>
                  </a:lnTo>
                  <a:lnTo>
                    <a:pt x="564172" y="486410"/>
                  </a:lnTo>
                  <a:lnTo>
                    <a:pt x="563778" y="487680"/>
                  </a:lnTo>
                  <a:lnTo>
                    <a:pt x="562965" y="488950"/>
                  </a:lnTo>
                  <a:lnTo>
                    <a:pt x="564362" y="488950"/>
                  </a:lnTo>
                  <a:lnTo>
                    <a:pt x="565619" y="490220"/>
                  </a:lnTo>
                  <a:lnTo>
                    <a:pt x="566407" y="492760"/>
                  </a:lnTo>
                  <a:lnTo>
                    <a:pt x="565835" y="494030"/>
                  </a:lnTo>
                  <a:lnTo>
                    <a:pt x="564718" y="495300"/>
                  </a:lnTo>
                  <a:lnTo>
                    <a:pt x="565048" y="495300"/>
                  </a:lnTo>
                  <a:lnTo>
                    <a:pt x="565594" y="497840"/>
                  </a:lnTo>
                  <a:lnTo>
                    <a:pt x="564781" y="499110"/>
                  </a:lnTo>
                  <a:lnTo>
                    <a:pt x="563206" y="500380"/>
                  </a:lnTo>
                  <a:lnTo>
                    <a:pt x="564108" y="501650"/>
                  </a:lnTo>
                  <a:lnTo>
                    <a:pt x="564819" y="502920"/>
                  </a:lnTo>
                  <a:lnTo>
                    <a:pt x="565556" y="505460"/>
                  </a:lnTo>
                  <a:lnTo>
                    <a:pt x="564121" y="508000"/>
                  </a:lnTo>
                  <a:lnTo>
                    <a:pt x="561835" y="509270"/>
                  </a:lnTo>
                  <a:lnTo>
                    <a:pt x="563029" y="509270"/>
                  </a:lnTo>
                  <a:lnTo>
                    <a:pt x="563956" y="510540"/>
                  </a:lnTo>
                  <a:lnTo>
                    <a:pt x="564502" y="513080"/>
                  </a:lnTo>
                  <a:lnTo>
                    <a:pt x="564362" y="514350"/>
                  </a:lnTo>
                  <a:lnTo>
                    <a:pt x="564070" y="515620"/>
                  </a:lnTo>
                  <a:lnTo>
                    <a:pt x="564502" y="515620"/>
                  </a:lnTo>
                  <a:lnTo>
                    <a:pt x="564769" y="518160"/>
                  </a:lnTo>
                  <a:lnTo>
                    <a:pt x="564235" y="518160"/>
                  </a:lnTo>
                  <a:lnTo>
                    <a:pt x="563397" y="519353"/>
                  </a:lnTo>
                  <a:lnTo>
                    <a:pt x="563384" y="519493"/>
                  </a:lnTo>
                  <a:lnTo>
                    <a:pt x="563930" y="520700"/>
                  </a:lnTo>
                  <a:lnTo>
                    <a:pt x="564375" y="520700"/>
                  </a:lnTo>
                  <a:lnTo>
                    <a:pt x="564870" y="523240"/>
                  </a:lnTo>
                  <a:lnTo>
                    <a:pt x="564794" y="524510"/>
                  </a:lnTo>
                  <a:lnTo>
                    <a:pt x="564476" y="525780"/>
                  </a:lnTo>
                  <a:lnTo>
                    <a:pt x="568134" y="525780"/>
                  </a:lnTo>
                  <a:lnTo>
                    <a:pt x="571360" y="524510"/>
                  </a:lnTo>
                  <a:lnTo>
                    <a:pt x="574027" y="525780"/>
                  </a:lnTo>
                  <a:lnTo>
                    <a:pt x="575005" y="530860"/>
                  </a:lnTo>
                  <a:lnTo>
                    <a:pt x="574141" y="533400"/>
                  </a:lnTo>
                  <a:lnTo>
                    <a:pt x="572579" y="534670"/>
                  </a:lnTo>
                  <a:lnTo>
                    <a:pt x="572262" y="534670"/>
                  </a:lnTo>
                  <a:lnTo>
                    <a:pt x="574509" y="535940"/>
                  </a:lnTo>
                  <a:lnTo>
                    <a:pt x="576402" y="537210"/>
                  </a:lnTo>
                  <a:lnTo>
                    <a:pt x="577278" y="539750"/>
                  </a:lnTo>
                  <a:lnTo>
                    <a:pt x="577253" y="542290"/>
                  </a:lnTo>
                  <a:lnTo>
                    <a:pt x="577481" y="541020"/>
                  </a:lnTo>
                  <a:lnTo>
                    <a:pt x="580631" y="541020"/>
                  </a:lnTo>
                  <a:lnTo>
                    <a:pt x="583285" y="542290"/>
                  </a:lnTo>
                  <a:lnTo>
                    <a:pt x="583819" y="545566"/>
                  </a:lnTo>
                  <a:lnTo>
                    <a:pt x="583831" y="546100"/>
                  </a:lnTo>
                  <a:lnTo>
                    <a:pt x="585012" y="547370"/>
                  </a:lnTo>
                  <a:lnTo>
                    <a:pt x="585889" y="548640"/>
                  </a:lnTo>
                  <a:lnTo>
                    <a:pt x="586511" y="551180"/>
                  </a:lnTo>
                  <a:lnTo>
                    <a:pt x="586244" y="552424"/>
                  </a:lnTo>
                  <a:lnTo>
                    <a:pt x="585571" y="553720"/>
                  </a:lnTo>
                  <a:lnTo>
                    <a:pt x="585495" y="556260"/>
                  </a:lnTo>
                  <a:lnTo>
                    <a:pt x="584974" y="557530"/>
                  </a:lnTo>
                  <a:lnTo>
                    <a:pt x="586206" y="557530"/>
                  </a:lnTo>
                  <a:lnTo>
                    <a:pt x="587222" y="558800"/>
                  </a:lnTo>
                  <a:lnTo>
                    <a:pt x="587590" y="560070"/>
                  </a:lnTo>
                  <a:lnTo>
                    <a:pt x="588835" y="560070"/>
                  </a:lnTo>
                  <a:lnTo>
                    <a:pt x="589902" y="561340"/>
                  </a:lnTo>
                  <a:lnTo>
                    <a:pt x="590575" y="562610"/>
                  </a:lnTo>
                  <a:lnTo>
                    <a:pt x="591045" y="561340"/>
                  </a:lnTo>
                  <a:lnTo>
                    <a:pt x="596023" y="561340"/>
                  </a:lnTo>
                  <a:lnTo>
                    <a:pt x="596760" y="565150"/>
                  </a:lnTo>
                  <a:lnTo>
                    <a:pt x="595591" y="567690"/>
                  </a:lnTo>
                  <a:lnTo>
                    <a:pt x="591680" y="567690"/>
                  </a:lnTo>
                  <a:lnTo>
                    <a:pt x="591134" y="568960"/>
                  </a:lnTo>
                  <a:lnTo>
                    <a:pt x="589788" y="568960"/>
                  </a:lnTo>
                  <a:lnTo>
                    <a:pt x="589483" y="570230"/>
                  </a:lnTo>
                  <a:lnTo>
                    <a:pt x="591324" y="570230"/>
                  </a:lnTo>
                  <a:lnTo>
                    <a:pt x="592112" y="571500"/>
                  </a:lnTo>
                  <a:lnTo>
                    <a:pt x="592836" y="570230"/>
                  </a:lnTo>
                  <a:lnTo>
                    <a:pt x="593737" y="568960"/>
                  </a:lnTo>
                  <a:lnTo>
                    <a:pt x="598805" y="568960"/>
                  </a:lnTo>
                  <a:lnTo>
                    <a:pt x="600189" y="570128"/>
                  </a:lnTo>
                  <a:lnTo>
                    <a:pt x="601649" y="571500"/>
                  </a:lnTo>
                  <a:lnTo>
                    <a:pt x="602729" y="572770"/>
                  </a:lnTo>
                  <a:lnTo>
                    <a:pt x="603465" y="575310"/>
                  </a:lnTo>
                  <a:lnTo>
                    <a:pt x="602970" y="576580"/>
                  </a:lnTo>
                  <a:lnTo>
                    <a:pt x="602005" y="577850"/>
                  </a:lnTo>
                  <a:lnTo>
                    <a:pt x="601649" y="579120"/>
                  </a:lnTo>
                  <a:lnTo>
                    <a:pt x="601154" y="579120"/>
                  </a:lnTo>
                  <a:lnTo>
                    <a:pt x="600544" y="580390"/>
                  </a:lnTo>
                  <a:lnTo>
                    <a:pt x="602818" y="580390"/>
                  </a:lnTo>
                  <a:lnTo>
                    <a:pt x="604659" y="581660"/>
                  </a:lnTo>
                  <a:lnTo>
                    <a:pt x="605663" y="586740"/>
                  </a:lnTo>
                  <a:lnTo>
                    <a:pt x="604837" y="589280"/>
                  </a:lnTo>
                  <a:lnTo>
                    <a:pt x="603211" y="590550"/>
                  </a:lnTo>
                  <a:lnTo>
                    <a:pt x="607275" y="590550"/>
                  </a:lnTo>
                  <a:lnTo>
                    <a:pt x="611352" y="591820"/>
                  </a:lnTo>
                  <a:lnTo>
                    <a:pt x="616153" y="591820"/>
                  </a:lnTo>
                  <a:lnTo>
                    <a:pt x="616826" y="590550"/>
                  </a:lnTo>
                  <a:lnTo>
                    <a:pt x="618680" y="590550"/>
                  </a:lnTo>
                  <a:lnTo>
                    <a:pt x="620623" y="589280"/>
                  </a:lnTo>
                  <a:lnTo>
                    <a:pt x="621792" y="589280"/>
                  </a:lnTo>
                  <a:lnTo>
                    <a:pt x="622833" y="590550"/>
                  </a:lnTo>
                  <a:lnTo>
                    <a:pt x="623290" y="589280"/>
                  </a:lnTo>
                  <a:lnTo>
                    <a:pt x="622541" y="589280"/>
                  </a:lnTo>
                  <a:lnTo>
                    <a:pt x="620903" y="588010"/>
                  </a:lnTo>
                  <a:lnTo>
                    <a:pt x="619925" y="586740"/>
                  </a:lnTo>
                  <a:lnTo>
                    <a:pt x="619137" y="586740"/>
                  </a:lnTo>
                  <a:lnTo>
                    <a:pt x="618147" y="588010"/>
                  </a:lnTo>
                  <a:lnTo>
                    <a:pt x="613473" y="589280"/>
                  </a:lnTo>
                  <a:lnTo>
                    <a:pt x="609854" y="586740"/>
                  </a:lnTo>
                  <a:lnTo>
                    <a:pt x="608291" y="581660"/>
                  </a:lnTo>
                  <a:lnTo>
                    <a:pt x="608863" y="579120"/>
                  </a:lnTo>
                  <a:lnTo>
                    <a:pt x="610209" y="577850"/>
                  </a:lnTo>
                  <a:lnTo>
                    <a:pt x="608228" y="576580"/>
                  </a:lnTo>
                  <a:lnTo>
                    <a:pt x="606602" y="575310"/>
                  </a:lnTo>
                  <a:lnTo>
                    <a:pt x="605142" y="570547"/>
                  </a:lnTo>
                  <a:lnTo>
                    <a:pt x="605104" y="570128"/>
                  </a:lnTo>
                  <a:lnTo>
                    <a:pt x="606933" y="566420"/>
                  </a:lnTo>
                  <a:lnTo>
                    <a:pt x="610209" y="565150"/>
                  </a:lnTo>
                  <a:lnTo>
                    <a:pt x="613638" y="565150"/>
                  </a:lnTo>
                  <a:lnTo>
                    <a:pt x="613879" y="563880"/>
                  </a:lnTo>
                  <a:lnTo>
                    <a:pt x="614540" y="563880"/>
                  </a:lnTo>
                  <a:lnTo>
                    <a:pt x="614438" y="562610"/>
                  </a:lnTo>
                  <a:lnTo>
                    <a:pt x="614006" y="561441"/>
                  </a:lnTo>
                  <a:lnTo>
                    <a:pt x="614019" y="561238"/>
                  </a:lnTo>
                  <a:lnTo>
                    <a:pt x="614172" y="560895"/>
                  </a:lnTo>
                  <a:lnTo>
                    <a:pt x="612381" y="563880"/>
                  </a:lnTo>
                  <a:lnTo>
                    <a:pt x="608825" y="565150"/>
                  </a:lnTo>
                  <a:lnTo>
                    <a:pt x="605269" y="565150"/>
                  </a:lnTo>
                  <a:lnTo>
                    <a:pt x="601789" y="563880"/>
                  </a:lnTo>
                  <a:lnTo>
                    <a:pt x="601345" y="561340"/>
                  </a:lnTo>
                  <a:lnTo>
                    <a:pt x="600900" y="558800"/>
                  </a:lnTo>
                  <a:lnTo>
                    <a:pt x="601002" y="557530"/>
                  </a:lnTo>
                  <a:lnTo>
                    <a:pt x="598639" y="557530"/>
                  </a:lnTo>
                  <a:lnTo>
                    <a:pt x="597649" y="556260"/>
                  </a:lnTo>
                  <a:lnTo>
                    <a:pt x="595045" y="556260"/>
                  </a:lnTo>
                  <a:lnTo>
                    <a:pt x="592747" y="553720"/>
                  </a:lnTo>
                  <a:lnTo>
                    <a:pt x="591045" y="548640"/>
                  </a:lnTo>
                  <a:lnTo>
                    <a:pt x="593102" y="544830"/>
                  </a:lnTo>
                  <a:lnTo>
                    <a:pt x="597077" y="543560"/>
                  </a:lnTo>
                  <a:lnTo>
                    <a:pt x="598030" y="543560"/>
                  </a:lnTo>
                  <a:lnTo>
                    <a:pt x="598398" y="541197"/>
                  </a:lnTo>
                  <a:lnTo>
                    <a:pt x="592670" y="543560"/>
                  </a:lnTo>
                  <a:lnTo>
                    <a:pt x="589038" y="541020"/>
                  </a:lnTo>
                  <a:lnTo>
                    <a:pt x="587959" y="537210"/>
                  </a:lnTo>
                  <a:lnTo>
                    <a:pt x="585762" y="537210"/>
                  </a:lnTo>
                  <a:lnTo>
                    <a:pt x="583704" y="535940"/>
                  </a:lnTo>
                  <a:lnTo>
                    <a:pt x="582180" y="534670"/>
                  </a:lnTo>
                  <a:lnTo>
                    <a:pt x="581990" y="534670"/>
                  </a:lnTo>
                  <a:lnTo>
                    <a:pt x="581812" y="535940"/>
                  </a:lnTo>
                  <a:lnTo>
                    <a:pt x="579767" y="535940"/>
                  </a:lnTo>
                  <a:lnTo>
                    <a:pt x="577964" y="534670"/>
                  </a:lnTo>
                  <a:lnTo>
                    <a:pt x="577126" y="530860"/>
                  </a:lnTo>
                  <a:lnTo>
                    <a:pt x="578243" y="529590"/>
                  </a:lnTo>
                  <a:lnTo>
                    <a:pt x="580047" y="528320"/>
                  </a:lnTo>
                  <a:lnTo>
                    <a:pt x="577380" y="528320"/>
                  </a:lnTo>
                  <a:lnTo>
                    <a:pt x="574852" y="527050"/>
                  </a:lnTo>
                  <a:lnTo>
                    <a:pt x="574078" y="524510"/>
                  </a:lnTo>
                  <a:lnTo>
                    <a:pt x="573316" y="521970"/>
                  </a:lnTo>
                  <a:lnTo>
                    <a:pt x="573887" y="519493"/>
                  </a:lnTo>
                  <a:lnTo>
                    <a:pt x="573976" y="519353"/>
                  </a:lnTo>
                  <a:lnTo>
                    <a:pt x="575322" y="518160"/>
                  </a:lnTo>
                  <a:lnTo>
                    <a:pt x="575716" y="515620"/>
                  </a:lnTo>
                  <a:lnTo>
                    <a:pt x="577342" y="514350"/>
                  </a:lnTo>
                  <a:lnTo>
                    <a:pt x="579945" y="513080"/>
                  </a:lnTo>
                  <a:lnTo>
                    <a:pt x="580732" y="513080"/>
                  </a:lnTo>
                  <a:lnTo>
                    <a:pt x="580021" y="511810"/>
                  </a:lnTo>
                  <a:lnTo>
                    <a:pt x="579488" y="511810"/>
                  </a:lnTo>
                  <a:lnTo>
                    <a:pt x="579247" y="510540"/>
                  </a:lnTo>
                  <a:lnTo>
                    <a:pt x="576922" y="510540"/>
                  </a:lnTo>
                  <a:lnTo>
                    <a:pt x="574802" y="509270"/>
                  </a:lnTo>
                  <a:lnTo>
                    <a:pt x="574001" y="504190"/>
                  </a:lnTo>
                  <a:lnTo>
                    <a:pt x="574446" y="502920"/>
                  </a:lnTo>
                  <a:lnTo>
                    <a:pt x="575322" y="501650"/>
                  </a:lnTo>
                  <a:lnTo>
                    <a:pt x="573481" y="501650"/>
                  </a:lnTo>
                  <a:lnTo>
                    <a:pt x="571893" y="500380"/>
                  </a:lnTo>
                  <a:lnTo>
                    <a:pt x="571347" y="499110"/>
                  </a:lnTo>
                  <a:lnTo>
                    <a:pt x="569747" y="499110"/>
                  </a:lnTo>
                  <a:lnTo>
                    <a:pt x="568350" y="497840"/>
                  </a:lnTo>
                  <a:lnTo>
                    <a:pt x="567817" y="494030"/>
                  </a:lnTo>
                  <a:lnTo>
                    <a:pt x="569074" y="492760"/>
                  </a:lnTo>
                  <a:lnTo>
                    <a:pt x="571652" y="491490"/>
                  </a:lnTo>
                  <a:lnTo>
                    <a:pt x="572338" y="492760"/>
                  </a:lnTo>
                  <a:lnTo>
                    <a:pt x="572960" y="492760"/>
                  </a:lnTo>
                  <a:lnTo>
                    <a:pt x="573570" y="491490"/>
                  </a:lnTo>
                  <a:lnTo>
                    <a:pt x="574294" y="491490"/>
                  </a:lnTo>
                  <a:lnTo>
                    <a:pt x="576186" y="490220"/>
                  </a:lnTo>
                  <a:lnTo>
                    <a:pt x="577126" y="490220"/>
                  </a:lnTo>
                  <a:lnTo>
                    <a:pt x="578015" y="491490"/>
                  </a:lnTo>
                  <a:lnTo>
                    <a:pt x="578345" y="491490"/>
                  </a:lnTo>
                  <a:lnTo>
                    <a:pt x="578650" y="490220"/>
                  </a:lnTo>
                  <a:lnTo>
                    <a:pt x="582447" y="490220"/>
                  </a:lnTo>
                  <a:lnTo>
                    <a:pt x="583704" y="491490"/>
                  </a:lnTo>
                  <a:lnTo>
                    <a:pt x="584441" y="491490"/>
                  </a:lnTo>
                  <a:lnTo>
                    <a:pt x="586701" y="490220"/>
                  </a:lnTo>
                  <a:lnTo>
                    <a:pt x="588479" y="491490"/>
                  </a:lnTo>
                  <a:lnTo>
                    <a:pt x="589216" y="495300"/>
                  </a:lnTo>
                  <a:lnTo>
                    <a:pt x="588048" y="497840"/>
                  </a:lnTo>
                  <a:lnTo>
                    <a:pt x="584454" y="497840"/>
                  </a:lnTo>
                  <a:lnTo>
                    <a:pt x="584187" y="499110"/>
                  </a:lnTo>
                  <a:lnTo>
                    <a:pt x="585914" y="499110"/>
                  </a:lnTo>
                  <a:lnTo>
                    <a:pt x="587375" y="500380"/>
                  </a:lnTo>
                  <a:lnTo>
                    <a:pt x="588352" y="504190"/>
                  </a:lnTo>
                  <a:lnTo>
                    <a:pt x="587133" y="506730"/>
                  </a:lnTo>
                  <a:lnTo>
                    <a:pt x="585101" y="508000"/>
                  </a:lnTo>
                  <a:lnTo>
                    <a:pt x="585724" y="508000"/>
                  </a:lnTo>
                  <a:lnTo>
                    <a:pt x="585990" y="509270"/>
                  </a:lnTo>
                  <a:lnTo>
                    <a:pt x="585927" y="510540"/>
                  </a:lnTo>
                  <a:lnTo>
                    <a:pt x="587692" y="510540"/>
                  </a:lnTo>
                  <a:lnTo>
                    <a:pt x="589267" y="513080"/>
                  </a:lnTo>
                  <a:lnTo>
                    <a:pt x="590080" y="516890"/>
                  </a:lnTo>
                  <a:lnTo>
                    <a:pt x="589267" y="518160"/>
                  </a:lnTo>
                  <a:lnTo>
                    <a:pt x="589661" y="518160"/>
                  </a:lnTo>
                  <a:lnTo>
                    <a:pt x="594144" y="516890"/>
                  </a:lnTo>
                  <a:lnTo>
                    <a:pt x="597268" y="519353"/>
                  </a:lnTo>
                  <a:lnTo>
                    <a:pt x="597369" y="519493"/>
                  </a:lnTo>
                  <a:lnTo>
                    <a:pt x="598385" y="524510"/>
                  </a:lnTo>
                  <a:lnTo>
                    <a:pt x="597954" y="525780"/>
                  </a:lnTo>
                  <a:lnTo>
                    <a:pt x="597014" y="527050"/>
                  </a:lnTo>
                  <a:lnTo>
                    <a:pt x="597204" y="527050"/>
                  </a:lnTo>
                  <a:lnTo>
                    <a:pt x="597496" y="528320"/>
                  </a:lnTo>
                  <a:lnTo>
                    <a:pt x="597420" y="529590"/>
                  </a:lnTo>
                  <a:lnTo>
                    <a:pt x="597204" y="529590"/>
                  </a:lnTo>
                  <a:lnTo>
                    <a:pt x="597611" y="530860"/>
                  </a:lnTo>
                  <a:lnTo>
                    <a:pt x="599376" y="530860"/>
                  </a:lnTo>
                  <a:lnTo>
                    <a:pt x="601599" y="529590"/>
                  </a:lnTo>
                  <a:lnTo>
                    <a:pt x="602945" y="530860"/>
                  </a:lnTo>
                  <a:lnTo>
                    <a:pt x="603427" y="532130"/>
                  </a:lnTo>
                  <a:lnTo>
                    <a:pt x="604545" y="532130"/>
                  </a:lnTo>
                  <a:lnTo>
                    <a:pt x="603796" y="530974"/>
                  </a:lnTo>
                  <a:lnTo>
                    <a:pt x="603072" y="529590"/>
                  </a:lnTo>
                  <a:lnTo>
                    <a:pt x="602691" y="528320"/>
                  </a:lnTo>
                  <a:lnTo>
                    <a:pt x="601078" y="528320"/>
                  </a:lnTo>
                  <a:lnTo>
                    <a:pt x="599782" y="527050"/>
                  </a:lnTo>
                  <a:lnTo>
                    <a:pt x="598627" y="521970"/>
                  </a:lnTo>
                  <a:lnTo>
                    <a:pt x="599262" y="520852"/>
                  </a:lnTo>
                  <a:lnTo>
                    <a:pt x="600925" y="518160"/>
                  </a:lnTo>
                  <a:lnTo>
                    <a:pt x="600062" y="518160"/>
                  </a:lnTo>
                  <a:lnTo>
                    <a:pt x="599401" y="516890"/>
                  </a:lnTo>
                  <a:lnTo>
                    <a:pt x="598170" y="511810"/>
                  </a:lnTo>
                  <a:lnTo>
                    <a:pt x="600049" y="509270"/>
                  </a:lnTo>
                  <a:lnTo>
                    <a:pt x="604431" y="508000"/>
                  </a:lnTo>
                  <a:lnTo>
                    <a:pt x="606590" y="508000"/>
                  </a:lnTo>
                  <a:lnTo>
                    <a:pt x="606234" y="506730"/>
                  </a:lnTo>
                  <a:lnTo>
                    <a:pt x="607415" y="504190"/>
                  </a:lnTo>
                  <a:lnTo>
                    <a:pt x="611073" y="504190"/>
                  </a:lnTo>
                  <a:lnTo>
                    <a:pt x="612851" y="505460"/>
                  </a:lnTo>
                  <a:lnTo>
                    <a:pt x="613498" y="508000"/>
                  </a:lnTo>
                  <a:lnTo>
                    <a:pt x="612749" y="509270"/>
                  </a:lnTo>
                  <a:lnTo>
                    <a:pt x="611492" y="510540"/>
                  </a:lnTo>
                  <a:lnTo>
                    <a:pt x="612089" y="510540"/>
                  </a:lnTo>
                  <a:lnTo>
                    <a:pt x="612571" y="511810"/>
                  </a:lnTo>
                  <a:lnTo>
                    <a:pt x="613029" y="513080"/>
                  </a:lnTo>
                  <a:lnTo>
                    <a:pt x="612838" y="514350"/>
                  </a:lnTo>
                  <a:lnTo>
                    <a:pt x="612470" y="515620"/>
                  </a:lnTo>
                  <a:lnTo>
                    <a:pt x="612711" y="515620"/>
                  </a:lnTo>
                  <a:lnTo>
                    <a:pt x="615937" y="514350"/>
                  </a:lnTo>
                  <a:lnTo>
                    <a:pt x="619290" y="516890"/>
                  </a:lnTo>
                  <a:lnTo>
                    <a:pt x="620471" y="520700"/>
                  </a:lnTo>
                  <a:lnTo>
                    <a:pt x="620471" y="521970"/>
                  </a:lnTo>
                  <a:lnTo>
                    <a:pt x="621487" y="521970"/>
                  </a:lnTo>
                  <a:lnTo>
                    <a:pt x="621233" y="520700"/>
                  </a:lnTo>
                  <a:lnTo>
                    <a:pt x="621093" y="519493"/>
                  </a:lnTo>
                  <a:lnTo>
                    <a:pt x="621118" y="519353"/>
                  </a:lnTo>
                  <a:lnTo>
                    <a:pt x="621741" y="518160"/>
                  </a:lnTo>
                  <a:lnTo>
                    <a:pt x="622731" y="516890"/>
                  </a:lnTo>
                  <a:lnTo>
                    <a:pt x="622935" y="515620"/>
                  </a:lnTo>
                  <a:lnTo>
                    <a:pt x="623481" y="514350"/>
                  </a:lnTo>
                  <a:lnTo>
                    <a:pt x="624027" y="513080"/>
                  </a:lnTo>
                  <a:lnTo>
                    <a:pt x="625703" y="513080"/>
                  </a:lnTo>
                  <a:lnTo>
                    <a:pt x="625144" y="511810"/>
                  </a:lnTo>
                  <a:lnTo>
                    <a:pt x="624687" y="511810"/>
                  </a:lnTo>
                  <a:lnTo>
                    <a:pt x="623849" y="508000"/>
                  </a:lnTo>
                  <a:lnTo>
                    <a:pt x="624497" y="506730"/>
                  </a:lnTo>
                  <a:lnTo>
                    <a:pt x="625906" y="505460"/>
                  </a:lnTo>
                  <a:lnTo>
                    <a:pt x="625386" y="504190"/>
                  </a:lnTo>
                  <a:lnTo>
                    <a:pt x="624954" y="504190"/>
                  </a:lnTo>
                  <a:lnTo>
                    <a:pt x="624408" y="501650"/>
                  </a:lnTo>
                  <a:lnTo>
                    <a:pt x="624598" y="501650"/>
                  </a:lnTo>
                  <a:lnTo>
                    <a:pt x="625043" y="500380"/>
                  </a:lnTo>
                  <a:lnTo>
                    <a:pt x="624281" y="500380"/>
                  </a:lnTo>
                  <a:lnTo>
                    <a:pt x="621157" y="501650"/>
                  </a:lnTo>
                  <a:lnTo>
                    <a:pt x="618375" y="500380"/>
                  </a:lnTo>
                  <a:lnTo>
                    <a:pt x="617359" y="496912"/>
                  </a:lnTo>
                  <a:lnTo>
                    <a:pt x="617270" y="496481"/>
                  </a:lnTo>
                  <a:lnTo>
                    <a:pt x="617423" y="495300"/>
                  </a:lnTo>
                  <a:lnTo>
                    <a:pt x="617867" y="494030"/>
                  </a:lnTo>
                  <a:lnTo>
                    <a:pt x="616089" y="494030"/>
                  </a:lnTo>
                  <a:lnTo>
                    <a:pt x="614362" y="492760"/>
                  </a:lnTo>
                  <a:lnTo>
                    <a:pt x="613625" y="488950"/>
                  </a:lnTo>
                  <a:lnTo>
                    <a:pt x="614807" y="487680"/>
                  </a:lnTo>
                  <a:lnTo>
                    <a:pt x="618528" y="487680"/>
                  </a:lnTo>
                  <a:lnTo>
                    <a:pt x="618121" y="485140"/>
                  </a:lnTo>
                  <a:lnTo>
                    <a:pt x="618832" y="483870"/>
                  </a:lnTo>
                  <a:lnTo>
                    <a:pt x="619556" y="482600"/>
                  </a:lnTo>
                  <a:lnTo>
                    <a:pt x="622757" y="481330"/>
                  </a:lnTo>
                  <a:lnTo>
                    <a:pt x="624890" y="481330"/>
                  </a:lnTo>
                  <a:lnTo>
                    <a:pt x="625767" y="480060"/>
                  </a:lnTo>
                  <a:lnTo>
                    <a:pt x="629399" y="480060"/>
                  </a:lnTo>
                  <a:lnTo>
                    <a:pt x="630440" y="481330"/>
                  </a:lnTo>
                  <a:lnTo>
                    <a:pt x="630796" y="481330"/>
                  </a:lnTo>
                  <a:lnTo>
                    <a:pt x="631190" y="480060"/>
                  </a:lnTo>
                  <a:lnTo>
                    <a:pt x="633463" y="480060"/>
                  </a:lnTo>
                  <a:lnTo>
                    <a:pt x="635088" y="481330"/>
                  </a:lnTo>
                  <a:lnTo>
                    <a:pt x="635266" y="483870"/>
                  </a:lnTo>
                  <a:lnTo>
                    <a:pt x="635317" y="485178"/>
                  </a:lnTo>
                  <a:lnTo>
                    <a:pt x="634339" y="486410"/>
                  </a:lnTo>
                  <a:lnTo>
                    <a:pt x="632891" y="486410"/>
                  </a:lnTo>
                  <a:lnTo>
                    <a:pt x="633869" y="487680"/>
                  </a:lnTo>
                  <a:lnTo>
                    <a:pt x="634669" y="488950"/>
                  </a:lnTo>
                  <a:lnTo>
                    <a:pt x="635254" y="490220"/>
                  </a:lnTo>
                  <a:lnTo>
                    <a:pt x="635165" y="491490"/>
                  </a:lnTo>
                  <a:lnTo>
                    <a:pt x="634949" y="492760"/>
                  </a:lnTo>
                  <a:lnTo>
                    <a:pt x="635279" y="492760"/>
                  </a:lnTo>
                  <a:lnTo>
                    <a:pt x="635342" y="495300"/>
                  </a:lnTo>
                  <a:lnTo>
                    <a:pt x="633869" y="496570"/>
                  </a:lnTo>
                  <a:lnTo>
                    <a:pt x="630008" y="496570"/>
                  </a:lnTo>
                  <a:lnTo>
                    <a:pt x="631761" y="497840"/>
                  </a:lnTo>
                  <a:lnTo>
                    <a:pt x="632993" y="499110"/>
                  </a:lnTo>
                  <a:lnTo>
                    <a:pt x="633628" y="497840"/>
                  </a:lnTo>
                  <a:lnTo>
                    <a:pt x="634326" y="497840"/>
                  </a:lnTo>
                  <a:lnTo>
                    <a:pt x="637362" y="496570"/>
                  </a:lnTo>
                  <a:lnTo>
                    <a:pt x="639445" y="497840"/>
                  </a:lnTo>
                  <a:lnTo>
                    <a:pt x="640473" y="500380"/>
                  </a:lnTo>
                  <a:lnTo>
                    <a:pt x="640816" y="500380"/>
                  </a:lnTo>
                  <a:lnTo>
                    <a:pt x="641134" y="499110"/>
                  </a:lnTo>
                  <a:lnTo>
                    <a:pt x="643521" y="499110"/>
                  </a:lnTo>
                  <a:lnTo>
                    <a:pt x="645312" y="500380"/>
                  </a:lnTo>
                  <a:lnTo>
                    <a:pt x="646239" y="501650"/>
                  </a:lnTo>
                  <a:lnTo>
                    <a:pt x="646506" y="500380"/>
                  </a:lnTo>
                  <a:lnTo>
                    <a:pt x="647280" y="499110"/>
                  </a:lnTo>
                  <a:lnTo>
                    <a:pt x="648449" y="497840"/>
                  </a:lnTo>
                  <a:lnTo>
                    <a:pt x="648322" y="497840"/>
                  </a:lnTo>
                  <a:lnTo>
                    <a:pt x="647573" y="495300"/>
                  </a:lnTo>
                  <a:lnTo>
                    <a:pt x="649046" y="492760"/>
                  </a:lnTo>
                  <a:lnTo>
                    <a:pt x="651573" y="492760"/>
                  </a:lnTo>
                  <a:lnTo>
                    <a:pt x="651319" y="491490"/>
                  </a:lnTo>
                  <a:lnTo>
                    <a:pt x="651116" y="491490"/>
                  </a:lnTo>
                  <a:lnTo>
                    <a:pt x="650544" y="488950"/>
                  </a:lnTo>
                  <a:lnTo>
                    <a:pt x="651433" y="487680"/>
                  </a:lnTo>
                  <a:lnTo>
                    <a:pt x="652957" y="487680"/>
                  </a:lnTo>
                  <a:lnTo>
                    <a:pt x="653046" y="486410"/>
                  </a:lnTo>
                  <a:lnTo>
                    <a:pt x="653465" y="485140"/>
                  </a:lnTo>
                  <a:lnTo>
                    <a:pt x="654177" y="483870"/>
                  </a:lnTo>
                  <a:lnTo>
                    <a:pt x="653834" y="483870"/>
                  </a:lnTo>
                  <a:lnTo>
                    <a:pt x="653605" y="482701"/>
                  </a:lnTo>
                  <a:lnTo>
                    <a:pt x="652538" y="483870"/>
                  </a:lnTo>
                  <a:lnTo>
                    <a:pt x="650163" y="485140"/>
                  </a:lnTo>
                  <a:lnTo>
                    <a:pt x="644753" y="485140"/>
                  </a:lnTo>
                  <a:lnTo>
                    <a:pt x="643509" y="483870"/>
                  </a:lnTo>
                  <a:lnTo>
                    <a:pt x="643242" y="483616"/>
                  </a:lnTo>
                  <a:lnTo>
                    <a:pt x="643242" y="488442"/>
                  </a:lnTo>
                  <a:lnTo>
                    <a:pt x="643153" y="489191"/>
                  </a:lnTo>
                  <a:lnTo>
                    <a:pt x="642239" y="490220"/>
                  </a:lnTo>
                  <a:lnTo>
                    <a:pt x="638606" y="491490"/>
                  </a:lnTo>
                  <a:lnTo>
                    <a:pt x="636790" y="490220"/>
                  </a:lnTo>
                  <a:lnTo>
                    <a:pt x="635939" y="486410"/>
                  </a:lnTo>
                  <a:lnTo>
                    <a:pt x="637070" y="485140"/>
                  </a:lnTo>
                  <a:lnTo>
                    <a:pt x="638886" y="483870"/>
                  </a:lnTo>
                  <a:lnTo>
                    <a:pt x="640702" y="483870"/>
                  </a:lnTo>
                  <a:lnTo>
                    <a:pt x="642518" y="485140"/>
                  </a:lnTo>
                  <a:lnTo>
                    <a:pt x="643242" y="488442"/>
                  </a:lnTo>
                  <a:lnTo>
                    <a:pt x="643242" y="483616"/>
                  </a:lnTo>
                  <a:lnTo>
                    <a:pt x="642188" y="482600"/>
                  </a:lnTo>
                  <a:lnTo>
                    <a:pt x="641096" y="481330"/>
                  </a:lnTo>
                  <a:lnTo>
                    <a:pt x="640245" y="478790"/>
                  </a:lnTo>
                  <a:lnTo>
                    <a:pt x="640524" y="477520"/>
                  </a:lnTo>
                  <a:lnTo>
                    <a:pt x="641248" y="476250"/>
                  </a:lnTo>
                  <a:lnTo>
                    <a:pt x="641769" y="474980"/>
                  </a:lnTo>
                  <a:lnTo>
                    <a:pt x="643140" y="473710"/>
                  </a:lnTo>
                  <a:lnTo>
                    <a:pt x="647750" y="472440"/>
                  </a:lnTo>
                  <a:lnTo>
                    <a:pt x="650379" y="473710"/>
                  </a:lnTo>
                  <a:lnTo>
                    <a:pt x="650913" y="476250"/>
                  </a:lnTo>
                  <a:lnTo>
                    <a:pt x="651433" y="477520"/>
                  </a:lnTo>
                  <a:lnTo>
                    <a:pt x="651865" y="477520"/>
                  </a:lnTo>
                  <a:lnTo>
                    <a:pt x="652106" y="478790"/>
                  </a:lnTo>
                  <a:lnTo>
                    <a:pt x="652691" y="478790"/>
                  </a:lnTo>
                  <a:lnTo>
                    <a:pt x="653135" y="480009"/>
                  </a:lnTo>
                  <a:lnTo>
                    <a:pt x="653427" y="481330"/>
                  </a:lnTo>
                  <a:lnTo>
                    <a:pt x="653554" y="481914"/>
                  </a:lnTo>
                  <a:lnTo>
                    <a:pt x="653542" y="481330"/>
                  </a:lnTo>
                  <a:lnTo>
                    <a:pt x="653808" y="480009"/>
                  </a:lnTo>
                  <a:lnTo>
                    <a:pt x="654304" y="478790"/>
                  </a:lnTo>
                  <a:lnTo>
                    <a:pt x="655104" y="477520"/>
                  </a:lnTo>
                  <a:lnTo>
                    <a:pt x="656463" y="477520"/>
                  </a:lnTo>
                  <a:lnTo>
                    <a:pt x="660920" y="476250"/>
                  </a:lnTo>
                  <a:lnTo>
                    <a:pt x="663333" y="478790"/>
                  </a:lnTo>
                  <a:lnTo>
                    <a:pt x="663549" y="481330"/>
                  </a:lnTo>
                  <a:lnTo>
                    <a:pt x="663613" y="482701"/>
                  </a:lnTo>
                  <a:lnTo>
                    <a:pt x="663130" y="483870"/>
                  </a:lnTo>
                  <a:lnTo>
                    <a:pt x="662241" y="485140"/>
                  </a:lnTo>
                  <a:lnTo>
                    <a:pt x="663041" y="487362"/>
                  </a:lnTo>
                  <a:lnTo>
                    <a:pt x="662965" y="488442"/>
                  </a:lnTo>
                  <a:lnTo>
                    <a:pt x="662533" y="490220"/>
                  </a:lnTo>
                  <a:lnTo>
                    <a:pt x="661416" y="491490"/>
                  </a:lnTo>
                  <a:lnTo>
                    <a:pt x="663016" y="491490"/>
                  </a:lnTo>
                  <a:lnTo>
                    <a:pt x="664248" y="492760"/>
                  </a:lnTo>
                  <a:lnTo>
                    <a:pt x="664667" y="495147"/>
                  </a:lnTo>
                  <a:lnTo>
                    <a:pt x="664730" y="496570"/>
                  </a:lnTo>
                  <a:lnTo>
                    <a:pt x="665683" y="496570"/>
                  </a:lnTo>
                  <a:lnTo>
                    <a:pt x="666470" y="497840"/>
                  </a:lnTo>
                  <a:lnTo>
                    <a:pt x="668769" y="497840"/>
                  </a:lnTo>
                  <a:lnTo>
                    <a:pt x="667651" y="494030"/>
                  </a:lnTo>
                  <a:lnTo>
                    <a:pt x="669493" y="490220"/>
                  </a:lnTo>
                  <a:lnTo>
                    <a:pt x="674687" y="488950"/>
                  </a:lnTo>
                  <a:lnTo>
                    <a:pt x="676706" y="488950"/>
                  </a:lnTo>
                  <a:lnTo>
                    <a:pt x="678192" y="490220"/>
                  </a:lnTo>
                  <a:lnTo>
                    <a:pt x="679056" y="490220"/>
                  </a:lnTo>
                  <a:lnTo>
                    <a:pt x="679348" y="487680"/>
                  </a:lnTo>
                  <a:lnTo>
                    <a:pt x="676249" y="487680"/>
                  </a:lnTo>
                  <a:lnTo>
                    <a:pt x="674331" y="488950"/>
                  </a:lnTo>
                  <a:lnTo>
                    <a:pt x="672452" y="487680"/>
                  </a:lnTo>
                  <a:lnTo>
                    <a:pt x="671499" y="485140"/>
                  </a:lnTo>
                  <a:lnTo>
                    <a:pt x="671944" y="482600"/>
                  </a:lnTo>
                  <a:lnTo>
                    <a:pt x="672782" y="482600"/>
                  </a:lnTo>
                  <a:lnTo>
                    <a:pt x="672592" y="481330"/>
                  </a:lnTo>
                  <a:lnTo>
                    <a:pt x="672274" y="481330"/>
                  </a:lnTo>
                  <a:lnTo>
                    <a:pt x="672338" y="480009"/>
                  </a:lnTo>
                  <a:lnTo>
                    <a:pt x="672503" y="478790"/>
                  </a:lnTo>
                  <a:lnTo>
                    <a:pt x="671944" y="478790"/>
                  </a:lnTo>
                  <a:lnTo>
                    <a:pt x="671474" y="477520"/>
                  </a:lnTo>
                  <a:lnTo>
                    <a:pt x="671245" y="476250"/>
                  </a:lnTo>
                  <a:lnTo>
                    <a:pt x="670941" y="476250"/>
                  </a:lnTo>
                  <a:lnTo>
                    <a:pt x="668070" y="477520"/>
                  </a:lnTo>
                  <a:lnTo>
                    <a:pt x="665276" y="476250"/>
                  </a:lnTo>
                  <a:lnTo>
                    <a:pt x="664108" y="472440"/>
                  </a:lnTo>
                  <a:lnTo>
                    <a:pt x="663727" y="471170"/>
                  </a:lnTo>
                  <a:lnTo>
                    <a:pt x="665251" y="467360"/>
                  </a:lnTo>
                  <a:lnTo>
                    <a:pt x="668350" y="467360"/>
                  </a:lnTo>
                  <a:lnTo>
                    <a:pt x="666991" y="466090"/>
                  </a:lnTo>
                  <a:lnTo>
                    <a:pt x="665924" y="464820"/>
                  </a:lnTo>
                  <a:lnTo>
                    <a:pt x="665619" y="463550"/>
                  </a:lnTo>
                  <a:lnTo>
                    <a:pt x="665327" y="462280"/>
                  </a:lnTo>
                  <a:lnTo>
                    <a:pt x="665695" y="461010"/>
                  </a:lnTo>
                  <a:lnTo>
                    <a:pt x="666483" y="459740"/>
                  </a:lnTo>
                  <a:lnTo>
                    <a:pt x="666242" y="459740"/>
                  </a:lnTo>
                  <a:lnTo>
                    <a:pt x="666076" y="457200"/>
                  </a:lnTo>
                  <a:lnTo>
                    <a:pt x="666000" y="455930"/>
                  </a:lnTo>
                  <a:lnTo>
                    <a:pt x="668070" y="453390"/>
                  </a:lnTo>
                  <a:lnTo>
                    <a:pt x="673608" y="453390"/>
                  </a:lnTo>
                  <a:lnTo>
                    <a:pt x="676008" y="455930"/>
                  </a:lnTo>
                  <a:lnTo>
                    <a:pt x="676211" y="458470"/>
                  </a:lnTo>
                  <a:lnTo>
                    <a:pt x="676135" y="460349"/>
                  </a:lnTo>
                  <a:lnTo>
                    <a:pt x="675919" y="461010"/>
                  </a:lnTo>
                  <a:lnTo>
                    <a:pt x="675436" y="461010"/>
                  </a:lnTo>
                  <a:lnTo>
                    <a:pt x="675487" y="462280"/>
                  </a:lnTo>
                  <a:lnTo>
                    <a:pt x="677849" y="462280"/>
                  </a:lnTo>
                  <a:lnTo>
                    <a:pt x="678662" y="463537"/>
                  </a:lnTo>
                  <a:lnTo>
                    <a:pt x="679538" y="464820"/>
                  </a:lnTo>
                  <a:lnTo>
                    <a:pt x="680135" y="464820"/>
                  </a:lnTo>
                  <a:lnTo>
                    <a:pt x="680161" y="467360"/>
                  </a:lnTo>
                  <a:lnTo>
                    <a:pt x="679869" y="467360"/>
                  </a:lnTo>
                  <a:lnTo>
                    <a:pt x="679627" y="468630"/>
                  </a:lnTo>
                  <a:lnTo>
                    <a:pt x="678764" y="469900"/>
                  </a:lnTo>
                  <a:lnTo>
                    <a:pt x="677468" y="471170"/>
                  </a:lnTo>
                  <a:lnTo>
                    <a:pt x="678408" y="471170"/>
                  </a:lnTo>
                  <a:lnTo>
                    <a:pt x="679221" y="472440"/>
                  </a:lnTo>
                  <a:lnTo>
                    <a:pt x="683755" y="472440"/>
                  </a:lnTo>
                  <a:lnTo>
                    <a:pt x="684822" y="473710"/>
                  </a:lnTo>
                  <a:lnTo>
                    <a:pt x="685266" y="472440"/>
                  </a:lnTo>
                  <a:lnTo>
                    <a:pt x="688238" y="472440"/>
                  </a:lnTo>
                  <a:lnTo>
                    <a:pt x="689978" y="473710"/>
                  </a:lnTo>
                  <a:lnTo>
                    <a:pt x="690575" y="477520"/>
                  </a:lnTo>
                  <a:lnTo>
                    <a:pt x="689394" y="478790"/>
                  </a:lnTo>
                  <a:lnTo>
                    <a:pt x="687641" y="478790"/>
                  </a:lnTo>
                  <a:lnTo>
                    <a:pt x="687552" y="480060"/>
                  </a:lnTo>
                  <a:lnTo>
                    <a:pt x="687311" y="480060"/>
                  </a:lnTo>
                  <a:lnTo>
                    <a:pt x="686968" y="481330"/>
                  </a:lnTo>
                  <a:lnTo>
                    <a:pt x="687882" y="481330"/>
                  </a:lnTo>
                  <a:lnTo>
                    <a:pt x="688619" y="482574"/>
                  </a:lnTo>
                  <a:lnTo>
                    <a:pt x="689152" y="483870"/>
                  </a:lnTo>
                  <a:lnTo>
                    <a:pt x="689013" y="485140"/>
                  </a:lnTo>
                  <a:lnTo>
                    <a:pt x="688657" y="485140"/>
                  </a:lnTo>
                  <a:lnTo>
                    <a:pt x="690232" y="486410"/>
                  </a:lnTo>
                  <a:lnTo>
                    <a:pt x="691299" y="488950"/>
                  </a:lnTo>
                  <a:lnTo>
                    <a:pt x="691362" y="491490"/>
                  </a:lnTo>
                  <a:lnTo>
                    <a:pt x="691235" y="491490"/>
                  </a:lnTo>
                  <a:lnTo>
                    <a:pt x="691007" y="492760"/>
                  </a:lnTo>
                  <a:lnTo>
                    <a:pt x="691896" y="494030"/>
                  </a:lnTo>
                  <a:lnTo>
                    <a:pt x="692556" y="494030"/>
                  </a:lnTo>
                  <a:lnTo>
                    <a:pt x="692835" y="496570"/>
                  </a:lnTo>
                  <a:lnTo>
                    <a:pt x="693597" y="494030"/>
                  </a:lnTo>
                  <a:lnTo>
                    <a:pt x="695032" y="492760"/>
                  </a:lnTo>
                  <a:lnTo>
                    <a:pt x="700443" y="491490"/>
                  </a:lnTo>
                  <a:lnTo>
                    <a:pt x="703592" y="493687"/>
                  </a:lnTo>
                  <a:lnTo>
                    <a:pt x="702475" y="491490"/>
                  </a:lnTo>
                  <a:lnTo>
                    <a:pt x="701281" y="491490"/>
                  </a:lnTo>
                  <a:lnTo>
                    <a:pt x="700773" y="490220"/>
                  </a:lnTo>
                  <a:lnTo>
                    <a:pt x="698449" y="491490"/>
                  </a:lnTo>
                  <a:lnTo>
                    <a:pt x="696239" y="488950"/>
                  </a:lnTo>
                  <a:lnTo>
                    <a:pt x="695553" y="487680"/>
                  </a:lnTo>
                  <a:lnTo>
                    <a:pt x="695579" y="486410"/>
                  </a:lnTo>
                  <a:lnTo>
                    <a:pt x="693775" y="486410"/>
                  </a:lnTo>
                  <a:lnTo>
                    <a:pt x="692391" y="485140"/>
                  </a:lnTo>
                  <a:lnTo>
                    <a:pt x="691413" y="480288"/>
                  </a:lnTo>
                  <a:lnTo>
                    <a:pt x="691400" y="480009"/>
                  </a:lnTo>
                  <a:lnTo>
                    <a:pt x="693280" y="476250"/>
                  </a:lnTo>
                  <a:lnTo>
                    <a:pt x="696290" y="476250"/>
                  </a:lnTo>
                  <a:lnTo>
                    <a:pt x="695909" y="474980"/>
                  </a:lnTo>
                  <a:lnTo>
                    <a:pt x="695312" y="474980"/>
                  </a:lnTo>
                  <a:lnTo>
                    <a:pt x="694067" y="473710"/>
                  </a:lnTo>
                  <a:lnTo>
                    <a:pt x="693127" y="472440"/>
                  </a:lnTo>
                  <a:lnTo>
                    <a:pt x="692645" y="469900"/>
                  </a:lnTo>
                  <a:lnTo>
                    <a:pt x="692734" y="468630"/>
                  </a:lnTo>
                  <a:lnTo>
                    <a:pt x="692111" y="469900"/>
                  </a:lnTo>
                  <a:lnTo>
                    <a:pt x="691286" y="469900"/>
                  </a:lnTo>
                  <a:lnTo>
                    <a:pt x="687539" y="471170"/>
                  </a:lnTo>
                  <a:lnTo>
                    <a:pt x="684733" y="469900"/>
                  </a:lnTo>
                  <a:lnTo>
                    <a:pt x="683094" y="464820"/>
                  </a:lnTo>
                  <a:lnTo>
                    <a:pt x="684580" y="462280"/>
                  </a:lnTo>
                  <a:lnTo>
                    <a:pt x="689889" y="461010"/>
                  </a:lnTo>
                  <a:lnTo>
                    <a:pt x="691159" y="461581"/>
                  </a:lnTo>
                  <a:lnTo>
                    <a:pt x="690562" y="461010"/>
                  </a:lnTo>
                  <a:lnTo>
                    <a:pt x="689495" y="455930"/>
                  </a:lnTo>
                  <a:lnTo>
                    <a:pt x="691273" y="453390"/>
                  </a:lnTo>
                  <a:lnTo>
                    <a:pt x="696709" y="452120"/>
                  </a:lnTo>
                  <a:lnTo>
                    <a:pt x="699350" y="454660"/>
                  </a:lnTo>
                  <a:lnTo>
                    <a:pt x="700328" y="459740"/>
                  </a:lnTo>
                  <a:lnTo>
                    <a:pt x="699160" y="461010"/>
                  </a:lnTo>
                  <a:lnTo>
                    <a:pt x="697230" y="462280"/>
                  </a:lnTo>
                  <a:lnTo>
                    <a:pt x="702703" y="462280"/>
                  </a:lnTo>
                  <a:lnTo>
                    <a:pt x="705485" y="464820"/>
                  </a:lnTo>
                  <a:lnTo>
                    <a:pt x="705459" y="469099"/>
                  </a:lnTo>
                  <a:lnTo>
                    <a:pt x="705205" y="469900"/>
                  </a:lnTo>
                  <a:lnTo>
                    <a:pt x="704532" y="471170"/>
                  </a:lnTo>
                  <a:lnTo>
                    <a:pt x="704392" y="471170"/>
                  </a:lnTo>
                  <a:lnTo>
                    <a:pt x="704469" y="473710"/>
                  </a:lnTo>
                  <a:lnTo>
                    <a:pt x="703300" y="476250"/>
                  </a:lnTo>
                  <a:lnTo>
                    <a:pt x="701344" y="476250"/>
                  </a:lnTo>
                  <a:lnTo>
                    <a:pt x="702614" y="477520"/>
                  </a:lnTo>
                  <a:lnTo>
                    <a:pt x="703567" y="478790"/>
                  </a:lnTo>
                  <a:lnTo>
                    <a:pt x="703884" y="480060"/>
                  </a:lnTo>
                  <a:lnTo>
                    <a:pt x="706056" y="480060"/>
                  </a:lnTo>
                  <a:lnTo>
                    <a:pt x="705497" y="477520"/>
                  </a:lnTo>
                  <a:lnTo>
                    <a:pt x="706551" y="476250"/>
                  </a:lnTo>
                  <a:lnTo>
                    <a:pt x="710145" y="474980"/>
                  </a:lnTo>
                  <a:lnTo>
                    <a:pt x="712000" y="476250"/>
                  </a:lnTo>
                  <a:lnTo>
                    <a:pt x="712698" y="478790"/>
                  </a:lnTo>
                  <a:lnTo>
                    <a:pt x="712381" y="480060"/>
                  </a:lnTo>
                  <a:lnTo>
                    <a:pt x="713727" y="480060"/>
                  </a:lnTo>
                  <a:lnTo>
                    <a:pt x="714768" y="481330"/>
                  </a:lnTo>
                  <a:lnTo>
                    <a:pt x="715276" y="482600"/>
                  </a:lnTo>
                  <a:lnTo>
                    <a:pt x="717778" y="482600"/>
                  </a:lnTo>
                  <a:lnTo>
                    <a:pt x="718248" y="481330"/>
                  </a:lnTo>
                  <a:lnTo>
                    <a:pt x="718566" y="481330"/>
                  </a:lnTo>
                  <a:lnTo>
                    <a:pt x="718527" y="480060"/>
                  </a:lnTo>
                  <a:lnTo>
                    <a:pt x="718159" y="480060"/>
                  </a:lnTo>
                  <a:lnTo>
                    <a:pt x="717854" y="478790"/>
                  </a:lnTo>
                  <a:lnTo>
                    <a:pt x="717092" y="476250"/>
                  </a:lnTo>
                  <a:lnTo>
                    <a:pt x="717816" y="474980"/>
                  </a:lnTo>
                  <a:lnTo>
                    <a:pt x="719340" y="473710"/>
                  </a:lnTo>
                  <a:lnTo>
                    <a:pt x="717664" y="472440"/>
                  </a:lnTo>
                  <a:lnTo>
                    <a:pt x="716483" y="471170"/>
                  </a:lnTo>
                  <a:lnTo>
                    <a:pt x="716191" y="467360"/>
                  </a:lnTo>
                  <a:lnTo>
                    <a:pt x="716153" y="466013"/>
                  </a:lnTo>
                  <a:lnTo>
                    <a:pt x="716838" y="465010"/>
                  </a:lnTo>
                  <a:lnTo>
                    <a:pt x="711009" y="467360"/>
                  </a:lnTo>
                  <a:lnTo>
                    <a:pt x="707618" y="464820"/>
                  </a:lnTo>
                  <a:lnTo>
                    <a:pt x="706335" y="461010"/>
                  </a:lnTo>
                  <a:lnTo>
                    <a:pt x="706323" y="459740"/>
                  </a:lnTo>
                  <a:lnTo>
                    <a:pt x="706501" y="459740"/>
                  </a:lnTo>
                  <a:lnTo>
                    <a:pt x="706272" y="458470"/>
                  </a:lnTo>
                  <a:lnTo>
                    <a:pt x="705713" y="454660"/>
                  </a:lnTo>
                  <a:lnTo>
                    <a:pt x="707491" y="452120"/>
                  </a:lnTo>
                  <a:lnTo>
                    <a:pt x="710285" y="450850"/>
                  </a:lnTo>
                  <a:lnTo>
                    <a:pt x="711034" y="449580"/>
                  </a:lnTo>
                  <a:lnTo>
                    <a:pt x="712533" y="448310"/>
                  </a:lnTo>
                  <a:lnTo>
                    <a:pt x="711250" y="447040"/>
                  </a:lnTo>
                  <a:lnTo>
                    <a:pt x="710514" y="445770"/>
                  </a:lnTo>
                  <a:lnTo>
                    <a:pt x="710260" y="447040"/>
                  </a:lnTo>
                  <a:lnTo>
                    <a:pt x="709396" y="447040"/>
                  </a:lnTo>
                  <a:lnTo>
                    <a:pt x="706335" y="448310"/>
                  </a:lnTo>
                  <a:lnTo>
                    <a:pt x="704481" y="447040"/>
                  </a:lnTo>
                  <a:lnTo>
                    <a:pt x="703592" y="443547"/>
                  </a:lnTo>
                  <a:lnTo>
                    <a:pt x="701916" y="444500"/>
                  </a:lnTo>
                  <a:lnTo>
                    <a:pt x="702297" y="445770"/>
                  </a:lnTo>
                  <a:lnTo>
                    <a:pt x="702551" y="448310"/>
                  </a:lnTo>
                  <a:lnTo>
                    <a:pt x="700481" y="450850"/>
                  </a:lnTo>
                  <a:lnTo>
                    <a:pt x="696150" y="452120"/>
                  </a:lnTo>
                  <a:lnTo>
                    <a:pt x="694753" y="450850"/>
                  </a:lnTo>
                  <a:lnTo>
                    <a:pt x="693750" y="449580"/>
                  </a:lnTo>
                  <a:lnTo>
                    <a:pt x="690549" y="449580"/>
                  </a:lnTo>
                  <a:lnTo>
                    <a:pt x="691184" y="453390"/>
                  </a:lnTo>
                  <a:lnTo>
                    <a:pt x="689457" y="455930"/>
                  </a:lnTo>
                  <a:lnTo>
                    <a:pt x="683729" y="455930"/>
                  </a:lnTo>
                  <a:lnTo>
                    <a:pt x="682599" y="454660"/>
                  </a:lnTo>
                  <a:lnTo>
                    <a:pt x="681291" y="454660"/>
                  </a:lnTo>
                  <a:lnTo>
                    <a:pt x="680821" y="455930"/>
                  </a:lnTo>
                  <a:lnTo>
                    <a:pt x="677329" y="455930"/>
                  </a:lnTo>
                  <a:lnTo>
                    <a:pt x="675538" y="454660"/>
                  </a:lnTo>
                  <a:lnTo>
                    <a:pt x="674979" y="452120"/>
                  </a:lnTo>
                  <a:lnTo>
                    <a:pt x="675170" y="452120"/>
                  </a:lnTo>
                  <a:lnTo>
                    <a:pt x="675614" y="450850"/>
                  </a:lnTo>
                  <a:lnTo>
                    <a:pt x="675398" y="450850"/>
                  </a:lnTo>
                  <a:lnTo>
                    <a:pt x="673481" y="452120"/>
                  </a:lnTo>
                  <a:lnTo>
                    <a:pt x="671588" y="450850"/>
                  </a:lnTo>
                  <a:lnTo>
                    <a:pt x="671233" y="449580"/>
                  </a:lnTo>
                  <a:lnTo>
                    <a:pt x="670496" y="447040"/>
                  </a:lnTo>
                  <a:lnTo>
                    <a:pt x="671499" y="445770"/>
                  </a:lnTo>
                  <a:lnTo>
                    <a:pt x="675055" y="444500"/>
                  </a:lnTo>
                  <a:lnTo>
                    <a:pt x="676948" y="445770"/>
                  </a:lnTo>
                  <a:lnTo>
                    <a:pt x="677799" y="448310"/>
                  </a:lnTo>
                  <a:lnTo>
                    <a:pt x="677583" y="449580"/>
                  </a:lnTo>
                  <a:lnTo>
                    <a:pt x="680859" y="449580"/>
                  </a:lnTo>
                  <a:lnTo>
                    <a:pt x="681342" y="448310"/>
                  </a:lnTo>
                  <a:lnTo>
                    <a:pt x="682015" y="447040"/>
                  </a:lnTo>
                  <a:lnTo>
                    <a:pt x="683158" y="447040"/>
                  </a:lnTo>
                  <a:lnTo>
                    <a:pt x="685914" y="445770"/>
                  </a:lnTo>
                  <a:lnTo>
                    <a:pt x="687108" y="445770"/>
                  </a:lnTo>
                  <a:lnTo>
                    <a:pt x="688136" y="447040"/>
                  </a:lnTo>
                  <a:lnTo>
                    <a:pt x="687933" y="445770"/>
                  </a:lnTo>
                  <a:lnTo>
                    <a:pt x="687768" y="445770"/>
                  </a:lnTo>
                  <a:lnTo>
                    <a:pt x="687743" y="444500"/>
                  </a:lnTo>
                  <a:lnTo>
                    <a:pt x="687717" y="443230"/>
                  </a:lnTo>
                  <a:lnTo>
                    <a:pt x="688352" y="441960"/>
                  </a:lnTo>
                  <a:lnTo>
                    <a:pt x="689356" y="441960"/>
                  </a:lnTo>
                  <a:lnTo>
                    <a:pt x="689330" y="439420"/>
                  </a:lnTo>
                  <a:lnTo>
                    <a:pt x="690816" y="438150"/>
                  </a:lnTo>
                  <a:lnTo>
                    <a:pt x="694436" y="438150"/>
                  </a:lnTo>
                  <a:lnTo>
                    <a:pt x="695045" y="439420"/>
                  </a:lnTo>
                  <a:lnTo>
                    <a:pt x="695185" y="438150"/>
                  </a:lnTo>
                  <a:lnTo>
                    <a:pt x="695312" y="438150"/>
                  </a:lnTo>
                  <a:lnTo>
                    <a:pt x="694677" y="436880"/>
                  </a:lnTo>
                  <a:lnTo>
                    <a:pt x="694169" y="436880"/>
                  </a:lnTo>
                  <a:lnTo>
                    <a:pt x="693572" y="433070"/>
                  </a:lnTo>
                  <a:lnTo>
                    <a:pt x="695426" y="430530"/>
                  </a:lnTo>
                  <a:lnTo>
                    <a:pt x="700900" y="429260"/>
                  </a:lnTo>
                  <a:lnTo>
                    <a:pt x="703478" y="431800"/>
                  </a:lnTo>
                  <a:lnTo>
                    <a:pt x="704088" y="435610"/>
                  </a:lnTo>
                  <a:lnTo>
                    <a:pt x="703859" y="435610"/>
                  </a:lnTo>
                  <a:lnTo>
                    <a:pt x="703491" y="436880"/>
                  </a:lnTo>
                  <a:lnTo>
                    <a:pt x="703986" y="436880"/>
                  </a:lnTo>
                  <a:lnTo>
                    <a:pt x="704405" y="438150"/>
                  </a:lnTo>
                  <a:lnTo>
                    <a:pt x="705383" y="440690"/>
                  </a:lnTo>
                  <a:lnTo>
                    <a:pt x="704773" y="441960"/>
                  </a:lnTo>
                  <a:lnTo>
                    <a:pt x="707326" y="441960"/>
                  </a:lnTo>
                  <a:lnTo>
                    <a:pt x="706945" y="440690"/>
                  </a:lnTo>
                  <a:lnTo>
                    <a:pt x="706615" y="440690"/>
                  </a:lnTo>
                  <a:lnTo>
                    <a:pt x="706399" y="439420"/>
                  </a:lnTo>
                  <a:lnTo>
                    <a:pt x="705815" y="438150"/>
                  </a:lnTo>
                  <a:lnTo>
                    <a:pt x="705307" y="438150"/>
                  </a:lnTo>
                  <a:lnTo>
                    <a:pt x="704545" y="434340"/>
                  </a:lnTo>
                  <a:lnTo>
                    <a:pt x="706285" y="431800"/>
                  </a:lnTo>
                  <a:lnTo>
                    <a:pt x="711276" y="430530"/>
                  </a:lnTo>
                  <a:lnTo>
                    <a:pt x="713460" y="431800"/>
                  </a:lnTo>
                  <a:lnTo>
                    <a:pt x="714451" y="434340"/>
                  </a:lnTo>
                  <a:lnTo>
                    <a:pt x="714756" y="433070"/>
                  </a:lnTo>
                  <a:lnTo>
                    <a:pt x="715645" y="433070"/>
                  </a:lnTo>
                  <a:lnTo>
                    <a:pt x="715518" y="431800"/>
                  </a:lnTo>
                  <a:lnTo>
                    <a:pt x="715733" y="430530"/>
                  </a:lnTo>
                  <a:lnTo>
                    <a:pt x="714933" y="429260"/>
                  </a:lnTo>
                  <a:lnTo>
                    <a:pt x="714451" y="427990"/>
                  </a:lnTo>
                  <a:lnTo>
                    <a:pt x="714387" y="422910"/>
                  </a:lnTo>
                  <a:lnTo>
                    <a:pt x="717118" y="420370"/>
                  </a:lnTo>
                  <a:lnTo>
                    <a:pt x="723963" y="420370"/>
                  </a:lnTo>
                  <a:lnTo>
                    <a:pt x="726770" y="422910"/>
                  </a:lnTo>
                  <a:lnTo>
                    <a:pt x="726719" y="427990"/>
                  </a:lnTo>
                  <a:lnTo>
                    <a:pt x="728052" y="427990"/>
                  </a:lnTo>
                  <a:lnTo>
                    <a:pt x="728916" y="429120"/>
                  </a:lnTo>
                  <a:lnTo>
                    <a:pt x="730567" y="426720"/>
                  </a:lnTo>
                  <a:lnTo>
                    <a:pt x="735990" y="425450"/>
                  </a:lnTo>
                  <a:lnTo>
                    <a:pt x="736346" y="425615"/>
                  </a:lnTo>
                  <a:lnTo>
                    <a:pt x="735914" y="424180"/>
                  </a:lnTo>
                  <a:lnTo>
                    <a:pt x="735203" y="424180"/>
                  </a:lnTo>
                  <a:lnTo>
                    <a:pt x="731507" y="425450"/>
                  </a:lnTo>
                  <a:lnTo>
                    <a:pt x="728129" y="422910"/>
                  </a:lnTo>
                  <a:lnTo>
                    <a:pt x="726706" y="417830"/>
                  </a:lnTo>
                  <a:lnTo>
                    <a:pt x="727379" y="415290"/>
                  </a:lnTo>
                  <a:lnTo>
                    <a:pt x="728840" y="414020"/>
                  </a:lnTo>
                  <a:lnTo>
                    <a:pt x="728548" y="412750"/>
                  </a:lnTo>
                  <a:lnTo>
                    <a:pt x="728357" y="412750"/>
                  </a:lnTo>
                  <a:lnTo>
                    <a:pt x="728306" y="410210"/>
                  </a:lnTo>
                  <a:lnTo>
                    <a:pt x="729221" y="408940"/>
                  </a:lnTo>
                  <a:lnTo>
                    <a:pt x="730554" y="407670"/>
                  </a:lnTo>
                  <a:lnTo>
                    <a:pt x="729703" y="406400"/>
                  </a:lnTo>
                  <a:lnTo>
                    <a:pt x="729246" y="405320"/>
                  </a:lnTo>
                  <a:lnTo>
                    <a:pt x="729259" y="402590"/>
                  </a:lnTo>
                  <a:lnTo>
                    <a:pt x="727468" y="402590"/>
                  </a:lnTo>
                  <a:lnTo>
                    <a:pt x="725703" y="401320"/>
                  </a:lnTo>
                  <a:lnTo>
                    <a:pt x="724268" y="396240"/>
                  </a:lnTo>
                  <a:lnTo>
                    <a:pt x="725754" y="393700"/>
                  </a:lnTo>
                  <a:lnTo>
                    <a:pt x="730377" y="392430"/>
                  </a:lnTo>
                  <a:lnTo>
                    <a:pt x="732434" y="392430"/>
                  </a:lnTo>
                  <a:lnTo>
                    <a:pt x="733691" y="393700"/>
                  </a:lnTo>
                  <a:lnTo>
                    <a:pt x="734060" y="392430"/>
                  </a:lnTo>
                  <a:lnTo>
                    <a:pt x="734999" y="391160"/>
                  </a:lnTo>
                  <a:lnTo>
                    <a:pt x="736358" y="389890"/>
                  </a:lnTo>
                  <a:lnTo>
                    <a:pt x="737069" y="388620"/>
                  </a:lnTo>
                  <a:lnTo>
                    <a:pt x="738492" y="387350"/>
                  </a:lnTo>
                  <a:lnTo>
                    <a:pt x="742099" y="386080"/>
                  </a:lnTo>
                  <a:lnTo>
                    <a:pt x="743813" y="387350"/>
                  </a:lnTo>
                  <a:lnTo>
                    <a:pt x="745782" y="387350"/>
                  </a:lnTo>
                  <a:lnTo>
                    <a:pt x="746594" y="386080"/>
                  </a:lnTo>
                  <a:lnTo>
                    <a:pt x="747153" y="386080"/>
                  </a:lnTo>
                  <a:lnTo>
                    <a:pt x="745363" y="384810"/>
                  </a:lnTo>
                  <a:lnTo>
                    <a:pt x="744715" y="381000"/>
                  </a:lnTo>
                  <a:lnTo>
                    <a:pt x="745197" y="379730"/>
                  </a:lnTo>
                  <a:lnTo>
                    <a:pt x="746074" y="379730"/>
                  </a:lnTo>
                  <a:lnTo>
                    <a:pt x="746048" y="378460"/>
                  </a:lnTo>
                  <a:lnTo>
                    <a:pt x="746290" y="377190"/>
                  </a:lnTo>
                  <a:lnTo>
                    <a:pt x="746696" y="377190"/>
                  </a:lnTo>
                  <a:lnTo>
                    <a:pt x="746086" y="375920"/>
                  </a:lnTo>
                  <a:lnTo>
                    <a:pt x="743889" y="377190"/>
                  </a:lnTo>
                  <a:lnTo>
                    <a:pt x="741705" y="375920"/>
                  </a:lnTo>
                  <a:lnTo>
                    <a:pt x="740232" y="374650"/>
                  </a:lnTo>
                  <a:lnTo>
                    <a:pt x="739825" y="374650"/>
                  </a:lnTo>
                  <a:lnTo>
                    <a:pt x="739317" y="375920"/>
                  </a:lnTo>
                  <a:lnTo>
                    <a:pt x="735495" y="375920"/>
                  </a:lnTo>
                  <a:lnTo>
                    <a:pt x="734745" y="374650"/>
                  </a:lnTo>
                  <a:lnTo>
                    <a:pt x="734136" y="375920"/>
                  </a:lnTo>
                  <a:lnTo>
                    <a:pt x="733031" y="375920"/>
                  </a:lnTo>
                  <a:lnTo>
                    <a:pt x="731405" y="377190"/>
                  </a:lnTo>
                  <a:lnTo>
                    <a:pt x="732764" y="377190"/>
                  </a:lnTo>
                  <a:lnTo>
                    <a:pt x="733856" y="379730"/>
                  </a:lnTo>
                  <a:lnTo>
                    <a:pt x="733920" y="383540"/>
                  </a:lnTo>
                  <a:lnTo>
                    <a:pt x="731850" y="386080"/>
                  </a:lnTo>
                  <a:lnTo>
                    <a:pt x="729221" y="386080"/>
                  </a:lnTo>
                  <a:lnTo>
                    <a:pt x="729488" y="388620"/>
                  </a:lnTo>
                  <a:lnTo>
                    <a:pt x="727722" y="391160"/>
                  </a:lnTo>
                  <a:lnTo>
                    <a:pt x="723950" y="391160"/>
                  </a:lnTo>
                  <a:lnTo>
                    <a:pt x="723658" y="392430"/>
                  </a:lnTo>
                  <a:lnTo>
                    <a:pt x="722769" y="393700"/>
                  </a:lnTo>
                  <a:lnTo>
                    <a:pt x="721779" y="393700"/>
                  </a:lnTo>
                  <a:lnTo>
                    <a:pt x="723176" y="394970"/>
                  </a:lnTo>
                  <a:lnTo>
                    <a:pt x="724230" y="396240"/>
                  </a:lnTo>
                  <a:lnTo>
                    <a:pt x="724319" y="398780"/>
                  </a:lnTo>
                  <a:lnTo>
                    <a:pt x="723125" y="400050"/>
                  </a:lnTo>
                  <a:lnTo>
                    <a:pt x="721537" y="400050"/>
                  </a:lnTo>
                  <a:lnTo>
                    <a:pt x="720902" y="401320"/>
                  </a:lnTo>
                  <a:lnTo>
                    <a:pt x="720140" y="401320"/>
                  </a:lnTo>
                  <a:lnTo>
                    <a:pt x="717880" y="402590"/>
                  </a:lnTo>
                  <a:lnTo>
                    <a:pt x="716635" y="402590"/>
                  </a:lnTo>
                  <a:lnTo>
                    <a:pt x="715568" y="401320"/>
                  </a:lnTo>
                  <a:lnTo>
                    <a:pt x="715645" y="402590"/>
                  </a:lnTo>
                  <a:lnTo>
                    <a:pt x="715784" y="402590"/>
                  </a:lnTo>
                  <a:lnTo>
                    <a:pt x="715772" y="403936"/>
                  </a:lnTo>
                  <a:lnTo>
                    <a:pt x="715302" y="405130"/>
                  </a:lnTo>
                  <a:lnTo>
                    <a:pt x="714502" y="406400"/>
                  </a:lnTo>
                  <a:lnTo>
                    <a:pt x="716203" y="406400"/>
                  </a:lnTo>
                  <a:lnTo>
                    <a:pt x="717575" y="407670"/>
                  </a:lnTo>
                  <a:lnTo>
                    <a:pt x="718210" y="408940"/>
                  </a:lnTo>
                  <a:lnTo>
                    <a:pt x="718934" y="408940"/>
                  </a:lnTo>
                  <a:lnTo>
                    <a:pt x="721169" y="407670"/>
                  </a:lnTo>
                  <a:lnTo>
                    <a:pt x="722960" y="408940"/>
                  </a:lnTo>
                  <a:lnTo>
                    <a:pt x="723734" y="412750"/>
                  </a:lnTo>
                  <a:lnTo>
                    <a:pt x="722566" y="415290"/>
                  </a:lnTo>
                  <a:lnTo>
                    <a:pt x="719607" y="415290"/>
                  </a:lnTo>
                  <a:lnTo>
                    <a:pt x="720166" y="417830"/>
                  </a:lnTo>
                  <a:lnTo>
                    <a:pt x="719099" y="419100"/>
                  </a:lnTo>
                  <a:lnTo>
                    <a:pt x="716051" y="420370"/>
                  </a:lnTo>
                  <a:lnTo>
                    <a:pt x="714806" y="420370"/>
                  </a:lnTo>
                  <a:lnTo>
                    <a:pt x="713981" y="419100"/>
                  </a:lnTo>
                  <a:lnTo>
                    <a:pt x="713828" y="420370"/>
                  </a:lnTo>
                  <a:lnTo>
                    <a:pt x="713219" y="420370"/>
                  </a:lnTo>
                  <a:lnTo>
                    <a:pt x="712355" y="421640"/>
                  </a:lnTo>
                  <a:lnTo>
                    <a:pt x="713143" y="421640"/>
                  </a:lnTo>
                  <a:lnTo>
                    <a:pt x="713701" y="422910"/>
                  </a:lnTo>
                  <a:lnTo>
                    <a:pt x="713816" y="424180"/>
                  </a:lnTo>
                  <a:lnTo>
                    <a:pt x="713740" y="425615"/>
                  </a:lnTo>
                  <a:lnTo>
                    <a:pt x="712533" y="426720"/>
                  </a:lnTo>
                  <a:lnTo>
                    <a:pt x="710031" y="427990"/>
                  </a:lnTo>
                  <a:lnTo>
                    <a:pt x="709447" y="426720"/>
                  </a:lnTo>
                  <a:lnTo>
                    <a:pt x="708266" y="426720"/>
                  </a:lnTo>
                  <a:lnTo>
                    <a:pt x="707555" y="427990"/>
                  </a:lnTo>
                  <a:lnTo>
                    <a:pt x="704024" y="427990"/>
                  </a:lnTo>
                  <a:lnTo>
                    <a:pt x="701713" y="425450"/>
                  </a:lnTo>
                  <a:lnTo>
                    <a:pt x="701598" y="421640"/>
                  </a:lnTo>
                  <a:lnTo>
                    <a:pt x="702284" y="420370"/>
                  </a:lnTo>
                  <a:lnTo>
                    <a:pt x="703326" y="419100"/>
                  </a:lnTo>
                  <a:lnTo>
                    <a:pt x="701916" y="419100"/>
                  </a:lnTo>
                  <a:lnTo>
                    <a:pt x="700659" y="417830"/>
                  </a:lnTo>
                  <a:lnTo>
                    <a:pt x="699820" y="414020"/>
                  </a:lnTo>
                  <a:lnTo>
                    <a:pt x="700887" y="412750"/>
                  </a:lnTo>
                  <a:lnTo>
                    <a:pt x="702691" y="412750"/>
                  </a:lnTo>
                  <a:lnTo>
                    <a:pt x="703287" y="411480"/>
                  </a:lnTo>
                  <a:lnTo>
                    <a:pt x="704291" y="410210"/>
                  </a:lnTo>
                  <a:lnTo>
                    <a:pt x="706221" y="410210"/>
                  </a:lnTo>
                  <a:lnTo>
                    <a:pt x="705967" y="408940"/>
                  </a:lnTo>
                  <a:lnTo>
                    <a:pt x="706526" y="407670"/>
                  </a:lnTo>
                  <a:lnTo>
                    <a:pt x="707517" y="406400"/>
                  </a:lnTo>
                  <a:lnTo>
                    <a:pt x="706475" y="405130"/>
                  </a:lnTo>
                  <a:lnTo>
                    <a:pt x="705815" y="403936"/>
                  </a:lnTo>
                  <a:lnTo>
                    <a:pt x="705751" y="402590"/>
                  </a:lnTo>
                  <a:lnTo>
                    <a:pt x="705713" y="400050"/>
                  </a:lnTo>
                  <a:lnTo>
                    <a:pt x="707936" y="397510"/>
                  </a:lnTo>
                  <a:lnTo>
                    <a:pt x="712317" y="397510"/>
                  </a:lnTo>
                  <a:lnTo>
                    <a:pt x="713028" y="398780"/>
                  </a:lnTo>
                  <a:lnTo>
                    <a:pt x="712724" y="397510"/>
                  </a:lnTo>
                  <a:lnTo>
                    <a:pt x="712431" y="396240"/>
                  </a:lnTo>
                  <a:lnTo>
                    <a:pt x="707174" y="396240"/>
                  </a:lnTo>
                  <a:lnTo>
                    <a:pt x="706856" y="394970"/>
                  </a:lnTo>
                  <a:lnTo>
                    <a:pt x="706196" y="392430"/>
                  </a:lnTo>
                  <a:lnTo>
                    <a:pt x="707263" y="389890"/>
                  </a:lnTo>
                  <a:lnTo>
                    <a:pt x="711263" y="389890"/>
                  </a:lnTo>
                  <a:lnTo>
                    <a:pt x="710717" y="387350"/>
                  </a:lnTo>
                  <a:lnTo>
                    <a:pt x="710171" y="386080"/>
                  </a:lnTo>
                  <a:lnTo>
                    <a:pt x="710666" y="384810"/>
                  </a:lnTo>
                  <a:lnTo>
                    <a:pt x="710882" y="384251"/>
                  </a:lnTo>
                  <a:lnTo>
                    <a:pt x="710285" y="384810"/>
                  </a:lnTo>
                  <a:lnTo>
                    <a:pt x="705599" y="384810"/>
                  </a:lnTo>
                  <a:lnTo>
                    <a:pt x="705053" y="383540"/>
                  </a:lnTo>
                  <a:lnTo>
                    <a:pt x="704494" y="383540"/>
                  </a:lnTo>
                  <a:lnTo>
                    <a:pt x="703427" y="384810"/>
                  </a:lnTo>
                  <a:lnTo>
                    <a:pt x="702437" y="384810"/>
                  </a:lnTo>
                  <a:lnTo>
                    <a:pt x="702437" y="400050"/>
                  </a:lnTo>
                  <a:lnTo>
                    <a:pt x="701268" y="401320"/>
                  </a:lnTo>
                  <a:lnTo>
                    <a:pt x="698817" y="402183"/>
                  </a:lnTo>
                  <a:lnTo>
                    <a:pt x="698817" y="425450"/>
                  </a:lnTo>
                  <a:lnTo>
                    <a:pt x="697649" y="426720"/>
                  </a:lnTo>
                  <a:lnTo>
                    <a:pt x="694004" y="427990"/>
                  </a:lnTo>
                  <a:lnTo>
                    <a:pt x="692213" y="426720"/>
                  </a:lnTo>
                  <a:lnTo>
                    <a:pt x="691438" y="422910"/>
                  </a:lnTo>
                  <a:lnTo>
                    <a:pt x="692607" y="421640"/>
                  </a:lnTo>
                  <a:lnTo>
                    <a:pt x="694436" y="420370"/>
                  </a:lnTo>
                  <a:lnTo>
                    <a:pt x="696252" y="420370"/>
                  </a:lnTo>
                  <a:lnTo>
                    <a:pt x="698042" y="421640"/>
                  </a:lnTo>
                  <a:lnTo>
                    <a:pt x="698817" y="425450"/>
                  </a:lnTo>
                  <a:lnTo>
                    <a:pt x="698817" y="402183"/>
                  </a:lnTo>
                  <a:lnTo>
                    <a:pt x="697611" y="402590"/>
                  </a:lnTo>
                  <a:lnTo>
                    <a:pt x="695833" y="401320"/>
                  </a:lnTo>
                  <a:lnTo>
                    <a:pt x="695820" y="419100"/>
                  </a:lnTo>
                  <a:lnTo>
                    <a:pt x="694321" y="420370"/>
                  </a:lnTo>
                  <a:lnTo>
                    <a:pt x="690867" y="420370"/>
                  </a:lnTo>
                  <a:lnTo>
                    <a:pt x="689559" y="419100"/>
                  </a:lnTo>
                  <a:lnTo>
                    <a:pt x="689203" y="417830"/>
                  </a:lnTo>
                  <a:lnTo>
                    <a:pt x="688314" y="417830"/>
                  </a:lnTo>
                  <a:lnTo>
                    <a:pt x="687641" y="418198"/>
                  </a:lnTo>
                  <a:lnTo>
                    <a:pt x="687641" y="434340"/>
                  </a:lnTo>
                  <a:lnTo>
                    <a:pt x="686244" y="435610"/>
                  </a:lnTo>
                  <a:lnTo>
                    <a:pt x="683298" y="435610"/>
                  </a:lnTo>
                  <a:lnTo>
                    <a:pt x="683031" y="436880"/>
                  </a:lnTo>
                  <a:lnTo>
                    <a:pt x="684034" y="436880"/>
                  </a:lnTo>
                  <a:lnTo>
                    <a:pt x="684174" y="438150"/>
                  </a:lnTo>
                  <a:lnTo>
                    <a:pt x="684542" y="439420"/>
                  </a:lnTo>
                  <a:lnTo>
                    <a:pt x="683348" y="441960"/>
                  </a:lnTo>
                  <a:lnTo>
                    <a:pt x="679691" y="441960"/>
                  </a:lnTo>
                  <a:lnTo>
                    <a:pt x="677926" y="440690"/>
                  </a:lnTo>
                  <a:lnTo>
                    <a:pt x="677227" y="438150"/>
                  </a:lnTo>
                  <a:lnTo>
                    <a:pt x="678294" y="435610"/>
                  </a:lnTo>
                  <a:lnTo>
                    <a:pt x="679424" y="435610"/>
                  </a:lnTo>
                  <a:lnTo>
                    <a:pt x="678992" y="434340"/>
                  </a:lnTo>
                  <a:lnTo>
                    <a:pt x="678345" y="431800"/>
                  </a:lnTo>
                  <a:lnTo>
                    <a:pt x="679424" y="430530"/>
                  </a:lnTo>
                  <a:lnTo>
                    <a:pt x="681647" y="429260"/>
                  </a:lnTo>
                  <a:lnTo>
                    <a:pt x="685723" y="429260"/>
                  </a:lnTo>
                  <a:lnTo>
                    <a:pt x="687349" y="430530"/>
                  </a:lnTo>
                  <a:lnTo>
                    <a:pt x="687641" y="434340"/>
                  </a:lnTo>
                  <a:lnTo>
                    <a:pt x="687641" y="418198"/>
                  </a:lnTo>
                  <a:lnTo>
                    <a:pt x="685927" y="419100"/>
                  </a:lnTo>
                  <a:lnTo>
                    <a:pt x="684187" y="417830"/>
                  </a:lnTo>
                  <a:lnTo>
                    <a:pt x="683895" y="415290"/>
                  </a:lnTo>
                  <a:lnTo>
                    <a:pt x="683653" y="414020"/>
                  </a:lnTo>
                  <a:lnTo>
                    <a:pt x="684403" y="412750"/>
                  </a:lnTo>
                  <a:lnTo>
                    <a:pt x="685634" y="412750"/>
                  </a:lnTo>
                  <a:lnTo>
                    <a:pt x="685571" y="411480"/>
                  </a:lnTo>
                  <a:lnTo>
                    <a:pt x="684949" y="410210"/>
                  </a:lnTo>
                  <a:lnTo>
                    <a:pt x="685977" y="407670"/>
                  </a:lnTo>
                  <a:lnTo>
                    <a:pt x="687743" y="407670"/>
                  </a:lnTo>
                  <a:lnTo>
                    <a:pt x="688047" y="406400"/>
                  </a:lnTo>
                  <a:lnTo>
                    <a:pt x="689203" y="405130"/>
                  </a:lnTo>
                  <a:lnTo>
                    <a:pt x="692581" y="405130"/>
                  </a:lnTo>
                  <a:lnTo>
                    <a:pt x="694194" y="406400"/>
                  </a:lnTo>
                  <a:lnTo>
                    <a:pt x="694461" y="410210"/>
                  </a:lnTo>
                  <a:lnTo>
                    <a:pt x="693432" y="411480"/>
                  </a:lnTo>
                  <a:lnTo>
                    <a:pt x="691959" y="411480"/>
                  </a:lnTo>
                  <a:lnTo>
                    <a:pt x="691756" y="412750"/>
                  </a:lnTo>
                  <a:lnTo>
                    <a:pt x="691146" y="412750"/>
                  </a:lnTo>
                  <a:lnTo>
                    <a:pt x="690257" y="414020"/>
                  </a:lnTo>
                  <a:lnTo>
                    <a:pt x="694245" y="414020"/>
                  </a:lnTo>
                  <a:lnTo>
                    <a:pt x="695782" y="415290"/>
                  </a:lnTo>
                  <a:lnTo>
                    <a:pt x="695820" y="419100"/>
                  </a:lnTo>
                  <a:lnTo>
                    <a:pt x="695820" y="401281"/>
                  </a:lnTo>
                  <a:lnTo>
                    <a:pt x="695452" y="400050"/>
                  </a:lnTo>
                  <a:lnTo>
                    <a:pt x="695261" y="398780"/>
                  </a:lnTo>
                  <a:lnTo>
                    <a:pt x="695071" y="397510"/>
                  </a:lnTo>
                  <a:lnTo>
                    <a:pt x="696226" y="396240"/>
                  </a:lnTo>
                  <a:lnTo>
                    <a:pt x="699871" y="394970"/>
                  </a:lnTo>
                  <a:lnTo>
                    <a:pt x="701662" y="396240"/>
                  </a:lnTo>
                  <a:lnTo>
                    <a:pt x="702437" y="400050"/>
                  </a:lnTo>
                  <a:lnTo>
                    <a:pt x="702437" y="384810"/>
                  </a:lnTo>
                  <a:lnTo>
                    <a:pt x="700290" y="384810"/>
                  </a:lnTo>
                  <a:lnTo>
                    <a:pt x="698754" y="383540"/>
                  </a:lnTo>
                  <a:lnTo>
                    <a:pt x="698728" y="381000"/>
                  </a:lnTo>
                  <a:lnTo>
                    <a:pt x="698715" y="379730"/>
                  </a:lnTo>
                  <a:lnTo>
                    <a:pt x="699681" y="378460"/>
                  </a:lnTo>
                  <a:lnTo>
                    <a:pt x="701001" y="378460"/>
                  </a:lnTo>
                  <a:lnTo>
                    <a:pt x="701141" y="377190"/>
                  </a:lnTo>
                  <a:lnTo>
                    <a:pt x="702081" y="375920"/>
                  </a:lnTo>
                  <a:lnTo>
                    <a:pt x="703491" y="375920"/>
                  </a:lnTo>
                  <a:lnTo>
                    <a:pt x="705294" y="374650"/>
                  </a:lnTo>
                  <a:lnTo>
                    <a:pt x="707136" y="375920"/>
                  </a:lnTo>
                  <a:lnTo>
                    <a:pt x="707656" y="378460"/>
                  </a:lnTo>
                  <a:lnTo>
                    <a:pt x="709663" y="378460"/>
                  </a:lnTo>
                  <a:lnTo>
                    <a:pt x="711301" y="379730"/>
                  </a:lnTo>
                  <a:lnTo>
                    <a:pt x="711644" y="383540"/>
                  </a:lnTo>
                  <a:lnTo>
                    <a:pt x="716610" y="383540"/>
                  </a:lnTo>
                  <a:lnTo>
                    <a:pt x="717715" y="387350"/>
                  </a:lnTo>
                  <a:lnTo>
                    <a:pt x="716711" y="389890"/>
                  </a:lnTo>
                  <a:lnTo>
                    <a:pt x="712711" y="389890"/>
                  </a:lnTo>
                  <a:lnTo>
                    <a:pt x="713689" y="393700"/>
                  </a:lnTo>
                  <a:lnTo>
                    <a:pt x="713041" y="395262"/>
                  </a:lnTo>
                  <a:lnTo>
                    <a:pt x="713994" y="393700"/>
                  </a:lnTo>
                  <a:lnTo>
                    <a:pt x="717042" y="392430"/>
                  </a:lnTo>
                  <a:lnTo>
                    <a:pt x="717511" y="392430"/>
                  </a:lnTo>
                  <a:lnTo>
                    <a:pt x="717042" y="389890"/>
                  </a:lnTo>
                  <a:lnTo>
                    <a:pt x="717943" y="388620"/>
                  </a:lnTo>
                  <a:lnTo>
                    <a:pt x="719442" y="387350"/>
                  </a:lnTo>
                  <a:lnTo>
                    <a:pt x="718883" y="384810"/>
                  </a:lnTo>
                  <a:lnTo>
                    <a:pt x="720737" y="382270"/>
                  </a:lnTo>
                  <a:lnTo>
                    <a:pt x="723950" y="382270"/>
                  </a:lnTo>
                  <a:lnTo>
                    <a:pt x="723925" y="381000"/>
                  </a:lnTo>
                  <a:lnTo>
                    <a:pt x="723988" y="379730"/>
                  </a:lnTo>
                  <a:lnTo>
                    <a:pt x="721931" y="379730"/>
                  </a:lnTo>
                  <a:lnTo>
                    <a:pt x="719861" y="378460"/>
                  </a:lnTo>
                  <a:lnTo>
                    <a:pt x="718515" y="373380"/>
                  </a:lnTo>
                  <a:lnTo>
                    <a:pt x="720090" y="370840"/>
                  </a:lnTo>
                  <a:lnTo>
                    <a:pt x="720331" y="370751"/>
                  </a:lnTo>
                  <a:lnTo>
                    <a:pt x="718705" y="369570"/>
                  </a:lnTo>
                  <a:lnTo>
                    <a:pt x="718527" y="368490"/>
                  </a:lnTo>
                  <a:lnTo>
                    <a:pt x="717588" y="369570"/>
                  </a:lnTo>
                  <a:lnTo>
                    <a:pt x="713968" y="370840"/>
                  </a:lnTo>
                  <a:lnTo>
                    <a:pt x="712139" y="369570"/>
                  </a:lnTo>
                  <a:lnTo>
                    <a:pt x="711365" y="365760"/>
                  </a:lnTo>
                  <a:lnTo>
                    <a:pt x="712025" y="364490"/>
                  </a:lnTo>
                  <a:lnTo>
                    <a:pt x="713206" y="364490"/>
                  </a:lnTo>
                  <a:lnTo>
                    <a:pt x="712685" y="363220"/>
                  </a:lnTo>
                  <a:lnTo>
                    <a:pt x="712241" y="363220"/>
                  </a:lnTo>
                  <a:lnTo>
                    <a:pt x="711492" y="360680"/>
                  </a:lnTo>
                  <a:lnTo>
                    <a:pt x="712495" y="359410"/>
                  </a:lnTo>
                  <a:lnTo>
                    <a:pt x="707555" y="359410"/>
                  </a:lnTo>
                  <a:lnTo>
                    <a:pt x="707224" y="358140"/>
                  </a:lnTo>
                  <a:lnTo>
                    <a:pt x="706577" y="355600"/>
                  </a:lnTo>
                  <a:lnTo>
                    <a:pt x="707644" y="353060"/>
                  </a:lnTo>
                  <a:lnTo>
                    <a:pt x="713092" y="353060"/>
                  </a:lnTo>
                  <a:lnTo>
                    <a:pt x="714070" y="356870"/>
                  </a:lnTo>
                  <a:lnTo>
                    <a:pt x="713092" y="359194"/>
                  </a:lnTo>
                  <a:lnTo>
                    <a:pt x="716051" y="358140"/>
                  </a:lnTo>
                  <a:lnTo>
                    <a:pt x="717943" y="359410"/>
                  </a:lnTo>
                  <a:lnTo>
                    <a:pt x="718947" y="361950"/>
                  </a:lnTo>
                  <a:lnTo>
                    <a:pt x="718299" y="363220"/>
                  </a:lnTo>
                  <a:lnTo>
                    <a:pt x="717054" y="364490"/>
                  </a:lnTo>
                  <a:lnTo>
                    <a:pt x="717626" y="364490"/>
                  </a:lnTo>
                  <a:lnTo>
                    <a:pt x="718096" y="365760"/>
                  </a:lnTo>
                  <a:lnTo>
                    <a:pt x="719328" y="363220"/>
                  </a:lnTo>
                  <a:lnTo>
                    <a:pt x="723011" y="363220"/>
                  </a:lnTo>
                  <a:lnTo>
                    <a:pt x="724738" y="364490"/>
                  </a:lnTo>
                  <a:lnTo>
                    <a:pt x="725360" y="368300"/>
                  </a:lnTo>
                  <a:lnTo>
                    <a:pt x="724128" y="369570"/>
                  </a:lnTo>
                  <a:lnTo>
                    <a:pt x="725690" y="369570"/>
                  </a:lnTo>
                  <a:lnTo>
                    <a:pt x="726287" y="368300"/>
                  </a:lnTo>
                  <a:lnTo>
                    <a:pt x="727405" y="367030"/>
                  </a:lnTo>
                  <a:lnTo>
                    <a:pt x="731570" y="367030"/>
                  </a:lnTo>
                  <a:lnTo>
                    <a:pt x="734174" y="368300"/>
                  </a:lnTo>
                  <a:lnTo>
                    <a:pt x="734987" y="370840"/>
                  </a:lnTo>
                  <a:lnTo>
                    <a:pt x="735393" y="369570"/>
                  </a:lnTo>
                  <a:lnTo>
                    <a:pt x="738555" y="369570"/>
                  </a:lnTo>
                  <a:lnTo>
                    <a:pt x="738733" y="368300"/>
                  </a:lnTo>
                  <a:lnTo>
                    <a:pt x="739254" y="367030"/>
                  </a:lnTo>
                  <a:lnTo>
                    <a:pt x="740016" y="365760"/>
                  </a:lnTo>
                  <a:lnTo>
                    <a:pt x="739978" y="364490"/>
                  </a:lnTo>
                  <a:lnTo>
                    <a:pt x="740321" y="364490"/>
                  </a:lnTo>
                  <a:lnTo>
                    <a:pt x="740930" y="363220"/>
                  </a:lnTo>
                  <a:lnTo>
                    <a:pt x="739597" y="361950"/>
                  </a:lnTo>
                  <a:lnTo>
                    <a:pt x="738644" y="361950"/>
                  </a:lnTo>
                  <a:lnTo>
                    <a:pt x="738276" y="359410"/>
                  </a:lnTo>
                  <a:lnTo>
                    <a:pt x="738212" y="361950"/>
                  </a:lnTo>
                  <a:lnTo>
                    <a:pt x="737120" y="363220"/>
                  </a:lnTo>
                  <a:lnTo>
                    <a:pt x="733666" y="363220"/>
                  </a:lnTo>
                  <a:lnTo>
                    <a:pt x="731939" y="361950"/>
                  </a:lnTo>
                  <a:lnTo>
                    <a:pt x="731532" y="359410"/>
                  </a:lnTo>
                  <a:lnTo>
                    <a:pt x="731342" y="358140"/>
                  </a:lnTo>
                  <a:lnTo>
                    <a:pt x="732586" y="356870"/>
                  </a:lnTo>
                  <a:lnTo>
                    <a:pt x="736028" y="355600"/>
                  </a:lnTo>
                  <a:lnTo>
                    <a:pt x="737501" y="356870"/>
                  </a:lnTo>
                  <a:lnTo>
                    <a:pt x="738060" y="358140"/>
                  </a:lnTo>
                  <a:lnTo>
                    <a:pt x="738111" y="355600"/>
                  </a:lnTo>
                  <a:lnTo>
                    <a:pt x="740270" y="354330"/>
                  </a:lnTo>
                  <a:lnTo>
                    <a:pt x="745756" y="354330"/>
                  </a:lnTo>
                  <a:lnTo>
                    <a:pt x="748030" y="355600"/>
                  </a:lnTo>
                  <a:lnTo>
                    <a:pt x="747928" y="359879"/>
                  </a:lnTo>
                  <a:lnTo>
                    <a:pt x="747661" y="360680"/>
                  </a:lnTo>
                  <a:lnTo>
                    <a:pt x="747064" y="361950"/>
                  </a:lnTo>
                  <a:lnTo>
                    <a:pt x="747890" y="360680"/>
                  </a:lnTo>
                  <a:lnTo>
                    <a:pt x="749198" y="359410"/>
                  </a:lnTo>
                  <a:lnTo>
                    <a:pt x="750824" y="359410"/>
                  </a:lnTo>
                  <a:lnTo>
                    <a:pt x="754062" y="358140"/>
                  </a:lnTo>
                  <a:lnTo>
                    <a:pt x="757364" y="359410"/>
                  </a:lnTo>
                  <a:lnTo>
                    <a:pt x="759040" y="365760"/>
                  </a:lnTo>
                  <a:lnTo>
                    <a:pt x="757186" y="369570"/>
                  </a:lnTo>
                  <a:lnTo>
                    <a:pt x="754062" y="370840"/>
                  </a:lnTo>
                  <a:lnTo>
                    <a:pt x="754202" y="370840"/>
                  </a:lnTo>
                  <a:lnTo>
                    <a:pt x="754354" y="372110"/>
                  </a:lnTo>
                  <a:lnTo>
                    <a:pt x="754316" y="373380"/>
                  </a:lnTo>
                  <a:lnTo>
                    <a:pt x="754164" y="373380"/>
                  </a:lnTo>
                  <a:lnTo>
                    <a:pt x="756475" y="374650"/>
                  </a:lnTo>
                  <a:lnTo>
                    <a:pt x="758151" y="377190"/>
                  </a:lnTo>
                  <a:lnTo>
                    <a:pt x="758228" y="382270"/>
                  </a:lnTo>
                  <a:lnTo>
                    <a:pt x="755548" y="384810"/>
                  </a:lnTo>
                  <a:lnTo>
                    <a:pt x="754773" y="384810"/>
                  </a:lnTo>
                  <a:lnTo>
                    <a:pt x="757580" y="386080"/>
                  </a:lnTo>
                  <a:lnTo>
                    <a:pt x="759206" y="391160"/>
                  </a:lnTo>
                  <a:lnTo>
                    <a:pt x="757720" y="393700"/>
                  </a:lnTo>
                  <a:lnTo>
                    <a:pt x="755065" y="394970"/>
                  </a:lnTo>
                  <a:lnTo>
                    <a:pt x="751141" y="394970"/>
                  </a:lnTo>
                  <a:lnTo>
                    <a:pt x="752779" y="396240"/>
                  </a:lnTo>
                  <a:lnTo>
                    <a:pt x="753122" y="400050"/>
                  </a:lnTo>
                  <a:lnTo>
                    <a:pt x="751751" y="401320"/>
                  </a:lnTo>
                  <a:lnTo>
                    <a:pt x="747750" y="401320"/>
                  </a:lnTo>
                  <a:lnTo>
                    <a:pt x="746988" y="402590"/>
                  </a:lnTo>
                  <a:lnTo>
                    <a:pt x="742772" y="402590"/>
                  </a:lnTo>
                  <a:lnTo>
                    <a:pt x="741591" y="401320"/>
                  </a:lnTo>
                  <a:lnTo>
                    <a:pt x="740816" y="401320"/>
                  </a:lnTo>
                  <a:lnTo>
                    <a:pt x="741578" y="402590"/>
                  </a:lnTo>
                  <a:lnTo>
                    <a:pt x="742124" y="403860"/>
                  </a:lnTo>
                  <a:lnTo>
                    <a:pt x="742810" y="407670"/>
                  </a:lnTo>
                  <a:lnTo>
                    <a:pt x="741045" y="410210"/>
                  </a:lnTo>
                  <a:lnTo>
                    <a:pt x="738276" y="411480"/>
                  </a:lnTo>
                  <a:lnTo>
                    <a:pt x="738403" y="412750"/>
                  </a:lnTo>
                  <a:lnTo>
                    <a:pt x="738149" y="412750"/>
                  </a:lnTo>
                  <a:lnTo>
                    <a:pt x="737768" y="414020"/>
                  </a:lnTo>
                  <a:lnTo>
                    <a:pt x="738441" y="415290"/>
                  </a:lnTo>
                  <a:lnTo>
                    <a:pt x="738974" y="415290"/>
                  </a:lnTo>
                  <a:lnTo>
                    <a:pt x="739368" y="416560"/>
                  </a:lnTo>
                  <a:lnTo>
                    <a:pt x="739419" y="417830"/>
                  </a:lnTo>
                  <a:lnTo>
                    <a:pt x="742149" y="417830"/>
                  </a:lnTo>
                  <a:lnTo>
                    <a:pt x="744918" y="419100"/>
                  </a:lnTo>
                  <a:lnTo>
                    <a:pt x="745756" y="421640"/>
                  </a:lnTo>
                  <a:lnTo>
                    <a:pt x="745731" y="422910"/>
                  </a:lnTo>
                  <a:lnTo>
                    <a:pt x="747331" y="422910"/>
                  </a:lnTo>
                  <a:lnTo>
                    <a:pt x="748779" y="424180"/>
                  </a:lnTo>
                  <a:lnTo>
                    <a:pt x="749452" y="426720"/>
                  </a:lnTo>
                  <a:lnTo>
                    <a:pt x="748271" y="429260"/>
                  </a:lnTo>
                  <a:lnTo>
                    <a:pt x="743318" y="429260"/>
                  </a:lnTo>
                  <a:lnTo>
                    <a:pt x="742734" y="427990"/>
                  </a:lnTo>
                  <a:lnTo>
                    <a:pt x="739432" y="427990"/>
                  </a:lnTo>
                  <a:lnTo>
                    <a:pt x="738835" y="427710"/>
                  </a:lnTo>
                  <a:lnTo>
                    <a:pt x="739800" y="433070"/>
                  </a:lnTo>
                  <a:lnTo>
                    <a:pt x="738060" y="435610"/>
                  </a:lnTo>
                  <a:lnTo>
                    <a:pt x="735342" y="435610"/>
                  </a:lnTo>
                  <a:lnTo>
                    <a:pt x="732637" y="436880"/>
                  </a:lnTo>
                  <a:lnTo>
                    <a:pt x="729970" y="434340"/>
                  </a:lnTo>
                  <a:lnTo>
                    <a:pt x="729513" y="432333"/>
                  </a:lnTo>
                  <a:lnTo>
                    <a:pt x="729843" y="434340"/>
                  </a:lnTo>
                  <a:lnTo>
                    <a:pt x="727595" y="438150"/>
                  </a:lnTo>
                  <a:lnTo>
                    <a:pt x="720178" y="438150"/>
                  </a:lnTo>
                  <a:lnTo>
                    <a:pt x="720737" y="439420"/>
                  </a:lnTo>
                  <a:lnTo>
                    <a:pt x="724446" y="439420"/>
                  </a:lnTo>
                  <a:lnTo>
                    <a:pt x="726859" y="441960"/>
                  </a:lnTo>
                  <a:lnTo>
                    <a:pt x="727290" y="447040"/>
                  </a:lnTo>
                  <a:lnTo>
                    <a:pt x="725220" y="449580"/>
                  </a:lnTo>
                  <a:lnTo>
                    <a:pt x="719683" y="449580"/>
                  </a:lnTo>
                  <a:lnTo>
                    <a:pt x="718693" y="448310"/>
                  </a:lnTo>
                  <a:lnTo>
                    <a:pt x="716368" y="448310"/>
                  </a:lnTo>
                  <a:lnTo>
                    <a:pt x="718324" y="449580"/>
                  </a:lnTo>
                  <a:lnTo>
                    <a:pt x="719747" y="450850"/>
                  </a:lnTo>
                  <a:lnTo>
                    <a:pt x="719797" y="454660"/>
                  </a:lnTo>
                  <a:lnTo>
                    <a:pt x="719277" y="455930"/>
                  </a:lnTo>
                  <a:lnTo>
                    <a:pt x="718464" y="457200"/>
                  </a:lnTo>
                  <a:lnTo>
                    <a:pt x="718439" y="458470"/>
                  </a:lnTo>
                  <a:lnTo>
                    <a:pt x="718261" y="458470"/>
                  </a:lnTo>
                  <a:lnTo>
                    <a:pt x="719086" y="462280"/>
                  </a:lnTo>
                  <a:lnTo>
                    <a:pt x="718400" y="463270"/>
                  </a:lnTo>
                  <a:lnTo>
                    <a:pt x="720394" y="462280"/>
                  </a:lnTo>
                  <a:lnTo>
                    <a:pt x="720051" y="462280"/>
                  </a:lnTo>
                  <a:lnTo>
                    <a:pt x="719442" y="458470"/>
                  </a:lnTo>
                  <a:lnTo>
                    <a:pt x="721220" y="455930"/>
                  </a:lnTo>
                  <a:lnTo>
                    <a:pt x="726668" y="454660"/>
                  </a:lnTo>
                  <a:lnTo>
                    <a:pt x="729297" y="457200"/>
                  </a:lnTo>
                  <a:lnTo>
                    <a:pt x="730262" y="462280"/>
                  </a:lnTo>
                  <a:lnTo>
                    <a:pt x="729195" y="463537"/>
                  </a:lnTo>
                  <a:lnTo>
                    <a:pt x="727367" y="464820"/>
                  </a:lnTo>
                  <a:lnTo>
                    <a:pt x="727925" y="466090"/>
                  </a:lnTo>
                  <a:lnTo>
                    <a:pt x="728306" y="466090"/>
                  </a:lnTo>
                  <a:lnTo>
                    <a:pt x="728395" y="467741"/>
                  </a:lnTo>
                  <a:lnTo>
                    <a:pt x="728357" y="468630"/>
                  </a:lnTo>
                  <a:lnTo>
                    <a:pt x="728218" y="469900"/>
                  </a:lnTo>
                  <a:lnTo>
                    <a:pt x="730186" y="469900"/>
                  </a:lnTo>
                  <a:lnTo>
                    <a:pt x="731748" y="472440"/>
                  </a:lnTo>
                  <a:lnTo>
                    <a:pt x="732548" y="476250"/>
                  </a:lnTo>
                  <a:lnTo>
                    <a:pt x="732243" y="477520"/>
                  </a:lnTo>
                  <a:lnTo>
                    <a:pt x="731507" y="478790"/>
                  </a:lnTo>
                  <a:lnTo>
                    <a:pt x="731558" y="482701"/>
                  </a:lnTo>
                  <a:lnTo>
                    <a:pt x="730262" y="483870"/>
                  </a:lnTo>
                  <a:lnTo>
                    <a:pt x="728179" y="485140"/>
                  </a:lnTo>
                  <a:lnTo>
                    <a:pt x="728294" y="486410"/>
                  </a:lnTo>
                  <a:lnTo>
                    <a:pt x="728560" y="487362"/>
                  </a:lnTo>
                  <a:lnTo>
                    <a:pt x="728459" y="488442"/>
                  </a:lnTo>
                  <a:lnTo>
                    <a:pt x="728332" y="488950"/>
                  </a:lnTo>
                  <a:lnTo>
                    <a:pt x="727608" y="490220"/>
                  </a:lnTo>
                  <a:lnTo>
                    <a:pt x="728205" y="490220"/>
                  </a:lnTo>
                  <a:lnTo>
                    <a:pt x="728954" y="488950"/>
                  </a:lnTo>
                  <a:lnTo>
                    <a:pt x="730364" y="487680"/>
                  </a:lnTo>
                  <a:lnTo>
                    <a:pt x="735711" y="486410"/>
                  </a:lnTo>
                  <a:lnTo>
                    <a:pt x="739394" y="487680"/>
                  </a:lnTo>
                  <a:lnTo>
                    <a:pt x="740752" y="492442"/>
                  </a:lnTo>
                  <a:lnTo>
                    <a:pt x="740816" y="494030"/>
                  </a:lnTo>
                  <a:lnTo>
                    <a:pt x="740511" y="495300"/>
                  </a:lnTo>
                  <a:lnTo>
                    <a:pt x="741019" y="494030"/>
                  </a:lnTo>
                  <a:lnTo>
                    <a:pt x="742200" y="492760"/>
                  </a:lnTo>
                  <a:lnTo>
                    <a:pt x="743775" y="491490"/>
                  </a:lnTo>
                  <a:lnTo>
                    <a:pt x="743839" y="491363"/>
                  </a:lnTo>
                  <a:lnTo>
                    <a:pt x="743991" y="490220"/>
                  </a:lnTo>
                  <a:lnTo>
                    <a:pt x="744296" y="488950"/>
                  </a:lnTo>
                  <a:lnTo>
                    <a:pt x="743381" y="488950"/>
                  </a:lnTo>
                  <a:lnTo>
                    <a:pt x="742683" y="486410"/>
                  </a:lnTo>
                  <a:lnTo>
                    <a:pt x="743153" y="483870"/>
                  </a:lnTo>
                  <a:lnTo>
                    <a:pt x="744156" y="482600"/>
                  </a:lnTo>
                  <a:lnTo>
                    <a:pt x="741730" y="482600"/>
                  </a:lnTo>
                  <a:lnTo>
                    <a:pt x="740829" y="481330"/>
                  </a:lnTo>
                  <a:lnTo>
                    <a:pt x="740511" y="482574"/>
                  </a:lnTo>
                  <a:lnTo>
                    <a:pt x="739584" y="483870"/>
                  </a:lnTo>
                  <a:lnTo>
                    <a:pt x="736473" y="483870"/>
                  </a:lnTo>
                  <a:lnTo>
                    <a:pt x="734682" y="482600"/>
                  </a:lnTo>
                  <a:lnTo>
                    <a:pt x="733933" y="478790"/>
                  </a:lnTo>
                  <a:lnTo>
                    <a:pt x="735101" y="477520"/>
                  </a:lnTo>
                  <a:lnTo>
                    <a:pt x="738911" y="477520"/>
                  </a:lnTo>
                  <a:lnTo>
                    <a:pt x="738936" y="475437"/>
                  </a:lnTo>
                  <a:lnTo>
                    <a:pt x="739000" y="474980"/>
                  </a:lnTo>
                  <a:lnTo>
                    <a:pt x="739343" y="474980"/>
                  </a:lnTo>
                  <a:lnTo>
                    <a:pt x="736612" y="473710"/>
                  </a:lnTo>
                  <a:lnTo>
                    <a:pt x="734326" y="472440"/>
                  </a:lnTo>
                  <a:lnTo>
                    <a:pt x="733793" y="469099"/>
                  </a:lnTo>
                  <a:lnTo>
                    <a:pt x="733742" y="467741"/>
                  </a:lnTo>
                  <a:lnTo>
                    <a:pt x="733856" y="466763"/>
                  </a:lnTo>
                  <a:lnTo>
                    <a:pt x="733920" y="465899"/>
                  </a:lnTo>
                  <a:lnTo>
                    <a:pt x="733361" y="463550"/>
                  </a:lnTo>
                  <a:lnTo>
                    <a:pt x="734225" y="461010"/>
                  </a:lnTo>
                  <a:lnTo>
                    <a:pt x="736053" y="459740"/>
                  </a:lnTo>
                  <a:lnTo>
                    <a:pt x="733958" y="459740"/>
                  </a:lnTo>
                  <a:lnTo>
                    <a:pt x="732231" y="457200"/>
                  </a:lnTo>
                  <a:lnTo>
                    <a:pt x="731659" y="454660"/>
                  </a:lnTo>
                  <a:lnTo>
                    <a:pt x="731367" y="453390"/>
                  </a:lnTo>
                  <a:lnTo>
                    <a:pt x="731901" y="452120"/>
                  </a:lnTo>
                  <a:lnTo>
                    <a:pt x="733031" y="450850"/>
                  </a:lnTo>
                  <a:lnTo>
                    <a:pt x="731253" y="449580"/>
                  </a:lnTo>
                  <a:lnTo>
                    <a:pt x="729729" y="448310"/>
                  </a:lnTo>
                  <a:lnTo>
                    <a:pt x="728548" y="444500"/>
                  </a:lnTo>
                  <a:lnTo>
                    <a:pt x="730161" y="441960"/>
                  </a:lnTo>
                  <a:lnTo>
                    <a:pt x="735520" y="440690"/>
                  </a:lnTo>
                  <a:lnTo>
                    <a:pt x="738263" y="441960"/>
                  </a:lnTo>
                  <a:lnTo>
                    <a:pt x="739305" y="445770"/>
                  </a:lnTo>
                  <a:lnTo>
                    <a:pt x="739076" y="447040"/>
                  </a:lnTo>
                  <a:lnTo>
                    <a:pt x="738479" y="448310"/>
                  </a:lnTo>
                  <a:lnTo>
                    <a:pt x="739368" y="447040"/>
                  </a:lnTo>
                  <a:lnTo>
                    <a:pt x="741667" y="447040"/>
                  </a:lnTo>
                  <a:lnTo>
                    <a:pt x="740168" y="445770"/>
                  </a:lnTo>
                  <a:lnTo>
                    <a:pt x="740117" y="440690"/>
                  </a:lnTo>
                  <a:lnTo>
                    <a:pt x="740105" y="439420"/>
                  </a:lnTo>
                  <a:lnTo>
                    <a:pt x="741133" y="438150"/>
                  </a:lnTo>
                  <a:lnTo>
                    <a:pt x="742734" y="436880"/>
                  </a:lnTo>
                  <a:lnTo>
                    <a:pt x="742238" y="433070"/>
                  </a:lnTo>
                  <a:lnTo>
                    <a:pt x="744105" y="430530"/>
                  </a:lnTo>
                  <a:lnTo>
                    <a:pt x="748461" y="429260"/>
                  </a:lnTo>
                  <a:lnTo>
                    <a:pt x="750798" y="429260"/>
                  </a:lnTo>
                  <a:lnTo>
                    <a:pt x="750531" y="427990"/>
                  </a:lnTo>
                  <a:lnTo>
                    <a:pt x="751586" y="425450"/>
                  </a:lnTo>
                  <a:lnTo>
                    <a:pt x="755662" y="425450"/>
                  </a:lnTo>
                  <a:lnTo>
                    <a:pt x="755827" y="424180"/>
                  </a:lnTo>
                  <a:lnTo>
                    <a:pt x="756500" y="422910"/>
                  </a:lnTo>
                  <a:lnTo>
                    <a:pt x="757516" y="421640"/>
                  </a:lnTo>
                  <a:lnTo>
                    <a:pt x="755523" y="420370"/>
                  </a:lnTo>
                  <a:lnTo>
                    <a:pt x="754151" y="419100"/>
                  </a:lnTo>
                  <a:lnTo>
                    <a:pt x="754087" y="416560"/>
                  </a:lnTo>
                  <a:lnTo>
                    <a:pt x="753770" y="416560"/>
                  </a:lnTo>
                  <a:lnTo>
                    <a:pt x="753491" y="415290"/>
                  </a:lnTo>
                  <a:lnTo>
                    <a:pt x="752957" y="414020"/>
                  </a:lnTo>
                  <a:lnTo>
                    <a:pt x="752970" y="412750"/>
                  </a:lnTo>
                  <a:lnTo>
                    <a:pt x="753262" y="411480"/>
                  </a:lnTo>
                  <a:lnTo>
                    <a:pt x="753160" y="408940"/>
                  </a:lnTo>
                  <a:lnTo>
                    <a:pt x="755345" y="406400"/>
                  </a:lnTo>
                  <a:lnTo>
                    <a:pt x="762647" y="406400"/>
                  </a:lnTo>
                  <a:lnTo>
                    <a:pt x="762495" y="405130"/>
                  </a:lnTo>
                  <a:lnTo>
                    <a:pt x="761860" y="403860"/>
                  </a:lnTo>
                  <a:lnTo>
                    <a:pt x="762050" y="402590"/>
                  </a:lnTo>
                  <a:lnTo>
                    <a:pt x="762228" y="401320"/>
                  </a:lnTo>
                  <a:lnTo>
                    <a:pt x="763181" y="400050"/>
                  </a:lnTo>
                  <a:lnTo>
                    <a:pt x="762406" y="396240"/>
                  </a:lnTo>
                  <a:lnTo>
                    <a:pt x="764476" y="393700"/>
                  </a:lnTo>
                  <a:lnTo>
                    <a:pt x="768629" y="392430"/>
                  </a:lnTo>
                  <a:lnTo>
                    <a:pt x="770026" y="392430"/>
                  </a:lnTo>
                  <a:lnTo>
                    <a:pt x="770026" y="391160"/>
                  </a:lnTo>
                  <a:lnTo>
                    <a:pt x="770534" y="389890"/>
                  </a:lnTo>
                  <a:lnTo>
                    <a:pt x="771410" y="388620"/>
                  </a:lnTo>
                  <a:lnTo>
                    <a:pt x="771791" y="387350"/>
                  </a:lnTo>
                  <a:lnTo>
                    <a:pt x="772414" y="386080"/>
                  </a:lnTo>
                  <a:lnTo>
                    <a:pt x="770559" y="386080"/>
                  </a:lnTo>
                  <a:lnTo>
                    <a:pt x="768197" y="383540"/>
                  </a:lnTo>
                  <a:lnTo>
                    <a:pt x="767257" y="381000"/>
                  </a:lnTo>
                  <a:lnTo>
                    <a:pt x="766775" y="382270"/>
                  </a:lnTo>
                  <a:lnTo>
                    <a:pt x="765975" y="382270"/>
                  </a:lnTo>
                  <a:lnTo>
                    <a:pt x="763117" y="383540"/>
                  </a:lnTo>
                  <a:lnTo>
                    <a:pt x="761377" y="382270"/>
                  </a:lnTo>
                  <a:lnTo>
                    <a:pt x="760755" y="378460"/>
                  </a:lnTo>
                  <a:lnTo>
                    <a:pt x="761987" y="377190"/>
                  </a:lnTo>
                  <a:lnTo>
                    <a:pt x="765098" y="375920"/>
                  </a:lnTo>
                  <a:lnTo>
                    <a:pt x="766279" y="377190"/>
                  </a:lnTo>
                  <a:lnTo>
                    <a:pt x="767016" y="377190"/>
                  </a:lnTo>
                  <a:lnTo>
                    <a:pt x="767359" y="375920"/>
                  </a:lnTo>
                  <a:lnTo>
                    <a:pt x="768184" y="374650"/>
                  </a:lnTo>
                  <a:lnTo>
                    <a:pt x="769391" y="373380"/>
                  </a:lnTo>
                  <a:lnTo>
                    <a:pt x="769569" y="373380"/>
                  </a:lnTo>
                  <a:lnTo>
                    <a:pt x="769861" y="372110"/>
                  </a:lnTo>
                  <a:lnTo>
                    <a:pt x="770280" y="372110"/>
                  </a:lnTo>
                  <a:lnTo>
                    <a:pt x="769607" y="370840"/>
                  </a:lnTo>
                  <a:lnTo>
                    <a:pt x="769061" y="370840"/>
                  </a:lnTo>
                  <a:lnTo>
                    <a:pt x="768451" y="367030"/>
                  </a:lnTo>
                  <a:lnTo>
                    <a:pt x="770305" y="364490"/>
                  </a:lnTo>
                  <a:lnTo>
                    <a:pt x="774115" y="363220"/>
                  </a:lnTo>
                  <a:lnTo>
                    <a:pt x="775131" y="363220"/>
                  </a:lnTo>
                  <a:lnTo>
                    <a:pt x="776046" y="364490"/>
                  </a:lnTo>
                  <a:lnTo>
                    <a:pt x="776655" y="363220"/>
                  </a:lnTo>
                  <a:lnTo>
                    <a:pt x="778700" y="363220"/>
                  </a:lnTo>
                  <a:lnTo>
                    <a:pt x="779272" y="361950"/>
                  </a:lnTo>
                  <a:lnTo>
                    <a:pt x="782396" y="361950"/>
                  </a:lnTo>
                  <a:lnTo>
                    <a:pt x="783678" y="363220"/>
                  </a:lnTo>
                  <a:lnTo>
                    <a:pt x="784098" y="364490"/>
                  </a:lnTo>
                  <a:lnTo>
                    <a:pt x="784313" y="364490"/>
                  </a:lnTo>
                  <a:lnTo>
                    <a:pt x="784682" y="365760"/>
                  </a:lnTo>
                  <a:lnTo>
                    <a:pt x="784529" y="363220"/>
                  </a:lnTo>
                  <a:lnTo>
                    <a:pt x="785368" y="361950"/>
                  </a:lnTo>
                  <a:lnTo>
                    <a:pt x="787298" y="361950"/>
                  </a:lnTo>
                  <a:lnTo>
                    <a:pt x="787133" y="360680"/>
                  </a:lnTo>
                  <a:lnTo>
                    <a:pt x="786612" y="358140"/>
                  </a:lnTo>
                  <a:lnTo>
                    <a:pt x="788454" y="355600"/>
                  </a:lnTo>
                  <a:lnTo>
                    <a:pt x="793927" y="354330"/>
                  </a:lnTo>
                  <a:lnTo>
                    <a:pt x="796518" y="356870"/>
                  </a:lnTo>
                  <a:lnTo>
                    <a:pt x="797064" y="359879"/>
                  </a:lnTo>
                  <a:lnTo>
                    <a:pt x="798753" y="358140"/>
                  </a:lnTo>
                  <a:lnTo>
                    <a:pt x="802182" y="356870"/>
                  </a:lnTo>
                  <a:lnTo>
                    <a:pt x="802335" y="356870"/>
                  </a:lnTo>
                  <a:lnTo>
                    <a:pt x="802487" y="355600"/>
                  </a:lnTo>
                  <a:lnTo>
                    <a:pt x="802309" y="355600"/>
                  </a:lnTo>
                  <a:lnTo>
                    <a:pt x="802144" y="356870"/>
                  </a:lnTo>
                  <a:lnTo>
                    <a:pt x="800163" y="356870"/>
                  </a:lnTo>
                  <a:lnTo>
                    <a:pt x="798271" y="355600"/>
                  </a:lnTo>
                  <a:lnTo>
                    <a:pt x="797496" y="353060"/>
                  </a:lnTo>
                  <a:lnTo>
                    <a:pt x="797852" y="351790"/>
                  </a:lnTo>
                  <a:lnTo>
                    <a:pt x="797013" y="353060"/>
                  </a:lnTo>
                  <a:lnTo>
                    <a:pt x="792594" y="353060"/>
                  </a:lnTo>
                  <a:lnTo>
                    <a:pt x="790613" y="354330"/>
                  </a:lnTo>
                  <a:lnTo>
                    <a:pt x="789051" y="353060"/>
                  </a:lnTo>
                  <a:lnTo>
                    <a:pt x="787742" y="353060"/>
                  </a:lnTo>
                  <a:lnTo>
                    <a:pt x="787196" y="355600"/>
                  </a:lnTo>
                  <a:lnTo>
                    <a:pt x="785393" y="356870"/>
                  </a:lnTo>
                  <a:lnTo>
                    <a:pt x="781558" y="358140"/>
                  </a:lnTo>
                  <a:lnTo>
                    <a:pt x="780224" y="358140"/>
                  </a:lnTo>
                  <a:lnTo>
                    <a:pt x="779043" y="356870"/>
                  </a:lnTo>
                  <a:lnTo>
                    <a:pt x="778268" y="358140"/>
                  </a:lnTo>
                  <a:lnTo>
                    <a:pt x="773226" y="358140"/>
                  </a:lnTo>
                  <a:lnTo>
                    <a:pt x="770331" y="356870"/>
                  </a:lnTo>
                  <a:lnTo>
                    <a:pt x="769531" y="353060"/>
                  </a:lnTo>
                  <a:lnTo>
                    <a:pt x="766991" y="353060"/>
                  </a:lnTo>
                  <a:lnTo>
                    <a:pt x="764971" y="350520"/>
                  </a:lnTo>
                  <a:lnTo>
                    <a:pt x="764908" y="345440"/>
                  </a:lnTo>
                  <a:lnTo>
                    <a:pt x="767130" y="342900"/>
                  </a:lnTo>
                  <a:lnTo>
                    <a:pt x="771550" y="342900"/>
                  </a:lnTo>
                  <a:lnTo>
                    <a:pt x="772947" y="344170"/>
                  </a:lnTo>
                  <a:lnTo>
                    <a:pt x="773887" y="345440"/>
                  </a:lnTo>
                  <a:lnTo>
                    <a:pt x="779145" y="345440"/>
                  </a:lnTo>
                  <a:lnTo>
                    <a:pt x="779551" y="342900"/>
                  </a:lnTo>
                  <a:lnTo>
                    <a:pt x="781329" y="340360"/>
                  </a:lnTo>
                  <a:lnTo>
                    <a:pt x="786206" y="339090"/>
                  </a:lnTo>
                  <a:lnTo>
                    <a:pt x="782980" y="339090"/>
                  </a:lnTo>
                  <a:lnTo>
                    <a:pt x="781253" y="337820"/>
                  </a:lnTo>
                  <a:lnTo>
                    <a:pt x="780999" y="336257"/>
                  </a:lnTo>
                  <a:lnTo>
                    <a:pt x="779970" y="339090"/>
                  </a:lnTo>
                  <a:lnTo>
                    <a:pt x="777341" y="339090"/>
                  </a:lnTo>
                  <a:lnTo>
                    <a:pt x="774725" y="340360"/>
                  </a:lnTo>
                  <a:lnTo>
                    <a:pt x="771867" y="339090"/>
                  </a:lnTo>
                  <a:lnTo>
                    <a:pt x="770051" y="334010"/>
                  </a:lnTo>
                  <a:lnTo>
                    <a:pt x="771436" y="331470"/>
                  </a:lnTo>
                  <a:lnTo>
                    <a:pt x="776681" y="328930"/>
                  </a:lnTo>
                  <a:lnTo>
                    <a:pt x="779538" y="330200"/>
                  </a:lnTo>
                  <a:lnTo>
                    <a:pt x="780732" y="333540"/>
                  </a:lnTo>
                  <a:lnTo>
                    <a:pt x="780567" y="332740"/>
                  </a:lnTo>
                  <a:lnTo>
                    <a:pt x="780161" y="331470"/>
                  </a:lnTo>
                  <a:lnTo>
                    <a:pt x="780542" y="328930"/>
                  </a:lnTo>
                  <a:lnTo>
                    <a:pt x="781342" y="327660"/>
                  </a:lnTo>
                  <a:lnTo>
                    <a:pt x="781062" y="327660"/>
                  </a:lnTo>
                  <a:lnTo>
                    <a:pt x="781050" y="326390"/>
                  </a:lnTo>
                  <a:lnTo>
                    <a:pt x="781075" y="325120"/>
                  </a:lnTo>
                  <a:lnTo>
                    <a:pt x="781227" y="323850"/>
                  </a:lnTo>
                  <a:lnTo>
                    <a:pt x="781291" y="322580"/>
                  </a:lnTo>
                  <a:lnTo>
                    <a:pt x="782281" y="321310"/>
                  </a:lnTo>
                  <a:lnTo>
                    <a:pt x="783869" y="320040"/>
                  </a:lnTo>
                  <a:lnTo>
                    <a:pt x="784669" y="318770"/>
                  </a:lnTo>
                  <a:lnTo>
                    <a:pt x="786612" y="318770"/>
                  </a:lnTo>
                  <a:lnTo>
                    <a:pt x="787501" y="317500"/>
                  </a:lnTo>
                  <a:lnTo>
                    <a:pt x="788860" y="316230"/>
                  </a:lnTo>
                  <a:lnTo>
                    <a:pt x="793000" y="314960"/>
                  </a:lnTo>
                  <a:lnTo>
                    <a:pt x="795439" y="316230"/>
                  </a:lnTo>
                  <a:lnTo>
                    <a:pt x="796988" y="318770"/>
                  </a:lnTo>
                  <a:lnTo>
                    <a:pt x="797598" y="318770"/>
                  </a:lnTo>
                  <a:lnTo>
                    <a:pt x="796886" y="317500"/>
                  </a:lnTo>
                  <a:lnTo>
                    <a:pt x="796302" y="316230"/>
                  </a:lnTo>
                  <a:lnTo>
                    <a:pt x="795832" y="314960"/>
                  </a:lnTo>
                  <a:lnTo>
                    <a:pt x="795362" y="313690"/>
                  </a:lnTo>
                  <a:lnTo>
                    <a:pt x="795528" y="312420"/>
                  </a:lnTo>
                  <a:lnTo>
                    <a:pt x="796277" y="311150"/>
                  </a:lnTo>
                  <a:lnTo>
                    <a:pt x="793445" y="311150"/>
                  </a:lnTo>
                  <a:lnTo>
                    <a:pt x="792226" y="309880"/>
                  </a:lnTo>
                  <a:lnTo>
                    <a:pt x="791019" y="308610"/>
                  </a:lnTo>
                  <a:lnTo>
                    <a:pt x="790371" y="306070"/>
                  </a:lnTo>
                  <a:lnTo>
                    <a:pt x="788644" y="304800"/>
                  </a:lnTo>
                  <a:lnTo>
                    <a:pt x="787184" y="303530"/>
                  </a:lnTo>
                  <a:lnTo>
                    <a:pt x="785952" y="299720"/>
                  </a:lnTo>
                  <a:lnTo>
                    <a:pt x="787527" y="297180"/>
                  </a:lnTo>
                  <a:lnTo>
                    <a:pt x="792226" y="295910"/>
                  </a:lnTo>
                  <a:lnTo>
                    <a:pt x="794283" y="295910"/>
                  </a:lnTo>
                  <a:lnTo>
                    <a:pt x="795489" y="298450"/>
                  </a:lnTo>
                  <a:lnTo>
                    <a:pt x="795934" y="298450"/>
                  </a:lnTo>
                  <a:lnTo>
                    <a:pt x="796061" y="295910"/>
                  </a:lnTo>
                  <a:lnTo>
                    <a:pt x="796124" y="294640"/>
                  </a:lnTo>
                  <a:lnTo>
                    <a:pt x="798576" y="292100"/>
                  </a:lnTo>
                  <a:lnTo>
                    <a:pt x="801839" y="292100"/>
                  </a:lnTo>
                  <a:lnTo>
                    <a:pt x="801154" y="290830"/>
                  </a:lnTo>
                  <a:lnTo>
                    <a:pt x="800658" y="289560"/>
                  </a:lnTo>
                  <a:lnTo>
                    <a:pt x="800265" y="287020"/>
                  </a:lnTo>
                  <a:lnTo>
                    <a:pt x="800417" y="287020"/>
                  </a:lnTo>
                  <a:lnTo>
                    <a:pt x="800798" y="285750"/>
                  </a:lnTo>
                  <a:lnTo>
                    <a:pt x="800735" y="284480"/>
                  </a:lnTo>
                  <a:lnTo>
                    <a:pt x="801090" y="283210"/>
                  </a:lnTo>
                  <a:lnTo>
                    <a:pt x="801789" y="281940"/>
                  </a:lnTo>
                  <a:lnTo>
                    <a:pt x="801077" y="281940"/>
                  </a:lnTo>
                  <a:lnTo>
                    <a:pt x="797966" y="283210"/>
                  </a:lnTo>
                  <a:lnTo>
                    <a:pt x="795248" y="280670"/>
                  </a:lnTo>
                  <a:lnTo>
                    <a:pt x="794397" y="278130"/>
                  </a:lnTo>
                  <a:lnTo>
                    <a:pt x="794512" y="276860"/>
                  </a:lnTo>
                  <a:lnTo>
                    <a:pt x="794766" y="275590"/>
                  </a:lnTo>
                  <a:lnTo>
                    <a:pt x="794600" y="275590"/>
                  </a:lnTo>
                  <a:lnTo>
                    <a:pt x="794092" y="274320"/>
                  </a:lnTo>
                  <a:lnTo>
                    <a:pt x="795172" y="271780"/>
                  </a:lnTo>
                  <a:lnTo>
                    <a:pt x="798233" y="270510"/>
                  </a:lnTo>
                  <a:lnTo>
                    <a:pt x="799503" y="271780"/>
                  </a:lnTo>
                  <a:lnTo>
                    <a:pt x="800315" y="273050"/>
                  </a:lnTo>
                  <a:lnTo>
                    <a:pt x="802474" y="273050"/>
                  </a:lnTo>
                  <a:lnTo>
                    <a:pt x="803236" y="274320"/>
                  </a:lnTo>
                  <a:lnTo>
                    <a:pt x="803567" y="273050"/>
                  </a:lnTo>
                  <a:lnTo>
                    <a:pt x="804087" y="271780"/>
                  </a:lnTo>
                  <a:lnTo>
                    <a:pt x="804811" y="271780"/>
                  </a:lnTo>
                  <a:lnTo>
                    <a:pt x="804710" y="270510"/>
                  </a:lnTo>
                  <a:lnTo>
                    <a:pt x="804608" y="269240"/>
                  </a:lnTo>
                  <a:lnTo>
                    <a:pt x="805827" y="266700"/>
                  </a:lnTo>
                  <a:lnTo>
                    <a:pt x="808723" y="266700"/>
                  </a:lnTo>
                  <a:lnTo>
                    <a:pt x="808850" y="265430"/>
                  </a:lnTo>
                  <a:lnTo>
                    <a:pt x="807847" y="265430"/>
                  </a:lnTo>
                  <a:lnTo>
                    <a:pt x="807212" y="262890"/>
                  </a:lnTo>
                  <a:lnTo>
                    <a:pt x="807110" y="260350"/>
                  </a:lnTo>
                  <a:lnTo>
                    <a:pt x="807783" y="259080"/>
                  </a:lnTo>
                  <a:lnTo>
                    <a:pt x="808913" y="257810"/>
                  </a:lnTo>
                  <a:lnTo>
                    <a:pt x="807885" y="254000"/>
                  </a:lnTo>
                  <a:lnTo>
                    <a:pt x="809688" y="250190"/>
                  </a:lnTo>
                  <a:lnTo>
                    <a:pt x="815149" y="248920"/>
                  </a:lnTo>
                  <a:lnTo>
                    <a:pt x="817384" y="248920"/>
                  </a:lnTo>
                  <a:lnTo>
                    <a:pt x="819061" y="250190"/>
                  </a:lnTo>
                  <a:lnTo>
                    <a:pt x="819696" y="250190"/>
                  </a:lnTo>
                  <a:lnTo>
                    <a:pt x="820420" y="248920"/>
                  </a:lnTo>
                  <a:lnTo>
                    <a:pt x="824509" y="248920"/>
                  </a:lnTo>
                  <a:lnTo>
                    <a:pt x="827633" y="251460"/>
                  </a:lnTo>
                  <a:lnTo>
                    <a:pt x="828738" y="257810"/>
                  </a:lnTo>
                  <a:lnTo>
                    <a:pt x="826566" y="260350"/>
                  </a:lnTo>
                  <a:lnTo>
                    <a:pt x="823315" y="261620"/>
                  </a:lnTo>
                  <a:lnTo>
                    <a:pt x="822998" y="264160"/>
                  </a:lnTo>
                  <a:lnTo>
                    <a:pt x="820851" y="266700"/>
                  </a:lnTo>
                  <a:lnTo>
                    <a:pt x="817727" y="266700"/>
                  </a:lnTo>
                  <a:lnTo>
                    <a:pt x="816737" y="267970"/>
                  </a:lnTo>
                  <a:lnTo>
                    <a:pt x="814222" y="267970"/>
                  </a:lnTo>
                  <a:lnTo>
                    <a:pt x="814171" y="269240"/>
                  </a:lnTo>
                  <a:lnTo>
                    <a:pt x="814374" y="269240"/>
                  </a:lnTo>
                  <a:lnTo>
                    <a:pt x="814755" y="270510"/>
                  </a:lnTo>
                  <a:lnTo>
                    <a:pt x="814730" y="271780"/>
                  </a:lnTo>
                  <a:lnTo>
                    <a:pt x="814539" y="271780"/>
                  </a:lnTo>
                  <a:lnTo>
                    <a:pt x="814793" y="273050"/>
                  </a:lnTo>
                  <a:lnTo>
                    <a:pt x="815327" y="273050"/>
                  </a:lnTo>
                  <a:lnTo>
                    <a:pt x="815784" y="271780"/>
                  </a:lnTo>
                  <a:lnTo>
                    <a:pt x="819581" y="271780"/>
                  </a:lnTo>
                  <a:lnTo>
                    <a:pt x="822528" y="274320"/>
                  </a:lnTo>
                  <a:lnTo>
                    <a:pt x="823023" y="279400"/>
                  </a:lnTo>
                  <a:lnTo>
                    <a:pt x="822985" y="280924"/>
                  </a:lnTo>
                  <a:lnTo>
                    <a:pt x="820686" y="284480"/>
                  </a:lnTo>
                  <a:lnTo>
                    <a:pt x="814705" y="284480"/>
                  </a:lnTo>
                  <a:lnTo>
                    <a:pt x="813625" y="283210"/>
                  </a:lnTo>
                  <a:lnTo>
                    <a:pt x="813841" y="284480"/>
                  </a:lnTo>
                  <a:lnTo>
                    <a:pt x="813866" y="285750"/>
                  </a:lnTo>
                  <a:lnTo>
                    <a:pt x="817346" y="285750"/>
                  </a:lnTo>
                  <a:lnTo>
                    <a:pt x="819658" y="287020"/>
                  </a:lnTo>
                  <a:lnTo>
                    <a:pt x="819810" y="293370"/>
                  </a:lnTo>
                  <a:lnTo>
                    <a:pt x="817626" y="295910"/>
                  </a:lnTo>
                  <a:lnTo>
                    <a:pt x="813003" y="295910"/>
                  </a:lnTo>
                  <a:lnTo>
                    <a:pt x="811428" y="294640"/>
                  </a:lnTo>
                  <a:lnTo>
                    <a:pt x="810514" y="293370"/>
                  </a:lnTo>
                  <a:lnTo>
                    <a:pt x="808939" y="293370"/>
                  </a:lnTo>
                  <a:lnTo>
                    <a:pt x="807872" y="294640"/>
                  </a:lnTo>
                  <a:lnTo>
                    <a:pt x="808367" y="294640"/>
                  </a:lnTo>
                  <a:lnTo>
                    <a:pt x="808888" y="295910"/>
                  </a:lnTo>
                  <a:lnTo>
                    <a:pt x="809040" y="298450"/>
                  </a:lnTo>
                  <a:lnTo>
                    <a:pt x="809218" y="298450"/>
                  </a:lnTo>
                  <a:lnTo>
                    <a:pt x="810069" y="302260"/>
                  </a:lnTo>
                  <a:lnTo>
                    <a:pt x="808062" y="306070"/>
                  </a:lnTo>
                  <a:lnTo>
                    <a:pt x="802843" y="306070"/>
                  </a:lnTo>
                  <a:lnTo>
                    <a:pt x="802640" y="307340"/>
                  </a:lnTo>
                  <a:lnTo>
                    <a:pt x="805180" y="307340"/>
                  </a:lnTo>
                  <a:lnTo>
                    <a:pt x="807491" y="308610"/>
                  </a:lnTo>
                  <a:lnTo>
                    <a:pt x="808482" y="312420"/>
                  </a:lnTo>
                  <a:lnTo>
                    <a:pt x="809294" y="312420"/>
                  </a:lnTo>
                  <a:lnTo>
                    <a:pt x="810107" y="311150"/>
                  </a:lnTo>
                  <a:lnTo>
                    <a:pt x="813828" y="311150"/>
                  </a:lnTo>
                  <a:lnTo>
                    <a:pt x="816419" y="312420"/>
                  </a:lnTo>
                  <a:lnTo>
                    <a:pt x="817333" y="317500"/>
                  </a:lnTo>
                  <a:lnTo>
                    <a:pt x="815492" y="320040"/>
                  </a:lnTo>
                  <a:lnTo>
                    <a:pt x="810323" y="321310"/>
                  </a:lnTo>
                  <a:lnTo>
                    <a:pt x="808088" y="320040"/>
                  </a:lnTo>
                  <a:lnTo>
                    <a:pt x="807288" y="317500"/>
                  </a:lnTo>
                  <a:lnTo>
                    <a:pt x="806538" y="318770"/>
                  </a:lnTo>
                  <a:lnTo>
                    <a:pt x="805535" y="318770"/>
                  </a:lnTo>
                  <a:lnTo>
                    <a:pt x="803046" y="320040"/>
                  </a:lnTo>
                  <a:lnTo>
                    <a:pt x="801204" y="320040"/>
                  </a:lnTo>
                  <a:lnTo>
                    <a:pt x="801751" y="321310"/>
                  </a:lnTo>
                  <a:lnTo>
                    <a:pt x="802906" y="325120"/>
                  </a:lnTo>
                  <a:lnTo>
                    <a:pt x="801001" y="328930"/>
                  </a:lnTo>
                  <a:lnTo>
                    <a:pt x="796112" y="330200"/>
                  </a:lnTo>
                  <a:lnTo>
                    <a:pt x="794435" y="330200"/>
                  </a:lnTo>
                  <a:lnTo>
                    <a:pt x="793076" y="328930"/>
                  </a:lnTo>
                  <a:lnTo>
                    <a:pt x="793216" y="330200"/>
                  </a:lnTo>
                  <a:lnTo>
                    <a:pt x="794004" y="334010"/>
                  </a:lnTo>
                  <a:lnTo>
                    <a:pt x="791591" y="337820"/>
                  </a:lnTo>
                  <a:lnTo>
                    <a:pt x="786714" y="337820"/>
                  </a:lnTo>
                  <a:lnTo>
                    <a:pt x="786206" y="339090"/>
                  </a:lnTo>
                  <a:lnTo>
                    <a:pt x="788555" y="340360"/>
                  </a:lnTo>
                  <a:lnTo>
                    <a:pt x="790155" y="341630"/>
                  </a:lnTo>
                  <a:lnTo>
                    <a:pt x="793597" y="341630"/>
                  </a:lnTo>
                  <a:lnTo>
                    <a:pt x="794829" y="342900"/>
                  </a:lnTo>
                  <a:lnTo>
                    <a:pt x="797547" y="342900"/>
                  </a:lnTo>
                  <a:lnTo>
                    <a:pt x="799769" y="345440"/>
                  </a:lnTo>
                  <a:lnTo>
                    <a:pt x="799807" y="349250"/>
                  </a:lnTo>
                  <a:lnTo>
                    <a:pt x="799553" y="349250"/>
                  </a:lnTo>
                  <a:lnTo>
                    <a:pt x="799198" y="350520"/>
                  </a:lnTo>
                  <a:lnTo>
                    <a:pt x="799668" y="350520"/>
                  </a:lnTo>
                  <a:lnTo>
                    <a:pt x="801725" y="349250"/>
                  </a:lnTo>
                  <a:lnTo>
                    <a:pt x="803617" y="350520"/>
                  </a:lnTo>
                  <a:lnTo>
                    <a:pt x="804291" y="353060"/>
                  </a:lnTo>
                  <a:lnTo>
                    <a:pt x="805078" y="353060"/>
                  </a:lnTo>
                  <a:lnTo>
                    <a:pt x="806030" y="351790"/>
                  </a:lnTo>
                  <a:lnTo>
                    <a:pt x="807872" y="351790"/>
                  </a:lnTo>
                  <a:lnTo>
                    <a:pt x="808151" y="350520"/>
                  </a:lnTo>
                  <a:lnTo>
                    <a:pt x="808443" y="350520"/>
                  </a:lnTo>
                  <a:lnTo>
                    <a:pt x="808736" y="349250"/>
                  </a:lnTo>
                  <a:lnTo>
                    <a:pt x="809650" y="347980"/>
                  </a:lnTo>
                  <a:lnTo>
                    <a:pt x="811009" y="346710"/>
                  </a:lnTo>
                  <a:lnTo>
                    <a:pt x="810539" y="346710"/>
                  </a:lnTo>
                  <a:lnTo>
                    <a:pt x="810107" y="345440"/>
                  </a:lnTo>
                  <a:lnTo>
                    <a:pt x="809752" y="345440"/>
                  </a:lnTo>
                  <a:lnTo>
                    <a:pt x="808583" y="344170"/>
                  </a:lnTo>
                  <a:lnTo>
                    <a:pt x="807631" y="344170"/>
                  </a:lnTo>
                  <a:lnTo>
                    <a:pt x="806665" y="341630"/>
                  </a:lnTo>
                  <a:lnTo>
                    <a:pt x="806932" y="339090"/>
                  </a:lnTo>
                  <a:lnTo>
                    <a:pt x="807669" y="337820"/>
                  </a:lnTo>
                  <a:lnTo>
                    <a:pt x="807288" y="337820"/>
                  </a:lnTo>
                  <a:lnTo>
                    <a:pt x="806907" y="332740"/>
                  </a:lnTo>
                  <a:lnTo>
                    <a:pt x="809561" y="330200"/>
                  </a:lnTo>
                  <a:lnTo>
                    <a:pt x="813320" y="328930"/>
                  </a:lnTo>
                  <a:lnTo>
                    <a:pt x="812596" y="328930"/>
                  </a:lnTo>
                  <a:lnTo>
                    <a:pt x="811796" y="327698"/>
                  </a:lnTo>
                  <a:lnTo>
                    <a:pt x="810729" y="323850"/>
                  </a:lnTo>
                  <a:lnTo>
                    <a:pt x="812342" y="321310"/>
                  </a:lnTo>
                  <a:lnTo>
                    <a:pt x="816864" y="320040"/>
                  </a:lnTo>
                  <a:lnTo>
                    <a:pt x="818680" y="320040"/>
                  </a:lnTo>
                  <a:lnTo>
                    <a:pt x="819899" y="321310"/>
                  </a:lnTo>
                  <a:lnTo>
                    <a:pt x="823048" y="321310"/>
                  </a:lnTo>
                  <a:lnTo>
                    <a:pt x="826058" y="323850"/>
                  </a:lnTo>
                  <a:lnTo>
                    <a:pt x="827443" y="328930"/>
                  </a:lnTo>
                  <a:lnTo>
                    <a:pt x="827036" y="330200"/>
                  </a:lnTo>
                  <a:lnTo>
                    <a:pt x="826033" y="331470"/>
                  </a:lnTo>
                  <a:lnTo>
                    <a:pt x="825969" y="333540"/>
                  </a:lnTo>
                  <a:lnTo>
                    <a:pt x="825881" y="334010"/>
                  </a:lnTo>
                  <a:lnTo>
                    <a:pt x="825411" y="335280"/>
                  </a:lnTo>
                  <a:lnTo>
                    <a:pt x="827176" y="335280"/>
                  </a:lnTo>
                  <a:lnTo>
                    <a:pt x="828802" y="336550"/>
                  </a:lnTo>
                  <a:lnTo>
                    <a:pt x="829386" y="339090"/>
                  </a:lnTo>
                  <a:lnTo>
                    <a:pt x="828141" y="341630"/>
                  </a:lnTo>
                  <a:lnTo>
                    <a:pt x="824458" y="341630"/>
                  </a:lnTo>
                  <a:lnTo>
                    <a:pt x="822731" y="340360"/>
                  </a:lnTo>
                  <a:lnTo>
                    <a:pt x="822388" y="339090"/>
                  </a:lnTo>
                  <a:lnTo>
                    <a:pt x="822439" y="337820"/>
                  </a:lnTo>
                  <a:lnTo>
                    <a:pt x="822007" y="337820"/>
                  </a:lnTo>
                  <a:lnTo>
                    <a:pt x="821524" y="339090"/>
                  </a:lnTo>
                  <a:lnTo>
                    <a:pt x="821232" y="339090"/>
                  </a:lnTo>
                  <a:lnTo>
                    <a:pt x="821474" y="340360"/>
                  </a:lnTo>
                  <a:lnTo>
                    <a:pt x="822020" y="342900"/>
                  </a:lnTo>
                  <a:lnTo>
                    <a:pt x="820928" y="345440"/>
                  </a:lnTo>
                  <a:lnTo>
                    <a:pt x="818997" y="346710"/>
                  </a:lnTo>
                  <a:lnTo>
                    <a:pt x="820064" y="347980"/>
                  </a:lnTo>
                  <a:lnTo>
                    <a:pt x="820889" y="349250"/>
                  </a:lnTo>
                  <a:lnTo>
                    <a:pt x="821385" y="350520"/>
                  </a:lnTo>
                  <a:lnTo>
                    <a:pt x="821448" y="351790"/>
                  </a:lnTo>
                  <a:lnTo>
                    <a:pt x="822134" y="351790"/>
                  </a:lnTo>
                  <a:lnTo>
                    <a:pt x="822871" y="350520"/>
                  </a:lnTo>
                  <a:lnTo>
                    <a:pt x="826452" y="350520"/>
                  </a:lnTo>
                  <a:lnTo>
                    <a:pt x="828725" y="353060"/>
                  </a:lnTo>
                  <a:lnTo>
                    <a:pt x="828802" y="359410"/>
                  </a:lnTo>
                  <a:lnTo>
                    <a:pt x="826579" y="360680"/>
                  </a:lnTo>
                  <a:lnTo>
                    <a:pt x="821702" y="360680"/>
                  </a:lnTo>
                  <a:lnTo>
                    <a:pt x="819912" y="359410"/>
                  </a:lnTo>
                  <a:lnTo>
                    <a:pt x="819137" y="358140"/>
                  </a:lnTo>
                  <a:lnTo>
                    <a:pt x="818324" y="359410"/>
                  </a:lnTo>
                  <a:lnTo>
                    <a:pt x="816889" y="360680"/>
                  </a:lnTo>
                  <a:lnTo>
                    <a:pt x="814768" y="361950"/>
                  </a:lnTo>
                  <a:lnTo>
                    <a:pt x="814298" y="361950"/>
                  </a:lnTo>
                  <a:lnTo>
                    <a:pt x="813422" y="363220"/>
                  </a:lnTo>
                  <a:lnTo>
                    <a:pt x="811974" y="364490"/>
                  </a:lnTo>
                  <a:lnTo>
                    <a:pt x="809650" y="364490"/>
                  </a:lnTo>
                  <a:lnTo>
                    <a:pt x="809434" y="365760"/>
                  </a:lnTo>
                  <a:lnTo>
                    <a:pt x="808596" y="368300"/>
                  </a:lnTo>
                  <a:lnTo>
                    <a:pt x="807351" y="368300"/>
                  </a:lnTo>
                  <a:lnTo>
                    <a:pt x="807974" y="369570"/>
                  </a:lnTo>
                  <a:lnTo>
                    <a:pt x="808482" y="370840"/>
                  </a:lnTo>
                  <a:lnTo>
                    <a:pt x="808697" y="372110"/>
                  </a:lnTo>
                  <a:lnTo>
                    <a:pt x="810564" y="373380"/>
                  </a:lnTo>
                  <a:lnTo>
                    <a:pt x="812279" y="374650"/>
                  </a:lnTo>
                  <a:lnTo>
                    <a:pt x="813181" y="375920"/>
                  </a:lnTo>
                  <a:lnTo>
                    <a:pt x="813993" y="375920"/>
                  </a:lnTo>
                  <a:lnTo>
                    <a:pt x="814895" y="374650"/>
                  </a:lnTo>
                  <a:lnTo>
                    <a:pt x="818172" y="374650"/>
                  </a:lnTo>
                  <a:lnTo>
                    <a:pt x="820229" y="375920"/>
                  </a:lnTo>
                  <a:lnTo>
                    <a:pt x="821423" y="378460"/>
                  </a:lnTo>
                  <a:lnTo>
                    <a:pt x="822096" y="377190"/>
                  </a:lnTo>
                  <a:lnTo>
                    <a:pt x="823379" y="375920"/>
                  </a:lnTo>
                  <a:lnTo>
                    <a:pt x="826998" y="374650"/>
                  </a:lnTo>
                  <a:lnTo>
                    <a:pt x="823061" y="374650"/>
                  </a:lnTo>
                  <a:lnTo>
                    <a:pt x="820483" y="373380"/>
                  </a:lnTo>
                  <a:lnTo>
                    <a:pt x="819556" y="367030"/>
                  </a:lnTo>
                  <a:lnTo>
                    <a:pt x="821397" y="364490"/>
                  </a:lnTo>
                  <a:lnTo>
                    <a:pt x="825373" y="364490"/>
                  </a:lnTo>
                  <a:lnTo>
                    <a:pt x="826033" y="363232"/>
                  </a:lnTo>
                  <a:lnTo>
                    <a:pt x="827684" y="360680"/>
                  </a:lnTo>
                  <a:lnTo>
                    <a:pt x="829754" y="360680"/>
                  </a:lnTo>
                  <a:lnTo>
                    <a:pt x="830643" y="359410"/>
                  </a:lnTo>
                  <a:lnTo>
                    <a:pt x="832002" y="358140"/>
                  </a:lnTo>
                  <a:lnTo>
                    <a:pt x="834161" y="358140"/>
                  </a:lnTo>
                  <a:lnTo>
                    <a:pt x="834085" y="356870"/>
                  </a:lnTo>
                  <a:lnTo>
                    <a:pt x="834771" y="354330"/>
                  </a:lnTo>
                  <a:lnTo>
                    <a:pt x="835977" y="353060"/>
                  </a:lnTo>
                  <a:lnTo>
                    <a:pt x="835799" y="351790"/>
                  </a:lnTo>
                  <a:lnTo>
                    <a:pt x="834059" y="350520"/>
                  </a:lnTo>
                  <a:lnTo>
                    <a:pt x="832815" y="349250"/>
                  </a:lnTo>
                  <a:lnTo>
                    <a:pt x="832421" y="344170"/>
                  </a:lnTo>
                  <a:lnTo>
                    <a:pt x="833234" y="342900"/>
                  </a:lnTo>
                  <a:lnTo>
                    <a:pt x="834618" y="341630"/>
                  </a:lnTo>
                  <a:lnTo>
                    <a:pt x="833869" y="335280"/>
                  </a:lnTo>
                  <a:lnTo>
                    <a:pt x="832929" y="330200"/>
                  </a:lnTo>
                  <a:lnTo>
                    <a:pt x="831811" y="325120"/>
                  </a:lnTo>
                  <a:lnTo>
                    <a:pt x="829030" y="325120"/>
                  </a:lnTo>
                  <a:lnTo>
                    <a:pt x="826401" y="323850"/>
                  </a:lnTo>
                  <a:lnTo>
                    <a:pt x="825233" y="320040"/>
                  </a:lnTo>
                  <a:lnTo>
                    <a:pt x="825119" y="318770"/>
                  </a:lnTo>
                  <a:lnTo>
                    <a:pt x="824839" y="320040"/>
                  </a:lnTo>
                  <a:lnTo>
                    <a:pt x="821105" y="320040"/>
                  </a:lnTo>
                  <a:lnTo>
                    <a:pt x="817714" y="317500"/>
                  </a:lnTo>
                  <a:lnTo>
                    <a:pt x="816571" y="311150"/>
                  </a:lnTo>
                  <a:lnTo>
                    <a:pt x="818375" y="308610"/>
                  </a:lnTo>
                  <a:lnTo>
                    <a:pt x="821232" y="307340"/>
                  </a:lnTo>
                  <a:lnTo>
                    <a:pt x="821156" y="306070"/>
                  </a:lnTo>
                  <a:lnTo>
                    <a:pt x="816241" y="306070"/>
                  </a:lnTo>
                  <a:lnTo>
                    <a:pt x="814717" y="304800"/>
                  </a:lnTo>
                  <a:lnTo>
                    <a:pt x="814666" y="300990"/>
                  </a:lnTo>
                  <a:lnTo>
                    <a:pt x="815682" y="299720"/>
                  </a:lnTo>
                  <a:lnTo>
                    <a:pt x="817067" y="299720"/>
                  </a:lnTo>
                  <a:lnTo>
                    <a:pt x="817638" y="298450"/>
                  </a:lnTo>
                  <a:lnTo>
                    <a:pt x="818756" y="297180"/>
                  </a:lnTo>
                  <a:lnTo>
                    <a:pt x="822667" y="295910"/>
                  </a:lnTo>
                  <a:lnTo>
                    <a:pt x="824992" y="297180"/>
                  </a:lnTo>
                  <a:lnTo>
                    <a:pt x="826046" y="299720"/>
                  </a:lnTo>
                  <a:lnTo>
                    <a:pt x="826998" y="298450"/>
                  </a:lnTo>
                  <a:lnTo>
                    <a:pt x="827874" y="298450"/>
                  </a:lnTo>
                  <a:lnTo>
                    <a:pt x="828713" y="299720"/>
                  </a:lnTo>
                  <a:lnTo>
                    <a:pt x="828624" y="298450"/>
                  </a:lnTo>
                  <a:lnTo>
                    <a:pt x="828294" y="297180"/>
                  </a:lnTo>
                  <a:lnTo>
                    <a:pt x="828929" y="294640"/>
                  </a:lnTo>
                  <a:lnTo>
                    <a:pt x="830173" y="293370"/>
                  </a:lnTo>
                  <a:lnTo>
                    <a:pt x="829691" y="293370"/>
                  </a:lnTo>
                  <a:lnTo>
                    <a:pt x="829297" y="292100"/>
                  </a:lnTo>
                  <a:lnTo>
                    <a:pt x="828281" y="289560"/>
                  </a:lnTo>
                  <a:lnTo>
                    <a:pt x="828738" y="287020"/>
                  </a:lnTo>
                  <a:lnTo>
                    <a:pt x="830046" y="285750"/>
                  </a:lnTo>
                  <a:lnTo>
                    <a:pt x="830338" y="284480"/>
                  </a:lnTo>
                  <a:lnTo>
                    <a:pt x="830770" y="284480"/>
                  </a:lnTo>
                  <a:lnTo>
                    <a:pt x="831316" y="283210"/>
                  </a:lnTo>
                  <a:lnTo>
                    <a:pt x="830961" y="283210"/>
                  </a:lnTo>
                  <a:lnTo>
                    <a:pt x="828040" y="284480"/>
                  </a:lnTo>
                  <a:lnTo>
                    <a:pt x="825334" y="283210"/>
                  </a:lnTo>
                  <a:lnTo>
                    <a:pt x="824052" y="276860"/>
                  </a:lnTo>
                  <a:lnTo>
                    <a:pt x="825703" y="274320"/>
                  </a:lnTo>
                  <a:lnTo>
                    <a:pt x="830478" y="273050"/>
                  </a:lnTo>
                  <a:lnTo>
                    <a:pt x="832535" y="274320"/>
                  </a:lnTo>
                  <a:lnTo>
                    <a:pt x="833640" y="275551"/>
                  </a:lnTo>
                  <a:lnTo>
                    <a:pt x="833577" y="273050"/>
                  </a:lnTo>
                  <a:lnTo>
                    <a:pt x="834999" y="270510"/>
                  </a:lnTo>
                  <a:lnTo>
                    <a:pt x="837120" y="269240"/>
                  </a:lnTo>
                  <a:lnTo>
                    <a:pt x="837095" y="267970"/>
                  </a:lnTo>
                  <a:lnTo>
                    <a:pt x="837311" y="267970"/>
                  </a:lnTo>
                  <a:lnTo>
                    <a:pt x="837095" y="266700"/>
                  </a:lnTo>
                  <a:lnTo>
                    <a:pt x="836891" y="266700"/>
                  </a:lnTo>
                  <a:lnTo>
                    <a:pt x="836561" y="265430"/>
                  </a:lnTo>
                  <a:lnTo>
                    <a:pt x="836701" y="264160"/>
                  </a:lnTo>
                  <a:lnTo>
                    <a:pt x="837069" y="264160"/>
                  </a:lnTo>
                  <a:lnTo>
                    <a:pt x="836282" y="260350"/>
                  </a:lnTo>
                  <a:lnTo>
                    <a:pt x="838047" y="257810"/>
                  </a:lnTo>
                  <a:lnTo>
                    <a:pt x="841832" y="256540"/>
                  </a:lnTo>
                  <a:lnTo>
                    <a:pt x="842962" y="256540"/>
                  </a:lnTo>
                  <a:lnTo>
                    <a:pt x="843584" y="255270"/>
                  </a:lnTo>
                  <a:lnTo>
                    <a:pt x="848550" y="255270"/>
                  </a:lnTo>
                  <a:lnTo>
                    <a:pt x="851954" y="256540"/>
                  </a:lnTo>
                  <a:lnTo>
                    <a:pt x="852982" y="262890"/>
                  </a:lnTo>
                  <a:lnTo>
                    <a:pt x="851839" y="265430"/>
                  </a:lnTo>
                  <a:lnTo>
                    <a:pt x="849820" y="266700"/>
                  </a:lnTo>
                  <a:lnTo>
                    <a:pt x="850049" y="267970"/>
                  </a:lnTo>
                  <a:lnTo>
                    <a:pt x="850404" y="269240"/>
                  </a:lnTo>
                  <a:lnTo>
                    <a:pt x="849985" y="271780"/>
                  </a:lnTo>
                  <a:lnTo>
                    <a:pt x="849109" y="273050"/>
                  </a:lnTo>
                  <a:lnTo>
                    <a:pt x="849795" y="273050"/>
                  </a:lnTo>
                  <a:lnTo>
                    <a:pt x="850392" y="274320"/>
                  </a:lnTo>
                  <a:lnTo>
                    <a:pt x="851662" y="276860"/>
                  </a:lnTo>
                  <a:lnTo>
                    <a:pt x="850315" y="280670"/>
                  </a:lnTo>
                  <a:lnTo>
                    <a:pt x="853300" y="280670"/>
                  </a:lnTo>
                  <a:lnTo>
                    <a:pt x="857402" y="275590"/>
                  </a:lnTo>
                  <a:lnTo>
                    <a:pt x="861174" y="270510"/>
                  </a:lnTo>
                  <a:lnTo>
                    <a:pt x="864628" y="265430"/>
                  </a:lnTo>
                  <a:lnTo>
                    <a:pt x="864298" y="262890"/>
                  </a:lnTo>
                  <a:lnTo>
                    <a:pt x="864412" y="261620"/>
                  </a:lnTo>
                  <a:lnTo>
                    <a:pt x="864895" y="260350"/>
                  </a:lnTo>
                  <a:close/>
                </a:path>
                <a:path w="884554" h="612139">
                  <a:moveTo>
                    <a:pt x="869988" y="196850"/>
                  </a:moveTo>
                  <a:lnTo>
                    <a:pt x="867829" y="196850"/>
                  </a:lnTo>
                  <a:lnTo>
                    <a:pt x="865860" y="195580"/>
                  </a:lnTo>
                  <a:lnTo>
                    <a:pt x="865225" y="193040"/>
                  </a:lnTo>
                  <a:lnTo>
                    <a:pt x="864501" y="195580"/>
                  </a:lnTo>
                  <a:lnTo>
                    <a:pt x="862291" y="196850"/>
                  </a:lnTo>
                  <a:lnTo>
                    <a:pt x="855891" y="196850"/>
                  </a:lnTo>
                  <a:lnTo>
                    <a:pt x="855040" y="198120"/>
                  </a:lnTo>
                  <a:lnTo>
                    <a:pt x="851700" y="198120"/>
                  </a:lnTo>
                  <a:lnTo>
                    <a:pt x="850734" y="196850"/>
                  </a:lnTo>
                  <a:lnTo>
                    <a:pt x="850480" y="196850"/>
                  </a:lnTo>
                  <a:lnTo>
                    <a:pt x="849503" y="199390"/>
                  </a:lnTo>
                  <a:lnTo>
                    <a:pt x="847852" y="200660"/>
                  </a:lnTo>
                  <a:lnTo>
                    <a:pt x="842225" y="200660"/>
                  </a:lnTo>
                  <a:lnTo>
                    <a:pt x="841324" y="199974"/>
                  </a:lnTo>
                  <a:lnTo>
                    <a:pt x="841743" y="201930"/>
                  </a:lnTo>
                  <a:lnTo>
                    <a:pt x="841730" y="204470"/>
                  </a:lnTo>
                  <a:lnTo>
                    <a:pt x="842340" y="203200"/>
                  </a:lnTo>
                  <a:lnTo>
                    <a:pt x="845223" y="203200"/>
                  </a:lnTo>
                  <a:lnTo>
                    <a:pt x="845959" y="204470"/>
                  </a:lnTo>
                  <a:lnTo>
                    <a:pt x="846137" y="204470"/>
                  </a:lnTo>
                  <a:lnTo>
                    <a:pt x="846264" y="203200"/>
                  </a:lnTo>
                  <a:lnTo>
                    <a:pt x="849172" y="203200"/>
                  </a:lnTo>
                  <a:lnTo>
                    <a:pt x="851281" y="200660"/>
                  </a:lnTo>
                  <a:lnTo>
                    <a:pt x="852335" y="199390"/>
                  </a:lnTo>
                  <a:lnTo>
                    <a:pt x="858469" y="199390"/>
                  </a:lnTo>
                  <a:lnTo>
                    <a:pt x="861491" y="203200"/>
                  </a:lnTo>
                  <a:lnTo>
                    <a:pt x="861695" y="209156"/>
                  </a:lnTo>
                  <a:lnTo>
                    <a:pt x="862126" y="208280"/>
                  </a:lnTo>
                  <a:lnTo>
                    <a:pt x="867156" y="208280"/>
                  </a:lnTo>
                  <a:lnTo>
                    <a:pt x="866013" y="207010"/>
                  </a:lnTo>
                  <a:lnTo>
                    <a:pt x="865187" y="205740"/>
                  </a:lnTo>
                  <a:lnTo>
                    <a:pt x="864438" y="200660"/>
                  </a:lnTo>
                  <a:lnTo>
                    <a:pt x="865555" y="199390"/>
                  </a:lnTo>
                  <a:lnTo>
                    <a:pt x="866673" y="198120"/>
                  </a:lnTo>
                  <a:lnTo>
                    <a:pt x="869988" y="196850"/>
                  </a:lnTo>
                  <a:close/>
                </a:path>
                <a:path w="884554" h="612139">
                  <a:moveTo>
                    <a:pt x="873963" y="247650"/>
                  </a:moveTo>
                  <a:lnTo>
                    <a:pt x="873277" y="247650"/>
                  </a:lnTo>
                  <a:lnTo>
                    <a:pt x="870242" y="248869"/>
                  </a:lnTo>
                  <a:lnTo>
                    <a:pt x="870369" y="248920"/>
                  </a:lnTo>
                  <a:lnTo>
                    <a:pt x="871639" y="252730"/>
                  </a:lnTo>
                  <a:lnTo>
                    <a:pt x="872477" y="251460"/>
                  </a:lnTo>
                  <a:lnTo>
                    <a:pt x="873963" y="247650"/>
                  </a:lnTo>
                  <a:close/>
                </a:path>
                <a:path w="884554" h="612139">
                  <a:moveTo>
                    <a:pt x="877074" y="213360"/>
                  </a:moveTo>
                  <a:lnTo>
                    <a:pt x="876795" y="212471"/>
                  </a:lnTo>
                  <a:lnTo>
                    <a:pt x="876833" y="213804"/>
                  </a:lnTo>
                  <a:lnTo>
                    <a:pt x="877074" y="213360"/>
                  </a:lnTo>
                  <a:close/>
                </a:path>
                <a:path w="884554" h="612139">
                  <a:moveTo>
                    <a:pt x="878878" y="207010"/>
                  </a:moveTo>
                  <a:lnTo>
                    <a:pt x="878395" y="205740"/>
                  </a:lnTo>
                  <a:lnTo>
                    <a:pt x="877557" y="205740"/>
                  </a:lnTo>
                  <a:lnTo>
                    <a:pt x="876998" y="207010"/>
                  </a:lnTo>
                  <a:lnTo>
                    <a:pt x="875982" y="208280"/>
                  </a:lnTo>
                  <a:lnTo>
                    <a:pt x="874610" y="208280"/>
                  </a:lnTo>
                  <a:lnTo>
                    <a:pt x="875284" y="209550"/>
                  </a:lnTo>
                  <a:lnTo>
                    <a:pt x="875868" y="209550"/>
                  </a:lnTo>
                  <a:lnTo>
                    <a:pt x="876795" y="212471"/>
                  </a:lnTo>
                  <a:lnTo>
                    <a:pt x="876706" y="209550"/>
                  </a:lnTo>
                  <a:lnTo>
                    <a:pt x="877544" y="207010"/>
                  </a:lnTo>
                  <a:lnTo>
                    <a:pt x="878878" y="207010"/>
                  </a:lnTo>
                  <a:close/>
                </a:path>
                <a:path w="884554" h="612139">
                  <a:moveTo>
                    <a:pt x="884491" y="215900"/>
                  </a:moveTo>
                  <a:lnTo>
                    <a:pt x="883958" y="217170"/>
                  </a:lnTo>
                  <a:lnTo>
                    <a:pt x="879576" y="217170"/>
                  </a:lnTo>
                  <a:lnTo>
                    <a:pt x="876858" y="214630"/>
                  </a:lnTo>
                  <a:lnTo>
                    <a:pt x="876833" y="213804"/>
                  </a:lnTo>
                  <a:lnTo>
                    <a:pt x="875690" y="215900"/>
                  </a:lnTo>
                  <a:lnTo>
                    <a:pt x="872947" y="217170"/>
                  </a:lnTo>
                  <a:lnTo>
                    <a:pt x="872705" y="217170"/>
                  </a:lnTo>
                  <a:lnTo>
                    <a:pt x="872731" y="218440"/>
                  </a:lnTo>
                  <a:lnTo>
                    <a:pt x="872540" y="219710"/>
                  </a:lnTo>
                  <a:lnTo>
                    <a:pt x="873544" y="220980"/>
                  </a:lnTo>
                  <a:lnTo>
                    <a:pt x="874356" y="220980"/>
                  </a:lnTo>
                  <a:lnTo>
                    <a:pt x="875207" y="223520"/>
                  </a:lnTo>
                  <a:lnTo>
                    <a:pt x="875106" y="226060"/>
                  </a:lnTo>
                  <a:lnTo>
                    <a:pt x="874941" y="227330"/>
                  </a:lnTo>
                  <a:lnTo>
                    <a:pt x="874141" y="228600"/>
                  </a:lnTo>
                  <a:lnTo>
                    <a:pt x="872947" y="229870"/>
                  </a:lnTo>
                  <a:lnTo>
                    <a:pt x="872401" y="231140"/>
                  </a:lnTo>
                  <a:lnTo>
                    <a:pt x="868946" y="231140"/>
                  </a:lnTo>
                  <a:lnTo>
                    <a:pt x="868883" y="233680"/>
                  </a:lnTo>
                  <a:lnTo>
                    <a:pt x="867625" y="236220"/>
                  </a:lnTo>
                  <a:lnTo>
                    <a:pt x="865695" y="237490"/>
                  </a:lnTo>
                  <a:lnTo>
                    <a:pt x="865060" y="238760"/>
                  </a:lnTo>
                  <a:lnTo>
                    <a:pt x="863511" y="240030"/>
                  </a:lnTo>
                  <a:lnTo>
                    <a:pt x="861631" y="240030"/>
                  </a:lnTo>
                  <a:lnTo>
                    <a:pt x="862152" y="241300"/>
                  </a:lnTo>
                  <a:lnTo>
                    <a:pt x="862533" y="242570"/>
                  </a:lnTo>
                  <a:lnTo>
                    <a:pt x="863193" y="246380"/>
                  </a:lnTo>
                  <a:lnTo>
                    <a:pt x="861606" y="248920"/>
                  </a:lnTo>
                  <a:lnTo>
                    <a:pt x="859015" y="250190"/>
                  </a:lnTo>
                  <a:lnTo>
                    <a:pt x="858570" y="251929"/>
                  </a:lnTo>
                  <a:lnTo>
                    <a:pt x="859777" y="250190"/>
                  </a:lnTo>
                  <a:lnTo>
                    <a:pt x="866609" y="247650"/>
                  </a:lnTo>
                  <a:lnTo>
                    <a:pt x="870013" y="248793"/>
                  </a:lnTo>
                  <a:lnTo>
                    <a:pt x="868845" y="247650"/>
                  </a:lnTo>
                  <a:lnTo>
                    <a:pt x="867549" y="246380"/>
                  </a:lnTo>
                  <a:lnTo>
                    <a:pt x="866622" y="241300"/>
                  </a:lnTo>
                  <a:lnTo>
                    <a:pt x="868464" y="238760"/>
                  </a:lnTo>
                  <a:lnTo>
                    <a:pt x="871232" y="238760"/>
                  </a:lnTo>
                  <a:lnTo>
                    <a:pt x="871499" y="236220"/>
                  </a:lnTo>
                  <a:lnTo>
                    <a:pt x="873125" y="233680"/>
                  </a:lnTo>
                  <a:lnTo>
                    <a:pt x="876998" y="232410"/>
                  </a:lnTo>
                  <a:lnTo>
                    <a:pt x="878840" y="232410"/>
                  </a:lnTo>
                  <a:lnTo>
                    <a:pt x="878332" y="229870"/>
                  </a:lnTo>
                  <a:lnTo>
                    <a:pt x="879525" y="227330"/>
                  </a:lnTo>
                  <a:lnTo>
                    <a:pt x="881761" y="227330"/>
                  </a:lnTo>
                  <a:lnTo>
                    <a:pt x="882815" y="223520"/>
                  </a:lnTo>
                  <a:lnTo>
                    <a:pt x="883704" y="219710"/>
                  </a:lnTo>
                  <a:lnTo>
                    <a:pt x="884491" y="215900"/>
                  </a:lnTo>
                  <a:close/>
                </a:path>
              </a:pathLst>
            </a:custGeom>
            <a:solidFill>
              <a:srgbClr val="62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89572" y="6185394"/>
              <a:ext cx="152400" cy="213995"/>
            </a:xfrm>
            <a:custGeom>
              <a:avLst/>
              <a:gdLst/>
              <a:ahLst/>
              <a:cxnLst/>
              <a:rect l="l" t="t" r="r" b="b"/>
              <a:pathLst>
                <a:path w="152400" h="213995">
                  <a:moveTo>
                    <a:pt x="2667" y="120053"/>
                  </a:moveTo>
                  <a:lnTo>
                    <a:pt x="2501" y="116878"/>
                  </a:lnTo>
                  <a:lnTo>
                    <a:pt x="1739" y="115354"/>
                  </a:lnTo>
                  <a:lnTo>
                    <a:pt x="571" y="114236"/>
                  </a:lnTo>
                  <a:lnTo>
                    <a:pt x="1104" y="119786"/>
                  </a:lnTo>
                  <a:lnTo>
                    <a:pt x="1485" y="122516"/>
                  </a:lnTo>
                  <a:lnTo>
                    <a:pt x="2235" y="121399"/>
                  </a:lnTo>
                  <a:lnTo>
                    <a:pt x="2667" y="120053"/>
                  </a:lnTo>
                  <a:close/>
                </a:path>
                <a:path w="152400" h="213995">
                  <a:moveTo>
                    <a:pt x="5829" y="96380"/>
                  </a:moveTo>
                  <a:lnTo>
                    <a:pt x="4533" y="95453"/>
                  </a:lnTo>
                  <a:lnTo>
                    <a:pt x="2895" y="95008"/>
                  </a:lnTo>
                  <a:lnTo>
                    <a:pt x="482" y="95478"/>
                  </a:lnTo>
                  <a:lnTo>
                    <a:pt x="152" y="95592"/>
                  </a:lnTo>
                  <a:lnTo>
                    <a:pt x="0" y="99568"/>
                  </a:lnTo>
                  <a:lnTo>
                    <a:pt x="0" y="103339"/>
                  </a:lnTo>
                  <a:lnTo>
                    <a:pt x="139" y="106832"/>
                  </a:lnTo>
                  <a:lnTo>
                    <a:pt x="1130" y="107200"/>
                  </a:lnTo>
                  <a:lnTo>
                    <a:pt x="2209" y="107340"/>
                  </a:lnTo>
                  <a:lnTo>
                    <a:pt x="4165" y="106997"/>
                  </a:lnTo>
                  <a:lnTo>
                    <a:pt x="4927" y="106667"/>
                  </a:lnTo>
                  <a:lnTo>
                    <a:pt x="5613" y="106222"/>
                  </a:lnTo>
                  <a:lnTo>
                    <a:pt x="3644" y="106057"/>
                  </a:lnTo>
                  <a:lnTo>
                    <a:pt x="1866" y="104749"/>
                  </a:lnTo>
                  <a:lnTo>
                    <a:pt x="406" y="100139"/>
                  </a:lnTo>
                  <a:lnTo>
                    <a:pt x="1866" y="97345"/>
                  </a:lnTo>
                  <a:lnTo>
                    <a:pt x="4953" y="96380"/>
                  </a:lnTo>
                  <a:lnTo>
                    <a:pt x="5829" y="96380"/>
                  </a:lnTo>
                  <a:close/>
                </a:path>
                <a:path w="152400" h="213995">
                  <a:moveTo>
                    <a:pt x="13563" y="164071"/>
                  </a:moveTo>
                  <a:lnTo>
                    <a:pt x="13550" y="164198"/>
                  </a:lnTo>
                  <a:lnTo>
                    <a:pt x="13563" y="164071"/>
                  </a:lnTo>
                  <a:close/>
                </a:path>
                <a:path w="152400" h="213995">
                  <a:moveTo>
                    <a:pt x="16497" y="160083"/>
                  </a:moveTo>
                  <a:lnTo>
                    <a:pt x="16281" y="155600"/>
                  </a:lnTo>
                  <a:lnTo>
                    <a:pt x="15100" y="153746"/>
                  </a:lnTo>
                  <a:lnTo>
                    <a:pt x="13398" y="152641"/>
                  </a:lnTo>
                  <a:lnTo>
                    <a:pt x="11734" y="153123"/>
                  </a:lnTo>
                  <a:lnTo>
                    <a:pt x="10045" y="152857"/>
                  </a:lnTo>
                  <a:lnTo>
                    <a:pt x="11684" y="159270"/>
                  </a:lnTo>
                  <a:lnTo>
                    <a:pt x="12014" y="159537"/>
                  </a:lnTo>
                  <a:lnTo>
                    <a:pt x="12319" y="159854"/>
                  </a:lnTo>
                  <a:lnTo>
                    <a:pt x="11988" y="159410"/>
                  </a:lnTo>
                  <a:lnTo>
                    <a:pt x="12827" y="160413"/>
                  </a:lnTo>
                  <a:lnTo>
                    <a:pt x="13258" y="161036"/>
                  </a:lnTo>
                  <a:lnTo>
                    <a:pt x="13639" y="162344"/>
                  </a:lnTo>
                  <a:lnTo>
                    <a:pt x="13614" y="163398"/>
                  </a:lnTo>
                  <a:lnTo>
                    <a:pt x="15379" y="162153"/>
                  </a:lnTo>
                  <a:lnTo>
                    <a:pt x="16497" y="160083"/>
                  </a:lnTo>
                  <a:close/>
                </a:path>
                <a:path w="152400" h="213995">
                  <a:moveTo>
                    <a:pt x="18681" y="95783"/>
                  </a:moveTo>
                  <a:lnTo>
                    <a:pt x="18326" y="88595"/>
                  </a:lnTo>
                  <a:lnTo>
                    <a:pt x="15227" y="85826"/>
                  </a:lnTo>
                  <a:lnTo>
                    <a:pt x="7975" y="86182"/>
                  </a:lnTo>
                  <a:lnTo>
                    <a:pt x="5181" y="89255"/>
                  </a:lnTo>
                  <a:lnTo>
                    <a:pt x="5435" y="94157"/>
                  </a:lnTo>
                  <a:lnTo>
                    <a:pt x="5892" y="95351"/>
                  </a:lnTo>
                  <a:lnTo>
                    <a:pt x="6616" y="96342"/>
                  </a:lnTo>
                  <a:lnTo>
                    <a:pt x="8153" y="96532"/>
                  </a:lnTo>
                  <a:lnTo>
                    <a:pt x="9474" y="97447"/>
                  </a:lnTo>
                  <a:lnTo>
                    <a:pt x="10274" y="98793"/>
                  </a:lnTo>
                  <a:lnTo>
                    <a:pt x="11569" y="99072"/>
                  </a:lnTo>
                  <a:lnTo>
                    <a:pt x="15887" y="98856"/>
                  </a:lnTo>
                  <a:lnTo>
                    <a:pt x="18681" y="95783"/>
                  </a:lnTo>
                  <a:close/>
                </a:path>
                <a:path w="152400" h="213995">
                  <a:moveTo>
                    <a:pt x="19888" y="30175"/>
                  </a:moveTo>
                  <a:lnTo>
                    <a:pt x="19773" y="28016"/>
                  </a:lnTo>
                  <a:lnTo>
                    <a:pt x="19494" y="27241"/>
                  </a:lnTo>
                  <a:lnTo>
                    <a:pt x="16954" y="31877"/>
                  </a:lnTo>
                  <a:lnTo>
                    <a:pt x="18630" y="31610"/>
                  </a:lnTo>
                  <a:lnTo>
                    <a:pt x="19888" y="30175"/>
                  </a:lnTo>
                  <a:close/>
                </a:path>
                <a:path w="152400" h="213995">
                  <a:moveTo>
                    <a:pt x="20167" y="69659"/>
                  </a:moveTo>
                  <a:lnTo>
                    <a:pt x="19227" y="64376"/>
                  </a:lnTo>
                  <a:lnTo>
                    <a:pt x="16624" y="62572"/>
                  </a:lnTo>
                  <a:lnTo>
                    <a:pt x="11163" y="63525"/>
                  </a:lnTo>
                  <a:lnTo>
                    <a:pt x="9334" y="66116"/>
                  </a:lnTo>
                  <a:lnTo>
                    <a:pt x="9931" y="69507"/>
                  </a:lnTo>
                  <a:lnTo>
                    <a:pt x="10198" y="70129"/>
                  </a:lnTo>
                  <a:lnTo>
                    <a:pt x="10553" y="70675"/>
                  </a:lnTo>
                  <a:lnTo>
                    <a:pt x="11277" y="70167"/>
                  </a:lnTo>
                  <a:lnTo>
                    <a:pt x="13500" y="69481"/>
                  </a:lnTo>
                  <a:lnTo>
                    <a:pt x="15392" y="70459"/>
                  </a:lnTo>
                  <a:lnTo>
                    <a:pt x="16002" y="72390"/>
                  </a:lnTo>
                  <a:lnTo>
                    <a:pt x="16002" y="72720"/>
                  </a:lnTo>
                  <a:lnTo>
                    <a:pt x="18503" y="72072"/>
                  </a:lnTo>
                  <a:lnTo>
                    <a:pt x="20167" y="69659"/>
                  </a:lnTo>
                  <a:close/>
                </a:path>
                <a:path w="152400" h="213995">
                  <a:moveTo>
                    <a:pt x="28295" y="132816"/>
                  </a:moveTo>
                  <a:lnTo>
                    <a:pt x="27990" y="126949"/>
                  </a:lnTo>
                  <a:lnTo>
                    <a:pt x="25158" y="124294"/>
                  </a:lnTo>
                  <a:lnTo>
                    <a:pt x="21742" y="124231"/>
                  </a:lnTo>
                  <a:lnTo>
                    <a:pt x="20510" y="124320"/>
                  </a:lnTo>
                  <a:lnTo>
                    <a:pt x="18669" y="124625"/>
                  </a:lnTo>
                  <a:lnTo>
                    <a:pt x="17094" y="125666"/>
                  </a:lnTo>
                  <a:lnTo>
                    <a:pt x="16116" y="127152"/>
                  </a:lnTo>
                  <a:lnTo>
                    <a:pt x="16802" y="127749"/>
                  </a:lnTo>
                  <a:lnTo>
                    <a:pt x="17259" y="128600"/>
                  </a:lnTo>
                  <a:lnTo>
                    <a:pt x="17284" y="129578"/>
                  </a:lnTo>
                  <a:lnTo>
                    <a:pt x="17221" y="129882"/>
                  </a:lnTo>
                  <a:lnTo>
                    <a:pt x="17081" y="131584"/>
                  </a:lnTo>
                  <a:lnTo>
                    <a:pt x="15722" y="132943"/>
                  </a:lnTo>
                  <a:lnTo>
                    <a:pt x="13081" y="132994"/>
                  </a:lnTo>
                  <a:lnTo>
                    <a:pt x="12293" y="132651"/>
                  </a:lnTo>
                  <a:lnTo>
                    <a:pt x="11684" y="132118"/>
                  </a:lnTo>
                  <a:lnTo>
                    <a:pt x="10439" y="133553"/>
                  </a:lnTo>
                  <a:lnTo>
                    <a:pt x="9804" y="135483"/>
                  </a:lnTo>
                  <a:lnTo>
                    <a:pt x="10401" y="138823"/>
                  </a:lnTo>
                  <a:lnTo>
                    <a:pt x="11023" y="139979"/>
                  </a:lnTo>
                  <a:lnTo>
                    <a:pt x="11912" y="140893"/>
                  </a:lnTo>
                  <a:lnTo>
                    <a:pt x="13538" y="140957"/>
                  </a:lnTo>
                  <a:lnTo>
                    <a:pt x="15087" y="141655"/>
                  </a:lnTo>
                  <a:lnTo>
                    <a:pt x="16179" y="142849"/>
                  </a:lnTo>
                  <a:lnTo>
                    <a:pt x="17233" y="142887"/>
                  </a:lnTo>
                  <a:lnTo>
                    <a:pt x="18262" y="142697"/>
                  </a:lnTo>
                  <a:lnTo>
                    <a:pt x="19164" y="142367"/>
                  </a:lnTo>
                  <a:lnTo>
                    <a:pt x="18237" y="142163"/>
                  </a:lnTo>
                  <a:lnTo>
                    <a:pt x="17818" y="141935"/>
                  </a:lnTo>
                  <a:lnTo>
                    <a:pt x="16281" y="141706"/>
                  </a:lnTo>
                  <a:lnTo>
                    <a:pt x="15036" y="140512"/>
                  </a:lnTo>
                  <a:lnTo>
                    <a:pt x="14884" y="138315"/>
                  </a:lnTo>
                  <a:lnTo>
                    <a:pt x="15049" y="137756"/>
                  </a:lnTo>
                  <a:lnTo>
                    <a:pt x="15303" y="137261"/>
                  </a:lnTo>
                  <a:lnTo>
                    <a:pt x="15430" y="135229"/>
                  </a:lnTo>
                  <a:lnTo>
                    <a:pt x="16776" y="133400"/>
                  </a:lnTo>
                  <a:lnTo>
                    <a:pt x="20053" y="132448"/>
                  </a:lnTo>
                  <a:lnTo>
                    <a:pt x="21259" y="132626"/>
                  </a:lnTo>
                  <a:lnTo>
                    <a:pt x="22288" y="133083"/>
                  </a:lnTo>
                  <a:lnTo>
                    <a:pt x="23596" y="133680"/>
                  </a:lnTo>
                  <a:lnTo>
                    <a:pt x="24663" y="134734"/>
                  </a:lnTo>
                  <a:lnTo>
                    <a:pt x="25095" y="136207"/>
                  </a:lnTo>
                  <a:lnTo>
                    <a:pt x="27025" y="134988"/>
                  </a:lnTo>
                  <a:lnTo>
                    <a:pt x="28295" y="132816"/>
                  </a:lnTo>
                  <a:close/>
                </a:path>
                <a:path w="152400" h="213995">
                  <a:moveTo>
                    <a:pt x="32677" y="52070"/>
                  </a:moveTo>
                  <a:lnTo>
                    <a:pt x="32423" y="47129"/>
                  </a:lnTo>
                  <a:lnTo>
                    <a:pt x="30886" y="45389"/>
                  </a:lnTo>
                  <a:lnTo>
                    <a:pt x="28854" y="44831"/>
                  </a:lnTo>
                  <a:lnTo>
                    <a:pt x="28625" y="46177"/>
                  </a:lnTo>
                  <a:lnTo>
                    <a:pt x="28956" y="44056"/>
                  </a:lnTo>
                  <a:lnTo>
                    <a:pt x="28562" y="41833"/>
                  </a:lnTo>
                  <a:lnTo>
                    <a:pt x="27584" y="41160"/>
                  </a:lnTo>
                  <a:lnTo>
                    <a:pt x="27584" y="47282"/>
                  </a:lnTo>
                  <a:lnTo>
                    <a:pt x="25146" y="47713"/>
                  </a:lnTo>
                  <a:lnTo>
                    <a:pt x="27584" y="47282"/>
                  </a:lnTo>
                  <a:lnTo>
                    <a:pt x="27584" y="41160"/>
                  </a:lnTo>
                  <a:lnTo>
                    <a:pt x="26822" y="40627"/>
                  </a:lnTo>
                  <a:lnTo>
                    <a:pt x="23139" y="41262"/>
                  </a:lnTo>
                  <a:lnTo>
                    <a:pt x="21920" y="43002"/>
                  </a:lnTo>
                  <a:lnTo>
                    <a:pt x="22390" y="45643"/>
                  </a:lnTo>
                  <a:lnTo>
                    <a:pt x="22847" y="46316"/>
                  </a:lnTo>
                  <a:lnTo>
                    <a:pt x="23444" y="46812"/>
                  </a:lnTo>
                  <a:lnTo>
                    <a:pt x="22847" y="47663"/>
                  </a:lnTo>
                  <a:lnTo>
                    <a:pt x="22453" y="48691"/>
                  </a:lnTo>
                  <a:lnTo>
                    <a:pt x="22644" y="52565"/>
                  </a:lnTo>
                  <a:lnTo>
                    <a:pt x="25006" y="54686"/>
                  </a:lnTo>
                  <a:lnTo>
                    <a:pt x="30543" y="54406"/>
                  </a:lnTo>
                  <a:lnTo>
                    <a:pt x="32677" y="52070"/>
                  </a:lnTo>
                  <a:close/>
                </a:path>
                <a:path w="152400" h="213995">
                  <a:moveTo>
                    <a:pt x="33274" y="75552"/>
                  </a:moveTo>
                  <a:lnTo>
                    <a:pt x="32969" y="69570"/>
                  </a:lnTo>
                  <a:lnTo>
                    <a:pt x="30124" y="67017"/>
                  </a:lnTo>
                  <a:lnTo>
                    <a:pt x="23444" y="67348"/>
                  </a:lnTo>
                  <a:lnTo>
                    <a:pt x="20866" y="70180"/>
                  </a:lnTo>
                  <a:lnTo>
                    <a:pt x="21196" y="76631"/>
                  </a:lnTo>
                  <a:lnTo>
                    <a:pt x="23761" y="79070"/>
                  </a:lnTo>
                  <a:lnTo>
                    <a:pt x="26784" y="79171"/>
                  </a:lnTo>
                  <a:lnTo>
                    <a:pt x="24485" y="80137"/>
                  </a:lnTo>
                  <a:lnTo>
                    <a:pt x="23164" y="82740"/>
                  </a:lnTo>
                  <a:lnTo>
                    <a:pt x="24790" y="87858"/>
                  </a:lnTo>
                  <a:lnTo>
                    <a:pt x="27609" y="89306"/>
                  </a:lnTo>
                  <a:lnTo>
                    <a:pt x="31330" y="88138"/>
                  </a:lnTo>
                  <a:lnTo>
                    <a:pt x="32143" y="87426"/>
                  </a:lnTo>
                  <a:lnTo>
                    <a:pt x="32766" y="86575"/>
                  </a:lnTo>
                  <a:lnTo>
                    <a:pt x="32105" y="85763"/>
                  </a:lnTo>
                  <a:lnTo>
                    <a:pt x="31546" y="83858"/>
                  </a:lnTo>
                  <a:lnTo>
                    <a:pt x="32092" y="82448"/>
                  </a:lnTo>
                  <a:lnTo>
                    <a:pt x="33197" y="81635"/>
                  </a:lnTo>
                  <a:lnTo>
                    <a:pt x="32423" y="80048"/>
                  </a:lnTo>
                  <a:lnTo>
                    <a:pt x="30962" y="78955"/>
                  </a:lnTo>
                  <a:lnTo>
                    <a:pt x="28587" y="78714"/>
                  </a:lnTo>
                  <a:lnTo>
                    <a:pt x="29248" y="78778"/>
                  </a:lnTo>
                  <a:lnTo>
                    <a:pt x="31635" y="77876"/>
                  </a:lnTo>
                  <a:lnTo>
                    <a:pt x="33274" y="75552"/>
                  </a:lnTo>
                  <a:close/>
                </a:path>
                <a:path w="152400" h="213995">
                  <a:moveTo>
                    <a:pt x="43776" y="110426"/>
                  </a:moveTo>
                  <a:lnTo>
                    <a:pt x="43408" y="103225"/>
                  </a:lnTo>
                  <a:lnTo>
                    <a:pt x="40322" y="100457"/>
                  </a:lnTo>
                  <a:lnTo>
                    <a:pt x="34988" y="100723"/>
                  </a:lnTo>
                  <a:lnTo>
                    <a:pt x="33489" y="101460"/>
                  </a:lnTo>
                  <a:lnTo>
                    <a:pt x="32372" y="102577"/>
                  </a:lnTo>
                  <a:lnTo>
                    <a:pt x="31089" y="101828"/>
                  </a:lnTo>
                  <a:lnTo>
                    <a:pt x="29552" y="101498"/>
                  </a:lnTo>
                  <a:lnTo>
                    <a:pt x="24396" y="102387"/>
                  </a:lnTo>
                  <a:lnTo>
                    <a:pt x="22009" y="105778"/>
                  </a:lnTo>
                  <a:lnTo>
                    <a:pt x="22733" y="109855"/>
                  </a:lnTo>
                  <a:lnTo>
                    <a:pt x="23126" y="110832"/>
                  </a:lnTo>
                  <a:lnTo>
                    <a:pt x="23583" y="109258"/>
                  </a:lnTo>
                  <a:lnTo>
                    <a:pt x="24752" y="107899"/>
                  </a:lnTo>
                  <a:lnTo>
                    <a:pt x="29133" y="106629"/>
                  </a:lnTo>
                  <a:lnTo>
                    <a:pt x="31915" y="108153"/>
                  </a:lnTo>
                  <a:lnTo>
                    <a:pt x="32994" y="111810"/>
                  </a:lnTo>
                  <a:lnTo>
                    <a:pt x="32854" y="112826"/>
                  </a:lnTo>
                  <a:lnTo>
                    <a:pt x="32537" y="113753"/>
                  </a:lnTo>
                  <a:lnTo>
                    <a:pt x="33401" y="113157"/>
                  </a:lnTo>
                  <a:lnTo>
                    <a:pt x="33756" y="112801"/>
                  </a:lnTo>
                  <a:lnTo>
                    <a:pt x="34810" y="113398"/>
                  </a:lnTo>
                  <a:lnTo>
                    <a:pt x="36042" y="113728"/>
                  </a:lnTo>
                  <a:lnTo>
                    <a:pt x="40982" y="113487"/>
                  </a:lnTo>
                  <a:lnTo>
                    <a:pt x="43776" y="110426"/>
                  </a:lnTo>
                  <a:close/>
                </a:path>
                <a:path w="152400" h="213995">
                  <a:moveTo>
                    <a:pt x="44627" y="65506"/>
                  </a:moveTo>
                  <a:lnTo>
                    <a:pt x="43776" y="60718"/>
                  </a:lnTo>
                  <a:lnTo>
                    <a:pt x="42151" y="59194"/>
                  </a:lnTo>
                  <a:lnTo>
                    <a:pt x="40182" y="58813"/>
                  </a:lnTo>
                  <a:lnTo>
                    <a:pt x="40373" y="60401"/>
                  </a:lnTo>
                  <a:lnTo>
                    <a:pt x="39446" y="61950"/>
                  </a:lnTo>
                  <a:lnTo>
                    <a:pt x="36779" y="62712"/>
                  </a:lnTo>
                  <a:lnTo>
                    <a:pt x="35725" y="62433"/>
                  </a:lnTo>
                  <a:lnTo>
                    <a:pt x="34683" y="61709"/>
                  </a:lnTo>
                  <a:lnTo>
                    <a:pt x="34302" y="62572"/>
                  </a:lnTo>
                  <a:lnTo>
                    <a:pt x="34074" y="63525"/>
                  </a:lnTo>
                  <a:lnTo>
                    <a:pt x="34747" y="67246"/>
                  </a:lnTo>
                  <a:lnTo>
                    <a:pt x="37350" y="69049"/>
                  </a:lnTo>
                  <a:lnTo>
                    <a:pt x="42811" y="68097"/>
                  </a:lnTo>
                  <a:lnTo>
                    <a:pt x="44627" y="65506"/>
                  </a:lnTo>
                  <a:close/>
                </a:path>
                <a:path w="152400" h="213995">
                  <a:moveTo>
                    <a:pt x="47358" y="188226"/>
                  </a:moveTo>
                  <a:lnTo>
                    <a:pt x="47142" y="184061"/>
                  </a:lnTo>
                  <a:lnTo>
                    <a:pt x="46443" y="182816"/>
                  </a:lnTo>
                  <a:lnTo>
                    <a:pt x="45427" y="181965"/>
                  </a:lnTo>
                  <a:lnTo>
                    <a:pt x="45516" y="182422"/>
                  </a:lnTo>
                  <a:lnTo>
                    <a:pt x="45745" y="185813"/>
                  </a:lnTo>
                  <a:lnTo>
                    <a:pt x="43167" y="188734"/>
                  </a:lnTo>
                  <a:lnTo>
                    <a:pt x="38862" y="188976"/>
                  </a:lnTo>
                  <a:lnTo>
                    <a:pt x="38442" y="188912"/>
                  </a:lnTo>
                  <a:lnTo>
                    <a:pt x="39420" y="190055"/>
                  </a:lnTo>
                  <a:lnTo>
                    <a:pt x="40830" y="190792"/>
                  </a:lnTo>
                  <a:lnTo>
                    <a:pt x="45212" y="190576"/>
                  </a:lnTo>
                  <a:lnTo>
                    <a:pt x="47358" y="188226"/>
                  </a:lnTo>
                  <a:close/>
                </a:path>
                <a:path w="152400" h="213995">
                  <a:moveTo>
                    <a:pt x="50634" y="202857"/>
                  </a:moveTo>
                  <a:lnTo>
                    <a:pt x="49745" y="197853"/>
                  </a:lnTo>
                  <a:lnTo>
                    <a:pt x="47142" y="196049"/>
                  </a:lnTo>
                  <a:lnTo>
                    <a:pt x="41681" y="197002"/>
                  </a:lnTo>
                  <a:lnTo>
                    <a:pt x="39865" y="199593"/>
                  </a:lnTo>
                  <a:lnTo>
                    <a:pt x="40360" y="202412"/>
                  </a:lnTo>
                  <a:lnTo>
                    <a:pt x="40474" y="202615"/>
                  </a:lnTo>
                  <a:lnTo>
                    <a:pt x="40995" y="202336"/>
                  </a:lnTo>
                  <a:lnTo>
                    <a:pt x="43637" y="201510"/>
                  </a:lnTo>
                  <a:lnTo>
                    <a:pt x="46456" y="202971"/>
                  </a:lnTo>
                  <a:lnTo>
                    <a:pt x="47294" y="205587"/>
                  </a:lnTo>
                  <a:lnTo>
                    <a:pt x="47320" y="205892"/>
                  </a:lnTo>
                  <a:lnTo>
                    <a:pt x="49352" y="204965"/>
                  </a:lnTo>
                  <a:lnTo>
                    <a:pt x="50634" y="202857"/>
                  </a:lnTo>
                  <a:close/>
                </a:path>
                <a:path w="152400" h="213995">
                  <a:moveTo>
                    <a:pt x="52438" y="2425"/>
                  </a:moveTo>
                  <a:lnTo>
                    <a:pt x="52108" y="1638"/>
                  </a:lnTo>
                  <a:lnTo>
                    <a:pt x="50800" y="330"/>
                  </a:lnTo>
                  <a:lnTo>
                    <a:pt x="49999" y="0"/>
                  </a:lnTo>
                  <a:lnTo>
                    <a:pt x="48145" y="0"/>
                  </a:lnTo>
                  <a:lnTo>
                    <a:pt x="47345" y="330"/>
                  </a:lnTo>
                  <a:lnTo>
                    <a:pt x="46024" y="1638"/>
                  </a:lnTo>
                  <a:lnTo>
                    <a:pt x="45694" y="2425"/>
                  </a:lnTo>
                  <a:lnTo>
                    <a:pt x="45694" y="4267"/>
                  </a:lnTo>
                  <a:lnTo>
                    <a:pt x="46024" y="5054"/>
                  </a:lnTo>
                  <a:lnTo>
                    <a:pt x="47345" y="6362"/>
                  </a:lnTo>
                  <a:lnTo>
                    <a:pt x="48145" y="6692"/>
                  </a:lnTo>
                  <a:lnTo>
                    <a:pt x="49999" y="6692"/>
                  </a:lnTo>
                  <a:lnTo>
                    <a:pt x="50800" y="6362"/>
                  </a:lnTo>
                  <a:lnTo>
                    <a:pt x="52108" y="5054"/>
                  </a:lnTo>
                  <a:lnTo>
                    <a:pt x="52438" y="4267"/>
                  </a:lnTo>
                  <a:lnTo>
                    <a:pt x="52438" y="2425"/>
                  </a:lnTo>
                  <a:close/>
                </a:path>
                <a:path w="152400" h="213995">
                  <a:moveTo>
                    <a:pt x="53251" y="144005"/>
                  </a:moveTo>
                  <a:lnTo>
                    <a:pt x="52997" y="139077"/>
                  </a:lnTo>
                  <a:lnTo>
                    <a:pt x="51714" y="137134"/>
                  </a:lnTo>
                  <a:lnTo>
                    <a:pt x="49860" y="136055"/>
                  </a:lnTo>
                  <a:lnTo>
                    <a:pt x="49987" y="136537"/>
                  </a:lnTo>
                  <a:lnTo>
                    <a:pt x="50101" y="138112"/>
                  </a:lnTo>
                  <a:lnTo>
                    <a:pt x="49415" y="139522"/>
                  </a:lnTo>
                  <a:lnTo>
                    <a:pt x="48323" y="140512"/>
                  </a:lnTo>
                  <a:lnTo>
                    <a:pt x="49136" y="141389"/>
                  </a:lnTo>
                  <a:lnTo>
                    <a:pt x="48310" y="140500"/>
                  </a:lnTo>
                  <a:lnTo>
                    <a:pt x="47498" y="141236"/>
                  </a:lnTo>
                  <a:lnTo>
                    <a:pt x="46494" y="141770"/>
                  </a:lnTo>
                  <a:lnTo>
                    <a:pt x="43942" y="141947"/>
                  </a:lnTo>
                  <a:lnTo>
                    <a:pt x="43942" y="146507"/>
                  </a:lnTo>
                  <a:lnTo>
                    <a:pt x="43929" y="148323"/>
                  </a:lnTo>
                  <a:lnTo>
                    <a:pt x="42481" y="149809"/>
                  </a:lnTo>
                  <a:lnTo>
                    <a:pt x="38773" y="149872"/>
                  </a:lnTo>
                  <a:lnTo>
                    <a:pt x="37249" y="148399"/>
                  </a:lnTo>
                  <a:lnTo>
                    <a:pt x="37198" y="146037"/>
                  </a:lnTo>
                  <a:lnTo>
                    <a:pt x="37528" y="145122"/>
                  </a:lnTo>
                  <a:lnTo>
                    <a:pt x="38049" y="143979"/>
                  </a:lnTo>
                  <a:lnTo>
                    <a:pt x="39179" y="143167"/>
                  </a:lnTo>
                  <a:lnTo>
                    <a:pt x="42392" y="143116"/>
                  </a:lnTo>
                  <a:lnTo>
                    <a:pt x="43916" y="144589"/>
                  </a:lnTo>
                  <a:lnTo>
                    <a:pt x="43942" y="146507"/>
                  </a:lnTo>
                  <a:lnTo>
                    <a:pt x="43942" y="141947"/>
                  </a:lnTo>
                  <a:lnTo>
                    <a:pt x="43243" y="141986"/>
                  </a:lnTo>
                  <a:lnTo>
                    <a:pt x="41389" y="140855"/>
                  </a:lnTo>
                  <a:lnTo>
                    <a:pt x="40500" y="139115"/>
                  </a:lnTo>
                  <a:lnTo>
                    <a:pt x="38823" y="139966"/>
                  </a:lnTo>
                  <a:lnTo>
                    <a:pt x="37604" y="141478"/>
                  </a:lnTo>
                  <a:lnTo>
                    <a:pt x="37134" y="143256"/>
                  </a:lnTo>
                  <a:lnTo>
                    <a:pt x="37350" y="143827"/>
                  </a:lnTo>
                  <a:lnTo>
                    <a:pt x="37414" y="144538"/>
                  </a:lnTo>
                  <a:lnTo>
                    <a:pt x="37236" y="145249"/>
                  </a:lnTo>
                  <a:lnTo>
                    <a:pt x="36868" y="146583"/>
                  </a:lnTo>
                  <a:lnTo>
                    <a:pt x="35712" y="147612"/>
                  </a:lnTo>
                  <a:lnTo>
                    <a:pt x="34124" y="147701"/>
                  </a:lnTo>
                  <a:lnTo>
                    <a:pt x="33286" y="148920"/>
                  </a:lnTo>
                  <a:lnTo>
                    <a:pt x="32854" y="150406"/>
                  </a:lnTo>
                  <a:lnTo>
                    <a:pt x="33007" y="151930"/>
                  </a:lnTo>
                  <a:lnTo>
                    <a:pt x="35445" y="152120"/>
                  </a:lnTo>
                  <a:lnTo>
                    <a:pt x="37630" y="153758"/>
                  </a:lnTo>
                  <a:lnTo>
                    <a:pt x="38506" y="156730"/>
                  </a:lnTo>
                  <a:lnTo>
                    <a:pt x="38569" y="157746"/>
                  </a:lnTo>
                  <a:lnTo>
                    <a:pt x="38646" y="160413"/>
                  </a:lnTo>
                  <a:lnTo>
                    <a:pt x="36931" y="162902"/>
                  </a:lnTo>
                  <a:lnTo>
                    <a:pt x="33451" y="163906"/>
                  </a:lnTo>
                  <a:lnTo>
                    <a:pt x="32677" y="163957"/>
                  </a:lnTo>
                  <a:lnTo>
                    <a:pt x="31915" y="163880"/>
                  </a:lnTo>
                  <a:lnTo>
                    <a:pt x="32385" y="165252"/>
                  </a:lnTo>
                  <a:lnTo>
                    <a:pt x="33337" y="166370"/>
                  </a:lnTo>
                  <a:lnTo>
                    <a:pt x="34569" y="167068"/>
                  </a:lnTo>
                  <a:lnTo>
                    <a:pt x="34086" y="167106"/>
                  </a:lnTo>
                  <a:lnTo>
                    <a:pt x="30505" y="167728"/>
                  </a:lnTo>
                  <a:lnTo>
                    <a:pt x="28117" y="171119"/>
                  </a:lnTo>
                  <a:lnTo>
                    <a:pt x="28879" y="175120"/>
                  </a:lnTo>
                  <a:lnTo>
                    <a:pt x="29616" y="174371"/>
                  </a:lnTo>
                  <a:lnTo>
                    <a:pt x="30530" y="173761"/>
                  </a:lnTo>
                  <a:lnTo>
                    <a:pt x="34734" y="172453"/>
                  </a:lnTo>
                  <a:lnTo>
                    <a:pt x="38036" y="173913"/>
                  </a:lnTo>
                  <a:lnTo>
                    <a:pt x="39446" y="176733"/>
                  </a:lnTo>
                  <a:lnTo>
                    <a:pt x="40373" y="176809"/>
                  </a:lnTo>
                  <a:lnTo>
                    <a:pt x="40817" y="176911"/>
                  </a:lnTo>
                  <a:lnTo>
                    <a:pt x="41617" y="175602"/>
                  </a:lnTo>
                  <a:lnTo>
                    <a:pt x="41986" y="174028"/>
                  </a:lnTo>
                  <a:lnTo>
                    <a:pt x="41325" y="170307"/>
                  </a:lnTo>
                  <a:lnTo>
                    <a:pt x="39979" y="168643"/>
                  </a:lnTo>
                  <a:lnTo>
                    <a:pt x="38227" y="167754"/>
                  </a:lnTo>
                  <a:lnTo>
                    <a:pt x="41211" y="167360"/>
                  </a:lnTo>
                  <a:lnTo>
                    <a:pt x="43472" y="164757"/>
                  </a:lnTo>
                  <a:lnTo>
                    <a:pt x="43218" y="160058"/>
                  </a:lnTo>
                  <a:lnTo>
                    <a:pt x="42443" y="158597"/>
                  </a:lnTo>
                  <a:lnTo>
                    <a:pt x="41275" y="157607"/>
                  </a:lnTo>
                  <a:lnTo>
                    <a:pt x="41529" y="157543"/>
                  </a:lnTo>
                  <a:lnTo>
                    <a:pt x="44475" y="156616"/>
                  </a:lnTo>
                  <a:lnTo>
                    <a:pt x="46291" y="153822"/>
                  </a:lnTo>
                  <a:lnTo>
                    <a:pt x="45974" y="149872"/>
                  </a:lnTo>
                  <a:lnTo>
                    <a:pt x="45453" y="148209"/>
                  </a:lnTo>
                  <a:lnTo>
                    <a:pt x="45974" y="149872"/>
                  </a:lnTo>
                  <a:lnTo>
                    <a:pt x="46088" y="150876"/>
                  </a:lnTo>
                  <a:lnTo>
                    <a:pt x="47650" y="150215"/>
                  </a:lnTo>
                  <a:lnTo>
                    <a:pt x="48856" y="148996"/>
                  </a:lnTo>
                  <a:lnTo>
                    <a:pt x="49999" y="146354"/>
                  </a:lnTo>
                  <a:lnTo>
                    <a:pt x="50190" y="145084"/>
                  </a:lnTo>
                  <a:lnTo>
                    <a:pt x="49720" y="142506"/>
                  </a:lnTo>
                  <a:lnTo>
                    <a:pt x="50190" y="145084"/>
                  </a:lnTo>
                  <a:lnTo>
                    <a:pt x="50012" y="146354"/>
                  </a:lnTo>
                  <a:lnTo>
                    <a:pt x="49517" y="147485"/>
                  </a:lnTo>
                  <a:lnTo>
                    <a:pt x="51752" y="146354"/>
                  </a:lnTo>
                  <a:lnTo>
                    <a:pt x="53251" y="144005"/>
                  </a:lnTo>
                  <a:close/>
                </a:path>
                <a:path w="152400" h="213995">
                  <a:moveTo>
                    <a:pt x="57772" y="76644"/>
                  </a:moveTo>
                  <a:lnTo>
                    <a:pt x="56375" y="72212"/>
                  </a:lnTo>
                  <a:lnTo>
                    <a:pt x="55397" y="71716"/>
                  </a:lnTo>
                  <a:lnTo>
                    <a:pt x="55397" y="80340"/>
                  </a:lnTo>
                  <a:lnTo>
                    <a:pt x="54749" y="80835"/>
                  </a:lnTo>
                  <a:lnTo>
                    <a:pt x="51282" y="81915"/>
                  </a:lnTo>
                  <a:lnTo>
                    <a:pt x="54737" y="80822"/>
                  </a:lnTo>
                  <a:lnTo>
                    <a:pt x="55397" y="80340"/>
                  </a:lnTo>
                  <a:lnTo>
                    <a:pt x="55397" y="71716"/>
                  </a:lnTo>
                  <a:lnTo>
                    <a:pt x="53555" y="70751"/>
                  </a:lnTo>
                  <a:lnTo>
                    <a:pt x="48755" y="72250"/>
                  </a:lnTo>
                  <a:lnTo>
                    <a:pt x="48463" y="72707"/>
                  </a:lnTo>
                  <a:lnTo>
                    <a:pt x="48463" y="80454"/>
                  </a:lnTo>
                  <a:lnTo>
                    <a:pt x="47472" y="77355"/>
                  </a:lnTo>
                  <a:lnTo>
                    <a:pt x="48463" y="80454"/>
                  </a:lnTo>
                  <a:lnTo>
                    <a:pt x="48463" y="72707"/>
                  </a:lnTo>
                  <a:lnTo>
                    <a:pt x="47447" y="74244"/>
                  </a:lnTo>
                  <a:lnTo>
                    <a:pt x="47459" y="76403"/>
                  </a:lnTo>
                  <a:lnTo>
                    <a:pt x="45351" y="77241"/>
                  </a:lnTo>
                  <a:lnTo>
                    <a:pt x="43802" y="79133"/>
                  </a:lnTo>
                  <a:lnTo>
                    <a:pt x="43459" y="81419"/>
                  </a:lnTo>
                  <a:lnTo>
                    <a:pt x="42583" y="81153"/>
                  </a:lnTo>
                  <a:lnTo>
                    <a:pt x="41643" y="81064"/>
                  </a:lnTo>
                  <a:lnTo>
                    <a:pt x="39636" y="81419"/>
                  </a:lnTo>
                  <a:lnTo>
                    <a:pt x="38722" y="81864"/>
                  </a:lnTo>
                  <a:lnTo>
                    <a:pt x="37960" y="82473"/>
                  </a:lnTo>
                  <a:lnTo>
                    <a:pt x="38328" y="83019"/>
                  </a:lnTo>
                  <a:lnTo>
                    <a:pt x="38950" y="85128"/>
                  </a:lnTo>
                  <a:lnTo>
                    <a:pt x="37922" y="86995"/>
                  </a:lnTo>
                  <a:lnTo>
                    <a:pt x="36131" y="87503"/>
                  </a:lnTo>
                  <a:lnTo>
                    <a:pt x="35699" y="87541"/>
                  </a:lnTo>
                  <a:lnTo>
                    <a:pt x="35750" y="88201"/>
                  </a:lnTo>
                  <a:lnTo>
                    <a:pt x="36334" y="91478"/>
                  </a:lnTo>
                  <a:lnTo>
                    <a:pt x="39484" y="93649"/>
                  </a:lnTo>
                  <a:lnTo>
                    <a:pt x="45262" y="92633"/>
                  </a:lnTo>
                  <a:lnTo>
                    <a:pt x="47117" y="90766"/>
                  </a:lnTo>
                  <a:lnTo>
                    <a:pt x="47802" y="87718"/>
                  </a:lnTo>
                  <a:lnTo>
                    <a:pt x="47637" y="88480"/>
                  </a:lnTo>
                  <a:lnTo>
                    <a:pt x="48463" y="88798"/>
                  </a:lnTo>
                  <a:lnTo>
                    <a:pt x="49352" y="88950"/>
                  </a:lnTo>
                  <a:lnTo>
                    <a:pt x="53911" y="88722"/>
                  </a:lnTo>
                  <a:lnTo>
                    <a:pt x="56705" y="85661"/>
                  </a:lnTo>
                  <a:lnTo>
                    <a:pt x="56489" y="81241"/>
                  </a:lnTo>
                  <a:lnTo>
                    <a:pt x="56286" y="80479"/>
                  </a:lnTo>
                  <a:lnTo>
                    <a:pt x="55968" y="79768"/>
                  </a:lnTo>
                  <a:lnTo>
                    <a:pt x="57200" y="78498"/>
                  </a:lnTo>
                  <a:lnTo>
                    <a:pt x="57772" y="76644"/>
                  </a:lnTo>
                  <a:close/>
                </a:path>
                <a:path w="152400" h="213995">
                  <a:moveTo>
                    <a:pt x="58166" y="14224"/>
                  </a:moveTo>
                  <a:lnTo>
                    <a:pt x="57835" y="13423"/>
                  </a:lnTo>
                  <a:lnTo>
                    <a:pt x="56515" y="12128"/>
                  </a:lnTo>
                  <a:lnTo>
                    <a:pt x="55714" y="11798"/>
                  </a:lnTo>
                  <a:lnTo>
                    <a:pt x="53860" y="11798"/>
                  </a:lnTo>
                  <a:lnTo>
                    <a:pt x="53060" y="12128"/>
                  </a:lnTo>
                  <a:lnTo>
                    <a:pt x="51752" y="13423"/>
                  </a:lnTo>
                  <a:lnTo>
                    <a:pt x="51422" y="14224"/>
                  </a:lnTo>
                  <a:lnTo>
                    <a:pt x="51422" y="16065"/>
                  </a:lnTo>
                  <a:lnTo>
                    <a:pt x="51752" y="16852"/>
                  </a:lnTo>
                  <a:lnTo>
                    <a:pt x="53060" y="18161"/>
                  </a:lnTo>
                  <a:lnTo>
                    <a:pt x="53860" y="18491"/>
                  </a:lnTo>
                  <a:lnTo>
                    <a:pt x="55714" y="18491"/>
                  </a:lnTo>
                  <a:lnTo>
                    <a:pt x="56515" y="18161"/>
                  </a:lnTo>
                  <a:lnTo>
                    <a:pt x="57835" y="16852"/>
                  </a:lnTo>
                  <a:lnTo>
                    <a:pt x="58166" y="16065"/>
                  </a:lnTo>
                  <a:lnTo>
                    <a:pt x="58166" y="14224"/>
                  </a:lnTo>
                  <a:close/>
                </a:path>
                <a:path w="152400" h="213995">
                  <a:moveTo>
                    <a:pt x="61810" y="55079"/>
                  </a:moveTo>
                  <a:lnTo>
                    <a:pt x="61315" y="53911"/>
                  </a:lnTo>
                  <a:lnTo>
                    <a:pt x="59359" y="51955"/>
                  </a:lnTo>
                  <a:lnTo>
                    <a:pt x="58178" y="51473"/>
                  </a:lnTo>
                  <a:lnTo>
                    <a:pt x="55397" y="51473"/>
                  </a:lnTo>
                  <a:lnTo>
                    <a:pt x="54216" y="51955"/>
                  </a:lnTo>
                  <a:lnTo>
                    <a:pt x="52260" y="53911"/>
                  </a:lnTo>
                  <a:lnTo>
                    <a:pt x="51765" y="55079"/>
                  </a:lnTo>
                  <a:lnTo>
                    <a:pt x="51765" y="57835"/>
                  </a:lnTo>
                  <a:lnTo>
                    <a:pt x="52260" y="59004"/>
                  </a:lnTo>
                  <a:lnTo>
                    <a:pt x="54216" y="60960"/>
                  </a:lnTo>
                  <a:lnTo>
                    <a:pt x="55397" y="61442"/>
                  </a:lnTo>
                  <a:lnTo>
                    <a:pt x="58178" y="61442"/>
                  </a:lnTo>
                  <a:lnTo>
                    <a:pt x="59359" y="60960"/>
                  </a:lnTo>
                  <a:lnTo>
                    <a:pt x="61315" y="59004"/>
                  </a:lnTo>
                  <a:lnTo>
                    <a:pt x="61810" y="57835"/>
                  </a:lnTo>
                  <a:lnTo>
                    <a:pt x="61810" y="55079"/>
                  </a:lnTo>
                  <a:close/>
                </a:path>
                <a:path w="152400" h="213995">
                  <a:moveTo>
                    <a:pt x="69164" y="174371"/>
                  </a:moveTo>
                  <a:lnTo>
                    <a:pt x="65557" y="168719"/>
                  </a:lnTo>
                  <a:lnTo>
                    <a:pt x="65786" y="168821"/>
                  </a:lnTo>
                  <a:lnTo>
                    <a:pt x="65811" y="168554"/>
                  </a:lnTo>
                  <a:lnTo>
                    <a:pt x="65925" y="168325"/>
                  </a:lnTo>
                  <a:lnTo>
                    <a:pt x="65887" y="167589"/>
                  </a:lnTo>
                  <a:lnTo>
                    <a:pt x="65582" y="166776"/>
                  </a:lnTo>
                  <a:lnTo>
                    <a:pt x="65163" y="167347"/>
                  </a:lnTo>
                  <a:lnTo>
                    <a:pt x="64643" y="167855"/>
                  </a:lnTo>
                  <a:lnTo>
                    <a:pt x="64046" y="168262"/>
                  </a:lnTo>
                  <a:lnTo>
                    <a:pt x="62839" y="169011"/>
                  </a:lnTo>
                  <a:lnTo>
                    <a:pt x="61264" y="169468"/>
                  </a:lnTo>
                  <a:lnTo>
                    <a:pt x="60375" y="169532"/>
                  </a:lnTo>
                  <a:lnTo>
                    <a:pt x="59537" y="169430"/>
                  </a:lnTo>
                  <a:lnTo>
                    <a:pt x="58661" y="170116"/>
                  </a:lnTo>
                  <a:lnTo>
                    <a:pt x="58000" y="171018"/>
                  </a:lnTo>
                  <a:lnTo>
                    <a:pt x="58648" y="170103"/>
                  </a:lnTo>
                  <a:lnTo>
                    <a:pt x="59524" y="169430"/>
                  </a:lnTo>
                  <a:lnTo>
                    <a:pt x="58432" y="169303"/>
                  </a:lnTo>
                  <a:lnTo>
                    <a:pt x="57416" y="168884"/>
                  </a:lnTo>
                  <a:lnTo>
                    <a:pt x="56527" y="168262"/>
                  </a:lnTo>
                  <a:lnTo>
                    <a:pt x="56591" y="168871"/>
                  </a:lnTo>
                  <a:lnTo>
                    <a:pt x="56489" y="169456"/>
                  </a:lnTo>
                  <a:lnTo>
                    <a:pt x="56248" y="169989"/>
                  </a:lnTo>
                  <a:lnTo>
                    <a:pt x="56540" y="170789"/>
                  </a:lnTo>
                  <a:lnTo>
                    <a:pt x="56984" y="171500"/>
                  </a:lnTo>
                  <a:lnTo>
                    <a:pt x="57619" y="172046"/>
                  </a:lnTo>
                  <a:lnTo>
                    <a:pt x="57289" y="172974"/>
                  </a:lnTo>
                  <a:lnTo>
                    <a:pt x="57162" y="173977"/>
                  </a:lnTo>
                  <a:lnTo>
                    <a:pt x="57734" y="177165"/>
                  </a:lnTo>
                  <a:lnTo>
                    <a:pt x="59283" y="178816"/>
                  </a:lnTo>
                  <a:lnTo>
                    <a:pt x="61226" y="179489"/>
                  </a:lnTo>
                  <a:lnTo>
                    <a:pt x="62445" y="179184"/>
                  </a:lnTo>
                  <a:lnTo>
                    <a:pt x="63665" y="179209"/>
                  </a:lnTo>
                  <a:lnTo>
                    <a:pt x="64795" y="179565"/>
                  </a:lnTo>
                  <a:lnTo>
                    <a:pt x="65620" y="179311"/>
                  </a:lnTo>
                  <a:lnTo>
                    <a:pt x="66357" y="178917"/>
                  </a:lnTo>
                  <a:lnTo>
                    <a:pt x="66979" y="178384"/>
                  </a:lnTo>
                  <a:lnTo>
                    <a:pt x="67297" y="177774"/>
                  </a:lnTo>
                  <a:lnTo>
                    <a:pt x="67716" y="177266"/>
                  </a:lnTo>
                  <a:lnTo>
                    <a:pt x="68237" y="176834"/>
                  </a:lnTo>
                  <a:lnTo>
                    <a:pt x="68872" y="175704"/>
                  </a:lnTo>
                  <a:lnTo>
                    <a:pt x="69164" y="174371"/>
                  </a:lnTo>
                  <a:close/>
                </a:path>
                <a:path w="152400" h="213995">
                  <a:moveTo>
                    <a:pt x="69519" y="113677"/>
                  </a:moveTo>
                  <a:lnTo>
                    <a:pt x="68656" y="110883"/>
                  </a:lnTo>
                  <a:lnTo>
                    <a:pt x="65989" y="108902"/>
                  </a:lnTo>
                  <a:lnTo>
                    <a:pt x="62103" y="109105"/>
                  </a:lnTo>
                  <a:lnTo>
                    <a:pt x="61341" y="109308"/>
                  </a:lnTo>
                  <a:lnTo>
                    <a:pt x="60629" y="109613"/>
                  </a:lnTo>
                  <a:lnTo>
                    <a:pt x="61874" y="110439"/>
                  </a:lnTo>
                  <a:lnTo>
                    <a:pt x="62776" y="111734"/>
                  </a:lnTo>
                  <a:lnTo>
                    <a:pt x="62966" y="114655"/>
                  </a:lnTo>
                  <a:lnTo>
                    <a:pt x="62522" y="115862"/>
                  </a:lnTo>
                  <a:lnTo>
                    <a:pt x="62522" y="119697"/>
                  </a:lnTo>
                  <a:lnTo>
                    <a:pt x="62357" y="118795"/>
                  </a:lnTo>
                  <a:lnTo>
                    <a:pt x="62522" y="119697"/>
                  </a:lnTo>
                  <a:lnTo>
                    <a:pt x="62522" y="115862"/>
                  </a:lnTo>
                  <a:lnTo>
                    <a:pt x="61734" y="116814"/>
                  </a:lnTo>
                  <a:lnTo>
                    <a:pt x="60883" y="117843"/>
                  </a:lnTo>
                  <a:lnTo>
                    <a:pt x="59651" y="118541"/>
                  </a:lnTo>
                  <a:lnTo>
                    <a:pt x="55448" y="118833"/>
                  </a:lnTo>
                  <a:lnTo>
                    <a:pt x="53047" y="116763"/>
                  </a:lnTo>
                  <a:lnTo>
                    <a:pt x="52882" y="113830"/>
                  </a:lnTo>
                  <a:lnTo>
                    <a:pt x="51968" y="114287"/>
                  </a:lnTo>
                  <a:lnTo>
                    <a:pt x="51181" y="114935"/>
                  </a:lnTo>
                  <a:lnTo>
                    <a:pt x="50584" y="115722"/>
                  </a:lnTo>
                  <a:lnTo>
                    <a:pt x="52387" y="116420"/>
                  </a:lnTo>
                  <a:lnTo>
                    <a:pt x="53886" y="117856"/>
                  </a:lnTo>
                  <a:lnTo>
                    <a:pt x="55168" y="121907"/>
                  </a:lnTo>
                  <a:lnTo>
                    <a:pt x="54711" y="124066"/>
                  </a:lnTo>
                  <a:lnTo>
                    <a:pt x="53479" y="125691"/>
                  </a:lnTo>
                  <a:lnTo>
                    <a:pt x="54559" y="126111"/>
                  </a:lnTo>
                  <a:lnTo>
                    <a:pt x="55753" y="126263"/>
                  </a:lnTo>
                  <a:lnTo>
                    <a:pt x="59334" y="125628"/>
                  </a:lnTo>
                  <a:lnTo>
                    <a:pt x="61150" y="124015"/>
                  </a:lnTo>
                  <a:lnTo>
                    <a:pt x="61950" y="121958"/>
                  </a:lnTo>
                  <a:lnTo>
                    <a:pt x="63017" y="122110"/>
                  </a:lnTo>
                  <a:lnTo>
                    <a:pt x="66243" y="121958"/>
                  </a:lnTo>
                  <a:lnTo>
                    <a:pt x="68440" y="120256"/>
                  </a:lnTo>
                  <a:lnTo>
                    <a:pt x="69354" y="117957"/>
                  </a:lnTo>
                  <a:lnTo>
                    <a:pt x="68795" y="118554"/>
                  </a:lnTo>
                  <a:lnTo>
                    <a:pt x="68021" y="118960"/>
                  </a:lnTo>
                  <a:lnTo>
                    <a:pt x="65265" y="119151"/>
                  </a:lnTo>
                  <a:lnTo>
                    <a:pt x="63652" y="117767"/>
                  </a:lnTo>
                  <a:lnTo>
                    <a:pt x="63411" y="114071"/>
                  </a:lnTo>
                  <a:lnTo>
                    <a:pt x="64808" y="112471"/>
                  </a:lnTo>
                  <a:lnTo>
                    <a:pt x="67830" y="112268"/>
                  </a:lnTo>
                  <a:lnTo>
                    <a:pt x="68859" y="112826"/>
                  </a:lnTo>
                  <a:lnTo>
                    <a:pt x="69519" y="113677"/>
                  </a:lnTo>
                  <a:close/>
                </a:path>
                <a:path w="152400" h="213995">
                  <a:moveTo>
                    <a:pt x="76238" y="198805"/>
                  </a:moveTo>
                  <a:lnTo>
                    <a:pt x="75349" y="193802"/>
                  </a:lnTo>
                  <a:lnTo>
                    <a:pt x="73406" y="192252"/>
                  </a:lnTo>
                  <a:lnTo>
                    <a:pt x="71158" y="192087"/>
                  </a:lnTo>
                  <a:lnTo>
                    <a:pt x="72034" y="193116"/>
                  </a:lnTo>
                  <a:lnTo>
                    <a:pt x="72605" y="194398"/>
                  </a:lnTo>
                  <a:lnTo>
                    <a:pt x="72872" y="198310"/>
                  </a:lnTo>
                  <a:lnTo>
                    <a:pt x="71602" y="200545"/>
                  </a:lnTo>
                  <a:lnTo>
                    <a:pt x="69608" y="201790"/>
                  </a:lnTo>
                  <a:lnTo>
                    <a:pt x="70269" y="201955"/>
                  </a:lnTo>
                  <a:lnTo>
                    <a:pt x="70967" y="201993"/>
                  </a:lnTo>
                  <a:lnTo>
                    <a:pt x="74422" y="201396"/>
                  </a:lnTo>
                  <a:lnTo>
                    <a:pt x="76238" y="198805"/>
                  </a:lnTo>
                  <a:close/>
                </a:path>
                <a:path w="152400" h="213995">
                  <a:moveTo>
                    <a:pt x="76517" y="154025"/>
                  </a:moveTo>
                  <a:lnTo>
                    <a:pt x="75692" y="149339"/>
                  </a:lnTo>
                  <a:lnTo>
                    <a:pt x="74180" y="147574"/>
                  </a:lnTo>
                  <a:lnTo>
                    <a:pt x="72212" y="146723"/>
                  </a:lnTo>
                  <a:lnTo>
                    <a:pt x="71983" y="148285"/>
                  </a:lnTo>
                  <a:lnTo>
                    <a:pt x="71094" y="149580"/>
                  </a:lnTo>
                  <a:lnTo>
                    <a:pt x="69761" y="150329"/>
                  </a:lnTo>
                  <a:lnTo>
                    <a:pt x="69062" y="150723"/>
                  </a:lnTo>
                  <a:lnTo>
                    <a:pt x="68287" y="151003"/>
                  </a:lnTo>
                  <a:lnTo>
                    <a:pt x="66484" y="151041"/>
                  </a:lnTo>
                  <a:lnTo>
                    <a:pt x="65646" y="150736"/>
                  </a:lnTo>
                  <a:lnTo>
                    <a:pt x="64884" y="150291"/>
                  </a:lnTo>
                  <a:lnTo>
                    <a:pt x="64147" y="149910"/>
                  </a:lnTo>
                  <a:lnTo>
                    <a:pt x="63855" y="149631"/>
                  </a:lnTo>
                  <a:lnTo>
                    <a:pt x="63576" y="150139"/>
                  </a:lnTo>
                  <a:lnTo>
                    <a:pt x="63347" y="150660"/>
                  </a:lnTo>
                  <a:lnTo>
                    <a:pt x="63207" y="151244"/>
                  </a:lnTo>
                  <a:lnTo>
                    <a:pt x="63703" y="150850"/>
                  </a:lnTo>
                  <a:lnTo>
                    <a:pt x="63207" y="151244"/>
                  </a:lnTo>
                  <a:lnTo>
                    <a:pt x="61620" y="152488"/>
                  </a:lnTo>
                  <a:lnTo>
                    <a:pt x="60706" y="154432"/>
                  </a:lnTo>
                  <a:lnTo>
                    <a:pt x="60744" y="156464"/>
                  </a:lnTo>
                  <a:lnTo>
                    <a:pt x="61302" y="156502"/>
                  </a:lnTo>
                  <a:lnTo>
                    <a:pt x="62331" y="156425"/>
                  </a:lnTo>
                  <a:lnTo>
                    <a:pt x="63258" y="156857"/>
                  </a:lnTo>
                  <a:lnTo>
                    <a:pt x="63931" y="157543"/>
                  </a:lnTo>
                  <a:lnTo>
                    <a:pt x="65176" y="158369"/>
                  </a:lnTo>
                  <a:lnTo>
                    <a:pt x="66154" y="159588"/>
                  </a:lnTo>
                  <a:lnTo>
                    <a:pt x="66776" y="161696"/>
                  </a:lnTo>
                  <a:lnTo>
                    <a:pt x="66840" y="162826"/>
                  </a:lnTo>
                  <a:lnTo>
                    <a:pt x="67640" y="162877"/>
                  </a:lnTo>
                  <a:lnTo>
                    <a:pt x="68453" y="162801"/>
                  </a:lnTo>
                  <a:lnTo>
                    <a:pt x="71564" y="161836"/>
                  </a:lnTo>
                  <a:lnTo>
                    <a:pt x="73152" y="159981"/>
                  </a:lnTo>
                  <a:lnTo>
                    <a:pt x="73660" y="157810"/>
                  </a:lnTo>
                  <a:lnTo>
                    <a:pt x="75501" y="156375"/>
                  </a:lnTo>
                  <a:lnTo>
                    <a:pt x="76517" y="154025"/>
                  </a:lnTo>
                  <a:close/>
                </a:path>
                <a:path w="152400" h="213995">
                  <a:moveTo>
                    <a:pt x="82461" y="212407"/>
                  </a:moveTo>
                  <a:lnTo>
                    <a:pt x="81368" y="211556"/>
                  </a:lnTo>
                  <a:lnTo>
                    <a:pt x="81470" y="212547"/>
                  </a:lnTo>
                  <a:lnTo>
                    <a:pt x="82461" y="212407"/>
                  </a:lnTo>
                  <a:close/>
                </a:path>
                <a:path w="152400" h="213995">
                  <a:moveTo>
                    <a:pt x="83197" y="94564"/>
                  </a:moveTo>
                  <a:lnTo>
                    <a:pt x="83032" y="91452"/>
                  </a:lnTo>
                  <a:lnTo>
                    <a:pt x="81673" y="89471"/>
                  </a:lnTo>
                  <a:lnTo>
                    <a:pt x="79743" y="88417"/>
                  </a:lnTo>
                  <a:lnTo>
                    <a:pt x="79667" y="90512"/>
                  </a:lnTo>
                  <a:lnTo>
                    <a:pt x="78320" y="92417"/>
                  </a:lnTo>
                  <a:lnTo>
                    <a:pt x="74714" y="93472"/>
                  </a:lnTo>
                  <a:lnTo>
                    <a:pt x="73240" y="93141"/>
                  </a:lnTo>
                  <a:lnTo>
                    <a:pt x="72047" y="92379"/>
                  </a:lnTo>
                  <a:lnTo>
                    <a:pt x="71158" y="91694"/>
                  </a:lnTo>
                  <a:lnTo>
                    <a:pt x="70815" y="91249"/>
                  </a:lnTo>
                  <a:lnTo>
                    <a:pt x="69151" y="91135"/>
                  </a:lnTo>
                  <a:lnTo>
                    <a:pt x="67779" y="89890"/>
                  </a:lnTo>
                  <a:lnTo>
                    <a:pt x="67640" y="87896"/>
                  </a:lnTo>
                  <a:lnTo>
                    <a:pt x="67767" y="87337"/>
                  </a:lnTo>
                  <a:lnTo>
                    <a:pt x="66725" y="86969"/>
                  </a:lnTo>
                  <a:lnTo>
                    <a:pt x="65595" y="86829"/>
                  </a:lnTo>
                  <a:lnTo>
                    <a:pt x="61264" y="87591"/>
                  </a:lnTo>
                  <a:lnTo>
                    <a:pt x="59042" y="90309"/>
                  </a:lnTo>
                  <a:lnTo>
                    <a:pt x="59004" y="93395"/>
                  </a:lnTo>
                  <a:lnTo>
                    <a:pt x="61175" y="93764"/>
                  </a:lnTo>
                  <a:lnTo>
                    <a:pt x="63068" y="95262"/>
                  </a:lnTo>
                  <a:lnTo>
                    <a:pt x="64008" y="98259"/>
                  </a:lnTo>
                  <a:lnTo>
                    <a:pt x="64084" y="99034"/>
                  </a:lnTo>
                  <a:lnTo>
                    <a:pt x="64020" y="99783"/>
                  </a:lnTo>
                  <a:lnTo>
                    <a:pt x="64884" y="99999"/>
                  </a:lnTo>
                  <a:lnTo>
                    <a:pt x="65798" y="100050"/>
                  </a:lnTo>
                  <a:lnTo>
                    <a:pt x="68465" y="99568"/>
                  </a:lnTo>
                  <a:lnTo>
                    <a:pt x="69913" y="98602"/>
                  </a:lnTo>
                  <a:lnTo>
                    <a:pt x="71882" y="95923"/>
                  </a:lnTo>
                  <a:lnTo>
                    <a:pt x="70878" y="97307"/>
                  </a:lnTo>
                  <a:lnTo>
                    <a:pt x="71932" y="99187"/>
                  </a:lnTo>
                  <a:lnTo>
                    <a:pt x="73901" y="100457"/>
                  </a:lnTo>
                  <a:lnTo>
                    <a:pt x="76161" y="100596"/>
                  </a:lnTo>
                  <a:lnTo>
                    <a:pt x="76771" y="98602"/>
                  </a:lnTo>
                  <a:lnTo>
                    <a:pt x="78333" y="96926"/>
                  </a:lnTo>
                  <a:lnTo>
                    <a:pt x="81280" y="95999"/>
                  </a:lnTo>
                  <a:lnTo>
                    <a:pt x="82080" y="95935"/>
                  </a:lnTo>
                  <a:lnTo>
                    <a:pt x="82867" y="95986"/>
                  </a:lnTo>
                  <a:lnTo>
                    <a:pt x="83070" y="95288"/>
                  </a:lnTo>
                  <a:lnTo>
                    <a:pt x="83197" y="94564"/>
                  </a:lnTo>
                  <a:close/>
                </a:path>
                <a:path w="152400" h="213995">
                  <a:moveTo>
                    <a:pt x="83934" y="212979"/>
                  </a:moveTo>
                  <a:lnTo>
                    <a:pt x="83896" y="212839"/>
                  </a:lnTo>
                  <a:lnTo>
                    <a:pt x="82702" y="212369"/>
                  </a:lnTo>
                  <a:lnTo>
                    <a:pt x="82461" y="212407"/>
                  </a:lnTo>
                  <a:lnTo>
                    <a:pt x="83934" y="212979"/>
                  </a:lnTo>
                  <a:close/>
                </a:path>
                <a:path w="152400" h="213995">
                  <a:moveTo>
                    <a:pt x="85229" y="142506"/>
                  </a:moveTo>
                  <a:lnTo>
                    <a:pt x="85013" y="138366"/>
                  </a:lnTo>
                  <a:lnTo>
                    <a:pt x="84366" y="137147"/>
                  </a:lnTo>
                  <a:lnTo>
                    <a:pt x="83388" y="136296"/>
                  </a:lnTo>
                  <a:lnTo>
                    <a:pt x="82956" y="137033"/>
                  </a:lnTo>
                  <a:lnTo>
                    <a:pt x="82232" y="137604"/>
                  </a:lnTo>
                  <a:lnTo>
                    <a:pt x="79743" y="138226"/>
                  </a:lnTo>
                  <a:lnTo>
                    <a:pt x="78219" y="137414"/>
                  </a:lnTo>
                  <a:lnTo>
                    <a:pt x="77520" y="136042"/>
                  </a:lnTo>
                  <a:lnTo>
                    <a:pt x="77063" y="136131"/>
                  </a:lnTo>
                  <a:lnTo>
                    <a:pt x="75806" y="137096"/>
                  </a:lnTo>
                  <a:lnTo>
                    <a:pt x="74968" y="138557"/>
                  </a:lnTo>
                  <a:lnTo>
                    <a:pt x="75196" y="143002"/>
                  </a:lnTo>
                  <a:lnTo>
                    <a:pt x="77546" y="145122"/>
                  </a:lnTo>
                  <a:lnTo>
                    <a:pt x="83096" y="144856"/>
                  </a:lnTo>
                  <a:lnTo>
                    <a:pt x="85229" y="142506"/>
                  </a:lnTo>
                  <a:close/>
                </a:path>
                <a:path w="152400" h="213995">
                  <a:moveTo>
                    <a:pt x="85877" y="24409"/>
                  </a:moveTo>
                  <a:lnTo>
                    <a:pt x="85547" y="23622"/>
                  </a:lnTo>
                  <a:lnTo>
                    <a:pt x="84226" y="22313"/>
                  </a:lnTo>
                  <a:lnTo>
                    <a:pt x="83439" y="21983"/>
                  </a:lnTo>
                  <a:lnTo>
                    <a:pt x="81572" y="21983"/>
                  </a:lnTo>
                  <a:lnTo>
                    <a:pt x="80772" y="22313"/>
                  </a:lnTo>
                  <a:lnTo>
                    <a:pt x="79463" y="23622"/>
                  </a:lnTo>
                  <a:lnTo>
                    <a:pt x="79133" y="24409"/>
                  </a:lnTo>
                  <a:lnTo>
                    <a:pt x="79133" y="26250"/>
                  </a:lnTo>
                  <a:lnTo>
                    <a:pt x="79463" y="27038"/>
                  </a:lnTo>
                  <a:lnTo>
                    <a:pt x="80772" y="28346"/>
                  </a:lnTo>
                  <a:lnTo>
                    <a:pt x="81572" y="28676"/>
                  </a:lnTo>
                  <a:lnTo>
                    <a:pt x="83439" y="28676"/>
                  </a:lnTo>
                  <a:lnTo>
                    <a:pt x="84226" y="28346"/>
                  </a:lnTo>
                  <a:lnTo>
                    <a:pt x="85547" y="27038"/>
                  </a:lnTo>
                  <a:lnTo>
                    <a:pt x="85877" y="26250"/>
                  </a:lnTo>
                  <a:lnTo>
                    <a:pt x="85877" y="24409"/>
                  </a:lnTo>
                  <a:close/>
                </a:path>
                <a:path w="152400" h="213995">
                  <a:moveTo>
                    <a:pt x="86144" y="212877"/>
                  </a:moveTo>
                  <a:lnTo>
                    <a:pt x="85725" y="212953"/>
                  </a:lnTo>
                  <a:lnTo>
                    <a:pt x="83997" y="212979"/>
                  </a:lnTo>
                  <a:lnTo>
                    <a:pt x="84620" y="213766"/>
                  </a:lnTo>
                  <a:lnTo>
                    <a:pt x="85204" y="213588"/>
                  </a:lnTo>
                  <a:lnTo>
                    <a:pt x="85750" y="213321"/>
                  </a:lnTo>
                  <a:lnTo>
                    <a:pt x="86144" y="212877"/>
                  </a:lnTo>
                  <a:close/>
                </a:path>
                <a:path w="152400" h="213995">
                  <a:moveTo>
                    <a:pt x="90017" y="127165"/>
                  </a:moveTo>
                  <a:lnTo>
                    <a:pt x="88760" y="120065"/>
                  </a:lnTo>
                  <a:lnTo>
                    <a:pt x="85344" y="117703"/>
                  </a:lnTo>
                  <a:lnTo>
                    <a:pt x="81280" y="118414"/>
                  </a:lnTo>
                  <a:lnTo>
                    <a:pt x="80378" y="118745"/>
                  </a:lnTo>
                  <a:lnTo>
                    <a:pt x="80987" y="118541"/>
                  </a:lnTo>
                  <a:lnTo>
                    <a:pt x="84086" y="118491"/>
                  </a:lnTo>
                  <a:lnTo>
                    <a:pt x="86372" y="120688"/>
                  </a:lnTo>
                  <a:lnTo>
                    <a:pt x="86461" y="125793"/>
                  </a:lnTo>
                  <a:lnTo>
                    <a:pt x="84810" y="127698"/>
                  </a:lnTo>
                  <a:lnTo>
                    <a:pt x="82613" y="128257"/>
                  </a:lnTo>
                  <a:lnTo>
                    <a:pt x="82842" y="129273"/>
                  </a:lnTo>
                  <a:lnTo>
                    <a:pt x="82829" y="130302"/>
                  </a:lnTo>
                  <a:lnTo>
                    <a:pt x="82588" y="131254"/>
                  </a:lnTo>
                  <a:lnTo>
                    <a:pt x="83566" y="131267"/>
                  </a:lnTo>
                  <a:lnTo>
                    <a:pt x="87630" y="130556"/>
                  </a:lnTo>
                  <a:lnTo>
                    <a:pt x="90017" y="127165"/>
                  </a:lnTo>
                  <a:close/>
                </a:path>
                <a:path w="152400" h="213995">
                  <a:moveTo>
                    <a:pt x="91909" y="175933"/>
                  </a:moveTo>
                  <a:lnTo>
                    <a:pt x="91338" y="174650"/>
                  </a:lnTo>
                  <a:lnTo>
                    <a:pt x="91046" y="174282"/>
                  </a:lnTo>
                  <a:lnTo>
                    <a:pt x="90220" y="174688"/>
                  </a:lnTo>
                  <a:lnTo>
                    <a:pt x="87706" y="175412"/>
                  </a:lnTo>
                  <a:lnTo>
                    <a:pt x="85623" y="174955"/>
                  </a:lnTo>
                  <a:lnTo>
                    <a:pt x="84035" y="173799"/>
                  </a:lnTo>
                  <a:lnTo>
                    <a:pt x="83248" y="174802"/>
                  </a:lnTo>
                  <a:lnTo>
                    <a:pt x="82740" y="175209"/>
                  </a:lnTo>
                  <a:lnTo>
                    <a:pt x="82511" y="175729"/>
                  </a:lnTo>
                  <a:lnTo>
                    <a:pt x="84226" y="175437"/>
                  </a:lnTo>
                  <a:lnTo>
                    <a:pt x="85902" y="176466"/>
                  </a:lnTo>
                  <a:lnTo>
                    <a:pt x="86347" y="178168"/>
                  </a:lnTo>
                  <a:lnTo>
                    <a:pt x="86360" y="178625"/>
                  </a:lnTo>
                  <a:lnTo>
                    <a:pt x="87020" y="177939"/>
                  </a:lnTo>
                  <a:lnTo>
                    <a:pt x="87845" y="177393"/>
                  </a:lnTo>
                  <a:lnTo>
                    <a:pt x="89560" y="176860"/>
                  </a:lnTo>
                  <a:lnTo>
                    <a:pt x="90322" y="176784"/>
                  </a:lnTo>
                  <a:lnTo>
                    <a:pt x="91059" y="176847"/>
                  </a:lnTo>
                  <a:lnTo>
                    <a:pt x="91592" y="176212"/>
                  </a:lnTo>
                  <a:lnTo>
                    <a:pt x="91909" y="175933"/>
                  </a:lnTo>
                  <a:close/>
                </a:path>
                <a:path w="152400" h="213995">
                  <a:moveTo>
                    <a:pt x="93726" y="174879"/>
                  </a:moveTo>
                  <a:lnTo>
                    <a:pt x="93446" y="174840"/>
                  </a:lnTo>
                  <a:lnTo>
                    <a:pt x="92798" y="174866"/>
                  </a:lnTo>
                  <a:lnTo>
                    <a:pt x="92227" y="175133"/>
                  </a:lnTo>
                  <a:lnTo>
                    <a:pt x="91732" y="175475"/>
                  </a:lnTo>
                  <a:lnTo>
                    <a:pt x="91909" y="175933"/>
                  </a:lnTo>
                  <a:lnTo>
                    <a:pt x="92443" y="175475"/>
                  </a:lnTo>
                  <a:lnTo>
                    <a:pt x="93052" y="175133"/>
                  </a:lnTo>
                  <a:lnTo>
                    <a:pt x="93726" y="174879"/>
                  </a:lnTo>
                  <a:close/>
                </a:path>
                <a:path w="152400" h="213995">
                  <a:moveTo>
                    <a:pt x="94094" y="31915"/>
                  </a:moveTo>
                  <a:lnTo>
                    <a:pt x="93764" y="31115"/>
                  </a:lnTo>
                  <a:lnTo>
                    <a:pt x="92443" y="29819"/>
                  </a:lnTo>
                  <a:lnTo>
                    <a:pt x="91655" y="29489"/>
                  </a:lnTo>
                  <a:lnTo>
                    <a:pt x="89789" y="29489"/>
                  </a:lnTo>
                  <a:lnTo>
                    <a:pt x="88988" y="29819"/>
                  </a:lnTo>
                  <a:lnTo>
                    <a:pt x="87680" y="31115"/>
                  </a:lnTo>
                  <a:lnTo>
                    <a:pt x="87350" y="31915"/>
                  </a:lnTo>
                  <a:lnTo>
                    <a:pt x="87350" y="33756"/>
                  </a:lnTo>
                  <a:lnTo>
                    <a:pt x="87680" y="34544"/>
                  </a:lnTo>
                  <a:lnTo>
                    <a:pt x="88988" y="35852"/>
                  </a:lnTo>
                  <a:lnTo>
                    <a:pt x="89789" y="36182"/>
                  </a:lnTo>
                  <a:lnTo>
                    <a:pt x="91655" y="36182"/>
                  </a:lnTo>
                  <a:lnTo>
                    <a:pt x="92443" y="35852"/>
                  </a:lnTo>
                  <a:lnTo>
                    <a:pt x="93764" y="34544"/>
                  </a:lnTo>
                  <a:lnTo>
                    <a:pt x="94094" y="33756"/>
                  </a:lnTo>
                  <a:lnTo>
                    <a:pt x="94094" y="31915"/>
                  </a:lnTo>
                  <a:close/>
                </a:path>
                <a:path w="152400" h="213995">
                  <a:moveTo>
                    <a:pt x="96507" y="74790"/>
                  </a:moveTo>
                  <a:lnTo>
                    <a:pt x="95872" y="71183"/>
                  </a:lnTo>
                  <a:lnTo>
                    <a:pt x="93268" y="69380"/>
                  </a:lnTo>
                  <a:lnTo>
                    <a:pt x="88671" y="70180"/>
                  </a:lnTo>
                  <a:lnTo>
                    <a:pt x="87287" y="71526"/>
                  </a:lnTo>
                  <a:lnTo>
                    <a:pt x="87147" y="71932"/>
                  </a:lnTo>
                  <a:lnTo>
                    <a:pt x="87147" y="73799"/>
                  </a:lnTo>
                  <a:lnTo>
                    <a:pt x="87147" y="71932"/>
                  </a:lnTo>
                  <a:lnTo>
                    <a:pt x="86728" y="73152"/>
                  </a:lnTo>
                  <a:lnTo>
                    <a:pt x="85559" y="71247"/>
                  </a:lnTo>
                  <a:lnTo>
                    <a:pt x="83235" y="70218"/>
                  </a:lnTo>
                  <a:lnTo>
                    <a:pt x="80886" y="70954"/>
                  </a:lnTo>
                  <a:lnTo>
                    <a:pt x="82118" y="70091"/>
                  </a:lnTo>
                  <a:lnTo>
                    <a:pt x="83045" y="68554"/>
                  </a:lnTo>
                  <a:lnTo>
                    <a:pt x="82880" y="65468"/>
                  </a:lnTo>
                  <a:lnTo>
                    <a:pt x="82296" y="64325"/>
                  </a:lnTo>
                  <a:lnTo>
                    <a:pt x="81457" y="63576"/>
                  </a:lnTo>
                  <a:lnTo>
                    <a:pt x="81584" y="65430"/>
                  </a:lnTo>
                  <a:lnTo>
                    <a:pt x="80175" y="67017"/>
                  </a:lnTo>
                  <a:lnTo>
                    <a:pt x="76466" y="67271"/>
                  </a:lnTo>
                  <a:lnTo>
                    <a:pt x="74853" y="65887"/>
                  </a:lnTo>
                  <a:lnTo>
                    <a:pt x="74714" y="63754"/>
                  </a:lnTo>
                  <a:lnTo>
                    <a:pt x="74841" y="63207"/>
                  </a:lnTo>
                  <a:lnTo>
                    <a:pt x="74307" y="63639"/>
                  </a:lnTo>
                  <a:lnTo>
                    <a:pt x="73875" y="64160"/>
                  </a:lnTo>
                  <a:lnTo>
                    <a:pt x="73558" y="64744"/>
                  </a:lnTo>
                  <a:lnTo>
                    <a:pt x="72593" y="62801"/>
                  </a:lnTo>
                  <a:lnTo>
                    <a:pt x="70485" y="61582"/>
                  </a:lnTo>
                  <a:lnTo>
                    <a:pt x="65493" y="62458"/>
                  </a:lnTo>
                  <a:lnTo>
                    <a:pt x="63665" y="65049"/>
                  </a:lnTo>
                  <a:lnTo>
                    <a:pt x="64630" y="70472"/>
                  </a:lnTo>
                  <a:lnTo>
                    <a:pt x="67233" y="72275"/>
                  </a:lnTo>
                  <a:lnTo>
                    <a:pt x="71539" y="71526"/>
                  </a:lnTo>
                  <a:lnTo>
                    <a:pt x="72745" y="70510"/>
                  </a:lnTo>
                  <a:lnTo>
                    <a:pt x="73444" y="69240"/>
                  </a:lnTo>
                  <a:lnTo>
                    <a:pt x="74307" y="70942"/>
                  </a:lnTo>
                  <a:lnTo>
                    <a:pt x="76123" y="72097"/>
                  </a:lnTo>
                  <a:lnTo>
                    <a:pt x="78727" y="71970"/>
                  </a:lnTo>
                  <a:lnTo>
                    <a:pt x="79705" y="71615"/>
                  </a:lnTo>
                  <a:lnTo>
                    <a:pt x="80352" y="71183"/>
                  </a:lnTo>
                  <a:lnTo>
                    <a:pt x="80708" y="71056"/>
                  </a:lnTo>
                  <a:lnTo>
                    <a:pt x="79705" y="71615"/>
                  </a:lnTo>
                  <a:lnTo>
                    <a:pt x="77914" y="72821"/>
                  </a:lnTo>
                  <a:lnTo>
                    <a:pt x="77012" y="75018"/>
                  </a:lnTo>
                  <a:lnTo>
                    <a:pt x="78524" y="79794"/>
                  </a:lnTo>
                  <a:lnTo>
                    <a:pt x="81343" y="81254"/>
                  </a:lnTo>
                  <a:lnTo>
                    <a:pt x="85547" y="79946"/>
                  </a:lnTo>
                  <a:lnTo>
                    <a:pt x="86614" y="78740"/>
                  </a:lnTo>
                  <a:lnTo>
                    <a:pt x="87134" y="77317"/>
                  </a:lnTo>
                  <a:lnTo>
                    <a:pt x="88176" y="79032"/>
                  </a:lnTo>
                  <a:lnTo>
                    <a:pt x="90170" y="80035"/>
                  </a:lnTo>
                  <a:lnTo>
                    <a:pt x="92951" y="79552"/>
                  </a:lnTo>
                  <a:lnTo>
                    <a:pt x="93573" y="79298"/>
                  </a:lnTo>
                  <a:lnTo>
                    <a:pt x="94119" y="78955"/>
                  </a:lnTo>
                  <a:lnTo>
                    <a:pt x="94297" y="77812"/>
                  </a:lnTo>
                  <a:lnTo>
                    <a:pt x="95008" y="76873"/>
                  </a:lnTo>
                  <a:lnTo>
                    <a:pt x="96062" y="76428"/>
                  </a:lnTo>
                  <a:lnTo>
                    <a:pt x="96354" y="75628"/>
                  </a:lnTo>
                  <a:lnTo>
                    <a:pt x="96507" y="74790"/>
                  </a:lnTo>
                  <a:close/>
                </a:path>
                <a:path w="152400" h="213995">
                  <a:moveTo>
                    <a:pt x="100558" y="104228"/>
                  </a:moveTo>
                  <a:lnTo>
                    <a:pt x="99809" y="99961"/>
                  </a:lnTo>
                  <a:lnTo>
                    <a:pt x="99199" y="98691"/>
                  </a:lnTo>
                  <a:lnTo>
                    <a:pt x="99098" y="100431"/>
                  </a:lnTo>
                  <a:lnTo>
                    <a:pt x="97701" y="101828"/>
                  </a:lnTo>
                  <a:lnTo>
                    <a:pt x="94056" y="101892"/>
                  </a:lnTo>
                  <a:lnTo>
                    <a:pt x="92532" y="100431"/>
                  </a:lnTo>
                  <a:lnTo>
                    <a:pt x="92468" y="97129"/>
                  </a:lnTo>
                  <a:lnTo>
                    <a:pt x="93383" y="95923"/>
                  </a:lnTo>
                  <a:lnTo>
                    <a:pt x="94665" y="95427"/>
                  </a:lnTo>
                  <a:lnTo>
                    <a:pt x="93903" y="95288"/>
                  </a:lnTo>
                  <a:lnTo>
                    <a:pt x="93116" y="95262"/>
                  </a:lnTo>
                  <a:lnTo>
                    <a:pt x="90309" y="95745"/>
                  </a:lnTo>
                  <a:lnTo>
                    <a:pt x="88696" y="96989"/>
                  </a:lnTo>
                  <a:lnTo>
                    <a:pt x="87769" y="98615"/>
                  </a:lnTo>
                  <a:lnTo>
                    <a:pt x="88493" y="99415"/>
                  </a:lnTo>
                  <a:lnTo>
                    <a:pt x="89027" y="100406"/>
                  </a:lnTo>
                  <a:lnTo>
                    <a:pt x="89128" y="101841"/>
                  </a:lnTo>
                  <a:lnTo>
                    <a:pt x="89001" y="102349"/>
                  </a:lnTo>
                  <a:lnTo>
                    <a:pt x="89027" y="103517"/>
                  </a:lnTo>
                  <a:lnTo>
                    <a:pt x="88734" y="104660"/>
                  </a:lnTo>
                  <a:lnTo>
                    <a:pt x="88176" y="105664"/>
                  </a:lnTo>
                  <a:lnTo>
                    <a:pt x="88747" y="106362"/>
                  </a:lnTo>
                  <a:lnTo>
                    <a:pt x="87261" y="106819"/>
                  </a:lnTo>
                  <a:lnTo>
                    <a:pt x="86067" y="107861"/>
                  </a:lnTo>
                  <a:lnTo>
                    <a:pt x="85521" y="109283"/>
                  </a:lnTo>
                  <a:lnTo>
                    <a:pt x="86017" y="110807"/>
                  </a:lnTo>
                  <a:lnTo>
                    <a:pt x="85979" y="111975"/>
                  </a:lnTo>
                  <a:lnTo>
                    <a:pt x="85661" y="113055"/>
                  </a:lnTo>
                  <a:lnTo>
                    <a:pt x="86474" y="114884"/>
                  </a:lnTo>
                  <a:lnTo>
                    <a:pt x="88341" y="116116"/>
                  </a:lnTo>
                  <a:lnTo>
                    <a:pt x="93243" y="115874"/>
                  </a:lnTo>
                  <a:lnTo>
                    <a:pt x="95377" y="113538"/>
                  </a:lnTo>
                  <a:lnTo>
                    <a:pt x="95186" y="109829"/>
                  </a:lnTo>
                  <a:lnTo>
                    <a:pt x="94792" y="109004"/>
                  </a:lnTo>
                  <a:lnTo>
                    <a:pt x="94284" y="108280"/>
                  </a:lnTo>
                  <a:lnTo>
                    <a:pt x="94602" y="108242"/>
                  </a:lnTo>
                  <a:lnTo>
                    <a:pt x="98171" y="107619"/>
                  </a:lnTo>
                  <a:lnTo>
                    <a:pt x="100558" y="104228"/>
                  </a:lnTo>
                  <a:close/>
                </a:path>
                <a:path w="152400" h="213995">
                  <a:moveTo>
                    <a:pt x="100876" y="81089"/>
                  </a:moveTo>
                  <a:lnTo>
                    <a:pt x="100723" y="78879"/>
                  </a:lnTo>
                  <a:lnTo>
                    <a:pt x="100279" y="80340"/>
                  </a:lnTo>
                  <a:lnTo>
                    <a:pt x="100609" y="81381"/>
                  </a:lnTo>
                  <a:lnTo>
                    <a:pt x="100876" y="81089"/>
                  </a:lnTo>
                  <a:close/>
                </a:path>
                <a:path w="152400" h="213995">
                  <a:moveTo>
                    <a:pt x="101879" y="77406"/>
                  </a:moveTo>
                  <a:lnTo>
                    <a:pt x="101815" y="77127"/>
                  </a:lnTo>
                  <a:lnTo>
                    <a:pt x="101612" y="76835"/>
                  </a:lnTo>
                  <a:lnTo>
                    <a:pt x="101168" y="76682"/>
                  </a:lnTo>
                  <a:lnTo>
                    <a:pt x="100799" y="76568"/>
                  </a:lnTo>
                  <a:lnTo>
                    <a:pt x="100050" y="76606"/>
                  </a:lnTo>
                  <a:lnTo>
                    <a:pt x="99745" y="76746"/>
                  </a:lnTo>
                  <a:lnTo>
                    <a:pt x="99415" y="76835"/>
                  </a:lnTo>
                  <a:lnTo>
                    <a:pt x="100152" y="77406"/>
                  </a:lnTo>
                  <a:lnTo>
                    <a:pt x="100672" y="78244"/>
                  </a:lnTo>
                  <a:lnTo>
                    <a:pt x="100723" y="78879"/>
                  </a:lnTo>
                  <a:lnTo>
                    <a:pt x="100825" y="78549"/>
                  </a:lnTo>
                  <a:lnTo>
                    <a:pt x="101879" y="77406"/>
                  </a:lnTo>
                  <a:close/>
                </a:path>
                <a:path w="152400" h="213995">
                  <a:moveTo>
                    <a:pt x="102158" y="84124"/>
                  </a:moveTo>
                  <a:lnTo>
                    <a:pt x="101587" y="83566"/>
                  </a:lnTo>
                  <a:lnTo>
                    <a:pt x="101092" y="82918"/>
                  </a:lnTo>
                  <a:lnTo>
                    <a:pt x="100609" y="81381"/>
                  </a:lnTo>
                  <a:lnTo>
                    <a:pt x="99466" y="82677"/>
                  </a:lnTo>
                  <a:lnTo>
                    <a:pt x="96939" y="82854"/>
                  </a:lnTo>
                  <a:lnTo>
                    <a:pt x="96329" y="82651"/>
                  </a:lnTo>
                  <a:lnTo>
                    <a:pt x="95770" y="82334"/>
                  </a:lnTo>
                  <a:lnTo>
                    <a:pt x="96139" y="84594"/>
                  </a:lnTo>
                  <a:lnTo>
                    <a:pt x="97980" y="86258"/>
                  </a:lnTo>
                  <a:lnTo>
                    <a:pt x="100266" y="86448"/>
                  </a:lnTo>
                  <a:lnTo>
                    <a:pt x="100634" y="85496"/>
                  </a:lnTo>
                  <a:lnTo>
                    <a:pt x="101282" y="84696"/>
                  </a:lnTo>
                  <a:lnTo>
                    <a:pt x="102158" y="84124"/>
                  </a:lnTo>
                  <a:close/>
                </a:path>
                <a:path w="152400" h="213995">
                  <a:moveTo>
                    <a:pt x="107899" y="147650"/>
                  </a:moveTo>
                  <a:lnTo>
                    <a:pt x="107264" y="144094"/>
                  </a:lnTo>
                  <a:lnTo>
                    <a:pt x="105791" y="142633"/>
                  </a:lnTo>
                  <a:lnTo>
                    <a:pt x="103974" y="142151"/>
                  </a:lnTo>
                  <a:lnTo>
                    <a:pt x="103962" y="144957"/>
                  </a:lnTo>
                  <a:lnTo>
                    <a:pt x="102133" y="147535"/>
                  </a:lnTo>
                  <a:lnTo>
                    <a:pt x="98056" y="148615"/>
                  </a:lnTo>
                  <a:lnTo>
                    <a:pt x="98882" y="150837"/>
                  </a:lnTo>
                  <a:lnTo>
                    <a:pt x="101117" y="152260"/>
                  </a:lnTo>
                  <a:lnTo>
                    <a:pt x="103835" y="151790"/>
                  </a:lnTo>
                  <a:lnTo>
                    <a:pt x="104343" y="151523"/>
                  </a:lnTo>
                  <a:lnTo>
                    <a:pt x="104813" y="150876"/>
                  </a:lnTo>
                  <a:lnTo>
                    <a:pt x="105486" y="150431"/>
                  </a:lnTo>
                  <a:lnTo>
                    <a:pt x="106299" y="150241"/>
                  </a:lnTo>
                  <a:lnTo>
                    <a:pt x="107327" y="149136"/>
                  </a:lnTo>
                  <a:lnTo>
                    <a:pt x="107899" y="147650"/>
                  </a:lnTo>
                  <a:close/>
                </a:path>
                <a:path w="152400" h="213995">
                  <a:moveTo>
                    <a:pt x="108000" y="59778"/>
                  </a:moveTo>
                  <a:lnTo>
                    <a:pt x="107670" y="58991"/>
                  </a:lnTo>
                  <a:lnTo>
                    <a:pt x="106349" y="57683"/>
                  </a:lnTo>
                  <a:lnTo>
                    <a:pt x="105549" y="57353"/>
                  </a:lnTo>
                  <a:lnTo>
                    <a:pt x="103695" y="57353"/>
                  </a:lnTo>
                  <a:lnTo>
                    <a:pt x="102895" y="57683"/>
                  </a:lnTo>
                  <a:lnTo>
                    <a:pt x="101587" y="58991"/>
                  </a:lnTo>
                  <a:lnTo>
                    <a:pt x="101257" y="59778"/>
                  </a:lnTo>
                  <a:lnTo>
                    <a:pt x="101257" y="61620"/>
                  </a:lnTo>
                  <a:lnTo>
                    <a:pt x="101587" y="62420"/>
                  </a:lnTo>
                  <a:lnTo>
                    <a:pt x="102895" y="63728"/>
                  </a:lnTo>
                  <a:lnTo>
                    <a:pt x="103695" y="64046"/>
                  </a:lnTo>
                  <a:lnTo>
                    <a:pt x="105549" y="64046"/>
                  </a:lnTo>
                  <a:lnTo>
                    <a:pt x="106349" y="63728"/>
                  </a:lnTo>
                  <a:lnTo>
                    <a:pt x="107670" y="62420"/>
                  </a:lnTo>
                  <a:lnTo>
                    <a:pt x="108000" y="61620"/>
                  </a:lnTo>
                  <a:lnTo>
                    <a:pt x="108000" y="59778"/>
                  </a:lnTo>
                  <a:close/>
                </a:path>
                <a:path w="152400" h="213995">
                  <a:moveTo>
                    <a:pt x="114287" y="117386"/>
                  </a:moveTo>
                  <a:lnTo>
                    <a:pt x="113906" y="115239"/>
                  </a:lnTo>
                  <a:lnTo>
                    <a:pt x="113525" y="114554"/>
                  </a:lnTo>
                  <a:lnTo>
                    <a:pt x="113055" y="113931"/>
                  </a:lnTo>
                  <a:lnTo>
                    <a:pt x="112763" y="115595"/>
                  </a:lnTo>
                  <a:lnTo>
                    <a:pt x="111747" y="117005"/>
                  </a:lnTo>
                  <a:lnTo>
                    <a:pt x="110236" y="117665"/>
                  </a:lnTo>
                  <a:lnTo>
                    <a:pt x="110096" y="117983"/>
                  </a:lnTo>
                  <a:lnTo>
                    <a:pt x="111315" y="118237"/>
                  </a:lnTo>
                  <a:lnTo>
                    <a:pt x="112395" y="118859"/>
                  </a:lnTo>
                  <a:lnTo>
                    <a:pt x="113233" y="119735"/>
                  </a:lnTo>
                  <a:lnTo>
                    <a:pt x="113957" y="118694"/>
                  </a:lnTo>
                  <a:lnTo>
                    <a:pt x="114287" y="117386"/>
                  </a:lnTo>
                  <a:close/>
                </a:path>
                <a:path w="152400" h="213995">
                  <a:moveTo>
                    <a:pt x="115125" y="213715"/>
                  </a:moveTo>
                  <a:lnTo>
                    <a:pt x="115049" y="213283"/>
                  </a:lnTo>
                  <a:lnTo>
                    <a:pt x="114858" y="213283"/>
                  </a:lnTo>
                  <a:lnTo>
                    <a:pt x="114681" y="213233"/>
                  </a:lnTo>
                  <a:lnTo>
                    <a:pt x="114465" y="213271"/>
                  </a:lnTo>
                  <a:lnTo>
                    <a:pt x="114706" y="213448"/>
                  </a:lnTo>
                  <a:lnTo>
                    <a:pt x="114922" y="213575"/>
                  </a:lnTo>
                  <a:lnTo>
                    <a:pt x="115125" y="213715"/>
                  </a:lnTo>
                  <a:close/>
                </a:path>
                <a:path w="152400" h="213995">
                  <a:moveTo>
                    <a:pt x="120383" y="88150"/>
                  </a:moveTo>
                  <a:lnTo>
                    <a:pt x="119062" y="87769"/>
                  </a:lnTo>
                  <a:lnTo>
                    <a:pt x="118059" y="86639"/>
                  </a:lnTo>
                  <a:lnTo>
                    <a:pt x="117894" y="84201"/>
                  </a:lnTo>
                  <a:lnTo>
                    <a:pt x="118300" y="83299"/>
                  </a:lnTo>
                  <a:lnTo>
                    <a:pt x="118960" y="82638"/>
                  </a:lnTo>
                  <a:lnTo>
                    <a:pt x="117868" y="81711"/>
                  </a:lnTo>
                  <a:lnTo>
                    <a:pt x="116420" y="81216"/>
                  </a:lnTo>
                  <a:lnTo>
                    <a:pt x="112166" y="81965"/>
                  </a:lnTo>
                  <a:lnTo>
                    <a:pt x="110337" y="84543"/>
                  </a:lnTo>
                  <a:lnTo>
                    <a:pt x="111302" y="89966"/>
                  </a:lnTo>
                  <a:lnTo>
                    <a:pt x="113919" y="91782"/>
                  </a:lnTo>
                  <a:lnTo>
                    <a:pt x="118440" y="90995"/>
                  </a:lnTo>
                  <a:lnTo>
                    <a:pt x="119761" y="89725"/>
                  </a:lnTo>
                  <a:lnTo>
                    <a:pt x="120383" y="88150"/>
                  </a:lnTo>
                  <a:close/>
                </a:path>
                <a:path w="152400" h="213995">
                  <a:moveTo>
                    <a:pt x="120472" y="64274"/>
                  </a:moveTo>
                  <a:lnTo>
                    <a:pt x="120142" y="63487"/>
                  </a:lnTo>
                  <a:lnTo>
                    <a:pt x="118821" y="62179"/>
                  </a:lnTo>
                  <a:lnTo>
                    <a:pt x="118033" y="61861"/>
                  </a:lnTo>
                  <a:lnTo>
                    <a:pt x="116166" y="61861"/>
                  </a:lnTo>
                  <a:lnTo>
                    <a:pt x="115379" y="62179"/>
                  </a:lnTo>
                  <a:lnTo>
                    <a:pt x="114058" y="63487"/>
                  </a:lnTo>
                  <a:lnTo>
                    <a:pt x="113728" y="64274"/>
                  </a:lnTo>
                  <a:lnTo>
                    <a:pt x="113728" y="66128"/>
                  </a:lnTo>
                  <a:lnTo>
                    <a:pt x="114058" y="66916"/>
                  </a:lnTo>
                  <a:lnTo>
                    <a:pt x="115379" y="68224"/>
                  </a:lnTo>
                  <a:lnTo>
                    <a:pt x="116166" y="68541"/>
                  </a:lnTo>
                  <a:lnTo>
                    <a:pt x="118033" y="68541"/>
                  </a:lnTo>
                  <a:lnTo>
                    <a:pt x="118821" y="68224"/>
                  </a:lnTo>
                  <a:lnTo>
                    <a:pt x="120142" y="66916"/>
                  </a:lnTo>
                  <a:lnTo>
                    <a:pt x="120472" y="66128"/>
                  </a:lnTo>
                  <a:lnTo>
                    <a:pt x="120472" y="64274"/>
                  </a:lnTo>
                  <a:close/>
                </a:path>
                <a:path w="152400" h="213995">
                  <a:moveTo>
                    <a:pt x="121945" y="105397"/>
                  </a:moveTo>
                  <a:lnTo>
                    <a:pt x="121767" y="101701"/>
                  </a:lnTo>
                  <a:lnTo>
                    <a:pt x="120180" y="100279"/>
                  </a:lnTo>
                  <a:lnTo>
                    <a:pt x="117055" y="100444"/>
                  </a:lnTo>
                  <a:lnTo>
                    <a:pt x="116027" y="101206"/>
                  </a:lnTo>
                  <a:lnTo>
                    <a:pt x="115506" y="102260"/>
                  </a:lnTo>
                  <a:lnTo>
                    <a:pt x="116395" y="103022"/>
                  </a:lnTo>
                  <a:lnTo>
                    <a:pt x="117094" y="104013"/>
                  </a:lnTo>
                  <a:lnTo>
                    <a:pt x="117652" y="105791"/>
                  </a:lnTo>
                  <a:lnTo>
                    <a:pt x="117741" y="106934"/>
                  </a:lnTo>
                  <a:lnTo>
                    <a:pt x="118338" y="107073"/>
                  </a:lnTo>
                  <a:lnTo>
                    <a:pt x="120510" y="106972"/>
                  </a:lnTo>
                  <a:lnTo>
                    <a:pt x="121945" y="105397"/>
                  </a:lnTo>
                  <a:close/>
                </a:path>
                <a:path w="152400" h="213995">
                  <a:moveTo>
                    <a:pt x="124371" y="183451"/>
                  </a:moveTo>
                  <a:lnTo>
                    <a:pt x="123888" y="180721"/>
                  </a:lnTo>
                  <a:lnTo>
                    <a:pt x="122135" y="179501"/>
                  </a:lnTo>
                  <a:lnTo>
                    <a:pt x="119849" y="179908"/>
                  </a:lnTo>
                  <a:lnTo>
                    <a:pt x="119062" y="180314"/>
                  </a:lnTo>
                  <a:lnTo>
                    <a:pt x="119519" y="180975"/>
                  </a:lnTo>
                  <a:lnTo>
                    <a:pt x="120091" y="182765"/>
                  </a:lnTo>
                  <a:lnTo>
                    <a:pt x="119849" y="184188"/>
                  </a:lnTo>
                  <a:lnTo>
                    <a:pt x="119164" y="185356"/>
                  </a:lnTo>
                  <a:lnTo>
                    <a:pt x="119862" y="185051"/>
                  </a:lnTo>
                  <a:lnTo>
                    <a:pt x="120611" y="184823"/>
                  </a:lnTo>
                  <a:lnTo>
                    <a:pt x="122199" y="184721"/>
                  </a:lnTo>
                  <a:lnTo>
                    <a:pt x="122948" y="184823"/>
                  </a:lnTo>
                  <a:lnTo>
                    <a:pt x="123659" y="185039"/>
                  </a:lnTo>
                  <a:lnTo>
                    <a:pt x="124142" y="184327"/>
                  </a:lnTo>
                  <a:lnTo>
                    <a:pt x="124371" y="183451"/>
                  </a:lnTo>
                  <a:close/>
                </a:path>
                <a:path w="152400" h="213995">
                  <a:moveTo>
                    <a:pt x="125857" y="135115"/>
                  </a:moveTo>
                  <a:lnTo>
                    <a:pt x="125437" y="133934"/>
                  </a:lnTo>
                  <a:lnTo>
                    <a:pt x="125374" y="133286"/>
                  </a:lnTo>
                  <a:lnTo>
                    <a:pt x="124625" y="132397"/>
                  </a:lnTo>
                  <a:lnTo>
                    <a:pt x="123469" y="131876"/>
                  </a:lnTo>
                  <a:lnTo>
                    <a:pt x="120408" y="132422"/>
                  </a:lnTo>
                  <a:lnTo>
                    <a:pt x="119176" y="134150"/>
                  </a:lnTo>
                  <a:lnTo>
                    <a:pt x="119722" y="137248"/>
                  </a:lnTo>
                  <a:lnTo>
                    <a:pt x="120650" y="138176"/>
                  </a:lnTo>
                  <a:lnTo>
                    <a:pt x="121805" y="138544"/>
                  </a:lnTo>
                  <a:lnTo>
                    <a:pt x="122631" y="138150"/>
                  </a:lnTo>
                  <a:lnTo>
                    <a:pt x="123748" y="137820"/>
                  </a:lnTo>
                  <a:lnTo>
                    <a:pt x="125082" y="137782"/>
                  </a:lnTo>
                  <a:lnTo>
                    <a:pt x="125615" y="137198"/>
                  </a:lnTo>
                  <a:lnTo>
                    <a:pt x="125793" y="136842"/>
                  </a:lnTo>
                  <a:lnTo>
                    <a:pt x="125730" y="135940"/>
                  </a:lnTo>
                  <a:lnTo>
                    <a:pt x="125857" y="135115"/>
                  </a:lnTo>
                  <a:close/>
                </a:path>
                <a:path w="152400" h="213995">
                  <a:moveTo>
                    <a:pt x="127596" y="83616"/>
                  </a:moveTo>
                  <a:lnTo>
                    <a:pt x="127419" y="80035"/>
                  </a:lnTo>
                  <a:lnTo>
                    <a:pt x="125831" y="78613"/>
                  </a:lnTo>
                  <a:lnTo>
                    <a:pt x="122288" y="78790"/>
                  </a:lnTo>
                  <a:lnTo>
                    <a:pt x="121031" y="80098"/>
                  </a:lnTo>
                  <a:lnTo>
                    <a:pt x="120853" y="81699"/>
                  </a:lnTo>
                  <a:lnTo>
                    <a:pt x="121094" y="81635"/>
                  </a:lnTo>
                  <a:lnTo>
                    <a:pt x="122961" y="81508"/>
                  </a:lnTo>
                  <a:lnTo>
                    <a:pt x="124574" y="82892"/>
                  </a:lnTo>
                  <a:lnTo>
                    <a:pt x="124701" y="84747"/>
                  </a:lnTo>
                  <a:lnTo>
                    <a:pt x="124625" y="85318"/>
                  </a:lnTo>
                  <a:lnTo>
                    <a:pt x="126314" y="85064"/>
                  </a:lnTo>
                  <a:lnTo>
                    <a:pt x="127596" y="83616"/>
                  </a:lnTo>
                  <a:close/>
                </a:path>
                <a:path w="152400" h="213995">
                  <a:moveTo>
                    <a:pt x="130848" y="147764"/>
                  </a:moveTo>
                  <a:lnTo>
                    <a:pt x="130822" y="147294"/>
                  </a:lnTo>
                  <a:lnTo>
                    <a:pt x="130644" y="147447"/>
                  </a:lnTo>
                  <a:lnTo>
                    <a:pt x="130314" y="147942"/>
                  </a:lnTo>
                  <a:lnTo>
                    <a:pt x="130454" y="148120"/>
                  </a:lnTo>
                  <a:lnTo>
                    <a:pt x="130644" y="148526"/>
                  </a:lnTo>
                  <a:lnTo>
                    <a:pt x="130771" y="148158"/>
                  </a:lnTo>
                  <a:lnTo>
                    <a:pt x="130848" y="147764"/>
                  </a:lnTo>
                  <a:close/>
                </a:path>
                <a:path w="152400" h="213995">
                  <a:moveTo>
                    <a:pt x="134416" y="103365"/>
                  </a:moveTo>
                  <a:lnTo>
                    <a:pt x="133311" y="104063"/>
                  </a:lnTo>
                  <a:lnTo>
                    <a:pt x="132676" y="105384"/>
                  </a:lnTo>
                  <a:lnTo>
                    <a:pt x="132981" y="107137"/>
                  </a:lnTo>
                  <a:lnTo>
                    <a:pt x="133477" y="107810"/>
                  </a:lnTo>
                  <a:lnTo>
                    <a:pt x="133248" y="107238"/>
                  </a:lnTo>
                  <a:lnTo>
                    <a:pt x="133134" y="105562"/>
                  </a:lnTo>
                  <a:lnTo>
                    <a:pt x="133604" y="104317"/>
                  </a:lnTo>
                  <a:lnTo>
                    <a:pt x="134416" y="103365"/>
                  </a:lnTo>
                  <a:close/>
                </a:path>
                <a:path w="152400" h="213995">
                  <a:moveTo>
                    <a:pt x="139954" y="60794"/>
                  </a:moveTo>
                  <a:lnTo>
                    <a:pt x="139623" y="60007"/>
                  </a:lnTo>
                  <a:lnTo>
                    <a:pt x="138315" y="58699"/>
                  </a:lnTo>
                  <a:lnTo>
                    <a:pt x="137515" y="58369"/>
                  </a:lnTo>
                  <a:lnTo>
                    <a:pt x="135648" y="58369"/>
                  </a:lnTo>
                  <a:lnTo>
                    <a:pt x="134861" y="58699"/>
                  </a:lnTo>
                  <a:lnTo>
                    <a:pt x="133540" y="60007"/>
                  </a:lnTo>
                  <a:lnTo>
                    <a:pt x="133210" y="60794"/>
                  </a:lnTo>
                  <a:lnTo>
                    <a:pt x="133210" y="62636"/>
                  </a:lnTo>
                  <a:lnTo>
                    <a:pt x="133540" y="63423"/>
                  </a:lnTo>
                  <a:lnTo>
                    <a:pt x="134861" y="64731"/>
                  </a:lnTo>
                  <a:lnTo>
                    <a:pt x="135648" y="65062"/>
                  </a:lnTo>
                  <a:lnTo>
                    <a:pt x="137515" y="65062"/>
                  </a:lnTo>
                  <a:lnTo>
                    <a:pt x="138315" y="64731"/>
                  </a:lnTo>
                  <a:lnTo>
                    <a:pt x="139623" y="63423"/>
                  </a:lnTo>
                  <a:lnTo>
                    <a:pt x="139954" y="62636"/>
                  </a:lnTo>
                  <a:lnTo>
                    <a:pt x="139954" y="60794"/>
                  </a:lnTo>
                  <a:close/>
                </a:path>
                <a:path w="152400" h="213995">
                  <a:moveTo>
                    <a:pt x="142519" y="83058"/>
                  </a:moveTo>
                  <a:lnTo>
                    <a:pt x="142189" y="82270"/>
                  </a:lnTo>
                  <a:lnTo>
                    <a:pt x="140868" y="80962"/>
                  </a:lnTo>
                  <a:lnTo>
                    <a:pt x="140068" y="80632"/>
                  </a:lnTo>
                  <a:lnTo>
                    <a:pt x="138214" y="80632"/>
                  </a:lnTo>
                  <a:lnTo>
                    <a:pt x="137414" y="80962"/>
                  </a:lnTo>
                  <a:lnTo>
                    <a:pt x="136105" y="82270"/>
                  </a:lnTo>
                  <a:lnTo>
                    <a:pt x="135775" y="83058"/>
                  </a:lnTo>
                  <a:lnTo>
                    <a:pt x="135775" y="84899"/>
                  </a:lnTo>
                  <a:lnTo>
                    <a:pt x="136105" y="85699"/>
                  </a:lnTo>
                  <a:lnTo>
                    <a:pt x="137414" y="86995"/>
                  </a:lnTo>
                  <a:lnTo>
                    <a:pt x="138214" y="87325"/>
                  </a:lnTo>
                  <a:lnTo>
                    <a:pt x="140068" y="87325"/>
                  </a:lnTo>
                  <a:lnTo>
                    <a:pt x="140868" y="86995"/>
                  </a:lnTo>
                  <a:lnTo>
                    <a:pt x="142189" y="85699"/>
                  </a:lnTo>
                  <a:lnTo>
                    <a:pt x="142519" y="84899"/>
                  </a:lnTo>
                  <a:lnTo>
                    <a:pt x="142519" y="83058"/>
                  </a:lnTo>
                  <a:close/>
                </a:path>
                <a:path w="152400" h="213995">
                  <a:moveTo>
                    <a:pt x="151041" y="151841"/>
                  </a:moveTo>
                  <a:lnTo>
                    <a:pt x="150342" y="151434"/>
                  </a:lnTo>
                  <a:lnTo>
                    <a:pt x="149745" y="150914"/>
                  </a:lnTo>
                  <a:lnTo>
                    <a:pt x="149237" y="150291"/>
                  </a:lnTo>
                  <a:lnTo>
                    <a:pt x="148399" y="149745"/>
                  </a:lnTo>
                  <a:lnTo>
                    <a:pt x="147916" y="149948"/>
                  </a:lnTo>
                  <a:lnTo>
                    <a:pt x="147650" y="149987"/>
                  </a:lnTo>
                  <a:lnTo>
                    <a:pt x="148272" y="151244"/>
                  </a:lnTo>
                  <a:lnTo>
                    <a:pt x="149593" y="152006"/>
                  </a:lnTo>
                  <a:lnTo>
                    <a:pt x="151041" y="151841"/>
                  </a:lnTo>
                  <a:close/>
                </a:path>
                <a:path w="152400" h="213995">
                  <a:moveTo>
                    <a:pt x="152311" y="61341"/>
                  </a:moveTo>
                  <a:lnTo>
                    <a:pt x="151980" y="60553"/>
                  </a:lnTo>
                  <a:lnTo>
                    <a:pt x="150660" y="59245"/>
                  </a:lnTo>
                  <a:lnTo>
                    <a:pt x="149872" y="58928"/>
                  </a:lnTo>
                  <a:lnTo>
                    <a:pt x="148005" y="58928"/>
                  </a:lnTo>
                  <a:lnTo>
                    <a:pt x="147218" y="59245"/>
                  </a:lnTo>
                  <a:lnTo>
                    <a:pt x="145897" y="60553"/>
                  </a:lnTo>
                  <a:lnTo>
                    <a:pt x="145567" y="61341"/>
                  </a:lnTo>
                  <a:lnTo>
                    <a:pt x="145567" y="63195"/>
                  </a:lnTo>
                  <a:lnTo>
                    <a:pt x="145897" y="63982"/>
                  </a:lnTo>
                  <a:lnTo>
                    <a:pt x="147218" y="65290"/>
                  </a:lnTo>
                  <a:lnTo>
                    <a:pt x="148005" y="65608"/>
                  </a:lnTo>
                  <a:lnTo>
                    <a:pt x="149872" y="65608"/>
                  </a:lnTo>
                  <a:lnTo>
                    <a:pt x="150660" y="65290"/>
                  </a:lnTo>
                  <a:lnTo>
                    <a:pt x="151980" y="63982"/>
                  </a:lnTo>
                  <a:lnTo>
                    <a:pt x="152311" y="63195"/>
                  </a:lnTo>
                  <a:lnTo>
                    <a:pt x="152311" y="6134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089978" y="6208254"/>
              <a:ext cx="198120" cy="221615"/>
            </a:xfrm>
            <a:custGeom>
              <a:avLst/>
              <a:gdLst/>
              <a:ahLst/>
              <a:cxnLst/>
              <a:rect l="l" t="t" r="r" b="b"/>
              <a:pathLst>
                <a:path w="198120" h="221614">
                  <a:moveTo>
                    <a:pt x="3911" y="104178"/>
                  </a:moveTo>
                  <a:lnTo>
                    <a:pt x="2971" y="101231"/>
                  </a:lnTo>
                  <a:lnTo>
                    <a:pt x="2120" y="100291"/>
                  </a:lnTo>
                  <a:lnTo>
                    <a:pt x="1079" y="99695"/>
                  </a:lnTo>
                  <a:lnTo>
                    <a:pt x="1841" y="104698"/>
                  </a:lnTo>
                  <a:lnTo>
                    <a:pt x="2311" y="107175"/>
                  </a:lnTo>
                  <a:lnTo>
                    <a:pt x="3403" y="105905"/>
                  </a:lnTo>
                  <a:lnTo>
                    <a:pt x="3911" y="104178"/>
                  </a:lnTo>
                  <a:close/>
                </a:path>
                <a:path w="198120" h="221614">
                  <a:moveTo>
                    <a:pt x="11239" y="79540"/>
                  </a:moveTo>
                  <a:lnTo>
                    <a:pt x="10299" y="76542"/>
                  </a:lnTo>
                  <a:lnTo>
                    <a:pt x="9067" y="74587"/>
                  </a:lnTo>
                  <a:lnTo>
                    <a:pt x="7747" y="73672"/>
                  </a:lnTo>
                  <a:lnTo>
                    <a:pt x="5956" y="73456"/>
                  </a:lnTo>
                  <a:lnTo>
                    <a:pt x="4546" y="73520"/>
                  </a:lnTo>
                  <a:lnTo>
                    <a:pt x="1473" y="74485"/>
                  </a:lnTo>
                  <a:lnTo>
                    <a:pt x="0" y="77279"/>
                  </a:lnTo>
                  <a:lnTo>
                    <a:pt x="1460" y="81889"/>
                  </a:lnTo>
                  <a:lnTo>
                    <a:pt x="3238" y="83197"/>
                  </a:lnTo>
                  <a:lnTo>
                    <a:pt x="5829" y="83413"/>
                  </a:lnTo>
                  <a:lnTo>
                    <a:pt x="6489" y="83362"/>
                  </a:lnTo>
                  <a:lnTo>
                    <a:pt x="9779" y="82334"/>
                  </a:lnTo>
                  <a:lnTo>
                    <a:pt x="11239" y="79540"/>
                  </a:lnTo>
                  <a:close/>
                </a:path>
                <a:path w="198120" h="221614">
                  <a:moveTo>
                    <a:pt x="13233" y="139484"/>
                  </a:moveTo>
                  <a:lnTo>
                    <a:pt x="12852" y="138176"/>
                  </a:lnTo>
                  <a:lnTo>
                    <a:pt x="12420" y="137553"/>
                  </a:lnTo>
                  <a:lnTo>
                    <a:pt x="11277" y="136398"/>
                  </a:lnTo>
                  <a:lnTo>
                    <a:pt x="10909" y="136169"/>
                  </a:lnTo>
                  <a:lnTo>
                    <a:pt x="12357" y="139598"/>
                  </a:lnTo>
                  <a:lnTo>
                    <a:pt x="13169" y="141173"/>
                  </a:lnTo>
                  <a:lnTo>
                    <a:pt x="13233" y="139484"/>
                  </a:lnTo>
                  <a:close/>
                </a:path>
                <a:path w="198120" h="221614">
                  <a:moveTo>
                    <a:pt x="15849" y="51460"/>
                  </a:moveTo>
                  <a:lnTo>
                    <a:pt x="15570" y="49682"/>
                  </a:lnTo>
                  <a:lnTo>
                    <a:pt x="15544" y="49364"/>
                  </a:lnTo>
                  <a:lnTo>
                    <a:pt x="14998" y="47586"/>
                  </a:lnTo>
                  <a:lnTo>
                    <a:pt x="13093" y="46621"/>
                  </a:lnTo>
                  <a:lnTo>
                    <a:pt x="10871" y="47307"/>
                  </a:lnTo>
                  <a:lnTo>
                    <a:pt x="10147" y="47802"/>
                  </a:lnTo>
                  <a:lnTo>
                    <a:pt x="9144" y="48653"/>
                  </a:lnTo>
                  <a:lnTo>
                    <a:pt x="8699" y="50038"/>
                  </a:lnTo>
                  <a:lnTo>
                    <a:pt x="9677" y="53124"/>
                  </a:lnTo>
                  <a:lnTo>
                    <a:pt x="11569" y="54102"/>
                  </a:lnTo>
                  <a:lnTo>
                    <a:pt x="14960" y="53047"/>
                  </a:lnTo>
                  <a:lnTo>
                    <a:pt x="15849" y="51460"/>
                  </a:lnTo>
                  <a:close/>
                </a:path>
                <a:path w="198120" h="221614">
                  <a:moveTo>
                    <a:pt x="16865" y="24320"/>
                  </a:moveTo>
                  <a:lnTo>
                    <a:pt x="16535" y="23520"/>
                  </a:lnTo>
                  <a:lnTo>
                    <a:pt x="15227" y="22225"/>
                  </a:lnTo>
                  <a:lnTo>
                    <a:pt x="14427" y="21894"/>
                  </a:lnTo>
                  <a:lnTo>
                    <a:pt x="12573" y="21894"/>
                  </a:lnTo>
                  <a:lnTo>
                    <a:pt x="11772" y="22225"/>
                  </a:lnTo>
                  <a:lnTo>
                    <a:pt x="10452" y="23520"/>
                  </a:lnTo>
                  <a:lnTo>
                    <a:pt x="10121" y="24320"/>
                  </a:lnTo>
                  <a:lnTo>
                    <a:pt x="10121" y="26162"/>
                  </a:lnTo>
                  <a:lnTo>
                    <a:pt x="10452" y="26949"/>
                  </a:lnTo>
                  <a:lnTo>
                    <a:pt x="11772" y="28257"/>
                  </a:lnTo>
                  <a:lnTo>
                    <a:pt x="12573" y="28587"/>
                  </a:lnTo>
                  <a:lnTo>
                    <a:pt x="14427" y="28587"/>
                  </a:lnTo>
                  <a:lnTo>
                    <a:pt x="15227" y="28257"/>
                  </a:lnTo>
                  <a:lnTo>
                    <a:pt x="16535" y="26949"/>
                  </a:lnTo>
                  <a:lnTo>
                    <a:pt x="16865" y="26162"/>
                  </a:lnTo>
                  <a:lnTo>
                    <a:pt x="16865" y="24320"/>
                  </a:lnTo>
                  <a:close/>
                </a:path>
                <a:path w="198120" h="221614">
                  <a:moveTo>
                    <a:pt x="18072" y="125387"/>
                  </a:moveTo>
                  <a:lnTo>
                    <a:pt x="10820" y="118008"/>
                  </a:lnTo>
                  <a:lnTo>
                    <a:pt x="10147" y="118084"/>
                  </a:lnTo>
                  <a:lnTo>
                    <a:pt x="7747" y="118821"/>
                  </a:lnTo>
                  <a:lnTo>
                    <a:pt x="6464" y="120053"/>
                  </a:lnTo>
                  <a:lnTo>
                    <a:pt x="5778" y="121564"/>
                  </a:lnTo>
                  <a:lnTo>
                    <a:pt x="7353" y="126682"/>
                  </a:lnTo>
                  <a:lnTo>
                    <a:pt x="8242" y="129197"/>
                  </a:lnTo>
                  <a:lnTo>
                    <a:pt x="9639" y="129997"/>
                  </a:lnTo>
                  <a:lnTo>
                    <a:pt x="11328" y="130263"/>
                  </a:lnTo>
                  <a:lnTo>
                    <a:pt x="16294" y="128752"/>
                  </a:lnTo>
                  <a:lnTo>
                    <a:pt x="18072" y="125387"/>
                  </a:lnTo>
                  <a:close/>
                </a:path>
                <a:path w="198120" h="221614">
                  <a:moveTo>
                    <a:pt x="25450" y="115989"/>
                  </a:moveTo>
                  <a:lnTo>
                    <a:pt x="24257" y="111874"/>
                  </a:lnTo>
                  <a:lnTo>
                    <a:pt x="23190" y="110820"/>
                  </a:lnTo>
                  <a:lnTo>
                    <a:pt x="20840" y="109766"/>
                  </a:lnTo>
                  <a:lnTo>
                    <a:pt x="19646" y="109601"/>
                  </a:lnTo>
                  <a:lnTo>
                    <a:pt x="16370" y="110553"/>
                  </a:lnTo>
                  <a:lnTo>
                    <a:pt x="15024" y="112369"/>
                  </a:lnTo>
                  <a:lnTo>
                    <a:pt x="14884" y="114401"/>
                  </a:lnTo>
                  <a:lnTo>
                    <a:pt x="15405" y="113360"/>
                  </a:lnTo>
                  <a:lnTo>
                    <a:pt x="16395" y="112572"/>
                  </a:lnTo>
                  <a:lnTo>
                    <a:pt x="19507" y="112369"/>
                  </a:lnTo>
                  <a:lnTo>
                    <a:pt x="21120" y="113753"/>
                  </a:lnTo>
                  <a:lnTo>
                    <a:pt x="21374" y="117449"/>
                  </a:lnTo>
                  <a:lnTo>
                    <a:pt x="19977" y="119037"/>
                  </a:lnTo>
                  <a:lnTo>
                    <a:pt x="17868" y="119189"/>
                  </a:lnTo>
                  <a:lnTo>
                    <a:pt x="17411" y="119075"/>
                  </a:lnTo>
                  <a:lnTo>
                    <a:pt x="17830" y="119303"/>
                  </a:lnTo>
                  <a:lnTo>
                    <a:pt x="19570" y="119710"/>
                  </a:lnTo>
                  <a:lnTo>
                    <a:pt x="20408" y="119773"/>
                  </a:lnTo>
                  <a:lnTo>
                    <a:pt x="23926" y="118745"/>
                  </a:lnTo>
                  <a:lnTo>
                    <a:pt x="25450" y="115989"/>
                  </a:lnTo>
                  <a:close/>
                </a:path>
                <a:path w="198120" h="221614">
                  <a:moveTo>
                    <a:pt x="32588" y="88950"/>
                  </a:moveTo>
                  <a:lnTo>
                    <a:pt x="31508" y="85293"/>
                  </a:lnTo>
                  <a:lnTo>
                    <a:pt x="28727" y="83781"/>
                  </a:lnTo>
                  <a:lnTo>
                    <a:pt x="24345" y="85039"/>
                  </a:lnTo>
                  <a:lnTo>
                    <a:pt x="23177" y="86398"/>
                  </a:lnTo>
                  <a:lnTo>
                    <a:pt x="22542" y="88620"/>
                  </a:lnTo>
                  <a:lnTo>
                    <a:pt x="22491" y="89255"/>
                  </a:lnTo>
                  <a:lnTo>
                    <a:pt x="22567" y="89928"/>
                  </a:lnTo>
                  <a:lnTo>
                    <a:pt x="22606" y="90195"/>
                  </a:lnTo>
                  <a:lnTo>
                    <a:pt x="22567" y="90462"/>
                  </a:lnTo>
                  <a:lnTo>
                    <a:pt x="23139" y="92443"/>
                  </a:lnTo>
                  <a:lnTo>
                    <a:pt x="22555" y="90449"/>
                  </a:lnTo>
                  <a:lnTo>
                    <a:pt x="22567" y="89928"/>
                  </a:lnTo>
                  <a:lnTo>
                    <a:pt x="21297" y="89408"/>
                  </a:lnTo>
                  <a:lnTo>
                    <a:pt x="19875" y="89293"/>
                  </a:lnTo>
                  <a:lnTo>
                    <a:pt x="15278" y="90728"/>
                  </a:lnTo>
                  <a:lnTo>
                    <a:pt x="13500" y="94107"/>
                  </a:lnTo>
                  <a:lnTo>
                    <a:pt x="15303" y="99771"/>
                  </a:lnTo>
                  <a:lnTo>
                    <a:pt x="17589" y="101371"/>
                  </a:lnTo>
                  <a:lnTo>
                    <a:pt x="20916" y="101422"/>
                  </a:lnTo>
                  <a:lnTo>
                    <a:pt x="22110" y="101206"/>
                  </a:lnTo>
                  <a:lnTo>
                    <a:pt x="25171" y="100241"/>
                  </a:lnTo>
                  <a:lnTo>
                    <a:pt x="26898" y="97091"/>
                  </a:lnTo>
                  <a:lnTo>
                    <a:pt x="26149" y="94056"/>
                  </a:lnTo>
                  <a:lnTo>
                    <a:pt x="27025" y="94284"/>
                  </a:lnTo>
                  <a:lnTo>
                    <a:pt x="27940" y="94386"/>
                  </a:lnTo>
                  <a:lnTo>
                    <a:pt x="30505" y="93649"/>
                  </a:lnTo>
                  <a:lnTo>
                    <a:pt x="31623" y="92379"/>
                  </a:lnTo>
                  <a:lnTo>
                    <a:pt x="32448" y="89966"/>
                  </a:lnTo>
                  <a:lnTo>
                    <a:pt x="32588" y="88950"/>
                  </a:lnTo>
                  <a:close/>
                </a:path>
                <a:path w="198120" h="221614">
                  <a:moveTo>
                    <a:pt x="33743" y="163283"/>
                  </a:moveTo>
                  <a:lnTo>
                    <a:pt x="33147" y="162242"/>
                  </a:lnTo>
                  <a:lnTo>
                    <a:pt x="32981" y="161658"/>
                  </a:lnTo>
                  <a:lnTo>
                    <a:pt x="32385" y="162217"/>
                  </a:lnTo>
                  <a:lnTo>
                    <a:pt x="31597" y="162572"/>
                  </a:lnTo>
                  <a:lnTo>
                    <a:pt x="30530" y="162598"/>
                  </a:lnTo>
                  <a:lnTo>
                    <a:pt x="30353" y="162521"/>
                  </a:lnTo>
                  <a:lnTo>
                    <a:pt x="30149" y="162572"/>
                  </a:lnTo>
                  <a:lnTo>
                    <a:pt x="31242" y="163144"/>
                  </a:lnTo>
                  <a:lnTo>
                    <a:pt x="32473" y="163385"/>
                  </a:lnTo>
                  <a:lnTo>
                    <a:pt x="33743" y="163283"/>
                  </a:lnTo>
                  <a:close/>
                </a:path>
                <a:path w="198120" h="221614">
                  <a:moveTo>
                    <a:pt x="38531" y="62268"/>
                  </a:moveTo>
                  <a:lnTo>
                    <a:pt x="37922" y="60159"/>
                  </a:lnTo>
                  <a:lnTo>
                    <a:pt x="36766" y="58420"/>
                  </a:lnTo>
                  <a:lnTo>
                    <a:pt x="35293" y="57797"/>
                  </a:lnTo>
                  <a:lnTo>
                    <a:pt x="33439" y="58331"/>
                  </a:lnTo>
                  <a:lnTo>
                    <a:pt x="31686" y="59575"/>
                  </a:lnTo>
                  <a:lnTo>
                    <a:pt x="31140" y="60985"/>
                  </a:lnTo>
                  <a:lnTo>
                    <a:pt x="31699" y="62903"/>
                  </a:lnTo>
                  <a:lnTo>
                    <a:pt x="31991" y="63334"/>
                  </a:lnTo>
                  <a:lnTo>
                    <a:pt x="33096" y="64490"/>
                  </a:lnTo>
                  <a:lnTo>
                    <a:pt x="34188" y="64858"/>
                  </a:lnTo>
                  <a:lnTo>
                    <a:pt x="35445" y="64655"/>
                  </a:lnTo>
                  <a:lnTo>
                    <a:pt x="35725" y="64643"/>
                  </a:lnTo>
                  <a:lnTo>
                    <a:pt x="37503" y="64135"/>
                  </a:lnTo>
                  <a:lnTo>
                    <a:pt x="38531" y="62268"/>
                  </a:lnTo>
                  <a:close/>
                </a:path>
                <a:path w="198120" h="221614">
                  <a:moveTo>
                    <a:pt x="39039" y="153885"/>
                  </a:moveTo>
                  <a:lnTo>
                    <a:pt x="37630" y="151066"/>
                  </a:lnTo>
                  <a:lnTo>
                    <a:pt x="34340" y="149593"/>
                  </a:lnTo>
                  <a:lnTo>
                    <a:pt x="30124" y="150914"/>
                  </a:lnTo>
                  <a:lnTo>
                    <a:pt x="29210" y="151511"/>
                  </a:lnTo>
                  <a:lnTo>
                    <a:pt x="27660" y="153111"/>
                  </a:lnTo>
                  <a:lnTo>
                    <a:pt x="27076" y="154152"/>
                  </a:lnTo>
                  <a:lnTo>
                    <a:pt x="26809" y="155282"/>
                  </a:lnTo>
                  <a:lnTo>
                    <a:pt x="27508" y="155600"/>
                  </a:lnTo>
                  <a:lnTo>
                    <a:pt x="28143" y="156057"/>
                  </a:lnTo>
                  <a:lnTo>
                    <a:pt x="28689" y="156616"/>
                  </a:lnTo>
                  <a:lnTo>
                    <a:pt x="29235" y="156210"/>
                  </a:lnTo>
                  <a:lnTo>
                    <a:pt x="29870" y="155917"/>
                  </a:lnTo>
                  <a:lnTo>
                    <a:pt x="31762" y="155879"/>
                  </a:lnTo>
                  <a:lnTo>
                    <a:pt x="32740" y="156476"/>
                  </a:lnTo>
                  <a:lnTo>
                    <a:pt x="33375" y="157353"/>
                  </a:lnTo>
                  <a:lnTo>
                    <a:pt x="34302" y="155422"/>
                  </a:lnTo>
                  <a:lnTo>
                    <a:pt x="36207" y="154025"/>
                  </a:lnTo>
                  <a:lnTo>
                    <a:pt x="39039" y="153885"/>
                  </a:lnTo>
                  <a:close/>
                </a:path>
                <a:path w="198120" h="221614">
                  <a:moveTo>
                    <a:pt x="39966" y="37541"/>
                  </a:moveTo>
                  <a:lnTo>
                    <a:pt x="39725" y="35407"/>
                  </a:lnTo>
                  <a:lnTo>
                    <a:pt x="39446" y="34455"/>
                  </a:lnTo>
                  <a:lnTo>
                    <a:pt x="38773" y="33756"/>
                  </a:lnTo>
                  <a:lnTo>
                    <a:pt x="37223" y="33007"/>
                  </a:lnTo>
                  <a:lnTo>
                    <a:pt x="37947" y="33350"/>
                  </a:lnTo>
                  <a:lnTo>
                    <a:pt x="37109" y="32727"/>
                  </a:lnTo>
                  <a:lnTo>
                    <a:pt x="36017" y="32435"/>
                  </a:lnTo>
                  <a:lnTo>
                    <a:pt x="33159" y="33324"/>
                  </a:lnTo>
                  <a:lnTo>
                    <a:pt x="32169" y="35204"/>
                  </a:lnTo>
                  <a:lnTo>
                    <a:pt x="32994" y="37807"/>
                  </a:lnTo>
                  <a:lnTo>
                    <a:pt x="33578" y="38442"/>
                  </a:lnTo>
                  <a:lnTo>
                    <a:pt x="34404" y="38912"/>
                  </a:lnTo>
                  <a:lnTo>
                    <a:pt x="35318" y="39585"/>
                  </a:lnTo>
                  <a:lnTo>
                    <a:pt x="36372" y="39865"/>
                  </a:lnTo>
                  <a:lnTo>
                    <a:pt x="39039" y="39090"/>
                  </a:lnTo>
                  <a:lnTo>
                    <a:pt x="39966" y="37541"/>
                  </a:lnTo>
                  <a:close/>
                </a:path>
                <a:path w="198120" h="221614">
                  <a:moveTo>
                    <a:pt x="47345" y="184734"/>
                  </a:moveTo>
                  <a:lnTo>
                    <a:pt x="46888" y="182727"/>
                  </a:lnTo>
                  <a:lnTo>
                    <a:pt x="46050" y="180111"/>
                  </a:lnTo>
                  <a:lnTo>
                    <a:pt x="43230" y="178650"/>
                  </a:lnTo>
                  <a:lnTo>
                    <a:pt x="40398" y="179539"/>
                  </a:lnTo>
                  <a:lnTo>
                    <a:pt x="39154" y="180174"/>
                  </a:lnTo>
                  <a:lnTo>
                    <a:pt x="38798" y="180479"/>
                  </a:lnTo>
                  <a:lnTo>
                    <a:pt x="41008" y="182943"/>
                  </a:lnTo>
                  <a:lnTo>
                    <a:pt x="43307" y="185318"/>
                  </a:lnTo>
                  <a:lnTo>
                    <a:pt x="45669" y="187617"/>
                  </a:lnTo>
                  <a:lnTo>
                    <a:pt x="46824" y="186423"/>
                  </a:lnTo>
                  <a:lnTo>
                    <a:pt x="47345" y="184734"/>
                  </a:lnTo>
                  <a:close/>
                </a:path>
                <a:path w="198120" h="221614">
                  <a:moveTo>
                    <a:pt x="54762" y="99060"/>
                  </a:moveTo>
                  <a:lnTo>
                    <a:pt x="53479" y="94996"/>
                  </a:lnTo>
                  <a:lnTo>
                    <a:pt x="51981" y="93560"/>
                  </a:lnTo>
                  <a:lnTo>
                    <a:pt x="48844" y="92354"/>
                  </a:lnTo>
                  <a:lnTo>
                    <a:pt x="47332" y="92252"/>
                  </a:lnTo>
                  <a:lnTo>
                    <a:pt x="42456" y="93776"/>
                  </a:lnTo>
                  <a:lnTo>
                    <a:pt x="40551" y="97332"/>
                  </a:lnTo>
                  <a:lnTo>
                    <a:pt x="41529" y="100711"/>
                  </a:lnTo>
                  <a:lnTo>
                    <a:pt x="44234" y="100609"/>
                  </a:lnTo>
                  <a:lnTo>
                    <a:pt x="46774" y="102311"/>
                  </a:lnTo>
                  <a:lnTo>
                    <a:pt x="47650" y="105422"/>
                  </a:lnTo>
                  <a:lnTo>
                    <a:pt x="48361" y="105448"/>
                  </a:lnTo>
                  <a:lnTo>
                    <a:pt x="49085" y="105371"/>
                  </a:lnTo>
                  <a:lnTo>
                    <a:pt x="51168" y="104724"/>
                  </a:lnTo>
                  <a:lnTo>
                    <a:pt x="52285" y="103886"/>
                  </a:lnTo>
                  <a:lnTo>
                    <a:pt x="54305" y="101219"/>
                  </a:lnTo>
                  <a:lnTo>
                    <a:pt x="54762" y="99060"/>
                  </a:lnTo>
                  <a:close/>
                </a:path>
                <a:path w="198120" h="221614">
                  <a:moveTo>
                    <a:pt x="60858" y="133654"/>
                  </a:moveTo>
                  <a:lnTo>
                    <a:pt x="59588" y="133553"/>
                  </a:lnTo>
                  <a:lnTo>
                    <a:pt x="58813" y="133604"/>
                  </a:lnTo>
                  <a:lnTo>
                    <a:pt x="57696" y="133959"/>
                  </a:lnTo>
                  <a:lnTo>
                    <a:pt x="57912" y="134442"/>
                  </a:lnTo>
                  <a:lnTo>
                    <a:pt x="58153" y="135521"/>
                  </a:lnTo>
                  <a:lnTo>
                    <a:pt x="58661" y="134505"/>
                  </a:lnTo>
                  <a:lnTo>
                    <a:pt x="59639" y="133756"/>
                  </a:lnTo>
                  <a:lnTo>
                    <a:pt x="60858" y="133654"/>
                  </a:lnTo>
                  <a:close/>
                </a:path>
                <a:path w="198120" h="221614">
                  <a:moveTo>
                    <a:pt x="62077" y="46621"/>
                  </a:moveTo>
                  <a:lnTo>
                    <a:pt x="61747" y="45834"/>
                  </a:lnTo>
                  <a:lnTo>
                    <a:pt x="60426" y="44526"/>
                  </a:lnTo>
                  <a:lnTo>
                    <a:pt x="59639" y="44208"/>
                  </a:lnTo>
                  <a:lnTo>
                    <a:pt x="57772" y="44208"/>
                  </a:lnTo>
                  <a:lnTo>
                    <a:pt x="56984" y="44526"/>
                  </a:lnTo>
                  <a:lnTo>
                    <a:pt x="55664" y="45834"/>
                  </a:lnTo>
                  <a:lnTo>
                    <a:pt x="55333" y="46621"/>
                  </a:lnTo>
                  <a:lnTo>
                    <a:pt x="55333" y="48475"/>
                  </a:lnTo>
                  <a:lnTo>
                    <a:pt x="55664" y="49263"/>
                  </a:lnTo>
                  <a:lnTo>
                    <a:pt x="56984" y="50571"/>
                  </a:lnTo>
                  <a:lnTo>
                    <a:pt x="57772" y="50888"/>
                  </a:lnTo>
                  <a:lnTo>
                    <a:pt x="59639" y="50888"/>
                  </a:lnTo>
                  <a:lnTo>
                    <a:pt x="60426" y="50571"/>
                  </a:lnTo>
                  <a:lnTo>
                    <a:pt x="61747" y="49263"/>
                  </a:lnTo>
                  <a:lnTo>
                    <a:pt x="62077" y="48475"/>
                  </a:lnTo>
                  <a:lnTo>
                    <a:pt x="62077" y="46621"/>
                  </a:lnTo>
                  <a:close/>
                </a:path>
                <a:path w="198120" h="221614">
                  <a:moveTo>
                    <a:pt x="63677" y="76187"/>
                  </a:moveTo>
                  <a:lnTo>
                    <a:pt x="63601" y="75412"/>
                  </a:lnTo>
                  <a:lnTo>
                    <a:pt x="62661" y="72415"/>
                  </a:lnTo>
                  <a:lnTo>
                    <a:pt x="60769" y="70904"/>
                  </a:lnTo>
                  <a:lnTo>
                    <a:pt x="57683" y="70383"/>
                  </a:lnTo>
                  <a:lnTo>
                    <a:pt x="56718" y="70408"/>
                  </a:lnTo>
                  <a:lnTo>
                    <a:pt x="55372" y="70891"/>
                  </a:lnTo>
                  <a:lnTo>
                    <a:pt x="56146" y="73533"/>
                  </a:lnTo>
                  <a:lnTo>
                    <a:pt x="54584" y="68249"/>
                  </a:lnTo>
                  <a:lnTo>
                    <a:pt x="51803" y="66725"/>
                  </a:lnTo>
                  <a:lnTo>
                    <a:pt x="46482" y="68262"/>
                  </a:lnTo>
                  <a:lnTo>
                    <a:pt x="44958" y="71031"/>
                  </a:lnTo>
                  <a:lnTo>
                    <a:pt x="46088" y="74917"/>
                  </a:lnTo>
                  <a:lnTo>
                    <a:pt x="46926" y="75882"/>
                  </a:lnTo>
                  <a:lnTo>
                    <a:pt x="47955" y="76504"/>
                  </a:lnTo>
                  <a:lnTo>
                    <a:pt x="48666" y="76530"/>
                  </a:lnTo>
                  <a:lnTo>
                    <a:pt x="49301" y="76784"/>
                  </a:lnTo>
                  <a:lnTo>
                    <a:pt x="49834" y="77190"/>
                  </a:lnTo>
                  <a:lnTo>
                    <a:pt x="50393" y="77279"/>
                  </a:lnTo>
                  <a:lnTo>
                    <a:pt x="51562" y="77101"/>
                  </a:lnTo>
                  <a:lnTo>
                    <a:pt x="51701" y="77076"/>
                  </a:lnTo>
                  <a:lnTo>
                    <a:pt x="51943" y="77076"/>
                  </a:lnTo>
                  <a:lnTo>
                    <a:pt x="51816" y="77101"/>
                  </a:lnTo>
                  <a:lnTo>
                    <a:pt x="51562" y="77101"/>
                  </a:lnTo>
                  <a:lnTo>
                    <a:pt x="51803" y="78244"/>
                  </a:lnTo>
                  <a:lnTo>
                    <a:pt x="52806" y="81419"/>
                  </a:lnTo>
                  <a:lnTo>
                    <a:pt x="56210" y="83172"/>
                  </a:lnTo>
                  <a:lnTo>
                    <a:pt x="61823" y="81419"/>
                  </a:lnTo>
                  <a:lnTo>
                    <a:pt x="63423" y="79298"/>
                  </a:lnTo>
                  <a:lnTo>
                    <a:pt x="63677" y="76187"/>
                  </a:lnTo>
                  <a:close/>
                </a:path>
                <a:path w="198120" h="221614">
                  <a:moveTo>
                    <a:pt x="64490" y="2425"/>
                  </a:moveTo>
                  <a:lnTo>
                    <a:pt x="64160" y="1638"/>
                  </a:lnTo>
                  <a:lnTo>
                    <a:pt x="62839" y="330"/>
                  </a:lnTo>
                  <a:lnTo>
                    <a:pt x="62039" y="0"/>
                  </a:lnTo>
                  <a:lnTo>
                    <a:pt x="60185" y="0"/>
                  </a:lnTo>
                  <a:lnTo>
                    <a:pt x="59385" y="330"/>
                  </a:lnTo>
                  <a:lnTo>
                    <a:pt x="58077" y="1638"/>
                  </a:lnTo>
                  <a:lnTo>
                    <a:pt x="57746" y="2425"/>
                  </a:lnTo>
                  <a:lnTo>
                    <a:pt x="57746" y="4267"/>
                  </a:lnTo>
                  <a:lnTo>
                    <a:pt x="58077" y="5067"/>
                  </a:lnTo>
                  <a:lnTo>
                    <a:pt x="59385" y="6362"/>
                  </a:lnTo>
                  <a:lnTo>
                    <a:pt x="60185" y="6692"/>
                  </a:lnTo>
                  <a:lnTo>
                    <a:pt x="62039" y="6692"/>
                  </a:lnTo>
                  <a:lnTo>
                    <a:pt x="62839" y="6362"/>
                  </a:lnTo>
                  <a:lnTo>
                    <a:pt x="64160" y="5067"/>
                  </a:lnTo>
                  <a:lnTo>
                    <a:pt x="64490" y="4267"/>
                  </a:lnTo>
                  <a:lnTo>
                    <a:pt x="64490" y="2425"/>
                  </a:lnTo>
                  <a:close/>
                </a:path>
                <a:path w="198120" h="221614">
                  <a:moveTo>
                    <a:pt x="66446" y="141389"/>
                  </a:moveTo>
                  <a:lnTo>
                    <a:pt x="66357" y="138836"/>
                  </a:lnTo>
                  <a:lnTo>
                    <a:pt x="65747" y="136728"/>
                  </a:lnTo>
                  <a:lnTo>
                    <a:pt x="64757" y="135509"/>
                  </a:lnTo>
                  <a:lnTo>
                    <a:pt x="63512" y="134683"/>
                  </a:lnTo>
                  <a:lnTo>
                    <a:pt x="64046" y="135242"/>
                  </a:lnTo>
                  <a:lnTo>
                    <a:pt x="64427" y="135940"/>
                  </a:lnTo>
                  <a:lnTo>
                    <a:pt x="64604" y="138595"/>
                  </a:lnTo>
                  <a:lnTo>
                    <a:pt x="63207" y="140195"/>
                  </a:lnTo>
                  <a:lnTo>
                    <a:pt x="59817" y="140423"/>
                  </a:lnTo>
                  <a:lnTo>
                    <a:pt x="58508" y="139471"/>
                  </a:lnTo>
                  <a:lnTo>
                    <a:pt x="58000" y="138099"/>
                  </a:lnTo>
                  <a:lnTo>
                    <a:pt x="57416" y="140131"/>
                  </a:lnTo>
                  <a:lnTo>
                    <a:pt x="55816" y="141732"/>
                  </a:lnTo>
                  <a:lnTo>
                    <a:pt x="53721" y="142278"/>
                  </a:lnTo>
                  <a:lnTo>
                    <a:pt x="53848" y="142595"/>
                  </a:lnTo>
                  <a:lnTo>
                    <a:pt x="54914" y="142938"/>
                  </a:lnTo>
                  <a:lnTo>
                    <a:pt x="55803" y="143738"/>
                  </a:lnTo>
                  <a:lnTo>
                    <a:pt x="56146" y="145072"/>
                  </a:lnTo>
                  <a:lnTo>
                    <a:pt x="56121" y="145389"/>
                  </a:lnTo>
                  <a:lnTo>
                    <a:pt x="57010" y="146011"/>
                  </a:lnTo>
                  <a:lnTo>
                    <a:pt x="58026" y="146431"/>
                  </a:lnTo>
                  <a:lnTo>
                    <a:pt x="59969" y="146659"/>
                  </a:lnTo>
                  <a:lnTo>
                    <a:pt x="60845" y="146596"/>
                  </a:lnTo>
                  <a:lnTo>
                    <a:pt x="62433" y="146138"/>
                  </a:lnTo>
                  <a:lnTo>
                    <a:pt x="64236" y="144983"/>
                  </a:lnTo>
                  <a:lnTo>
                    <a:pt x="64744" y="144475"/>
                  </a:lnTo>
                  <a:lnTo>
                    <a:pt x="66001" y="142773"/>
                  </a:lnTo>
                  <a:lnTo>
                    <a:pt x="66446" y="141389"/>
                  </a:lnTo>
                  <a:close/>
                </a:path>
                <a:path w="198120" h="221614">
                  <a:moveTo>
                    <a:pt x="66751" y="195554"/>
                  </a:moveTo>
                  <a:lnTo>
                    <a:pt x="65671" y="191858"/>
                  </a:lnTo>
                  <a:lnTo>
                    <a:pt x="62877" y="190347"/>
                  </a:lnTo>
                  <a:lnTo>
                    <a:pt x="59029" y="191465"/>
                  </a:lnTo>
                  <a:lnTo>
                    <a:pt x="58115" y="192239"/>
                  </a:lnTo>
                  <a:lnTo>
                    <a:pt x="57480" y="193192"/>
                  </a:lnTo>
                  <a:lnTo>
                    <a:pt x="57886" y="193890"/>
                  </a:lnTo>
                  <a:lnTo>
                    <a:pt x="58178" y="194665"/>
                  </a:lnTo>
                  <a:lnTo>
                    <a:pt x="58191" y="195643"/>
                  </a:lnTo>
                  <a:lnTo>
                    <a:pt x="58140" y="195846"/>
                  </a:lnTo>
                  <a:lnTo>
                    <a:pt x="58483" y="196684"/>
                  </a:lnTo>
                  <a:lnTo>
                    <a:pt x="58547" y="197675"/>
                  </a:lnTo>
                  <a:lnTo>
                    <a:pt x="58254" y="198602"/>
                  </a:lnTo>
                  <a:lnTo>
                    <a:pt x="61125" y="200837"/>
                  </a:lnTo>
                  <a:lnTo>
                    <a:pt x="61747" y="200901"/>
                  </a:lnTo>
                  <a:lnTo>
                    <a:pt x="62382" y="200863"/>
                  </a:lnTo>
                  <a:lnTo>
                    <a:pt x="63169" y="200621"/>
                  </a:lnTo>
                  <a:lnTo>
                    <a:pt x="63639" y="199161"/>
                  </a:lnTo>
                  <a:lnTo>
                    <a:pt x="64808" y="198069"/>
                  </a:lnTo>
                  <a:lnTo>
                    <a:pt x="66268" y="197548"/>
                  </a:lnTo>
                  <a:lnTo>
                    <a:pt x="66611" y="196596"/>
                  </a:lnTo>
                  <a:lnTo>
                    <a:pt x="66751" y="195554"/>
                  </a:lnTo>
                  <a:close/>
                </a:path>
                <a:path w="198120" h="221614">
                  <a:moveTo>
                    <a:pt x="69164" y="164045"/>
                  </a:moveTo>
                  <a:lnTo>
                    <a:pt x="68973" y="162255"/>
                  </a:lnTo>
                  <a:lnTo>
                    <a:pt x="67322" y="161531"/>
                  </a:lnTo>
                  <a:lnTo>
                    <a:pt x="66090" y="159994"/>
                  </a:lnTo>
                  <a:lnTo>
                    <a:pt x="65951" y="157873"/>
                  </a:lnTo>
                  <a:lnTo>
                    <a:pt x="66040" y="157492"/>
                  </a:lnTo>
                  <a:lnTo>
                    <a:pt x="64973" y="156870"/>
                  </a:lnTo>
                  <a:lnTo>
                    <a:pt x="63258" y="156337"/>
                  </a:lnTo>
                  <a:lnTo>
                    <a:pt x="62039" y="156311"/>
                  </a:lnTo>
                  <a:lnTo>
                    <a:pt x="60464" y="156692"/>
                  </a:lnTo>
                  <a:lnTo>
                    <a:pt x="57861" y="157505"/>
                  </a:lnTo>
                  <a:lnTo>
                    <a:pt x="56134" y="159778"/>
                  </a:lnTo>
                  <a:lnTo>
                    <a:pt x="55892" y="162306"/>
                  </a:lnTo>
                  <a:lnTo>
                    <a:pt x="54546" y="161734"/>
                  </a:lnTo>
                  <a:lnTo>
                    <a:pt x="52997" y="161569"/>
                  </a:lnTo>
                  <a:lnTo>
                    <a:pt x="47993" y="163029"/>
                  </a:lnTo>
                  <a:lnTo>
                    <a:pt x="45974" y="166649"/>
                  </a:lnTo>
                  <a:lnTo>
                    <a:pt x="47523" y="171907"/>
                  </a:lnTo>
                  <a:lnTo>
                    <a:pt x="48768" y="173291"/>
                  </a:lnTo>
                  <a:lnTo>
                    <a:pt x="50317" y="174078"/>
                  </a:lnTo>
                  <a:lnTo>
                    <a:pt x="50126" y="173558"/>
                  </a:lnTo>
                  <a:lnTo>
                    <a:pt x="49987" y="171564"/>
                  </a:lnTo>
                  <a:lnTo>
                    <a:pt x="51181" y="170129"/>
                  </a:lnTo>
                  <a:lnTo>
                    <a:pt x="52819" y="169811"/>
                  </a:lnTo>
                  <a:lnTo>
                    <a:pt x="52717" y="168897"/>
                  </a:lnTo>
                  <a:lnTo>
                    <a:pt x="52666" y="166116"/>
                  </a:lnTo>
                  <a:lnTo>
                    <a:pt x="54521" y="163753"/>
                  </a:lnTo>
                  <a:lnTo>
                    <a:pt x="57073" y="162966"/>
                  </a:lnTo>
                  <a:lnTo>
                    <a:pt x="56883" y="162852"/>
                  </a:lnTo>
                  <a:lnTo>
                    <a:pt x="57073" y="162953"/>
                  </a:lnTo>
                  <a:lnTo>
                    <a:pt x="58191" y="162661"/>
                  </a:lnTo>
                  <a:lnTo>
                    <a:pt x="61620" y="162598"/>
                  </a:lnTo>
                  <a:lnTo>
                    <a:pt x="63995" y="164439"/>
                  </a:lnTo>
                  <a:lnTo>
                    <a:pt x="64795" y="166992"/>
                  </a:lnTo>
                  <a:lnTo>
                    <a:pt x="66027" y="166852"/>
                  </a:lnTo>
                  <a:lnTo>
                    <a:pt x="67424" y="167132"/>
                  </a:lnTo>
                  <a:lnTo>
                    <a:pt x="68567" y="165798"/>
                  </a:lnTo>
                  <a:lnTo>
                    <a:pt x="69164" y="164045"/>
                  </a:lnTo>
                  <a:close/>
                </a:path>
                <a:path w="198120" h="221614">
                  <a:moveTo>
                    <a:pt x="79349" y="64516"/>
                  </a:moveTo>
                  <a:lnTo>
                    <a:pt x="78422" y="61353"/>
                  </a:lnTo>
                  <a:lnTo>
                    <a:pt x="75641" y="59842"/>
                  </a:lnTo>
                  <a:lnTo>
                    <a:pt x="72174" y="60845"/>
                  </a:lnTo>
                  <a:lnTo>
                    <a:pt x="71513" y="61302"/>
                  </a:lnTo>
                  <a:lnTo>
                    <a:pt x="70942" y="61849"/>
                  </a:lnTo>
                  <a:lnTo>
                    <a:pt x="72542" y="62001"/>
                  </a:lnTo>
                  <a:lnTo>
                    <a:pt x="73863" y="63233"/>
                  </a:lnTo>
                  <a:lnTo>
                    <a:pt x="74117" y="66725"/>
                  </a:lnTo>
                  <a:lnTo>
                    <a:pt x="72707" y="68313"/>
                  </a:lnTo>
                  <a:lnTo>
                    <a:pt x="70700" y="68453"/>
                  </a:lnTo>
                  <a:lnTo>
                    <a:pt x="70408" y="68389"/>
                  </a:lnTo>
                  <a:lnTo>
                    <a:pt x="70751" y="68834"/>
                  </a:lnTo>
                  <a:lnTo>
                    <a:pt x="72834" y="70281"/>
                  </a:lnTo>
                  <a:lnTo>
                    <a:pt x="74307" y="70599"/>
                  </a:lnTo>
                  <a:lnTo>
                    <a:pt x="77914" y="69557"/>
                  </a:lnTo>
                  <a:lnTo>
                    <a:pt x="79260" y="67652"/>
                  </a:lnTo>
                  <a:lnTo>
                    <a:pt x="79349" y="64516"/>
                  </a:lnTo>
                  <a:close/>
                </a:path>
                <a:path w="198120" h="221614">
                  <a:moveTo>
                    <a:pt x="81089" y="189369"/>
                  </a:moveTo>
                  <a:lnTo>
                    <a:pt x="80962" y="188696"/>
                  </a:lnTo>
                  <a:lnTo>
                    <a:pt x="80187" y="188099"/>
                  </a:lnTo>
                  <a:lnTo>
                    <a:pt x="79565" y="187363"/>
                  </a:lnTo>
                  <a:lnTo>
                    <a:pt x="79121" y="186486"/>
                  </a:lnTo>
                  <a:lnTo>
                    <a:pt x="78257" y="186004"/>
                  </a:lnTo>
                  <a:lnTo>
                    <a:pt x="77533" y="185293"/>
                  </a:lnTo>
                  <a:lnTo>
                    <a:pt x="76987" y="184454"/>
                  </a:lnTo>
                  <a:lnTo>
                    <a:pt x="76187" y="184302"/>
                  </a:lnTo>
                  <a:lnTo>
                    <a:pt x="75374" y="184277"/>
                  </a:lnTo>
                  <a:lnTo>
                    <a:pt x="71920" y="185356"/>
                  </a:lnTo>
                  <a:lnTo>
                    <a:pt x="70446" y="188163"/>
                  </a:lnTo>
                  <a:lnTo>
                    <a:pt x="72110" y="193408"/>
                  </a:lnTo>
                  <a:lnTo>
                    <a:pt x="74930" y="194868"/>
                  </a:lnTo>
                  <a:lnTo>
                    <a:pt x="77838" y="193954"/>
                  </a:lnTo>
                  <a:lnTo>
                    <a:pt x="78270" y="193662"/>
                  </a:lnTo>
                  <a:lnTo>
                    <a:pt x="77876" y="191897"/>
                  </a:lnTo>
                  <a:lnTo>
                    <a:pt x="78955" y="190157"/>
                  </a:lnTo>
                  <a:lnTo>
                    <a:pt x="80721" y="189712"/>
                  </a:lnTo>
                  <a:lnTo>
                    <a:pt x="81064" y="189687"/>
                  </a:lnTo>
                  <a:lnTo>
                    <a:pt x="81089" y="189369"/>
                  </a:lnTo>
                  <a:close/>
                </a:path>
                <a:path w="198120" h="221614">
                  <a:moveTo>
                    <a:pt x="82435" y="106413"/>
                  </a:moveTo>
                  <a:lnTo>
                    <a:pt x="82194" y="105397"/>
                  </a:lnTo>
                  <a:lnTo>
                    <a:pt x="81470" y="105638"/>
                  </a:lnTo>
                  <a:lnTo>
                    <a:pt x="78308" y="105689"/>
                  </a:lnTo>
                  <a:lnTo>
                    <a:pt x="76022" y="103505"/>
                  </a:lnTo>
                  <a:lnTo>
                    <a:pt x="75971" y="100596"/>
                  </a:lnTo>
                  <a:lnTo>
                    <a:pt x="76047" y="100330"/>
                  </a:lnTo>
                  <a:lnTo>
                    <a:pt x="75323" y="100291"/>
                  </a:lnTo>
                  <a:lnTo>
                    <a:pt x="74574" y="100368"/>
                  </a:lnTo>
                  <a:lnTo>
                    <a:pt x="71932" y="101193"/>
                  </a:lnTo>
                  <a:lnTo>
                    <a:pt x="70523" y="102577"/>
                  </a:lnTo>
                  <a:lnTo>
                    <a:pt x="69799" y="104267"/>
                  </a:lnTo>
                  <a:lnTo>
                    <a:pt x="72415" y="104495"/>
                  </a:lnTo>
                  <a:lnTo>
                    <a:pt x="74739" y="106273"/>
                  </a:lnTo>
                  <a:lnTo>
                    <a:pt x="75971" y="110439"/>
                  </a:lnTo>
                  <a:lnTo>
                    <a:pt x="75806" y="111975"/>
                  </a:lnTo>
                  <a:lnTo>
                    <a:pt x="75222" y="113309"/>
                  </a:lnTo>
                  <a:lnTo>
                    <a:pt x="76174" y="113334"/>
                  </a:lnTo>
                  <a:lnTo>
                    <a:pt x="77114" y="113182"/>
                  </a:lnTo>
                  <a:lnTo>
                    <a:pt x="76873" y="112776"/>
                  </a:lnTo>
                  <a:lnTo>
                    <a:pt x="76365" y="110756"/>
                  </a:lnTo>
                  <a:lnTo>
                    <a:pt x="77457" y="108927"/>
                  </a:lnTo>
                  <a:lnTo>
                    <a:pt x="80251" y="108242"/>
                  </a:lnTo>
                  <a:lnTo>
                    <a:pt x="81216" y="108483"/>
                  </a:lnTo>
                  <a:lnTo>
                    <a:pt x="81991" y="109004"/>
                  </a:lnTo>
                  <a:lnTo>
                    <a:pt x="82423" y="107429"/>
                  </a:lnTo>
                  <a:lnTo>
                    <a:pt x="82435" y="106413"/>
                  </a:lnTo>
                  <a:close/>
                </a:path>
                <a:path w="198120" h="221614">
                  <a:moveTo>
                    <a:pt x="86918" y="75247"/>
                  </a:moveTo>
                  <a:lnTo>
                    <a:pt x="85763" y="73990"/>
                  </a:lnTo>
                  <a:lnTo>
                    <a:pt x="84162" y="73215"/>
                  </a:lnTo>
                  <a:lnTo>
                    <a:pt x="81673" y="73075"/>
                  </a:lnTo>
                  <a:lnTo>
                    <a:pt x="80873" y="73139"/>
                  </a:lnTo>
                  <a:lnTo>
                    <a:pt x="77927" y="74066"/>
                  </a:lnTo>
                  <a:lnTo>
                    <a:pt x="76365" y="75742"/>
                  </a:lnTo>
                  <a:lnTo>
                    <a:pt x="75387" y="78943"/>
                  </a:lnTo>
                  <a:lnTo>
                    <a:pt x="75374" y="80276"/>
                  </a:lnTo>
                  <a:lnTo>
                    <a:pt x="75971" y="82156"/>
                  </a:lnTo>
                  <a:lnTo>
                    <a:pt x="76581" y="83185"/>
                  </a:lnTo>
                  <a:lnTo>
                    <a:pt x="77343" y="82816"/>
                  </a:lnTo>
                  <a:lnTo>
                    <a:pt x="78562" y="82473"/>
                  </a:lnTo>
                  <a:lnTo>
                    <a:pt x="79375" y="82410"/>
                  </a:lnTo>
                  <a:lnTo>
                    <a:pt x="80162" y="82499"/>
                  </a:lnTo>
                  <a:lnTo>
                    <a:pt x="79336" y="81686"/>
                  </a:lnTo>
                  <a:lnTo>
                    <a:pt x="78765" y="80619"/>
                  </a:lnTo>
                  <a:lnTo>
                    <a:pt x="78486" y="76644"/>
                  </a:lnTo>
                  <a:lnTo>
                    <a:pt x="80581" y="74269"/>
                  </a:lnTo>
                  <a:lnTo>
                    <a:pt x="84696" y="73977"/>
                  </a:lnTo>
                  <a:lnTo>
                    <a:pt x="85953" y="74447"/>
                  </a:lnTo>
                  <a:lnTo>
                    <a:pt x="86918" y="75247"/>
                  </a:lnTo>
                  <a:close/>
                </a:path>
                <a:path w="198120" h="221614">
                  <a:moveTo>
                    <a:pt x="87198" y="52400"/>
                  </a:moveTo>
                  <a:lnTo>
                    <a:pt x="86741" y="50952"/>
                  </a:lnTo>
                  <a:lnTo>
                    <a:pt x="85153" y="48387"/>
                  </a:lnTo>
                  <a:lnTo>
                    <a:pt x="82829" y="47358"/>
                  </a:lnTo>
                  <a:lnTo>
                    <a:pt x="80479" y="48094"/>
                  </a:lnTo>
                  <a:lnTo>
                    <a:pt x="79298" y="48755"/>
                  </a:lnTo>
                  <a:lnTo>
                    <a:pt x="77508" y="49961"/>
                  </a:lnTo>
                  <a:lnTo>
                    <a:pt x="76606" y="52158"/>
                  </a:lnTo>
                  <a:lnTo>
                    <a:pt x="78117" y="56934"/>
                  </a:lnTo>
                  <a:lnTo>
                    <a:pt x="80937" y="58394"/>
                  </a:lnTo>
                  <a:lnTo>
                    <a:pt x="85140" y="57086"/>
                  </a:lnTo>
                  <a:lnTo>
                    <a:pt x="86207" y="55880"/>
                  </a:lnTo>
                  <a:lnTo>
                    <a:pt x="87083" y="53479"/>
                  </a:lnTo>
                  <a:lnTo>
                    <a:pt x="87198" y="52400"/>
                  </a:lnTo>
                  <a:close/>
                </a:path>
                <a:path w="198120" h="221614">
                  <a:moveTo>
                    <a:pt x="87947" y="14554"/>
                  </a:moveTo>
                  <a:lnTo>
                    <a:pt x="87617" y="13766"/>
                  </a:lnTo>
                  <a:lnTo>
                    <a:pt x="86309" y="12458"/>
                  </a:lnTo>
                  <a:lnTo>
                    <a:pt x="85509" y="12128"/>
                  </a:lnTo>
                  <a:lnTo>
                    <a:pt x="83642" y="12128"/>
                  </a:lnTo>
                  <a:lnTo>
                    <a:pt x="82854" y="12458"/>
                  </a:lnTo>
                  <a:lnTo>
                    <a:pt x="81534" y="13766"/>
                  </a:lnTo>
                  <a:lnTo>
                    <a:pt x="81203" y="14554"/>
                  </a:lnTo>
                  <a:lnTo>
                    <a:pt x="81203" y="16395"/>
                  </a:lnTo>
                  <a:lnTo>
                    <a:pt x="81534" y="17195"/>
                  </a:lnTo>
                  <a:lnTo>
                    <a:pt x="82854" y="18491"/>
                  </a:lnTo>
                  <a:lnTo>
                    <a:pt x="83642" y="18821"/>
                  </a:lnTo>
                  <a:lnTo>
                    <a:pt x="85509" y="18821"/>
                  </a:lnTo>
                  <a:lnTo>
                    <a:pt x="86309" y="18491"/>
                  </a:lnTo>
                  <a:lnTo>
                    <a:pt x="87617" y="17195"/>
                  </a:lnTo>
                  <a:lnTo>
                    <a:pt x="87947" y="16395"/>
                  </a:lnTo>
                  <a:lnTo>
                    <a:pt x="87947" y="14554"/>
                  </a:lnTo>
                  <a:close/>
                </a:path>
                <a:path w="198120" h="221614">
                  <a:moveTo>
                    <a:pt x="88163" y="82092"/>
                  </a:moveTo>
                  <a:lnTo>
                    <a:pt x="86525" y="83845"/>
                  </a:lnTo>
                  <a:lnTo>
                    <a:pt x="83820" y="84023"/>
                  </a:lnTo>
                  <a:lnTo>
                    <a:pt x="83616" y="83947"/>
                  </a:lnTo>
                  <a:lnTo>
                    <a:pt x="83413" y="83934"/>
                  </a:lnTo>
                  <a:lnTo>
                    <a:pt x="83934" y="84378"/>
                  </a:lnTo>
                  <a:lnTo>
                    <a:pt x="84378" y="84912"/>
                  </a:lnTo>
                  <a:lnTo>
                    <a:pt x="84721" y="85534"/>
                  </a:lnTo>
                  <a:lnTo>
                    <a:pt x="86042" y="84950"/>
                  </a:lnTo>
                  <a:lnTo>
                    <a:pt x="87058" y="84023"/>
                  </a:lnTo>
                  <a:lnTo>
                    <a:pt x="87185" y="83845"/>
                  </a:lnTo>
                  <a:lnTo>
                    <a:pt x="88163" y="82092"/>
                  </a:lnTo>
                  <a:close/>
                </a:path>
                <a:path w="198120" h="221614">
                  <a:moveTo>
                    <a:pt x="88404" y="81508"/>
                  </a:moveTo>
                  <a:lnTo>
                    <a:pt x="88290" y="81876"/>
                  </a:lnTo>
                  <a:lnTo>
                    <a:pt x="88163" y="82092"/>
                  </a:lnTo>
                  <a:lnTo>
                    <a:pt x="88366" y="81876"/>
                  </a:lnTo>
                  <a:lnTo>
                    <a:pt x="88404" y="81508"/>
                  </a:lnTo>
                  <a:close/>
                </a:path>
                <a:path w="198120" h="221614">
                  <a:moveTo>
                    <a:pt x="88620" y="80657"/>
                  </a:moveTo>
                  <a:lnTo>
                    <a:pt x="88595" y="79489"/>
                  </a:lnTo>
                  <a:lnTo>
                    <a:pt x="88404" y="81508"/>
                  </a:lnTo>
                  <a:lnTo>
                    <a:pt x="88620" y="80657"/>
                  </a:lnTo>
                  <a:close/>
                </a:path>
                <a:path w="198120" h="221614">
                  <a:moveTo>
                    <a:pt x="89217" y="174866"/>
                  </a:moveTo>
                  <a:lnTo>
                    <a:pt x="87718" y="169760"/>
                  </a:lnTo>
                  <a:lnTo>
                    <a:pt x="84074" y="167767"/>
                  </a:lnTo>
                  <a:lnTo>
                    <a:pt x="77101" y="169786"/>
                  </a:lnTo>
                  <a:lnTo>
                    <a:pt x="75095" y="173405"/>
                  </a:lnTo>
                  <a:lnTo>
                    <a:pt x="76263" y="177355"/>
                  </a:lnTo>
                  <a:lnTo>
                    <a:pt x="76720" y="178244"/>
                  </a:lnTo>
                  <a:lnTo>
                    <a:pt x="77698" y="176453"/>
                  </a:lnTo>
                  <a:lnTo>
                    <a:pt x="79540" y="175158"/>
                  </a:lnTo>
                  <a:lnTo>
                    <a:pt x="83896" y="174866"/>
                  </a:lnTo>
                  <a:lnTo>
                    <a:pt x="85864" y="175831"/>
                  </a:lnTo>
                  <a:lnTo>
                    <a:pt x="87083" y="177419"/>
                  </a:lnTo>
                  <a:lnTo>
                    <a:pt x="87896" y="177736"/>
                  </a:lnTo>
                  <a:lnTo>
                    <a:pt x="88277" y="177965"/>
                  </a:lnTo>
                  <a:lnTo>
                    <a:pt x="89001" y="176542"/>
                  </a:lnTo>
                  <a:lnTo>
                    <a:pt x="89217" y="174866"/>
                  </a:lnTo>
                  <a:close/>
                </a:path>
                <a:path w="198120" h="221614">
                  <a:moveTo>
                    <a:pt x="94602" y="163576"/>
                  </a:moveTo>
                  <a:lnTo>
                    <a:pt x="91821" y="163195"/>
                  </a:lnTo>
                  <a:lnTo>
                    <a:pt x="89585" y="160921"/>
                  </a:lnTo>
                  <a:lnTo>
                    <a:pt x="89281" y="156514"/>
                  </a:lnTo>
                  <a:lnTo>
                    <a:pt x="89776" y="155105"/>
                  </a:lnTo>
                  <a:lnTo>
                    <a:pt x="90639" y="153987"/>
                  </a:lnTo>
                  <a:lnTo>
                    <a:pt x="89916" y="153924"/>
                  </a:lnTo>
                  <a:lnTo>
                    <a:pt x="89154" y="154000"/>
                  </a:lnTo>
                  <a:lnTo>
                    <a:pt x="87426" y="154533"/>
                  </a:lnTo>
                  <a:lnTo>
                    <a:pt x="86614" y="155092"/>
                  </a:lnTo>
                  <a:lnTo>
                    <a:pt x="85953" y="155765"/>
                  </a:lnTo>
                  <a:lnTo>
                    <a:pt x="86093" y="157073"/>
                  </a:lnTo>
                  <a:lnTo>
                    <a:pt x="85483" y="158292"/>
                  </a:lnTo>
                  <a:lnTo>
                    <a:pt x="84378" y="158953"/>
                  </a:lnTo>
                  <a:lnTo>
                    <a:pt x="84251" y="159791"/>
                  </a:lnTo>
                  <a:lnTo>
                    <a:pt x="84289" y="160667"/>
                  </a:lnTo>
                  <a:lnTo>
                    <a:pt x="85534" y="164604"/>
                  </a:lnTo>
                  <a:lnTo>
                    <a:pt x="88836" y="166319"/>
                  </a:lnTo>
                  <a:lnTo>
                    <a:pt x="93002" y="165011"/>
                  </a:lnTo>
                  <a:lnTo>
                    <a:pt x="93916" y="164376"/>
                  </a:lnTo>
                  <a:lnTo>
                    <a:pt x="94602" y="163576"/>
                  </a:lnTo>
                  <a:close/>
                </a:path>
                <a:path w="198120" h="221614">
                  <a:moveTo>
                    <a:pt x="101079" y="202946"/>
                  </a:moveTo>
                  <a:lnTo>
                    <a:pt x="100088" y="199567"/>
                  </a:lnTo>
                  <a:lnTo>
                    <a:pt x="99695" y="198958"/>
                  </a:lnTo>
                  <a:lnTo>
                    <a:pt x="99225" y="198424"/>
                  </a:lnTo>
                  <a:lnTo>
                    <a:pt x="98640" y="198196"/>
                  </a:lnTo>
                  <a:lnTo>
                    <a:pt x="98171" y="197789"/>
                  </a:lnTo>
                  <a:lnTo>
                    <a:pt x="97802" y="197294"/>
                  </a:lnTo>
                  <a:lnTo>
                    <a:pt x="96685" y="196710"/>
                  </a:lnTo>
                  <a:lnTo>
                    <a:pt x="95364" y="196532"/>
                  </a:lnTo>
                  <a:lnTo>
                    <a:pt x="91452" y="197662"/>
                  </a:lnTo>
                  <a:lnTo>
                    <a:pt x="89954" y="200355"/>
                  </a:lnTo>
                  <a:lnTo>
                    <a:pt x="90639" y="202958"/>
                  </a:lnTo>
                  <a:lnTo>
                    <a:pt x="90093" y="202831"/>
                  </a:lnTo>
                  <a:lnTo>
                    <a:pt x="89522" y="202806"/>
                  </a:lnTo>
                  <a:lnTo>
                    <a:pt x="87160" y="203542"/>
                  </a:lnTo>
                  <a:lnTo>
                    <a:pt x="86169" y="205409"/>
                  </a:lnTo>
                  <a:lnTo>
                    <a:pt x="86791" y="207365"/>
                  </a:lnTo>
                  <a:lnTo>
                    <a:pt x="87007" y="207683"/>
                  </a:lnTo>
                  <a:lnTo>
                    <a:pt x="88099" y="207987"/>
                  </a:lnTo>
                  <a:lnTo>
                    <a:pt x="88988" y="208622"/>
                  </a:lnTo>
                  <a:lnTo>
                    <a:pt x="89649" y="209511"/>
                  </a:lnTo>
                  <a:lnTo>
                    <a:pt x="90525" y="209499"/>
                  </a:lnTo>
                  <a:lnTo>
                    <a:pt x="92417" y="208915"/>
                  </a:lnTo>
                  <a:lnTo>
                    <a:pt x="93281" y="207568"/>
                  </a:lnTo>
                  <a:lnTo>
                    <a:pt x="93268" y="206133"/>
                  </a:lnTo>
                  <a:lnTo>
                    <a:pt x="94348" y="206667"/>
                  </a:lnTo>
                  <a:lnTo>
                    <a:pt x="95618" y="206844"/>
                  </a:lnTo>
                  <a:lnTo>
                    <a:pt x="99542" y="205701"/>
                  </a:lnTo>
                  <a:lnTo>
                    <a:pt x="101079" y="202946"/>
                  </a:lnTo>
                  <a:close/>
                </a:path>
                <a:path w="198120" h="221614">
                  <a:moveTo>
                    <a:pt x="101168" y="139319"/>
                  </a:moveTo>
                  <a:lnTo>
                    <a:pt x="98996" y="132448"/>
                  </a:lnTo>
                  <a:lnTo>
                    <a:pt x="95300" y="130543"/>
                  </a:lnTo>
                  <a:lnTo>
                    <a:pt x="91414" y="131800"/>
                  </a:lnTo>
                  <a:lnTo>
                    <a:pt x="92189" y="132613"/>
                  </a:lnTo>
                  <a:lnTo>
                    <a:pt x="92748" y="133629"/>
                  </a:lnTo>
                  <a:lnTo>
                    <a:pt x="87185" y="140208"/>
                  </a:lnTo>
                  <a:lnTo>
                    <a:pt x="86309" y="139915"/>
                  </a:lnTo>
                  <a:lnTo>
                    <a:pt x="85496" y="139496"/>
                  </a:lnTo>
                  <a:lnTo>
                    <a:pt x="84061" y="139954"/>
                  </a:lnTo>
                  <a:lnTo>
                    <a:pt x="82892" y="140881"/>
                  </a:lnTo>
                  <a:lnTo>
                    <a:pt x="82105" y="142036"/>
                  </a:lnTo>
                  <a:lnTo>
                    <a:pt x="83604" y="143129"/>
                  </a:lnTo>
                  <a:lnTo>
                    <a:pt x="84645" y="144830"/>
                  </a:lnTo>
                  <a:lnTo>
                    <a:pt x="84886" y="148336"/>
                  </a:lnTo>
                  <a:lnTo>
                    <a:pt x="84442" y="149758"/>
                  </a:lnTo>
                  <a:lnTo>
                    <a:pt x="83629" y="150939"/>
                  </a:lnTo>
                  <a:lnTo>
                    <a:pt x="85217" y="152095"/>
                  </a:lnTo>
                  <a:lnTo>
                    <a:pt x="87299" y="152552"/>
                  </a:lnTo>
                  <a:lnTo>
                    <a:pt x="89801" y="151828"/>
                  </a:lnTo>
                  <a:lnTo>
                    <a:pt x="93167" y="150063"/>
                  </a:lnTo>
                  <a:lnTo>
                    <a:pt x="94526" y="147193"/>
                  </a:lnTo>
                  <a:lnTo>
                    <a:pt x="93903" y="144335"/>
                  </a:lnTo>
                  <a:lnTo>
                    <a:pt x="95161" y="144259"/>
                  </a:lnTo>
                  <a:lnTo>
                    <a:pt x="99250" y="142989"/>
                  </a:lnTo>
                  <a:lnTo>
                    <a:pt x="101168" y="139319"/>
                  </a:lnTo>
                  <a:close/>
                </a:path>
                <a:path w="198120" h="221614">
                  <a:moveTo>
                    <a:pt x="102425" y="15341"/>
                  </a:moveTo>
                  <a:lnTo>
                    <a:pt x="102095" y="14541"/>
                  </a:lnTo>
                  <a:lnTo>
                    <a:pt x="100774" y="13246"/>
                  </a:lnTo>
                  <a:lnTo>
                    <a:pt x="99987" y="12915"/>
                  </a:lnTo>
                  <a:lnTo>
                    <a:pt x="98120" y="12915"/>
                  </a:lnTo>
                  <a:lnTo>
                    <a:pt x="97320" y="13246"/>
                  </a:lnTo>
                  <a:lnTo>
                    <a:pt x="96012" y="14541"/>
                  </a:lnTo>
                  <a:lnTo>
                    <a:pt x="95681" y="15341"/>
                  </a:lnTo>
                  <a:lnTo>
                    <a:pt x="95681" y="17183"/>
                  </a:lnTo>
                  <a:lnTo>
                    <a:pt x="96012" y="17970"/>
                  </a:lnTo>
                  <a:lnTo>
                    <a:pt x="97320" y="19278"/>
                  </a:lnTo>
                  <a:lnTo>
                    <a:pt x="98120" y="19608"/>
                  </a:lnTo>
                  <a:lnTo>
                    <a:pt x="99987" y="19608"/>
                  </a:lnTo>
                  <a:lnTo>
                    <a:pt x="100774" y="19278"/>
                  </a:lnTo>
                  <a:lnTo>
                    <a:pt x="102095" y="17970"/>
                  </a:lnTo>
                  <a:lnTo>
                    <a:pt x="102425" y="17183"/>
                  </a:lnTo>
                  <a:lnTo>
                    <a:pt x="102425" y="15341"/>
                  </a:lnTo>
                  <a:close/>
                </a:path>
                <a:path w="198120" h="221614">
                  <a:moveTo>
                    <a:pt x="106006" y="181394"/>
                  </a:moveTo>
                  <a:lnTo>
                    <a:pt x="104889" y="177888"/>
                  </a:lnTo>
                  <a:lnTo>
                    <a:pt x="102819" y="176606"/>
                  </a:lnTo>
                  <a:lnTo>
                    <a:pt x="100622" y="176669"/>
                  </a:lnTo>
                  <a:lnTo>
                    <a:pt x="100037" y="178092"/>
                  </a:lnTo>
                  <a:lnTo>
                    <a:pt x="98882" y="179260"/>
                  </a:lnTo>
                  <a:lnTo>
                    <a:pt x="96913" y="179755"/>
                  </a:lnTo>
                  <a:lnTo>
                    <a:pt x="96202" y="179717"/>
                  </a:lnTo>
                  <a:lnTo>
                    <a:pt x="95961" y="180505"/>
                  </a:lnTo>
                  <a:lnTo>
                    <a:pt x="97548" y="181394"/>
                  </a:lnTo>
                  <a:lnTo>
                    <a:pt x="98704" y="182930"/>
                  </a:lnTo>
                  <a:lnTo>
                    <a:pt x="99123" y="184759"/>
                  </a:lnTo>
                  <a:lnTo>
                    <a:pt x="99479" y="183502"/>
                  </a:lnTo>
                  <a:lnTo>
                    <a:pt x="100571" y="182511"/>
                  </a:lnTo>
                  <a:lnTo>
                    <a:pt x="103301" y="182194"/>
                  </a:lnTo>
                  <a:lnTo>
                    <a:pt x="104546" y="182841"/>
                  </a:lnTo>
                  <a:lnTo>
                    <a:pt x="105219" y="183908"/>
                  </a:lnTo>
                  <a:lnTo>
                    <a:pt x="105829" y="182765"/>
                  </a:lnTo>
                  <a:lnTo>
                    <a:pt x="106006" y="181394"/>
                  </a:lnTo>
                  <a:close/>
                </a:path>
                <a:path w="198120" h="221614">
                  <a:moveTo>
                    <a:pt x="110121" y="110871"/>
                  </a:moveTo>
                  <a:lnTo>
                    <a:pt x="109893" y="107911"/>
                  </a:lnTo>
                  <a:lnTo>
                    <a:pt x="109397" y="107708"/>
                  </a:lnTo>
                  <a:lnTo>
                    <a:pt x="108991" y="107391"/>
                  </a:lnTo>
                  <a:lnTo>
                    <a:pt x="108648" y="106972"/>
                  </a:lnTo>
                  <a:lnTo>
                    <a:pt x="105600" y="107073"/>
                  </a:lnTo>
                  <a:lnTo>
                    <a:pt x="102984" y="104914"/>
                  </a:lnTo>
                  <a:lnTo>
                    <a:pt x="102489" y="101955"/>
                  </a:lnTo>
                  <a:lnTo>
                    <a:pt x="101371" y="102184"/>
                  </a:lnTo>
                  <a:lnTo>
                    <a:pt x="98399" y="103124"/>
                  </a:lnTo>
                  <a:lnTo>
                    <a:pt x="96570" y="105943"/>
                  </a:lnTo>
                  <a:lnTo>
                    <a:pt x="96799" y="108889"/>
                  </a:lnTo>
                  <a:lnTo>
                    <a:pt x="97650" y="107835"/>
                  </a:lnTo>
                  <a:lnTo>
                    <a:pt x="98894" y="107099"/>
                  </a:lnTo>
                  <a:lnTo>
                    <a:pt x="103136" y="106807"/>
                  </a:lnTo>
                  <a:lnTo>
                    <a:pt x="105524" y="108889"/>
                  </a:lnTo>
                  <a:lnTo>
                    <a:pt x="105791" y="112788"/>
                  </a:lnTo>
                  <a:lnTo>
                    <a:pt x="105397" y="113855"/>
                  </a:lnTo>
                  <a:lnTo>
                    <a:pt x="104775" y="114744"/>
                  </a:lnTo>
                  <a:lnTo>
                    <a:pt x="105321" y="114630"/>
                  </a:lnTo>
                  <a:lnTo>
                    <a:pt x="108292" y="113703"/>
                  </a:lnTo>
                  <a:lnTo>
                    <a:pt x="110121" y="110871"/>
                  </a:lnTo>
                  <a:close/>
                </a:path>
                <a:path w="198120" h="221614">
                  <a:moveTo>
                    <a:pt x="110705" y="58445"/>
                  </a:moveTo>
                  <a:lnTo>
                    <a:pt x="109524" y="54724"/>
                  </a:lnTo>
                  <a:lnTo>
                    <a:pt x="108331" y="53657"/>
                  </a:lnTo>
                  <a:lnTo>
                    <a:pt x="106908" y="53149"/>
                  </a:lnTo>
                  <a:lnTo>
                    <a:pt x="106413" y="54356"/>
                  </a:lnTo>
                  <a:lnTo>
                    <a:pt x="105232" y="55219"/>
                  </a:lnTo>
                  <a:lnTo>
                    <a:pt x="102971" y="55257"/>
                  </a:lnTo>
                  <a:lnTo>
                    <a:pt x="102196" y="54927"/>
                  </a:lnTo>
                  <a:lnTo>
                    <a:pt x="101600" y="54419"/>
                  </a:lnTo>
                  <a:lnTo>
                    <a:pt x="100418" y="55689"/>
                  </a:lnTo>
                  <a:lnTo>
                    <a:pt x="99872" y="57480"/>
                  </a:lnTo>
                  <a:lnTo>
                    <a:pt x="100698" y="60058"/>
                  </a:lnTo>
                  <a:lnTo>
                    <a:pt x="101180" y="60718"/>
                  </a:lnTo>
                  <a:lnTo>
                    <a:pt x="101752" y="61264"/>
                  </a:lnTo>
                  <a:lnTo>
                    <a:pt x="100863" y="61836"/>
                  </a:lnTo>
                  <a:lnTo>
                    <a:pt x="100228" y="62636"/>
                  </a:lnTo>
                  <a:lnTo>
                    <a:pt x="99453" y="64579"/>
                  </a:lnTo>
                  <a:lnTo>
                    <a:pt x="99301" y="65671"/>
                  </a:lnTo>
                  <a:lnTo>
                    <a:pt x="100406" y="69418"/>
                  </a:lnTo>
                  <a:lnTo>
                    <a:pt x="103200" y="70942"/>
                  </a:lnTo>
                  <a:lnTo>
                    <a:pt x="108521" y="69392"/>
                  </a:lnTo>
                  <a:lnTo>
                    <a:pt x="110045" y="66636"/>
                  </a:lnTo>
                  <a:lnTo>
                    <a:pt x="109016" y="63131"/>
                  </a:lnTo>
                  <a:lnTo>
                    <a:pt x="108508" y="62445"/>
                  </a:lnTo>
                  <a:lnTo>
                    <a:pt x="107899" y="61874"/>
                  </a:lnTo>
                  <a:lnTo>
                    <a:pt x="109753" y="60680"/>
                  </a:lnTo>
                  <a:lnTo>
                    <a:pt x="110705" y="58445"/>
                  </a:lnTo>
                  <a:close/>
                </a:path>
                <a:path w="198120" h="221614">
                  <a:moveTo>
                    <a:pt x="112255" y="218401"/>
                  </a:moveTo>
                  <a:lnTo>
                    <a:pt x="112217" y="217944"/>
                  </a:lnTo>
                  <a:lnTo>
                    <a:pt x="111696" y="216166"/>
                  </a:lnTo>
                  <a:lnTo>
                    <a:pt x="109829" y="215150"/>
                  </a:lnTo>
                  <a:lnTo>
                    <a:pt x="106248" y="216179"/>
                  </a:lnTo>
                  <a:lnTo>
                    <a:pt x="105232" y="218046"/>
                  </a:lnTo>
                  <a:lnTo>
                    <a:pt x="105918" y="220395"/>
                  </a:lnTo>
                  <a:lnTo>
                    <a:pt x="106260" y="220853"/>
                  </a:lnTo>
                  <a:lnTo>
                    <a:pt x="106667" y="221246"/>
                  </a:lnTo>
                  <a:lnTo>
                    <a:pt x="107416" y="219659"/>
                  </a:lnTo>
                  <a:lnTo>
                    <a:pt x="108927" y="218478"/>
                  </a:lnTo>
                  <a:lnTo>
                    <a:pt x="111036" y="218338"/>
                  </a:lnTo>
                  <a:lnTo>
                    <a:pt x="111467" y="218440"/>
                  </a:lnTo>
                  <a:lnTo>
                    <a:pt x="112255" y="218401"/>
                  </a:lnTo>
                  <a:close/>
                </a:path>
                <a:path w="198120" h="221614">
                  <a:moveTo>
                    <a:pt x="114922" y="89369"/>
                  </a:moveTo>
                  <a:lnTo>
                    <a:pt x="114388" y="89585"/>
                  </a:lnTo>
                  <a:lnTo>
                    <a:pt x="113576" y="89636"/>
                  </a:lnTo>
                  <a:lnTo>
                    <a:pt x="113093" y="89535"/>
                  </a:lnTo>
                  <a:lnTo>
                    <a:pt x="112636" y="89357"/>
                  </a:lnTo>
                  <a:lnTo>
                    <a:pt x="112687" y="89636"/>
                  </a:lnTo>
                  <a:lnTo>
                    <a:pt x="112814" y="89877"/>
                  </a:lnTo>
                  <a:lnTo>
                    <a:pt x="112826" y="90297"/>
                  </a:lnTo>
                  <a:lnTo>
                    <a:pt x="112776" y="90525"/>
                  </a:lnTo>
                  <a:lnTo>
                    <a:pt x="113588" y="90271"/>
                  </a:lnTo>
                  <a:lnTo>
                    <a:pt x="114300" y="89877"/>
                  </a:lnTo>
                  <a:lnTo>
                    <a:pt x="114922" y="89369"/>
                  </a:lnTo>
                  <a:close/>
                </a:path>
                <a:path w="198120" h="221614">
                  <a:moveTo>
                    <a:pt x="117322" y="83502"/>
                  </a:moveTo>
                  <a:lnTo>
                    <a:pt x="113296" y="78308"/>
                  </a:lnTo>
                  <a:lnTo>
                    <a:pt x="112864" y="80467"/>
                  </a:lnTo>
                  <a:lnTo>
                    <a:pt x="111112" y="82181"/>
                  </a:lnTo>
                  <a:lnTo>
                    <a:pt x="107391" y="82423"/>
                  </a:lnTo>
                  <a:lnTo>
                    <a:pt x="106095" y="81927"/>
                  </a:lnTo>
                  <a:lnTo>
                    <a:pt x="105117" y="81076"/>
                  </a:lnTo>
                  <a:lnTo>
                    <a:pt x="104330" y="82435"/>
                  </a:lnTo>
                  <a:lnTo>
                    <a:pt x="104051" y="84061"/>
                  </a:lnTo>
                  <a:lnTo>
                    <a:pt x="104406" y="85686"/>
                  </a:lnTo>
                  <a:lnTo>
                    <a:pt x="105498" y="85877"/>
                  </a:lnTo>
                  <a:lnTo>
                    <a:pt x="106159" y="85534"/>
                  </a:lnTo>
                  <a:lnTo>
                    <a:pt x="106895" y="85280"/>
                  </a:lnTo>
                  <a:lnTo>
                    <a:pt x="108775" y="85242"/>
                  </a:lnTo>
                  <a:lnTo>
                    <a:pt x="109715" y="85636"/>
                  </a:lnTo>
                  <a:lnTo>
                    <a:pt x="110528" y="86182"/>
                  </a:lnTo>
                  <a:lnTo>
                    <a:pt x="110591" y="84480"/>
                  </a:lnTo>
                  <a:lnTo>
                    <a:pt x="111874" y="83045"/>
                  </a:lnTo>
                  <a:lnTo>
                    <a:pt x="115417" y="82804"/>
                  </a:lnTo>
                  <a:lnTo>
                    <a:pt x="116928" y="84086"/>
                  </a:lnTo>
                  <a:lnTo>
                    <a:pt x="117170" y="85839"/>
                  </a:lnTo>
                  <a:lnTo>
                    <a:pt x="117309" y="85255"/>
                  </a:lnTo>
                  <a:lnTo>
                    <a:pt x="117322" y="83502"/>
                  </a:lnTo>
                  <a:close/>
                </a:path>
                <a:path w="198120" h="221614">
                  <a:moveTo>
                    <a:pt x="119684" y="159905"/>
                  </a:moveTo>
                  <a:lnTo>
                    <a:pt x="119113" y="158115"/>
                  </a:lnTo>
                  <a:lnTo>
                    <a:pt x="118364" y="156997"/>
                  </a:lnTo>
                  <a:lnTo>
                    <a:pt x="117627" y="156260"/>
                  </a:lnTo>
                  <a:lnTo>
                    <a:pt x="116700" y="156756"/>
                  </a:lnTo>
                  <a:lnTo>
                    <a:pt x="114401" y="157416"/>
                  </a:lnTo>
                  <a:lnTo>
                    <a:pt x="112598" y="157149"/>
                  </a:lnTo>
                  <a:lnTo>
                    <a:pt x="111112" y="156311"/>
                  </a:lnTo>
                  <a:lnTo>
                    <a:pt x="110832" y="156565"/>
                  </a:lnTo>
                  <a:lnTo>
                    <a:pt x="110401" y="157200"/>
                  </a:lnTo>
                  <a:lnTo>
                    <a:pt x="110566" y="158140"/>
                  </a:lnTo>
                  <a:lnTo>
                    <a:pt x="110655" y="159423"/>
                  </a:lnTo>
                  <a:lnTo>
                    <a:pt x="110350" y="160642"/>
                  </a:lnTo>
                  <a:lnTo>
                    <a:pt x="109766" y="161696"/>
                  </a:lnTo>
                  <a:lnTo>
                    <a:pt x="110693" y="164185"/>
                  </a:lnTo>
                  <a:lnTo>
                    <a:pt x="113385" y="165557"/>
                  </a:lnTo>
                  <a:lnTo>
                    <a:pt x="116116" y="164680"/>
                  </a:lnTo>
                  <a:lnTo>
                    <a:pt x="116789" y="163741"/>
                  </a:lnTo>
                  <a:lnTo>
                    <a:pt x="117678" y="162979"/>
                  </a:lnTo>
                  <a:lnTo>
                    <a:pt x="118757" y="162496"/>
                  </a:lnTo>
                  <a:lnTo>
                    <a:pt x="119443" y="161328"/>
                  </a:lnTo>
                  <a:lnTo>
                    <a:pt x="119684" y="159905"/>
                  </a:lnTo>
                  <a:close/>
                </a:path>
                <a:path w="198120" h="221614">
                  <a:moveTo>
                    <a:pt x="125590" y="28270"/>
                  </a:moveTo>
                  <a:lnTo>
                    <a:pt x="125260" y="27482"/>
                  </a:lnTo>
                  <a:lnTo>
                    <a:pt x="123952" y="26174"/>
                  </a:lnTo>
                  <a:lnTo>
                    <a:pt x="123151" y="25857"/>
                  </a:lnTo>
                  <a:lnTo>
                    <a:pt x="121297" y="25857"/>
                  </a:lnTo>
                  <a:lnTo>
                    <a:pt x="120497" y="26174"/>
                  </a:lnTo>
                  <a:lnTo>
                    <a:pt x="119189" y="27482"/>
                  </a:lnTo>
                  <a:lnTo>
                    <a:pt x="118859" y="28270"/>
                  </a:lnTo>
                  <a:lnTo>
                    <a:pt x="118859" y="30124"/>
                  </a:lnTo>
                  <a:lnTo>
                    <a:pt x="119189" y="30911"/>
                  </a:lnTo>
                  <a:lnTo>
                    <a:pt x="120497" y="32219"/>
                  </a:lnTo>
                  <a:lnTo>
                    <a:pt x="121297" y="32537"/>
                  </a:lnTo>
                  <a:lnTo>
                    <a:pt x="123151" y="32537"/>
                  </a:lnTo>
                  <a:lnTo>
                    <a:pt x="123952" y="32219"/>
                  </a:lnTo>
                  <a:lnTo>
                    <a:pt x="125260" y="30911"/>
                  </a:lnTo>
                  <a:lnTo>
                    <a:pt x="125590" y="30124"/>
                  </a:lnTo>
                  <a:lnTo>
                    <a:pt x="125590" y="28270"/>
                  </a:lnTo>
                  <a:close/>
                </a:path>
                <a:path w="198120" h="221614">
                  <a:moveTo>
                    <a:pt x="125628" y="70192"/>
                  </a:moveTo>
                  <a:lnTo>
                    <a:pt x="125615" y="69138"/>
                  </a:lnTo>
                  <a:lnTo>
                    <a:pt x="124472" y="70967"/>
                  </a:lnTo>
                  <a:lnTo>
                    <a:pt x="124561" y="71323"/>
                  </a:lnTo>
                  <a:lnTo>
                    <a:pt x="125628" y="70192"/>
                  </a:lnTo>
                  <a:close/>
                </a:path>
                <a:path w="198120" h="221614">
                  <a:moveTo>
                    <a:pt x="125958" y="195757"/>
                  </a:moveTo>
                  <a:lnTo>
                    <a:pt x="125133" y="193027"/>
                  </a:lnTo>
                  <a:lnTo>
                    <a:pt x="124155" y="194360"/>
                  </a:lnTo>
                  <a:lnTo>
                    <a:pt x="122618" y="195275"/>
                  </a:lnTo>
                  <a:lnTo>
                    <a:pt x="119507" y="195491"/>
                  </a:lnTo>
                  <a:lnTo>
                    <a:pt x="118275" y="195122"/>
                  </a:lnTo>
                  <a:lnTo>
                    <a:pt x="117246" y="194462"/>
                  </a:lnTo>
                  <a:lnTo>
                    <a:pt x="117360" y="195275"/>
                  </a:lnTo>
                  <a:lnTo>
                    <a:pt x="117652" y="195999"/>
                  </a:lnTo>
                  <a:lnTo>
                    <a:pt x="117843" y="196773"/>
                  </a:lnTo>
                  <a:lnTo>
                    <a:pt x="117767" y="198716"/>
                  </a:lnTo>
                  <a:lnTo>
                    <a:pt x="118922" y="199428"/>
                  </a:lnTo>
                  <a:lnTo>
                    <a:pt x="120357" y="199694"/>
                  </a:lnTo>
                  <a:lnTo>
                    <a:pt x="124434" y="198513"/>
                  </a:lnTo>
                  <a:lnTo>
                    <a:pt x="125958" y="195757"/>
                  </a:lnTo>
                  <a:close/>
                </a:path>
                <a:path w="198120" h="221614">
                  <a:moveTo>
                    <a:pt x="128371" y="92341"/>
                  </a:moveTo>
                  <a:lnTo>
                    <a:pt x="127304" y="92341"/>
                  </a:lnTo>
                  <a:lnTo>
                    <a:pt x="126009" y="92760"/>
                  </a:lnTo>
                  <a:lnTo>
                    <a:pt x="125387" y="93192"/>
                  </a:lnTo>
                  <a:lnTo>
                    <a:pt x="124841" y="93713"/>
                  </a:lnTo>
                  <a:lnTo>
                    <a:pt x="125590" y="93560"/>
                  </a:lnTo>
                  <a:lnTo>
                    <a:pt x="126326" y="93687"/>
                  </a:lnTo>
                  <a:lnTo>
                    <a:pt x="126974" y="93980"/>
                  </a:lnTo>
                  <a:lnTo>
                    <a:pt x="127355" y="93383"/>
                  </a:lnTo>
                  <a:lnTo>
                    <a:pt x="127825" y="92837"/>
                  </a:lnTo>
                  <a:lnTo>
                    <a:pt x="128371" y="92341"/>
                  </a:lnTo>
                  <a:close/>
                </a:path>
                <a:path w="198120" h="221614">
                  <a:moveTo>
                    <a:pt x="131457" y="128968"/>
                  </a:moveTo>
                  <a:lnTo>
                    <a:pt x="130543" y="126085"/>
                  </a:lnTo>
                  <a:lnTo>
                    <a:pt x="129908" y="125069"/>
                  </a:lnTo>
                  <a:lnTo>
                    <a:pt x="129082" y="126288"/>
                  </a:lnTo>
                  <a:lnTo>
                    <a:pt x="127876" y="127241"/>
                  </a:lnTo>
                  <a:lnTo>
                    <a:pt x="124637" y="128168"/>
                  </a:lnTo>
                  <a:lnTo>
                    <a:pt x="122885" y="127939"/>
                  </a:lnTo>
                  <a:lnTo>
                    <a:pt x="121437" y="127177"/>
                  </a:lnTo>
                  <a:lnTo>
                    <a:pt x="121285" y="127406"/>
                  </a:lnTo>
                  <a:lnTo>
                    <a:pt x="120878" y="127787"/>
                  </a:lnTo>
                  <a:lnTo>
                    <a:pt x="121018" y="128562"/>
                  </a:lnTo>
                  <a:lnTo>
                    <a:pt x="123012" y="129197"/>
                  </a:lnTo>
                  <a:lnTo>
                    <a:pt x="124599" y="130759"/>
                  </a:lnTo>
                  <a:lnTo>
                    <a:pt x="125234" y="132778"/>
                  </a:lnTo>
                  <a:lnTo>
                    <a:pt x="125920" y="132854"/>
                  </a:lnTo>
                  <a:lnTo>
                    <a:pt x="126631" y="132816"/>
                  </a:lnTo>
                  <a:lnTo>
                    <a:pt x="129984" y="131775"/>
                  </a:lnTo>
                  <a:lnTo>
                    <a:pt x="131457" y="128968"/>
                  </a:lnTo>
                  <a:close/>
                </a:path>
                <a:path w="198120" h="221614">
                  <a:moveTo>
                    <a:pt x="132816" y="44030"/>
                  </a:moveTo>
                  <a:lnTo>
                    <a:pt x="132486" y="43243"/>
                  </a:lnTo>
                  <a:lnTo>
                    <a:pt x="131178" y="41935"/>
                  </a:lnTo>
                  <a:lnTo>
                    <a:pt x="130378" y="41605"/>
                  </a:lnTo>
                  <a:lnTo>
                    <a:pt x="128524" y="41605"/>
                  </a:lnTo>
                  <a:lnTo>
                    <a:pt x="127723" y="41935"/>
                  </a:lnTo>
                  <a:lnTo>
                    <a:pt x="126403" y="43243"/>
                  </a:lnTo>
                  <a:lnTo>
                    <a:pt x="126072" y="44030"/>
                  </a:lnTo>
                  <a:lnTo>
                    <a:pt x="126072" y="45872"/>
                  </a:lnTo>
                  <a:lnTo>
                    <a:pt x="126403" y="46672"/>
                  </a:lnTo>
                  <a:lnTo>
                    <a:pt x="127723" y="47967"/>
                  </a:lnTo>
                  <a:lnTo>
                    <a:pt x="128524" y="48298"/>
                  </a:lnTo>
                  <a:lnTo>
                    <a:pt x="130378" y="48298"/>
                  </a:lnTo>
                  <a:lnTo>
                    <a:pt x="131178" y="47967"/>
                  </a:lnTo>
                  <a:lnTo>
                    <a:pt x="132486" y="46672"/>
                  </a:lnTo>
                  <a:lnTo>
                    <a:pt x="132816" y="45872"/>
                  </a:lnTo>
                  <a:lnTo>
                    <a:pt x="132816" y="44030"/>
                  </a:lnTo>
                  <a:close/>
                </a:path>
                <a:path w="198120" h="221614">
                  <a:moveTo>
                    <a:pt x="136525" y="67259"/>
                  </a:moveTo>
                  <a:lnTo>
                    <a:pt x="134861" y="62026"/>
                  </a:lnTo>
                  <a:lnTo>
                    <a:pt x="132041" y="60566"/>
                  </a:lnTo>
                  <a:lnTo>
                    <a:pt x="127266" y="62052"/>
                  </a:lnTo>
                  <a:lnTo>
                    <a:pt x="125971" y="63995"/>
                  </a:lnTo>
                  <a:lnTo>
                    <a:pt x="125945" y="66090"/>
                  </a:lnTo>
                  <a:lnTo>
                    <a:pt x="125564" y="66217"/>
                  </a:lnTo>
                  <a:lnTo>
                    <a:pt x="124929" y="66624"/>
                  </a:lnTo>
                  <a:lnTo>
                    <a:pt x="125310" y="67157"/>
                  </a:lnTo>
                  <a:lnTo>
                    <a:pt x="125590" y="67767"/>
                  </a:lnTo>
                  <a:lnTo>
                    <a:pt x="125615" y="69138"/>
                  </a:lnTo>
                  <a:lnTo>
                    <a:pt x="129184" y="68249"/>
                  </a:lnTo>
                  <a:lnTo>
                    <a:pt x="131013" y="69342"/>
                  </a:lnTo>
                  <a:lnTo>
                    <a:pt x="131914" y="72923"/>
                  </a:lnTo>
                  <a:lnTo>
                    <a:pt x="130822" y="74739"/>
                  </a:lnTo>
                  <a:lnTo>
                    <a:pt x="127203" y="75641"/>
                  </a:lnTo>
                  <a:lnTo>
                    <a:pt x="125374" y="74561"/>
                  </a:lnTo>
                  <a:lnTo>
                    <a:pt x="124561" y="71323"/>
                  </a:lnTo>
                  <a:lnTo>
                    <a:pt x="124320" y="71577"/>
                  </a:lnTo>
                  <a:lnTo>
                    <a:pt x="122631" y="71793"/>
                  </a:lnTo>
                  <a:lnTo>
                    <a:pt x="122631" y="72059"/>
                  </a:lnTo>
                  <a:lnTo>
                    <a:pt x="123444" y="74841"/>
                  </a:lnTo>
                  <a:lnTo>
                    <a:pt x="126225" y="76365"/>
                  </a:lnTo>
                  <a:lnTo>
                    <a:pt x="128727" y="75641"/>
                  </a:lnTo>
                  <a:lnTo>
                    <a:pt x="131064" y="74968"/>
                  </a:lnTo>
                  <a:lnTo>
                    <a:pt x="132397" y="73012"/>
                  </a:lnTo>
                  <a:lnTo>
                    <a:pt x="132435" y="70891"/>
                  </a:lnTo>
                  <a:lnTo>
                    <a:pt x="135064" y="70053"/>
                  </a:lnTo>
                  <a:lnTo>
                    <a:pt x="136525" y="67259"/>
                  </a:lnTo>
                  <a:close/>
                </a:path>
                <a:path w="198120" h="221614">
                  <a:moveTo>
                    <a:pt x="139738" y="174942"/>
                  </a:moveTo>
                  <a:lnTo>
                    <a:pt x="139369" y="172504"/>
                  </a:lnTo>
                  <a:lnTo>
                    <a:pt x="138493" y="171704"/>
                  </a:lnTo>
                  <a:lnTo>
                    <a:pt x="137883" y="170662"/>
                  </a:lnTo>
                  <a:lnTo>
                    <a:pt x="137604" y="169456"/>
                  </a:lnTo>
                  <a:lnTo>
                    <a:pt x="137033" y="168998"/>
                  </a:lnTo>
                  <a:lnTo>
                    <a:pt x="136398" y="168668"/>
                  </a:lnTo>
                  <a:lnTo>
                    <a:pt x="135686" y="168490"/>
                  </a:lnTo>
                  <a:lnTo>
                    <a:pt x="135953" y="172072"/>
                  </a:lnTo>
                  <a:lnTo>
                    <a:pt x="133477" y="175031"/>
                  </a:lnTo>
                  <a:lnTo>
                    <a:pt x="130136" y="175526"/>
                  </a:lnTo>
                  <a:lnTo>
                    <a:pt x="131229" y="177571"/>
                  </a:lnTo>
                  <a:lnTo>
                    <a:pt x="133565" y="178714"/>
                  </a:lnTo>
                  <a:lnTo>
                    <a:pt x="138328" y="177330"/>
                  </a:lnTo>
                  <a:lnTo>
                    <a:pt x="139738" y="174942"/>
                  </a:lnTo>
                  <a:close/>
                </a:path>
                <a:path w="198120" h="221614">
                  <a:moveTo>
                    <a:pt x="150291" y="196596"/>
                  </a:moveTo>
                  <a:lnTo>
                    <a:pt x="149796" y="196278"/>
                  </a:lnTo>
                  <a:lnTo>
                    <a:pt x="149352" y="195872"/>
                  </a:lnTo>
                  <a:lnTo>
                    <a:pt x="148958" y="195414"/>
                  </a:lnTo>
                  <a:lnTo>
                    <a:pt x="148958" y="196583"/>
                  </a:lnTo>
                  <a:lnTo>
                    <a:pt x="148577" y="197662"/>
                  </a:lnTo>
                  <a:lnTo>
                    <a:pt x="147891" y="198526"/>
                  </a:lnTo>
                  <a:lnTo>
                    <a:pt x="148247" y="198488"/>
                  </a:lnTo>
                  <a:lnTo>
                    <a:pt x="149225" y="198183"/>
                  </a:lnTo>
                  <a:lnTo>
                    <a:pt x="149923" y="197459"/>
                  </a:lnTo>
                  <a:lnTo>
                    <a:pt x="150291" y="196596"/>
                  </a:lnTo>
                  <a:close/>
                </a:path>
                <a:path w="198120" h="221614">
                  <a:moveTo>
                    <a:pt x="151409" y="140169"/>
                  </a:moveTo>
                  <a:lnTo>
                    <a:pt x="150787" y="137883"/>
                  </a:lnTo>
                  <a:lnTo>
                    <a:pt x="148971" y="136550"/>
                  </a:lnTo>
                  <a:lnTo>
                    <a:pt x="146926" y="136398"/>
                  </a:lnTo>
                  <a:lnTo>
                    <a:pt x="148945" y="136893"/>
                  </a:lnTo>
                  <a:lnTo>
                    <a:pt x="150609" y="138290"/>
                  </a:lnTo>
                  <a:lnTo>
                    <a:pt x="151409" y="140169"/>
                  </a:lnTo>
                  <a:close/>
                </a:path>
                <a:path w="198120" h="221614">
                  <a:moveTo>
                    <a:pt x="152196" y="161480"/>
                  </a:moveTo>
                  <a:lnTo>
                    <a:pt x="151295" y="158635"/>
                  </a:lnTo>
                  <a:lnTo>
                    <a:pt x="149402" y="157645"/>
                  </a:lnTo>
                  <a:lnTo>
                    <a:pt x="145846" y="158762"/>
                  </a:lnTo>
                  <a:lnTo>
                    <a:pt x="144856" y="160642"/>
                  </a:lnTo>
                  <a:lnTo>
                    <a:pt x="145453" y="162471"/>
                  </a:lnTo>
                  <a:lnTo>
                    <a:pt x="145961" y="162674"/>
                  </a:lnTo>
                  <a:lnTo>
                    <a:pt x="146342" y="162267"/>
                  </a:lnTo>
                  <a:lnTo>
                    <a:pt x="146799" y="161925"/>
                  </a:lnTo>
                  <a:lnTo>
                    <a:pt x="148932" y="161290"/>
                  </a:lnTo>
                  <a:lnTo>
                    <a:pt x="150507" y="162026"/>
                  </a:lnTo>
                  <a:lnTo>
                    <a:pt x="151269" y="163398"/>
                  </a:lnTo>
                  <a:lnTo>
                    <a:pt x="151904" y="162560"/>
                  </a:lnTo>
                  <a:lnTo>
                    <a:pt x="152196" y="161480"/>
                  </a:lnTo>
                  <a:close/>
                </a:path>
                <a:path w="198120" h="221614">
                  <a:moveTo>
                    <a:pt x="155282" y="112064"/>
                  </a:moveTo>
                  <a:lnTo>
                    <a:pt x="153733" y="106781"/>
                  </a:lnTo>
                  <a:lnTo>
                    <a:pt x="150939" y="105257"/>
                  </a:lnTo>
                  <a:lnTo>
                    <a:pt x="147218" y="106337"/>
                  </a:lnTo>
                  <a:lnTo>
                    <a:pt x="146418" y="107010"/>
                  </a:lnTo>
                  <a:lnTo>
                    <a:pt x="145783" y="107823"/>
                  </a:lnTo>
                  <a:lnTo>
                    <a:pt x="145935" y="109143"/>
                  </a:lnTo>
                  <a:lnTo>
                    <a:pt x="145580" y="110388"/>
                  </a:lnTo>
                  <a:lnTo>
                    <a:pt x="144792" y="111391"/>
                  </a:lnTo>
                  <a:lnTo>
                    <a:pt x="144132" y="112242"/>
                  </a:lnTo>
                  <a:lnTo>
                    <a:pt x="143243" y="112941"/>
                  </a:lnTo>
                  <a:lnTo>
                    <a:pt x="141732" y="113309"/>
                  </a:lnTo>
                  <a:lnTo>
                    <a:pt x="141008" y="113271"/>
                  </a:lnTo>
                  <a:lnTo>
                    <a:pt x="140919" y="113779"/>
                  </a:lnTo>
                  <a:lnTo>
                    <a:pt x="140919" y="114300"/>
                  </a:lnTo>
                  <a:lnTo>
                    <a:pt x="141643" y="116598"/>
                  </a:lnTo>
                  <a:lnTo>
                    <a:pt x="143535" y="117576"/>
                  </a:lnTo>
                  <a:lnTo>
                    <a:pt x="146265" y="116725"/>
                  </a:lnTo>
                  <a:lnTo>
                    <a:pt x="146951" y="116039"/>
                  </a:lnTo>
                  <a:lnTo>
                    <a:pt x="147332" y="115214"/>
                  </a:lnTo>
                  <a:lnTo>
                    <a:pt x="148450" y="115798"/>
                  </a:lnTo>
                  <a:lnTo>
                    <a:pt x="149783" y="115976"/>
                  </a:lnTo>
                  <a:lnTo>
                    <a:pt x="153758" y="114833"/>
                  </a:lnTo>
                  <a:lnTo>
                    <a:pt x="155282" y="112064"/>
                  </a:lnTo>
                  <a:close/>
                </a:path>
                <a:path w="198120" h="221614">
                  <a:moveTo>
                    <a:pt x="157530" y="61493"/>
                  </a:moveTo>
                  <a:lnTo>
                    <a:pt x="156679" y="58826"/>
                  </a:lnTo>
                  <a:lnTo>
                    <a:pt x="156032" y="58140"/>
                  </a:lnTo>
                  <a:lnTo>
                    <a:pt x="155257" y="57772"/>
                  </a:lnTo>
                  <a:lnTo>
                    <a:pt x="155232" y="57607"/>
                  </a:lnTo>
                  <a:lnTo>
                    <a:pt x="154711" y="55829"/>
                  </a:lnTo>
                  <a:lnTo>
                    <a:pt x="154673" y="61252"/>
                  </a:lnTo>
                  <a:lnTo>
                    <a:pt x="152082" y="62001"/>
                  </a:lnTo>
                  <a:lnTo>
                    <a:pt x="151244" y="61874"/>
                  </a:lnTo>
                  <a:lnTo>
                    <a:pt x="152095" y="61988"/>
                  </a:lnTo>
                  <a:lnTo>
                    <a:pt x="154673" y="61252"/>
                  </a:lnTo>
                  <a:lnTo>
                    <a:pt x="154673" y="55816"/>
                  </a:lnTo>
                  <a:lnTo>
                    <a:pt x="152831" y="54813"/>
                  </a:lnTo>
                  <a:lnTo>
                    <a:pt x="149250" y="55854"/>
                  </a:lnTo>
                  <a:lnTo>
                    <a:pt x="148234" y="57708"/>
                  </a:lnTo>
                  <a:lnTo>
                    <a:pt x="149021" y="60426"/>
                  </a:lnTo>
                  <a:lnTo>
                    <a:pt x="149694" y="61125"/>
                  </a:lnTo>
                  <a:lnTo>
                    <a:pt x="150520" y="61531"/>
                  </a:lnTo>
                  <a:lnTo>
                    <a:pt x="151091" y="63500"/>
                  </a:lnTo>
                  <a:lnTo>
                    <a:pt x="152984" y="64490"/>
                  </a:lnTo>
                  <a:lnTo>
                    <a:pt x="156540" y="63373"/>
                  </a:lnTo>
                  <a:lnTo>
                    <a:pt x="157530" y="61493"/>
                  </a:lnTo>
                  <a:close/>
                </a:path>
                <a:path w="198120" h="221614">
                  <a:moveTo>
                    <a:pt x="158242" y="79857"/>
                  </a:moveTo>
                  <a:lnTo>
                    <a:pt x="157035" y="75717"/>
                  </a:lnTo>
                  <a:lnTo>
                    <a:pt x="154241" y="74206"/>
                  </a:lnTo>
                  <a:lnTo>
                    <a:pt x="148920" y="75742"/>
                  </a:lnTo>
                  <a:lnTo>
                    <a:pt x="147383" y="78511"/>
                  </a:lnTo>
                  <a:lnTo>
                    <a:pt x="148183" y="81191"/>
                  </a:lnTo>
                  <a:lnTo>
                    <a:pt x="148793" y="80822"/>
                  </a:lnTo>
                  <a:lnTo>
                    <a:pt x="150952" y="80289"/>
                  </a:lnTo>
                  <a:lnTo>
                    <a:pt x="152781" y="81368"/>
                  </a:lnTo>
                  <a:lnTo>
                    <a:pt x="153365" y="83667"/>
                  </a:lnTo>
                  <a:lnTo>
                    <a:pt x="153250" y="84632"/>
                  </a:lnTo>
                  <a:lnTo>
                    <a:pt x="153136" y="85204"/>
                  </a:lnTo>
                  <a:lnTo>
                    <a:pt x="152844" y="85712"/>
                  </a:lnTo>
                  <a:lnTo>
                    <a:pt x="152450" y="86144"/>
                  </a:lnTo>
                  <a:lnTo>
                    <a:pt x="153174" y="86461"/>
                  </a:lnTo>
                  <a:lnTo>
                    <a:pt x="153987" y="86563"/>
                  </a:lnTo>
                  <a:lnTo>
                    <a:pt x="156425" y="85801"/>
                  </a:lnTo>
                  <a:lnTo>
                    <a:pt x="157340" y="84175"/>
                  </a:lnTo>
                  <a:lnTo>
                    <a:pt x="157048" y="82562"/>
                  </a:lnTo>
                  <a:lnTo>
                    <a:pt x="157886" y="81356"/>
                  </a:lnTo>
                  <a:lnTo>
                    <a:pt x="158242" y="79857"/>
                  </a:lnTo>
                  <a:close/>
                </a:path>
                <a:path w="198120" h="221614">
                  <a:moveTo>
                    <a:pt x="164007" y="37033"/>
                  </a:moveTo>
                  <a:lnTo>
                    <a:pt x="163677" y="36233"/>
                  </a:lnTo>
                  <a:lnTo>
                    <a:pt x="162356" y="34937"/>
                  </a:lnTo>
                  <a:lnTo>
                    <a:pt x="161556" y="34607"/>
                  </a:lnTo>
                  <a:lnTo>
                    <a:pt x="159702" y="34607"/>
                  </a:lnTo>
                  <a:lnTo>
                    <a:pt x="158902" y="34937"/>
                  </a:lnTo>
                  <a:lnTo>
                    <a:pt x="157594" y="36233"/>
                  </a:lnTo>
                  <a:lnTo>
                    <a:pt x="157264" y="37033"/>
                  </a:lnTo>
                  <a:lnTo>
                    <a:pt x="157264" y="38874"/>
                  </a:lnTo>
                  <a:lnTo>
                    <a:pt x="157594" y="39662"/>
                  </a:lnTo>
                  <a:lnTo>
                    <a:pt x="158902" y="40970"/>
                  </a:lnTo>
                  <a:lnTo>
                    <a:pt x="159702" y="41300"/>
                  </a:lnTo>
                  <a:lnTo>
                    <a:pt x="161556" y="41300"/>
                  </a:lnTo>
                  <a:lnTo>
                    <a:pt x="162356" y="40970"/>
                  </a:lnTo>
                  <a:lnTo>
                    <a:pt x="163677" y="39662"/>
                  </a:lnTo>
                  <a:lnTo>
                    <a:pt x="164007" y="38874"/>
                  </a:lnTo>
                  <a:lnTo>
                    <a:pt x="164007" y="37033"/>
                  </a:lnTo>
                  <a:close/>
                </a:path>
                <a:path w="198120" h="221614">
                  <a:moveTo>
                    <a:pt x="166281" y="130911"/>
                  </a:moveTo>
                  <a:lnTo>
                    <a:pt x="164846" y="130149"/>
                  </a:lnTo>
                  <a:lnTo>
                    <a:pt x="163703" y="128816"/>
                  </a:lnTo>
                  <a:lnTo>
                    <a:pt x="163220" y="126898"/>
                  </a:lnTo>
                  <a:lnTo>
                    <a:pt x="163118" y="125437"/>
                  </a:lnTo>
                  <a:lnTo>
                    <a:pt x="162636" y="125945"/>
                  </a:lnTo>
                  <a:lnTo>
                    <a:pt x="162356" y="126161"/>
                  </a:lnTo>
                  <a:lnTo>
                    <a:pt x="161963" y="126898"/>
                  </a:lnTo>
                  <a:lnTo>
                    <a:pt x="161836" y="127774"/>
                  </a:lnTo>
                  <a:lnTo>
                    <a:pt x="162610" y="130416"/>
                  </a:lnTo>
                  <a:lnTo>
                    <a:pt x="164490" y="131432"/>
                  </a:lnTo>
                  <a:lnTo>
                    <a:pt x="166281" y="130911"/>
                  </a:lnTo>
                  <a:close/>
                </a:path>
                <a:path w="198120" h="221614">
                  <a:moveTo>
                    <a:pt x="167119" y="205981"/>
                  </a:moveTo>
                  <a:lnTo>
                    <a:pt x="166966" y="205917"/>
                  </a:lnTo>
                  <a:lnTo>
                    <a:pt x="167093" y="205994"/>
                  </a:lnTo>
                  <a:close/>
                </a:path>
                <a:path w="198120" h="221614">
                  <a:moveTo>
                    <a:pt x="178854" y="96291"/>
                  </a:moveTo>
                  <a:lnTo>
                    <a:pt x="178523" y="95504"/>
                  </a:lnTo>
                  <a:lnTo>
                    <a:pt x="177215" y="94195"/>
                  </a:lnTo>
                  <a:lnTo>
                    <a:pt x="176415" y="93878"/>
                  </a:lnTo>
                  <a:lnTo>
                    <a:pt x="174561" y="93878"/>
                  </a:lnTo>
                  <a:lnTo>
                    <a:pt x="173761" y="94195"/>
                  </a:lnTo>
                  <a:lnTo>
                    <a:pt x="172440" y="95504"/>
                  </a:lnTo>
                  <a:lnTo>
                    <a:pt x="172110" y="96291"/>
                  </a:lnTo>
                  <a:lnTo>
                    <a:pt x="172110" y="98145"/>
                  </a:lnTo>
                  <a:lnTo>
                    <a:pt x="172440" y="98933"/>
                  </a:lnTo>
                  <a:lnTo>
                    <a:pt x="173761" y="100241"/>
                  </a:lnTo>
                  <a:lnTo>
                    <a:pt x="174561" y="100558"/>
                  </a:lnTo>
                  <a:lnTo>
                    <a:pt x="176415" y="100558"/>
                  </a:lnTo>
                  <a:lnTo>
                    <a:pt x="177215" y="100241"/>
                  </a:lnTo>
                  <a:lnTo>
                    <a:pt x="178523" y="98933"/>
                  </a:lnTo>
                  <a:lnTo>
                    <a:pt x="178854" y="98145"/>
                  </a:lnTo>
                  <a:lnTo>
                    <a:pt x="178854" y="96291"/>
                  </a:lnTo>
                  <a:close/>
                </a:path>
                <a:path w="198120" h="221614">
                  <a:moveTo>
                    <a:pt x="179324" y="73914"/>
                  </a:moveTo>
                  <a:lnTo>
                    <a:pt x="178993" y="73126"/>
                  </a:lnTo>
                  <a:lnTo>
                    <a:pt x="177673" y="71818"/>
                  </a:lnTo>
                  <a:lnTo>
                    <a:pt x="176885" y="71501"/>
                  </a:lnTo>
                  <a:lnTo>
                    <a:pt x="175018" y="71501"/>
                  </a:lnTo>
                  <a:lnTo>
                    <a:pt x="174218" y="71818"/>
                  </a:lnTo>
                  <a:lnTo>
                    <a:pt x="172910" y="73126"/>
                  </a:lnTo>
                  <a:lnTo>
                    <a:pt x="172580" y="73914"/>
                  </a:lnTo>
                  <a:lnTo>
                    <a:pt x="172580" y="75768"/>
                  </a:lnTo>
                  <a:lnTo>
                    <a:pt x="172910" y="76555"/>
                  </a:lnTo>
                  <a:lnTo>
                    <a:pt x="174218" y="77863"/>
                  </a:lnTo>
                  <a:lnTo>
                    <a:pt x="175018" y="78193"/>
                  </a:lnTo>
                  <a:lnTo>
                    <a:pt x="176885" y="78193"/>
                  </a:lnTo>
                  <a:lnTo>
                    <a:pt x="177673" y="77863"/>
                  </a:lnTo>
                  <a:lnTo>
                    <a:pt x="178993" y="76555"/>
                  </a:lnTo>
                  <a:lnTo>
                    <a:pt x="179324" y="75768"/>
                  </a:lnTo>
                  <a:lnTo>
                    <a:pt x="179324" y="73914"/>
                  </a:lnTo>
                  <a:close/>
                </a:path>
                <a:path w="198120" h="221614">
                  <a:moveTo>
                    <a:pt x="187071" y="53047"/>
                  </a:moveTo>
                  <a:lnTo>
                    <a:pt x="186029" y="49491"/>
                  </a:lnTo>
                  <a:lnTo>
                    <a:pt x="184162" y="48475"/>
                  </a:lnTo>
                  <a:lnTo>
                    <a:pt x="181127" y="49352"/>
                  </a:lnTo>
                  <a:lnTo>
                    <a:pt x="180289" y="50368"/>
                  </a:lnTo>
                  <a:lnTo>
                    <a:pt x="180047" y="51549"/>
                  </a:lnTo>
                  <a:lnTo>
                    <a:pt x="180301" y="52082"/>
                  </a:lnTo>
                  <a:lnTo>
                    <a:pt x="180441" y="52590"/>
                  </a:lnTo>
                  <a:lnTo>
                    <a:pt x="180301" y="53581"/>
                  </a:lnTo>
                  <a:lnTo>
                    <a:pt x="181000" y="55054"/>
                  </a:lnTo>
                  <a:lnTo>
                    <a:pt x="182638" y="55880"/>
                  </a:lnTo>
                  <a:lnTo>
                    <a:pt x="186042" y="54902"/>
                  </a:lnTo>
                  <a:lnTo>
                    <a:pt x="187071" y="53047"/>
                  </a:lnTo>
                  <a:close/>
                </a:path>
                <a:path w="198120" h="221614">
                  <a:moveTo>
                    <a:pt x="197662" y="136855"/>
                  </a:moveTo>
                  <a:lnTo>
                    <a:pt x="197535" y="136448"/>
                  </a:lnTo>
                  <a:lnTo>
                    <a:pt x="197091" y="135788"/>
                  </a:lnTo>
                  <a:lnTo>
                    <a:pt x="196888" y="135737"/>
                  </a:lnTo>
                  <a:lnTo>
                    <a:pt x="195694" y="136410"/>
                  </a:lnTo>
                  <a:lnTo>
                    <a:pt x="193751" y="136893"/>
                  </a:lnTo>
                  <a:lnTo>
                    <a:pt x="192506" y="136804"/>
                  </a:lnTo>
                  <a:lnTo>
                    <a:pt x="191376" y="136448"/>
                  </a:lnTo>
                  <a:lnTo>
                    <a:pt x="191071" y="137134"/>
                  </a:lnTo>
                  <a:lnTo>
                    <a:pt x="190957" y="137934"/>
                  </a:lnTo>
                  <a:lnTo>
                    <a:pt x="191681" y="140411"/>
                  </a:lnTo>
                  <a:lnTo>
                    <a:pt x="193408" y="141376"/>
                  </a:lnTo>
                  <a:lnTo>
                    <a:pt x="195110" y="141020"/>
                  </a:lnTo>
                  <a:lnTo>
                    <a:pt x="195402" y="139369"/>
                  </a:lnTo>
                  <a:lnTo>
                    <a:pt x="196342" y="137909"/>
                  </a:lnTo>
                  <a:lnTo>
                    <a:pt x="197662" y="13685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04456" y="6235661"/>
              <a:ext cx="230504" cy="196850"/>
            </a:xfrm>
            <a:custGeom>
              <a:avLst/>
              <a:gdLst/>
              <a:ahLst/>
              <a:cxnLst/>
              <a:rect l="l" t="t" r="r" b="b"/>
              <a:pathLst>
                <a:path w="230504" h="196850">
                  <a:moveTo>
                    <a:pt x="6896" y="90043"/>
                  </a:moveTo>
                  <a:lnTo>
                    <a:pt x="6642" y="86347"/>
                  </a:lnTo>
                  <a:lnTo>
                    <a:pt x="5029" y="84963"/>
                  </a:lnTo>
                  <a:lnTo>
                    <a:pt x="1930" y="85178"/>
                  </a:lnTo>
                  <a:lnTo>
                    <a:pt x="927" y="85953"/>
                  </a:lnTo>
                  <a:lnTo>
                    <a:pt x="165" y="87503"/>
                  </a:lnTo>
                  <a:lnTo>
                    <a:pt x="0" y="88049"/>
                  </a:lnTo>
                  <a:lnTo>
                    <a:pt x="152" y="90258"/>
                  </a:lnTo>
                  <a:lnTo>
                    <a:pt x="1397" y="91452"/>
                  </a:lnTo>
                  <a:lnTo>
                    <a:pt x="3390" y="91782"/>
                  </a:lnTo>
                  <a:lnTo>
                    <a:pt x="5499" y="91630"/>
                  </a:lnTo>
                  <a:lnTo>
                    <a:pt x="6896" y="90043"/>
                  </a:lnTo>
                  <a:close/>
                </a:path>
                <a:path w="230504" h="196850">
                  <a:moveTo>
                    <a:pt x="12153" y="43345"/>
                  </a:moveTo>
                  <a:lnTo>
                    <a:pt x="11823" y="42557"/>
                  </a:lnTo>
                  <a:lnTo>
                    <a:pt x="10502" y="41249"/>
                  </a:lnTo>
                  <a:lnTo>
                    <a:pt x="9702" y="40919"/>
                  </a:lnTo>
                  <a:lnTo>
                    <a:pt x="7848" y="40919"/>
                  </a:lnTo>
                  <a:lnTo>
                    <a:pt x="7048" y="41249"/>
                  </a:lnTo>
                  <a:lnTo>
                    <a:pt x="5740" y="42557"/>
                  </a:lnTo>
                  <a:lnTo>
                    <a:pt x="5410" y="43345"/>
                  </a:lnTo>
                  <a:lnTo>
                    <a:pt x="5410" y="45186"/>
                  </a:lnTo>
                  <a:lnTo>
                    <a:pt x="5740" y="45986"/>
                  </a:lnTo>
                  <a:lnTo>
                    <a:pt x="7048" y="47282"/>
                  </a:lnTo>
                  <a:lnTo>
                    <a:pt x="7848" y="47612"/>
                  </a:lnTo>
                  <a:lnTo>
                    <a:pt x="9702" y="47612"/>
                  </a:lnTo>
                  <a:lnTo>
                    <a:pt x="10502" y="47282"/>
                  </a:lnTo>
                  <a:lnTo>
                    <a:pt x="11823" y="45986"/>
                  </a:lnTo>
                  <a:lnTo>
                    <a:pt x="12153" y="45186"/>
                  </a:lnTo>
                  <a:lnTo>
                    <a:pt x="12153" y="43345"/>
                  </a:lnTo>
                  <a:close/>
                </a:path>
                <a:path w="230504" h="196850">
                  <a:moveTo>
                    <a:pt x="15684" y="135089"/>
                  </a:moveTo>
                  <a:lnTo>
                    <a:pt x="14097" y="134835"/>
                  </a:lnTo>
                  <a:lnTo>
                    <a:pt x="12839" y="133553"/>
                  </a:lnTo>
                  <a:lnTo>
                    <a:pt x="12801" y="130771"/>
                  </a:lnTo>
                  <a:lnTo>
                    <a:pt x="13373" y="129832"/>
                  </a:lnTo>
                  <a:lnTo>
                    <a:pt x="14211" y="129197"/>
                  </a:lnTo>
                  <a:lnTo>
                    <a:pt x="13665" y="128638"/>
                  </a:lnTo>
                  <a:lnTo>
                    <a:pt x="13042" y="128193"/>
                  </a:lnTo>
                  <a:lnTo>
                    <a:pt x="11023" y="127266"/>
                  </a:lnTo>
                  <a:lnTo>
                    <a:pt x="9512" y="127101"/>
                  </a:lnTo>
                  <a:lnTo>
                    <a:pt x="7340" y="127723"/>
                  </a:lnTo>
                  <a:lnTo>
                    <a:pt x="6210" y="128422"/>
                  </a:lnTo>
                  <a:lnTo>
                    <a:pt x="8280" y="131953"/>
                  </a:lnTo>
                  <a:lnTo>
                    <a:pt x="10502" y="135382"/>
                  </a:lnTo>
                  <a:lnTo>
                    <a:pt x="12865" y="138709"/>
                  </a:lnTo>
                  <a:lnTo>
                    <a:pt x="14236" y="137909"/>
                  </a:lnTo>
                  <a:lnTo>
                    <a:pt x="15227" y="136639"/>
                  </a:lnTo>
                  <a:lnTo>
                    <a:pt x="15671" y="135166"/>
                  </a:lnTo>
                  <a:close/>
                </a:path>
                <a:path w="230504" h="196850">
                  <a:moveTo>
                    <a:pt x="23761" y="110147"/>
                  </a:moveTo>
                  <a:lnTo>
                    <a:pt x="23622" y="106476"/>
                  </a:lnTo>
                  <a:lnTo>
                    <a:pt x="22745" y="103492"/>
                  </a:lnTo>
                  <a:lnTo>
                    <a:pt x="20561" y="101854"/>
                  </a:lnTo>
                  <a:lnTo>
                    <a:pt x="17411" y="101612"/>
                  </a:lnTo>
                  <a:lnTo>
                    <a:pt x="16687" y="101663"/>
                  </a:lnTo>
                  <a:lnTo>
                    <a:pt x="14554" y="102285"/>
                  </a:lnTo>
                  <a:lnTo>
                    <a:pt x="13436" y="103162"/>
                  </a:lnTo>
                  <a:lnTo>
                    <a:pt x="12674" y="104279"/>
                  </a:lnTo>
                  <a:lnTo>
                    <a:pt x="12903" y="104216"/>
                  </a:lnTo>
                  <a:lnTo>
                    <a:pt x="15671" y="104025"/>
                  </a:lnTo>
                  <a:lnTo>
                    <a:pt x="10033" y="104584"/>
                  </a:lnTo>
                  <a:lnTo>
                    <a:pt x="8064" y="106857"/>
                  </a:lnTo>
                  <a:lnTo>
                    <a:pt x="8432" y="112268"/>
                  </a:lnTo>
                  <a:lnTo>
                    <a:pt x="10833" y="114338"/>
                  </a:lnTo>
                  <a:lnTo>
                    <a:pt x="14439" y="114096"/>
                  </a:lnTo>
                  <a:lnTo>
                    <a:pt x="15176" y="113779"/>
                  </a:lnTo>
                  <a:lnTo>
                    <a:pt x="15836" y="113385"/>
                  </a:lnTo>
                  <a:lnTo>
                    <a:pt x="17030" y="113614"/>
                  </a:lnTo>
                  <a:lnTo>
                    <a:pt x="17792" y="113703"/>
                  </a:lnTo>
                  <a:lnTo>
                    <a:pt x="18580" y="113639"/>
                  </a:lnTo>
                  <a:lnTo>
                    <a:pt x="22059" y="112636"/>
                  </a:lnTo>
                  <a:lnTo>
                    <a:pt x="23761" y="110147"/>
                  </a:lnTo>
                  <a:close/>
                </a:path>
                <a:path w="230504" h="196850">
                  <a:moveTo>
                    <a:pt x="30861" y="135547"/>
                  </a:moveTo>
                  <a:lnTo>
                    <a:pt x="24028" y="126453"/>
                  </a:lnTo>
                  <a:lnTo>
                    <a:pt x="21717" y="126606"/>
                  </a:lnTo>
                  <a:lnTo>
                    <a:pt x="19824" y="128016"/>
                  </a:lnTo>
                  <a:lnTo>
                    <a:pt x="18884" y="129946"/>
                  </a:lnTo>
                  <a:lnTo>
                    <a:pt x="19265" y="130479"/>
                  </a:lnTo>
                  <a:lnTo>
                    <a:pt x="19545" y="131076"/>
                  </a:lnTo>
                  <a:lnTo>
                    <a:pt x="19570" y="132753"/>
                  </a:lnTo>
                  <a:lnTo>
                    <a:pt x="19151" y="133629"/>
                  </a:lnTo>
                  <a:lnTo>
                    <a:pt x="18491" y="134251"/>
                  </a:lnTo>
                  <a:lnTo>
                    <a:pt x="18656" y="134835"/>
                  </a:lnTo>
                  <a:lnTo>
                    <a:pt x="20218" y="137350"/>
                  </a:lnTo>
                  <a:lnTo>
                    <a:pt x="21755" y="138391"/>
                  </a:lnTo>
                  <a:lnTo>
                    <a:pt x="24422" y="138734"/>
                  </a:lnTo>
                  <a:lnTo>
                    <a:pt x="28282" y="138468"/>
                  </a:lnTo>
                  <a:lnTo>
                    <a:pt x="30861" y="135547"/>
                  </a:lnTo>
                  <a:close/>
                </a:path>
                <a:path w="230504" h="196850">
                  <a:moveTo>
                    <a:pt x="35217" y="87845"/>
                  </a:moveTo>
                  <a:lnTo>
                    <a:pt x="35102" y="86093"/>
                  </a:lnTo>
                  <a:lnTo>
                    <a:pt x="34975" y="85788"/>
                  </a:lnTo>
                  <a:lnTo>
                    <a:pt x="34709" y="84264"/>
                  </a:lnTo>
                  <a:lnTo>
                    <a:pt x="33782" y="83045"/>
                  </a:lnTo>
                  <a:lnTo>
                    <a:pt x="31673" y="81889"/>
                  </a:lnTo>
                  <a:lnTo>
                    <a:pt x="30759" y="81572"/>
                  </a:lnTo>
                  <a:lnTo>
                    <a:pt x="31673" y="81876"/>
                  </a:lnTo>
                  <a:lnTo>
                    <a:pt x="32486" y="82334"/>
                  </a:lnTo>
                  <a:lnTo>
                    <a:pt x="33235" y="81064"/>
                  </a:lnTo>
                  <a:lnTo>
                    <a:pt x="33502" y="79540"/>
                  </a:lnTo>
                  <a:lnTo>
                    <a:pt x="33096" y="77609"/>
                  </a:lnTo>
                  <a:lnTo>
                    <a:pt x="32296" y="74904"/>
                  </a:lnTo>
                  <a:lnTo>
                    <a:pt x="29756" y="73190"/>
                  </a:lnTo>
                  <a:lnTo>
                    <a:pt x="26060" y="73367"/>
                  </a:lnTo>
                  <a:lnTo>
                    <a:pt x="22364" y="74447"/>
                  </a:lnTo>
                  <a:lnTo>
                    <a:pt x="20523" y="77787"/>
                  </a:lnTo>
                  <a:lnTo>
                    <a:pt x="22034" y="82931"/>
                  </a:lnTo>
                  <a:lnTo>
                    <a:pt x="23533" y="84378"/>
                  </a:lnTo>
                  <a:lnTo>
                    <a:pt x="25349" y="84988"/>
                  </a:lnTo>
                  <a:lnTo>
                    <a:pt x="25146" y="85598"/>
                  </a:lnTo>
                  <a:lnTo>
                    <a:pt x="25044" y="86271"/>
                  </a:lnTo>
                  <a:lnTo>
                    <a:pt x="25133" y="87642"/>
                  </a:lnTo>
                  <a:lnTo>
                    <a:pt x="25323" y="88290"/>
                  </a:lnTo>
                  <a:lnTo>
                    <a:pt x="26504" y="90601"/>
                  </a:lnTo>
                  <a:lnTo>
                    <a:pt x="28371" y="91719"/>
                  </a:lnTo>
                  <a:lnTo>
                    <a:pt x="31610" y="91503"/>
                  </a:lnTo>
                  <a:lnTo>
                    <a:pt x="32626" y="90970"/>
                  </a:lnTo>
                  <a:lnTo>
                    <a:pt x="34531" y="89255"/>
                  </a:lnTo>
                  <a:lnTo>
                    <a:pt x="35217" y="87845"/>
                  </a:lnTo>
                  <a:close/>
                </a:path>
                <a:path w="230504" h="196850">
                  <a:moveTo>
                    <a:pt x="36753" y="54190"/>
                  </a:moveTo>
                  <a:lnTo>
                    <a:pt x="33286" y="49060"/>
                  </a:lnTo>
                  <a:lnTo>
                    <a:pt x="31432" y="49085"/>
                  </a:lnTo>
                  <a:lnTo>
                    <a:pt x="29946" y="50609"/>
                  </a:lnTo>
                  <a:lnTo>
                    <a:pt x="30010" y="54305"/>
                  </a:lnTo>
                  <a:lnTo>
                    <a:pt x="31546" y="55778"/>
                  </a:lnTo>
                  <a:lnTo>
                    <a:pt x="35267" y="55714"/>
                  </a:lnTo>
                  <a:lnTo>
                    <a:pt x="36753" y="54190"/>
                  </a:lnTo>
                  <a:close/>
                </a:path>
                <a:path w="230504" h="196850">
                  <a:moveTo>
                    <a:pt x="43675" y="108115"/>
                  </a:moveTo>
                  <a:lnTo>
                    <a:pt x="43434" y="107048"/>
                  </a:lnTo>
                  <a:lnTo>
                    <a:pt x="42202" y="104355"/>
                  </a:lnTo>
                  <a:lnTo>
                    <a:pt x="39903" y="102895"/>
                  </a:lnTo>
                  <a:lnTo>
                    <a:pt x="33972" y="103289"/>
                  </a:lnTo>
                  <a:lnTo>
                    <a:pt x="31457" y="106172"/>
                  </a:lnTo>
                  <a:lnTo>
                    <a:pt x="31775" y="110731"/>
                  </a:lnTo>
                  <a:lnTo>
                    <a:pt x="32232" y="111874"/>
                  </a:lnTo>
                  <a:lnTo>
                    <a:pt x="32969" y="112776"/>
                  </a:lnTo>
                  <a:lnTo>
                    <a:pt x="33870" y="112483"/>
                  </a:lnTo>
                  <a:lnTo>
                    <a:pt x="36233" y="112433"/>
                  </a:lnTo>
                  <a:lnTo>
                    <a:pt x="37820" y="113474"/>
                  </a:lnTo>
                  <a:lnTo>
                    <a:pt x="38709" y="114960"/>
                  </a:lnTo>
                  <a:lnTo>
                    <a:pt x="41338" y="114338"/>
                  </a:lnTo>
                  <a:lnTo>
                    <a:pt x="42951" y="112725"/>
                  </a:lnTo>
                  <a:lnTo>
                    <a:pt x="43535" y="110705"/>
                  </a:lnTo>
                  <a:lnTo>
                    <a:pt x="43307" y="110134"/>
                  </a:lnTo>
                  <a:lnTo>
                    <a:pt x="43243" y="109181"/>
                  </a:lnTo>
                  <a:lnTo>
                    <a:pt x="43408" y="108623"/>
                  </a:lnTo>
                  <a:lnTo>
                    <a:pt x="43675" y="108115"/>
                  </a:lnTo>
                  <a:close/>
                </a:path>
                <a:path w="230504" h="196850">
                  <a:moveTo>
                    <a:pt x="48082" y="64376"/>
                  </a:moveTo>
                  <a:lnTo>
                    <a:pt x="47891" y="61468"/>
                  </a:lnTo>
                  <a:lnTo>
                    <a:pt x="46990" y="60172"/>
                  </a:lnTo>
                  <a:lnTo>
                    <a:pt x="44856" y="58737"/>
                  </a:lnTo>
                  <a:lnTo>
                    <a:pt x="43815" y="58356"/>
                  </a:lnTo>
                  <a:lnTo>
                    <a:pt x="39941" y="58623"/>
                  </a:lnTo>
                  <a:lnTo>
                    <a:pt x="37922" y="60896"/>
                  </a:lnTo>
                  <a:lnTo>
                    <a:pt x="37973" y="63741"/>
                  </a:lnTo>
                  <a:lnTo>
                    <a:pt x="38163" y="66497"/>
                  </a:lnTo>
                  <a:lnTo>
                    <a:pt x="40563" y="68567"/>
                  </a:lnTo>
                  <a:lnTo>
                    <a:pt x="44767" y="68275"/>
                  </a:lnTo>
                  <a:lnTo>
                    <a:pt x="45999" y="67576"/>
                  </a:lnTo>
                  <a:lnTo>
                    <a:pt x="47625" y="65595"/>
                  </a:lnTo>
                  <a:lnTo>
                    <a:pt x="48082" y="64376"/>
                  </a:lnTo>
                  <a:close/>
                </a:path>
                <a:path w="230504" h="196850">
                  <a:moveTo>
                    <a:pt x="57988" y="148043"/>
                  </a:moveTo>
                  <a:lnTo>
                    <a:pt x="51549" y="139458"/>
                  </a:lnTo>
                  <a:lnTo>
                    <a:pt x="50317" y="139585"/>
                  </a:lnTo>
                  <a:lnTo>
                    <a:pt x="50596" y="140690"/>
                  </a:lnTo>
                  <a:lnTo>
                    <a:pt x="50673" y="144564"/>
                  </a:lnTo>
                  <a:lnTo>
                    <a:pt x="48133" y="147256"/>
                  </a:lnTo>
                  <a:lnTo>
                    <a:pt x="44881" y="147485"/>
                  </a:lnTo>
                  <a:lnTo>
                    <a:pt x="45605" y="150545"/>
                  </a:lnTo>
                  <a:lnTo>
                    <a:pt x="48450" y="152730"/>
                  </a:lnTo>
                  <a:lnTo>
                    <a:pt x="52819" y="152438"/>
                  </a:lnTo>
                  <a:lnTo>
                    <a:pt x="53835" y="152069"/>
                  </a:lnTo>
                  <a:lnTo>
                    <a:pt x="56718" y="150279"/>
                  </a:lnTo>
                  <a:lnTo>
                    <a:pt x="57988" y="148043"/>
                  </a:lnTo>
                  <a:close/>
                </a:path>
                <a:path w="230504" h="196850">
                  <a:moveTo>
                    <a:pt x="58610" y="176657"/>
                  </a:moveTo>
                  <a:lnTo>
                    <a:pt x="58267" y="171665"/>
                  </a:lnTo>
                  <a:lnTo>
                    <a:pt x="55867" y="169595"/>
                  </a:lnTo>
                  <a:lnTo>
                    <a:pt x="52628" y="169824"/>
                  </a:lnTo>
                  <a:lnTo>
                    <a:pt x="50330" y="170662"/>
                  </a:lnTo>
                  <a:lnTo>
                    <a:pt x="49161" y="171754"/>
                  </a:lnTo>
                  <a:lnTo>
                    <a:pt x="48526" y="173685"/>
                  </a:lnTo>
                  <a:lnTo>
                    <a:pt x="48488" y="174752"/>
                  </a:lnTo>
                  <a:lnTo>
                    <a:pt x="52920" y="177863"/>
                  </a:lnTo>
                  <a:lnTo>
                    <a:pt x="55206" y="179336"/>
                  </a:lnTo>
                  <a:lnTo>
                    <a:pt x="57213" y="178587"/>
                  </a:lnTo>
                  <a:lnTo>
                    <a:pt x="58610" y="176657"/>
                  </a:lnTo>
                  <a:close/>
                </a:path>
                <a:path w="230504" h="196850">
                  <a:moveTo>
                    <a:pt x="59639" y="39319"/>
                  </a:moveTo>
                  <a:lnTo>
                    <a:pt x="59397" y="35826"/>
                  </a:lnTo>
                  <a:lnTo>
                    <a:pt x="58077" y="34594"/>
                  </a:lnTo>
                  <a:lnTo>
                    <a:pt x="56286" y="34417"/>
                  </a:lnTo>
                  <a:lnTo>
                    <a:pt x="55905" y="34366"/>
                  </a:lnTo>
                  <a:lnTo>
                    <a:pt x="54356" y="34467"/>
                  </a:lnTo>
                  <a:lnTo>
                    <a:pt x="53174" y="35623"/>
                  </a:lnTo>
                  <a:lnTo>
                    <a:pt x="52755" y="37630"/>
                  </a:lnTo>
                  <a:lnTo>
                    <a:pt x="52895" y="39624"/>
                  </a:lnTo>
                  <a:lnTo>
                    <a:pt x="54267" y="40868"/>
                  </a:lnTo>
                  <a:lnTo>
                    <a:pt x="56375" y="41046"/>
                  </a:lnTo>
                  <a:lnTo>
                    <a:pt x="58229" y="40919"/>
                  </a:lnTo>
                  <a:lnTo>
                    <a:pt x="59639" y="39319"/>
                  </a:lnTo>
                  <a:close/>
                </a:path>
                <a:path w="230504" h="196850">
                  <a:moveTo>
                    <a:pt x="61493" y="83032"/>
                  </a:moveTo>
                  <a:lnTo>
                    <a:pt x="60274" y="78867"/>
                  </a:lnTo>
                  <a:lnTo>
                    <a:pt x="57950" y="77089"/>
                  </a:lnTo>
                  <a:lnTo>
                    <a:pt x="56146" y="76936"/>
                  </a:lnTo>
                  <a:lnTo>
                    <a:pt x="56146" y="77177"/>
                  </a:lnTo>
                  <a:lnTo>
                    <a:pt x="52489" y="77470"/>
                  </a:lnTo>
                  <a:lnTo>
                    <a:pt x="52806" y="77406"/>
                  </a:lnTo>
                  <a:lnTo>
                    <a:pt x="56146" y="77177"/>
                  </a:lnTo>
                  <a:lnTo>
                    <a:pt x="56146" y="76936"/>
                  </a:lnTo>
                  <a:lnTo>
                    <a:pt x="54533" y="76784"/>
                  </a:lnTo>
                  <a:lnTo>
                    <a:pt x="53721" y="76847"/>
                  </a:lnTo>
                  <a:lnTo>
                    <a:pt x="52019" y="77393"/>
                  </a:lnTo>
                  <a:lnTo>
                    <a:pt x="51625" y="77597"/>
                  </a:lnTo>
                  <a:lnTo>
                    <a:pt x="48895" y="78346"/>
                  </a:lnTo>
                  <a:lnTo>
                    <a:pt x="46977" y="80911"/>
                  </a:lnTo>
                  <a:lnTo>
                    <a:pt x="47358" y="86614"/>
                  </a:lnTo>
                  <a:lnTo>
                    <a:pt x="49453" y="88798"/>
                  </a:lnTo>
                  <a:lnTo>
                    <a:pt x="53111" y="89433"/>
                  </a:lnTo>
                  <a:lnTo>
                    <a:pt x="52120" y="89293"/>
                  </a:lnTo>
                  <a:lnTo>
                    <a:pt x="53479" y="89877"/>
                  </a:lnTo>
                  <a:lnTo>
                    <a:pt x="55041" y="90055"/>
                  </a:lnTo>
                  <a:lnTo>
                    <a:pt x="58534" y="89039"/>
                  </a:lnTo>
                  <a:lnTo>
                    <a:pt x="60007" y="87630"/>
                  </a:lnTo>
                  <a:lnTo>
                    <a:pt x="61328" y="84569"/>
                  </a:lnTo>
                  <a:lnTo>
                    <a:pt x="61493" y="83032"/>
                  </a:lnTo>
                  <a:close/>
                </a:path>
                <a:path w="230504" h="196850">
                  <a:moveTo>
                    <a:pt x="66700" y="15163"/>
                  </a:moveTo>
                  <a:lnTo>
                    <a:pt x="66357" y="11430"/>
                  </a:lnTo>
                  <a:lnTo>
                    <a:pt x="64795" y="10083"/>
                  </a:lnTo>
                  <a:lnTo>
                    <a:pt x="61404" y="10312"/>
                  </a:lnTo>
                  <a:lnTo>
                    <a:pt x="60223" y="11480"/>
                  </a:lnTo>
                  <a:lnTo>
                    <a:pt x="59817" y="13487"/>
                  </a:lnTo>
                  <a:lnTo>
                    <a:pt x="59969" y="15621"/>
                  </a:lnTo>
                  <a:lnTo>
                    <a:pt x="61582" y="17005"/>
                  </a:lnTo>
                  <a:lnTo>
                    <a:pt x="65290" y="16764"/>
                  </a:lnTo>
                  <a:lnTo>
                    <a:pt x="66700" y="15163"/>
                  </a:lnTo>
                  <a:close/>
                </a:path>
                <a:path w="230504" h="196850">
                  <a:moveTo>
                    <a:pt x="70408" y="120942"/>
                  </a:moveTo>
                  <a:lnTo>
                    <a:pt x="70167" y="117424"/>
                  </a:lnTo>
                  <a:lnTo>
                    <a:pt x="69126" y="115722"/>
                  </a:lnTo>
                  <a:lnTo>
                    <a:pt x="66421" y="113741"/>
                  </a:lnTo>
                  <a:lnTo>
                    <a:pt x="64909" y="113245"/>
                  </a:lnTo>
                  <a:lnTo>
                    <a:pt x="62560" y="113449"/>
                  </a:lnTo>
                  <a:lnTo>
                    <a:pt x="62191" y="113538"/>
                  </a:lnTo>
                  <a:lnTo>
                    <a:pt x="63830" y="114592"/>
                  </a:lnTo>
                  <a:lnTo>
                    <a:pt x="64922" y="116408"/>
                  </a:lnTo>
                  <a:lnTo>
                    <a:pt x="65011" y="121729"/>
                  </a:lnTo>
                  <a:lnTo>
                    <a:pt x="62471" y="124396"/>
                  </a:lnTo>
                  <a:lnTo>
                    <a:pt x="59232" y="124574"/>
                  </a:lnTo>
                  <a:lnTo>
                    <a:pt x="60515" y="125793"/>
                  </a:lnTo>
                  <a:lnTo>
                    <a:pt x="62280" y="126504"/>
                  </a:lnTo>
                  <a:lnTo>
                    <a:pt x="65582" y="126276"/>
                  </a:lnTo>
                  <a:lnTo>
                    <a:pt x="66852" y="125755"/>
                  </a:lnTo>
                  <a:lnTo>
                    <a:pt x="68364" y="124536"/>
                  </a:lnTo>
                  <a:lnTo>
                    <a:pt x="69964" y="122364"/>
                  </a:lnTo>
                  <a:lnTo>
                    <a:pt x="70408" y="120942"/>
                  </a:lnTo>
                  <a:close/>
                </a:path>
                <a:path w="230504" h="196850">
                  <a:moveTo>
                    <a:pt x="74244" y="51574"/>
                  </a:moveTo>
                  <a:lnTo>
                    <a:pt x="70218" y="46570"/>
                  </a:lnTo>
                  <a:lnTo>
                    <a:pt x="66103" y="46850"/>
                  </a:lnTo>
                  <a:lnTo>
                    <a:pt x="64008" y="49237"/>
                  </a:lnTo>
                  <a:lnTo>
                    <a:pt x="64287" y="53213"/>
                  </a:lnTo>
                  <a:lnTo>
                    <a:pt x="64858" y="54279"/>
                  </a:lnTo>
                  <a:lnTo>
                    <a:pt x="65659" y="55092"/>
                  </a:lnTo>
                  <a:lnTo>
                    <a:pt x="64897" y="55003"/>
                  </a:lnTo>
                  <a:lnTo>
                    <a:pt x="64084" y="55067"/>
                  </a:lnTo>
                  <a:lnTo>
                    <a:pt x="62471" y="55575"/>
                  </a:lnTo>
                  <a:lnTo>
                    <a:pt x="59639" y="57086"/>
                  </a:lnTo>
                  <a:lnTo>
                    <a:pt x="58343" y="59969"/>
                  </a:lnTo>
                  <a:lnTo>
                    <a:pt x="60096" y="65938"/>
                  </a:lnTo>
                  <a:lnTo>
                    <a:pt x="63449" y="67767"/>
                  </a:lnTo>
                  <a:lnTo>
                    <a:pt x="68719" y="66243"/>
                  </a:lnTo>
                  <a:lnTo>
                    <a:pt x="70205" y="64668"/>
                  </a:lnTo>
                  <a:lnTo>
                    <a:pt x="71094" y="61709"/>
                  </a:lnTo>
                  <a:lnTo>
                    <a:pt x="71132" y="60540"/>
                  </a:lnTo>
                  <a:lnTo>
                    <a:pt x="70789" y="59385"/>
                  </a:lnTo>
                  <a:lnTo>
                    <a:pt x="70243" y="58127"/>
                  </a:lnTo>
                  <a:lnTo>
                    <a:pt x="69900" y="57518"/>
                  </a:lnTo>
                  <a:lnTo>
                    <a:pt x="69456" y="56972"/>
                  </a:lnTo>
                  <a:lnTo>
                    <a:pt x="68935" y="56540"/>
                  </a:lnTo>
                  <a:lnTo>
                    <a:pt x="69138" y="56540"/>
                  </a:lnTo>
                  <a:lnTo>
                    <a:pt x="69342" y="56616"/>
                  </a:lnTo>
                  <a:lnTo>
                    <a:pt x="72047" y="56438"/>
                  </a:lnTo>
                  <a:lnTo>
                    <a:pt x="73888" y="54470"/>
                  </a:lnTo>
                  <a:lnTo>
                    <a:pt x="74142" y="51816"/>
                  </a:lnTo>
                  <a:lnTo>
                    <a:pt x="74244" y="51574"/>
                  </a:lnTo>
                  <a:close/>
                </a:path>
                <a:path w="230504" h="196850">
                  <a:moveTo>
                    <a:pt x="74739" y="147459"/>
                  </a:moveTo>
                  <a:lnTo>
                    <a:pt x="73240" y="142354"/>
                  </a:lnTo>
                  <a:lnTo>
                    <a:pt x="69596" y="140360"/>
                  </a:lnTo>
                  <a:lnTo>
                    <a:pt x="62623" y="142379"/>
                  </a:lnTo>
                  <a:lnTo>
                    <a:pt x="60617" y="145999"/>
                  </a:lnTo>
                  <a:lnTo>
                    <a:pt x="61785" y="149948"/>
                  </a:lnTo>
                  <a:lnTo>
                    <a:pt x="62242" y="150837"/>
                  </a:lnTo>
                  <a:lnTo>
                    <a:pt x="63220" y="149047"/>
                  </a:lnTo>
                  <a:lnTo>
                    <a:pt x="65062" y="147751"/>
                  </a:lnTo>
                  <a:lnTo>
                    <a:pt x="69418" y="147459"/>
                  </a:lnTo>
                  <a:lnTo>
                    <a:pt x="71386" y="148424"/>
                  </a:lnTo>
                  <a:lnTo>
                    <a:pt x="72605" y="150012"/>
                  </a:lnTo>
                  <a:lnTo>
                    <a:pt x="73418" y="150329"/>
                  </a:lnTo>
                  <a:lnTo>
                    <a:pt x="73799" y="150558"/>
                  </a:lnTo>
                  <a:lnTo>
                    <a:pt x="74523" y="149136"/>
                  </a:lnTo>
                  <a:lnTo>
                    <a:pt x="74739" y="147459"/>
                  </a:lnTo>
                  <a:close/>
                </a:path>
                <a:path w="230504" h="196850">
                  <a:moveTo>
                    <a:pt x="84366" y="48196"/>
                  </a:moveTo>
                  <a:lnTo>
                    <a:pt x="84328" y="46342"/>
                  </a:lnTo>
                  <a:lnTo>
                    <a:pt x="82791" y="44881"/>
                  </a:lnTo>
                  <a:lnTo>
                    <a:pt x="80530" y="44919"/>
                  </a:lnTo>
                  <a:lnTo>
                    <a:pt x="78498" y="45656"/>
                  </a:lnTo>
                  <a:lnTo>
                    <a:pt x="77584" y="46863"/>
                  </a:lnTo>
                  <a:lnTo>
                    <a:pt x="77647" y="50165"/>
                  </a:lnTo>
                  <a:lnTo>
                    <a:pt x="79184" y="51625"/>
                  </a:lnTo>
                  <a:lnTo>
                    <a:pt x="82829" y="51562"/>
                  </a:lnTo>
                  <a:lnTo>
                    <a:pt x="84226" y="50165"/>
                  </a:lnTo>
                  <a:lnTo>
                    <a:pt x="84366" y="48196"/>
                  </a:lnTo>
                  <a:close/>
                </a:path>
                <a:path w="230504" h="196850">
                  <a:moveTo>
                    <a:pt x="84785" y="159372"/>
                  </a:moveTo>
                  <a:lnTo>
                    <a:pt x="84569" y="158927"/>
                  </a:lnTo>
                  <a:lnTo>
                    <a:pt x="84480" y="158203"/>
                  </a:lnTo>
                  <a:lnTo>
                    <a:pt x="84645" y="157353"/>
                  </a:lnTo>
                  <a:lnTo>
                    <a:pt x="84226" y="155524"/>
                  </a:lnTo>
                  <a:lnTo>
                    <a:pt x="83070" y="153987"/>
                  </a:lnTo>
                  <a:lnTo>
                    <a:pt x="80403" y="152488"/>
                  </a:lnTo>
                  <a:lnTo>
                    <a:pt x="79133" y="152171"/>
                  </a:lnTo>
                  <a:lnTo>
                    <a:pt x="77177" y="152311"/>
                  </a:lnTo>
                  <a:lnTo>
                    <a:pt x="76022" y="152666"/>
                  </a:lnTo>
                  <a:lnTo>
                    <a:pt x="76657" y="153644"/>
                  </a:lnTo>
                  <a:lnTo>
                    <a:pt x="77050" y="154800"/>
                  </a:lnTo>
                  <a:lnTo>
                    <a:pt x="77127" y="158915"/>
                  </a:lnTo>
                  <a:lnTo>
                    <a:pt x="75298" y="161353"/>
                  </a:lnTo>
                  <a:lnTo>
                    <a:pt x="72745" y="162280"/>
                  </a:lnTo>
                  <a:lnTo>
                    <a:pt x="73990" y="164211"/>
                  </a:lnTo>
                  <a:lnTo>
                    <a:pt x="76225" y="165455"/>
                  </a:lnTo>
                  <a:lnTo>
                    <a:pt x="81965" y="165061"/>
                  </a:lnTo>
                  <a:lnTo>
                    <a:pt x="84493" y="162509"/>
                  </a:lnTo>
                  <a:lnTo>
                    <a:pt x="84785" y="159372"/>
                  </a:lnTo>
                  <a:close/>
                </a:path>
                <a:path w="230504" h="196850">
                  <a:moveTo>
                    <a:pt x="85991" y="30822"/>
                  </a:moveTo>
                  <a:lnTo>
                    <a:pt x="85788" y="27978"/>
                  </a:lnTo>
                  <a:lnTo>
                    <a:pt x="85267" y="27139"/>
                  </a:lnTo>
                  <a:lnTo>
                    <a:pt x="83896" y="26098"/>
                  </a:lnTo>
                  <a:lnTo>
                    <a:pt x="83121" y="25806"/>
                  </a:lnTo>
                  <a:lnTo>
                    <a:pt x="81876" y="25895"/>
                  </a:lnTo>
                  <a:lnTo>
                    <a:pt x="80124" y="26606"/>
                  </a:lnTo>
                  <a:lnTo>
                    <a:pt x="79413" y="27546"/>
                  </a:lnTo>
                  <a:lnTo>
                    <a:pt x="79121" y="29171"/>
                  </a:lnTo>
                  <a:lnTo>
                    <a:pt x="79209" y="30607"/>
                  </a:lnTo>
                  <a:lnTo>
                    <a:pt x="79921" y="31546"/>
                  </a:lnTo>
                  <a:lnTo>
                    <a:pt x="81445" y="32385"/>
                  </a:lnTo>
                  <a:lnTo>
                    <a:pt x="82042" y="32588"/>
                  </a:lnTo>
                  <a:lnTo>
                    <a:pt x="84582" y="32410"/>
                  </a:lnTo>
                  <a:lnTo>
                    <a:pt x="85991" y="30822"/>
                  </a:lnTo>
                  <a:close/>
                </a:path>
                <a:path w="230504" h="196850">
                  <a:moveTo>
                    <a:pt x="89103" y="91262"/>
                  </a:moveTo>
                  <a:lnTo>
                    <a:pt x="89052" y="90627"/>
                  </a:lnTo>
                  <a:lnTo>
                    <a:pt x="88455" y="89027"/>
                  </a:lnTo>
                  <a:lnTo>
                    <a:pt x="87884" y="89306"/>
                  </a:lnTo>
                  <a:lnTo>
                    <a:pt x="87249" y="89496"/>
                  </a:lnTo>
                  <a:lnTo>
                    <a:pt x="85763" y="89585"/>
                  </a:lnTo>
                  <a:lnTo>
                    <a:pt x="85636" y="89560"/>
                  </a:lnTo>
                  <a:lnTo>
                    <a:pt x="85636" y="91351"/>
                  </a:lnTo>
                  <a:lnTo>
                    <a:pt x="85115" y="90119"/>
                  </a:lnTo>
                  <a:lnTo>
                    <a:pt x="85636" y="91351"/>
                  </a:lnTo>
                  <a:lnTo>
                    <a:pt x="85636" y="89560"/>
                  </a:lnTo>
                  <a:lnTo>
                    <a:pt x="85013" y="89408"/>
                  </a:lnTo>
                  <a:lnTo>
                    <a:pt x="84315" y="89115"/>
                  </a:lnTo>
                  <a:lnTo>
                    <a:pt x="83451" y="88760"/>
                  </a:lnTo>
                  <a:lnTo>
                    <a:pt x="81368" y="85445"/>
                  </a:lnTo>
                  <a:lnTo>
                    <a:pt x="80708" y="85559"/>
                  </a:lnTo>
                  <a:lnTo>
                    <a:pt x="79883" y="85801"/>
                  </a:lnTo>
                  <a:lnTo>
                    <a:pt x="79146" y="86194"/>
                  </a:lnTo>
                  <a:lnTo>
                    <a:pt x="78498" y="86702"/>
                  </a:lnTo>
                  <a:lnTo>
                    <a:pt x="79984" y="86575"/>
                  </a:lnTo>
                  <a:lnTo>
                    <a:pt x="77419" y="86804"/>
                  </a:lnTo>
                  <a:lnTo>
                    <a:pt x="76441" y="87185"/>
                  </a:lnTo>
                  <a:lnTo>
                    <a:pt x="75590" y="87731"/>
                  </a:lnTo>
                  <a:lnTo>
                    <a:pt x="78943" y="87680"/>
                  </a:lnTo>
                  <a:lnTo>
                    <a:pt x="81699" y="90322"/>
                  </a:lnTo>
                  <a:lnTo>
                    <a:pt x="81800" y="96380"/>
                  </a:lnTo>
                  <a:lnTo>
                    <a:pt x="80010" y="98679"/>
                  </a:lnTo>
                  <a:lnTo>
                    <a:pt x="77508" y="99453"/>
                  </a:lnTo>
                  <a:lnTo>
                    <a:pt x="78879" y="99733"/>
                  </a:lnTo>
                  <a:lnTo>
                    <a:pt x="80962" y="99593"/>
                  </a:lnTo>
                  <a:lnTo>
                    <a:pt x="82181" y="99098"/>
                  </a:lnTo>
                  <a:lnTo>
                    <a:pt x="84874" y="97015"/>
                  </a:lnTo>
                  <a:lnTo>
                    <a:pt x="83223" y="98310"/>
                  </a:lnTo>
                  <a:lnTo>
                    <a:pt x="83997" y="98209"/>
                  </a:lnTo>
                  <a:lnTo>
                    <a:pt x="87249" y="97269"/>
                  </a:lnTo>
                  <a:lnTo>
                    <a:pt x="89077" y="94691"/>
                  </a:lnTo>
                  <a:lnTo>
                    <a:pt x="89103" y="91262"/>
                  </a:lnTo>
                  <a:close/>
                </a:path>
                <a:path w="230504" h="196850">
                  <a:moveTo>
                    <a:pt x="90487" y="189979"/>
                  </a:moveTo>
                  <a:lnTo>
                    <a:pt x="90246" y="186690"/>
                  </a:lnTo>
                  <a:lnTo>
                    <a:pt x="89865" y="185699"/>
                  </a:lnTo>
                  <a:lnTo>
                    <a:pt x="88734" y="185369"/>
                  </a:lnTo>
                  <a:lnTo>
                    <a:pt x="87884" y="184442"/>
                  </a:lnTo>
                  <a:lnTo>
                    <a:pt x="87604" y="183261"/>
                  </a:lnTo>
                  <a:lnTo>
                    <a:pt x="86804" y="182829"/>
                  </a:lnTo>
                  <a:lnTo>
                    <a:pt x="85915" y="182537"/>
                  </a:lnTo>
                  <a:lnTo>
                    <a:pt x="82169" y="182791"/>
                  </a:lnTo>
                  <a:lnTo>
                    <a:pt x="80086" y="185178"/>
                  </a:lnTo>
                  <a:lnTo>
                    <a:pt x="80454" y="190665"/>
                  </a:lnTo>
                  <a:lnTo>
                    <a:pt x="82854" y="192735"/>
                  </a:lnTo>
                  <a:lnTo>
                    <a:pt x="88392" y="192366"/>
                  </a:lnTo>
                  <a:lnTo>
                    <a:pt x="90487" y="189979"/>
                  </a:lnTo>
                  <a:close/>
                </a:path>
                <a:path w="230504" h="196850">
                  <a:moveTo>
                    <a:pt x="92671" y="24892"/>
                  </a:moveTo>
                  <a:lnTo>
                    <a:pt x="92633" y="22580"/>
                  </a:lnTo>
                  <a:lnTo>
                    <a:pt x="91097" y="21120"/>
                  </a:lnTo>
                  <a:lnTo>
                    <a:pt x="87363" y="21183"/>
                  </a:lnTo>
                  <a:lnTo>
                    <a:pt x="85890" y="22694"/>
                  </a:lnTo>
                  <a:lnTo>
                    <a:pt x="85928" y="25298"/>
                  </a:lnTo>
                  <a:lnTo>
                    <a:pt x="86233" y="25946"/>
                  </a:lnTo>
                  <a:lnTo>
                    <a:pt x="87109" y="27012"/>
                  </a:lnTo>
                  <a:lnTo>
                    <a:pt x="87718" y="27520"/>
                  </a:lnTo>
                  <a:lnTo>
                    <a:pt x="88493" y="27851"/>
                  </a:lnTo>
                  <a:lnTo>
                    <a:pt x="90754" y="27813"/>
                  </a:lnTo>
                  <a:lnTo>
                    <a:pt x="91935" y="26949"/>
                  </a:lnTo>
                  <a:lnTo>
                    <a:pt x="92583" y="25336"/>
                  </a:lnTo>
                  <a:lnTo>
                    <a:pt x="92671" y="24892"/>
                  </a:lnTo>
                  <a:close/>
                </a:path>
                <a:path w="230504" h="196850">
                  <a:moveTo>
                    <a:pt x="96177" y="132016"/>
                  </a:moveTo>
                  <a:lnTo>
                    <a:pt x="96062" y="130416"/>
                  </a:lnTo>
                  <a:lnTo>
                    <a:pt x="95745" y="128981"/>
                  </a:lnTo>
                  <a:lnTo>
                    <a:pt x="95415" y="128231"/>
                  </a:lnTo>
                  <a:lnTo>
                    <a:pt x="94665" y="127127"/>
                  </a:lnTo>
                  <a:lnTo>
                    <a:pt x="92684" y="127330"/>
                  </a:lnTo>
                  <a:lnTo>
                    <a:pt x="90830" y="126390"/>
                  </a:lnTo>
                  <a:lnTo>
                    <a:pt x="89852" y="124701"/>
                  </a:lnTo>
                  <a:lnTo>
                    <a:pt x="88519" y="124714"/>
                  </a:lnTo>
                  <a:lnTo>
                    <a:pt x="87490" y="125006"/>
                  </a:lnTo>
                  <a:lnTo>
                    <a:pt x="86525" y="124472"/>
                  </a:lnTo>
                  <a:lnTo>
                    <a:pt x="85407" y="124155"/>
                  </a:lnTo>
                  <a:lnTo>
                    <a:pt x="83642" y="124180"/>
                  </a:lnTo>
                  <a:lnTo>
                    <a:pt x="82550" y="124447"/>
                  </a:lnTo>
                  <a:lnTo>
                    <a:pt x="84963" y="125095"/>
                  </a:lnTo>
                  <a:lnTo>
                    <a:pt x="86817" y="127190"/>
                  </a:lnTo>
                  <a:lnTo>
                    <a:pt x="87223" y="133121"/>
                  </a:lnTo>
                  <a:lnTo>
                    <a:pt x="84709" y="135991"/>
                  </a:lnTo>
                  <a:lnTo>
                    <a:pt x="80810" y="136194"/>
                  </a:lnTo>
                  <a:lnTo>
                    <a:pt x="81864" y="136855"/>
                  </a:lnTo>
                  <a:lnTo>
                    <a:pt x="83108" y="137236"/>
                  </a:lnTo>
                  <a:lnTo>
                    <a:pt x="85102" y="137198"/>
                  </a:lnTo>
                  <a:lnTo>
                    <a:pt x="86334" y="136880"/>
                  </a:lnTo>
                  <a:lnTo>
                    <a:pt x="87401" y="137464"/>
                  </a:lnTo>
                  <a:lnTo>
                    <a:pt x="88658" y="137782"/>
                  </a:lnTo>
                  <a:lnTo>
                    <a:pt x="92303" y="137528"/>
                  </a:lnTo>
                  <a:lnTo>
                    <a:pt x="94246" y="136182"/>
                  </a:lnTo>
                  <a:lnTo>
                    <a:pt x="95872" y="133235"/>
                  </a:lnTo>
                  <a:lnTo>
                    <a:pt x="96177" y="132016"/>
                  </a:lnTo>
                  <a:close/>
                </a:path>
                <a:path w="230504" h="196850">
                  <a:moveTo>
                    <a:pt x="99021" y="50063"/>
                  </a:moveTo>
                  <a:lnTo>
                    <a:pt x="98793" y="46875"/>
                  </a:lnTo>
                  <a:lnTo>
                    <a:pt x="96405" y="44792"/>
                  </a:lnTo>
                  <a:lnTo>
                    <a:pt x="90868" y="45173"/>
                  </a:lnTo>
                  <a:lnTo>
                    <a:pt x="88773" y="47548"/>
                  </a:lnTo>
                  <a:lnTo>
                    <a:pt x="89065" y="51650"/>
                  </a:lnTo>
                  <a:lnTo>
                    <a:pt x="89700" y="52832"/>
                  </a:lnTo>
                  <a:lnTo>
                    <a:pt x="91617" y="54521"/>
                  </a:lnTo>
                  <a:lnTo>
                    <a:pt x="92913" y="55016"/>
                  </a:lnTo>
                  <a:lnTo>
                    <a:pt x="96634" y="54775"/>
                  </a:lnTo>
                  <a:lnTo>
                    <a:pt x="98386" y="53060"/>
                  </a:lnTo>
                  <a:lnTo>
                    <a:pt x="99021" y="50063"/>
                  </a:lnTo>
                  <a:close/>
                </a:path>
                <a:path w="230504" h="196850">
                  <a:moveTo>
                    <a:pt x="100076" y="74079"/>
                  </a:moveTo>
                  <a:lnTo>
                    <a:pt x="94411" y="67627"/>
                  </a:lnTo>
                  <a:lnTo>
                    <a:pt x="94678" y="67627"/>
                  </a:lnTo>
                  <a:lnTo>
                    <a:pt x="95211" y="67716"/>
                  </a:lnTo>
                  <a:lnTo>
                    <a:pt x="95300" y="67500"/>
                  </a:lnTo>
                  <a:lnTo>
                    <a:pt x="96875" y="66738"/>
                  </a:lnTo>
                  <a:lnTo>
                    <a:pt x="97878" y="65328"/>
                  </a:lnTo>
                  <a:lnTo>
                    <a:pt x="98348" y="62750"/>
                  </a:lnTo>
                  <a:lnTo>
                    <a:pt x="98336" y="62471"/>
                  </a:lnTo>
                  <a:lnTo>
                    <a:pt x="98158" y="61950"/>
                  </a:lnTo>
                  <a:lnTo>
                    <a:pt x="96989" y="61493"/>
                  </a:lnTo>
                  <a:lnTo>
                    <a:pt x="96113" y="60426"/>
                  </a:lnTo>
                  <a:lnTo>
                    <a:pt x="95999" y="58978"/>
                  </a:lnTo>
                  <a:lnTo>
                    <a:pt x="96050" y="58775"/>
                  </a:lnTo>
                  <a:lnTo>
                    <a:pt x="95237" y="58229"/>
                  </a:lnTo>
                  <a:lnTo>
                    <a:pt x="95059" y="58166"/>
                  </a:lnTo>
                  <a:lnTo>
                    <a:pt x="95059" y="67525"/>
                  </a:lnTo>
                  <a:lnTo>
                    <a:pt x="94729" y="67538"/>
                  </a:lnTo>
                  <a:lnTo>
                    <a:pt x="94602" y="67564"/>
                  </a:lnTo>
                  <a:lnTo>
                    <a:pt x="94729" y="67525"/>
                  </a:lnTo>
                  <a:lnTo>
                    <a:pt x="95059" y="67525"/>
                  </a:lnTo>
                  <a:lnTo>
                    <a:pt x="95059" y="58166"/>
                  </a:lnTo>
                  <a:lnTo>
                    <a:pt x="94297" y="57835"/>
                  </a:lnTo>
                  <a:lnTo>
                    <a:pt x="92417" y="57873"/>
                  </a:lnTo>
                  <a:lnTo>
                    <a:pt x="91694" y="58127"/>
                  </a:lnTo>
                  <a:lnTo>
                    <a:pt x="89395" y="59321"/>
                  </a:lnTo>
                  <a:lnTo>
                    <a:pt x="91008" y="58470"/>
                  </a:lnTo>
                  <a:lnTo>
                    <a:pt x="89141" y="58216"/>
                  </a:lnTo>
                  <a:lnTo>
                    <a:pt x="88328" y="58267"/>
                  </a:lnTo>
                  <a:lnTo>
                    <a:pt x="84048" y="59512"/>
                  </a:lnTo>
                  <a:lnTo>
                    <a:pt x="82042" y="63131"/>
                  </a:lnTo>
                  <a:lnTo>
                    <a:pt x="83794" y="69113"/>
                  </a:lnTo>
                  <a:lnTo>
                    <a:pt x="85953" y="70853"/>
                  </a:lnTo>
                  <a:lnTo>
                    <a:pt x="88417" y="71208"/>
                  </a:lnTo>
                  <a:lnTo>
                    <a:pt x="89192" y="69430"/>
                  </a:lnTo>
                  <a:lnTo>
                    <a:pt x="90792" y="68097"/>
                  </a:lnTo>
                  <a:lnTo>
                    <a:pt x="92760" y="67716"/>
                  </a:lnTo>
                  <a:lnTo>
                    <a:pt x="93002" y="67729"/>
                  </a:lnTo>
                  <a:lnTo>
                    <a:pt x="93179" y="67830"/>
                  </a:lnTo>
                  <a:lnTo>
                    <a:pt x="92773" y="67716"/>
                  </a:lnTo>
                  <a:lnTo>
                    <a:pt x="90792" y="68110"/>
                  </a:lnTo>
                  <a:lnTo>
                    <a:pt x="89192" y="69443"/>
                  </a:lnTo>
                  <a:lnTo>
                    <a:pt x="88417" y="71208"/>
                  </a:lnTo>
                  <a:lnTo>
                    <a:pt x="88049" y="72059"/>
                  </a:lnTo>
                  <a:lnTo>
                    <a:pt x="87845" y="72999"/>
                  </a:lnTo>
                  <a:lnTo>
                    <a:pt x="88011" y="74549"/>
                  </a:lnTo>
                  <a:lnTo>
                    <a:pt x="88506" y="77495"/>
                  </a:lnTo>
                  <a:lnTo>
                    <a:pt x="91122" y="79667"/>
                  </a:lnTo>
                  <a:lnTo>
                    <a:pt x="94170" y="79565"/>
                  </a:lnTo>
                  <a:lnTo>
                    <a:pt x="93789" y="79095"/>
                  </a:lnTo>
                  <a:lnTo>
                    <a:pt x="93472" y="78549"/>
                  </a:lnTo>
                  <a:lnTo>
                    <a:pt x="93167" y="76060"/>
                  </a:lnTo>
                  <a:lnTo>
                    <a:pt x="94488" y="74396"/>
                  </a:lnTo>
                  <a:lnTo>
                    <a:pt x="97688" y="74015"/>
                  </a:lnTo>
                  <a:lnTo>
                    <a:pt x="98920" y="74676"/>
                  </a:lnTo>
                  <a:lnTo>
                    <a:pt x="99593" y="75742"/>
                  </a:lnTo>
                  <a:lnTo>
                    <a:pt x="99910" y="74942"/>
                  </a:lnTo>
                  <a:lnTo>
                    <a:pt x="100076" y="74079"/>
                  </a:lnTo>
                  <a:close/>
                </a:path>
                <a:path w="230504" h="196850">
                  <a:moveTo>
                    <a:pt x="101219" y="147116"/>
                  </a:moveTo>
                  <a:lnTo>
                    <a:pt x="100545" y="146392"/>
                  </a:lnTo>
                  <a:lnTo>
                    <a:pt x="100012" y="145503"/>
                  </a:lnTo>
                  <a:lnTo>
                    <a:pt x="99606" y="143891"/>
                  </a:lnTo>
                  <a:lnTo>
                    <a:pt x="99606" y="142735"/>
                  </a:lnTo>
                  <a:lnTo>
                    <a:pt x="99517" y="142062"/>
                  </a:lnTo>
                  <a:lnTo>
                    <a:pt x="99733" y="140855"/>
                  </a:lnTo>
                  <a:lnTo>
                    <a:pt x="98272" y="139496"/>
                  </a:lnTo>
                  <a:lnTo>
                    <a:pt x="96164" y="138899"/>
                  </a:lnTo>
                  <a:lnTo>
                    <a:pt x="90982" y="140398"/>
                  </a:lnTo>
                  <a:lnTo>
                    <a:pt x="89192" y="143637"/>
                  </a:lnTo>
                  <a:lnTo>
                    <a:pt x="90995" y="149809"/>
                  </a:lnTo>
                  <a:lnTo>
                    <a:pt x="94259" y="151587"/>
                  </a:lnTo>
                  <a:lnTo>
                    <a:pt x="99225" y="150152"/>
                  </a:lnTo>
                  <a:lnTo>
                    <a:pt x="100596" y="148780"/>
                  </a:lnTo>
                  <a:lnTo>
                    <a:pt x="101219" y="147116"/>
                  </a:lnTo>
                  <a:close/>
                </a:path>
                <a:path w="230504" h="196850">
                  <a:moveTo>
                    <a:pt x="107035" y="124358"/>
                  </a:moveTo>
                  <a:lnTo>
                    <a:pt x="105156" y="117957"/>
                  </a:lnTo>
                  <a:lnTo>
                    <a:pt x="101511" y="115976"/>
                  </a:lnTo>
                  <a:lnTo>
                    <a:pt x="97370" y="117170"/>
                  </a:lnTo>
                  <a:lnTo>
                    <a:pt x="96253" y="117817"/>
                  </a:lnTo>
                  <a:lnTo>
                    <a:pt x="97561" y="118440"/>
                  </a:lnTo>
                  <a:lnTo>
                    <a:pt x="98628" y="119545"/>
                  </a:lnTo>
                  <a:lnTo>
                    <a:pt x="99682" y="123723"/>
                  </a:lnTo>
                  <a:lnTo>
                    <a:pt x="98044" y="126428"/>
                  </a:lnTo>
                  <a:lnTo>
                    <a:pt x="95123" y="127152"/>
                  </a:lnTo>
                  <a:lnTo>
                    <a:pt x="94665" y="127127"/>
                  </a:lnTo>
                  <a:lnTo>
                    <a:pt x="95453" y="128104"/>
                  </a:lnTo>
                  <a:lnTo>
                    <a:pt x="95999" y="128562"/>
                  </a:lnTo>
                  <a:lnTo>
                    <a:pt x="98120" y="129743"/>
                  </a:lnTo>
                  <a:lnTo>
                    <a:pt x="99923" y="130009"/>
                  </a:lnTo>
                  <a:lnTo>
                    <a:pt x="102222" y="129349"/>
                  </a:lnTo>
                  <a:lnTo>
                    <a:pt x="105702" y="127393"/>
                  </a:lnTo>
                  <a:lnTo>
                    <a:pt x="107035" y="124358"/>
                  </a:lnTo>
                  <a:close/>
                </a:path>
                <a:path w="230504" h="196850">
                  <a:moveTo>
                    <a:pt x="111150" y="42773"/>
                  </a:moveTo>
                  <a:lnTo>
                    <a:pt x="111112" y="40347"/>
                  </a:lnTo>
                  <a:lnTo>
                    <a:pt x="110832" y="39738"/>
                  </a:lnTo>
                  <a:lnTo>
                    <a:pt x="109829" y="38341"/>
                  </a:lnTo>
                  <a:lnTo>
                    <a:pt x="108851" y="37744"/>
                  </a:lnTo>
                  <a:lnTo>
                    <a:pt x="107683" y="37757"/>
                  </a:lnTo>
                  <a:lnTo>
                    <a:pt x="107048" y="38011"/>
                  </a:lnTo>
                  <a:lnTo>
                    <a:pt x="106527" y="38023"/>
                  </a:lnTo>
                  <a:lnTo>
                    <a:pt x="105244" y="38519"/>
                  </a:lnTo>
                  <a:lnTo>
                    <a:pt x="104355" y="39738"/>
                  </a:lnTo>
                  <a:lnTo>
                    <a:pt x="104406" y="43014"/>
                  </a:lnTo>
                  <a:lnTo>
                    <a:pt x="105943" y="44488"/>
                  </a:lnTo>
                  <a:lnTo>
                    <a:pt x="107937" y="44450"/>
                  </a:lnTo>
                  <a:lnTo>
                    <a:pt x="109842" y="44170"/>
                  </a:lnTo>
                  <a:lnTo>
                    <a:pt x="111150" y="42773"/>
                  </a:lnTo>
                  <a:close/>
                </a:path>
                <a:path w="230504" h="196850">
                  <a:moveTo>
                    <a:pt x="111328" y="110502"/>
                  </a:moveTo>
                  <a:lnTo>
                    <a:pt x="111036" y="106375"/>
                  </a:lnTo>
                  <a:lnTo>
                    <a:pt x="110121" y="103352"/>
                  </a:lnTo>
                  <a:lnTo>
                    <a:pt x="108534" y="101790"/>
                  </a:lnTo>
                  <a:lnTo>
                    <a:pt x="106540" y="101155"/>
                  </a:lnTo>
                  <a:lnTo>
                    <a:pt x="107238" y="102171"/>
                  </a:lnTo>
                  <a:lnTo>
                    <a:pt x="107670" y="103390"/>
                  </a:lnTo>
                  <a:lnTo>
                    <a:pt x="107746" y="108318"/>
                  </a:lnTo>
                  <a:lnTo>
                    <a:pt x="104863" y="111290"/>
                  </a:lnTo>
                  <a:lnTo>
                    <a:pt x="100482" y="111366"/>
                  </a:lnTo>
                  <a:lnTo>
                    <a:pt x="99783" y="111226"/>
                  </a:lnTo>
                  <a:lnTo>
                    <a:pt x="99110" y="111010"/>
                  </a:lnTo>
                  <a:lnTo>
                    <a:pt x="100380" y="112864"/>
                  </a:lnTo>
                  <a:lnTo>
                    <a:pt x="102565" y="114020"/>
                  </a:lnTo>
                  <a:lnTo>
                    <a:pt x="108597" y="113614"/>
                  </a:lnTo>
                  <a:lnTo>
                    <a:pt x="111328" y="110502"/>
                  </a:lnTo>
                  <a:close/>
                </a:path>
                <a:path w="230504" h="196850">
                  <a:moveTo>
                    <a:pt x="111772" y="161594"/>
                  </a:moveTo>
                  <a:lnTo>
                    <a:pt x="111658" y="160401"/>
                  </a:lnTo>
                  <a:lnTo>
                    <a:pt x="111188" y="159334"/>
                  </a:lnTo>
                  <a:lnTo>
                    <a:pt x="110464" y="158483"/>
                  </a:lnTo>
                  <a:lnTo>
                    <a:pt x="109220" y="158394"/>
                  </a:lnTo>
                  <a:lnTo>
                    <a:pt x="108127" y="157695"/>
                  </a:lnTo>
                  <a:lnTo>
                    <a:pt x="107619" y="156616"/>
                  </a:lnTo>
                  <a:lnTo>
                    <a:pt x="106959" y="156425"/>
                  </a:lnTo>
                  <a:lnTo>
                    <a:pt x="106273" y="156311"/>
                  </a:lnTo>
                  <a:lnTo>
                    <a:pt x="102311" y="156591"/>
                  </a:lnTo>
                  <a:lnTo>
                    <a:pt x="99872" y="159372"/>
                  </a:lnTo>
                  <a:lnTo>
                    <a:pt x="100241" y="163449"/>
                  </a:lnTo>
                  <a:lnTo>
                    <a:pt x="101447" y="164274"/>
                  </a:lnTo>
                  <a:lnTo>
                    <a:pt x="102374" y="165493"/>
                  </a:lnTo>
                  <a:lnTo>
                    <a:pt x="102755" y="167005"/>
                  </a:lnTo>
                  <a:lnTo>
                    <a:pt x="103797" y="167716"/>
                  </a:lnTo>
                  <a:lnTo>
                    <a:pt x="105029" y="168084"/>
                  </a:lnTo>
                  <a:lnTo>
                    <a:pt x="108140" y="167881"/>
                  </a:lnTo>
                  <a:lnTo>
                    <a:pt x="109664" y="166954"/>
                  </a:lnTo>
                  <a:lnTo>
                    <a:pt x="110820" y="165392"/>
                  </a:lnTo>
                  <a:lnTo>
                    <a:pt x="110705" y="164007"/>
                  </a:lnTo>
                  <a:lnTo>
                    <a:pt x="111061" y="162687"/>
                  </a:lnTo>
                  <a:lnTo>
                    <a:pt x="111772" y="161594"/>
                  </a:lnTo>
                  <a:close/>
                </a:path>
                <a:path w="230504" h="196850">
                  <a:moveTo>
                    <a:pt x="116205" y="186220"/>
                  </a:moveTo>
                  <a:lnTo>
                    <a:pt x="116039" y="183984"/>
                  </a:lnTo>
                  <a:lnTo>
                    <a:pt x="115252" y="182740"/>
                  </a:lnTo>
                  <a:lnTo>
                    <a:pt x="114134" y="181889"/>
                  </a:lnTo>
                  <a:lnTo>
                    <a:pt x="113550" y="182486"/>
                  </a:lnTo>
                  <a:lnTo>
                    <a:pt x="112763" y="182880"/>
                  </a:lnTo>
                  <a:lnTo>
                    <a:pt x="110617" y="182968"/>
                  </a:lnTo>
                  <a:lnTo>
                    <a:pt x="109550" y="182321"/>
                  </a:lnTo>
                  <a:lnTo>
                    <a:pt x="108927" y="181356"/>
                  </a:lnTo>
                  <a:lnTo>
                    <a:pt x="107149" y="182219"/>
                  </a:lnTo>
                  <a:lnTo>
                    <a:pt x="105981" y="184086"/>
                  </a:lnTo>
                  <a:lnTo>
                    <a:pt x="106260" y="188175"/>
                  </a:lnTo>
                  <a:lnTo>
                    <a:pt x="107594" y="189801"/>
                  </a:lnTo>
                  <a:lnTo>
                    <a:pt x="109372" y="190461"/>
                  </a:lnTo>
                  <a:lnTo>
                    <a:pt x="110007" y="188760"/>
                  </a:lnTo>
                  <a:lnTo>
                    <a:pt x="111506" y="187439"/>
                  </a:lnTo>
                  <a:lnTo>
                    <a:pt x="114287" y="187109"/>
                  </a:lnTo>
                  <a:lnTo>
                    <a:pt x="115074" y="187274"/>
                  </a:lnTo>
                  <a:lnTo>
                    <a:pt x="115824" y="187566"/>
                  </a:lnTo>
                  <a:lnTo>
                    <a:pt x="116065" y="186918"/>
                  </a:lnTo>
                  <a:lnTo>
                    <a:pt x="116205" y="186220"/>
                  </a:lnTo>
                  <a:close/>
                </a:path>
                <a:path w="230504" h="196850">
                  <a:moveTo>
                    <a:pt x="116827" y="93827"/>
                  </a:moveTo>
                  <a:lnTo>
                    <a:pt x="116255" y="91960"/>
                  </a:lnTo>
                  <a:lnTo>
                    <a:pt x="113766" y="91694"/>
                  </a:lnTo>
                  <a:lnTo>
                    <a:pt x="111734" y="89941"/>
                  </a:lnTo>
                  <a:lnTo>
                    <a:pt x="111086" y="87591"/>
                  </a:lnTo>
                  <a:lnTo>
                    <a:pt x="109537" y="87503"/>
                  </a:lnTo>
                  <a:lnTo>
                    <a:pt x="108864" y="87553"/>
                  </a:lnTo>
                  <a:lnTo>
                    <a:pt x="107315" y="88061"/>
                  </a:lnTo>
                  <a:lnTo>
                    <a:pt x="105295" y="89141"/>
                  </a:lnTo>
                  <a:lnTo>
                    <a:pt x="104165" y="90627"/>
                  </a:lnTo>
                  <a:lnTo>
                    <a:pt x="103708" y="92329"/>
                  </a:lnTo>
                  <a:lnTo>
                    <a:pt x="105524" y="92710"/>
                  </a:lnTo>
                  <a:lnTo>
                    <a:pt x="107073" y="94043"/>
                  </a:lnTo>
                  <a:lnTo>
                    <a:pt x="107899" y="97307"/>
                  </a:lnTo>
                  <a:lnTo>
                    <a:pt x="107645" y="98666"/>
                  </a:lnTo>
                  <a:lnTo>
                    <a:pt x="106959" y="99771"/>
                  </a:lnTo>
                  <a:lnTo>
                    <a:pt x="108407" y="100533"/>
                  </a:lnTo>
                  <a:lnTo>
                    <a:pt x="116611" y="95504"/>
                  </a:lnTo>
                  <a:lnTo>
                    <a:pt x="116827" y="93827"/>
                  </a:lnTo>
                  <a:close/>
                </a:path>
                <a:path w="230504" h="196850">
                  <a:moveTo>
                    <a:pt x="118033" y="2425"/>
                  </a:moveTo>
                  <a:lnTo>
                    <a:pt x="117703" y="1625"/>
                  </a:lnTo>
                  <a:lnTo>
                    <a:pt x="116395" y="330"/>
                  </a:lnTo>
                  <a:lnTo>
                    <a:pt x="115595" y="0"/>
                  </a:lnTo>
                  <a:lnTo>
                    <a:pt x="113741" y="0"/>
                  </a:lnTo>
                  <a:lnTo>
                    <a:pt x="112941" y="330"/>
                  </a:lnTo>
                  <a:lnTo>
                    <a:pt x="111620" y="1625"/>
                  </a:lnTo>
                  <a:lnTo>
                    <a:pt x="111290" y="2425"/>
                  </a:lnTo>
                  <a:lnTo>
                    <a:pt x="111290" y="4267"/>
                  </a:lnTo>
                  <a:lnTo>
                    <a:pt x="111620" y="5054"/>
                  </a:lnTo>
                  <a:lnTo>
                    <a:pt x="112941" y="6362"/>
                  </a:lnTo>
                  <a:lnTo>
                    <a:pt x="113741" y="6692"/>
                  </a:lnTo>
                  <a:lnTo>
                    <a:pt x="115595" y="6692"/>
                  </a:lnTo>
                  <a:lnTo>
                    <a:pt x="116395" y="6362"/>
                  </a:lnTo>
                  <a:lnTo>
                    <a:pt x="117703" y="5054"/>
                  </a:lnTo>
                  <a:lnTo>
                    <a:pt x="118033" y="4267"/>
                  </a:lnTo>
                  <a:lnTo>
                    <a:pt x="118033" y="2425"/>
                  </a:lnTo>
                  <a:close/>
                </a:path>
                <a:path w="230504" h="196850">
                  <a:moveTo>
                    <a:pt x="121475" y="144665"/>
                  </a:moveTo>
                  <a:lnTo>
                    <a:pt x="120878" y="137579"/>
                  </a:lnTo>
                  <a:lnTo>
                    <a:pt x="117792" y="134950"/>
                  </a:lnTo>
                  <a:lnTo>
                    <a:pt x="113157" y="135267"/>
                  </a:lnTo>
                  <a:lnTo>
                    <a:pt x="112179" y="135610"/>
                  </a:lnTo>
                  <a:lnTo>
                    <a:pt x="111328" y="136118"/>
                  </a:lnTo>
                  <a:lnTo>
                    <a:pt x="111798" y="136537"/>
                  </a:lnTo>
                  <a:lnTo>
                    <a:pt x="112522" y="137566"/>
                  </a:lnTo>
                  <a:lnTo>
                    <a:pt x="113080" y="138442"/>
                  </a:lnTo>
                  <a:lnTo>
                    <a:pt x="113461" y="139458"/>
                  </a:lnTo>
                  <a:lnTo>
                    <a:pt x="113715" y="143002"/>
                  </a:lnTo>
                  <a:lnTo>
                    <a:pt x="112496" y="145186"/>
                  </a:lnTo>
                  <a:lnTo>
                    <a:pt x="110591" y="146431"/>
                  </a:lnTo>
                  <a:lnTo>
                    <a:pt x="109791" y="147586"/>
                  </a:lnTo>
                  <a:lnTo>
                    <a:pt x="108597" y="148488"/>
                  </a:lnTo>
                  <a:lnTo>
                    <a:pt x="106832" y="148920"/>
                  </a:lnTo>
                  <a:lnTo>
                    <a:pt x="106273" y="148971"/>
                  </a:lnTo>
                  <a:lnTo>
                    <a:pt x="107264" y="149529"/>
                  </a:lnTo>
                  <a:lnTo>
                    <a:pt x="108394" y="149860"/>
                  </a:lnTo>
                  <a:lnTo>
                    <a:pt x="111252" y="149809"/>
                  </a:lnTo>
                  <a:lnTo>
                    <a:pt x="112712" y="149174"/>
                  </a:lnTo>
                  <a:lnTo>
                    <a:pt x="113842" y="148170"/>
                  </a:lnTo>
                  <a:lnTo>
                    <a:pt x="114693" y="148234"/>
                  </a:lnTo>
                  <a:lnTo>
                    <a:pt x="118999" y="147612"/>
                  </a:lnTo>
                  <a:lnTo>
                    <a:pt x="121475" y="144665"/>
                  </a:lnTo>
                  <a:close/>
                </a:path>
                <a:path w="230504" h="196850">
                  <a:moveTo>
                    <a:pt x="123139" y="84645"/>
                  </a:moveTo>
                  <a:lnTo>
                    <a:pt x="122986" y="84505"/>
                  </a:lnTo>
                  <a:lnTo>
                    <a:pt x="122809" y="84378"/>
                  </a:lnTo>
                  <a:lnTo>
                    <a:pt x="122656" y="84213"/>
                  </a:lnTo>
                  <a:lnTo>
                    <a:pt x="122758" y="84543"/>
                  </a:lnTo>
                  <a:lnTo>
                    <a:pt x="122834" y="84874"/>
                  </a:lnTo>
                  <a:lnTo>
                    <a:pt x="122885" y="85217"/>
                  </a:lnTo>
                  <a:lnTo>
                    <a:pt x="123075" y="84848"/>
                  </a:lnTo>
                  <a:lnTo>
                    <a:pt x="123139" y="84645"/>
                  </a:lnTo>
                  <a:close/>
                </a:path>
                <a:path w="230504" h="196850">
                  <a:moveTo>
                    <a:pt x="128562" y="58712"/>
                  </a:moveTo>
                  <a:lnTo>
                    <a:pt x="128295" y="54952"/>
                  </a:lnTo>
                  <a:lnTo>
                    <a:pt x="127850" y="54089"/>
                  </a:lnTo>
                  <a:lnTo>
                    <a:pt x="127279" y="53340"/>
                  </a:lnTo>
                  <a:lnTo>
                    <a:pt x="126885" y="53543"/>
                  </a:lnTo>
                  <a:lnTo>
                    <a:pt x="126441" y="53670"/>
                  </a:lnTo>
                  <a:lnTo>
                    <a:pt x="124421" y="53797"/>
                  </a:lnTo>
                  <a:lnTo>
                    <a:pt x="123101" y="52832"/>
                  </a:lnTo>
                  <a:lnTo>
                    <a:pt x="122618" y="51447"/>
                  </a:lnTo>
                  <a:lnTo>
                    <a:pt x="122491" y="51473"/>
                  </a:lnTo>
                  <a:lnTo>
                    <a:pt x="122491" y="59677"/>
                  </a:lnTo>
                  <a:lnTo>
                    <a:pt x="122364" y="59194"/>
                  </a:lnTo>
                  <a:lnTo>
                    <a:pt x="122491" y="59677"/>
                  </a:lnTo>
                  <a:lnTo>
                    <a:pt x="122491" y="51473"/>
                  </a:lnTo>
                  <a:lnTo>
                    <a:pt x="121373" y="51638"/>
                  </a:lnTo>
                  <a:lnTo>
                    <a:pt x="120294" y="52209"/>
                  </a:lnTo>
                  <a:lnTo>
                    <a:pt x="118719" y="54051"/>
                  </a:lnTo>
                  <a:lnTo>
                    <a:pt x="118249" y="55308"/>
                  </a:lnTo>
                  <a:lnTo>
                    <a:pt x="118376" y="56972"/>
                  </a:lnTo>
                  <a:lnTo>
                    <a:pt x="118567" y="57505"/>
                  </a:lnTo>
                  <a:lnTo>
                    <a:pt x="118046" y="57442"/>
                  </a:lnTo>
                  <a:lnTo>
                    <a:pt x="115277" y="57492"/>
                  </a:lnTo>
                  <a:lnTo>
                    <a:pt x="113068" y="59753"/>
                  </a:lnTo>
                  <a:lnTo>
                    <a:pt x="113131" y="63411"/>
                  </a:lnTo>
                  <a:lnTo>
                    <a:pt x="113461" y="64211"/>
                  </a:lnTo>
                  <a:lnTo>
                    <a:pt x="113919" y="64973"/>
                  </a:lnTo>
                  <a:lnTo>
                    <a:pt x="114820" y="66421"/>
                  </a:lnTo>
                  <a:lnTo>
                    <a:pt x="113919" y="64973"/>
                  </a:lnTo>
                  <a:lnTo>
                    <a:pt x="113360" y="65430"/>
                  </a:lnTo>
                  <a:lnTo>
                    <a:pt x="112877" y="65976"/>
                  </a:lnTo>
                  <a:lnTo>
                    <a:pt x="112496" y="66573"/>
                  </a:lnTo>
                  <a:lnTo>
                    <a:pt x="113157" y="66890"/>
                  </a:lnTo>
                  <a:lnTo>
                    <a:pt x="113677" y="67411"/>
                  </a:lnTo>
                  <a:lnTo>
                    <a:pt x="114020" y="68072"/>
                  </a:lnTo>
                  <a:lnTo>
                    <a:pt x="115900" y="68694"/>
                  </a:lnTo>
                  <a:lnTo>
                    <a:pt x="117322" y="70370"/>
                  </a:lnTo>
                  <a:lnTo>
                    <a:pt x="117563" y="73748"/>
                  </a:lnTo>
                  <a:lnTo>
                    <a:pt x="117106" y="74942"/>
                  </a:lnTo>
                  <a:lnTo>
                    <a:pt x="116357" y="75882"/>
                  </a:lnTo>
                  <a:lnTo>
                    <a:pt x="115493" y="76936"/>
                  </a:lnTo>
                  <a:lnTo>
                    <a:pt x="114249" y="77673"/>
                  </a:lnTo>
                  <a:lnTo>
                    <a:pt x="112661" y="77774"/>
                  </a:lnTo>
                  <a:lnTo>
                    <a:pt x="112420" y="77711"/>
                  </a:lnTo>
                  <a:lnTo>
                    <a:pt x="111099" y="79006"/>
                  </a:lnTo>
                  <a:lnTo>
                    <a:pt x="110312" y="80822"/>
                  </a:lnTo>
                  <a:lnTo>
                    <a:pt x="110553" y="83667"/>
                  </a:lnTo>
                  <a:lnTo>
                    <a:pt x="110959" y="84848"/>
                  </a:lnTo>
                  <a:lnTo>
                    <a:pt x="111493" y="82130"/>
                  </a:lnTo>
                  <a:lnTo>
                    <a:pt x="113893" y="80048"/>
                  </a:lnTo>
                  <a:lnTo>
                    <a:pt x="118706" y="79971"/>
                  </a:lnTo>
                  <a:lnTo>
                    <a:pt x="120396" y="80835"/>
                  </a:lnTo>
                  <a:lnTo>
                    <a:pt x="121526" y="82181"/>
                  </a:lnTo>
                  <a:lnTo>
                    <a:pt x="121196" y="80810"/>
                  </a:lnTo>
                  <a:lnTo>
                    <a:pt x="121475" y="79438"/>
                  </a:lnTo>
                  <a:lnTo>
                    <a:pt x="122174" y="78333"/>
                  </a:lnTo>
                  <a:lnTo>
                    <a:pt x="121500" y="77482"/>
                  </a:lnTo>
                  <a:lnTo>
                    <a:pt x="120611" y="76822"/>
                  </a:lnTo>
                  <a:lnTo>
                    <a:pt x="118656" y="75996"/>
                  </a:lnTo>
                  <a:lnTo>
                    <a:pt x="117640" y="75780"/>
                  </a:lnTo>
                  <a:lnTo>
                    <a:pt x="118656" y="75996"/>
                  </a:lnTo>
                  <a:lnTo>
                    <a:pt x="119608" y="76390"/>
                  </a:lnTo>
                  <a:lnTo>
                    <a:pt x="120891" y="76047"/>
                  </a:lnTo>
                  <a:lnTo>
                    <a:pt x="121780" y="75488"/>
                  </a:lnTo>
                  <a:lnTo>
                    <a:pt x="122516" y="74803"/>
                  </a:lnTo>
                  <a:lnTo>
                    <a:pt x="122682" y="73812"/>
                  </a:lnTo>
                  <a:lnTo>
                    <a:pt x="123240" y="72986"/>
                  </a:lnTo>
                  <a:lnTo>
                    <a:pt x="124091" y="72491"/>
                  </a:lnTo>
                  <a:lnTo>
                    <a:pt x="124625" y="71183"/>
                  </a:lnTo>
                  <a:lnTo>
                    <a:pt x="124752" y="69723"/>
                  </a:lnTo>
                  <a:lnTo>
                    <a:pt x="123952" y="66979"/>
                  </a:lnTo>
                  <a:lnTo>
                    <a:pt x="123215" y="65913"/>
                  </a:lnTo>
                  <a:lnTo>
                    <a:pt x="122262" y="65112"/>
                  </a:lnTo>
                  <a:lnTo>
                    <a:pt x="121373" y="66433"/>
                  </a:lnTo>
                  <a:lnTo>
                    <a:pt x="122783" y="64300"/>
                  </a:lnTo>
                  <a:lnTo>
                    <a:pt x="123164" y="63373"/>
                  </a:lnTo>
                  <a:lnTo>
                    <a:pt x="123151" y="61912"/>
                  </a:lnTo>
                  <a:lnTo>
                    <a:pt x="122936" y="61188"/>
                  </a:lnTo>
                  <a:lnTo>
                    <a:pt x="123418" y="61302"/>
                  </a:lnTo>
                  <a:lnTo>
                    <a:pt x="126466" y="61087"/>
                  </a:lnTo>
                  <a:lnTo>
                    <a:pt x="128562" y="58712"/>
                  </a:lnTo>
                  <a:close/>
                </a:path>
                <a:path w="230504" h="196850">
                  <a:moveTo>
                    <a:pt x="134480" y="168021"/>
                  </a:moveTo>
                  <a:lnTo>
                    <a:pt x="134048" y="167462"/>
                  </a:lnTo>
                  <a:lnTo>
                    <a:pt x="133083" y="166966"/>
                  </a:lnTo>
                  <a:lnTo>
                    <a:pt x="132346" y="166052"/>
                  </a:lnTo>
                  <a:lnTo>
                    <a:pt x="132181" y="164579"/>
                  </a:lnTo>
                  <a:lnTo>
                    <a:pt x="132308" y="164007"/>
                  </a:lnTo>
                  <a:lnTo>
                    <a:pt x="131406" y="163385"/>
                  </a:lnTo>
                  <a:lnTo>
                    <a:pt x="130340" y="163004"/>
                  </a:lnTo>
                  <a:lnTo>
                    <a:pt x="126403" y="163258"/>
                  </a:lnTo>
                  <a:lnTo>
                    <a:pt x="124307" y="165646"/>
                  </a:lnTo>
                  <a:lnTo>
                    <a:pt x="124523" y="168719"/>
                  </a:lnTo>
                  <a:lnTo>
                    <a:pt x="124752" y="169329"/>
                  </a:lnTo>
                  <a:lnTo>
                    <a:pt x="126339" y="169456"/>
                  </a:lnTo>
                  <a:lnTo>
                    <a:pt x="127736" y="170205"/>
                  </a:lnTo>
                  <a:lnTo>
                    <a:pt x="128714" y="171335"/>
                  </a:lnTo>
                  <a:lnTo>
                    <a:pt x="129413" y="171716"/>
                  </a:lnTo>
                  <a:lnTo>
                    <a:pt x="130022" y="172224"/>
                  </a:lnTo>
                  <a:lnTo>
                    <a:pt x="130543" y="172834"/>
                  </a:lnTo>
                  <a:lnTo>
                    <a:pt x="131699" y="172580"/>
                  </a:lnTo>
                  <a:lnTo>
                    <a:pt x="132702" y="172008"/>
                  </a:lnTo>
                  <a:lnTo>
                    <a:pt x="134099" y="170268"/>
                  </a:lnTo>
                  <a:lnTo>
                    <a:pt x="134480" y="169189"/>
                  </a:lnTo>
                  <a:lnTo>
                    <a:pt x="134480" y="168021"/>
                  </a:lnTo>
                  <a:close/>
                </a:path>
                <a:path w="230504" h="196850">
                  <a:moveTo>
                    <a:pt x="137414" y="116230"/>
                  </a:moveTo>
                  <a:lnTo>
                    <a:pt x="137071" y="114477"/>
                  </a:lnTo>
                  <a:lnTo>
                    <a:pt x="137185" y="113423"/>
                  </a:lnTo>
                  <a:lnTo>
                    <a:pt x="136131" y="110883"/>
                  </a:lnTo>
                  <a:lnTo>
                    <a:pt x="134467" y="109486"/>
                  </a:lnTo>
                  <a:lnTo>
                    <a:pt x="131813" y="108839"/>
                  </a:lnTo>
                  <a:lnTo>
                    <a:pt x="131152" y="108750"/>
                  </a:lnTo>
                  <a:lnTo>
                    <a:pt x="129247" y="108877"/>
                  </a:lnTo>
                  <a:lnTo>
                    <a:pt x="128155" y="109296"/>
                  </a:lnTo>
                  <a:lnTo>
                    <a:pt x="127228" y="109931"/>
                  </a:lnTo>
                  <a:lnTo>
                    <a:pt x="128206" y="110985"/>
                  </a:lnTo>
                  <a:lnTo>
                    <a:pt x="128866" y="112344"/>
                  </a:lnTo>
                  <a:lnTo>
                    <a:pt x="128943" y="114642"/>
                  </a:lnTo>
                  <a:lnTo>
                    <a:pt x="130898" y="115747"/>
                  </a:lnTo>
                  <a:lnTo>
                    <a:pt x="132232" y="117792"/>
                  </a:lnTo>
                  <a:lnTo>
                    <a:pt x="132283" y="120700"/>
                  </a:lnTo>
                  <a:lnTo>
                    <a:pt x="132105" y="121678"/>
                  </a:lnTo>
                  <a:lnTo>
                    <a:pt x="134886" y="121170"/>
                  </a:lnTo>
                  <a:lnTo>
                    <a:pt x="137020" y="118960"/>
                  </a:lnTo>
                  <a:lnTo>
                    <a:pt x="137414" y="116230"/>
                  </a:lnTo>
                  <a:close/>
                </a:path>
                <a:path w="230504" h="196850">
                  <a:moveTo>
                    <a:pt x="149783" y="135801"/>
                  </a:moveTo>
                  <a:lnTo>
                    <a:pt x="148551" y="135356"/>
                  </a:lnTo>
                  <a:lnTo>
                    <a:pt x="148018" y="135013"/>
                  </a:lnTo>
                  <a:lnTo>
                    <a:pt x="147447" y="135039"/>
                  </a:lnTo>
                  <a:lnTo>
                    <a:pt x="146354" y="134848"/>
                  </a:lnTo>
                  <a:lnTo>
                    <a:pt x="144373" y="135623"/>
                  </a:lnTo>
                  <a:lnTo>
                    <a:pt x="143002" y="137541"/>
                  </a:lnTo>
                  <a:lnTo>
                    <a:pt x="143332" y="142367"/>
                  </a:lnTo>
                  <a:lnTo>
                    <a:pt x="145516" y="144297"/>
                  </a:lnTo>
                  <a:lnTo>
                    <a:pt x="148107" y="144348"/>
                  </a:lnTo>
                  <a:lnTo>
                    <a:pt x="147434" y="143421"/>
                  </a:lnTo>
                  <a:lnTo>
                    <a:pt x="147027" y="142316"/>
                  </a:lnTo>
                  <a:lnTo>
                    <a:pt x="146875" y="138887"/>
                  </a:lnTo>
                  <a:lnTo>
                    <a:pt x="148018" y="136918"/>
                  </a:lnTo>
                  <a:lnTo>
                    <a:pt x="149783" y="135801"/>
                  </a:lnTo>
                  <a:close/>
                </a:path>
                <a:path w="230504" h="196850">
                  <a:moveTo>
                    <a:pt x="150393" y="93167"/>
                  </a:moveTo>
                  <a:lnTo>
                    <a:pt x="150152" y="89573"/>
                  </a:lnTo>
                  <a:lnTo>
                    <a:pt x="147015" y="86855"/>
                  </a:lnTo>
                  <a:lnTo>
                    <a:pt x="141719" y="87210"/>
                  </a:lnTo>
                  <a:lnTo>
                    <a:pt x="140258" y="87947"/>
                  </a:lnTo>
                  <a:lnTo>
                    <a:pt x="139179" y="89052"/>
                  </a:lnTo>
                  <a:lnTo>
                    <a:pt x="140182" y="89496"/>
                  </a:lnTo>
                  <a:lnTo>
                    <a:pt x="143421" y="89852"/>
                  </a:lnTo>
                  <a:lnTo>
                    <a:pt x="145973" y="92519"/>
                  </a:lnTo>
                  <a:lnTo>
                    <a:pt x="146062" y="97447"/>
                  </a:lnTo>
                  <a:lnTo>
                    <a:pt x="145478" y="98920"/>
                  </a:lnTo>
                  <a:lnTo>
                    <a:pt x="144513" y="100076"/>
                  </a:lnTo>
                  <a:lnTo>
                    <a:pt x="145783" y="99949"/>
                  </a:lnTo>
                  <a:lnTo>
                    <a:pt x="146939" y="99479"/>
                  </a:lnTo>
                  <a:lnTo>
                    <a:pt x="148653" y="98018"/>
                  </a:lnTo>
                  <a:lnTo>
                    <a:pt x="148704" y="96520"/>
                  </a:lnTo>
                  <a:lnTo>
                    <a:pt x="149326" y="95097"/>
                  </a:lnTo>
                  <a:lnTo>
                    <a:pt x="150368" y="94043"/>
                  </a:lnTo>
                  <a:lnTo>
                    <a:pt x="150393" y="93167"/>
                  </a:lnTo>
                  <a:close/>
                </a:path>
                <a:path w="230504" h="196850">
                  <a:moveTo>
                    <a:pt x="151866" y="23799"/>
                  </a:moveTo>
                  <a:lnTo>
                    <a:pt x="151536" y="23012"/>
                  </a:lnTo>
                  <a:lnTo>
                    <a:pt x="150228" y="21704"/>
                  </a:lnTo>
                  <a:lnTo>
                    <a:pt x="149428" y="21374"/>
                  </a:lnTo>
                  <a:lnTo>
                    <a:pt x="147574" y="21374"/>
                  </a:lnTo>
                  <a:lnTo>
                    <a:pt x="146773" y="21704"/>
                  </a:lnTo>
                  <a:lnTo>
                    <a:pt x="145453" y="23012"/>
                  </a:lnTo>
                  <a:lnTo>
                    <a:pt x="145122" y="23799"/>
                  </a:lnTo>
                  <a:lnTo>
                    <a:pt x="145122" y="25641"/>
                  </a:lnTo>
                  <a:lnTo>
                    <a:pt x="145453" y="26428"/>
                  </a:lnTo>
                  <a:lnTo>
                    <a:pt x="146773" y="27736"/>
                  </a:lnTo>
                  <a:lnTo>
                    <a:pt x="147574" y="28067"/>
                  </a:lnTo>
                  <a:lnTo>
                    <a:pt x="149428" y="28067"/>
                  </a:lnTo>
                  <a:lnTo>
                    <a:pt x="150228" y="27736"/>
                  </a:lnTo>
                  <a:lnTo>
                    <a:pt x="151536" y="26428"/>
                  </a:lnTo>
                  <a:lnTo>
                    <a:pt x="151866" y="25641"/>
                  </a:lnTo>
                  <a:lnTo>
                    <a:pt x="151866" y="23799"/>
                  </a:lnTo>
                  <a:close/>
                </a:path>
                <a:path w="230504" h="196850">
                  <a:moveTo>
                    <a:pt x="152146" y="68402"/>
                  </a:moveTo>
                  <a:lnTo>
                    <a:pt x="151117" y="66929"/>
                  </a:lnTo>
                  <a:lnTo>
                    <a:pt x="148907" y="65608"/>
                  </a:lnTo>
                  <a:lnTo>
                    <a:pt x="148043" y="65265"/>
                  </a:lnTo>
                  <a:lnTo>
                    <a:pt x="148907" y="65595"/>
                  </a:lnTo>
                  <a:lnTo>
                    <a:pt x="149682" y="66065"/>
                  </a:lnTo>
                  <a:lnTo>
                    <a:pt x="149453" y="63360"/>
                  </a:lnTo>
                  <a:lnTo>
                    <a:pt x="147091" y="61328"/>
                  </a:lnTo>
                  <a:lnTo>
                    <a:pt x="141579" y="61696"/>
                  </a:lnTo>
                  <a:lnTo>
                    <a:pt x="139496" y="64084"/>
                  </a:lnTo>
                  <a:lnTo>
                    <a:pt x="139700" y="66890"/>
                  </a:lnTo>
                  <a:lnTo>
                    <a:pt x="140309" y="67195"/>
                  </a:lnTo>
                  <a:lnTo>
                    <a:pt x="140563" y="67411"/>
                  </a:lnTo>
                  <a:lnTo>
                    <a:pt x="140970" y="66268"/>
                  </a:lnTo>
                  <a:lnTo>
                    <a:pt x="141986" y="65354"/>
                  </a:lnTo>
                  <a:lnTo>
                    <a:pt x="144043" y="65112"/>
                  </a:lnTo>
                  <a:lnTo>
                    <a:pt x="144729" y="65316"/>
                  </a:lnTo>
                  <a:lnTo>
                    <a:pt x="145338" y="65659"/>
                  </a:lnTo>
                  <a:lnTo>
                    <a:pt x="146227" y="66167"/>
                  </a:lnTo>
                  <a:lnTo>
                    <a:pt x="146926" y="67017"/>
                  </a:lnTo>
                  <a:lnTo>
                    <a:pt x="147281" y="69964"/>
                  </a:lnTo>
                  <a:lnTo>
                    <a:pt x="145961" y="71628"/>
                  </a:lnTo>
                  <a:lnTo>
                    <a:pt x="143497" y="71920"/>
                  </a:lnTo>
                  <a:lnTo>
                    <a:pt x="142925" y="71767"/>
                  </a:lnTo>
                  <a:lnTo>
                    <a:pt x="142392" y="71551"/>
                  </a:lnTo>
                  <a:lnTo>
                    <a:pt x="142836" y="73152"/>
                  </a:lnTo>
                  <a:lnTo>
                    <a:pt x="143979" y="74409"/>
                  </a:lnTo>
                  <a:lnTo>
                    <a:pt x="145554" y="74942"/>
                  </a:lnTo>
                  <a:lnTo>
                    <a:pt x="145580" y="72732"/>
                  </a:lnTo>
                  <a:lnTo>
                    <a:pt x="147002" y="70726"/>
                  </a:lnTo>
                  <a:lnTo>
                    <a:pt x="150266" y="69900"/>
                  </a:lnTo>
                  <a:lnTo>
                    <a:pt x="151231" y="70065"/>
                  </a:lnTo>
                  <a:lnTo>
                    <a:pt x="152133" y="70383"/>
                  </a:lnTo>
                  <a:lnTo>
                    <a:pt x="152146" y="68402"/>
                  </a:lnTo>
                  <a:close/>
                </a:path>
                <a:path w="230504" h="196850">
                  <a:moveTo>
                    <a:pt x="159423" y="175895"/>
                  </a:moveTo>
                  <a:lnTo>
                    <a:pt x="159169" y="176415"/>
                  </a:lnTo>
                  <a:lnTo>
                    <a:pt x="159004" y="176961"/>
                  </a:lnTo>
                  <a:lnTo>
                    <a:pt x="159042" y="177571"/>
                  </a:lnTo>
                  <a:lnTo>
                    <a:pt x="159118" y="177063"/>
                  </a:lnTo>
                  <a:lnTo>
                    <a:pt x="159219" y="176466"/>
                  </a:lnTo>
                  <a:lnTo>
                    <a:pt x="159423" y="175895"/>
                  </a:lnTo>
                  <a:close/>
                </a:path>
                <a:path w="230504" h="196850">
                  <a:moveTo>
                    <a:pt x="161518" y="113576"/>
                  </a:moveTo>
                  <a:lnTo>
                    <a:pt x="160401" y="112661"/>
                  </a:lnTo>
                  <a:lnTo>
                    <a:pt x="159575" y="111417"/>
                  </a:lnTo>
                  <a:lnTo>
                    <a:pt x="159258" y="109956"/>
                  </a:lnTo>
                  <a:lnTo>
                    <a:pt x="157200" y="109651"/>
                  </a:lnTo>
                  <a:lnTo>
                    <a:pt x="155448" y="108394"/>
                  </a:lnTo>
                  <a:lnTo>
                    <a:pt x="154470" y="106616"/>
                  </a:lnTo>
                  <a:lnTo>
                    <a:pt x="153365" y="107607"/>
                  </a:lnTo>
                  <a:lnTo>
                    <a:pt x="152654" y="109016"/>
                  </a:lnTo>
                  <a:lnTo>
                    <a:pt x="152958" y="113360"/>
                  </a:lnTo>
                  <a:lnTo>
                    <a:pt x="155359" y="115430"/>
                  </a:lnTo>
                  <a:lnTo>
                    <a:pt x="159486" y="115150"/>
                  </a:lnTo>
                  <a:lnTo>
                    <a:pt x="160680" y="114515"/>
                  </a:lnTo>
                  <a:lnTo>
                    <a:pt x="161518" y="113576"/>
                  </a:lnTo>
                  <a:close/>
                </a:path>
                <a:path w="230504" h="196850">
                  <a:moveTo>
                    <a:pt x="163182" y="82842"/>
                  </a:moveTo>
                  <a:lnTo>
                    <a:pt x="162915" y="82042"/>
                  </a:lnTo>
                  <a:lnTo>
                    <a:pt x="162902" y="81356"/>
                  </a:lnTo>
                  <a:lnTo>
                    <a:pt x="163004" y="81140"/>
                  </a:lnTo>
                  <a:lnTo>
                    <a:pt x="163042" y="80899"/>
                  </a:lnTo>
                  <a:lnTo>
                    <a:pt x="162725" y="80492"/>
                  </a:lnTo>
                  <a:lnTo>
                    <a:pt x="162712" y="80657"/>
                  </a:lnTo>
                  <a:lnTo>
                    <a:pt x="162648" y="80797"/>
                  </a:lnTo>
                  <a:lnTo>
                    <a:pt x="162712" y="81635"/>
                  </a:lnTo>
                  <a:lnTo>
                    <a:pt x="162890" y="82270"/>
                  </a:lnTo>
                  <a:lnTo>
                    <a:pt x="163182" y="82842"/>
                  </a:lnTo>
                  <a:close/>
                </a:path>
                <a:path w="230504" h="196850">
                  <a:moveTo>
                    <a:pt x="172440" y="79375"/>
                  </a:moveTo>
                  <a:lnTo>
                    <a:pt x="172250" y="78714"/>
                  </a:lnTo>
                  <a:lnTo>
                    <a:pt x="171958" y="78117"/>
                  </a:lnTo>
                  <a:lnTo>
                    <a:pt x="171538" y="77584"/>
                  </a:lnTo>
                  <a:lnTo>
                    <a:pt x="171488" y="78028"/>
                  </a:lnTo>
                  <a:lnTo>
                    <a:pt x="171869" y="78409"/>
                  </a:lnTo>
                  <a:lnTo>
                    <a:pt x="172186" y="78879"/>
                  </a:lnTo>
                  <a:lnTo>
                    <a:pt x="172440" y="79375"/>
                  </a:lnTo>
                  <a:close/>
                </a:path>
                <a:path w="230504" h="196850">
                  <a:moveTo>
                    <a:pt x="174752" y="61315"/>
                  </a:moveTo>
                  <a:lnTo>
                    <a:pt x="174523" y="57962"/>
                  </a:lnTo>
                  <a:lnTo>
                    <a:pt x="173431" y="56807"/>
                  </a:lnTo>
                  <a:lnTo>
                    <a:pt x="172046" y="56476"/>
                  </a:lnTo>
                  <a:lnTo>
                    <a:pt x="172491" y="56972"/>
                  </a:lnTo>
                  <a:lnTo>
                    <a:pt x="172847" y="57569"/>
                  </a:lnTo>
                  <a:lnTo>
                    <a:pt x="173164" y="60134"/>
                  </a:lnTo>
                  <a:lnTo>
                    <a:pt x="171843" y="61798"/>
                  </a:lnTo>
                  <a:lnTo>
                    <a:pt x="169583" y="62064"/>
                  </a:lnTo>
                  <a:lnTo>
                    <a:pt x="168821" y="61925"/>
                  </a:lnTo>
                  <a:lnTo>
                    <a:pt x="169494" y="62649"/>
                  </a:lnTo>
                  <a:lnTo>
                    <a:pt x="170434" y="63093"/>
                  </a:lnTo>
                  <a:lnTo>
                    <a:pt x="173355" y="62903"/>
                  </a:lnTo>
                  <a:lnTo>
                    <a:pt x="174752" y="61315"/>
                  </a:lnTo>
                  <a:close/>
                </a:path>
                <a:path w="230504" h="196850">
                  <a:moveTo>
                    <a:pt x="183286" y="194932"/>
                  </a:moveTo>
                  <a:lnTo>
                    <a:pt x="183222" y="191223"/>
                  </a:lnTo>
                  <a:lnTo>
                    <a:pt x="181686" y="189750"/>
                  </a:lnTo>
                  <a:lnTo>
                    <a:pt x="179285" y="189801"/>
                  </a:lnTo>
                  <a:lnTo>
                    <a:pt x="178346" y="190195"/>
                  </a:lnTo>
                  <a:lnTo>
                    <a:pt x="178003" y="191300"/>
                  </a:lnTo>
                  <a:lnTo>
                    <a:pt x="177368" y="192278"/>
                  </a:lnTo>
                  <a:lnTo>
                    <a:pt x="176504" y="193192"/>
                  </a:lnTo>
                  <a:lnTo>
                    <a:pt x="176542" y="195046"/>
                  </a:lnTo>
                  <a:lnTo>
                    <a:pt x="178079" y="196507"/>
                  </a:lnTo>
                  <a:lnTo>
                    <a:pt x="181800" y="196443"/>
                  </a:lnTo>
                  <a:lnTo>
                    <a:pt x="183286" y="194932"/>
                  </a:lnTo>
                  <a:close/>
                </a:path>
                <a:path w="230504" h="196850">
                  <a:moveTo>
                    <a:pt x="198221" y="77876"/>
                  </a:moveTo>
                  <a:lnTo>
                    <a:pt x="198158" y="74180"/>
                  </a:lnTo>
                  <a:lnTo>
                    <a:pt x="196621" y="72707"/>
                  </a:lnTo>
                  <a:lnTo>
                    <a:pt x="194627" y="72745"/>
                  </a:lnTo>
                  <a:lnTo>
                    <a:pt x="194373" y="72834"/>
                  </a:lnTo>
                  <a:lnTo>
                    <a:pt x="195440" y="73304"/>
                  </a:lnTo>
                  <a:lnTo>
                    <a:pt x="196240" y="74269"/>
                  </a:lnTo>
                  <a:lnTo>
                    <a:pt x="196557" y="77292"/>
                  </a:lnTo>
                  <a:lnTo>
                    <a:pt x="195262" y="78892"/>
                  </a:lnTo>
                  <a:lnTo>
                    <a:pt x="193471" y="79133"/>
                  </a:lnTo>
                  <a:lnTo>
                    <a:pt x="193979" y="79260"/>
                  </a:lnTo>
                  <a:lnTo>
                    <a:pt x="193357" y="79159"/>
                  </a:lnTo>
                  <a:lnTo>
                    <a:pt x="192024" y="79286"/>
                  </a:lnTo>
                  <a:lnTo>
                    <a:pt x="190817" y="78613"/>
                  </a:lnTo>
                  <a:lnTo>
                    <a:pt x="190157" y="77558"/>
                  </a:lnTo>
                  <a:lnTo>
                    <a:pt x="189103" y="77889"/>
                  </a:lnTo>
                  <a:lnTo>
                    <a:pt x="188277" y="78676"/>
                  </a:lnTo>
                  <a:lnTo>
                    <a:pt x="187960" y="79705"/>
                  </a:lnTo>
                  <a:lnTo>
                    <a:pt x="189572" y="80403"/>
                  </a:lnTo>
                  <a:lnTo>
                    <a:pt x="190728" y="81902"/>
                  </a:lnTo>
                  <a:lnTo>
                    <a:pt x="190931" y="83718"/>
                  </a:lnTo>
                  <a:lnTo>
                    <a:pt x="191401" y="84023"/>
                  </a:lnTo>
                  <a:lnTo>
                    <a:pt x="193268" y="83896"/>
                  </a:lnTo>
                  <a:lnTo>
                    <a:pt x="194665" y="82296"/>
                  </a:lnTo>
                  <a:lnTo>
                    <a:pt x="194513" y="80035"/>
                  </a:lnTo>
                  <a:lnTo>
                    <a:pt x="194221" y="79324"/>
                  </a:lnTo>
                  <a:lnTo>
                    <a:pt x="194652" y="79425"/>
                  </a:lnTo>
                  <a:lnTo>
                    <a:pt x="196735" y="79400"/>
                  </a:lnTo>
                  <a:lnTo>
                    <a:pt x="198221" y="77876"/>
                  </a:lnTo>
                  <a:close/>
                </a:path>
                <a:path w="230504" h="196850">
                  <a:moveTo>
                    <a:pt x="199174" y="147701"/>
                  </a:moveTo>
                  <a:lnTo>
                    <a:pt x="198920" y="144018"/>
                  </a:lnTo>
                  <a:lnTo>
                    <a:pt x="197307" y="142621"/>
                  </a:lnTo>
                  <a:lnTo>
                    <a:pt x="194005" y="142849"/>
                  </a:lnTo>
                  <a:lnTo>
                    <a:pt x="192862" y="143840"/>
                  </a:lnTo>
                  <a:lnTo>
                    <a:pt x="192481" y="145148"/>
                  </a:lnTo>
                  <a:lnTo>
                    <a:pt x="192709" y="145846"/>
                  </a:lnTo>
                  <a:lnTo>
                    <a:pt x="192722" y="146570"/>
                  </a:lnTo>
                  <a:lnTo>
                    <a:pt x="192544" y="147154"/>
                  </a:lnTo>
                  <a:lnTo>
                    <a:pt x="193027" y="148551"/>
                  </a:lnTo>
                  <a:lnTo>
                    <a:pt x="194360" y="149542"/>
                  </a:lnTo>
                  <a:lnTo>
                    <a:pt x="197777" y="149301"/>
                  </a:lnTo>
                  <a:lnTo>
                    <a:pt x="199174" y="147701"/>
                  </a:lnTo>
                  <a:close/>
                </a:path>
                <a:path w="230504" h="196850">
                  <a:moveTo>
                    <a:pt x="204114" y="56934"/>
                  </a:moveTo>
                  <a:lnTo>
                    <a:pt x="203390" y="56769"/>
                  </a:lnTo>
                  <a:lnTo>
                    <a:pt x="201676" y="56883"/>
                  </a:lnTo>
                  <a:lnTo>
                    <a:pt x="200609" y="57734"/>
                  </a:lnTo>
                  <a:lnTo>
                    <a:pt x="200139" y="58877"/>
                  </a:lnTo>
                  <a:lnTo>
                    <a:pt x="200837" y="58940"/>
                  </a:lnTo>
                  <a:lnTo>
                    <a:pt x="201472" y="59182"/>
                  </a:lnTo>
                  <a:lnTo>
                    <a:pt x="201980" y="59601"/>
                  </a:lnTo>
                  <a:lnTo>
                    <a:pt x="202145" y="58420"/>
                  </a:lnTo>
                  <a:lnTo>
                    <a:pt x="202946" y="57391"/>
                  </a:lnTo>
                  <a:lnTo>
                    <a:pt x="204114" y="56934"/>
                  </a:lnTo>
                  <a:close/>
                </a:path>
                <a:path w="230504" h="196850">
                  <a:moveTo>
                    <a:pt x="204457" y="63207"/>
                  </a:moveTo>
                  <a:lnTo>
                    <a:pt x="203974" y="63068"/>
                  </a:lnTo>
                  <a:lnTo>
                    <a:pt x="203530" y="62839"/>
                  </a:lnTo>
                  <a:lnTo>
                    <a:pt x="203136" y="62509"/>
                  </a:lnTo>
                  <a:lnTo>
                    <a:pt x="203085" y="63119"/>
                  </a:lnTo>
                  <a:lnTo>
                    <a:pt x="202971" y="63398"/>
                  </a:lnTo>
                  <a:lnTo>
                    <a:pt x="203136" y="63411"/>
                  </a:lnTo>
                  <a:lnTo>
                    <a:pt x="203288" y="63487"/>
                  </a:lnTo>
                  <a:lnTo>
                    <a:pt x="203822" y="63449"/>
                  </a:lnTo>
                  <a:lnTo>
                    <a:pt x="204457" y="63207"/>
                  </a:lnTo>
                  <a:close/>
                </a:path>
                <a:path w="230504" h="196850">
                  <a:moveTo>
                    <a:pt x="216649" y="99466"/>
                  </a:moveTo>
                  <a:lnTo>
                    <a:pt x="215963" y="98869"/>
                  </a:lnTo>
                  <a:lnTo>
                    <a:pt x="215366" y="98158"/>
                  </a:lnTo>
                  <a:lnTo>
                    <a:pt x="214858" y="96481"/>
                  </a:lnTo>
                  <a:lnTo>
                    <a:pt x="214845" y="95745"/>
                  </a:lnTo>
                  <a:lnTo>
                    <a:pt x="214960" y="95021"/>
                  </a:lnTo>
                  <a:lnTo>
                    <a:pt x="214096" y="94742"/>
                  </a:lnTo>
                  <a:lnTo>
                    <a:pt x="213614" y="94742"/>
                  </a:lnTo>
                  <a:lnTo>
                    <a:pt x="213944" y="95288"/>
                  </a:lnTo>
                  <a:lnTo>
                    <a:pt x="214223" y="96380"/>
                  </a:lnTo>
                  <a:lnTo>
                    <a:pt x="214083" y="97116"/>
                  </a:lnTo>
                  <a:lnTo>
                    <a:pt x="213779" y="97777"/>
                  </a:lnTo>
                  <a:lnTo>
                    <a:pt x="214744" y="98463"/>
                  </a:lnTo>
                  <a:lnTo>
                    <a:pt x="215404" y="99453"/>
                  </a:lnTo>
                  <a:lnTo>
                    <a:pt x="215696" y="100634"/>
                  </a:lnTo>
                  <a:lnTo>
                    <a:pt x="216090" y="100304"/>
                  </a:lnTo>
                  <a:lnTo>
                    <a:pt x="216433" y="99923"/>
                  </a:lnTo>
                  <a:lnTo>
                    <a:pt x="216649" y="99466"/>
                  </a:lnTo>
                  <a:close/>
                </a:path>
                <a:path w="230504" h="196850">
                  <a:moveTo>
                    <a:pt x="230124" y="79425"/>
                  </a:moveTo>
                  <a:lnTo>
                    <a:pt x="230060" y="76250"/>
                  </a:lnTo>
                  <a:lnTo>
                    <a:pt x="228536" y="74777"/>
                  </a:lnTo>
                  <a:lnTo>
                    <a:pt x="224802" y="74841"/>
                  </a:lnTo>
                  <a:lnTo>
                    <a:pt x="223329" y="76365"/>
                  </a:lnTo>
                  <a:lnTo>
                    <a:pt x="223380" y="80060"/>
                  </a:lnTo>
                  <a:lnTo>
                    <a:pt x="224917" y="81534"/>
                  </a:lnTo>
                  <a:lnTo>
                    <a:pt x="227050" y="81495"/>
                  </a:lnTo>
                  <a:lnTo>
                    <a:pt x="227660" y="81292"/>
                  </a:lnTo>
                  <a:lnTo>
                    <a:pt x="227990" y="81127"/>
                  </a:lnTo>
                  <a:lnTo>
                    <a:pt x="228219" y="81127"/>
                  </a:lnTo>
                  <a:lnTo>
                    <a:pt x="229336" y="80568"/>
                  </a:lnTo>
                  <a:lnTo>
                    <a:pt x="230124" y="7942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00075" y="6249250"/>
              <a:ext cx="254635" cy="190500"/>
            </a:xfrm>
            <a:custGeom>
              <a:avLst/>
              <a:gdLst/>
              <a:ahLst/>
              <a:cxnLst/>
              <a:rect l="l" t="t" r="r" b="b"/>
              <a:pathLst>
                <a:path w="254634" h="190500">
                  <a:moveTo>
                    <a:pt x="6781" y="65722"/>
                  </a:moveTo>
                  <a:lnTo>
                    <a:pt x="6756" y="64744"/>
                  </a:lnTo>
                  <a:lnTo>
                    <a:pt x="6299" y="63893"/>
                  </a:lnTo>
                  <a:lnTo>
                    <a:pt x="5003" y="62763"/>
                  </a:lnTo>
                  <a:lnTo>
                    <a:pt x="4229" y="62420"/>
                  </a:lnTo>
                  <a:lnTo>
                    <a:pt x="1485" y="62471"/>
                  </a:lnTo>
                  <a:lnTo>
                    <a:pt x="0" y="63995"/>
                  </a:lnTo>
                  <a:lnTo>
                    <a:pt x="50" y="66814"/>
                  </a:lnTo>
                  <a:lnTo>
                    <a:pt x="495" y="67678"/>
                  </a:lnTo>
                  <a:lnTo>
                    <a:pt x="1790" y="68808"/>
                  </a:lnTo>
                  <a:lnTo>
                    <a:pt x="2578" y="69138"/>
                  </a:lnTo>
                  <a:lnTo>
                    <a:pt x="5207" y="69100"/>
                  </a:lnTo>
                  <a:lnTo>
                    <a:pt x="6578" y="67741"/>
                  </a:lnTo>
                  <a:lnTo>
                    <a:pt x="6781" y="65722"/>
                  </a:lnTo>
                  <a:close/>
                </a:path>
                <a:path w="254634" h="190500">
                  <a:moveTo>
                    <a:pt x="23952" y="119164"/>
                  </a:moveTo>
                  <a:lnTo>
                    <a:pt x="23926" y="117487"/>
                  </a:lnTo>
                  <a:lnTo>
                    <a:pt x="23647" y="116890"/>
                  </a:lnTo>
                  <a:lnTo>
                    <a:pt x="22644" y="115481"/>
                  </a:lnTo>
                  <a:lnTo>
                    <a:pt x="21666" y="114884"/>
                  </a:lnTo>
                  <a:lnTo>
                    <a:pt x="19773" y="114922"/>
                  </a:lnTo>
                  <a:lnTo>
                    <a:pt x="19126" y="115201"/>
                  </a:lnTo>
                  <a:lnTo>
                    <a:pt x="17741" y="116230"/>
                  </a:lnTo>
                  <a:lnTo>
                    <a:pt x="17170" y="117182"/>
                  </a:lnTo>
                  <a:lnTo>
                    <a:pt x="17221" y="119964"/>
                  </a:lnTo>
                  <a:lnTo>
                    <a:pt x="18478" y="121246"/>
                  </a:lnTo>
                  <a:lnTo>
                    <a:pt x="20243" y="121526"/>
                  </a:lnTo>
                  <a:lnTo>
                    <a:pt x="20624" y="121589"/>
                  </a:lnTo>
                  <a:lnTo>
                    <a:pt x="21501" y="121577"/>
                  </a:lnTo>
                  <a:lnTo>
                    <a:pt x="22288" y="121221"/>
                  </a:lnTo>
                  <a:lnTo>
                    <a:pt x="23533" y="120040"/>
                  </a:lnTo>
                  <a:lnTo>
                    <a:pt x="23952" y="119164"/>
                  </a:lnTo>
                  <a:close/>
                </a:path>
                <a:path w="254634" h="190500">
                  <a:moveTo>
                    <a:pt x="26911" y="80683"/>
                  </a:moveTo>
                  <a:lnTo>
                    <a:pt x="26860" y="79971"/>
                  </a:lnTo>
                  <a:lnTo>
                    <a:pt x="26136" y="78041"/>
                  </a:lnTo>
                  <a:lnTo>
                    <a:pt x="24815" y="77076"/>
                  </a:lnTo>
                  <a:lnTo>
                    <a:pt x="21424" y="77304"/>
                  </a:lnTo>
                  <a:lnTo>
                    <a:pt x="20015" y="78905"/>
                  </a:lnTo>
                  <a:lnTo>
                    <a:pt x="20269" y="82550"/>
                  </a:lnTo>
                  <a:lnTo>
                    <a:pt x="21818" y="83896"/>
                  </a:lnTo>
                  <a:lnTo>
                    <a:pt x="23736" y="83858"/>
                  </a:lnTo>
                  <a:lnTo>
                    <a:pt x="25209" y="83756"/>
                  </a:lnTo>
                  <a:lnTo>
                    <a:pt x="26365" y="82727"/>
                  </a:lnTo>
                  <a:lnTo>
                    <a:pt x="26911" y="80683"/>
                  </a:lnTo>
                  <a:close/>
                </a:path>
                <a:path w="254634" h="190500">
                  <a:moveTo>
                    <a:pt x="33426" y="84467"/>
                  </a:moveTo>
                  <a:lnTo>
                    <a:pt x="33413" y="80733"/>
                  </a:lnTo>
                  <a:lnTo>
                    <a:pt x="31889" y="79260"/>
                  </a:lnTo>
                  <a:lnTo>
                    <a:pt x="28676" y="79311"/>
                  </a:lnTo>
                  <a:lnTo>
                    <a:pt x="27546" y="80124"/>
                  </a:lnTo>
                  <a:lnTo>
                    <a:pt x="26822" y="81711"/>
                  </a:lnTo>
                  <a:lnTo>
                    <a:pt x="26695" y="82181"/>
                  </a:lnTo>
                  <a:lnTo>
                    <a:pt x="26746" y="84543"/>
                  </a:lnTo>
                  <a:lnTo>
                    <a:pt x="28270" y="86017"/>
                  </a:lnTo>
                  <a:lnTo>
                    <a:pt x="31978" y="85953"/>
                  </a:lnTo>
                  <a:lnTo>
                    <a:pt x="33426" y="84467"/>
                  </a:lnTo>
                  <a:close/>
                </a:path>
                <a:path w="254634" h="190500">
                  <a:moveTo>
                    <a:pt x="41135" y="40601"/>
                  </a:moveTo>
                  <a:lnTo>
                    <a:pt x="37668" y="35471"/>
                  </a:lnTo>
                  <a:lnTo>
                    <a:pt x="35814" y="35496"/>
                  </a:lnTo>
                  <a:lnTo>
                    <a:pt x="34328" y="37020"/>
                  </a:lnTo>
                  <a:lnTo>
                    <a:pt x="34391" y="40716"/>
                  </a:lnTo>
                  <a:lnTo>
                    <a:pt x="35928" y="42189"/>
                  </a:lnTo>
                  <a:lnTo>
                    <a:pt x="39649" y="42125"/>
                  </a:lnTo>
                  <a:lnTo>
                    <a:pt x="41135" y="40601"/>
                  </a:lnTo>
                  <a:close/>
                </a:path>
                <a:path w="254634" h="190500">
                  <a:moveTo>
                    <a:pt x="43091" y="101371"/>
                  </a:moveTo>
                  <a:lnTo>
                    <a:pt x="42202" y="99885"/>
                  </a:lnTo>
                  <a:lnTo>
                    <a:pt x="40614" y="98844"/>
                  </a:lnTo>
                  <a:lnTo>
                    <a:pt x="38252" y="98882"/>
                  </a:lnTo>
                  <a:lnTo>
                    <a:pt x="35280" y="99834"/>
                  </a:lnTo>
                  <a:lnTo>
                    <a:pt x="33782" y="101688"/>
                  </a:lnTo>
                  <a:lnTo>
                    <a:pt x="33870" y="106692"/>
                  </a:lnTo>
                  <a:lnTo>
                    <a:pt x="36144" y="108889"/>
                  </a:lnTo>
                  <a:lnTo>
                    <a:pt x="39979" y="108826"/>
                  </a:lnTo>
                  <a:lnTo>
                    <a:pt x="40894" y="108407"/>
                  </a:lnTo>
                  <a:lnTo>
                    <a:pt x="41694" y="107848"/>
                  </a:lnTo>
                  <a:lnTo>
                    <a:pt x="40640" y="107492"/>
                  </a:lnTo>
                  <a:lnTo>
                    <a:pt x="39751" y="106705"/>
                  </a:lnTo>
                  <a:lnTo>
                    <a:pt x="39001" y="103746"/>
                  </a:lnTo>
                  <a:lnTo>
                    <a:pt x="40106" y="101930"/>
                  </a:lnTo>
                  <a:lnTo>
                    <a:pt x="42316" y="101384"/>
                  </a:lnTo>
                  <a:lnTo>
                    <a:pt x="43091" y="101371"/>
                  </a:lnTo>
                  <a:close/>
                </a:path>
                <a:path w="254634" h="190500">
                  <a:moveTo>
                    <a:pt x="48450" y="156679"/>
                  </a:moveTo>
                  <a:lnTo>
                    <a:pt x="48374" y="155689"/>
                  </a:lnTo>
                  <a:lnTo>
                    <a:pt x="48247" y="155257"/>
                  </a:lnTo>
                  <a:lnTo>
                    <a:pt x="48031" y="154863"/>
                  </a:lnTo>
                  <a:lnTo>
                    <a:pt x="48094" y="154546"/>
                  </a:lnTo>
                  <a:lnTo>
                    <a:pt x="48082" y="153670"/>
                  </a:lnTo>
                  <a:lnTo>
                    <a:pt x="47790" y="152908"/>
                  </a:lnTo>
                  <a:lnTo>
                    <a:pt x="47434" y="152298"/>
                  </a:lnTo>
                  <a:lnTo>
                    <a:pt x="47434" y="153708"/>
                  </a:lnTo>
                  <a:lnTo>
                    <a:pt x="46189" y="152971"/>
                  </a:lnTo>
                  <a:lnTo>
                    <a:pt x="47434" y="153708"/>
                  </a:lnTo>
                  <a:lnTo>
                    <a:pt x="47434" y="152298"/>
                  </a:lnTo>
                  <a:lnTo>
                    <a:pt x="46494" y="150672"/>
                  </a:lnTo>
                  <a:lnTo>
                    <a:pt x="44881" y="149606"/>
                  </a:lnTo>
                  <a:lnTo>
                    <a:pt x="41833" y="149656"/>
                  </a:lnTo>
                  <a:lnTo>
                    <a:pt x="40817" y="150126"/>
                  </a:lnTo>
                  <a:lnTo>
                    <a:pt x="39979" y="150799"/>
                  </a:lnTo>
                  <a:lnTo>
                    <a:pt x="43256" y="153606"/>
                  </a:lnTo>
                  <a:lnTo>
                    <a:pt x="44234" y="153085"/>
                  </a:lnTo>
                  <a:lnTo>
                    <a:pt x="46062" y="152971"/>
                  </a:lnTo>
                  <a:lnTo>
                    <a:pt x="44234" y="153098"/>
                  </a:lnTo>
                  <a:lnTo>
                    <a:pt x="43256" y="153619"/>
                  </a:lnTo>
                  <a:lnTo>
                    <a:pt x="46494" y="156311"/>
                  </a:lnTo>
                  <a:lnTo>
                    <a:pt x="48158" y="157607"/>
                  </a:lnTo>
                  <a:lnTo>
                    <a:pt x="48450" y="156679"/>
                  </a:lnTo>
                  <a:close/>
                </a:path>
                <a:path w="254634" h="190500">
                  <a:moveTo>
                    <a:pt x="54521" y="97612"/>
                  </a:moveTo>
                  <a:lnTo>
                    <a:pt x="54330" y="94945"/>
                  </a:lnTo>
                  <a:lnTo>
                    <a:pt x="53949" y="94246"/>
                  </a:lnTo>
                  <a:lnTo>
                    <a:pt x="52755" y="93002"/>
                  </a:lnTo>
                  <a:lnTo>
                    <a:pt x="51828" y="92583"/>
                  </a:lnTo>
                  <a:lnTo>
                    <a:pt x="49530" y="92760"/>
                  </a:lnTo>
                  <a:lnTo>
                    <a:pt x="48564" y="93510"/>
                  </a:lnTo>
                  <a:lnTo>
                    <a:pt x="47790" y="95034"/>
                  </a:lnTo>
                  <a:lnTo>
                    <a:pt x="47612" y="95605"/>
                  </a:lnTo>
                  <a:lnTo>
                    <a:pt x="47675" y="96545"/>
                  </a:lnTo>
                  <a:lnTo>
                    <a:pt x="48412" y="98475"/>
                  </a:lnTo>
                  <a:lnTo>
                    <a:pt x="49720" y="99428"/>
                  </a:lnTo>
                  <a:lnTo>
                    <a:pt x="53111" y="99199"/>
                  </a:lnTo>
                  <a:lnTo>
                    <a:pt x="54521" y="97612"/>
                  </a:lnTo>
                  <a:close/>
                </a:path>
                <a:path w="254634" h="190500">
                  <a:moveTo>
                    <a:pt x="55054" y="130975"/>
                  </a:moveTo>
                  <a:lnTo>
                    <a:pt x="54978" y="127101"/>
                  </a:lnTo>
                  <a:lnTo>
                    <a:pt x="53898" y="123456"/>
                  </a:lnTo>
                  <a:lnTo>
                    <a:pt x="51523" y="121615"/>
                  </a:lnTo>
                  <a:lnTo>
                    <a:pt x="48094" y="121666"/>
                  </a:lnTo>
                  <a:lnTo>
                    <a:pt x="44996" y="122593"/>
                  </a:lnTo>
                  <a:lnTo>
                    <a:pt x="44996" y="128574"/>
                  </a:lnTo>
                  <a:lnTo>
                    <a:pt x="43129" y="128714"/>
                  </a:lnTo>
                  <a:lnTo>
                    <a:pt x="44996" y="128574"/>
                  </a:lnTo>
                  <a:lnTo>
                    <a:pt x="44996" y="122593"/>
                  </a:lnTo>
                  <a:lnTo>
                    <a:pt x="44424" y="122758"/>
                  </a:lnTo>
                  <a:lnTo>
                    <a:pt x="42570" y="125107"/>
                  </a:lnTo>
                  <a:lnTo>
                    <a:pt x="42621" y="128206"/>
                  </a:lnTo>
                  <a:lnTo>
                    <a:pt x="42722" y="128816"/>
                  </a:lnTo>
                  <a:lnTo>
                    <a:pt x="41084" y="129133"/>
                  </a:lnTo>
                  <a:lnTo>
                    <a:pt x="39878" y="130568"/>
                  </a:lnTo>
                  <a:lnTo>
                    <a:pt x="40030" y="132562"/>
                  </a:lnTo>
                  <a:lnTo>
                    <a:pt x="40703" y="134493"/>
                  </a:lnTo>
                  <a:lnTo>
                    <a:pt x="42024" y="135483"/>
                  </a:lnTo>
                  <a:lnTo>
                    <a:pt x="44856" y="135293"/>
                  </a:lnTo>
                  <a:lnTo>
                    <a:pt x="45872" y="134505"/>
                  </a:lnTo>
                  <a:lnTo>
                    <a:pt x="46380" y="133438"/>
                  </a:lnTo>
                  <a:lnTo>
                    <a:pt x="47155" y="133769"/>
                  </a:lnTo>
                  <a:lnTo>
                    <a:pt x="48006" y="133959"/>
                  </a:lnTo>
                  <a:lnTo>
                    <a:pt x="52514" y="133667"/>
                  </a:lnTo>
                  <a:lnTo>
                    <a:pt x="55054" y="130975"/>
                  </a:lnTo>
                  <a:close/>
                </a:path>
                <a:path w="254634" h="190500">
                  <a:moveTo>
                    <a:pt x="59829" y="52565"/>
                  </a:moveTo>
                  <a:lnTo>
                    <a:pt x="59715" y="50914"/>
                  </a:lnTo>
                  <a:lnTo>
                    <a:pt x="59410" y="50330"/>
                  </a:lnTo>
                  <a:lnTo>
                    <a:pt x="58356" y="48983"/>
                  </a:lnTo>
                  <a:lnTo>
                    <a:pt x="57340" y="48412"/>
                  </a:lnTo>
                  <a:lnTo>
                    <a:pt x="54317" y="48628"/>
                  </a:lnTo>
                  <a:lnTo>
                    <a:pt x="52908" y="50215"/>
                  </a:lnTo>
                  <a:lnTo>
                    <a:pt x="53162" y="53911"/>
                  </a:lnTo>
                  <a:lnTo>
                    <a:pt x="54775" y="55308"/>
                  </a:lnTo>
                  <a:lnTo>
                    <a:pt x="57518" y="55118"/>
                  </a:lnTo>
                  <a:lnTo>
                    <a:pt x="58293" y="54698"/>
                  </a:lnTo>
                  <a:lnTo>
                    <a:pt x="59474" y="53454"/>
                  </a:lnTo>
                  <a:lnTo>
                    <a:pt x="59829" y="52565"/>
                  </a:lnTo>
                  <a:close/>
                </a:path>
                <a:path w="254634" h="190500">
                  <a:moveTo>
                    <a:pt x="61861" y="82372"/>
                  </a:moveTo>
                  <a:lnTo>
                    <a:pt x="61810" y="79349"/>
                  </a:lnTo>
                  <a:lnTo>
                    <a:pt x="59524" y="77152"/>
                  </a:lnTo>
                  <a:lnTo>
                    <a:pt x="53975" y="77241"/>
                  </a:lnTo>
                  <a:lnTo>
                    <a:pt x="51752" y="79514"/>
                  </a:lnTo>
                  <a:lnTo>
                    <a:pt x="51828" y="83642"/>
                  </a:lnTo>
                  <a:lnTo>
                    <a:pt x="52425" y="84886"/>
                  </a:lnTo>
                  <a:lnTo>
                    <a:pt x="53644" y="86055"/>
                  </a:lnTo>
                  <a:lnTo>
                    <a:pt x="55143" y="86880"/>
                  </a:lnTo>
                  <a:lnTo>
                    <a:pt x="55968" y="87185"/>
                  </a:lnTo>
                  <a:lnTo>
                    <a:pt x="57785" y="87147"/>
                  </a:lnTo>
                  <a:lnTo>
                    <a:pt x="58559" y="86868"/>
                  </a:lnTo>
                  <a:lnTo>
                    <a:pt x="60591" y="85725"/>
                  </a:lnTo>
                  <a:lnTo>
                    <a:pt x="61480" y="84429"/>
                  </a:lnTo>
                  <a:lnTo>
                    <a:pt x="61747" y="82600"/>
                  </a:lnTo>
                  <a:lnTo>
                    <a:pt x="61861" y="82372"/>
                  </a:lnTo>
                  <a:close/>
                </a:path>
                <a:path w="254634" h="190500">
                  <a:moveTo>
                    <a:pt x="66065" y="119151"/>
                  </a:moveTo>
                  <a:lnTo>
                    <a:pt x="65697" y="113652"/>
                  </a:lnTo>
                  <a:lnTo>
                    <a:pt x="63296" y="111582"/>
                  </a:lnTo>
                  <a:lnTo>
                    <a:pt x="59436" y="111848"/>
                  </a:lnTo>
                  <a:lnTo>
                    <a:pt x="55930" y="116700"/>
                  </a:lnTo>
                  <a:lnTo>
                    <a:pt x="55854" y="116890"/>
                  </a:lnTo>
                  <a:lnTo>
                    <a:pt x="55994" y="118999"/>
                  </a:lnTo>
                  <a:lnTo>
                    <a:pt x="57226" y="120535"/>
                  </a:lnTo>
                  <a:lnTo>
                    <a:pt x="59601" y="121564"/>
                  </a:lnTo>
                  <a:lnTo>
                    <a:pt x="60375" y="121767"/>
                  </a:lnTo>
                  <a:lnTo>
                    <a:pt x="63982" y="121526"/>
                  </a:lnTo>
                  <a:lnTo>
                    <a:pt x="66065" y="119151"/>
                  </a:lnTo>
                  <a:close/>
                </a:path>
                <a:path w="254634" h="190500">
                  <a:moveTo>
                    <a:pt x="69392" y="108140"/>
                  </a:moveTo>
                  <a:lnTo>
                    <a:pt x="69303" y="102819"/>
                  </a:lnTo>
                  <a:lnTo>
                    <a:pt x="68211" y="101003"/>
                  </a:lnTo>
                  <a:lnTo>
                    <a:pt x="65595" y="99326"/>
                  </a:lnTo>
                  <a:lnTo>
                    <a:pt x="64427" y="98958"/>
                  </a:lnTo>
                  <a:lnTo>
                    <a:pt x="59829" y="99034"/>
                  </a:lnTo>
                  <a:lnTo>
                    <a:pt x="57162" y="101777"/>
                  </a:lnTo>
                  <a:lnTo>
                    <a:pt x="57238" y="105803"/>
                  </a:lnTo>
                  <a:lnTo>
                    <a:pt x="57391" y="106476"/>
                  </a:lnTo>
                  <a:lnTo>
                    <a:pt x="57924" y="107784"/>
                  </a:lnTo>
                  <a:lnTo>
                    <a:pt x="59194" y="109867"/>
                  </a:lnTo>
                  <a:lnTo>
                    <a:pt x="61150" y="111036"/>
                  </a:lnTo>
                  <a:lnTo>
                    <a:pt x="66852" y="110807"/>
                  </a:lnTo>
                  <a:lnTo>
                    <a:pt x="69392" y="108140"/>
                  </a:lnTo>
                  <a:close/>
                </a:path>
                <a:path w="254634" h="190500">
                  <a:moveTo>
                    <a:pt x="75958" y="61937"/>
                  </a:moveTo>
                  <a:lnTo>
                    <a:pt x="75869" y="56832"/>
                  </a:lnTo>
                  <a:lnTo>
                    <a:pt x="73583" y="54635"/>
                  </a:lnTo>
                  <a:lnTo>
                    <a:pt x="70485" y="54686"/>
                  </a:lnTo>
                  <a:lnTo>
                    <a:pt x="69875" y="54889"/>
                  </a:lnTo>
                  <a:lnTo>
                    <a:pt x="67729" y="55346"/>
                  </a:lnTo>
                  <a:lnTo>
                    <a:pt x="66128" y="57099"/>
                  </a:lnTo>
                  <a:lnTo>
                    <a:pt x="65951" y="59474"/>
                  </a:lnTo>
                  <a:lnTo>
                    <a:pt x="65874" y="59753"/>
                  </a:lnTo>
                  <a:lnTo>
                    <a:pt x="65925" y="62496"/>
                  </a:lnTo>
                  <a:lnTo>
                    <a:pt x="68211" y="64693"/>
                  </a:lnTo>
                  <a:lnTo>
                    <a:pt x="71386" y="64643"/>
                  </a:lnTo>
                  <a:lnTo>
                    <a:pt x="72110" y="64401"/>
                  </a:lnTo>
                  <a:lnTo>
                    <a:pt x="74307" y="63842"/>
                  </a:lnTo>
                  <a:lnTo>
                    <a:pt x="75958" y="61937"/>
                  </a:lnTo>
                  <a:close/>
                </a:path>
                <a:path w="254634" h="190500">
                  <a:moveTo>
                    <a:pt x="80606" y="172135"/>
                  </a:moveTo>
                  <a:lnTo>
                    <a:pt x="75996" y="166420"/>
                  </a:lnTo>
                  <a:lnTo>
                    <a:pt x="74409" y="166433"/>
                  </a:lnTo>
                  <a:lnTo>
                    <a:pt x="73469" y="166865"/>
                  </a:lnTo>
                  <a:lnTo>
                    <a:pt x="72682" y="167436"/>
                  </a:lnTo>
                  <a:lnTo>
                    <a:pt x="72732" y="166878"/>
                  </a:lnTo>
                  <a:lnTo>
                    <a:pt x="72593" y="164782"/>
                  </a:lnTo>
                  <a:lnTo>
                    <a:pt x="71145" y="163093"/>
                  </a:lnTo>
                  <a:lnTo>
                    <a:pt x="69151" y="162509"/>
                  </a:lnTo>
                  <a:lnTo>
                    <a:pt x="68414" y="162636"/>
                  </a:lnTo>
                  <a:lnTo>
                    <a:pt x="67322" y="162267"/>
                  </a:lnTo>
                  <a:lnTo>
                    <a:pt x="64592" y="162496"/>
                  </a:lnTo>
                  <a:lnTo>
                    <a:pt x="62534" y="164846"/>
                  </a:lnTo>
                  <a:lnTo>
                    <a:pt x="62725" y="167652"/>
                  </a:lnTo>
                  <a:lnTo>
                    <a:pt x="62776" y="167792"/>
                  </a:lnTo>
                  <a:lnTo>
                    <a:pt x="67322" y="170497"/>
                  </a:lnTo>
                  <a:lnTo>
                    <a:pt x="69646" y="171767"/>
                  </a:lnTo>
                  <a:lnTo>
                    <a:pt x="70599" y="171208"/>
                  </a:lnTo>
                  <a:lnTo>
                    <a:pt x="70561" y="171792"/>
                  </a:lnTo>
                  <a:lnTo>
                    <a:pt x="70739" y="172339"/>
                  </a:lnTo>
                  <a:lnTo>
                    <a:pt x="74434" y="174205"/>
                  </a:lnTo>
                  <a:lnTo>
                    <a:pt x="74853" y="173342"/>
                  </a:lnTo>
                  <a:lnTo>
                    <a:pt x="75603" y="172643"/>
                  </a:lnTo>
                  <a:lnTo>
                    <a:pt x="77927" y="172059"/>
                  </a:lnTo>
                  <a:lnTo>
                    <a:pt x="79248" y="172567"/>
                  </a:lnTo>
                  <a:lnTo>
                    <a:pt x="80048" y="173545"/>
                  </a:lnTo>
                  <a:lnTo>
                    <a:pt x="80378" y="172872"/>
                  </a:lnTo>
                  <a:lnTo>
                    <a:pt x="80606" y="172135"/>
                  </a:lnTo>
                  <a:close/>
                </a:path>
                <a:path w="254634" h="190500">
                  <a:moveTo>
                    <a:pt x="81508" y="145326"/>
                  </a:moveTo>
                  <a:lnTo>
                    <a:pt x="76987" y="136423"/>
                  </a:lnTo>
                  <a:lnTo>
                    <a:pt x="77698" y="137350"/>
                  </a:lnTo>
                  <a:lnTo>
                    <a:pt x="78155" y="138480"/>
                  </a:lnTo>
                  <a:lnTo>
                    <a:pt x="78473" y="143103"/>
                  </a:lnTo>
                  <a:lnTo>
                    <a:pt x="75895" y="146037"/>
                  </a:lnTo>
                  <a:lnTo>
                    <a:pt x="71234" y="146354"/>
                  </a:lnTo>
                  <a:lnTo>
                    <a:pt x="70040" y="146062"/>
                  </a:lnTo>
                  <a:lnTo>
                    <a:pt x="69024" y="145491"/>
                  </a:lnTo>
                  <a:lnTo>
                    <a:pt x="69469" y="146354"/>
                  </a:lnTo>
                  <a:lnTo>
                    <a:pt x="70091" y="147104"/>
                  </a:lnTo>
                  <a:lnTo>
                    <a:pt x="71996" y="148590"/>
                  </a:lnTo>
                  <a:lnTo>
                    <a:pt x="73431" y="149123"/>
                  </a:lnTo>
                  <a:lnTo>
                    <a:pt x="76161" y="148958"/>
                  </a:lnTo>
                  <a:lnTo>
                    <a:pt x="77114" y="148678"/>
                  </a:lnTo>
                  <a:lnTo>
                    <a:pt x="79692" y="147764"/>
                  </a:lnTo>
                  <a:lnTo>
                    <a:pt x="81508" y="145326"/>
                  </a:lnTo>
                  <a:close/>
                </a:path>
                <a:path w="254634" h="190500">
                  <a:moveTo>
                    <a:pt x="82880" y="95948"/>
                  </a:moveTo>
                  <a:lnTo>
                    <a:pt x="82651" y="92646"/>
                  </a:lnTo>
                  <a:lnTo>
                    <a:pt x="82092" y="91617"/>
                  </a:lnTo>
                  <a:lnTo>
                    <a:pt x="80327" y="89763"/>
                  </a:lnTo>
                  <a:lnTo>
                    <a:pt x="78943" y="89103"/>
                  </a:lnTo>
                  <a:lnTo>
                    <a:pt x="75107" y="89357"/>
                  </a:lnTo>
                  <a:lnTo>
                    <a:pt x="73367" y="91033"/>
                  </a:lnTo>
                  <a:lnTo>
                    <a:pt x="72898" y="93141"/>
                  </a:lnTo>
                  <a:lnTo>
                    <a:pt x="73088" y="93586"/>
                  </a:lnTo>
                  <a:lnTo>
                    <a:pt x="73190" y="94361"/>
                  </a:lnTo>
                  <a:lnTo>
                    <a:pt x="77089" y="99212"/>
                  </a:lnTo>
                  <a:lnTo>
                    <a:pt x="78701" y="99110"/>
                  </a:lnTo>
                  <a:lnTo>
                    <a:pt x="79844" y="98666"/>
                  </a:lnTo>
                  <a:lnTo>
                    <a:pt x="81661" y="97828"/>
                  </a:lnTo>
                  <a:lnTo>
                    <a:pt x="82880" y="95948"/>
                  </a:lnTo>
                  <a:close/>
                </a:path>
                <a:path w="254634" h="190500">
                  <a:moveTo>
                    <a:pt x="86194" y="82791"/>
                  </a:moveTo>
                  <a:lnTo>
                    <a:pt x="86080" y="76733"/>
                  </a:lnTo>
                  <a:lnTo>
                    <a:pt x="83324" y="74091"/>
                  </a:lnTo>
                  <a:lnTo>
                    <a:pt x="76631" y="74206"/>
                  </a:lnTo>
                  <a:lnTo>
                    <a:pt x="73964" y="76936"/>
                  </a:lnTo>
                  <a:lnTo>
                    <a:pt x="74079" y="83578"/>
                  </a:lnTo>
                  <a:lnTo>
                    <a:pt x="76835" y="86220"/>
                  </a:lnTo>
                  <a:lnTo>
                    <a:pt x="80784" y="86156"/>
                  </a:lnTo>
                  <a:lnTo>
                    <a:pt x="84391" y="85090"/>
                  </a:lnTo>
                  <a:lnTo>
                    <a:pt x="86194" y="82791"/>
                  </a:lnTo>
                  <a:close/>
                </a:path>
                <a:path w="254634" h="190500">
                  <a:moveTo>
                    <a:pt x="91617" y="119532"/>
                  </a:moveTo>
                  <a:lnTo>
                    <a:pt x="91211" y="113601"/>
                  </a:lnTo>
                  <a:lnTo>
                    <a:pt x="89344" y="111506"/>
                  </a:lnTo>
                  <a:lnTo>
                    <a:pt x="86296" y="110680"/>
                  </a:lnTo>
                  <a:lnTo>
                    <a:pt x="85623" y="110578"/>
                  </a:lnTo>
                  <a:lnTo>
                    <a:pt x="84328" y="110667"/>
                  </a:lnTo>
                  <a:lnTo>
                    <a:pt x="79197" y="115519"/>
                  </a:lnTo>
                  <a:lnTo>
                    <a:pt x="79502" y="119926"/>
                  </a:lnTo>
                  <a:lnTo>
                    <a:pt x="81724" y="122199"/>
                  </a:lnTo>
                  <a:lnTo>
                    <a:pt x="85763" y="122631"/>
                  </a:lnTo>
                  <a:lnTo>
                    <a:pt x="89090" y="122402"/>
                  </a:lnTo>
                  <a:lnTo>
                    <a:pt x="91617" y="119532"/>
                  </a:lnTo>
                  <a:close/>
                </a:path>
                <a:path w="254634" h="190500">
                  <a:moveTo>
                    <a:pt x="95694" y="71793"/>
                  </a:moveTo>
                  <a:lnTo>
                    <a:pt x="95427" y="67894"/>
                  </a:lnTo>
                  <a:lnTo>
                    <a:pt x="93040" y="65811"/>
                  </a:lnTo>
                  <a:lnTo>
                    <a:pt x="88798" y="66103"/>
                  </a:lnTo>
                  <a:lnTo>
                    <a:pt x="87553" y="66840"/>
                  </a:lnTo>
                  <a:lnTo>
                    <a:pt x="85953" y="68834"/>
                  </a:lnTo>
                  <a:lnTo>
                    <a:pt x="85509" y="70027"/>
                  </a:lnTo>
                  <a:lnTo>
                    <a:pt x="85610" y="71513"/>
                  </a:lnTo>
                  <a:lnTo>
                    <a:pt x="85750" y="71856"/>
                  </a:lnTo>
                  <a:lnTo>
                    <a:pt x="85890" y="72593"/>
                  </a:lnTo>
                  <a:lnTo>
                    <a:pt x="90144" y="75996"/>
                  </a:lnTo>
                  <a:lnTo>
                    <a:pt x="91630" y="75895"/>
                  </a:lnTo>
                  <a:lnTo>
                    <a:pt x="92265" y="75717"/>
                  </a:lnTo>
                  <a:lnTo>
                    <a:pt x="93611" y="75044"/>
                  </a:lnTo>
                  <a:lnTo>
                    <a:pt x="94195" y="74447"/>
                  </a:lnTo>
                  <a:lnTo>
                    <a:pt x="95300" y="72859"/>
                  </a:lnTo>
                  <a:lnTo>
                    <a:pt x="95694" y="71793"/>
                  </a:lnTo>
                  <a:close/>
                </a:path>
                <a:path w="254634" h="190500">
                  <a:moveTo>
                    <a:pt x="96596" y="180200"/>
                  </a:moveTo>
                  <a:lnTo>
                    <a:pt x="96291" y="180682"/>
                  </a:lnTo>
                  <a:lnTo>
                    <a:pt x="96596" y="180200"/>
                  </a:lnTo>
                  <a:close/>
                </a:path>
                <a:path w="254634" h="190500">
                  <a:moveTo>
                    <a:pt x="96799" y="183261"/>
                  </a:moveTo>
                  <a:lnTo>
                    <a:pt x="96316" y="180784"/>
                  </a:lnTo>
                  <a:lnTo>
                    <a:pt x="96215" y="180987"/>
                  </a:lnTo>
                  <a:lnTo>
                    <a:pt x="95986" y="181787"/>
                  </a:lnTo>
                  <a:lnTo>
                    <a:pt x="96050" y="182791"/>
                  </a:lnTo>
                  <a:lnTo>
                    <a:pt x="96151" y="183045"/>
                  </a:lnTo>
                  <a:lnTo>
                    <a:pt x="96799" y="183261"/>
                  </a:lnTo>
                  <a:close/>
                </a:path>
                <a:path w="254634" h="190500">
                  <a:moveTo>
                    <a:pt x="97739" y="178333"/>
                  </a:moveTo>
                  <a:lnTo>
                    <a:pt x="97320" y="178663"/>
                  </a:lnTo>
                  <a:lnTo>
                    <a:pt x="96596" y="180200"/>
                  </a:lnTo>
                  <a:lnTo>
                    <a:pt x="97739" y="178333"/>
                  </a:lnTo>
                  <a:close/>
                </a:path>
                <a:path w="254634" h="190500">
                  <a:moveTo>
                    <a:pt x="98056" y="178079"/>
                  </a:moveTo>
                  <a:lnTo>
                    <a:pt x="97866" y="178130"/>
                  </a:lnTo>
                  <a:lnTo>
                    <a:pt x="97739" y="178333"/>
                  </a:lnTo>
                  <a:lnTo>
                    <a:pt x="98056" y="178079"/>
                  </a:lnTo>
                  <a:close/>
                </a:path>
                <a:path w="254634" h="190500">
                  <a:moveTo>
                    <a:pt x="101371" y="177444"/>
                  </a:moveTo>
                  <a:lnTo>
                    <a:pt x="101142" y="177419"/>
                  </a:lnTo>
                  <a:lnTo>
                    <a:pt x="100939" y="177342"/>
                  </a:lnTo>
                  <a:lnTo>
                    <a:pt x="98831" y="177482"/>
                  </a:lnTo>
                  <a:lnTo>
                    <a:pt x="98056" y="178079"/>
                  </a:lnTo>
                  <a:lnTo>
                    <a:pt x="100774" y="177406"/>
                  </a:lnTo>
                  <a:lnTo>
                    <a:pt x="101066" y="177457"/>
                  </a:lnTo>
                  <a:lnTo>
                    <a:pt x="101371" y="177444"/>
                  </a:lnTo>
                  <a:close/>
                </a:path>
                <a:path w="254634" h="190500">
                  <a:moveTo>
                    <a:pt x="107226" y="46596"/>
                  </a:moveTo>
                  <a:lnTo>
                    <a:pt x="106832" y="43103"/>
                  </a:lnTo>
                  <a:lnTo>
                    <a:pt x="105321" y="41808"/>
                  </a:lnTo>
                  <a:lnTo>
                    <a:pt x="101790" y="42049"/>
                  </a:lnTo>
                  <a:lnTo>
                    <a:pt x="100495" y="43484"/>
                  </a:lnTo>
                  <a:lnTo>
                    <a:pt x="100431" y="45288"/>
                  </a:lnTo>
                  <a:lnTo>
                    <a:pt x="100393" y="45504"/>
                  </a:lnTo>
                  <a:lnTo>
                    <a:pt x="100482" y="46837"/>
                  </a:lnTo>
                  <a:lnTo>
                    <a:pt x="101371" y="47904"/>
                  </a:lnTo>
                  <a:lnTo>
                    <a:pt x="102997" y="48539"/>
                  </a:lnTo>
                  <a:lnTo>
                    <a:pt x="103479" y="48641"/>
                  </a:lnTo>
                  <a:lnTo>
                    <a:pt x="104292" y="48590"/>
                  </a:lnTo>
                  <a:lnTo>
                    <a:pt x="106235" y="47904"/>
                  </a:lnTo>
                  <a:lnTo>
                    <a:pt x="107226" y="46596"/>
                  </a:lnTo>
                  <a:close/>
                </a:path>
                <a:path w="254634" h="190500">
                  <a:moveTo>
                    <a:pt x="107759" y="156984"/>
                  </a:moveTo>
                  <a:lnTo>
                    <a:pt x="107746" y="155778"/>
                  </a:lnTo>
                  <a:lnTo>
                    <a:pt x="107556" y="155003"/>
                  </a:lnTo>
                  <a:lnTo>
                    <a:pt x="107264" y="154279"/>
                  </a:lnTo>
                  <a:lnTo>
                    <a:pt x="107581" y="157264"/>
                  </a:lnTo>
                  <a:lnTo>
                    <a:pt x="105664" y="160108"/>
                  </a:lnTo>
                  <a:lnTo>
                    <a:pt x="100863" y="161302"/>
                  </a:lnTo>
                  <a:lnTo>
                    <a:pt x="99072" y="160909"/>
                  </a:lnTo>
                  <a:lnTo>
                    <a:pt x="97663" y="159956"/>
                  </a:lnTo>
                  <a:lnTo>
                    <a:pt x="96456" y="159143"/>
                  </a:lnTo>
                  <a:lnTo>
                    <a:pt x="95516" y="157924"/>
                  </a:lnTo>
                  <a:lnTo>
                    <a:pt x="94310" y="153111"/>
                  </a:lnTo>
                  <a:lnTo>
                    <a:pt x="96316" y="149771"/>
                  </a:lnTo>
                  <a:lnTo>
                    <a:pt x="101155" y="148564"/>
                  </a:lnTo>
                  <a:lnTo>
                    <a:pt x="102679" y="148805"/>
                  </a:lnTo>
                  <a:lnTo>
                    <a:pt x="103936" y="149428"/>
                  </a:lnTo>
                  <a:lnTo>
                    <a:pt x="102628" y="147866"/>
                  </a:lnTo>
                  <a:lnTo>
                    <a:pt x="100622" y="146913"/>
                  </a:lnTo>
                  <a:lnTo>
                    <a:pt x="95580" y="147256"/>
                  </a:lnTo>
                  <a:lnTo>
                    <a:pt x="93306" y="149237"/>
                  </a:lnTo>
                  <a:lnTo>
                    <a:pt x="92570" y="151815"/>
                  </a:lnTo>
                  <a:lnTo>
                    <a:pt x="93230" y="152400"/>
                  </a:lnTo>
                  <a:lnTo>
                    <a:pt x="93662" y="153225"/>
                  </a:lnTo>
                  <a:lnTo>
                    <a:pt x="93738" y="155003"/>
                  </a:lnTo>
                  <a:lnTo>
                    <a:pt x="93433" y="155765"/>
                  </a:lnTo>
                  <a:lnTo>
                    <a:pt x="92951" y="156375"/>
                  </a:lnTo>
                  <a:lnTo>
                    <a:pt x="93421" y="157353"/>
                  </a:lnTo>
                  <a:lnTo>
                    <a:pt x="94132" y="158165"/>
                  </a:lnTo>
                  <a:lnTo>
                    <a:pt x="94983" y="158800"/>
                  </a:lnTo>
                  <a:lnTo>
                    <a:pt x="95885" y="161404"/>
                  </a:lnTo>
                  <a:lnTo>
                    <a:pt x="98374" y="163283"/>
                  </a:lnTo>
                  <a:lnTo>
                    <a:pt x="104533" y="163182"/>
                  </a:lnTo>
                  <a:lnTo>
                    <a:pt x="107175" y="160807"/>
                  </a:lnTo>
                  <a:lnTo>
                    <a:pt x="107759" y="156984"/>
                  </a:lnTo>
                  <a:close/>
                </a:path>
                <a:path w="254634" h="190500">
                  <a:moveTo>
                    <a:pt x="111734" y="186232"/>
                  </a:moveTo>
                  <a:lnTo>
                    <a:pt x="111683" y="182994"/>
                  </a:lnTo>
                  <a:lnTo>
                    <a:pt x="109385" y="180797"/>
                  </a:lnTo>
                  <a:lnTo>
                    <a:pt x="106451" y="180886"/>
                  </a:lnTo>
                  <a:lnTo>
                    <a:pt x="106984" y="182816"/>
                  </a:lnTo>
                  <a:lnTo>
                    <a:pt x="106400" y="184480"/>
                  </a:lnTo>
                  <a:lnTo>
                    <a:pt x="105270" y="185686"/>
                  </a:lnTo>
                  <a:lnTo>
                    <a:pt x="111467" y="187096"/>
                  </a:lnTo>
                  <a:lnTo>
                    <a:pt x="111734" y="186232"/>
                  </a:lnTo>
                  <a:close/>
                </a:path>
                <a:path w="254634" h="190500">
                  <a:moveTo>
                    <a:pt x="112128" y="94729"/>
                  </a:moveTo>
                  <a:lnTo>
                    <a:pt x="112052" y="89801"/>
                  </a:lnTo>
                  <a:lnTo>
                    <a:pt x="111633" y="88582"/>
                  </a:lnTo>
                  <a:lnTo>
                    <a:pt x="110528" y="87083"/>
                  </a:lnTo>
                  <a:lnTo>
                    <a:pt x="109905" y="87680"/>
                  </a:lnTo>
                  <a:lnTo>
                    <a:pt x="109194" y="88188"/>
                  </a:lnTo>
                  <a:lnTo>
                    <a:pt x="107632" y="88569"/>
                  </a:lnTo>
                  <a:lnTo>
                    <a:pt x="106972" y="88595"/>
                  </a:lnTo>
                  <a:lnTo>
                    <a:pt x="106337" y="88493"/>
                  </a:lnTo>
                  <a:lnTo>
                    <a:pt x="106629" y="89128"/>
                  </a:lnTo>
                  <a:lnTo>
                    <a:pt x="106832" y="89827"/>
                  </a:lnTo>
                  <a:lnTo>
                    <a:pt x="107086" y="93573"/>
                  </a:lnTo>
                  <a:lnTo>
                    <a:pt x="105003" y="96189"/>
                  </a:lnTo>
                  <a:lnTo>
                    <a:pt x="102120" y="96812"/>
                  </a:lnTo>
                  <a:lnTo>
                    <a:pt x="103009" y="97269"/>
                  </a:lnTo>
                  <a:lnTo>
                    <a:pt x="104152" y="97637"/>
                  </a:lnTo>
                  <a:lnTo>
                    <a:pt x="104863" y="97777"/>
                  </a:lnTo>
                  <a:lnTo>
                    <a:pt x="109245" y="97701"/>
                  </a:lnTo>
                  <a:lnTo>
                    <a:pt x="112128" y="94729"/>
                  </a:lnTo>
                  <a:close/>
                </a:path>
                <a:path w="254634" h="190500">
                  <a:moveTo>
                    <a:pt x="114198" y="20891"/>
                  </a:moveTo>
                  <a:lnTo>
                    <a:pt x="114071" y="19037"/>
                  </a:lnTo>
                  <a:lnTo>
                    <a:pt x="112471" y="17653"/>
                  </a:lnTo>
                  <a:lnTo>
                    <a:pt x="109613" y="17957"/>
                  </a:lnTo>
                  <a:lnTo>
                    <a:pt x="108966" y="18288"/>
                  </a:lnTo>
                  <a:lnTo>
                    <a:pt x="107797" y="19443"/>
                  </a:lnTo>
                  <a:lnTo>
                    <a:pt x="107391" y="20345"/>
                  </a:lnTo>
                  <a:lnTo>
                    <a:pt x="107569" y="22783"/>
                  </a:lnTo>
                  <a:lnTo>
                    <a:pt x="108572" y="23914"/>
                  </a:lnTo>
                  <a:lnTo>
                    <a:pt x="110210" y="24396"/>
                  </a:lnTo>
                  <a:lnTo>
                    <a:pt x="111429" y="24422"/>
                  </a:lnTo>
                  <a:lnTo>
                    <a:pt x="113220" y="23736"/>
                  </a:lnTo>
                  <a:lnTo>
                    <a:pt x="113995" y="22694"/>
                  </a:lnTo>
                  <a:lnTo>
                    <a:pt x="114147" y="21259"/>
                  </a:lnTo>
                  <a:lnTo>
                    <a:pt x="114198" y="20891"/>
                  </a:lnTo>
                  <a:close/>
                </a:path>
                <a:path w="254634" h="190500">
                  <a:moveTo>
                    <a:pt x="118097" y="129413"/>
                  </a:moveTo>
                  <a:lnTo>
                    <a:pt x="111696" y="120865"/>
                  </a:lnTo>
                  <a:lnTo>
                    <a:pt x="110109" y="120980"/>
                  </a:lnTo>
                  <a:lnTo>
                    <a:pt x="105143" y="125310"/>
                  </a:lnTo>
                  <a:lnTo>
                    <a:pt x="105943" y="124383"/>
                  </a:lnTo>
                  <a:lnTo>
                    <a:pt x="107048" y="123723"/>
                  </a:lnTo>
                  <a:lnTo>
                    <a:pt x="108470" y="123545"/>
                  </a:lnTo>
                  <a:lnTo>
                    <a:pt x="108686" y="123583"/>
                  </a:lnTo>
                  <a:lnTo>
                    <a:pt x="111887" y="122859"/>
                  </a:lnTo>
                  <a:lnTo>
                    <a:pt x="115087" y="124802"/>
                  </a:lnTo>
                  <a:lnTo>
                    <a:pt x="116332" y="129730"/>
                  </a:lnTo>
                  <a:lnTo>
                    <a:pt x="115938" y="131470"/>
                  </a:lnTo>
                  <a:lnTo>
                    <a:pt x="114973" y="132854"/>
                  </a:lnTo>
                  <a:lnTo>
                    <a:pt x="116878" y="131597"/>
                  </a:lnTo>
                  <a:lnTo>
                    <a:pt x="118097" y="129413"/>
                  </a:lnTo>
                  <a:close/>
                </a:path>
                <a:path w="254634" h="190500">
                  <a:moveTo>
                    <a:pt x="121932" y="60159"/>
                  </a:moveTo>
                  <a:lnTo>
                    <a:pt x="121704" y="56781"/>
                  </a:lnTo>
                  <a:lnTo>
                    <a:pt x="120281" y="55092"/>
                  </a:lnTo>
                  <a:lnTo>
                    <a:pt x="118389" y="54483"/>
                  </a:lnTo>
                  <a:lnTo>
                    <a:pt x="118643" y="54914"/>
                  </a:lnTo>
                  <a:lnTo>
                    <a:pt x="119164" y="56946"/>
                  </a:lnTo>
                  <a:lnTo>
                    <a:pt x="118071" y="58762"/>
                  </a:lnTo>
                  <a:lnTo>
                    <a:pt x="114592" y="59626"/>
                  </a:lnTo>
                  <a:lnTo>
                    <a:pt x="112941" y="58699"/>
                  </a:lnTo>
                  <a:lnTo>
                    <a:pt x="112344" y="57137"/>
                  </a:lnTo>
                  <a:lnTo>
                    <a:pt x="112001" y="57886"/>
                  </a:lnTo>
                  <a:lnTo>
                    <a:pt x="111760" y="58674"/>
                  </a:lnTo>
                  <a:lnTo>
                    <a:pt x="112001" y="62166"/>
                  </a:lnTo>
                  <a:lnTo>
                    <a:pt x="114211" y="64109"/>
                  </a:lnTo>
                  <a:lnTo>
                    <a:pt x="116928" y="64135"/>
                  </a:lnTo>
                  <a:lnTo>
                    <a:pt x="117182" y="64173"/>
                  </a:lnTo>
                  <a:lnTo>
                    <a:pt x="118643" y="64084"/>
                  </a:lnTo>
                  <a:lnTo>
                    <a:pt x="119888" y="63347"/>
                  </a:lnTo>
                  <a:lnTo>
                    <a:pt x="121488" y="61353"/>
                  </a:lnTo>
                  <a:lnTo>
                    <a:pt x="121932" y="60159"/>
                  </a:lnTo>
                  <a:close/>
                </a:path>
                <a:path w="254634" h="190500">
                  <a:moveTo>
                    <a:pt x="127406" y="75641"/>
                  </a:moveTo>
                  <a:lnTo>
                    <a:pt x="127228" y="71285"/>
                  </a:lnTo>
                  <a:lnTo>
                    <a:pt x="127050" y="70624"/>
                  </a:lnTo>
                  <a:lnTo>
                    <a:pt x="126530" y="70053"/>
                  </a:lnTo>
                  <a:lnTo>
                    <a:pt x="126123" y="69392"/>
                  </a:lnTo>
                  <a:lnTo>
                    <a:pt x="125920" y="68605"/>
                  </a:lnTo>
                  <a:lnTo>
                    <a:pt x="124777" y="67246"/>
                  </a:lnTo>
                  <a:lnTo>
                    <a:pt x="123088" y="66382"/>
                  </a:lnTo>
                  <a:lnTo>
                    <a:pt x="118275" y="66459"/>
                  </a:lnTo>
                  <a:lnTo>
                    <a:pt x="115887" y="68541"/>
                  </a:lnTo>
                  <a:lnTo>
                    <a:pt x="115227" y="72085"/>
                  </a:lnTo>
                  <a:lnTo>
                    <a:pt x="115379" y="73672"/>
                  </a:lnTo>
                  <a:lnTo>
                    <a:pt x="116116" y="76352"/>
                  </a:lnTo>
                  <a:lnTo>
                    <a:pt x="118148" y="78105"/>
                  </a:lnTo>
                  <a:lnTo>
                    <a:pt x="121399" y="78435"/>
                  </a:lnTo>
                  <a:lnTo>
                    <a:pt x="124739" y="78371"/>
                  </a:lnTo>
                  <a:lnTo>
                    <a:pt x="127406" y="75641"/>
                  </a:lnTo>
                  <a:close/>
                </a:path>
                <a:path w="254634" h="190500">
                  <a:moveTo>
                    <a:pt x="133096" y="157734"/>
                  </a:moveTo>
                  <a:lnTo>
                    <a:pt x="132118" y="156603"/>
                  </a:lnTo>
                  <a:lnTo>
                    <a:pt x="130721" y="155867"/>
                  </a:lnTo>
                  <a:lnTo>
                    <a:pt x="128574" y="155689"/>
                  </a:lnTo>
                  <a:lnTo>
                    <a:pt x="125704" y="155740"/>
                  </a:lnTo>
                  <a:lnTo>
                    <a:pt x="124256" y="157035"/>
                  </a:lnTo>
                  <a:lnTo>
                    <a:pt x="124256" y="160045"/>
                  </a:lnTo>
                  <a:lnTo>
                    <a:pt x="123609" y="160223"/>
                  </a:lnTo>
                  <a:lnTo>
                    <a:pt x="123812" y="160134"/>
                  </a:lnTo>
                  <a:lnTo>
                    <a:pt x="124256" y="160045"/>
                  </a:lnTo>
                  <a:lnTo>
                    <a:pt x="124256" y="157035"/>
                  </a:lnTo>
                  <a:lnTo>
                    <a:pt x="123355" y="157822"/>
                  </a:lnTo>
                  <a:lnTo>
                    <a:pt x="122885" y="160528"/>
                  </a:lnTo>
                  <a:lnTo>
                    <a:pt x="121005" y="161480"/>
                  </a:lnTo>
                  <a:lnTo>
                    <a:pt x="119659" y="163309"/>
                  </a:lnTo>
                  <a:lnTo>
                    <a:pt x="119354" y="165430"/>
                  </a:lnTo>
                  <a:lnTo>
                    <a:pt x="119481" y="166179"/>
                  </a:lnTo>
                  <a:lnTo>
                    <a:pt x="119303" y="166814"/>
                  </a:lnTo>
                  <a:lnTo>
                    <a:pt x="119570" y="170395"/>
                  </a:lnTo>
                  <a:lnTo>
                    <a:pt x="122694" y="173101"/>
                  </a:lnTo>
                  <a:lnTo>
                    <a:pt x="128511" y="172707"/>
                  </a:lnTo>
                  <a:lnTo>
                    <a:pt x="130365" y="171500"/>
                  </a:lnTo>
                  <a:lnTo>
                    <a:pt x="131445" y="169760"/>
                  </a:lnTo>
                  <a:lnTo>
                    <a:pt x="127952" y="170599"/>
                  </a:lnTo>
                  <a:lnTo>
                    <a:pt x="124409" y="168478"/>
                  </a:lnTo>
                  <a:lnTo>
                    <a:pt x="123088" y="163245"/>
                  </a:lnTo>
                  <a:lnTo>
                    <a:pt x="123431" y="161467"/>
                  </a:lnTo>
                  <a:lnTo>
                    <a:pt x="124294" y="160032"/>
                  </a:lnTo>
                  <a:lnTo>
                    <a:pt x="125183" y="158623"/>
                  </a:lnTo>
                  <a:lnTo>
                    <a:pt x="126580" y="157530"/>
                  </a:lnTo>
                  <a:lnTo>
                    <a:pt x="130009" y="156679"/>
                  </a:lnTo>
                  <a:lnTo>
                    <a:pt x="131699" y="156959"/>
                  </a:lnTo>
                  <a:lnTo>
                    <a:pt x="133096" y="157734"/>
                  </a:lnTo>
                  <a:close/>
                </a:path>
                <a:path w="254634" h="190500">
                  <a:moveTo>
                    <a:pt x="133578" y="37909"/>
                  </a:moveTo>
                  <a:lnTo>
                    <a:pt x="133350" y="34696"/>
                  </a:lnTo>
                  <a:lnTo>
                    <a:pt x="131749" y="33299"/>
                  </a:lnTo>
                  <a:lnTo>
                    <a:pt x="128028" y="33566"/>
                  </a:lnTo>
                  <a:lnTo>
                    <a:pt x="126631" y="35153"/>
                  </a:lnTo>
                  <a:lnTo>
                    <a:pt x="126771" y="37299"/>
                  </a:lnTo>
                  <a:lnTo>
                    <a:pt x="127482" y="39243"/>
                  </a:lnTo>
                  <a:lnTo>
                    <a:pt x="128803" y="40208"/>
                  </a:lnTo>
                  <a:lnTo>
                    <a:pt x="130822" y="40068"/>
                  </a:lnTo>
                  <a:lnTo>
                    <a:pt x="131254" y="39954"/>
                  </a:lnTo>
                  <a:lnTo>
                    <a:pt x="132816" y="39154"/>
                  </a:lnTo>
                  <a:lnTo>
                    <a:pt x="133578" y="37909"/>
                  </a:lnTo>
                  <a:close/>
                </a:path>
                <a:path w="254634" h="190500">
                  <a:moveTo>
                    <a:pt x="136664" y="107099"/>
                  </a:moveTo>
                  <a:lnTo>
                    <a:pt x="136613" y="104190"/>
                  </a:lnTo>
                  <a:lnTo>
                    <a:pt x="135267" y="102158"/>
                  </a:lnTo>
                  <a:lnTo>
                    <a:pt x="133324" y="101053"/>
                  </a:lnTo>
                  <a:lnTo>
                    <a:pt x="133210" y="103593"/>
                  </a:lnTo>
                  <a:lnTo>
                    <a:pt x="133350" y="100291"/>
                  </a:lnTo>
                  <a:lnTo>
                    <a:pt x="133248" y="98755"/>
                  </a:lnTo>
                  <a:lnTo>
                    <a:pt x="132588" y="97383"/>
                  </a:lnTo>
                  <a:lnTo>
                    <a:pt x="130302" y="94932"/>
                  </a:lnTo>
                  <a:lnTo>
                    <a:pt x="128409" y="94081"/>
                  </a:lnTo>
                  <a:lnTo>
                    <a:pt x="124904" y="94322"/>
                  </a:lnTo>
                  <a:lnTo>
                    <a:pt x="123609" y="94894"/>
                  </a:lnTo>
                  <a:lnTo>
                    <a:pt x="122580" y="95758"/>
                  </a:lnTo>
                  <a:lnTo>
                    <a:pt x="124485" y="96380"/>
                  </a:lnTo>
                  <a:lnTo>
                    <a:pt x="126047" y="97917"/>
                  </a:lnTo>
                  <a:lnTo>
                    <a:pt x="126568" y="99999"/>
                  </a:lnTo>
                  <a:lnTo>
                    <a:pt x="126669" y="100660"/>
                  </a:lnTo>
                  <a:lnTo>
                    <a:pt x="128206" y="101358"/>
                  </a:lnTo>
                  <a:lnTo>
                    <a:pt x="129387" y="102730"/>
                  </a:lnTo>
                  <a:lnTo>
                    <a:pt x="129692" y="105295"/>
                  </a:lnTo>
                  <a:lnTo>
                    <a:pt x="129565" y="106032"/>
                  </a:lnTo>
                  <a:lnTo>
                    <a:pt x="129311" y="106730"/>
                  </a:lnTo>
                  <a:lnTo>
                    <a:pt x="131610" y="105778"/>
                  </a:lnTo>
                  <a:lnTo>
                    <a:pt x="129311" y="106743"/>
                  </a:lnTo>
                  <a:lnTo>
                    <a:pt x="128701" y="108470"/>
                  </a:lnTo>
                  <a:lnTo>
                    <a:pt x="127177" y="109816"/>
                  </a:lnTo>
                  <a:lnTo>
                    <a:pt x="124942" y="110083"/>
                  </a:lnTo>
                  <a:lnTo>
                    <a:pt x="124434" y="109994"/>
                  </a:lnTo>
                  <a:lnTo>
                    <a:pt x="125603" y="111950"/>
                  </a:lnTo>
                  <a:lnTo>
                    <a:pt x="127736" y="113258"/>
                  </a:lnTo>
                  <a:lnTo>
                    <a:pt x="133299" y="113157"/>
                  </a:lnTo>
                  <a:lnTo>
                    <a:pt x="135839" y="110972"/>
                  </a:lnTo>
                  <a:lnTo>
                    <a:pt x="136664" y="107099"/>
                  </a:lnTo>
                  <a:close/>
                </a:path>
                <a:path w="254634" h="190500">
                  <a:moveTo>
                    <a:pt x="137642" y="185712"/>
                  </a:moveTo>
                  <a:lnTo>
                    <a:pt x="137591" y="182562"/>
                  </a:lnTo>
                  <a:lnTo>
                    <a:pt x="135305" y="180365"/>
                  </a:lnTo>
                  <a:lnTo>
                    <a:pt x="129755" y="180467"/>
                  </a:lnTo>
                  <a:lnTo>
                    <a:pt x="127546" y="182727"/>
                  </a:lnTo>
                  <a:lnTo>
                    <a:pt x="127635" y="187413"/>
                  </a:lnTo>
                  <a:lnTo>
                    <a:pt x="128803" y="189026"/>
                  </a:lnTo>
                  <a:lnTo>
                    <a:pt x="130441" y="189826"/>
                  </a:lnTo>
                  <a:lnTo>
                    <a:pt x="132435" y="189979"/>
                  </a:lnTo>
                  <a:lnTo>
                    <a:pt x="132918" y="188341"/>
                  </a:lnTo>
                  <a:lnTo>
                    <a:pt x="134162" y="186956"/>
                  </a:lnTo>
                  <a:lnTo>
                    <a:pt x="136448" y="186385"/>
                  </a:lnTo>
                  <a:lnTo>
                    <a:pt x="137426" y="186436"/>
                  </a:lnTo>
                  <a:lnTo>
                    <a:pt x="137642" y="185712"/>
                  </a:lnTo>
                  <a:close/>
                </a:path>
                <a:path w="254634" h="190500">
                  <a:moveTo>
                    <a:pt x="144995" y="140017"/>
                  </a:moveTo>
                  <a:lnTo>
                    <a:pt x="144526" y="138734"/>
                  </a:lnTo>
                  <a:lnTo>
                    <a:pt x="143751" y="137680"/>
                  </a:lnTo>
                  <a:lnTo>
                    <a:pt x="143827" y="140017"/>
                  </a:lnTo>
                  <a:lnTo>
                    <a:pt x="143954" y="141909"/>
                  </a:lnTo>
                  <a:lnTo>
                    <a:pt x="143637" y="137922"/>
                  </a:lnTo>
                  <a:lnTo>
                    <a:pt x="142875" y="139788"/>
                  </a:lnTo>
                  <a:lnTo>
                    <a:pt x="141274" y="141300"/>
                  </a:lnTo>
                  <a:lnTo>
                    <a:pt x="135636" y="142697"/>
                  </a:lnTo>
                  <a:lnTo>
                    <a:pt x="132054" y="140576"/>
                  </a:lnTo>
                  <a:lnTo>
                    <a:pt x="131114" y="136829"/>
                  </a:lnTo>
                  <a:lnTo>
                    <a:pt x="131064" y="136334"/>
                  </a:lnTo>
                  <a:lnTo>
                    <a:pt x="130708" y="137223"/>
                  </a:lnTo>
                  <a:lnTo>
                    <a:pt x="130517" y="138188"/>
                  </a:lnTo>
                  <a:lnTo>
                    <a:pt x="130683" y="140576"/>
                  </a:lnTo>
                  <a:lnTo>
                    <a:pt x="131203" y="141820"/>
                  </a:lnTo>
                  <a:lnTo>
                    <a:pt x="132016" y="142836"/>
                  </a:lnTo>
                  <a:lnTo>
                    <a:pt x="132588" y="145618"/>
                  </a:lnTo>
                  <a:lnTo>
                    <a:pt x="134975" y="147726"/>
                  </a:lnTo>
                  <a:lnTo>
                    <a:pt x="137883" y="147980"/>
                  </a:lnTo>
                  <a:lnTo>
                    <a:pt x="138798" y="145897"/>
                  </a:lnTo>
                  <a:lnTo>
                    <a:pt x="139446" y="145415"/>
                  </a:lnTo>
                  <a:lnTo>
                    <a:pt x="139852" y="145122"/>
                  </a:lnTo>
                  <a:lnTo>
                    <a:pt x="141224" y="145021"/>
                  </a:lnTo>
                  <a:lnTo>
                    <a:pt x="141795" y="144360"/>
                  </a:lnTo>
                  <a:lnTo>
                    <a:pt x="143624" y="144284"/>
                  </a:lnTo>
                  <a:lnTo>
                    <a:pt x="144373" y="144284"/>
                  </a:lnTo>
                  <a:lnTo>
                    <a:pt x="144780" y="143459"/>
                  </a:lnTo>
                  <a:lnTo>
                    <a:pt x="144945" y="142824"/>
                  </a:lnTo>
                  <a:lnTo>
                    <a:pt x="144995" y="140017"/>
                  </a:lnTo>
                  <a:close/>
                </a:path>
                <a:path w="254634" h="190500">
                  <a:moveTo>
                    <a:pt x="146519" y="57823"/>
                  </a:moveTo>
                  <a:lnTo>
                    <a:pt x="145580" y="57327"/>
                  </a:lnTo>
                  <a:lnTo>
                    <a:pt x="144868" y="56464"/>
                  </a:lnTo>
                  <a:lnTo>
                    <a:pt x="144678" y="54800"/>
                  </a:lnTo>
                  <a:lnTo>
                    <a:pt x="144945" y="53835"/>
                  </a:lnTo>
                  <a:lnTo>
                    <a:pt x="144691" y="53606"/>
                  </a:lnTo>
                  <a:lnTo>
                    <a:pt x="143243" y="52819"/>
                  </a:lnTo>
                  <a:lnTo>
                    <a:pt x="142290" y="52489"/>
                  </a:lnTo>
                  <a:lnTo>
                    <a:pt x="138480" y="52743"/>
                  </a:lnTo>
                  <a:lnTo>
                    <a:pt x="136398" y="55130"/>
                  </a:lnTo>
                  <a:lnTo>
                    <a:pt x="136779" y="60617"/>
                  </a:lnTo>
                  <a:lnTo>
                    <a:pt x="139179" y="62687"/>
                  </a:lnTo>
                  <a:lnTo>
                    <a:pt x="144475" y="62331"/>
                  </a:lnTo>
                  <a:lnTo>
                    <a:pt x="146367" y="60286"/>
                  </a:lnTo>
                  <a:lnTo>
                    <a:pt x="146519" y="57823"/>
                  </a:lnTo>
                  <a:close/>
                </a:path>
                <a:path w="254634" h="190500">
                  <a:moveTo>
                    <a:pt x="148043" y="171665"/>
                  </a:moveTo>
                  <a:lnTo>
                    <a:pt x="147739" y="170688"/>
                  </a:lnTo>
                  <a:lnTo>
                    <a:pt x="147701" y="170014"/>
                  </a:lnTo>
                  <a:lnTo>
                    <a:pt x="147713" y="169748"/>
                  </a:lnTo>
                  <a:lnTo>
                    <a:pt x="147078" y="169633"/>
                  </a:lnTo>
                  <a:lnTo>
                    <a:pt x="147243" y="170395"/>
                  </a:lnTo>
                  <a:lnTo>
                    <a:pt x="147561" y="171081"/>
                  </a:lnTo>
                  <a:lnTo>
                    <a:pt x="148043" y="171665"/>
                  </a:lnTo>
                  <a:close/>
                </a:path>
                <a:path w="254634" h="190500">
                  <a:moveTo>
                    <a:pt x="148971" y="2413"/>
                  </a:moveTo>
                  <a:lnTo>
                    <a:pt x="148640" y="1625"/>
                  </a:lnTo>
                  <a:lnTo>
                    <a:pt x="147320" y="317"/>
                  </a:lnTo>
                  <a:lnTo>
                    <a:pt x="146532" y="0"/>
                  </a:lnTo>
                  <a:lnTo>
                    <a:pt x="144665" y="0"/>
                  </a:lnTo>
                  <a:lnTo>
                    <a:pt x="143878" y="317"/>
                  </a:lnTo>
                  <a:lnTo>
                    <a:pt x="142557" y="1625"/>
                  </a:lnTo>
                  <a:lnTo>
                    <a:pt x="142227" y="2413"/>
                  </a:lnTo>
                  <a:lnTo>
                    <a:pt x="142227" y="4267"/>
                  </a:lnTo>
                  <a:lnTo>
                    <a:pt x="142557" y="5054"/>
                  </a:lnTo>
                  <a:lnTo>
                    <a:pt x="143878" y="6362"/>
                  </a:lnTo>
                  <a:lnTo>
                    <a:pt x="144665" y="6680"/>
                  </a:lnTo>
                  <a:lnTo>
                    <a:pt x="146532" y="6680"/>
                  </a:lnTo>
                  <a:lnTo>
                    <a:pt x="147320" y="6362"/>
                  </a:lnTo>
                  <a:lnTo>
                    <a:pt x="148640" y="5054"/>
                  </a:lnTo>
                  <a:lnTo>
                    <a:pt x="148971" y="4267"/>
                  </a:lnTo>
                  <a:lnTo>
                    <a:pt x="148971" y="2413"/>
                  </a:lnTo>
                  <a:close/>
                </a:path>
                <a:path w="254634" h="190500">
                  <a:moveTo>
                    <a:pt x="150444" y="83870"/>
                  </a:moveTo>
                  <a:lnTo>
                    <a:pt x="150355" y="78943"/>
                  </a:lnTo>
                  <a:lnTo>
                    <a:pt x="147802" y="76263"/>
                  </a:lnTo>
                  <a:lnTo>
                    <a:pt x="144564" y="75907"/>
                  </a:lnTo>
                  <a:lnTo>
                    <a:pt x="146265" y="76873"/>
                  </a:lnTo>
                  <a:lnTo>
                    <a:pt x="147485" y="78651"/>
                  </a:lnTo>
                  <a:lnTo>
                    <a:pt x="147853" y="84048"/>
                  </a:lnTo>
                  <a:lnTo>
                    <a:pt x="145338" y="86918"/>
                  </a:lnTo>
                  <a:lnTo>
                    <a:pt x="140817" y="87236"/>
                  </a:lnTo>
                  <a:lnTo>
                    <a:pt x="139712" y="86956"/>
                  </a:lnTo>
                  <a:lnTo>
                    <a:pt x="138734" y="86436"/>
                  </a:lnTo>
                  <a:lnTo>
                    <a:pt x="139242" y="87058"/>
                  </a:lnTo>
                  <a:lnTo>
                    <a:pt x="139839" y="87579"/>
                  </a:lnTo>
                  <a:lnTo>
                    <a:pt x="141528" y="88569"/>
                  </a:lnTo>
                  <a:lnTo>
                    <a:pt x="142697" y="88912"/>
                  </a:lnTo>
                  <a:lnTo>
                    <a:pt x="145948" y="88849"/>
                  </a:lnTo>
                  <a:lnTo>
                    <a:pt x="147713" y="87922"/>
                  </a:lnTo>
                  <a:lnTo>
                    <a:pt x="149847" y="85344"/>
                  </a:lnTo>
                  <a:lnTo>
                    <a:pt x="150444" y="83870"/>
                  </a:lnTo>
                  <a:close/>
                </a:path>
                <a:path w="254634" h="190500">
                  <a:moveTo>
                    <a:pt x="161391" y="189268"/>
                  </a:moveTo>
                  <a:lnTo>
                    <a:pt x="160515" y="188709"/>
                  </a:lnTo>
                  <a:lnTo>
                    <a:pt x="159512" y="188353"/>
                  </a:lnTo>
                  <a:lnTo>
                    <a:pt x="157683" y="188468"/>
                  </a:lnTo>
                  <a:lnTo>
                    <a:pt x="157022" y="188683"/>
                  </a:lnTo>
                  <a:lnTo>
                    <a:pt x="156425" y="188988"/>
                  </a:lnTo>
                  <a:lnTo>
                    <a:pt x="156946" y="189776"/>
                  </a:lnTo>
                  <a:lnTo>
                    <a:pt x="161391" y="189268"/>
                  </a:lnTo>
                  <a:close/>
                </a:path>
                <a:path w="254634" h="190500">
                  <a:moveTo>
                    <a:pt x="162610" y="117208"/>
                  </a:moveTo>
                  <a:lnTo>
                    <a:pt x="162534" y="112268"/>
                  </a:lnTo>
                  <a:lnTo>
                    <a:pt x="159537" y="109397"/>
                  </a:lnTo>
                  <a:lnTo>
                    <a:pt x="158953" y="109410"/>
                  </a:lnTo>
                  <a:lnTo>
                    <a:pt x="158953" y="118071"/>
                  </a:lnTo>
                  <a:lnTo>
                    <a:pt x="156210" y="121183"/>
                  </a:lnTo>
                  <a:lnTo>
                    <a:pt x="158940" y="118071"/>
                  </a:lnTo>
                  <a:lnTo>
                    <a:pt x="158953" y="109410"/>
                  </a:lnTo>
                  <a:lnTo>
                    <a:pt x="155714" y="109474"/>
                  </a:lnTo>
                  <a:lnTo>
                    <a:pt x="157378" y="110553"/>
                  </a:lnTo>
                  <a:lnTo>
                    <a:pt x="155232" y="109169"/>
                  </a:lnTo>
                  <a:lnTo>
                    <a:pt x="154724" y="108902"/>
                  </a:lnTo>
                  <a:lnTo>
                    <a:pt x="154178" y="108724"/>
                  </a:lnTo>
                  <a:lnTo>
                    <a:pt x="153466" y="110705"/>
                  </a:lnTo>
                  <a:lnTo>
                    <a:pt x="151803" y="112306"/>
                  </a:lnTo>
                  <a:lnTo>
                    <a:pt x="149225" y="112915"/>
                  </a:lnTo>
                  <a:lnTo>
                    <a:pt x="149707" y="113804"/>
                  </a:lnTo>
                  <a:lnTo>
                    <a:pt x="149948" y="116179"/>
                  </a:lnTo>
                  <a:lnTo>
                    <a:pt x="148602" y="117817"/>
                  </a:lnTo>
                  <a:lnTo>
                    <a:pt x="146596" y="118021"/>
                  </a:lnTo>
                  <a:lnTo>
                    <a:pt x="146342" y="117970"/>
                  </a:lnTo>
                  <a:lnTo>
                    <a:pt x="147231" y="119646"/>
                  </a:lnTo>
                  <a:lnTo>
                    <a:pt x="148844" y="120853"/>
                  </a:lnTo>
                  <a:lnTo>
                    <a:pt x="151828" y="121450"/>
                  </a:lnTo>
                  <a:lnTo>
                    <a:pt x="152400" y="121424"/>
                  </a:lnTo>
                  <a:lnTo>
                    <a:pt x="152946" y="121780"/>
                  </a:lnTo>
                  <a:lnTo>
                    <a:pt x="154165" y="122212"/>
                  </a:lnTo>
                  <a:lnTo>
                    <a:pt x="155041" y="121653"/>
                  </a:lnTo>
                  <a:lnTo>
                    <a:pt x="156044" y="121297"/>
                  </a:lnTo>
                  <a:lnTo>
                    <a:pt x="157911" y="121221"/>
                  </a:lnTo>
                  <a:lnTo>
                    <a:pt x="158648" y="121348"/>
                  </a:lnTo>
                  <a:lnTo>
                    <a:pt x="159334" y="121577"/>
                  </a:lnTo>
                  <a:lnTo>
                    <a:pt x="159600" y="121424"/>
                  </a:lnTo>
                  <a:lnTo>
                    <a:pt x="159931" y="120548"/>
                  </a:lnTo>
                  <a:lnTo>
                    <a:pt x="160604" y="119837"/>
                  </a:lnTo>
                  <a:lnTo>
                    <a:pt x="161544" y="119494"/>
                  </a:lnTo>
                  <a:lnTo>
                    <a:pt x="162229" y="118452"/>
                  </a:lnTo>
                  <a:lnTo>
                    <a:pt x="162610" y="117208"/>
                  </a:lnTo>
                  <a:close/>
                </a:path>
                <a:path w="254634" h="190500">
                  <a:moveTo>
                    <a:pt x="165100" y="9131"/>
                  </a:moveTo>
                  <a:lnTo>
                    <a:pt x="164452" y="8140"/>
                  </a:lnTo>
                  <a:lnTo>
                    <a:pt x="163334" y="7493"/>
                  </a:lnTo>
                  <a:lnTo>
                    <a:pt x="160210" y="7696"/>
                  </a:lnTo>
                  <a:lnTo>
                    <a:pt x="158800" y="9296"/>
                  </a:lnTo>
                  <a:lnTo>
                    <a:pt x="159054" y="12992"/>
                  </a:lnTo>
                  <a:lnTo>
                    <a:pt x="160667" y="14389"/>
                  </a:lnTo>
                  <a:lnTo>
                    <a:pt x="163131" y="14211"/>
                  </a:lnTo>
                  <a:lnTo>
                    <a:pt x="163652" y="13982"/>
                  </a:lnTo>
                  <a:lnTo>
                    <a:pt x="164122" y="13665"/>
                  </a:lnTo>
                  <a:lnTo>
                    <a:pt x="163753" y="13068"/>
                  </a:lnTo>
                  <a:lnTo>
                    <a:pt x="163309" y="11290"/>
                  </a:lnTo>
                  <a:lnTo>
                    <a:pt x="163944" y="9893"/>
                  </a:lnTo>
                  <a:lnTo>
                    <a:pt x="165100" y="9131"/>
                  </a:lnTo>
                  <a:close/>
                </a:path>
                <a:path w="254634" h="190500">
                  <a:moveTo>
                    <a:pt x="176644" y="95504"/>
                  </a:moveTo>
                  <a:lnTo>
                    <a:pt x="176580" y="91617"/>
                  </a:lnTo>
                  <a:lnTo>
                    <a:pt x="174142" y="89001"/>
                  </a:lnTo>
                  <a:lnTo>
                    <a:pt x="171018" y="88544"/>
                  </a:lnTo>
                  <a:lnTo>
                    <a:pt x="171183" y="89484"/>
                  </a:lnTo>
                  <a:lnTo>
                    <a:pt x="171437" y="93078"/>
                  </a:lnTo>
                  <a:lnTo>
                    <a:pt x="168694" y="96189"/>
                  </a:lnTo>
                  <a:lnTo>
                    <a:pt x="164579" y="96469"/>
                  </a:lnTo>
                  <a:lnTo>
                    <a:pt x="163639" y="96367"/>
                  </a:lnTo>
                  <a:lnTo>
                    <a:pt x="163969" y="97828"/>
                  </a:lnTo>
                  <a:lnTo>
                    <a:pt x="164795" y="99072"/>
                  </a:lnTo>
                  <a:lnTo>
                    <a:pt x="166420" y="100406"/>
                  </a:lnTo>
                  <a:lnTo>
                    <a:pt x="166966" y="100774"/>
                  </a:lnTo>
                  <a:lnTo>
                    <a:pt x="167589" y="101015"/>
                  </a:lnTo>
                  <a:lnTo>
                    <a:pt x="168046" y="98272"/>
                  </a:lnTo>
                  <a:lnTo>
                    <a:pt x="170383" y="96113"/>
                  </a:lnTo>
                  <a:lnTo>
                    <a:pt x="174409" y="95948"/>
                  </a:lnTo>
                  <a:lnTo>
                    <a:pt x="175450" y="96227"/>
                  </a:lnTo>
                  <a:lnTo>
                    <a:pt x="176364" y="96697"/>
                  </a:lnTo>
                  <a:lnTo>
                    <a:pt x="176644" y="95504"/>
                  </a:lnTo>
                  <a:close/>
                </a:path>
                <a:path w="254634" h="190500">
                  <a:moveTo>
                    <a:pt x="176999" y="140982"/>
                  </a:moveTo>
                  <a:lnTo>
                    <a:pt x="176606" y="139700"/>
                  </a:lnTo>
                  <a:lnTo>
                    <a:pt x="176580" y="138899"/>
                  </a:lnTo>
                  <a:lnTo>
                    <a:pt x="175780" y="137147"/>
                  </a:lnTo>
                  <a:lnTo>
                    <a:pt x="173990" y="135940"/>
                  </a:lnTo>
                  <a:lnTo>
                    <a:pt x="170815" y="135991"/>
                  </a:lnTo>
                  <a:lnTo>
                    <a:pt x="169837" y="136436"/>
                  </a:lnTo>
                  <a:lnTo>
                    <a:pt x="169024" y="137058"/>
                  </a:lnTo>
                  <a:lnTo>
                    <a:pt x="170116" y="137909"/>
                  </a:lnTo>
                  <a:lnTo>
                    <a:pt x="170954" y="139103"/>
                  </a:lnTo>
                  <a:lnTo>
                    <a:pt x="171780" y="142367"/>
                  </a:lnTo>
                  <a:lnTo>
                    <a:pt x="171411" y="144183"/>
                  </a:lnTo>
                  <a:lnTo>
                    <a:pt x="170472" y="145643"/>
                  </a:lnTo>
                  <a:lnTo>
                    <a:pt x="171526" y="145948"/>
                  </a:lnTo>
                  <a:lnTo>
                    <a:pt x="174828" y="145884"/>
                  </a:lnTo>
                  <a:lnTo>
                    <a:pt x="176987" y="143675"/>
                  </a:lnTo>
                  <a:lnTo>
                    <a:pt x="176999" y="140982"/>
                  </a:lnTo>
                  <a:close/>
                </a:path>
                <a:path w="254634" h="190500">
                  <a:moveTo>
                    <a:pt x="177368" y="70599"/>
                  </a:moveTo>
                  <a:lnTo>
                    <a:pt x="177330" y="67094"/>
                  </a:lnTo>
                  <a:lnTo>
                    <a:pt x="177126" y="66421"/>
                  </a:lnTo>
                  <a:lnTo>
                    <a:pt x="176250" y="64820"/>
                  </a:lnTo>
                  <a:lnTo>
                    <a:pt x="175869" y="64439"/>
                  </a:lnTo>
                  <a:lnTo>
                    <a:pt x="175590" y="66776"/>
                  </a:lnTo>
                  <a:lnTo>
                    <a:pt x="175933" y="63842"/>
                  </a:lnTo>
                  <a:lnTo>
                    <a:pt x="175983" y="63538"/>
                  </a:lnTo>
                  <a:lnTo>
                    <a:pt x="175806" y="60794"/>
                  </a:lnTo>
                  <a:lnTo>
                    <a:pt x="173405" y="58724"/>
                  </a:lnTo>
                  <a:lnTo>
                    <a:pt x="167868" y="59105"/>
                  </a:lnTo>
                  <a:lnTo>
                    <a:pt x="165785" y="61480"/>
                  </a:lnTo>
                  <a:lnTo>
                    <a:pt x="166039" y="65265"/>
                  </a:lnTo>
                  <a:lnTo>
                    <a:pt x="166509" y="66154"/>
                  </a:lnTo>
                  <a:lnTo>
                    <a:pt x="167411" y="67322"/>
                  </a:lnTo>
                  <a:lnTo>
                    <a:pt x="168414" y="68326"/>
                  </a:lnTo>
                  <a:lnTo>
                    <a:pt x="167411" y="67322"/>
                  </a:lnTo>
                  <a:lnTo>
                    <a:pt x="167284" y="67767"/>
                  </a:lnTo>
                  <a:lnTo>
                    <a:pt x="167297" y="68465"/>
                  </a:lnTo>
                  <a:lnTo>
                    <a:pt x="168160" y="71386"/>
                  </a:lnTo>
                  <a:lnTo>
                    <a:pt x="170065" y="72948"/>
                  </a:lnTo>
                  <a:lnTo>
                    <a:pt x="175158" y="72872"/>
                  </a:lnTo>
                  <a:lnTo>
                    <a:pt x="177368" y="70599"/>
                  </a:lnTo>
                  <a:close/>
                </a:path>
                <a:path w="254634" h="190500">
                  <a:moveTo>
                    <a:pt x="181648" y="25488"/>
                  </a:moveTo>
                  <a:lnTo>
                    <a:pt x="181317" y="24701"/>
                  </a:lnTo>
                  <a:lnTo>
                    <a:pt x="179997" y="23393"/>
                  </a:lnTo>
                  <a:lnTo>
                    <a:pt x="179209" y="23075"/>
                  </a:lnTo>
                  <a:lnTo>
                    <a:pt x="177342" y="23075"/>
                  </a:lnTo>
                  <a:lnTo>
                    <a:pt x="176555" y="23393"/>
                  </a:lnTo>
                  <a:lnTo>
                    <a:pt x="175234" y="24701"/>
                  </a:lnTo>
                  <a:lnTo>
                    <a:pt x="174904" y="25488"/>
                  </a:lnTo>
                  <a:lnTo>
                    <a:pt x="174904" y="27343"/>
                  </a:lnTo>
                  <a:lnTo>
                    <a:pt x="175234" y="28130"/>
                  </a:lnTo>
                  <a:lnTo>
                    <a:pt x="176555" y="29438"/>
                  </a:lnTo>
                  <a:lnTo>
                    <a:pt x="177342" y="29756"/>
                  </a:lnTo>
                  <a:lnTo>
                    <a:pt x="179209" y="29756"/>
                  </a:lnTo>
                  <a:lnTo>
                    <a:pt x="179997" y="29438"/>
                  </a:lnTo>
                  <a:lnTo>
                    <a:pt x="181317" y="28130"/>
                  </a:lnTo>
                  <a:lnTo>
                    <a:pt x="181648" y="27343"/>
                  </a:lnTo>
                  <a:lnTo>
                    <a:pt x="181648" y="25488"/>
                  </a:lnTo>
                  <a:close/>
                </a:path>
                <a:path w="254634" h="190500">
                  <a:moveTo>
                    <a:pt x="185242" y="124815"/>
                  </a:moveTo>
                  <a:lnTo>
                    <a:pt x="184924" y="120218"/>
                  </a:lnTo>
                  <a:lnTo>
                    <a:pt x="183667" y="118351"/>
                  </a:lnTo>
                  <a:lnTo>
                    <a:pt x="181889" y="117284"/>
                  </a:lnTo>
                  <a:lnTo>
                    <a:pt x="181419" y="119697"/>
                  </a:lnTo>
                  <a:lnTo>
                    <a:pt x="179616" y="121742"/>
                  </a:lnTo>
                  <a:lnTo>
                    <a:pt x="175298" y="122809"/>
                  </a:lnTo>
                  <a:lnTo>
                    <a:pt x="173532" y="122504"/>
                  </a:lnTo>
                  <a:lnTo>
                    <a:pt x="172085" y="121640"/>
                  </a:lnTo>
                  <a:lnTo>
                    <a:pt x="171919" y="122745"/>
                  </a:lnTo>
                  <a:lnTo>
                    <a:pt x="172173" y="126517"/>
                  </a:lnTo>
                  <a:lnTo>
                    <a:pt x="174701" y="129019"/>
                  </a:lnTo>
                  <a:lnTo>
                    <a:pt x="177812" y="129349"/>
                  </a:lnTo>
                  <a:lnTo>
                    <a:pt x="178663" y="128727"/>
                  </a:lnTo>
                  <a:lnTo>
                    <a:pt x="179654" y="128308"/>
                  </a:lnTo>
                  <a:lnTo>
                    <a:pt x="181267" y="128143"/>
                  </a:lnTo>
                  <a:lnTo>
                    <a:pt x="182219" y="128231"/>
                  </a:lnTo>
                  <a:lnTo>
                    <a:pt x="184073" y="126974"/>
                  </a:lnTo>
                  <a:lnTo>
                    <a:pt x="185242" y="124815"/>
                  </a:lnTo>
                  <a:close/>
                </a:path>
                <a:path w="254634" h="190500">
                  <a:moveTo>
                    <a:pt x="188150" y="112649"/>
                  </a:moveTo>
                  <a:lnTo>
                    <a:pt x="188087" y="109486"/>
                  </a:lnTo>
                  <a:lnTo>
                    <a:pt x="185813" y="107302"/>
                  </a:lnTo>
                  <a:lnTo>
                    <a:pt x="182054" y="107365"/>
                  </a:lnTo>
                  <a:lnTo>
                    <a:pt x="181216" y="107721"/>
                  </a:lnTo>
                  <a:lnTo>
                    <a:pt x="180454" y="108204"/>
                  </a:lnTo>
                  <a:lnTo>
                    <a:pt x="180619" y="109461"/>
                  </a:lnTo>
                  <a:lnTo>
                    <a:pt x="180454" y="110490"/>
                  </a:lnTo>
                  <a:lnTo>
                    <a:pt x="180086" y="111442"/>
                  </a:lnTo>
                  <a:lnTo>
                    <a:pt x="180898" y="112255"/>
                  </a:lnTo>
                  <a:lnTo>
                    <a:pt x="181533" y="113271"/>
                  </a:lnTo>
                  <a:lnTo>
                    <a:pt x="182054" y="115341"/>
                  </a:lnTo>
                  <a:lnTo>
                    <a:pt x="182092" y="116230"/>
                  </a:lnTo>
                  <a:lnTo>
                    <a:pt x="181952" y="117081"/>
                  </a:lnTo>
                  <a:lnTo>
                    <a:pt x="182753" y="117322"/>
                  </a:lnTo>
                  <a:lnTo>
                    <a:pt x="183642" y="117297"/>
                  </a:lnTo>
                  <a:lnTo>
                    <a:pt x="184429" y="117043"/>
                  </a:lnTo>
                  <a:lnTo>
                    <a:pt x="184251" y="115404"/>
                  </a:lnTo>
                  <a:lnTo>
                    <a:pt x="185267" y="113855"/>
                  </a:lnTo>
                  <a:lnTo>
                    <a:pt x="187261" y="113360"/>
                  </a:lnTo>
                  <a:lnTo>
                    <a:pt x="187921" y="113398"/>
                  </a:lnTo>
                  <a:lnTo>
                    <a:pt x="188150" y="112649"/>
                  </a:lnTo>
                  <a:close/>
                </a:path>
                <a:path w="254634" h="190500">
                  <a:moveTo>
                    <a:pt x="197104" y="132257"/>
                  </a:moveTo>
                  <a:lnTo>
                    <a:pt x="196659" y="131000"/>
                  </a:lnTo>
                  <a:lnTo>
                    <a:pt x="196316" y="130543"/>
                  </a:lnTo>
                  <a:lnTo>
                    <a:pt x="195872" y="130175"/>
                  </a:lnTo>
                  <a:lnTo>
                    <a:pt x="196126" y="130543"/>
                  </a:lnTo>
                  <a:lnTo>
                    <a:pt x="196723" y="132537"/>
                  </a:lnTo>
                  <a:lnTo>
                    <a:pt x="195694" y="134391"/>
                  </a:lnTo>
                  <a:lnTo>
                    <a:pt x="192722" y="135280"/>
                  </a:lnTo>
                  <a:lnTo>
                    <a:pt x="191528" y="134899"/>
                  </a:lnTo>
                  <a:lnTo>
                    <a:pt x="190677" y="134124"/>
                  </a:lnTo>
                  <a:lnTo>
                    <a:pt x="191223" y="135280"/>
                  </a:lnTo>
                  <a:lnTo>
                    <a:pt x="192417" y="136080"/>
                  </a:lnTo>
                  <a:lnTo>
                    <a:pt x="195326" y="136029"/>
                  </a:lnTo>
                  <a:lnTo>
                    <a:pt x="196557" y="134962"/>
                  </a:lnTo>
                  <a:lnTo>
                    <a:pt x="197104" y="132981"/>
                  </a:lnTo>
                  <a:lnTo>
                    <a:pt x="197104" y="132257"/>
                  </a:lnTo>
                  <a:close/>
                </a:path>
                <a:path w="254634" h="190500">
                  <a:moveTo>
                    <a:pt x="199491" y="31381"/>
                  </a:moveTo>
                  <a:lnTo>
                    <a:pt x="199161" y="30581"/>
                  </a:lnTo>
                  <a:lnTo>
                    <a:pt x="197853" y="29286"/>
                  </a:lnTo>
                  <a:lnTo>
                    <a:pt x="197053" y="28956"/>
                  </a:lnTo>
                  <a:lnTo>
                    <a:pt x="195199" y="28956"/>
                  </a:lnTo>
                  <a:lnTo>
                    <a:pt x="194398" y="29286"/>
                  </a:lnTo>
                  <a:lnTo>
                    <a:pt x="193078" y="30581"/>
                  </a:lnTo>
                  <a:lnTo>
                    <a:pt x="192747" y="31381"/>
                  </a:lnTo>
                  <a:lnTo>
                    <a:pt x="192747" y="33223"/>
                  </a:lnTo>
                  <a:lnTo>
                    <a:pt x="193078" y="34010"/>
                  </a:lnTo>
                  <a:lnTo>
                    <a:pt x="194398" y="35318"/>
                  </a:lnTo>
                  <a:lnTo>
                    <a:pt x="195199" y="35648"/>
                  </a:lnTo>
                  <a:lnTo>
                    <a:pt x="197053" y="35648"/>
                  </a:lnTo>
                  <a:lnTo>
                    <a:pt x="197853" y="35318"/>
                  </a:lnTo>
                  <a:lnTo>
                    <a:pt x="199161" y="34010"/>
                  </a:lnTo>
                  <a:lnTo>
                    <a:pt x="199491" y="33223"/>
                  </a:lnTo>
                  <a:lnTo>
                    <a:pt x="199491" y="31381"/>
                  </a:lnTo>
                  <a:close/>
                </a:path>
                <a:path w="254634" h="190500">
                  <a:moveTo>
                    <a:pt x="199605" y="85890"/>
                  </a:moveTo>
                  <a:lnTo>
                    <a:pt x="199504" y="80530"/>
                  </a:lnTo>
                  <a:lnTo>
                    <a:pt x="197421" y="78473"/>
                  </a:lnTo>
                  <a:lnTo>
                    <a:pt x="194843" y="78308"/>
                  </a:lnTo>
                  <a:lnTo>
                    <a:pt x="194183" y="78701"/>
                  </a:lnTo>
                  <a:lnTo>
                    <a:pt x="193471" y="78981"/>
                  </a:lnTo>
                  <a:lnTo>
                    <a:pt x="194183" y="78689"/>
                  </a:lnTo>
                  <a:lnTo>
                    <a:pt x="194843" y="78308"/>
                  </a:lnTo>
                  <a:lnTo>
                    <a:pt x="196418" y="77381"/>
                  </a:lnTo>
                  <a:lnTo>
                    <a:pt x="197459" y="75666"/>
                  </a:lnTo>
                  <a:lnTo>
                    <a:pt x="197243" y="72402"/>
                  </a:lnTo>
                  <a:lnTo>
                    <a:pt x="196621" y="71259"/>
                  </a:lnTo>
                  <a:lnTo>
                    <a:pt x="195313" y="70129"/>
                  </a:lnTo>
                  <a:lnTo>
                    <a:pt x="195389" y="70446"/>
                  </a:lnTo>
                  <a:lnTo>
                    <a:pt x="195516" y="73190"/>
                  </a:lnTo>
                  <a:lnTo>
                    <a:pt x="193357" y="75514"/>
                  </a:lnTo>
                  <a:lnTo>
                    <a:pt x="192455" y="75565"/>
                  </a:lnTo>
                  <a:lnTo>
                    <a:pt x="192455" y="79044"/>
                  </a:lnTo>
                  <a:lnTo>
                    <a:pt x="192087" y="78968"/>
                  </a:lnTo>
                  <a:lnTo>
                    <a:pt x="192278" y="78968"/>
                  </a:lnTo>
                  <a:lnTo>
                    <a:pt x="192455" y="79044"/>
                  </a:lnTo>
                  <a:lnTo>
                    <a:pt x="192455" y="75565"/>
                  </a:lnTo>
                  <a:lnTo>
                    <a:pt x="189357" y="75692"/>
                  </a:lnTo>
                  <a:lnTo>
                    <a:pt x="188252" y="75247"/>
                  </a:lnTo>
                  <a:lnTo>
                    <a:pt x="187337" y="74549"/>
                  </a:lnTo>
                  <a:lnTo>
                    <a:pt x="187591" y="77012"/>
                  </a:lnTo>
                  <a:lnTo>
                    <a:pt x="189623" y="78841"/>
                  </a:lnTo>
                  <a:lnTo>
                    <a:pt x="192062" y="78968"/>
                  </a:lnTo>
                  <a:lnTo>
                    <a:pt x="190601" y="79806"/>
                  </a:lnTo>
                  <a:lnTo>
                    <a:pt x="189585" y="81318"/>
                  </a:lnTo>
                  <a:lnTo>
                    <a:pt x="189547" y="83121"/>
                  </a:lnTo>
                  <a:lnTo>
                    <a:pt x="191719" y="83807"/>
                  </a:lnTo>
                  <a:lnTo>
                    <a:pt x="193395" y="85661"/>
                  </a:lnTo>
                  <a:lnTo>
                    <a:pt x="193725" y="88049"/>
                  </a:lnTo>
                  <a:lnTo>
                    <a:pt x="194297" y="88214"/>
                  </a:lnTo>
                  <a:lnTo>
                    <a:pt x="197396" y="88163"/>
                  </a:lnTo>
                  <a:lnTo>
                    <a:pt x="199605" y="85890"/>
                  </a:lnTo>
                  <a:close/>
                </a:path>
                <a:path w="254634" h="190500">
                  <a:moveTo>
                    <a:pt x="200964" y="149110"/>
                  </a:moveTo>
                  <a:lnTo>
                    <a:pt x="200609" y="143916"/>
                  </a:lnTo>
                  <a:lnTo>
                    <a:pt x="198208" y="141846"/>
                  </a:lnTo>
                  <a:lnTo>
                    <a:pt x="195110" y="142049"/>
                  </a:lnTo>
                  <a:lnTo>
                    <a:pt x="194513" y="142278"/>
                  </a:lnTo>
                  <a:lnTo>
                    <a:pt x="196164" y="143103"/>
                  </a:lnTo>
                  <a:lnTo>
                    <a:pt x="197459" y="144576"/>
                  </a:lnTo>
                  <a:lnTo>
                    <a:pt x="198424" y="148374"/>
                  </a:lnTo>
                  <a:lnTo>
                    <a:pt x="198005" y="150253"/>
                  </a:lnTo>
                  <a:lnTo>
                    <a:pt x="196977" y="151739"/>
                  </a:lnTo>
                  <a:lnTo>
                    <a:pt x="199288" y="151168"/>
                  </a:lnTo>
                  <a:lnTo>
                    <a:pt x="200964" y="149110"/>
                  </a:lnTo>
                  <a:close/>
                </a:path>
                <a:path w="254634" h="190500">
                  <a:moveTo>
                    <a:pt x="210235" y="118605"/>
                  </a:moveTo>
                  <a:lnTo>
                    <a:pt x="209905" y="117614"/>
                  </a:lnTo>
                  <a:lnTo>
                    <a:pt x="209854" y="116751"/>
                  </a:lnTo>
                  <a:lnTo>
                    <a:pt x="209969" y="115912"/>
                  </a:lnTo>
                  <a:lnTo>
                    <a:pt x="209245" y="114236"/>
                  </a:lnTo>
                  <a:lnTo>
                    <a:pt x="207657" y="113118"/>
                  </a:lnTo>
                  <a:lnTo>
                    <a:pt x="205778" y="112966"/>
                  </a:lnTo>
                  <a:lnTo>
                    <a:pt x="205752" y="113423"/>
                  </a:lnTo>
                  <a:lnTo>
                    <a:pt x="207416" y="114249"/>
                  </a:lnTo>
                  <a:lnTo>
                    <a:pt x="208724" y="115735"/>
                  </a:lnTo>
                  <a:lnTo>
                    <a:pt x="209524" y="118872"/>
                  </a:lnTo>
                  <a:lnTo>
                    <a:pt x="209448" y="120078"/>
                  </a:lnTo>
                  <a:lnTo>
                    <a:pt x="209092" y="121196"/>
                  </a:lnTo>
                  <a:lnTo>
                    <a:pt x="209727" y="120497"/>
                  </a:lnTo>
                  <a:lnTo>
                    <a:pt x="210083" y="119634"/>
                  </a:lnTo>
                  <a:lnTo>
                    <a:pt x="210235" y="118605"/>
                  </a:lnTo>
                  <a:close/>
                </a:path>
                <a:path w="254634" h="190500">
                  <a:moveTo>
                    <a:pt x="215023" y="107734"/>
                  </a:moveTo>
                  <a:lnTo>
                    <a:pt x="214960" y="104381"/>
                  </a:lnTo>
                  <a:lnTo>
                    <a:pt x="213918" y="103162"/>
                  </a:lnTo>
                  <a:lnTo>
                    <a:pt x="212534" y="102781"/>
                  </a:lnTo>
                  <a:lnTo>
                    <a:pt x="211404" y="102971"/>
                  </a:lnTo>
                  <a:lnTo>
                    <a:pt x="210312" y="102870"/>
                  </a:lnTo>
                  <a:lnTo>
                    <a:pt x="209080" y="103378"/>
                  </a:lnTo>
                  <a:lnTo>
                    <a:pt x="208216" y="104597"/>
                  </a:lnTo>
                  <a:lnTo>
                    <a:pt x="208267" y="107848"/>
                  </a:lnTo>
                  <a:lnTo>
                    <a:pt x="209816" y="109321"/>
                  </a:lnTo>
                  <a:lnTo>
                    <a:pt x="213537" y="109258"/>
                  </a:lnTo>
                  <a:lnTo>
                    <a:pt x="215023" y="107734"/>
                  </a:lnTo>
                  <a:close/>
                </a:path>
                <a:path w="254634" h="190500">
                  <a:moveTo>
                    <a:pt x="220078" y="87045"/>
                  </a:moveTo>
                  <a:lnTo>
                    <a:pt x="219786" y="85864"/>
                  </a:lnTo>
                  <a:lnTo>
                    <a:pt x="219125" y="84874"/>
                  </a:lnTo>
                  <a:lnTo>
                    <a:pt x="218160" y="84188"/>
                  </a:lnTo>
                  <a:lnTo>
                    <a:pt x="217741" y="85090"/>
                  </a:lnTo>
                  <a:lnTo>
                    <a:pt x="216992" y="85813"/>
                  </a:lnTo>
                  <a:lnTo>
                    <a:pt x="214426" y="86436"/>
                  </a:lnTo>
                  <a:lnTo>
                    <a:pt x="212928" y="85686"/>
                  </a:lnTo>
                  <a:lnTo>
                    <a:pt x="212217" y="84378"/>
                  </a:lnTo>
                  <a:lnTo>
                    <a:pt x="210985" y="85356"/>
                  </a:lnTo>
                  <a:lnTo>
                    <a:pt x="210172" y="86842"/>
                  </a:lnTo>
                  <a:lnTo>
                    <a:pt x="210299" y="88658"/>
                  </a:lnTo>
                  <a:lnTo>
                    <a:pt x="210388" y="88887"/>
                  </a:lnTo>
                  <a:lnTo>
                    <a:pt x="211404" y="87922"/>
                  </a:lnTo>
                  <a:lnTo>
                    <a:pt x="212763" y="87274"/>
                  </a:lnTo>
                  <a:lnTo>
                    <a:pt x="215239" y="87172"/>
                  </a:lnTo>
                  <a:lnTo>
                    <a:pt x="216128" y="87363"/>
                  </a:lnTo>
                  <a:lnTo>
                    <a:pt x="216941" y="87718"/>
                  </a:lnTo>
                  <a:lnTo>
                    <a:pt x="217525" y="87223"/>
                  </a:lnTo>
                  <a:lnTo>
                    <a:pt x="218249" y="86880"/>
                  </a:lnTo>
                  <a:lnTo>
                    <a:pt x="219443" y="86868"/>
                  </a:lnTo>
                  <a:lnTo>
                    <a:pt x="220078" y="87045"/>
                  </a:lnTo>
                  <a:close/>
                </a:path>
                <a:path w="254634" h="190500">
                  <a:moveTo>
                    <a:pt x="220268" y="136918"/>
                  </a:moveTo>
                  <a:lnTo>
                    <a:pt x="219900" y="135343"/>
                  </a:lnTo>
                  <a:lnTo>
                    <a:pt x="218490" y="134213"/>
                  </a:lnTo>
                  <a:lnTo>
                    <a:pt x="214960" y="134454"/>
                  </a:lnTo>
                  <a:lnTo>
                    <a:pt x="213550" y="136042"/>
                  </a:lnTo>
                  <a:lnTo>
                    <a:pt x="213817" y="139738"/>
                  </a:lnTo>
                  <a:lnTo>
                    <a:pt x="215417" y="141135"/>
                  </a:lnTo>
                  <a:lnTo>
                    <a:pt x="218033" y="140944"/>
                  </a:lnTo>
                  <a:lnTo>
                    <a:pt x="218681" y="140614"/>
                  </a:lnTo>
                  <a:lnTo>
                    <a:pt x="219214" y="140157"/>
                  </a:lnTo>
                  <a:lnTo>
                    <a:pt x="219163" y="138950"/>
                  </a:lnTo>
                  <a:lnTo>
                    <a:pt x="219532" y="137833"/>
                  </a:lnTo>
                  <a:lnTo>
                    <a:pt x="220268" y="136918"/>
                  </a:lnTo>
                  <a:close/>
                </a:path>
                <a:path w="254634" h="190500">
                  <a:moveTo>
                    <a:pt x="222326" y="68084"/>
                  </a:moveTo>
                  <a:lnTo>
                    <a:pt x="222123" y="65189"/>
                  </a:lnTo>
                  <a:lnTo>
                    <a:pt x="220522" y="63804"/>
                  </a:lnTo>
                  <a:lnTo>
                    <a:pt x="217830" y="63982"/>
                  </a:lnTo>
                  <a:lnTo>
                    <a:pt x="217131" y="64363"/>
                  </a:lnTo>
                  <a:lnTo>
                    <a:pt x="216585" y="64884"/>
                  </a:lnTo>
                  <a:lnTo>
                    <a:pt x="217512" y="65303"/>
                  </a:lnTo>
                  <a:lnTo>
                    <a:pt x="219417" y="65824"/>
                  </a:lnTo>
                  <a:lnTo>
                    <a:pt x="220916" y="67437"/>
                  </a:lnTo>
                  <a:lnTo>
                    <a:pt x="221145" y="69684"/>
                  </a:lnTo>
                  <a:lnTo>
                    <a:pt x="221869" y="69024"/>
                  </a:lnTo>
                  <a:lnTo>
                    <a:pt x="222326" y="68084"/>
                  </a:lnTo>
                  <a:close/>
                </a:path>
                <a:path w="254634" h="190500">
                  <a:moveTo>
                    <a:pt x="222516" y="151828"/>
                  </a:moveTo>
                  <a:lnTo>
                    <a:pt x="222453" y="148120"/>
                  </a:lnTo>
                  <a:lnTo>
                    <a:pt x="220916" y="146659"/>
                  </a:lnTo>
                  <a:lnTo>
                    <a:pt x="217195" y="146723"/>
                  </a:lnTo>
                  <a:lnTo>
                    <a:pt x="215709" y="148247"/>
                  </a:lnTo>
                  <a:lnTo>
                    <a:pt x="215747" y="150279"/>
                  </a:lnTo>
                  <a:lnTo>
                    <a:pt x="215849" y="150596"/>
                  </a:lnTo>
                  <a:lnTo>
                    <a:pt x="216738" y="151257"/>
                  </a:lnTo>
                  <a:lnTo>
                    <a:pt x="217436" y="152120"/>
                  </a:lnTo>
                  <a:lnTo>
                    <a:pt x="217893" y="153149"/>
                  </a:lnTo>
                  <a:lnTo>
                    <a:pt x="218719" y="153390"/>
                  </a:lnTo>
                  <a:lnTo>
                    <a:pt x="221030" y="153352"/>
                  </a:lnTo>
                  <a:lnTo>
                    <a:pt x="222516" y="151828"/>
                  </a:lnTo>
                  <a:close/>
                </a:path>
                <a:path w="254634" h="190500">
                  <a:moveTo>
                    <a:pt x="235775" y="112191"/>
                  </a:moveTo>
                  <a:lnTo>
                    <a:pt x="234823" y="111734"/>
                  </a:lnTo>
                  <a:lnTo>
                    <a:pt x="233997" y="111074"/>
                  </a:lnTo>
                  <a:lnTo>
                    <a:pt x="233362" y="110248"/>
                  </a:lnTo>
                  <a:lnTo>
                    <a:pt x="233222" y="111277"/>
                  </a:lnTo>
                  <a:lnTo>
                    <a:pt x="232702" y="112191"/>
                  </a:lnTo>
                  <a:lnTo>
                    <a:pt x="231990" y="112941"/>
                  </a:lnTo>
                  <a:lnTo>
                    <a:pt x="232524" y="113220"/>
                  </a:lnTo>
                  <a:lnTo>
                    <a:pt x="233121" y="113411"/>
                  </a:lnTo>
                  <a:lnTo>
                    <a:pt x="234378" y="113334"/>
                  </a:lnTo>
                  <a:lnTo>
                    <a:pt x="234899" y="113093"/>
                  </a:lnTo>
                  <a:lnTo>
                    <a:pt x="235381" y="112776"/>
                  </a:lnTo>
                  <a:lnTo>
                    <a:pt x="235775" y="112191"/>
                  </a:lnTo>
                  <a:close/>
                </a:path>
                <a:path w="254634" h="190500">
                  <a:moveTo>
                    <a:pt x="242277" y="89801"/>
                  </a:moveTo>
                  <a:lnTo>
                    <a:pt x="242023" y="86182"/>
                  </a:lnTo>
                  <a:lnTo>
                    <a:pt x="240423" y="84797"/>
                  </a:lnTo>
                  <a:lnTo>
                    <a:pt x="236702" y="85051"/>
                  </a:lnTo>
                  <a:lnTo>
                    <a:pt x="235292" y="86639"/>
                  </a:lnTo>
                  <a:lnTo>
                    <a:pt x="235496" y="89471"/>
                  </a:lnTo>
                  <a:lnTo>
                    <a:pt x="235991" y="90309"/>
                  </a:lnTo>
                  <a:lnTo>
                    <a:pt x="236715" y="90868"/>
                  </a:lnTo>
                  <a:lnTo>
                    <a:pt x="237617" y="90919"/>
                  </a:lnTo>
                  <a:lnTo>
                    <a:pt x="238480" y="91135"/>
                  </a:lnTo>
                  <a:lnTo>
                    <a:pt x="239242" y="91541"/>
                  </a:lnTo>
                  <a:lnTo>
                    <a:pt x="240982" y="91300"/>
                  </a:lnTo>
                  <a:lnTo>
                    <a:pt x="242277" y="89801"/>
                  </a:lnTo>
                  <a:close/>
                </a:path>
                <a:path w="254634" h="190500">
                  <a:moveTo>
                    <a:pt x="244690" y="156692"/>
                  </a:moveTo>
                  <a:lnTo>
                    <a:pt x="242570" y="156438"/>
                  </a:lnTo>
                  <a:lnTo>
                    <a:pt x="240842" y="154940"/>
                  </a:lnTo>
                  <a:lnTo>
                    <a:pt x="240398" y="152819"/>
                  </a:lnTo>
                  <a:lnTo>
                    <a:pt x="240271" y="153047"/>
                  </a:lnTo>
                  <a:lnTo>
                    <a:pt x="240499" y="154406"/>
                  </a:lnTo>
                  <a:lnTo>
                    <a:pt x="240423" y="155359"/>
                  </a:lnTo>
                  <a:lnTo>
                    <a:pt x="241058" y="156413"/>
                  </a:lnTo>
                  <a:lnTo>
                    <a:pt x="242214" y="157099"/>
                  </a:lnTo>
                  <a:lnTo>
                    <a:pt x="243954" y="156984"/>
                  </a:lnTo>
                  <a:lnTo>
                    <a:pt x="244690" y="156692"/>
                  </a:lnTo>
                  <a:close/>
                </a:path>
                <a:path w="254634" h="190500">
                  <a:moveTo>
                    <a:pt x="254342" y="69329"/>
                  </a:moveTo>
                  <a:lnTo>
                    <a:pt x="254203" y="67208"/>
                  </a:lnTo>
                  <a:lnTo>
                    <a:pt x="254012" y="66738"/>
                  </a:lnTo>
                  <a:lnTo>
                    <a:pt x="253657" y="66814"/>
                  </a:lnTo>
                  <a:lnTo>
                    <a:pt x="252120" y="66840"/>
                  </a:lnTo>
                  <a:lnTo>
                    <a:pt x="250863" y="65811"/>
                  </a:lnTo>
                  <a:lnTo>
                    <a:pt x="250444" y="64427"/>
                  </a:lnTo>
                  <a:lnTo>
                    <a:pt x="248678" y="64643"/>
                  </a:lnTo>
                  <a:lnTo>
                    <a:pt x="247370" y="66167"/>
                  </a:lnTo>
                  <a:lnTo>
                    <a:pt x="247548" y="68757"/>
                  </a:lnTo>
                  <a:lnTo>
                    <a:pt x="247929" y="69456"/>
                  </a:lnTo>
                  <a:lnTo>
                    <a:pt x="248462" y="70002"/>
                  </a:lnTo>
                  <a:lnTo>
                    <a:pt x="249377" y="70091"/>
                  </a:lnTo>
                  <a:lnTo>
                    <a:pt x="250202" y="70485"/>
                  </a:lnTo>
                  <a:lnTo>
                    <a:pt x="250939" y="71031"/>
                  </a:lnTo>
                  <a:lnTo>
                    <a:pt x="252945" y="70916"/>
                  </a:lnTo>
                  <a:lnTo>
                    <a:pt x="254342" y="6932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39077" y="6257505"/>
              <a:ext cx="258445" cy="182245"/>
            </a:xfrm>
            <a:custGeom>
              <a:avLst/>
              <a:gdLst/>
              <a:ahLst/>
              <a:cxnLst/>
              <a:rect l="l" t="t" r="r" b="b"/>
              <a:pathLst>
                <a:path w="258445" h="182245">
                  <a:moveTo>
                    <a:pt x="7086" y="96761"/>
                  </a:moveTo>
                  <a:lnTo>
                    <a:pt x="3327" y="93129"/>
                  </a:lnTo>
                  <a:lnTo>
                    <a:pt x="1104" y="93675"/>
                  </a:lnTo>
                  <a:lnTo>
                    <a:pt x="0" y="95491"/>
                  </a:lnTo>
                  <a:lnTo>
                    <a:pt x="749" y="98450"/>
                  </a:lnTo>
                  <a:lnTo>
                    <a:pt x="1638" y="99250"/>
                  </a:lnTo>
                  <a:lnTo>
                    <a:pt x="3276" y="99783"/>
                  </a:lnTo>
                  <a:lnTo>
                    <a:pt x="3898" y="99872"/>
                  </a:lnTo>
                  <a:lnTo>
                    <a:pt x="5575" y="99466"/>
                  </a:lnTo>
                  <a:lnTo>
                    <a:pt x="6324" y="98755"/>
                  </a:lnTo>
                  <a:lnTo>
                    <a:pt x="6985" y="97345"/>
                  </a:lnTo>
                  <a:lnTo>
                    <a:pt x="7086" y="96761"/>
                  </a:lnTo>
                  <a:close/>
                </a:path>
                <a:path w="258445" h="182245">
                  <a:moveTo>
                    <a:pt x="34175" y="86106"/>
                  </a:moveTo>
                  <a:lnTo>
                    <a:pt x="34086" y="85318"/>
                  </a:lnTo>
                  <a:lnTo>
                    <a:pt x="33375" y="83439"/>
                  </a:lnTo>
                  <a:lnTo>
                    <a:pt x="31965" y="82461"/>
                  </a:lnTo>
                  <a:lnTo>
                    <a:pt x="28511" y="82880"/>
                  </a:lnTo>
                  <a:lnTo>
                    <a:pt x="27203" y="84543"/>
                  </a:lnTo>
                  <a:lnTo>
                    <a:pt x="27647" y="88214"/>
                  </a:lnTo>
                  <a:lnTo>
                    <a:pt x="29324" y="89522"/>
                  </a:lnTo>
                  <a:lnTo>
                    <a:pt x="32499" y="89141"/>
                  </a:lnTo>
                  <a:lnTo>
                    <a:pt x="33515" y="88239"/>
                  </a:lnTo>
                  <a:lnTo>
                    <a:pt x="34086" y="86601"/>
                  </a:lnTo>
                  <a:lnTo>
                    <a:pt x="34175" y="86106"/>
                  </a:lnTo>
                  <a:close/>
                </a:path>
                <a:path w="258445" h="182245">
                  <a:moveTo>
                    <a:pt x="34493" y="62547"/>
                  </a:moveTo>
                  <a:lnTo>
                    <a:pt x="34061" y="60845"/>
                  </a:lnTo>
                  <a:lnTo>
                    <a:pt x="33540" y="60198"/>
                  </a:lnTo>
                  <a:lnTo>
                    <a:pt x="32118" y="59220"/>
                  </a:lnTo>
                  <a:lnTo>
                    <a:pt x="31153" y="58991"/>
                  </a:lnTo>
                  <a:lnTo>
                    <a:pt x="28359" y="59677"/>
                  </a:lnTo>
                  <a:lnTo>
                    <a:pt x="27266" y="61493"/>
                  </a:lnTo>
                  <a:lnTo>
                    <a:pt x="27774" y="63525"/>
                  </a:lnTo>
                  <a:lnTo>
                    <a:pt x="28714" y="65303"/>
                  </a:lnTo>
                  <a:lnTo>
                    <a:pt x="30251" y="66103"/>
                  </a:lnTo>
                  <a:lnTo>
                    <a:pt x="32727" y="65493"/>
                  </a:lnTo>
                  <a:lnTo>
                    <a:pt x="33451" y="64922"/>
                  </a:lnTo>
                  <a:lnTo>
                    <a:pt x="34328" y="63436"/>
                  </a:lnTo>
                  <a:lnTo>
                    <a:pt x="34493" y="62547"/>
                  </a:lnTo>
                  <a:close/>
                </a:path>
                <a:path w="258445" h="182245">
                  <a:moveTo>
                    <a:pt x="36169" y="144678"/>
                  </a:moveTo>
                  <a:lnTo>
                    <a:pt x="35598" y="142430"/>
                  </a:lnTo>
                  <a:lnTo>
                    <a:pt x="35115" y="141668"/>
                  </a:lnTo>
                  <a:lnTo>
                    <a:pt x="34391" y="140728"/>
                  </a:lnTo>
                  <a:lnTo>
                    <a:pt x="33197" y="140271"/>
                  </a:lnTo>
                  <a:lnTo>
                    <a:pt x="31623" y="140462"/>
                  </a:lnTo>
                  <a:lnTo>
                    <a:pt x="29845" y="140906"/>
                  </a:lnTo>
                  <a:lnTo>
                    <a:pt x="28778" y="142659"/>
                  </a:lnTo>
                  <a:lnTo>
                    <a:pt x="29629" y="146316"/>
                  </a:lnTo>
                  <a:lnTo>
                    <a:pt x="31457" y="147396"/>
                  </a:lnTo>
                  <a:lnTo>
                    <a:pt x="35064" y="146507"/>
                  </a:lnTo>
                  <a:lnTo>
                    <a:pt x="36169" y="144678"/>
                  </a:lnTo>
                  <a:close/>
                </a:path>
                <a:path w="258445" h="182245">
                  <a:moveTo>
                    <a:pt x="36995" y="107823"/>
                  </a:moveTo>
                  <a:lnTo>
                    <a:pt x="36842" y="106057"/>
                  </a:lnTo>
                  <a:lnTo>
                    <a:pt x="36398" y="104355"/>
                  </a:lnTo>
                  <a:lnTo>
                    <a:pt x="34721" y="103327"/>
                  </a:lnTo>
                  <a:lnTo>
                    <a:pt x="32740" y="103632"/>
                  </a:lnTo>
                  <a:lnTo>
                    <a:pt x="30937" y="104076"/>
                  </a:lnTo>
                  <a:lnTo>
                    <a:pt x="29832" y="105892"/>
                  </a:lnTo>
                  <a:lnTo>
                    <a:pt x="30746" y="109486"/>
                  </a:lnTo>
                  <a:lnTo>
                    <a:pt x="32575" y="110566"/>
                  </a:lnTo>
                  <a:lnTo>
                    <a:pt x="34721" y="110032"/>
                  </a:lnTo>
                  <a:lnTo>
                    <a:pt x="36385" y="109029"/>
                  </a:lnTo>
                  <a:lnTo>
                    <a:pt x="36995" y="107823"/>
                  </a:lnTo>
                  <a:close/>
                </a:path>
                <a:path w="258445" h="182245">
                  <a:moveTo>
                    <a:pt x="39471" y="134861"/>
                  </a:moveTo>
                  <a:lnTo>
                    <a:pt x="39154" y="130225"/>
                  </a:lnTo>
                  <a:lnTo>
                    <a:pt x="38696" y="129095"/>
                  </a:lnTo>
                  <a:lnTo>
                    <a:pt x="36766" y="126593"/>
                  </a:lnTo>
                  <a:lnTo>
                    <a:pt x="34798" y="125615"/>
                  </a:lnTo>
                  <a:lnTo>
                    <a:pt x="30441" y="125920"/>
                  </a:lnTo>
                  <a:lnTo>
                    <a:pt x="28600" y="127203"/>
                  </a:lnTo>
                  <a:lnTo>
                    <a:pt x="27089" y="129984"/>
                  </a:lnTo>
                  <a:lnTo>
                    <a:pt x="26809" y="131114"/>
                  </a:lnTo>
                  <a:lnTo>
                    <a:pt x="26962" y="133388"/>
                  </a:lnTo>
                  <a:lnTo>
                    <a:pt x="32232" y="138099"/>
                  </a:lnTo>
                  <a:lnTo>
                    <a:pt x="36906" y="137782"/>
                  </a:lnTo>
                  <a:lnTo>
                    <a:pt x="39471" y="134861"/>
                  </a:lnTo>
                  <a:close/>
                </a:path>
                <a:path w="258445" h="182245">
                  <a:moveTo>
                    <a:pt x="41897" y="167347"/>
                  </a:moveTo>
                  <a:lnTo>
                    <a:pt x="41579" y="166077"/>
                  </a:lnTo>
                  <a:lnTo>
                    <a:pt x="41046" y="165290"/>
                  </a:lnTo>
                  <a:lnTo>
                    <a:pt x="40246" y="164312"/>
                  </a:lnTo>
                  <a:lnTo>
                    <a:pt x="38925" y="163804"/>
                  </a:lnTo>
                  <a:lnTo>
                    <a:pt x="36601" y="164388"/>
                  </a:lnTo>
                  <a:lnTo>
                    <a:pt x="35852" y="165087"/>
                  </a:lnTo>
                  <a:lnTo>
                    <a:pt x="35433" y="165963"/>
                  </a:lnTo>
                  <a:lnTo>
                    <a:pt x="39420" y="167894"/>
                  </a:lnTo>
                  <a:lnTo>
                    <a:pt x="41440" y="168795"/>
                  </a:lnTo>
                  <a:lnTo>
                    <a:pt x="41757" y="168109"/>
                  </a:lnTo>
                  <a:lnTo>
                    <a:pt x="41897" y="167347"/>
                  </a:lnTo>
                  <a:close/>
                </a:path>
                <a:path w="258445" h="182245">
                  <a:moveTo>
                    <a:pt x="52082" y="125437"/>
                  </a:moveTo>
                  <a:lnTo>
                    <a:pt x="51142" y="121704"/>
                  </a:lnTo>
                  <a:lnTo>
                    <a:pt x="48412" y="120078"/>
                  </a:lnTo>
                  <a:lnTo>
                    <a:pt x="43040" y="121412"/>
                  </a:lnTo>
                  <a:lnTo>
                    <a:pt x="41402" y="124117"/>
                  </a:lnTo>
                  <a:lnTo>
                    <a:pt x="42659" y="129108"/>
                  </a:lnTo>
                  <a:lnTo>
                    <a:pt x="44792" y="130530"/>
                  </a:lnTo>
                  <a:lnTo>
                    <a:pt x="47459" y="130454"/>
                  </a:lnTo>
                  <a:lnTo>
                    <a:pt x="47802" y="130505"/>
                  </a:lnTo>
                  <a:lnTo>
                    <a:pt x="49784" y="130009"/>
                  </a:lnTo>
                  <a:lnTo>
                    <a:pt x="50939" y="128841"/>
                  </a:lnTo>
                  <a:lnTo>
                    <a:pt x="51904" y="126479"/>
                  </a:lnTo>
                  <a:lnTo>
                    <a:pt x="52082" y="125437"/>
                  </a:lnTo>
                  <a:close/>
                </a:path>
                <a:path w="258445" h="182245">
                  <a:moveTo>
                    <a:pt x="64960" y="101460"/>
                  </a:moveTo>
                  <a:lnTo>
                    <a:pt x="64008" y="97701"/>
                  </a:lnTo>
                  <a:lnTo>
                    <a:pt x="62953" y="96596"/>
                  </a:lnTo>
                  <a:lnTo>
                    <a:pt x="62712" y="96481"/>
                  </a:lnTo>
                  <a:lnTo>
                    <a:pt x="62623" y="101460"/>
                  </a:lnTo>
                  <a:lnTo>
                    <a:pt x="61302" y="103124"/>
                  </a:lnTo>
                  <a:lnTo>
                    <a:pt x="60261" y="103251"/>
                  </a:lnTo>
                  <a:lnTo>
                    <a:pt x="60782" y="103035"/>
                  </a:lnTo>
                  <a:lnTo>
                    <a:pt x="62090" y="101739"/>
                  </a:lnTo>
                  <a:lnTo>
                    <a:pt x="62420" y="100939"/>
                  </a:lnTo>
                  <a:lnTo>
                    <a:pt x="62420" y="99783"/>
                  </a:lnTo>
                  <a:lnTo>
                    <a:pt x="62623" y="101460"/>
                  </a:lnTo>
                  <a:lnTo>
                    <a:pt x="62623" y="96443"/>
                  </a:lnTo>
                  <a:lnTo>
                    <a:pt x="62293" y="96291"/>
                  </a:lnTo>
                  <a:lnTo>
                    <a:pt x="62293" y="98831"/>
                  </a:lnTo>
                  <a:lnTo>
                    <a:pt x="62090" y="98310"/>
                  </a:lnTo>
                  <a:lnTo>
                    <a:pt x="60782" y="97002"/>
                  </a:lnTo>
                  <a:lnTo>
                    <a:pt x="59982" y="96672"/>
                  </a:lnTo>
                  <a:lnTo>
                    <a:pt x="59296" y="96672"/>
                  </a:lnTo>
                  <a:lnTo>
                    <a:pt x="59296" y="103365"/>
                  </a:lnTo>
                  <a:lnTo>
                    <a:pt x="57607" y="103568"/>
                  </a:lnTo>
                  <a:lnTo>
                    <a:pt x="55918" y="102260"/>
                  </a:lnTo>
                  <a:lnTo>
                    <a:pt x="55791" y="101219"/>
                  </a:lnTo>
                  <a:lnTo>
                    <a:pt x="56007" y="101739"/>
                  </a:lnTo>
                  <a:lnTo>
                    <a:pt x="57327" y="103035"/>
                  </a:lnTo>
                  <a:lnTo>
                    <a:pt x="58115" y="103365"/>
                  </a:lnTo>
                  <a:lnTo>
                    <a:pt x="59296" y="103365"/>
                  </a:lnTo>
                  <a:lnTo>
                    <a:pt x="59296" y="96672"/>
                  </a:lnTo>
                  <a:lnTo>
                    <a:pt x="58864" y="96672"/>
                  </a:lnTo>
                  <a:lnTo>
                    <a:pt x="60502" y="96481"/>
                  </a:lnTo>
                  <a:lnTo>
                    <a:pt x="62179" y="97790"/>
                  </a:lnTo>
                  <a:lnTo>
                    <a:pt x="62293" y="98831"/>
                  </a:lnTo>
                  <a:lnTo>
                    <a:pt x="62293" y="96291"/>
                  </a:lnTo>
                  <a:lnTo>
                    <a:pt x="60617" y="95491"/>
                  </a:lnTo>
                  <a:lnTo>
                    <a:pt x="59474" y="95288"/>
                  </a:lnTo>
                  <a:lnTo>
                    <a:pt x="57823" y="95707"/>
                  </a:lnTo>
                  <a:lnTo>
                    <a:pt x="57823" y="96799"/>
                  </a:lnTo>
                  <a:lnTo>
                    <a:pt x="57327" y="97002"/>
                  </a:lnTo>
                  <a:lnTo>
                    <a:pt x="56007" y="98310"/>
                  </a:lnTo>
                  <a:lnTo>
                    <a:pt x="55676" y="99098"/>
                  </a:lnTo>
                  <a:lnTo>
                    <a:pt x="55676" y="100279"/>
                  </a:lnTo>
                  <a:lnTo>
                    <a:pt x="55473" y="98590"/>
                  </a:lnTo>
                  <a:lnTo>
                    <a:pt x="56794" y="96913"/>
                  </a:lnTo>
                  <a:lnTo>
                    <a:pt x="57823" y="96799"/>
                  </a:lnTo>
                  <a:lnTo>
                    <a:pt x="57823" y="95707"/>
                  </a:lnTo>
                  <a:lnTo>
                    <a:pt x="55600" y="96253"/>
                  </a:lnTo>
                  <a:lnTo>
                    <a:pt x="53975" y="98958"/>
                  </a:lnTo>
                  <a:lnTo>
                    <a:pt x="54762" y="102082"/>
                  </a:lnTo>
                  <a:lnTo>
                    <a:pt x="55232" y="102857"/>
                  </a:lnTo>
                  <a:lnTo>
                    <a:pt x="56210" y="104546"/>
                  </a:lnTo>
                  <a:lnTo>
                    <a:pt x="58064" y="105486"/>
                  </a:lnTo>
                  <a:lnTo>
                    <a:pt x="60274" y="105257"/>
                  </a:lnTo>
                  <a:lnTo>
                    <a:pt x="60502" y="105308"/>
                  </a:lnTo>
                  <a:lnTo>
                    <a:pt x="60706" y="105257"/>
                  </a:lnTo>
                  <a:lnTo>
                    <a:pt x="63423" y="104584"/>
                  </a:lnTo>
                  <a:lnTo>
                    <a:pt x="64033" y="103568"/>
                  </a:lnTo>
                  <a:lnTo>
                    <a:pt x="64935" y="102082"/>
                  </a:lnTo>
                  <a:lnTo>
                    <a:pt x="64960" y="101460"/>
                  </a:lnTo>
                  <a:close/>
                </a:path>
                <a:path w="258445" h="182245">
                  <a:moveTo>
                    <a:pt x="65303" y="123317"/>
                  </a:moveTo>
                  <a:lnTo>
                    <a:pt x="64985" y="120904"/>
                  </a:lnTo>
                  <a:lnTo>
                    <a:pt x="65074" y="122389"/>
                  </a:lnTo>
                  <a:lnTo>
                    <a:pt x="65303" y="123317"/>
                  </a:lnTo>
                  <a:close/>
                </a:path>
                <a:path w="258445" h="182245">
                  <a:moveTo>
                    <a:pt x="65697" y="57099"/>
                  </a:moveTo>
                  <a:lnTo>
                    <a:pt x="65417" y="54749"/>
                  </a:lnTo>
                  <a:lnTo>
                    <a:pt x="64985" y="53911"/>
                  </a:lnTo>
                  <a:lnTo>
                    <a:pt x="64300" y="52832"/>
                  </a:lnTo>
                  <a:lnTo>
                    <a:pt x="63068" y="52171"/>
                  </a:lnTo>
                  <a:lnTo>
                    <a:pt x="59880" y="52552"/>
                  </a:lnTo>
                  <a:lnTo>
                    <a:pt x="58559" y="54216"/>
                  </a:lnTo>
                  <a:lnTo>
                    <a:pt x="58864" y="56705"/>
                  </a:lnTo>
                  <a:lnTo>
                    <a:pt x="61912" y="59055"/>
                  </a:lnTo>
                  <a:lnTo>
                    <a:pt x="64376" y="58750"/>
                  </a:lnTo>
                  <a:lnTo>
                    <a:pt x="65697" y="57099"/>
                  </a:lnTo>
                  <a:close/>
                </a:path>
                <a:path w="258445" h="182245">
                  <a:moveTo>
                    <a:pt x="67983" y="174561"/>
                  </a:moveTo>
                  <a:lnTo>
                    <a:pt x="67551" y="172847"/>
                  </a:lnTo>
                  <a:lnTo>
                    <a:pt x="66852" y="170662"/>
                  </a:lnTo>
                  <a:lnTo>
                    <a:pt x="65138" y="169341"/>
                  </a:lnTo>
                  <a:lnTo>
                    <a:pt x="62903" y="169125"/>
                  </a:lnTo>
                  <a:lnTo>
                    <a:pt x="62077" y="169214"/>
                  </a:lnTo>
                  <a:lnTo>
                    <a:pt x="61772" y="169151"/>
                  </a:lnTo>
                  <a:lnTo>
                    <a:pt x="58864" y="169875"/>
                  </a:lnTo>
                  <a:lnTo>
                    <a:pt x="57302" y="172427"/>
                  </a:lnTo>
                  <a:lnTo>
                    <a:pt x="57810" y="175018"/>
                  </a:lnTo>
                  <a:lnTo>
                    <a:pt x="63411" y="176707"/>
                  </a:lnTo>
                  <a:lnTo>
                    <a:pt x="66268" y="177431"/>
                  </a:lnTo>
                  <a:lnTo>
                    <a:pt x="67398" y="176225"/>
                  </a:lnTo>
                  <a:lnTo>
                    <a:pt x="67983" y="174561"/>
                  </a:lnTo>
                  <a:close/>
                </a:path>
                <a:path w="258445" h="182245">
                  <a:moveTo>
                    <a:pt x="68580" y="149009"/>
                  </a:moveTo>
                  <a:lnTo>
                    <a:pt x="62166" y="140309"/>
                  </a:lnTo>
                  <a:lnTo>
                    <a:pt x="57315" y="141516"/>
                  </a:lnTo>
                  <a:lnTo>
                    <a:pt x="55308" y="144856"/>
                  </a:lnTo>
                  <a:lnTo>
                    <a:pt x="56527" y="149656"/>
                  </a:lnTo>
                  <a:lnTo>
                    <a:pt x="57467" y="150888"/>
                  </a:lnTo>
                  <a:lnTo>
                    <a:pt x="60083" y="152654"/>
                  </a:lnTo>
                  <a:lnTo>
                    <a:pt x="61861" y="153047"/>
                  </a:lnTo>
                  <a:lnTo>
                    <a:pt x="66662" y="151853"/>
                  </a:lnTo>
                  <a:lnTo>
                    <a:pt x="68580" y="149009"/>
                  </a:lnTo>
                  <a:close/>
                </a:path>
                <a:path w="258445" h="182245">
                  <a:moveTo>
                    <a:pt x="73279" y="75463"/>
                  </a:moveTo>
                  <a:lnTo>
                    <a:pt x="72453" y="72199"/>
                  </a:lnTo>
                  <a:lnTo>
                    <a:pt x="70904" y="70866"/>
                  </a:lnTo>
                  <a:lnTo>
                    <a:pt x="68364" y="70332"/>
                  </a:lnTo>
                  <a:lnTo>
                    <a:pt x="67614" y="70294"/>
                  </a:lnTo>
                  <a:lnTo>
                    <a:pt x="64160" y="71158"/>
                  </a:lnTo>
                  <a:lnTo>
                    <a:pt x="62534" y="73863"/>
                  </a:lnTo>
                  <a:lnTo>
                    <a:pt x="63246" y="76682"/>
                  </a:lnTo>
                  <a:lnTo>
                    <a:pt x="63398" y="76936"/>
                  </a:lnTo>
                  <a:lnTo>
                    <a:pt x="62103" y="76669"/>
                  </a:lnTo>
                  <a:lnTo>
                    <a:pt x="60109" y="76809"/>
                  </a:lnTo>
                  <a:lnTo>
                    <a:pt x="58928" y="77317"/>
                  </a:lnTo>
                  <a:lnTo>
                    <a:pt x="57988" y="78092"/>
                  </a:lnTo>
                  <a:lnTo>
                    <a:pt x="59575" y="78308"/>
                  </a:lnTo>
                  <a:lnTo>
                    <a:pt x="60833" y="79552"/>
                  </a:lnTo>
                  <a:lnTo>
                    <a:pt x="60985" y="83045"/>
                  </a:lnTo>
                  <a:lnTo>
                    <a:pt x="59537" y="84594"/>
                  </a:lnTo>
                  <a:lnTo>
                    <a:pt x="57061" y="84696"/>
                  </a:lnTo>
                  <a:lnTo>
                    <a:pt x="56502" y="84505"/>
                  </a:lnTo>
                  <a:lnTo>
                    <a:pt x="55981" y="84239"/>
                  </a:lnTo>
                  <a:lnTo>
                    <a:pt x="56705" y="86982"/>
                  </a:lnTo>
                  <a:lnTo>
                    <a:pt x="59296" y="88900"/>
                  </a:lnTo>
                  <a:lnTo>
                    <a:pt x="62547" y="88684"/>
                  </a:lnTo>
                  <a:lnTo>
                    <a:pt x="66014" y="87934"/>
                  </a:lnTo>
                  <a:lnTo>
                    <a:pt x="68084" y="85318"/>
                  </a:lnTo>
                  <a:lnTo>
                    <a:pt x="67830" y="81559"/>
                  </a:lnTo>
                  <a:lnTo>
                    <a:pt x="67627" y="80873"/>
                  </a:lnTo>
                  <a:lnTo>
                    <a:pt x="67335" y="80238"/>
                  </a:lnTo>
                  <a:lnTo>
                    <a:pt x="67970" y="80327"/>
                  </a:lnTo>
                  <a:lnTo>
                    <a:pt x="73025" y="76822"/>
                  </a:lnTo>
                  <a:lnTo>
                    <a:pt x="73279" y="75463"/>
                  </a:lnTo>
                  <a:close/>
                </a:path>
                <a:path w="258445" h="182245">
                  <a:moveTo>
                    <a:pt x="76758" y="89763"/>
                  </a:moveTo>
                  <a:lnTo>
                    <a:pt x="76212" y="90424"/>
                  </a:lnTo>
                  <a:lnTo>
                    <a:pt x="76149" y="90627"/>
                  </a:lnTo>
                  <a:lnTo>
                    <a:pt x="76758" y="89763"/>
                  </a:lnTo>
                  <a:close/>
                </a:path>
                <a:path w="258445" h="182245">
                  <a:moveTo>
                    <a:pt x="77330" y="121475"/>
                  </a:moveTo>
                  <a:lnTo>
                    <a:pt x="76085" y="116547"/>
                  </a:lnTo>
                  <a:lnTo>
                    <a:pt x="73837" y="115189"/>
                  </a:lnTo>
                  <a:lnTo>
                    <a:pt x="72872" y="114604"/>
                  </a:lnTo>
                  <a:lnTo>
                    <a:pt x="69672" y="115328"/>
                  </a:lnTo>
                  <a:lnTo>
                    <a:pt x="72301" y="115189"/>
                  </a:lnTo>
                  <a:lnTo>
                    <a:pt x="74625" y="117030"/>
                  </a:lnTo>
                  <a:lnTo>
                    <a:pt x="75272" y="122389"/>
                  </a:lnTo>
                  <a:lnTo>
                    <a:pt x="73317" y="124866"/>
                  </a:lnTo>
                  <a:lnTo>
                    <a:pt x="67818" y="125526"/>
                  </a:lnTo>
                  <a:lnTo>
                    <a:pt x="65392" y="123634"/>
                  </a:lnTo>
                  <a:lnTo>
                    <a:pt x="65925" y="124548"/>
                  </a:lnTo>
                  <a:lnTo>
                    <a:pt x="67881" y="126619"/>
                  </a:lnTo>
                  <a:lnTo>
                    <a:pt x="69723" y="127342"/>
                  </a:lnTo>
                  <a:lnTo>
                    <a:pt x="72199" y="127076"/>
                  </a:lnTo>
                  <a:lnTo>
                    <a:pt x="73964" y="126644"/>
                  </a:lnTo>
                  <a:lnTo>
                    <a:pt x="75171" y="125742"/>
                  </a:lnTo>
                  <a:lnTo>
                    <a:pt x="75323" y="125526"/>
                  </a:lnTo>
                  <a:lnTo>
                    <a:pt x="76936" y="123215"/>
                  </a:lnTo>
                  <a:lnTo>
                    <a:pt x="77330" y="121475"/>
                  </a:lnTo>
                  <a:close/>
                </a:path>
                <a:path w="258445" h="182245">
                  <a:moveTo>
                    <a:pt x="80162" y="48691"/>
                  </a:moveTo>
                  <a:lnTo>
                    <a:pt x="76492" y="44297"/>
                  </a:lnTo>
                  <a:lnTo>
                    <a:pt x="73812" y="44919"/>
                  </a:lnTo>
                  <a:lnTo>
                    <a:pt x="72707" y="46736"/>
                  </a:lnTo>
                  <a:lnTo>
                    <a:pt x="73202" y="48666"/>
                  </a:lnTo>
                  <a:lnTo>
                    <a:pt x="73342" y="48882"/>
                  </a:lnTo>
                  <a:lnTo>
                    <a:pt x="73939" y="50444"/>
                  </a:lnTo>
                  <a:lnTo>
                    <a:pt x="75590" y="51371"/>
                  </a:lnTo>
                  <a:lnTo>
                    <a:pt x="79070" y="50507"/>
                  </a:lnTo>
                  <a:lnTo>
                    <a:pt x="80162" y="48691"/>
                  </a:lnTo>
                  <a:close/>
                </a:path>
                <a:path w="258445" h="182245">
                  <a:moveTo>
                    <a:pt x="81229" y="94615"/>
                  </a:moveTo>
                  <a:lnTo>
                    <a:pt x="80784" y="94907"/>
                  </a:lnTo>
                  <a:lnTo>
                    <a:pt x="80289" y="95135"/>
                  </a:lnTo>
                  <a:lnTo>
                    <a:pt x="77863" y="95389"/>
                  </a:lnTo>
                  <a:lnTo>
                    <a:pt x="76212" y="94043"/>
                  </a:lnTo>
                  <a:lnTo>
                    <a:pt x="75933" y="91300"/>
                  </a:lnTo>
                  <a:lnTo>
                    <a:pt x="76149" y="90627"/>
                  </a:lnTo>
                  <a:lnTo>
                    <a:pt x="75780" y="91147"/>
                  </a:lnTo>
                  <a:lnTo>
                    <a:pt x="75374" y="92913"/>
                  </a:lnTo>
                  <a:lnTo>
                    <a:pt x="76466" y="97231"/>
                  </a:lnTo>
                  <a:lnTo>
                    <a:pt x="78689" y="98958"/>
                  </a:lnTo>
                  <a:lnTo>
                    <a:pt x="81203" y="99174"/>
                  </a:lnTo>
                  <a:lnTo>
                    <a:pt x="80924" y="98653"/>
                  </a:lnTo>
                  <a:lnTo>
                    <a:pt x="80695" y="98069"/>
                  </a:lnTo>
                  <a:lnTo>
                    <a:pt x="80505" y="96418"/>
                  </a:lnTo>
                  <a:lnTo>
                    <a:pt x="80784" y="95478"/>
                  </a:lnTo>
                  <a:lnTo>
                    <a:pt x="81229" y="94615"/>
                  </a:lnTo>
                  <a:close/>
                </a:path>
                <a:path w="258445" h="182245">
                  <a:moveTo>
                    <a:pt x="82473" y="21780"/>
                  </a:moveTo>
                  <a:lnTo>
                    <a:pt x="82143" y="20993"/>
                  </a:lnTo>
                  <a:lnTo>
                    <a:pt x="80822" y="19685"/>
                  </a:lnTo>
                  <a:lnTo>
                    <a:pt x="80022" y="19354"/>
                  </a:lnTo>
                  <a:lnTo>
                    <a:pt x="78168" y="19354"/>
                  </a:lnTo>
                  <a:lnTo>
                    <a:pt x="77368" y="19685"/>
                  </a:lnTo>
                  <a:lnTo>
                    <a:pt x="76060" y="20993"/>
                  </a:lnTo>
                  <a:lnTo>
                    <a:pt x="75730" y="21780"/>
                  </a:lnTo>
                  <a:lnTo>
                    <a:pt x="75730" y="23622"/>
                  </a:lnTo>
                  <a:lnTo>
                    <a:pt x="76060" y="24409"/>
                  </a:lnTo>
                  <a:lnTo>
                    <a:pt x="77368" y="25717"/>
                  </a:lnTo>
                  <a:lnTo>
                    <a:pt x="78168" y="26047"/>
                  </a:lnTo>
                  <a:lnTo>
                    <a:pt x="80022" y="26047"/>
                  </a:lnTo>
                  <a:lnTo>
                    <a:pt x="80822" y="25717"/>
                  </a:lnTo>
                  <a:lnTo>
                    <a:pt x="82143" y="24409"/>
                  </a:lnTo>
                  <a:lnTo>
                    <a:pt x="82473" y="23622"/>
                  </a:lnTo>
                  <a:lnTo>
                    <a:pt x="82473" y="21780"/>
                  </a:lnTo>
                  <a:close/>
                </a:path>
                <a:path w="258445" h="182245">
                  <a:moveTo>
                    <a:pt x="87680" y="92405"/>
                  </a:moveTo>
                  <a:lnTo>
                    <a:pt x="81381" y="87083"/>
                  </a:lnTo>
                  <a:lnTo>
                    <a:pt x="78765" y="87744"/>
                  </a:lnTo>
                  <a:lnTo>
                    <a:pt x="77571" y="88620"/>
                  </a:lnTo>
                  <a:lnTo>
                    <a:pt x="76771" y="89750"/>
                  </a:lnTo>
                  <a:lnTo>
                    <a:pt x="77317" y="89103"/>
                  </a:lnTo>
                  <a:lnTo>
                    <a:pt x="78117" y="88633"/>
                  </a:lnTo>
                  <a:lnTo>
                    <a:pt x="80886" y="88353"/>
                  </a:lnTo>
                  <a:lnTo>
                    <a:pt x="82550" y="89687"/>
                  </a:lnTo>
                  <a:lnTo>
                    <a:pt x="82791" y="92087"/>
                  </a:lnTo>
                  <a:lnTo>
                    <a:pt x="82486" y="93065"/>
                  </a:lnTo>
                  <a:lnTo>
                    <a:pt x="83210" y="92481"/>
                  </a:lnTo>
                  <a:lnTo>
                    <a:pt x="84023" y="92024"/>
                  </a:lnTo>
                  <a:lnTo>
                    <a:pt x="85979" y="91795"/>
                  </a:lnTo>
                  <a:lnTo>
                    <a:pt x="86855" y="92024"/>
                  </a:lnTo>
                  <a:lnTo>
                    <a:pt x="87680" y="92405"/>
                  </a:lnTo>
                  <a:close/>
                </a:path>
                <a:path w="258445" h="182245">
                  <a:moveTo>
                    <a:pt x="96837" y="59893"/>
                  </a:moveTo>
                  <a:lnTo>
                    <a:pt x="96659" y="58343"/>
                  </a:lnTo>
                  <a:lnTo>
                    <a:pt x="96710" y="58140"/>
                  </a:lnTo>
                  <a:lnTo>
                    <a:pt x="96304" y="56540"/>
                  </a:lnTo>
                  <a:lnTo>
                    <a:pt x="95389" y="55460"/>
                  </a:lnTo>
                  <a:lnTo>
                    <a:pt x="94221" y="54813"/>
                  </a:lnTo>
                  <a:lnTo>
                    <a:pt x="93713" y="55956"/>
                  </a:lnTo>
                  <a:lnTo>
                    <a:pt x="92621" y="56781"/>
                  </a:lnTo>
                  <a:lnTo>
                    <a:pt x="90131" y="56896"/>
                  </a:lnTo>
                  <a:lnTo>
                    <a:pt x="89141" y="56311"/>
                  </a:lnTo>
                  <a:lnTo>
                    <a:pt x="88493" y="55460"/>
                  </a:lnTo>
                  <a:lnTo>
                    <a:pt x="87807" y="56095"/>
                  </a:lnTo>
                  <a:lnTo>
                    <a:pt x="86855" y="57594"/>
                  </a:lnTo>
                  <a:lnTo>
                    <a:pt x="86575" y="58966"/>
                  </a:lnTo>
                  <a:lnTo>
                    <a:pt x="87109" y="61150"/>
                  </a:lnTo>
                  <a:lnTo>
                    <a:pt x="87528" y="61798"/>
                  </a:lnTo>
                  <a:lnTo>
                    <a:pt x="88519" y="62814"/>
                  </a:lnTo>
                  <a:lnTo>
                    <a:pt x="89458" y="63627"/>
                  </a:lnTo>
                  <a:lnTo>
                    <a:pt x="90627" y="64058"/>
                  </a:lnTo>
                  <a:lnTo>
                    <a:pt x="92278" y="64008"/>
                  </a:lnTo>
                  <a:lnTo>
                    <a:pt x="92633" y="64058"/>
                  </a:lnTo>
                  <a:lnTo>
                    <a:pt x="94145" y="63690"/>
                  </a:lnTo>
                  <a:lnTo>
                    <a:pt x="95034" y="62992"/>
                  </a:lnTo>
                  <a:lnTo>
                    <a:pt x="96481" y="61137"/>
                  </a:lnTo>
                  <a:lnTo>
                    <a:pt x="96837" y="59893"/>
                  </a:lnTo>
                  <a:close/>
                </a:path>
                <a:path w="258445" h="182245">
                  <a:moveTo>
                    <a:pt x="98171" y="157086"/>
                  </a:moveTo>
                  <a:lnTo>
                    <a:pt x="90995" y="148424"/>
                  </a:lnTo>
                  <a:lnTo>
                    <a:pt x="87579" y="149288"/>
                  </a:lnTo>
                  <a:lnTo>
                    <a:pt x="86182" y="150368"/>
                  </a:lnTo>
                  <a:lnTo>
                    <a:pt x="84429" y="153212"/>
                  </a:lnTo>
                  <a:lnTo>
                    <a:pt x="84086" y="154990"/>
                  </a:lnTo>
                  <a:lnTo>
                    <a:pt x="85420" y="160235"/>
                  </a:lnTo>
                  <a:lnTo>
                    <a:pt x="88950" y="162344"/>
                  </a:lnTo>
                  <a:lnTo>
                    <a:pt x="96037" y="160629"/>
                  </a:lnTo>
                  <a:lnTo>
                    <a:pt x="98171" y="157086"/>
                  </a:lnTo>
                  <a:close/>
                </a:path>
                <a:path w="258445" h="182245">
                  <a:moveTo>
                    <a:pt x="103060" y="182118"/>
                  </a:moveTo>
                  <a:lnTo>
                    <a:pt x="103047" y="181876"/>
                  </a:lnTo>
                  <a:lnTo>
                    <a:pt x="102501" y="179692"/>
                  </a:lnTo>
                  <a:lnTo>
                    <a:pt x="100571" y="178295"/>
                  </a:lnTo>
                  <a:lnTo>
                    <a:pt x="97459" y="178130"/>
                  </a:lnTo>
                  <a:lnTo>
                    <a:pt x="95173" y="178701"/>
                  </a:lnTo>
                  <a:lnTo>
                    <a:pt x="93916" y="180086"/>
                  </a:lnTo>
                  <a:lnTo>
                    <a:pt x="93433" y="181724"/>
                  </a:lnTo>
                  <a:lnTo>
                    <a:pt x="96621" y="181952"/>
                  </a:lnTo>
                  <a:lnTo>
                    <a:pt x="99834" y="182092"/>
                  </a:lnTo>
                  <a:lnTo>
                    <a:pt x="103060" y="182118"/>
                  </a:lnTo>
                  <a:close/>
                </a:path>
                <a:path w="258445" h="182245">
                  <a:moveTo>
                    <a:pt x="104267" y="34417"/>
                  </a:moveTo>
                  <a:lnTo>
                    <a:pt x="103682" y="32118"/>
                  </a:lnTo>
                  <a:lnTo>
                    <a:pt x="101854" y="31038"/>
                  </a:lnTo>
                  <a:lnTo>
                    <a:pt x="99695" y="31572"/>
                  </a:lnTo>
                  <a:lnTo>
                    <a:pt x="97891" y="32689"/>
                  </a:lnTo>
                  <a:lnTo>
                    <a:pt x="97243" y="34112"/>
                  </a:lnTo>
                  <a:lnTo>
                    <a:pt x="98056" y="37338"/>
                  </a:lnTo>
                  <a:lnTo>
                    <a:pt x="99885" y="38430"/>
                  </a:lnTo>
                  <a:lnTo>
                    <a:pt x="102387" y="37807"/>
                  </a:lnTo>
                  <a:lnTo>
                    <a:pt x="104267" y="34417"/>
                  </a:lnTo>
                  <a:close/>
                </a:path>
                <a:path w="258445" h="182245">
                  <a:moveTo>
                    <a:pt x="105257" y="126949"/>
                  </a:moveTo>
                  <a:lnTo>
                    <a:pt x="104305" y="123215"/>
                  </a:lnTo>
                  <a:lnTo>
                    <a:pt x="102362" y="121475"/>
                  </a:lnTo>
                  <a:lnTo>
                    <a:pt x="100050" y="120929"/>
                  </a:lnTo>
                  <a:lnTo>
                    <a:pt x="99301" y="122986"/>
                  </a:lnTo>
                  <a:lnTo>
                    <a:pt x="97459" y="124574"/>
                  </a:lnTo>
                  <a:lnTo>
                    <a:pt x="94221" y="124955"/>
                  </a:lnTo>
                  <a:lnTo>
                    <a:pt x="93370" y="124866"/>
                  </a:lnTo>
                  <a:lnTo>
                    <a:pt x="92570" y="124612"/>
                  </a:lnTo>
                  <a:lnTo>
                    <a:pt x="92087" y="125679"/>
                  </a:lnTo>
                  <a:lnTo>
                    <a:pt x="91897" y="126860"/>
                  </a:lnTo>
                  <a:lnTo>
                    <a:pt x="92176" y="128828"/>
                  </a:lnTo>
                  <a:lnTo>
                    <a:pt x="93052" y="132321"/>
                  </a:lnTo>
                  <a:lnTo>
                    <a:pt x="96634" y="134442"/>
                  </a:lnTo>
                  <a:lnTo>
                    <a:pt x="102273" y="133045"/>
                  </a:lnTo>
                  <a:lnTo>
                    <a:pt x="103873" y="131533"/>
                  </a:lnTo>
                  <a:lnTo>
                    <a:pt x="105156" y="128244"/>
                  </a:lnTo>
                  <a:lnTo>
                    <a:pt x="105257" y="126949"/>
                  </a:lnTo>
                  <a:close/>
                </a:path>
                <a:path w="258445" h="182245">
                  <a:moveTo>
                    <a:pt x="108864" y="75793"/>
                  </a:moveTo>
                  <a:lnTo>
                    <a:pt x="103009" y="66840"/>
                  </a:lnTo>
                  <a:lnTo>
                    <a:pt x="100850" y="66979"/>
                  </a:lnTo>
                  <a:lnTo>
                    <a:pt x="99682" y="67500"/>
                  </a:lnTo>
                  <a:lnTo>
                    <a:pt x="98742" y="68275"/>
                  </a:lnTo>
                  <a:lnTo>
                    <a:pt x="100584" y="68821"/>
                  </a:lnTo>
                  <a:lnTo>
                    <a:pt x="102019" y="70408"/>
                  </a:lnTo>
                  <a:lnTo>
                    <a:pt x="102552" y="74790"/>
                  </a:lnTo>
                  <a:lnTo>
                    <a:pt x="101079" y="76885"/>
                  </a:lnTo>
                  <a:lnTo>
                    <a:pt x="98894" y="77635"/>
                  </a:lnTo>
                  <a:lnTo>
                    <a:pt x="99733" y="78181"/>
                  </a:lnTo>
                  <a:lnTo>
                    <a:pt x="100711" y="78701"/>
                  </a:lnTo>
                  <a:lnTo>
                    <a:pt x="101815" y="78981"/>
                  </a:lnTo>
                  <a:lnTo>
                    <a:pt x="106337" y="78663"/>
                  </a:lnTo>
                  <a:lnTo>
                    <a:pt x="108864" y="75793"/>
                  </a:lnTo>
                  <a:close/>
                </a:path>
                <a:path w="258445" h="182245">
                  <a:moveTo>
                    <a:pt x="112649" y="48120"/>
                  </a:moveTo>
                  <a:lnTo>
                    <a:pt x="112306" y="45173"/>
                  </a:lnTo>
                  <a:lnTo>
                    <a:pt x="111620" y="44323"/>
                  </a:lnTo>
                  <a:lnTo>
                    <a:pt x="110109" y="43484"/>
                  </a:lnTo>
                  <a:lnTo>
                    <a:pt x="109423" y="43268"/>
                  </a:lnTo>
                  <a:lnTo>
                    <a:pt x="107365" y="43510"/>
                  </a:lnTo>
                  <a:lnTo>
                    <a:pt x="106349" y="44424"/>
                  </a:lnTo>
                  <a:lnTo>
                    <a:pt x="105765" y="46050"/>
                  </a:lnTo>
                  <a:lnTo>
                    <a:pt x="105676" y="46545"/>
                  </a:lnTo>
                  <a:lnTo>
                    <a:pt x="105867" y="48209"/>
                  </a:lnTo>
                  <a:lnTo>
                    <a:pt x="106578" y="49072"/>
                  </a:lnTo>
                  <a:lnTo>
                    <a:pt x="108305" y="49936"/>
                  </a:lnTo>
                  <a:lnTo>
                    <a:pt x="108877" y="50076"/>
                  </a:lnTo>
                  <a:lnTo>
                    <a:pt x="111340" y="49784"/>
                  </a:lnTo>
                  <a:lnTo>
                    <a:pt x="112649" y="48120"/>
                  </a:lnTo>
                  <a:close/>
                </a:path>
                <a:path w="258445" h="182245">
                  <a:moveTo>
                    <a:pt x="115493" y="99047"/>
                  </a:moveTo>
                  <a:lnTo>
                    <a:pt x="114642" y="100342"/>
                  </a:lnTo>
                  <a:lnTo>
                    <a:pt x="113258" y="101269"/>
                  </a:lnTo>
                  <a:lnTo>
                    <a:pt x="109397" y="101434"/>
                  </a:lnTo>
                  <a:lnTo>
                    <a:pt x="107530" y="100101"/>
                  </a:lnTo>
                  <a:lnTo>
                    <a:pt x="106756" y="98209"/>
                  </a:lnTo>
                  <a:lnTo>
                    <a:pt x="105219" y="97739"/>
                  </a:lnTo>
                  <a:lnTo>
                    <a:pt x="103936" y="96672"/>
                  </a:lnTo>
                  <a:lnTo>
                    <a:pt x="103187" y="95262"/>
                  </a:lnTo>
                  <a:lnTo>
                    <a:pt x="102463" y="96634"/>
                  </a:lnTo>
                  <a:lnTo>
                    <a:pt x="102196" y="98247"/>
                  </a:lnTo>
                  <a:lnTo>
                    <a:pt x="103035" y="101549"/>
                  </a:lnTo>
                  <a:lnTo>
                    <a:pt x="104089" y="102895"/>
                  </a:lnTo>
                  <a:lnTo>
                    <a:pt x="105460" y="103759"/>
                  </a:lnTo>
                  <a:lnTo>
                    <a:pt x="105930" y="103416"/>
                  </a:lnTo>
                  <a:lnTo>
                    <a:pt x="106438" y="103162"/>
                  </a:lnTo>
                  <a:lnTo>
                    <a:pt x="108369" y="102958"/>
                  </a:lnTo>
                  <a:lnTo>
                    <a:pt x="109562" y="103619"/>
                  </a:lnTo>
                  <a:lnTo>
                    <a:pt x="110223" y="104660"/>
                  </a:lnTo>
                  <a:lnTo>
                    <a:pt x="112801" y="104051"/>
                  </a:lnTo>
                  <a:lnTo>
                    <a:pt x="114452" y="102450"/>
                  </a:lnTo>
                  <a:lnTo>
                    <a:pt x="115341" y="100012"/>
                  </a:lnTo>
                  <a:lnTo>
                    <a:pt x="115493" y="99047"/>
                  </a:lnTo>
                  <a:close/>
                </a:path>
                <a:path w="258445" h="182245">
                  <a:moveTo>
                    <a:pt x="118262" y="21272"/>
                  </a:moveTo>
                  <a:lnTo>
                    <a:pt x="117932" y="20485"/>
                  </a:lnTo>
                  <a:lnTo>
                    <a:pt x="116624" y="19177"/>
                  </a:lnTo>
                  <a:lnTo>
                    <a:pt x="115824" y="18846"/>
                  </a:lnTo>
                  <a:lnTo>
                    <a:pt x="113969" y="18846"/>
                  </a:lnTo>
                  <a:lnTo>
                    <a:pt x="113169" y="19177"/>
                  </a:lnTo>
                  <a:lnTo>
                    <a:pt x="111848" y="20485"/>
                  </a:lnTo>
                  <a:lnTo>
                    <a:pt x="111518" y="21272"/>
                  </a:lnTo>
                  <a:lnTo>
                    <a:pt x="111518" y="23114"/>
                  </a:lnTo>
                  <a:lnTo>
                    <a:pt x="111848" y="23914"/>
                  </a:lnTo>
                  <a:lnTo>
                    <a:pt x="113169" y="25209"/>
                  </a:lnTo>
                  <a:lnTo>
                    <a:pt x="113969" y="25539"/>
                  </a:lnTo>
                  <a:lnTo>
                    <a:pt x="115824" y="25539"/>
                  </a:lnTo>
                  <a:lnTo>
                    <a:pt x="116624" y="25209"/>
                  </a:lnTo>
                  <a:lnTo>
                    <a:pt x="117932" y="23914"/>
                  </a:lnTo>
                  <a:lnTo>
                    <a:pt x="118262" y="23114"/>
                  </a:lnTo>
                  <a:lnTo>
                    <a:pt x="118262" y="21272"/>
                  </a:lnTo>
                  <a:close/>
                </a:path>
                <a:path w="258445" h="182245">
                  <a:moveTo>
                    <a:pt x="127012" y="164922"/>
                  </a:moveTo>
                  <a:lnTo>
                    <a:pt x="125260" y="157937"/>
                  </a:lnTo>
                  <a:lnTo>
                    <a:pt x="121678" y="155816"/>
                  </a:lnTo>
                  <a:lnTo>
                    <a:pt x="117652" y="156857"/>
                  </a:lnTo>
                  <a:lnTo>
                    <a:pt x="117944" y="156768"/>
                  </a:lnTo>
                  <a:lnTo>
                    <a:pt x="117335" y="156362"/>
                  </a:lnTo>
                  <a:lnTo>
                    <a:pt x="116852" y="156121"/>
                  </a:lnTo>
                  <a:lnTo>
                    <a:pt x="116319" y="155956"/>
                  </a:lnTo>
                  <a:lnTo>
                    <a:pt x="116230" y="156603"/>
                  </a:lnTo>
                  <a:lnTo>
                    <a:pt x="116039" y="157238"/>
                  </a:lnTo>
                  <a:lnTo>
                    <a:pt x="115773" y="157835"/>
                  </a:lnTo>
                  <a:lnTo>
                    <a:pt x="115328" y="158775"/>
                  </a:lnTo>
                  <a:lnTo>
                    <a:pt x="114668" y="159588"/>
                  </a:lnTo>
                  <a:lnTo>
                    <a:pt x="113855" y="160223"/>
                  </a:lnTo>
                  <a:lnTo>
                    <a:pt x="113220" y="161544"/>
                  </a:lnTo>
                  <a:lnTo>
                    <a:pt x="112991" y="163068"/>
                  </a:lnTo>
                  <a:lnTo>
                    <a:pt x="113207" y="161544"/>
                  </a:lnTo>
                  <a:lnTo>
                    <a:pt x="113842" y="160210"/>
                  </a:lnTo>
                  <a:lnTo>
                    <a:pt x="112928" y="160921"/>
                  </a:lnTo>
                  <a:lnTo>
                    <a:pt x="111836" y="161417"/>
                  </a:lnTo>
                  <a:lnTo>
                    <a:pt x="109956" y="161645"/>
                  </a:lnTo>
                  <a:lnTo>
                    <a:pt x="108712" y="161493"/>
                  </a:lnTo>
                  <a:lnTo>
                    <a:pt x="108737" y="162420"/>
                  </a:lnTo>
                  <a:lnTo>
                    <a:pt x="109880" y="165785"/>
                  </a:lnTo>
                  <a:lnTo>
                    <a:pt x="112191" y="167436"/>
                  </a:lnTo>
                  <a:lnTo>
                    <a:pt x="114846" y="167309"/>
                  </a:lnTo>
                  <a:lnTo>
                    <a:pt x="114173" y="166547"/>
                  </a:lnTo>
                  <a:lnTo>
                    <a:pt x="113639" y="165646"/>
                  </a:lnTo>
                  <a:lnTo>
                    <a:pt x="114173" y="166547"/>
                  </a:lnTo>
                  <a:lnTo>
                    <a:pt x="114846" y="167309"/>
                  </a:lnTo>
                  <a:lnTo>
                    <a:pt x="116433" y="169075"/>
                  </a:lnTo>
                  <a:lnTo>
                    <a:pt x="118897" y="169951"/>
                  </a:lnTo>
                  <a:lnTo>
                    <a:pt x="124879" y="168465"/>
                  </a:lnTo>
                  <a:lnTo>
                    <a:pt x="127012" y="164922"/>
                  </a:lnTo>
                  <a:close/>
                </a:path>
                <a:path w="258445" h="182245">
                  <a:moveTo>
                    <a:pt x="128181" y="62064"/>
                  </a:moveTo>
                  <a:lnTo>
                    <a:pt x="127520" y="56603"/>
                  </a:lnTo>
                  <a:lnTo>
                    <a:pt x="125018" y="54648"/>
                  </a:lnTo>
                  <a:lnTo>
                    <a:pt x="121348" y="55092"/>
                  </a:lnTo>
                  <a:lnTo>
                    <a:pt x="120561" y="55499"/>
                  </a:lnTo>
                  <a:lnTo>
                    <a:pt x="119913" y="55994"/>
                  </a:lnTo>
                  <a:lnTo>
                    <a:pt x="120726" y="54876"/>
                  </a:lnTo>
                  <a:lnTo>
                    <a:pt x="115646" y="48056"/>
                  </a:lnTo>
                  <a:lnTo>
                    <a:pt x="112382" y="48882"/>
                  </a:lnTo>
                  <a:lnTo>
                    <a:pt x="110959" y="50888"/>
                  </a:lnTo>
                  <a:lnTo>
                    <a:pt x="110883" y="53936"/>
                  </a:lnTo>
                  <a:lnTo>
                    <a:pt x="111671" y="57035"/>
                  </a:lnTo>
                  <a:lnTo>
                    <a:pt x="114388" y="58648"/>
                  </a:lnTo>
                  <a:lnTo>
                    <a:pt x="117703" y="57823"/>
                  </a:lnTo>
                  <a:lnTo>
                    <a:pt x="118719" y="57213"/>
                  </a:lnTo>
                  <a:lnTo>
                    <a:pt x="118097" y="58153"/>
                  </a:lnTo>
                  <a:lnTo>
                    <a:pt x="117729" y="59296"/>
                  </a:lnTo>
                  <a:lnTo>
                    <a:pt x="118211" y="63258"/>
                  </a:lnTo>
                  <a:lnTo>
                    <a:pt x="120713" y="65214"/>
                  </a:lnTo>
                  <a:lnTo>
                    <a:pt x="126212" y="64554"/>
                  </a:lnTo>
                  <a:lnTo>
                    <a:pt x="128181" y="62064"/>
                  </a:lnTo>
                  <a:close/>
                </a:path>
                <a:path w="258445" h="182245">
                  <a:moveTo>
                    <a:pt x="131343" y="3340"/>
                  </a:moveTo>
                  <a:lnTo>
                    <a:pt x="131152" y="2628"/>
                  </a:lnTo>
                  <a:lnTo>
                    <a:pt x="130289" y="850"/>
                  </a:lnTo>
                  <a:lnTo>
                    <a:pt x="128714" y="0"/>
                  </a:lnTo>
                  <a:lnTo>
                    <a:pt x="126733" y="495"/>
                  </a:lnTo>
                  <a:lnTo>
                    <a:pt x="124929" y="1638"/>
                  </a:lnTo>
                  <a:lnTo>
                    <a:pt x="124307" y="3048"/>
                  </a:lnTo>
                  <a:lnTo>
                    <a:pt x="124752" y="4813"/>
                  </a:lnTo>
                  <a:lnTo>
                    <a:pt x="125882" y="6591"/>
                  </a:lnTo>
                  <a:lnTo>
                    <a:pt x="127304" y="7251"/>
                  </a:lnTo>
                  <a:lnTo>
                    <a:pt x="130048" y="6565"/>
                  </a:lnTo>
                  <a:lnTo>
                    <a:pt x="130949" y="5537"/>
                  </a:lnTo>
                  <a:lnTo>
                    <a:pt x="131305" y="3848"/>
                  </a:lnTo>
                  <a:lnTo>
                    <a:pt x="131343" y="3340"/>
                  </a:lnTo>
                  <a:close/>
                </a:path>
                <a:path w="258445" h="182245">
                  <a:moveTo>
                    <a:pt x="132422" y="84823"/>
                  </a:moveTo>
                  <a:lnTo>
                    <a:pt x="132156" y="80911"/>
                  </a:lnTo>
                  <a:lnTo>
                    <a:pt x="131622" y="78498"/>
                  </a:lnTo>
                  <a:lnTo>
                    <a:pt x="130517" y="77012"/>
                  </a:lnTo>
                  <a:lnTo>
                    <a:pt x="129019" y="76098"/>
                  </a:lnTo>
                  <a:lnTo>
                    <a:pt x="128511" y="76885"/>
                  </a:lnTo>
                  <a:lnTo>
                    <a:pt x="127876" y="77584"/>
                  </a:lnTo>
                  <a:lnTo>
                    <a:pt x="127012" y="77978"/>
                  </a:lnTo>
                  <a:lnTo>
                    <a:pt x="127419" y="78359"/>
                  </a:lnTo>
                  <a:lnTo>
                    <a:pt x="127762" y="78816"/>
                  </a:lnTo>
                  <a:lnTo>
                    <a:pt x="128485" y="81140"/>
                  </a:lnTo>
                  <a:lnTo>
                    <a:pt x="127482" y="83019"/>
                  </a:lnTo>
                  <a:lnTo>
                    <a:pt x="124206" y="84010"/>
                  </a:lnTo>
                  <a:lnTo>
                    <a:pt x="122682" y="83350"/>
                  </a:lnTo>
                  <a:lnTo>
                    <a:pt x="121894" y="82105"/>
                  </a:lnTo>
                  <a:lnTo>
                    <a:pt x="121589" y="81622"/>
                  </a:lnTo>
                  <a:lnTo>
                    <a:pt x="121094" y="80022"/>
                  </a:lnTo>
                  <a:lnTo>
                    <a:pt x="121539" y="78663"/>
                  </a:lnTo>
                  <a:lnTo>
                    <a:pt x="122529" y="77825"/>
                  </a:lnTo>
                  <a:lnTo>
                    <a:pt x="121018" y="77025"/>
                  </a:lnTo>
                  <a:lnTo>
                    <a:pt x="119913" y="75539"/>
                  </a:lnTo>
                  <a:lnTo>
                    <a:pt x="119773" y="72466"/>
                  </a:lnTo>
                  <a:lnTo>
                    <a:pt x="120230" y="71348"/>
                  </a:lnTo>
                  <a:lnTo>
                    <a:pt x="120954" y="70446"/>
                  </a:lnTo>
                  <a:lnTo>
                    <a:pt x="120180" y="70332"/>
                  </a:lnTo>
                  <a:lnTo>
                    <a:pt x="114033" y="77292"/>
                  </a:lnTo>
                  <a:lnTo>
                    <a:pt x="114604" y="79552"/>
                  </a:lnTo>
                  <a:lnTo>
                    <a:pt x="115735" y="80886"/>
                  </a:lnTo>
                  <a:lnTo>
                    <a:pt x="117779" y="81978"/>
                  </a:lnTo>
                  <a:lnTo>
                    <a:pt x="118414" y="82219"/>
                  </a:lnTo>
                  <a:lnTo>
                    <a:pt x="119087" y="82334"/>
                  </a:lnTo>
                  <a:lnTo>
                    <a:pt x="119189" y="83210"/>
                  </a:lnTo>
                  <a:lnTo>
                    <a:pt x="119443" y="84035"/>
                  </a:lnTo>
                  <a:lnTo>
                    <a:pt x="120827" y="86550"/>
                  </a:lnTo>
                  <a:lnTo>
                    <a:pt x="122580" y="87807"/>
                  </a:lnTo>
                  <a:lnTo>
                    <a:pt x="125577" y="88214"/>
                  </a:lnTo>
                  <a:lnTo>
                    <a:pt x="129692" y="87934"/>
                  </a:lnTo>
                  <a:lnTo>
                    <a:pt x="132422" y="84823"/>
                  </a:lnTo>
                  <a:close/>
                </a:path>
                <a:path w="258445" h="182245">
                  <a:moveTo>
                    <a:pt x="132778" y="134112"/>
                  </a:moveTo>
                  <a:lnTo>
                    <a:pt x="127469" y="127571"/>
                  </a:lnTo>
                  <a:lnTo>
                    <a:pt x="127901" y="131140"/>
                  </a:lnTo>
                  <a:lnTo>
                    <a:pt x="127330" y="126974"/>
                  </a:lnTo>
                  <a:lnTo>
                    <a:pt x="126911" y="126593"/>
                  </a:lnTo>
                  <a:lnTo>
                    <a:pt x="126542" y="126136"/>
                  </a:lnTo>
                  <a:lnTo>
                    <a:pt x="126263" y="125234"/>
                  </a:lnTo>
                  <a:lnTo>
                    <a:pt x="126276" y="124587"/>
                  </a:lnTo>
                  <a:lnTo>
                    <a:pt x="125552" y="123583"/>
                  </a:lnTo>
                  <a:lnTo>
                    <a:pt x="124574" y="122809"/>
                  </a:lnTo>
                  <a:lnTo>
                    <a:pt x="123418" y="122339"/>
                  </a:lnTo>
                  <a:lnTo>
                    <a:pt x="123012" y="122948"/>
                  </a:lnTo>
                  <a:lnTo>
                    <a:pt x="122491" y="123494"/>
                  </a:lnTo>
                  <a:lnTo>
                    <a:pt x="121881" y="123913"/>
                  </a:lnTo>
                  <a:lnTo>
                    <a:pt x="122415" y="124612"/>
                  </a:lnTo>
                  <a:lnTo>
                    <a:pt x="122821" y="125412"/>
                  </a:lnTo>
                  <a:lnTo>
                    <a:pt x="123202" y="129070"/>
                  </a:lnTo>
                  <a:lnTo>
                    <a:pt x="121196" y="131521"/>
                  </a:lnTo>
                  <a:lnTo>
                    <a:pt x="117094" y="131940"/>
                  </a:lnTo>
                  <a:lnTo>
                    <a:pt x="115836" y="131521"/>
                  </a:lnTo>
                  <a:lnTo>
                    <a:pt x="114858" y="130759"/>
                  </a:lnTo>
                  <a:lnTo>
                    <a:pt x="115658" y="132740"/>
                  </a:lnTo>
                  <a:lnTo>
                    <a:pt x="117386" y="134188"/>
                  </a:lnTo>
                  <a:lnTo>
                    <a:pt x="119456" y="134670"/>
                  </a:lnTo>
                  <a:lnTo>
                    <a:pt x="120180" y="134835"/>
                  </a:lnTo>
                  <a:lnTo>
                    <a:pt x="119456" y="134670"/>
                  </a:lnTo>
                  <a:lnTo>
                    <a:pt x="119621" y="135636"/>
                  </a:lnTo>
                  <a:lnTo>
                    <a:pt x="120586" y="139026"/>
                  </a:lnTo>
                  <a:lnTo>
                    <a:pt x="119621" y="135636"/>
                  </a:lnTo>
                  <a:lnTo>
                    <a:pt x="117754" y="136893"/>
                  </a:lnTo>
                  <a:lnTo>
                    <a:pt x="116560" y="139065"/>
                  </a:lnTo>
                  <a:lnTo>
                    <a:pt x="116979" y="145059"/>
                  </a:lnTo>
                  <a:lnTo>
                    <a:pt x="120116" y="147764"/>
                  </a:lnTo>
                  <a:lnTo>
                    <a:pt x="124244" y="147434"/>
                  </a:lnTo>
                  <a:lnTo>
                    <a:pt x="125095" y="145478"/>
                  </a:lnTo>
                  <a:lnTo>
                    <a:pt x="126936" y="144018"/>
                  </a:lnTo>
                  <a:lnTo>
                    <a:pt x="129222" y="143764"/>
                  </a:lnTo>
                  <a:lnTo>
                    <a:pt x="129679" y="142798"/>
                  </a:lnTo>
                  <a:lnTo>
                    <a:pt x="129933" y="141719"/>
                  </a:lnTo>
                  <a:lnTo>
                    <a:pt x="129743" y="139674"/>
                  </a:lnTo>
                  <a:lnTo>
                    <a:pt x="129616" y="139268"/>
                  </a:lnTo>
                  <a:lnTo>
                    <a:pt x="130365" y="138760"/>
                  </a:lnTo>
                  <a:lnTo>
                    <a:pt x="131000" y="138112"/>
                  </a:lnTo>
                  <a:lnTo>
                    <a:pt x="132410" y="135928"/>
                  </a:lnTo>
                  <a:lnTo>
                    <a:pt x="132778" y="134112"/>
                  </a:lnTo>
                  <a:close/>
                </a:path>
                <a:path w="258445" h="182245">
                  <a:moveTo>
                    <a:pt x="138544" y="38290"/>
                  </a:moveTo>
                  <a:lnTo>
                    <a:pt x="138226" y="35725"/>
                  </a:lnTo>
                  <a:lnTo>
                    <a:pt x="137871" y="35128"/>
                  </a:lnTo>
                  <a:lnTo>
                    <a:pt x="136715" y="33858"/>
                  </a:lnTo>
                  <a:lnTo>
                    <a:pt x="135699" y="33388"/>
                  </a:lnTo>
                  <a:lnTo>
                    <a:pt x="132715" y="33743"/>
                  </a:lnTo>
                  <a:lnTo>
                    <a:pt x="131394" y="35407"/>
                  </a:lnTo>
                  <a:lnTo>
                    <a:pt x="131800" y="38684"/>
                  </a:lnTo>
                  <a:lnTo>
                    <a:pt x="132867" y="39763"/>
                  </a:lnTo>
                  <a:lnTo>
                    <a:pt x="134962" y="40220"/>
                  </a:lnTo>
                  <a:lnTo>
                    <a:pt x="137223" y="39954"/>
                  </a:lnTo>
                  <a:lnTo>
                    <a:pt x="138544" y="38290"/>
                  </a:lnTo>
                  <a:close/>
                </a:path>
                <a:path w="258445" h="182245">
                  <a:moveTo>
                    <a:pt x="146240" y="116560"/>
                  </a:moveTo>
                  <a:lnTo>
                    <a:pt x="145923" y="111963"/>
                  </a:lnTo>
                  <a:lnTo>
                    <a:pt x="144665" y="110096"/>
                  </a:lnTo>
                  <a:lnTo>
                    <a:pt x="142887" y="109029"/>
                  </a:lnTo>
                  <a:lnTo>
                    <a:pt x="142417" y="111442"/>
                  </a:lnTo>
                  <a:lnTo>
                    <a:pt x="143078" y="107975"/>
                  </a:lnTo>
                  <a:lnTo>
                    <a:pt x="143052" y="107086"/>
                  </a:lnTo>
                  <a:lnTo>
                    <a:pt x="142532" y="105016"/>
                  </a:lnTo>
                  <a:lnTo>
                    <a:pt x="141909" y="104000"/>
                  </a:lnTo>
                  <a:lnTo>
                    <a:pt x="141084" y="103187"/>
                  </a:lnTo>
                  <a:lnTo>
                    <a:pt x="140525" y="104673"/>
                  </a:lnTo>
                  <a:lnTo>
                    <a:pt x="139446" y="105918"/>
                  </a:lnTo>
                  <a:lnTo>
                    <a:pt x="138023" y="106654"/>
                  </a:lnTo>
                  <a:lnTo>
                    <a:pt x="137223" y="107759"/>
                  </a:lnTo>
                  <a:lnTo>
                    <a:pt x="135991" y="108534"/>
                  </a:lnTo>
                  <a:lnTo>
                    <a:pt x="132676" y="108877"/>
                  </a:lnTo>
                  <a:lnTo>
                    <a:pt x="131025" y="107988"/>
                  </a:lnTo>
                  <a:lnTo>
                    <a:pt x="130009" y="106603"/>
                  </a:lnTo>
                  <a:lnTo>
                    <a:pt x="129844" y="107492"/>
                  </a:lnTo>
                  <a:lnTo>
                    <a:pt x="129844" y="108432"/>
                  </a:lnTo>
                  <a:lnTo>
                    <a:pt x="130530" y="111125"/>
                  </a:lnTo>
                  <a:lnTo>
                    <a:pt x="131635" y="112534"/>
                  </a:lnTo>
                  <a:lnTo>
                    <a:pt x="133070" y="113398"/>
                  </a:lnTo>
                  <a:lnTo>
                    <a:pt x="132918" y="114490"/>
                  </a:lnTo>
                  <a:lnTo>
                    <a:pt x="133172" y="118262"/>
                  </a:lnTo>
                  <a:lnTo>
                    <a:pt x="135699" y="120764"/>
                  </a:lnTo>
                  <a:lnTo>
                    <a:pt x="138811" y="121094"/>
                  </a:lnTo>
                  <a:lnTo>
                    <a:pt x="139661" y="120472"/>
                  </a:lnTo>
                  <a:lnTo>
                    <a:pt x="140652" y="120053"/>
                  </a:lnTo>
                  <a:lnTo>
                    <a:pt x="142265" y="119888"/>
                  </a:lnTo>
                  <a:lnTo>
                    <a:pt x="143217" y="119976"/>
                  </a:lnTo>
                  <a:lnTo>
                    <a:pt x="145072" y="118719"/>
                  </a:lnTo>
                  <a:lnTo>
                    <a:pt x="146240" y="116560"/>
                  </a:lnTo>
                  <a:close/>
                </a:path>
                <a:path w="258445" h="182245">
                  <a:moveTo>
                    <a:pt x="147789" y="86499"/>
                  </a:moveTo>
                  <a:lnTo>
                    <a:pt x="146469" y="86296"/>
                  </a:lnTo>
                  <a:lnTo>
                    <a:pt x="145288" y="85674"/>
                  </a:lnTo>
                  <a:lnTo>
                    <a:pt x="144386" y="84747"/>
                  </a:lnTo>
                  <a:lnTo>
                    <a:pt x="142646" y="84099"/>
                  </a:lnTo>
                  <a:lnTo>
                    <a:pt x="141325" y="82562"/>
                  </a:lnTo>
                  <a:lnTo>
                    <a:pt x="140843" y="77889"/>
                  </a:lnTo>
                  <a:lnTo>
                    <a:pt x="142849" y="75438"/>
                  </a:lnTo>
                  <a:lnTo>
                    <a:pt x="145770" y="75145"/>
                  </a:lnTo>
                  <a:lnTo>
                    <a:pt x="146062" y="75209"/>
                  </a:lnTo>
                  <a:lnTo>
                    <a:pt x="146672" y="74942"/>
                  </a:lnTo>
                  <a:lnTo>
                    <a:pt x="145440" y="74472"/>
                  </a:lnTo>
                  <a:lnTo>
                    <a:pt x="144068" y="74333"/>
                  </a:lnTo>
                  <a:lnTo>
                    <a:pt x="139166" y="75552"/>
                  </a:lnTo>
                  <a:lnTo>
                    <a:pt x="137033" y="79095"/>
                  </a:lnTo>
                  <a:lnTo>
                    <a:pt x="138480" y="84848"/>
                  </a:lnTo>
                  <a:lnTo>
                    <a:pt x="140195" y="86525"/>
                  </a:lnTo>
                  <a:lnTo>
                    <a:pt x="143408" y="87553"/>
                  </a:lnTo>
                  <a:lnTo>
                    <a:pt x="144653" y="87642"/>
                  </a:lnTo>
                  <a:lnTo>
                    <a:pt x="146596" y="87160"/>
                  </a:lnTo>
                  <a:lnTo>
                    <a:pt x="147789" y="86499"/>
                  </a:lnTo>
                  <a:close/>
                </a:path>
                <a:path w="258445" h="182245">
                  <a:moveTo>
                    <a:pt x="152184" y="157861"/>
                  </a:moveTo>
                  <a:lnTo>
                    <a:pt x="150787" y="156146"/>
                  </a:lnTo>
                  <a:lnTo>
                    <a:pt x="148475" y="155295"/>
                  </a:lnTo>
                  <a:lnTo>
                    <a:pt x="143497" y="156527"/>
                  </a:lnTo>
                  <a:lnTo>
                    <a:pt x="141732" y="158953"/>
                  </a:lnTo>
                  <a:lnTo>
                    <a:pt x="141770" y="161594"/>
                  </a:lnTo>
                  <a:lnTo>
                    <a:pt x="142938" y="162610"/>
                  </a:lnTo>
                  <a:lnTo>
                    <a:pt x="143764" y="164033"/>
                  </a:lnTo>
                  <a:lnTo>
                    <a:pt x="143967" y="166052"/>
                  </a:lnTo>
                  <a:lnTo>
                    <a:pt x="145351" y="167144"/>
                  </a:lnTo>
                  <a:lnTo>
                    <a:pt x="147205" y="167627"/>
                  </a:lnTo>
                  <a:lnTo>
                    <a:pt x="150037" y="166928"/>
                  </a:lnTo>
                  <a:lnTo>
                    <a:pt x="150863" y="166433"/>
                  </a:lnTo>
                  <a:lnTo>
                    <a:pt x="151561" y="165798"/>
                  </a:lnTo>
                  <a:lnTo>
                    <a:pt x="151066" y="164998"/>
                  </a:lnTo>
                  <a:lnTo>
                    <a:pt x="150710" y="164071"/>
                  </a:lnTo>
                  <a:lnTo>
                    <a:pt x="150495" y="161963"/>
                  </a:lnTo>
                  <a:lnTo>
                    <a:pt x="150698" y="160921"/>
                  </a:lnTo>
                  <a:lnTo>
                    <a:pt x="151079" y="159969"/>
                  </a:lnTo>
                  <a:lnTo>
                    <a:pt x="151168" y="159143"/>
                  </a:lnTo>
                  <a:lnTo>
                    <a:pt x="151574" y="158407"/>
                  </a:lnTo>
                  <a:lnTo>
                    <a:pt x="152184" y="157861"/>
                  </a:lnTo>
                  <a:close/>
                </a:path>
                <a:path w="258445" h="182245">
                  <a:moveTo>
                    <a:pt x="152539" y="56819"/>
                  </a:moveTo>
                  <a:lnTo>
                    <a:pt x="152336" y="55130"/>
                  </a:lnTo>
                  <a:lnTo>
                    <a:pt x="151688" y="54063"/>
                  </a:lnTo>
                  <a:lnTo>
                    <a:pt x="150787" y="53289"/>
                  </a:lnTo>
                  <a:lnTo>
                    <a:pt x="150787" y="53035"/>
                  </a:lnTo>
                  <a:lnTo>
                    <a:pt x="150101" y="50368"/>
                  </a:lnTo>
                  <a:lnTo>
                    <a:pt x="147383" y="48742"/>
                  </a:lnTo>
                  <a:lnTo>
                    <a:pt x="144157" y="49555"/>
                  </a:lnTo>
                  <a:lnTo>
                    <a:pt x="144157" y="52374"/>
                  </a:lnTo>
                  <a:lnTo>
                    <a:pt x="142189" y="54851"/>
                  </a:lnTo>
                  <a:lnTo>
                    <a:pt x="144145" y="52374"/>
                  </a:lnTo>
                  <a:lnTo>
                    <a:pt x="144157" y="49555"/>
                  </a:lnTo>
                  <a:lnTo>
                    <a:pt x="141998" y="50088"/>
                  </a:lnTo>
                  <a:lnTo>
                    <a:pt x="140373" y="52793"/>
                  </a:lnTo>
                  <a:lnTo>
                    <a:pt x="141287" y="56464"/>
                  </a:lnTo>
                  <a:lnTo>
                    <a:pt x="141897" y="57251"/>
                  </a:lnTo>
                  <a:lnTo>
                    <a:pt x="142621" y="57899"/>
                  </a:lnTo>
                  <a:lnTo>
                    <a:pt x="143002" y="59905"/>
                  </a:lnTo>
                  <a:lnTo>
                    <a:pt x="144538" y="61404"/>
                  </a:lnTo>
                  <a:lnTo>
                    <a:pt x="146481" y="61810"/>
                  </a:lnTo>
                  <a:lnTo>
                    <a:pt x="146786" y="59436"/>
                  </a:lnTo>
                  <a:lnTo>
                    <a:pt x="148678" y="57531"/>
                  </a:lnTo>
                  <a:lnTo>
                    <a:pt x="151587" y="57416"/>
                  </a:lnTo>
                  <a:lnTo>
                    <a:pt x="152387" y="57619"/>
                  </a:lnTo>
                  <a:lnTo>
                    <a:pt x="152539" y="56819"/>
                  </a:lnTo>
                  <a:close/>
                </a:path>
                <a:path w="258445" h="182245">
                  <a:moveTo>
                    <a:pt x="158254" y="93903"/>
                  </a:moveTo>
                  <a:lnTo>
                    <a:pt x="157759" y="93192"/>
                  </a:lnTo>
                  <a:lnTo>
                    <a:pt x="157251" y="91567"/>
                  </a:lnTo>
                  <a:lnTo>
                    <a:pt x="157403" y="90360"/>
                  </a:lnTo>
                  <a:lnTo>
                    <a:pt x="157886" y="89293"/>
                  </a:lnTo>
                  <a:lnTo>
                    <a:pt x="156616" y="87439"/>
                  </a:lnTo>
                  <a:lnTo>
                    <a:pt x="154432" y="86271"/>
                  </a:lnTo>
                  <a:lnTo>
                    <a:pt x="150710" y="86512"/>
                  </a:lnTo>
                  <a:lnTo>
                    <a:pt x="149542" y="86982"/>
                  </a:lnTo>
                  <a:lnTo>
                    <a:pt x="147243" y="88658"/>
                  </a:lnTo>
                  <a:lnTo>
                    <a:pt x="146304" y="90119"/>
                  </a:lnTo>
                  <a:lnTo>
                    <a:pt x="145859" y="92824"/>
                  </a:lnTo>
                  <a:lnTo>
                    <a:pt x="146100" y="96304"/>
                  </a:lnTo>
                  <a:lnTo>
                    <a:pt x="148234" y="98628"/>
                  </a:lnTo>
                  <a:lnTo>
                    <a:pt x="150977" y="99250"/>
                  </a:lnTo>
                  <a:lnTo>
                    <a:pt x="151218" y="96431"/>
                  </a:lnTo>
                  <a:lnTo>
                    <a:pt x="153454" y="94081"/>
                  </a:lnTo>
                  <a:lnTo>
                    <a:pt x="157035" y="93713"/>
                  </a:lnTo>
                  <a:lnTo>
                    <a:pt x="158254" y="93903"/>
                  </a:lnTo>
                  <a:close/>
                </a:path>
                <a:path w="258445" h="182245">
                  <a:moveTo>
                    <a:pt x="159423" y="140119"/>
                  </a:moveTo>
                  <a:lnTo>
                    <a:pt x="158457" y="136321"/>
                  </a:lnTo>
                  <a:lnTo>
                    <a:pt x="157162" y="134848"/>
                  </a:lnTo>
                  <a:lnTo>
                    <a:pt x="154330" y="133426"/>
                  </a:lnTo>
                  <a:lnTo>
                    <a:pt x="152946" y="133197"/>
                  </a:lnTo>
                  <a:lnTo>
                    <a:pt x="151549" y="133413"/>
                  </a:lnTo>
                  <a:lnTo>
                    <a:pt x="152387" y="134137"/>
                  </a:lnTo>
                  <a:lnTo>
                    <a:pt x="150774" y="132803"/>
                  </a:lnTo>
                  <a:lnTo>
                    <a:pt x="150342" y="132575"/>
                  </a:lnTo>
                  <a:lnTo>
                    <a:pt x="149491" y="135039"/>
                  </a:lnTo>
                  <a:lnTo>
                    <a:pt x="147205" y="136867"/>
                  </a:lnTo>
                  <a:lnTo>
                    <a:pt x="143217" y="137033"/>
                  </a:lnTo>
                  <a:lnTo>
                    <a:pt x="142087" y="136728"/>
                  </a:lnTo>
                  <a:lnTo>
                    <a:pt x="141084" y="136207"/>
                  </a:lnTo>
                  <a:lnTo>
                    <a:pt x="140804" y="136994"/>
                  </a:lnTo>
                  <a:lnTo>
                    <a:pt x="140690" y="137845"/>
                  </a:lnTo>
                  <a:lnTo>
                    <a:pt x="140741" y="138734"/>
                  </a:lnTo>
                  <a:lnTo>
                    <a:pt x="141236" y="138315"/>
                  </a:lnTo>
                  <a:lnTo>
                    <a:pt x="141808" y="137998"/>
                  </a:lnTo>
                  <a:lnTo>
                    <a:pt x="145110" y="136994"/>
                  </a:lnTo>
                  <a:lnTo>
                    <a:pt x="147929" y="138468"/>
                  </a:lnTo>
                  <a:lnTo>
                    <a:pt x="149123" y="142354"/>
                  </a:lnTo>
                  <a:lnTo>
                    <a:pt x="148958" y="143637"/>
                  </a:lnTo>
                  <a:lnTo>
                    <a:pt x="148424" y="144729"/>
                  </a:lnTo>
                  <a:lnTo>
                    <a:pt x="151828" y="144132"/>
                  </a:lnTo>
                  <a:lnTo>
                    <a:pt x="154203" y="141020"/>
                  </a:lnTo>
                  <a:lnTo>
                    <a:pt x="151828" y="144132"/>
                  </a:lnTo>
                  <a:lnTo>
                    <a:pt x="148386" y="144830"/>
                  </a:lnTo>
                  <a:lnTo>
                    <a:pt x="149948" y="146113"/>
                  </a:lnTo>
                  <a:lnTo>
                    <a:pt x="152057" y="146672"/>
                  </a:lnTo>
                  <a:lnTo>
                    <a:pt x="155790" y="145745"/>
                  </a:lnTo>
                  <a:lnTo>
                    <a:pt x="157099" y="144754"/>
                  </a:lnTo>
                  <a:lnTo>
                    <a:pt x="159004" y="141998"/>
                  </a:lnTo>
                  <a:lnTo>
                    <a:pt x="159423" y="140119"/>
                  </a:lnTo>
                  <a:close/>
                </a:path>
                <a:path w="258445" h="182245">
                  <a:moveTo>
                    <a:pt x="168414" y="17830"/>
                  </a:moveTo>
                  <a:lnTo>
                    <a:pt x="168084" y="17043"/>
                  </a:lnTo>
                  <a:lnTo>
                    <a:pt x="166763" y="15735"/>
                  </a:lnTo>
                  <a:lnTo>
                    <a:pt x="165963" y="15405"/>
                  </a:lnTo>
                  <a:lnTo>
                    <a:pt x="164109" y="15405"/>
                  </a:lnTo>
                  <a:lnTo>
                    <a:pt x="163309" y="15735"/>
                  </a:lnTo>
                  <a:lnTo>
                    <a:pt x="162001" y="17043"/>
                  </a:lnTo>
                  <a:lnTo>
                    <a:pt x="161671" y="17830"/>
                  </a:lnTo>
                  <a:lnTo>
                    <a:pt x="161671" y="19685"/>
                  </a:lnTo>
                  <a:lnTo>
                    <a:pt x="162001" y="20472"/>
                  </a:lnTo>
                  <a:lnTo>
                    <a:pt x="163309" y="21780"/>
                  </a:lnTo>
                  <a:lnTo>
                    <a:pt x="164109" y="22098"/>
                  </a:lnTo>
                  <a:lnTo>
                    <a:pt x="165963" y="22098"/>
                  </a:lnTo>
                  <a:lnTo>
                    <a:pt x="166763" y="21780"/>
                  </a:lnTo>
                  <a:lnTo>
                    <a:pt x="168084" y="20472"/>
                  </a:lnTo>
                  <a:lnTo>
                    <a:pt x="168414" y="19685"/>
                  </a:lnTo>
                  <a:lnTo>
                    <a:pt x="168414" y="17830"/>
                  </a:lnTo>
                  <a:close/>
                </a:path>
                <a:path w="258445" h="182245">
                  <a:moveTo>
                    <a:pt x="170522" y="110617"/>
                  </a:moveTo>
                  <a:lnTo>
                    <a:pt x="169722" y="107480"/>
                  </a:lnTo>
                  <a:lnTo>
                    <a:pt x="168414" y="105994"/>
                  </a:lnTo>
                  <a:lnTo>
                    <a:pt x="166738" y="105181"/>
                  </a:lnTo>
                  <a:lnTo>
                    <a:pt x="166535" y="106502"/>
                  </a:lnTo>
                  <a:lnTo>
                    <a:pt x="165938" y="107696"/>
                  </a:lnTo>
                  <a:lnTo>
                    <a:pt x="165049" y="108635"/>
                  </a:lnTo>
                  <a:lnTo>
                    <a:pt x="166382" y="109664"/>
                  </a:lnTo>
                  <a:lnTo>
                    <a:pt x="167322" y="111201"/>
                  </a:lnTo>
                  <a:lnTo>
                    <a:pt x="167703" y="114350"/>
                  </a:lnTo>
                  <a:lnTo>
                    <a:pt x="167424" y="115658"/>
                  </a:lnTo>
                  <a:lnTo>
                    <a:pt x="166839" y="116776"/>
                  </a:lnTo>
                  <a:lnTo>
                    <a:pt x="168427" y="115976"/>
                  </a:lnTo>
                  <a:lnTo>
                    <a:pt x="169570" y="114566"/>
                  </a:lnTo>
                  <a:lnTo>
                    <a:pt x="170446" y="111823"/>
                  </a:lnTo>
                  <a:lnTo>
                    <a:pt x="170522" y="110617"/>
                  </a:lnTo>
                  <a:close/>
                </a:path>
                <a:path w="258445" h="182245">
                  <a:moveTo>
                    <a:pt x="170916" y="81127"/>
                  </a:moveTo>
                  <a:lnTo>
                    <a:pt x="169202" y="81597"/>
                  </a:lnTo>
                  <a:lnTo>
                    <a:pt x="167843" y="82715"/>
                  </a:lnTo>
                  <a:lnTo>
                    <a:pt x="167017" y="84137"/>
                  </a:lnTo>
                  <a:lnTo>
                    <a:pt x="167843" y="83108"/>
                  </a:lnTo>
                  <a:lnTo>
                    <a:pt x="168998" y="82321"/>
                  </a:lnTo>
                  <a:lnTo>
                    <a:pt x="170319" y="81940"/>
                  </a:lnTo>
                  <a:lnTo>
                    <a:pt x="170916" y="81127"/>
                  </a:lnTo>
                  <a:close/>
                </a:path>
                <a:path w="258445" h="182245">
                  <a:moveTo>
                    <a:pt x="172821" y="57708"/>
                  </a:moveTo>
                  <a:lnTo>
                    <a:pt x="171665" y="56057"/>
                  </a:lnTo>
                  <a:lnTo>
                    <a:pt x="169595" y="55168"/>
                  </a:lnTo>
                  <a:lnTo>
                    <a:pt x="164807" y="56362"/>
                  </a:lnTo>
                  <a:lnTo>
                    <a:pt x="163169" y="59067"/>
                  </a:lnTo>
                  <a:lnTo>
                    <a:pt x="164211" y="63195"/>
                  </a:lnTo>
                  <a:lnTo>
                    <a:pt x="165214" y="64287"/>
                  </a:lnTo>
                  <a:lnTo>
                    <a:pt x="166471" y="64922"/>
                  </a:lnTo>
                  <a:lnTo>
                    <a:pt x="166192" y="64516"/>
                  </a:lnTo>
                  <a:lnTo>
                    <a:pt x="165569" y="62509"/>
                  </a:lnTo>
                  <a:lnTo>
                    <a:pt x="166573" y="60629"/>
                  </a:lnTo>
                  <a:lnTo>
                    <a:pt x="169405" y="59766"/>
                  </a:lnTo>
                  <a:lnTo>
                    <a:pt x="170472" y="60032"/>
                  </a:lnTo>
                  <a:lnTo>
                    <a:pt x="171297" y="60629"/>
                  </a:lnTo>
                  <a:lnTo>
                    <a:pt x="171475" y="59486"/>
                  </a:lnTo>
                  <a:lnTo>
                    <a:pt x="171996" y="58470"/>
                  </a:lnTo>
                  <a:lnTo>
                    <a:pt x="172821" y="57708"/>
                  </a:lnTo>
                  <a:close/>
                </a:path>
                <a:path w="258445" h="182245">
                  <a:moveTo>
                    <a:pt x="176911" y="162687"/>
                  </a:moveTo>
                  <a:lnTo>
                    <a:pt x="176047" y="159270"/>
                  </a:lnTo>
                  <a:lnTo>
                    <a:pt x="173316" y="157657"/>
                  </a:lnTo>
                  <a:lnTo>
                    <a:pt x="168452" y="158864"/>
                  </a:lnTo>
                  <a:lnTo>
                    <a:pt x="167043" y="160743"/>
                  </a:lnTo>
                  <a:lnTo>
                    <a:pt x="166916" y="162852"/>
                  </a:lnTo>
                  <a:lnTo>
                    <a:pt x="168897" y="163423"/>
                  </a:lnTo>
                  <a:lnTo>
                    <a:pt x="170472" y="165036"/>
                  </a:lnTo>
                  <a:lnTo>
                    <a:pt x="170967" y="167119"/>
                  </a:lnTo>
                  <a:lnTo>
                    <a:pt x="172923" y="166179"/>
                  </a:lnTo>
                  <a:lnTo>
                    <a:pt x="176733" y="164122"/>
                  </a:lnTo>
                  <a:lnTo>
                    <a:pt x="176885" y="163423"/>
                  </a:lnTo>
                  <a:lnTo>
                    <a:pt x="176911" y="162687"/>
                  </a:lnTo>
                  <a:close/>
                </a:path>
                <a:path w="258445" h="182245">
                  <a:moveTo>
                    <a:pt x="178650" y="90106"/>
                  </a:moveTo>
                  <a:lnTo>
                    <a:pt x="178384" y="90258"/>
                  </a:lnTo>
                  <a:lnTo>
                    <a:pt x="178155" y="90893"/>
                  </a:lnTo>
                  <a:lnTo>
                    <a:pt x="178003" y="91198"/>
                  </a:lnTo>
                  <a:lnTo>
                    <a:pt x="178257" y="90855"/>
                  </a:lnTo>
                  <a:lnTo>
                    <a:pt x="178473" y="90487"/>
                  </a:lnTo>
                  <a:lnTo>
                    <a:pt x="178650" y="90106"/>
                  </a:lnTo>
                  <a:close/>
                </a:path>
                <a:path w="258445" h="182245">
                  <a:moveTo>
                    <a:pt x="182372" y="64084"/>
                  </a:moveTo>
                  <a:lnTo>
                    <a:pt x="182168" y="61239"/>
                  </a:lnTo>
                  <a:lnTo>
                    <a:pt x="181914" y="59182"/>
                  </a:lnTo>
                  <a:lnTo>
                    <a:pt x="180416" y="57569"/>
                  </a:lnTo>
                  <a:lnTo>
                    <a:pt x="178511" y="57048"/>
                  </a:lnTo>
                  <a:lnTo>
                    <a:pt x="180009" y="57848"/>
                  </a:lnTo>
                  <a:lnTo>
                    <a:pt x="181102" y="59334"/>
                  </a:lnTo>
                  <a:lnTo>
                    <a:pt x="181305" y="63779"/>
                  </a:lnTo>
                  <a:lnTo>
                    <a:pt x="179311" y="65976"/>
                  </a:lnTo>
                  <a:lnTo>
                    <a:pt x="176707" y="66255"/>
                  </a:lnTo>
                  <a:lnTo>
                    <a:pt x="176847" y="66713"/>
                  </a:lnTo>
                  <a:lnTo>
                    <a:pt x="177457" y="66827"/>
                  </a:lnTo>
                  <a:lnTo>
                    <a:pt x="180467" y="66471"/>
                  </a:lnTo>
                  <a:lnTo>
                    <a:pt x="182372" y="64084"/>
                  </a:lnTo>
                  <a:close/>
                </a:path>
                <a:path w="258445" h="182245">
                  <a:moveTo>
                    <a:pt x="189992" y="130505"/>
                  </a:moveTo>
                  <a:lnTo>
                    <a:pt x="189318" y="127825"/>
                  </a:lnTo>
                  <a:lnTo>
                    <a:pt x="186601" y="126212"/>
                  </a:lnTo>
                  <a:lnTo>
                    <a:pt x="182791" y="127152"/>
                  </a:lnTo>
                  <a:lnTo>
                    <a:pt x="181927" y="127838"/>
                  </a:lnTo>
                  <a:lnTo>
                    <a:pt x="180530" y="129578"/>
                  </a:lnTo>
                  <a:lnTo>
                    <a:pt x="180162" y="130695"/>
                  </a:lnTo>
                  <a:lnTo>
                    <a:pt x="180225" y="132245"/>
                  </a:lnTo>
                  <a:lnTo>
                    <a:pt x="180174" y="132588"/>
                  </a:lnTo>
                  <a:lnTo>
                    <a:pt x="180898" y="135458"/>
                  </a:lnTo>
                  <a:lnTo>
                    <a:pt x="183400" y="136982"/>
                  </a:lnTo>
                  <a:lnTo>
                    <a:pt x="185953" y="136563"/>
                  </a:lnTo>
                  <a:lnTo>
                    <a:pt x="185762" y="133921"/>
                  </a:lnTo>
                  <a:lnTo>
                    <a:pt x="187388" y="131406"/>
                  </a:lnTo>
                  <a:lnTo>
                    <a:pt x="189992" y="130505"/>
                  </a:lnTo>
                  <a:close/>
                </a:path>
                <a:path w="258445" h="182245">
                  <a:moveTo>
                    <a:pt x="194360" y="101981"/>
                  </a:moveTo>
                  <a:lnTo>
                    <a:pt x="193675" y="101092"/>
                  </a:lnTo>
                  <a:lnTo>
                    <a:pt x="193179" y="100025"/>
                  </a:lnTo>
                  <a:lnTo>
                    <a:pt x="193027" y="98132"/>
                  </a:lnTo>
                  <a:lnTo>
                    <a:pt x="192824" y="97815"/>
                  </a:lnTo>
                  <a:lnTo>
                    <a:pt x="191617" y="96659"/>
                  </a:lnTo>
                  <a:lnTo>
                    <a:pt x="189915" y="96062"/>
                  </a:lnTo>
                  <a:lnTo>
                    <a:pt x="185572" y="97142"/>
                  </a:lnTo>
                  <a:lnTo>
                    <a:pt x="183997" y="99707"/>
                  </a:lnTo>
                  <a:lnTo>
                    <a:pt x="184518" y="102298"/>
                  </a:lnTo>
                  <a:lnTo>
                    <a:pt x="186690" y="102717"/>
                  </a:lnTo>
                  <a:lnTo>
                    <a:pt x="188506" y="104190"/>
                  </a:lnTo>
                  <a:lnTo>
                    <a:pt x="189344" y="106222"/>
                  </a:lnTo>
                  <a:lnTo>
                    <a:pt x="190195" y="106273"/>
                  </a:lnTo>
                  <a:lnTo>
                    <a:pt x="191592" y="105930"/>
                  </a:lnTo>
                  <a:lnTo>
                    <a:pt x="192354" y="105359"/>
                  </a:lnTo>
                  <a:lnTo>
                    <a:pt x="193700" y="103924"/>
                  </a:lnTo>
                  <a:lnTo>
                    <a:pt x="194221" y="103022"/>
                  </a:lnTo>
                  <a:lnTo>
                    <a:pt x="194360" y="101981"/>
                  </a:lnTo>
                  <a:close/>
                </a:path>
                <a:path w="258445" h="182245">
                  <a:moveTo>
                    <a:pt x="195935" y="74853"/>
                  </a:moveTo>
                  <a:lnTo>
                    <a:pt x="194906" y="74053"/>
                  </a:lnTo>
                  <a:lnTo>
                    <a:pt x="194195" y="72885"/>
                  </a:lnTo>
                  <a:lnTo>
                    <a:pt x="193929" y="70739"/>
                  </a:lnTo>
                  <a:lnTo>
                    <a:pt x="194056" y="70002"/>
                  </a:lnTo>
                  <a:lnTo>
                    <a:pt x="194297" y="69303"/>
                  </a:lnTo>
                  <a:lnTo>
                    <a:pt x="193027" y="68630"/>
                  </a:lnTo>
                  <a:lnTo>
                    <a:pt x="192087" y="67462"/>
                  </a:lnTo>
                  <a:lnTo>
                    <a:pt x="191782" y="65989"/>
                  </a:lnTo>
                  <a:lnTo>
                    <a:pt x="189966" y="66827"/>
                  </a:lnTo>
                  <a:lnTo>
                    <a:pt x="188874" y="68605"/>
                  </a:lnTo>
                  <a:lnTo>
                    <a:pt x="188937" y="70573"/>
                  </a:lnTo>
                  <a:lnTo>
                    <a:pt x="189433" y="71107"/>
                  </a:lnTo>
                  <a:lnTo>
                    <a:pt x="189839" y="71729"/>
                  </a:lnTo>
                  <a:lnTo>
                    <a:pt x="190195" y="72885"/>
                  </a:lnTo>
                  <a:lnTo>
                    <a:pt x="190195" y="73723"/>
                  </a:lnTo>
                  <a:lnTo>
                    <a:pt x="191401" y="75044"/>
                  </a:lnTo>
                  <a:lnTo>
                    <a:pt x="193230" y="75717"/>
                  </a:lnTo>
                  <a:lnTo>
                    <a:pt x="195402" y="75171"/>
                  </a:lnTo>
                  <a:lnTo>
                    <a:pt x="195935" y="74853"/>
                  </a:lnTo>
                  <a:close/>
                </a:path>
                <a:path w="258445" h="182245">
                  <a:moveTo>
                    <a:pt x="197396" y="50165"/>
                  </a:moveTo>
                  <a:lnTo>
                    <a:pt x="196583" y="46926"/>
                  </a:lnTo>
                  <a:lnTo>
                    <a:pt x="195313" y="45974"/>
                  </a:lnTo>
                  <a:lnTo>
                    <a:pt x="193890" y="45885"/>
                  </a:lnTo>
                  <a:lnTo>
                    <a:pt x="194983" y="46164"/>
                  </a:lnTo>
                  <a:lnTo>
                    <a:pt x="195935" y="46939"/>
                  </a:lnTo>
                  <a:lnTo>
                    <a:pt x="196837" y="49860"/>
                  </a:lnTo>
                  <a:lnTo>
                    <a:pt x="195846" y="51739"/>
                  </a:lnTo>
                  <a:lnTo>
                    <a:pt x="193662" y="52400"/>
                  </a:lnTo>
                  <a:lnTo>
                    <a:pt x="192874" y="52387"/>
                  </a:lnTo>
                  <a:lnTo>
                    <a:pt x="193941" y="52565"/>
                  </a:lnTo>
                  <a:lnTo>
                    <a:pt x="196303" y="51981"/>
                  </a:lnTo>
                  <a:lnTo>
                    <a:pt x="197396" y="50165"/>
                  </a:lnTo>
                  <a:close/>
                </a:path>
                <a:path w="258445" h="182245">
                  <a:moveTo>
                    <a:pt x="203530" y="118554"/>
                  </a:moveTo>
                  <a:lnTo>
                    <a:pt x="202730" y="118440"/>
                  </a:lnTo>
                  <a:lnTo>
                    <a:pt x="201942" y="118186"/>
                  </a:lnTo>
                  <a:lnTo>
                    <a:pt x="201244" y="117779"/>
                  </a:lnTo>
                  <a:lnTo>
                    <a:pt x="201053" y="118364"/>
                  </a:lnTo>
                  <a:lnTo>
                    <a:pt x="200964" y="118973"/>
                  </a:lnTo>
                  <a:lnTo>
                    <a:pt x="201333" y="120446"/>
                  </a:lnTo>
                  <a:lnTo>
                    <a:pt x="201866" y="121119"/>
                  </a:lnTo>
                  <a:lnTo>
                    <a:pt x="202539" y="121564"/>
                  </a:lnTo>
                  <a:lnTo>
                    <a:pt x="202615" y="120472"/>
                  </a:lnTo>
                  <a:lnTo>
                    <a:pt x="202971" y="119456"/>
                  </a:lnTo>
                  <a:lnTo>
                    <a:pt x="203530" y="118554"/>
                  </a:lnTo>
                  <a:close/>
                </a:path>
                <a:path w="258445" h="182245">
                  <a:moveTo>
                    <a:pt x="204025" y="28092"/>
                  </a:moveTo>
                  <a:lnTo>
                    <a:pt x="203695" y="27292"/>
                  </a:lnTo>
                  <a:lnTo>
                    <a:pt x="202374" y="25996"/>
                  </a:lnTo>
                  <a:lnTo>
                    <a:pt x="201587" y="25666"/>
                  </a:lnTo>
                  <a:lnTo>
                    <a:pt x="199720" y="25666"/>
                  </a:lnTo>
                  <a:lnTo>
                    <a:pt x="198920" y="25996"/>
                  </a:lnTo>
                  <a:lnTo>
                    <a:pt x="197612" y="27292"/>
                  </a:lnTo>
                  <a:lnTo>
                    <a:pt x="197281" y="28092"/>
                  </a:lnTo>
                  <a:lnTo>
                    <a:pt x="197281" y="29933"/>
                  </a:lnTo>
                  <a:lnTo>
                    <a:pt x="197612" y="30721"/>
                  </a:lnTo>
                  <a:lnTo>
                    <a:pt x="198920" y="32029"/>
                  </a:lnTo>
                  <a:lnTo>
                    <a:pt x="199720" y="32359"/>
                  </a:lnTo>
                  <a:lnTo>
                    <a:pt x="201587" y="32359"/>
                  </a:lnTo>
                  <a:lnTo>
                    <a:pt x="202374" y="32029"/>
                  </a:lnTo>
                  <a:lnTo>
                    <a:pt x="203695" y="30721"/>
                  </a:lnTo>
                  <a:lnTo>
                    <a:pt x="204025" y="29933"/>
                  </a:lnTo>
                  <a:lnTo>
                    <a:pt x="204025" y="28092"/>
                  </a:lnTo>
                  <a:close/>
                </a:path>
                <a:path w="258445" h="182245">
                  <a:moveTo>
                    <a:pt x="220726" y="67335"/>
                  </a:moveTo>
                  <a:lnTo>
                    <a:pt x="219824" y="63754"/>
                  </a:lnTo>
                  <a:lnTo>
                    <a:pt x="217982" y="62661"/>
                  </a:lnTo>
                  <a:lnTo>
                    <a:pt x="214972" y="63423"/>
                  </a:lnTo>
                  <a:lnTo>
                    <a:pt x="214134" y="64338"/>
                  </a:lnTo>
                  <a:lnTo>
                    <a:pt x="213817" y="65443"/>
                  </a:lnTo>
                  <a:lnTo>
                    <a:pt x="213995" y="66141"/>
                  </a:lnTo>
                  <a:lnTo>
                    <a:pt x="214007" y="66840"/>
                  </a:lnTo>
                  <a:lnTo>
                    <a:pt x="213893" y="67525"/>
                  </a:lnTo>
                  <a:lnTo>
                    <a:pt x="214490" y="69088"/>
                  </a:lnTo>
                  <a:lnTo>
                    <a:pt x="216141" y="70027"/>
                  </a:lnTo>
                  <a:lnTo>
                    <a:pt x="219633" y="69151"/>
                  </a:lnTo>
                  <a:lnTo>
                    <a:pt x="220726" y="67335"/>
                  </a:lnTo>
                  <a:close/>
                </a:path>
                <a:path w="258445" h="182245">
                  <a:moveTo>
                    <a:pt x="228587" y="43091"/>
                  </a:moveTo>
                  <a:lnTo>
                    <a:pt x="228257" y="42303"/>
                  </a:lnTo>
                  <a:lnTo>
                    <a:pt x="226949" y="40995"/>
                  </a:lnTo>
                  <a:lnTo>
                    <a:pt x="226148" y="40678"/>
                  </a:lnTo>
                  <a:lnTo>
                    <a:pt x="224294" y="40678"/>
                  </a:lnTo>
                  <a:lnTo>
                    <a:pt x="223494" y="40995"/>
                  </a:lnTo>
                  <a:lnTo>
                    <a:pt x="222173" y="42303"/>
                  </a:lnTo>
                  <a:lnTo>
                    <a:pt x="221843" y="43091"/>
                  </a:lnTo>
                  <a:lnTo>
                    <a:pt x="221843" y="44945"/>
                  </a:lnTo>
                  <a:lnTo>
                    <a:pt x="222173" y="45732"/>
                  </a:lnTo>
                  <a:lnTo>
                    <a:pt x="223494" y="47040"/>
                  </a:lnTo>
                  <a:lnTo>
                    <a:pt x="224294" y="47358"/>
                  </a:lnTo>
                  <a:lnTo>
                    <a:pt x="226148" y="47358"/>
                  </a:lnTo>
                  <a:lnTo>
                    <a:pt x="226949" y="47040"/>
                  </a:lnTo>
                  <a:lnTo>
                    <a:pt x="228257" y="45732"/>
                  </a:lnTo>
                  <a:lnTo>
                    <a:pt x="228587" y="44945"/>
                  </a:lnTo>
                  <a:lnTo>
                    <a:pt x="228587" y="43091"/>
                  </a:lnTo>
                  <a:close/>
                </a:path>
                <a:path w="258445" h="182245">
                  <a:moveTo>
                    <a:pt x="228701" y="63677"/>
                  </a:moveTo>
                  <a:lnTo>
                    <a:pt x="228333" y="60579"/>
                  </a:lnTo>
                  <a:lnTo>
                    <a:pt x="226733" y="59321"/>
                  </a:lnTo>
                  <a:lnTo>
                    <a:pt x="224942" y="59461"/>
                  </a:lnTo>
                  <a:lnTo>
                    <a:pt x="225221" y="61163"/>
                  </a:lnTo>
                  <a:lnTo>
                    <a:pt x="224180" y="62826"/>
                  </a:lnTo>
                  <a:lnTo>
                    <a:pt x="222262" y="63296"/>
                  </a:lnTo>
                  <a:lnTo>
                    <a:pt x="221881" y="63284"/>
                  </a:lnTo>
                  <a:lnTo>
                    <a:pt x="222084" y="64541"/>
                  </a:lnTo>
                  <a:lnTo>
                    <a:pt x="222961" y="65506"/>
                  </a:lnTo>
                  <a:lnTo>
                    <a:pt x="224104" y="65900"/>
                  </a:lnTo>
                  <a:lnTo>
                    <a:pt x="225120" y="65468"/>
                  </a:lnTo>
                  <a:lnTo>
                    <a:pt x="226161" y="65366"/>
                  </a:lnTo>
                  <a:lnTo>
                    <a:pt x="227037" y="65544"/>
                  </a:lnTo>
                  <a:lnTo>
                    <a:pt x="228066" y="64871"/>
                  </a:lnTo>
                  <a:lnTo>
                    <a:pt x="228701" y="63677"/>
                  </a:lnTo>
                  <a:close/>
                </a:path>
                <a:path w="258445" h="182245">
                  <a:moveTo>
                    <a:pt x="230555" y="134632"/>
                  </a:moveTo>
                  <a:lnTo>
                    <a:pt x="230365" y="132816"/>
                  </a:lnTo>
                  <a:lnTo>
                    <a:pt x="229958" y="132245"/>
                  </a:lnTo>
                  <a:lnTo>
                    <a:pt x="229628" y="131610"/>
                  </a:lnTo>
                  <a:lnTo>
                    <a:pt x="229412" y="130911"/>
                  </a:lnTo>
                  <a:lnTo>
                    <a:pt x="228701" y="130162"/>
                  </a:lnTo>
                  <a:lnTo>
                    <a:pt x="227711" y="129717"/>
                  </a:lnTo>
                  <a:lnTo>
                    <a:pt x="224764" y="130073"/>
                  </a:lnTo>
                  <a:lnTo>
                    <a:pt x="223443" y="131737"/>
                  </a:lnTo>
                  <a:lnTo>
                    <a:pt x="223888" y="135407"/>
                  </a:lnTo>
                  <a:lnTo>
                    <a:pt x="225564" y="136715"/>
                  </a:lnTo>
                  <a:lnTo>
                    <a:pt x="229247" y="136271"/>
                  </a:lnTo>
                  <a:lnTo>
                    <a:pt x="230555" y="134632"/>
                  </a:lnTo>
                  <a:close/>
                </a:path>
                <a:path w="258445" h="182245">
                  <a:moveTo>
                    <a:pt x="243776" y="101917"/>
                  </a:moveTo>
                  <a:lnTo>
                    <a:pt x="243154" y="101536"/>
                  </a:lnTo>
                  <a:lnTo>
                    <a:pt x="242430" y="101307"/>
                  </a:lnTo>
                  <a:lnTo>
                    <a:pt x="239788" y="101625"/>
                  </a:lnTo>
                  <a:lnTo>
                    <a:pt x="238467" y="103289"/>
                  </a:lnTo>
                  <a:lnTo>
                    <a:pt x="238874" y="106629"/>
                  </a:lnTo>
                  <a:lnTo>
                    <a:pt x="240030" y="107721"/>
                  </a:lnTo>
                  <a:lnTo>
                    <a:pt x="241452" y="107975"/>
                  </a:lnTo>
                  <a:lnTo>
                    <a:pt x="241147" y="105371"/>
                  </a:lnTo>
                  <a:lnTo>
                    <a:pt x="242125" y="103263"/>
                  </a:lnTo>
                  <a:lnTo>
                    <a:pt x="243776" y="101917"/>
                  </a:lnTo>
                  <a:close/>
                </a:path>
                <a:path w="258445" h="182245">
                  <a:moveTo>
                    <a:pt x="248894" y="84645"/>
                  </a:moveTo>
                  <a:lnTo>
                    <a:pt x="248373" y="84797"/>
                  </a:lnTo>
                  <a:lnTo>
                    <a:pt x="245973" y="85039"/>
                  </a:lnTo>
                  <a:lnTo>
                    <a:pt x="243878" y="83515"/>
                  </a:lnTo>
                  <a:lnTo>
                    <a:pt x="243179" y="81318"/>
                  </a:lnTo>
                  <a:lnTo>
                    <a:pt x="242912" y="81876"/>
                  </a:lnTo>
                  <a:lnTo>
                    <a:pt x="242735" y="82473"/>
                  </a:lnTo>
                  <a:lnTo>
                    <a:pt x="243039" y="84963"/>
                  </a:lnTo>
                  <a:lnTo>
                    <a:pt x="244716" y="86271"/>
                  </a:lnTo>
                  <a:lnTo>
                    <a:pt x="247561" y="85940"/>
                  </a:lnTo>
                  <a:lnTo>
                    <a:pt x="248361" y="85394"/>
                  </a:lnTo>
                  <a:lnTo>
                    <a:pt x="248894" y="84645"/>
                  </a:lnTo>
                  <a:close/>
                </a:path>
                <a:path w="258445" h="182245">
                  <a:moveTo>
                    <a:pt x="257479" y="147980"/>
                  </a:moveTo>
                  <a:lnTo>
                    <a:pt x="257187" y="145580"/>
                  </a:lnTo>
                  <a:lnTo>
                    <a:pt x="255511" y="144284"/>
                  </a:lnTo>
                  <a:lnTo>
                    <a:pt x="253657" y="144487"/>
                  </a:lnTo>
                  <a:lnTo>
                    <a:pt x="253873" y="145122"/>
                  </a:lnTo>
                  <a:lnTo>
                    <a:pt x="253974" y="146100"/>
                  </a:lnTo>
                  <a:lnTo>
                    <a:pt x="254736" y="146646"/>
                  </a:lnTo>
                  <a:lnTo>
                    <a:pt x="255409" y="147345"/>
                  </a:lnTo>
                  <a:lnTo>
                    <a:pt x="255879" y="148196"/>
                  </a:lnTo>
                  <a:lnTo>
                    <a:pt x="256781" y="148653"/>
                  </a:lnTo>
                  <a:lnTo>
                    <a:pt x="257162" y="149009"/>
                  </a:lnTo>
                  <a:lnTo>
                    <a:pt x="257479" y="147980"/>
                  </a:lnTo>
                  <a:close/>
                </a:path>
                <a:path w="258445" h="182245">
                  <a:moveTo>
                    <a:pt x="257835" y="61849"/>
                  </a:moveTo>
                  <a:lnTo>
                    <a:pt x="256895" y="61315"/>
                  </a:lnTo>
                  <a:lnTo>
                    <a:pt x="256209" y="60388"/>
                  </a:lnTo>
                  <a:lnTo>
                    <a:pt x="256108" y="58953"/>
                  </a:lnTo>
                  <a:lnTo>
                    <a:pt x="256235" y="58432"/>
                  </a:lnTo>
                  <a:lnTo>
                    <a:pt x="254685" y="58877"/>
                  </a:lnTo>
                  <a:lnTo>
                    <a:pt x="253606" y="60337"/>
                  </a:lnTo>
                  <a:lnTo>
                    <a:pt x="253961" y="63322"/>
                  </a:lnTo>
                  <a:lnTo>
                    <a:pt x="254914" y="64363"/>
                  </a:lnTo>
                  <a:lnTo>
                    <a:pt x="256120" y="64744"/>
                  </a:lnTo>
                  <a:lnTo>
                    <a:pt x="256311" y="63601"/>
                  </a:lnTo>
                  <a:lnTo>
                    <a:pt x="256946" y="62598"/>
                  </a:lnTo>
                  <a:lnTo>
                    <a:pt x="257835" y="6184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165124" y="6263550"/>
              <a:ext cx="258445" cy="175895"/>
            </a:xfrm>
            <a:custGeom>
              <a:avLst/>
              <a:gdLst/>
              <a:ahLst/>
              <a:cxnLst/>
              <a:rect l="l" t="t" r="r" b="b"/>
              <a:pathLst>
                <a:path w="258445" h="175895">
                  <a:moveTo>
                    <a:pt x="7124" y="146291"/>
                  </a:moveTo>
                  <a:lnTo>
                    <a:pt x="6692" y="142697"/>
                  </a:lnTo>
                  <a:lnTo>
                    <a:pt x="5016" y="141389"/>
                  </a:lnTo>
                  <a:lnTo>
                    <a:pt x="1320" y="141833"/>
                  </a:lnTo>
                  <a:lnTo>
                    <a:pt x="0" y="143497"/>
                  </a:lnTo>
                  <a:lnTo>
                    <a:pt x="368" y="146570"/>
                  </a:lnTo>
                  <a:lnTo>
                    <a:pt x="1206" y="147510"/>
                  </a:lnTo>
                  <a:lnTo>
                    <a:pt x="2794" y="148196"/>
                  </a:lnTo>
                  <a:lnTo>
                    <a:pt x="3365" y="148336"/>
                  </a:lnTo>
                  <a:lnTo>
                    <a:pt x="5918" y="147866"/>
                  </a:lnTo>
                  <a:lnTo>
                    <a:pt x="7124" y="146291"/>
                  </a:lnTo>
                  <a:close/>
                </a:path>
                <a:path w="258445" h="175895">
                  <a:moveTo>
                    <a:pt x="8128" y="80060"/>
                  </a:moveTo>
                  <a:lnTo>
                    <a:pt x="8039" y="79273"/>
                  </a:lnTo>
                  <a:lnTo>
                    <a:pt x="7327" y="77393"/>
                  </a:lnTo>
                  <a:lnTo>
                    <a:pt x="5918" y="76415"/>
                  </a:lnTo>
                  <a:lnTo>
                    <a:pt x="2463" y="76835"/>
                  </a:lnTo>
                  <a:lnTo>
                    <a:pt x="1155" y="78498"/>
                  </a:lnTo>
                  <a:lnTo>
                    <a:pt x="1600" y="82169"/>
                  </a:lnTo>
                  <a:lnTo>
                    <a:pt x="3276" y="83477"/>
                  </a:lnTo>
                  <a:lnTo>
                    <a:pt x="6451" y="83096"/>
                  </a:lnTo>
                  <a:lnTo>
                    <a:pt x="7467" y="82194"/>
                  </a:lnTo>
                  <a:lnTo>
                    <a:pt x="8039" y="80556"/>
                  </a:lnTo>
                  <a:lnTo>
                    <a:pt x="8128" y="80060"/>
                  </a:lnTo>
                  <a:close/>
                </a:path>
                <a:path w="258445" h="175895">
                  <a:moveTo>
                    <a:pt x="28702" y="140703"/>
                  </a:moveTo>
                  <a:lnTo>
                    <a:pt x="28613" y="138925"/>
                  </a:lnTo>
                  <a:lnTo>
                    <a:pt x="28181" y="138099"/>
                  </a:lnTo>
                  <a:lnTo>
                    <a:pt x="26898" y="136956"/>
                  </a:lnTo>
                  <a:lnTo>
                    <a:pt x="26047" y="136626"/>
                  </a:lnTo>
                  <a:lnTo>
                    <a:pt x="23291" y="136740"/>
                  </a:lnTo>
                  <a:lnTo>
                    <a:pt x="21844" y="138303"/>
                  </a:lnTo>
                  <a:lnTo>
                    <a:pt x="21945" y="140855"/>
                  </a:lnTo>
                  <a:lnTo>
                    <a:pt x="22250" y="141465"/>
                  </a:lnTo>
                  <a:lnTo>
                    <a:pt x="23025" y="142494"/>
                  </a:lnTo>
                  <a:lnTo>
                    <a:pt x="23495" y="142900"/>
                  </a:lnTo>
                  <a:lnTo>
                    <a:pt x="24955" y="143370"/>
                  </a:lnTo>
                  <a:lnTo>
                    <a:pt x="26454" y="143306"/>
                  </a:lnTo>
                  <a:lnTo>
                    <a:pt x="27317" y="142798"/>
                  </a:lnTo>
                  <a:lnTo>
                    <a:pt x="28384" y="141452"/>
                  </a:lnTo>
                  <a:lnTo>
                    <a:pt x="28702" y="140703"/>
                  </a:lnTo>
                  <a:close/>
                </a:path>
                <a:path w="258445" h="175895">
                  <a:moveTo>
                    <a:pt x="30797" y="131813"/>
                  </a:moveTo>
                  <a:lnTo>
                    <a:pt x="30518" y="129463"/>
                  </a:lnTo>
                  <a:lnTo>
                    <a:pt x="29400" y="127546"/>
                  </a:lnTo>
                  <a:lnTo>
                    <a:pt x="28155" y="126885"/>
                  </a:lnTo>
                  <a:lnTo>
                    <a:pt x="25425" y="127215"/>
                  </a:lnTo>
                  <a:lnTo>
                    <a:pt x="24333" y="128206"/>
                  </a:lnTo>
                  <a:lnTo>
                    <a:pt x="23863" y="129882"/>
                  </a:lnTo>
                  <a:lnTo>
                    <a:pt x="23812" y="130314"/>
                  </a:lnTo>
                  <a:lnTo>
                    <a:pt x="23901" y="131038"/>
                  </a:lnTo>
                  <a:lnTo>
                    <a:pt x="24638" y="132918"/>
                  </a:lnTo>
                  <a:lnTo>
                    <a:pt x="26035" y="133883"/>
                  </a:lnTo>
                  <a:lnTo>
                    <a:pt x="29476" y="133477"/>
                  </a:lnTo>
                  <a:lnTo>
                    <a:pt x="30797" y="131813"/>
                  </a:lnTo>
                  <a:close/>
                </a:path>
                <a:path w="258445" h="175895">
                  <a:moveTo>
                    <a:pt x="33731" y="156044"/>
                  </a:moveTo>
                  <a:lnTo>
                    <a:pt x="33286" y="152374"/>
                  </a:lnTo>
                  <a:lnTo>
                    <a:pt x="31610" y="151066"/>
                  </a:lnTo>
                  <a:lnTo>
                    <a:pt x="27901" y="151511"/>
                  </a:lnTo>
                  <a:lnTo>
                    <a:pt x="26593" y="153174"/>
                  </a:lnTo>
                  <a:lnTo>
                    <a:pt x="26822" y="155143"/>
                  </a:lnTo>
                  <a:lnTo>
                    <a:pt x="27216" y="156540"/>
                  </a:lnTo>
                  <a:lnTo>
                    <a:pt x="28067" y="157480"/>
                  </a:lnTo>
                  <a:lnTo>
                    <a:pt x="29616" y="157937"/>
                  </a:lnTo>
                  <a:lnTo>
                    <a:pt x="30086" y="157988"/>
                  </a:lnTo>
                  <a:lnTo>
                    <a:pt x="32410" y="157708"/>
                  </a:lnTo>
                  <a:lnTo>
                    <a:pt x="33731" y="156044"/>
                  </a:lnTo>
                  <a:close/>
                </a:path>
                <a:path w="258445" h="175895">
                  <a:moveTo>
                    <a:pt x="34937" y="77000"/>
                  </a:moveTo>
                  <a:lnTo>
                    <a:pt x="34785" y="73507"/>
                  </a:lnTo>
                  <a:lnTo>
                    <a:pt x="33515" y="72250"/>
                  </a:lnTo>
                  <a:lnTo>
                    <a:pt x="31115" y="71958"/>
                  </a:lnTo>
                  <a:lnTo>
                    <a:pt x="29933" y="72275"/>
                  </a:lnTo>
                  <a:lnTo>
                    <a:pt x="29248" y="72720"/>
                  </a:lnTo>
                  <a:lnTo>
                    <a:pt x="28359" y="73952"/>
                  </a:lnTo>
                  <a:lnTo>
                    <a:pt x="28079" y="74650"/>
                  </a:lnTo>
                  <a:lnTo>
                    <a:pt x="28155" y="76657"/>
                  </a:lnTo>
                  <a:lnTo>
                    <a:pt x="28905" y="77660"/>
                  </a:lnTo>
                  <a:lnTo>
                    <a:pt x="30441" y="78460"/>
                  </a:lnTo>
                  <a:lnTo>
                    <a:pt x="31000" y="78651"/>
                  </a:lnTo>
                  <a:lnTo>
                    <a:pt x="33489" y="78549"/>
                  </a:lnTo>
                  <a:lnTo>
                    <a:pt x="34937" y="77000"/>
                  </a:lnTo>
                  <a:close/>
                </a:path>
                <a:path w="258445" h="175895">
                  <a:moveTo>
                    <a:pt x="49225" y="116344"/>
                  </a:moveTo>
                  <a:lnTo>
                    <a:pt x="48577" y="110985"/>
                  </a:lnTo>
                  <a:lnTo>
                    <a:pt x="46253" y="109143"/>
                  </a:lnTo>
                  <a:lnTo>
                    <a:pt x="43510" y="109283"/>
                  </a:lnTo>
                  <a:lnTo>
                    <a:pt x="43294" y="109258"/>
                  </a:lnTo>
                  <a:lnTo>
                    <a:pt x="38836" y="114160"/>
                  </a:lnTo>
                  <a:lnTo>
                    <a:pt x="39293" y="117551"/>
                  </a:lnTo>
                  <a:lnTo>
                    <a:pt x="41770" y="119481"/>
                  </a:lnTo>
                  <a:lnTo>
                    <a:pt x="47269" y="118821"/>
                  </a:lnTo>
                  <a:lnTo>
                    <a:pt x="49225" y="116344"/>
                  </a:lnTo>
                  <a:close/>
                </a:path>
                <a:path w="258445" h="175895">
                  <a:moveTo>
                    <a:pt x="53454" y="129006"/>
                  </a:moveTo>
                  <a:lnTo>
                    <a:pt x="53289" y="125310"/>
                  </a:lnTo>
                  <a:lnTo>
                    <a:pt x="51714" y="123875"/>
                  </a:lnTo>
                  <a:lnTo>
                    <a:pt x="47993" y="124040"/>
                  </a:lnTo>
                  <a:lnTo>
                    <a:pt x="46558" y="125603"/>
                  </a:lnTo>
                  <a:lnTo>
                    <a:pt x="46647" y="127901"/>
                  </a:lnTo>
                  <a:lnTo>
                    <a:pt x="46951" y="128727"/>
                  </a:lnTo>
                  <a:lnTo>
                    <a:pt x="47459" y="129806"/>
                  </a:lnTo>
                  <a:lnTo>
                    <a:pt x="48552" y="130505"/>
                  </a:lnTo>
                  <a:lnTo>
                    <a:pt x="50152" y="130644"/>
                  </a:lnTo>
                  <a:lnTo>
                    <a:pt x="52006" y="130556"/>
                  </a:lnTo>
                  <a:lnTo>
                    <a:pt x="53454" y="129006"/>
                  </a:lnTo>
                  <a:close/>
                </a:path>
                <a:path w="258445" h="175895">
                  <a:moveTo>
                    <a:pt x="54444" y="151879"/>
                  </a:moveTo>
                  <a:lnTo>
                    <a:pt x="54406" y="151396"/>
                  </a:lnTo>
                  <a:lnTo>
                    <a:pt x="54317" y="151130"/>
                  </a:lnTo>
                  <a:lnTo>
                    <a:pt x="54178" y="152615"/>
                  </a:lnTo>
                  <a:lnTo>
                    <a:pt x="52984" y="153962"/>
                  </a:lnTo>
                  <a:lnTo>
                    <a:pt x="49593" y="154305"/>
                  </a:lnTo>
                  <a:lnTo>
                    <a:pt x="48082" y="153123"/>
                  </a:lnTo>
                  <a:lnTo>
                    <a:pt x="47739" y="151460"/>
                  </a:lnTo>
                  <a:lnTo>
                    <a:pt x="47675" y="151828"/>
                  </a:lnTo>
                  <a:lnTo>
                    <a:pt x="47701" y="152450"/>
                  </a:lnTo>
                  <a:lnTo>
                    <a:pt x="47942" y="152984"/>
                  </a:lnTo>
                  <a:lnTo>
                    <a:pt x="48882" y="154432"/>
                  </a:lnTo>
                  <a:lnTo>
                    <a:pt x="49961" y="155079"/>
                  </a:lnTo>
                  <a:lnTo>
                    <a:pt x="52095" y="154990"/>
                  </a:lnTo>
                  <a:lnTo>
                    <a:pt x="52882" y="154597"/>
                  </a:lnTo>
                  <a:lnTo>
                    <a:pt x="53860" y="153593"/>
                  </a:lnTo>
                  <a:lnTo>
                    <a:pt x="54127" y="153073"/>
                  </a:lnTo>
                  <a:lnTo>
                    <a:pt x="54444" y="151879"/>
                  </a:lnTo>
                  <a:close/>
                </a:path>
                <a:path w="258445" h="175895">
                  <a:moveTo>
                    <a:pt x="58686" y="166395"/>
                  </a:moveTo>
                  <a:lnTo>
                    <a:pt x="58127" y="161772"/>
                  </a:lnTo>
                  <a:lnTo>
                    <a:pt x="56819" y="160312"/>
                  </a:lnTo>
                  <a:lnTo>
                    <a:pt x="54406" y="159385"/>
                  </a:lnTo>
                  <a:lnTo>
                    <a:pt x="53619" y="159219"/>
                  </a:lnTo>
                  <a:lnTo>
                    <a:pt x="50838" y="159550"/>
                  </a:lnTo>
                  <a:lnTo>
                    <a:pt x="49339" y="160870"/>
                  </a:lnTo>
                  <a:lnTo>
                    <a:pt x="48437" y="163283"/>
                  </a:lnTo>
                  <a:lnTo>
                    <a:pt x="48285" y="164058"/>
                  </a:lnTo>
                  <a:lnTo>
                    <a:pt x="48717" y="167589"/>
                  </a:lnTo>
                  <a:lnTo>
                    <a:pt x="51219" y="169545"/>
                  </a:lnTo>
                  <a:lnTo>
                    <a:pt x="56730" y="168884"/>
                  </a:lnTo>
                  <a:lnTo>
                    <a:pt x="58686" y="166395"/>
                  </a:lnTo>
                  <a:close/>
                </a:path>
                <a:path w="258445" h="175895">
                  <a:moveTo>
                    <a:pt x="62852" y="139636"/>
                  </a:moveTo>
                  <a:lnTo>
                    <a:pt x="62039" y="132905"/>
                  </a:lnTo>
                  <a:lnTo>
                    <a:pt x="58953" y="130505"/>
                  </a:lnTo>
                  <a:lnTo>
                    <a:pt x="53644" y="131140"/>
                  </a:lnTo>
                  <a:lnTo>
                    <a:pt x="52070" y="132219"/>
                  </a:lnTo>
                  <a:lnTo>
                    <a:pt x="50406" y="134797"/>
                  </a:lnTo>
                  <a:lnTo>
                    <a:pt x="50038" y="136118"/>
                  </a:lnTo>
                  <a:lnTo>
                    <a:pt x="50571" y="141109"/>
                  </a:lnTo>
                  <a:lnTo>
                    <a:pt x="53644" y="143497"/>
                  </a:lnTo>
                  <a:lnTo>
                    <a:pt x="60426" y="142697"/>
                  </a:lnTo>
                  <a:lnTo>
                    <a:pt x="62852" y="139636"/>
                  </a:lnTo>
                  <a:close/>
                </a:path>
                <a:path w="258445" h="175895">
                  <a:moveTo>
                    <a:pt x="64643" y="90995"/>
                  </a:moveTo>
                  <a:lnTo>
                    <a:pt x="64338" y="88430"/>
                  </a:lnTo>
                  <a:lnTo>
                    <a:pt x="63982" y="88023"/>
                  </a:lnTo>
                  <a:lnTo>
                    <a:pt x="63157" y="87058"/>
                  </a:lnTo>
                  <a:lnTo>
                    <a:pt x="62039" y="86563"/>
                  </a:lnTo>
                  <a:lnTo>
                    <a:pt x="62039" y="93154"/>
                  </a:lnTo>
                  <a:lnTo>
                    <a:pt x="60591" y="94716"/>
                  </a:lnTo>
                  <a:lnTo>
                    <a:pt x="59601" y="94767"/>
                  </a:lnTo>
                  <a:lnTo>
                    <a:pt x="60312" y="94475"/>
                  </a:lnTo>
                  <a:lnTo>
                    <a:pt x="61633" y="93167"/>
                  </a:lnTo>
                  <a:lnTo>
                    <a:pt x="61963" y="92379"/>
                  </a:lnTo>
                  <a:lnTo>
                    <a:pt x="61963" y="91313"/>
                  </a:lnTo>
                  <a:lnTo>
                    <a:pt x="62039" y="93154"/>
                  </a:lnTo>
                  <a:lnTo>
                    <a:pt x="62039" y="86563"/>
                  </a:lnTo>
                  <a:lnTo>
                    <a:pt x="61899" y="86499"/>
                  </a:lnTo>
                  <a:lnTo>
                    <a:pt x="61899" y="90411"/>
                  </a:lnTo>
                  <a:lnTo>
                    <a:pt x="61633" y="89738"/>
                  </a:lnTo>
                  <a:lnTo>
                    <a:pt x="60312" y="88430"/>
                  </a:lnTo>
                  <a:lnTo>
                    <a:pt x="59512" y="88112"/>
                  </a:lnTo>
                  <a:lnTo>
                    <a:pt x="58445" y="88112"/>
                  </a:lnTo>
                  <a:lnTo>
                    <a:pt x="60312" y="88023"/>
                  </a:lnTo>
                  <a:lnTo>
                    <a:pt x="61849" y="89433"/>
                  </a:lnTo>
                  <a:lnTo>
                    <a:pt x="61899" y="90411"/>
                  </a:lnTo>
                  <a:lnTo>
                    <a:pt x="61899" y="86499"/>
                  </a:lnTo>
                  <a:lnTo>
                    <a:pt x="60807" y="85991"/>
                  </a:lnTo>
                  <a:lnTo>
                    <a:pt x="59918" y="85750"/>
                  </a:lnTo>
                  <a:lnTo>
                    <a:pt x="57975" y="85979"/>
                  </a:lnTo>
                  <a:lnTo>
                    <a:pt x="57543" y="86233"/>
                  </a:lnTo>
                  <a:lnTo>
                    <a:pt x="57543" y="88163"/>
                  </a:lnTo>
                  <a:lnTo>
                    <a:pt x="56857" y="88430"/>
                  </a:lnTo>
                  <a:lnTo>
                    <a:pt x="55549" y="89738"/>
                  </a:lnTo>
                  <a:lnTo>
                    <a:pt x="55219" y="90525"/>
                  </a:lnTo>
                  <a:lnTo>
                    <a:pt x="55219" y="91579"/>
                  </a:lnTo>
                  <a:lnTo>
                    <a:pt x="55143" y="89738"/>
                  </a:lnTo>
                  <a:lnTo>
                    <a:pt x="56578" y="88201"/>
                  </a:lnTo>
                  <a:lnTo>
                    <a:pt x="57543" y="88163"/>
                  </a:lnTo>
                  <a:lnTo>
                    <a:pt x="57543" y="86233"/>
                  </a:lnTo>
                  <a:lnTo>
                    <a:pt x="57150" y="86448"/>
                  </a:lnTo>
                  <a:lnTo>
                    <a:pt x="56438" y="87020"/>
                  </a:lnTo>
                  <a:lnTo>
                    <a:pt x="56184" y="87655"/>
                  </a:lnTo>
                  <a:lnTo>
                    <a:pt x="55765" y="88188"/>
                  </a:lnTo>
                  <a:lnTo>
                    <a:pt x="55181" y="88569"/>
                  </a:lnTo>
                  <a:lnTo>
                    <a:pt x="54724" y="89433"/>
                  </a:lnTo>
                  <a:lnTo>
                    <a:pt x="54457" y="90373"/>
                  </a:lnTo>
                  <a:lnTo>
                    <a:pt x="54648" y="92024"/>
                  </a:lnTo>
                  <a:lnTo>
                    <a:pt x="54864" y="92608"/>
                  </a:lnTo>
                  <a:lnTo>
                    <a:pt x="55295" y="93408"/>
                  </a:lnTo>
                  <a:lnTo>
                    <a:pt x="55245" y="92468"/>
                  </a:lnTo>
                  <a:lnTo>
                    <a:pt x="55549" y="93167"/>
                  </a:lnTo>
                  <a:lnTo>
                    <a:pt x="56857" y="94475"/>
                  </a:lnTo>
                  <a:lnTo>
                    <a:pt x="57658" y="94792"/>
                  </a:lnTo>
                  <a:lnTo>
                    <a:pt x="58724" y="94792"/>
                  </a:lnTo>
                  <a:lnTo>
                    <a:pt x="56870" y="94869"/>
                  </a:lnTo>
                  <a:lnTo>
                    <a:pt x="55333" y="93472"/>
                  </a:lnTo>
                  <a:lnTo>
                    <a:pt x="55981" y="94665"/>
                  </a:lnTo>
                  <a:lnTo>
                    <a:pt x="57581" y="95631"/>
                  </a:lnTo>
                  <a:lnTo>
                    <a:pt x="59651" y="95707"/>
                  </a:lnTo>
                  <a:lnTo>
                    <a:pt x="59893" y="95783"/>
                  </a:lnTo>
                  <a:lnTo>
                    <a:pt x="62128" y="95516"/>
                  </a:lnTo>
                  <a:lnTo>
                    <a:pt x="62852" y="94869"/>
                  </a:lnTo>
                  <a:lnTo>
                    <a:pt x="63652" y="94170"/>
                  </a:lnTo>
                  <a:lnTo>
                    <a:pt x="64516" y="91744"/>
                  </a:lnTo>
                  <a:lnTo>
                    <a:pt x="64643" y="90995"/>
                  </a:lnTo>
                  <a:close/>
                </a:path>
                <a:path w="258445" h="175895">
                  <a:moveTo>
                    <a:pt x="68491" y="47828"/>
                  </a:moveTo>
                  <a:lnTo>
                    <a:pt x="68389" y="45453"/>
                  </a:lnTo>
                  <a:lnTo>
                    <a:pt x="66814" y="44030"/>
                  </a:lnTo>
                  <a:lnTo>
                    <a:pt x="64389" y="44132"/>
                  </a:lnTo>
                  <a:lnTo>
                    <a:pt x="63423" y="44602"/>
                  </a:lnTo>
                  <a:lnTo>
                    <a:pt x="62572" y="45097"/>
                  </a:lnTo>
                  <a:lnTo>
                    <a:pt x="62001" y="45923"/>
                  </a:lnTo>
                  <a:lnTo>
                    <a:pt x="61722" y="47358"/>
                  </a:lnTo>
                  <a:lnTo>
                    <a:pt x="61760" y="48298"/>
                  </a:lnTo>
                  <a:lnTo>
                    <a:pt x="62052" y="48895"/>
                  </a:lnTo>
                  <a:lnTo>
                    <a:pt x="63093" y="50266"/>
                  </a:lnTo>
                  <a:lnTo>
                    <a:pt x="64084" y="50850"/>
                  </a:lnTo>
                  <a:lnTo>
                    <a:pt x="66573" y="50736"/>
                  </a:lnTo>
                  <a:lnTo>
                    <a:pt x="67665" y="49911"/>
                  </a:lnTo>
                  <a:lnTo>
                    <a:pt x="68364" y="48323"/>
                  </a:lnTo>
                  <a:lnTo>
                    <a:pt x="68491" y="47828"/>
                  </a:lnTo>
                  <a:close/>
                </a:path>
                <a:path w="258445" h="175895">
                  <a:moveTo>
                    <a:pt x="74371" y="112776"/>
                  </a:moveTo>
                  <a:lnTo>
                    <a:pt x="73723" y="113004"/>
                  </a:lnTo>
                  <a:lnTo>
                    <a:pt x="73253" y="113030"/>
                  </a:lnTo>
                  <a:lnTo>
                    <a:pt x="72796" y="112966"/>
                  </a:lnTo>
                  <a:lnTo>
                    <a:pt x="71513" y="112801"/>
                  </a:lnTo>
                  <a:lnTo>
                    <a:pt x="70396" y="111950"/>
                  </a:lnTo>
                  <a:lnTo>
                    <a:pt x="69723" y="109778"/>
                  </a:lnTo>
                  <a:lnTo>
                    <a:pt x="69837" y="108889"/>
                  </a:lnTo>
                  <a:lnTo>
                    <a:pt x="70218" y="108140"/>
                  </a:lnTo>
                  <a:lnTo>
                    <a:pt x="70815" y="107378"/>
                  </a:lnTo>
                  <a:lnTo>
                    <a:pt x="69469" y="106895"/>
                  </a:lnTo>
                  <a:lnTo>
                    <a:pt x="68554" y="106756"/>
                  </a:lnTo>
                  <a:lnTo>
                    <a:pt x="64287" y="107264"/>
                  </a:lnTo>
                  <a:lnTo>
                    <a:pt x="61925" y="110261"/>
                  </a:lnTo>
                  <a:lnTo>
                    <a:pt x="62458" y="114160"/>
                  </a:lnTo>
                  <a:lnTo>
                    <a:pt x="68173" y="118910"/>
                  </a:lnTo>
                  <a:lnTo>
                    <a:pt x="71412" y="118529"/>
                  </a:lnTo>
                  <a:lnTo>
                    <a:pt x="73253" y="116941"/>
                  </a:lnTo>
                  <a:lnTo>
                    <a:pt x="74256" y="114223"/>
                  </a:lnTo>
                  <a:lnTo>
                    <a:pt x="74371" y="113512"/>
                  </a:lnTo>
                  <a:lnTo>
                    <a:pt x="74371" y="112776"/>
                  </a:lnTo>
                  <a:close/>
                </a:path>
                <a:path w="258445" h="175895">
                  <a:moveTo>
                    <a:pt x="76504" y="68745"/>
                  </a:moveTo>
                  <a:lnTo>
                    <a:pt x="75971" y="64363"/>
                  </a:lnTo>
                  <a:lnTo>
                    <a:pt x="74536" y="62776"/>
                  </a:lnTo>
                  <a:lnTo>
                    <a:pt x="72047" y="62026"/>
                  </a:lnTo>
                  <a:lnTo>
                    <a:pt x="71348" y="61950"/>
                  </a:lnTo>
                  <a:lnTo>
                    <a:pt x="67881" y="62357"/>
                  </a:lnTo>
                  <a:lnTo>
                    <a:pt x="65913" y="64833"/>
                  </a:lnTo>
                  <a:lnTo>
                    <a:pt x="66573" y="70307"/>
                  </a:lnTo>
                  <a:lnTo>
                    <a:pt x="69075" y="72250"/>
                  </a:lnTo>
                  <a:lnTo>
                    <a:pt x="71932" y="71907"/>
                  </a:lnTo>
                  <a:lnTo>
                    <a:pt x="75031" y="70840"/>
                  </a:lnTo>
                  <a:lnTo>
                    <a:pt x="76504" y="68745"/>
                  </a:lnTo>
                  <a:close/>
                </a:path>
                <a:path w="258445" h="175895">
                  <a:moveTo>
                    <a:pt x="78257" y="164122"/>
                  </a:moveTo>
                  <a:lnTo>
                    <a:pt x="77736" y="164287"/>
                  </a:lnTo>
                  <a:lnTo>
                    <a:pt x="75882" y="164465"/>
                  </a:lnTo>
                  <a:lnTo>
                    <a:pt x="74231" y="163131"/>
                  </a:lnTo>
                  <a:lnTo>
                    <a:pt x="73926" y="160147"/>
                  </a:lnTo>
                  <a:lnTo>
                    <a:pt x="74434" y="159131"/>
                  </a:lnTo>
                  <a:lnTo>
                    <a:pt x="75247" y="158445"/>
                  </a:lnTo>
                  <a:lnTo>
                    <a:pt x="74625" y="158203"/>
                  </a:lnTo>
                  <a:lnTo>
                    <a:pt x="73939" y="158076"/>
                  </a:lnTo>
                  <a:lnTo>
                    <a:pt x="70459" y="158229"/>
                  </a:lnTo>
                  <a:lnTo>
                    <a:pt x="68300" y="160540"/>
                  </a:lnTo>
                  <a:lnTo>
                    <a:pt x="68541" y="166052"/>
                  </a:lnTo>
                  <a:lnTo>
                    <a:pt x="70878" y="168186"/>
                  </a:lnTo>
                  <a:lnTo>
                    <a:pt x="75984" y="167970"/>
                  </a:lnTo>
                  <a:lnTo>
                    <a:pt x="77774" y="166281"/>
                  </a:lnTo>
                  <a:lnTo>
                    <a:pt x="78257" y="164122"/>
                  </a:lnTo>
                  <a:close/>
                </a:path>
                <a:path w="258445" h="175895">
                  <a:moveTo>
                    <a:pt x="90373" y="148831"/>
                  </a:moveTo>
                  <a:lnTo>
                    <a:pt x="89865" y="144691"/>
                  </a:lnTo>
                  <a:lnTo>
                    <a:pt x="86588" y="142138"/>
                  </a:lnTo>
                  <a:lnTo>
                    <a:pt x="79387" y="143002"/>
                  </a:lnTo>
                  <a:lnTo>
                    <a:pt x="76809" y="146253"/>
                  </a:lnTo>
                  <a:lnTo>
                    <a:pt x="77571" y="152539"/>
                  </a:lnTo>
                  <a:lnTo>
                    <a:pt x="79540" y="154647"/>
                  </a:lnTo>
                  <a:lnTo>
                    <a:pt x="82664" y="155448"/>
                  </a:lnTo>
                  <a:lnTo>
                    <a:pt x="83908" y="155600"/>
                  </a:lnTo>
                  <a:lnTo>
                    <a:pt x="85788" y="155371"/>
                  </a:lnTo>
                  <a:lnTo>
                    <a:pt x="90373" y="148831"/>
                  </a:lnTo>
                  <a:close/>
                </a:path>
                <a:path w="258445" h="175895">
                  <a:moveTo>
                    <a:pt x="90385" y="91186"/>
                  </a:moveTo>
                  <a:lnTo>
                    <a:pt x="90271" y="88646"/>
                  </a:lnTo>
                  <a:lnTo>
                    <a:pt x="89560" y="87388"/>
                  </a:lnTo>
                  <a:lnTo>
                    <a:pt x="88519" y="86525"/>
                  </a:lnTo>
                  <a:lnTo>
                    <a:pt x="88506" y="85699"/>
                  </a:lnTo>
                  <a:lnTo>
                    <a:pt x="88112" y="82410"/>
                  </a:lnTo>
                  <a:lnTo>
                    <a:pt x="85090" y="80060"/>
                  </a:lnTo>
                  <a:lnTo>
                    <a:pt x="78994" y="80784"/>
                  </a:lnTo>
                  <a:lnTo>
                    <a:pt x="76911" y="82918"/>
                  </a:lnTo>
                  <a:lnTo>
                    <a:pt x="76403" y="86588"/>
                  </a:lnTo>
                  <a:lnTo>
                    <a:pt x="76619" y="87947"/>
                  </a:lnTo>
                  <a:lnTo>
                    <a:pt x="77139" y="89217"/>
                  </a:lnTo>
                  <a:lnTo>
                    <a:pt x="77889" y="90627"/>
                  </a:lnTo>
                  <a:lnTo>
                    <a:pt x="79171" y="91694"/>
                  </a:lnTo>
                  <a:lnTo>
                    <a:pt x="80708" y="92163"/>
                  </a:lnTo>
                  <a:lnTo>
                    <a:pt x="80327" y="91109"/>
                  </a:lnTo>
                  <a:lnTo>
                    <a:pt x="81483" y="94056"/>
                  </a:lnTo>
                  <a:lnTo>
                    <a:pt x="83350" y="95389"/>
                  </a:lnTo>
                  <a:lnTo>
                    <a:pt x="87210" y="95224"/>
                  </a:lnTo>
                  <a:lnTo>
                    <a:pt x="88595" y="94297"/>
                  </a:lnTo>
                  <a:lnTo>
                    <a:pt x="90004" y="92151"/>
                  </a:lnTo>
                  <a:lnTo>
                    <a:pt x="90385" y="91186"/>
                  </a:lnTo>
                  <a:close/>
                </a:path>
                <a:path w="258445" h="175895">
                  <a:moveTo>
                    <a:pt x="91897" y="175463"/>
                  </a:moveTo>
                  <a:lnTo>
                    <a:pt x="90335" y="173329"/>
                  </a:lnTo>
                  <a:lnTo>
                    <a:pt x="88671" y="172491"/>
                  </a:lnTo>
                  <a:lnTo>
                    <a:pt x="86842" y="172694"/>
                  </a:lnTo>
                  <a:lnTo>
                    <a:pt x="87210" y="173913"/>
                  </a:lnTo>
                  <a:lnTo>
                    <a:pt x="86944" y="174980"/>
                  </a:lnTo>
                  <a:lnTo>
                    <a:pt x="86321" y="175806"/>
                  </a:lnTo>
                  <a:lnTo>
                    <a:pt x="90055" y="175628"/>
                  </a:lnTo>
                  <a:lnTo>
                    <a:pt x="91897" y="175463"/>
                  </a:lnTo>
                  <a:close/>
                </a:path>
                <a:path w="258445" h="175895">
                  <a:moveTo>
                    <a:pt x="98463" y="114033"/>
                  </a:moveTo>
                  <a:lnTo>
                    <a:pt x="98336" y="111912"/>
                  </a:lnTo>
                  <a:lnTo>
                    <a:pt x="98234" y="111544"/>
                  </a:lnTo>
                  <a:lnTo>
                    <a:pt x="96570" y="111836"/>
                  </a:lnTo>
                  <a:lnTo>
                    <a:pt x="94907" y="110909"/>
                  </a:lnTo>
                  <a:lnTo>
                    <a:pt x="94221" y="108597"/>
                  </a:lnTo>
                  <a:lnTo>
                    <a:pt x="94297" y="107950"/>
                  </a:lnTo>
                  <a:lnTo>
                    <a:pt x="94488" y="107327"/>
                  </a:lnTo>
                  <a:lnTo>
                    <a:pt x="93599" y="107048"/>
                  </a:lnTo>
                  <a:lnTo>
                    <a:pt x="92862" y="106921"/>
                  </a:lnTo>
                  <a:lnTo>
                    <a:pt x="90995" y="106997"/>
                  </a:lnTo>
                  <a:lnTo>
                    <a:pt x="89992" y="107353"/>
                  </a:lnTo>
                  <a:lnTo>
                    <a:pt x="87350" y="109029"/>
                  </a:lnTo>
                  <a:lnTo>
                    <a:pt x="86207" y="110998"/>
                  </a:lnTo>
                  <a:lnTo>
                    <a:pt x="86360" y="114427"/>
                  </a:lnTo>
                  <a:lnTo>
                    <a:pt x="86779" y="115544"/>
                  </a:lnTo>
                  <a:lnTo>
                    <a:pt x="87972" y="117132"/>
                  </a:lnTo>
                  <a:lnTo>
                    <a:pt x="88290" y="117411"/>
                  </a:lnTo>
                  <a:lnTo>
                    <a:pt x="89077" y="116586"/>
                  </a:lnTo>
                  <a:lnTo>
                    <a:pt x="90131" y="115976"/>
                  </a:lnTo>
                  <a:lnTo>
                    <a:pt x="93192" y="115658"/>
                  </a:lnTo>
                  <a:lnTo>
                    <a:pt x="94818" y="116522"/>
                  </a:lnTo>
                  <a:lnTo>
                    <a:pt x="95834" y="117868"/>
                  </a:lnTo>
                  <a:lnTo>
                    <a:pt x="96443" y="117436"/>
                  </a:lnTo>
                  <a:lnTo>
                    <a:pt x="96964" y="116903"/>
                  </a:lnTo>
                  <a:lnTo>
                    <a:pt x="98069" y="115265"/>
                  </a:lnTo>
                  <a:lnTo>
                    <a:pt x="98463" y="114033"/>
                  </a:lnTo>
                  <a:close/>
                </a:path>
                <a:path w="258445" h="175895">
                  <a:moveTo>
                    <a:pt x="103873" y="68287"/>
                  </a:moveTo>
                  <a:lnTo>
                    <a:pt x="103708" y="64490"/>
                  </a:lnTo>
                  <a:lnTo>
                    <a:pt x="101371" y="62357"/>
                  </a:lnTo>
                  <a:lnTo>
                    <a:pt x="97078" y="62547"/>
                  </a:lnTo>
                  <a:lnTo>
                    <a:pt x="95783" y="63309"/>
                  </a:lnTo>
                  <a:lnTo>
                    <a:pt x="94195" y="65316"/>
                  </a:lnTo>
                  <a:lnTo>
                    <a:pt x="93738" y="66433"/>
                  </a:lnTo>
                  <a:lnTo>
                    <a:pt x="93865" y="69494"/>
                  </a:lnTo>
                  <a:lnTo>
                    <a:pt x="94970" y="70980"/>
                  </a:lnTo>
                  <a:lnTo>
                    <a:pt x="96481" y="71780"/>
                  </a:lnTo>
                  <a:lnTo>
                    <a:pt x="97231" y="71259"/>
                  </a:lnTo>
                  <a:lnTo>
                    <a:pt x="98894" y="70751"/>
                  </a:lnTo>
                  <a:lnTo>
                    <a:pt x="100126" y="71132"/>
                  </a:lnTo>
                  <a:lnTo>
                    <a:pt x="100977" y="71932"/>
                  </a:lnTo>
                  <a:lnTo>
                    <a:pt x="101841" y="71526"/>
                  </a:lnTo>
                  <a:lnTo>
                    <a:pt x="102476" y="70840"/>
                  </a:lnTo>
                  <a:lnTo>
                    <a:pt x="103505" y="69227"/>
                  </a:lnTo>
                  <a:lnTo>
                    <a:pt x="103873" y="68287"/>
                  </a:lnTo>
                  <a:close/>
                </a:path>
                <a:path w="258445" h="175895">
                  <a:moveTo>
                    <a:pt x="115570" y="95161"/>
                  </a:moveTo>
                  <a:lnTo>
                    <a:pt x="115214" y="92608"/>
                  </a:lnTo>
                  <a:lnTo>
                    <a:pt x="114655" y="91465"/>
                  </a:lnTo>
                  <a:lnTo>
                    <a:pt x="113830" y="90538"/>
                  </a:lnTo>
                  <a:lnTo>
                    <a:pt x="114325" y="89611"/>
                  </a:lnTo>
                  <a:lnTo>
                    <a:pt x="114617" y="88569"/>
                  </a:lnTo>
                  <a:lnTo>
                    <a:pt x="114465" y="85229"/>
                  </a:lnTo>
                  <a:lnTo>
                    <a:pt x="113157" y="83362"/>
                  </a:lnTo>
                  <a:lnTo>
                    <a:pt x="110401" y="81927"/>
                  </a:lnTo>
                  <a:lnTo>
                    <a:pt x="109359" y="81648"/>
                  </a:lnTo>
                  <a:lnTo>
                    <a:pt x="105333" y="81813"/>
                  </a:lnTo>
                  <a:lnTo>
                    <a:pt x="105041" y="82092"/>
                  </a:lnTo>
                  <a:lnTo>
                    <a:pt x="105041" y="92722"/>
                  </a:lnTo>
                  <a:lnTo>
                    <a:pt x="104165" y="92024"/>
                  </a:lnTo>
                  <a:lnTo>
                    <a:pt x="105041" y="92722"/>
                  </a:lnTo>
                  <a:lnTo>
                    <a:pt x="105041" y="82092"/>
                  </a:lnTo>
                  <a:lnTo>
                    <a:pt x="102984" y="83959"/>
                  </a:lnTo>
                  <a:lnTo>
                    <a:pt x="102438" y="87528"/>
                  </a:lnTo>
                  <a:lnTo>
                    <a:pt x="102501" y="89141"/>
                  </a:lnTo>
                  <a:lnTo>
                    <a:pt x="102908" y="90220"/>
                  </a:lnTo>
                  <a:lnTo>
                    <a:pt x="103543" y="91135"/>
                  </a:lnTo>
                  <a:lnTo>
                    <a:pt x="102654" y="92405"/>
                  </a:lnTo>
                  <a:lnTo>
                    <a:pt x="102184" y="93980"/>
                  </a:lnTo>
                  <a:lnTo>
                    <a:pt x="102476" y="96380"/>
                  </a:lnTo>
                  <a:lnTo>
                    <a:pt x="102704" y="97053"/>
                  </a:lnTo>
                  <a:lnTo>
                    <a:pt x="103022" y="97688"/>
                  </a:lnTo>
                  <a:lnTo>
                    <a:pt x="103022" y="95669"/>
                  </a:lnTo>
                  <a:lnTo>
                    <a:pt x="104216" y="93929"/>
                  </a:lnTo>
                  <a:lnTo>
                    <a:pt x="106045" y="93167"/>
                  </a:lnTo>
                  <a:lnTo>
                    <a:pt x="106946" y="92786"/>
                  </a:lnTo>
                  <a:lnTo>
                    <a:pt x="108521" y="92621"/>
                  </a:lnTo>
                  <a:lnTo>
                    <a:pt x="109486" y="92925"/>
                  </a:lnTo>
                  <a:lnTo>
                    <a:pt x="110350" y="93408"/>
                  </a:lnTo>
                  <a:lnTo>
                    <a:pt x="111734" y="94170"/>
                  </a:lnTo>
                  <a:lnTo>
                    <a:pt x="112788" y="95491"/>
                  </a:lnTo>
                  <a:lnTo>
                    <a:pt x="113093" y="98463"/>
                  </a:lnTo>
                  <a:lnTo>
                    <a:pt x="112687" y="99656"/>
                  </a:lnTo>
                  <a:lnTo>
                    <a:pt x="111975" y="100622"/>
                  </a:lnTo>
                  <a:lnTo>
                    <a:pt x="113398" y="99872"/>
                  </a:lnTo>
                  <a:lnTo>
                    <a:pt x="114477" y="98628"/>
                  </a:lnTo>
                  <a:lnTo>
                    <a:pt x="115404" y="96202"/>
                  </a:lnTo>
                  <a:lnTo>
                    <a:pt x="115570" y="95161"/>
                  </a:lnTo>
                  <a:close/>
                </a:path>
                <a:path w="258445" h="175895">
                  <a:moveTo>
                    <a:pt x="115989" y="41173"/>
                  </a:moveTo>
                  <a:lnTo>
                    <a:pt x="115658" y="40373"/>
                  </a:lnTo>
                  <a:lnTo>
                    <a:pt x="114338" y="39077"/>
                  </a:lnTo>
                  <a:lnTo>
                    <a:pt x="113550" y="38747"/>
                  </a:lnTo>
                  <a:lnTo>
                    <a:pt x="111683" y="38747"/>
                  </a:lnTo>
                  <a:lnTo>
                    <a:pt x="110883" y="39077"/>
                  </a:lnTo>
                  <a:lnTo>
                    <a:pt x="109575" y="40373"/>
                  </a:lnTo>
                  <a:lnTo>
                    <a:pt x="109245" y="41173"/>
                  </a:lnTo>
                  <a:lnTo>
                    <a:pt x="109245" y="43014"/>
                  </a:lnTo>
                  <a:lnTo>
                    <a:pt x="109575" y="43802"/>
                  </a:lnTo>
                  <a:lnTo>
                    <a:pt x="110883" y="45110"/>
                  </a:lnTo>
                  <a:lnTo>
                    <a:pt x="111683" y="45440"/>
                  </a:lnTo>
                  <a:lnTo>
                    <a:pt x="113550" y="45440"/>
                  </a:lnTo>
                  <a:lnTo>
                    <a:pt x="114338" y="45110"/>
                  </a:lnTo>
                  <a:lnTo>
                    <a:pt x="115658" y="43802"/>
                  </a:lnTo>
                  <a:lnTo>
                    <a:pt x="115989" y="43014"/>
                  </a:lnTo>
                  <a:lnTo>
                    <a:pt x="115989" y="41173"/>
                  </a:lnTo>
                  <a:close/>
                </a:path>
                <a:path w="258445" h="175895">
                  <a:moveTo>
                    <a:pt x="117983" y="160807"/>
                  </a:moveTo>
                  <a:lnTo>
                    <a:pt x="112547" y="153708"/>
                  </a:lnTo>
                  <a:lnTo>
                    <a:pt x="110248" y="154025"/>
                  </a:lnTo>
                  <a:lnTo>
                    <a:pt x="111086" y="152869"/>
                  </a:lnTo>
                  <a:lnTo>
                    <a:pt x="111569" y="151472"/>
                  </a:lnTo>
                  <a:lnTo>
                    <a:pt x="111429" y="148336"/>
                  </a:lnTo>
                  <a:lnTo>
                    <a:pt x="110744" y="146888"/>
                  </a:lnTo>
                  <a:lnTo>
                    <a:pt x="109702" y="145783"/>
                  </a:lnTo>
                  <a:lnTo>
                    <a:pt x="108940" y="147993"/>
                  </a:lnTo>
                  <a:lnTo>
                    <a:pt x="106972" y="149669"/>
                  </a:lnTo>
                  <a:lnTo>
                    <a:pt x="102273" y="150152"/>
                  </a:lnTo>
                  <a:lnTo>
                    <a:pt x="100228" y="149186"/>
                  </a:lnTo>
                  <a:lnTo>
                    <a:pt x="98971" y="147548"/>
                  </a:lnTo>
                  <a:lnTo>
                    <a:pt x="98552" y="148577"/>
                  </a:lnTo>
                  <a:lnTo>
                    <a:pt x="98361" y="150520"/>
                  </a:lnTo>
                  <a:lnTo>
                    <a:pt x="98450" y="152552"/>
                  </a:lnTo>
                  <a:lnTo>
                    <a:pt x="99491" y="154317"/>
                  </a:lnTo>
                  <a:lnTo>
                    <a:pt x="101028" y="155448"/>
                  </a:lnTo>
                  <a:lnTo>
                    <a:pt x="100990" y="153987"/>
                  </a:lnTo>
                  <a:lnTo>
                    <a:pt x="101879" y="152615"/>
                  </a:lnTo>
                  <a:lnTo>
                    <a:pt x="105143" y="151625"/>
                  </a:lnTo>
                  <a:lnTo>
                    <a:pt x="107022" y="152603"/>
                  </a:lnTo>
                  <a:lnTo>
                    <a:pt x="107759" y="154990"/>
                  </a:lnTo>
                  <a:lnTo>
                    <a:pt x="107708" y="155613"/>
                  </a:lnTo>
                  <a:lnTo>
                    <a:pt x="107543" y="156197"/>
                  </a:lnTo>
                  <a:lnTo>
                    <a:pt x="108635" y="155727"/>
                  </a:lnTo>
                  <a:lnTo>
                    <a:pt x="109562" y="154965"/>
                  </a:lnTo>
                  <a:lnTo>
                    <a:pt x="108648" y="155727"/>
                  </a:lnTo>
                  <a:lnTo>
                    <a:pt x="107556" y="156210"/>
                  </a:lnTo>
                  <a:lnTo>
                    <a:pt x="107264" y="157289"/>
                  </a:lnTo>
                  <a:lnTo>
                    <a:pt x="106489" y="158216"/>
                  </a:lnTo>
                  <a:lnTo>
                    <a:pt x="105092" y="158584"/>
                  </a:lnTo>
                  <a:lnTo>
                    <a:pt x="104838" y="159410"/>
                  </a:lnTo>
                  <a:lnTo>
                    <a:pt x="104762" y="160299"/>
                  </a:lnTo>
                  <a:lnTo>
                    <a:pt x="105308" y="164782"/>
                  </a:lnTo>
                  <a:lnTo>
                    <a:pt x="108572" y="167335"/>
                  </a:lnTo>
                  <a:lnTo>
                    <a:pt x="113626" y="166725"/>
                  </a:lnTo>
                  <a:lnTo>
                    <a:pt x="114884" y="166103"/>
                  </a:lnTo>
                  <a:lnTo>
                    <a:pt x="116713" y="164401"/>
                  </a:lnTo>
                  <a:lnTo>
                    <a:pt x="117348" y="163410"/>
                  </a:lnTo>
                  <a:lnTo>
                    <a:pt x="117906" y="161582"/>
                  </a:lnTo>
                  <a:lnTo>
                    <a:pt x="117983" y="160807"/>
                  </a:lnTo>
                  <a:close/>
                </a:path>
                <a:path w="258445" h="175895">
                  <a:moveTo>
                    <a:pt x="123672" y="17208"/>
                  </a:moveTo>
                  <a:lnTo>
                    <a:pt x="123342" y="16408"/>
                  </a:lnTo>
                  <a:lnTo>
                    <a:pt x="122034" y="15113"/>
                  </a:lnTo>
                  <a:lnTo>
                    <a:pt x="121234" y="14782"/>
                  </a:lnTo>
                  <a:lnTo>
                    <a:pt x="119380" y="14782"/>
                  </a:lnTo>
                  <a:lnTo>
                    <a:pt x="118579" y="15113"/>
                  </a:lnTo>
                  <a:lnTo>
                    <a:pt x="117259" y="16408"/>
                  </a:lnTo>
                  <a:lnTo>
                    <a:pt x="116928" y="17208"/>
                  </a:lnTo>
                  <a:lnTo>
                    <a:pt x="116928" y="19050"/>
                  </a:lnTo>
                  <a:lnTo>
                    <a:pt x="117259" y="19837"/>
                  </a:lnTo>
                  <a:lnTo>
                    <a:pt x="118579" y="21145"/>
                  </a:lnTo>
                  <a:lnTo>
                    <a:pt x="119380" y="21475"/>
                  </a:lnTo>
                  <a:lnTo>
                    <a:pt x="121234" y="21475"/>
                  </a:lnTo>
                  <a:lnTo>
                    <a:pt x="122034" y="21145"/>
                  </a:lnTo>
                  <a:lnTo>
                    <a:pt x="123342" y="19837"/>
                  </a:lnTo>
                  <a:lnTo>
                    <a:pt x="123672" y="19050"/>
                  </a:lnTo>
                  <a:lnTo>
                    <a:pt x="123672" y="17208"/>
                  </a:lnTo>
                  <a:close/>
                </a:path>
                <a:path w="258445" h="175895">
                  <a:moveTo>
                    <a:pt x="124701" y="124980"/>
                  </a:moveTo>
                  <a:lnTo>
                    <a:pt x="124574" y="122262"/>
                  </a:lnTo>
                  <a:lnTo>
                    <a:pt x="123698" y="120624"/>
                  </a:lnTo>
                  <a:lnTo>
                    <a:pt x="122364" y="119481"/>
                  </a:lnTo>
                  <a:lnTo>
                    <a:pt x="122580" y="122694"/>
                  </a:lnTo>
                  <a:lnTo>
                    <a:pt x="120205" y="125526"/>
                  </a:lnTo>
                  <a:lnTo>
                    <a:pt x="114808" y="126072"/>
                  </a:lnTo>
                  <a:lnTo>
                    <a:pt x="112839" y="125145"/>
                  </a:lnTo>
                  <a:lnTo>
                    <a:pt x="111594" y="123596"/>
                  </a:lnTo>
                  <a:lnTo>
                    <a:pt x="111531" y="124688"/>
                  </a:lnTo>
                  <a:lnTo>
                    <a:pt x="117170" y="130975"/>
                  </a:lnTo>
                  <a:lnTo>
                    <a:pt x="121145" y="130822"/>
                  </a:lnTo>
                  <a:lnTo>
                    <a:pt x="123444" y="128993"/>
                  </a:lnTo>
                  <a:lnTo>
                    <a:pt x="124561" y="125780"/>
                  </a:lnTo>
                  <a:lnTo>
                    <a:pt x="124701" y="124980"/>
                  </a:lnTo>
                  <a:close/>
                </a:path>
                <a:path w="258445" h="175895">
                  <a:moveTo>
                    <a:pt x="129095" y="77114"/>
                  </a:moveTo>
                  <a:lnTo>
                    <a:pt x="128346" y="71361"/>
                  </a:lnTo>
                  <a:lnTo>
                    <a:pt x="126669" y="69494"/>
                  </a:lnTo>
                  <a:lnTo>
                    <a:pt x="123698" y="68554"/>
                  </a:lnTo>
                  <a:lnTo>
                    <a:pt x="122834" y="68465"/>
                  </a:lnTo>
                  <a:lnTo>
                    <a:pt x="121488" y="68618"/>
                  </a:lnTo>
                  <a:lnTo>
                    <a:pt x="120015" y="69151"/>
                  </a:lnTo>
                  <a:lnTo>
                    <a:pt x="121005" y="69138"/>
                  </a:lnTo>
                  <a:lnTo>
                    <a:pt x="121932" y="69418"/>
                  </a:lnTo>
                  <a:lnTo>
                    <a:pt x="122732" y="69938"/>
                  </a:lnTo>
                  <a:lnTo>
                    <a:pt x="124421" y="69596"/>
                  </a:lnTo>
                  <a:lnTo>
                    <a:pt x="126136" y="70535"/>
                  </a:lnTo>
                  <a:lnTo>
                    <a:pt x="127165" y="73964"/>
                  </a:lnTo>
                  <a:lnTo>
                    <a:pt x="126174" y="75793"/>
                  </a:lnTo>
                  <a:lnTo>
                    <a:pt x="124434" y="76339"/>
                  </a:lnTo>
                  <a:lnTo>
                    <a:pt x="123672" y="77774"/>
                  </a:lnTo>
                  <a:lnTo>
                    <a:pt x="122313" y="78854"/>
                  </a:lnTo>
                  <a:lnTo>
                    <a:pt x="119786" y="79108"/>
                  </a:lnTo>
                  <a:lnTo>
                    <a:pt x="119037" y="78955"/>
                  </a:lnTo>
                  <a:lnTo>
                    <a:pt x="118338" y="78689"/>
                  </a:lnTo>
                  <a:lnTo>
                    <a:pt x="119240" y="79616"/>
                  </a:lnTo>
                  <a:lnTo>
                    <a:pt x="120421" y="80238"/>
                  </a:lnTo>
                  <a:lnTo>
                    <a:pt x="122415" y="80543"/>
                  </a:lnTo>
                  <a:lnTo>
                    <a:pt x="123393" y="80505"/>
                  </a:lnTo>
                  <a:lnTo>
                    <a:pt x="126720" y="80111"/>
                  </a:lnTo>
                  <a:lnTo>
                    <a:pt x="129095" y="77114"/>
                  </a:lnTo>
                  <a:close/>
                </a:path>
                <a:path w="258445" h="175895">
                  <a:moveTo>
                    <a:pt x="130454" y="58889"/>
                  </a:moveTo>
                  <a:lnTo>
                    <a:pt x="130327" y="56032"/>
                  </a:lnTo>
                  <a:lnTo>
                    <a:pt x="130263" y="55829"/>
                  </a:lnTo>
                  <a:lnTo>
                    <a:pt x="130060" y="54013"/>
                  </a:lnTo>
                  <a:lnTo>
                    <a:pt x="128905" y="52514"/>
                  </a:lnTo>
                  <a:lnTo>
                    <a:pt x="126987" y="51689"/>
                  </a:lnTo>
                  <a:lnTo>
                    <a:pt x="125539" y="51358"/>
                  </a:lnTo>
                  <a:lnTo>
                    <a:pt x="122631" y="51485"/>
                  </a:lnTo>
                  <a:lnTo>
                    <a:pt x="120738" y="53390"/>
                  </a:lnTo>
                  <a:lnTo>
                    <a:pt x="120434" y="55765"/>
                  </a:lnTo>
                  <a:lnTo>
                    <a:pt x="120294" y="56286"/>
                  </a:lnTo>
                  <a:lnTo>
                    <a:pt x="120370" y="58102"/>
                  </a:lnTo>
                  <a:lnTo>
                    <a:pt x="121158" y="59385"/>
                  </a:lnTo>
                  <a:lnTo>
                    <a:pt x="123190" y="60947"/>
                  </a:lnTo>
                  <a:lnTo>
                    <a:pt x="124307" y="61391"/>
                  </a:lnTo>
                  <a:lnTo>
                    <a:pt x="128308" y="61226"/>
                  </a:lnTo>
                  <a:lnTo>
                    <a:pt x="130454" y="58889"/>
                  </a:lnTo>
                  <a:close/>
                </a:path>
                <a:path w="258445" h="175895">
                  <a:moveTo>
                    <a:pt x="141655" y="108305"/>
                  </a:moveTo>
                  <a:lnTo>
                    <a:pt x="141274" y="105156"/>
                  </a:lnTo>
                  <a:lnTo>
                    <a:pt x="140335" y="103619"/>
                  </a:lnTo>
                  <a:lnTo>
                    <a:pt x="139001" y="102590"/>
                  </a:lnTo>
                  <a:lnTo>
                    <a:pt x="139890" y="101638"/>
                  </a:lnTo>
                  <a:lnTo>
                    <a:pt x="140500" y="100444"/>
                  </a:lnTo>
                  <a:lnTo>
                    <a:pt x="140779" y="97853"/>
                  </a:lnTo>
                  <a:lnTo>
                    <a:pt x="140665" y="95262"/>
                  </a:lnTo>
                  <a:lnTo>
                    <a:pt x="139039" y="93116"/>
                  </a:lnTo>
                  <a:lnTo>
                    <a:pt x="136791" y="92151"/>
                  </a:lnTo>
                  <a:lnTo>
                    <a:pt x="136994" y="93103"/>
                  </a:lnTo>
                  <a:lnTo>
                    <a:pt x="137325" y="96418"/>
                  </a:lnTo>
                  <a:lnTo>
                    <a:pt x="136271" y="97701"/>
                  </a:lnTo>
                  <a:lnTo>
                    <a:pt x="136271" y="104571"/>
                  </a:lnTo>
                  <a:lnTo>
                    <a:pt x="132867" y="104724"/>
                  </a:lnTo>
                  <a:lnTo>
                    <a:pt x="131381" y="104178"/>
                  </a:lnTo>
                  <a:lnTo>
                    <a:pt x="132867" y="104711"/>
                  </a:lnTo>
                  <a:lnTo>
                    <a:pt x="136271" y="104571"/>
                  </a:lnTo>
                  <a:lnTo>
                    <a:pt x="136271" y="97701"/>
                  </a:lnTo>
                  <a:lnTo>
                    <a:pt x="134899" y="99364"/>
                  </a:lnTo>
                  <a:lnTo>
                    <a:pt x="130149" y="99847"/>
                  </a:lnTo>
                  <a:lnTo>
                    <a:pt x="128803" y="99453"/>
                  </a:lnTo>
                  <a:lnTo>
                    <a:pt x="127685" y="98742"/>
                  </a:lnTo>
                  <a:lnTo>
                    <a:pt x="127863" y="100596"/>
                  </a:lnTo>
                  <a:lnTo>
                    <a:pt x="128803" y="102196"/>
                  </a:lnTo>
                  <a:lnTo>
                    <a:pt x="130200" y="103276"/>
                  </a:lnTo>
                  <a:lnTo>
                    <a:pt x="129489" y="104013"/>
                  </a:lnTo>
                  <a:lnTo>
                    <a:pt x="128943" y="104902"/>
                  </a:lnTo>
                  <a:lnTo>
                    <a:pt x="128651" y="105892"/>
                  </a:lnTo>
                  <a:lnTo>
                    <a:pt x="130975" y="105664"/>
                  </a:lnTo>
                  <a:lnTo>
                    <a:pt x="133210" y="106984"/>
                  </a:lnTo>
                  <a:lnTo>
                    <a:pt x="134442" y="110972"/>
                  </a:lnTo>
                  <a:lnTo>
                    <a:pt x="133959" y="112649"/>
                  </a:lnTo>
                  <a:lnTo>
                    <a:pt x="132892" y="113906"/>
                  </a:lnTo>
                  <a:lnTo>
                    <a:pt x="133781" y="114198"/>
                  </a:lnTo>
                  <a:lnTo>
                    <a:pt x="134747" y="114325"/>
                  </a:lnTo>
                  <a:lnTo>
                    <a:pt x="137985" y="113931"/>
                  </a:lnTo>
                  <a:lnTo>
                    <a:pt x="139827" y="112572"/>
                  </a:lnTo>
                  <a:lnTo>
                    <a:pt x="141376" y="109613"/>
                  </a:lnTo>
                  <a:lnTo>
                    <a:pt x="141655" y="108305"/>
                  </a:lnTo>
                  <a:close/>
                </a:path>
                <a:path w="258445" h="175895">
                  <a:moveTo>
                    <a:pt x="142481" y="34607"/>
                  </a:moveTo>
                  <a:lnTo>
                    <a:pt x="142011" y="34213"/>
                  </a:lnTo>
                  <a:lnTo>
                    <a:pt x="141617" y="33731"/>
                  </a:lnTo>
                  <a:lnTo>
                    <a:pt x="141287" y="32639"/>
                  </a:lnTo>
                  <a:lnTo>
                    <a:pt x="141325" y="31711"/>
                  </a:lnTo>
                  <a:lnTo>
                    <a:pt x="140804" y="31292"/>
                  </a:lnTo>
                  <a:lnTo>
                    <a:pt x="140169" y="31051"/>
                  </a:lnTo>
                  <a:lnTo>
                    <a:pt x="139331" y="30975"/>
                  </a:lnTo>
                  <a:lnTo>
                    <a:pt x="139052" y="30924"/>
                  </a:lnTo>
                  <a:lnTo>
                    <a:pt x="137185" y="31000"/>
                  </a:lnTo>
                  <a:lnTo>
                    <a:pt x="135750" y="32562"/>
                  </a:lnTo>
                  <a:lnTo>
                    <a:pt x="135902" y="36258"/>
                  </a:lnTo>
                  <a:lnTo>
                    <a:pt x="137464" y="37693"/>
                  </a:lnTo>
                  <a:lnTo>
                    <a:pt x="140690" y="37553"/>
                  </a:lnTo>
                  <a:lnTo>
                    <a:pt x="141833" y="36690"/>
                  </a:lnTo>
                  <a:lnTo>
                    <a:pt x="142417" y="35229"/>
                  </a:lnTo>
                  <a:lnTo>
                    <a:pt x="142481" y="34607"/>
                  </a:lnTo>
                  <a:close/>
                </a:path>
                <a:path w="258445" h="175895">
                  <a:moveTo>
                    <a:pt x="143078" y="2425"/>
                  </a:moveTo>
                  <a:lnTo>
                    <a:pt x="142748" y="1625"/>
                  </a:lnTo>
                  <a:lnTo>
                    <a:pt x="141439" y="330"/>
                  </a:lnTo>
                  <a:lnTo>
                    <a:pt x="140639" y="0"/>
                  </a:lnTo>
                  <a:lnTo>
                    <a:pt x="138785" y="0"/>
                  </a:lnTo>
                  <a:lnTo>
                    <a:pt x="137985" y="330"/>
                  </a:lnTo>
                  <a:lnTo>
                    <a:pt x="136664" y="1625"/>
                  </a:lnTo>
                  <a:lnTo>
                    <a:pt x="136334" y="2425"/>
                  </a:lnTo>
                  <a:lnTo>
                    <a:pt x="136334" y="4267"/>
                  </a:lnTo>
                  <a:lnTo>
                    <a:pt x="136664" y="5054"/>
                  </a:lnTo>
                  <a:lnTo>
                    <a:pt x="137985" y="6362"/>
                  </a:lnTo>
                  <a:lnTo>
                    <a:pt x="138785" y="6692"/>
                  </a:lnTo>
                  <a:lnTo>
                    <a:pt x="140639" y="6692"/>
                  </a:lnTo>
                  <a:lnTo>
                    <a:pt x="141439" y="6362"/>
                  </a:lnTo>
                  <a:lnTo>
                    <a:pt x="142748" y="5054"/>
                  </a:lnTo>
                  <a:lnTo>
                    <a:pt x="143078" y="4267"/>
                  </a:lnTo>
                  <a:lnTo>
                    <a:pt x="143078" y="2425"/>
                  </a:lnTo>
                  <a:close/>
                </a:path>
                <a:path w="258445" h="175895">
                  <a:moveTo>
                    <a:pt x="144919" y="161074"/>
                  </a:moveTo>
                  <a:lnTo>
                    <a:pt x="144424" y="159004"/>
                  </a:lnTo>
                  <a:lnTo>
                    <a:pt x="142849" y="157391"/>
                  </a:lnTo>
                  <a:lnTo>
                    <a:pt x="140855" y="156819"/>
                  </a:lnTo>
                  <a:lnTo>
                    <a:pt x="140309" y="156718"/>
                  </a:lnTo>
                  <a:lnTo>
                    <a:pt x="140322" y="158686"/>
                  </a:lnTo>
                  <a:lnTo>
                    <a:pt x="139407" y="160528"/>
                  </a:lnTo>
                  <a:lnTo>
                    <a:pt x="137820" y="161709"/>
                  </a:lnTo>
                  <a:lnTo>
                    <a:pt x="137261" y="162115"/>
                  </a:lnTo>
                  <a:lnTo>
                    <a:pt x="136652" y="162445"/>
                  </a:lnTo>
                  <a:lnTo>
                    <a:pt x="134797" y="163017"/>
                  </a:lnTo>
                  <a:lnTo>
                    <a:pt x="133604" y="163004"/>
                  </a:lnTo>
                  <a:lnTo>
                    <a:pt x="132499" y="162699"/>
                  </a:lnTo>
                  <a:lnTo>
                    <a:pt x="131762" y="162852"/>
                  </a:lnTo>
                  <a:lnTo>
                    <a:pt x="129438" y="163080"/>
                  </a:lnTo>
                  <a:lnTo>
                    <a:pt x="127292" y="162064"/>
                  </a:lnTo>
                  <a:lnTo>
                    <a:pt x="125933" y="160362"/>
                  </a:lnTo>
                  <a:lnTo>
                    <a:pt x="125310" y="161417"/>
                  </a:lnTo>
                  <a:lnTo>
                    <a:pt x="124955" y="162661"/>
                  </a:lnTo>
                  <a:lnTo>
                    <a:pt x="125069" y="165239"/>
                  </a:lnTo>
                  <a:lnTo>
                    <a:pt x="125501" y="166408"/>
                  </a:lnTo>
                  <a:lnTo>
                    <a:pt x="126187" y="167386"/>
                  </a:lnTo>
                  <a:lnTo>
                    <a:pt x="126022" y="165760"/>
                  </a:lnTo>
                  <a:lnTo>
                    <a:pt x="127025" y="164211"/>
                  </a:lnTo>
                  <a:lnTo>
                    <a:pt x="130467" y="163372"/>
                  </a:lnTo>
                  <a:lnTo>
                    <a:pt x="132257" y="164452"/>
                  </a:lnTo>
                  <a:lnTo>
                    <a:pt x="132727" y="166217"/>
                  </a:lnTo>
                  <a:lnTo>
                    <a:pt x="138112" y="164058"/>
                  </a:lnTo>
                  <a:lnTo>
                    <a:pt x="142684" y="162140"/>
                  </a:lnTo>
                  <a:lnTo>
                    <a:pt x="144919" y="161074"/>
                  </a:lnTo>
                  <a:close/>
                </a:path>
                <a:path w="258445" h="175895">
                  <a:moveTo>
                    <a:pt x="153682" y="142976"/>
                  </a:moveTo>
                  <a:lnTo>
                    <a:pt x="153339" y="140055"/>
                  </a:lnTo>
                  <a:lnTo>
                    <a:pt x="152387" y="137820"/>
                  </a:lnTo>
                  <a:lnTo>
                    <a:pt x="151688" y="136956"/>
                  </a:lnTo>
                  <a:lnTo>
                    <a:pt x="150101" y="135851"/>
                  </a:lnTo>
                  <a:lnTo>
                    <a:pt x="150202" y="137541"/>
                  </a:lnTo>
                  <a:lnTo>
                    <a:pt x="149987" y="134543"/>
                  </a:lnTo>
                  <a:lnTo>
                    <a:pt x="149491" y="133350"/>
                  </a:lnTo>
                  <a:lnTo>
                    <a:pt x="148729" y="132372"/>
                  </a:lnTo>
                  <a:lnTo>
                    <a:pt x="148323" y="133299"/>
                  </a:lnTo>
                  <a:lnTo>
                    <a:pt x="147739" y="134137"/>
                  </a:lnTo>
                  <a:lnTo>
                    <a:pt x="146964" y="134785"/>
                  </a:lnTo>
                  <a:lnTo>
                    <a:pt x="147091" y="135636"/>
                  </a:lnTo>
                  <a:lnTo>
                    <a:pt x="147002" y="136461"/>
                  </a:lnTo>
                  <a:lnTo>
                    <a:pt x="146710" y="137248"/>
                  </a:lnTo>
                  <a:lnTo>
                    <a:pt x="147967" y="137617"/>
                  </a:lnTo>
                  <a:lnTo>
                    <a:pt x="148869" y="138658"/>
                  </a:lnTo>
                  <a:lnTo>
                    <a:pt x="149059" y="139979"/>
                  </a:lnTo>
                  <a:lnTo>
                    <a:pt x="149136" y="140373"/>
                  </a:lnTo>
                  <a:lnTo>
                    <a:pt x="149161" y="142227"/>
                  </a:lnTo>
                  <a:lnTo>
                    <a:pt x="147662" y="143738"/>
                  </a:lnTo>
                  <a:lnTo>
                    <a:pt x="144932" y="143764"/>
                  </a:lnTo>
                  <a:lnTo>
                    <a:pt x="144157" y="143421"/>
                  </a:lnTo>
                  <a:lnTo>
                    <a:pt x="143560" y="142900"/>
                  </a:lnTo>
                  <a:lnTo>
                    <a:pt x="142862" y="142290"/>
                  </a:lnTo>
                  <a:lnTo>
                    <a:pt x="142405" y="141427"/>
                  </a:lnTo>
                  <a:lnTo>
                    <a:pt x="142392" y="140411"/>
                  </a:lnTo>
                  <a:lnTo>
                    <a:pt x="140119" y="140550"/>
                  </a:lnTo>
                  <a:lnTo>
                    <a:pt x="137947" y="139217"/>
                  </a:lnTo>
                  <a:lnTo>
                    <a:pt x="137096" y="136372"/>
                  </a:lnTo>
                  <a:lnTo>
                    <a:pt x="137109" y="135229"/>
                  </a:lnTo>
                  <a:lnTo>
                    <a:pt x="136982" y="136182"/>
                  </a:lnTo>
                  <a:lnTo>
                    <a:pt x="137096" y="139014"/>
                  </a:lnTo>
                  <a:lnTo>
                    <a:pt x="138430" y="140995"/>
                  </a:lnTo>
                  <a:lnTo>
                    <a:pt x="140347" y="142074"/>
                  </a:lnTo>
                  <a:lnTo>
                    <a:pt x="140792" y="145872"/>
                  </a:lnTo>
                  <a:lnTo>
                    <a:pt x="144068" y="148424"/>
                  </a:lnTo>
                  <a:lnTo>
                    <a:pt x="148475" y="147815"/>
                  </a:lnTo>
                  <a:lnTo>
                    <a:pt x="148932" y="147193"/>
                  </a:lnTo>
                  <a:lnTo>
                    <a:pt x="149567" y="146697"/>
                  </a:lnTo>
                  <a:lnTo>
                    <a:pt x="150634" y="146443"/>
                  </a:lnTo>
                  <a:lnTo>
                    <a:pt x="151155" y="146469"/>
                  </a:lnTo>
                  <a:lnTo>
                    <a:pt x="152768" y="145097"/>
                  </a:lnTo>
                  <a:lnTo>
                    <a:pt x="153682" y="142976"/>
                  </a:lnTo>
                  <a:close/>
                </a:path>
                <a:path w="258445" h="175895">
                  <a:moveTo>
                    <a:pt x="155244" y="57734"/>
                  </a:moveTo>
                  <a:lnTo>
                    <a:pt x="155054" y="53289"/>
                  </a:lnTo>
                  <a:lnTo>
                    <a:pt x="153962" y="51803"/>
                  </a:lnTo>
                  <a:lnTo>
                    <a:pt x="151866" y="50685"/>
                  </a:lnTo>
                  <a:lnTo>
                    <a:pt x="150469" y="50304"/>
                  </a:lnTo>
                  <a:lnTo>
                    <a:pt x="148678" y="50380"/>
                  </a:lnTo>
                  <a:lnTo>
                    <a:pt x="147624" y="50914"/>
                  </a:lnTo>
                  <a:lnTo>
                    <a:pt x="145948" y="52425"/>
                  </a:lnTo>
                  <a:lnTo>
                    <a:pt x="145427" y="53441"/>
                  </a:lnTo>
                  <a:lnTo>
                    <a:pt x="145249" y="54584"/>
                  </a:lnTo>
                  <a:lnTo>
                    <a:pt x="145821" y="55003"/>
                  </a:lnTo>
                  <a:lnTo>
                    <a:pt x="146304" y="55549"/>
                  </a:lnTo>
                  <a:lnTo>
                    <a:pt x="146558" y="56375"/>
                  </a:lnTo>
                  <a:lnTo>
                    <a:pt x="146558" y="56603"/>
                  </a:lnTo>
                  <a:lnTo>
                    <a:pt x="148539" y="56870"/>
                  </a:lnTo>
                  <a:lnTo>
                    <a:pt x="150139" y="58267"/>
                  </a:lnTo>
                  <a:lnTo>
                    <a:pt x="150647" y="60210"/>
                  </a:lnTo>
                  <a:lnTo>
                    <a:pt x="153263" y="59931"/>
                  </a:lnTo>
                  <a:lnTo>
                    <a:pt x="155244" y="57734"/>
                  </a:lnTo>
                  <a:close/>
                </a:path>
                <a:path w="258445" h="175895">
                  <a:moveTo>
                    <a:pt x="155549" y="78905"/>
                  </a:moveTo>
                  <a:lnTo>
                    <a:pt x="154622" y="79260"/>
                  </a:lnTo>
                  <a:lnTo>
                    <a:pt x="152247" y="79286"/>
                  </a:lnTo>
                  <a:lnTo>
                    <a:pt x="150710" y="77812"/>
                  </a:lnTo>
                  <a:lnTo>
                    <a:pt x="150685" y="74930"/>
                  </a:lnTo>
                  <a:lnTo>
                    <a:pt x="151168" y="74041"/>
                  </a:lnTo>
                  <a:lnTo>
                    <a:pt x="151904" y="73418"/>
                  </a:lnTo>
                  <a:lnTo>
                    <a:pt x="151091" y="73075"/>
                  </a:lnTo>
                  <a:lnTo>
                    <a:pt x="150190" y="72885"/>
                  </a:lnTo>
                  <a:lnTo>
                    <a:pt x="147726" y="72986"/>
                  </a:lnTo>
                  <a:lnTo>
                    <a:pt x="146367" y="73621"/>
                  </a:lnTo>
                  <a:lnTo>
                    <a:pt x="144462" y="75603"/>
                  </a:lnTo>
                  <a:lnTo>
                    <a:pt x="144284" y="75895"/>
                  </a:lnTo>
                  <a:lnTo>
                    <a:pt x="142951" y="76288"/>
                  </a:lnTo>
                  <a:lnTo>
                    <a:pt x="141795" y="77063"/>
                  </a:lnTo>
                  <a:lnTo>
                    <a:pt x="140208" y="79070"/>
                  </a:lnTo>
                  <a:lnTo>
                    <a:pt x="139712" y="80264"/>
                  </a:lnTo>
                  <a:lnTo>
                    <a:pt x="139598" y="81546"/>
                  </a:lnTo>
                  <a:lnTo>
                    <a:pt x="140284" y="82130"/>
                  </a:lnTo>
                  <a:lnTo>
                    <a:pt x="140881" y="82842"/>
                  </a:lnTo>
                  <a:lnTo>
                    <a:pt x="141439" y="84670"/>
                  </a:lnTo>
                  <a:lnTo>
                    <a:pt x="141376" y="85559"/>
                  </a:lnTo>
                  <a:lnTo>
                    <a:pt x="141173" y="86398"/>
                  </a:lnTo>
                  <a:lnTo>
                    <a:pt x="142214" y="87579"/>
                  </a:lnTo>
                  <a:lnTo>
                    <a:pt x="143662" y="88366"/>
                  </a:lnTo>
                  <a:lnTo>
                    <a:pt x="146354" y="88671"/>
                  </a:lnTo>
                  <a:lnTo>
                    <a:pt x="149466" y="88074"/>
                  </a:lnTo>
                  <a:lnTo>
                    <a:pt x="151066" y="86829"/>
                  </a:lnTo>
                  <a:lnTo>
                    <a:pt x="152234" y="84543"/>
                  </a:lnTo>
                  <a:lnTo>
                    <a:pt x="152349" y="84213"/>
                  </a:lnTo>
                  <a:lnTo>
                    <a:pt x="151574" y="84632"/>
                  </a:lnTo>
                  <a:lnTo>
                    <a:pt x="154381" y="83007"/>
                  </a:lnTo>
                  <a:lnTo>
                    <a:pt x="155549" y="81089"/>
                  </a:lnTo>
                  <a:lnTo>
                    <a:pt x="155549" y="78905"/>
                  </a:lnTo>
                  <a:close/>
                </a:path>
                <a:path w="258445" h="175895">
                  <a:moveTo>
                    <a:pt x="168681" y="117119"/>
                  </a:moveTo>
                  <a:lnTo>
                    <a:pt x="167919" y="110832"/>
                  </a:lnTo>
                  <a:lnTo>
                    <a:pt x="165963" y="108724"/>
                  </a:lnTo>
                  <a:lnTo>
                    <a:pt x="165900" y="116281"/>
                  </a:lnTo>
                  <a:lnTo>
                    <a:pt x="163080" y="119316"/>
                  </a:lnTo>
                  <a:lnTo>
                    <a:pt x="158737" y="119507"/>
                  </a:lnTo>
                  <a:lnTo>
                    <a:pt x="158572" y="119481"/>
                  </a:lnTo>
                  <a:lnTo>
                    <a:pt x="158737" y="119494"/>
                  </a:lnTo>
                  <a:lnTo>
                    <a:pt x="163080" y="119316"/>
                  </a:lnTo>
                  <a:lnTo>
                    <a:pt x="165887" y="116281"/>
                  </a:lnTo>
                  <a:lnTo>
                    <a:pt x="165900" y="108712"/>
                  </a:lnTo>
                  <a:lnTo>
                    <a:pt x="163487" y="108051"/>
                  </a:lnTo>
                  <a:lnTo>
                    <a:pt x="163029" y="107645"/>
                  </a:lnTo>
                  <a:lnTo>
                    <a:pt x="161988" y="107086"/>
                  </a:lnTo>
                  <a:lnTo>
                    <a:pt x="161048" y="108064"/>
                  </a:lnTo>
                  <a:lnTo>
                    <a:pt x="159829" y="108750"/>
                  </a:lnTo>
                  <a:lnTo>
                    <a:pt x="158419" y="109004"/>
                  </a:lnTo>
                  <a:lnTo>
                    <a:pt x="158813" y="111290"/>
                  </a:lnTo>
                  <a:lnTo>
                    <a:pt x="157607" y="113499"/>
                  </a:lnTo>
                  <a:lnTo>
                    <a:pt x="155448" y="114388"/>
                  </a:lnTo>
                  <a:lnTo>
                    <a:pt x="155054" y="115189"/>
                  </a:lnTo>
                  <a:lnTo>
                    <a:pt x="154368" y="115811"/>
                  </a:lnTo>
                  <a:lnTo>
                    <a:pt x="153441" y="116103"/>
                  </a:lnTo>
                  <a:lnTo>
                    <a:pt x="154292" y="117602"/>
                  </a:lnTo>
                  <a:lnTo>
                    <a:pt x="155702" y="118732"/>
                  </a:lnTo>
                  <a:lnTo>
                    <a:pt x="157416" y="119214"/>
                  </a:lnTo>
                  <a:lnTo>
                    <a:pt x="158750" y="120383"/>
                  </a:lnTo>
                  <a:lnTo>
                    <a:pt x="160578" y="121031"/>
                  </a:lnTo>
                  <a:lnTo>
                    <a:pt x="166103" y="120370"/>
                  </a:lnTo>
                  <a:lnTo>
                    <a:pt x="168681" y="117119"/>
                  </a:lnTo>
                  <a:close/>
                </a:path>
                <a:path w="258445" h="175895">
                  <a:moveTo>
                    <a:pt x="175069" y="148691"/>
                  </a:moveTo>
                  <a:lnTo>
                    <a:pt x="174967" y="146151"/>
                  </a:lnTo>
                  <a:lnTo>
                    <a:pt x="174612" y="145135"/>
                  </a:lnTo>
                  <a:lnTo>
                    <a:pt x="174066" y="144233"/>
                  </a:lnTo>
                  <a:lnTo>
                    <a:pt x="172999" y="145605"/>
                  </a:lnTo>
                  <a:lnTo>
                    <a:pt x="171399" y="146583"/>
                  </a:lnTo>
                  <a:lnTo>
                    <a:pt x="166903" y="147040"/>
                  </a:lnTo>
                  <a:lnTo>
                    <a:pt x="164503" y="145719"/>
                  </a:lnTo>
                  <a:lnTo>
                    <a:pt x="163233" y="143624"/>
                  </a:lnTo>
                  <a:lnTo>
                    <a:pt x="162331" y="144792"/>
                  </a:lnTo>
                  <a:lnTo>
                    <a:pt x="161798" y="146253"/>
                  </a:lnTo>
                  <a:lnTo>
                    <a:pt x="161925" y="148971"/>
                  </a:lnTo>
                  <a:lnTo>
                    <a:pt x="162293" y="150025"/>
                  </a:lnTo>
                  <a:lnTo>
                    <a:pt x="162852" y="150939"/>
                  </a:lnTo>
                  <a:lnTo>
                    <a:pt x="164985" y="149606"/>
                  </a:lnTo>
                  <a:lnTo>
                    <a:pt x="166052" y="150190"/>
                  </a:lnTo>
                  <a:lnTo>
                    <a:pt x="168262" y="151257"/>
                  </a:lnTo>
                  <a:lnTo>
                    <a:pt x="168846" y="150266"/>
                  </a:lnTo>
                  <a:lnTo>
                    <a:pt x="169862" y="149580"/>
                  </a:lnTo>
                  <a:lnTo>
                    <a:pt x="172300" y="149555"/>
                  </a:lnTo>
                  <a:lnTo>
                    <a:pt x="173304" y="150190"/>
                  </a:lnTo>
                  <a:lnTo>
                    <a:pt x="173913" y="151130"/>
                  </a:lnTo>
                  <a:lnTo>
                    <a:pt x="174650" y="150012"/>
                  </a:lnTo>
                  <a:lnTo>
                    <a:pt x="175069" y="148691"/>
                  </a:lnTo>
                  <a:close/>
                </a:path>
                <a:path w="258445" h="175895">
                  <a:moveTo>
                    <a:pt x="175387" y="8318"/>
                  </a:moveTo>
                  <a:lnTo>
                    <a:pt x="175056" y="7531"/>
                  </a:lnTo>
                  <a:lnTo>
                    <a:pt x="173748" y="6223"/>
                  </a:lnTo>
                  <a:lnTo>
                    <a:pt x="172948" y="5892"/>
                  </a:lnTo>
                  <a:lnTo>
                    <a:pt x="171081" y="5892"/>
                  </a:lnTo>
                  <a:lnTo>
                    <a:pt x="170294" y="6223"/>
                  </a:lnTo>
                  <a:lnTo>
                    <a:pt x="168973" y="7531"/>
                  </a:lnTo>
                  <a:lnTo>
                    <a:pt x="168643" y="8318"/>
                  </a:lnTo>
                  <a:lnTo>
                    <a:pt x="168643" y="10160"/>
                  </a:lnTo>
                  <a:lnTo>
                    <a:pt x="168973" y="10960"/>
                  </a:lnTo>
                  <a:lnTo>
                    <a:pt x="170294" y="12255"/>
                  </a:lnTo>
                  <a:lnTo>
                    <a:pt x="171081" y="12585"/>
                  </a:lnTo>
                  <a:lnTo>
                    <a:pt x="172948" y="12585"/>
                  </a:lnTo>
                  <a:lnTo>
                    <a:pt x="173748" y="12255"/>
                  </a:lnTo>
                  <a:lnTo>
                    <a:pt x="175056" y="10960"/>
                  </a:lnTo>
                  <a:lnTo>
                    <a:pt x="175387" y="10160"/>
                  </a:lnTo>
                  <a:lnTo>
                    <a:pt x="175387" y="8318"/>
                  </a:lnTo>
                  <a:close/>
                </a:path>
                <a:path w="258445" h="175895">
                  <a:moveTo>
                    <a:pt x="179692" y="89789"/>
                  </a:moveTo>
                  <a:lnTo>
                    <a:pt x="179489" y="89230"/>
                  </a:lnTo>
                  <a:lnTo>
                    <a:pt x="179197" y="88722"/>
                  </a:lnTo>
                  <a:lnTo>
                    <a:pt x="178854" y="88252"/>
                  </a:lnTo>
                  <a:lnTo>
                    <a:pt x="178866" y="89001"/>
                  </a:lnTo>
                  <a:lnTo>
                    <a:pt x="178803" y="86448"/>
                  </a:lnTo>
                  <a:lnTo>
                    <a:pt x="178168" y="85077"/>
                  </a:lnTo>
                  <a:lnTo>
                    <a:pt x="177215" y="83997"/>
                  </a:lnTo>
                  <a:lnTo>
                    <a:pt x="176618" y="86385"/>
                  </a:lnTo>
                  <a:lnTo>
                    <a:pt x="174586" y="88265"/>
                  </a:lnTo>
                  <a:lnTo>
                    <a:pt x="169608" y="88773"/>
                  </a:lnTo>
                  <a:lnTo>
                    <a:pt x="167449" y="87617"/>
                  </a:lnTo>
                  <a:lnTo>
                    <a:pt x="166268" y="85750"/>
                  </a:lnTo>
                  <a:lnTo>
                    <a:pt x="165900" y="86614"/>
                  </a:lnTo>
                  <a:lnTo>
                    <a:pt x="165696" y="87566"/>
                  </a:lnTo>
                  <a:lnTo>
                    <a:pt x="165785" y="89738"/>
                  </a:lnTo>
                  <a:lnTo>
                    <a:pt x="166179" y="90830"/>
                  </a:lnTo>
                  <a:lnTo>
                    <a:pt x="166979" y="92087"/>
                  </a:lnTo>
                  <a:lnTo>
                    <a:pt x="170726" y="97891"/>
                  </a:lnTo>
                  <a:lnTo>
                    <a:pt x="171462" y="96989"/>
                  </a:lnTo>
                  <a:lnTo>
                    <a:pt x="172478" y="96291"/>
                  </a:lnTo>
                  <a:lnTo>
                    <a:pt x="175285" y="95465"/>
                  </a:lnTo>
                  <a:lnTo>
                    <a:pt x="176936" y="95694"/>
                  </a:lnTo>
                  <a:lnTo>
                    <a:pt x="178308" y="96431"/>
                  </a:lnTo>
                  <a:lnTo>
                    <a:pt x="178879" y="95732"/>
                  </a:lnTo>
                  <a:lnTo>
                    <a:pt x="177939" y="95148"/>
                  </a:lnTo>
                  <a:lnTo>
                    <a:pt x="177266" y="94157"/>
                  </a:lnTo>
                  <a:lnTo>
                    <a:pt x="177253" y="92976"/>
                  </a:lnTo>
                  <a:lnTo>
                    <a:pt x="177368" y="92417"/>
                  </a:lnTo>
                  <a:lnTo>
                    <a:pt x="176225" y="93789"/>
                  </a:lnTo>
                  <a:lnTo>
                    <a:pt x="177368" y="92405"/>
                  </a:lnTo>
                  <a:lnTo>
                    <a:pt x="177507" y="91605"/>
                  </a:lnTo>
                  <a:lnTo>
                    <a:pt x="177901" y="90906"/>
                  </a:lnTo>
                  <a:lnTo>
                    <a:pt x="178511" y="90411"/>
                  </a:lnTo>
                  <a:lnTo>
                    <a:pt x="178739" y="89725"/>
                  </a:lnTo>
                  <a:lnTo>
                    <a:pt x="178511" y="90411"/>
                  </a:lnTo>
                  <a:lnTo>
                    <a:pt x="178854" y="90119"/>
                  </a:lnTo>
                  <a:lnTo>
                    <a:pt x="179247" y="89916"/>
                  </a:lnTo>
                  <a:lnTo>
                    <a:pt x="179692" y="89789"/>
                  </a:lnTo>
                  <a:close/>
                </a:path>
                <a:path w="258445" h="175895">
                  <a:moveTo>
                    <a:pt x="179895" y="64490"/>
                  </a:moveTo>
                  <a:lnTo>
                    <a:pt x="179120" y="63881"/>
                  </a:lnTo>
                  <a:lnTo>
                    <a:pt x="178460" y="63119"/>
                  </a:lnTo>
                  <a:lnTo>
                    <a:pt x="177622" y="60413"/>
                  </a:lnTo>
                  <a:lnTo>
                    <a:pt x="178142" y="58699"/>
                  </a:lnTo>
                  <a:lnTo>
                    <a:pt x="179120" y="57429"/>
                  </a:lnTo>
                  <a:lnTo>
                    <a:pt x="177634" y="57492"/>
                  </a:lnTo>
                  <a:lnTo>
                    <a:pt x="176364" y="58216"/>
                  </a:lnTo>
                  <a:lnTo>
                    <a:pt x="175501" y="59258"/>
                  </a:lnTo>
                  <a:lnTo>
                    <a:pt x="175412" y="60350"/>
                  </a:lnTo>
                  <a:lnTo>
                    <a:pt x="175069" y="61366"/>
                  </a:lnTo>
                  <a:lnTo>
                    <a:pt x="174383" y="62166"/>
                  </a:lnTo>
                  <a:lnTo>
                    <a:pt x="173570" y="63106"/>
                  </a:lnTo>
                  <a:lnTo>
                    <a:pt x="172427" y="63766"/>
                  </a:lnTo>
                  <a:lnTo>
                    <a:pt x="170053" y="64008"/>
                  </a:lnTo>
                  <a:lnTo>
                    <a:pt x="169113" y="63715"/>
                  </a:lnTo>
                  <a:lnTo>
                    <a:pt x="168249" y="63271"/>
                  </a:lnTo>
                  <a:lnTo>
                    <a:pt x="168008" y="63957"/>
                  </a:lnTo>
                  <a:lnTo>
                    <a:pt x="172199" y="69977"/>
                  </a:lnTo>
                  <a:lnTo>
                    <a:pt x="175336" y="69608"/>
                  </a:lnTo>
                  <a:lnTo>
                    <a:pt x="176695" y="68478"/>
                  </a:lnTo>
                  <a:lnTo>
                    <a:pt x="177406" y="66979"/>
                  </a:lnTo>
                  <a:lnTo>
                    <a:pt x="177927" y="67195"/>
                  </a:lnTo>
                  <a:lnTo>
                    <a:pt x="179070" y="67310"/>
                  </a:lnTo>
                  <a:lnTo>
                    <a:pt x="179057" y="66281"/>
                  </a:lnTo>
                  <a:lnTo>
                    <a:pt x="179336" y="65328"/>
                  </a:lnTo>
                  <a:lnTo>
                    <a:pt x="179895" y="64490"/>
                  </a:lnTo>
                  <a:close/>
                </a:path>
                <a:path w="258445" h="175895">
                  <a:moveTo>
                    <a:pt x="185445" y="122288"/>
                  </a:moveTo>
                  <a:lnTo>
                    <a:pt x="181864" y="122643"/>
                  </a:lnTo>
                  <a:lnTo>
                    <a:pt x="180136" y="122047"/>
                  </a:lnTo>
                  <a:lnTo>
                    <a:pt x="178828" y="120954"/>
                  </a:lnTo>
                  <a:lnTo>
                    <a:pt x="178904" y="124828"/>
                  </a:lnTo>
                  <a:lnTo>
                    <a:pt x="181038" y="127228"/>
                  </a:lnTo>
                  <a:lnTo>
                    <a:pt x="183819" y="127889"/>
                  </a:lnTo>
                  <a:lnTo>
                    <a:pt x="183578" y="124993"/>
                  </a:lnTo>
                  <a:lnTo>
                    <a:pt x="185204" y="122643"/>
                  </a:lnTo>
                  <a:lnTo>
                    <a:pt x="185445" y="122288"/>
                  </a:lnTo>
                  <a:close/>
                </a:path>
                <a:path w="258445" h="175895">
                  <a:moveTo>
                    <a:pt x="185534" y="139674"/>
                  </a:moveTo>
                  <a:lnTo>
                    <a:pt x="184873" y="134200"/>
                  </a:lnTo>
                  <a:lnTo>
                    <a:pt x="182372" y="132257"/>
                  </a:lnTo>
                  <a:lnTo>
                    <a:pt x="178066" y="132778"/>
                  </a:lnTo>
                  <a:lnTo>
                    <a:pt x="176822" y="133680"/>
                  </a:lnTo>
                  <a:lnTo>
                    <a:pt x="176047" y="134874"/>
                  </a:lnTo>
                  <a:lnTo>
                    <a:pt x="176174" y="136156"/>
                  </a:lnTo>
                  <a:lnTo>
                    <a:pt x="175920" y="137414"/>
                  </a:lnTo>
                  <a:lnTo>
                    <a:pt x="175348" y="138518"/>
                  </a:lnTo>
                  <a:lnTo>
                    <a:pt x="175793" y="140639"/>
                  </a:lnTo>
                  <a:lnTo>
                    <a:pt x="177520" y="142151"/>
                  </a:lnTo>
                  <a:lnTo>
                    <a:pt x="180403" y="142532"/>
                  </a:lnTo>
                  <a:lnTo>
                    <a:pt x="183565" y="142163"/>
                  </a:lnTo>
                  <a:lnTo>
                    <a:pt x="185534" y="139674"/>
                  </a:lnTo>
                  <a:close/>
                </a:path>
                <a:path w="258445" h="175895">
                  <a:moveTo>
                    <a:pt x="186067" y="122123"/>
                  </a:moveTo>
                  <a:lnTo>
                    <a:pt x="185483" y="122275"/>
                  </a:lnTo>
                  <a:lnTo>
                    <a:pt x="185928" y="122224"/>
                  </a:lnTo>
                  <a:lnTo>
                    <a:pt x="186067" y="122123"/>
                  </a:lnTo>
                  <a:close/>
                </a:path>
                <a:path w="258445" h="175895">
                  <a:moveTo>
                    <a:pt x="191909" y="121272"/>
                  </a:moveTo>
                  <a:lnTo>
                    <a:pt x="191871" y="120396"/>
                  </a:lnTo>
                  <a:lnTo>
                    <a:pt x="191655" y="119545"/>
                  </a:lnTo>
                  <a:lnTo>
                    <a:pt x="191490" y="119214"/>
                  </a:lnTo>
                  <a:lnTo>
                    <a:pt x="191287" y="118783"/>
                  </a:lnTo>
                  <a:lnTo>
                    <a:pt x="190677" y="119049"/>
                  </a:lnTo>
                  <a:lnTo>
                    <a:pt x="190004" y="119214"/>
                  </a:lnTo>
                  <a:lnTo>
                    <a:pt x="189293" y="119214"/>
                  </a:lnTo>
                  <a:lnTo>
                    <a:pt x="189115" y="119214"/>
                  </a:lnTo>
                  <a:lnTo>
                    <a:pt x="188963" y="119138"/>
                  </a:lnTo>
                  <a:lnTo>
                    <a:pt x="188785" y="119113"/>
                  </a:lnTo>
                  <a:lnTo>
                    <a:pt x="187782" y="120916"/>
                  </a:lnTo>
                  <a:lnTo>
                    <a:pt x="186067" y="122123"/>
                  </a:lnTo>
                  <a:lnTo>
                    <a:pt x="189598" y="121272"/>
                  </a:lnTo>
                  <a:lnTo>
                    <a:pt x="190804" y="121361"/>
                  </a:lnTo>
                  <a:lnTo>
                    <a:pt x="191884" y="121742"/>
                  </a:lnTo>
                  <a:lnTo>
                    <a:pt x="191909" y="121272"/>
                  </a:lnTo>
                  <a:close/>
                </a:path>
                <a:path w="258445" h="175895">
                  <a:moveTo>
                    <a:pt x="193433" y="108508"/>
                  </a:moveTo>
                  <a:lnTo>
                    <a:pt x="192951" y="104597"/>
                  </a:lnTo>
                  <a:lnTo>
                    <a:pt x="190449" y="102654"/>
                  </a:lnTo>
                  <a:lnTo>
                    <a:pt x="186524" y="103124"/>
                  </a:lnTo>
                  <a:lnTo>
                    <a:pt x="185547" y="103720"/>
                  </a:lnTo>
                  <a:lnTo>
                    <a:pt x="184772" y="104495"/>
                  </a:lnTo>
                  <a:lnTo>
                    <a:pt x="185229" y="106273"/>
                  </a:lnTo>
                  <a:lnTo>
                    <a:pt x="184886" y="108064"/>
                  </a:lnTo>
                  <a:lnTo>
                    <a:pt x="183972" y="109524"/>
                  </a:lnTo>
                  <a:lnTo>
                    <a:pt x="184797" y="109639"/>
                  </a:lnTo>
                  <a:lnTo>
                    <a:pt x="185585" y="109918"/>
                  </a:lnTo>
                  <a:lnTo>
                    <a:pt x="186296" y="110312"/>
                  </a:lnTo>
                  <a:lnTo>
                    <a:pt x="187109" y="109702"/>
                  </a:lnTo>
                  <a:lnTo>
                    <a:pt x="188074" y="109270"/>
                  </a:lnTo>
                  <a:lnTo>
                    <a:pt x="190461" y="109245"/>
                  </a:lnTo>
                  <a:lnTo>
                    <a:pt x="191617" y="109740"/>
                  </a:lnTo>
                  <a:lnTo>
                    <a:pt x="192506" y="110515"/>
                  </a:lnTo>
                  <a:lnTo>
                    <a:pt x="193090" y="109588"/>
                  </a:lnTo>
                  <a:lnTo>
                    <a:pt x="193433" y="108508"/>
                  </a:lnTo>
                  <a:close/>
                </a:path>
                <a:path w="258445" h="175895">
                  <a:moveTo>
                    <a:pt x="196557" y="103898"/>
                  </a:moveTo>
                  <a:lnTo>
                    <a:pt x="195707" y="103124"/>
                  </a:lnTo>
                  <a:lnTo>
                    <a:pt x="195059" y="102108"/>
                  </a:lnTo>
                  <a:lnTo>
                    <a:pt x="194437" y="99580"/>
                  </a:lnTo>
                  <a:lnTo>
                    <a:pt x="194602" y="98234"/>
                  </a:lnTo>
                  <a:lnTo>
                    <a:pt x="195122" y="97066"/>
                  </a:lnTo>
                  <a:lnTo>
                    <a:pt x="194462" y="97104"/>
                  </a:lnTo>
                  <a:lnTo>
                    <a:pt x="193192" y="96901"/>
                  </a:lnTo>
                  <a:lnTo>
                    <a:pt x="192557" y="97955"/>
                  </a:lnTo>
                  <a:lnTo>
                    <a:pt x="192214" y="99187"/>
                  </a:lnTo>
                  <a:lnTo>
                    <a:pt x="192379" y="103124"/>
                  </a:lnTo>
                  <a:lnTo>
                    <a:pt x="194056" y="105295"/>
                  </a:lnTo>
                  <a:lnTo>
                    <a:pt x="196342" y="106248"/>
                  </a:lnTo>
                  <a:lnTo>
                    <a:pt x="196265" y="105435"/>
                  </a:lnTo>
                  <a:lnTo>
                    <a:pt x="196354" y="104648"/>
                  </a:lnTo>
                  <a:lnTo>
                    <a:pt x="196557" y="103898"/>
                  </a:lnTo>
                  <a:close/>
                </a:path>
                <a:path w="258445" h="175895">
                  <a:moveTo>
                    <a:pt x="205511" y="75323"/>
                  </a:moveTo>
                  <a:lnTo>
                    <a:pt x="205333" y="71031"/>
                  </a:lnTo>
                  <a:lnTo>
                    <a:pt x="204165" y="69481"/>
                  </a:lnTo>
                  <a:lnTo>
                    <a:pt x="202552" y="68707"/>
                  </a:lnTo>
                  <a:lnTo>
                    <a:pt x="202018" y="68986"/>
                  </a:lnTo>
                  <a:lnTo>
                    <a:pt x="201422" y="69164"/>
                  </a:lnTo>
                  <a:lnTo>
                    <a:pt x="200787" y="69253"/>
                  </a:lnTo>
                  <a:lnTo>
                    <a:pt x="201180" y="70993"/>
                  </a:lnTo>
                  <a:lnTo>
                    <a:pt x="200152" y="72745"/>
                  </a:lnTo>
                  <a:lnTo>
                    <a:pt x="197345" y="73494"/>
                  </a:lnTo>
                  <a:lnTo>
                    <a:pt x="196303" y="73202"/>
                  </a:lnTo>
                  <a:lnTo>
                    <a:pt x="195491" y="72593"/>
                  </a:lnTo>
                  <a:lnTo>
                    <a:pt x="195414" y="73075"/>
                  </a:lnTo>
                  <a:lnTo>
                    <a:pt x="193027" y="73698"/>
                  </a:lnTo>
                  <a:lnTo>
                    <a:pt x="191363" y="75907"/>
                  </a:lnTo>
                  <a:lnTo>
                    <a:pt x="191681" y="78524"/>
                  </a:lnTo>
                  <a:lnTo>
                    <a:pt x="191770" y="78727"/>
                  </a:lnTo>
                  <a:lnTo>
                    <a:pt x="192862" y="79476"/>
                  </a:lnTo>
                  <a:lnTo>
                    <a:pt x="193725" y="80543"/>
                  </a:lnTo>
                  <a:lnTo>
                    <a:pt x="194170" y="82042"/>
                  </a:lnTo>
                  <a:lnTo>
                    <a:pt x="195084" y="82575"/>
                  </a:lnTo>
                  <a:lnTo>
                    <a:pt x="196126" y="82892"/>
                  </a:lnTo>
                  <a:lnTo>
                    <a:pt x="197383" y="82715"/>
                  </a:lnTo>
                  <a:lnTo>
                    <a:pt x="197154" y="82118"/>
                  </a:lnTo>
                  <a:lnTo>
                    <a:pt x="197015" y="79946"/>
                  </a:lnTo>
                  <a:lnTo>
                    <a:pt x="198424" y="78346"/>
                  </a:lnTo>
                  <a:lnTo>
                    <a:pt x="200723" y="78206"/>
                  </a:lnTo>
                  <a:lnTo>
                    <a:pt x="201549" y="78397"/>
                  </a:lnTo>
                  <a:lnTo>
                    <a:pt x="201587" y="77863"/>
                  </a:lnTo>
                  <a:lnTo>
                    <a:pt x="203847" y="77304"/>
                  </a:lnTo>
                  <a:lnTo>
                    <a:pt x="205511" y="75323"/>
                  </a:lnTo>
                  <a:close/>
                </a:path>
                <a:path w="258445" h="175895">
                  <a:moveTo>
                    <a:pt x="207086" y="148056"/>
                  </a:moveTo>
                  <a:lnTo>
                    <a:pt x="206908" y="144030"/>
                  </a:lnTo>
                  <a:lnTo>
                    <a:pt x="205740" y="142494"/>
                  </a:lnTo>
                  <a:lnTo>
                    <a:pt x="204139" y="141719"/>
                  </a:lnTo>
                  <a:lnTo>
                    <a:pt x="203542" y="142455"/>
                  </a:lnTo>
                  <a:lnTo>
                    <a:pt x="203047" y="144272"/>
                  </a:lnTo>
                  <a:lnTo>
                    <a:pt x="201777" y="145821"/>
                  </a:lnTo>
                  <a:lnTo>
                    <a:pt x="199986" y="146646"/>
                  </a:lnTo>
                  <a:lnTo>
                    <a:pt x="200418" y="147447"/>
                  </a:lnTo>
                  <a:lnTo>
                    <a:pt x="200571" y="147891"/>
                  </a:lnTo>
                  <a:lnTo>
                    <a:pt x="202069" y="147853"/>
                  </a:lnTo>
                  <a:lnTo>
                    <a:pt x="203479" y="148780"/>
                  </a:lnTo>
                  <a:lnTo>
                    <a:pt x="203923" y="150431"/>
                  </a:lnTo>
                  <a:lnTo>
                    <a:pt x="203911" y="150698"/>
                  </a:lnTo>
                  <a:lnTo>
                    <a:pt x="205790" y="149910"/>
                  </a:lnTo>
                  <a:lnTo>
                    <a:pt x="207086" y="148056"/>
                  </a:lnTo>
                  <a:close/>
                </a:path>
                <a:path w="258445" h="175895">
                  <a:moveTo>
                    <a:pt x="208648" y="30556"/>
                  </a:moveTo>
                  <a:lnTo>
                    <a:pt x="208318" y="29768"/>
                  </a:lnTo>
                  <a:lnTo>
                    <a:pt x="207010" y="28460"/>
                  </a:lnTo>
                  <a:lnTo>
                    <a:pt x="206209" y="28130"/>
                  </a:lnTo>
                  <a:lnTo>
                    <a:pt x="204355" y="28130"/>
                  </a:lnTo>
                  <a:lnTo>
                    <a:pt x="203555" y="28460"/>
                  </a:lnTo>
                  <a:lnTo>
                    <a:pt x="202234" y="29768"/>
                  </a:lnTo>
                  <a:lnTo>
                    <a:pt x="201904" y="30556"/>
                  </a:lnTo>
                  <a:lnTo>
                    <a:pt x="201904" y="32397"/>
                  </a:lnTo>
                  <a:lnTo>
                    <a:pt x="202234" y="33185"/>
                  </a:lnTo>
                  <a:lnTo>
                    <a:pt x="203555" y="34493"/>
                  </a:lnTo>
                  <a:lnTo>
                    <a:pt x="204355" y="34823"/>
                  </a:lnTo>
                  <a:lnTo>
                    <a:pt x="206209" y="34823"/>
                  </a:lnTo>
                  <a:lnTo>
                    <a:pt x="207010" y="34493"/>
                  </a:lnTo>
                  <a:lnTo>
                    <a:pt x="208318" y="33185"/>
                  </a:lnTo>
                  <a:lnTo>
                    <a:pt x="208648" y="32397"/>
                  </a:lnTo>
                  <a:lnTo>
                    <a:pt x="208648" y="30556"/>
                  </a:lnTo>
                  <a:close/>
                </a:path>
                <a:path w="258445" h="175895">
                  <a:moveTo>
                    <a:pt x="225005" y="88607"/>
                  </a:moveTo>
                  <a:lnTo>
                    <a:pt x="224294" y="88912"/>
                  </a:lnTo>
                  <a:lnTo>
                    <a:pt x="222046" y="89141"/>
                  </a:lnTo>
                  <a:lnTo>
                    <a:pt x="220395" y="87807"/>
                  </a:lnTo>
                  <a:lnTo>
                    <a:pt x="220091" y="84899"/>
                  </a:lnTo>
                  <a:lnTo>
                    <a:pt x="220535" y="83934"/>
                  </a:lnTo>
                  <a:lnTo>
                    <a:pt x="221259" y="83248"/>
                  </a:lnTo>
                  <a:lnTo>
                    <a:pt x="220332" y="83591"/>
                  </a:lnTo>
                  <a:lnTo>
                    <a:pt x="219583" y="84175"/>
                  </a:lnTo>
                  <a:lnTo>
                    <a:pt x="219011" y="84950"/>
                  </a:lnTo>
                  <a:lnTo>
                    <a:pt x="219621" y="86842"/>
                  </a:lnTo>
                  <a:lnTo>
                    <a:pt x="219379" y="88646"/>
                  </a:lnTo>
                  <a:lnTo>
                    <a:pt x="218567" y="90131"/>
                  </a:lnTo>
                  <a:lnTo>
                    <a:pt x="219443" y="91795"/>
                  </a:lnTo>
                  <a:lnTo>
                    <a:pt x="221195" y="92913"/>
                  </a:lnTo>
                  <a:lnTo>
                    <a:pt x="223799" y="92798"/>
                  </a:lnTo>
                  <a:lnTo>
                    <a:pt x="224840" y="92430"/>
                  </a:lnTo>
                  <a:lnTo>
                    <a:pt x="224586" y="91414"/>
                  </a:lnTo>
                  <a:lnTo>
                    <a:pt x="224574" y="90055"/>
                  </a:lnTo>
                  <a:lnTo>
                    <a:pt x="224739" y="89306"/>
                  </a:lnTo>
                  <a:lnTo>
                    <a:pt x="225005" y="88607"/>
                  </a:lnTo>
                  <a:close/>
                </a:path>
                <a:path w="258445" h="175895">
                  <a:moveTo>
                    <a:pt x="226733" y="136715"/>
                  </a:moveTo>
                  <a:lnTo>
                    <a:pt x="226453" y="135305"/>
                  </a:lnTo>
                  <a:lnTo>
                    <a:pt x="225310" y="134264"/>
                  </a:lnTo>
                  <a:lnTo>
                    <a:pt x="223875" y="134086"/>
                  </a:lnTo>
                  <a:lnTo>
                    <a:pt x="223862" y="134442"/>
                  </a:lnTo>
                  <a:lnTo>
                    <a:pt x="225005" y="134912"/>
                  </a:lnTo>
                  <a:lnTo>
                    <a:pt x="226009" y="135686"/>
                  </a:lnTo>
                  <a:lnTo>
                    <a:pt x="226733" y="136715"/>
                  </a:lnTo>
                  <a:close/>
                </a:path>
                <a:path w="258445" h="175895">
                  <a:moveTo>
                    <a:pt x="227520" y="85674"/>
                  </a:moveTo>
                  <a:lnTo>
                    <a:pt x="227317" y="85255"/>
                  </a:lnTo>
                  <a:lnTo>
                    <a:pt x="226682" y="84569"/>
                  </a:lnTo>
                  <a:lnTo>
                    <a:pt x="226771" y="84797"/>
                  </a:lnTo>
                  <a:lnTo>
                    <a:pt x="226885" y="85026"/>
                  </a:lnTo>
                  <a:lnTo>
                    <a:pt x="226949" y="85585"/>
                  </a:lnTo>
                  <a:lnTo>
                    <a:pt x="226822" y="86169"/>
                  </a:lnTo>
                  <a:lnTo>
                    <a:pt x="227266" y="85826"/>
                  </a:lnTo>
                  <a:lnTo>
                    <a:pt x="227520" y="85674"/>
                  </a:lnTo>
                  <a:close/>
                </a:path>
                <a:path w="258445" h="175895">
                  <a:moveTo>
                    <a:pt x="230581" y="68719"/>
                  </a:moveTo>
                  <a:lnTo>
                    <a:pt x="230428" y="65024"/>
                  </a:lnTo>
                  <a:lnTo>
                    <a:pt x="228866" y="63588"/>
                  </a:lnTo>
                  <a:lnTo>
                    <a:pt x="225564" y="63728"/>
                  </a:lnTo>
                  <a:lnTo>
                    <a:pt x="224409" y="64668"/>
                  </a:lnTo>
                  <a:lnTo>
                    <a:pt x="223964" y="65925"/>
                  </a:lnTo>
                  <a:lnTo>
                    <a:pt x="225501" y="66763"/>
                  </a:lnTo>
                  <a:lnTo>
                    <a:pt x="226606" y="68326"/>
                  </a:lnTo>
                  <a:lnTo>
                    <a:pt x="226631" y="70192"/>
                  </a:lnTo>
                  <a:lnTo>
                    <a:pt x="227050" y="70370"/>
                  </a:lnTo>
                  <a:lnTo>
                    <a:pt x="229146" y="70269"/>
                  </a:lnTo>
                  <a:lnTo>
                    <a:pt x="230581" y="68719"/>
                  </a:lnTo>
                  <a:close/>
                </a:path>
                <a:path w="258445" h="175895">
                  <a:moveTo>
                    <a:pt x="244119" y="111836"/>
                  </a:moveTo>
                  <a:lnTo>
                    <a:pt x="243967" y="108153"/>
                  </a:lnTo>
                  <a:lnTo>
                    <a:pt x="242379" y="106718"/>
                  </a:lnTo>
                  <a:lnTo>
                    <a:pt x="238658" y="106870"/>
                  </a:lnTo>
                  <a:lnTo>
                    <a:pt x="237223" y="108432"/>
                  </a:lnTo>
                  <a:lnTo>
                    <a:pt x="237350" y="110477"/>
                  </a:lnTo>
                  <a:lnTo>
                    <a:pt x="238417" y="111137"/>
                  </a:lnTo>
                  <a:lnTo>
                    <a:pt x="239293" y="112115"/>
                  </a:lnTo>
                  <a:lnTo>
                    <a:pt x="239839" y="113322"/>
                  </a:lnTo>
                  <a:lnTo>
                    <a:pt x="240474" y="113487"/>
                  </a:lnTo>
                  <a:lnTo>
                    <a:pt x="242671" y="113398"/>
                  </a:lnTo>
                  <a:lnTo>
                    <a:pt x="244119" y="111836"/>
                  </a:lnTo>
                  <a:close/>
                </a:path>
                <a:path w="258445" h="175895">
                  <a:moveTo>
                    <a:pt x="249707" y="89281"/>
                  </a:moveTo>
                  <a:lnTo>
                    <a:pt x="249326" y="90081"/>
                  </a:lnTo>
                  <a:lnTo>
                    <a:pt x="248767" y="90754"/>
                  </a:lnTo>
                  <a:lnTo>
                    <a:pt x="248031" y="91249"/>
                  </a:lnTo>
                  <a:lnTo>
                    <a:pt x="248043" y="91452"/>
                  </a:lnTo>
                  <a:lnTo>
                    <a:pt x="248894" y="91008"/>
                  </a:lnTo>
                  <a:lnTo>
                    <a:pt x="249478" y="90220"/>
                  </a:lnTo>
                  <a:lnTo>
                    <a:pt x="249707" y="89281"/>
                  </a:lnTo>
                  <a:close/>
                </a:path>
                <a:path w="258445" h="175895">
                  <a:moveTo>
                    <a:pt x="252742" y="155714"/>
                  </a:moveTo>
                  <a:lnTo>
                    <a:pt x="252615" y="152679"/>
                  </a:lnTo>
                  <a:lnTo>
                    <a:pt x="251917" y="151714"/>
                  </a:lnTo>
                  <a:lnTo>
                    <a:pt x="250939" y="151155"/>
                  </a:lnTo>
                  <a:lnTo>
                    <a:pt x="250101" y="151498"/>
                  </a:lnTo>
                  <a:lnTo>
                    <a:pt x="249059" y="151803"/>
                  </a:lnTo>
                  <a:lnTo>
                    <a:pt x="247992" y="151815"/>
                  </a:lnTo>
                  <a:lnTo>
                    <a:pt x="246989" y="151625"/>
                  </a:lnTo>
                  <a:lnTo>
                    <a:pt x="246316" y="152260"/>
                  </a:lnTo>
                  <a:lnTo>
                    <a:pt x="245884" y="153149"/>
                  </a:lnTo>
                  <a:lnTo>
                    <a:pt x="246011" y="156006"/>
                  </a:lnTo>
                  <a:lnTo>
                    <a:pt x="247586" y="157429"/>
                  </a:lnTo>
                  <a:lnTo>
                    <a:pt x="251307" y="157276"/>
                  </a:lnTo>
                  <a:lnTo>
                    <a:pt x="252742" y="155714"/>
                  </a:lnTo>
                  <a:close/>
                </a:path>
                <a:path w="258445" h="175895">
                  <a:moveTo>
                    <a:pt x="258343" y="70319"/>
                  </a:moveTo>
                  <a:lnTo>
                    <a:pt x="257581" y="70332"/>
                  </a:lnTo>
                  <a:lnTo>
                    <a:pt x="256857" y="70205"/>
                  </a:lnTo>
                  <a:lnTo>
                    <a:pt x="256184" y="69900"/>
                  </a:lnTo>
                  <a:lnTo>
                    <a:pt x="256514" y="70485"/>
                  </a:lnTo>
                  <a:lnTo>
                    <a:pt x="257009" y="70929"/>
                  </a:lnTo>
                  <a:lnTo>
                    <a:pt x="257606" y="71221"/>
                  </a:lnTo>
                  <a:lnTo>
                    <a:pt x="258051" y="70586"/>
                  </a:lnTo>
                  <a:lnTo>
                    <a:pt x="258343" y="7031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212571" y="6270421"/>
              <a:ext cx="259079" cy="169545"/>
            </a:xfrm>
            <a:custGeom>
              <a:avLst/>
              <a:gdLst/>
              <a:ahLst/>
              <a:cxnLst/>
              <a:rect l="l" t="t" r="r" b="b"/>
              <a:pathLst>
                <a:path w="259079" h="169545">
                  <a:moveTo>
                    <a:pt x="6921" y="143789"/>
                  </a:moveTo>
                  <a:lnTo>
                    <a:pt x="6705" y="141744"/>
                  </a:lnTo>
                  <a:lnTo>
                    <a:pt x="5054" y="140411"/>
                  </a:lnTo>
                  <a:lnTo>
                    <a:pt x="1346" y="140779"/>
                  </a:lnTo>
                  <a:lnTo>
                    <a:pt x="0" y="142430"/>
                  </a:lnTo>
                  <a:lnTo>
                    <a:pt x="203" y="144386"/>
                  </a:lnTo>
                  <a:lnTo>
                    <a:pt x="635" y="146253"/>
                  </a:lnTo>
                  <a:lnTo>
                    <a:pt x="2146" y="147434"/>
                  </a:lnTo>
                  <a:lnTo>
                    <a:pt x="5537" y="147091"/>
                  </a:lnTo>
                  <a:lnTo>
                    <a:pt x="6731" y="145745"/>
                  </a:lnTo>
                  <a:lnTo>
                    <a:pt x="6858" y="143967"/>
                  </a:lnTo>
                  <a:lnTo>
                    <a:pt x="6921" y="143789"/>
                  </a:lnTo>
                  <a:close/>
                </a:path>
                <a:path w="259079" h="169545">
                  <a:moveTo>
                    <a:pt x="9296" y="79171"/>
                  </a:moveTo>
                  <a:lnTo>
                    <a:pt x="9055" y="76771"/>
                  </a:lnTo>
                  <a:lnTo>
                    <a:pt x="7391" y="75438"/>
                  </a:lnTo>
                  <a:lnTo>
                    <a:pt x="4622" y="75717"/>
                  </a:lnTo>
                  <a:lnTo>
                    <a:pt x="3822" y="76174"/>
                  </a:lnTo>
                  <a:lnTo>
                    <a:pt x="2730" y="77508"/>
                  </a:lnTo>
                  <a:lnTo>
                    <a:pt x="2438" y="78384"/>
                  </a:lnTo>
                  <a:lnTo>
                    <a:pt x="2717" y="81140"/>
                  </a:lnTo>
                  <a:lnTo>
                    <a:pt x="4368" y="82473"/>
                  </a:lnTo>
                  <a:lnTo>
                    <a:pt x="6794" y="82219"/>
                  </a:lnTo>
                  <a:lnTo>
                    <a:pt x="9296" y="79171"/>
                  </a:lnTo>
                  <a:close/>
                </a:path>
                <a:path w="259079" h="169545">
                  <a:moveTo>
                    <a:pt x="29514" y="103517"/>
                  </a:moveTo>
                  <a:lnTo>
                    <a:pt x="28930" y="101587"/>
                  </a:lnTo>
                  <a:lnTo>
                    <a:pt x="27914" y="99860"/>
                  </a:lnTo>
                  <a:lnTo>
                    <a:pt x="26339" y="99110"/>
                  </a:lnTo>
                  <a:lnTo>
                    <a:pt x="24206" y="99758"/>
                  </a:lnTo>
                  <a:lnTo>
                    <a:pt x="23749" y="100101"/>
                  </a:lnTo>
                  <a:lnTo>
                    <a:pt x="22923" y="100977"/>
                  </a:lnTo>
                  <a:lnTo>
                    <a:pt x="22390" y="102019"/>
                  </a:lnTo>
                  <a:lnTo>
                    <a:pt x="22275" y="102908"/>
                  </a:lnTo>
                  <a:lnTo>
                    <a:pt x="22948" y="105079"/>
                  </a:lnTo>
                  <a:lnTo>
                    <a:pt x="24066" y="105943"/>
                  </a:lnTo>
                  <a:lnTo>
                    <a:pt x="25806" y="106159"/>
                  </a:lnTo>
                  <a:lnTo>
                    <a:pt x="26276" y="106133"/>
                  </a:lnTo>
                  <a:lnTo>
                    <a:pt x="28587" y="105295"/>
                  </a:lnTo>
                  <a:lnTo>
                    <a:pt x="29514" y="103517"/>
                  </a:lnTo>
                  <a:close/>
                </a:path>
                <a:path w="259079" h="169545">
                  <a:moveTo>
                    <a:pt x="33477" y="155397"/>
                  </a:moveTo>
                  <a:lnTo>
                    <a:pt x="33121" y="151904"/>
                  </a:lnTo>
                  <a:lnTo>
                    <a:pt x="31457" y="150558"/>
                  </a:lnTo>
                  <a:lnTo>
                    <a:pt x="28905" y="150825"/>
                  </a:lnTo>
                  <a:lnTo>
                    <a:pt x="28308" y="151155"/>
                  </a:lnTo>
                  <a:lnTo>
                    <a:pt x="26987" y="152260"/>
                  </a:lnTo>
                  <a:lnTo>
                    <a:pt x="26479" y="153276"/>
                  </a:lnTo>
                  <a:lnTo>
                    <a:pt x="26784" y="156260"/>
                  </a:lnTo>
                  <a:lnTo>
                    <a:pt x="28435" y="157594"/>
                  </a:lnTo>
                  <a:lnTo>
                    <a:pt x="30480" y="157391"/>
                  </a:lnTo>
                  <a:lnTo>
                    <a:pt x="30810" y="157251"/>
                  </a:lnTo>
                  <a:lnTo>
                    <a:pt x="32372" y="156832"/>
                  </a:lnTo>
                  <a:lnTo>
                    <a:pt x="33477" y="155397"/>
                  </a:lnTo>
                  <a:close/>
                </a:path>
                <a:path w="259079" h="169545">
                  <a:moveTo>
                    <a:pt x="37350" y="132384"/>
                  </a:moveTo>
                  <a:lnTo>
                    <a:pt x="37084" y="125971"/>
                  </a:lnTo>
                  <a:lnTo>
                    <a:pt x="34759" y="123558"/>
                  </a:lnTo>
                  <a:lnTo>
                    <a:pt x="31127" y="123101"/>
                  </a:lnTo>
                  <a:lnTo>
                    <a:pt x="28321" y="123228"/>
                  </a:lnTo>
                  <a:lnTo>
                    <a:pt x="26339" y="124701"/>
                  </a:lnTo>
                  <a:lnTo>
                    <a:pt x="26339" y="126542"/>
                  </a:lnTo>
                  <a:lnTo>
                    <a:pt x="25679" y="126923"/>
                  </a:lnTo>
                  <a:lnTo>
                    <a:pt x="26327" y="126542"/>
                  </a:lnTo>
                  <a:lnTo>
                    <a:pt x="26339" y="124701"/>
                  </a:lnTo>
                  <a:lnTo>
                    <a:pt x="25146" y="127431"/>
                  </a:lnTo>
                  <a:lnTo>
                    <a:pt x="24650" y="127914"/>
                  </a:lnTo>
                  <a:lnTo>
                    <a:pt x="24320" y="128536"/>
                  </a:lnTo>
                  <a:lnTo>
                    <a:pt x="24066" y="129819"/>
                  </a:lnTo>
                  <a:lnTo>
                    <a:pt x="24218" y="131292"/>
                  </a:lnTo>
                  <a:lnTo>
                    <a:pt x="24968" y="132207"/>
                  </a:lnTo>
                  <a:lnTo>
                    <a:pt x="25920" y="132702"/>
                  </a:lnTo>
                  <a:lnTo>
                    <a:pt x="26492" y="132994"/>
                  </a:lnTo>
                  <a:lnTo>
                    <a:pt x="27127" y="133184"/>
                  </a:lnTo>
                  <a:lnTo>
                    <a:pt x="29654" y="132930"/>
                  </a:lnTo>
                  <a:lnTo>
                    <a:pt x="27114" y="133197"/>
                  </a:lnTo>
                  <a:lnTo>
                    <a:pt x="26492" y="133007"/>
                  </a:lnTo>
                  <a:lnTo>
                    <a:pt x="25920" y="132702"/>
                  </a:lnTo>
                  <a:lnTo>
                    <a:pt x="26746" y="133692"/>
                  </a:lnTo>
                  <a:lnTo>
                    <a:pt x="27190" y="134112"/>
                  </a:lnTo>
                  <a:lnTo>
                    <a:pt x="28727" y="135089"/>
                  </a:lnTo>
                  <a:lnTo>
                    <a:pt x="29972" y="135445"/>
                  </a:lnTo>
                  <a:lnTo>
                    <a:pt x="34696" y="135255"/>
                  </a:lnTo>
                  <a:lnTo>
                    <a:pt x="37350" y="132384"/>
                  </a:lnTo>
                  <a:close/>
                </a:path>
                <a:path w="259079" h="169545">
                  <a:moveTo>
                    <a:pt x="37452" y="95008"/>
                  </a:moveTo>
                  <a:lnTo>
                    <a:pt x="37198" y="92633"/>
                  </a:lnTo>
                  <a:lnTo>
                    <a:pt x="36728" y="91744"/>
                  </a:lnTo>
                  <a:lnTo>
                    <a:pt x="36068" y="90703"/>
                  </a:lnTo>
                  <a:lnTo>
                    <a:pt x="34874" y="90055"/>
                  </a:lnTo>
                  <a:lnTo>
                    <a:pt x="32943" y="90246"/>
                  </a:lnTo>
                  <a:lnTo>
                    <a:pt x="32423" y="90500"/>
                  </a:lnTo>
                  <a:lnTo>
                    <a:pt x="31026" y="91516"/>
                  </a:lnTo>
                  <a:lnTo>
                    <a:pt x="30416" y="92621"/>
                  </a:lnTo>
                  <a:lnTo>
                    <a:pt x="30721" y="95542"/>
                  </a:lnTo>
                  <a:lnTo>
                    <a:pt x="32156" y="96761"/>
                  </a:lnTo>
                  <a:lnTo>
                    <a:pt x="33972" y="96799"/>
                  </a:lnTo>
                  <a:lnTo>
                    <a:pt x="34251" y="96837"/>
                  </a:lnTo>
                  <a:lnTo>
                    <a:pt x="36093" y="96647"/>
                  </a:lnTo>
                  <a:lnTo>
                    <a:pt x="37452" y="95008"/>
                  </a:lnTo>
                  <a:close/>
                </a:path>
                <a:path w="259079" h="169545">
                  <a:moveTo>
                    <a:pt x="39763" y="167043"/>
                  </a:moveTo>
                  <a:lnTo>
                    <a:pt x="39433" y="165989"/>
                  </a:lnTo>
                  <a:lnTo>
                    <a:pt x="38747" y="164185"/>
                  </a:lnTo>
                  <a:lnTo>
                    <a:pt x="36944" y="163245"/>
                  </a:lnTo>
                  <a:lnTo>
                    <a:pt x="33439" y="164312"/>
                  </a:lnTo>
                  <a:lnTo>
                    <a:pt x="32448" y="166192"/>
                  </a:lnTo>
                  <a:lnTo>
                    <a:pt x="33134" y="168402"/>
                  </a:lnTo>
                  <a:lnTo>
                    <a:pt x="33350" y="168795"/>
                  </a:lnTo>
                  <a:lnTo>
                    <a:pt x="33642" y="169138"/>
                  </a:lnTo>
                  <a:lnTo>
                    <a:pt x="38874" y="168935"/>
                  </a:lnTo>
                  <a:lnTo>
                    <a:pt x="39484" y="168109"/>
                  </a:lnTo>
                  <a:lnTo>
                    <a:pt x="39763" y="167043"/>
                  </a:lnTo>
                  <a:close/>
                </a:path>
                <a:path w="259079" h="169545">
                  <a:moveTo>
                    <a:pt x="41160" y="48285"/>
                  </a:moveTo>
                  <a:lnTo>
                    <a:pt x="40830" y="47485"/>
                  </a:lnTo>
                  <a:lnTo>
                    <a:pt x="39509" y="46189"/>
                  </a:lnTo>
                  <a:lnTo>
                    <a:pt x="38722" y="45859"/>
                  </a:lnTo>
                  <a:lnTo>
                    <a:pt x="36855" y="45859"/>
                  </a:lnTo>
                  <a:lnTo>
                    <a:pt x="36068" y="46189"/>
                  </a:lnTo>
                  <a:lnTo>
                    <a:pt x="34747" y="47485"/>
                  </a:lnTo>
                  <a:lnTo>
                    <a:pt x="34417" y="48285"/>
                  </a:lnTo>
                  <a:lnTo>
                    <a:pt x="34417" y="50126"/>
                  </a:lnTo>
                  <a:lnTo>
                    <a:pt x="34747" y="50914"/>
                  </a:lnTo>
                  <a:lnTo>
                    <a:pt x="36068" y="52222"/>
                  </a:lnTo>
                  <a:lnTo>
                    <a:pt x="36855" y="52552"/>
                  </a:lnTo>
                  <a:lnTo>
                    <a:pt x="38722" y="52552"/>
                  </a:lnTo>
                  <a:lnTo>
                    <a:pt x="39509" y="52222"/>
                  </a:lnTo>
                  <a:lnTo>
                    <a:pt x="40830" y="50914"/>
                  </a:lnTo>
                  <a:lnTo>
                    <a:pt x="41160" y="50126"/>
                  </a:lnTo>
                  <a:lnTo>
                    <a:pt x="41160" y="48285"/>
                  </a:lnTo>
                  <a:close/>
                </a:path>
                <a:path w="259079" h="169545">
                  <a:moveTo>
                    <a:pt x="49707" y="116154"/>
                  </a:moveTo>
                  <a:lnTo>
                    <a:pt x="49339" y="112483"/>
                  </a:lnTo>
                  <a:lnTo>
                    <a:pt x="48920" y="111696"/>
                  </a:lnTo>
                  <a:lnTo>
                    <a:pt x="47358" y="109651"/>
                  </a:lnTo>
                  <a:lnTo>
                    <a:pt x="45745" y="108788"/>
                  </a:lnTo>
                  <a:lnTo>
                    <a:pt x="42672" y="109093"/>
                  </a:lnTo>
                  <a:lnTo>
                    <a:pt x="41630" y="109702"/>
                  </a:lnTo>
                  <a:lnTo>
                    <a:pt x="39852" y="111556"/>
                  </a:lnTo>
                  <a:lnTo>
                    <a:pt x="39281" y="112928"/>
                  </a:lnTo>
                  <a:lnTo>
                    <a:pt x="39585" y="115836"/>
                  </a:lnTo>
                  <a:lnTo>
                    <a:pt x="40322" y="117030"/>
                  </a:lnTo>
                  <a:lnTo>
                    <a:pt x="42341" y="118605"/>
                  </a:lnTo>
                  <a:lnTo>
                    <a:pt x="43599" y="119024"/>
                  </a:lnTo>
                  <a:lnTo>
                    <a:pt x="47701" y="118605"/>
                  </a:lnTo>
                  <a:lnTo>
                    <a:pt x="49707" y="116154"/>
                  </a:lnTo>
                  <a:close/>
                </a:path>
                <a:path w="259079" h="169545">
                  <a:moveTo>
                    <a:pt x="55003" y="68237"/>
                  </a:moveTo>
                  <a:lnTo>
                    <a:pt x="54279" y="65900"/>
                  </a:lnTo>
                  <a:lnTo>
                    <a:pt x="53936" y="65455"/>
                  </a:lnTo>
                  <a:lnTo>
                    <a:pt x="52679" y="64262"/>
                  </a:lnTo>
                  <a:lnTo>
                    <a:pt x="51447" y="63881"/>
                  </a:lnTo>
                  <a:lnTo>
                    <a:pt x="49784" y="64389"/>
                  </a:lnTo>
                  <a:lnTo>
                    <a:pt x="49034" y="64909"/>
                  </a:lnTo>
                  <a:lnTo>
                    <a:pt x="48044" y="65747"/>
                  </a:lnTo>
                  <a:lnTo>
                    <a:pt x="47599" y="67119"/>
                  </a:lnTo>
                  <a:lnTo>
                    <a:pt x="48094" y="68707"/>
                  </a:lnTo>
                  <a:lnTo>
                    <a:pt x="49199" y="70434"/>
                  </a:lnTo>
                  <a:lnTo>
                    <a:pt x="50723" y="71094"/>
                  </a:lnTo>
                  <a:lnTo>
                    <a:pt x="54000" y="70104"/>
                  </a:lnTo>
                  <a:lnTo>
                    <a:pt x="55003" y="68237"/>
                  </a:lnTo>
                  <a:close/>
                </a:path>
                <a:path w="259079" h="169545">
                  <a:moveTo>
                    <a:pt x="57848" y="163233"/>
                  </a:moveTo>
                  <a:lnTo>
                    <a:pt x="57365" y="160718"/>
                  </a:lnTo>
                  <a:lnTo>
                    <a:pt x="55079" y="158927"/>
                  </a:lnTo>
                  <a:lnTo>
                    <a:pt x="49720" y="159473"/>
                  </a:lnTo>
                  <a:lnTo>
                    <a:pt x="47713" y="161912"/>
                  </a:lnTo>
                  <a:lnTo>
                    <a:pt x="48133" y="166014"/>
                  </a:lnTo>
                  <a:lnTo>
                    <a:pt x="48806" y="167182"/>
                  </a:lnTo>
                  <a:lnTo>
                    <a:pt x="49796" y="167982"/>
                  </a:lnTo>
                  <a:lnTo>
                    <a:pt x="54648" y="167373"/>
                  </a:lnTo>
                  <a:lnTo>
                    <a:pt x="57035" y="166966"/>
                  </a:lnTo>
                  <a:lnTo>
                    <a:pt x="56870" y="166649"/>
                  </a:lnTo>
                  <a:lnTo>
                    <a:pt x="56476" y="165379"/>
                  </a:lnTo>
                  <a:lnTo>
                    <a:pt x="56921" y="164071"/>
                  </a:lnTo>
                  <a:lnTo>
                    <a:pt x="57848" y="163233"/>
                  </a:lnTo>
                  <a:close/>
                </a:path>
                <a:path w="259079" h="169545">
                  <a:moveTo>
                    <a:pt x="59880" y="112445"/>
                  </a:moveTo>
                  <a:lnTo>
                    <a:pt x="58775" y="108902"/>
                  </a:lnTo>
                  <a:lnTo>
                    <a:pt x="56896" y="107924"/>
                  </a:lnTo>
                  <a:lnTo>
                    <a:pt x="53657" y="108902"/>
                  </a:lnTo>
                  <a:lnTo>
                    <a:pt x="52781" y="110236"/>
                  </a:lnTo>
                  <a:lnTo>
                    <a:pt x="52781" y="112318"/>
                  </a:lnTo>
                  <a:lnTo>
                    <a:pt x="53060" y="113220"/>
                  </a:lnTo>
                  <a:lnTo>
                    <a:pt x="53416" y="113677"/>
                  </a:lnTo>
                  <a:lnTo>
                    <a:pt x="54698" y="114846"/>
                  </a:lnTo>
                  <a:lnTo>
                    <a:pt x="55892" y="115214"/>
                  </a:lnTo>
                  <a:lnTo>
                    <a:pt x="58877" y="114312"/>
                  </a:lnTo>
                  <a:lnTo>
                    <a:pt x="59880" y="112445"/>
                  </a:lnTo>
                  <a:close/>
                </a:path>
                <a:path w="259079" h="169545">
                  <a:moveTo>
                    <a:pt x="60312" y="148132"/>
                  </a:moveTo>
                  <a:lnTo>
                    <a:pt x="59575" y="145745"/>
                  </a:lnTo>
                  <a:lnTo>
                    <a:pt x="57683" y="144754"/>
                  </a:lnTo>
                  <a:lnTo>
                    <a:pt x="54432" y="145745"/>
                  </a:lnTo>
                  <a:lnTo>
                    <a:pt x="53543" y="147116"/>
                  </a:lnTo>
                  <a:lnTo>
                    <a:pt x="53581" y="149174"/>
                  </a:lnTo>
                  <a:lnTo>
                    <a:pt x="54190" y="151155"/>
                  </a:lnTo>
                  <a:lnTo>
                    <a:pt x="55930" y="152095"/>
                  </a:lnTo>
                  <a:lnTo>
                    <a:pt x="57886" y="151688"/>
                  </a:lnTo>
                  <a:lnTo>
                    <a:pt x="59042" y="151333"/>
                  </a:lnTo>
                  <a:lnTo>
                    <a:pt x="59804" y="150418"/>
                  </a:lnTo>
                  <a:lnTo>
                    <a:pt x="60261" y="148755"/>
                  </a:lnTo>
                  <a:lnTo>
                    <a:pt x="60312" y="148132"/>
                  </a:lnTo>
                  <a:close/>
                </a:path>
                <a:path w="259079" h="169545">
                  <a:moveTo>
                    <a:pt x="62661" y="137236"/>
                  </a:moveTo>
                  <a:lnTo>
                    <a:pt x="62217" y="132943"/>
                  </a:lnTo>
                  <a:lnTo>
                    <a:pt x="59182" y="130492"/>
                  </a:lnTo>
                  <a:lnTo>
                    <a:pt x="53441" y="131102"/>
                  </a:lnTo>
                  <a:lnTo>
                    <a:pt x="51600" y="132562"/>
                  </a:lnTo>
                  <a:lnTo>
                    <a:pt x="50342" y="135458"/>
                  </a:lnTo>
                  <a:lnTo>
                    <a:pt x="50139" y="136486"/>
                  </a:lnTo>
                  <a:lnTo>
                    <a:pt x="50380" y="138747"/>
                  </a:lnTo>
                  <a:lnTo>
                    <a:pt x="50838" y="139801"/>
                  </a:lnTo>
                  <a:lnTo>
                    <a:pt x="52781" y="142316"/>
                  </a:lnTo>
                  <a:lnTo>
                    <a:pt x="54825" y="143281"/>
                  </a:lnTo>
                  <a:lnTo>
                    <a:pt x="59524" y="142798"/>
                  </a:lnTo>
                  <a:lnTo>
                    <a:pt x="61506" y="141122"/>
                  </a:lnTo>
                  <a:lnTo>
                    <a:pt x="62534" y="138112"/>
                  </a:lnTo>
                  <a:lnTo>
                    <a:pt x="62661" y="137236"/>
                  </a:lnTo>
                  <a:close/>
                </a:path>
                <a:path w="259079" h="169545">
                  <a:moveTo>
                    <a:pt x="65646" y="91592"/>
                  </a:moveTo>
                  <a:lnTo>
                    <a:pt x="65328" y="88620"/>
                  </a:lnTo>
                  <a:lnTo>
                    <a:pt x="64287" y="87287"/>
                  </a:lnTo>
                  <a:lnTo>
                    <a:pt x="62026" y="86055"/>
                  </a:lnTo>
                  <a:lnTo>
                    <a:pt x="61061" y="85750"/>
                  </a:lnTo>
                  <a:lnTo>
                    <a:pt x="59486" y="85915"/>
                  </a:lnTo>
                  <a:lnTo>
                    <a:pt x="56769" y="87058"/>
                  </a:lnTo>
                  <a:lnTo>
                    <a:pt x="55575" y="88798"/>
                  </a:lnTo>
                  <a:lnTo>
                    <a:pt x="55562" y="90982"/>
                  </a:lnTo>
                  <a:lnTo>
                    <a:pt x="55499" y="91147"/>
                  </a:lnTo>
                  <a:lnTo>
                    <a:pt x="55600" y="92227"/>
                  </a:lnTo>
                  <a:lnTo>
                    <a:pt x="56007" y="93002"/>
                  </a:lnTo>
                  <a:lnTo>
                    <a:pt x="57531" y="95072"/>
                  </a:lnTo>
                  <a:lnTo>
                    <a:pt x="59182" y="95961"/>
                  </a:lnTo>
                  <a:lnTo>
                    <a:pt x="62496" y="95618"/>
                  </a:lnTo>
                  <a:lnTo>
                    <a:pt x="63715" y="94843"/>
                  </a:lnTo>
                  <a:lnTo>
                    <a:pt x="65239" y="92773"/>
                  </a:lnTo>
                  <a:lnTo>
                    <a:pt x="65646" y="91592"/>
                  </a:lnTo>
                  <a:close/>
                </a:path>
                <a:path w="259079" h="169545">
                  <a:moveTo>
                    <a:pt x="75133" y="115824"/>
                  </a:moveTo>
                  <a:lnTo>
                    <a:pt x="74917" y="112395"/>
                  </a:lnTo>
                  <a:lnTo>
                    <a:pt x="74625" y="109588"/>
                  </a:lnTo>
                  <a:lnTo>
                    <a:pt x="72415" y="107442"/>
                  </a:lnTo>
                  <a:lnTo>
                    <a:pt x="68770" y="106972"/>
                  </a:lnTo>
                  <a:lnTo>
                    <a:pt x="67157" y="107137"/>
                  </a:lnTo>
                  <a:lnTo>
                    <a:pt x="66167" y="107556"/>
                  </a:lnTo>
                  <a:lnTo>
                    <a:pt x="63652" y="109397"/>
                  </a:lnTo>
                  <a:lnTo>
                    <a:pt x="62636" y="111417"/>
                  </a:lnTo>
                  <a:lnTo>
                    <a:pt x="62979" y="114795"/>
                  </a:lnTo>
                  <a:lnTo>
                    <a:pt x="63449" y="115849"/>
                  </a:lnTo>
                  <a:lnTo>
                    <a:pt x="65392" y="118275"/>
                  </a:lnTo>
                  <a:lnTo>
                    <a:pt x="67360" y="119202"/>
                  </a:lnTo>
                  <a:lnTo>
                    <a:pt x="72758" y="118656"/>
                  </a:lnTo>
                  <a:lnTo>
                    <a:pt x="75133" y="115824"/>
                  </a:lnTo>
                  <a:close/>
                </a:path>
                <a:path w="259079" h="169545">
                  <a:moveTo>
                    <a:pt x="75628" y="129438"/>
                  </a:moveTo>
                  <a:lnTo>
                    <a:pt x="74434" y="125552"/>
                  </a:lnTo>
                  <a:lnTo>
                    <a:pt x="71615" y="124079"/>
                  </a:lnTo>
                  <a:lnTo>
                    <a:pt x="68313" y="125095"/>
                  </a:lnTo>
                  <a:lnTo>
                    <a:pt x="67741" y="125412"/>
                  </a:lnTo>
                  <a:lnTo>
                    <a:pt x="65722" y="127063"/>
                  </a:lnTo>
                  <a:lnTo>
                    <a:pt x="65024" y="129133"/>
                  </a:lnTo>
                  <a:lnTo>
                    <a:pt x="66459" y="133743"/>
                  </a:lnTo>
                  <a:lnTo>
                    <a:pt x="69253" y="135229"/>
                  </a:lnTo>
                  <a:lnTo>
                    <a:pt x="73266" y="133997"/>
                  </a:lnTo>
                  <a:lnTo>
                    <a:pt x="74295" y="133070"/>
                  </a:lnTo>
                  <a:lnTo>
                    <a:pt x="75463" y="130721"/>
                  </a:lnTo>
                  <a:lnTo>
                    <a:pt x="75628" y="129438"/>
                  </a:lnTo>
                  <a:close/>
                </a:path>
                <a:path w="259079" h="169545">
                  <a:moveTo>
                    <a:pt x="76923" y="69507"/>
                  </a:moveTo>
                  <a:lnTo>
                    <a:pt x="75133" y="70040"/>
                  </a:lnTo>
                  <a:lnTo>
                    <a:pt x="73253" y="69037"/>
                  </a:lnTo>
                  <a:lnTo>
                    <a:pt x="72199" y="65481"/>
                  </a:lnTo>
                  <a:lnTo>
                    <a:pt x="73215" y="63627"/>
                  </a:lnTo>
                  <a:lnTo>
                    <a:pt x="75095" y="63068"/>
                  </a:lnTo>
                  <a:lnTo>
                    <a:pt x="75285" y="63068"/>
                  </a:lnTo>
                  <a:lnTo>
                    <a:pt x="74485" y="62572"/>
                  </a:lnTo>
                  <a:lnTo>
                    <a:pt x="73558" y="62280"/>
                  </a:lnTo>
                  <a:lnTo>
                    <a:pt x="72402" y="62293"/>
                  </a:lnTo>
                  <a:lnTo>
                    <a:pt x="72110" y="62242"/>
                  </a:lnTo>
                  <a:lnTo>
                    <a:pt x="69354" y="62522"/>
                  </a:lnTo>
                  <a:lnTo>
                    <a:pt x="67348" y="64973"/>
                  </a:lnTo>
                  <a:lnTo>
                    <a:pt x="67818" y="69646"/>
                  </a:lnTo>
                  <a:lnTo>
                    <a:pt x="69151" y="71183"/>
                  </a:lnTo>
                  <a:lnTo>
                    <a:pt x="71589" y="72097"/>
                  </a:lnTo>
                  <a:lnTo>
                    <a:pt x="72326" y="72237"/>
                  </a:lnTo>
                  <a:lnTo>
                    <a:pt x="74866" y="71983"/>
                  </a:lnTo>
                  <a:lnTo>
                    <a:pt x="76225" y="70904"/>
                  </a:lnTo>
                  <a:lnTo>
                    <a:pt x="76923" y="69507"/>
                  </a:lnTo>
                  <a:close/>
                </a:path>
                <a:path w="259079" h="169545">
                  <a:moveTo>
                    <a:pt x="85051" y="155829"/>
                  </a:moveTo>
                  <a:lnTo>
                    <a:pt x="83083" y="155282"/>
                  </a:lnTo>
                  <a:lnTo>
                    <a:pt x="81419" y="153797"/>
                  </a:lnTo>
                  <a:lnTo>
                    <a:pt x="80619" y="151041"/>
                  </a:lnTo>
                  <a:lnTo>
                    <a:pt x="80581" y="150723"/>
                  </a:lnTo>
                  <a:lnTo>
                    <a:pt x="79260" y="150571"/>
                  </a:lnTo>
                  <a:lnTo>
                    <a:pt x="78105" y="149682"/>
                  </a:lnTo>
                  <a:lnTo>
                    <a:pt x="77571" y="147904"/>
                  </a:lnTo>
                  <a:lnTo>
                    <a:pt x="77584" y="147040"/>
                  </a:lnTo>
                  <a:lnTo>
                    <a:pt x="77203" y="148005"/>
                  </a:lnTo>
                  <a:lnTo>
                    <a:pt x="81991" y="156210"/>
                  </a:lnTo>
                  <a:lnTo>
                    <a:pt x="84315" y="155968"/>
                  </a:lnTo>
                  <a:lnTo>
                    <a:pt x="85051" y="155829"/>
                  </a:lnTo>
                  <a:close/>
                </a:path>
                <a:path w="259079" h="169545">
                  <a:moveTo>
                    <a:pt x="86868" y="143802"/>
                  </a:moveTo>
                  <a:lnTo>
                    <a:pt x="85725" y="143167"/>
                  </a:lnTo>
                  <a:lnTo>
                    <a:pt x="84391" y="142849"/>
                  </a:lnTo>
                  <a:lnTo>
                    <a:pt x="81661" y="143129"/>
                  </a:lnTo>
                  <a:lnTo>
                    <a:pt x="80479" y="143649"/>
                  </a:lnTo>
                  <a:lnTo>
                    <a:pt x="79514" y="144437"/>
                  </a:lnTo>
                  <a:lnTo>
                    <a:pt x="79971" y="144183"/>
                  </a:lnTo>
                  <a:lnTo>
                    <a:pt x="81140" y="143840"/>
                  </a:lnTo>
                  <a:lnTo>
                    <a:pt x="82296" y="144195"/>
                  </a:lnTo>
                  <a:lnTo>
                    <a:pt x="83134" y="144932"/>
                  </a:lnTo>
                  <a:lnTo>
                    <a:pt x="84239" y="144233"/>
                  </a:lnTo>
                  <a:lnTo>
                    <a:pt x="85547" y="143840"/>
                  </a:lnTo>
                  <a:lnTo>
                    <a:pt x="86868" y="143802"/>
                  </a:lnTo>
                  <a:close/>
                </a:path>
                <a:path w="259079" h="169545">
                  <a:moveTo>
                    <a:pt x="87007" y="104101"/>
                  </a:moveTo>
                  <a:lnTo>
                    <a:pt x="85775" y="100114"/>
                  </a:lnTo>
                  <a:lnTo>
                    <a:pt x="83527" y="98793"/>
                  </a:lnTo>
                  <a:lnTo>
                    <a:pt x="80873" y="99047"/>
                  </a:lnTo>
                  <a:lnTo>
                    <a:pt x="80543" y="99009"/>
                  </a:lnTo>
                  <a:lnTo>
                    <a:pt x="77558" y="99910"/>
                  </a:lnTo>
                  <a:lnTo>
                    <a:pt x="76073" y="102704"/>
                  </a:lnTo>
                  <a:lnTo>
                    <a:pt x="77203" y="106375"/>
                  </a:lnTo>
                  <a:lnTo>
                    <a:pt x="77889" y="107162"/>
                  </a:lnTo>
                  <a:lnTo>
                    <a:pt x="78701" y="107759"/>
                  </a:lnTo>
                  <a:lnTo>
                    <a:pt x="79197" y="107429"/>
                  </a:lnTo>
                  <a:lnTo>
                    <a:pt x="80924" y="106921"/>
                  </a:lnTo>
                  <a:lnTo>
                    <a:pt x="82359" y="107492"/>
                  </a:lnTo>
                  <a:lnTo>
                    <a:pt x="83172" y="108623"/>
                  </a:lnTo>
                  <a:lnTo>
                    <a:pt x="84124" y="108331"/>
                  </a:lnTo>
                  <a:lnTo>
                    <a:pt x="84861" y="107734"/>
                  </a:lnTo>
                  <a:lnTo>
                    <a:pt x="86512" y="105778"/>
                  </a:lnTo>
                  <a:lnTo>
                    <a:pt x="87007" y="104101"/>
                  </a:lnTo>
                  <a:close/>
                </a:path>
                <a:path w="259079" h="169545">
                  <a:moveTo>
                    <a:pt x="88442" y="42532"/>
                  </a:moveTo>
                  <a:lnTo>
                    <a:pt x="88125" y="39509"/>
                  </a:lnTo>
                  <a:lnTo>
                    <a:pt x="87325" y="38544"/>
                  </a:lnTo>
                  <a:lnTo>
                    <a:pt x="85737" y="37833"/>
                  </a:lnTo>
                  <a:lnTo>
                    <a:pt x="85178" y="37680"/>
                  </a:lnTo>
                  <a:lnTo>
                    <a:pt x="82702" y="37934"/>
                  </a:lnTo>
                  <a:lnTo>
                    <a:pt x="81356" y="39573"/>
                  </a:lnTo>
                  <a:lnTo>
                    <a:pt x="81597" y="41935"/>
                  </a:lnTo>
                  <a:lnTo>
                    <a:pt x="82042" y="42799"/>
                  </a:lnTo>
                  <a:lnTo>
                    <a:pt x="82702" y="43865"/>
                  </a:lnTo>
                  <a:lnTo>
                    <a:pt x="83908" y="44538"/>
                  </a:lnTo>
                  <a:lnTo>
                    <a:pt x="85242" y="44399"/>
                  </a:lnTo>
                  <a:lnTo>
                    <a:pt x="87147" y="44132"/>
                  </a:lnTo>
                  <a:lnTo>
                    <a:pt x="88442" y="42532"/>
                  </a:lnTo>
                  <a:close/>
                </a:path>
                <a:path w="259079" h="169545">
                  <a:moveTo>
                    <a:pt x="94005" y="77800"/>
                  </a:moveTo>
                  <a:lnTo>
                    <a:pt x="93433" y="75971"/>
                  </a:lnTo>
                  <a:lnTo>
                    <a:pt x="92837" y="75260"/>
                  </a:lnTo>
                  <a:lnTo>
                    <a:pt x="90881" y="73583"/>
                  </a:lnTo>
                  <a:lnTo>
                    <a:pt x="89166" y="73088"/>
                  </a:lnTo>
                  <a:lnTo>
                    <a:pt x="86893" y="73787"/>
                  </a:lnTo>
                  <a:lnTo>
                    <a:pt x="86893" y="83159"/>
                  </a:lnTo>
                  <a:lnTo>
                    <a:pt x="85572" y="82283"/>
                  </a:lnTo>
                  <a:lnTo>
                    <a:pt x="86893" y="83159"/>
                  </a:lnTo>
                  <a:lnTo>
                    <a:pt x="86893" y="73787"/>
                  </a:lnTo>
                  <a:lnTo>
                    <a:pt x="86004" y="74053"/>
                  </a:lnTo>
                  <a:lnTo>
                    <a:pt x="84950" y="75107"/>
                  </a:lnTo>
                  <a:lnTo>
                    <a:pt x="83908" y="77431"/>
                  </a:lnTo>
                  <a:lnTo>
                    <a:pt x="83756" y="78638"/>
                  </a:lnTo>
                  <a:lnTo>
                    <a:pt x="84264" y="80276"/>
                  </a:lnTo>
                  <a:lnTo>
                    <a:pt x="84721" y="80987"/>
                  </a:lnTo>
                  <a:lnTo>
                    <a:pt x="83540" y="80797"/>
                  </a:lnTo>
                  <a:lnTo>
                    <a:pt x="79946" y="81165"/>
                  </a:lnTo>
                  <a:lnTo>
                    <a:pt x="77724" y="83515"/>
                  </a:lnTo>
                  <a:lnTo>
                    <a:pt x="77444" y="87083"/>
                  </a:lnTo>
                  <a:lnTo>
                    <a:pt x="77673" y="89344"/>
                  </a:lnTo>
                  <a:lnTo>
                    <a:pt x="78740" y="90919"/>
                  </a:lnTo>
                  <a:lnTo>
                    <a:pt x="81356" y="92595"/>
                  </a:lnTo>
                  <a:lnTo>
                    <a:pt x="82702" y="92976"/>
                  </a:lnTo>
                  <a:lnTo>
                    <a:pt x="87452" y="92494"/>
                  </a:lnTo>
                  <a:lnTo>
                    <a:pt x="89877" y="89547"/>
                  </a:lnTo>
                  <a:lnTo>
                    <a:pt x="89433" y="85610"/>
                  </a:lnTo>
                  <a:lnTo>
                    <a:pt x="89154" y="84569"/>
                  </a:lnTo>
                  <a:lnTo>
                    <a:pt x="88823" y="83908"/>
                  </a:lnTo>
                  <a:lnTo>
                    <a:pt x="88392" y="83337"/>
                  </a:lnTo>
                  <a:lnTo>
                    <a:pt x="89052" y="83400"/>
                  </a:lnTo>
                  <a:lnTo>
                    <a:pt x="89738" y="83337"/>
                  </a:lnTo>
                  <a:lnTo>
                    <a:pt x="92151" y="82600"/>
                  </a:lnTo>
                  <a:lnTo>
                    <a:pt x="93319" y="81178"/>
                  </a:lnTo>
                  <a:lnTo>
                    <a:pt x="93929" y="78676"/>
                  </a:lnTo>
                  <a:lnTo>
                    <a:pt x="94005" y="77800"/>
                  </a:lnTo>
                  <a:close/>
                </a:path>
                <a:path w="259079" h="169545">
                  <a:moveTo>
                    <a:pt x="94526" y="15773"/>
                  </a:moveTo>
                  <a:lnTo>
                    <a:pt x="94195" y="14986"/>
                  </a:lnTo>
                  <a:lnTo>
                    <a:pt x="92887" y="13677"/>
                  </a:lnTo>
                  <a:lnTo>
                    <a:pt x="92087" y="13360"/>
                  </a:lnTo>
                  <a:lnTo>
                    <a:pt x="90233" y="13360"/>
                  </a:lnTo>
                  <a:lnTo>
                    <a:pt x="89433" y="13677"/>
                  </a:lnTo>
                  <a:lnTo>
                    <a:pt x="88112" y="14986"/>
                  </a:lnTo>
                  <a:lnTo>
                    <a:pt x="87782" y="15773"/>
                  </a:lnTo>
                  <a:lnTo>
                    <a:pt x="87782" y="17627"/>
                  </a:lnTo>
                  <a:lnTo>
                    <a:pt x="88112" y="18415"/>
                  </a:lnTo>
                  <a:lnTo>
                    <a:pt x="89433" y="19723"/>
                  </a:lnTo>
                  <a:lnTo>
                    <a:pt x="90233" y="20040"/>
                  </a:lnTo>
                  <a:lnTo>
                    <a:pt x="92087" y="20040"/>
                  </a:lnTo>
                  <a:lnTo>
                    <a:pt x="92887" y="19723"/>
                  </a:lnTo>
                  <a:lnTo>
                    <a:pt x="94195" y="18415"/>
                  </a:lnTo>
                  <a:lnTo>
                    <a:pt x="94526" y="17627"/>
                  </a:lnTo>
                  <a:lnTo>
                    <a:pt x="94526" y="15773"/>
                  </a:lnTo>
                  <a:close/>
                </a:path>
                <a:path w="259079" h="169545">
                  <a:moveTo>
                    <a:pt x="100965" y="26047"/>
                  </a:moveTo>
                  <a:lnTo>
                    <a:pt x="99885" y="22517"/>
                  </a:lnTo>
                  <a:lnTo>
                    <a:pt x="97993" y="21526"/>
                  </a:lnTo>
                  <a:lnTo>
                    <a:pt x="94830" y="22631"/>
                  </a:lnTo>
                  <a:lnTo>
                    <a:pt x="94030" y="23660"/>
                  </a:lnTo>
                  <a:lnTo>
                    <a:pt x="93814" y="25298"/>
                  </a:lnTo>
                  <a:lnTo>
                    <a:pt x="93840" y="25768"/>
                  </a:lnTo>
                  <a:lnTo>
                    <a:pt x="97561" y="28651"/>
                  </a:lnTo>
                  <a:lnTo>
                    <a:pt x="99974" y="27914"/>
                  </a:lnTo>
                  <a:lnTo>
                    <a:pt x="100965" y="26047"/>
                  </a:lnTo>
                  <a:close/>
                </a:path>
                <a:path w="259079" h="169545">
                  <a:moveTo>
                    <a:pt x="101917" y="123418"/>
                  </a:moveTo>
                  <a:lnTo>
                    <a:pt x="101434" y="118694"/>
                  </a:lnTo>
                  <a:lnTo>
                    <a:pt x="98209" y="116078"/>
                  </a:lnTo>
                  <a:lnTo>
                    <a:pt x="91859" y="116725"/>
                  </a:lnTo>
                  <a:lnTo>
                    <a:pt x="89687" y="118643"/>
                  </a:lnTo>
                  <a:lnTo>
                    <a:pt x="88963" y="121107"/>
                  </a:lnTo>
                  <a:lnTo>
                    <a:pt x="89687" y="119799"/>
                  </a:lnTo>
                  <a:lnTo>
                    <a:pt x="90906" y="118745"/>
                  </a:lnTo>
                  <a:lnTo>
                    <a:pt x="95669" y="117297"/>
                  </a:lnTo>
                  <a:lnTo>
                    <a:pt x="99060" y="119087"/>
                  </a:lnTo>
                  <a:lnTo>
                    <a:pt x="100571" y="123977"/>
                  </a:lnTo>
                  <a:lnTo>
                    <a:pt x="100266" y="125717"/>
                  </a:lnTo>
                  <a:lnTo>
                    <a:pt x="99453" y="127241"/>
                  </a:lnTo>
                  <a:lnTo>
                    <a:pt x="99529" y="127469"/>
                  </a:lnTo>
                  <a:lnTo>
                    <a:pt x="99517" y="127901"/>
                  </a:lnTo>
                  <a:lnTo>
                    <a:pt x="100291" y="127254"/>
                  </a:lnTo>
                  <a:lnTo>
                    <a:pt x="100876" y="126415"/>
                  </a:lnTo>
                  <a:lnTo>
                    <a:pt x="101701" y="124510"/>
                  </a:lnTo>
                  <a:lnTo>
                    <a:pt x="101917" y="123418"/>
                  </a:lnTo>
                  <a:close/>
                </a:path>
                <a:path w="259079" h="169545">
                  <a:moveTo>
                    <a:pt x="103632" y="56007"/>
                  </a:moveTo>
                  <a:lnTo>
                    <a:pt x="103428" y="53962"/>
                  </a:lnTo>
                  <a:lnTo>
                    <a:pt x="102679" y="51396"/>
                  </a:lnTo>
                  <a:lnTo>
                    <a:pt x="101092" y="49999"/>
                  </a:lnTo>
                  <a:lnTo>
                    <a:pt x="99123" y="49745"/>
                  </a:lnTo>
                  <a:lnTo>
                    <a:pt x="99072" y="49403"/>
                  </a:lnTo>
                  <a:lnTo>
                    <a:pt x="98856" y="48679"/>
                  </a:lnTo>
                  <a:lnTo>
                    <a:pt x="98374" y="48133"/>
                  </a:lnTo>
                  <a:lnTo>
                    <a:pt x="96977" y="47117"/>
                  </a:lnTo>
                  <a:lnTo>
                    <a:pt x="95923" y="46850"/>
                  </a:lnTo>
                  <a:lnTo>
                    <a:pt x="95707" y="46926"/>
                  </a:lnTo>
                  <a:lnTo>
                    <a:pt x="95707" y="53911"/>
                  </a:lnTo>
                  <a:lnTo>
                    <a:pt x="94576" y="53594"/>
                  </a:lnTo>
                  <a:lnTo>
                    <a:pt x="95707" y="53911"/>
                  </a:lnTo>
                  <a:lnTo>
                    <a:pt x="95707" y="46926"/>
                  </a:lnTo>
                  <a:lnTo>
                    <a:pt x="93078" y="47713"/>
                  </a:lnTo>
                  <a:lnTo>
                    <a:pt x="92075" y="49580"/>
                  </a:lnTo>
                  <a:lnTo>
                    <a:pt x="92710" y="51600"/>
                  </a:lnTo>
                  <a:lnTo>
                    <a:pt x="93433" y="52654"/>
                  </a:lnTo>
                  <a:lnTo>
                    <a:pt x="93738" y="52908"/>
                  </a:lnTo>
                  <a:lnTo>
                    <a:pt x="93484" y="53594"/>
                  </a:lnTo>
                  <a:lnTo>
                    <a:pt x="93357" y="54317"/>
                  </a:lnTo>
                  <a:lnTo>
                    <a:pt x="93713" y="57823"/>
                  </a:lnTo>
                  <a:lnTo>
                    <a:pt x="96177" y="59804"/>
                  </a:lnTo>
                  <a:lnTo>
                    <a:pt x="99529" y="59474"/>
                  </a:lnTo>
                  <a:lnTo>
                    <a:pt x="101079" y="58750"/>
                  </a:lnTo>
                  <a:lnTo>
                    <a:pt x="102641" y="57772"/>
                  </a:lnTo>
                  <a:lnTo>
                    <a:pt x="103632" y="56007"/>
                  </a:lnTo>
                  <a:close/>
                </a:path>
                <a:path w="259079" h="169545">
                  <a:moveTo>
                    <a:pt x="108102" y="72034"/>
                  </a:moveTo>
                  <a:lnTo>
                    <a:pt x="107175" y="72390"/>
                  </a:lnTo>
                  <a:lnTo>
                    <a:pt x="104800" y="72415"/>
                  </a:lnTo>
                  <a:lnTo>
                    <a:pt x="103263" y="70942"/>
                  </a:lnTo>
                  <a:lnTo>
                    <a:pt x="103238" y="68059"/>
                  </a:lnTo>
                  <a:lnTo>
                    <a:pt x="103720" y="67170"/>
                  </a:lnTo>
                  <a:lnTo>
                    <a:pt x="104457" y="66548"/>
                  </a:lnTo>
                  <a:lnTo>
                    <a:pt x="103644" y="66205"/>
                  </a:lnTo>
                  <a:lnTo>
                    <a:pt x="102743" y="66014"/>
                  </a:lnTo>
                  <a:lnTo>
                    <a:pt x="100279" y="66116"/>
                  </a:lnTo>
                  <a:lnTo>
                    <a:pt x="98920" y="66751"/>
                  </a:lnTo>
                  <a:lnTo>
                    <a:pt x="97015" y="68732"/>
                  </a:lnTo>
                  <a:lnTo>
                    <a:pt x="96266" y="69989"/>
                  </a:lnTo>
                  <a:lnTo>
                    <a:pt x="95948" y="71107"/>
                  </a:lnTo>
                  <a:lnTo>
                    <a:pt x="96139" y="75628"/>
                  </a:lnTo>
                  <a:lnTo>
                    <a:pt x="98971" y="78206"/>
                  </a:lnTo>
                  <a:lnTo>
                    <a:pt x="103251" y="78016"/>
                  </a:lnTo>
                  <a:lnTo>
                    <a:pt x="104127" y="77762"/>
                  </a:lnTo>
                  <a:lnTo>
                    <a:pt x="106934" y="76136"/>
                  </a:lnTo>
                  <a:lnTo>
                    <a:pt x="108102" y="74218"/>
                  </a:lnTo>
                  <a:lnTo>
                    <a:pt x="108102" y="72034"/>
                  </a:lnTo>
                  <a:close/>
                </a:path>
                <a:path w="259079" h="169545">
                  <a:moveTo>
                    <a:pt x="114338" y="30797"/>
                  </a:moveTo>
                  <a:lnTo>
                    <a:pt x="114007" y="29997"/>
                  </a:lnTo>
                  <a:lnTo>
                    <a:pt x="112687" y="28702"/>
                  </a:lnTo>
                  <a:lnTo>
                    <a:pt x="111887" y="28371"/>
                  </a:lnTo>
                  <a:lnTo>
                    <a:pt x="110032" y="28371"/>
                  </a:lnTo>
                  <a:lnTo>
                    <a:pt x="109232" y="28702"/>
                  </a:lnTo>
                  <a:lnTo>
                    <a:pt x="107924" y="29997"/>
                  </a:lnTo>
                  <a:lnTo>
                    <a:pt x="107594" y="30797"/>
                  </a:lnTo>
                  <a:lnTo>
                    <a:pt x="107594" y="32639"/>
                  </a:lnTo>
                  <a:lnTo>
                    <a:pt x="107924" y="33426"/>
                  </a:lnTo>
                  <a:lnTo>
                    <a:pt x="109232" y="34734"/>
                  </a:lnTo>
                  <a:lnTo>
                    <a:pt x="110032" y="35064"/>
                  </a:lnTo>
                  <a:lnTo>
                    <a:pt x="111887" y="35064"/>
                  </a:lnTo>
                  <a:lnTo>
                    <a:pt x="112687" y="34734"/>
                  </a:lnTo>
                  <a:lnTo>
                    <a:pt x="114007" y="33426"/>
                  </a:lnTo>
                  <a:lnTo>
                    <a:pt x="114338" y="32639"/>
                  </a:lnTo>
                  <a:lnTo>
                    <a:pt x="114338" y="30797"/>
                  </a:lnTo>
                  <a:close/>
                </a:path>
                <a:path w="259079" h="169545">
                  <a:moveTo>
                    <a:pt x="116522" y="97053"/>
                  </a:moveTo>
                  <a:lnTo>
                    <a:pt x="109766" y="89204"/>
                  </a:lnTo>
                  <a:lnTo>
                    <a:pt x="108089" y="89369"/>
                  </a:lnTo>
                  <a:lnTo>
                    <a:pt x="107149" y="89725"/>
                  </a:lnTo>
                  <a:lnTo>
                    <a:pt x="106324" y="90246"/>
                  </a:lnTo>
                  <a:lnTo>
                    <a:pt x="107683" y="90957"/>
                  </a:lnTo>
                  <a:lnTo>
                    <a:pt x="108762" y="92202"/>
                  </a:lnTo>
                  <a:lnTo>
                    <a:pt x="109791" y="95504"/>
                  </a:lnTo>
                  <a:lnTo>
                    <a:pt x="109486" y="97269"/>
                  </a:lnTo>
                  <a:lnTo>
                    <a:pt x="108597" y="98679"/>
                  </a:lnTo>
                  <a:lnTo>
                    <a:pt x="109664" y="99301"/>
                  </a:lnTo>
                  <a:lnTo>
                    <a:pt x="110540" y="100291"/>
                  </a:lnTo>
                  <a:lnTo>
                    <a:pt x="110972" y="101752"/>
                  </a:lnTo>
                  <a:lnTo>
                    <a:pt x="110972" y="102133"/>
                  </a:lnTo>
                  <a:lnTo>
                    <a:pt x="112382" y="101879"/>
                  </a:lnTo>
                  <a:lnTo>
                    <a:pt x="113601" y="101193"/>
                  </a:lnTo>
                  <a:lnTo>
                    <a:pt x="115798" y="98894"/>
                  </a:lnTo>
                  <a:lnTo>
                    <a:pt x="116522" y="97053"/>
                  </a:lnTo>
                  <a:close/>
                </a:path>
                <a:path w="259079" h="169545">
                  <a:moveTo>
                    <a:pt x="116789" y="63017"/>
                  </a:moveTo>
                  <a:lnTo>
                    <a:pt x="112217" y="55651"/>
                  </a:lnTo>
                  <a:lnTo>
                    <a:pt x="108407" y="56819"/>
                  </a:lnTo>
                  <a:lnTo>
                    <a:pt x="107137" y="58432"/>
                  </a:lnTo>
                  <a:lnTo>
                    <a:pt x="106730" y="60985"/>
                  </a:lnTo>
                  <a:lnTo>
                    <a:pt x="106743" y="61722"/>
                  </a:lnTo>
                  <a:lnTo>
                    <a:pt x="107251" y="63398"/>
                  </a:lnTo>
                  <a:lnTo>
                    <a:pt x="107848" y="64109"/>
                  </a:lnTo>
                  <a:lnTo>
                    <a:pt x="109804" y="65786"/>
                  </a:lnTo>
                  <a:lnTo>
                    <a:pt x="111531" y="66281"/>
                  </a:lnTo>
                  <a:lnTo>
                    <a:pt x="115468" y="65087"/>
                  </a:lnTo>
                  <a:lnTo>
                    <a:pt x="116789" y="63017"/>
                  </a:lnTo>
                  <a:close/>
                </a:path>
                <a:path w="259079" h="169545">
                  <a:moveTo>
                    <a:pt x="123342" y="36957"/>
                  </a:moveTo>
                  <a:lnTo>
                    <a:pt x="122440" y="34023"/>
                  </a:lnTo>
                  <a:lnTo>
                    <a:pt x="121488" y="33261"/>
                  </a:lnTo>
                  <a:lnTo>
                    <a:pt x="119811" y="32829"/>
                  </a:lnTo>
                  <a:lnTo>
                    <a:pt x="119202" y="32778"/>
                  </a:lnTo>
                  <a:lnTo>
                    <a:pt x="116801" y="33502"/>
                  </a:lnTo>
                  <a:lnTo>
                    <a:pt x="115798" y="35369"/>
                  </a:lnTo>
                  <a:lnTo>
                    <a:pt x="116776" y="38519"/>
                  </a:lnTo>
                  <a:lnTo>
                    <a:pt x="118021" y="39395"/>
                  </a:lnTo>
                  <a:lnTo>
                    <a:pt x="120167" y="39484"/>
                  </a:lnTo>
                  <a:lnTo>
                    <a:pt x="122351" y="38823"/>
                  </a:lnTo>
                  <a:lnTo>
                    <a:pt x="123342" y="36957"/>
                  </a:lnTo>
                  <a:close/>
                </a:path>
                <a:path w="259079" h="169545">
                  <a:moveTo>
                    <a:pt x="128155" y="51854"/>
                  </a:moveTo>
                  <a:lnTo>
                    <a:pt x="127863" y="48933"/>
                  </a:lnTo>
                  <a:lnTo>
                    <a:pt x="125564" y="47053"/>
                  </a:lnTo>
                  <a:lnTo>
                    <a:pt x="122923" y="47142"/>
                  </a:lnTo>
                  <a:lnTo>
                    <a:pt x="123393" y="47548"/>
                  </a:lnTo>
                  <a:lnTo>
                    <a:pt x="123774" y="48031"/>
                  </a:lnTo>
                  <a:lnTo>
                    <a:pt x="124498" y="50419"/>
                  </a:lnTo>
                  <a:lnTo>
                    <a:pt x="123482" y="52285"/>
                  </a:lnTo>
                  <a:lnTo>
                    <a:pt x="120396" y="53187"/>
                  </a:lnTo>
                  <a:lnTo>
                    <a:pt x="119062" y="52743"/>
                  </a:lnTo>
                  <a:lnTo>
                    <a:pt x="118211" y="51803"/>
                  </a:lnTo>
                  <a:lnTo>
                    <a:pt x="118110" y="52311"/>
                  </a:lnTo>
                  <a:lnTo>
                    <a:pt x="118160" y="52755"/>
                  </a:lnTo>
                  <a:lnTo>
                    <a:pt x="118287" y="53073"/>
                  </a:lnTo>
                  <a:lnTo>
                    <a:pt x="118605" y="54559"/>
                  </a:lnTo>
                  <a:lnTo>
                    <a:pt x="119532" y="55714"/>
                  </a:lnTo>
                  <a:lnTo>
                    <a:pt x="121666" y="56845"/>
                  </a:lnTo>
                  <a:lnTo>
                    <a:pt x="122605" y="57137"/>
                  </a:lnTo>
                  <a:lnTo>
                    <a:pt x="124980" y="56896"/>
                  </a:lnTo>
                  <a:lnTo>
                    <a:pt x="126136" y="56222"/>
                  </a:lnTo>
                  <a:lnTo>
                    <a:pt x="127622" y="54495"/>
                  </a:lnTo>
                  <a:lnTo>
                    <a:pt x="127965" y="53479"/>
                  </a:lnTo>
                  <a:lnTo>
                    <a:pt x="128066" y="52108"/>
                  </a:lnTo>
                  <a:lnTo>
                    <a:pt x="128155" y="51854"/>
                  </a:lnTo>
                  <a:close/>
                </a:path>
                <a:path w="259079" h="169545">
                  <a:moveTo>
                    <a:pt x="128727" y="129286"/>
                  </a:moveTo>
                  <a:lnTo>
                    <a:pt x="128473" y="127177"/>
                  </a:lnTo>
                  <a:lnTo>
                    <a:pt x="127939" y="125437"/>
                  </a:lnTo>
                  <a:lnTo>
                    <a:pt x="127139" y="124345"/>
                  </a:lnTo>
                  <a:lnTo>
                    <a:pt x="126123" y="123545"/>
                  </a:lnTo>
                  <a:lnTo>
                    <a:pt x="125679" y="124155"/>
                  </a:lnTo>
                  <a:lnTo>
                    <a:pt x="125069" y="124587"/>
                  </a:lnTo>
                  <a:lnTo>
                    <a:pt x="124333" y="124790"/>
                  </a:lnTo>
                  <a:lnTo>
                    <a:pt x="123964" y="126161"/>
                  </a:lnTo>
                  <a:lnTo>
                    <a:pt x="123101" y="127355"/>
                  </a:lnTo>
                  <a:lnTo>
                    <a:pt x="121907" y="128181"/>
                  </a:lnTo>
                  <a:lnTo>
                    <a:pt x="121259" y="128854"/>
                  </a:lnTo>
                  <a:lnTo>
                    <a:pt x="120484" y="129425"/>
                  </a:lnTo>
                  <a:lnTo>
                    <a:pt x="118071" y="130022"/>
                  </a:lnTo>
                  <a:lnTo>
                    <a:pt x="116649" y="129679"/>
                  </a:lnTo>
                  <a:lnTo>
                    <a:pt x="115519" y="128917"/>
                  </a:lnTo>
                  <a:lnTo>
                    <a:pt x="115697" y="130200"/>
                  </a:lnTo>
                  <a:lnTo>
                    <a:pt x="115049" y="131343"/>
                  </a:lnTo>
                  <a:lnTo>
                    <a:pt x="114719" y="132664"/>
                  </a:lnTo>
                  <a:lnTo>
                    <a:pt x="114960" y="135051"/>
                  </a:lnTo>
                  <a:lnTo>
                    <a:pt x="115303" y="135953"/>
                  </a:lnTo>
                  <a:lnTo>
                    <a:pt x="117055" y="138849"/>
                  </a:lnTo>
                  <a:lnTo>
                    <a:pt x="119456" y="140157"/>
                  </a:lnTo>
                  <a:lnTo>
                    <a:pt x="123952" y="139712"/>
                  </a:lnTo>
                  <a:lnTo>
                    <a:pt x="125552" y="138747"/>
                  </a:lnTo>
                  <a:lnTo>
                    <a:pt x="127317" y="136448"/>
                  </a:lnTo>
                  <a:lnTo>
                    <a:pt x="127787" y="135356"/>
                  </a:lnTo>
                  <a:lnTo>
                    <a:pt x="128003" y="133235"/>
                  </a:lnTo>
                  <a:lnTo>
                    <a:pt x="127774" y="131876"/>
                  </a:lnTo>
                  <a:lnTo>
                    <a:pt x="126974" y="133273"/>
                  </a:lnTo>
                  <a:lnTo>
                    <a:pt x="128473" y="130543"/>
                  </a:lnTo>
                  <a:lnTo>
                    <a:pt x="128727" y="129286"/>
                  </a:lnTo>
                  <a:close/>
                </a:path>
                <a:path w="259079" h="169545">
                  <a:moveTo>
                    <a:pt x="130009" y="75793"/>
                  </a:moveTo>
                  <a:lnTo>
                    <a:pt x="123291" y="69710"/>
                  </a:lnTo>
                  <a:lnTo>
                    <a:pt x="120332" y="70015"/>
                  </a:lnTo>
                  <a:lnTo>
                    <a:pt x="118110" y="72377"/>
                  </a:lnTo>
                  <a:lnTo>
                    <a:pt x="117881" y="75222"/>
                  </a:lnTo>
                  <a:lnTo>
                    <a:pt x="118262" y="75780"/>
                  </a:lnTo>
                  <a:lnTo>
                    <a:pt x="118592" y="76873"/>
                  </a:lnTo>
                  <a:lnTo>
                    <a:pt x="118592" y="77609"/>
                  </a:lnTo>
                  <a:lnTo>
                    <a:pt x="118478" y="78320"/>
                  </a:lnTo>
                  <a:lnTo>
                    <a:pt x="120015" y="80746"/>
                  </a:lnTo>
                  <a:lnTo>
                    <a:pt x="122161" y="81902"/>
                  </a:lnTo>
                  <a:lnTo>
                    <a:pt x="127139" y="81394"/>
                  </a:lnTo>
                  <a:lnTo>
                    <a:pt x="129171" y="79514"/>
                  </a:lnTo>
                  <a:lnTo>
                    <a:pt x="129933" y="76479"/>
                  </a:lnTo>
                  <a:lnTo>
                    <a:pt x="130009" y="75793"/>
                  </a:lnTo>
                  <a:close/>
                </a:path>
                <a:path w="259079" h="169545">
                  <a:moveTo>
                    <a:pt x="140512" y="53924"/>
                  </a:moveTo>
                  <a:lnTo>
                    <a:pt x="135331" y="48780"/>
                  </a:lnTo>
                  <a:lnTo>
                    <a:pt x="134670" y="48831"/>
                  </a:lnTo>
                  <a:lnTo>
                    <a:pt x="133096" y="49314"/>
                  </a:lnTo>
                  <a:lnTo>
                    <a:pt x="132372" y="49898"/>
                  </a:lnTo>
                  <a:lnTo>
                    <a:pt x="130683" y="51828"/>
                  </a:lnTo>
                  <a:lnTo>
                    <a:pt x="130175" y="53543"/>
                  </a:lnTo>
                  <a:lnTo>
                    <a:pt x="131013" y="56248"/>
                  </a:lnTo>
                  <a:lnTo>
                    <a:pt x="131673" y="57023"/>
                  </a:lnTo>
                  <a:lnTo>
                    <a:pt x="132448" y="57632"/>
                  </a:lnTo>
                  <a:lnTo>
                    <a:pt x="133070" y="56705"/>
                  </a:lnTo>
                  <a:lnTo>
                    <a:pt x="133959" y="55943"/>
                  </a:lnTo>
                  <a:lnTo>
                    <a:pt x="136753" y="55118"/>
                  </a:lnTo>
                  <a:lnTo>
                    <a:pt x="138366" y="55562"/>
                  </a:lnTo>
                  <a:lnTo>
                    <a:pt x="139611" y="56527"/>
                  </a:lnTo>
                  <a:lnTo>
                    <a:pt x="140004" y="55943"/>
                  </a:lnTo>
                  <a:lnTo>
                    <a:pt x="140284" y="55308"/>
                  </a:lnTo>
                  <a:lnTo>
                    <a:pt x="140512" y="53924"/>
                  </a:lnTo>
                  <a:close/>
                </a:path>
                <a:path w="259079" h="169545">
                  <a:moveTo>
                    <a:pt x="141338" y="112242"/>
                  </a:moveTo>
                  <a:lnTo>
                    <a:pt x="138811" y="112001"/>
                  </a:lnTo>
                  <a:lnTo>
                    <a:pt x="136804" y="109982"/>
                  </a:lnTo>
                  <a:lnTo>
                    <a:pt x="136766" y="105752"/>
                  </a:lnTo>
                  <a:lnTo>
                    <a:pt x="137604" y="104355"/>
                  </a:lnTo>
                  <a:lnTo>
                    <a:pt x="138849" y="103441"/>
                  </a:lnTo>
                  <a:lnTo>
                    <a:pt x="138137" y="103035"/>
                  </a:lnTo>
                  <a:lnTo>
                    <a:pt x="137363" y="102768"/>
                  </a:lnTo>
                  <a:lnTo>
                    <a:pt x="136525" y="102654"/>
                  </a:lnTo>
                  <a:lnTo>
                    <a:pt x="135712" y="103936"/>
                  </a:lnTo>
                  <a:lnTo>
                    <a:pt x="134480" y="104965"/>
                  </a:lnTo>
                  <a:lnTo>
                    <a:pt x="131940" y="105727"/>
                  </a:lnTo>
                  <a:lnTo>
                    <a:pt x="130975" y="105778"/>
                  </a:lnTo>
                  <a:lnTo>
                    <a:pt x="130048" y="105638"/>
                  </a:lnTo>
                  <a:lnTo>
                    <a:pt x="129489" y="106527"/>
                  </a:lnTo>
                  <a:lnTo>
                    <a:pt x="129133" y="107543"/>
                  </a:lnTo>
                  <a:lnTo>
                    <a:pt x="129019" y="109372"/>
                  </a:lnTo>
                  <a:lnTo>
                    <a:pt x="129235" y="111506"/>
                  </a:lnTo>
                  <a:lnTo>
                    <a:pt x="130111" y="113030"/>
                  </a:lnTo>
                  <a:lnTo>
                    <a:pt x="132689" y="115176"/>
                  </a:lnTo>
                  <a:lnTo>
                    <a:pt x="134416" y="115773"/>
                  </a:lnTo>
                  <a:lnTo>
                    <a:pt x="138480" y="115354"/>
                  </a:lnTo>
                  <a:lnTo>
                    <a:pt x="140322" y="114046"/>
                  </a:lnTo>
                  <a:lnTo>
                    <a:pt x="141338" y="112242"/>
                  </a:lnTo>
                  <a:close/>
                </a:path>
                <a:path w="259079" h="169545">
                  <a:moveTo>
                    <a:pt x="148755" y="4521"/>
                  </a:moveTo>
                  <a:lnTo>
                    <a:pt x="147662" y="990"/>
                  </a:lnTo>
                  <a:lnTo>
                    <a:pt x="145783" y="0"/>
                  </a:lnTo>
                  <a:lnTo>
                    <a:pt x="143383" y="723"/>
                  </a:lnTo>
                  <a:lnTo>
                    <a:pt x="142913" y="1104"/>
                  </a:lnTo>
                  <a:lnTo>
                    <a:pt x="142519" y="1536"/>
                  </a:lnTo>
                  <a:lnTo>
                    <a:pt x="141909" y="1485"/>
                  </a:lnTo>
                  <a:lnTo>
                    <a:pt x="140055" y="1663"/>
                  </a:lnTo>
                  <a:lnTo>
                    <a:pt x="138709" y="3302"/>
                  </a:lnTo>
                  <a:lnTo>
                    <a:pt x="139077" y="6985"/>
                  </a:lnTo>
                  <a:lnTo>
                    <a:pt x="140741" y="8318"/>
                  </a:lnTo>
                  <a:lnTo>
                    <a:pt x="143446" y="8051"/>
                  </a:lnTo>
                  <a:lnTo>
                    <a:pt x="144170" y="7632"/>
                  </a:lnTo>
                  <a:lnTo>
                    <a:pt x="144691" y="7061"/>
                  </a:lnTo>
                  <a:lnTo>
                    <a:pt x="145122" y="7086"/>
                  </a:lnTo>
                  <a:lnTo>
                    <a:pt x="145554" y="7061"/>
                  </a:lnTo>
                  <a:lnTo>
                    <a:pt x="147764" y="6388"/>
                  </a:lnTo>
                  <a:lnTo>
                    <a:pt x="148755" y="4521"/>
                  </a:lnTo>
                  <a:close/>
                </a:path>
                <a:path w="259079" h="169545">
                  <a:moveTo>
                    <a:pt x="151409" y="141300"/>
                  </a:moveTo>
                  <a:lnTo>
                    <a:pt x="150495" y="141554"/>
                  </a:lnTo>
                  <a:lnTo>
                    <a:pt x="149771" y="142811"/>
                  </a:lnTo>
                  <a:lnTo>
                    <a:pt x="150164" y="142786"/>
                  </a:lnTo>
                  <a:lnTo>
                    <a:pt x="151358" y="141617"/>
                  </a:lnTo>
                  <a:lnTo>
                    <a:pt x="151409" y="141300"/>
                  </a:lnTo>
                  <a:close/>
                </a:path>
                <a:path w="259079" h="169545">
                  <a:moveTo>
                    <a:pt x="151879" y="147320"/>
                  </a:moveTo>
                  <a:lnTo>
                    <a:pt x="150964" y="146939"/>
                  </a:lnTo>
                  <a:lnTo>
                    <a:pt x="150215" y="146202"/>
                  </a:lnTo>
                  <a:lnTo>
                    <a:pt x="149440" y="143395"/>
                  </a:lnTo>
                  <a:lnTo>
                    <a:pt x="149656" y="143014"/>
                  </a:lnTo>
                  <a:lnTo>
                    <a:pt x="149771" y="142811"/>
                  </a:lnTo>
                  <a:lnTo>
                    <a:pt x="146735" y="143014"/>
                  </a:lnTo>
                  <a:lnTo>
                    <a:pt x="145135" y="141617"/>
                  </a:lnTo>
                  <a:lnTo>
                    <a:pt x="145046" y="138925"/>
                  </a:lnTo>
                  <a:lnTo>
                    <a:pt x="145173" y="138531"/>
                  </a:lnTo>
                  <a:lnTo>
                    <a:pt x="144780" y="138137"/>
                  </a:lnTo>
                  <a:lnTo>
                    <a:pt x="144411" y="137706"/>
                  </a:lnTo>
                  <a:lnTo>
                    <a:pt x="145173" y="138531"/>
                  </a:lnTo>
                  <a:lnTo>
                    <a:pt x="145567" y="137337"/>
                  </a:lnTo>
                  <a:lnTo>
                    <a:pt x="146621" y="136448"/>
                  </a:lnTo>
                  <a:lnTo>
                    <a:pt x="147929" y="136283"/>
                  </a:lnTo>
                  <a:lnTo>
                    <a:pt x="147320" y="135826"/>
                  </a:lnTo>
                  <a:lnTo>
                    <a:pt x="146786" y="135267"/>
                  </a:lnTo>
                  <a:lnTo>
                    <a:pt x="146380" y="134620"/>
                  </a:lnTo>
                  <a:lnTo>
                    <a:pt x="145275" y="134632"/>
                  </a:lnTo>
                  <a:lnTo>
                    <a:pt x="144183" y="134391"/>
                  </a:lnTo>
                  <a:lnTo>
                    <a:pt x="143217" y="133896"/>
                  </a:lnTo>
                  <a:lnTo>
                    <a:pt x="143281" y="135178"/>
                  </a:lnTo>
                  <a:lnTo>
                    <a:pt x="143637" y="136321"/>
                  </a:lnTo>
                  <a:lnTo>
                    <a:pt x="144119" y="137198"/>
                  </a:lnTo>
                  <a:lnTo>
                    <a:pt x="141668" y="138353"/>
                  </a:lnTo>
                  <a:lnTo>
                    <a:pt x="140068" y="140919"/>
                  </a:lnTo>
                  <a:lnTo>
                    <a:pt x="140728" y="147332"/>
                  </a:lnTo>
                  <a:lnTo>
                    <a:pt x="143954" y="149936"/>
                  </a:lnTo>
                  <a:lnTo>
                    <a:pt x="149313" y="149390"/>
                  </a:lnTo>
                  <a:lnTo>
                    <a:pt x="150812" y="148551"/>
                  </a:lnTo>
                  <a:lnTo>
                    <a:pt x="151879" y="147320"/>
                  </a:lnTo>
                  <a:close/>
                </a:path>
                <a:path w="259079" h="169545">
                  <a:moveTo>
                    <a:pt x="153911" y="84315"/>
                  </a:moveTo>
                  <a:lnTo>
                    <a:pt x="153416" y="79578"/>
                  </a:lnTo>
                  <a:lnTo>
                    <a:pt x="150393" y="77050"/>
                  </a:lnTo>
                  <a:lnTo>
                    <a:pt x="146926" y="77216"/>
                  </a:lnTo>
                  <a:lnTo>
                    <a:pt x="146761" y="79616"/>
                  </a:lnTo>
                  <a:lnTo>
                    <a:pt x="145135" y="81788"/>
                  </a:lnTo>
                  <a:lnTo>
                    <a:pt x="142036" y="82740"/>
                  </a:lnTo>
                  <a:lnTo>
                    <a:pt x="140741" y="82778"/>
                  </a:lnTo>
                  <a:lnTo>
                    <a:pt x="140639" y="83820"/>
                  </a:lnTo>
                  <a:lnTo>
                    <a:pt x="140982" y="87210"/>
                  </a:lnTo>
                  <a:lnTo>
                    <a:pt x="143090" y="89408"/>
                  </a:lnTo>
                  <a:lnTo>
                    <a:pt x="146367" y="90170"/>
                  </a:lnTo>
                  <a:lnTo>
                    <a:pt x="147015" y="90233"/>
                  </a:lnTo>
                  <a:lnTo>
                    <a:pt x="147675" y="90195"/>
                  </a:lnTo>
                  <a:lnTo>
                    <a:pt x="148412" y="88544"/>
                  </a:lnTo>
                  <a:lnTo>
                    <a:pt x="149860" y="87223"/>
                  </a:lnTo>
                  <a:lnTo>
                    <a:pt x="152209" y="86652"/>
                  </a:lnTo>
                  <a:lnTo>
                    <a:pt x="153098" y="86601"/>
                  </a:lnTo>
                  <a:lnTo>
                    <a:pt x="153644" y="85534"/>
                  </a:lnTo>
                  <a:lnTo>
                    <a:pt x="153911" y="84315"/>
                  </a:lnTo>
                  <a:close/>
                </a:path>
                <a:path w="259079" h="169545">
                  <a:moveTo>
                    <a:pt x="156095" y="135585"/>
                  </a:moveTo>
                  <a:lnTo>
                    <a:pt x="154978" y="136740"/>
                  </a:lnTo>
                  <a:lnTo>
                    <a:pt x="153416" y="137490"/>
                  </a:lnTo>
                  <a:lnTo>
                    <a:pt x="151409" y="137515"/>
                  </a:lnTo>
                  <a:lnTo>
                    <a:pt x="150901" y="137439"/>
                  </a:lnTo>
                  <a:lnTo>
                    <a:pt x="151358" y="137960"/>
                  </a:lnTo>
                  <a:lnTo>
                    <a:pt x="151688" y="138595"/>
                  </a:lnTo>
                  <a:lnTo>
                    <a:pt x="151752" y="139623"/>
                  </a:lnTo>
                  <a:lnTo>
                    <a:pt x="151688" y="140131"/>
                  </a:lnTo>
                  <a:lnTo>
                    <a:pt x="151409" y="141300"/>
                  </a:lnTo>
                  <a:lnTo>
                    <a:pt x="152577" y="140995"/>
                  </a:lnTo>
                  <a:lnTo>
                    <a:pt x="152844" y="141020"/>
                  </a:lnTo>
                  <a:lnTo>
                    <a:pt x="153123" y="141008"/>
                  </a:lnTo>
                  <a:lnTo>
                    <a:pt x="152971" y="140576"/>
                  </a:lnTo>
                  <a:lnTo>
                    <a:pt x="152768" y="140169"/>
                  </a:lnTo>
                  <a:lnTo>
                    <a:pt x="152539" y="139776"/>
                  </a:lnTo>
                  <a:lnTo>
                    <a:pt x="151993" y="140042"/>
                  </a:lnTo>
                  <a:lnTo>
                    <a:pt x="151714" y="140131"/>
                  </a:lnTo>
                  <a:lnTo>
                    <a:pt x="154330" y="138950"/>
                  </a:lnTo>
                  <a:lnTo>
                    <a:pt x="155600" y="137388"/>
                  </a:lnTo>
                  <a:lnTo>
                    <a:pt x="156095" y="135585"/>
                  </a:lnTo>
                  <a:close/>
                </a:path>
                <a:path w="259079" h="169545">
                  <a:moveTo>
                    <a:pt x="157645" y="57492"/>
                  </a:moveTo>
                  <a:lnTo>
                    <a:pt x="156679" y="56857"/>
                  </a:lnTo>
                  <a:lnTo>
                    <a:pt x="155892" y="55956"/>
                  </a:lnTo>
                  <a:lnTo>
                    <a:pt x="155384" y="54292"/>
                  </a:lnTo>
                  <a:lnTo>
                    <a:pt x="155397" y="53340"/>
                  </a:lnTo>
                  <a:lnTo>
                    <a:pt x="154838" y="52971"/>
                  </a:lnTo>
                  <a:lnTo>
                    <a:pt x="154216" y="52743"/>
                  </a:lnTo>
                  <a:lnTo>
                    <a:pt x="152654" y="52451"/>
                  </a:lnTo>
                  <a:lnTo>
                    <a:pt x="151612" y="52565"/>
                  </a:lnTo>
                  <a:lnTo>
                    <a:pt x="148717" y="53860"/>
                  </a:lnTo>
                  <a:lnTo>
                    <a:pt x="147485" y="55791"/>
                  </a:lnTo>
                  <a:lnTo>
                    <a:pt x="147789" y="58801"/>
                  </a:lnTo>
                  <a:lnTo>
                    <a:pt x="148132" y="59537"/>
                  </a:lnTo>
                  <a:lnTo>
                    <a:pt x="148577" y="60185"/>
                  </a:lnTo>
                  <a:lnTo>
                    <a:pt x="148945" y="59956"/>
                  </a:lnTo>
                  <a:lnTo>
                    <a:pt x="150977" y="59410"/>
                  </a:lnTo>
                  <a:lnTo>
                    <a:pt x="152831" y="60452"/>
                  </a:lnTo>
                  <a:lnTo>
                    <a:pt x="153327" y="62382"/>
                  </a:lnTo>
                  <a:lnTo>
                    <a:pt x="153962" y="62293"/>
                  </a:lnTo>
                  <a:lnTo>
                    <a:pt x="154559" y="62115"/>
                  </a:lnTo>
                  <a:lnTo>
                    <a:pt x="156667" y="60985"/>
                  </a:lnTo>
                  <a:lnTo>
                    <a:pt x="157619" y="59321"/>
                  </a:lnTo>
                  <a:lnTo>
                    <a:pt x="157645" y="57492"/>
                  </a:lnTo>
                  <a:close/>
                </a:path>
                <a:path w="259079" h="169545">
                  <a:moveTo>
                    <a:pt x="168998" y="117665"/>
                  </a:moveTo>
                  <a:lnTo>
                    <a:pt x="168630" y="114617"/>
                  </a:lnTo>
                  <a:lnTo>
                    <a:pt x="168503" y="114198"/>
                  </a:lnTo>
                  <a:lnTo>
                    <a:pt x="167817" y="114490"/>
                  </a:lnTo>
                  <a:lnTo>
                    <a:pt x="167068" y="114655"/>
                  </a:lnTo>
                  <a:lnTo>
                    <a:pt x="164668" y="114681"/>
                  </a:lnTo>
                  <a:lnTo>
                    <a:pt x="163182" y="114046"/>
                  </a:lnTo>
                  <a:lnTo>
                    <a:pt x="162077" y="113017"/>
                  </a:lnTo>
                  <a:lnTo>
                    <a:pt x="161277" y="113411"/>
                  </a:lnTo>
                  <a:lnTo>
                    <a:pt x="159296" y="114007"/>
                  </a:lnTo>
                  <a:lnTo>
                    <a:pt x="157721" y="113855"/>
                  </a:lnTo>
                  <a:lnTo>
                    <a:pt x="156349" y="113271"/>
                  </a:lnTo>
                  <a:lnTo>
                    <a:pt x="155816" y="114350"/>
                  </a:lnTo>
                  <a:lnTo>
                    <a:pt x="155549" y="115557"/>
                  </a:lnTo>
                  <a:lnTo>
                    <a:pt x="155816" y="117614"/>
                  </a:lnTo>
                  <a:lnTo>
                    <a:pt x="156133" y="118681"/>
                  </a:lnTo>
                  <a:lnTo>
                    <a:pt x="156464" y="119316"/>
                  </a:lnTo>
                  <a:lnTo>
                    <a:pt x="158191" y="121754"/>
                  </a:lnTo>
                  <a:lnTo>
                    <a:pt x="160439" y="122897"/>
                  </a:lnTo>
                  <a:lnTo>
                    <a:pt x="163195" y="122618"/>
                  </a:lnTo>
                  <a:lnTo>
                    <a:pt x="163779" y="122466"/>
                  </a:lnTo>
                  <a:lnTo>
                    <a:pt x="164388" y="121843"/>
                  </a:lnTo>
                  <a:lnTo>
                    <a:pt x="165100" y="121310"/>
                  </a:lnTo>
                  <a:lnTo>
                    <a:pt x="166192" y="121018"/>
                  </a:lnTo>
                  <a:lnTo>
                    <a:pt x="166573" y="121031"/>
                  </a:lnTo>
                  <a:lnTo>
                    <a:pt x="168097" y="119697"/>
                  </a:lnTo>
                  <a:lnTo>
                    <a:pt x="168998" y="117665"/>
                  </a:lnTo>
                  <a:close/>
                </a:path>
                <a:path w="259079" h="169545">
                  <a:moveTo>
                    <a:pt x="171030" y="54038"/>
                  </a:moveTo>
                  <a:lnTo>
                    <a:pt x="169557" y="49263"/>
                  </a:lnTo>
                  <a:lnTo>
                    <a:pt x="166751" y="47777"/>
                  </a:lnTo>
                  <a:lnTo>
                    <a:pt x="163677" y="48717"/>
                  </a:lnTo>
                  <a:lnTo>
                    <a:pt x="162991" y="49187"/>
                  </a:lnTo>
                  <a:lnTo>
                    <a:pt x="163995" y="49796"/>
                  </a:lnTo>
                  <a:lnTo>
                    <a:pt x="164795" y="50723"/>
                  </a:lnTo>
                  <a:lnTo>
                    <a:pt x="165379" y="52641"/>
                  </a:lnTo>
                  <a:lnTo>
                    <a:pt x="165392" y="53352"/>
                  </a:lnTo>
                  <a:lnTo>
                    <a:pt x="165290" y="54038"/>
                  </a:lnTo>
                  <a:lnTo>
                    <a:pt x="166738" y="54622"/>
                  </a:lnTo>
                  <a:lnTo>
                    <a:pt x="167932" y="55778"/>
                  </a:lnTo>
                  <a:lnTo>
                    <a:pt x="168325" y="57429"/>
                  </a:lnTo>
                  <a:lnTo>
                    <a:pt x="170116" y="56235"/>
                  </a:lnTo>
                  <a:lnTo>
                    <a:pt x="171030" y="54038"/>
                  </a:lnTo>
                  <a:close/>
                </a:path>
                <a:path w="259079" h="169545">
                  <a:moveTo>
                    <a:pt x="177749" y="88442"/>
                  </a:moveTo>
                  <a:lnTo>
                    <a:pt x="176580" y="87769"/>
                  </a:lnTo>
                  <a:lnTo>
                    <a:pt x="175209" y="87426"/>
                  </a:lnTo>
                  <a:lnTo>
                    <a:pt x="172440" y="87706"/>
                  </a:lnTo>
                  <a:lnTo>
                    <a:pt x="171246" y="88226"/>
                  </a:lnTo>
                  <a:lnTo>
                    <a:pt x="168630" y="90347"/>
                  </a:lnTo>
                  <a:lnTo>
                    <a:pt x="167652" y="92456"/>
                  </a:lnTo>
                  <a:lnTo>
                    <a:pt x="167957" y="95059"/>
                  </a:lnTo>
                  <a:lnTo>
                    <a:pt x="168452" y="98247"/>
                  </a:lnTo>
                  <a:lnTo>
                    <a:pt x="171221" y="100558"/>
                  </a:lnTo>
                  <a:lnTo>
                    <a:pt x="174434" y="100545"/>
                  </a:lnTo>
                  <a:lnTo>
                    <a:pt x="174421" y="100279"/>
                  </a:lnTo>
                  <a:lnTo>
                    <a:pt x="174091" y="99352"/>
                  </a:lnTo>
                  <a:lnTo>
                    <a:pt x="173329" y="96304"/>
                  </a:lnTo>
                  <a:lnTo>
                    <a:pt x="174879" y="93218"/>
                  </a:lnTo>
                  <a:lnTo>
                    <a:pt x="177634" y="91909"/>
                  </a:lnTo>
                  <a:lnTo>
                    <a:pt x="177190" y="90995"/>
                  </a:lnTo>
                  <a:lnTo>
                    <a:pt x="177101" y="89712"/>
                  </a:lnTo>
                  <a:lnTo>
                    <a:pt x="177355" y="89039"/>
                  </a:lnTo>
                  <a:lnTo>
                    <a:pt x="177749" y="88442"/>
                  </a:lnTo>
                  <a:close/>
                </a:path>
                <a:path w="259079" h="169545">
                  <a:moveTo>
                    <a:pt x="179628" y="68986"/>
                  </a:moveTo>
                  <a:lnTo>
                    <a:pt x="179311" y="65862"/>
                  </a:lnTo>
                  <a:lnTo>
                    <a:pt x="178879" y="64871"/>
                  </a:lnTo>
                  <a:lnTo>
                    <a:pt x="178244" y="66852"/>
                  </a:lnTo>
                  <a:lnTo>
                    <a:pt x="176441" y="68338"/>
                  </a:lnTo>
                  <a:lnTo>
                    <a:pt x="172161" y="68376"/>
                  </a:lnTo>
                  <a:lnTo>
                    <a:pt x="170383" y="67170"/>
                  </a:lnTo>
                  <a:lnTo>
                    <a:pt x="169583" y="65430"/>
                  </a:lnTo>
                  <a:lnTo>
                    <a:pt x="169392" y="66052"/>
                  </a:lnTo>
                  <a:lnTo>
                    <a:pt x="169303" y="66738"/>
                  </a:lnTo>
                  <a:lnTo>
                    <a:pt x="169405" y="67792"/>
                  </a:lnTo>
                  <a:lnTo>
                    <a:pt x="169672" y="68414"/>
                  </a:lnTo>
                  <a:lnTo>
                    <a:pt x="170383" y="70612"/>
                  </a:lnTo>
                  <a:lnTo>
                    <a:pt x="172478" y="72136"/>
                  </a:lnTo>
                  <a:lnTo>
                    <a:pt x="175069" y="71869"/>
                  </a:lnTo>
                  <a:lnTo>
                    <a:pt x="175399" y="71729"/>
                  </a:lnTo>
                  <a:lnTo>
                    <a:pt x="177876" y="71196"/>
                  </a:lnTo>
                  <a:lnTo>
                    <a:pt x="179628" y="68986"/>
                  </a:lnTo>
                  <a:close/>
                </a:path>
                <a:path w="259079" h="169545">
                  <a:moveTo>
                    <a:pt x="180149" y="24130"/>
                  </a:moveTo>
                  <a:lnTo>
                    <a:pt x="179819" y="23342"/>
                  </a:lnTo>
                  <a:lnTo>
                    <a:pt x="178498" y="22034"/>
                  </a:lnTo>
                  <a:lnTo>
                    <a:pt x="177711" y="21717"/>
                  </a:lnTo>
                  <a:lnTo>
                    <a:pt x="175844" y="21717"/>
                  </a:lnTo>
                  <a:lnTo>
                    <a:pt x="175056" y="22034"/>
                  </a:lnTo>
                  <a:lnTo>
                    <a:pt x="173736" y="23342"/>
                  </a:lnTo>
                  <a:lnTo>
                    <a:pt x="173405" y="24130"/>
                  </a:lnTo>
                  <a:lnTo>
                    <a:pt x="173405" y="25984"/>
                  </a:lnTo>
                  <a:lnTo>
                    <a:pt x="173736" y="26771"/>
                  </a:lnTo>
                  <a:lnTo>
                    <a:pt x="175056" y="28079"/>
                  </a:lnTo>
                  <a:lnTo>
                    <a:pt x="175844" y="28409"/>
                  </a:lnTo>
                  <a:lnTo>
                    <a:pt x="177711" y="28409"/>
                  </a:lnTo>
                  <a:lnTo>
                    <a:pt x="178498" y="28079"/>
                  </a:lnTo>
                  <a:lnTo>
                    <a:pt x="179819" y="26771"/>
                  </a:lnTo>
                  <a:lnTo>
                    <a:pt x="180149" y="25984"/>
                  </a:lnTo>
                  <a:lnTo>
                    <a:pt x="180149" y="24130"/>
                  </a:lnTo>
                  <a:close/>
                </a:path>
                <a:path w="259079" h="169545">
                  <a:moveTo>
                    <a:pt x="185343" y="139801"/>
                  </a:moveTo>
                  <a:lnTo>
                    <a:pt x="185153" y="137960"/>
                  </a:lnTo>
                  <a:lnTo>
                    <a:pt x="184531" y="136893"/>
                  </a:lnTo>
                  <a:lnTo>
                    <a:pt x="183286" y="135737"/>
                  </a:lnTo>
                  <a:lnTo>
                    <a:pt x="182384" y="135280"/>
                  </a:lnTo>
                  <a:lnTo>
                    <a:pt x="182803" y="136105"/>
                  </a:lnTo>
                  <a:lnTo>
                    <a:pt x="183362" y="137909"/>
                  </a:lnTo>
                  <a:lnTo>
                    <a:pt x="183299" y="139293"/>
                  </a:lnTo>
                  <a:lnTo>
                    <a:pt x="182880" y="140525"/>
                  </a:lnTo>
                  <a:lnTo>
                    <a:pt x="183654" y="140525"/>
                  </a:lnTo>
                  <a:lnTo>
                    <a:pt x="184416" y="140652"/>
                  </a:lnTo>
                  <a:lnTo>
                    <a:pt x="185115" y="140919"/>
                  </a:lnTo>
                  <a:lnTo>
                    <a:pt x="185343" y="139801"/>
                  </a:lnTo>
                  <a:close/>
                </a:path>
                <a:path w="259079" h="169545">
                  <a:moveTo>
                    <a:pt x="186194" y="16014"/>
                  </a:moveTo>
                  <a:lnTo>
                    <a:pt x="185864" y="15214"/>
                  </a:lnTo>
                  <a:lnTo>
                    <a:pt x="184556" y="13919"/>
                  </a:lnTo>
                  <a:lnTo>
                    <a:pt x="183756" y="13589"/>
                  </a:lnTo>
                  <a:lnTo>
                    <a:pt x="181902" y="13589"/>
                  </a:lnTo>
                  <a:lnTo>
                    <a:pt x="181102" y="13919"/>
                  </a:lnTo>
                  <a:lnTo>
                    <a:pt x="179781" y="15214"/>
                  </a:lnTo>
                  <a:lnTo>
                    <a:pt x="179451" y="16014"/>
                  </a:lnTo>
                  <a:lnTo>
                    <a:pt x="179451" y="17856"/>
                  </a:lnTo>
                  <a:lnTo>
                    <a:pt x="179781" y="18643"/>
                  </a:lnTo>
                  <a:lnTo>
                    <a:pt x="181102" y="19951"/>
                  </a:lnTo>
                  <a:lnTo>
                    <a:pt x="181902" y="20281"/>
                  </a:lnTo>
                  <a:lnTo>
                    <a:pt x="183756" y="20281"/>
                  </a:lnTo>
                  <a:lnTo>
                    <a:pt x="184556" y="19951"/>
                  </a:lnTo>
                  <a:lnTo>
                    <a:pt x="185864" y="18643"/>
                  </a:lnTo>
                  <a:lnTo>
                    <a:pt x="186194" y="17856"/>
                  </a:lnTo>
                  <a:lnTo>
                    <a:pt x="186194" y="16014"/>
                  </a:lnTo>
                  <a:close/>
                </a:path>
                <a:path w="259079" h="169545">
                  <a:moveTo>
                    <a:pt x="194246" y="59690"/>
                  </a:moveTo>
                  <a:lnTo>
                    <a:pt x="193484" y="57073"/>
                  </a:lnTo>
                  <a:lnTo>
                    <a:pt x="193001" y="57454"/>
                  </a:lnTo>
                  <a:lnTo>
                    <a:pt x="192455" y="57759"/>
                  </a:lnTo>
                  <a:lnTo>
                    <a:pt x="190525" y="58331"/>
                  </a:lnTo>
                  <a:lnTo>
                    <a:pt x="189179" y="58153"/>
                  </a:lnTo>
                  <a:lnTo>
                    <a:pt x="188048" y="57569"/>
                  </a:lnTo>
                  <a:lnTo>
                    <a:pt x="186588" y="57708"/>
                  </a:lnTo>
                  <a:lnTo>
                    <a:pt x="185229" y="57226"/>
                  </a:lnTo>
                  <a:lnTo>
                    <a:pt x="184188" y="56273"/>
                  </a:lnTo>
                  <a:lnTo>
                    <a:pt x="183654" y="57378"/>
                  </a:lnTo>
                  <a:lnTo>
                    <a:pt x="183476" y="58661"/>
                  </a:lnTo>
                  <a:lnTo>
                    <a:pt x="184683" y="62547"/>
                  </a:lnTo>
                  <a:lnTo>
                    <a:pt x="187490" y="64033"/>
                  </a:lnTo>
                  <a:lnTo>
                    <a:pt x="192773" y="62420"/>
                  </a:lnTo>
                  <a:lnTo>
                    <a:pt x="194246" y="59690"/>
                  </a:lnTo>
                  <a:close/>
                </a:path>
                <a:path w="259079" h="169545">
                  <a:moveTo>
                    <a:pt x="202907" y="80733"/>
                  </a:moveTo>
                  <a:lnTo>
                    <a:pt x="202539" y="77177"/>
                  </a:lnTo>
                  <a:lnTo>
                    <a:pt x="200253" y="75285"/>
                  </a:lnTo>
                  <a:lnTo>
                    <a:pt x="197637" y="75374"/>
                  </a:lnTo>
                  <a:lnTo>
                    <a:pt x="197777" y="76733"/>
                  </a:lnTo>
                  <a:lnTo>
                    <a:pt x="197459" y="78054"/>
                  </a:lnTo>
                  <a:lnTo>
                    <a:pt x="196761" y="79159"/>
                  </a:lnTo>
                  <a:lnTo>
                    <a:pt x="198424" y="79908"/>
                  </a:lnTo>
                  <a:lnTo>
                    <a:pt x="199758" y="81305"/>
                  </a:lnTo>
                  <a:lnTo>
                    <a:pt x="200533" y="83972"/>
                  </a:lnTo>
                  <a:lnTo>
                    <a:pt x="200583" y="84378"/>
                  </a:lnTo>
                  <a:lnTo>
                    <a:pt x="201320" y="83883"/>
                  </a:lnTo>
                  <a:lnTo>
                    <a:pt x="201879" y="83210"/>
                  </a:lnTo>
                  <a:lnTo>
                    <a:pt x="202653" y="81610"/>
                  </a:lnTo>
                  <a:lnTo>
                    <a:pt x="202907" y="80733"/>
                  </a:lnTo>
                  <a:close/>
                </a:path>
                <a:path w="259079" h="169545">
                  <a:moveTo>
                    <a:pt x="204241" y="60756"/>
                  </a:moveTo>
                  <a:lnTo>
                    <a:pt x="204000" y="58343"/>
                  </a:lnTo>
                  <a:lnTo>
                    <a:pt x="203771" y="57848"/>
                  </a:lnTo>
                  <a:lnTo>
                    <a:pt x="203466" y="57416"/>
                  </a:lnTo>
                  <a:lnTo>
                    <a:pt x="202742" y="57823"/>
                  </a:lnTo>
                  <a:lnTo>
                    <a:pt x="201955" y="58115"/>
                  </a:lnTo>
                  <a:lnTo>
                    <a:pt x="199961" y="58127"/>
                  </a:lnTo>
                  <a:lnTo>
                    <a:pt x="198983" y="57708"/>
                  </a:lnTo>
                  <a:lnTo>
                    <a:pt x="198132" y="57099"/>
                  </a:lnTo>
                  <a:lnTo>
                    <a:pt x="197561" y="57772"/>
                  </a:lnTo>
                  <a:lnTo>
                    <a:pt x="197243" y="58648"/>
                  </a:lnTo>
                  <a:lnTo>
                    <a:pt x="197535" y="61442"/>
                  </a:lnTo>
                  <a:lnTo>
                    <a:pt x="199186" y="62776"/>
                  </a:lnTo>
                  <a:lnTo>
                    <a:pt x="202895" y="62395"/>
                  </a:lnTo>
                  <a:lnTo>
                    <a:pt x="204241" y="60756"/>
                  </a:lnTo>
                  <a:close/>
                </a:path>
                <a:path w="259079" h="169545">
                  <a:moveTo>
                    <a:pt x="212712" y="128524"/>
                  </a:moveTo>
                  <a:lnTo>
                    <a:pt x="212344" y="127279"/>
                  </a:lnTo>
                  <a:lnTo>
                    <a:pt x="212318" y="126326"/>
                  </a:lnTo>
                  <a:lnTo>
                    <a:pt x="212483" y="125412"/>
                  </a:lnTo>
                  <a:lnTo>
                    <a:pt x="211213" y="124015"/>
                  </a:lnTo>
                  <a:lnTo>
                    <a:pt x="209219" y="123355"/>
                  </a:lnTo>
                  <a:lnTo>
                    <a:pt x="205473" y="124498"/>
                  </a:lnTo>
                  <a:lnTo>
                    <a:pt x="204266" y="125996"/>
                  </a:lnTo>
                  <a:lnTo>
                    <a:pt x="203898" y="127723"/>
                  </a:lnTo>
                  <a:lnTo>
                    <a:pt x="203212" y="126809"/>
                  </a:lnTo>
                  <a:lnTo>
                    <a:pt x="202120" y="126212"/>
                  </a:lnTo>
                  <a:lnTo>
                    <a:pt x="200380" y="126390"/>
                  </a:lnTo>
                  <a:lnTo>
                    <a:pt x="199517" y="126822"/>
                  </a:lnTo>
                  <a:lnTo>
                    <a:pt x="200279" y="127406"/>
                  </a:lnTo>
                  <a:lnTo>
                    <a:pt x="200545" y="127838"/>
                  </a:lnTo>
                  <a:lnTo>
                    <a:pt x="201256" y="128320"/>
                  </a:lnTo>
                  <a:lnTo>
                    <a:pt x="202158" y="128295"/>
                  </a:lnTo>
                  <a:lnTo>
                    <a:pt x="203022" y="128460"/>
                  </a:lnTo>
                  <a:lnTo>
                    <a:pt x="203809" y="128790"/>
                  </a:lnTo>
                  <a:lnTo>
                    <a:pt x="205740" y="129590"/>
                  </a:lnTo>
                  <a:lnTo>
                    <a:pt x="207175" y="131318"/>
                  </a:lnTo>
                  <a:lnTo>
                    <a:pt x="207530" y="133464"/>
                  </a:lnTo>
                  <a:lnTo>
                    <a:pt x="208368" y="133667"/>
                  </a:lnTo>
                  <a:lnTo>
                    <a:pt x="209232" y="133731"/>
                  </a:lnTo>
                  <a:lnTo>
                    <a:pt x="210121" y="133489"/>
                  </a:lnTo>
                  <a:lnTo>
                    <a:pt x="210185" y="131470"/>
                  </a:lnTo>
                  <a:lnTo>
                    <a:pt x="211188" y="129679"/>
                  </a:lnTo>
                  <a:lnTo>
                    <a:pt x="212712" y="128524"/>
                  </a:lnTo>
                  <a:close/>
                </a:path>
                <a:path w="259079" h="169545">
                  <a:moveTo>
                    <a:pt x="216776" y="46634"/>
                  </a:moveTo>
                  <a:lnTo>
                    <a:pt x="215684" y="43103"/>
                  </a:lnTo>
                  <a:lnTo>
                    <a:pt x="213804" y="42113"/>
                  </a:lnTo>
                  <a:lnTo>
                    <a:pt x="210464" y="43129"/>
                  </a:lnTo>
                  <a:lnTo>
                    <a:pt x="209562" y="44615"/>
                  </a:lnTo>
                  <a:lnTo>
                    <a:pt x="209715" y="46164"/>
                  </a:lnTo>
                  <a:lnTo>
                    <a:pt x="210591" y="46685"/>
                  </a:lnTo>
                  <a:lnTo>
                    <a:pt x="211239" y="47548"/>
                  </a:lnTo>
                  <a:lnTo>
                    <a:pt x="211353" y="48641"/>
                  </a:lnTo>
                  <a:lnTo>
                    <a:pt x="212128" y="49187"/>
                  </a:lnTo>
                  <a:lnTo>
                    <a:pt x="213067" y="49339"/>
                  </a:lnTo>
                  <a:lnTo>
                    <a:pt x="215773" y="48501"/>
                  </a:lnTo>
                  <a:lnTo>
                    <a:pt x="216776" y="46634"/>
                  </a:lnTo>
                  <a:close/>
                </a:path>
                <a:path w="259079" h="169545">
                  <a:moveTo>
                    <a:pt x="218313" y="69913"/>
                  </a:moveTo>
                  <a:lnTo>
                    <a:pt x="216573" y="69215"/>
                  </a:lnTo>
                  <a:lnTo>
                    <a:pt x="215277" y="67614"/>
                  </a:lnTo>
                  <a:lnTo>
                    <a:pt x="215074" y="64528"/>
                  </a:lnTo>
                  <a:lnTo>
                    <a:pt x="215455" y="63525"/>
                  </a:lnTo>
                  <a:lnTo>
                    <a:pt x="216014" y="62661"/>
                  </a:lnTo>
                  <a:lnTo>
                    <a:pt x="215328" y="63119"/>
                  </a:lnTo>
                  <a:lnTo>
                    <a:pt x="214045" y="63500"/>
                  </a:lnTo>
                  <a:lnTo>
                    <a:pt x="213182" y="63436"/>
                  </a:lnTo>
                  <a:lnTo>
                    <a:pt x="212356" y="63246"/>
                  </a:lnTo>
                  <a:lnTo>
                    <a:pt x="211696" y="63474"/>
                  </a:lnTo>
                  <a:lnTo>
                    <a:pt x="210896" y="63449"/>
                  </a:lnTo>
                  <a:lnTo>
                    <a:pt x="210159" y="64350"/>
                  </a:lnTo>
                  <a:lnTo>
                    <a:pt x="209359" y="65544"/>
                  </a:lnTo>
                  <a:lnTo>
                    <a:pt x="209042" y="67043"/>
                  </a:lnTo>
                  <a:lnTo>
                    <a:pt x="210299" y="71145"/>
                  </a:lnTo>
                  <a:lnTo>
                    <a:pt x="213118" y="72618"/>
                  </a:lnTo>
                  <a:lnTo>
                    <a:pt x="216865" y="71475"/>
                  </a:lnTo>
                  <a:lnTo>
                    <a:pt x="217690" y="70764"/>
                  </a:lnTo>
                  <a:lnTo>
                    <a:pt x="218313" y="69913"/>
                  </a:lnTo>
                  <a:close/>
                </a:path>
                <a:path w="259079" h="169545">
                  <a:moveTo>
                    <a:pt x="220319" y="103009"/>
                  </a:moveTo>
                  <a:lnTo>
                    <a:pt x="219938" y="99326"/>
                  </a:lnTo>
                  <a:lnTo>
                    <a:pt x="218287" y="97993"/>
                  </a:lnTo>
                  <a:lnTo>
                    <a:pt x="216395" y="98196"/>
                  </a:lnTo>
                  <a:lnTo>
                    <a:pt x="216382" y="100037"/>
                  </a:lnTo>
                  <a:lnTo>
                    <a:pt x="216395" y="97193"/>
                  </a:lnTo>
                  <a:lnTo>
                    <a:pt x="216014" y="95935"/>
                  </a:lnTo>
                  <a:lnTo>
                    <a:pt x="215595" y="95313"/>
                  </a:lnTo>
                  <a:lnTo>
                    <a:pt x="215074" y="94767"/>
                  </a:lnTo>
                  <a:lnTo>
                    <a:pt x="215150" y="98094"/>
                  </a:lnTo>
                  <a:lnTo>
                    <a:pt x="213131" y="100609"/>
                  </a:lnTo>
                  <a:lnTo>
                    <a:pt x="210375" y="101409"/>
                  </a:lnTo>
                  <a:lnTo>
                    <a:pt x="211175" y="101727"/>
                  </a:lnTo>
                  <a:lnTo>
                    <a:pt x="211899" y="102209"/>
                  </a:lnTo>
                  <a:lnTo>
                    <a:pt x="212521" y="102819"/>
                  </a:lnTo>
                  <a:lnTo>
                    <a:pt x="212915" y="102908"/>
                  </a:lnTo>
                  <a:lnTo>
                    <a:pt x="213182" y="102831"/>
                  </a:lnTo>
                  <a:lnTo>
                    <a:pt x="213626" y="102527"/>
                  </a:lnTo>
                  <a:lnTo>
                    <a:pt x="213906" y="103212"/>
                  </a:lnTo>
                  <a:lnTo>
                    <a:pt x="214134" y="103505"/>
                  </a:lnTo>
                  <a:lnTo>
                    <a:pt x="214617" y="103784"/>
                  </a:lnTo>
                  <a:lnTo>
                    <a:pt x="215455" y="104533"/>
                  </a:lnTo>
                  <a:lnTo>
                    <a:pt x="215976" y="104762"/>
                  </a:lnTo>
                  <a:lnTo>
                    <a:pt x="216522" y="104902"/>
                  </a:lnTo>
                  <a:lnTo>
                    <a:pt x="218973" y="104648"/>
                  </a:lnTo>
                  <a:lnTo>
                    <a:pt x="220319" y="103009"/>
                  </a:lnTo>
                  <a:close/>
                </a:path>
                <a:path w="259079" h="169545">
                  <a:moveTo>
                    <a:pt x="230124" y="116611"/>
                  </a:moveTo>
                  <a:lnTo>
                    <a:pt x="228193" y="115671"/>
                  </a:lnTo>
                  <a:lnTo>
                    <a:pt x="226809" y="113817"/>
                  </a:lnTo>
                  <a:lnTo>
                    <a:pt x="226529" y="111607"/>
                  </a:lnTo>
                  <a:lnTo>
                    <a:pt x="224561" y="112166"/>
                  </a:lnTo>
                  <a:lnTo>
                    <a:pt x="223558" y="114033"/>
                  </a:lnTo>
                  <a:lnTo>
                    <a:pt x="224637" y="117576"/>
                  </a:lnTo>
                  <a:lnTo>
                    <a:pt x="226529" y="118567"/>
                  </a:lnTo>
                  <a:lnTo>
                    <a:pt x="229108" y="117779"/>
                  </a:lnTo>
                  <a:lnTo>
                    <a:pt x="229704" y="117246"/>
                  </a:lnTo>
                  <a:lnTo>
                    <a:pt x="230124" y="116611"/>
                  </a:lnTo>
                  <a:close/>
                </a:path>
                <a:path w="259079" h="169545">
                  <a:moveTo>
                    <a:pt x="233997" y="160489"/>
                  </a:moveTo>
                  <a:lnTo>
                    <a:pt x="233172" y="159372"/>
                  </a:lnTo>
                  <a:lnTo>
                    <a:pt x="231724" y="158800"/>
                  </a:lnTo>
                  <a:lnTo>
                    <a:pt x="229641" y="159435"/>
                  </a:lnTo>
                  <a:lnTo>
                    <a:pt x="229133" y="159854"/>
                  </a:lnTo>
                  <a:lnTo>
                    <a:pt x="228727" y="160362"/>
                  </a:lnTo>
                  <a:lnTo>
                    <a:pt x="229476" y="160007"/>
                  </a:lnTo>
                  <a:lnTo>
                    <a:pt x="230301" y="159791"/>
                  </a:lnTo>
                  <a:lnTo>
                    <a:pt x="232206" y="159766"/>
                  </a:lnTo>
                  <a:lnTo>
                    <a:pt x="233159" y="160045"/>
                  </a:lnTo>
                  <a:lnTo>
                    <a:pt x="233997" y="160489"/>
                  </a:lnTo>
                  <a:close/>
                </a:path>
                <a:path w="259079" h="169545">
                  <a:moveTo>
                    <a:pt x="236296" y="63182"/>
                  </a:moveTo>
                  <a:lnTo>
                    <a:pt x="235940" y="62687"/>
                  </a:lnTo>
                  <a:lnTo>
                    <a:pt x="235661" y="62128"/>
                  </a:lnTo>
                  <a:lnTo>
                    <a:pt x="235280" y="60604"/>
                  </a:lnTo>
                  <a:lnTo>
                    <a:pt x="235394" y="59740"/>
                  </a:lnTo>
                  <a:lnTo>
                    <a:pt x="235648" y="58915"/>
                  </a:lnTo>
                  <a:lnTo>
                    <a:pt x="235953" y="58077"/>
                  </a:lnTo>
                  <a:lnTo>
                    <a:pt x="235750" y="57277"/>
                  </a:lnTo>
                  <a:lnTo>
                    <a:pt x="235534" y="56921"/>
                  </a:lnTo>
                  <a:lnTo>
                    <a:pt x="233946" y="57188"/>
                  </a:lnTo>
                  <a:lnTo>
                    <a:pt x="232435" y="56667"/>
                  </a:lnTo>
                  <a:lnTo>
                    <a:pt x="231330" y="55626"/>
                  </a:lnTo>
                  <a:lnTo>
                    <a:pt x="230022" y="56197"/>
                  </a:lnTo>
                  <a:lnTo>
                    <a:pt x="229171" y="57505"/>
                  </a:lnTo>
                  <a:lnTo>
                    <a:pt x="229501" y="60820"/>
                  </a:lnTo>
                  <a:lnTo>
                    <a:pt x="231165" y="62166"/>
                  </a:lnTo>
                  <a:lnTo>
                    <a:pt x="233324" y="61937"/>
                  </a:lnTo>
                  <a:lnTo>
                    <a:pt x="233857" y="61709"/>
                  </a:lnTo>
                  <a:lnTo>
                    <a:pt x="233895" y="60528"/>
                  </a:lnTo>
                  <a:lnTo>
                    <a:pt x="233857" y="62433"/>
                  </a:lnTo>
                  <a:lnTo>
                    <a:pt x="234162" y="63436"/>
                  </a:lnTo>
                  <a:lnTo>
                    <a:pt x="234581" y="63944"/>
                  </a:lnTo>
                  <a:lnTo>
                    <a:pt x="235064" y="64338"/>
                  </a:lnTo>
                  <a:lnTo>
                    <a:pt x="235813" y="63500"/>
                  </a:lnTo>
                  <a:lnTo>
                    <a:pt x="236296" y="63182"/>
                  </a:lnTo>
                  <a:close/>
                </a:path>
                <a:path w="259079" h="169545">
                  <a:moveTo>
                    <a:pt x="239826" y="82397"/>
                  </a:moveTo>
                  <a:lnTo>
                    <a:pt x="239420" y="81788"/>
                  </a:lnTo>
                  <a:lnTo>
                    <a:pt x="238861" y="81356"/>
                  </a:lnTo>
                  <a:lnTo>
                    <a:pt x="237324" y="80873"/>
                  </a:lnTo>
                  <a:lnTo>
                    <a:pt x="236486" y="80873"/>
                  </a:lnTo>
                  <a:lnTo>
                    <a:pt x="235673" y="81114"/>
                  </a:lnTo>
                  <a:lnTo>
                    <a:pt x="235038" y="81546"/>
                  </a:lnTo>
                  <a:lnTo>
                    <a:pt x="235800" y="82486"/>
                  </a:lnTo>
                  <a:lnTo>
                    <a:pt x="236308" y="83642"/>
                  </a:lnTo>
                  <a:lnTo>
                    <a:pt x="236448" y="85775"/>
                  </a:lnTo>
                  <a:lnTo>
                    <a:pt x="236334" y="86588"/>
                  </a:lnTo>
                  <a:lnTo>
                    <a:pt x="236067" y="87337"/>
                  </a:lnTo>
                  <a:lnTo>
                    <a:pt x="236588" y="87490"/>
                  </a:lnTo>
                  <a:lnTo>
                    <a:pt x="237121" y="87541"/>
                  </a:lnTo>
                  <a:lnTo>
                    <a:pt x="237680" y="87439"/>
                  </a:lnTo>
                  <a:lnTo>
                    <a:pt x="237591" y="85496"/>
                  </a:lnTo>
                  <a:lnTo>
                    <a:pt x="238429" y="83667"/>
                  </a:lnTo>
                  <a:lnTo>
                    <a:pt x="239826" y="82397"/>
                  </a:lnTo>
                  <a:close/>
                </a:path>
                <a:path w="259079" h="169545">
                  <a:moveTo>
                    <a:pt x="247611" y="38150"/>
                  </a:moveTo>
                  <a:lnTo>
                    <a:pt x="247281" y="37363"/>
                  </a:lnTo>
                  <a:lnTo>
                    <a:pt x="245960" y="36055"/>
                  </a:lnTo>
                  <a:lnTo>
                    <a:pt x="245160" y="35737"/>
                  </a:lnTo>
                  <a:lnTo>
                    <a:pt x="243306" y="35737"/>
                  </a:lnTo>
                  <a:lnTo>
                    <a:pt x="242506" y="36055"/>
                  </a:lnTo>
                  <a:lnTo>
                    <a:pt x="241198" y="37363"/>
                  </a:lnTo>
                  <a:lnTo>
                    <a:pt x="240868" y="38150"/>
                  </a:lnTo>
                  <a:lnTo>
                    <a:pt x="240868" y="40005"/>
                  </a:lnTo>
                  <a:lnTo>
                    <a:pt x="241198" y="40792"/>
                  </a:lnTo>
                  <a:lnTo>
                    <a:pt x="242506" y="42100"/>
                  </a:lnTo>
                  <a:lnTo>
                    <a:pt x="243306" y="42418"/>
                  </a:lnTo>
                  <a:lnTo>
                    <a:pt x="245160" y="42418"/>
                  </a:lnTo>
                  <a:lnTo>
                    <a:pt x="245960" y="42100"/>
                  </a:lnTo>
                  <a:lnTo>
                    <a:pt x="247281" y="40792"/>
                  </a:lnTo>
                  <a:lnTo>
                    <a:pt x="247611" y="40005"/>
                  </a:lnTo>
                  <a:lnTo>
                    <a:pt x="247611" y="38150"/>
                  </a:lnTo>
                  <a:close/>
                </a:path>
                <a:path w="259079" h="169545">
                  <a:moveTo>
                    <a:pt x="256133" y="126517"/>
                  </a:moveTo>
                  <a:lnTo>
                    <a:pt x="254520" y="125552"/>
                  </a:lnTo>
                  <a:lnTo>
                    <a:pt x="253339" y="123698"/>
                  </a:lnTo>
                  <a:lnTo>
                    <a:pt x="253187" y="124269"/>
                  </a:lnTo>
                  <a:lnTo>
                    <a:pt x="253136" y="124866"/>
                  </a:lnTo>
                  <a:lnTo>
                    <a:pt x="253542" y="126161"/>
                  </a:lnTo>
                  <a:lnTo>
                    <a:pt x="253974" y="126657"/>
                  </a:lnTo>
                  <a:lnTo>
                    <a:pt x="254508" y="127088"/>
                  </a:lnTo>
                  <a:lnTo>
                    <a:pt x="254762" y="126974"/>
                  </a:lnTo>
                  <a:lnTo>
                    <a:pt x="254977" y="126809"/>
                  </a:lnTo>
                  <a:lnTo>
                    <a:pt x="256133" y="126517"/>
                  </a:lnTo>
                  <a:close/>
                </a:path>
                <a:path w="259079" h="169545">
                  <a:moveTo>
                    <a:pt x="257822" y="126771"/>
                  </a:moveTo>
                  <a:lnTo>
                    <a:pt x="257606" y="126669"/>
                  </a:lnTo>
                  <a:lnTo>
                    <a:pt x="256425" y="126453"/>
                  </a:lnTo>
                  <a:lnTo>
                    <a:pt x="256133" y="126517"/>
                  </a:lnTo>
                  <a:lnTo>
                    <a:pt x="256590" y="126796"/>
                  </a:lnTo>
                  <a:lnTo>
                    <a:pt x="257822" y="126771"/>
                  </a:lnTo>
                  <a:close/>
                </a:path>
                <a:path w="259079" h="169545">
                  <a:moveTo>
                    <a:pt x="258965" y="126758"/>
                  </a:moveTo>
                  <a:lnTo>
                    <a:pt x="257822" y="126771"/>
                  </a:lnTo>
                  <a:lnTo>
                    <a:pt x="258584" y="127139"/>
                  </a:lnTo>
                  <a:lnTo>
                    <a:pt x="258775" y="126974"/>
                  </a:lnTo>
                  <a:lnTo>
                    <a:pt x="258965" y="126758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259346" y="6270446"/>
              <a:ext cx="253365" cy="167005"/>
            </a:xfrm>
            <a:custGeom>
              <a:avLst/>
              <a:gdLst/>
              <a:ahLst/>
              <a:cxnLst/>
              <a:rect l="l" t="t" r="r" b="b"/>
              <a:pathLst>
                <a:path w="253365" h="167004">
                  <a:moveTo>
                    <a:pt x="7188" y="102222"/>
                  </a:moveTo>
                  <a:lnTo>
                    <a:pt x="6121" y="98679"/>
                  </a:lnTo>
                  <a:lnTo>
                    <a:pt x="4241" y="97663"/>
                  </a:lnTo>
                  <a:lnTo>
                    <a:pt x="1333" y="98640"/>
                  </a:lnTo>
                  <a:lnTo>
                    <a:pt x="660" y="99352"/>
                  </a:lnTo>
                  <a:lnTo>
                    <a:pt x="76" y="101053"/>
                  </a:lnTo>
                  <a:lnTo>
                    <a:pt x="0" y="101701"/>
                  </a:lnTo>
                  <a:lnTo>
                    <a:pt x="685" y="104013"/>
                  </a:lnTo>
                  <a:lnTo>
                    <a:pt x="2349" y="104940"/>
                  </a:lnTo>
                  <a:lnTo>
                    <a:pt x="4140" y="104622"/>
                  </a:lnTo>
                  <a:lnTo>
                    <a:pt x="4381" y="104609"/>
                  </a:lnTo>
                  <a:lnTo>
                    <a:pt x="6172" y="104089"/>
                  </a:lnTo>
                  <a:lnTo>
                    <a:pt x="7188" y="102222"/>
                  </a:lnTo>
                  <a:close/>
                </a:path>
                <a:path w="253365" h="167004">
                  <a:moveTo>
                    <a:pt x="16662" y="165049"/>
                  </a:moveTo>
                  <a:lnTo>
                    <a:pt x="16027" y="162941"/>
                  </a:lnTo>
                  <a:lnTo>
                    <a:pt x="14147" y="161937"/>
                  </a:lnTo>
                  <a:lnTo>
                    <a:pt x="11861" y="162610"/>
                  </a:lnTo>
                  <a:lnTo>
                    <a:pt x="11074" y="163207"/>
                  </a:lnTo>
                  <a:lnTo>
                    <a:pt x="10147" y="164045"/>
                  </a:lnTo>
                  <a:lnTo>
                    <a:pt x="9715" y="165354"/>
                  </a:lnTo>
                  <a:lnTo>
                    <a:pt x="10121" y="166738"/>
                  </a:lnTo>
                  <a:lnTo>
                    <a:pt x="10261" y="166941"/>
                  </a:lnTo>
                  <a:lnTo>
                    <a:pt x="14541" y="166166"/>
                  </a:lnTo>
                  <a:lnTo>
                    <a:pt x="16649" y="165709"/>
                  </a:lnTo>
                  <a:lnTo>
                    <a:pt x="16662" y="165049"/>
                  </a:lnTo>
                  <a:close/>
                </a:path>
                <a:path w="253365" h="167004">
                  <a:moveTo>
                    <a:pt x="28854" y="129413"/>
                  </a:moveTo>
                  <a:lnTo>
                    <a:pt x="27660" y="125526"/>
                  </a:lnTo>
                  <a:lnTo>
                    <a:pt x="24841" y="124053"/>
                  </a:lnTo>
                  <a:lnTo>
                    <a:pt x="21539" y="125069"/>
                  </a:lnTo>
                  <a:lnTo>
                    <a:pt x="20967" y="125387"/>
                  </a:lnTo>
                  <a:lnTo>
                    <a:pt x="18948" y="127038"/>
                  </a:lnTo>
                  <a:lnTo>
                    <a:pt x="18249" y="129108"/>
                  </a:lnTo>
                  <a:lnTo>
                    <a:pt x="19685" y="133718"/>
                  </a:lnTo>
                  <a:lnTo>
                    <a:pt x="22479" y="135204"/>
                  </a:lnTo>
                  <a:lnTo>
                    <a:pt x="26492" y="133972"/>
                  </a:lnTo>
                  <a:lnTo>
                    <a:pt x="27520" y="133045"/>
                  </a:lnTo>
                  <a:lnTo>
                    <a:pt x="28689" y="130695"/>
                  </a:lnTo>
                  <a:lnTo>
                    <a:pt x="28854" y="129413"/>
                  </a:lnTo>
                  <a:close/>
                </a:path>
                <a:path w="253365" h="167004">
                  <a:moveTo>
                    <a:pt x="32943" y="67068"/>
                  </a:moveTo>
                  <a:lnTo>
                    <a:pt x="31915" y="63639"/>
                  </a:lnTo>
                  <a:lnTo>
                    <a:pt x="30200" y="62699"/>
                  </a:lnTo>
                  <a:lnTo>
                    <a:pt x="28219" y="63068"/>
                  </a:lnTo>
                  <a:lnTo>
                    <a:pt x="26441" y="63601"/>
                  </a:lnTo>
                  <a:lnTo>
                    <a:pt x="25425" y="65455"/>
                  </a:lnTo>
                  <a:lnTo>
                    <a:pt x="26479" y="68999"/>
                  </a:lnTo>
                  <a:lnTo>
                    <a:pt x="28359" y="70002"/>
                  </a:lnTo>
                  <a:lnTo>
                    <a:pt x="31953" y="68897"/>
                  </a:lnTo>
                  <a:lnTo>
                    <a:pt x="32943" y="67068"/>
                  </a:lnTo>
                  <a:close/>
                </a:path>
                <a:path w="253365" h="167004">
                  <a:moveTo>
                    <a:pt x="37439" y="111340"/>
                  </a:moveTo>
                  <a:lnTo>
                    <a:pt x="36842" y="109347"/>
                  </a:lnTo>
                  <a:lnTo>
                    <a:pt x="35585" y="107467"/>
                  </a:lnTo>
                  <a:lnTo>
                    <a:pt x="34137" y="106895"/>
                  </a:lnTo>
                  <a:lnTo>
                    <a:pt x="32410" y="107403"/>
                  </a:lnTo>
                  <a:lnTo>
                    <a:pt x="30670" y="108521"/>
                  </a:lnTo>
                  <a:lnTo>
                    <a:pt x="30010" y="110007"/>
                  </a:lnTo>
                  <a:lnTo>
                    <a:pt x="30619" y="112064"/>
                  </a:lnTo>
                  <a:lnTo>
                    <a:pt x="30988" y="112534"/>
                  </a:lnTo>
                  <a:lnTo>
                    <a:pt x="32245" y="113715"/>
                  </a:lnTo>
                  <a:lnTo>
                    <a:pt x="33451" y="114084"/>
                  </a:lnTo>
                  <a:lnTo>
                    <a:pt x="36423" y="113207"/>
                  </a:lnTo>
                  <a:lnTo>
                    <a:pt x="37439" y="111340"/>
                  </a:lnTo>
                  <a:close/>
                </a:path>
                <a:path w="253365" h="167004">
                  <a:moveTo>
                    <a:pt x="46113" y="151790"/>
                  </a:moveTo>
                  <a:lnTo>
                    <a:pt x="39433" y="143764"/>
                  </a:lnTo>
                  <a:lnTo>
                    <a:pt x="38773" y="143814"/>
                  </a:lnTo>
                  <a:lnTo>
                    <a:pt x="37465" y="144208"/>
                  </a:lnTo>
                  <a:lnTo>
                    <a:pt x="37211" y="144373"/>
                  </a:lnTo>
                  <a:lnTo>
                    <a:pt x="37211" y="145783"/>
                  </a:lnTo>
                  <a:lnTo>
                    <a:pt x="36817" y="145300"/>
                  </a:lnTo>
                  <a:lnTo>
                    <a:pt x="37211" y="145783"/>
                  </a:lnTo>
                  <a:lnTo>
                    <a:pt x="37211" y="144373"/>
                  </a:lnTo>
                  <a:lnTo>
                    <a:pt x="36360" y="144907"/>
                  </a:lnTo>
                  <a:lnTo>
                    <a:pt x="35509" y="144170"/>
                  </a:lnTo>
                  <a:lnTo>
                    <a:pt x="34353" y="143827"/>
                  </a:lnTo>
                  <a:lnTo>
                    <a:pt x="30797" y="147891"/>
                  </a:lnTo>
                  <a:lnTo>
                    <a:pt x="31330" y="149656"/>
                  </a:lnTo>
                  <a:lnTo>
                    <a:pt x="32486" y="150545"/>
                  </a:lnTo>
                  <a:lnTo>
                    <a:pt x="33807" y="150698"/>
                  </a:lnTo>
                  <a:lnTo>
                    <a:pt x="34010" y="151688"/>
                  </a:lnTo>
                  <a:lnTo>
                    <a:pt x="34658" y="153771"/>
                  </a:lnTo>
                  <a:lnTo>
                    <a:pt x="36322" y="155257"/>
                  </a:lnTo>
                  <a:lnTo>
                    <a:pt x="39382" y="156095"/>
                  </a:lnTo>
                  <a:lnTo>
                    <a:pt x="40576" y="156121"/>
                  </a:lnTo>
                  <a:lnTo>
                    <a:pt x="42430" y="155549"/>
                  </a:lnTo>
                  <a:lnTo>
                    <a:pt x="43053" y="155206"/>
                  </a:lnTo>
                  <a:lnTo>
                    <a:pt x="45186" y="153631"/>
                  </a:lnTo>
                  <a:lnTo>
                    <a:pt x="46113" y="151790"/>
                  </a:lnTo>
                  <a:close/>
                </a:path>
                <a:path w="253365" h="167004">
                  <a:moveTo>
                    <a:pt x="53797" y="123952"/>
                  </a:moveTo>
                  <a:lnTo>
                    <a:pt x="52412" y="119481"/>
                  </a:lnTo>
                  <a:lnTo>
                    <a:pt x="52412" y="126479"/>
                  </a:lnTo>
                  <a:lnTo>
                    <a:pt x="51777" y="124548"/>
                  </a:lnTo>
                  <a:lnTo>
                    <a:pt x="52412" y="126479"/>
                  </a:lnTo>
                  <a:lnTo>
                    <a:pt x="52412" y="119481"/>
                  </a:lnTo>
                  <a:lnTo>
                    <a:pt x="52285" y="119062"/>
                  </a:lnTo>
                  <a:lnTo>
                    <a:pt x="49060" y="117360"/>
                  </a:lnTo>
                  <a:lnTo>
                    <a:pt x="49060" y="123088"/>
                  </a:lnTo>
                  <a:lnTo>
                    <a:pt x="44488" y="124434"/>
                  </a:lnTo>
                  <a:lnTo>
                    <a:pt x="49060" y="123088"/>
                  </a:lnTo>
                  <a:lnTo>
                    <a:pt x="49060" y="117360"/>
                  </a:lnTo>
                  <a:lnTo>
                    <a:pt x="41173" y="124129"/>
                  </a:lnTo>
                  <a:lnTo>
                    <a:pt x="41935" y="126593"/>
                  </a:lnTo>
                  <a:lnTo>
                    <a:pt x="42367" y="127330"/>
                  </a:lnTo>
                  <a:lnTo>
                    <a:pt x="42913" y="127965"/>
                  </a:lnTo>
                  <a:lnTo>
                    <a:pt x="43180" y="126085"/>
                  </a:lnTo>
                  <a:lnTo>
                    <a:pt x="42849" y="128905"/>
                  </a:lnTo>
                  <a:lnTo>
                    <a:pt x="42875" y="129476"/>
                  </a:lnTo>
                  <a:lnTo>
                    <a:pt x="43738" y="132321"/>
                  </a:lnTo>
                  <a:lnTo>
                    <a:pt x="45897" y="133654"/>
                  </a:lnTo>
                  <a:lnTo>
                    <a:pt x="48183" y="133515"/>
                  </a:lnTo>
                  <a:lnTo>
                    <a:pt x="48183" y="131686"/>
                  </a:lnTo>
                  <a:lnTo>
                    <a:pt x="49657" y="130187"/>
                  </a:lnTo>
                  <a:lnTo>
                    <a:pt x="51854" y="130162"/>
                  </a:lnTo>
                  <a:lnTo>
                    <a:pt x="52489" y="130352"/>
                  </a:lnTo>
                  <a:lnTo>
                    <a:pt x="52781" y="129565"/>
                  </a:lnTo>
                  <a:lnTo>
                    <a:pt x="52870" y="128739"/>
                  </a:lnTo>
                  <a:lnTo>
                    <a:pt x="52705" y="127660"/>
                  </a:lnTo>
                  <a:lnTo>
                    <a:pt x="52743" y="127444"/>
                  </a:lnTo>
                  <a:lnTo>
                    <a:pt x="52628" y="127114"/>
                  </a:lnTo>
                  <a:lnTo>
                    <a:pt x="53492" y="125691"/>
                  </a:lnTo>
                  <a:lnTo>
                    <a:pt x="53797" y="123952"/>
                  </a:lnTo>
                  <a:close/>
                </a:path>
                <a:path w="253365" h="167004">
                  <a:moveTo>
                    <a:pt x="64592" y="104394"/>
                  </a:moveTo>
                  <a:lnTo>
                    <a:pt x="64160" y="101917"/>
                  </a:lnTo>
                  <a:lnTo>
                    <a:pt x="64198" y="101727"/>
                  </a:lnTo>
                  <a:lnTo>
                    <a:pt x="63766" y="100253"/>
                  </a:lnTo>
                  <a:lnTo>
                    <a:pt x="62903" y="99275"/>
                  </a:lnTo>
                  <a:lnTo>
                    <a:pt x="61607" y="98539"/>
                  </a:lnTo>
                  <a:lnTo>
                    <a:pt x="61823" y="98653"/>
                  </a:lnTo>
                  <a:lnTo>
                    <a:pt x="62712" y="97243"/>
                  </a:lnTo>
                  <a:lnTo>
                    <a:pt x="63017" y="95478"/>
                  </a:lnTo>
                  <a:lnTo>
                    <a:pt x="62001" y="92176"/>
                  </a:lnTo>
                  <a:lnTo>
                    <a:pt x="60909" y="90932"/>
                  </a:lnTo>
                  <a:lnTo>
                    <a:pt x="58166" y="89484"/>
                  </a:lnTo>
                  <a:lnTo>
                    <a:pt x="56515" y="89268"/>
                  </a:lnTo>
                  <a:lnTo>
                    <a:pt x="52578" y="90474"/>
                  </a:lnTo>
                  <a:lnTo>
                    <a:pt x="51003" y="92468"/>
                  </a:lnTo>
                  <a:lnTo>
                    <a:pt x="50584" y="95554"/>
                  </a:lnTo>
                  <a:lnTo>
                    <a:pt x="50634" y="96418"/>
                  </a:lnTo>
                  <a:lnTo>
                    <a:pt x="51612" y="99288"/>
                  </a:lnTo>
                  <a:lnTo>
                    <a:pt x="53022" y="100596"/>
                  </a:lnTo>
                  <a:lnTo>
                    <a:pt x="54711" y="101180"/>
                  </a:lnTo>
                  <a:lnTo>
                    <a:pt x="54330" y="102171"/>
                  </a:lnTo>
                  <a:lnTo>
                    <a:pt x="54190" y="103276"/>
                  </a:lnTo>
                  <a:lnTo>
                    <a:pt x="54622" y="104711"/>
                  </a:lnTo>
                  <a:lnTo>
                    <a:pt x="55003" y="105270"/>
                  </a:lnTo>
                  <a:lnTo>
                    <a:pt x="55283" y="104101"/>
                  </a:lnTo>
                  <a:lnTo>
                    <a:pt x="56159" y="103098"/>
                  </a:lnTo>
                  <a:lnTo>
                    <a:pt x="59245" y="102349"/>
                  </a:lnTo>
                  <a:lnTo>
                    <a:pt x="61074" y="103441"/>
                  </a:lnTo>
                  <a:lnTo>
                    <a:pt x="61709" y="106032"/>
                  </a:lnTo>
                  <a:lnTo>
                    <a:pt x="61569" y="106807"/>
                  </a:lnTo>
                  <a:lnTo>
                    <a:pt x="61226" y="107492"/>
                  </a:lnTo>
                  <a:lnTo>
                    <a:pt x="63385" y="106591"/>
                  </a:lnTo>
                  <a:lnTo>
                    <a:pt x="64592" y="104394"/>
                  </a:lnTo>
                  <a:close/>
                </a:path>
                <a:path w="253365" h="167004">
                  <a:moveTo>
                    <a:pt x="68021" y="144424"/>
                  </a:moveTo>
                  <a:lnTo>
                    <a:pt x="66471" y="143090"/>
                  </a:lnTo>
                  <a:lnTo>
                    <a:pt x="64300" y="142532"/>
                  </a:lnTo>
                  <a:lnTo>
                    <a:pt x="61315" y="143408"/>
                  </a:lnTo>
                  <a:lnTo>
                    <a:pt x="60553" y="143852"/>
                  </a:lnTo>
                  <a:lnTo>
                    <a:pt x="59905" y="144411"/>
                  </a:lnTo>
                  <a:lnTo>
                    <a:pt x="59651" y="144868"/>
                  </a:lnTo>
                  <a:lnTo>
                    <a:pt x="59309" y="145275"/>
                  </a:lnTo>
                  <a:lnTo>
                    <a:pt x="58864" y="145580"/>
                  </a:lnTo>
                  <a:lnTo>
                    <a:pt x="57924" y="146951"/>
                  </a:lnTo>
                  <a:lnTo>
                    <a:pt x="57543" y="148678"/>
                  </a:lnTo>
                  <a:lnTo>
                    <a:pt x="57950" y="150406"/>
                  </a:lnTo>
                  <a:lnTo>
                    <a:pt x="61391" y="148539"/>
                  </a:lnTo>
                  <a:lnTo>
                    <a:pt x="64744" y="146545"/>
                  </a:lnTo>
                  <a:lnTo>
                    <a:pt x="68021" y="144424"/>
                  </a:lnTo>
                  <a:close/>
                </a:path>
                <a:path w="253365" h="167004">
                  <a:moveTo>
                    <a:pt x="71818" y="76835"/>
                  </a:moveTo>
                  <a:lnTo>
                    <a:pt x="71501" y="75755"/>
                  </a:lnTo>
                  <a:lnTo>
                    <a:pt x="71107" y="75184"/>
                  </a:lnTo>
                  <a:lnTo>
                    <a:pt x="70002" y="73164"/>
                  </a:lnTo>
                  <a:lnTo>
                    <a:pt x="67665" y="72059"/>
                  </a:lnTo>
                  <a:lnTo>
                    <a:pt x="62699" y="73533"/>
                  </a:lnTo>
                  <a:lnTo>
                    <a:pt x="61188" y="76301"/>
                  </a:lnTo>
                  <a:lnTo>
                    <a:pt x="62763" y="81572"/>
                  </a:lnTo>
                  <a:lnTo>
                    <a:pt x="65557" y="83083"/>
                  </a:lnTo>
                  <a:lnTo>
                    <a:pt x="70129" y="81724"/>
                  </a:lnTo>
                  <a:lnTo>
                    <a:pt x="71424" y="80111"/>
                  </a:lnTo>
                  <a:lnTo>
                    <a:pt x="71818" y="77571"/>
                  </a:lnTo>
                  <a:lnTo>
                    <a:pt x="71818" y="76835"/>
                  </a:lnTo>
                  <a:close/>
                </a:path>
                <a:path w="253365" h="167004">
                  <a:moveTo>
                    <a:pt x="75463" y="118503"/>
                  </a:moveTo>
                  <a:lnTo>
                    <a:pt x="73977" y="117335"/>
                  </a:lnTo>
                  <a:lnTo>
                    <a:pt x="71958" y="116865"/>
                  </a:lnTo>
                  <a:lnTo>
                    <a:pt x="69735" y="117551"/>
                  </a:lnTo>
                  <a:lnTo>
                    <a:pt x="67119" y="118465"/>
                  </a:lnTo>
                  <a:lnTo>
                    <a:pt x="65493" y="120967"/>
                  </a:lnTo>
                  <a:lnTo>
                    <a:pt x="65786" y="124485"/>
                  </a:lnTo>
                  <a:lnTo>
                    <a:pt x="66179" y="125831"/>
                  </a:lnTo>
                  <a:lnTo>
                    <a:pt x="66675" y="126606"/>
                  </a:lnTo>
                  <a:lnTo>
                    <a:pt x="67271" y="127254"/>
                  </a:lnTo>
                  <a:lnTo>
                    <a:pt x="66789" y="126466"/>
                  </a:lnTo>
                  <a:lnTo>
                    <a:pt x="66001" y="123317"/>
                  </a:lnTo>
                  <a:lnTo>
                    <a:pt x="67640" y="120624"/>
                  </a:lnTo>
                  <a:lnTo>
                    <a:pt x="71462" y="119684"/>
                  </a:lnTo>
                  <a:lnTo>
                    <a:pt x="72555" y="119888"/>
                  </a:lnTo>
                  <a:lnTo>
                    <a:pt x="73545" y="120319"/>
                  </a:lnTo>
                  <a:lnTo>
                    <a:pt x="73901" y="119468"/>
                  </a:lnTo>
                  <a:lnTo>
                    <a:pt x="74599" y="118821"/>
                  </a:lnTo>
                  <a:lnTo>
                    <a:pt x="75463" y="118503"/>
                  </a:lnTo>
                  <a:close/>
                </a:path>
                <a:path w="253365" h="167004">
                  <a:moveTo>
                    <a:pt x="77546" y="124764"/>
                  </a:moveTo>
                  <a:lnTo>
                    <a:pt x="77000" y="124942"/>
                  </a:lnTo>
                  <a:lnTo>
                    <a:pt x="76466" y="124904"/>
                  </a:lnTo>
                  <a:lnTo>
                    <a:pt x="76441" y="126149"/>
                  </a:lnTo>
                  <a:lnTo>
                    <a:pt x="75958" y="127266"/>
                  </a:lnTo>
                  <a:lnTo>
                    <a:pt x="75120" y="128155"/>
                  </a:lnTo>
                  <a:lnTo>
                    <a:pt x="76327" y="127330"/>
                  </a:lnTo>
                  <a:lnTo>
                    <a:pt x="77177" y="126136"/>
                  </a:lnTo>
                  <a:lnTo>
                    <a:pt x="77546" y="124764"/>
                  </a:lnTo>
                  <a:close/>
                </a:path>
                <a:path w="253365" h="167004">
                  <a:moveTo>
                    <a:pt x="77711" y="50406"/>
                  </a:moveTo>
                  <a:lnTo>
                    <a:pt x="77000" y="48006"/>
                  </a:lnTo>
                  <a:lnTo>
                    <a:pt x="76606" y="47523"/>
                  </a:lnTo>
                  <a:lnTo>
                    <a:pt x="75387" y="46456"/>
                  </a:lnTo>
                  <a:lnTo>
                    <a:pt x="74371" y="46151"/>
                  </a:lnTo>
                  <a:lnTo>
                    <a:pt x="72859" y="46418"/>
                  </a:lnTo>
                  <a:lnTo>
                    <a:pt x="71094" y="47218"/>
                  </a:lnTo>
                  <a:lnTo>
                    <a:pt x="70231" y="48895"/>
                  </a:lnTo>
                  <a:lnTo>
                    <a:pt x="70866" y="51015"/>
                  </a:lnTo>
                  <a:lnTo>
                    <a:pt x="71437" y="51790"/>
                  </a:lnTo>
                  <a:lnTo>
                    <a:pt x="72275" y="52730"/>
                  </a:lnTo>
                  <a:lnTo>
                    <a:pt x="73609" y="53162"/>
                  </a:lnTo>
                  <a:lnTo>
                    <a:pt x="76695" y="52273"/>
                  </a:lnTo>
                  <a:lnTo>
                    <a:pt x="77711" y="50406"/>
                  </a:lnTo>
                  <a:close/>
                </a:path>
                <a:path w="253365" h="167004">
                  <a:moveTo>
                    <a:pt x="78892" y="23558"/>
                  </a:moveTo>
                  <a:lnTo>
                    <a:pt x="78562" y="22771"/>
                  </a:lnTo>
                  <a:lnTo>
                    <a:pt x="77241" y="21463"/>
                  </a:lnTo>
                  <a:lnTo>
                    <a:pt x="76454" y="21132"/>
                  </a:lnTo>
                  <a:lnTo>
                    <a:pt x="74587" y="21132"/>
                  </a:lnTo>
                  <a:lnTo>
                    <a:pt x="73799" y="21463"/>
                  </a:lnTo>
                  <a:lnTo>
                    <a:pt x="72478" y="22771"/>
                  </a:lnTo>
                  <a:lnTo>
                    <a:pt x="72148" y="23558"/>
                  </a:lnTo>
                  <a:lnTo>
                    <a:pt x="72148" y="25400"/>
                  </a:lnTo>
                  <a:lnTo>
                    <a:pt x="72478" y="26187"/>
                  </a:lnTo>
                  <a:lnTo>
                    <a:pt x="73799" y="27495"/>
                  </a:lnTo>
                  <a:lnTo>
                    <a:pt x="74587" y="27825"/>
                  </a:lnTo>
                  <a:lnTo>
                    <a:pt x="76454" y="27825"/>
                  </a:lnTo>
                  <a:lnTo>
                    <a:pt x="77241" y="27495"/>
                  </a:lnTo>
                  <a:lnTo>
                    <a:pt x="78562" y="26187"/>
                  </a:lnTo>
                  <a:lnTo>
                    <a:pt x="78892" y="25400"/>
                  </a:lnTo>
                  <a:lnTo>
                    <a:pt x="78892" y="23558"/>
                  </a:lnTo>
                  <a:close/>
                </a:path>
                <a:path w="253365" h="167004">
                  <a:moveTo>
                    <a:pt x="91008" y="99377"/>
                  </a:moveTo>
                  <a:lnTo>
                    <a:pt x="90500" y="97269"/>
                  </a:lnTo>
                  <a:lnTo>
                    <a:pt x="89941" y="95453"/>
                  </a:lnTo>
                  <a:lnTo>
                    <a:pt x="88646" y="94068"/>
                  </a:lnTo>
                  <a:lnTo>
                    <a:pt x="87045" y="93319"/>
                  </a:lnTo>
                  <a:lnTo>
                    <a:pt x="87236" y="94132"/>
                  </a:lnTo>
                  <a:lnTo>
                    <a:pt x="86512" y="91516"/>
                  </a:lnTo>
                  <a:lnTo>
                    <a:pt x="85432" y="90271"/>
                  </a:lnTo>
                  <a:lnTo>
                    <a:pt x="82715" y="88798"/>
                  </a:lnTo>
                  <a:lnTo>
                    <a:pt x="81064" y="88569"/>
                  </a:lnTo>
                  <a:lnTo>
                    <a:pt x="78244" y="89395"/>
                  </a:lnTo>
                  <a:lnTo>
                    <a:pt x="75145" y="94754"/>
                  </a:lnTo>
                  <a:lnTo>
                    <a:pt x="75590" y="94475"/>
                  </a:lnTo>
                  <a:lnTo>
                    <a:pt x="77647" y="93916"/>
                  </a:lnTo>
                  <a:lnTo>
                    <a:pt x="79502" y="94970"/>
                  </a:lnTo>
                  <a:lnTo>
                    <a:pt x="80022" y="96837"/>
                  </a:lnTo>
                  <a:lnTo>
                    <a:pt x="80010" y="97015"/>
                  </a:lnTo>
                  <a:lnTo>
                    <a:pt x="80683" y="95986"/>
                  </a:lnTo>
                  <a:lnTo>
                    <a:pt x="81711" y="95173"/>
                  </a:lnTo>
                  <a:lnTo>
                    <a:pt x="84518" y="94488"/>
                  </a:lnTo>
                  <a:lnTo>
                    <a:pt x="85991" y="94881"/>
                  </a:lnTo>
                  <a:lnTo>
                    <a:pt x="87147" y="95732"/>
                  </a:lnTo>
                  <a:lnTo>
                    <a:pt x="88061" y="96393"/>
                  </a:lnTo>
                  <a:lnTo>
                    <a:pt x="88811" y="97320"/>
                  </a:lnTo>
                  <a:lnTo>
                    <a:pt x="89763" y="101168"/>
                  </a:lnTo>
                  <a:lnTo>
                    <a:pt x="88112" y="103873"/>
                  </a:lnTo>
                  <a:lnTo>
                    <a:pt x="82727" y="105181"/>
                  </a:lnTo>
                  <a:lnTo>
                    <a:pt x="80010" y="103555"/>
                  </a:lnTo>
                  <a:lnTo>
                    <a:pt x="79311" y="100761"/>
                  </a:lnTo>
                  <a:lnTo>
                    <a:pt x="79336" y="100533"/>
                  </a:lnTo>
                  <a:lnTo>
                    <a:pt x="79273" y="100253"/>
                  </a:lnTo>
                  <a:lnTo>
                    <a:pt x="79286" y="99720"/>
                  </a:lnTo>
                  <a:lnTo>
                    <a:pt x="79121" y="99923"/>
                  </a:lnTo>
                  <a:lnTo>
                    <a:pt x="78968" y="100126"/>
                  </a:lnTo>
                  <a:lnTo>
                    <a:pt x="78765" y="100291"/>
                  </a:lnTo>
                  <a:lnTo>
                    <a:pt x="78181" y="100622"/>
                  </a:lnTo>
                  <a:lnTo>
                    <a:pt x="77851" y="100736"/>
                  </a:lnTo>
                  <a:lnTo>
                    <a:pt x="78435" y="102755"/>
                  </a:lnTo>
                  <a:lnTo>
                    <a:pt x="79565" y="104051"/>
                  </a:lnTo>
                  <a:lnTo>
                    <a:pt x="81686" y="105244"/>
                  </a:lnTo>
                  <a:lnTo>
                    <a:pt x="82461" y="105498"/>
                  </a:lnTo>
                  <a:lnTo>
                    <a:pt x="84213" y="105752"/>
                  </a:lnTo>
                  <a:lnTo>
                    <a:pt x="85178" y="105702"/>
                  </a:lnTo>
                  <a:lnTo>
                    <a:pt x="87706" y="104940"/>
                  </a:lnTo>
                  <a:lnTo>
                    <a:pt x="88950" y="103911"/>
                  </a:lnTo>
                  <a:lnTo>
                    <a:pt x="90678" y="101168"/>
                  </a:lnTo>
                  <a:lnTo>
                    <a:pt x="91008" y="99377"/>
                  </a:lnTo>
                  <a:close/>
                </a:path>
                <a:path w="253365" h="167004">
                  <a:moveTo>
                    <a:pt x="95389" y="61569"/>
                  </a:moveTo>
                  <a:lnTo>
                    <a:pt x="94284" y="57899"/>
                  </a:lnTo>
                  <a:lnTo>
                    <a:pt x="93624" y="57111"/>
                  </a:lnTo>
                  <a:lnTo>
                    <a:pt x="91592" y="55537"/>
                  </a:lnTo>
                  <a:lnTo>
                    <a:pt x="89979" y="55092"/>
                  </a:lnTo>
                  <a:lnTo>
                    <a:pt x="87185" y="55905"/>
                  </a:lnTo>
                  <a:lnTo>
                    <a:pt x="86296" y="56680"/>
                  </a:lnTo>
                  <a:lnTo>
                    <a:pt x="85102" y="58432"/>
                  </a:lnTo>
                  <a:lnTo>
                    <a:pt x="84836" y="59385"/>
                  </a:lnTo>
                  <a:lnTo>
                    <a:pt x="84836" y="61315"/>
                  </a:lnTo>
                  <a:lnTo>
                    <a:pt x="85763" y="64401"/>
                  </a:lnTo>
                  <a:lnTo>
                    <a:pt x="88557" y="65900"/>
                  </a:lnTo>
                  <a:lnTo>
                    <a:pt x="93878" y="64338"/>
                  </a:lnTo>
                  <a:lnTo>
                    <a:pt x="95389" y="61569"/>
                  </a:lnTo>
                  <a:close/>
                </a:path>
                <a:path w="253365" h="167004">
                  <a:moveTo>
                    <a:pt x="98806" y="153149"/>
                  </a:moveTo>
                  <a:lnTo>
                    <a:pt x="97345" y="150533"/>
                  </a:lnTo>
                  <a:lnTo>
                    <a:pt x="94208" y="149186"/>
                  </a:lnTo>
                  <a:lnTo>
                    <a:pt x="91198" y="150075"/>
                  </a:lnTo>
                  <a:lnTo>
                    <a:pt x="90665" y="150660"/>
                  </a:lnTo>
                  <a:lnTo>
                    <a:pt x="90017" y="151142"/>
                  </a:lnTo>
                  <a:lnTo>
                    <a:pt x="89268" y="151485"/>
                  </a:lnTo>
                  <a:lnTo>
                    <a:pt x="93649" y="153390"/>
                  </a:lnTo>
                  <a:lnTo>
                    <a:pt x="95885" y="154254"/>
                  </a:lnTo>
                  <a:lnTo>
                    <a:pt x="96710" y="153619"/>
                  </a:lnTo>
                  <a:lnTo>
                    <a:pt x="97688" y="153174"/>
                  </a:lnTo>
                  <a:lnTo>
                    <a:pt x="98806" y="153149"/>
                  </a:lnTo>
                  <a:close/>
                </a:path>
                <a:path w="253365" h="167004">
                  <a:moveTo>
                    <a:pt x="100203" y="76517"/>
                  </a:moveTo>
                  <a:lnTo>
                    <a:pt x="96469" y="71247"/>
                  </a:lnTo>
                  <a:lnTo>
                    <a:pt x="97053" y="71856"/>
                  </a:lnTo>
                  <a:lnTo>
                    <a:pt x="97548" y="72567"/>
                  </a:lnTo>
                  <a:lnTo>
                    <a:pt x="98425" y="76111"/>
                  </a:lnTo>
                  <a:lnTo>
                    <a:pt x="96786" y="78816"/>
                  </a:lnTo>
                  <a:lnTo>
                    <a:pt x="91478" y="80098"/>
                  </a:lnTo>
                  <a:lnTo>
                    <a:pt x="88887" y="78574"/>
                  </a:lnTo>
                  <a:lnTo>
                    <a:pt x="88125" y="76047"/>
                  </a:lnTo>
                  <a:lnTo>
                    <a:pt x="88023" y="76847"/>
                  </a:lnTo>
                  <a:lnTo>
                    <a:pt x="88074" y="77698"/>
                  </a:lnTo>
                  <a:lnTo>
                    <a:pt x="89115" y="81064"/>
                  </a:lnTo>
                  <a:lnTo>
                    <a:pt x="91440" y="82689"/>
                  </a:lnTo>
                  <a:lnTo>
                    <a:pt x="94615" y="82765"/>
                  </a:lnTo>
                  <a:lnTo>
                    <a:pt x="95262" y="82702"/>
                  </a:lnTo>
                  <a:lnTo>
                    <a:pt x="98374" y="81762"/>
                  </a:lnTo>
                  <a:lnTo>
                    <a:pt x="99987" y="79590"/>
                  </a:lnTo>
                  <a:lnTo>
                    <a:pt x="100203" y="76517"/>
                  </a:lnTo>
                  <a:close/>
                </a:path>
                <a:path w="253365" h="167004">
                  <a:moveTo>
                    <a:pt x="101168" y="34645"/>
                  </a:moveTo>
                  <a:lnTo>
                    <a:pt x="100838" y="33858"/>
                  </a:lnTo>
                  <a:lnTo>
                    <a:pt x="99517" y="32550"/>
                  </a:lnTo>
                  <a:lnTo>
                    <a:pt x="98729" y="32219"/>
                  </a:lnTo>
                  <a:lnTo>
                    <a:pt x="96862" y="32219"/>
                  </a:lnTo>
                  <a:lnTo>
                    <a:pt x="96075" y="32550"/>
                  </a:lnTo>
                  <a:lnTo>
                    <a:pt x="94754" y="33858"/>
                  </a:lnTo>
                  <a:lnTo>
                    <a:pt x="94424" y="34645"/>
                  </a:lnTo>
                  <a:lnTo>
                    <a:pt x="94424" y="36487"/>
                  </a:lnTo>
                  <a:lnTo>
                    <a:pt x="94754" y="37274"/>
                  </a:lnTo>
                  <a:lnTo>
                    <a:pt x="96075" y="38582"/>
                  </a:lnTo>
                  <a:lnTo>
                    <a:pt x="96862" y="38912"/>
                  </a:lnTo>
                  <a:lnTo>
                    <a:pt x="98729" y="38912"/>
                  </a:lnTo>
                  <a:lnTo>
                    <a:pt x="99517" y="38582"/>
                  </a:lnTo>
                  <a:lnTo>
                    <a:pt x="100838" y="37274"/>
                  </a:lnTo>
                  <a:lnTo>
                    <a:pt x="101168" y="36487"/>
                  </a:lnTo>
                  <a:lnTo>
                    <a:pt x="101168" y="34645"/>
                  </a:lnTo>
                  <a:close/>
                </a:path>
                <a:path w="253365" h="167004">
                  <a:moveTo>
                    <a:pt x="104952" y="48221"/>
                  </a:moveTo>
                  <a:lnTo>
                    <a:pt x="104660" y="46266"/>
                  </a:lnTo>
                  <a:lnTo>
                    <a:pt x="104216" y="44462"/>
                  </a:lnTo>
                  <a:lnTo>
                    <a:pt x="102374" y="43370"/>
                  </a:lnTo>
                  <a:lnTo>
                    <a:pt x="98767" y="44259"/>
                  </a:lnTo>
                  <a:lnTo>
                    <a:pt x="97650" y="46062"/>
                  </a:lnTo>
                  <a:lnTo>
                    <a:pt x="98501" y="49466"/>
                  </a:lnTo>
                  <a:lnTo>
                    <a:pt x="100012" y="50444"/>
                  </a:lnTo>
                  <a:lnTo>
                    <a:pt x="102184" y="50304"/>
                  </a:lnTo>
                  <a:lnTo>
                    <a:pt x="103911" y="49885"/>
                  </a:lnTo>
                  <a:lnTo>
                    <a:pt x="104952" y="48221"/>
                  </a:lnTo>
                  <a:close/>
                </a:path>
                <a:path w="253365" h="167004">
                  <a:moveTo>
                    <a:pt x="105384" y="125260"/>
                  </a:moveTo>
                  <a:lnTo>
                    <a:pt x="104584" y="123621"/>
                  </a:lnTo>
                  <a:lnTo>
                    <a:pt x="103162" y="122415"/>
                  </a:lnTo>
                  <a:lnTo>
                    <a:pt x="101485" y="121894"/>
                  </a:lnTo>
                  <a:lnTo>
                    <a:pt x="100990" y="124002"/>
                  </a:lnTo>
                  <a:lnTo>
                    <a:pt x="99352" y="125780"/>
                  </a:lnTo>
                  <a:lnTo>
                    <a:pt x="95745" y="126669"/>
                  </a:lnTo>
                  <a:lnTo>
                    <a:pt x="94437" y="126517"/>
                  </a:lnTo>
                  <a:lnTo>
                    <a:pt x="93268" y="126022"/>
                  </a:lnTo>
                  <a:lnTo>
                    <a:pt x="92849" y="127254"/>
                  </a:lnTo>
                  <a:lnTo>
                    <a:pt x="98488" y="134607"/>
                  </a:lnTo>
                  <a:lnTo>
                    <a:pt x="99606" y="134594"/>
                  </a:lnTo>
                  <a:lnTo>
                    <a:pt x="99021" y="133667"/>
                  </a:lnTo>
                  <a:lnTo>
                    <a:pt x="98653" y="132575"/>
                  </a:lnTo>
                  <a:lnTo>
                    <a:pt x="98615" y="128016"/>
                  </a:lnTo>
                  <a:lnTo>
                    <a:pt x="101346" y="125234"/>
                  </a:lnTo>
                  <a:lnTo>
                    <a:pt x="105384" y="125260"/>
                  </a:lnTo>
                  <a:close/>
                </a:path>
                <a:path w="253365" h="167004">
                  <a:moveTo>
                    <a:pt x="107518" y="21145"/>
                  </a:moveTo>
                  <a:lnTo>
                    <a:pt x="107188" y="20345"/>
                  </a:lnTo>
                  <a:lnTo>
                    <a:pt x="105879" y="19037"/>
                  </a:lnTo>
                  <a:lnTo>
                    <a:pt x="105079" y="18719"/>
                  </a:lnTo>
                  <a:lnTo>
                    <a:pt x="103225" y="18719"/>
                  </a:lnTo>
                  <a:lnTo>
                    <a:pt x="102425" y="19037"/>
                  </a:lnTo>
                  <a:lnTo>
                    <a:pt x="101104" y="20345"/>
                  </a:lnTo>
                  <a:lnTo>
                    <a:pt x="100774" y="21145"/>
                  </a:lnTo>
                  <a:lnTo>
                    <a:pt x="100774" y="22987"/>
                  </a:lnTo>
                  <a:lnTo>
                    <a:pt x="101104" y="23774"/>
                  </a:lnTo>
                  <a:lnTo>
                    <a:pt x="102425" y="25082"/>
                  </a:lnTo>
                  <a:lnTo>
                    <a:pt x="103225" y="25412"/>
                  </a:lnTo>
                  <a:lnTo>
                    <a:pt x="105079" y="25412"/>
                  </a:lnTo>
                  <a:lnTo>
                    <a:pt x="105879" y="25082"/>
                  </a:lnTo>
                  <a:lnTo>
                    <a:pt x="107188" y="23774"/>
                  </a:lnTo>
                  <a:lnTo>
                    <a:pt x="107518" y="22987"/>
                  </a:lnTo>
                  <a:lnTo>
                    <a:pt x="107518" y="21145"/>
                  </a:lnTo>
                  <a:close/>
                </a:path>
                <a:path w="253365" h="167004">
                  <a:moveTo>
                    <a:pt x="117157" y="103085"/>
                  </a:moveTo>
                  <a:lnTo>
                    <a:pt x="116471" y="102285"/>
                  </a:lnTo>
                  <a:lnTo>
                    <a:pt x="115608" y="101688"/>
                  </a:lnTo>
                  <a:lnTo>
                    <a:pt x="114655" y="101307"/>
                  </a:lnTo>
                  <a:lnTo>
                    <a:pt x="115265" y="99936"/>
                  </a:lnTo>
                  <a:lnTo>
                    <a:pt x="115430" y="98374"/>
                  </a:lnTo>
                  <a:lnTo>
                    <a:pt x="114528" y="95377"/>
                  </a:lnTo>
                  <a:lnTo>
                    <a:pt x="113601" y="94208"/>
                  </a:lnTo>
                  <a:lnTo>
                    <a:pt x="112433" y="93383"/>
                  </a:lnTo>
                  <a:lnTo>
                    <a:pt x="112102" y="95758"/>
                  </a:lnTo>
                  <a:lnTo>
                    <a:pt x="110363" y="97815"/>
                  </a:lnTo>
                  <a:lnTo>
                    <a:pt x="105829" y="98920"/>
                  </a:lnTo>
                  <a:lnTo>
                    <a:pt x="103771" y="98323"/>
                  </a:lnTo>
                  <a:lnTo>
                    <a:pt x="102336" y="97002"/>
                  </a:lnTo>
                  <a:lnTo>
                    <a:pt x="102133" y="97751"/>
                  </a:lnTo>
                  <a:lnTo>
                    <a:pt x="105486" y="104406"/>
                  </a:lnTo>
                  <a:lnTo>
                    <a:pt x="105892" y="104203"/>
                  </a:lnTo>
                  <a:lnTo>
                    <a:pt x="107149" y="103860"/>
                  </a:lnTo>
                  <a:lnTo>
                    <a:pt x="108419" y="104305"/>
                  </a:lnTo>
                  <a:lnTo>
                    <a:pt x="109245" y="105206"/>
                  </a:lnTo>
                  <a:lnTo>
                    <a:pt x="109855" y="105117"/>
                  </a:lnTo>
                  <a:lnTo>
                    <a:pt x="109677" y="105168"/>
                  </a:lnTo>
                  <a:lnTo>
                    <a:pt x="109245" y="105206"/>
                  </a:lnTo>
                  <a:lnTo>
                    <a:pt x="109880" y="106019"/>
                  </a:lnTo>
                  <a:lnTo>
                    <a:pt x="110515" y="108331"/>
                  </a:lnTo>
                  <a:lnTo>
                    <a:pt x="109461" y="110172"/>
                  </a:lnTo>
                  <a:lnTo>
                    <a:pt x="107302" y="110756"/>
                  </a:lnTo>
                  <a:lnTo>
                    <a:pt x="106578" y="110731"/>
                  </a:lnTo>
                  <a:lnTo>
                    <a:pt x="107302" y="111874"/>
                  </a:lnTo>
                  <a:lnTo>
                    <a:pt x="108356" y="112750"/>
                  </a:lnTo>
                  <a:lnTo>
                    <a:pt x="110947" y="113842"/>
                  </a:lnTo>
                  <a:lnTo>
                    <a:pt x="112522" y="113995"/>
                  </a:lnTo>
                  <a:lnTo>
                    <a:pt x="114909" y="113207"/>
                  </a:lnTo>
                  <a:lnTo>
                    <a:pt x="115303" y="113004"/>
                  </a:lnTo>
                  <a:lnTo>
                    <a:pt x="114147" y="111912"/>
                  </a:lnTo>
                  <a:lnTo>
                    <a:pt x="113411" y="110401"/>
                  </a:lnTo>
                  <a:lnTo>
                    <a:pt x="113372" y="106159"/>
                  </a:lnTo>
                  <a:lnTo>
                    <a:pt x="114922" y="104000"/>
                  </a:lnTo>
                  <a:lnTo>
                    <a:pt x="117157" y="103085"/>
                  </a:lnTo>
                  <a:close/>
                </a:path>
                <a:path w="253365" h="167004">
                  <a:moveTo>
                    <a:pt x="122199" y="60058"/>
                  </a:moveTo>
                  <a:lnTo>
                    <a:pt x="121158" y="55753"/>
                  </a:lnTo>
                  <a:lnTo>
                    <a:pt x="119964" y="54597"/>
                  </a:lnTo>
                  <a:lnTo>
                    <a:pt x="117576" y="53644"/>
                  </a:lnTo>
                  <a:lnTo>
                    <a:pt x="116547" y="53467"/>
                  </a:lnTo>
                  <a:lnTo>
                    <a:pt x="113423" y="54216"/>
                  </a:lnTo>
                  <a:lnTo>
                    <a:pt x="116547" y="53454"/>
                  </a:lnTo>
                  <a:lnTo>
                    <a:pt x="117576" y="53632"/>
                  </a:lnTo>
                  <a:lnTo>
                    <a:pt x="118516" y="54013"/>
                  </a:lnTo>
                  <a:lnTo>
                    <a:pt x="118618" y="53327"/>
                  </a:lnTo>
                  <a:lnTo>
                    <a:pt x="118605" y="52616"/>
                  </a:lnTo>
                  <a:lnTo>
                    <a:pt x="118021" y="50698"/>
                  </a:lnTo>
                  <a:lnTo>
                    <a:pt x="117221" y="49771"/>
                  </a:lnTo>
                  <a:lnTo>
                    <a:pt x="115036" y="48412"/>
                  </a:lnTo>
                  <a:lnTo>
                    <a:pt x="113588" y="48120"/>
                  </a:lnTo>
                  <a:lnTo>
                    <a:pt x="109969" y="49187"/>
                  </a:lnTo>
                  <a:lnTo>
                    <a:pt x="108635" y="51168"/>
                  </a:lnTo>
                  <a:lnTo>
                    <a:pt x="108610" y="54267"/>
                  </a:lnTo>
                  <a:lnTo>
                    <a:pt x="109105" y="55930"/>
                  </a:lnTo>
                  <a:lnTo>
                    <a:pt x="109905" y="56832"/>
                  </a:lnTo>
                  <a:lnTo>
                    <a:pt x="111417" y="57759"/>
                  </a:lnTo>
                  <a:lnTo>
                    <a:pt x="111709" y="57873"/>
                  </a:lnTo>
                  <a:lnTo>
                    <a:pt x="111633" y="58496"/>
                  </a:lnTo>
                  <a:lnTo>
                    <a:pt x="111645" y="59118"/>
                  </a:lnTo>
                  <a:lnTo>
                    <a:pt x="112471" y="62420"/>
                  </a:lnTo>
                  <a:lnTo>
                    <a:pt x="115189" y="64058"/>
                  </a:lnTo>
                  <a:lnTo>
                    <a:pt x="120561" y="62750"/>
                  </a:lnTo>
                  <a:lnTo>
                    <a:pt x="122199" y="60058"/>
                  </a:lnTo>
                  <a:close/>
                </a:path>
                <a:path w="253365" h="167004">
                  <a:moveTo>
                    <a:pt x="125285" y="79629"/>
                  </a:moveTo>
                  <a:lnTo>
                    <a:pt x="124866" y="78244"/>
                  </a:lnTo>
                  <a:lnTo>
                    <a:pt x="124650" y="77724"/>
                  </a:lnTo>
                  <a:lnTo>
                    <a:pt x="124879" y="76746"/>
                  </a:lnTo>
                  <a:lnTo>
                    <a:pt x="124891" y="75704"/>
                  </a:lnTo>
                  <a:lnTo>
                    <a:pt x="124167" y="73279"/>
                  </a:lnTo>
                  <a:lnTo>
                    <a:pt x="124167" y="79756"/>
                  </a:lnTo>
                  <a:lnTo>
                    <a:pt x="123456" y="80568"/>
                  </a:lnTo>
                  <a:lnTo>
                    <a:pt x="124167" y="79756"/>
                  </a:lnTo>
                  <a:lnTo>
                    <a:pt x="124167" y="73279"/>
                  </a:lnTo>
                  <a:lnTo>
                    <a:pt x="123634" y="71475"/>
                  </a:lnTo>
                  <a:lnTo>
                    <a:pt x="120256" y="69659"/>
                  </a:lnTo>
                  <a:lnTo>
                    <a:pt x="114185" y="71462"/>
                  </a:lnTo>
                  <a:lnTo>
                    <a:pt x="112445" y="74218"/>
                  </a:lnTo>
                  <a:lnTo>
                    <a:pt x="112864" y="77749"/>
                  </a:lnTo>
                  <a:lnTo>
                    <a:pt x="112763" y="77063"/>
                  </a:lnTo>
                  <a:lnTo>
                    <a:pt x="112128" y="78244"/>
                  </a:lnTo>
                  <a:lnTo>
                    <a:pt x="111874" y="79629"/>
                  </a:lnTo>
                  <a:lnTo>
                    <a:pt x="112064" y="81013"/>
                  </a:lnTo>
                  <a:lnTo>
                    <a:pt x="112420" y="80937"/>
                  </a:lnTo>
                  <a:lnTo>
                    <a:pt x="112737" y="80797"/>
                  </a:lnTo>
                  <a:lnTo>
                    <a:pt x="113766" y="80784"/>
                  </a:lnTo>
                  <a:lnTo>
                    <a:pt x="113919" y="81280"/>
                  </a:lnTo>
                  <a:lnTo>
                    <a:pt x="117284" y="83083"/>
                  </a:lnTo>
                  <a:lnTo>
                    <a:pt x="117792" y="82943"/>
                  </a:lnTo>
                  <a:lnTo>
                    <a:pt x="118033" y="82867"/>
                  </a:lnTo>
                  <a:lnTo>
                    <a:pt x="118160" y="83083"/>
                  </a:lnTo>
                  <a:lnTo>
                    <a:pt x="118059" y="86321"/>
                  </a:lnTo>
                  <a:lnTo>
                    <a:pt x="118008" y="86614"/>
                  </a:lnTo>
                  <a:lnTo>
                    <a:pt x="118821" y="86690"/>
                  </a:lnTo>
                  <a:lnTo>
                    <a:pt x="125183" y="81495"/>
                  </a:lnTo>
                  <a:lnTo>
                    <a:pt x="125285" y="79629"/>
                  </a:lnTo>
                  <a:close/>
                </a:path>
                <a:path w="253365" h="167004">
                  <a:moveTo>
                    <a:pt x="126860" y="2425"/>
                  </a:moveTo>
                  <a:lnTo>
                    <a:pt x="126530" y="1638"/>
                  </a:lnTo>
                  <a:lnTo>
                    <a:pt x="125209" y="330"/>
                  </a:lnTo>
                  <a:lnTo>
                    <a:pt x="124409" y="0"/>
                  </a:lnTo>
                  <a:lnTo>
                    <a:pt x="122555" y="0"/>
                  </a:lnTo>
                  <a:lnTo>
                    <a:pt x="121754" y="330"/>
                  </a:lnTo>
                  <a:lnTo>
                    <a:pt x="120446" y="1638"/>
                  </a:lnTo>
                  <a:lnTo>
                    <a:pt x="120116" y="2425"/>
                  </a:lnTo>
                  <a:lnTo>
                    <a:pt x="120116" y="4267"/>
                  </a:lnTo>
                  <a:lnTo>
                    <a:pt x="120446" y="5067"/>
                  </a:lnTo>
                  <a:lnTo>
                    <a:pt x="121754" y="6362"/>
                  </a:lnTo>
                  <a:lnTo>
                    <a:pt x="122555" y="6692"/>
                  </a:lnTo>
                  <a:lnTo>
                    <a:pt x="124409" y="6692"/>
                  </a:lnTo>
                  <a:lnTo>
                    <a:pt x="125209" y="6362"/>
                  </a:lnTo>
                  <a:lnTo>
                    <a:pt x="126530" y="5067"/>
                  </a:lnTo>
                  <a:lnTo>
                    <a:pt x="126860" y="4267"/>
                  </a:lnTo>
                  <a:lnTo>
                    <a:pt x="126860" y="2425"/>
                  </a:lnTo>
                  <a:close/>
                </a:path>
                <a:path w="253365" h="167004">
                  <a:moveTo>
                    <a:pt x="129235" y="33261"/>
                  </a:moveTo>
                  <a:lnTo>
                    <a:pt x="128917" y="32473"/>
                  </a:lnTo>
                  <a:lnTo>
                    <a:pt x="127596" y="31165"/>
                  </a:lnTo>
                  <a:lnTo>
                    <a:pt x="126796" y="30848"/>
                  </a:lnTo>
                  <a:lnTo>
                    <a:pt x="124942" y="30848"/>
                  </a:lnTo>
                  <a:lnTo>
                    <a:pt x="124142" y="31165"/>
                  </a:lnTo>
                  <a:lnTo>
                    <a:pt x="122834" y="32473"/>
                  </a:lnTo>
                  <a:lnTo>
                    <a:pt x="122504" y="33261"/>
                  </a:lnTo>
                  <a:lnTo>
                    <a:pt x="122504" y="35115"/>
                  </a:lnTo>
                  <a:lnTo>
                    <a:pt x="122834" y="35902"/>
                  </a:lnTo>
                  <a:lnTo>
                    <a:pt x="124142" y="37211"/>
                  </a:lnTo>
                  <a:lnTo>
                    <a:pt x="124942" y="37528"/>
                  </a:lnTo>
                  <a:lnTo>
                    <a:pt x="126796" y="37528"/>
                  </a:lnTo>
                  <a:lnTo>
                    <a:pt x="127596" y="37211"/>
                  </a:lnTo>
                  <a:lnTo>
                    <a:pt x="128917" y="35902"/>
                  </a:lnTo>
                  <a:lnTo>
                    <a:pt x="129235" y="35115"/>
                  </a:lnTo>
                  <a:lnTo>
                    <a:pt x="129235" y="33261"/>
                  </a:lnTo>
                  <a:close/>
                </a:path>
                <a:path w="253365" h="167004">
                  <a:moveTo>
                    <a:pt x="132334" y="160743"/>
                  </a:moveTo>
                  <a:lnTo>
                    <a:pt x="130733" y="155575"/>
                  </a:lnTo>
                  <a:lnTo>
                    <a:pt x="127444" y="153847"/>
                  </a:lnTo>
                  <a:lnTo>
                    <a:pt x="123317" y="155092"/>
                  </a:lnTo>
                  <a:lnTo>
                    <a:pt x="122453" y="155689"/>
                  </a:lnTo>
                  <a:lnTo>
                    <a:pt x="121780" y="156425"/>
                  </a:lnTo>
                  <a:lnTo>
                    <a:pt x="121653" y="156425"/>
                  </a:lnTo>
                  <a:lnTo>
                    <a:pt x="121005" y="158572"/>
                  </a:lnTo>
                  <a:lnTo>
                    <a:pt x="119291" y="160337"/>
                  </a:lnTo>
                  <a:lnTo>
                    <a:pt x="116408" y="160997"/>
                  </a:lnTo>
                  <a:lnTo>
                    <a:pt x="120459" y="162128"/>
                  </a:lnTo>
                  <a:lnTo>
                    <a:pt x="124548" y="163131"/>
                  </a:lnTo>
                  <a:lnTo>
                    <a:pt x="128689" y="164033"/>
                  </a:lnTo>
                  <a:lnTo>
                    <a:pt x="130289" y="164376"/>
                  </a:lnTo>
                  <a:lnTo>
                    <a:pt x="131711" y="162902"/>
                  </a:lnTo>
                  <a:lnTo>
                    <a:pt x="132334" y="160743"/>
                  </a:lnTo>
                  <a:close/>
                </a:path>
                <a:path w="253365" h="167004">
                  <a:moveTo>
                    <a:pt x="136588" y="137883"/>
                  </a:moveTo>
                  <a:lnTo>
                    <a:pt x="133705" y="133159"/>
                  </a:lnTo>
                  <a:lnTo>
                    <a:pt x="133883" y="136118"/>
                  </a:lnTo>
                  <a:lnTo>
                    <a:pt x="129641" y="127546"/>
                  </a:lnTo>
                  <a:lnTo>
                    <a:pt x="129298" y="130136"/>
                  </a:lnTo>
                  <a:lnTo>
                    <a:pt x="129717" y="126517"/>
                  </a:lnTo>
                  <a:lnTo>
                    <a:pt x="129692" y="125831"/>
                  </a:lnTo>
                  <a:lnTo>
                    <a:pt x="128651" y="121640"/>
                  </a:lnTo>
                  <a:lnTo>
                    <a:pt x="125095" y="119507"/>
                  </a:lnTo>
                  <a:lnTo>
                    <a:pt x="120992" y="120497"/>
                  </a:lnTo>
                  <a:lnTo>
                    <a:pt x="119976" y="121005"/>
                  </a:lnTo>
                  <a:lnTo>
                    <a:pt x="121881" y="120789"/>
                  </a:lnTo>
                  <a:lnTo>
                    <a:pt x="123685" y="121640"/>
                  </a:lnTo>
                  <a:lnTo>
                    <a:pt x="124701" y="123202"/>
                  </a:lnTo>
                  <a:lnTo>
                    <a:pt x="125399" y="122936"/>
                  </a:lnTo>
                  <a:lnTo>
                    <a:pt x="127647" y="122796"/>
                  </a:lnTo>
                  <a:lnTo>
                    <a:pt x="129247" y="124193"/>
                  </a:lnTo>
                  <a:lnTo>
                    <a:pt x="129489" y="127876"/>
                  </a:lnTo>
                  <a:lnTo>
                    <a:pt x="128079" y="129463"/>
                  </a:lnTo>
                  <a:lnTo>
                    <a:pt x="125501" y="129628"/>
                  </a:lnTo>
                  <a:lnTo>
                    <a:pt x="124853" y="129400"/>
                  </a:lnTo>
                  <a:lnTo>
                    <a:pt x="124282" y="129057"/>
                  </a:lnTo>
                  <a:lnTo>
                    <a:pt x="123647" y="129781"/>
                  </a:lnTo>
                  <a:lnTo>
                    <a:pt x="122872" y="130390"/>
                  </a:lnTo>
                  <a:lnTo>
                    <a:pt x="120129" y="131140"/>
                  </a:lnTo>
                  <a:lnTo>
                    <a:pt x="118402" y="130581"/>
                  </a:lnTo>
                  <a:lnTo>
                    <a:pt x="117182" y="129438"/>
                  </a:lnTo>
                  <a:lnTo>
                    <a:pt x="117881" y="130949"/>
                  </a:lnTo>
                  <a:lnTo>
                    <a:pt x="119138" y="132092"/>
                  </a:lnTo>
                  <a:lnTo>
                    <a:pt x="120637" y="132715"/>
                  </a:lnTo>
                  <a:lnTo>
                    <a:pt x="120523" y="133591"/>
                  </a:lnTo>
                  <a:lnTo>
                    <a:pt x="120573" y="134505"/>
                  </a:lnTo>
                  <a:lnTo>
                    <a:pt x="121285" y="136855"/>
                  </a:lnTo>
                  <a:lnTo>
                    <a:pt x="122199" y="138023"/>
                  </a:lnTo>
                  <a:lnTo>
                    <a:pt x="123342" y="138849"/>
                  </a:lnTo>
                  <a:lnTo>
                    <a:pt x="123444" y="139839"/>
                  </a:lnTo>
                  <a:lnTo>
                    <a:pt x="123774" y="140868"/>
                  </a:lnTo>
                  <a:lnTo>
                    <a:pt x="124015" y="141351"/>
                  </a:lnTo>
                  <a:lnTo>
                    <a:pt x="124294" y="141808"/>
                  </a:lnTo>
                  <a:lnTo>
                    <a:pt x="124828" y="141033"/>
                  </a:lnTo>
                  <a:lnTo>
                    <a:pt x="125653" y="140474"/>
                  </a:lnTo>
                  <a:lnTo>
                    <a:pt x="126682" y="140373"/>
                  </a:lnTo>
                  <a:lnTo>
                    <a:pt x="127000" y="140411"/>
                  </a:lnTo>
                  <a:lnTo>
                    <a:pt x="127254" y="140335"/>
                  </a:lnTo>
                  <a:lnTo>
                    <a:pt x="127876" y="140487"/>
                  </a:lnTo>
                  <a:lnTo>
                    <a:pt x="128739" y="140042"/>
                  </a:lnTo>
                  <a:lnTo>
                    <a:pt x="129705" y="139776"/>
                  </a:lnTo>
                  <a:lnTo>
                    <a:pt x="132054" y="139750"/>
                  </a:lnTo>
                  <a:lnTo>
                    <a:pt x="133273" y="140131"/>
                  </a:lnTo>
                  <a:lnTo>
                    <a:pt x="134315" y="140779"/>
                  </a:lnTo>
                  <a:lnTo>
                    <a:pt x="134531" y="140690"/>
                  </a:lnTo>
                  <a:lnTo>
                    <a:pt x="135064" y="140550"/>
                  </a:lnTo>
                  <a:lnTo>
                    <a:pt x="135585" y="140500"/>
                  </a:lnTo>
                  <a:lnTo>
                    <a:pt x="136118" y="140500"/>
                  </a:lnTo>
                  <a:lnTo>
                    <a:pt x="136359" y="139750"/>
                  </a:lnTo>
                  <a:lnTo>
                    <a:pt x="136512" y="139331"/>
                  </a:lnTo>
                  <a:lnTo>
                    <a:pt x="136588" y="137883"/>
                  </a:lnTo>
                  <a:close/>
                </a:path>
                <a:path w="253365" h="167004">
                  <a:moveTo>
                    <a:pt x="145618" y="106426"/>
                  </a:moveTo>
                  <a:lnTo>
                    <a:pt x="145072" y="105219"/>
                  </a:lnTo>
                  <a:lnTo>
                    <a:pt x="144195" y="104241"/>
                  </a:lnTo>
                  <a:lnTo>
                    <a:pt x="142100" y="103009"/>
                  </a:lnTo>
                  <a:lnTo>
                    <a:pt x="141541" y="102831"/>
                  </a:lnTo>
                  <a:lnTo>
                    <a:pt x="142100" y="103505"/>
                  </a:lnTo>
                  <a:lnTo>
                    <a:pt x="140919" y="102120"/>
                  </a:lnTo>
                  <a:lnTo>
                    <a:pt x="140144" y="101549"/>
                  </a:lnTo>
                  <a:lnTo>
                    <a:pt x="139306" y="101155"/>
                  </a:lnTo>
                  <a:lnTo>
                    <a:pt x="138607" y="102311"/>
                  </a:lnTo>
                  <a:lnTo>
                    <a:pt x="137528" y="103225"/>
                  </a:lnTo>
                  <a:lnTo>
                    <a:pt x="136220" y="103771"/>
                  </a:lnTo>
                  <a:lnTo>
                    <a:pt x="135597" y="104432"/>
                  </a:lnTo>
                  <a:lnTo>
                    <a:pt x="134861" y="105003"/>
                  </a:lnTo>
                  <a:lnTo>
                    <a:pt x="132664" y="105600"/>
                  </a:lnTo>
                  <a:lnTo>
                    <a:pt x="131406" y="105397"/>
                  </a:lnTo>
                  <a:lnTo>
                    <a:pt x="130340" y="104863"/>
                  </a:lnTo>
                  <a:lnTo>
                    <a:pt x="129882" y="106121"/>
                  </a:lnTo>
                  <a:lnTo>
                    <a:pt x="129806" y="107518"/>
                  </a:lnTo>
                  <a:lnTo>
                    <a:pt x="130860" y="111074"/>
                  </a:lnTo>
                  <a:lnTo>
                    <a:pt x="132562" y="112661"/>
                  </a:lnTo>
                  <a:lnTo>
                    <a:pt x="134607" y="113284"/>
                  </a:lnTo>
                  <a:lnTo>
                    <a:pt x="136207" y="115150"/>
                  </a:lnTo>
                  <a:lnTo>
                    <a:pt x="138798" y="116027"/>
                  </a:lnTo>
                  <a:lnTo>
                    <a:pt x="141312" y="115366"/>
                  </a:lnTo>
                  <a:lnTo>
                    <a:pt x="140309" y="114858"/>
                  </a:lnTo>
                  <a:lnTo>
                    <a:pt x="139471" y="114084"/>
                  </a:lnTo>
                  <a:lnTo>
                    <a:pt x="139001" y="113042"/>
                  </a:lnTo>
                  <a:lnTo>
                    <a:pt x="138391" y="113296"/>
                  </a:lnTo>
                  <a:lnTo>
                    <a:pt x="137109" y="113677"/>
                  </a:lnTo>
                  <a:lnTo>
                    <a:pt x="139001" y="113042"/>
                  </a:lnTo>
                  <a:lnTo>
                    <a:pt x="138569" y="111937"/>
                  </a:lnTo>
                  <a:lnTo>
                    <a:pt x="138341" y="108648"/>
                  </a:lnTo>
                  <a:lnTo>
                    <a:pt x="140335" y="106375"/>
                  </a:lnTo>
                  <a:lnTo>
                    <a:pt x="142989" y="106083"/>
                  </a:lnTo>
                  <a:lnTo>
                    <a:pt x="142811" y="105181"/>
                  </a:lnTo>
                  <a:lnTo>
                    <a:pt x="142544" y="104292"/>
                  </a:lnTo>
                  <a:lnTo>
                    <a:pt x="142811" y="105181"/>
                  </a:lnTo>
                  <a:lnTo>
                    <a:pt x="142989" y="106083"/>
                  </a:lnTo>
                  <a:lnTo>
                    <a:pt x="144106" y="105968"/>
                  </a:lnTo>
                  <a:lnTo>
                    <a:pt x="144919" y="106210"/>
                  </a:lnTo>
                  <a:lnTo>
                    <a:pt x="145618" y="106426"/>
                  </a:lnTo>
                  <a:close/>
                </a:path>
                <a:path w="253365" h="167004">
                  <a:moveTo>
                    <a:pt x="149059" y="53759"/>
                  </a:moveTo>
                  <a:lnTo>
                    <a:pt x="148336" y="51346"/>
                  </a:lnTo>
                  <a:lnTo>
                    <a:pt x="147916" y="50711"/>
                  </a:lnTo>
                  <a:lnTo>
                    <a:pt x="146723" y="50520"/>
                  </a:lnTo>
                  <a:lnTo>
                    <a:pt x="145719" y="49707"/>
                  </a:lnTo>
                  <a:lnTo>
                    <a:pt x="145300" y="48539"/>
                  </a:lnTo>
                  <a:lnTo>
                    <a:pt x="144589" y="48285"/>
                  </a:lnTo>
                  <a:lnTo>
                    <a:pt x="143840" y="48209"/>
                  </a:lnTo>
                  <a:lnTo>
                    <a:pt x="143065" y="48298"/>
                  </a:lnTo>
                  <a:lnTo>
                    <a:pt x="142722" y="48120"/>
                  </a:lnTo>
                  <a:lnTo>
                    <a:pt x="141986" y="47891"/>
                  </a:lnTo>
                  <a:lnTo>
                    <a:pt x="141427" y="48729"/>
                  </a:lnTo>
                  <a:lnTo>
                    <a:pt x="140538" y="49339"/>
                  </a:lnTo>
                  <a:lnTo>
                    <a:pt x="138747" y="49453"/>
                  </a:lnTo>
                  <a:lnTo>
                    <a:pt x="138125" y="49237"/>
                  </a:lnTo>
                  <a:lnTo>
                    <a:pt x="137566" y="48907"/>
                  </a:lnTo>
                  <a:lnTo>
                    <a:pt x="136677" y="49657"/>
                  </a:lnTo>
                  <a:lnTo>
                    <a:pt x="136042" y="50660"/>
                  </a:lnTo>
                  <a:lnTo>
                    <a:pt x="135737" y="52476"/>
                  </a:lnTo>
                  <a:lnTo>
                    <a:pt x="135737" y="53162"/>
                  </a:lnTo>
                  <a:lnTo>
                    <a:pt x="136144" y="54838"/>
                  </a:lnTo>
                  <a:lnTo>
                    <a:pt x="136728" y="55613"/>
                  </a:lnTo>
                  <a:lnTo>
                    <a:pt x="138455" y="57200"/>
                  </a:lnTo>
                  <a:lnTo>
                    <a:pt x="139814" y="57683"/>
                  </a:lnTo>
                  <a:lnTo>
                    <a:pt x="141274" y="57543"/>
                  </a:lnTo>
                  <a:lnTo>
                    <a:pt x="142405" y="58140"/>
                  </a:lnTo>
                  <a:lnTo>
                    <a:pt x="143751" y="58318"/>
                  </a:lnTo>
                  <a:lnTo>
                    <a:pt x="145694" y="57746"/>
                  </a:lnTo>
                  <a:lnTo>
                    <a:pt x="146227" y="57429"/>
                  </a:lnTo>
                  <a:lnTo>
                    <a:pt x="148297" y="55841"/>
                  </a:lnTo>
                  <a:lnTo>
                    <a:pt x="149059" y="53759"/>
                  </a:lnTo>
                  <a:close/>
                </a:path>
                <a:path w="253365" h="167004">
                  <a:moveTo>
                    <a:pt x="151777" y="156692"/>
                  </a:moveTo>
                  <a:lnTo>
                    <a:pt x="150952" y="156210"/>
                  </a:lnTo>
                  <a:lnTo>
                    <a:pt x="150342" y="155422"/>
                  </a:lnTo>
                  <a:lnTo>
                    <a:pt x="150164" y="154432"/>
                  </a:lnTo>
                  <a:lnTo>
                    <a:pt x="148945" y="154470"/>
                  </a:lnTo>
                  <a:lnTo>
                    <a:pt x="147307" y="154952"/>
                  </a:lnTo>
                  <a:lnTo>
                    <a:pt x="146443" y="155524"/>
                  </a:lnTo>
                  <a:lnTo>
                    <a:pt x="145757" y="156248"/>
                  </a:lnTo>
                  <a:lnTo>
                    <a:pt x="146507" y="156425"/>
                  </a:lnTo>
                  <a:lnTo>
                    <a:pt x="147218" y="156743"/>
                  </a:lnTo>
                  <a:lnTo>
                    <a:pt x="147853" y="157175"/>
                  </a:lnTo>
                  <a:lnTo>
                    <a:pt x="148475" y="156819"/>
                  </a:lnTo>
                  <a:lnTo>
                    <a:pt x="149174" y="156565"/>
                  </a:lnTo>
                  <a:lnTo>
                    <a:pt x="150571" y="156476"/>
                  </a:lnTo>
                  <a:lnTo>
                    <a:pt x="151777" y="156692"/>
                  </a:lnTo>
                  <a:close/>
                </a:path>
                <a:path w="253365" h="167004">
                  <a:moveTo>
                    <a:pt x="153885" y="85369"/>
                  </a:moveTo>
                  <a:lnTo>
                    <a:pt x="149999" y="79133"/>
                  </a:lnTo>
                  <a:lnTo>
                    <a:pt x="149745" y="79476"/>
                  </a:lnTo>
                  <a:lnTo>
                    <a:pt x="148932" y="80568"/>
                  </a:lnTo>
                  <a:lnTo>
                    <a:pt x="147764" y="81432"/>
                  </a:lnTo>
                  <a:lnTo>
                    <a:pt x="144703" y="82169"/>
                  </a:lnTo>
                  <a:lnTo>
                    <a:pt x="143090" y="81876"/>
                  </a:lnTo>
                  <a:lnTo>
                    <a:pt x="141757" y="81102"/>
                  </a:lnTo>
                  <a:lnTo>
                    <a:pt x="142201" y="81915"/>
                  </a:lnTo>
                  <a:lnTo>
                    <a:pt x="142481" y="82842"/>
                  </a:lnTo>
                  <a:lnTo>
                    <a:pt x="142494" y="84721"/>
                  </a:lnTo>
                  <a:lnTo>
                    <a:pt x="142303" y="85559"/>
                  </a:lnTo>
                  <a:lnTo>
                    <a:pt x="141960" y="86321"/>
                  </a:lnTo>
                  <a:lnTo>
                    <a:pt x="141528" y="87147"/>
                  </a:lnTo>
                  <a:lnTo>
                    <a:pt x="141236" y="87515"/>
                  </a:lnTo>
                  <a:lnTo>
                    <a:pt x="142455" y="90449"/>
                  </a:lnTo>
                  <a:lnTo>
                    <a:pt x="145630" y="92087"/>
                  </a:lnTo>
                  <a:lnTo>
                    <a:pt x="148767" y="91363"/>
                  </a:lnTo>
                  <a:lnTo>
                    <a:pt x="149275" y="89319"/>
                  </a:lnTo>
                  <a:lnTo>
                    <a:pt x="150837" y="87591"/>
                  </a:lnTo>
                  <a:lnTo>
                    <a:pt x="153581" y="86906"/>
                  </a:lnTo>
                  <a:lnTo>
                    <a:pt x="153809" y="86156"/>
                  </a:lnTo>
                  <a:lnTo>
                    <a:pt x="153885" y="85369"/>
                  </a:lnTo>
                  <a:close/>
                </a:path>
                <a:path w="253365" h="167004">
                  <a:moveTo>
                    <a:pt x="154482" y="128295"/>
                  </a:moveTo>
                  <a:lnTo>
                    <a:pt x="154025" y="127952"/>
                  </a:lnTo>
                  <a:lnTo>
                    <a:pt x="153771" y="127812"/>
                  </a:lnTo>
                  <a:lnTo>
                    <a:pt x="153873" y="127977"/>
                  </a:lnTo>
                  <a:lnTo>
                    <a:pt x="154012" y="128333"/>
                  </a:lnTo>
                  <a:lnTo>
                    <a:pt x="154178" y="128295"/>
                  </a:lnTo>
                  <a:lnTo>
                    <a:pt x="154343" y="128282"/>
                  </a:lnTo>
                  <a:lnTo>
                    <a:pt x="154482" y="128295"/>
                  </a:lnTo>
                  <a:close/>
                </a:path>
                <a:path w="253365" h="167004">
                  <a:moveTo>
                    <a:pt x="161124" y="139852"/>
                  </a:moveTo>
                  <a:lnTo>
                    <a:pt x="160362" y="136791"/>
                  </a:lnTo>
                  <a:lnTo>
                    <a:pt x="159486" y="138861"/>
                  </a:lnTo>
                  <a:lnTo>
                    <a:pt x="157505" y="140398"/>
                  </a:lnTo>
                  <a:lnTo>
                    <a:pt x="153885" y="140627"/>
                  </a:lnTo>
                  <a:lnTo>
                    <a:pt x="152755" y="140347"/>
                  </a:lnTo>
                  <a:lnTo>
                    <a:pt x="151765" y="139814"/>
                  </a:lnTo>
                  <a:lnTo>
                    <a:pt x="150876" y="139344"/>
                  </a:lnTo>
                  <a:lnTo>
                    <a:pt x="150126" y="138658"/>
                  </a:lnTo>
                  <a:lnTo>
                    <a:pt x="149567" y="137820"/>
                  </a:lnTo>
                  <a:lnTo>
                    <a:pt x="149263" y="137896"/>
                  </a:lnTo>
                  <a:lnTo>
                    <a:pt x="147396" y="137934"/>
                  </a:lnTo>
                  <a:lnTo>
                    <a:pt x="145859" y="136474"/>
                  </a:lnTo>
                  <a:lnTo>
                    <a:pt x="145783" y="133108"/>
                  </a:lnTo>
                  <a:lnTo>
                    <a:pt x="146786" y="131851"/>
                  </a:lnTo>
                  <a:lnTo>
                    <a:pt x="148183" y="131406"/>
                  </a:lnTo>
                  <a:lnTo>
                    <a:pt x="147866" y="130962"/>
                  </a:lnTo>
                  <a:lnTo>
                    <a:pt x="147637" y="130467"/>
                  </a:lnTo>
                  <a:lnTo>
                    <a:pt x="147472" y="128866"/>
                  </a:lnTo>
                  <a:lnTo>
                    <a:pt x="147878" y="127927"/>
                  </a:lnTo>
                  <a:lnTo>
                    <a:pt x="148551" y="127241"/>
                  </a:lnTo>
                  <a:lnTo>
                    <a:pt x="145262" y="128257"/>
                  </a:lnTo>
                  <a:lnTo>
                    <a:pt x="143281" y="131635"/>
                  </a:lnTo>
                  <a:lnTo>
                    <a:pt x="144576" y="136918"/>
                  </a:lnTo>
                  <a:lnTo>
                    <a:pt x="145884" y="138404"/>
                  </a:lnTo>
                  <a:lnTo>
                    <a:pt x="147510" y="139230"/>
                  </a:lnTo>
                  <a:lnTo>
                    <a:pt x="147701" y="140208"/>
                  </a:lnTo>
                  <a:lnTo>
                    <a:pt x="148424" y="142621"/>
                  </a:lnTo>
                  <a:lnTo>
                    <a:pt x="150444" y="144272"/>
                  </a:lnTo>
                  <a:lnTo>
                    <a:pt x="153771" y="144919"/>
                  </a:lnTo>
                  <a:lnTo>
                    <a:pt x="154825" y="144907"/>
                  </a:lnTo>
                  <a:lnTo>
                    <a:pt x="156718" y="144259"/>
                  </a:lnTo>
                  <a:lnTo>
                    <a:pt x="159575" y="142976"/>
                  </a:lnTo>
                  <a:lnTo>
                    <a:pt x="161124" y="139852"/>
                  </a:lnTo>
                  <a:close/>
                </a:path>
                <a:path w="253365" h="167004">
                  <a:moveTo>
                    <a:pt x="163334" y="115544"/>
                  </a:moveTo>
                  <a:lnTo>
                    <a:pt x="162953" y="114681"/>
                  </a:lnTo>
                  <a:lnTo>
                    <a:pt x="162915" y="114134"/>
                  </a:lnTo>
                  <a:lnTo>
                    <a:pt x="162661" y="113741"/>
                  </a:lnTo>
                  <a:lnTo>
                    <a:pt x="161544" y="114007"/>
                  </a:lnTo>
                  <a:lnTo>
                    <a:pt x="160439" y="113957"/>
                  </a:lnTo>
                  <a:lnTo>
                    <a:pt x="159397" y="113665"/>
                  </a:lnTo>
                  <a:lnTo>
                    <a:pt x="160464" y="114706"/>
                  </a:lnTo>
                  <a:lnTo>
                    <a:pt x="161836" y="115404"/>
                  </a:lnTo>
                  <a:lnTo>
                    <a:pt x="163334" y="115544"/>
                  </a:lnTo>
                  <a:close/>
                </a:path>
                <a:path w="253365" h="167004">
                  <a:moveTo>
                    <a:pt x="164579" y="15951"/>
                  </a:moveTo>
                  <a:lnTo>
                    <a:pt x="164249" y="15151"/>
                  </a:lnTo>
                  <a:lnTo>
                    <a:pt x="162941" y="13843"/>
                  </a:lnTo>
                  <a:lnTo>
                    <a:pt x="162140" y="13525"/>
                  </a:lnTo>
                  <a:lnTo>
                    <a:pt x="160286" y="13525"/>
                  </a:lnTo>
                  <a:lnTo>
                    <a:pt x="159486" y="13843"/>
                  </a:lnTo>
                  <a:lnTo>
                    <a:pt x="158165" y="15151"/>
                  </a:lnTo>
                  <a:lnTo>
                    <a:pt x="157835" y="15951"/>
                  </a:lnTo>
                  <a:lnTo>
                    <a:pt x="157835" y="17792"/>
                  </a:lnTo>
                  <a:lnTo>
                    <a:pt x="158165" y="18580"/>
                  </a:lnTo>
                  <a:lnTo>
                    <a:pt x="159486" y="19888"/>
                  </a:lnTo>
                  <a:lnTo>
                    <a:pt x="160286" y="20218"/>
                  </a:lnTo>
                  <a:lnTo>
                    <a:pt x="162140" y="20218"/>
                  </a:lnTo>
                  <a:lnTo>
                    <a:pt x="162941" y="19888"/>
                  </a:lnTo>
                  <a:lnTo>
                    <a:pt x="164249" y="18580"/>
                  </a:lnTo>
                  <a:lnTo>
                    <a:pt x="164579" y="17792"/>
                  </a:lnTo>
                  <a:lnTo>
                    <a:pt x="164579" y="15951"/>
                  </a:lnTo>
                  <a:close/>
                </a:path>
                <a:path w="253365" h="167004">
                  <a:moveTo>
                    <a:pt x="169189" y="105067"/>
                  </a:moveTo>
                  <a:lnTo>
                    <a:pt x="168275" y="104114"/>
                  </a:lnTo>
                  <a:lnTo>
                    <a:pt x="167843" y="103759"/>
                  </a:lnTo>
                  <a:lnTo>
                    <a:pt x="166547" y="103047"/>
                  </a:lnTo>
                  <a:lnTo>
                    <a:pt x="165747" y="102793"/>
                  </a:lnTo>
                  <a:lnTo>
                    <a:pt x="166370" y="103416"/>
                  </a:lnTo>
                  <a:lnTo>
                    <a:pt x="166865" y="104165"/>
                  </a:lnTo>
                  <a:lnTo>
                    <a:pt x="167208" y="105016"/>
                  </a:lnTo>
                  <a:lnTo>
                    <a:pt x="168160" y="104902"/>
                  </a:lnTo>
                  <a:lnTo>
                    <a:pt x="169189" y="105067"/>
                  </a:lnTo>
                  <a:close/>
                </a:path>
                <a:path w="253365" h="167004">
                  <a:moveTo>
                    <a:pt x="175285" y="56019"/>
                  </a:moveTo>
                  <a:lnTo>
                    <a:pt x="174561" y="55168"/>
                  </a:lnTo>
                  <a:lnTo>
                    <a:pt x="174053" y="54114"/>
                  </a:lnTo>
                  <a:lnTo>
                    <a:pt x="174040" y="52108"/>
                  </a:lnTo>
                  <a:lnTo>
                    <a:pt x="174269" y="51384"/>
                  </a:lnTo>
                  <a:lnTo>
                    <a:pt x="174599" y="50698"/>
                  </a:lnTo>
                  <a:lnTo>
                    <a:pt x="173405" y="49326"/>
                  </a:lnTo>
                  <a:lnTo>
                    <a:pt x="171513" y="48602"/>
                  </a:lnTo>
                  <a:lnTo>
                    <a:pt x="167436" y="49606"/>
                  </a:lnTo>
                  <a:lnTo>
                    <a:pt x="166014" y="51498"/>
                  </a:lnTo>
                  <a:lnTo>
                    <a:pt x="165900" y="53873"/>
                  </a:lnTo>
                  <a:lnTo>
                    <a:pt x="165874" y="53746"/>
                  </a:lnTo>
                  <a:lnTo>
                    <a:pt x="165887" y="53619"/>
                  </a:lnTo>
                  <a:lnTo>
                    <a:pt x="165671" y="53644"/>
                  </a:lnTo>
                  <a:lnTo>
                    <a:pt x="165481" y="53606"/>
                  </a:lnTo>
                  <a:lnTo>
                    <a:pt x="165214" y="53682"/>
                  </a:lnTo>
                  <a:lnTo>
                    <a:pt x="168960" y="57632"/>
                  </a:lnTo>
                  <a:lnTo>
                    <a:pt x="168935" y="58432"/>
                  </a:lnTo>
                  <a:lnTo>
                    <a:pt x="169786" y="58775"/>
                  </a:lnTo>
                  <a:lnTo>
                    <a:pt x="168935" y="58432"/>
                  </a:lnTo>
                  <a:lnTo>
                    <a:pt x="168973" y="60579"/>
                  </a:lnTo>
                  <a:lnTo>
                    <a:pt x="167690" y="62522"/>
                  </a:lnTo>
                  <a:lnTo>
                    <a:pt x="165569" y="63220"/>
                  </a:lnTo>
                  <a:lnTo>
                    <a:pt x="166395" y="63411"/>
                  </a:lnTo>
                  <a:lnTo>
                    <a:pt x="167271" y="63474"/>
                  </a:lnTo>
                  <a:lnTo>
                    <a:pt x="168554" y="63106"/>
                  </a:lnTo>
                  <a:lnTo>
                    <a:pt x="169240" y="62636"/>
                  </a:lnTo>
                  <a:lnTo>
                    <a:pt x="169697" y="61925"/>
                  </a:lnTo>
                  <a:lnTo>
                    <a:pt x="170281" y="61302"/>
                  </a:lnTo>
                  <a:lnTo>
                    <a:pt x="171056" y="60896"/>
                  </a:lnTo>
                  <a:lnTo>
                    <a:pt x="171424" y="60248"/>
                  </a:lnTo>
                  <a:lnTo>
                    <a:pt x="171627" y="59524"/>
                  </a:lnTo>
                  <a:lnTo>
                    <a:pt x="171678" y="58762"/>
                  </a:lnTo>
                  <a:lnTo>
                    <a:pt x="172021" y="58750"/>
                  </a:lnTo>
                  <a:lnTo>
                    <a:pt x="173532" y="58369"/>
                  </a:lnTo>
                  <a:lnTo>
                    <a:pt x="174650" y="57327"/>
                  </a:lnTo>
                  <a:lnTo>
                    <a:pt x="175285" y="56019"/>
                  </a:lnTo>
                  <a:close/>
                </a:path>
                <a:path w="253365" h="167004">
                  <a:moveTo>
                    <a:pt x="177850" y="87718"/>
                  </a:moveTo>
                  <a:lnTo>
                    <a:pt x="177266" y="87998"/>
                  </a:lnTo>
                  <a:lnTo>
                    <a:pt x="175247" y="88303"/>
                  </a:lnTo>
                  <a:lnTo>
                    <a:pt x="173723" y="87261"/>
                  </a:lnTo>
                  <a:lnTo>
                    <a:pt x="173240" y="85686"/>
                  </a:lnTo>
                  <a:lnTo>
                    <a:pt x="172504" y="86283"/>
                  </a:lnTo>
                  <a:lnTo>
                    <a:pt x="171640" y="86741"/>
                  </a:lnTo>
                  <a:lnTo>
                    <a:pt x="168757" y="87452"/>
                  </a:lnTo>
                  <a:lnTo>
                    <a:pt x="166865" y="87020"/>
                  </a:lnTo>
                  <a:lnTo>
                    <a:pt x="165366" y="86004"/>
                  </a:lnTo>
                  <a:lnTo>
                    <a:pt x="165557" y="86956"/>
                  </a:lnTo>
                  <a:lnTo>
                    <a:pt x="166598" y="90411"/>
                  </a:lnTo>
                  <a:lnTo>
                    <a:pt x="170256" y="92379"/>
                  </a:lnTo>
                  <a:lnTo>
                    <a:pt x="175653" y="90779"/>
                  </a:lnTo>
                  <a:lnTo>
                    <a:pt x="177088" y="89408"/>
                  </a:lnTo>
                  <a:lnTo>
                    <a:pt x="177850" y="87718"/>
                  </a:lnTo>
                  <a:close/>
                </a:path>
                <a:path w="253365" h="167004">
                  <a:moveTo>
                    <a:pt x="179133" y="159766"/>
                  </a:moveTo>
                  <a:lnTo>
                    <a:pt x="179095" y="159423"/>
                  </a:lnTo>
                  <a:lnTo>
                    <a:pt x="178473" y="157340"/>
                  </a:lnTo>
                  <a:lnTo>
                    <a:pt x="176593" y="156019"/>
                  </a:lnTo>
                  <a:lnTo>
                    <a:pt x="174523" y="155917"/>
                  </a:lnTo>
                  <a:lnTo>
                    <a:pt x="175869" y="156540"/>
                  </a:lnTo>
                  <a:lnTo>
                    <a:pt x="176949" y="157657"/>
                  </a:lnTo>
                  <a:lnTo>
                    <a:pt x="177507" y="159092"/>
                  </a:lnTo>
                  <a:lnTo>
                    <a:pt x="178092" y="159219"/>
                  </a:lnTo>
                  <a:lnTo>
                    <a:pt x="178625" y="159448"/>
                  </a:lnTo>
                  <a:lnTo>
                    <a:pt x="179133" y="159766"/>
                  </a:lnTo>
                  <a:close/>
                </a:path>
                <a:path w="253365" h="167004">
                  <a:moveTo>
                    <a:pt x="191655" y="69303"/>
                  </a:moveTo>
                  <a:lnTo>
                    <a:pt x="191350" y="68745"/>
                  </a:lnTo>
                  <a:lnTo>
                    <a:pt x="191135" y="68122"/>
                  </a:lnTo>
                  <a:lnTo>
                    <a:pt x="190969" y="66471"/>
                  </a:lnTo>
                  <a:lnTo>
                    <a:pt x="191236" y="65582"/>
                  </a:lnTo>
                  <a:lnTo>
                    <a:pt x="191643" y="64782"/>
                  </a:lnTo>
                  <a:lnTo>
                    <a:pt x="190804" y="64414"/>
                  </a:lnTo>
                  <a:lnTo>
                    <a:pt x="190055" y="63906"/>
                  </a:lnTo>
                  <a:lnTo>
                    <a:pt x="189522" y="63144"/>
                  </a:lnTo>
                  <a:lnTo>
                    <a:pt x="189039" y="63461"/>
                  </a:lnTo>
                  <a:lnTo>
                    <a:pt x="188302" y="64312"/>
                  </a:lnTo>
                  <a:lnTo>
                    <a:pt x="187388" y="65519"/>
                  </a:lnTo>
                  <a:lnTo>
                    <a:pt x="186969" y="67094"/>
                  </a:lnTo>
                  <a:lnTo>
                    <a:pt x="187680" y="69456"/>
                  </a:lnTo>
                  <a:lnTo>
                    <a:pt x="188137" y="70104"/>
                  </a:lnTo>
                  <a:lnTo>
                    <a:pt x="188683" y="70662"/>
                  </a:lnTo>
                  <a:lnTo>
                    <a:pt x="189344" y="70104"/>
                  </a:lnTo>
                  <a:lnTo>
                    <a:pt x="190131" y="69646"/>
                  </a:lnTo>
                  <a:lnTo>
                    <a:pt x="191655" y="69303"/>
                  </a:lnTo>
                  <a:close/>
                </a:path>
                <a:path w="253365" h="167004">
                  <a:moveTo>
                    <a:pt x="191706" y="130175"/>
                  </a:moveTo>
                  <a:lnTo>
                    <a:pt x="191008" y="127571"/>
                  </a:lnTo>
                  <a:lnTo>
                    <a:pt x="189649" y="126873"/>
                  </a:lnTo>
                  <a:lnTo>
                    <a:pt x="188569" y="125717"/>
                  </a:lnTo>
                  <a:lnTo>
                    <a:pt x="187960" y="124282"/>
                  </a:lnTo>
                  <a:lnTo>
                    <a:pt x="186969" y="123901"/>
                  </a:lnTo>
                  <a:lnTo>
                    <a:pt x="185864" y="123761"/>
                  </a:lnTo>
                  <a:lnTo>
                    <a:pt x="182092" y="124866"/>
                  </a:lnTo>
                  <a:lnTo>
                    <a:pt x="180581" y="127647"/>
                  </a:lnTo>
                  <a:lnTo>
                    <a:pt x="181432" y="130479"/>
                  </a:lnTo>
                  <a:lnTo>
                    <a:pt x="181648" y="130810"/>
                  </a:lnTo>
                  <a:lnTo>
                    <a:pt x="183197" y="131267"/>
                  </a:lnTo>
                  <a:lnTo>
                    <a:pt x="184505" y="132321"/>
                  </a:lnTo>
                  <a:lnTo>
                    <a:pt x="185293" y="133718"/>
                  </a:lnTo>
                  <a:lnTo>
                    <a:pt x="186055" y="133845"/>
                  </a:lnTo>
                  <a:lnTo>
                    <a:pt x="186829" y="133870"/>
                  </a:lnTo>
                  <a:lnTo>
                    <a:pt x="190233" y="132867"/>
                  </a:lnTo>
                  <a:lnTo>
                    <a:pt x="191706" y="130175"/>
                  </a:lnTo>
                  <a:close/>
                </a:path>
                <a:path w="253365" h="167004">
                  <a:moveTo>
                    <a:pt x="194729" y="99542"/>
                  </a:moveTo>
                  <a:lnTo>
                    <a:pt x="193179" y="94348"/>
                  </a:lnTo>
                  <a:lnTo>
                    <a:pt x="190550" y="92913"/>
                  </a:lnTo>
                  <a:lnTo>
                    <a:pt x="187960" y="93522"/>
                  </a:lnTo>
                  <a:lnTo>
                    <a:pt x="187591" y="93941"/>
                  </a:lnTo>
                  <a:lnTo>
                    <a:pt x="188175" y="94996"/>
                  </a:lnTo>
                  <a:lnTo>
                    <a:pt x="189039" y="98132"/>
                  </a:lnTo>
                  <a:lnTo>
                    <a:pt x="188125" y="100698"/>
                  </a:lnTo>
                  <a:lnTo>
                    <a:pt x="186232" y="102285"/>
                  </a:lnTo>
                  <a:lnTo>
                    <a:pt x="187452" y="103174"/>
                  </a:lnTo>
                  <a:lnTo>
                    <a:pt x="189001" y="103568"/>
                  </a:lnTo>
                  <a:lnTo>
                    <a:pt x="193217" y="102311"/>
                  </a:lnTo>
                  <a:lnTo>
                    <a:pt x="194729" y="99542"/>
                  </a:lnTo>
                  <a:close/>
                </a:path>
                <a:path w="253365" h="167004">
                  <a:moveTo>
                    <a:pt x="194906" y="46863"/>
                  </a:moveTo>
                  <a:lnTo>
                    <a:pt x="194259" y="44742"/>
                  </a:lnTo>
                  <a:lnTo>
                    <a:pt x="193865" y="44157"/>
                  </a:lnTo>
                  <a:lnTo>
                    <a:pt x="193344" y="45288"/>
                  </a:lnTo>
                  <a:lnTo>
                    <a:pt x="192239" y="46101"/>
                  </a:lnTo>
                  <a:lnTo>
                    <a:pt x="189725" y="46164"/>
                  </a:lnTo>
                  <a:lnTo>
                    <a:pt x="188734" y="45554"/>
                  </a:lnTo>
                  <a:lnTo>
                    <a:pt x="188112" y="44665"/>
                  </a:lnTo>
                  <a:lnTo>
                    <a:pt x="187782" y="45377"/>
                  </a:lnTo>
                  <a:lnTo>
                    <a:pt x="187667" y="46189"/>
                  </a:lnTo>
                  <a:lnTo>
                    <a:pt x="187998" y="47167"/>
                  </a:lnTo>
                  <a:lnTo>
                    <a:pt x="189623" y="47167"/>
                  </a:lnTo>
                  <a:lnTo>
                    <a:pt x="191122" y="47929"/>
                  </a:lnTo>
                  <a:lnTo>
                    <a:pt x="192049" y="49263"/>
                  </a:lnTo>
                  <a:lnTo>
                    <a:pt x="193890" y="48717"/>
                  </a:lnTo>
                  <a:lnTo>
                    <a:pt x="194906" y="46863"/>
                  </a:lnTo>
                  <a:close/>
                </a:path>
                <a:path w="253365" h="167004">
                  <a:moveTo>
                    <a:pt x="208191" y="114452"/>
                  </a:moveTo>
                  <a:lnTo>
                    <a:pt x="207568" y="112407"/>
                  </a:lnTo>
                  <a:lnTo>
                    <a:pt x="205689" y="111404"/>
                  </a:lnTo>
                  <a:lnTo>
                    <a:pt x="202120" y="112458"/>
                  </a:lnTo>
                  <a:lnTo>
                    <a:pt x="201104" y="114325"/>
                  </a:lnTo>
                  <a:lnTo>
                    <a:pt x="202171" y="117868"/>
                  </a:lnTo>
                  <a:lnTo>
                    <a:pt x="204050" y="118872"/>
                  </a:lnTo>
                  <a:lnTo>
                    <a:pt x="205854" y="118325"/>
                  </a:lnTo>
                  <a:lnTo>
                    <a:pt x="206260" y="116992"/>
                  </a:lnTo>
                  <a:lnTo>
                    <a:pt x="207086" y="115836"/>
                  </a:lnTo>
                  <a:lnTo>
                    <a:pt x="208178" y="115011"/>
                  </a:lnTo>
                  <a:lnTo>
                    <a:pt x="208191" y="114452"/>
                  </a:lnTo>
                  <a:close/>
                </a:path>
                <a:path w="253365" h="167004">
                  <a:moveTo>
                    <a:pt x="217957" y="85750"/>
                  </a:moveTo>
                  <a:lnTo>
                    <a:pt x="216992" y="85902"/>
                  </a:lnTo>
                  <a:lnTo>
                    <a:pt x="216027" y="85839"/>
                  </a:lnTo>
                  <a:lnTo>
                    <a:pt x="215125" y="85572"/>
                  </a:lnTo>
                  <a:lnTo>
                    <a:pt x="215201" y="85928"/>
                  </a:lnTo>
                  <a:lnTo>
                    <a:pt x="215226" y="86614"/>
                  </a:lnTo>
                  <a:lnTo>
                    <a:pt x="215099" y="87274"/>
                  </a:lnTo>
                  <a:lnTo>
                    <a:pt x="214845" y="87884"/>
                  </a:lnTo>
                  <a:lnTo>
                    <a:pt x="215493" y="87884"/>
                  </a:lnTo>
                  <a:lnTo>
                    <a:pt x="216865" y="87477"/>
                  </a:lnTo>
                  <a:lnTo>
                    <a:pt x="217601" y="86690"/>
                  </a:lnTo>
                  <a:lnTo>
                    <a:pt x="217957" y="85750"/>
                  </a:lnTo>
                  <a:close/>
                </a:path>
                <a:path w="253365" h="167004">
                  <a:moveTo>
                    <a:pt x="218948" y="63017"/>
                  </a:moveTo>
                  <a:lnTo>
                    <a:pt x="217893" y="59474"/>
                  </a:lnTo>
                  <a:lnTo>
                    <a:pt x="216014" y="58470"/>
                  </a:lnTo>
                  <a:lnTo>
                    <a:pt x="213664" y="59156"/>
                  </a:lnTo>
                  <a:lnTo>
                    <a:pt x="212839" y="59867"/>
                  </a:lnTo>
                  <a:lnTo>
                    <a:pt x="213042" y="60490"/>
                  </a:lnTo>
                  <a:lnTo>
                    <a:pt x="213055" y="61861"/>
                  </a:lnTo>
                  <a:lnTo>
                    <a:pt x="212686" y="62763"/>
                  </a:lnTo>
                  <a:lnTo>
                    <a:pt x="212166" y="63550"/>
                  </a:lnTo>
                  <a:lnTo>
                    <a:pt x="212852" y="65062"/>
                  </a:lnTo>
                  <a:lnTo>
                    <a:pt x="214515" y="65900"/>
                  </a:lnTo>
                  <a:lnTo>
                    <a:pt x="217932" y="64884"/>
                  </a:lnTo>
                  <a:lnTo>
                    <a:pt x="218948" y="63017"/>
                  </a:lnTo>
                  <a:close/>
                </a:path>
                <a:path w="253365" h="167004">
                  <a:moveTo>
                    <a:pt x="221691" y="47866"/>
                  </a:moveTo>
                  <a:lnTo>
                    <a:pt x="221081" y="46329"/>
                  </a:lnTo>
                  <a:lnTo>
                    <a:pt x="219456" y="45402"/>
                  </a:lnTo>
                  <a:lnTo>
                    <a:pt x="216471" y="46139"/>
                  </a:lnTo>
                  <a:lnTo>
                    <a:pt x="215531" y="47205"/>
                  </a:lnTo>
                  <a:lnTo>
                    <a:pt x="215303" y="48450"/>
                  </a:lnTo>
                  <a:lnTo>
                    <a:pt x="216179" y="47891"/>
                  </a:lnTo>
                  <a:lnTo>
                    <a:pt x="218198" y="47345"/>
                  </a:lnTo>
                  <a:lnTo>
                    <a:pt x="219671" y="47701"/>
                  </a:lnTo>
                  <a:lnTo>
                    <a:pt x="220853" y="48514"/>
                  </a:lnTo>
                  <a:lnTo>
                    <a:pt x="221691" y="47866"/>
                  </a:lnTo>
                  <a:close/>
                </a:path>
                <a:path w="253365" h="167004">
                  <a:moveTo>
                    <a:pt x="225806" y="38608"/>
                  </a:moveTo>
                  <a:lnTo>
                    <a:pt x="225475" y="37820"/>
                  </a:lnTo>
                  <a:lnTo>
                    <a:pt x="224155" y="36512"/>
                  </a:lnTo>
                  <a:lnTo>
                    <a:pt x="223354" y="36182"/>
                  </a:lnTo>
                  <a:lnTo>
                    <a:pt x="221500" y="36182"/>
                  </a:lnTo>
                  <a:lnTo>
                    <a:pt x="220700" y="36512"/>
                  </a:lnTo>
                  <a:lnTo>
                    <a:pt x="219392" y="37820"/>
                  </a:lnTo>
                  <a:lnTo>
                    <a:pt x="219062" y="38608"/>
                  </a:lnTo>
                  <a:lnTo>
                    <a:pt x="219062" y="40449"/>
                  </a:lnTo>
                  <a:lnTo>
                    <a:pt x="219392" y="41249"/>
                  </a:lnTo>
                  <a:lnTo>
                    <a:pt x="220700" y="42545"/>
                  </a:lnTo>
                  <a:lnTo>
                    <a:pt x="221500" y="42875"/>
                  </a:lnTo>
                  <a:lnTo>
                    <a:pt x="223354" y="42875"/>
                  </a:lnTo>
                  <a:lnTo>
                    <a:pt x="224155" y="42545"/>
                  </a:lnTo>
                  <a:lnTo>
                    <a:pt x="225475" y="41249"/>
                  </a:lnTo>
                  <a:lnTo>
                    <a:pt x="225806" y="40449"/>
                  </a:lnTo>
                  <a:lnTo>
                    <a:pt x="225806" y="38608"/>
                  </a:lnTo>
                  <a:close/>
                </a:path>
                <a:path w="253365" h="167004">
                  <a:moveTo>
                    <a:pt x="237312" y="126517"/>
                  </a:moveTo>
                  <a:lnTo>
                    <a:pt x="237261" y="124955"/>
                  </a:lnTo>
                  <a:lnTo>
                    <a:pt x="236639" y="124206"/>
                  </a:lnTo>
                  <a:lnTo>
                    <a:pt x="236156" y="123317"/>
                  </a:lnTo>
                  <a:lnTo>
                    <a:pt x="235902" y="122339"/>
                  </a:lnTo>
                  <a:lnTo>
                    <a:pt x="235102" y="121780"/>
                  </a:lnTo>
                  <a:lnTo>
                    <a:pt x="234073" y="121539"/>
                  </a:lnTo>
                  <a:lnTo>
                    <a:pt x="231267" y="122364"/>
                  </a:lnTo>
                  <a:lnTo>
                    <a:pt x="230251" y="124231"/>
                  </a:lnTo>
                  <a:lnTo>
                    <a:pt x="231305" y="127774"/>
                  </a:lnTo>
                  <a:lnTo>
                    <a:pt x="233197" y="128778"/>
                  </a:lnTo>
                  <a:lnTo>
                    <a:pt x="236423" y="127825"/>
                  </a:lnTo>
                  <a:lnTo>
                    <a:pt x="237312" y="126517"/>
                  </a:lnTo>
                  <a:close/>
                </a:path>
                <a:path w="253365" h="167004">
                  <a:moveTo>
                    <a:pt x="244995" y="65265"/>
                  </a:moveTo>
                  <a:lnTo>
                    <a:pt x="244602" y="64109"/>
                  </a:lnTo>
                  <a:lnTo>
                    <a:pt x="243649" y="63296"/>
                  </a:lnTo>
                  <a:lnTo>
                    <a:pt x="242417" y="63093"/>
                  </a:lnTo>
                  <a:lnTo>
                    <a:pt x="241719" y="63322"/>
                  </a:lnTo>
                  <a:lnTo>
                    <a:pt x="240614" y="63284"/>
                  </a:lnTo>
                  <a:lnTo>
                    <a:pt x="239331" y="63804"/>
                  </a:lnTo>
                  <a:lnTo>
                    <a:pt x="238544" y="65011"/>
                  </a:lnTo>
                  <a:lnTo>
                    <a:pt x="238544" y="66357"/>
                  </a:lnTo>
                  <a:lnTo>
                    <a:pt x="239306" y="65430"/>
                  </a:lnTo>
                  <a:lnTo>
                    <a:pt x="240360" y="64744"/>
                  </a:lnTo>
                  <a:lnTo>
                    <a:pt x="242874" y="64350"/>
                  </a:lnTo>
                  <a:lnTo>
                    <a:pt x="244017" y="64668"/>
                  </a:lnTo>
                  <a:lnTo>
                    <a:pt x="244995" y="65265"/>
                  </a:lnTo>
                  <a:close/>
                </a:path>
                <a:path w="253365" h="167004">
                  <a:moveTo>
                    <a:pt x="252831" y="45999"/>
                  </a:moveTo>
                  <a:lnTo>
                    <a:pt x="251396" y="45796"/>
                  </a:lnTo>
                  <a:lnTo>
                    <a:pt x="250190" y="44742"/>
                  </a:lnTo>
                  <a:lnTo>
                    <a:pt x="249809" y="42316"/>
                  </a:lnTo>
                  <a:lnTo>
                    <a:pt x="250063" y="41414"/>
                  </a:lnTo>
                  <a:lnTo>
                    <a:pt x="250596" y="40716"/>
                  </a:lnTo>
                  <a:lnTo>
                    <a:pt x="249783" y="40665"/>
                  </a:lnTo>
                  <a:lnTo>
                    <a:pt x="247561" y="41211"/>
                  </a:lnTo>
                  <a:lnTo>
                    <a:pt x="246456" y="43027"/>
                  </a:lnTo>
                  <a:lnTo>
                    <a:pt x="247332" y="46621"/>
                  </a:lnTo>
                  <a:lnTo>
                    <a:pt x="249161" y="47713"/>
                  </a:lnTo>
                  <a:lnTo>
                    <a:pt x="251764" y="47078"/>
                  </a:lnTo>
                  <a:lnTo>
                    <a:pt x="252387" y="46596"/>
                  </a:lnTo>
                  <a:lnTo>
                    <a:pt x="252831" y="4599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284326" y="6270319"/>
              <a:ext cx="265430" cy="169545"/>
            </a:xfrm>
            <a:custGeom>
              <a:avLst/>
              <a:gdLst/>
              <a:ahLst/>
              <a:cxnLst/>
              <a:rect l="l" t="t" r="r" b="b"/>
              <a:pathLst>
                <a:path w="265429" h="169545">
                  <a:moveTo>
                    <a:pt x="7188" y="96621"/>
                  </a:moveTo>
                  <a:lnTo>
                    <a:pt x="6388" y="93370"/>
                  </a:lnTo>
                  <a:lnTo>
                    <a:pt x="5105" y="92417"/>
                  </a:lnTo>
                  <a:lnTo>
                    <a:pt x="3009" y="92290"/>
                  </a:lnTo>
                  <a:lnTo>
                    <a:pt x="1016" y="92786"/>
                  </a:lnTo>
                  <a:lnTo>
                    <a:pt x="0" y="94335"/>
                  </a:lnTo>
                  <a:lnTo>
                    <a:pt x="190" y="96431"/>
                  </a:lnTo>
                  <a:lnTo>
                    <a:pt x="635" y="98221"/>
                  </a:lnTo>
                  <a:lnTo>
                    <a:pt x="2463" y="99314"/>
                  </a:lnTo>
                  <a:lnTo>
                    <a:pt x="6083" y="98437"/>
                  </a:lnTo>
                  <a:lnTo>
                    <a:pt x="7188" y="96621"/>
                  </a:lnTo>
                  <a:close/>
                </a:path>
                <a:path w="265429" h="169545">
                  <a:moveTo>
                    <a:pt x="13525" y="159435"/>
                  </a:moveTo>
                  <a:lnTo>
                    <a:pt x="13055" y="157670"/>
                  </a:lnTo>
                  <a:lnTo>
                    <a:pt x="11264" y="156603"/>
                  </a:lnTo>
                  <a:lnTo>
                    <a:pt x="7823" y="157441"/>
                  </a:lnTo>
                  <a:lnTo>
                    <a:pt x="6819" y="158991"/>
                  </a:lnTo>
                  <a:lnTo>
                    <a:pt x="6997" y="160769"/>
                  </a:lnTo>
                  <a:lnTo>
                    <a:pt x="7048" y="161302"/>
                  </a:lnTo>
                  <a:lnTo>
                    <a:pt x="7277" y="161645"/>
                  </a:lnTo>
                  <a:lnTo>
                    <a:pt x="11468" y="160223"/>
                  </a:lnTo>
                  <a:lnTo>
                    <a:pt x="13525" y="159435"/>
                  </a:lnTo>
                  <a:close/>
                </a:path>
                <a:path w="265429" h="169545">
                  <a:moveTo>
                    <a:pt x="29959" y="135458"/>
                  </a:moveTo>
                  <a:lnTo>
                    <a:pt x="29946" y="133464"/>
                  </a:lnTo>
                  <a:lnTo>
                    <a:pt x="29667" y="131889"/>
                  </a:lnTo>
                  <a:lnTo>
                    <a:pt x="28765" y="130848"/>
                  </a:lnTo>
                  <a:lnTo>
                    <a:pt x="26873" y="130289"/>
                  </a:lnTo>
                  <a:lnTo>
                    <a:pt x="24676" y="130314"/>
                  </a:lnTo>
                  <a:lnTo>
                    <a:pt x="23202" y="131813"/>
                  </a:lnTo>
                  <a:lnTo>
                    <a:pt x="23202" y="134658"/>
                  </a:lnTo>
                  <a:lnTo>
                    <a:pt x="23672" y="135534"/>
                  </a:lnTo>
                  <a:lnTo>
                    <a:pt x="24968" y="136664"/>
                  </a:lnTo>
                  <a:lnTo>
                    <a:pt x="25742" y="136994"/>
                  </a:lnTo>
                  <a:lnTo>
                    <a:pt x="28473" y="136969"/>
                  </a:lnTo>
                  <a:lnTo>
                    <a:pt x="29959" y="135458"/>
                  </a:lnTo>
                  <a:close/>
                </a:path>
                <a:path w="265429" h="169545">
                  <a:moveTo>
                    <a:pt x="34353" y="61722"/>
                  </a:moveTo>
                  <a:lnTo>
                    <a:pt x="34086" y="60629"/>
                  </a:lnTo>
                  <a:lnTo>
                    <a:pt x="33007" y="58839"/>
                  </a:lnTo>
                  <a:lnTo>
                    <a:pt x="31559" y="58140"/>
                  </a:lnTo>
                  <a:lnTo>
                    <a:pt x="29806" y="58572"/>
                  </a:lnTo>
                  <a:lnTo>
                    <a:pt x="28816" y="59131"/>
                  </a:lnTo>
                  <a:lnTo>
                    <a:pt x="27800" y="59918"/>
                  </a:lnTo>
                  <a:lnTo>
                    <a:pt x="27292" y="61239"/>
                  </a:lnTo>
                  <a:lnTo>
                    <a:pt x="27686" y="62839"/>
                  </a:lnTo>
                  <a:lnTo>
                    <a:pt x="28676" y="64617"/>
                  </a:lnTo>
                  <a:lnTo>
                    <a:pt x="30162" y="65366"/>
                  </a:lnTo>
                  <a:lnTo>
                    <a:pt x="32727" y="64744"/>
                  </a:lnTo>
                  <a:lnTo>
                    <a:pt x="33489" y="64020"/>
                  </a:lnTo>
                  <a:lnTo>
                    <a:pt x="34213" y="62458"/>
                  </a:lnTo>
                  <a:lnTo>
                    <a:pt x="34353" y="61722"/>
                  </a:lnTo>
                  <a:close/>
                </a:path>
                <a:path w="265429" h="169545">
                  <a:moveTo>
                    <a:pt x="35458" y="143014"/>
                  </a:moveTo>
                  <a:lnTo>
                    <a:pt x="34874" y="140652"/>
                  </a:lnTo>
                  <a:lnTo>
                    <a:pt x="33477" y="139687"/>
                  </a:lnTo>
                  <a:lnTo>
                    <a:pt x="31432" y="139674"/>
                  </a:lnTo>
                  <a:lnTo>
                    <a:pt x="30365" y="139928"/>
                  </a:lnTo>
                  <a:lnTo>
                    <a:pt x="29730" y="140423"/>
                  </a:lnTo>
                  <a:lnTo>
                    <a:pt x="28714" y="141808"/>
                  </a:lnTo>
                  <a:lnTo>
                    <a:pt x="28448" y="142786"/>
                  </a:lnTo>
                  <a:lnTo>
                    <a:pt x="29146" y="145580"/>
                  </a:lnTo>
                  <a:lnTo>
                    <a:pt x="30962" y="146685"/>
                  </a:lnTo>
                  <a:lnTo>
                    <a:pt x="33197" y="146138"/>
                  </a:lnTo>
                  <a:lnTo>
                    <a:pt x="34328" y="145402"/>
                  </a:lnTo>
                  <a:lnTo>
                    <a:pt x="34671" y="145008"/>
                  </a:lnTo>
                  <a:lnTo>
                    <a:pt x="35293" y="143840"/>
                  </a:lnTo>
                  <a:lnTo>
                    <a:pt x="35458" y="143014"/>
                  </a:lnTo>
                  <a:close/>
                </a:path>
                <a:path w="265429" h="169545">
                  <a:moveTo>
                    <a:pt x="36728" y="106159"/>
                  </a:moveTo>
                  <a:lnTo>
                    <a:pt x="36080" y="103568"/>
                  </a:lnTo>
                  <a:lnTo>
                    <a:pt x="34264" y="102476"/>
                  </a:lnTo>
                  <a:lnTo>
                    <a:pt x="31178" y="103225"/>
                  </a:lnTo>
                  <a:lnTo>
                    <a:pt x="30302" y="104228"/>
                  </a:lnTo>
                  <a:lnTo>
                    <a:pt x="29895" y="105905"/>
                  </a:lnTo>
                  <a:lnTo>
                    <a:pt x="29845" y="106426"/>
                  </a:lnTo>
                  <a:lnTo>
                    <a:pt x="30429" y="108762"/>
                  </a:lnTo>
                  <a:lnTo>
                    <a:pt x="32245" y="109855"/>
                  </a:lnTo>
                  <a:lnTo>
                    <a:pt x="35153" y="109042"/>
                  </a:lnTo>
                  <a:lnTo>
                    <a:pt x="35852" y="108419"/>
                  </a:lnTo>
                  <a:lnTo>
                    <a:pt x="36576" y="106934"/>
                  </a:lnTo>
                  <a:lnTo>
                    <a:pt x="36728" y="106159"/>
                  </a:lnTo>
                  <a:close/>
                </a:path>
                <a:path w="265429" h="169545">
                  <a:moveTo>
                    <a:pt x="38239" y="70446"/>
                  </a:moveTo>
                  <a:lnTo>
                    <a:pt x="38214" y="67614"/>
                  </a:lnTo>
                  <a:lnTo>
                    <a:pt x="37198" y="66408"/>
                  </a:lnTo>
                  <a:lnTo>
                    <a:pt x="35191" y="65798"/>
                  </a:lnTo>
                  <a:lnTo>
                    <a:pt x="33997" y="65811"/>
                  </a:lnTo>
                  <a:lnTo>
                    <a:pt x="33274" y="66154"/>
                  </a:lnTo>
                  <a:lnTo>
                    <a:pt x="31965" y="67271"/>
                  </a:lnTo>
                  <a:lnTo>
                    <a:pt x="31483" y="68160"/>
                  </a:lnTo>
                  <a:lnTo>
                    <a:pt x="31508" y="71043"/>
                  </a:lnTo>
                  <a:lnTo>
                    <a:pt x="33032" y="72517"/>
                  </a:lnTo>
                  <a:lnTo>
                    <a:pt x="35420" y="72491"/>
                  </a:lnTo>
                  <a:lnTo>
                    <a:pt x="36334" y="72136"/>
                  </a:lnTo>
                  <a:lnTo>
                    <a:pt x="37465" y="71577"/>
                  </a:lnTo>
                  <a:lnTo>
                    <a:pt x="38239" y="70446"/>
                  </a:lnTo>
                  <a:close/>
                </a:path>
                <a:path w="265429" h="169545">
                  <a:moveTo>
                    <a:pt x="55054" y="122440"/>
                  </a:moveTo>
                  <a:lnTo>
                    <a:pt x="55029" y="119849"/>
                  </a:lnTo>
                  <a:lnTo>
                    <a:pt x="53505" y="118364"/>
                  </a:lnTo>
                  <a:lnTo>
                    <a:pt x="51231" y="118389"/>
                  </a:lnTo>
                  <a:lnTo>
                    <a:pt x="49618" y="118960"/>
                  </a:lnTo>
                  <a:lnTo>
                    <a:pt x="48920" y="119595"/>
                  </a:lnTo>
                  <a:lnTo>
                    <a:pt x="48564" y="120446"/>
                  </a:lnTo>
                  <a:lnTo>
                    <a:pt x="47586" y="120002"/>
                  </a:lnTo>
                  <a:lnTo>
                    <a:pt x="46482" y="119811"/>
                  </a:lnTo>
                  <a:lnTo>
                    <a:pt x="42659" y="120738"/>
                  </a:lnTo>
                  <a:lnTo>
                    <a:pt x="41021" y="123444"/>
                  </a:lnTo>
                  <a:lnTo>
                    <a:pt x="41795" y="126580"/>
                  </a:lnTo>
                  <a:lnTo>
                    <a:pt x="42672" y="128041"/>
                  </a:lnTo>
                  <a:lnTo>
                    <a:pt x="43154" y="128587"/>
                  </a:lnTo>
                  <a:lnTo>
                    <a:pt x="44894" y="129781"/>
                  </a:lnTo>
                  <a:lnTo>
                    <a:pt x="46316" y="130124"/>
                  </a:lnTo>
                  <a:lnTo>
                    <a:pt x="48729" y="129527"/>
                  </a:lnTo>
                  <a:lnTo>
                    <a:pt x="49504" y="128968"/>
                  </a:lnTo>
                  <a:lnTo>
                    <a:pt x="50990" y="127393"/>
                  </a:lnTo>
                  <a:lnTo>
                    <a:pt x="51460" y="126276"/>
                  </a:lnTo>
                  <a:lnTo>
                    <a:pt x="51473" y="125044"/>
                  </a:lnTo>
                  <a:lnTo>
                    <a:pt x="52019" y="125069"/>
                  </a:lnTo>
                  <a:lnTo>
                    <a:pt x="53314" y="124688"/>
                  </a:lnTo>
                  <a:lnTo>
                    <a:pt x="53924" y="124256"/>
                  </a:lnTo>
                  <a:lnTo>
                    <a:pt x="54762" y="123101"/>
                  </a:lnTo>
                  <a:lnTo>
                    <a:pt x="55054" y="122440"/>
                  </a:lnTo>
                  <a:close/>
                </a:path>
                <a:path w="265429" h="169545">
                  <a:moveTo>
                    <a:pt x="64770" y="101295"/>
                  </a:moveTo>
                  <a:lnTo>
                    <a:pt x="63817" y="97447"/>
                  </a:lnTo>
                  <a:lnTo>
                    <a:pt x="63080" y="96520"/>
                  </a:lnTo>
                  <a:lnTo>
                    <a:pt x="60998" y="95008"/>
                  </a:lnTo>
                  <a:lnTo>
                    <a:pt x="59537" y="94602"/>
                  </a:lnTo>
                  <a:lnTo>
                    <a:pt x="56730" y="95300"/>
                  </a:lnTo>
                  <a:lnTo>
                    <a:pt x="55689" y="96100"/>
                  </a:lnTo>
                  <a:lnTo>
                    <a:pt x="55029" y="97142"/>
                  </a:lnTo>
                  <a:lnTo>
                    <a:pt x="55219" y="98145"/>
                  </a:lnTo>
                  <a:lnTo>
                    <a:pt x="54927" y="99110"/>
                  </a:lnTo>
                  <a:lnTo>
                    <a:pt x="54305" y="99847"/>
                  </a:lnTo>
                  <a:lnTo>
                    <a:pt x="54356" y="101015"/>
                  </a:lnTo>
                  <a:lnTo>
                    <a:pt x="55016" y="103682"/>
                  </a:lnTo>
                  <a:lnTo>
                    <a:pt x="57746" y="105321"/>
                  </a:lnTo>
                  <a:lnTo>
                    <a:pt x="63131" y="104000"/>
                  </a:lnTo>
                  <a:lnTo>
                    <a:pt x="64770" y="101295"/>
                  </a:lnTo>
                  <a:close/>
                </a:path>
                <a:path w="265429" h="169545">
                  <a:moveTo>
                    <a:pt x="64820" y="87998"/>
                  </a:moveTo>
                  <a:lnTo>
                    <a:pt x="64782" y="84289"/>
                  </a:lnTo>
                  <a:lnTo>
                    <a:pt x="63258" y="82816"/>
                  </a:lnTo>
                  <a:lnTo>
                    <a:pt x="61074" y="82842"/>
                  </a:lnTo>
                  <a:lnTo>
                    <a:pt x="58051" y="86207"/>
                  </a:lnTo>
                  <a:lnTo>
                    <a:pt x="58064" y="87388"/>
                  </a:lnTo>
                  <a:lnTo>
                    <a:pt x="58737" y="88379"/>
                  </a:lnTo>
                  <a:lnTo>
                    <a:pt x="60198" y="89293"/>
                  </a:lnTo>
                  <a:lnTo>
                    <a:pt x="60794" y="89522"/>
                  </a:lnTo>
                  <a:lnTo>
                    <a:pt x="63322" y="89496"/>
                  </a:lnTo>
                  <a:lnTo>
                    <a:pt x="64820" y="87998"/>
                  </a:lnTo>
                  <a:close/>
                </a:path>
                <a:path w="265429" h="169545">
                  <a:moveTo>
                    <a:pt x="68173" y="146659"/>
                  </a:moveTo>
                  <a:lnTo>
                    <a:pt x="66840" y="141300"/>
                  </a:lnTo>
                  <a:lnTo>
                    <a:pt x="63487" y="139293"/>
                  </a:lnTo>
                  <a:lnTo>
                    <a:pt x="56845" y="140906"/>
                  </a:lnTo>
                  <a:lnTo>
                    <a:pt x="54813" y="144233"/>
                  </a:lnTo>
                  <a:lnTo>
                    <a:pt x="54914" y="144678"/>
                  </a:lnTo>
                  <a:lnTo>
                    <a:pt x="54102" y="143421"/>
                  </a:lnTo>
                  <a:lnTo>
                    <a:pt x="53098" y="142786"/>
                  </a:lnTo>
                  <a:lnTo>
                    <a:pt x="50660" y="142811"/>
                  </a:lnTo>
                  <a:lnTo>
                    <a:pt x="49644" y="143497"/>
                  </a:lnTo>
                  <a:lnTo>
                    <a:pt x="49060" y="144487"/>
                  </a:lnTo>
                  <a:lnTo>
                    <a:pt x="55016" y="147459"/>
                  </a:lnTo>
                  <a:lnTo>
                    <a:pt x="55308" y="146583"/>
                  </a:lnTo>
                  <a:lnTo>
                    <a:pt x="55295" y="146138"/>
                  </a:lnTo>
                  <a:lnTo>
                    <a:pt x="55740" y="147828"/>
                  </a:lnTo>
                  <a:lnTo>
                    <a:pt x="58547" y="149161"/>
                  </a:lnTo>
                  <a:lnTo>
                    <a:pt x="64287" y="151612"/>
                  </a:lnTo>
                  <a:lnTo>
                    <a:pt x="65036" y="151269"/>
                  </a:lnTo>
                  <a:lnTo>
                    <a:pt x="65684" y="150787"/>
                  </a:lnTo>
                  <a:lnTo>
                    <a:pt x="67564" y="148742"/>
                  </a:lnTo>
                  <a:lnTo>
                    <a:pt x="68173" y="146659"/>
                  </a:lnTo>
                  <a:close/>
                </a:path>
                <a:path w="265429" h="169545">
                  <a:moveTo>
                    <a:pt x="72758" y="44094"/>
                  </a:moveTo>
                  <a:lnTo>
                    <a:pt x="72720" y="40525"/>
                  </a:lnTo>
                  <a:lnTo>
                    <a:pt x="71196" y="39039"/>
                  </a:lnTo>
                  <a:lnTo>
                    <a:pt x="67475" y="39077"/>
                  </a:lnTo>
                  <a:lnTo>
                    <a:pt x="65976" y="40589"/>
                  </a:lnTo>
                  <a:lnTo>
                    <a:pt x="66001" y="42760"/>
                  </a:lnTo>
                  <a:lnTo>
                    <a:pt x="66611" y="44742"/>
                  </a:lnTo>
                  <a:lnTo>
                    <a:pt x="67868" y="45770"/>
                  </a:lnTo>
                  <a:lnTo>
                    <a:pt x="69405" y="45745"/>
                  </a:lnTo>
                  <a:lnTo>
                    <a:pt x="71450" y="45466"/>
                  </a:lnTo>
                  <a:lnTo>
                    <a:pt x="72758" y="44094"/>
                  </a:lnTo>
                  <a:close/>
                </a:path>
                <a:path w="265429" h="169545">
                  <a:moveTo>
                    <a:pt x="73444" y="76238"/>
                  </a:moveTo>
                  <a:lnTo>
                    <a:pt x="72567" y="72694"/>
                  </a:lnTo>
                  <a:lnTo>
                    <a:pt x="72072" y="71983"/>
                  </a:lnTo>
                  <a:lnTo>
                    <a:pt x="70294" y="70129"/>
                  </a:lnTo>
                  <a:lnTo>
                    <a:pt x="68516" y="69481"/>
                  </a:lnTo>
                  <a:lnTo>
                    <a:pt x="64008" y="70573"/>
                  </a:lnTo>
                  <a:lnTo>
                    <a:pt x="62369" y="73279"/>
                  </a:lnTo>
                  <a:lnTo>
                    <a:pt x="63144" y="76174"/>
                  </a:lnTo>
                  <a:lnTo>
                    <a:pt x="63906" y="78701"/>
                  </a:lnTo>
                  <a:lnTo>
                    <a:pt x="66497" y="80225"/>
                  </a:lnTo>
                  <a:lnTo>
                    <a:pt x="71805" y="78943"/>
                  </a:lnTo>
                  <a:lnTo>
                    <a:pt x="73444" y="76238"/>
                  </a:lnTo>
                  <a:close/>
                </a:path>
                <a:path w="265429" h="169545">
                  <a:moveTo>
                    <a:pt x="75082" y="109461"/>
                  </a:moveTo>
                  <a:lnTo>
                    <a:pt x="75044" y="105930"/>
                  </a:lnTo>
                  <a:lnTo>
                    <a:pt x="74345" y="104648"/>
                  </a:lnTo>
                  <a:lnTo>
                    <a:pt x="72415" y="102971"/>
                  </a:lnTo>
                  <a:lnTo>
                    <a:pt x="71259" y="102476"/>
                  </a:lnTo>
                  <a:lnTo>
                    <a:pt x="68884" y="102501"/>
                  </a:lnTo>
                  <a:lnTo>
                    <a:pt x="67919" y="102933"/>
                  </a:lnTo>
                  <a:lnTo>
                    <a:pt x="65849" y="104470"/>
                  </a:lnTo>
                  <a:lnTo>
                    <a:pt x="65011" y="105867"/>
                  </a:lnTo>
                  <a:lnTo>
                    <a:pt x="65049" y="110083"/>
                  </a:lnTo>
                  <a:lnTo>
                    <a:pt x="67068" y="112115"/>
                  </a:lnTo>
                  <a:lnTo>
                    <a:pt x="69761" y="112369"/>
                  </a:lnTo>
                  <a:lnTo>
                    <a:pt x="69913" y="112458"/>
                  </a:lnTo>
                  <a:lnTo>
                    <a:pt x="70802" y="112445"/>
                  </a:lnTo>
                  <a:lnTo>
                    <a:pt x="71475" y="112280"/>
                  </a:lnTo>
                  <a:lnTo>
                    <a:pt x="73850" y="111226"/>
                  </a:lnTo>
                  <a:lnTo>
                    <a:pt x="75082" y="109461"/>
                  </a:lnTo>
                  <a:close/>
                </a:path>
                <a:path w="265429" h="169545">
                  <a:moveTo>
                    <a:pt x="76771" y="120154"/>
                  </a:moveTo>
                  <a:lnTo>
                    <a:pt x="76022" y="117157"/>
                  </a:lnTo>
                  <a:lnTo>
                    <a:pt x="74523" y="115633"/>
                  </a:lnTo>
                  <a:lnTo>
                    <a:pt x="71602" y="114592"/>
                  </a:lnTo>
                  <a:lnTo>
                    <a:pt x="70396" y="114503"/>
                  </a:lnTo>
                  <a:lnTo>
                    <a:pt x="66255" y="115506"/>
                  </a:lnTo>
                  <a:lnTo>
                    <a:pt x="64376" y="118224"/>
                  </a:lnTo>
                  <a:lnTo>
                    <a:pt x="64681" y="121754"/>
                  </a:lnTo>
                  <a:lnTo>
                    <a:pt x="65227" y="123977"/>
                  </a:lnTo>
                  <a:lnTo>
                    <a:pt x="66586" y="125437"/>
                  </a:lnTo>
                  <a:lnTo>
                    <a:pt x="69456" y="126644"/>
                  </a:lnTo>
                  <a:lnTo>
                    <a:pt x="70777" y="126796"/>
                  </a:lnTo>
                  <a:lnTo>
                    <a:pt x="74371" y="125907"/>
                  </a:lnTo>
                  <a:lnTo>
                    <a:pt x="76009" y="124129"/>
                  </a:lnTo>
                  <a:lnTo>
                    <a:pt x="76733" y="121107"/>
                  </a:lnTo>
                  <a:lnTo>
                    <a:pt x="76771" y="120154"/>
                  </a:lnTo>
                  <a:close/>
                </a:path>
                <a:path w="265429" h="169545">
                  <a:moveTo>
                    <a:pt x="78740" y="157187"/>
                  </a:moveTo>
                  <a:lnTo>
                    <a:pt x="78244" y="154952"/>
                  </a:lnTo>
                  <a:lnTo>
                    <a:pt x="76301" y="153238"/>
                  </a:lnTo>
                  <a:lnTo>
                    <a:pt x="73888" y="153263"/>
                  </a:lnTo>
                  <a:lnTo>
                    <a:pt x="72707" y="153301"/>
                  </a:lnTo>
                  <a:lnTo>
                    <a:pt x="71729" y="153746"/>
                  </a:lnTo>
                  <a:lnTo>
                    <a:pt x="70904" y="154393"/>
                  </a:lnTo>
                  <a:lnTo>
                    <a:pt x="73482" y="155384"/>
                  </a:lnTo>
                  <a:lnTo>
                    <a:pt x="78740" y="157187"/>
                  </a:lnTo>
                  <a:close/>
                </a:path>
                <a:path w="265429" h="169545">
                  <a:moveTo>
                    <a:pt x="79971" y="48348"/>
                  </a:moveTo>
                  <a:lnTo>
                    <a:pt x="79679" y="46393"/>
                  </a:lnTo>
                  <a:lnTo>
                    <a:pt x="79235" y="44589"/>
                  </a:lnTo>
                  <a:lnTo>
                    <a:pt x="77393" y="43497"/>
                  </a:lnTo>
                  <a:lnTo>
                    <a:pt x="73787" y="44386"/>
                  </a:lnTo>
                  <a:lnTo>
                    <a:pt x="72669" y="46189"/>
                  </a:lnTo>
                  <a:lnTo>
                    <a:pt x="73520" y="49593"/>
                  </a:lnTo>
                  <a:lnTo>
                    <a:pt x="75031" y="50571"/>
                  </a:lnTo>
                  <a:lnTo>
                    <a:pt x="77203" y="50431"/>
                  </a:lnTo>
                  <a:lnTo>
                    <a:pt x="78930" y="50012"/>
                  </a:lnTo>
                  <a:lnTo>
                    <a:pt x="79971" y="48348"/>
                  </a:lnTo>
                  <a:close/>
                </a:path>
                <a:path w="265429" h="169545">
                  <a:moveTo>
                    <a:pt x="93205" y="86156"/>
                  </a:moveTo>
                  <a:lnTo>
                    <a:pt x="93167" y="83096"/>
                  </a:lnTo>
                  <a:lnTo>
                    <a:pt x="90906" y="80886"/>
                  </a:lnTo>
                  <a:lnTo>
                    <a:pt x="87757" y="80924"/>
                  </a:lnTo>
                  <a:lnTo>
                    <a:pt x="87096" y="81127"/>
                  </a:lnTo>
                  <a:lnTo>
                    <a:pt x="85369" y="81534"/>
                  </a:lnTo>
                  <a:lnTo>
                    <a:pt x="85369" y="90297"/>
                  </a:lnTo>
                  <a:lnTo>
                    <a:pt x="85242" y="90258"/>
                  </a:lnTo>
                  <a:lnTo>
                    <a:pt x="83820" y="88874"/>
                  </a:lnTo>
                  <a:lnTo>
                    <a:pt x="85242" y="90258"/>
                  </a:lnTo>
                  <a:lnTo>
                    <a:pt x="85369" y="90297"/>
                  </a:lnTo>
                  <a:lnTo>
                    <a:pt x="85369" y="81534"/>
                  </a:lnTo>
                  <a:lnTo>
                    <a:pt x="84836" y="81648"/>
                  </a:lnTo>
                  <a:lnTo>
                    <a:pt x="83134" y="83566"/>
                  </a:lnTo>
                  <a:lnTo>
                    <a:pt x="83159" y="86334"/>
                  </a:lnTo>
                  <a:lnTo>
                    <a:pt x="83324" y="87007"/>
                  </a:lnTo>
                  <a:lnTo>
                    <a:pt x="82740" y="86804"/>
                  </a:lnTo>
                  <a:lnTo>
                    <a:pt x="82042" y="86690"/>
                  </a:lnTo>
                  <a:lnTo>
                    <a:pt x="80454" y="86753"/>
                  </a:lnTo>
                  <a:lnTo>
                    <a:pt x="78105" y="87325"/>
                  </a:lnTo>
                  <a:lnTo>
                    <a:pt x="76657" y="88646"/>
                  </a:lnTo>
                  <a:lnTo>
                    <a:pt x="75399" y="91465"/>
                  </a:lnTo>
                  <a:lnTo>
                    <a:pt x="75234" y="92811"/>
                  </a:lnTo>
                  <a:lnTo>
                    <a:pt x="75857" y="95338"/>
                  </a:lnTo>
                  <a:lnTo>
                    <a:pt x="76504" y="96354"/>
                  </a:lnTo>
                  <a:lnTo>
                    <a:pt x="78790" y="98450"/>
                  </a:lnTo>
                  <a:lnTo>
                    <a:pt x="80848" y="99047"/>
                  </a:lnTo>
                  <a:lnTo>
                    <a:pt x="85382" y="97942"/>
                  </a:lnTo>
                  <a:lnTo>
                    <a:pt x="87122" y="95885"/>
                  </a:lnTo>
                  <a:lnTo>
                    <a:pt x="87541" y="92786"/>
                  </a:lnTo>
                  <a:lnTo>
                    <a:pt x="87528" y="92024"/>
                  </a:lnTo>
                  <a:lnTo>
                    <a:pt x="87134" y="90728"/>
                  </a:lnTo>
                  <a:lnTo>
                    <a:pt x="87833" y="90893"/>
                  </a:lnTo>
                  <a:lnTo>
                    <a:pt x="90690" y="90855"/>
                  </a:lnTo>
                  <a:lnTo>
                    <a:pt x="92608" y="89052"/>
                  </a:lnTo>
                  <a:lnTo>
                    <a:pt x="93078" y="86436"/>
                  </a:lnTo>
                  <a:lnTo>
                    <a:pt x="93205" y="86156"/>
                  </a:lnTo>
                  <a:close/>
                </a:path>
                <a:path w="265429" h="169545">
                  <a:moveTo>
                    <a:pt x="97066" y="154317"/>
                  </a:moveTo>
                  <a:lnTo>
                    <a:pt x="95897" y="149656"/>
                  </a:lnTo>
                  <a:lnTo>
                    <a:pt x="92341" y="147510"/>
                  </a:lnTo>
                  <a:lnTo>
                    <a:pt x="85293" y="149237"/>
                  </a:lnTo>
                  <a:lnTo>
                    <a:pt x="83134" y="152768"/>
                  </a:lnTo>
                  <a:lnTo>
                    <a:pt x="84328" y="157581"/>
                  </a:lnTo>
                  <a:lnTo>
                    <a:pt x="85039" y="158699"/>
                  </a:lnTo>
                  <a:lnTo>
                    <a:pt x="85979" y="159550"/>
                  </a:lnTo>
                  <a:lnTo>
                    <a:pt x="91427" y="161112"/>
                  </a:lnTo>
                  <a:lnTo>
                    <a:pt x="94310" y="160464"/>
                  </a:lnTo>
                  <a:lnTo>
                    <a:pt x="96024" y="158699"/>
                  </a:lnTo>
                  <a:lnTo>
                    <a:pt x="96989" y="155473"/>
                  </a:lnTo>
                  <a:lnTo>
                    <a:pt x="97066" y="154317"/>
                  </a:lnTo>
                  <a:close/>
                </a:path>
                <a:path w="265429" h="169545">
                  <a:moveTo>
                    <a:pt x="100558" y="111239"/>
                  </a:moveTo>
                  <a:lnTo>
                    <a:pt x="100495" y="105384"/>
                  </a:lnTo>
                  <a:lnTo>
                    <a:pt x="97764" y="102717"/>
                  </a:lnTo>
                  <a:lnTo>
                    <a:pt x="93611" y="102755"/>
                  </a:lnTo>
                  <a:lnTo>
                    <a:pt x="92862" y="102920"/>
                  </a:lnTo>
                  <a:lnTo>
                    <a:pt x="89954" y="104114"/>
                  </a:lnTo>
                  <a:lnTo>
                    <a:pt x="88392" y="106286"/>
                  </a:lnTo>
                  <a:lnTo>
                    <a:pt x="88430" y="110515"/>
                  </a:lnTo>
                  <a:lnTo>
                    <a:pt x="89166" y="112039"/>
                  </a:lnTo>
                  <a:lnTo>
                    <a:pt x="91427" y="114147"/>
                  </a:lnTo>
                  <a:lnTo>
                    <a:pt x="92913" y="114782"/>
                  </a:lnTo>
                  <a:lnTo>
                    <a:pt x="95313" y="114757"/>
                  </a:lnTo>
                  <a:lnTo>
                    <a:pt x="96062" y="114592"/>
                  </a:lnTo>
                  <a:lnTo>
                    <a:pt x="98983" y="113423"/>
                  </a:lnTo>
                  <a:lnTo>
                    <a:pt x="100558" y="111239"/>
                  </a:lnTo>
                  <a:close/>
                </a:path>
                <a:path w="265429" h="169545">
                  <a:moveTo>
                    <a:pt x="105422" y="148932"/>
                  </a:moveTo>
                  <a:lnTo>
                    <a:pt x="105257" y="148564"/>
                  </a:lnTo>
                  <a:lnTo>
                    <a:pt x="104914" y="147320"/>
                  </a:lnTo>
                  <a:lnTo>
                    <a:pt x="104673" y="146431"/>
                  </a:lnTo>
                  <a:lnTo>
                    <a:pt x="104228" y="146964"/>
                  </a:lnTo>
                  <a:lnTo>
                    <a:pt x="101130" y="147281"/>
                  </a:lnTo>
                  <a:lnTo>
                    <a:pt x="100012" y="146685"/>
                  </a:lnTo>
                  <a:lnTo>
                    <a:pt x="99326" y="145732"/>
                  </a:lnTo>
                  <a:lnTo>
                    <a:pt x="99441" y="148132"/>
                  </a:lnTo>
                  <a:lnTo>
                    <a:pt x="99809" y="149034"/>
                  </a:lnTo>
                  <a:lnTo>
                    <a:pt x="100368" y="148132"/>
                  </a:lnTo>
                  <a:lnTo>
                    <a:pt x="101282" y="147472"/>
                  </a:lnTo>
                  <a:lnTo>
                    <a:pt x="103682" y="147320"/>
                  </a:lnTo>
                  <a:lnTo>
                    <a:pt x="104775" y="147955"/>
                  </a:lnTo>
                  <a:lnTo>
                    <a:pt x="105422" y="148932"/>
                  </a:lnTo>
                  <a:close/>
                </a:path>
                <a:path w="265429" h="169545">
                  <a:moveTo>
                    <a:pt x="105587" y="145326"/>
                  </a:moveTo>
                  <a:lnTo>
                    <a:pt x="105371" y="143294"/>
                  </a:lnTo>
                  <a:lnTo>
                    <a:pt x="104330" y="145161"/>
                  </a:lnTo>
                  <a:lnTo>
                    <a:pt x="104673" y="146431"/>
                  </a:lnTo>
                  <a:lnTo>
                    <a:pt x="105587" y="145326"/>
                  </a:lnTo>
                  <a:close/>
                </a:path>
                <a:path w="265429" h="169545">
                  <a:moveTo>
                    <a:pt x="107403" y="61556"/>
                  </a:moveTo>
                  <a:lnTo>
                    <a:pt x="106311" y="59994"/>
                  </a:lnTo>
                  <a:lnTo>
                    <a:pt x="104038" y="58762"/>
                  </a:lnTo>
                  <a:lnTo>
                    <a:pt x="103238" y="58483"/>
                  </a:lnTo>
                  <a:lnTo>
                    <a:pt x="99580" y="58521"/>
                  </a:lnTo>
                  <a:lnTo>
                    <a:pt x="97345" y="60782"/>
                  </a:lnTo>
                  <a:lnTo>
                    <a:pt x="97383" y="64249"/>
                  </a:lnTo>
                  <a:lnTo>
                    <a:pt x="97561" y="64909"/>
                  </a:lnTo>
                  <a:lnTo>
                    <a:pt x="98628" y="67271"/>
                  </a:lnTo>
                  <a:lnTo>
                    <a:pt x="100406" y="68478"/>
                  </a:lnTo>
                  <a:lnTo>
                    <a:pt x="104686" y="68440"/>
                  </a:lnTo>
                  <a:lnTo>
                    <a:pt x="106489" y="66954"/>
                  </a:lnTo>
                  <a:lnTo>
                    <a:pt x="107403" y="64008"/>
                  </a:lnTo>
                  <a:lnTo>
                    <a:pt x="107403" y="61556"/>
                  </a:lnTo>
                  <a:close/>
                </a:path>
                <a:path w="265429" h="169545">
                  <a:moveTo>
                    <a:pt x="108623" y="152323"/>
                  </a:moveTo>
                  <a:lnTo>
                    <a:pt x="107442" y="151777"/>
                  </a:lnTo>
                  <a:lnTo>
                    <a:pt x="106451" y="150901"/>
                  </a:lnTo>
                  <a:lnTo>
                    <a:pt x="105803" y="149758"/>
                  </a:lnTo>
                  <a:lnTo>
                    <a:pt x="105994" y="150241"/>
                  </a:lnTo>
                  <a:lnTo>
                    <a:pt x="106070" y="151409"/>
                  </a:lnTo>
                  <a:lnTo>
                    <a:pt x="105752" y="152247"/>
                  </a:lnTo>
                  <a:lnTo>
                    <a:pt x="105219" y="152882"/>
                  </a:lnTo>
                  <a:lnTo>
                    <a:pt x="105905" y="152946"/>
                  </a:lnTo>
                  <a:lnTo>
                    <a:pt x="106870" y="152933"/>
                  </a:lnTo>
                  <a:lnTo>
                    <a:pt x="107784" y="152704"/>
                  </a:lnTo>
                  <a:lnTo>
                    <a:pt x="108623" y="152323"/>
                  </a:lnTo>
                  <a:close/>
                </a:path>
                <a:path w="265429" h="169545">
                  <a:moveTo>
                    <a:pt x="109334" y="140906"/>
                  </a:moveTo>
                  <a:lnTo>
                    <a:pt x="108292" y="140258"/>
                  </a:lnTo>
                  <a:lnTo>
                    <a:pt x="107073" y="139877"/>
                  </a:lnTo>
                  <a:lnTo>
                    <a:pt x="104724" y="139903"/>
                  </a:lnTo>
                  <a:lnTo>
                    <a:pt x="103759" y="140169"/>
                  </a:lnTo>
                  <a:lnTo>
                    <a:pt x="102895" y="140614"/>
                  </a:lnTo>
                  <a:lnTo>
                    <a:pt x="104216" y="140957"/>
                  </a:lnTo>
                  <a:lnTo>
                    <a:pt x="105244" y="142062"/>
                  </a:lnTo>
                  <a:lnTo>
                    <a:pt x="105371" y="143294"/>
                  </a:lnTo>
                  <a:lnTo>
                    <a:pt x="106172" y="141884"/>
                  </a:lnTo>
                  <a:lnTo>
                    <a:pt x="109334" y="140906"/>
                  </a:lnTo>
                  <a:close/>
                </a:path>
                <a:path w="265429" h="169545">
                  <a:moveTo>
                    <a:pt x="113258" y="121145"/>
                  </a:moveTo>
                  <a:lnTo>
                    <a:pt x="113233" y="119202"/>
                  </a:lnTo>
                  <a:lnTo>
                    <a:pt x="112915" y="119888"/>
                  </a:lnTo>
                  <a:lnTo>
                    <a:pt x="113258" y="121145"/>
                  </a:lnTo>
                  <a:close/>
                </a:path>
                <a:path w="265429" h="169545">
                  <a:moveTo>
                    <a:pt x="114223" y="117106"/>
                  </a:moveTo>
                  <a:lnTo>
                    <a:pt x="113233" y="118745"/>
                  </a:lnTo>
                  <a:lnTo>
                    <a:pt x="113233" y="119202"/>
                  </a:lnTo>
                  <a:lnTo>
                    <a:pt x="114223" y="117106"/>
                  </a:lnTo>
                  <a:close/>
                </a:path>
                <a:path w="265429" h="169545">
                  <a:moveTo>
                    <a:pt x="115531" y="98094"/>
                  </a:moveTo>
                  <a:lnTo>
                    <a:pt x="114604" y="94386"/>
                  </a:lnTo>
                  <a:lnTo>
                    <a:pt x="113271" y="92875"/>
                  </a:lnTo>
                  <a:lnTo>
                    <a:pt x="111582" y="92062"/>
                  </a:lnTo>
                  <a:lnTo>
                    <a:pt x="111036" y="92951"/>
                  </a:lnTo>
                  <a:lnTo>
                    <a:pt x="110121" y="93599"/>
                  </a:lnTo>
                  <a:lnTo>
                    <a:pt x="107670" y="93764"/>
                  </a:lnTo>
                  <a:lnTo>
                    <a:pt x="106502" y="93065"/>
                  </a:lnTo>
                  <a:lnTo>
                    <a:pt x="105879" y="92011"/>
                  </a:lnTo>
                  <a:lnTo>
                    <a:pt x="103124" y="93306"/>
                  </a:lnTo>
                  <a:lnTo>
                    <a:pt x="101574" y="96393"/>
                  </a:lnTo>
                  <a:lnTo>
                    <a:pt x="102412" y="99771"/>
                  </a:lnTo>
                  <a:lnTo>
                    <a:pt x="102654" y="100380"/>
                  </a:lnTo>
                  <a:lnTo>
                    <a:pt x="102743" y="98259"/>
                  </a:lnTo>
                  <a:lnTo>
                    <a:pt x="104127" y="96354"/>
                  </a:lnTo>
                  <a:lnTo>
                    <a:pt x="108966" y="95046"/>
                  </a:lnTo>
                  <a:lnTo>
                    <a:pt x="111721" y="96608"/>
                  </a:lnTo>
                  <a:lnTo>
                    <a:pt x="112928" y="100977"/>
                  </a:lnTo>
                  <a:lnTo>
                    <a:pt x="112356" y="102666"/>
                  </a:lnTo>
                  <a:lnTo>
                    <a:pt x="111226" y="103886"/>
                  </a:lnTo>
                  <a:lnTo>
                    <a:pt x="112547" y="103352"/>
                  </a:lnTo>
                  <a:lnTo>
                    <a:pt x="113614" y="102438"/>
                  </a:lnTo>
                  <a:lnTo>
                    <a:pt x="115201" y="99847"/>
                  </a:lnTo>
                  <a:lnTo>
                    <a:pt x="115531" y="98094"/>
                  </a:lnTo>
                  <a:close/>
                </a:path>
                <a:path w="265429" h="169545">
                  <a:moveTo>
                    <a:pt x="116776" y="115747"/>
                  </a:moveTo>
                  <a:lnTo>
                    <a:pt x="116624" y="115697"/>
                  </a:lnTo>
                  <a:lnTo>
                    <a:pt x="116357" y="115519"/>
                  </a:lnTo>
                  <a:lnTo>
                    <a:pt x="114490" y="116674"/>
                  </a:lnTo>
                  <a:lnTo>
                    <a:pt x="114287" y="117005"/>
                  </a:lnTo>
                  <a:lnTo>
                    <a:pt x="116776" y="115747"/>
                  </a:lnTo>
                  <a:close/>
                </a:path>
                <a:path w="265429" h="169545">
                  <a:moveTo>
                    <a:pt x="117538" y="127571"/>
                  </a:moveTo>
                  <a:lnTo>
                    <a:pt x="114566" y="125895"/>
                  </a:lnTo>
                  <a:lnTo>
                    <a:pt x="113258" y="121145"/>
                  </a:lnTo>
                  <a:lnTo>
                    <a:pt x="113296" y="124701"/>
                  </a:lnTo>
                  <a:lnTo>
                    <a:pt x="116268" y="127584"/>
                  </a:lnTo>
                  <a:lnTo>
                    <a:pt x="117538" y="127571"/>
                  </a:lnTo>
                  <a:close/>
                </a:path>
                <a:path w="265429" h="169545">
                  <a:moveTo>
                    <a:pt x="118681" y="127571"/>
                  </a:moveTo>
                  <a:lnTo>
                    <a:pt x="117538" y="127571"/>
                  </a:lnTo>
                  <a:lnTo>
                    <a:pt x="117894" y="127774"/>
                  </a:lnTo>
                  <a:lnTo>
                    <a:pt x="118681" y="127571"/>
                  </a:lnTo>
                  <a:close/>
                </a:path>
                <a:path w="265429" h="169545">
                  <a:moveTo>
                    <a:pt x="120408" y="37655"/>
                  </a:moveTo>
                  <a:lnTo>
                    <a:pt x="120078" y="36868"/>
                  </a:lnTo>
                  <a:lnTo>
                    <a:pt x="118757" y="35560"/>
                  </a:lnTo>
                  <a:lnTo>
                    <a:pt x="117970" y="35229"/>
                  </a:lnTo>
                  <a:lnTo>
                    <a:pt x="116103" y="35229"/>
                  </a:lnTo>
                  <a:lnTo>
                    <a:pt x="115303" y="35560"/>
                  </a:lnTo>
                  <a:lnTo>
                    <a:pt x="113995" y="36868"/>
                  </a:lnTo>
                  <a:lnTo>
                    <a:pt x="113665" y="37655"/>
                  </a:lnTo>
                  <a:lnTo>
                    <a:pt x="113665" y="39497"/>
                  </a:lnTo>
                  <a:lnTo>
                    <a:pt x="113995" y="40284"/>
                  </a:lnTo>
                  <a:lnTo>
                    <a:pt x="115303" y="41592"/>
                  </a:lnTo>
                  <a:lnTo>
                    <a:pt x="116103" y="41922"/>
                  </a:lnTo>
                  <a:lnTo>
                    <a:pt x="117970" y="41922"/>
                  </a:lnTo>
                  <a:lnTo>
                    <a:pt x="118757" y="41592"/>
                  </a:lnTo>
                  <a:lnTo>
                    <a:pt x="120078" y="40284"/>
                  </a:lnTo>
                  <a:lnTo>
                    <a:pt x="120408" y="39497"/>
                  </a:lnTo>
                  <a:lnTo>
                    <a:pt x="120408" y="37655"/>
                  </a:lnTo>
                  <a:close/>
                </a:path>
                <a:path w="265429" h="169545">
                  <a:moveTo>
                    <a:pt x="124536" y="166446"/>
                  </a:moveTo>
                  <a:lnTo>
                    <a:pt x="122275" y="166077"/>
                  </a:lnTo>
                  <a:lnTo>
                    <a:pt x="120446" y="164312"/>
                  </a:lnTo>
                  <a:lnTo>
                    <a:pt x="120154" y="159956"/>
                  </a:lnTo>
                  <a:lnTo>
                    <a:pt x="121234" y="158203"/>
                  </a:lnTo>
                  <a:lnTo>
                    <a:pt x="122872" y="157302"/>
                  </a:lnTo>
                  <a:lnTo>
                    <a:pt x="122237" y="156857"/>
                  </a:lnTo>
                  <a:lnTo>
                    <a:pt x="121539" y="156552"/>
                  </a:lnTo>
                  <a:lnTo>
                    <a:pt x="119773" y="156121"/>
                  </a:lnTo>
                  <a:lnTo>
                    <a:pt x="118706" y="156083"/>
                  </a:lnTo>
                  <a:lnTo>
                    <a:pt x="114109" y="157200"/>
                  </a:lnTo>
                  <a:lnTo>
                    <a:pt x="111950" y="160731"/>
                  </a:lnTo>
                  <a:lnTo>
                    <a:pt x="112991" y="164909"/>
                  </a:lnTo>
                  <a:lnTo>
                    <a:pt x="113626" y="166077"/>
                  </a:lnTo>
                  <a:lnTo>
                    <a:pt x="120154" y="167195"/>
                  </a:lnTo>
                  <a:lnTo>
                    <a:pt x="123456" y="167601"/>
                  </a:lnTo>
                  <a:lnTo>
                    <a:pt x="124218" y="166865"/>
                  </a:lnTo>
                  <a:lnTo>
                    <a:pt x="124536" y="166446"/>
                  </a:lnTo>
                  <a:close/>
                </a:path>
                <a:path w="265429" h="169545">
                  <a:moveTo>
                    <a:pt x="126022" y="76835"/>
                  </a:moveTo>
                  <a:lnTo>
                    <a:pt x="125768" y="74625"/>
                  </a:lnTo>
                  <a:lnTo>
                    <a:pt x="124968" y="71399"/>
                  </a:lnTo>
                  <a:lnTo>
                    <a:pt x="121691" y="69430"/>
                  </a:lnTo>
                  <a:lnTo>
                    <a:pt x="118008" y="70332"/>
                  </a:lnTo>
                  <a:lnTo>
                    <a:pt x="117221" y="70675"/>
                  </a:lnTo>
                  <a:lnTo>
                    <a:pt x="118745" y="71183"/>
                  </a:lnTo>
                  <a:lnTo>
                    <a:pt x="120027" y="72339"/>
                  </a:lnTo>
                  <a:lnTo>
                    <a:pt x="121221" y="76657"/>
                  </a:lnTo>
                  <a:lnTo>
                    <a:pt x="119646" y="79400"/>
                  </a:lnTo>
                  <a:lnTo>
                    <a:pt x="116662" y="80200"/>
                  </a:lnTo>
                  <a:lnTo>
                    <a:pt x="116065" y="80175"/>
                  </a:lnTo>
                  <a:lnTo>
                    <a:pt x="114236" y="80327"/>
                  </a:lnTo>
                  <a:lnTo>
                    <a:pt x="112509" y="79514"/>
                  </a:lnTo>
                  <a:lnTo>
                    <a:pt x="111518" y="78016"/>
                  </a:lnTo>
                  <a:lnTo>
                    <a:pt x="110248" y="78016"/>
                  </a:lnTo>
                  <a:lnTo>
                    <a:pt x="109207" y="78359"/>
                  </a:lnTo>
                  <a:lnTo>
                    <a:pt x="107619" y="79387"/>
                  </a:lnTo>
                  <a:lnTo>
                    <a:pt x="107442" y="80467"/>
                  </a:lnTo>
                  <a:lnTo>
                    <a:pt x="106781" y="81368"/>
                  </a:lnTo>
                  <a:lnTo>
                    <a:pt x="105816" y="81838"/>
                  </a:lnTo>
                  <a:lnTo>
                    <a:pt x="105537" y="82537"/>
                  </a:lnTo>
                  <a:lnTo>
                    <a:pt x="105384" y="83286"/>
                  </a:lnTo>
                  <a:lnTo>
                    <a:pt x="105397" y="84632"/>
                  </a:lnTo>
                  <a:lnTo>
                    <a:pt x="105867" y="86436"/>
                  </a:lnTo>
                  <a:lnTo>
                    <a:pt x="106235" y="87147"/>
                  </a:lnTo>
                  <a:lnTo>
                    <a:pt x="106718" y="87757"/>
                  </a:lnTo>
                  <a:lnTo>
                    <a:pt x="107238" y="87350"/>
                  </a:lnTo>
                  <a:lnTo>
                    <a:pt x="107835" y="87045"/>
                  </a:lnTo>
                  <a:lnTo>
                    <a:pt x="110350" y="86880"/>
                  </a:lnTo>
                  <a:lnTo>
                    <a:pt x="111899" y="88201"/>
                  </a:lnTo>
                  <a:lnTo>
                    <a:pt x="112090" y="89966"/>
                  </a:lnTo>
                  <a:lnTo>
                    <a:pt x="113792" y="89789"/>
                  </a:lnTo>
                  <a:lnTo>
                    <a:pt x="115265" y="88925"/>
                  </a:lnTo>
                  <a:lnTo>
                    <a:pt x="116789" y="86868"/>
                  </a:lnTo>
                  <a:lnTo>
                    <a:pt x="117322" y="85674"/>
                  </a:lnTo>
                  <a:lnTo>
                    <a:pt x="117513" y="84848"/>
                  </a:lnTo>
                  <a:lnTo>
                    <a:pt x="117500" y="82969"/>
                  </a:lnTo>
                  <a:lnTo>
                    <a:pt x="117221" y="82042"/>
                  </a:lnTo>
                  <a:lnTo>
                    <a:pt x="116408" y="80645"/>
                  </a:lnTo>
                  <a:lnTo>
                    <a:pt x="116573" y="80848"/>
                  </a:lnTo>
                  <a:lnTo>
                    <a:pt x="116776" y="81229"/>
                  </a:lnTo>
                  <a:lnTo>
                    <a:pt x="118097" y="82016"/>
                  </a:lnTo>
                  <a:lnTo>
                    <a:pt x="119722" y="82296"/>
                  </a:lnTo>
                  <a:lnTo>
                    <a:pt x="122770" y="81559"/>
                  </a:lnTo>
                  <a:lnTo>
                    <a:pt x="123952" y="80695"/>
                  </a:lnTo>
                  <a:lnTo>
                    <a:pt x="125006" y="79260"/>
                  </a:lnTo>
                  <a:lnTo>
                    <a:pt x="125704" y="78155"/>
                  </a:lnTo>
                  <a:lnTo>
                    <a:pt x="126022" y="76835"/>
                  </a:lnTo>
                  <a:close/>
                </a:path>
                <a:path w="265429" h="169545">
                  <a:moveTo>
                    <a:pt x="126428" y="124561"/>
                  </a:moveTo>
                  <a:lnTo>
                    <a:pt x="126365" y="118059"/>
                  </a:lnTo>
                  <a:lnTo>
                    <a:pt x="124421" y="115658"/>
                  </a:lnTo>
                  <a:lnTo>
                    <a:pt x="121767" y="114833"/>
                  </a:lnTo>
                  <a:lnTo>
                    <a:pt x="121361" y="115189"/>
                  </a:lnTo>
                  <a:lnTo>
                    <a:pt x="121132" y="115328"/>
                  </a:lnTo>
                  <a:lnTo>
                    <a:pt x="123126" y="115874"/>
                  </a:lnTo>
                  <a:lnTo>
                    <a:pt x="124790" y="117398"/>
                  </a:lnTo>
                  <a:lnTo>
                    <a:pt x="126250" y="122732"/>
                  </a:lnTo>
                  <a:lnTo>
                    <a:pt x="124358" y="126034"/>
                  </a:lnTo>
                  <a:lnTo>
                    <a:pt x="118681" y="127571"/>
                  </a:lnTo>
                  <a:lnTo>
                    <a:pt x="123520" y="127520"/>
                  </a:lnTo>
                  <a:lnTo>
                    <a:pt x="126428" y="124561"/>
                  </a:lnTo>
                  <a:close/>
                </a:path>
                <a:path w="265429" h="169545">
                  <a:moveTo>
                    <a:pt x="127088" y="156984"/>
                  </a:moveTo>
                  <a:lnTo>
                    <a:pt x="126796" y="156819"/>
                  </a:lnTo>
                  <a:lnTo>
                    <a:pt x="127088" y="156984"/>
                  </a:lnTo>
                  <a:close/>
                </a:path>
                <a:path w="265429" h="169545">
                  <a:moveTo>
                    <a:pt x="128295" y="157353"/>
                  </a:moveTo>
                  <a:lnTo>
                    <a:pt x="127088" y="156984"/>
                  </a:lnTo>
                  <a:lnTo>
                    <a:pt x="127342" y="157137"/>
                  </a:lnTo>
                  <a:lnTo>
                    <a:pt x="128066" y="157378"/>
                  </a:lnTo>
                  <a:lnTo>
                    <a:pt x="128295" y="157353"/>
                  </a:lnTo>
                  <a:close/>
                </a:path>
                <a:path w="265429" h="169545">
                  <a:moveTo>
                    <a:pt x="128866" y="13944"/>
                  </a:moveTo>
                  <a:lnTo>
                    <a:pt x="128536" y="13157"/>
                  </a:lnTo>
                  <a:lnTo>
                    <a:pt x="127228" y="11849"/>
                  </a:lnTo>
                  <a:lnTo>
                    <a:pt x="126428" y="11518"/>
                  </a:lnTo>
                  <a:lnTo>
                    <a:pt x="124574" y="11518"/>
                  </a:lnTo>
                  <a:lnTo>
                    <a:pt x="123774" y="11849"/>
                  </a:lnTo>
                  <a:lnTo>
                    <a:pt x="122453" y="13157"/>
                  </a:lnTo>
                  <a:lnTo>
                    <a:pt x="122123" y="13944"/>
                  </a:lnTo>
                  <a:lnTo>
                    <a:pt x="122123" y="15786"/>
                  </a:lnTo>
                  <a:lnTo>
                    <a:pt x="122453" y="16573"/>
                  </a:lnTo>
                  <a:lnTo>
                    <a:pt x="123774" y="17881"/>
                  </a:lnTo>
                  <a:lnTo>
                    <a:pt x="124574" y="18211"/>
                  </a:lnTo>
                  <a:lnTo>
                    <a:pt x="126428" y="18211"/>
                  </a:lnTo>
                  <a:lnTo>
                    <a:pt x="127228" y="17881"/>
                  </a:lnTo>
                  <a:lnTo>
                    <a:pt x="128536" y="16573"/>
                  </a:lnTo>
                  <a:lnTo>
                    <a:pt x="128866" y="15786"/>
                  </a:lnTo>
                  <a:lnTo>
                    <a:pt x="128866" y="13944"/>
                  </a:lnTo>
                  <a:close/>
                </a:path>
                <a:path w="265429" h="169545">
                  <a:moveTo>
                    <a:pt x="131457" y="2425"/>
                  </a:moveTo>
                  <a:lnTo>
                    <a:pt x="131127" y="1638"/>
                  </a:lnTo>
                  <a:lnTo>
                    <a:pt x="129819" y="330"/>
                  </a:lnTo>
                  <a:lnTo>
                    <a:pt x="129019" y="0"/>
                  </a:lnTo>
                  <a:lnTo>
                    <a:pt x="127165" y="0"/>
                  </a:lnTo>
                  <a:lnTo>
                    <a:pt x="126365" y="330"/>
                  </a:lnTo>
                  <a:lnTo>
                    <a:pt x="125044" y="1638"/>
                  </a:lnTo>
                  <a:lnTo>
                    <a:pt x="124726" y="2425"/>
                  </a:lnTo>
                  <a:lnTo>
                    <a:pt x="124726" y="4267"/>
                  </a:lnTo>
                  <a:lnTo>
                    <a:pt x="125044" y="5054"/>
                  </a:lnTo>
                  <a:lnTo>
                    <a:pt x="126365" y="6362"/>
                  </a:lnTo>
                  <a:lnTo>
                    <a:pt x="127165" y="6692"/>
                  </a:lnTo>
                  <a:lnTo>
                    <a:pt x="129019" y="6692"/>
                  </a:lnTo>
                  <a:lnTo>
                    <a:pt x="129819" y="6362"/>
                  </a:lnTo>
                  <a:lnTo>
                    <a:pt x="131127" y="5054"/>
                  </a:lnTo>
                  <a:lnTo>
                    <a:pt x="131457" y="4267"/>
                  </a:lnTo>
                  <a:lnTo>
                    <a:pt x="131457" y="2425"/>
                  </a:lnTo>
                  <a:close/>
                </a:path>
                <a:path w="265429" h="169545">
                  <a:moveTo>
                    <a:pt x="134315" y="55067"/>
                  </a:moveTo>
                  <a:lnTo>
                    <a:pt x="134289" y="52565"/>
                  </a:lnTo>
                  <a:lnTo>
                    <a:pt x="133921" y="51447"/>
                  </a:lnTo>
                  <a:lnTo>
                    <a:pt x="133565" y="51092"/>
                  </a:lnTo>
                  <a:lnTo>
                    <a:pt x="133299" y="50660"/>
                  </a:lnTo>
                  <a:lnTo>
                    <a:pt x="133121" y="50165"/>
                  </a:lnTo>
                  <a:lnTo>
                    <a:pt x="132194" y="49009"/>
                  </a:lnTo>
                  <a:lnTo>
                    <a:pt x="130822" y="48247"/>
                  </a:lnTo>
                  <a:lnTo>
                    <a:pt x="128079" y="48272"/>
                  </a:lnTo>
                  <a:lnTo>
                    <a:pt x="127076" y="48729"/>
                  </a:lnTo>
                  <a:lnTo>
                    <a:pt x="126238" y="49377"/>
                  </a:lnTo>
                  <a:lnTo>
                    <a:pt x="125691" y="50038"/>
                  </a:lnTo>
                  <a:lnTo>
                    <a:pt x="125336" y="50279"/>
                  </a:lnTo>
                  <a:lnTo>
                    <a:pt x="124688" y="51130"/>
                  </a:lnTo>
                  <a:lnTo>
                    <a:pt x="124244" y="52146"/>
                  </a:lnTo>
                  <a:lnTo>
                    <a:pt x="124269" y="54940"/>
                  </a:lnTo>
                  <a:lnTo>
                    <a:pt x="125145" y="56311"/>
                  </a:lnTo>
                  <a:lnTo>
                    <a:pt x="127228" y="57810"/>
                  </a:lnTo>
                  <a:lnTo>
                    <a:pt x="128206" y="58229"/>
                  </a:lnTo>
                  <a:lnTo>
                    <a:pt x="130213" y="58216"/>
                  </a:lnTo>
                  <a:lnTo>
                    <a:pt x="130987" y="57924"/>
                  </a:lnTo>
                  <a:lnTo>
                    <a:pt x="133248" y="56654"/>
                  </a:lnTo>
                  <a:lnTo>
                    <a:pt x="134315" y="55067"/>
                  </a:lnTo>
                  <a:close/>
                </a:path>
                <a:path w="265429" h="169545">
                  <a:moveTo>
                    <a:pt x="138569" y="160997"/>
                  </a:moveTo>
                  <a:lnTo>
                    <a:pt x="136321" y="160451"/>
                  </a:lnTo>
                  <a:lnTo>
                    <a:pt x="134429" y="158775"/>
                  </a:lnTo>
                  <a:lnTo>
                    <a:pt x="133604" y="155803"/>
                  </a:lnTo>
                  <a:lnTo>
                    <a:pt x="133578" y="154406"/>
                  </a:lnTo>
                  <a:lnTo>
                    <a:pt x="133057" y="154279"/>
                  </a:lnTo>
                  <a:lnTo>
                    <a:pt x="132549" y="154190"/>
                  </a:lnTo>
                  <a:lnTo>
                    <a:pt x="131965" y="154190"/>
                  </a:lnTo>
                  <a:lnTo>
                    <a:pt x="131749" y="154216"/>
                  </a:lnTo>
                  <a:lnTo>
                    <a:pt x="131622" y="155803"/>
                  </a:lnTo>
                  <a:lnTo>
                    <a:pt x="130454" y="157137"/>
                  </a:lnTo>
                  <a:lnTo>
                    <a:pt x="128295" y="157353"/>
                  </a:lnTo>
                  <a:lnTo>
                    <a:pt x="128689" y="157467"/>
                  </a:lnTo>
                  <a:lnTo>
                    <a:pt x="130162" y="159156"/>
                  </a:lnTo>
                  <a:lnTo>
                    <a:pt x="130429" y="163169"/>
                  </a:lnTo>
                  <a:lnTo>
                    <a:pt x="129438" y="164833"/>
                  </a:lnTo>
                  <a:lnTo>
                    <a:pt x="127927" y="165773"/>
                  </a:lnTo>
                  <a:lnTo>
                    <a:pt x="129070" y="166700"/>
                  </a:lnTo>
                  <a:lnTo>
                    <a:pt x="130517" y="167259"/>
                  </a:lnTo>
                  <a:lnTo>
                    <a:pt x="135610" y="167208"/>
                  </a:lnTo>
                  <a:lnTo>
                    <a:pt x="138430" y="164439"/>
                  </a:lnTo>
                  <a:lnTo>
                    <a:pt x="138569" y="160997"/>
                  </a:lnTo>
                  <a:close/>
                </a:path>
                <a:path w="265429" h="169545">
                  <a:moveTo>
                    <a:pt x="143395" y="98196"/>
                  </a:moveTo>
                  <a:lnTo>
                    <a:pt x="143319" y="94881"/>
                  </a:lnTo>
                  <a:lnTo>
                    <a:pt x="143192" y="92722"/>
                  </a:lnTo>
                  <a:lnTo>
                    <a:pt x="142011" y="90855"/>
                  </a:lnTo>
                  <a:lnTo>
                    <a:pt x="140271" y="89763"/>
                  </a:lnTo>
                  <a:lnTo>
                    <a:pt x="139763" y="91821"/>
                  </a:lnTo>
                  <a:lnTo>
                    <a:pt x="138036" y="93421"/>
                  </a:lnTo>
                  <a:lnTo>
                    <a:pt x="135788" y="93560"/>
                  </a:lnTo>
                  <a:lnTo>
                    <a:pt x="135572" y="94373"/>
                  </a:lnTo>
                  <a:lnTo>
                    <a:pt x="134797" y="96621"/>
                  </a:lnTo>
                  <a:lnTo>
                    <a:pt x="133286" y="98158"/>
                  </a:lnTo>
                  <a:lnTo>
                    <a:pt x="131229" y="98717"/>
                  </a:lnTo>
                  <a:lnTo>
                    <a:pt x="131953" y="99872"/>
                  </a:lnTo>
                  <a:lnTo>
                    <a:pt x="133007" y="100787"/>
                  </a:lnTo>
                  <a:lnTo>
                    <a:pt x="134277" y="101307"/>
                  </a:lnTo>
                  <a:lnTo>
                    <a:pt x="130937" y="102285"/>
                  </a:lnTo>
                  <a:lnTo>
                    <a:pt x="128917" y="105702"/>
                  </a:lnTo>
                  <a:lnTo>
                    <a:pt x="130352" y="111467"/>
                  </a:lnTo>
                  <a:lnTo>
                    <a:pt x="132194" y="113182"/>
                  </a:lnTo>
                  <a:lnTo>
                    <a:pt x="135458" y="114084"/>
                  </a:lnTo>
                  <a:lnTo>
                    <a:pt x="136563" y="114147"/>
                  </a:lnTo>
                  <a:lnTo>
                    <a:pt x="137680" y="113868"/>
                  </a:lnTo>
                  <a:lnTo>
                    <a:pt x="137299" y="113144"/>
                  </a:lnTo>
                  <a:lnTo>
                    <a:pt x="137045" y="112331"/>
                  </a:lnTo>
                  <a:lnTo>
                    <a:pt x="136779" y="108292"/>
                  </a:lnTo>
                  <a:lnTo>
                    <a:pt x="139090" y="105549"/>
                  </a:lnTo>
                  <a:lnTo>
                    <a:pt x="142227" y="105130"/>
                  </a:lnTo>
                  <a:lnTo>
                    <a:pt x="141884" y="104292"/>
                  </a:lnTo>
                  <a:lnTo>
                    <a:pt x="141389" y="103543"/>
                  </a:lnTo>
                  <a:lnTo>
                    <a:pt x="140144" y="102311"/>
                  </a:lnTo>
                  <a:lnTo>
                    <a:pt x="139420" y="101828"/>
                  </a:lnTo>
                  <a:lnTo>
                    <a:pt x="138620" y="101511"/>
                  </a:lnTo>
                  <a:lnTo>
                    <a:pt x="137477" y="101790"/>
                  </a:lnTo>
                  <a:lnTo>
                    <a:pt x="141376" y="100711"/>
                  </a:lnTo>
                  <a:lnTo>
                    <a:pt x="143395" y="98196"/>
                  </a:lnTo>
                  <a:close/>
                </a:path>
                <a:path w="265429" h="169545">
                  <a:moveTo>
                    <a:pt x="147053" y="30822"/>
                  </a:moveTo>
                  <a:lnTo>
                    <a:pt x="146685" y="29349"/>
                  </a:lnTo>
                  <a:lnTo>
                    <a:pt x="145402" y="28244"/>
                  </a:lnTo>
                  <a:lnTo>
                    <a:pt x="141947" y="28282"/>
                  </a:lnTo>
                  <a:lnTo>
                    <a:pt x="140449" y="29794"/>
                  </a:lnTo>
                  <a:lnTo>
                    <a:pt x="140500" y="33489"/>
                  </a:lnTo>
                  <a:lnTo>
                    <a:pt x="142011" y="34975"/>
                  </a:lnTo>
                  <a:lnTo>
                    <a:pt x="143878" y="34950"/>
                  </a:lnTo>
                  <a:lnTo>
                    <a:pt x="144348" y="34861"/>
                  </a:lnTo>
                  <a:lnTo>
                    <a:pt x="143929" y="33096"/>
                  </a:lnTo>
                  <a:lnTo>
                    <a:pt x="144957" y="31318"/>
                  </a:lnTo>
                  <a:lnTo>
                    <a:pt x="146837" y="30822"/>
                  </a:lnTo>
                  <a:lnTo>
                    <a:pt x="147053" y="30822"/>
                  </a:lnTo>
                  <a:close/>
                </a:path>
                <a:path w="265429" h="169545">
                  <a:moveTo>
                    <a:pt x="149974" y="81902"/>
                  </a:moveTo>
                  <a:lnTo>
                    <a:pt x="148031" y="80924"/>
                  </a:lnTo>
                  <a:lnTo>
                    <a:pt x="146672" y="78943"/>
                  </a:lnTo>
                  <a:lnTo>
                    <a:pt x="146646" y="76022"/>
                  </a:lnTo>
                  <a:lnTo>
                    <a:pt x="146913" y="74904"/>
                  </a:lnTo>
                  <a:lnTo>
                    <a:pt x="145592" y="74295"/>
                  </a:lnTo>
                  <a:lnTo>
                    <a:pt x="144068" y="74079"/>
                  </a:lnTo>
                  <a:lnTo>
                    <a:pt x="139014" y="75311"/>
                  </a:lnTo>
                  <a:lnTo>
                    <a:pt x="136855" y="78841"/>
                  </a:lnTo>
                  <a:lnTo>
                    <a:pt x="138125" y="83947"/>
                  </a:lnTo>
                  <a:lnTo>
                    <a:pt x="139115" y="85255"/>
                  </a:lnTo>
                  <a:lnTo>
                    <a:pt x="141884" y="87147"/>
                  </a:lnTo>
                  <a:lnTo>
                    <a:pt x="143776" y="87579"/>
                  </a:lnTo>
                  <a:lnTo>
                    <a:pt x="146659" y="86868"/>
                  </a:lnTo>
                  <a:lnTo>
                    <a:pt x="147523" y="86410"/>
                  </a:lnTo>
                  <a:lnTo>
                    <a:pt x="148259" y="85813"/>
                  </a:lnTo>
                  <a:lnTo>
                    <a:pt x="148107" y="85382"/>
                  </a:lnTo>
                  <a:lnTo>
                    <a:pt x="147866" y="83896"/>
                  </a:lnTo>
                  <a:lnTo>
                    <a:pt x="148678" y="82537"/>
                  </a:lnTo>
                  <a:lnTo>
                    <a:pt x="149974" y="81902"/>
                  </a:lnTo>
                  <a:close/>
                </a:path>
                <a:path w="265429" h="169545">
                  <a:moveTo>
                    <a:pt x="152527" y="159219"/>
                  </a:moveTo>
                  <a:lnTo>
                    <a:pt x="151968" y="157772"/>
                  </a:lnTo>
                  <a:lnTo>
                    <a:pt x="150888" y="156654"/>
                  </a:lnTo>
                  <a:lnTo>
                    <a:pt x="148640" y="155625"/>
                  </a:lnTo>
                  <a:lnTo>
                    <a:pt x="147662" y="155422"/>
                  </a:lnTo>
                  <a:lnTo>
                    <a:pt x="146634" y="155498"/>
                  </a:lnTo>
                  <a:lnTo>
                    <a:pt x="146316" y="158051"/>
                  </a:lnTo>
                  <a:lnTo>
                    <a:pt x="144500" y="160261"/>
                  </a:lnTo>
                  <a:lnTo>
                    <a:pt x="141846" y="160985"/>
                  </a:lnTo>
                  <a:lnTo>
                    <a:pt x="141224" y="161086"/>
                  </a:lnTo>
                  <a:lnTo>
                    <a:pt x="141236" y="162153"/>
                  </a:lnTo>
                  <a:lnTo>
                    <a:pt x="142074" y="165544"/>
                  </a:lnTo>
                  <a:lnTo>
                    <a:pt x="144780" y="167360"/>
                  </a:lnTo>
                  <a:lnTo>
                    <a:pt x="147637" y="167068"/>
                  </a:lnTo>
                  <a:lnTo>
                    <a:pt x="147053" y="166357"/>
                  </a:lnTo>
                  <a:lnTo>
                    <a:pt x="146596" y="165519"/>
                  </a:lnTo>
                  <a:lnTo>
                    <a:pt x="146215" y="161785"/>
                  </a:lnTo>
                  <a:lnTo>
                    <a:pt x="148221" y="159346"/>
                  </a:lnTo>
                  <a:lnTo>
                    <a:pt x="151511" y="159016"/>
                  </a:lnTo>
                  <a:lnTo>
                    <a:pt x="152527" y="159219"/>
                  </a:lnTo>
                  <a:close/>
                </a:path>
                <a:path w="265429" h="169545">
                  <a:moveTo>
                    <a:pt x="152895" y="142608"/>
                  </a:moveTo>
                  <a:lnTo>
                    <a:pt x="148526" y="135242"/>
                  </a:lnTo>
                  <a:lnTo>
                    <a:pt x="149517" y="133197"/>
                  </a:lnTo>
                  <a:lnTo>
                    <a:pt x="151168" y="131940"/>
                  </a:lnTo>
                  <a:lnTo>
                    <a:pt x="151130" y="131813"/>
                  </a:lnTo>
                  <a:lnTo>
                    <a:pt x="150482" y="132308"/>
                  </a:lnTo>
                  <a:lnTo>
                    <a:pt x="149733" y="132689"/>
                  </a:lnTo>
                  <a:lnTo>
                    <a:pt x="145516" y="133832"/>
                  </a:lnTo>
                  <a:lnTo>
                    <a:pt x="142036" y="131914"/>
                  </a:lnTo>
                  <a:lnTo>
                    <a:pt x="140957" y="128625"/>
                  </a:lnTo>
                  <a:lnTo>
                    <a:pt x="139433" y="129781"/>
                  </a:lnTo>
                  <a:lnTo>
                    <a:pt x="138430" y="131559"/>
                  </a:lnTo>
                  <a:lnTo>
                    <a:pt x="138328" y="133896"/>
                  </a:lnTo>
                  <a:lnTo>
                    <a:pt x="138366" y="137490"/>
                  </a:lnTo>
                  <a:lnTo>
                    <a:pt x="141338" y="140385"/>
                  </a:lnTo>
                  <a:lnTo>
                    <a:pt x="145186" y="140347"/>
                  </a:lnTo>
                  <a:lnTo>
                    <a:pt x="145592" y="140296"/>
                  </a:lnTo>
                  <a:lnTo>
                    <a:pt x="145719" y="141185"/>
                  </a:lnTo>
                  <a:lnTo>
                    <a:pt x="146037" y="142443"/>
                  </a:lnTo>
                  <a:lnTo>
                    <a:pt x="146697" y="143510"/>
                  </a:lnTo>
                  <a:lnTo>
                    <a:pt x="147574" y="144335"/>
                  </a:lnTo>
                  <a:lnTo>
                    <a:pt x="148145" y="143865"/>
                  </a:lnTo>
                  <a:lnTo>
                    <a:pt x="148844" y="143522"/>
                  </a:lnTo>
                  <a:lnTo>
                    <a:pt x="150279" y="143497"/>
                  </a:lnTo>
                  <a:lnTo>
                    <a:pt x="150837" y="143700"/>
                  </a:lnTo>
                  <a:lnTo>
                    <a:pt x="151358" y="143992"/>
                  </a:lnTo>
                  <a:lnTo>
                    <a:pt x="151790" y="143446"/>
                  </a:lnTo>
                  <a:lnTo>
                    <a:pt x="152311" y="142989"/>
                  </a:lnTo>
                  <a:lnTo>
                    <a:pt x="152895" y="142608"/>
                  </a:lnTo>
                  <a:close/>
                </a:path>
                <a:path w="265429" h="169545">
                  <a:moveTo>
                    <a:pt x="158762" y="54737"/>
                  </a:moveTo>
                  <a:lnTo>
                    <a:pt x="158267" y="53962"/>
                  </a:lnTo>
                  <a:lnTo>
                    <a:pt x="157848" y="52451"/>
                  </a:lnTo>
                  <a:lnTo>
                    <a:pt x="158000" y="51435"/>
                  </a:lnTo>
                  <a:lnTo>
                    <a:pt x="158343" y="50495"/>
                  </a:lnTo>
                  <a:lnTo>
                    <a:pt x="157467" y="49009"/>
                  </a:lnTo>
                  <a:lnTo>
                    <a:pt x="155905" y="47980"/>
                  </a:lnTo>
                  <a:lnTo>
                    <a:pt x="152069" y="48018"/>
                  </a:lnTo>
                  <a:lnTo>
                    <a:pt x="150418" y="49187"/>
                  </a:lnTo>
                  <a:lnTo>
                    <a:pt x="149288" y="51498"/>
                  </a:lnTo>
                  <a:lnTo>
                    <a:pt x="149059" y="52235"/>
                  </a:lnTo>
                  <a:lnTo>
                    <a:pt x="149085" y="54241"/>
                  </a:lnTo>
                  <a:lnTo>
                    <a:pt x="149580" y="55308"/>
                  </a:lnTo>
                  <a:lnTo>
                    <a:pt x="151244" y="57251"/>
                  </a:lnTo>
                  <a:lnTo>
                    <a:pt x="152577" y="57988"/>
                  </a:lnTo>
                  <a:lnTo>
                    <a:pt x="156273" y="57950"/>
                  </a:lnTo>
                  <a:lnTo>
                    <a:pt x="158051" y="56603"/>
                  </a:lnTo>
                  <a:lnTo>
                    <a:pt x="158762" y="54737"/>
                  </a:lnTo>
                  <a:close/>
                </a:path>
                <a:path w="265429" h="169545">
                  <a:moveTo>
                    <a:pt x="163537" y="104787"/>
                  </a:moveTo>
                  <a:lnTo>
                    <a:pt x="162750" y="104533"/>
                  </a:lnTo>
                  <a:lnTo>
                    <a:pt x="161582" y="104368"/>
                  </a:lnTo>
                  <a:lnTo>
                    <a:pt x="157556" y="104406"/>
                  </a:lnTo>
                  <a:lnTo>
                    <a:pt x="154647" y="107365"/>
                  </a:lnTo>
                  <a:lnTo>
                    <a:pt x="154686" y="111213"/>
                  </a:lnTo>
                  <a:lnTo>
                    <a:pt x="155054" y="113931"/>
                  </a:lnTo>
                  <a:lnTo>
                    <a:pt x="156438" y="115773"/>
                  </a:lnTo>
                  <a:lnTo>
                    <a:pt x="159258" y="117170"/>
                  </a:lnTo>
                  <a:lnTo>
                    <a:pt x="160261" y="117424"/>
                  </a:lnTo>
                  <a:lnTo>
                    <a:pt x="162826" y="117208"/>
                  </a:lnTo>
                  <a:lnTo>
                    <a:pt x="162674" y="117246"/>
                  </a:lnTo>
                  <a:lnTo>
                    <a:pt x="162445" y="117284"/>
                  </a:lnTo>
                  <a:lnTo>
                    <a:pt x="162737" y="117335"/>
                  </a:lnTo>
                  <a:lnTo>
                    <a:pt x="163360" y="117348"/>
                  </a:lnTo>
                  <a:lnTo>
                    <a:pt x="163118" y="117132"/>
                  </a:lnTo>
                  <a:lnTo>
                    <a:pt x="162166" y="116166"/>
                  </a:lnTo>
                  <a:lnTo>
                    <a:pt x="161493" y="114922"/>
                  </a:lnTo>
                  <a:lnTo>
                    <a:pt x="161175" y="111899"/>
                  </a:lnTo>
                  <a:lnTo>
                    <a:pt x="161671" y="110388"/>
                  </a:lnTo>
                  <a:lnTo>
                    <a:pt x="162585" y="109207"/>
                  </a:lnTo>
                  <a:lnTo>
                    <a:pt x="162331" y="108483"/>
                  </a:lnTo>
                  <a:lnTo>
                    <a:pt x="162293" y="106807"/>
                  </a:lnTo>
                  <a:lnTo>
                    <a:pt x="162775" y="105676"/>
                  </a:lnTo>
                  <a:lnTo>
                    <a:pt x="163537" y="104787"/>
                  </a:lnTo>
                  <a:close/>
                </a:path>
                <a:path w="265429" h="169545">
                  <a:moveTo>
                    <a:pt x="163906" y="104381"/>
                  </a:moveTo>
                  <a:lnTo>
                    <a:pt x="163385" y="104343"/>
                  </a:lnTo>
                  <a:lnTo>
                    <a:pt x="162864" y="104368"/>
                  </a:lnTo>
                  <a:lnTo>
                    <a:pt x="162331" y="104470"/>
                  </a:lnTo>
                  <a:lnTo>
                    <a:pt x="162750" y="104533"/>
                  </a:lnTo>
                  <a:lnTo>
                    <a:pt x="163144" y="104648"/>
                  </a:lnTo>
                  <a:lnTo>
                    <a:pt x="163537" y="104787"/>
                  </a:lnTo>
                  <a:lnTo>
                    <a:pt x="163906" y="104381"/>
                  </a:lnTo>
                  <a:close/>
                </a:path>
                <a:path w="265429" h="169545">
                  <a:moveTo>
                    <a:pt x="165163" y="167119"/>
                  </a:moveTo>
                  <a:lnTo>
                    <a:pt x="164045" y="166281"/>
                  </a:lnTo>
                  <a:lnTo>
                    <a:pt x="163169" y="165112"/>
                  </a:lnTo>
                  <a:lnTo>
                    <a:pt x="162509" y="162699"/>
                  </a:lnTo>
                  <a:lnTo>
                    <a:pt x="162496" y="161734"/>
                  </a:lnTo>
                  <a:lnTo>
                    <a:pt x="162661" y="160820"/>
                  </a:lnTo>
                  <a:lnTo>
                    <a:pt x="161404" y="160147"/>
                  </a:lnTo>
                  <a:lnTo>
                    <a:pt x="160451" y="159867"/>
                  </a:lnTo>
                  <a:lnTo>
                    <a:pt x="158546" y="159893"/>
                  </a:lnTo>
                  <a:lnTo>
                    <a:pt x="157721" y="160108"/>
                  </a:lnTo>
                  <a:lnTo>
                    <a:pt x="156489" y="160693"/>
                  </a:lnTo>
                  <a:lnTo>
                    <a:pt x="155651" y="161340"/>
                  </a:lnTo>
                  <a:lnTo>
                    <a:pt x="156070" y="161975"/>
                  </a:lnTo>
                  <a:lnTo>
                    <a:pt x="156400" y="162687"/>
                  </a:lnTo>
                  <a:lnTo>
                    <a:pt x="156679" y="165442"/>
                  </a:lnTo>
                  <a:lnTo>
                    <a:pt x="155714" y="167182"/>
                  </a:lnTo>
                  <a:lnTo>
                    <a:pt x="154178" y="168173"/>
                  </a:lnTo>
                  <a:lnTo>
                    <a:pt x="154851" y="169252"/>
                  </a:lnTo>
                  <a:lnTo>
                    <a:pt x="161226" y="169100"/>
                  </a:lnTo>
                  <a:lnTo>
                    <a:pt x="164388" y="168910"/>
                  </a:lnTo>
                  <a:lnTo>
                    <a:pt x="164744" y="168376"/>
                  </a:lnTo>
                  <a:lnTo>
                    <a:pt x="164998" y="167767"/>
                  </a:lnTo>
                  <a:lnTo>
                    <a:pt x="165163" y="167119"/>
                  </a:lnTo>
                  <a:close/>
                </a:path>
                <a:path w="265429" h="169545">
                  <a:moveTo>
                    <a:pt x="168452" y="18872"/>
                  </a:moveTo>
                  <a:lnTo>
                    <a:pt x="166827" y="18732"/>
                  </a:lnTo>
                  <a:lnTo>
                    <a:pt x="165493" y="17500"/>
                  </a:lnTo>
                  <a:lnTo>
                    <a:pt x="165366" y="15659"/>
                  </a:lnTo>
                  <a:lnTo>
                    <a:pt x="165455" y="15328"/>
                  </a:lnTo>
                  <a:lnTo>
                    <a:pt x="164706" y="15290"/>
                  </a:lnTo>
                  <a:lnTo>
                    <a:pt x="162509" y="15824"/>
                  </a:lnTo>
                  <a:lnTo>
                    <a:pt x="161404" y="17627"/>
                  </a:lnTo>
                  <a:lnTo>
                    <a:pt x="162293" y="21221"/>
                  </a:lnTo>
                  <a:lnTo>
                    <a:pt x="164122" y="22313"/>
                  </a:lnTo>
                  <a:lnTo>
                    <a:pt x="167386" y="21526"/>
                  </a:lnTo>
                  <a:lnTo>
                    <a:pt x="168338" y="20281"/>
                  </a:lnTo>
                  <a:lnTo>
                    <a:pt x="168452" y="18872"/>
                  </a:lnTo>
                  <a:close/>
                </a:path>
                <a:path w="265429" h="169545">
                  <a:moveTo>
                    <a:pt x="173799" y="60401"/>
                  </a:moveTo>
                  <a:lnTo>
                    <a:pt x="173431" y="58928"/>
                  </a:lnTo>
                  <a:lnTo>
                    <a:pt x="173139" y="58432"/>
                  </a:lnTo>
                  <a:lnTo>
                    <a:pt x="171792" y="58000"/>
                  </a:lnTo>
                  <a:lnTo>
                    <a:pt x="170713" y="57035"/>
                  </a:lnTo>
                  <a:lnTo>
                    <a:pt x="170116" y="55753"/>
                  </a:lnTo>
                  <a:lnTo>
                    <a:pt x="169265" y="55486"/>
                  </a:lnTo>
                  <a:lnTo>
                    <a:pt x="168363" y="55346"/>
                  </a:lnTo>
                  <a:lnTo>
                    <a:pt x="165963" y="55930"/>
                  </a:lnTo>
                  <a:lnTo>
                    <a:pt x="164846" y="56934"/>
                  </a:lnTo>
                  <a:lnTo>
                    <a:pt x="164071" y="58445"/>
                  </a:lnTo>
                  <a:lnTo>
                    <a:pt x="163639" y="59842"/>
                  </a:lnTo>
                  <a:lnTo>
                    <a:pt x="163525" y="60718"/>
                  </a:lnTo>
                  <a:lnTo>
                    <a:pt x="163906" y="62230"/>
                  </a:lnTo>
                  <a:lnTo>
                    <a:pt x="164185" y="62788"/>
                  </a:lnTo>
                  <a:lnTo>
                    <a:pt x="165074" y="64033"/>
                  </a:lnTo>
                  <a:lnTo>
                    <a:pt x="165823" y="64554"/>
                  </a:lnTo>
                  <a:lnTo>
                    <a:pt x="166662" y="64909"/>
                  </a:lnTo>
                  <a:lnTo>
                    <a:pt x="167398" y="63423"/>
                  </a:lnTo>
                  <a:lnTo>
                    <a:pt x="168795" y="62293"/>
                  </a:lnTo>
                  <a:lnTo>
                    <a:pt x="171475" y="62026"/>
                  </a:lnTo>
                  <a:lnTo>
                    <a:pt x="172313" y="62242"/>
                  </a:lnTo>
                  <a:lnTo>
                    <a:pt x="173088" y="62572"/>
                  </a:lnTo>
                  <a:lnTo>
                    <a:pt x="173583" y="61569"/>
                  </a:lnTo>
                  <a:lnTo>
                    <a:pt x="173799" y="60401"/>
                  </a:lnTo>
                  <a:close/>
                </a:path>
                <a:path w="265429" h="169545">
                  <a:moveTo>
                    <a:pt x="175971" y="143967"/>
                  </a:moveTo>
                  <a:lnTo>
                    <a:pt x="175336" y="142430"/>
                  </a:lnTo>
                  <a:lnTo>
                    <a:pt x="172770" y="139877"/>
                  </a:lnTo>
                  <a:lnTo>
                    <a:pt x="171208" y="139242"/>
                  </a:lnTo>
                  <a:lnTo>
                    <a:pt x="167576" y="139242"/>
                  </a:lnTo>
                  <a:lnTo>
                    <a:pt x="166027" y="139877"/>
                  </a:lnTo>
                  <a:lnTo>
                    <a:pt x="163461" y="142430"/>
                  </a:lnTo>
                  <a:lnTo>
                    <a:pt x="162826" y="143967"/>
                  </a:lnTo>
                  <a:lnTo>
                    <a:pt x="162826" y="147574"/>
                  </a:lnTo>
                  <a:lnTo>
                    <a:pt x="163461" y="149110"/>
                  </a:lnTo>
                  <a:lnTo>
                    <a:pt x="166027" y="151650"/>
                  </a:lnTo>
                  <a:lnTo>
                    <a:pt x="167576" y="152298"/>
                  </a:lnTo>
                  <a:lnTo>
                    <a:pt x="171208" y="152298"/>
                  </a:lnTo>
                  <a:lnTo>
                    <a:pt x="172770" y="151650"/>
                  </a:lnTo>
                  <a:lnTo>
                    <a:pt x="175336" y="149110"/>
                  </a:lnTo>
                  <a:lnTo>
                    <a:pt x="175971" y="147574"/>
                  </a:lnTo>
                  <a:lnTo>
                    <a:pt x="175971" y="143967"/>
                  </a:lnTo>
                  <a:close/>
                </a:path>
                <a:path w="265429" h="169545">
                  <a:moveTo>
                    <a:pt x="176822" y="164541"/>
                  </a:moveTo>
                  <a:lnTo>
                    <a:pt x="176123" y="161709"/>
                  </a:lnTo>
                  <a:lnTo>
                    <a:pt x="175958" y="161442"/>
                  </a:lnTo>
                  <a:lnTo>
                    <a:pt x="175666" y="161899"/>
                  </a:lnTo>
                  <a:lnTo>
                    <a:pt x="175679" y="164515"/>
                  </a:lnTo>
                  <a:lnTo>
                    <a:pt x="174117" y="166903"/>
                  </a:lnTo>
                  <a:lnTo>
                    <a:pt x="171665" y="167932"/>
                  </a:lnTo>
                  <a:lnTo>
                    <a:pt x="171932" y="167906"/>
                  </a:lnTo>
                  <a:lnTo>
                    <a:pt x="172212" y="167970"/>
                  </a:lnTo>
                  <a:lnTo>
                    <a:pt x="175183" y="167233"/>
                  </a:lnTo>
                  <a:lnTo>
                    <a:pt x="176822" y="164541"/>
                  </a:lnTo>
                  <a:close/>
                </a:path>
                <a:path w="265429" h="169545">
                  <a:moveTo>
                    <a:pt x="179082" y="81432"/>
                  </a:moveTo>
                  <a:lnTo>
                    <a:pt x="177977" y="80619"/>
                  </a:lnTo>
                  <a:lnTo>
                    <a:pt x="176606" y="80111"/>
                  </a:lnTo>
                  <a:lnTo>
                    <a:pt x="174142" y="80137"/>
                  </a:lnTo>
                  <a:lnTo>
                    <a:pt x="173228" y="80378"/>
                  </a:lnTo>
                  <a:lnTo>
                    <a:pt x="172389" y="80772"/>
                  </a:lnTo>
                  <a:lnTo>
                    <a:pt x="171411" y="80822"/>
                  </a:lnTo>
                  <a:lnTo>
                    <a:pt x="169811" y="81216"/>
                  </a:lnTo>
                  <a:lnTo>
                    <a:pt x="168859" y="81775"/>
                  </a:lnTo>
                  <a:lnTo>
                    <a:pt x="168630" y="81991"/>
                  </a:lnTo>
                  <a:lnTo>
                    <a:pt x="168630" y="88747"/>
                  </a:lnTo>
                  <a:lnTo>
                    <a:pt x="168592" y="84086"/>
                  </a:lnTo>
                  <a:lnTo>
                    <a:pt x="168630" y="88747"/>
                  </a:lnTo>
                  <a:lnTo>
                    <a:pt x="168630" y="81991"/>
                  </a:lnTo>
                  <a:lnTo>
                    <a:pt x="166662" y="83769"/>
                  </a:lnTo>
                  <a:lnTo>
                    <a:pt x="165836" y="85598"/>
                  </a:lnTo>
                  <a:lnTo>
                    <a:pt x="166001" y="88404"/>
                  </a:lnTo>
                  <a:lnTo>
                    <a:pt x="166700" y="91236"/>
                  </a:lnTo>
                  <a:lnTo>
                    <a:pt x="168579" y="92976"/>
                  </a:lnTo>
                  <a:lnTo>
                    <a:pt x="170827" y="93560"/>
                  </a:lnTo>
                  <a:lnTo>
                    <a:pt x="170738" y="92913"/>
                  </a:lnTo>
                  <a:lnTo>
                    <a:pt x="170840" y="92290"/>
                  </a:lnTo>
                  <a:lnTo>
                    <a:pt x="171107" y="91732"/>
                  </a:lnTo>
                  <a:lnTo>
                    <a:pt x="170268" y="91071"/>
                  </a:lnTo>
                  <a:lnTo>
                    <a:pt x="171107" y="91719"/>
                  </a:lnTo>
                  <a:lnTo>
                    <a:pt x="171526" y="90805"/>
                  </a:lnTo>
                  <a:lnTo>
                    <a:pt x="172300" y="90055"/>
                  </a:lnTo>
                  <a:lnTo>
                    <a:pt x="175183" y="89408"/>
                  </a:lnTo>
                  <a:lnTo>
                    <a:pt x="176987" y="90525"/>
                  </a:lnTo>
                  <a:lnTo>
                    <a:pt x="177444" y="92468"/>
                  </a:lnTo>
                  <a:lnTo>
                    <a:pt x="177419" y="92760"/>
                  </a:lnTo>
                  <a:lnTo>
                    <a:pt x="178358" y="92367"/>
                  </a:lnTo>
                  <a:lnTo>
                    <a:pt x="178917" y="91871"/>
                  </a:lnTo>
                  <a:lnTo>
                    <a:pt x="177317" y="90944"/>
                  </a:lnTo>
                  <a:lnTo>
                    <a:pt x="176161" y="89293"/>
                  </a:lnTo>
                  <a:lnTo>
                    <a:pt x="175704" y="84836"/>
                  </a:lnTo>
                  <a:lnTo>
                    <a:pt x="177012" y="82562"/>
                  </a:lnTo>
                  <a:lnTo>
                    <a:pt x="179082" y="81432"/>
                  </a:lnTo>
                  <a:close/>
                </a:path>
                <a:path w="265429" h="169545">
                  <a:moveTo>
                    <a:pt x="180860" y="9461"/>
                  </a:moveTo>
                  <a:lnTo>
                    <a:pt x="180822" y="5753"/>
                  </a:lnTo>
                  <a:lnTo>
                    <a:pt x="179298" y="4279"/>
                  </a:lnTo>
                  <a:lnTo>
                    <a:pt x="177165" y="4292"/>
                  </a:lnTo>
                  <a:lnTo>
                    <a:pt x="176657" y="4457"/>
                  </a:lnTo>
                  <a:lnTo>
                    <a:pt x="176225" y="5016"/>
                  </a:lnTo>
                  <a:lnTo>
                    <a:pt x="175653" y="5473"/>
                  </a:lnTo>
                  <a:lnTo>
                    <a:pt x="174929" y="5664"/>
                  </a:lnTo>
                  <a:lnTo>
                    <a:pt x="174383" y="6248"/>
                  </a:lnTo>
                  <a:lnTo>
                    <a:pt x="174091" y="6921"/>
                  </a:lnTo>
                  <a:lnTo>
                    <a:pt x="174117" y="9525"/>
                  </a:lnTo>
                  <a:lnTo>
                    <a:pt x="175641" y="11010"/>
                  </a:lnTo>
                  <a:lnTo>
                    <a:pt x="179374" y="10972"/>
                  </a:lnTo>
                  <a:lnTo>
                    <a:pt x="180860" y="9461"/>
                  </a:lnTo>
                  <a:close/>
                </a:path>
                <a:path w="265429" h="169545">
                  <a:moveTo>
                    <a:pt x="188087" y="61988"/>
                  </a:moveTo>
                  <a:lnTo>
                    <a:pt x="188074" y="60617"/>
                  </a:lnTo>
                  <a:lnTo>
                    <a:pt x="187871" y="59994"/>
                  </a:lnTo>
                  <a:lnTo>
                    <a:pt x="187426" y="57937"/>
                  </a:lnTo>
                  <a:lnTo>
                    <a:pt x="185775" y="56413"/>
                  </a:lnTo>
                  <a:lnTo>
                    <a:pt x="183642" y="56146"/>
                  </a:lnTo>
                  <a:lnTo>
                    <a:pt x="182765" y="56692"/>
                  </a:lnTo>
                  <a:lnTo>
                    <a:pt x="181698" y="56857"/>
                  </a:lnTo>
                  <a:lnTo>
                    <a:pt x="180746" y="56654"/>
                  </a:lnTo>
                  <a:lnTo>
                    <a:pt x="179133" y="57492"/>
                  </a:lnTo>
                  <a:lnTo>
                    <a:pt x="178003" y="59131"/>
                  </a:lnTo>
                  <a:lnTo>
                    <a:pt x="178054" y="63817"/>
                  </a:lnTo>
                  <a:lnTo>
                    <a:pt x="180327" y="66027"/>
                  </a:lnTo>
                  <a:lnTo>
                    <a:pt x="184848" y="65976"/>
                  </a:lnTo>
                  <a:lnTo>
                    <a:pt x="186296" y="65024"/>
                  </a:lnTo>
                  <a:lnTo>
                    <a:pt x="187706" y="62877"/>
                  </a:lnTo>
                  <a:lnTo>
                    <a:pt x="188087" y="61988"/>
                  </a:lnTo>
                  <a:close/>
                </a:path>
                <a:path w="265429" h="169545">
                  <a:moveTo>
                    <a:pt x="189268" y="129806"/>
                  </a:moveTo>
                  <a:lnTo>
                    <a:pt x="188772" y="128651"/>
                  </a:lnTo>
                  <a:lnTo>
                    <a:pt x="187934" y="127749"/>
                  </a:lnTo>
                  <a:lnTo>
                    <a:pt x="186042" y="126873"/>
                  </a:lnTo>
                  <a:lnTo>
                    <a:pt x="188099" y="126809"/>
                  </a:lnTo>
                  <a:lnTo>
                    <a:pt x="188531" y="126720"/>
                  </a:lnTo>
                  <a:lnTo>
                    <a:pt x="187820" y="125793"/>
                  </a:lnTo>
                  <a:lnTo>
                    <a:pt x="187337" y="124688"/>
                  </a:lnTo>
                  <a:lnTo>
                    <a:pt x="187109" y="122402"/>
                  </a:lnTo>
                  <a:lnTo>
                    <a:pt x="187274" y="121399"/>
                  </a:lnTo>
                  <a:lnTo>
                    <a:pt x="187629" y="120472"/>
                  </a:lnTo>
                  <a:lnTo>
                    <a:pt x="187248" y="119900"/>
                  </a:lnTo>
                  <a:lnTo>
                    <a:pt x="186956" y="119253"/>
                  </a:lnTo>
                  <a:lnTo>
                    <a:pt x="186575" y="116751"/>
                  </a:lnTo>
                  <a:lnTo>
                    <a:pt x="187325" y="115125"/>
                  </a:lnTo>
                  <a:lnTo>
                    <a:pt x="188480" y="113969"/>
                  </a:lnTo>
                  <a:lnTo>
                    <a:pt x="187553" y="113817"/>
                  </a:lnTo>
                  <a:lnTo>
                    <a:pt x="180555" y="119722"/>
                  </a:lnTo>
                  <a:lnTo>
                    <a:pt x="180568" y="121653"/>
                  </a:lnTo>
                  <a:lnTo>
                    <a:pt x="180962" y="122809"/>
                  </a:lnTo>
                  <a:lnTo>
                    <a:pt x="182765" y="125653"/>
                  </a:lnTo>
                  <a:lnTo>
                    <a:pt x="184378" y="126631"/>
                  </a:lnTo>
                  <a:lnTo>
                    <a:pt x="183235" y="126911"/>
                  </a:lnTo>
                  <a:lnTo>
                    <a:pt x="181902" y="127584"/>
                  </a:lnTo>
                  <a:lnTo>
                    <a:pt x="182943" y="128651"/>
                  </a:lnTo>
                  <a:lnTo>
                    <a:pt x="183616" y="130086"/>
                  </a:lnTo>
                  <a:lnTo>
                    <a:pt x="183692" y="133311"/>
                  </a:lnTo>
                  <a:lnTo>
                    <a:pt x="183083" y="134785"/>
                  </a:lnTo>
                  <a:lnTo>
                    <a:pt x="182079" y="135902"/>
                  </a:lnTo>
                  <a:lnTo>
                    <a:pt x="183184" y="136588"/>
                  </a:lnTo>
                  <a:lnTo>
                    <a:pt x="184556" y="136855"/>
                  </a:lnTo>
                  <a:lnTo>
                    <a:pt x="186956" y="136258"/>
                  </a:lnTo>
                  <a:lnTo>
                    <a:pt x="187769" y="135648"/>
                  </a:lnTo>
                  <a:lnTo>
                    <a:pt x="188417" y="134899"/>
                  </a:lnTo>
                  <a:lnTo>
                    <a:pt x="188252" y="134150"/>
                  </a:lnTo>
                  <a:lnTo>
                    <a:pt x="188125" y="132295"/>
                  </a:lnTo>
                  <a:lnTo>
                    <a:pt x="188531" y="130949"/>
                  </a:lnTo>
                  <a:lnTo>
                    <a:pt x="189268" y="129806"/>
                  </a:lnTo>
                  <a:close/>
                </a:path>
                <a:path w="265429" h="169545">
                  <a:moveTo>
                    <a:pt x="194271" y="101219"/>
                  </a:moveTo>
                  <a:lnTo>
                    <a:pt x="193586" y="98475"/>
                  </a:lnTo>
                  <a:lnTo>
                    <a:pt x="192366" y="97320"/>
                  </a:lnTo>
                  <a:lnTo>
                    <a:pt x="190893" y="96748"/>
                  </a:lnTo>
                  <a:lnTo>
                    <a:pt x="190500" y="98437"/>
                  </a:lnTo>
                  <a:lnTo>
                    <a:pt x="189445" y="99860"/>
                  </a:lnTo>
                  <a:lnTo>
                    <a:pt x="187998" y="100774"/>
                  </a:lnTo>
                  <a:lnTo>
                    <a:pt x="188963" y="101320"/>
                  </a:lnTo>
                  <a:lnTo>
                    <a:pt x="189750" y="102133"/>
                  </a:lnTo>
                  <a:lnTo>
                    <a:pt x="190334" y="103111"/>
                  </a:lnTo>
                  <a:lnTo>
                    <a:pt x="191198" y="102933"/>
                  </a:lnTo>
                  <a:lnTo>
                    <a:pt x="192354" y="102908"/>
                  </a:lnTo>
                  <a:lnTo>
                    <a:pt x="193649" y="103238"/>
                  </a:lnTo>
                  <a:lnTo>
                    <a:pt x="194068" y="102273"/>
                  </a:lnTo>
                  <a:lnTo>
                    <a:pt x="194271" y="101219"/>
                  </a:lnTo>
                  <a:close/>
                </a:path>
                <a:path w="265429" h="169545">
                  <a:moveTo>
                    <a:pt x="198615" y="69773"/>
                  </a:moveTo>
                  <a:lnTo>
                    <a:pt x="198602" y="69227"/>
                  </a:lnTo>
                  <a:lnTo>
                    <a:pt x="198513" y="68910"/>
                  </a:lnTo>
                  <a:lnTo>
                    <a:pt x="198183" y="68364"/>
                  </a:lnTo>
                  <a:lnTo>
                    <a:pt x="196545" y="68033"/>
                  </a:lnTo>
                  <a:lnTo>
                    <a:pt x="195173" y="67005"/>
                  </a:lnTo>
                  <a:lnTo>
                    <a:pt x="194538" y="65506"/>
                  </a:lnTo>
                  <a:lnTo>
                    <a:pt x="193890" y="65392"/>
                  </a:lnTo>
                  <a:lnTo>
                    <a:pt x="193205" y="65417"/>
                  </a:lnTo>
                  <a:lnTo>
                    <a:pt x="189826" y="66243"/>
                  </a:lnTo>
                  <a:lnTo>
                    <a:pt x="188175" y="68935"/>
                  </a:lnTo>
                  <a:lnTo>
                    <a:pt x="189001" y="72275"/>
                  </a:lnTo>
                  <a:lnTo>
                    <a:pt x="189293" y="72872"/>
                  </a:lnTo>
                  <a:lnTo>
                    <a:pt x="189687" y="73380"/>
                  </a:lnTo>
                  <a:lnTo>
                    <a:pt x="191490" y="72834"/>
                  </a:lnTo>
                  <a:lnTo>
                    <a:pt x="192735" y="72885"/>
                  </a:lnTo>
                  <a:lnTo>
                    <a:pt x="193878" y="73228"/>
                  </a:lnTo>
                  <a:lnTo>
                    <a:pt x="194729" y="71386"/>
                  </a:lnTo>
                  <a:lnTo>
                    <a:pt x="196481" y="70040"/>
                  </a:lnTo>
                  <a:lnTo>
                    <a:pt x="198615" y="69773"/>
                  </a:lnTo>
                  <a:close/>
                </a:path>
                <a:path w="265429" h="169545">
                  <a:moveTo>
                    <a:pt x="204266" y="100761"/>
                  </a:moveTo>
                  <a:lnTo>
                    <a:pt x="202882" y="99707"/>
                  </a:lnTo>
                  <a:lnTo>
                    <a:pt x="201917" y="98132"/>
                  </a:lnTo>
                  <a:lnTo>
                    <a:pt x="201663" y="95770"/>
                  </a:lnTo>
                  <a:lnTo>
                    <a:pt x="201726" y="94716"/>
                  </a:lnTo>
                  <a:lnTo>
                    <a:pt x="201574" y="94018"/>
                  </a:lnTo>
                  <a:lnTo>
                    <a:pt x="201739" y="92951"/>
                  </a:lnTo>
                  <a:lnTo>
                    <a:pt x="200939" y="92938"/>
                  </a:lnTo>
                  <a:lnTo>
                    <a:pt x="200571" y="93205"/>
                  </a:lnTo>
                  <a:lnTo>
                    <a:pt x="200139" y="93408"/>
                  </a:lnTo>
                  <a:lnTo>
                    <a:pt x="199301" y="93586"/>
                  </a:lnTo>
                  <a:lnTo>
                    <a:pt x="198589" y="93510"/>
                  </a:lnTo>
                  <a:lnTo>
                    <a:pt x="196291" y="94538"/>
                  </a:lnTo>
                  <a:lnTo>
                    <a:pt x="194716" y="96837"/>
                  </a:lnTo>
                  <a:lnTo>
                    <a:pt x="194779" y="102946"/>
                  </a:lnTo>
                  <a:lnTo>
                    <a:pt x="197535" y="105727"/>
                  </a:lnTo>
                  <a:lnTo>
                    <a:pt x="200964" y="105918"/>
                  </a:lnTo>
                  <a:lnTo>
                    <a:pt x="200558" y="105219"/>
                  </a:lnTo>
                  <a:lnTo>
                    <a:pt x="200037" y="103009"/>
                  </a:lnTo>
                  <a:lnTo>
                    <a:pt x="201168" y="101219"/>
                  </a:lnTo>
                  <a:lnTo>
                    <a:pt x="203428" y="100711"/>
                  </a:lnTo>
                  <a:lnTo>
                    <a:pt x="204266" y="100761"/>
                  </a:lnTo>
                  <a:close/>
                </a:path>
                <a:path w="265429" h="169545">
                  <a:moveTo>
                    <a:pt x="207403" y="117919"/>
                  </a:moveTo>
                  <a:lnTo>
                    <a:pt x="207073" y="117132"/>
                  </a:lnTo>
                  <a:lnTo>
                    <a:pt x="205765" y="115824"/>
                  </a:lnTo>
                  <a:lnTo>
                    <a:pt x="204965" y="115493"/>
                  </a:lnTo>
                  <a:lnTo>
                    <a:pt x="203098" y="115493"/>
                  </a:lnTo>
                  <a:lnTo>
                    <a:pt x="202311" y="115824"/>
                  </a:lnTo>
                  <a:lnTo>
                    <a:pt x="200990" y="117132"/>
                  </a:lnTo>
                  <a:lnTo>
                    <a:pt x="200660" y="117919"/>
                  </a:lnTo>
                  <a:lnTo>
                    <a:pt x="200660" y="119761"/>
                  </a:lnTo>
                  <a:lnTo>
                    <a:pt x="200990" y="120548"/>
                  </a:lnTo>
                  <a:lnTo>
                    <a:pt x="202311" y="121856"/>
                  </a:lnTo>
                  <a:lnTo>
                    <a:pt x="203098" y="122186"/>
                  </a:lnTo>
                  <a:lnTo>
                    <a:pt x="204965" y="122186"/>
                  </a:lnTo>
                  <a:lnTo>
                    <a:pt x="205765" y="121856"/>
                  </a:lnTo>
                  <a:lnTo>
                    <a:pt x="207073" y="120548"/>
                  </a:lnTo>
                  <a:lnTo>
                    <a:pt x="207403" y="119761"/>
                  </a:lnTo>
                  <a:lnTo>
                    <a:pt x="207403" y="117919"/>
                  </a:lnTo>
                  <a:close/>
                </a:path>
                <a:path w="265429" h="169545">
                  <a:moveTo>
                    <a:pt x="208800" y="74612"/>
                  </a:moveTo>
                  <a:lnTo>
                    <a:pt x="208749" y="69608"/>
                  </a:lnTo>
                  <a:lnTo>
                    <a:pt x="206489" y="67398"/>
                  </a:lnTo>
                  <a:lnTo>
                    <a:pt x="201968" y="67449"/>
                  </a:lnTo>
                  <a:lnTo>
                    <a:pt x="200520" y="68389"/>
                  </a:lnTo>
                  <a:lnTo>
                    <a:pt x="199631" y="69735"/>
                  </a:lnTo>
                  <a:lnTo>
                    <a:pt x="202666" y="69862"/>
                  </a:lnTo>
                  <a:lnTo>
                    <a:pt x="205206" y="72224"/>
                  </a:lnTo>
                  <a:lnTo>
                    <a:pt x="205447" y="75933"/>
                  </a:lnTo>
                  <a:lnTo>
                    <a:pt x="205232" y="77089"/>
                  </a:lnTo>
                  <a:lnTo>
                    <a:pt x="207289" y="76454"/>
                  </a:lnTo>
                  <a:lnTo>
                    <a:pt x="208800" y="74612"/>
                  </a:lnTo>
                  <a:close/>
                </a:path>
                <a:path w="265429" h="169545">
                  <a:moveTo>
                    <a:pt x="211099" y="118795"/>
                  </a:moveTo>
                  <a:lnTo>
                    <a:pt x="210642" y="118110"/>
                  </a:lnTo>
                  <a:lnTo>
                    <a:pt x="210324" y="117322"/>
                  </a:lnTo>
                  <a:lnTo>
                    <a:pt x="210159" y="116014"/>
                  </a:lnTo>
                  <a:lnTo>
                    <a:pt x="209423" y="115989"/>
                  </a:lnTo>
                  <a:lnTo>
                    <a:pt x="209245" y="116598"/>
                  </a:lnTo>
                  <a:lnTo>
                    <a:pt x="209257" y="118313"/>
                  </a:lnTo>
                  <a:lnTo>
                    <a:pt x="209842" y="119557"/>
                  </a:lnTo>
                  <a:lnTo>
                    <a:pt x="210769" y="120446"/>
                  </a:lnTo>
                  <a:lnTo>
                    <a:pt x="210921" y="119316"/>
                  </a:lnTo>
                  <a:lnTo>
                    <a:pt x="211099" y="118795"/>
                  </a:lnTo>
                  <a:close/>
                </a:path>
                <a:path w="265429" h="169545">
                  <a:moveTo>
                    <a:pt x="213385" y="31927"/>
                  </a:moveTo>
                  <a:lnTo>
                    <a:pt x="213360" y="29044"/>
                  </a:lnTo>
                  <a:lnTo>
                    <a:pt x="211823" y="27571"/>
                  </a:lnTo>
                  <a:lnTo>
                    <a:pt x="208826" y="27597"/>
                  </a:lnTo>
                  <a:lnTo>
                    <a:pt x="207886" y="28194"/>
                  </a:lnTo>
                  <a:lnTo>
                    <a:pt x="207289" y="29057"/>
                  </a:lnTo>
                  <a:lnTo>
                    <a:pt x="207784" y="28625"/>
                  </a:lnTo>
                  <a:lnTo>
                    <a:pt x="208368" y="28308"/>
                  </a:lnTo>
                  <a:lnTo>
                    <a:pt x="210921" y="28054"/>
                  </a:lnTo>
                  <a:lnTo>
                    <a:pt x="212572" y="29387"/>
                  </a:lnTo>
                  <a:lnTo>
                    <a:pt x="212852" y="32054"/>
                  </a:lnTo>
                  <a:lnTo>
                    <a:pt x="212598" y="32816"/>
                  </a:lnTo>
                  <a:lnTo>
                    <a:pt x="212153" y="33439"/>
                  </a:lnTo>
                  <a:lnTo>
                    <a:pt x="212890" y="32829"/>
                  </a:lnTo>
                  <a:lnTo>
                    <a:pt x="213385" y="31927"/>
                  </a:lnTo>
                  <a:close/>
                </a:path>
                <a:path w="265429" h="169545">
                  <a:moveTo>
                    <a:pt x="217779" y="91160"/>
                  </a:moveTo>
                  <a:lnTo>
                    <a:pt x="216077" y="90385"/>
                  </a:lnTo>
                  <a:lnTo>
                    <a:pt x="214706" y="88912"/>
                  </a:lnTo>
                  <a:lnTo>
                    <a:pt x="214172" y="86982"/>
                  </a:lnTo>
                  <a:lnTo>
                    <a:pt x="214058" y="86258"/>
                  </a:lnTo>
                  <a:lnTo>
                    <a:pt x="213652" y="87236"/>
                  </a:lnTo>
                  <a:lnTo>
                    <a:pt x="212991" y="88087"/>
                  </a:lnTo>
                  <a:lnTo>
                    <a:pt x="212153" y="88722"/>
                  </a:lnTo>
                  <a:lnTo>
                    <a:pt x="212128" y="89306"/>
                  </a:lnTo>
                  <a:lnTo>
                    <a:pt x="212636" y="91389"/>
                  </a:lnTo>
                  <a:lnTo>
                    <a:pt x="214464" y="92494"/>
                  </a:lnTo>
                  <a:lnTo>
                    <a:pt x="216890" y="91897"/>
                  </a:lnTo>
                  <a:lnTo>
                    <a:pt x="217373" y="91567"/>
                  </a:lnTo>
                  <a:lnTo>
                    <a:pt x="217779" y="91160"/>
                  </a:lnTo>
                  <a:close/>
                </a:path>
                <a:path w="265429" h="169545">
                  <a:moveTo>
                    <a:pt x="227939" y="136474"/>
                  </a:moveTo>
                  <a:lnTo>
                    <a:pt x="227698" y="135585"/>
                  </a:lnTo>
                  <a:lnTo>
                    <a:pt x="227126" y="134874"/>
                  </a:lnTo>
                  <a:lnTo>
                    <a:pt x="226339" y="134442"/>
                  </a:lnTo>
                  <a:lnTo>
                    <a:pt x="226199" y="135115"/>
                  </a:lnTo>
                  <a:lnTo>
                    <a:pt x="226085" y="135445"/>
                  </a:lnTo>
                  <a:lnTo>
                    <a:pt x="226809" y="135559"/>
                  </a:lnTo>
                  <a:lnTo>
                    <a:pt x="227431" y="135940"/>
                  </a:lnTo>
                  <a:lnTo>
                    <a:pt x="227939" y="136474"/>
                  </a:lnTo>
                  <a:close/>
                </a:path>
                <a:path w="265429" h="169545">
                  <a:moveTo>
                    <a:pt x="234061" y="66230"/>
                  </a:moveTo>
                  <a:lnTo>
                    <a:pt x="233730" y="65430"/>
                  </a:lnTo>
                  <a:lnTo>
                    <a:pt x="232410" y="64135"/>
                  </a:lnTo>
                  <a:lnTo>
                    <a:pt x="231609" y="63804"/>
                  </a:lnTo>
                  <a:lnTo>
                    <a:pt x="229755" y="63804"/>
                  </a:lnTo>
                  <a:lnTo>
                    <a:pt x="228955" y="64135"/>
                  </a:lnTo>
                  <a:lnTo>
                    <a:pt x="227647" y="65430"/>
                  </a:lnTo>
                  <a:lnTo>
                    <a:pt x="227317" y="66230"/>
                  </a:lnTo>
                  <a:lnTo>
                    <a:pt x="227317" y="68072"/>
                  </a:lnTo>
                  <a:lnTo>
                    <a:pt x="227647" y="68859"/>
                  </a:lnTo>
                  <a:lnTo>
                    <a:pt x="228955" y="70167"/>
                  </a:lnTo>
                  <a:lnTo>
                    <a:pt x="229755" y="70497"/>
                  </a:lnTo>
                  <a:lnTo>
                    <a:pt x="231609" y="70497"/>
                  </a:lnTo>
                  <a:lnTo>
                    <a:pt x="232410" y="70167"/>
                  </a:lnTo>
                  <a:lnTo>
                    <a:pt x="233730" y="68859"/>
                  </a:lnTo>
                  <a:lnTo>
                    <a:pt x="234061" y="68072"/>
                  </a:lnTo>
                  <a:lnTo>
                    <a:pt x="234061" y="66230"/>
                  </a:lnTo>
                  <a:close/>
                </a:path>
                <a:path w="265429" h="169545">
                  <a:moveTo>
                    <a:pt x="246189" y="112153"/>
                  </a:moveTo>
                  <a:lnTo>
                    <a:pt x="246164" y="108788"/>
                  </a:lnTo>
                  <a:lnTo>
                    <a:pt x="244627" y="107315"/>
                  </a:lnTo>
                  <a:lnTo>
                    <a:pt x="241935" y="107340"/>
                  </a:lnTo>
                  <a:lnTo>
                    <a:pt x="241185" y="107683"/>
                  </a:lnTo>
                  <a:lnTo>
                    <a:pt x="240614" y="108267"/>
                  </a:lnTo>
                  <a:lnTo>
                    <a:pt x="240766" y="109651"/>
                  </a:lnTo>
                  <a:lnTo>
                    <a:pt x="240449" y="110985"/>
                  </a:lnTo>
                  <a:lnTo>
                    <a:pt x="239814" y="112102"/>
                  </a:lnTo>
                  <a:lnTo>
                    <a:pt x="240626" y="112725"/>
                  </a:lnTo>
                  <a:lnTo>
                    <a:pt x="240969" y="113093"/>
                  </a:lnTo>
                  <a:lnTo>
                    <a:pt x="241973" y="113106"/>
                  </a:lnTo>
                  <a:lnTo>
                    <a:pt x="242938" y="113360"/>
                  </a:lnTo>
                  <a:lnTo>
                    <a:pt x="243789" y="113830"/>
                  </a:lnTo>
                  <a:lnTo>
                    <a:pt x="245173" y="113398"/>
                  </a:lnTo>
                  <a:lnTo>
                    <a:pt x="246189" y="112153"/>
                  </a:lnTo>
                  <a:close/>
                </a:path>
                <a:path w="265429" h="169545">
                  <a:moveTo>
                    <a:pt x="246240" y="90030"/>
                  </a:moveTo>
                  <a:lnTo>
                    <a:pt x="246113" y="90030"/>
                  </a:lnTo>
                  <a:lnTo>
                    <a:pt x="246240" y="90030"/>
                  </a:lnTo>
                  <a:close/>
                </a:path>
                <a:path w="265429" h="169545">
                  <a:moveTo>
                    <a:pt x="264998" y="67132"/>
                  </a:moveTo>
                  <a:lnTo>
                    <a:pt x="264337" y="66649"/>
                  </a:lnTo>
                  <a:lnTo>
                    <a:pt x="263664" y="66649"/>
                  </a:lnTo>
                  <a:lnTo>
                    <a:pt x="263042" y="66459"/>
                  </a:lnTo>
                  <a:lnTo>
                    <a:pt x="262496" y="66090"/>
                  </a:lnTo>
                  <a:lnTo>
                    <a:pt x="260654" y="66141"/>
                  </a:lnTo>
                  <a:lnTo>
                    <a:pt x="259181" y="67627"/>
                  </a:lnTo>
                  <a:lnTo>
                    <a:pt x="259207" y="69900"/>
                  </a:lnTo>
                  <a:lnTo>
                    <a:pt x="259473" y="70688"/>
                  </a:lnTo>
                  <a:lnTo>
                    <a:pt x="259956" y="68961"/>
                  </a:lnTo>
                  <a:lnTo>
                    <a:pt x="261340" y="67513"/>
                  </a:lnTo>
                  <a:lnTo>
                    <a:pt x="263842" y="67017"/>
                  </a:lnTo>
                  <a:lnTo>
                    <a:pt x="264998" y="6713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332409" y="6269049"/>
              <a:ext cx="264160" cy="170180"/>
            </a:xfrm>
            <a:custGeom>
              <a:avLst/>
              <a:gdLst/>
              <a:ahLst/>
              <a:cxnLst/>
              <a:rect l="l" t="t" r="r" b="b"/>
              <a:pathLst>
                <a:path w="264159" h="170179">
                  <a:moveTo>
                    <a:pt x="7137" y="99415"/>
                  </a:moveTo>
                  <a:lnTo>
                    <a:pt x="6934" y="98145"/>
                  </a:lnTo>
                  <a:lnTo>
                    <a:pt x="6438" y="96354"/>
                  </a:lnTo>
                  <a:lnTo>
                    <a:pt x="4584" y="95313"/>
                  </a:lnTo>
                  <a:lnTo>
                    <a:pt x="2527" y="95872"/>
                  </a:lnTo>
                  <a:lnTo>
                    <a:pt x="749" y="96875"/>
                  </a:lnTo>
                  <a:lnTo>
                    <a:pt x="0" y="98386"/>
                  </a:lnTo>
                  <a:lnTo>
                    <a:pt x="914" y="101688"/>
                  </a:lnTo>
                  <a:lnTo>
                    <a:pt x="2755" y="102743"/>
                  </a:lnTo>
                  <a:lnTo>
                    <a:pt x="5422" y="101892"/>
                  </a:lnTo>
                  <a:lnTo>
                    <a:pt x="5905" y="101523"/>
                  </a:lnTo>
                  <a:lnTo>
                    <a:pt x="6845" y="100380"/>
                  </a:lnTo>
                  <a:lnTo>
                    <a:pt x="7137" y="99415"/>
                  </a:lnTo>
                  <a:close/>
                </a:path>
                <a:path w="264159" h="170179">
                  <a:moveTo>
                    <a:pt x="33896" y="65493"/>
                  </a:moveTo>
                  <a:lnTo>
                    <a:pt x="33489" y="63601"/>
                  </a:lnTo>
                  <a:lnTo>
                    <a:pt x="33007" y="61823"/>
                  </a:lnTo>
                  <a:lnTo>
                    <a:pt x="31153" y="60769"/>
                  </a:lnTo>
                  <a:lnTo>
                    <a:pt x="29121" y="61328"/>
                  </a:lnTo>
                  <a:lnTo>
                    <a:pt x="27355" y="62255"/>
                  </a:lnTo>
                  <a:lnTo>
                    <a:pt x="26555" y="63804"/>
                  </a:lnTo>
                  <a:lnTo>
                    <a:pt x="27178" y="66103"/>
                  </a:lnTo>
                  <a:lnTo>
                    <a:pt x="27647" y="66662"/>
                  </a:lnTo>
                  <a:lnTo>
                    <a:pt x="29019" y="67703"/>
                  </a:lnTo>
                  <a:lnTo>
                    <a:pt x="30060" y="68008"/>
                  </a:lnTo>
                  <a:lnTo>
                    <a:pt x="32867" y="67246"/>
                  </a:lnTo>
                  <a:lnTo>
                    <a:pt x="33896" y="65493"/>
                  </a:lnTo>
                  <a:close/>
                </a:path>
                <a:path w="264159" h="170179">
                  <a:moveTo>
                    <a:pt x="36703" y="77711"/>
                  </a:moveTo>
                  <a:lnTo>
                    <a:pt x="36474" y="74460"/>
                  </a:lnTo>
                  <a:lnTo>
                    <a:pt x="35521" y="73329"/>
                  </a:lnTo>
                  <a:lnTo>
                    <a:pt x="33858" y="72783"/>
                  </a:lnTo>
                  <a:lnTo>
                    <a:pt x="33426" y="72720"/>
                  </a:lnTo>
                  <a:lnTo>
                    <a:pt x="31127" y="72859"/>
                  </a:lnTo>
                  <a:lnTo>
                    <a:pt x="29718" y="74460"/>
                  </a:lnTo>
                  <a:lnTo>
                    <a:pt x="29870" y="76631"/>
                  </a:lnTo>
                  <a:lnTo>
                    <a:pt x="30607" y="78574"/>
                  </a:lnTo>
                  <a:lnTo>
                    <a:pt x="31902" y="79514"/>
                  </a:lnTo>
                  <a:lnTo>
                    <a:pt x="35293" y="79298"/>
                  </a:lnTo>
                  <a:lnTo>
                    <a:pt x="36703" y="77711"/>
                  </a:lnTo>
                  <a:close/>
                </a:path>
                <a:path w="264159" h="170179">
                  <a:moveTo>
                    <a:pt x="37452" y="109728"/>
                  </a:moveTo>
                  <a:lnTo>
                    <a:pt x="36817" y="107416"/>
                  </a:lnTo>
                  <a:lnTo>
                    <a:pt x="36537" y="106972"/>
                  </a:lnTo>
                  <a:lnTo>
                    <a:pt x="35356" y="105702"/>
                  </a:lnTo>
                  <a:lnTo>
                    <a:pt x="34086" y="105257"/>
                  </a:lnTo>
                  <a:lnTo>
                    <a:pt x="32677" y="105651"/>
                  </a:lnTo>
                  <a:lnTo>
                    <a:pt x="32410" y="105816"/>
                  </a:lnTo>
                  <a:lnTo>
                    <a:pt x="30899" y="106464"/>
                  </a:lnTo>
                  <a:lnTo>
                    <a:pt x="30010" y="108077"/>
                  </a:lnTo>
                  <a:lnTo>
                    <a:pt x="30848" y="111137"/>
                  </a:lnTo>
                  <a:lnTo>
                    <a:pt x="32118" y="112052"/>
                  </a:lnTo>
                  <a:lnTo>
                    <a:pt x="34239" y="112153"/>
                  </a:lnTo>
                  <a:lnTo>
                    <a:pt x="36398" y="111569"/>
                  </a:lnTo>
                  <a:lnTo>
                    <a:pt x="37452" y="109728"/>
                  </a:lnTo>
                  <a:close/>
                </a:path>
                <a:path w="264159" h="170179">
                  <a:moveTo>
                    <a:pt x="37973" y="133997"/>
                  </a:moveTo>
                  <a:lnTo>
                    <a:pt x="37922" y="129501"/>
                  </a:lnTo>
                  <a:lnTo>
                    <a:pt x="35458" y="126936"/>
                  </a:lnTo>
                  <a:lnTo>
                    <a:pt x="31711" y="126593"/>
                  </a:lnTo>
                  <a:lnTo>
                    <a:pt x="28295" y="126631"/>
                  </a:lnTo>
                  <a:lnTo>
                    <a:pt x="25552" y="129413"/>
                  </a:lnTo>
                  <a:lnTo>
                    <a:pt x="25603" y="133972"/>
                  </a:lnTo>
                  <a:lnTo>
                    <a:pt x="25958" y="135064"/>
                  </a:lnTo>
                  <a:lnTo>
                    <a:pt x="26962" y="136639"/>
                  </a:lnTo>
                  <a:lnTo>
                    <a:pt x="27482" y="137198"/>
                  </a:lnTo>
                  <a:lnTo>
                    <a:pt x="28092" y="137655"/>
                  </a:lnTo>
                  <a:lnTo>
                    <a:pt x="29425" y="137515"/>
                  </a:lnTo>
                  <a:lnTo>
                    <a:pt x="26784" y="137820"/>
                  </a:lnTo>
                  <a:lnTo>
                    <a:pt x="25730" y="138709"/>
                  </a:lnTo>
                  <a:lnTo>
                    <a:pt x="25146" y="140716"/>
                  </a:lnTo>
                  <a:lnTo>
                    <a:pt x="25285" y="142989"/>
                  </a:lnTo>
                  <a:lnTo>
                    <a:pt x="26898" y="144386"/>
                  </a:lnTo>
                  <a:lnTo>
                    <a:pt x="29921" y="144195"/>
                  </a:lnTo>
                  <a:lnTo>
                    <a:pt x="29603" y="144767"/>
                  </a:lnTo>
                  <a:lnTo>
                    <a:pt x="30365" y="147574"/>
                  </a:lnTo>
                  <a:lnTo>
                    <a:pt x="31115" y="148310"/>
                  </a:lnTo>
                  <a:lnTo>
                    <a:pt x="32715" y="148996"/>
                  </a:lnTo>
                  <a:lnTo>
                    <a:pt x="33464" y="149110"/>
                  </a:lnTo>
                  <a:lnTo>
                    <a:pt x="35890" y="148463"/>
                  </a:lnTo>
                  <a:lnTo>
                    <a:pt x="36868" y="146850"/>
                  </a:lnTo>
                  <a:lnTo>
                    <a:pt x="36601" y="144792"/>
                  </a:lnTo>
                  <a:lnTo>
                    <a:pt x="36195" y="143281"/>
                  </a:lnTo>
                  <a:lnTo>
                    <a:pt x="34785" y="142354"/>
                  </a:lnTo>
                  <a:lnTo>
                    <a:pt x="32740" y="142367"/>
                  </a:lnTo>
                  <a:lnTo>
                    <a:pt x="31572" y="142684"/>
                  </a:lnTo>
                  <a:lnTo>
                    <a:pt x="31915" y="140995"/>
                  </a:lnTo>
                  <a:lnTo>
                    <a:pt x="31851" y="139966"/>
                  </a:lnTo>
                  <a:lnTo>
                    <a:pt x="31521" y="139344"/>
                  </a:lnTo>
                  <a:lnTo>
                    <a:pt x="31064" y="138823"/>
                  </a:lnTo>
                  <a:lnTo>
                    <a:pt x="31826" y="138887"/>
                  </a:lnTo>
                  <a:lnTo>
                    <a:pt x="33578" y="138861"/>
                  </a:lnTo>
                  <a:lnTo>
                    <a:pt x="35140" y="138125"/>
                  </a:lnTo>
                  <a:lnTo>
                    <a:pt x="36868" y="136220"/>
                  </a:lnTo>
                  <a:lnTo>
                    <a:pt x="37553" y="135204"/>
                  </a:lnTo>
                  <a:lnTo>
                    <a:pt x="37973" y="133997"/>
                  </a:lnTo>
                  <a:close/>
                </a:path>
                <a:path w="264159" h="170179">
                  <a:moveTo>
                    <a:pt x="56426" y="129273"/>
                  </a:moveTo>
                  <a:lnTo>
                    <a:pt x="56184" y="125577"/>
                  </a:lnTo>
                  <a:lnTo>
                    <a:pt x="54584" y="124193"/>
                  </a:lnTo>
                  <a:lnTo>
                    <a:pt x="52336" y="124333"/>
                  </a:lnTo>
                  <a:lnTo>
                    <a:pt x="50355" y="125145"/>
                  </a:lnTo>
                  <a:lnTo>
                    <a:pt x="49479" y="126403"/>
                  </a:lnTo>
                  <a:lnTo>
                    <a:pt x="50355" y="125133"/>
                  </a:lnTo>
                  <a:lnTo>
                    <a:pt x="51638" y="124599"/>
                  </a:lnTo>
                  <a:lnTo>
                    <a:pt x="50622" y="123024"/>
                  </a:lnTo>
                  <a:lnTo>
                    <a:pt x="48818" y="122186"/>
                  </a:lnTo>
                  <a:lnTo>
                    <a:pt x="46545" y="122440"/>
                  </a:lnTo>
                  <a:lnTo>
                    <a:pt x="46355" y="122402"/>
                  </a:lnTo>
                  <a:lnTo>
                    <a:pt x="45250" y="122694"/>
                  </a:lnTo>
                  <a:lnTo>
                    <a:pt x="44538" y="123228"/>
                  </a:lnTo>
                  <a:lnTo>
                    <a:pt x="42748" y="125069"/>
                  </a:lnTo>
                  <a:lnTo>
                    <a:pt x="42151" y="126809"/>
                  </a:lnTo>
                  <a:lnTo>
                    <a:pt x="42887" y="129501"/>
                  </a:lnTo>
                  <a:lnTo>
                    <a:pt x="43446" y="130225"/>
                  </a:lnTo>
                  <a:lnTo>
                    <a:pt x="45339" y="131965"/>
                  </a:lnTo>
                  <a:lnTo>
                    <a:pt x="47066" y="132537"/>
                  </a:lnTo>
                  <a:lnTo>
                    <a:pt x="49809" y="131787"/>
                  </a:lnTo>
                  <a:lnTo>
                    <a:pt x="50584" y="131178"/>
                  </a:lnTo>
                  <a:lnTo>
                    <a:pt x="51206" y="130454"/>
                  </a:lnTo>
                  <a:lnTo>
                    <a:pt x="51790" y="130797"/>
                  </a:lnTo>
                  <a:lnTo>
                    <a:pt x="52438" y="131025"/>
                  </a:lnTo>
                  <a:lnTo>
                    <a:pt x="55029" y="130860"/>
                  </a:lnTo>
                  <a:lnTo>
                    <a:pt x="56426" y="129273"/>
                  </a:lnTo>
                  <a:close/>
                </a:path>
                <a:path w="264159" h="170179">
                  <a:moveTo>
                    <a:pt x="64096" y="92125"/>
                  </a:moveTo>
                  <a:lnTo>
                    <a:pt x="63817" y="89484"/>
                  </a:lnTo>
                  <a:lnTo>
                    <a:pt x="62268" y="88163"/>
                  </a:lnTo>
                  <a:lnTo>
                    <a:pt x="59753" y="88315"/>
                  </a:lnTo>
                  <a:lnTo>
                    <a:pt x="59156" y="88620"/>
                  </a:lnTo>
                  <a:lnTo>
                    <a:pt x="58102" y="89509"/>
                  </a:lnTo>
                  <a:lnTo>
                    <a:pt x="57518" y="90411"/>
                  </a:lnTo>
                  <a:lnTo>
                    <a:pt x="57264" y="91084"/>
                  </a:lnTo>
                  <a:lnTo>
                    <a:pt x="57353" y="92379"/>
                  </a:lnTo>
                  <a:lnTo>
                    <a:pt x="57797" y="93281"/>
                  </a:lnTo>
                  <a:lnTo>
                    <a:pt x="58420" y="94348"/>
                  </a:lnTo>
                  <a:lnTo>
                    <a:pt x="59588" y="95046"/>
                  </a:lnTo>
                  <a:lnTo>
                    <a:pt x="62039" y="94881"/>
                  </a:lnTo>
                  <a:lnTo>
                    <a:pt x="62953" y="94234"/>
                  </a:lnTo>
                  <a:lnTo>
                    <a:pt x="63868" y="92760"/>
                  </a:lnTo>
                  <a:lnTo>
                    <a:pt x="64096" y="92125"/>
                  </a:lnTo>
                  <a:close/>
                </a:path>
                <a:path w="264159" h="170179">
                  <a:moveTo>
                    <a:pt x="64846" y="102247"/>
                  </a:moveTo>
                  <a:lnTo>
                    <a:pt x="63639" y="97878"/>
                  </a:lnTo>
                  <a:lnTo>
                    <a:pt x="60883" y="96316"/>
                  </a:lnTo>
                  <a:lnTo>
                    <a:pt x="56045" y="97624"/>
                  </a:lnTo>
                  <a:lnTo>
                    <a:pt x="54673" y="99529"/>
                  </a:lnTo>
                  <a:lnTo>
                    <a:pt x="54571" y="102743"/>
                  </a:lnTo>
                  <a:lnTo>
                    <a:pt x="55067" y="104571"/>
                  </a:lnTo>
                  <a:lnTo>
                    <a:pt x="56057" y="105638"/>
                  </a:lnTo>
                  <a:lnTo>
                    <a:pt x="58343" y="106794"/>
                  </a:lnTo>
                  <a:lnTo>
                    <a:pt x="59601" y="106984"/>
                  </a:lnTo>
                  <a:lnTo>
                    <a:pt x="61798" y="106400"/>
                  </a:lnTo>
                  <a:lnTo>
                    <a:pt x="62534" y="105829"/>
                  </a:lnTo>
                  <a:lnTo>
                    <a:pt x="64287" y="103936"/>
                  </a:lnTo>
                  <a:lnTo>
                    <a:pt x="64846" y="102247"/>
                  </a:lnTo>
                  <a:close/>
                </a:path>
                <a:path w="264159" h="170179">
                  <a:moveTo>
                    <a:pt x="69570" y="48018"/>
                  </a:moveTo>
                  <a:lnTo>
                    <a:pt x="69405" y="45415"/>
                  </a:lnTo>
                  <a:lnTo>
                    <a:pt x="67792" y="44018"/>
                  </a:lnTo>
                  <a:lnTo>
                    <a:pt x="64363" y="44234"/>
                  </a:lnTo>
                  <a:lnTo>
                    <a:pt x="63169" y="45415"/>
                  </a:lnTo>
                  <a:lnTo>
                    <a:pt x="62776" y="47409"/>
                  </a:lnTo>
                  <a:lnTo>
                    <a:pt x="62877" y="48844"/>
                  </a:lnTo>
                  <a:lnTo>
                    <a:pt x="63563" y="49771"/>
                  </a:lnTo>
                  <a:lnTo>
                    <a:pt x="65049" y="50634"/>
                  </a:lnTo>
                  <a:lnTo>
                    <a:pt x="65684" y="50850"/>
                  </a:lnTo>
                  <a:lnTo>
                    <a:pt x="67475" y="50736"/>
                  </a:lnTo>
                  <a:lnTo>
                    <a:pt x="68351" y="50126"/>
                  </a:lnTo>
                  <a:lnTo>
                    <a:pt x="69316" y="48704"/>
                  </a:lnTo>
                  <a:lnTo>
                    <a:pt x="69570" y="48018"/>
                  </a:lnTo>
                  <a:close/>
                </a:path>
                <a:path w="264159" h="170179">
                  <a:moveTo>
                    <a:pt x="69964" y="149682"/>
                  </a:moveTo>
                  <a:lnTo>
                    <a:pt x="68516" y="144437"/>
                  </a:lnTo>
                  <a:lnTo>
                    <a:pt x="67068" y="142976"/>
                  </a:lnTo>
                  <a:lnTo>
                    <a:pt x="64579" y="142024"/>
                  </a:lnTo>
                  <a:lnTo>
                    <a:pt x="63817" y="141897"/>
                  </a:lnTo>
                  <a:lnTo>
                    <a:pt x="61988" y="141947"/>
                  </a:lnTo>
                  <a:lnTo>
                    <a:pt x="58089" y="143154"/>
                  </a:lnTo>
                  <a:lnTo>
                    <a:pt x="56248" y="146443"/>
                  </a:lnTo>
                  <a:lnTo>
                    <a:pt x="57340" y="150202"/>
                  </a:lnTo>
                  <a:lnTo>
                    <a:pt x="56692" y="149225"/>
                  </a:lnTo>
                  <a:lnTo>
                    <a:pt x="55600" y="148590"/>
                  </a:lnTo>
                  <a:lnTo>
                    <a:pt x="53200" y="148742"/>
                  </a:lnTo>
                  <a:lnTo>
                    <a:pt x="52285" y="149402"/>
                  </a:lnTo>
                  <a:lnTo>
                    <a:pt x="51384" y="150876"/>
                  </a:lnTo>
                  <a:lnTo>
                    <a:pt x="51142" y="151511"/>
                  </a:lnTo>
                  <a:lnTo>
                    <a:pt x="51320" y="154076"/>
                  </a:lnTo>
                  <a:lnTo>
                    <a:pt x="52920" y="155473"/>
                  </a:lnTo>
                  <a:lnTo>
                    <a:pt x="55740" y="155282"/>
                  </a:lnTo>
                  <a:lnTo>
                    <a:pt x="56565" y="154825"/>
                  </a:lnTo>
                  <a:lnTo>
                    <a:pt x="57670" y="153517"/>
                  </a:lnTo>
                  <a:lnTo>
                    <a:pt x="57988" y="152679"/>
                  </a:lnTo>
                  <a:lnTo>
                    <a:pt x="57912" y="151511"/>
                  </a:lnTo>
                  <a:lnTo>
                    <a:pt x="57734" y="151053"/>
                  </a:lnTo>
                  <a:lnTo>
                    <a:pt x="58369" y="152184"/>
                  </a:lnTo>
                  <a:lnTo>
                    <a:pt x="59359" y="153060"/>
                  </a:lnTo>
                  <a:lnTo>
                    <a:pt x="61798" y="154165"/>
                  </a:lnTo>
                  <a:lnTo>
                    <a:pt x="63258" y="154343"/>
                  </a:lnTo>
                  <a:lnTo>
                    <a:pt x="68021" y="153060"/>
                  </a:lnTo>
                  <a:lnTo>
                    <a:pt x="69964" y="149682"/>
                  </a:lnTo>
                  <a:close/>
                </a:path>
                <a:path w="264159" h="170179">
                  <a:moveTo>
                    <a:pt x="73139" y="77927"/>
                  </a:moveTo>
                  <a:lnTo>
                    <a:pt x="71945" y="73609"/>
                  </a:lnTo>
                  <a:lnTo>
                    <a:pt x="70662" y="72466"/>
                  </a:lnTo>
                  <a:lnTo>
                    <a:pt x="68224" y="71640"/>
                  </a:lnTo>
                  <a:lnTo>
                    <a:pt x="67246" y="71501"/>
                  </a:lnTo>
                  <a:lnTo>
                    <a:pt x="63563" y="72504"/>
                  </a:lnTo>
                  <a:lnTo>
                    <a:pt x="61988" y="75234"/>
                  </a:lnTo>
                  <a:lnTo>
                    <a:pt x="62865" y="78422"/>
                  </a:lnTo>
                  <a:lnTo>
                    <a:pt x="64427" y="80797"/>
                  </a:lnTo>
                  <a:lnTo>
                    <a:pt x="66141" y="81597"/>
                  </a:lnTo>
                  <a:lnTo>
                    <a:pt x="67983" y="81445"/>
                  </a:lnTo>
                  <a:lnTo>
                    <a:pt x="68580" y="81470"/>
                  </a:lnTo>
                  <a:lnTo>
                    <a:pt x="71564" y="80670"/>
                  </a:lnTo>
                  <a:lnTo>
                    <a:pt x="73139" y="77927"/>
                  </a:lnTo>
                  <a:close/>
                </a:path>
                <a:path w="264159" h="170179">
                  <a:moveTo>
                    <a:pt x="78168" y="124002"/>
                  </a:moveTo>
                  <a:lnTo>
                    <a:pt x="76708" y="118668"/>
                  </a:lnTo>
                  <a:lnTo>
                    <a:pt x="75044" y="117157"/>
                  </a:lnTo>
                  <a:lnTo>
                    <a:pt x="73050" y="116598"/>
                  </a:lnTo>
                  <a:lnTo>
                    <a:pt x="72377" y="117017"/>
                  </a:lnTo>
                  <a:lnTo>
                    <a:pt x="71640" y="117309"/>
                  </a:lnTo>
                  <a:lnTo>
                    <a:pt x="70053" y="117424"/>
                  </a:lnTo>
                  <a:lnTo>
                    <a:pt x="69342" y="117284"/>
                  </a:lnTo>
                  <a:lnTo>
                    <a:pt x="68681" y="117030"/>
                  </a:lnTo>
                  <a:lnTo>
                    <a:pt x="66192" y="118287"/>
                  </a:lnTo>
                  <a:lnTo>
                    <a:pt x="64833" y="121158"/>
                  </a:lnTo>
                  <a:lnTo>
                    <a:pt x="66484" y="127165"/>
                  </a:lnTo>
                  <a:lnTo>
                    <a:pt x="69811" y="129044"/>
                  </a:lnTo>
                  <a:lnTo>
                    <a:pt x="76276" y="127304"/>
                  </a:lnTo>
                  <a:lnTo>
                    <a:pt x="78168" y="124002"/>
                  </a:lnTo>
                  <a:close/>
                </a:path>
                <a:path w="264159" h="170179">
                  <a:moveTo>
                    <a:pt x="78892" y="48907"/>
                  </a:moveTo>
                  <a:lnTo>
                    <a:pt x="78130" y="46151"/>
                  </a:lnTo>
                  <a:lnTo>
                    <a:pt x="76276" y="45097"/>
                  </a:lnTo>
                  <a:lnTo>
                    <a:pt x="72694" y="46075"/>
                  </a:lnTo>
                  <a:lnTo>
                    <a:pt x="71628" y="47904"/>
                  </a:lnTo>
                  <a:lnTo>
                    <a:pt x="72110" y="49695"/>
                  </a:lnTo>
                  <a:lnTo>
                    <a:pt x="72656" y="51104"/>
                  </a:lnTo>
                  <a:lnTo>
                    <a:pt x="73660" y="51930"/>
                  </a:lnTo>
                  <a:lnTo>
                    <a:pt x="75298" y="52184"/>
                  </a:lnTo>
                  <a:lnTo>
                    <a:pt x="75780" y="52171"/>
                  </a:lnTo>
                  <a:lnTo>
                    <a:pt x="76631" y="51943"/>
                  </a:lnTo>
                  <a:lnTo>
                    <a:pt x="77609" y="51308"/>
                  </a:lnTo>
                  <a:lnTo>
                    <a:pt x="78663" y="49872"/>
                  </a:lnTo>
                  <a:lnTo>
                    <a:pt x="78892" y="48907"/>
                  </a:lnTo>
                  <a:close/>
                </a:path>
                <a:path w="264159" h="170179">
                  <a:moveTo>
                    <a:pt x="80886" y="22834"/>
                  </a:moveTo>
                  <a:lnTo>
                    <a:pt x="80556" y="22034"/>
                  </a:lnTo>
                  <a:lnTo>
                    <a:pt x="79248" y="20739"/>
                  </a:lnTo>
                  <a:lnTo>
                    <a:pt x="78447" y="20408"/>
                  </a:lnTo>
                  <a:lnTo>
                    <a:pt x="76581" y="20408"/>
                  </a:lnTo>
                  <a:lnTo>
                    <a:pt x="75793" y="20739"/>
                  </a:lnTo>
                  <a:lnTo>
                    <a:pt x="74472" y="22034"/>
                  </a:lnTo>
                  <a:lnTo>
                    <a:pt x="74142" y="22834"/>
                  </a:lnTo>
                  <a:lnTo>
                    <a:pt x="74142" y="24676"/>
                  </a:lnTo>
                  <a:lnTo>
                    <a:pt x="74472" y="25463"/>
                  </a:lnTo>
                  <a:lnTo>
                    <a:pt x="75793" y="26771"/>
                  </a:lnTo>
                  <a:lnTo>
                    <a:pt x="76581" y="27101"/>
                  </a:lnTo>
                  <a:lnTo>
                    <a:pt x="78447" y="27101"/>
                  </a:lnTo>
                  <a:lnTo>
                    <a:pt x="79248" y="26771"/>
                  </a:lnTo>
                  <a:lnTo>
                    <a:pt x="80556" y="25463"/>
                  </a:lnTo>
                  <a:lnTo>
                    <a:pt x="80886" y="24676"/>
                  </a:lnTo>
                  <a:lnTo>
                    <a:pt x="80886" y="22834"/>
                  </a:lnTo>
                  <a:close/>
                </a:path>
                <a:path w="264159" h="170179">
                  <a:moveTo>
                    <a:pt x="87312" y="96012"/>
                  </a:moveTo>
                  <a:lnTo>
                    <a:pt x="86842" y="97066"/>
                  </a:lnTo>
                  <a:lnTo>
                    <a:pt x="85877" y="97866"/>
                  </a:lnTo>
                  <a:lnTo>
                    <a:pt x="82791" y="98183"/>
                  </a:lnTo>
                  <a:lnTo>
                    <a:pt x="81127" y="96837"/>
                  </a:lnTo>
                  <a:lnTo>
                    <a:pt x="80797" y="93586"/>
                  </a:lnTo>
                  <a:lnTo>
                    <a:pt x="81572" y="92303"/>
                  </a:lnTo>
                  <a:lnTo>
                    <a:pt x="82778" y="91694"/>
                  </a:lnTo>
                  <a:lnTo>
                    <a:pt x="82410" y="90728"/>
                  </a:lnTo>
                  <a:lnTo>
                    <a:pt x="82321" y="89535"/>
                  </a:lnTo>
                  <a:lnTo>
                    <a:pt x="82423" y="88887"/>
                  </a:lnTo>
                  <a:lnTo>
                    <a:pt x="82626" y="88290"/>
                  </a:lnTo>
                  <a:lnTo>
                    <a:pt x="81940" y="88176"/>
                  </a:lnTo>
                  <a:lnTo>
                    <a:pt x="81229" y="88176"/>
                  </a:lnTo>
                  <a:lnTo>
                    <a:pt x="79959" y="88392"/>
                  </a:lnTo>
                  <a:lnTo>
                    <a:pt x="77774" y="88988"/>
                  </a:lnTo>
                  <a:lnTo>
                    <a:pt x="76212" y="90716"/>
                  </a:lnTo>
                  <a:lnTo>
                    <a:pt x="75463" y="93726"/>
                  </a:lnTo>
                  <a:lnTo>
                    <a:pt x="75425" y="94754"/>
                  </a:lnTo>
                  <a:lnTo>
                    <a:pt x="76593" y="98983"/>
                  </a:lnTo>
                  <a:lnTo>
                    <a:pt x="79921" y="100863"/>
                  </a:lnTo>
                  <a:lnTo>
                    <a:pt x="85204" y="99428"/>
                  </a:lnTo>
                  <a:lnTo>
                    <a:pt x="86715" y="97891"/>
                  </a:lnTo>
                  <a:lnTo>
                    <a:pt x="87312" y="96012"/>
                  </a:lnTo>
                  <a:close/>
                </a:path>
                <a:path w="264159" h="170179">
                  <a:moveTo>
                    <a:pt x="95923" y="61976"/>
                  </a:moveTo>
                  <a:lnTo>
                    <a:pt x="90474" y="54902"/>
                  </a:lnTo>
                  <a:lnTo>
                    <a:pt x="86956" y="55841"/>
                  </a:lnTo>
                  <a:lnTo>
                    <a:pt x="85382" y="58585"/>
                  </a:lnTo>
                  <a:lnTo>
                    <a:pt x="86512" y="62725"/>
                  </a:lnTo>
                  <a:lnTo>
                    <a:pt x="87591" y="63804"/>
                  </a:lnTo>
                  <a:lnTo>
                    <a:pt x="89573" y="64706"/>
                  </a:lnTo>
                  <a:lnTo>
                    <a:pt x="90297" y="64833"/>
                  </a:lnTo>
                  <a:lnTo>
                    <a:pt x="91859" y="64846"/>
                  </a:lnTo>
                  <a:lnTo>
                    <a:pt x="94627" y="63919"/>
                  </a:lnTo>
                  <a:lnTo>
                    <a:pt x="95923" y="61976"/>
                  </a:lnTo>
                  <a:close/>
                </a:path>
                <a:path w="264159" h="170179">
                  <a:moveTo>
                    <a:pt x="98666" y="155956"/>
                  </a:moveTo>
                  <a:lnTo>
                    <a:pt x="98615" y="155092"/>
                  </a:lnTo>
                  <a:lnTo>
                    <a:pt x="97434" y="150774"/>
                  </a:lnTo>
                  <a:lnTo>
                    <a:pt x="93814" y="148717"/>
                  </a:lnTo>
                  <a:lnTo>
                    <a:pt x="87490" y="150431"/>
                  </a:lnTo>
                  <a:lnTo>
                    <a:pt x="85623" y="152920"/>
                  </a:lnTo>
                  <a:lnTo>
                    <a:pt x="85471" y="156337"/>
                  </a:lnTo>
                  <a:lnTo>
                    <a:pt x="85509" y="156997"/>
                  </a:lnTo>
                  <a:lnTo>
                    <a:pt x="86347" y="160045"/>
                  </a:lnTo>
                  <a:lnTo>
                    <a:pt x="88252" y="161721"/>
                  </a:lnTo>
                  <a:lnTo>
                    <a:pt x="91351" y="162483"/>
                  </a:lnTo>
                  <a:lnTo>
                    <a:pt x="92240" y="162509"/>
                  </a:lnTo>
                  <a:lnTo>
                    <a:pt x="93764" y="162255"/>
                  </a:lnTo>
                  <a:lnTo>
                    <a:pt x="96418" y="161544"/>
                  </a:lnTo>
                  <a:lnTo>
                    <a:pt x="98234" y="159321"/>
                  </a:lnTo>
                  <a:lnTo>
                    <a:pt x="98666" y="155956"/>
                  </a:lnTo>
                  <a:close/>
                </a:path>
                <a:path w="264159" h="170179">
                  <a:moveTo>
                    <a:pt x="103276" y="36245"/>
                  </a:moveTo>
                  <a:lnTo>
                    <a:pt x="102323" y="32778"/>
                  </a:lnTo>
                  <a:lnTo>
                    <a:pt x="100660" y="31813"/>
                  </a:lnTo>
                  <a:lnTo>
                    <a:pt x="98640" y="32118"/>
                  </a:lnTo>
                  <a:lnTo>
                    <a:pt x="96875" y="32588"/>
                  </a:lnTo>
                  <a:lnTo>
                    <a:pt x="95846" y="34366"/>
                  </a:lnTo>
                  <a:lnTo>
                    <a:pt x="96278" y="36131"/>
                  </a:lnTo>
                  <a:lnTo>
                    <a:pt x="96774" y="37998"/>
                  </a:lnTo>
                  <a:lnTo>
                    <a:pt x="98615" y="39052"/>
                  </a:lnTo>
                  <a:lnTo>
                    <a:pt x="102222" y="38087"/>
                  </a:lnTo>
                  <a:lnTo>
                    <a:pt x="103276" y="36245"/>
                  </a:lnTo>
                  <a:close/>
                </a:path>
                <a:path w="264159" h="170179">
                  <a:moveTo>
                    <a:pt x="106172" y="128828"/>
                  </a:moveTo>
                  <a:lnTo>
                    <a:pt x="105232" y="125374"/>
                  </a:lnTo>
                  <a:lnTo>
                    <a:pt x="104851" y="124650"/>
                  </a:lnTo>
                  <a:lnTo>
                    <a:pt x="104381" y="124028"/>
                  </a:lnTo>
                  <a:lnTo>
                    <a:pt x="104228" y="125691"/>
                  </a:lnTo>
                  <a:lnTo>
                    <a:pt x="102882" y="127025"/>
                  </a:lnTo>
                  <a:lnTo>
                    <a:pt x="99301" y="127101"/>
                  </a:lnTo>
                  <a:lnTo>
                    <a:pt x="97751" y="125641"/>
                  </a:lnTo>
                  <a:lnTo>
                    <a:pt x="97688" y="122847"/>
                  </a:lnTo>
                  <a:lnTo>
                    <a:pt x="98056" y="121996"/>
                  </a:lnTo>
                  <a:lnTo>
                    <a:pt x="98679" y="121373"/>
                  </a:lnTo>
                  <a:lnTo>
                    <a:pt x="97815" y="121475"/>
                  </a:lnTo>
                  <a:lnTo>
                    <a:pt x="94830" y="122275"/>
                  </a:lnTo>
                  <a:lnTo>
                    <a:pt x="93065" y="124358"/>
                  </a:lnTo>
                  <a:lnTo>
                    <a:pt x="92481" y="127698"/>
                  </a:lnTo>
                  <a:lnTo>
                    <a:pt x="92506" y="128651"/>
                  </a:lnTo>
                  <a:lnTo>
                    <a:pt x="92760" y="129603"/>
                  </a:lnTo>
                  <a:lnTo>
                    <a:pt x="93954" y="133184"/>
                  </a:lnTo>
                  <a:lnTo>
                    <a:pt x="97447" y="135102"/>
                  </a:lnTo>
                  <a:lnTo>
                    <a:pt x="101663" y="133959"/>
                  </a:lnTo>
                  <a:lnTo>
                    <a:pt x="102400" y="133578"/>
                  </a:lnTo>
                  <a:lnTo>
                    <a:pt x="105130" y="131533"/>
                  </a:lnTo>
                  <a:lnTo>
                    <a:pt x="106172" y="128828"/>
                  </a:lnTo>
                  <a:close/>
                </a:path>
                <a:path w="264159" h="170179">
                  <a:moveTo>
                    <a:pt x="110693" y="78854"/>
                  </a:moveTo>
                  <a:lnTo>
                    <a:pt x="110655" y="74460"/>
                  </a:lnTo>
                  <a:lnTo>
                    <a:pt x="107911" y="71793"/>
                  </a:lnTo>
                  <a:lnTo>
                    <a:pt x="101815" y="71856"/>
                  </a:lnTo>
                  <a:lnTo>
                    <a:pt x="99555" y="73698"/>
                  </a:lnTo>
                  <a:lnTo>
                    <a:pt x="98666" y="76733"/>
                  </a:lnTo>
                  <a:lnTo>
                    <a:pt x="98564" y="77304"/>
                  </a:lnTo>
                  <a:lnTo>
                    <a:pt x="98590" y="80213"/>
                  </a:lnTo>
                  <a:lnTo>
                    <a:pt x="99949" y="82194"/>
                  </a:lnTo>
                  <a:lnTo>
                    <a:pt x="101892" y="83172"/>
                  </a:lnTo>
                  <a:lnTo>
                    <a:pt x="102489" y="82892"/>
                  </a:lnTo>
                  <a:lnTo>
                    <a:pt x="103784" y="82689"/>
                  </a:lnTo>
                  <a:lnTo>
                    <a:pt x="104698" y="82956"/>
                  </a:lnTo>
                  <a:lnTo>
                    <a:pt x="105410" y="83502"/>
                  </a:lnTo>
                  <a:lnTo>
                    <a:pt x="106375" y="81991"/>
                  </a:lnTo>
                  <a:lnTo>
                    <a:pt x="107988" y="80937"/>
                  </a:lnTo>
                  <a:lnTo>
                    <a:pt x="109893" y="80746"/>
                  </a:lnTo>
                  <a:lnTo>
                    <a:pt x="110388" y="79870"/>
                  </a:lnTo>
                  <a:lnTo>
                    <a:pt x="110693" y="78854"/>
                  </a:lnTo>
                  <a:close/>
                </a:path>
                <a:path w="264159" h="170179">
                  <a:moveTo>
                    <a:pt x="115976" y="99529"/>
                  </a:moveTo>
                  <a:lnTo>
                    <a:pt x="115112" y="96393"/>
                  </a:lnTo>
                  <a:lnTo>
                    <a:pt x="114528" y="95338"/>
                  </a:lnTo>
                  <a:lnTo>
                    <a:pt x="113728" y="96177"/>
                  </a:lnTo>
                  <a:lnTo>
                    <a:pt x="112674" y="96786"/>
                  </a:lnTo>
                  <a:lnTo>
                    <a:pt x="108813" y="97180"/>
                  </a:lnTo>
                  <a:lnTo>
                    <a:pt x="106514" y="95377"/>
                  </a:lnTo>
                  <a:lnTo>
                    <a:pt x="106045" y="92862"/>
                  </a:lnTo>
                  <a:lnTo>
                    <a:pt x="103276" y="94208"/>
                  </a:lnTo>
                  <a:lnTo>
                    <a:pt x="101752" y="97358"/>
                  </a:lnTo>
                  <a:lnTo>
                    <a:pt x="103555" y="103898"/>
                  </a:lnTo>
                  <a:lnTo>
                    <a:pt x="107175" y="105943"/>
                  </a:lnTo>
                  <a:lnTo>
                    <a:pt x="111620" y="104736"/>
                  </a:lnTo>
                  <a:lnTo>
                    <a:pt x="112458" y="104279"/>
                  </a:lnTo>
                  <a:lnTo>
                    <a:pt x="115062" y="102095"/>
                  </a:lnTo>
                  <a:lnTo>
                    <a:pt x="115976" y="99529"/>
                  </a:lnTo>
                  <a:close/>
                </a:path>
                <a:path w="264159" h="170179">
                  <a:moveTo>
                    <a:pt x="116878" y="41008"/>
                  </a:moveTo>
                  <a:lnTo>
                    <a:pt x="116789" y="38950"/>
                  </a:lnTo>
                  <a:lnTo>
                    <a:pt x="115176" y="37553"/>
                  </a:lnTo>
                  <a:lnTo>
                    <a:pt x="111467" y="37795"/>
                  </a:lnTo>
                  <a:lnTo>
                    <a:pt x="110058" y="39395"/>
                  </a:lnTo>
                  <a:lnTo>
                    <a:pt x="110299" y="43091"/>
                  </a:lnTo>
                  <a:lnTo>
                    <a:pt x="111899" y="44488"/>
                  </a:lnTo>
                  <a:lnTo>
                    <a:pt x="113995" y="44335"/>
                  </a:lnTo>
                  <a:lnTo>
                    <a:pt x="114401" y="44183"/>
                  </a:lnTo>
                  <a:lnTo>
                    <a:pt x="114401" y="42659"/>
                  </a:lnTo>
                  <a:lnTo>
                    <a:pt x="115443" y="41414"/>
                  </a:lnTo>
                  <a:lnTo>
                    <a:pt x="116878" y="41008"/>
                  </a:lnTo>
                  <a:close/>
                </a:path>
                <a:path w="264159" h="170179">
                  <a:moveTo>
                    <a:pt x="120472" y="54800"/>
                  </a:moveTo>
                  <a:lnTo>
                    <a:pt x="119583" y="51587"/>
                  </a:lnTo>
                  <a:lnTo>
                    <a:pt x="118059" y="49326"/>
                  </a:lnTo>
                  <a:lnTo>
                    <a:pt x="116573" y="48564"/>
                  </a:lnTo>
                  <a:lnTo>
                    <a:pt x="114033" y="48526"/>
                  </a:lnTo>
                  <a:lnTo>
                    <a:pt x="111950" y="49085"/>
                  </a:lnTo>
                  <a:lnTo>
                    <a:pt x="110807" y="50304"/>
                  </a:lnTo>
                  <a:lnTo>
                    <a:pt x="109918" y="52705"/>
                  </a:lnTo>
                  <a:lnTo>
                    <a:pt x="109766" y="53721"/>
                  </a:lnTo>
                  <a:lnTo>
                    <a:pt x="110185" y="55219"/>
                  </a:lnTo>
                  <a:lnTo>
                    <a:pt x="111175" y="56692"/>
                  </a:lnTo>
                  <a:lnTo>
                    <a:pt x="112598" y="58039"/>
                  </a:lnTo>
                  <a:lnTo>
                    <a:pt x="114109" y="58547"/>
                  </a:lnTo>
                  <a:lnTo>
                    <a:pt x="116217" y="58254"/>
                  </a:lnTo>
                  <a:lnTo>
                    <a:pt x="118897" y="57531"/>
                  </a:lnTo>
                  <a:lnTo>
                    <a:pt x="120472" y="54800"/>
                  </a:lnTo>
                  <a:close/>
                </a:path>
                <a:path w="264159" h="170179">
                  <a:moveTo>
                    <a:pt x="124155" y="18503"/>
                  </a:moveTo>
                  <a:lnTo>
                    <a:pt x="123913" y="14820"/>
                  </a:lnTo>
                  <a:lnTo>
                    <a:pt x="122301" y="13423"/>
                  </a:lnTo>
                  <a:lnTo>
                    <a:pt x="118757" y="13652"/>
                  </a:lnTo>
                  <a:lnTo>
                    <a:pt x="117513" y="14986"/>
                  </a:lnTo>
                  <a:lnTo>
                    <a:pt x="117348" y="16776"/>
                  </a:lnTo>
                  <a:lnTo>
                    <a:pt x="117297" y="17106"/>
                  </a:lnTo>
                  <a:lnTo>
                    <a:pt x="117411" y="18770"/>
                  </a:lnTo>
                  <a:lnTo>
                    <a:pt x="118745" y="20002"/>
                  </a:lnTo>
                  <a:lnTo>
                    <a:pt x="120891" y="20218"/>
                  </a:lnTo>
                  <a:lnTo>
                    <a:pt x="122745" y="20104"/>
                  </a:lnTo>
                  <a:lnTo>
                    <a:pt x="124155" y="18503"/>
                  </a:lnTo>
                  <a:close/>
                </a:path>
                <a:path w="264159" h="170179">
                  <a:moveTo>
                    <a:pt x="126288" y="78232"/>
                  </a:moveTo>
                  <a:lnTo>
                    <a:pt x="125209" y="74282"/>
                  </a:lnTo>
                  <a:lnTo>
                    <a:pt x="124853" y="73609"/>
                  </a:lnTo>
                  <a:lnTo>
                    <a:pt x="124409" y="73012"/>
                  </a:lnTo>
                  <a:lnTo>
                    <a:pt x="123837" y="73266"/>
                  </a:lnTo>
                  <a:lnTo>
                    <a:pt x="121437" y="73507"/>
                  </a:lnTo>
                  <a:lnTo>
                    <a:pt x="119532" y="72428"/>
                  </a:lnTo>
                  <a:lnTo>
                    <a:pt x="118592" y="70700"/>
                  </a:lnTo>
                  <a:lnTo>
                    <a:pt x="117068" y="71056"/>
                  </a:lnTo>
                  <a:lnTo>
                    <a:pt x="116293" y="71501"/>
                  </a:lnTo>
                  <a:lnTo>
                    <a:pt x="113919" y="73533"/>
                  </a:lnTo>
                  <a:lnTo>
                    <a:pt x="113093" y="75882"/>
                  </a:lnTo>
                  <a:lnTo>
                    <a:pt x="114261" y="80137"/>
                  </a:lnTo>
                  <a:lnTo>
                    <a:pt x="115709" y="81597"/>
                  </a:lnTo>
                  <a:lnTo>
                    <a:pt x="118351" y="82473"/>
                  </a:lnTo>
                  <a:lnTo>
                    <a:pt x="119253" y="82664"/>
                  </a:lnTo>
                  <a:lnTo>
                    <a:pt x="120205" y="82677"/>
                  </a:lnTo>
                  <a:lnTo>
                    <a:pt x="124396" y="81534"/>
                  </a:lnTo>
                  <a:lnTo>
                    <a:pt x="126288" y="78232"/>
                  </a:lnTo>
                  <a:close/>
                </a:path>
                <a:path w="264159" h="170179">
                  <a:moveTo>
                    <a:pt x="127596" y="165773"/>
                  </a:moveTo>
                  <a:lnTo>
                    <a:pt x="127584" y="163169"/>
                  </a:lnTo>
                  <a:lnTo>
                    <a:pt x="126695" y="164211"/>
                  </a:lnTo>
                  <a:lnTo>
                    <a:pt x="125412" y="164896"/>
                  </a:lnTo>
                  <a:lnTo>
                    <a:pt x="121158" y="164998"/>
                  </a:lnTo>
                  <a:lnTo>
                    <a:pt x="118859" y="162814"/>
                  </a:lnTo>
                  <a:lnTo>
                    <a:pt x="118757" y="158813"/>
                  </a:lnTo>
                  <a:lnTo>
                    <a:pt x="119253" y="157695"/>
                  </a:lnTo>
                  <a:lnTo>
                    <a:pt x="120002" y="156806"/>
                  </a:lnTo>
                  <a:lnTo>
                    <a:pt x="119316" y="156908"/>
                  </a:lnTo>
                  <a:lnTo>
                    <a:pt x="116776" y="157594"/>
                  </a:lnTo>
                  <a:lnTo>
                    <a:pt x="115023" y="159677"/>
                  </a:lnTo>
                  <a:lnTo>
                    <a:pt x="114414" y="163004"/>
                  </a:lnTo>
                  <a:lnTo>
                    <a:pt x="114427" y="163969"/>
                  </a:lnTo>
                  <a:lnTo>
                    <a:pt x="115087" y="166382"/>
                  </a:lnTo>
                  <a:lnTo>
                    <a:pt x="115963" y="167551"/>
                  </a:lnTo>
                  <a:lnTo>
                    <a:pt x="118656" y="169570"/>
                  </a:lnTo>
                  <a:lnTo>
                    <a:pt x="120726" y="170065"/>
                  </a:lnTo>
                  <a:lnTo>
                    <a:pt x="123050" y="169430"/>
                  </a:lnTo>
                  <a:lnTo>
                    <a:pt x="126047" y="168173"/>
                  </a:lnTo>
                  <a:lnTo>
                    <a:pt x="127596" y="165773"/>
                  </a:lnTo>
                  <a:close/>
                </a:path>
                <a:path w="264159" h="170179">
                  <a:moveTo>
                    <a:pt x="127635" y="124574"/>
                  </a:moveTo>
                  <a:lnTo>
                    <a:pt x="127355" y="120510"/>
                  </a:lnTo>
                  <a:lnTo>
                    <a:pt x="126085" y="118605"/>
                  </a:lnTo>
                  <a:lnTo>
                    <a:pt x="124244" y="117551"/>
                  </a:lnTo>
                  <a:lnTo>
                    <a:pt x="123278" y="118948"/>
                  </a:lnTo>
                  <a:lnTo>
                    <a:pt x="121742" y="119938"/>
                  </a:lnTo>
                  <a:lnTo>
                    <a:pt x="118414" y="120269"/>
                  </a:lnTo>
                  <a:lnTo>
                    <a:pt x="117017" y="119862"/>
                  </a:lnTo>
                  <a:lnTo>
                    <a:pt x="115874" y="119075"/>
                  </a:lnTo>
                  <a:lnTo>
                    <a:pt x="114858" y="120307"/>
                  </a:lnTo>
                  <a:lnTo>
                    <a:pt x="114274" y="121894"/>
                  </a:lnTo>
                  <a:lnTo>
                    <a:pt x="114439" y="124358"/>
                  </a:lnTo>
                  <a:lnTo>
                    <a:pt x="115506" y="127114"/>
                  </a:lnTo>
                  <a:lnTo>
                    <a:pt x="116586" y="128270"/>
                  </a:lnTo>
                  <a:lnTo>
                    <a:pt x="118973" y="129489"/>
                  </a:lnTo>
                  <a:lnTo>
                    <a:pt x="120142" y="129768"/>
                  </a:lnTo>
                  <a:lnTo>
                    <a:pt x="123367" y="129438"/>
                  </a:lnTo>
                  <a:lnTo>
                    <a:pt x="124320" y="128943"/>
                  </a:lnTo>
                  <a:lnTo>
                    <a:pt x="124841" y="128676"/>
                  </a:lnTo>
                  <a:lnTo>
                    <a:pt x="125272" y="128181"/>
                  </a:lnTo>
                  <a:lnTo>
                    <a:pt x="126911" y="127469"/>
                  </a:lnTo>
                  <a:lnTo>
                    <a:pt x="126225" y="127469"/>
                  </a:lnTo>
                  <a:lnTo>
                    <a:pt x="125869" y="127508"/>
                  </a:lnTo>
                  <a:lnTo>
                    <a:pt x="127000" y="126250"/>
                  </a:lnTo>
                  <a:lnTo>
                    <a:pt x="127635" y="124574"/>
                  </a:lnTo>
                  <a:close/>
                </a:path>
                <a:path w="264159" h="170179">
                  <a:moveTo>
                    <a:pt x="129501" y="3886"/>
                  </a:moveTo>
                  <a:lnTo>
                    <a:pt x="128727" y="1054"/>
                  </a:lnTo>
                  <a:lnTo>
                    <a:pt x="126873" y="0"/>
                  </a:lnTo>
                  <a:lnTo>
                    <a:pt x="123278" y="965"/>
                  </a:lnTo>
                  <a:lnTo>
                    <a:pt x="122212" y="2806"/>
                  </a:lnTo>
                  <a:lnTo>
                    <a:pt x="123177" y="6350"/>
                  </a:lnTo>
                  <a:lnTo>
                    <a:pt x="124968" y="7366"/>
                  </a:lnTo>
                  <a:lnTo>
                    <a:pt x="126733" y="6946"/>
                  </a:lnTo>
                  <a:lnTo>
                    <a:pt x="127571" y="6743"/>
                  </a:lnTo>
                  <a:lnTo>
                    <a:pt x="128143" y="6286"/>
                  </a:lnTo>
                  <a:lnTo>
                    <a:pt x="129197" y="4927"/>
                  </a:lnTo>
                  <a:lnTo>
                    <a:pt x="129501" y="3886"/>
                  </a:lnTo>
                  <a:close/>
                </a:path>
                <a:path w="264159" h="170179">
                  <a:moveTo>
                    <a:pt x="130683" y="139103"/>
                  </a:moveTo>
                  <a:lnTo>
                    <a:pt x="129921" y="139230"/>
                  </a:lnTo>
                  <a:lnTo>
                    <a:pt x="128981" y="139255"/>
                  </a:lnTo>
                  <a:lnTo>
                    <a:pt x="128663" y="139204"/>
                  </a:lnTo>
                  <a:lnTo>
                    <a:pt x="127965" y="139052"/>
                  </a:lnTo>
                  <a:lnTo>
                    <a:pt x="126415" y="139204"/>
                  </a:lnTo>
                  <a:lnTo>
                    <a:pt x="125031" y="138277"/>
                  </a:lnTo>
                  <a:lnTo>
                    <a:pt x="124510" y="136867"/>
                  </a:lnTo>
                  <a:lnTo>
                    <a:pt x="123723" y="135864"/>
                  </a:lnTo>
                  <a:lnTo>
                    <a:pt x="123228" y="134620"/>
                  </a:lnTo>
                  <a:lnTo>
                    <a:pt x="123126" y="130670"/>
                  </a:lnTo>
                  <a:lnTo>
                    <a:pt x="124320" y="128943"/>
                  </a:lnTo>
                  <a:lnTo>
                    <a:pt x="123367" y="129451"/>
                  </a:lnTo>
                  <a:lnTo>
                    <a:pt x="121704" y="129641"/>
                  </a:lnTo>
                  <a:lnTo>
                    <a:pt x="120294" y="131229"/>
                  </a:lnTo>
                  <a:lnTo>
                    <a:pt x="119684" y="133477"/>
                  </a:lnTo>
                  <a:lnTo>
                    <a:pt x="121208" y="139052"/>
                  </a:lnTo>
                  <a:lnTo>
                    <a:pt x="121335" y="139204"/>
                  </a:lnTo>
                  <a:lnTo>
                    <a:pt x="124853" y="141198"/>
                  </a:lnTo>
                  <a:lnTo>
                    <a:pt x="129222" y="140017"/>
                  </a:lnTo>
                  <a:lnTo>
                    <a:pt x="130009" y="139623"/>
                  </a:lnTo>
                  <a:lnTo>
                    <a:pt x="130492" y="139255"/>
                  </a:lnTo>
                  <a:lnTo>
                    <a:pt x="130683" y="139103"/>
                  </a:lnTo>
                  <a:close/>
                </a:path>
                <a:path w="264159" h="170179">
                  <a:moveTo>
                    <a:pt x="131140" y="56934"/>
                  </a:moveTo>
                  <a:lnTo>
                    <a:pt x="130721" y="56464"/>
                  </a:lnTo>
                  <a:lnTo>
                    <a:pt x="130378" y="55918"/>
                  </a:lnTo>
                  <a:lnTo>
                    <a:pt x="130124" y="54279"/>
                  </a:lnTo>
                  <a:lnTo>
                    <a:pt x="130429" y="53365"/>
                  </a:lnTo>
                  <a:lnTo>
                    <a:pt x="131000" y="52666"/>
                  </a:lnTo>
                  <a:lnTo>
                    <a:pt x="130098" y="50977"/>
                  </a:lnTo>
                  <a:lnTo>
                    <a:pt x="128282" y="49885"/>
                  </a:lnTo>
                  <a:lnTo>
                    <a:pt x="123482" y="50190"/>
                  </a:lnTo>
                  <a:lnTo>
                    <a:pt x="121386" y="52565"/>
                  </a:lnTo>
                  <a:lnTo>
                    <a:pt x="126263" y="59994"/>
                  </a:lnTo>
                  <a:lnTo>
                    <a:pt x="128854" y="59829"/>
                  </a:lnTo>
                  <a:lnTo>
                    <a:pt x="130416" y="58597"/>
                  </a:lnTo>
                  <a:lnTo>
                    <a:pt x="131140" y="56934"/>
                  </a:lnTo>
                  <a:close/>
                </a:path>
                <a:path w="264159" h="170179">
                  <a:moveTo>
                    <a:pt x="142252" y="104381"/>
                  </a:moveTo>
                  <a:lnTo>
                    <a:pt x="141668" y="103403"/>
                  </a:lnTo>
                  <a:lnTo>
                    <a:pt x="141401" y="103136"/>
                  </a:lnTo>
                  <a:lnTo>
                    <a:pt x="140881" y="102603"/>
                  </a:lnTo>
                  <a:lnTo>
                    <a:pt x="139915" y="102044"/>
                  </a:lnTo>
                  <a:lnTo>
                    <a:pt x="139039" y="102590"/>
                  </a:lnTo>
                  <a:lnTo>
                    <a:pt x="137998" y="102971"/>
                  </a:lnTo>
                  <a:lnTo>
                    <a:pt x="135572" y="103136"/>
                  </a:lnTo>
                  <a:lnTo>
                    <a:pt x="134353" y="102819"/>
                  </a:lnTo>
                  <a:lnTo>
                    <a:pt x="133286" y="102247"/>
                  </a:lnTo>
                  <a:lnTo>
                    <a:pt x="133070" y="102336"/>
                  </a:lnTo>
                  <a:lnTo>
                    <a:pt x="132880" y="102450"/>
                  </a:lnTo>
                  <a:lnTo>
                    <a:pt x="132638" y="102489"/>
                  </a:lnTo>
                  <a:lnTo>
                    <a:pt x="130568" y="104051"/>
                  </a:lnTo>
                  <a:lnTo>
                    <a:pt x="129540" y="106756"/>
                  </a:lnTo>
                  <a:lnTo>
                    <a:pt x="131216" y="112864"/>
                  </a:lnTo>
                  <a:lnTo>
                    <a:pt x="134835" y="114909"/>
                  </a:lnTo>
                  <a:lnTo>
                    <a:pt x="138518" y="113919"/>
                  </a:lnTo>
                  <a:lnTo>
                    <a:pt x="138849" y="113766"/>
                  </a:lnTo>
                  <a:lnTo>
                    <a:pt x="138125" y="112814"/>
                  </a:lnTo>
                  <a:lnTo>
                    <a:pt x="137680" y="111633"/>
                  </a:lnTo>
                  <a:lnTo>
                    <a:pt x="137591" y="107480"/>
                  </a:lnTo>
                  <a:lnTo>
                    <a:pt x="139560" y="105041"/>
                  </a:lnTo>
                  <a:lnTo>
                    <a:pt x="142252" y="104381"/>
                  </a:lnTo>
                  <a:close/>
                </a:path>
                <a:path w="264159" h="170179">
                  <a:moveTo>
                    <a:pt x="143294" y="31661"/>
                  </a:moveTo>
                  <a:lnTo>
                    <a:pt x="142963" y="30873"/>
                  </a:lnTo>
                  <a:lnTo>
                    <a:pt x="141643" y="29565"/>
                  </a:lnTo>
                  <a:lnTo>
                    <a:pt x="140855" y="29235"/>
                  </a:lnTo>
                  <a:lnTo>
                    <a:pt x="138988" y="29235"/>
                  </a:lnTo>
                  <a:lnTo>
                    <a:pt x="138188" y="29565"/>
                  </a:lnTo>
                  <a:lnTo>
                    <a:pt x="136880" y="30873"/>
                  </a:lnTo>
                  <a:lnTo>
                    <a:pt x="136550" y="31661"/>
                  </a:lnTo>
                  <a:lnTo>
                    <a:pt x="136550" y="33502"/>
                  </a:lnTo>
                  <a:lnTo>
                    <a:pt x="136880" y="34302"/>
                  </a:lnTo>
                  <a:lnTo>
                    <a:pt x="138188" y="35598"/>
                  </a:lnTo>
                  <a:lnTo>
                    <a:pt x="138988" y="35928"/>
                  </a:lnTo>
                  <a:lnTo>
                    <a:pt x="140855" y="35928"/>
                  </a:lnTo>
                  <a:lnTo>
                    <a:pt x="141643" y="35598"/>
                  </a:lnTo>
                  <a:lnTo>
                    <a:pt x="142963" y="34302"/>
                  </a:lnTo>
                  <a:lnTo>
                    <a:pt x="143294" y="33502"/>
                  </a:lnTo>
                  <a:lnTo>
                    <a:pt x="143294" y="31661"/>
                  </a:lnTo>
                  <a:close/>
                </a:path>
                <a:path w="264159" h="170179">
                  <a:moveTo>
                    <a:pt x="150101" y="82867"/>
                  </a:moveTo>
                  <a:lnTo>
                    <a:pt x="147485" y="82346"/>
                  </a:lnTo>
                  <a:lnTo>
                    <a:pt x="145415" y="80149"/>
                  </a:lnTo>
                  <a:lnTo>
                    <a:pt x="145161" y="76352"/>
                  </a:lnTo>
                  <a:lnTo>
                    <a:pt x="145389" y="75374"/>
                  </a:lnTo>
                  <a:lnTo>
                    <a:pt x="145796" y="74498"/>
                  </a:lnTo>
                  <a:lnTo>
                    <a:pt x="144640" y="74155"/>
                  </a:lnTo>
                  <a:lnTo>
                    <a:pt x="143395" y="74104"/>
                  </a:lnTo>
                  <a:lnTo>
                    <a:pt x="141592" y="74650"/>
                  </a:lnTo>
                  <a:lnTo>
                    <a:pt x="138455" y="75819"/>
                  </a:lnTo>
                  <a:lnTo>
                    <a:pt x="136652" y="79171"/>
                  </a:lnTo>
                  <a:lnTo>
                    <a:pt x="137591" y="82550"/>
                  </a:lnTo>
                  <a:lnTo>
                    <a:pt x="139966" y="82791"/>
                  </a:lnTo>
                  <a:lnTo>
                    <a:pt x="141833" y="84594"/>
                  </a:lnTo>
                  <a:lnTo>
                    <a:pt x="142062" y="86969"/>
                  </a:lnTo>
                  <a:lnTo>
                    <a:pt x="142963" y="87236"/>
                  </a:lnTo>
                  <a:lnTo>
                    <a:pt x="143929" y="87287"/>
                  </a:lnTo>
                  <a:lnTo>
                    <a:pt x="145618" y="87020"/>
                  </a:lnTo>
                  <a:lnTo>
                    <a:pt x="147802" y="86436"/>
                  </a:lnTo>
                  <a:lnTo>
                    <a:pt x="149415" y="84823"/>
                  </a:lnTo>
                  <a:lnTo>
                    <a:pt x="150101" y="82867"/>
                  </a:lnTo>
                  <a:close/>
                </a:path>
                <a:path w="264159" h="170179">
                  <a:moveTo>
                    <a:pt x="154927" y="161124"/>
                  </a:moveTo>
                  <a:lnTo>
                    <a:pt x="154533" y="159664"/>
                  </a:lnTo>
                  <a:lnTo>
                    <a:pt x="153174" y="159461"/>
                  </a:lnTo>
                  <a:lnTo>
                    <a:pt x="152019" y="158470"/>
                  </a:lnTo>
                  <a:lnTo>
                    <a:pt x="151650" y="156718"/>
                  </a:lnTo>
                  <a:lnTo>
                    <a:pt x="151726" y="156070"/>
                  </a:lnTo>
                  <a:lnTo>
                    <a:pt x="150431" y="155359"/>
                  </a:lnTo>
                  <a:lnTo>
                    <a:pt x="148856" y="155117"/>
                  </a:lnTo>
                  <a:lnTo>
                    <a:pt x="144195" y="156375"/>
                  </a:lnTo>
                  <a:lnTo>
                    <a:pt x="142341" y="159588"/>
                  </a:lnTo>
                  <a:lnTo>
                    <a:pt x="143675" y="164401"/>
                  </a:lnTo>
                  <a:lnTo>
                    <a:pt x="144868" y="165696"/>
                  </a:lnTo>
                  <a:lnTo>
                    <a:pt x="146367" y="166408"/>
                  </a:lnTo>
                  <a:lnTo>
                    <a:pt x="151409" y="165328"/>
                  </a:lnTo>
                  <a:lnTo>
                    <a:pt x="152107" y="164604"/>
                  </a:lnTo>
                  <a:lnTo>
                    <a:pt x="152996" y="164045"/>
                  </a:lnTo>
                  <a:lnTo>
                    <a:pt x="154063" y="163842"/>
                  </a:lnTo>
                  <a:lnTo>
                    <a:pt x="154711" y="162598"/>
                  </a:lnTo>
                  <a:lnTo>
                    <a:pt x="154927" y="161124"/>
                  </a:lnTo>
                  <a:close/>
                </a:path>
                <a:path w="264159" h="170179">
                  <a:moveTo>
                    <a:pt x="156184" y="102031"/>
                  </a:moveTo>
                  <a:lnTo>
                    <a:pt x="154800" y="100977"/>
                  </a:lnTo>
                  <a:lnTo>
                    <a:pt x="153835" y="99402"/>
                  </a:lnTo>
                  <a:lnTo>
                    <a:pt x="153581" y="97040"/>
                  </a:lnTo>
                  <a:lnTo>
                    <a:pt x="153644" y="95986"/>
                  </a:lnTo>
                  <a:lnTo>
                    <a:pt x="153492" y="95288"/>
                  </a:lnTo>
                  <a:lnTo>
                    <a:pt x="153657" y="94221"/>
                  </a:lnTo>
                  <a:lnTo>
                    <a:pt x="152857" y="94208"/>
                  </a:lnTo>
                  <a:lnTo>
                    <a:pt x="152488" y="94475"/>
                  </a:lnTo>
                  <a:lnTo>
                    <a:pt x="152057" y="94678"/>
                  </a:lnTo>
                  <a:lnTo>
                    <a:pt x="151218" y="94856"/>
                  </a:lnTo>
                  <a:lnTo>
                    <a:pt x="150507" y="94780"/>
                  </a:lnTo>
                  <a:lnTo>
                    <a:pt x="148209" y="95808"/>
                  </a:lnTo>
                  <a:lnTo>
                    <a:pt x="146634" y="98107"/>
                  </a:lnTo>
                  <a:lnTo>
                    <a:pt x="146697" y="104216"/>
                  </a:lnTo>
                  <a:lnTo>
                    <a:pt x="149453" y="106997"/>
                  </a:lnTo>
                  <a:lnTo>
                    <a:pt x="152882" y="107188"/>
                  </a:lnTo>
                  <a:lnTo>
                    <a:pt x="152476" y="106489"/>
                  </a:lnTo>
                  <a:lnTo>
                    <a:pt x="151955" y="104279"/>
                  </a:lnTo>
                  <a:lnTo>
                    <a:pt x="153085" y="102489"/>
                  </a:lnTo>
                  <a:lnTo>
                    <a:pt x="155346" y="101981"/>
                  </a:lnTo>
                  <a:lnTo>
                    <a:pt x="156184" y="102031"/>
                  </a:lnTo>
                  <a:close/>
                </a:path>
                <a:path w="264159" h="170179">
                  <a:moveTo>
                    <a:pt x="156489" y="54978"/>
                  </a:moveTo>
                  <a:lnTo>
                    <a:pt x="156184" y="50292"/>
                  </a:lnTo>
                  <a:lnTo>
                    <a:pt x="153784" y="48209"/>
                  </a:lnTo>
                  <a:lnTo>
                    <a:pt x="150114" y="48450"/>
                  </a:lnTo>
                  <a:lnTo>
                    <a:pt x="149339" y="48806"/>
                  </a:lnTo>
                  <a:lnTo>
                    <a:pt x="148043" y="49657"/>
                  </a:lnTo>
                  <a:lnTo>
                    <a:pt x="147789" y="49911"/>
                  </a:lnTo>
                  <a:lnTo>
                    <a:pt x="146608" y="49098"/>
                  </a:lnTo>
                  <a:lnTo>
                    <a:pt x="145135" y="48742"/>
                  </a:lnTo>
                  <a:lnTo>
                    <a:pt x="143116" y="49288"/>
                  </a:lnTo>
                  <a:lnTo>
                    <a:pt x="140474" y="50990"/>
                  </a:lnTo>
                  <a:lnTo>
                    <a:pt x="139534" y="53124"/>
                  </a:lnTo>
                  <a:lnTo>
                    <a:pt x="140728" y="57492"/>
                  </a:lnTo>
                  <a:lnTo>
                    <a:pt x="142798" y="58877"/>
                  </a:lnTo>
                  <a:lnTo>
                    <a:pt x="145034" y="58839"/>
                  </a:lnTo>
                  <a:lnTo>
                    <a:pt x="144411" y="58102"/>
                  </a:lnTo>
                  <a:lnTo>
                    <a:pt x="143916" y="57238"/>
                  </a:lnTo>
                  <a:lnTo>
                    <a:pt x="143586" y="53975"/>
                  </a:lnTo>
                  <a:lnTo>
                    <a:pt x="144932" y="51993"/>
                  </a:lnTo>
                  <a:lnTo>
                    <a:pt x="146926" y="51168"/>
                  </a:lnTo>
                  <a:lnTo>
                    <a:pt x="147802" y="50800"/>
                  </a:lnTo>
                  <a:lnTo>
                    <a:pt x="151066" y="50469"/>
                  </a:lnTo>
                  <a:lnTo>
                    <a:pt x="153530" y="52451"/>
                  </a:lnTo>
                  <a:lnTo>
                    <a:pt x="153898" y="56070"/>
                  </a:lnTo>
                  <a:lnTo>
                    <a:pt x="153695" y="56883"/>
                  </a:lnTo>
                  <a:lnTo>
                    <a:pt x="153365" y="57632"/>
                  </a:lnTo>
                  <a:lnTo>
                    <a:pt x="153860" y="57607"/>
                  </a:lnTo>
                  <a:lnTo>
                    <a:pt x="155448" y="56692"/>
                  </a:lnTo>
                  <a:lnTo>
                    <a:pt x="156489" y="54978"/>
                  </a:lnTo>
                  <a:close/>
                </a:path>
                <a:path w="264159" h="170179">
                  <a:moveTo>
                    <a:pt x="158623" y="135483"/>
                  </a:moveTo>
                  <a:lnTo>
                    <a:pt x="157340" y="133769"/>
                  </a:lnTo>
                  <a:lnTo>
                    <a:pt x="155244" y="132753"/>
                  </a:lnTo>
                  <a:lnTo>
                    <a:pt x="153314" y="132854"/>
                  </a:lnTo>
                  <a:lnTo>
                    <a:pt x="153314" y="134988"/>
                  </a:lnTo>
                  <a:lnTo>
                    <a:pt x="153174" y="133540"/>
                  </a:lnTo>
                  <a:lnTo>
                    <a:pt x="153225" y="133718"/>
                  </a:lnTo>
                  <a:lnTo>
                    <a:pt x="153314" y="134988"/>
                  </a:lnTo>
                  <a:lnTo>
                    <a:pt x="153314" y="132854"/>
                  </a:lnTo>
                  <a:lnTo>
                    <a:pt x="153047" y="132867"/>
                  </a:lnTo>
                  <a:lnTo>
                    <a:pt x="152590" y="131178"/>
                  </a:lnTo>
                  <a:lnTo>
                    <a:pt x="151472" y="129781"/>
                  </a:lnTo>
                  <a:lnTo>
                    <a:pt x="150012" y="128943"/>
                  </a:lnTo>
                  <a:lnTo>
                    <a:pt x="149021" y="129806"/>
                  </a:lnTo>
                  <a:lnTo>
                    <a:pt x="147764" y="130403"/>
                  </a:lnTo>
                  <a:lnTo>
                    <a:pt x="144907" y="130695"/>
                  </a:lnTo>
                  <a:lnTo>
                    <a:pt x="143548" y="130365"/>
                  </a:lnTo>
                  <a:lnTo>
                    <a:pt x="142392" y="129692"/>
                  </a:lnTo>
                  <a:lnTo>
                    <a:pt x="141516" y="130556"/>
                  </a:lnTo>
                  <a:lnTo>
                    <a:pt x="140449" y="132207"/>
                  </a:lnTo>
                  <a:lnTo>
                    <a:pt x="140055" y="133565"/>
                  </a:lnTo>
                  <a:lnTo>
                    <a:pt x="140246" y="135788"/>
                  </a:lnTo>
                  <a:lnTo>
                    <a:pt x="141084" y="139128"/>
                  </a:lnTo>
                  <a:lnTo>
                    <a:pt x="143852" y="141236"/>
                  </a:lnTo>
                  <a:lnTo>
                    <a:pt x="147027" y="141084"/>
                  </a:lnTo>
                  <a:lnTo>
                    <a:pt x="147459" y="142659"/>
                  </a:lnTo>
                  <a:lnTo>
                    <a:pt x="148450" y="143929"/>
                  </a:lnTo>
                  <a:lnTo>
                    <a:pt x="149720" y="144767"/>
                  </a:lnTo>
                  <a:lnTo>
                    <a:pt x="150317" y="143738"/>
                  </a:lnTo>
                  <a:lnTo>
                    <a:pt x="150723" y="143306"/>
                  </a:lnTo>
                  <a:lnTo>
                    <a:pt x="150533" y="142887"/>
                  </a:lnTo>
                  <a:lnTo>
                    <a:pt x="150368" y="142163"/>
                  </a:lnTo>
                  <a:lnTo>
                    <a:pt x="150507" y="141478"/>
                  </a:lnTo>
                  <a:lnTo>
                    <a:pt x="150774" y="140843"/>
                  </a:lnTo>
                  <a:lnTo>
                    <a:pt x="150926" y="139877"/>
                  </a:lnTo>
                  <a:lnTo>
                    <a:pt x="151091" y="139407"/>
                  </a:lnTo>
                  <a:lnTo>
                    <a:pt x="150025" y="140360"/>
                  </a:lnTo>
                  <a:lnTo>
                    <a:pt x="148678" y="140995"/>
                  </a:lnTo>
                  <a:lnTo>
                    <a:pt x="150025" y="140347"/>
                  </a:lnTo>
                  <a:lnTo>
                    <a:pt x="151091" y="139407"/>
                  </a:lnTo>
                  <a:lnTo>
                    <a:pt x="151447" y="138353"/>
                  </a:lnTo>
                  <a:lnTo>
                    <a:pt x="152069" y="137426"/>
                  </a:lnTo>
                  <a:lnTo>
                    <a:pt x="152920" y="136702"/>
                  </a:lnTo>
                  <a:lnTo>
                    <a:pt x="153200" y="135902"/>
                  </a:lnTo>
                  <a:lnTo>
                    <a:pt x="153314" y="135051"/>
                  </a:lnTo>
                  <a:lnTo>
                    <a:pt x="153200" y="135902"/>
                  </a:lnTo>
                  <a:lnTo>
                    <a:pt x="152920" y="136702"/>
                  </a:lnTo>
                  <a:lnTo>
                    <a:pt x="153758" y="135991"/>
                  </a:lnTo>
                  <a:lnTo>
                    <a:pt x="154800" y="135483"/>
                  </a:lnTo>
                  <a:lnTo>
                    <a:pt x="156883" y="135153"/>
                  </a:lnTo>
                  <a:lnTo>
                    <a:pt x="157784" y="135242"/>
                  </a:lnTo>
                  <a:lnTo>
                    <a:pt x="158623" y="135483"/>
                  </a:lnTo>
                  <a:close/>
                </a:path>
                <a:path w="264159" h="170179">
                  <a:moveTo>
                    <a:pt x="159245" y="103314"/>
                  </a:moveTo>
                  <a:lnTo>
                    <a:pt x="158813" y="103251"/>
                  </a:lnTo>
                  <a:lnTo>
                    <a:pt x="158407" y="103149"/>
                  </a:lnTo>
                  <a:lnTo>
                    <a:pt x="158013" y="103022"/>
                  </a:lnTo>
                  <a:lnTo>
                    <a:pt x="158343" y="103352"/>
                  </a:lnTo>
                  <a:lnTo>
                    <a:pt x="158597" y="103746"/>
                  </a:lnTo>
                  <a:lnTo>
                    <a:pt x="158775" y="104203"/>
                  </a:lnTo>
                  <a:lnTo>
                    <a:pt x="158953" y="103924"/>
                  </a:lnTo>
                  <a:lnTo>
                    <a:pt x="159118" y="103619"/>
                  </a:lnTo>
                  <a:lnTo>
                    <a:pt x="159245" y="103314"/>
                  </a:lnTo>
                  <a:close/>
                </a:path>
                <a:path w="264159" h="170179">
                  <a:moveTo>
                    <a:pt x="166738" y="17157"/>
                  </a:moveTo>
                  <a:lnTo>
                    <a:pt x="166408" y="16370"/>
                  </a:lnTo>
                  <a:lnTo>
                    <a:pt x="165087" y="15062"/>
                  </a:lnTo>
                  <a:lnTo>
                    <a:pt x="164287" y="14732"/>
                  </a:lnTo>
                  <a:lnTo>
                    <a:pt x="162433" y="14732"/>
                  </a:lnTo>
                  <a:lnTo>
                    <a:pt x="161632" y="15062"/>
                  </a:lnTo>
                  <a:lnTo>
                    <a:pt x="160324" y="16370"/>
                  </a:lnTo>
                  <a:lnTo>
                    <a:pt x="159994" y="17157"/>
                  </a:lnTo>
                  <a:lnTo>
                    <a:pt x="159994" y="18999"/>
                  </a:lnTo>
                  <a:lnTo>
                    <a:pt x="160324" y="19799"/>
                  </a:lnTo>
                  <a:lnTo>
                    <a:pt x="161632" y="21094"/>
                  </a:lnTo>
                  <a:lnTo>
                    <a:pt x="162433" y="21424"/>
                  </a:lnTo>
                  <a:lnTo>
                    <a:pt x="164287" y="21424"/>
                  </a:lnTo>
                  <a:lnTo>
                    <a:pt x="165087" y="21094"/>
                  </a:lnTo>
                  <a:lnTo>
                    <a:pt x="166408" y="19799"/>
                  </a:lnTo>
                  <a:lnTo>
                    <a:pt x="166738" y="18999"/>
                  </a:lnTo>
                  <a:lnTo>
                    <a:pt x="166738" y="17157"/>
                  </a:lnTo>
                  <a:close/>
                </a:path>
                <a:path w="264159" h="170179">
                  <a:moveTo>
                    <a:pt x="170675" y="110426"/>
                  </a:moveTo>
                  <a:lnTo>
                    <a:pt x="170637" y="109512"/>
                  </a:lnTo>
                  <a:lnTo>
                    <a:pt x="169430" y="105130"/>
                  </a:lnTo>
                  <a:lnTo>
                    <a:pt x="165823" y="103073"/>
                  </a:lnTo>
                  <a:lnTo>
                    <a:pt x="161658" y="104279"/>
                  </a:lnTo>
                  <a:lnTo>
                    <a:pt x="165125" y="104228"/>
                  </a:lnTo>
                  <a:lnTo>
                    <a:pt x="168084" y="106883"/>
                  </a:lnTo>
                  <a:lnTo>
                    <a:pt x="168287" y="110794"/>
                  </a:lnTo>
                  <a:lnTo>
                    <a:pt x="169087" y="110820"/>
                  </a:lnTo>
                  <a:lnTo>
                    <a:pt x="169837" y="110998"/>
                  </a:lnTo>
                  <a:lnTo>
                    <a:pt x="170535" y="111302"/>
                  </a:lnTo>
                  <a:lnTo>
                    <a:pt x="170675" y="110426"/>
                  </a:lnTo>
                  <a:close/>
                </a:path>
                <a:path w="264159" h="170179">
                  <a:moveTo>
                    <a:pt x="173189" y="92227"/>
                  </a:moveTo>
                  <a:lnTo>
                    <a:pt x="170256" y="91732"/>
                  </a:lnTo>
                  <a:lnTo>
                    <a:pt x="167932" y="89319"/>
                  </a:lnTo>
                  <a:lnTo>
                    <a:pt x="167589" y="84150"/>
                  </a:lnTo>
                  <a:lnTo>
                    <a:pt x="168490" y="82245"/>
                  </a:lnTo>
                  <a:lnTo>
                    <a:pt x="169951" y="80949"/>
                  </a:lnTo>
                  <a:lnTo>
                    <a:pt x="169633" y="80645"/>
                  </a:lnTo>
                  <a:lnTo>
                    <a:pt x="168071" y="81368"/>
                  </a:lnTo>
                  <a:lnTo>
                    <a:pt x="166903" y="82677"/>
                  </a:lnTo>
                  <a:lnTo>
                    <a:pt x="166306" y="84226"/>
                  </a:lnTo>
                  <a:lnTo>
                    <a:pt x="166420" y="85140"/>
                  </a:lnTo>
                  <a:lnTo>
                    <a:pt x="166433" y="85991"/>
                  </a:lnTo>
                  <a:lnTo>
                    <a:pt x="166281" y="86791"/>
                  </a:lnTo>
                  <a:lnTo>
                    <a:pt x="165976" y="87528"/>
                  </a:lnTo>
                  <a:lnTo>
                    <a:pt x="166090" y="88252"/>
                  </a:lnTo>
                  <a:lnTo>
                    <a:pt x="172148" y="93014"/>
                  </a:lnTo>
                  <a:lnTo>
                    <a:pt x="172783" y="92430"/>
                  </a:lnTo>
                  <a:lnTo>
                    <a:pt x="173189" y="92227"/>
                  </a:lnTo>
                  <a:close/>
                </a:path>
                <a:path w="264159" h="170179">
                  <a:moveTo>
                    <a:pt x="173456" y="61036"/>
                  </a:moveTo>
                  <a:lnTo>
                    <a:pt x="172694" y="58293"/>
                  </a:lnTo>
                  <a:lnTo>
                    <a:pt x="172516" y="58013"/>
                  </a:lnTo>
                  <a:lnTo>
                    <a:pt x="170840" y="57670"/>
                  </a:lnTo>
                  <a:lnTo>
                    <a:pt x="169506" y="56527"/>
                  </a:lnTo>
                  <a:lnTo>
                    <a:pt x="168897" y="54952"/>
                  </a:lnTo>
                  <a:lnTo>
                    <a:pt x="168148" y="54800"/>
                  </a:lnTo>
                  <a:lnTo>
                    <a:pt x="167360" y="54762"/>
                  </a:lnTo>
                  <a:lnTo>
                    <a:pt x="163893" y="55689"/>
                  </a:lnTo>
                  <a:lnTo>
                    <a:pt x="162318" y="58432"/>
                  </a:lnTo>
                  <a:lnTo>
                    <a:pt x="163626" y="63182"/>
                  </a:lnTo>
                  <a:lnTo>
                    <a:pt x="165481" y="64541"/>
                  </a:lnTo>
                  <a:lnTo>
                    <a:pt x="168656" y="64731"/>
                  </a:lnTo>
                  <a:lnTo>
                    <a:pt x="171970" y="63652"/>
                  </a:lnTo>
                  <a:lnTo>
                    <a:pt x="173456" y="61036"/>
                  </a:lnTo>
                  <a:close/>
                </a:path>
                <a:path w="264159" h="170179">
                  <a:moveTo>
                    <a:pt x="175526" y="5880"/>
                  </a:moveTo>
                  <a:lnTo>
                    <a:pt x="175196" y="5092"/>
                  </a:lnTo>
                  <a:lnTo>
                    <a:pt x="173875" y="3784"/>
                  </a:lnTo>
                  <a:lnTo>
                    <a:pt x="173088" y="3454"/>
                  </a:lnTo>
                  <a:lnTo>
                    <a:pt x="171221" y="3454"/>
                  </a:lnTo>
                  <a:lnTo>
                    <a:pt x="170421" y="3784"/>
                  </a:lnTo>
                  <a:lnTo>
                    <a:pt x="169113" y="5092"/>
                  </a:lnTo>
                  <a:lnTo>
                    <a:pt x="168783" y="5880"/>
                  </a:lnTo>
                  <a:lnTo>
                    <a:pt x="168783" y="7721"/>
                  </a:lnTo>
                  <a:lnTo>
                    <a:pt x="169113" y="8521"/>
                  </a:lnTo>
                  <a:lnTo>
                    <a:pt x="170421" y="9817"/>
                  </a:lnTo>
                  <a:lnTo>
                    <a:pt x="171221" y="10147"/>
                  </a:lnTo>
                  <a:lnTo>
                    <a:pt x="173088" y="10147"/>
                  </a:lnTo>
                  <a:lnTo>
                    <a:pt x="173875" y="9817"/>
                  </a:lnTo>
                  <a:lnTo>
                    <a:pt x="175196" y="8521"/>
                  </a:lnTo>
                  <a:lnTo>
                    <a:pt x="175526" y="7721"/>
                  </a:lnTo>
                  <a:lnTo>
                    <a:pt x="175526" y="5880"/>
                  </a:lnTo>
                  <a:close/>
                </a:path>
                <a:path w="264159" h="170179">
                  <a:moveTo>
                    <a:pt x="176072" y="158381"/>
                  </a:moveTo>
                  <a:lnTo>
                    <a:pt x="174879" y="157492"/>
                  </a:lnTo>
                  <a:lnTo>
                    <a:pt x="173355" y="157086"/>
                  </a:lnTo>
                  <a:lnTo>
                    <a:pt x="170091" y="157962"/>
                  </a:lnTo>
                  <a:lnTo>
                    <a:pt x="168910" y="159296"/>
                  </a:lnTo>
                  <a:lnTo>
                    <a:pt x="168414" y="160845"/>
                  </a:lnTo>
                  <a:lnTo>
                    <a:pt x="173545" y="159258"/>
                  </a:lnTo>
                  <a:lnTo>
                    <a:pt x="176072" y="158381"/>
                  </a:lnTo>
                  <a:close/>
                </a:path>
                <a:path w="264159" h="170179">
                  <a:moveTo>
                    <a:pt x="185902" y="62204"/>
                  </a:moveTo>
                  <a:lnTo>
                    <a:pt x="185597" y="57505"/>
                  </a:lnTo>
                  <a:lnTo>
                    <a:pt x="184315" y="55943"/>
                  </a:lnTo>
                  <a:lnTo>
                    <a:pt x="182613" y="55232"/>
                  </a:lnTo>
                  <a:lnTo>
                    <a:pt x="182384" y="56146"/>
                  </a:lnTo>
                  <a:lnTo>
                    <a:pt x="182168" y="56565"/>
                  </a:lnTo>
                  <a:lnTo>
                    <a:pt x="182562" y="56997"/>
                  </a:lnTo>
                  <a:lnTo>
                    <a:pt x="182892" y="57492"/>
                  </a:lnTo>
                  <a:lnTo>
                    <a:pt x="183388" y="59931"/>
                  </a:lnTo>
                  <a:lnTo>
                    <a:pt x="182206" y="61683"/>
                  </a:lnTo>
                  <a:lnTo>
                    <a:pt x="178562" y="62420"/>
                  </a:lnTo>
                  <a:lnTo>
                    <a:pt x="176784" y="61252"/>
                  </a:lnTo>
                  <a:lnTo>
                    <a:pt x="176377" y="59283"/>
                  </a:lnTo>
                  <a:lnTo>
                    <a:pt x="176415" y="58978"/>
                  </a:lnTo>
                  <a:lnTo>
                    <a:pt x="175869" y="58851"/>
                  </a:lnTo>
                  <a:lnTo>
                    <a:pt x="175679" y="59664"/>
                  </a:lnTo>
                  <a:lnTo>
                    <a:pt x="175882" y="62865"/>
                  </a:lnTo>
                  <a:lnTo>
                    <a:pt x="178269" y="64947"/>
                  </a:lnTo>
                  <a:lnTo>
                    <a:pt x="183807" y="64579"/>
                  </a:lnTo>
                  <a:lnTo>
                    <a:pt x="185902" y="62204"/>
                  </a:lnTo>
                  <a:close/>
                </a:path>
                <a:path w="264159" h="170179">
                  <a:moveTo>
                    <a:pt x="190144" y="129755"/>
                  </a:moveTo>
                  <a:lnTo>
                    <a:pt x="189331" y="128879"/>
                  </a:lnTo>
                  <a:lnTo>
                    <a:pt x="188760" y="127774"/>
                  </a:lnTo>
                  <a:lnTo>
                    <a:pt x="188518" y="126517"/>
                  </a:lnTo>
                  <a:lnTo>
                    <a:pt x="187350" y="125742"/>
                  </a:lnTo>
                  <a:lnTo>
                    <a:pt x="185902" y="125412"/>
                  </a:lnTo>
                  <a:lnTo>
                    <a:pt x="181762" y="126530"/>
                  </a:lnTo>
                  <a:lnTo>
                    <a:pt x="180187" y="129260"/>
                  </a:lnTo>
                  <a:lnTo>
                    <a:pt x="181635" y="134569"/>
                  </a:lnTo>
                  <a:lnTo>
                    <a:pt x="184404" y="136144"/>
                  </a:lnTo>
                  <a:lnTo>
                    <a:pt x="187388" y="135331"/>
                  </a:lnTo>
                  <a:lnTo>
                    <a:pt x="187909" y="135001"/>
                  </a:lnTo>
                  <a:lnTo>
                    <a:pt x="187833" y="132778"/>
                  </a:lnTo>
                  <a:lnTo>
                    <a:pt x="188722" y="130987"/>
                  </a:lnTo>
                  <a:lnTo>
                    <a:pt x="190144" y="129755"/>
                  </a:lnTo>
                  <a:close/>
                </a:path>
                <a:path w="264159" h="170179">
                  <a:moveTo>
                    <a:pt x="194983" y="101498"/>
                  </a:moveTo>
                  <a:lnTo>
                    <a:pt x="193954" y="97751"/>
                  </a:lnTo>
                  <a:lnTo>
                    <a:pt x="193243" y="96901"/>
                  </a:lnTo>
                  <a:lnTo>
                    <a:pt x="192405" y="96266"/>
                  </a:lnTo>
                  <a:lnTo>
                    <a:pt x="192366" y="99758"/>
                  </a:lnTo>
                  <a:lnTo>
                    <a:pt x="189560" y="102641"/>
                  </a:lnTo>
                  <a:lnTo>
                    <a:pt x="185991" y="102717"/>
                  </a:lnTo>
                  <a:lnTo>
                    <a:pt x="185381" y="102679"/>
                  </a:lnTo>
                  <a:lnTo>
                    <a:pt x="185242" y="102819"/>
                  </a:lnTo>
                  <a:lnTo>
                    <a:pt x="185724" y="103441"/>
                  </a:lnTo>
                  <a:lnTo>
                    <a:pt x="186016" y="103720"/>
                  </a:lnTo>
                  <a:lnTo>
                    <a:pt x="187477" y="103720"/>
                  </a:lnTo>
                  <a:lnTo>
                    <a:pt x="188836" y="104178"/>
                  </a:lnTo>
                  <a:lnTo>
                    <a:pt x="189941" y="105016"/>
                  </a:lnTo>
                  <a:lnTo>
                    <a:pt x="190461" y="105029"/>
                  </a:lnTo>
                  <a:lnTo>
                    <a:pt x="193408" y="104228"/>
                  </a:lnTo>
                  <a:lnTo>
                    <a:pt x="194983" y="101498"/>
                  </a:lnTo>
                  <a:close/>
                </a:path>
                <a:path w="264159" h="170179">
                  <a:moveTo>
                    <a:pt x="195986" y="47002"/>
                  </a:moveTo>
                  <a:lnTo>
                    <a:pt x="195656" y="46215"/>
                  </a:lnTo>
                  <a:lnTo>
                    <a:pt x="194335" y="44907"/>
                  </a:lnTo>
                  <a:lnTo>
                    <a:pt x="193535" y="44577"/>
                  </a:lnTo>
                  <a:lnTo>
                    <a:pt x="191681" y="44577"/>
                  </a:lnTo>
                  <a:lnTo>
                    <a:pt x="190881" y="44907"/>
                  </a:lnTo>
                  <a:lnTo>
                    <a:pt x="189572" y="46215"/>
                  </a:lnTo>
                  <a:lnTo>
                    <a:pt x="189242" y="47002"/>
                  </a:lnTo>
                  <a:lnTo>
                    <a:pt x="189242" y="48844"/>
                  </a:lnTo>
                  <a:lnTo>
                    <a:pt x="189572" y="49644"/>
                  </a:lnTo>
                  <a:lnTo>
                    <a:pt x="190881" y="50939"/>
                  </a:lnTo>
                  <a:lnTo>
                    <a:pt x="191681" y="51269"/>
                  </a:lnTo>
                  <a:lnTo>
                    <a:pt x="193535" y="51269"/>
                  </a:lnTo>
                  <a:lnTo>
                    <a:pt x="194335" y="50939"/>
                  </a:lnTo>
                  <a:lnTo>
                    <a:pt x="195656" y="49644"/>
                  </a:lnTo>
                  <a:lnTo>
                    <a:pt x="195986" y="48844"/>
                  </a:lnTo>
                  <a:lnTo>
                    <a:pt x="195986" y="47002"/>
                  </a:lnTo>
                  <a:close/>
                </a:path>
                <a:path w="264159" h="170179">
                  <a:moveTo>
                    <a:pt x="206692" y="120015"/>
                  </a:moveTo>
                  <a:lnTo>
                    <a:pt x="206387" y="119367"/>
                  </a:lnTo>
                  <a:lnTo>
                    <a:pt x="206159" y="118681"/>
                  </a:lnTo>
                  <a:lnTo>
                    <a:pt x="206032" y="117386"/>
                  </a:lnTo>
                  <a:lnTo>
                    <a:pt x="206133" y="116344"/>
                  </a:lnTo>
                  <a:lnTo>
                    <a:pt x="205422" y="115722"/>
                  </a:lnTo>
                  <a:lnTo>
                    <a:pt x="204851" y="114935"/>
                  </a:lnTo>
                  <a:lnTo>
                    <a:pt x="204470" y="114046"/>
                  </a:lnTo>
                  <a:lnTo>
                    <a:pt x="203873" y="114084"/>
                  </a:lnTo>
                  <a:lnTo>
                    <a:pt x="202069" y="114566"/>
                  </a:lnTo>
                  <a:lnTo>
                    <a:pt x="201002" y="116408"/>
                  </a:lnTo>
                  <a:lnTo>
                    <a:pt x="201993" y="119976"/>
                  </a:lnTo>
                  <a:lnTo>
                    <a:pt x="203847" y="121031"/>
                  </a:lnTo>
                  <a:lnTo>
                    <a:pt x="206032" y="120434"/>
                  </a:lnTo>
                  <a:lnTo>
                    <a:pt x="206692" y="120015"/>
                  </a:lnTo>
                  <a:close/>
                </a:path>
                <a:path w="264159" h="170179">
                  <a:moveTo>
                    <a:pt x="207124" y="70993"/>
                  </a:moveTo>
                  <a:lnTo>
                    <a:pt x="206857" y="66941"/>
                  </a:lnTo>
                  <a:lnTo>
                    <a:pt x="204457" y="64858"/>
                  </a:lnTo>
                  <a:lnTo>
                    <a:pt x="200037" y="65151"/>
                  </a:lnTo>
                  <a:lnTo>
                    <a:pt x="198691" y="66103"/>
                  </a:lnTo>
                  <a:lnTo>
                    <a:pt x="197853" y="67398"/>
                  </a:lnTo>
                  <a:lnTo>
                    <a:pt x="196938" y="65049"/>
                  </a:lnTo>
                  <a:lnTo>
                    <a:pt x="194424" y="63665"/>
                  </a:lnTo>
                  <a:lnTo>
                    <a:pt x="189331" y="65049"/>
                  </a:lnTo>
                  <a:lnTo>
                    <a:pt x="187820" y="67614"/>
                  </a:lnTo>
                  <a:lnTo>
                    <a:pt x="188366" y="70180"/>
                  </a:lnTo>
                  <a:lnTo>
                    <a:pt x="189179" y="69697"/>
                  </a:lnTo>
                  <a:lnTo>
                    <a:pt x="192366" y="68973"/>
                  </a:lnTo>
                  <a:lnTo>
                    <a:pt x="195059" y="70650"/>
                  </a:lnTo>
                  <a:lnTo>
                    <a:pt x="195681" y="73406"/>
                  </a:lnTo>
                  <a:lnTo>
                    <a:pt x="196380" y="72999"/>
                  </a:lnTo>
                  <a:lnTo>
                    <a:pt x="196989" y="72491"/>
                  </a:lnTo>
                  <a:lnTo>
                    <a:pt x="197421" y="71831"/>
                  </a:lnTo>
                  <a:lnTo>
                    <a:pt x="197053" y="70878"/>
                  </a:lnTo>
                  <a:lnTo>
                    <a:pt x="197789" y="72580"/>
                  </a:lnTo>
                  <a:lnTo>
                    <a:pt x="198780" y="71805"/>
                  </a:lnTo>
                  <a:lnTo>
                    <a:pt x="200025" y="71310"/>
                  </a:lnTo>
                  <a:lnTo>
                    <a:pt x="203161" y="71234"/>
                  </a:lnTo>
                  <a:lnTo>
                    <a:pt x="204749" y="71970"/>
                  </a:lnTo>
                  <a:lnTo>
                    <a:pt x="205892" y="73152"/>
                  </a:lnTo>
                  <a:lnTo>
                    <a:pt x="206667" y="72199"/>
                  </a:lnTo>
                  <a:lnTo>
                    <a:pt x="207124" y="70993"/>
                  </a:lnTo>
                  <a:close/>
                </a:path>
                <a:path w="264159" h="170179">
                  <a:moveTo>
                    <a:pt x="209372" y="29210"/>
                  </a:moveTo>
                  <a:lnTo>
                    <a:pt x="209169" y="26187"/>
                  </a:lnTo>
                  <a:lnTo>
                    <a:pt x="207568" y="24803"/>
                  </a:lnTo>
                  <a:lnTo>
                    <a:pt x="203847" y="25044"/>
                  </a:lnTo>
                  <a:lnTo>
                    <a:pt x="202438" y="26631"/>
                  </a:lnTo>
                  <a:lnTo>
                    <a:pt x="202628" y="29413"/>
                  </a:lnTo>
                  <a:lnTo>
                    <a:pt x="203060" y="30213"/>
                  </a:lnTo>
                  <a:lnTo>
                    <a:pt x="203720" y="30784"/>
                  </a:lnTo>
                  <a:lnTo>
                    <a:pt x="204635" y="30187"/>
                  </a:lnTo>
                  <a:lnTo>
                    <a:pt x="206235" y="29933"/>
                  </a:lnTo>
                  <a:lnTo>
                    <a:pt x="207187" y="30276"/>
                  </a:lnTo>
                  <a:lnTo>
                    <a:pt x="207911" y="30899"/>
                  </a:lnTo>
                  <a:lnTo>
                    <a:pt x="208800" y="30238"/>
                  </a:lnTo>
                  <a:lnTo>
                    <a:pt x="209372" y="29210"/>
                  </a:lnTo>
                  <a:close/>
                </a:path>
                <a:path w="264159" h="170179">
                  <a:moveTo>
                    <a:pt x="217982" y="84836"/>
                  </a:moveTo>
                  <a:lnTo>
                    <a:pt x="217157" y="83883"/>
                  </a:lnTo>
                  <a:lnTo>
                    <a:pt x="215849" y="83413"/>
                  </a:lnTo>
                  <a:lnTo>
                    <a:pt x="212750" y="84251"/>
                  </a:lnTo>
                  <a:lnTo>
                    <a:pt x="211696" y="86093"/>
                  </a:lnTo>
                  <a:lnTo>
                    <a:pt x="212674" y="89662"/>
                  </a:lnTo>
                  <a:lnTo>
                    <a:pt x="214528" y="90716"/>
                  </a:lnTo>
                  <a:lnTo>
                    <a:pt x="216992" y="90043"/>
                  </a:lnTo>
                  <a:lnTo>
                    <a:pt x="217500" y="89636"/>
                  </a:lnTo>
                  <a:lnTo>
                    <a:pt x="217932" y="89166"/>
                  </a:lnTo>
                  <a:lnTo>
                    <a:pt x="217576" y="87922"/>
                  </a:lnTo>
                  <a:lnTo>
                    <a:pt x="217538" y="86398"/>
                  </a:lnTo>
                  <a:lnTo>
                    <a:pt x="217690" y="85585"/>
                  </a:lnTo>
                  <a:lnTo>
                    <a:pt x="217982" y="84836"/>
                  </a:lnTo>
                  <a:close/>
                </a:path>
                <a:path w="264159" h="170179">
                  <a:moveTo>
                    <a:pt x="220014" y="113499"/>
                  </a:moveTo>
                  <a:lnTo>
                    <a:pt x="219875" y="111429"/>
                  </a:lnTo>
                  <a:lnTo>
                    <a:pt x="218478" y="109753"/>
                  </a:lnTo>
                  <a:lnTo>
                    <a:pt x="216611" y="109118"/>
                  </a:lnTo>
                  <a:lnTo>
                    <a:pt x="216890" y="109816"/>
                  </a:lnTo>
                  <a:lnTo>
                    <a:pt x="217068" y="110566"/>
                  </a:lnTo>
                  <a:lnTo>
                    <a:pt x="217004" y="112433"/>
                  </a:lnTo>
                  <a:lnTo>
                    <a:pt x="217830" y="113309"/>
                  </a:lnTo>
                  <a:lnTo>
                    <a:pt x="218579" y="113411"/>
                  </a:lnTo>
                  <a:lnTo>
                    <a:pt x="219290" y="113652"/>
                  </a:lnTo>
                  <a:lnTo>
                    <a:pt x="219951" y="114020"/>
                  </a:lnTo>
                  <a:lnTo>
                    <a:pt x="220014" y="113499"/>
                  </a:lnTo>
                  <a:close/>
                </a:path>
                <a:path w="264159" h="170179">
                  <a:moveTo>
                    <a:pt x="220027" y="65532"/>
                  </a:moveTo>
                  <a:lnTo>
                    <a:pt x="219341" y="63055"/>
                  </a:lnTo>
                  <a:lnTo>
                    <a:pt x="218909" y="62522"/>
                  </a:lnTo>
                  <a:lnTo>
                    <a:pt x="218389" y="62090"/>
                  </a:lnTo>
                  <a:lnTo>
                    <a:pt x="217728" y="62776"/>
                  </a:lnTo>
                  <a:lnTo>
                    <a:pt x="216941" y="63360"/>
                  </a:lnTo>
                  <a:lnTo>
                    <a:pt x="214985" y="63804"/>
                  </a:lnTo>
                  <a:lnTo>
                    <a:pt x="214071" y="63652"/>
                  </a:lnTo>
                  <a:lnTo>
                    <a:pt x="213220" y="63360"/>
                  </a:lnTo>
                  <a:lnTo>
                    <a:pt x="212940" y="64020"/>
                  </a:lnTo>
                  <a:lnTo>
                    <a:pt x="216865" y="67945"/>
                  </a:lnTo>
                  <a:lnTo>
                    <a:pt x="218973" y="67373"/>
                  </a:lnTo>
                  <a:lnTo>
                    <a:pt x="220027" y="65532"/>
                  </a:lnTo>
                  <a:close/>
                </a:path>
                <a:path w="264159" h="170179">
                  <a:moveTo>
                    <a:pt x="227444" y="63893"/>
                  </a:moveTo>
                  <a:lnTo>
                    <a:pt x="226999" y="63182"/>
                  </a:lnTo>
                  <a:lnTo>
                    <a:pt x="226669" y="62382"/>
                  </a:lnTo>
                  <a:lnTo>
                    <a:pt x="226631" y="61137"/>
                  </a:lnTo>
                  <a:lnTo>
                    <a:pt x="226758" y="60833"/>
                  </a:lnTo>
                  <a:lnTo>
                    <a:pt x="226822" y="60502"/>
                  </a:lnTo>
                  <a:lnTo>
                    <a:pt x="225920" y="61087"/>
                  </a:lnTo>
                  <a:lnTo>
                    <a:pt x="225336" y="62052"/>
                  </a:lnTo>
                  <a:lnTo>
                    <a:pt x="225298" y="63169"/>
                  </a:lnTo>
                  <a:lnTo>
                    <a:pt x="226085" y="63258"/>
                  </a:lnTo>
                  <a:lnTo>
                    <a:pt x="226796" y="63487"/>
                  </a:lnTo>
                  <a:lnTo>
                    <a:pt x="227444" y="63893"/>
                  </a:lnTo>
                  <a:close/>
                </a:path>
                <a:path w="264159" h="170179">
                  <a:moveTo>
                    <a:pt x="227469" y="41884"/>
                  </a:moveTo>
                  <a:lnTo>
                    <a:pt x="226796" y="39458"/>
                  </a:lnTo>
                  <a:lnTo>
                    <a:pt x="224955" y="38417"/>
                  </a:lnTo>
                  <a:lnTo>
                    <a:pt x="221361" y="39382"/>
                  </a:lnTo>
                  <a:lnTo>
                    <a:pt x="220294" y="41224"/>
                  </a:lnTo>
                  <a:lnTo>
                    <a:pt x="221056" y="43980"/>
                  </a:lnTo>
                  <a:lnTo>
                    <a:pt x="221767" y="44716"/>
                  </a:lnTo>
                  <a:lnTo>
                    <a:pt x="222618" y="45110"/>
                  </a:lnTo>
                  <a:lnTo>
                    <a:pt x="222973" y="43980"/>
                  </a:lnTo>
                  <a:lnTo>
                    <a:pt x="223875" y="43065"/>
                  </a:lnTo>
                  <a:lnTo>
                    <a:pt x="225856" y="42659"/>
                  </a:lnTo>
                  <a:lnTo>
                    <a:pt x="226568" y="42824"/>
                  </a:lnTo>
                  <a:lnTo>
                    <a:pt x="227203" y="43103"/>
                  </a:lnTo>
                  <a:lnTo>
                    <a:pt x="227380" y="42519"/>
                  </a:lnTo>
                  <a:lnTo>
                    <a:pt x="227469" y="41884"/>
                  </a:lnTo>
                  <a:close/>
                </a:path>
                <a:path w="264159" h="170179">
                  <a:moveTo>
                    <a:pt x="229133" y="131559"/>
                  </a:moveTo>
                  <a:lnTo>
                    <a:pt x="228561" y="130873"/>
                  </a:lnTo>
                  <a:lnTo>
                    <a:pt x="227736" y="130441"/>
                  </a:lnTo>
                  <a:lnTo>
                    <a:pt x="226783" y="130390"/>
                  </a:lnTo>
                  <a:lnTo>
                    <a:pt x="227266" y="130987"/>
                  </a:lnTo>
                  <a:lnTo>
                    <a:pt x="227634" y="131673"/>
                  </a:lnTo>
                  <a:lnTo>
                    <a:pt x="227876" y="132422"/>
                  </a:lnTo>
                  <a:lnTo>
                    <a:pt x="229133" y="131559"/>
                  </a:lnTo>
                  <a:close/>
                </a:path>
                <a:path w="264159" h="170179">
                  <a:moveTo>
                    <a:pt x="229958" y="84112"/>
                  </a:moveTo>
                  <a:lnTo>
                    <a:pt x="229844" y="81724"/>
                  </a:lnTo>
                  <a:lnTo>
                    <a:pt x="228320" y="80035"/>
                  </a:lnTo>
                  <a:lnTo>
                    <a:pt x="226352" y="79463"/>
                  </a:lnTo>
                  <a:lnTo>
                    <a:pt x="225793" y="80340"/>
                  </a:lnTo>
                  <a:lnTo>
                    <a:pt x="225437" y="80721"/>
                  </a:lnTo>
                  <a:lnTo>
                    <a:pt x="227406" y="81114"/>
                  </a:lnTo>
                  <a:lnTo>
                    <a:pt x="229044" y="82384"/>
                  </a:lnTo>
                  <a:lnTo>
                    <a:pt x="229958" y="84112"/>
                  </a:lnTo>
                  <a:close/>
                </a:path>
                <a:path w="264159" h="170179">
                  <a:moveTo>
                    <a:pt x="230365" y="66090"/>
                  </a:moveTo>
                  <a:lnTo>
                    <a:pt x="229895" y="65963"/>
                  </a:lnTo>
                  <a:lnTo>
                    <a:pt x="229476" y="65773"/>
                  </a:lnTo>
                  <a:lnTo>
                    <a:pt x="229082" y="65519"/>
                  </a:lnTo>
                  <a:lnTo>
                    <a:pt x="229247" y="65811"/>
                  </a:lnTo>
                  <a:lnTo>
                    <a:pt x="229311" y="66141"/>
                  </a:lnTo>
                  <a:lnTo>
                    <a:pt x="229425" y="66459"/>
                  </a:lnTo>
                  <a:lnTo>
                    <a:pt x="230073" y="66268"/>
                  </a:lnTo>
                  <a:lnTo>
                    <a:pt x="230365" y="66090"/>
                  </a:lnTo>
                  <a:close/>
                </a:path>
                <a:path w="264159" h="170179">
                  <a:moveTo>
                    <a:pt x="235419" y="127063"/>
                  </a:moveTo>
                  <a:lnTo>
                    <a:pt x="234010" y="126822"/>
                  </a:lnTo>
                  <a:lnTo>
                    <a:pt x="232752" y="126136"/>
                  </a:lnTo>
                  <a:lnTo>
                    <a:pt x="231787" y="125145"/>
                  </a:lnTo>
                  <a:lnTo>
                    <a:pt x="230619" y="125920"/>
                  </a:lnTo>
                  <a:lnTo>
                    <a:pt x="230009" y="127342"/>
                  </a:lnTo>
                  <a:lnTo>
                    <a:pt x="230555" y="129286"/>
                  </a:lnTo>
                  <a:lnTo>
                    <a:pt x="231178" y="130098"/>
                  </a:lnTo>
                  <a:lnTo>
                    <a:pt x="235419" y="127063"/>
                  </a:lnTo>
                  <a:close/>
                </a:path>
                <a:path w="264159" h="170179">
                  <a:moveTo>
                    <a:pt x="246634" y="107543"/>
                  </a:moveTo>
                  <a:lnTo>
                    <a:pt x="243776" y="102679"/>
                  </a:lnTo>
                  <a:lnTo>
                    <a:pt x="241300" y="102844"/>
                  </a:lnTo>
                  <a:lnTo>
                    <a:pt x="240080" y="104101"/>
                  </a:lnTo>
                  <a:lnTo>
                    <a:pt x="239864" y="105664"/>
                  </a:lnTo>
                  <a:lnTo>
                    <a:pt x="240385" y="106540"/>
                  </a:lnTo>
                  <a:lnTo>
                    <a:pt x="241922" y="106883"/>
                  </a:lnTo>
                  <a:lnTo>
                    <a:pt x="243179" y="107873"/>
                  </a:lnTo>
                  <a:lnTo>
                    <a:pt x="243827" y="109296"/>
                  </a:lnTo>
                  <a:lnTo>
                    <a:pt x="245440" y="108953"/>
                  </a:lnTo>
                  <a:lnTo>
                    <a:pt x="246634" y="107543"/>
                  </a:lnTo>
                  <a:close/>
                </a:path>
                <a:path w="264159" h="170179">
                  <a:moveTo>
                    <a:pt x="251726" y="84836"/>
                  </a:moveTo>
                  <a:lnTo>
                    <a:pt x="251231" y="85280"/>
                  </a:lnTo>
                  <a:lnTo>
                    <a:pt x="250952" y="85471"/>
                  </a:lnTo>
                  <a:lnTo>
                    <a:pt x="250736" y="86131"/>
                  </a:lnTo>
                  <a:lnTo>
                    <a:pt x="250431" y="86753"/>
                  </a:lnTo>
                  <a:lnTo>
                    <a:pt x="250012" y="87299"/>
                  </a:lnTo>
                  <a:lnTo>
                    <a:pt x="250952" y="86817"/>
                  </a:lnTo>
                  <a:lnTo>
                    <a:pt x="251561" y="85890"/>
                  </a:lnTo>
                  <a:lnTo>
                    <a:pt x="251726" y="84836"/>
                  </a:lnTo>
                  <a:close/>
                </a:path>
                <a:path w="264159" h="170179">
                  <a:moveTo>
                    <a:pt x="263867" y="64109"/>
                  </a:moveTo>
                  <a:lnTo>
                    <a:pt x="261632" y="64363"/>
                  </a:lnTo>
                  <a:lnTo>
                    <a:pt x="259575" y="63131"/>
                  </a:lnTo>
                  <a:lnTo>
                    <a:pt x="258724" y="61074"/>
                  </a:lnTo>
                  <a:lnTo>
                    <a:pt x="257771" y="61709"/>
                  </a:lnTo>
                  <a:lnTo>
                    <a:pt x="257124" y="62788"/>
                  </a:lnTo>
                  <a:lnTo>
                    <a:pt x="257340" y="65862"/>
                  </a:lnTo>
                  <a:lnTo>
                    <a:pt x="258940" y="67259"/>
                  </a:lnTo>
                  <a:lnTo>
                    <a:pt x="262470" y="67030"/>
                  </a:lnTo>
                  <a:lnTo>
                    <a:pt x="263715" y="65709"/>
                  </a:lnTo>
                  <a:lnTo>
                    <a:pt x="263867" y="6410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382929" y="6271615"/>
              <a:ext cx="264160" cy="168275"/>
            </a:xfrm>
            <a:custGeom>
              <a:avLst/>
              <a:gdLst/>
              <a:ahLst/>
              <a:cxnLst/>
              <a:rect l="l" t="t" r="r" b="b"/>
              <a:pathLst>
                <a:path w="264159" h="168275">
                  <a:moveTo>
                    <a:pt x="6985" y="144030"/>
                  </a:moveTo>
                  <a:lnTo>
                    <a:pt x="6642" y="140766"/>
                  </a:lnTo>
                  <a:lnTo>
                    <a:pt x="5613" y="139661"/>
                  </a:lnTo>
                  <a:lnTo>
                    <a:pt x="3505" y="139153"/>
                  </a:lnTo>
                  <a:lnTo>
                    <a:pt x="2070" y="139306"/>
                  </a:lnTo>
                  <a:lnTo>
                    <a:pt x="1244" y="139865"/>
                  </a:lnTo>
                  <a:lnTo>
                    <a:pt x="254" y="141287"/>
                  </a:lnTo>
                  <a:lnTo>
                    <a:pt x="0" y="142049"/>
                  </a:lnTo>
                  <a:lnTo>
                    <a:pt x="139" y="143471"/>
                  </a:lnTo>
                  <a:lnTo>
                    <a:pt x="393" y="143979"/>
                  </a:lnTo>
                  <a:lnTo>
                    <a:pt x="1409" y="145389"/>
                  </a:lnTo>
                  <a:lnTo>
                    <a:pt x="2527" y="145986"/>
                  </a:lnTo>
                  <a:lnTo>
                    <a:pt x="5638" y="145669"/>
                  </a:lnTo>
                  <a:lnTo>
                    <a:pt x="6985" y="144030"/>
                  </a:lnTo>
                  <a:close/>
                </a:path>
                <a:path w="264159" h="168275">
                  <a:moveTo>
                    <a:pt x="9144" y="77520"/>
                  </a:moveTo>
                  <a:lnTo>
                    <a:pt x="9080" y="76962"/>
                  </a:lnTo>
                  <a:lnTo>
                    <a:pt x="8382" y="75057"/>
                  </a:lnTo>
                  <a:lnTo>
                    <a:pt x="6997" y="74079"/>
                  </a:lnTo>
                  <a:lnTo>
                    <a:pt x="4635" y="74307"/>
                  </a:lnTo>
                  <a:lnTo>
                    <a:pt x="3987" y="74676"/>
                  </a:lnTo>
                  <a:lnTo>
                    <a:pt x="2730" y="75869"/>
                  </a:lnTo>
                  <a:lnTo>
                    <a:pt x="2286" y="76835"/>
                  </a:lnTo>
                  <a:lnTo>
                    <a:pt x="2590" y="79743"/>
                  </a:lnTo>
                  <a:lnTo>
                    <a:pt x="4241" y="81076"/>
                  </a:lnTo>
                  <a:lnTo>
                    <a:pt x="6502" y="80835"/>
                  </a:lnTo>
                  <a:lnTo>
                    <a:pt x="8178" y="80073"/>
                  </a:lnTo>
                  <a:lnTo>
                    <a:pt x="8839" y="79171"/>
                  </a:lnTo>
                  <a:lnTo>
                    <a:pt x="9144" y="77520"/>
                  </a:lnTo>
                  <a:close/>
                </a:path>
                <a:path w="264159" h="168275">
                  <a:moveTo>
                    <a:pt x="25082" y="111125"/>
                  </a:moveTo>
                  <a:lnTo>
                    <a:pt x="24841" y="107645"/>
                  </a:lnTo>
                  <a:lnTo>
                    <a:pt x="23672" y="106159"/>
                  </a:lnTo>
                  <a:lnTo>
                    <a:pt x="21336" y="105041"/>
                  </a:lnTo>
                  <a:lnTo>
                    <a:pt x="20523" y="104800"/>
                  </a:lnTo>
                  <a:lnTo>
                    <a:pt x="16751" y="105206"/>
                  </a:lnTo>
                  <a:lnTo>
                    <a:pt x="14770" y="107480"/>
                  </a:lnTo>
                  <a:lnTo>
                    <a:pt x="14986" y="110782"/>
                  </a:lnTo>
                  <a:lnTo>
                    <a:pt x="19532" y="114846"/>
                  </a:lnTo>
                  <a:lnTo>
                    <a:pt x="21120" y="114744"/>
                  </a:lnTo>
                  <a:lnTo>
                    <a:pt x="21869" y="114439"/>
                  </a:lnTo>
                  <a:lnTo>
                    <a:pt x="23177" y="113538"/>
                  </a:lnTo>
                  <a:lnTo>
                    <a:pt x="24333" y="112560"/>
                  </a:lnTo>
                  <a:lnTo>
                    <a:pt x="25082" y="111125"/>
                  </a:lnTo>
                  <a:close/>
                </a:path>
                <a:path w="264159" h="168275">
                  <a:moveTo>
                    <a:pt x="33223" y="152539"/>
                  </a:moveTo>
                  <a:lnTo>
                    <a:pt x="33020" y="150495"/>
                  </a:lnTo>
                  <a:lnTo>
                    <a:pt x="31356" y="149148"/>
                  </a:lnTo>
                  <a:lnTo>
                    <a:pt x="27660" y="149529"/>
                  </a:lnTo>
                  <a:lnTo>
                    <a:pt x="26301" y="151168"/>
                  </a:lnTo>
                  <a:lnTo>
                    <a:pt x="26758" y="154254"/>
                  </a:lnTo>
                  <a:lnTo>
                    <a:pt x="27368" y="155041"/>
                  </a:lnTo>
                  <a:lnTo>
                    <a:pt x="28460" y="155689"/>
                  </a:lnTo>
                  <a:lnTo>
                    <a:pt x="27584" y="155409"/>
                  </a:lnTo>
                  <a:lnTo>
                    <a:pt x="26987" y="155308"/>
                  </a:lnTo>
                  <a:lnTo>
                    <a:pt x="25590" y="155397"/>
                  </a:lnTo>
                  <a:lnTo>
                    <a:pt x="24892" y="155651"/>
                  </a:lnTo>
                  <a:lnTo>
                    <a:pt x="22631" y="156908"/>
                  </a:lnTo>
                  <a:lnTo>
                    <a:pt x="21551" y="158661"/>
                  </a:lnTo>
                  <a:lnTo>
                    <a:pt x="21844" y="163017"/>
                  </a:lnTo>
                  <a:lnTo>
                    <a:pt x="23660" y="164782"/>
                  </a:lnTo>
                  <a:lnTo>
                    <a:pt x="26289" y="165201"/>
                  </a:lnTo>
                  <a:lnTo>
                    <a:pt x="26644" y="165315"/>
                  </a:lnTo>
                  <a:lnTo>
                    <a:pt x="27889" y="165239"/>
                  </a:lnTo>
                  <a:lnTo>
                    <a:pt x="28651" y="164909"/>
                  </a:lnTo>
                  <a:lnTo>
                    <a:pt x="30835" y="163537"/>
                  </a:lnTo>
                  <a:lnTo>
                    <a:pt x="31838" y="161874"/>
                  </a:lnTo>
                  <a:lnTo>
                    <a:pt x="31572" y="157861"/>
                  </a:lnTo>
                  <a:lnTo>
                    <a:pt x="30086" y="156171"/>
                  </a:lnTo>
                  <a:lnTo>
                    <a:pt x="29705" y="156070"/>
                  </a:lnTo>
                  <a:lnTo>
                    <a:pt x="31838" y="155841"/>
                  </a:lnTo>
                  <a:lnTo>
                    <a:pt x="33020" y="154495"/>
                  </a:lnTo>
                  <a:lnTo>
                    <a:pt x="33159" y="152717"/>
                  </a:lnTo>
                  <a:lnTo>
                    <a:pt x="33223" y="152539"/>
                  </a:lnTo>
                  <a:close/>
                </a:path>
                <a:path w="264159" h="168275">
                  <a:moveTo>
                    <a:pt x="37350" y="133832"/>
                  </a:moveTo>
                  <a:lnTo>
                    <a:pt x="31800" y="127101"/>
                  </a:lnTo>
                  <a:lnTo>
                    <a:pt x="30429" y="127177"/>
                  </a:lnTo>
                  <a:lnTo>
                    <a:pt x="30670" y="127736"/>
                  </a:lnTo>
                  <a:lnTo>
                    <a:pt x="30187" y="126644"/>
                  </a:lnTo>
                  <a:lnTo>
                    <a:pt x="29921" y="126212"/>
                  </a:lnTo>
                  <a:lnTo>
                    <a:pt x="29565" y="125895"/>
                  </a:lnTo>
                  <a:lnTo>
                    <a:pt x="28536" y="125222"/>
                  </a:lnTo>
                  <a:lnTo>
                    <a:pt x="27800" y="124980"/>
                  </a:lnTo>
                  <a:lnTo>
                    <a:pt x="26187" y="125145"/>
                  </a:lnTo>
                  <a:lnTo>
                    <a:pt x="25501" y="125539"/>
                  </a:lnTo>
                  <a:lnTo>
                    <a:pt x="24295" y="126758"/>
                  </a:lnTo>
                  <a:lnTo>
                    <a:pt x="23888" y="127698"/>
                  </a:lnTo>
                  <a:lnTo>
                    <a:pt x="24053" y="129298"/>
                  </a:lnTo>
                  <a:lnTo>
                    <a:pt x="24282" y="129794"/>
                  </a:lnTo>
                  <a:lnTo>
                    <a:pt x="24599" y="130238"/>
                  </a:lnTo>
                  <a:lnTo>
                    <a:pt x="25196" y="130035"/>
                  </a:lnTo>
                  <a:lnTo>
                    <a:pt x="26695" y="130009"/>
                  </a:lnTo>
                  <a:lnTo>
                    <a:pt x="27711" y="130619"/>
                  </a:lnTo>
                  <a:lnTo>
                    <a:pt x="28333" y="131521"/>
                  </a:lnTo>
                  <a:lnTo>
                    <a:pt x="29832" y="131051"/>
                  </a:lnTo>
                  <a:lnTo>
                    <a:pt x="28333" y="131521"/>
                  </a:lnTo>
                  <a:lnTo>
                    <a:pt x="28689" y="132041"/>
                  </a:lnTo>
                  <a:lnTo>
                    <a:pt x="28956" y="132626"/>
                  </a:lnTo>
                  <a:lnTo>
                    <a:pt x="29019" y="135051"/>
                  </a:lnTo>
                  <a:lnTo>
                    <a:pt x="27698" y="136461"/>
                  </a:lnTo>
                  <a:lnTo>
                    <a:pt x="25984" y="136664"/>
                  </a:lnTo>
                  <a:lnTo>
                    <a:pt x="26555" y="137490"/>
                  </a:lnTo>
                  <a:lnTo>
                    <a:pt x="27305" y="138176"/>
                  </a:lnTo>
                  <a:lnTo>
                    <a:pt x="29171" y="139179"/>
                  </a:lnTo>
                  <a:lnTo>
                    <a:pt x="30314" y="139458"/>
                  </a:lnTo>
                  <a:lnTo>
                    <a:pt x="33921" y="139230"/>
                  </a:lnTo>
                  <a:lnTo>
                    <a:pt x="35902" y="137693"/>
                  </a:lnTo>
                  <a:lnTo>
                    <a:pt x="37147" y="134772"/>
                  </a:lnTo>
                  <a:lnTo>
                    <a:pt x="37350" y="133832"/>
                  </a:lnTo>
                  <a:close/>
                </a:path>
                <a:path w="264159" h="168275">
                  <a:moveTo>
                    <a:pt x="41109" y="49352"/>
                  </a:moveTo>
                  <a:lnTo>
                    <a:pt x="40894" y="46355"/>
                  </a:lnTo>
                  <a:lnTo>
                    <a:pt x="40233" y="45491"/>
                  </a:lnTo>
                  <a:lnTo>
                    <a:pt x="38747" y="44615"/>
                  </a:lnTo>
                  <a:lnTo>
                    <a:pt x="38061" y="44386"/>
                  </a:lnTo>
                  <a:lnTo>
                    <a:pt x="35445" y="44653"/>
                  </a:lnTo>
                  <a:lnTo>
                    <a:pt x="34099" y="46291"/>
                  </a:lnTo>
                  <a:lnTo>
                    <a:pt x="34315" y="48399"/>
                  </a:lnTo>
                  <a:lnTo>
                    <a:pt x="34696" y="49364"/>
                  </a:lnTo>
                  <a:lnTo>
                    <a:pt x="34950" y="49796"/>
                  </a:lnTo>
                  <a:lnTo>
                    <a:pt x="36004" y="50825"/>
                  </a:lnTo>
                  <a:lnTo>
                    <a:pt x="36957" y="51231"/>
                  </a:lnTo>
                  <a:lnTo>
                    <a:pt x="39801" y="50927"/>
                  </a:lnTo>
                  <a:lnTo>
                    <a:pt x="41109" y="49352"/>
                  </a:lnTo>
                  <a:close/>
                </a:path>
                <a:path w="264159" h="168275">
                  <a:moveTo>
                    <a:pt x="41910" y="87490"/>
                  </a:moveTo>
                  <a:lnTo>
                    <a:pt x="41681" y="84226"/>
                  </a:lnTo>
                  <a:lnTo>
                    <a:pt x="39293" y="82143"/>
                  </a:lnTo>
                  <a:lnTo>
                    <a:pt x="34429" y="82461"/>
                  </a:lnTo>
                  <a:lnTo>
                    <a:pt x="32727" y="83858"/>
                  </a:lnTo>
                  <a:lnTo>
                    <a:pt x="31902" y="86321"/>
                  </a:lnTo>
                  <a:lnTo>
                    <a:pt x="31800" y="86956"/>
                  </a:lnTo>
                  <a:lnTo>
                    <a:pt x="31889" y="88163"/>
                  </a:lnTo>
                  <a:lnTo>
                    <a:pt x="32258" y="89128"/>
                  </a:lnTo>
                  <a:lnTo>
                    <a:pt x="33007" y="88811"/>
                  </a:lnTo>
                  <a:lnTo>
                    <a:pt x="31051" y="89738"/>
                  </a:lnTo>
                  <a:lnTo>
                    <a:pt x="30276" y="91020"/>
                  </a:lnTo>
                  <a:lnTo>
                    <a:pt x="30607" y="94284"/>
                  </a:lnTo>
                  <a:lnTo>
                    <a:pt x="32270" y="95618"/>
                  </a:lnTo>
                  <a:lnTo>
                    <a:pt x="35356" y="95300"/>
                  </a:lnTo>
                  <a:lnTo>
                    <a:pt x="36322" y="94500"/>
                  </a:lnTo>
                  <a:lnTo>
                    <a:pt x="36969" y="93078"/>
                  </a:lnTo>
                  <a:lnTo>
                    <a:pt x="37122" y="91782"/>
                  </a:lnTo>
                  <a:lnTo>
                    <a:pt x="37147" y="91935"/>
                  </a:lnTo>
                  <a:lnTo>
                    <a:pt x="37096" y="92087"/>
                  </a:lnTo>
                  <a:lnTo>
                    <a:pt x="37185" y="92265"/>
                  </a:lnTo>
                  <a:lnTo>
                    <a:pt x="39433" y="92125"/>
                  </a:lnTo>
                  <a:lnTo>
                    <a:pt x="41160" y="90525"/>
                  </a:lnTo>
                  <a:lnTo>
                    <a:pt x="41910" y="87490"/>
                  </a:lnTo>
                  <a:close/>
                </a:path>
                <a:path w="264159" h="168275">
                  <a:moveTo>
                    <a:pt x="50571" y="110921"/>
                  </a:moveTo>
                  <a:lnTo>
                    <a:pt x="50279" y="106603"/>
                  </a:lnTo>
                  <a:lnTo>
                    <a:pt x="48221" y="104406"/>
                  </a:lnTo>
                  <a:lnTo>
                    <a:pt x="44564" y="103733"/>
                  </a:lnTo>
                  <a:lnTo>
                    <a:pt x="41071" y="104190"/>
                  </a:lnTo>
                  <a:lnTo>
                    <a:pt x="41071" y="107835"/>
                  </a:lnTo>
                  <a:lnTo>
                    <a:pt x="39077" y="110248"/>
                  </a:lnTo>
                  <a:lnTo>
                    <a:pt x="41059" y="107835"/>
                  </a:lnTo>
                  <a:lnTo>
                    <a:pt x="41071" y="104190"/>
                  </a:lnTo>
                  <a:lnTo>
                    <a:pt x="40500" y="104254"/>
                  </a:lnTo>
                  <a:lnTo>
                    <a:pt x="38176" y="106997"/>
                  </a:lnTo>
                  <a:lnTo>
                    <a:pt x="38442" y="111036"/>
                  </a:lnTo>
                  <a:lnTo>
                    <a:pt x="38696" y="111848"/>
                  </a:lnTo>
                  <a:lnTo>
                    <a:pt x="39319" y="112966"/>
                  </a:lnTo>
                  <a:lnTo>
                    <a:pt x="39382" y="113512"/>
                  </a:lnTo>
                  <a:lnTo>
                    <a:pt x="40589" y="116370"/>
                  </a:lnTo>
                  <a:lnTo>
                    <a:pt x="42583" y="117703"/>
                  </a:lnTo>
                  <a:lnTo>
                    <a:pt x="47078" y="117246"/>
                  </a:lnTo>
                  <a:lnTo>
                    <a:pt x="48755" y="115570"/>
                  </a:lnTo>
                  <a:lnTo>
                    <a:pt x="49174" y="113461"/>
                  </a:lnTo>
                  <a:lnTo>
                    <a:pt x="50063" y="112356"/>
                  </a:lnTo>
                  <a:lnTo>
                    <a:pt x="50571" y="110921"/>
                  </a:lnTo>
                  <a:close/>
                </a:path>
                <a:path w="264159" h="168275">
                  <a:moveTo>
                    <a:pt x="54991" y="66535"/>
                  </a:moveTo>
                  <a:lnTo>
                    <a:pt x="54635" y="61048"/>
                  </a:lnTo>
                  <a:lnTo>
                    <a:pt x="52235" y="58966"/>
                  </a:lnTo>
                  <a:lnTo>
                    <a:pt x="48742" y="59194"/>
                  </a:lnTo>
                  <a:lnTo>
                    <a:pt x="44716" y="63334"/>
                  </a:lnTo>
                  <a:lnTo>
                    <a:pt x="44919" y="66421"/>
                  </a:lnTo>
                  <a:lnTo>
                    <a:pt x="46215" y="68021"/>
                  </a:lnTo>
                  <a:lnTo>
                    <a:pt x="48628" y="68986"/>
                  </a:lnTo>
                  <a:lnTo>
                    <a:pt x="49352" y="69151"/>
                  </a:lnTo>
                  <a:lnTo>
                    <a:pt x="52895" y="68910"/>
                  </a:lnTo>
                  <a:lnTo>
                    <a:pt x="54991" y="66535"/>
                  </a:lnTo>
                  <a:close/>
                </a:path>
                <a:path w="264159" h="168275">
                  <a:moveTo>
                    <a:pt x="58089" y="164147"/>
                  </a:moveTo>
                  <a:lnTo>
                    <a:pt x="52908" y="157721"/>
                  </a:lnTo>
                  <a:lnTo>
                    <a:pt x="49618" y="158051"/>
                  </a:lnTo>
                  <a:lnTo>
                    <a:pt x="47612" y="160502"/>
                  </a:lnTo>
                  <a:lnTo>
                    <a:pt x="47993" y="164223"/>
                  </a:lnTo>
                  <a:lnTo>
                    <a:pt x="48450" y="165061"/>
                  </a:lnTo>
                  <a:lnTo>
                    <a:pt x="50063" y="167055"/>
                  </a:lnTo>
                  <a:lnTo>
                    <a:pt x="51638" y="167868"/>
                  </a:lnTo>
                  <a:lnTo>
                    <a:pt x="54216" y="167601"/>
                  </a:lnTo>
                  <a:lnTo>
                    <a:pt x="54927" y="167284"/>
                  </a:lnTo>
                  <a:lnTo>
                    <a:pt x="57111" y="165887"/>
                  </a:lnTo>
                  <a:lnTo>
                    <a:pt x="58089" y="164147"/>
                  </a:lnTo>
                  <a:close/>
                </a:path>
                <a:path w="264159" h="168275">
                  <a:moveTo>
                    <a:pt x="64668" y="149898"/>
                  </a:moveTo>
                  <a:lnTo>
                    <a:pt x="64249" y="143548"/>
                  </a:lnTo>
                  <a:lnTo>
                    <a:pt x="62344" y="141312"/>
                  </a:lnTo>
                  <a:lnTo>
                    <a:pt x="59842" y="140538"/>
                  </a:lnTo>
                  <a:lnTo>
                    <a:pt x="61620" y="139293"/>
                  </a:lnTo>
                  <a:lnTo>
                    <a:pt x="62699" y="137185"/>
                  </a:lnTo>
                  <a:lnTo>
                    <a:pt x="62369" y="134048"/>
                  </a:lnTo>
                  <a:lnTo>
                    <a:pt x="62115" y="133248"/>
                  </a:lnTo>
                  <a:lnTo>
                    <a:pt x="60934" y="131152"/>
                  </a:lnTo>
                  <a:lnTo>
                    <a:pt x="59613" y="130098"/>
                  </a:lnTo>
                  <a:lnTo>
                    <a:pt x="57315" y="129413"/>
                  </a:lnTo>
                  <a:lnTo>
                    <a:pt x="56502" y="129336"/>
                  </a:lnTo>
                  <a:lnTo>
                    <a:pt x="54495" y="129527"/>
                  </a:lnTo>
                  <a:lnTo>
                    <a:pt x="53441" y="129997"/>
                  </a:lnTo>
                  <a:lnTo>
                    <a:pt x="50914" y="131902"/>
                  </a:lnTo>
                  <a:lnTo>
                    <a:pt x="49923" y="133946"/>
                  </a:lnTo>
                  <a:lnTo>
                    <a:pt x="50203" y="136626"/>
                  </a:lnTo>
                  <a:lnTo>
                    <a:pt x="51092" y="139331"/>
                  </a:lnTo>
                  <a:lnTo>
                    <a:pt x="52527" y="140703"/>
                  </a:lnTo>
                  <a:lnTo>
                    <a:pt x="54292" y="141312"/>
                  </a:lnTo>
                  <a:lnTo>
                    <a:pt x="53708" y="141693"/>
                  </a:lnTo>
                  <a:lnTo>
                    <a:pt x="53187" y="142151"/>
                  </a:lnTo>
                  <a:lnTo>
                    <a:pt x="52755" y="142697"/>
                  </a:lnTo>
                  <a:lnTo>
                    <a:pt x="53708" y="143230"/>
                  </a:lnTo>
                  <a:lnTo>
                    <a:pt x="54368" y="144170"/>
                  </a:lnTo>
                  <a:lnTo>
                    <a:pt x="54457" y="145313"/>
                  </a:lnTo>
                  <a:lnTo>
                    <a:pt x="55880" y="145516"/>
                  </a:lnTo>
                  <a:lnTo>
                    <a:pt x="57086" y="146570"/>
                  </a:lnTo>
                  <a:lnTo>
                    <a:pt x="57607" y="149885"/>
                  </a:lnTo>
                  <a:lnTo>
                    <a:pt x="56349" y="151599"/>
                  </a:lnTo>
                  <a:lnTo>
                    <a:pt x="54267" y="151917"/>
                  </a:lnTo>
                  <a:lnTo>
                    <a:pt x="53822" y="151841"/>
                  </a:lnTo>
                  <a:lnTo>
                    <a:pt x="55054" y="152806"/>
                  </a:lnTo>
                  <a:lnTo>
                    <a:pt x="56629" y="153352"/>
                  </a:lnTo>
                  <a:lnTo>
                    <a:pt x="61937" y="153009"/>
                  </a:lnTo>
                  <a:lnTo>
                    <a:pt x="64668" y="149898"/>
                  </a:lnTo>
                  <a:close/>
                </a:path>
                <a:path w="264159" h="168275">
                  <a:moveTo>
                    <a:pt x="66090" y="84582"/>
                  </a:moveTo>
                  <a:lnTo>
                    <a:pt x="65951" y="82461"/>
                  </a:lnTo>
                  <a:lnTo>
                    <a:pt x="65443" y="81292"/>
                  </a:lnTo>
                  <a:lnTo>
                    <a:pt x="63487" y="78892"/>
                  </a:lnTo>
                  <a:lnTo>
                    <a:pt x="61620" y="78016"/>
                  </a:lnTo>
                  <a:lnTo>
                    <a:pt x="57467" y="78371"/>
                  </a:lnTo>
                  <a:lnTo>
                    <a:pt x="55854" y="79425"/>
                  </a:lnTo>
                  <a:lnTo>
                    <a:pt x="54889" y="80924"/>
                  </a:lnTo>
                  <a:lnTo>
                    <a:pt x="55549" y="81432"/>
                  </a:lnTo>
                  <a:lnTo>
                    <a:pt x="56032" y="82169"/>
                  </a:lnTo>
                  <a:lnTo>
                    <a:pt x="56388" y="84493"/>
                  </a:lnTo>
                  <a:lnTo>
                    <a:pt x="55638" y="85813"/>
                  </a:lnTo>
                  <a:lnTo>
                    <a:pt x="54432" y="86487"/>
                  </a:lnTo>
                  <a:lnTo>
                    <a:pt x="54698" y="87122"/>
                  </a:lnTo>
                  <a:lnTo>
                    <a:pt x="55092" y="87706"/>
                  </a:lnTo>
                  <a:lnTo>
                    <a:pt x="55562" y="88201"/>
                  </a:lnTo>
                  <a:lnTo>
                    <a:pt x="55753" y="87439"/>
                  </a:lnTo>
                  <a:lnTo>
                    <a:pt x="56095" y="86728"/>
                  </a:lnTo>
                  <a:lnTo>
                    <a:pt x="55753" y="87439"/>
                  </a:lnTo>
                  <a:lnTo>
                    <a:pt x="55333" y="89306"/>
                  </a:lnTo>
                  <a:lnTo>
                    <a:pt x="55397" y="90043"/>
                  </a:lnTo>
                  <a:lnTo>
                    <a:pt x="55511" y="90297"/>
                  </a:lnTo>
                  <a:lnTo>
                    <a:pt x="55994" y="92811"/>
                  </a:lnTo>
                  <a:lnTo>
                    <a:pt x="58280" y="94615"/>
                  </a:lnTo>
                  <a:lnTo>
                    <a:pt x="62153" y="94221"/>
                  </a:lnTo>
                  <a:lnTo>
                    <a:pt x="63207" y="93611"/>
                  </a:lnTo>
                  <a:lnTo>
                    <a:pt x="64376" y="92354"/>
                  </a:lnTo>
                  <a:lnTo>
                    <a:pt x="65100" y="91389"/>
                  </a:lnTo>
                  <a:lnTo>
                    <a:pt x="65519" y="90182"/>
                  </a:lnTo>
                  <a:lnTo>
                    <a:pt x="65328" y="88404"/>
                  </a:lnTo>
                  <a:lnTo>
                    <a:pt x="64592" y="86626"/>
                  </a:lnTo>
                  <a:lnTo>
                    <a:pt x="63995" y="85877"/>
                  </a:lnTo>
                  <a:lnTo>
                    <a:pt x="63207" y="85344"/>
                  </a:lnTo>
                  <a:lnTo>
                    <a:pt x="63271" y="87249"/>
                  </a:lnTo>
                  <a:lnTo>
                    <a:pt x="61798" y="88785"/>
                  </a:lnTo>
                  <a:lnTo>
                    <a:pt x="58280" y="88861"/>
                  </a:lnTo>
                  <a:lnTo>
                    <a:pt x="56946" y="87693"/>
                  </a:lnTo>
                  <a:lnTo>
                    <a:pt x="56616" y="86144"/>
                  </a:lnTo>
                  <a:lnTo>
                    <a:pt x="56489" y="85559"/>
                  </a:lnTo>
                  <a:lnTo>
                    <a:pt x="56438" y="83705"/>
                  </a:lnTo>
                  <a:lnTo>
                    <a:pt x="57912" y="82181"/>
                  </a:lnTo>
                  <a:lnTo>
                    <a:pt x="61620" y="82092"/>
                  </a:lnTo>
                  <a:lnTo>
                    <a:pt x="63144" y="83527"/>
                  </a:lnTo>
                  <a:lnTo>
                    <a:pt x="63207" y="85344"/>
                  </a:lnTo>
                  <a:lnTo>
                    <a:pt x="63995" y="85877"/>
                  </a:lnTo>
                  <a:lnTo>
                    <a:pt x="64592" y="86626"/>
                  </a:lnTo>
                  <a:lnTo>
                    <a:pt x="64973" y="87528"/>
                  </a:lnTo>
                  <a:lnTo>
                    <a:pt x="65532" y="86639"/>
                  </a:lnTo>
                  <a:lnTo>
                    <a:pt x="65976" y="85394"/>
                  </a:lnTo>
                  <a:lnTo>
                    <a:pt x="66090" y="84582"/>
                  </a:lnTo>
                  <a:close/>
                </a:path>
                <a:path w="264159" h="168275">
                  <a:moveTo>
                    <a:pt x="74955" y="112458"/>
                  </a:moveTo>
                  <a:lnTo>
                    <a:pt x="74676" y="109791"/>
                  </a:lnTo>
                  <a:lnTo>
                    <a:pt x="74218" y="108737"/>
                  </a:lnTo>
                  <a:lnTo>
                    <a:pt x="73520" y="107873"/>
                  </a:lnTo>
                  <a:lnTo>
                    <a:pt x="72974" y="109969"/>
                  </a:lnTo>
                  <a:lnTo>
                    <a:pt x="71158" y="111582"/>
                  </a:lnTo>
                  <a:lnTo>
                    <a:pt x="66497" y="111696"/>
                  </a:lnTo>
                  <a:lnTo>
                    <a:pt x="64566" y="110083"/>
                  </a:lnTo>
                  <a:lnTo>
                    <a:pt x="63982" y="107911"/>
                  </a:lnTo>
                  <a:lnTo>
                    <a:pt x="63068" y="109093"/>
                  </a:lnTo>
                  <a:lnTo>
                    <a:pt x="62572" y="110604"/>
                  </a:lnTo>
                  <a:lnTo>
                    <a:pt x="62890" y="113626"/>
                  </a:lnTo>
                  <a:lnTo>
                    <a:pt x="63563" y="114884"/>
                  </a:lnTo>
                  <a:lnTo>
                    <a:pt x="65354" y="116509"/>
                  </a:lnTo>
                  <a:lnTo>
                    <a:pt x="66497" y="117297"/>
                  </a:lnTo>
                  <a:lnTo>
                    <a:pt x="67894" y="117716"/>
                  </a:lnTo>
                  <a:lnTo>
                    <a:pt x="71221" y="117373"/>
                  </a:lnTo>
                  <a:lnTo>
                    <a:pt x="72758" y="116382"/>
                  </a:lnTo>
                  <a:lnTo>
                    <a:pt x="74523" y="113855"/>
                  </a:lnTo>
                  <a:lnTo>
                    <a:pt x="74955" y="112458"/>
                  </a:lnTo>
                  <a:close/>
                </a:path>
                <a:path w="264159" h="168275">
                  <a:moveTo>
                    <a:pt x="77724" y="67691"/>
                  </a:moveTo>
                  <a:lnTo>
                    <a:pt x="77279" y="63423"/>
                  </a:lnTo>
                  <a:lnTo>
                    <a:pt x="76060" y="61988"/>
                  </a:lnTo>
                  <a:lnTo>
                    <a:pt x="73698" y="60947"/>
                  </a:lnTo>
                  <a:lnTo>
                    <a:pt x="72872" y="60731"/>
                  </a:lnTo>
                  <a:lnTo>
                    <a:pt x="70192" y="60998"/>
                  </a:lnTo>
                  <a:lnTo>
                    <a:pt x="68795" y="62128"/>
                  </a:lnTo>
                  <a:lnTo>
                    <a:pt x="67652" y="64427"/>
                  </a:lnTo>
                  <a:lnTo>
                    <a:pt x="67386" y="65316"/>
                  </a:lnTo>
                  <a:lnTo>
                    <a:pt x="67551" y="66954"/>
                  </a:lnTo>
                  <a:lnTo>
                    <a:pt x="67767" y="67576"/>
                  </a:lnTo>
                  <a:lnTo>
                    <a:pt x="69011" y="69862"/>
                  </a:lnTo>
                  <a:lnTo>
                    <a:pt x="70916" y="70942"/>
                  </a:lnTo>
                  <a:lnTo>
                    <a:pt x="73317" y="70700"/>
                  </a:lnTo>
                  <a:lnTo>
                    <a:pt x="73888" y="70459"/>
                  </a:lnTo>
                  <a:lnTo>
                    <a:pt x="76149" y="69786"/>
                  </a:lnTo>
                  <a:lnTo>
                    <a:pt x="77724" y="67691"/>
                  </a:lnTo>
                  <a:close/>
                </a:path>
                <a:path w="264159" h="168275">
                  <a:moveTo>
                    <a:pt x="88125" y="38722"/>
                  </a:moveTo>
                  <a:lnTo>
                    <a:pt x="87795" y="37934"/>
                  </a:lnTo>
                  <a:lnTo>
                    <a:pt x="86487" y="36626"/>
                  </a:lnTo>
                  <a:lnTo>
                    <a:pt x="85686" y="36296"/>
                  </a:lnTo>
                  <a:lnTo>
                    <a:pt x="83832" y="36296"/>
                  </a:lnTo>
                  <a:lnTo>
                    <a:pt x="83032" y="36626"/>
                  </a:lnTo>
                  <a:lnTo>
                    <a:pt x="81711" y="37934"/>
                  </a:lnTo>
                  <a:lnTo>
                    <a:pt x="81381" y="38722"/>
                  </a:lnTo>
                  <a:lnTo>
                    <a:pt x="81381" y="40563"/>
                  </a:lnTo>
                  <a:lnTo>
                    <a:pt x="81711" y="41351"/>
                  </a:lnTo>
                  <a:lnTo>
                    <a:pt x="83032" y="42659"/>
                  </a:lnTo>
                  <a:lnTo>
                    <a:pt x="83832" y="42989"/>
                  </a:lnTo>
                  <a:lnTo>
                    <a:pt x="85686" y="42989"/>
                  </a:lnTo>
                  <a:lnTo>
                    <a:pt x="86487" y="42659"/>
                  </a:lnTo>
                  <a:lnTo>
                    <a:pt x="87795" y="41351"/>
                  </a:lnTo>
                  <a:lnTo>
                    <a:pt x="88125" y="40563"/>
                  </a:lnTo>
                  <a:lnTo>
                    <a:pt x="88125" y="38722"/>
                  </a:lnTo>
                  <a:close/>
                </a:path>
                <a:path w="264159" h="168275">
                  <a:moveTo>
                    <a:pt x="91567" y="161683"/>
                  </a:moveTo>
                  <a:lnTo>
                    <a:pt x="91224" y="156514"/>
                  </a:lnTo>
                  <a:lnTo>
                    <a:pt x="89484" y="154355"/>
                  </a:lnTo>
                  <a:lnTo>
                    <a:pt x="87147" y="153492"/>
                  </a:lnTo>
                  <a:lnTo>
                    <a:pt x="89128" y="152184"/>
                  </a:lnTo>
                  <a:lnTo>
                    <a:pt x="90360" y="149885"/>
                  </a:lnTo>
                  <a:lnTo>
                    <a:pt x="89725" y="143802"/>
                  </a:lnTo>
                  <a:lnTo>
                    <a:pt x="86499" y="141198"/>
                  </a:lnTo>
                  <a:lnTo>
                    <a:pt x="79273" y="141922"/>
                  </a:lnTo>
                  <a:lnTo>
                    <a:pt x="76644" y="145135"/>
                  </a:lnTo>
                  <a:lnTo>
                    <a:pt x="77228" y="150774"/>
                  </a:lnTo>
                  <a:lnTo>
                    <a:pt x="78409" y="152488"/>
                  </a:lnTo>
                  <a:lnTo>
                    <a:pt x="80035" y="153530"/>
                  </a:lnTo>
                  <a:lnTo>
                    <a:pt x="80581" y="153276"/>
                  </a:lnTo>
                  <a:lnTo>
                    <a:pt x="81927" y="152971"/>
                  </a:lnTo>
                  <a:lnTo>
                    <a:pt x="83261" y="153517"/>
                  </a:lnTo>
                  <a:lnTo>
                    <a:pt x="84023" y="154533"/>
                  </a:lnTo>
                  <a:lnTo>
                    <a:pt x="84518" y="155321"/>
                  </a:lnTo>
                  <a:lnTo>
                    <a:pt x="84861" y="156819"/>
                  </a:lnTo>
                  <a:lnTo>
                    <a:pt x="84556" y="157810"/>
                  </a:lnTo>
                  <a:lnTo>
                    <a:pt x="83959" y="158572"/>
                  </a:lnTo>
                  <a:lnTo>
                    <a:pt x="83515" y="159613"/>
                  </a:lnTo>
                  <a:lnTo>
                    <a:pt x="82613" y="160439"/>
                  </a:lnTo>
                  <a:lnTo>
                    <a:pt x="80175" y="160820"/>
                  </a:lnTo>
                  <a:lnTo>
                    <a:pt x="79032" y="160274"/>
                  </a:lnTo>
                  <a:lnTo>
                    <a:pt x="78295" y="159359"/>
                  </a:lnTo>
                  <a:lnTo>
                    <a:pt x="78270" y="160007"/>
                  </a:lnTo>
                  <a:lnTo>
                    <a:pt x="78473" y="162966"/>
                  </a:lnTo>
                  <a:lnTo>
                    <a:pt x="80645" y="165303"/>
                  </a:lnTo>
                  <a:lnTo>
                    <a:pt x="83426" y="165912"/>
                  </a:lnTo>
                  <a:lnTo>
                    <a:pt x="88163" y="165163"/>
                  </a:lnTo>
                  <a:lnTo>
                    <a:pt x="90233" y="163957"/>
                  </a:lnTo>
                  <a:lnTo>
                    <a:pt x="91567" y="161683"/>
                  </a:lnTo>
                  <a:close/>
                </a:path>
                <a:path w="264159" h="168275">
                  <a:moveTo>
                    <a:pt x="92519" y="94208"/>
                  </a:moveTo>
                  <a:lnTo>
                    <a:pt x="92341" y="91516"/>
                  </a:lnTo>
                  <a:lnTo>
                    <a:pt x="91262" y="89789"/>
                  </a:lnTo>
                  <a:lnTo>
                    <a:pt x="89712" y="88684"/>
                  </a:lnTo>
                  <a:lnTo>
                    <a:pt x="89115" y="89154"/>
                  </a:lnTo>
                  <a:lnTo>
                    <a:pt x="88430" y="89484"/>
                  </a:lnTo>
                  <a:lnTo>
                    <a:pt x="87655" y="89649"/>
                  </a:lnTo>
                  <a:lnTo>
                    <a:pt x="87045" y="89839"/>
                  </a:lnTo>
                  <a:lnTo>
                    <a:pt x="86715" y="89852"/>
                  </a:lnTo>
                  <a:lnTo>
                    <a:pt x="86715" y="90589"/>
                  </a:lnTo>
                  <a:lnTo>
                    <a:pt x="85458" y="91249"/>
                  </a:lnTo>
                  <a:lnTo>
                    <a:pt x="82664" y="91528"/>
                  </a:lnTo>
                  <a:lnTo>
                    <a:pt x="85445" y="91249"/>
                  </a:lnTo>
                  <a:lnTo>
                    <a:pt x="86702" y="90589"/>
                  </a:lnTo>
                  <a:lnTo>
                    <a:pt x="86715" y="89852"/>
                  </a:lnTo>
                  <a:lnTo>
                    <a:pt x="83947" y="89916"/>
                  </a:lnTo>
                  <a:lnTo>
                    <a:pt x="81648" y="87731"/>
                  </a:lnTo>
                  <a:lnTo>
                    <a:pt x="81521" y="82410"/>
                  </a:lnTo>
                  <a:lnTo>
                    <a:pt x="83464" y="80327"/>
                  </a:lnTo>
                  <a:lnTo>
                    <a:pt x="85979" y="79997"/>
                  </a:lnTo>
                  <a:lnTo>
                    <a:pt x="85001" y="79540"/>
                  </a:lnTo>
                  <a:lnTo>
                    <a:pt x="83908" y="79311"/>
                  </a:lnTo>
                  <a:lnTo>
                    <a:pt x="81940" y="79514"/>
                  </a:lnTo>
                  <a:lnTo>
                    <a:pt x="81165" y="79756"/>
                  </a:lnTo>
                  <a:lnTo>
                    <a:pt x="78409" y="81267"/>
                  </a:lnTo>
                  <a:lnTo>
                    <a:pt x="77101" y="83540"/>
                  </a:lnTo>
                  <a:lnTo>
                    <a:pt x="77558" y="87998"/>
                  </a:lnTo>
                  <a:lnTo>
                    <a:pt x="78714" y="89649"/>
                  </a:lnTo>
                  <a:lnTo>
                    <a:pt x="80314" y="90601"/>
                  </a:lnTo>
                  <a:lnTo>
                    <a:pt x="79629" y="91808"/>
                  </a:lnTo>
                  <a:lnTo>
                    <a:pt x="79336" y="92964"/>
                  </a:lnTo>
                  <a:lnTo>
                    <a:pt x="79375" y="94183"/>
                  </a:lnTo>
                  <a:lnTo>
                    <a:pt x="79844" y="93764"/>
                  </a:lnTo>
                  <a:lnTo>
                    <a:pt x="80403" y="93421"/>
                  </a:lnTo>
                  <a:lnTo>
                    <a:pt x="82905" y="93027"/>
                  </a:lnTo>
                  <a:lnTo>
                    <a:pt x="84632" y="94272"/>
                  </a:lnTo>
                  <a:lnTo>
                    <a:pt x="85178" y="97688"/>
                  </a:lnTo>
                  <a:lnTo>
                    <a:pt x="84226" y="99136"/>
                  </a:lnTo>
                  <a:lnTo>
                    <a:pt x="82765" y="99682"/>
                  </a:lnTo>
                  <a:lnTo>
                    <a:pt x="83832" y="100266"/>
                  </a:lnTo>
                  <a:lnTo>
                    <a:pt x="85051" y="100571"/>
                  </a:lnTo>
                  <a:lnTo>
                    <a:pt x="87477" y="100406"/>
                  </a:lnTo>
                  <a:lnTo>
                    <a:pt x="88506" y="100037"/>
                  </a:lnTo>
                  <a:lnTo>
                    <a:pt x="90843" y="98564"/>
                  </a:lnTo>
                  <a:lnTo>
                    <a:pt x="91897" y="97129"/>
                  </a:lnTo>
                  <a:lnTo>
                    <a:pt x="92443" y="94843"/>
                  </a:lnTo>
                  <a:lnTo>
                    <a:pt x="92519" y="94208"/>
                  </a:lnTo>
                  <a:close/>
                </a:path>
                <a:path w="264159" h="168275">
                  <a:moveTo>
                    <a:pt x="94373" y="14338"/>
                  </a:moveTo>
                  <a:lnTo>
                    <a:pt x="94043" y="13550"/>
                  </a:lnTo>
                  <a:lnTo>
                    <a:pt x="92722" y="12242"/>
                  </a:lnTo>
                  <a:lnTo>
                    <a:pt x="91922" y="11925"/>
                  </a:lnTo>
                  <a:lnTo>
                    <a:pt x="90068" y="11925"/>
                  </a:lnTo>
                  <a:lnTo>
                    <a:pt x="89268" y="12242"/>
                  </a:lnTo>
                  <a:lnTo>
                    <a:pt x="87960" y="13550"/>
                  </a:lnTo>
                  <a:lnTo>
                    <a:pt x="87630" y="14338"/>
                  </a:lnTo>
                  <a:lnTo>
                    <a:pt x="87630" y="16192"/>
                  </a:lnTo>
                  <a:lnTo>
                    <a:pt x="87960" y="16979"/>
                  </a:lnTo>
                  <a:lnTo>
                    <a:pt x="89268" y="18288"/>
                  </a:lnTo>
                  <a:lnTo>
                    <a:pt x="90068" y="18605"/>
                  </a:lnTo>
                  <a:lnTo>
                    <a:pt x="91922" y="18605"/>
                  </a:lnTo>
                  <a:lnTo>
                    <a:pt x="92722" y="18288"/>
                  </a:lnTo>
                  <a:lnTo>
                    <a:pt x="94043" y="16979"/>
                  </a:lnTo>
                  <a:lnTo>
                    <a:pt x="94373" y="16192"/>
                  </a:lnTo>
                  <a:lnTo>
                    <a:pt x="94373" y="14338"/>
                  </a:lnTo>
                  <a:close/>
                </a:path>
                <a:path w="264159" h="168275">
                  <a:moveTo>
                    <a:pt x="101904" y="123012"/>
                  </a:moveTo>
                  <a:lnTo>
                    <a:pt x="101447" y="118567"/>
                  </a:lnTo>
                  <a:lnTo>
                    <a:pt x="100063" y="116687"/>
                  </a:lnTo>
                  <a:lnTo>
                    <a:pt x="98171" y="115722"/>
                  </a:lnTo>
                  <a:lnTo>
                    <a:pt x="98577" y="118427"/>
                  </a:lnTo>
                  <a:lnTo>
                    <a:pt x="96710" y="120954"/>
                  </a:lnTo>
                  <a:lnTo>
                    <a:pt x="91973" y="121691"/>
                  </a:lnTo>
                  <a:lnTo>
                    <a:pt x="90081" y="120764"/>
                  </a:lnTo>
                  <a:lnTo>
                    <a:pt x="89027" y="119176"/>
                  </a:lnTo>
                  <a:lnTo>
                    <a:pt x="88671" y="120103"/>
                  </a:lnTo>
                  <a:lnTo>
                    <a:pt x="94386" y="128130"/>
                  </a:lnTo>
                  <a:lnTo>
                    <a:pt x="97243" y="127850"/>
                  </a:lnTo>
                  <a:lnTo>
                    <a:pt x="98501" y="127254"/>
                  </a:lnTo>
                  <a:lnTo>
                    <a:pt x="101015" y="125031"/>
                  </a:lnTo>
                  <a:lnTo>
                    <a:pt x="101904" y="123012"/>
                  </a:lnTo>
                  <a:close/>
                </a:path>
                <a:path w="264159" h="168275">
                  <a:moveTo>
                    <a:pt x="103378" y="53505"/>
                  </a:moveTo>
                  <a:lnTo>
                    <a:pt x="103009" y="49885"/>
                  </a:lnTo>
                  <a:lnTo>
                    <a:pt x="100545" y="47904"/>
                  </a:lnTo>
                  <a:lnTo>
                    <a:pt x="97282" y="48234"/>
                  </a:lnTo>
                  <a:lnTo>
                    <a:pt x="94411" y="49428"/>
                  </a:lnTo>
                  <a:lnTo>
                    <a:pt x="93065" y="51409"/>
                  </a:lnTo>
                  <a:lnTo>
                    <a:pt x="93408" y="54673"/>
                  </a:lnTo>
                  <a:lnTo>
                    <a:pt x="93891" y="55537"/>
                  </a:lnTo>
                  <a:lnTo>
                    <a:pt x="95389" y="57315"/>
                  </a:lnTo>
                  <a:lnTo>
                    <a:pt x="96634" y="57950"/>
                  </a:lnTo>
                  <a:lnTo>
                    <a:pt x="98056" y="58026"/>
                  </a:lnTo>
                  <a:lnTo>
                    <a:pt x="98729" y="57632"/>
                  </a:lnTo>
                  <a:lnTo>
                    <a:pt x="99466" y="57365"/>
                  </a:lnTo>
                  <a:lnTo>
                    <a:pt x="100291" y="57327"/>
                  </a:lnTo>
                  <a:lnTo>
                    <a:pt x="100647" y="56248"/>
                  </a:lnTo>
                  <a:lnTo>
                    <a:pt x="101485" y="55346"/>
                  </a:lnTo>
                  <a:lnTo>
                    <a:pt x="102844" y="55067"/>
                  </a:lnTo>
                  <a:lnTo>
                    <a:pt x="103174" y="54305"/>
                  </a:lnTo>
                  <a:lnTo>
                    <a:pt x="103378" y="53505"/>
                  </a:lnTo>
                  <a:close/>
                </a:path>
                <a:path w="264159" h="168275">
                  <a:moveTo>
                    <a:pt x="106857" y="74637"/>
                  </a:moveTo>
                  <a:lnTo>
                    <a:pt x="106603" y="70929"/>
                  </a:lnTo>
                  <a:lnTo>
                    <a:pt x="104076" y="68567"/>
                  </a:lnTo>
                  <a:lnTo>
                    <a:pt x="100025" y="68478"/>
                  </a:lnTo>
                  <a:lnTo>
                    <a:pt x="97878" y="68745"/>
                  </a:lnTo>
                  <a:lnTo>
                    <a:pt x="96126" y="70091"/>
                  </a:lnTo>
                  <a:lnTo>
                    <a:pt x="94869" y="72809"/>
                  </a:lnTo>
                  <a:lnTo>
                    <a:pt x="94653" y="73787"/>
                  </a:lnTo>
                  <a:lnTo>
                    <a:pt x="94907" y="77584"/>
                  </a:lnTo>
                  <a:lnTo>
                    <a:pt x="96964" y="79781"/>
                  </a:lnTo>
                  <a:lnTo>
                    <a:pt x="100622" y="80454"/>
                  </a:lnTo>
                  <a:lnTo>
                    <a:pt x="103886" y="80238"/>
                  </a:lnTo>
                  <a:lnTo>
                    <a:pt x="106045" y="78295"/>
                  </a:lnTo>
                  <a:lnTo>
                    <a:pt x="106768" y="75222"/>
                  </a:lnTo>
                  <a:lnTo>
                    <a:pt x="106857" y="74637"/>
                  </a:lnTo>
                  <a:close/>
                </a:path>
                <a:path w="264159" h="168275">
                  <a:moveTo>
                    <a:pt x="113944" y="119037"/>
                  </a:moveTo>
                  <a:lnTo>
                    <a:pt x="113372" y="118618"/>
                  </a:lnTo>
                  <a:lnTo>
                    <a:pt x="112890" y="118084"/>
                  </a:lnTo>
                  <a:lnTo>
                    <a:pt x="112496" y="117500"/>
                  </a:lnTo>
                  <a:lnTo>
                    <a:pt x="112204" y="118579"/>
                  </a:lnTo>
                  <a:lnTo>
                    <a:pt x="112141" y="120230"/>
                  </a:lnTo>
                  <a:lnTo>
                    <a:pt x="112572" y="122148"/>
                  </a:lnTo>
                  <a:lnTo>
                    <a:pt x="113055" y="123037"/>
                  </a:lnTo>
                  <a:lnTo>
                    <a:pt x="113690" y="123786"/>
                  </a:lnTo>
                  <a:lnTo>
                    <a:pt x="113347" y="123190"/>
                  </a:lnTo>
                  <a:lnTo>
                    <a:pt x="112941" y="121488"/>
                  </a:lnTo>
                  <a:lnTo>
                    <a:pt x="113233" y="120129"/>
                  </a:lnTo>
                  <a:lnTo>
                    <a:pt x="113944" y="119037"/>
                  </a:lnTo>
                  <a:close/>
                </a:path>
                <a:path w="264159" h="168275">
                  <a:moveTo>
                    <a:pt x="114249" y="30759"/>
                  </a:moveTo>
                  <a:lnTo>
                    <a:pt x="113982" y="28092"/>
                  </a:lnTo>
                  <a:lnTo>
                    <a:pt x="112318" y="26758"/>
                  </a:lnTo>
                  <a:lnTo>
                    <a:pt x="109766" y="27012"/>
                  </a:lnTo>
                  <a:lnTo>
                    <a:pt x="109181" y="27343"/>
                  </a:lnTo>
                  <a:lnTo>
                    <a:pt x="107861" y="28448"/>
                  </a:lnTo>
                  <a:lnTo>
                    <a:pt x="107340" y="29464"/>
                  </a:lnTo>
                  <a:lnTo>
                    <a:pt x="107645" y="32448"/>
                  </a:lnTo>
                  <a:lnTo>
                    <a:pt x="109296" y="33782"/>
                  </a:lnTo>
                  <a:lnTo>
                    <a:pt x="112179" y="33502"/>
                  </a:lnTo>
                  <a:lnTo>
                    <a:pt x="113004" y="32931"/>
                  </a:lnTo>
                  <a:lnTo>
                    <a:pt x="113995" y="31521"/>
                  </a:lnTo>
                  <a:lnTo>
                    <a:pt x="114249" y="30759"/>
                  </a:lnTo>
                  <a:close/>
                </a:path>
                <a:path w="264159" h="168275">
                  <a:moveTo>
                    <a:pt x="116573" y="97231"/>
                  </a:moveTo>
                  <a:lnTo>
                    <a:pt x="115938" y="91147"/>
                  </a:lnTo>
                  <a:lnTo>
                    <a:pt x="114274" y="89141"/>
                  </a:lnTo>
                  <a:lnTo>
                    <a:pt x="112077" y="88265"/>
                  </a:lnTo>
                  <a:lnTo>
                    <a:pt x="111061" y="88582"/>
                  </a:lnTo>
                  <a:lnTo>
                    <a:pt x="112052" y="89331"/>
                  </a:lnTo>
                  <a:lnTo>
                    <a:pt x="112776" y="90436"/>
                  </a:lnTo>
                  <a:lnTo>
                    <a:pt x="113411" y="94475"/>
                  </a:lnTo>
                  <a:lnTo>
                    <a:pt x="111544" y="97028"/>
                  </a:lnTo>
                  <a:lnTo>
                    <a:pt x="106133" y="97866"/>
                  </a:lnTo>
                  <a:lnTo>
                    <a:pt x="103682" y="96100"/>
                  </a:lnTo>
                  <a:lnTo>
                    <a:pt x="103149" y="93510"/>
                  </a:lnTo>
                  <a:lnTo>
                    <a:pt x="103060" y="94475"/>
                  </a:lnTo>
                  <a:lnTo>
                    <a:pt x="103301" y="96837"/>
                  </a:lnTo>
                  <a:lnTo>
                    <a:pt x="104279" y="98425"/>
                  </a:lnTo>
                  <a:lnTo>
                    <a:pt x="105664" y="99479"/>
                  </a:lnTo>
                  <a:lnTo>
                    <a:pt x="106375" y="99580"/>
                  </a:lnTo>
                  <a:lnTo>
                    <a:pt x="106984" y="99961"/>
                  </a:lnTo>
                  <a:lnTo>
                    <a:pt x="107492" y="100457"/>
                  </a:lnTo>
                  <a:lnTo>
                    <a:pt x="109258" y="100825"/>
                  </a:lnTo>
                  <a:lnTo>
                    <a:pt x="110324" y="100799"/>
                  </a:lnTo>
                  <a:lnTo>
                    <a:pt x="113944" y="100431"/>
                  </a:lnTo>
                  <a:lnTo>
                    <a:pt x="116573" y="97231"/>
                  </a:lnTo>
                  <a:close/>
                </a:path>
                <a:path w="264159" h="168275">
                  <a:moveTo>
                    <a:pt x="117348" y="158457"/>
                  </a:moveTo>
                  <a:lnTo>
                    <a:pt x="116611" y="155295"/>
                  </a:lnTo>
                  <a:lnTo>
                    <a:pt x="113639" y="153085"/>
                  </a:lnTo>
                  <a:lnTo>
                    <a:pt x="109397" y="153504"/>
                  </a:lnTo>
                  <a:lnTo>
                    <a:pt x="108559" y="153784"/>
                  </a:lnTo>
                  <a:lnTo>
                    <a:pt x="107823" y="154190"/>
                  </a:lnTo>
                  <a:lnTo>
                    <a:pt x="107657" y="155587"/>
                  </a:lnTo>
                  <a:lnTo>
                    <a:pt x="106654" y="156806"/>
                  </a:lnTo>
                  <a:lnTo>
                    <a:pt x="105054" y="157111"/>
                  </a:lnTo>
                  <a:lnTo>
                    <a:pt x="104559" y="158153"/>
                  </a:lnTo>
                  <a:lnTo>
                    <a:pt x="104305" y="159334"/>
                  </a:lnTo>
                  <a:lnTo>
                    <a:pt x="104571" y="161264"/>
                  </a:lnTo>
                  <a:lnTo>
                    <a:pt x="105575" y="161340"/>
                  </a:lnTo>
                  <a:lnTo>
                    <a:pt x="106045" y="161493"/>
                  </a:lnTo>
                  <a:lnTo>
                    <a:pt x="106502" y="160820"/>
                  </a:lnTo>
                  <a:lnTo>
                    <a:pt x="107200" y="160299"/>
                  </a:lnTo>
                  <a:lnTo>
                    <a:pt x="108889" y="159905"/>
                  </a:lnTo>
                  <a:lnTo>
                    <a:pt x="109702" y="160070"/>
                  </a:lnTo>
                  <a:lnTo>
                    <a:pt x="110388" y="160439"/>
                  </a:lnTo>
                  <a:lnTo>
                    <a:pt x="117348" y="158457"/>
                  </a:lnTo>
                  <a:close/>
                </a:path>
                <a:path w="264159" h="168275">
                  <a:moveTo>
                    <a:pt x="117767" y="108242"/>
                  </a:moveTo>
                  <a:lnTo>
                    <a:pt x="117563" y="104317"/>
                  </a:lnTo>
                  <a:lnTo>
                    <a:pt x="114604" y="101663"/>
                  </a:lnTo>
                  <a:lnTo>
                    <a:pt x="109956" y="101765"/>
                  </a:lnTo>
                  <a:lnTo>
                    <a:pt x="109156" y="101993"/>
                  </a:lnTo>
                  <a:lnTo>
                    <a:pt x="108432" y="102323"/>
                  </a:lnTo>
                  <a:lnTo>
                    <a:pt x="108661" y="104025"/>
                  </a:lnTo>
                  <a:lnTo>
                    <a:pt x="107607" y="105638"/>
                  </a:lnTo>
                  <a:lnTo>
                    <a:pt x="105600" y="106108"/>
                  </a:lnTo>
                  <a:lnTo>
                    <a:pt x="105029" y="106057"/>
                  </a:lnTo>
                  <a:lnTo>
                    <a:pt x="104736" y="106857"/>
                  </a:lnTo>
                  <a:lnTo>
                    <a:pt x="104609" y="107746"/>
                  </a:lnTo>
                  <a:lnTo>
                    <a:pt x="104889" y="111950"/>
                  </a:lnTo>
                  <a:lnTo>
                    <a:pt x="107569" y="114503"/>
                  </a:lnTo>
                  <a:lnTo>
                    <a:pt x="111569" y="114719"/>
                  </a:lnTo>
                  <a:lnTo>
                    <a:pt x="111302" y="111620"/>
                  </a:lnTo>
                  <a:lnTo>
                    <a:pt x="113487" y="108788"/>
                  </a:lnTo>
                  <a:lnTo>
                    <a:pt x="116636" y="108305"/>
                  </a:lnTo>
                  <a:lnTo>
                    <a:pt x="117767" y="108242"/>
                  </a:lnTo>
                  <a:close/>
                </a:path>
                <a:path w="264159" h="168275">
                  <a:moveTo>
                    <a:pt x="118224" y="36258"/>
                  </a:moveTo>
                  <a:lnTo>
                    <a:pt x="117894" y="35471"/>
                  </a:lnTo>
                  <a:lnTo>
                    <a:pt x="116573" y="34163"/>
                  </a:lnTo>
                  <a:lnTo>
                    <a:pt x="115773" y="33845"/>
                  </a:lnTo>
                  <a:lnTo>
                    <a:pt x="113919" y="33845"/>
                  </a:lnTo>
                  <a:lnTo>
                    <a:pt x="113118" y="34163"/>
                  </a:lnTo>
                  <a:lnTo>
                    <a:pt x="111810" y="35471"/>
                  </a:lnTo>
                  <a:lnTo>
                    <a:pt x="111480" y="36258"/>
                  </a:lnTo>
                  <a:lnTo>
                    <a:pt x="111480" y="38112"/>
                  </a:lnTo>
                  <a:lnTo>
                    <a:pt x="111810" y="38900"/>
                  </a:lnTo>
                  <a:lnTo>
                    <a:pt x="113118" y="40208"/>
                  </a:lnTo>
                  <a:lnTo>
                    <a:pt x="113919" y="40525"/>
                  </a:lnTo>
                  <a:lnTo>
                    <a:pt x="115773" y="40525"/>
                  </a:lnTo>
                  <a:lnTo>
                    <a:pt x="116573" y="40208"/>
                  </a:lnTo>
                  <a:lnTo>
                    <a:pt x="117894" y="38900"/>
                  </a:lnTo>
                  <a:lnTo>
                    <a:pt x="118224" y="38112"/>
                  </a:lnTo>
                  <a:lnTo>
                    <a:pt x="118224" y="36258"/>
                  </a:lnTo>
                  <a:close/>
                </a:path>
                <a:path w="264159" h="168275">
                  <a:moveTo>
                    <a:pt x="126377" y="12446"/>
                  </a:moveTo>
                  <a:lnTo>
                    <a:pt x="126060" y="11658"/>
                  </a:lnTo>
                  <a:lnTo>
                    <a:pt x="124739" y="10350"/>
                  </a:lnTo>
                  <a:lnTo>
                    <a:pt x="123939" y="10033"/>
                  </a:lnTo>
                  <a:lnTo>
                    <a:pt x="122085" y="10033"/>
                  </a:lnTo>
                  <a:lnTo>
                    <a:pt x="121285" y="10350"/>
                  </a:lnTo>
                  <a:lnTo>
                    <a:pt x="119976" y="11658"/>
                  </a:lnTo>
                  <a:lnTo>
                    <a:pt x="119646" y="12446"/>
                  </a:lnTo>
                  <a:lnTo>
                    <a:pt x="119646" y="14300"/>
                  </a:lnTo>
                  <a:lnTo>
                    <a:pt x="119976" y="15087"/>
                  </a:lnTo>
                  <a:lnTo>
                    <a:pt x="121285" y="16395"/>
                  </a:lnTo>
                  <a:lnTo>
                    <a:pt x="122085" y="16713"/>
                  </a:lnTo>
                  <a:lnTo>
                    <a:pt x="123939" y="16713"/>
                  </a:lnTo>
                  <a:lnTo>
                    <a:pt x="124739" y="16395"/>
                  </a:lnTo>
                  <a:lnTo>
                    <a:pt x="126060" y="15087"/>
                  </a:lnTo>
                  <a:lnTo>
                    <a:pt x="126377" y="14300"/>
                  </a:lnTo>
                  <a:lnTo>
                    <a:pt x="126377" y="12446"/>
                  </a:lnTo>
                  <a:close/>
                </a:path>
                <a:path w="264159" h="168275">
                  <a:moveTo>
                    <a:pt x="127914" y="131940"/>
                  </a:moveTo>
                  <a:lnTo>
                    <a:pt x="127508" y="128016"/>
                  </a:lnTo>
                  <a:lnTo>
                    <a:pt x="124764" y="125577"/>
                  </a:lnTo>
                  <a:lnTo>
                    <a:pt x="121539" y="125476"/>
                  </a:lnTo>
                  <a:lnTo>
                    <a:pt x="123786" y="124396"/>
                  </a:lnTo>
                  <a:lnTo>
                    <a:pt x="125336" y="122097"/>
                  </a:lnTo>
                  <a:lnTo>
                    <a:pt x="125234" y="117805"/>
                  </a:lnTo>
                  <a:lnTo>
                    <a:pt x="124561" y="116344"/>
                  </a:lnTo>
                  <a:lnTo>
                    <a:pt x="123532" y="115214"/>
                  </a:lnTo>
                  <a:lnTo>
                    <a:pt x="123317" y="116459"/>
                  </a:lnTo>
                  <a:lnTo>
                    <a:pt x="122732" y="117589"/>
                  </a:lnTo>
                  <a:lnTo>
                    <a:pt x="121856" y="118478"/>
                  </a:lnTo>
                  <a:lnTo>
                    <a:pt x="122402" y="119075"/>
                  </a:lnTo>
                  <a:lnTo>
                    <a:pt x="122859" y="119761"/>
                  </a:lnTo>
                  <a:lnTo>
                    <a:pt x="123494" y="122542"/>
                  </a:lnTo>
                  <a:lnTo>
                    <a:pt x="122720" y="124434"/>
                  </a:lnTo>
                  <a:lnTo>
                    <a:pt x="121285" y="125577"/>
                  </a:lnTo>
                  <a:lnTo>
                    <a:pt x="120688" y="126047"/>
                  </a:lnTo>
                  <a:lnTo>
                    <a:pt x="120040" y="126403"/>
                  </a:lnTo>
                  <a:lnTo>
                    <a:pt x="118694" y="126720"/>
                  </a:lnTo>
                  <a:lnTo>
                    <a:pt x="117563" y="126631"/>
                  </a:lnTo>
                  <a:lnTo>
                    <a:pt x="115671" y="127939"/>
                  </a:lnTo>
                  <a:lnTo>
                    <a:pt x="114515" y="130187"/>
                  </a:lnTo>
                  <a:lnTo>
                    <a:pt x="114960" y="134581"/>
                  </a:lnTo>
                  <a:lnTo>
                    <a:pt x="116039" y="136220"/>
                  </a:lnTo>
                  <a:lnTo>
                    <a:pt x="117525" y="137287"/>
                  </a:lnTo>
                  <a:lnTo>
                    <a:pt x="115722" y="138544"/>
                  </a:lnTo>
                  <a:lnTo>
                    <a:pt x="114592" y="140677"/>
                  </a:lnTo>
                  <a:lnTo>
                    <a:pt x="114985" y="146621"/>
                  </a:lnTo>
                  <a:lnTo>
                    <a:pt x="118122" y="149339"/>
                  </a:lnTo>
                  <a:lnTo>
                    <a:pt x="124193" y="148945"/>
                  </a:lnTo>
                  <a:lnTo>
                    <a:pt x="126212" y="147459"/>
                  </a:lnTo>
                  <a:lnTo>
                    <a:pt x="127215" y="145402"/>
                  </a:lnTo>
                  <a:lnTo>
                    <a:pt x="126898" y="144475"/>
                  </a:lnTo>
                  <a:lnTo>
                    <a:pt x="126593" y="143154"/>
                  </a:lnTo>
                  <a:lnTo>
                    <a:pt x="126746" y="141846"/>
                  </a:lnTo>
                  <a:lnTo>
                    <a:pt x="127241" y="140703"/>
                  </a:lnTo>
                  <a:lnTo>
                    <a:pt x="125539" y="140868"/>
                  </a:lnTo>
                  <a:lnTo>
                    <a:pt x="123952" y="139788"/>
                  </a:lnTo>
                  <a:lnTo>
                    <a:pt x="123596" y="138049"/>
                  </a:lnTo>
                  <a:lnTo>
                    <a:pt x="123253" y="136245"/>
                  </a:lnTo>
                  <a:lnTo>
                    <a:pt x="124421" y="134505"/>
                  </a:lnTo>
                  <a:lnTo>
                    <a:pt x="126657" y="134061"/>
                  </a:lnTo>
                  <a:lnTo>
                    <a:pt x="127482" y="134137"/>
                  </a:lnTo>
                  <a:lnTo>
                    <a:pt x="127850" y="132537"/>
                  </a:lnTo>
                  <a:lnTo>
                    <a:pt x="127914" y="131940"/>
                  </a:lnTo>
                  <a:close/>
                </a:path>
                <a:path w="264159" h="168275">
                  <a:moveTo>
                    <a:pt x="130060" y="81394"/>
                  </a:moveTo>
                  <a:lnTo>
                    <a:pt x="129705" y="80200"/>
                  </a:lnTo>
                  <a:lnTo>
                    <a:pt x="129032" y="79171"/>
                  </a:lnTo>
                  <a:lnTo>
                    <a:pt x="128130" y="78384"/>
                  </a:lnTo>
                  <a:lnTo>
                    <a:pt x="129324" y="77139"/>
                  </a:lnTo>
                  <a:lnTo>
                    <a:pt x="129997" y="75450"/>
                  </a:lnTo>
                  <a:lnTo>
                    <a:pt x="129489" y="70523"/>
                  </a:lnTo>
                  <a:lnTo>
                    <a:pt x="126847" y="68249"/>
                  </a:lnTo>
                  <a:lnTo>
                    <a:pt x="123774" y="68249"/>
                  </a:lnTo>
                  <a:lnTo>
                    <a:pt x="123786" y="70675"/>
                  </a:lnTo>
                  <a:lnTo>
                    <a:pt x="122110" y="72834"/>
                  </a:lnTo>
                  <a:lnTo>
                    <a:pt x="119011" y="73317"/>
                  </a:lnTo>
                  <a:lnTo>
                    <a:pt x="117843" y="73139"/>
                  </a:lnTo>
                  <a:lnTo>
                    <a:pt x="117690" y="74256"/>
                  </a:lnTo>
                  <a:lnTo>
                    <a:pt x="117881" y="76085"/>
                  </a:lnTo>
                  <a:lnTo>
                    <a:pt x="118376" y="77190"/>
                  </a:lnTo>
                  <a:lnTo>
                    <a:pt x="120688" y="79667"/>
                  </a:lnTo>
                  <a:lnTo>
                    <a:pt x="119430" y="78384"/>
                  </a:lnTo>
                  <a:lnTo>
                    <a:pt x="117970" y="79679"/>
                  </a:lnTo>
                  <a:lnTo>
                    <a:pt x="117068" y="81584"/>
                  </a:lnTo>
                  <a:lnTo>
                    <a:pt x="117411" y="86753"/>
                  </a:lnTo>
                  <a:lnTo>
                    <a:pt x="119735" y="89166"/>
                  </a:lnTo>
                  <a:lnTo>
                    <a:pt x="122669" y="89662"/>
                  </a:lnTo>
                  <a:lnTo>
                    <a:pt x="123101" y="89408"/>
                  </a:lnTo>
                  <a:lnTo>
                    <a:pt x="123964" y="89204"/>
                  </a:lnTo>
                  <a:lnTo>
                    <a:pt x="124548" y="89293"/>
                  </a:lnTo>
                  <a:lnTo>
                    <a:pt x="125107" y="89458"/>
                  </a:lnTo>
                  <a:lnTo>
                    <a:pt x="124853" y="88684"/>
                  </a:lnTo>
                  <a:lnTo>
                    <a:pt x="124269" y="84988"/>
                  </a:lnTo>
                  <a:lnTo>
                    <a:pt x="126530" y="81915"/>
                  </a:lnTo>
                  <a:lnTo>
                    <a:pt x="130060" y="81394"/>
                  </a:lnTo>
                  <a:close/>
                </a:path>
                <a:path w="264159" h="168275">
                  <a:moveTo>
                    <a:pt x="132295" y="51955"/>
                  </a:moveTo>
                  <a:lnTo>
                    <a:pt x="132219" y="48831"/>
                  </a:lnTo>
                  <a:lnTo>
                    <a:pt x="129921" y="46647"/>
                  </a:lnTo>
                  <a:lnTo>
                    <a:pt x="126834" y="46723"/>
                  </a:lnTo>
                  <a:lnTo>
                    <a:pt x="126276" y="46913"/>
                  </a:lnTo>
                  <a:lnTo>
                    <a:pt x="125272" y="46024"/>
                  </a:lnTo>
                  <a:lnTo>
                    <a:pt x="123926" y="45529"/>
                  </a:lnTo>
                  <a:lnTo>
                    <a:pt x="119722" y="45948"/>
                  </a:lnTo>
                  <a:lnTo>
                    <a:pt x="117716" y="48399"/>
                  </a:lnTo>
                  <a:lnTo>
                    <a:pt x="118046" y="51587"/>
                  </a:lnTo>
                  <a:lnTo>
                    <a:pt x="118999" y="53962"/>
                  </a:lnTo>
                  <a:lnTo>
                    <a:pt x="120332" y="55105"/>
                  </a:lnTo>
                  <a:lnTo>
                    <a:pt x="122974" y="55638"/>
                  </a:lnTo>
                  <a:lnTo>
                    <a:pt x="123685" y="55562"/>
                  </a:lnTo>
                  <a:lnTo>
                    <a:pt x="123990" y="55435"/>
                  </a:lnTo>
                  <a:lnTo>
                    <a:pt x="124409" y="55778"/>
                  </a:lnTo>
                  <a:lnTo>
                    <a:pt x="124853" y="56083"/>
                  </a:lnTo>
                  <a:lnTo>
                    <a:pt x="125514" y="56362"/>
                  </a:lnTo>
                  <a:lnTo>
                    <a:pt x="125882" y="56413"/>
                  </a:lnTo>
                  <a:lnTo>
                    <a:pt x="125793" y="54775"/>
                  </a:lnTo>
                  <a:lnTo>
                    <a:pt x="126860" y="53276"/>
                  </a:lnTo>
                  <a:lnTo>
                    <a:pt x="129717" y="52692"/>
                  </a:lnTo>
                  <a:lnTo>
                    <a:pt x="130860" y="53162"/>
                  </a:lnTo>
                  <a:lnTo>
                    <a:pt x="131635" y="54000"/>
                  </a:lnTo>
                  <a:lnTo>
                    <a:pt x="131864" y="53581"/>
                  </a:lnTo>
                  <a:lnTo>
                    <a:pt x="132295" y="51955"/>
                  </a:lnTo>
                  <a:close/>
                </a:path>
                <a:path w="264159" h="168275">
                  <a:moveTo>
                    <a:pt x="142151" y="108356"/>
                  </a:moveTo>
                  <a:lnTo>
                    <a:pt x="141782" y="105054"/>
                  </a:lnTo>
                  <a:lnTo>
                    <a:pt x="140804" y="103479"/>
                  </a:lnTo>
                  <a:lnTo>
                    <a:pt x="138315" y="101612"/>
                  </a:lnTo>
                  <a:lnTo>
                    <a:pt x="136956" y="101155"/>
                  </a:lnTo>
                  <a:lnTo>
                    <a:pt x="134112" y="101219"/>
                  </a:lnTo>
                  <a:lnTo>
                    <a:pt x="132892" y="101676"/>
                  </a:lnTo>
                  <a:lnTo>
                    <a:pt x="132537" y="102793"/>
                  </a:lnTo>
                  <a:lnTo>
                    <a:pt x="131635" y="103708"/>
                  </a:lnTo>
                  <a:lnTo>
                    <a:pt x="130276" y="103987"/>
                  </a:lnTo>
                  <a:lnTo>
                    <a:pt x="130073" y="103962"/>
                  </a:lnTo>
                  <a:lnTo>
                    <a:pt x="129222" y="105194"/>
                  </a:lnTo>
                  <a:lnTo>
                    <a:pt x="128765" y="106705"/>
                  </a:lnTo>
                  <a:lnTo>
                    <a:pt x="129133" y="110324"/>
                  </a:lnTo>
                  <a:lnTo>
                    <a:pt x="130276" y="112001"/>
                  </a:lnTo>
                  <a:lnTo>
                    <a:pt x="131851" y="113055"/>
                  </a:lnTo>
                  <a:lnTo>
                    <a:pt x="131267" y="114109"/>
                  </a:lnTo>
                  <a:lnTo>
                    <a:pt x="130949" y="115354"/>
                  </a:lnTo>
                  <a:lnTo>
                    <a:pt x="131267" y="120205"/>
                  </a:lnTo>
                  <a:lnTo>
                    <a:pt x="134327" y="122897"/>
                  </a:lnTo>
                  <a:lnTo>
                    <a:pt x="137896" y="122732"/>
                  </a:lnTo>
                  <a:lnTo>
                    <a:pt x="137896" y="122339"/>
                  </a:lnTo>
                  <a:lnTo>
                    <a:pt x="137515" y="121450"/>
                  </a:lnTo>
                  <a:lnTo>
                    <a:pt x="136994" y="120789"/>
                  </a:lnTo>
                  <a:lnTo>
                    <a:pt x="136601" y="120015"/>
                  </a:lnTo>
                  <a:lnTo>
                    <a:pt x="135928" y="117106"/>
                  </a:lnTo>
                  <a:lnTo>
                    <a:pt x="136563" y="115074"/>
                  </a:lnTo>
                  <a:lnTo>
                    <a:pt x="137896" y="113665"/>
                  </a:lnTo>
                  <a:lnTo>
                    <a:pt x="138493" y="113030"/>
                  </a:lnTo>
                  <a:lnTo>
                    <a:pt x="139255" y="112547"/>
                  </a:lnTo>
                  <a:lnTo>
                    <a:pt x="140119" y="112217"/>
                  </a:lnTo>
                  <a:lnTo>
                    <a:pt x="140906" y="111328"/>
                  </a:lnTo>
                  <a:lnTo>
                    <a:pt x="141833" y="109677"/>
                  </a:lnTo>
                  <a:lnTo>
                    <a:pt x="142151" y="108356"/>
                  </a:lnTo>
                  <a:close/>
                </a:path>
                <a:path w="264159" h="168275">
                  <a:moveTo>
                    <a:pt x="142367" y="111798"/>
                  </a:moveTo>
                  <a:lnTo>
                    <a:pt x="142024" y="111429"/>
                  </a:lnTo>
                  <a:lnTo>
                    <a:pt x="141630" y="111099"/>
                  </a:lnTo>
                  <a:lnTo>
                    <a:pt x="141211" y="110820"/>
                  </a:lnTo>
                  <a:lnTo>
                    <a:pt x="140919" y="111328"/>
                  </a:lnTo>
                  <a:lnTo>
                    <a:pt x="140538" y="111798"/>
                  </a:lnTo>
                  <a:lnTo>
                    <a:pt x="140119" y="112217"/>
                  </a:lnTo>
                  <a:lnTo>
                    <a:pt x="140652" y="112001"/>
                  </a:lnTo>
                  <a:lnTo>
                    <a:pt x="141427" y="111823"/>
                  </a:lnTo>
                  <a:lnTo>
                    <a:pt x="142367" y="111798"/>
                  </a:lnTo>
                  <a:close/>
                </a:path>
                <a:path w="264159" h="168275">
                  <a:moveTo>
                    <a:pt x="144932" y="28956"/>
                  </a:moveTo>
                  <a:lnTo>
                    <a:pt x="144602" y="28168"/>
                  </a:lnTo>
                  <a:lnTo>
                    <a:pt x="143294" y="26860"/>
                  </a:lnTo>
                  <a:lnTo>
                    <a:pt x="142494" y="26530"/>
                  </a:lnTo>
                  <a:lnTo>
                    <a:pt x="140639" y="26530"/>
                  </a:lnTo>
                  <a:lnTo>
                    <a:pt x="139839" y="26860"/>
                  </a:lnTo>
                  <a:lnTo>
                    <a:pt x="138518" y="28168"/>
                  </a:lnTo>
                  <a:lnTo>
                    <a:pt x="138188" y="28956"/>
                  </a:lnTo>
                  <a:lnTo>
                    <a:pt x="138188" y="30797"/>
                  </a:lnTo>
                  <a:lnTo>
                    <a:pt x="138518" y="31597"/>
                  </a:lnTo>
                  <a:lnTo>
                    <a:pt x="139839" y="32893"/>
                  </a:lnTo>
                  <a:lnTo>
                    <a:pt x="140639" y="33223"/>
                  </a:lnTo>
                  <a:lnTo>
                    <a:pt x="142494" y="33223"/>
                  </a:lnTo>
                  <a:lnTo>
                    <a:pt x="143294" y="32893"/>
                  </a:lnTo>
                  <a:lnTo>
                    <a:pt x="144602" y="31597"/>
                  </a:lnTo>
                  <a:lnTo>
                    <a:pt x="144932" y="30797"/>
                  </a:lnTo>
                  <a:lnTo>
                    <a:pt x="144932" y="28956"/>
                  </a:lnTo>
                  <a:close/>
                </a:path>
                <a:path w="264159" h="168275">
                  <a:moveTo>
                    <a:pt x="145453" y="2425"/>
                  </a:moveTo>
                  <a:lnTo>
                    <a:pt x="145122" y="1638"/>
                  </a:lnTo>
                  <a:lnTo>
                    <a:pt x="143814" y="330"/>
                  </a:lnTo>
                  <a:lnTo>
                    <a:pt x="143014" y="0"/>
                  </a:lnTo>
                  <a:lnTo>
                    <a:pt x="141160" y="0"/>
                  </a:lnTo>
                  <a:lnTo>
                    <a:pt x="140360" y="330"/>
                  </a:lnTo>
                  <a:lnTo>
                    <a:pt x="139039" y="1638"/>
                  </a:lnTo>
                  <a:lnTo>
                    <a:pt x="138709" y="2425"/>
                  </a:lnTo>
                  <a:lnTo>
                    <a:pt x="138709" y="4267"/>
                  </a:lnTo>
                  <a:lnTo>
                    <a:pt x="139039" y="5067"/>
                  </a:lnTo>
                  <a:lnTo>
                    <a:pt x="140360" y="6362"/>
                  </a:lnTo>
                  <a:lnTo>
                    <a:pt x="141160" y="6692"/>
                  </a:lnTo>
                  <a:lnTo>
                    <a:pt x="143014" y="6692"/>
                  </a:lnTo>
                  <a:lnTo>
                    <a:pt x="143814" y="6362"/>
                  </a:lnTo>
                  <a:lnTo>
                    <a:pt x="145122" y="5067"/>
                  </a:lnTo>
                  <a:lnTo>
                    <a:pt x="145453" y="4267"/>
                  </a:lnTo>
                  <a:lnTo>
                    <a:pt x="145453" y="2425"/>
                  </a:lnTo>
                  <a:close/>
                </a:path>
                <a:path w="264159" h="168275">
                  <a:moveTo>
                    <a:pt x="151409" y="137033"/>
                  </a:moveTo>
                  <a:lnTo>
                    <a:pt x="150736" y="136398"/>
                  </a:lnTo>
                  <a:lnTo>
                    <a:pt x="150101" y="135978"/>
                  </a:lnTo>
                  <a:lnTo>
                    <a:pt x="149402" y="135686"/>
                  </a:lnTo>
                  <a:lnTo>
                    <a:pt x="150126" y="134594"/>
                  </a:lnTo>
                  <a:lnTo>
                    <a:pt x="150545" y="133311"/>
                  </a:lnTo>
                  <a:lnTo>
                    <a:pt x="150469" y="130276"/>
                  </a:lnTo>
                  <a:lnTo>
                    <a:pt x="149796" y="128803"/>
                  </a:lnTo>
                  <a:lnTo>
                    <a:pt x="148755" y="127673"/>
                  </a:lnTo>
                  <a:lnTo>
                    <a:pt x="148259" y="128104"/>
                  </a:lnTo>
                  <a:lnTo>
                    <a:pt x="148259" y="137388"/>
                  </a:lnTo>
                  <a:lnTo>
                    <a:pt x="146316" y="138557"/>
                  </a:lnTo>
                  <a:lnTo>
                    <a:pt x="143103" y="138620"/>
                  </a:lnTo>
                  <a:lnTo>
                    <a:pt x="146316" y="138544"/>
                  </a:lnTo>
                  <a:lnTo>
                    <a:pt x="148259" y="137388"/>
                  </a:lnTo>
                  <a:lnTo>
                    <a:pt x="148259" y="128104"/>
                  </a:lnTo>
                  <a:lnTo>
                    <a:pt x="147840" y="128447"/>
                  </a:lnTo>
                  <a:lnTo>
                    <a:pt x="146735" y="129006"/>
                  </a:lnTo>
                  <a:lnTo>
                    <a:pt x="143217" y="129552"/>
                  </a:lnTo>
                  <a:lnTo>
                    <a:pt x="141058" y="128727"/>
                  </a:lnTo>
                  <a:lnTo>
                    <a:pt x="139623" y="127190"/>
                  </a:lnTo>
                  <a:lnTo>
                    <a:pt x="138201" y="128422"/>
                  </a:lnTo>
                  <a:lnTo>
                    <a:pt x="137312" y="130213"/>
                  </a:lnTo>
                  <a:lnTo>
                    <a:pt x="137541" y="134975"/>
                  </a:lnTo>
                  <a:lnTo>
                    <a:pt x="139115" y="137096"/>
                  </a:lnTo>
                  <a:lnTo>
                    <a:pt x="141325" y="138061"/>
                  </a:lnTo>
                  <a:lnTo>
                    <a:pt x="140525" y="139268"/>
                  </a:lnTo>
                  <a:lnTo>
                    <a:pt x="140093" y="140741"/>
                  </a:lnTo>
                  <a:lnTo>
                    <a:pt x="140538" y="145097"/>
                  </a:lnTo>
                  <a:lnTo>
                    <a:pt x="142582" y="147281"/>
                  </a:lnTo>
                  <a:lnTo>
                    <a:pt x="145186" y="147942"/>
                  </a:lnTo>
                  <a:lnTo>
                    <a:pt x="149250" y="146062"/>
                  </a:lnTo>
                  <a:lnTo>
                    <a:pt x="151257" y="145072"/>
                  </a:lnTo>
                  <a:lnTo>
                    <a:pt x="150888" y="144513"/>
                  </a:lnTo>
                  <a:lnTo>
                    <a:pt x="150609" y="143878"/>
                  </a:lnTo>
                  <a:lnTo>
                    <a:pt x="150444" y="143192"/>
                  </a:lnTo>
                  <a:lnTo>
                    <a:pt x="149644" y="142735"/>
                  </a:lnTo>
                  <a:lnTo>
                    <a:pt x="149021" y="141998"/>
                  </a:lnTo>
                  <a:lnTo>
                    <a:pt x="148374" y="139255"/>
                  </a:lnTo>
                  <a:lnTo>
                    <a:pt x="149504" y="137452"/>
                  </a:lnTo>
                  <a:lnTo>
                    <a:pt x="151409" y="137033"/>
                  </a:lnTo>
                  <a:close/>
                </a:path>
                <a:path w="264159" h="168275">
                  <a:moveTo>
                    <a:pt x="153733" y="82423"/>
                  </a:moveTo>
                  <a:lnTo>
                    <a:pt x="153492" y="80670"/>
                  </a:lnTo>
                  <a:lnTo>
                    <a:pt x="153365" y="80251"/>
                  </a:lnTo>
                  <a:lnTo>
                    <a:pt x="152679" y="80543"/>
                  </a:lnTo>
                  <a:lnTo>
                    <a:pt x="151930" y="80721"/>
                  </a:lnTo>
                  <a:lnTo>
                    <a:pt x="148196" y="80797"/>
                  </a:lnTo>
                  <a:lnTo>
                    <a:pt x="145694" y="78778"/>
                  </a:lnTo>
                  <a:lnTo>
                    <a:pt x="145084" y="76034"/>
                  </a:lnTo>
                  <a:lnTo>
                    <a:pt x="142189" y="76962"/>
                  </a:lnTo>
                  <a:lnTo>
                    <a:pt x="140233" y="79794"/>
                  </a:lnTo>
                  <a:lnTo>
                    <a:pt x="140919" y="86398"/>
                  </a:lnTo>
                  <a:lnTo>
                    <a:pt x="144005" y="88950"/>
                  </a:lnTo>
                  <a:lnTo>
                    <a:pt x="147637" y="88734"/>
                  </a:lnTo>
                  <a:lnTo>
                    <a:pt x="148132" y="86537"/>
                  </a:lnTo>
                  <a:lnTo>
                    <a:pt x="149821" y="84709"/>
                  </a:lnTo>
                  <a:lnTo>
                    <a:pt x="152171" y="84175"/>
                  </a:lnTo>
                  <a:lnTo>
                    <a:pt x="153416" y="84023"/>
                  </a:lnTo>
                  <a:lnTo>
                    <a:pt x="153644" y="83248"/>
                  </a:lnTo>
                  <a:lnTo>
                    <a:pt x="153733" y="82423"/>
                  </a:lnTo>
                  <a:close/>
                </a:path>
                <a:path w="264159" h="168275">
                  <a:moveTo>
                    <a:pt x="153758" y="100203"/>
                  </a:moveTo>
                  <a:lnTo>
                    <a:pt x="153073" y="99733"/>
                  </a:lnTo>
                  <a:lnTo>
                    <a:pt x="152463" y="99123"/>
                  </a:lnTo>
                  <a:lnTo>
                    <a:pt x="151714" y="98056"/>
                  </a:lnTo>
                  <a:lnTo>
                    <a:pt x="151231" y="96862"/>
                  </a:lnTo>
                  <a:lnTo>
                    <a:pt x="151066" y="96659"/>
                  </a:lnTo>
                  <a:lnTo>
                    <a:pt x="150990" y="96253"/>
                  </a:lnTo>
                  <a:lnTo>
                    <a:pt x="151028" y="96113"/>
                  </a:lnTo>
                  <a:lnTo>
                    <a:pt x="150964" y="95440"/>
                  </a:lnTo>
                  <a:lnTo>
                    <a:pt x="149352" y="94691"/>
                  </a:lnTo>
                  <a:lnTo>
                    <a:pt x="148056" y="93243"/>
                  </a:lnTo>
                  <a:lnTo>
                    <a:pt x="147421" y="90487"/>
                  </a:lnTo>
                  <a:lnTo>
                    <a:pt x="147523" y="88811"/>
                  </a:lnTo>
                  <a:lnTo>
                    <a:pt x="145288" y="89966"/>
                  </a:lnTo>
                  <a:lnTo>
                    <a:pt x="143840" y="92354"/>
                  </a:lnTo>
                  <a:lnTo>
                    <a:pt x="144106" y="96227"/>
                  </a:lnTo>
                  <a:lnTo>
                    <a:pt x="144538" y="97332"/>
                  </a:lnTo>
                  <a:lnTo>
                    <a:pt x="145199" y="98272"/>
                  </a:lnTo>
                  <a:lnTo>
                    <a:pt x="145973" y="97663"/>
                  </a:lnTo>
                  <a:lnTo>
                    <a:pt x="148272" y="96964"/>
                  </a:lnTo>
                  <a:lnTo>
                    <a:pt x="150152" y="97955"/>
                  </a:lnTo>
                  <a:lnTo>
                    <a:pt x="150850" y="100164"/>
                  </a:lnTo>
                  <a:lnTo>
                    <a:pt x="150825" y="101079"/>
                  </a:lnTo>
                  <a:lnTo>
                    <a:pt x="151612" y="100977"/>
                  </a:lnTo>
                  <a:lnTo>
                    <a:pt x="152476" y="100355"/>
                  </a:lnTo>
                  <a:lnTo>
                    <a:pt x="153276" y="100164"/>
                  </a:lnTo>
                  <a:lnTo>
                    <a:pt x="153758" y="100203"/>
                  </a:lnTo>
                  <a:close/>
                </a:path>
                <a:path w="264159" h="168275">
                  <a:moveTo>
                    <a:pt x="155917" y="135623"/>
                  </a:moveTo>
                  <a:lnTo>
                    <a:pt x="154978" y="135394"/>
                  </a:lnTo>
                  <a:lnTo>
                    <a:pt x="153212" y="135509"/>
                  </a:lnTo>
                  <a:lnTo>
                    <a:pt x="152120" y="136080"/>
                  </a:lnTo>
                  <a:lnTo>
                    <a:pt x="151295" y="136906"/>
                  </a:lnTo>
                  <a:lnTo>
                    <a:pt x="151409" y="137033"/>
                  </a:lnTo>
                  <a:lnTo>
                    <a:pt x="152146" y="136944"/>
                  </a:lnTo>
                  <a:lnTo>
                    <a:pt x="152501" y="136994"/>
                  </a:lnTo>
                  <a:lnTo>
                    <a:pt x="153263" y="136372"/>
                  </a:lnTo>
                  <a:lnTo>
                    <a:pt x="154165" y="135902"/>
                  </a:lnTo>
                  <a:lnTo>
                    <a:pt x="155917" y="135623"/>
                  </a:lnTo>
                  <a:close/>
                </a:path>
                <a:path w="264159" h="168275">
                  <a:moveTo>
                    <a:pt x="157772" y="57543"/>
                  </a:moveTo>
                  <a:lnTo>
                    <a:pt x="157467" y="54610"/>
                  </a:lnTo>
                  <a:lnTo>
                    <a:pt x="157086" y="53848"/>
                  </a:lnTo>
                  <a:lnTo>
                    <a:pt x="156616" y="53187"/>
                  </a:lnTo>
                  <a:lnTo>
                    <a:pt x="156921" y="52514"/>
                  </a:lnTo>
                  <a:lnTo>
                    <a:pt x="157124" y="51803"/>
                  </a:lnTo>
                  <a:lnTo>
                    <a:pt x="157048" y="48298"/>
                  </a:lnTo>
                  <a:lnTo>
                    <a:pt x="154787" y="46151"/>
                  </a:lnTo>
                  <a:lnTo>
                    <a:pt x="152057" y="46164"/>
                  </a:lnTo>
                  <a:lnTo>
                    <a:pt x="151599" y="46913"/>
                  </a:lnTo>
                  <a:lnTo>
                    <a:pt x="150863" y="47498"/>
                  </a:lnTo>
                  <a:lnTo>
                    <a:pt x="149428" y="47815"/>
                  </a:lnTo>
                  <a:lnTo>
                    <a:pt x="148450" y="47688"/>
                  </a:lnTo>
                  <a:lnTo>
                    <a:pt x="147713" y="48463"/>
                  </a:lnTo>
                  <a:lnTo>
                    <a:pt x="147307" y="49491"/>
                  </a:lnTo>
                  <a:lnTo>
                    <a:pt x="147180" y="50596"/>
                  </a:lnTo>
                  <a:lnTo>
                    <a:pt x="148056" y="51346"/>
                  </a:lnTo>
                  <a:lnTo>
                    <a:pt x="148717" y="52349"/>
                  </a:lnTo>
                  <a:lnTo>
                    <a:pt x="148983" y="54013"/>
                  </a:lnTo>
                  <a:lnTo>
                    <a:pt x="148844" y="54876"/>
                  </a:lnTo>
                  <a:lnTo>
                    <a:pt x="148742" y="55816"/>
                  </a:lnTo>
                  <a:lnTo>
                    <a:pt x="148424" y="56680"/>
                  </a:lnTo>
                  <a:lnTo>
                    <a:pt x="147853" y="57404"/>
                  </a:lnTo>
                  <a:lnTo>
                    <a:pt x="148031" y="57975"/>
                  </a:lnTo>
                  <a:lnTo>
                    <a:pt x="148272" y="58483"/>
                  </a:lnTo>
                  <a:lnTo>
                    <a:pt x="148628" y="58940"/>
                  </a:lnTo>
                  <a:lnTo>
                    <a:pt x="148678" y="57543"/>
                  </a:lnTo>
                  <a:lnTo>
                    <a:pt x="149567" y="56324"/>
                  </a:lnTo>
                  <a:lnTo>
                    <a:pt x="150952" y="55892"/>
                  </a:lnTo>
                  <a:lnTo>
                    <a:pt x="150164" y="55702"/>
                  </a:lnTo>
                  <a:lnTo>
                    <a:pt x="151028" y="55867"/>
                  </a:lnTo>
                  <a:lnTo>
                    <a:pt x="151803" y="55651"/>
                  </a:lnTo>
                  <a:lnTo>
                    <a:pt x="152412" y="55740"/>
                  </a:lnTo>
                  <a:lnTo>
                    <a:pt x="152984" y="55930"/>
                  </a:lnTo>
                  <a:lnTo>
                    <a:pt x="154063" y="56286"/>
                  </a:lnTo>
                  <a:lnTo>
                    <a:pt x="154940" y="57111"/>
                  </a:lnTo>
                  <a:lnTo>
                    <a:pt x="155384" y="59016"/>
                  </a:lnTo>
                  <a:lnTo>
                    <a:pt x="155257" y="59728"/>
                  </a:lnTo>
                  <a:lnTo>
                    <a:pt x="154965" y="60375"/>
                  </a:lnTo>
                  <a:lnTo>
                    <a:pt x="156692" y="59436"/>
                  </a:lnTo>
                  <a:lnTo>
                    <a:pt x="157772" y="57543"/>
                  </a:lnTo>
                  <a:close/>
                </a:path>
                <a:path w="264159" h="168275">
                  <a:moveTo>
                    <a:pt x="162179" y="120904"/>
                  </a:moveTo>
                  <a:lnTo>
                    <a:pt x="161366" y="120091"/>
                  </a:lnTo>
                  <a:lnTo>
                    <a:pt x="160769" y="119062"/>
                  </a:lnTo>
                  <a:lnTo>
                    <a:pt x="160362" y="117030"/>
                  </a:lnTo>
                  <a:lnTo>
                    <a:pt x="160375" y="116192"/>
                  </a:lnTo>
                  <a:lnTo>
                    <a:pt x="160553" y="115417"/>
                  </a:lnTo>
                  <a:lnTo>
                    <a:pt x="158407" y="115506"/>
                  </a:lnTo>
                  <a:lnTo>
                    <a:pt x="156819" y="114846"/>
                  </a:lnTo>
                  <a:lnTo>
                    <a:pt x="155613" y="113779"/>
                  </a:lnTo>
                  <a:lnTo>
                    <a:pt x="155511" y="114820"/>
                  </a:lnTo>
                  <a:lnTo>
                    <a:pt x="162064" y="121196"/>
                  </a:lnTo>
                  <a:lnTo>
                    <a:pt x="162179" y="120904"/>
                  </a:lnTo>
                  <a:close/>
                </a:path>
                <a:path w="264159" h="168275">
                  <a:moveTo>
                    <a:pt x="169494" y="110934"/>
                  </a:moveTo>
                  <a:lnTo>
                    <a:pt x="169354" y="108864"/>
                  </a:lnTo>
                  <a:lnTo>
                    <a:pt x="167957" y="107188"/>
                  </a:lnTo>
                  <a:lnTo>
                    <a:pt x="166090" y="106553"/>
                  </a:lnTo>
                  <a:lnTo>
                    <a:pt x="166370" y="107251"/>
                  </a:lnTo>
                  <a:lnTo>
                    <a:pt x="166547" y="108000"/>
                  </a:lnTo>
                  <a:lnTo>
                    <a:pt x="166484" y="109867"/>
                  </a:lnTo>
                  <a:lnTo>
                    <a:pt x="166446" y="110147"/>
                  </a:lnTo>
                  <a:lnTo>
                    <a:pt x="166306" y="110667"/>
                  </a:lnTo>
                  <a:lnTo>
                    <a:pt x="166649" y="110667"/>
                  </a:lnTo>
                  <a:lnTo>
                    <a:pt x="166979" y="110693"/>
                  </a:lnTo>
                  <a:lnTo>
                    <a:pt x="167309" y="110744"/>
                  </a:lnTo>
                  <a:lnTo>
                    <a:pt x="168059" y="110845"/>
                  </a:lnTo>
                  <a:lnTo>
                    <a:pt x="168770" y="111086"/>
                  </a:lnTo>
                  <a:lnTo>
                    <a:pt x="169430" y="111455"/>
                  </a:lnTo>
                  <a:lnTo>
                    <a:pt x="169494" y="110934"/>
                  </a:lnTo>
                  <a:close/>
                </a:path>
                <a:path w="264159" h="168275">
                  <a:moveTo>
                    <a:pt x="174459" y="93726"/>
                  </a:moveTo>
                  <a:lnTo>
                    <a:pt x="173634" y="93014"/>
                  </a:lnTo>
                  <a:lnTo>
                    <a:pt x="173012" y="92075"/>
                  </a:lnTo>
                  <a:lnTo>
                    <a:pt x="172669" y="90982"/>
                  </a:lnTo>
                  <a:lnTo>
                    <a:pt x="171170" y="90766"/>
                  </a:lnTo>
                  <a:lnTo>
                    <a:pt x="169849" y="90043"/>
                  </a:lnTo>
                  <a:lnTo>
                    <a:pt x="168846" y="89001"/>
                  </a:lnTo>
                  <a:lnTo>
                    <a:pt x="168033" y="90220"/>
                  </a:lnTo>
                  <a:lnTo>
                    <a:pt x="167601" y="91694"/>
                  </a:lnTo>
                  <a:lnTo>
                    <a:pt x="167881" y="94475"/>
                  </a:lnTo>
                  <a:lnTo>
                    <a:pt x="168363" y="95567"/>
                  </a:lnTo>
                  <a:lnTo>
                    <a:pt x="169049" y="96469"/>
                  </a:lnTo>
                  <a:lnTo>
                    <a:pt x="169392" y="95440"/>
                  </a:lnTo>
                  <a:lnTo>
                    <a:pt x="170167" y="94589"/>
                  </a:lnTo>
                  <a:lnTo>
                    <a:pt x="172351" y="93992"/>
                  </a:lnTo>
                  <a:lnTo>
                    <a:pt x="173405" y="94272"/>
                  </a:lnTo>
                  <a:lnTo>
                    <a:pt x="174205" y="94894"/>
                  </a:lnTo>
                  <a:lnTo>
                    <a:pt x="174459" y="93726"/>
                  </a:lnTo>
                  <a:close/>
                </a:path>
                <a:path w="264159" h="168275">
                  <a:moveTo>
                    <a:pt x="180174" y="25082"/>
                  </a:moveTo>
                  <a:lnTo>
                    <a:pt x="179920" y="22771"/>
                  </a:lnTo>
                  <a:lnTo>
                    <a:pt x="179768" y="22326"/>
                  </a:lnTo>
                  <a:lnTo>
                    <a:pt x="179539" y="21932"/>
                  </a:lnTo>
                  <a:lnTo>
                    <a:pt x="178155" y="22136"/>
                  </a:lnTo>
                  <a:lnTo>
                    <a:pt x="176860" y="21450"/>
                  </a:lnTo>
                  <a:lnTo>
                    <a:pt x="176187" y="20294"/>
                  </a:lnTo>
                  <a:lnTo>
                    <a:pt x="174383" y="20523"/>
                  </a:lnTo>
                  <a:lnTo>
                    <a:pt x="173075" y="22123"/>
                  </a:lnTo>
                  <a:lnTo>
                    <a:pt x="173456" y="25768"/>
                  </a:lnTo>
                  <a:lnTo>
                    <a:pt x="175120" y="27101"/>
                  </a:lnTo>
                  <a:lnTo>
                    <a:pt x="178816" y="26720"/>
                  </a:lnTo>
                  <a:lnTo>
                    <a:pt x="180174" y="25082"/>
                  </a:lnTo>
                  <a:close/>
                </a:path>
                <a:path w="264159" h="168275">
                  <a:moveTo>
                    <a:pt x="186232" y="61442"/>
                  </a:moveTo>
                  <a:lnTo>
                    <a:pt x="186169" y="58674"/>
                  </a:lnTo>
                  <a:lnTo>
                    <a:pt x="185699" y="58077"/>
                  </a:lnTo>
                  <a:lnTo>
                    <a:pt x="185331" y="57416"/>
                  </a:lnTo>
                  <a:lnTo>
                    <a:pt x="185115" y="56400"/>
                  </a:lnTo>
                  <a:lnTo>
                    <a:pt x="185166" y="55968"/>
                  </a:lnTo>
                  <a:lnTo>
                    <a:pt x="184238" y="54673"/>
                  </a:lnTo>
                  <a:lnTo>
                    <a:pt x="182765" y="53784"/>
                  </a:lnTo>
                  <a:lnTo>
                    <a:pt x="178612" y="53873"/>
                  </a:lnTo>
                  <a:lnTo>
                    <a:pt x="176720" y="55676"/>
                  </a:lnTo>
                  <a:lnTo>
                    <a:pt x="176250" y="58280"/>
                  </a:lnTo>
                  <a:lnTo>
                    <a:pt x="176123" y="58572"/>
                  </a:lnTo>
                  <a:lnTo>
                    <a:pt x="176149" y="59817"/>
                  </a:lnTo>
                  <a:lnTo>
                    <a:pt x="176479" y="60617"/>
                  </a:lnTo>
                  <a:lnTo>
                    <a:pt x="176911" y="61328"/>
                  </a:lnTo>
                  <a:lnTo>
                    <a:pt x="176276" y="60921"/>
                  </a:lnTo>
                  <a:lnTo>
                    <a:pt x="175552" y="60693"/>
                  </a:lnTo>
                  <a:lnTo>
                    <a:pt x="174421" y="60566"/>
                  </a:lnTo>
                  <a:lnTo>
                    <a:pt x="174091" y="60464"/>
                  </a:lnTo>
                  <a:lnTo>
                    <a:pt x="170967" y="60782"/>
                  </a:lnTo>
                  <a:lnTo>
                    <a:pt x="168960" y="63233"/>
                  </a:lnTo>
                  <a:lnTo>
                    <a:pt x="169316" y="66763"/>
                  </a:lnTo>
                  <a:lnTo>
                    <a:pt x="169621" y="67462"/>
                  </a:lnTo>
                  <a:lnTo>
                    <a:pt x="170027" y="68097"/>
                  </a:lnTo>
                  <a:lnTo>
                    <a:pt x="171094" y="68097"/>
                  </a:lnTo>
                  <a:lnTo>
                    <a:pt x="170472" y="67678"/>
                  </a:lnTo>
                  <a:lnTo>
                    <a:pt x="169951" y="67106"/>
                  </a:lnTo>
                  <a:lnTo>
                    <a:pt x="169176" y="64566"/>
                  </a:lnTo>
                  <a:lnTo>
                    <a:pt x="170167" y="62699"/>
                  </a:lnTo>
                  <a:lnTo>
                    <a:pt x="173736" y="61620"/>
                  </a:lnTo>
                  <a:lnTo>
                    <a:pt x="175615" y="62611"/>
                  </a:lnTo>
                  <a:lnTo>
                    <a:pt x="176707" y="66141"/>
                  </a:lnTo>
                  <a:lnTo>
                    <a:pt x="175704" y="68008"/>
                  </a:lnTo>
                  <a:lnTo>
                    <a:pt x="173659" y="68643"/>
                  </a:lnTo>
                  <a:lnTo>
                    <a:pt x="173113" y="68630"/>
                  </a:lnTo>
                  <a:lnTo>
                    <a:pt x="173926" y="69011"/>
                  </a:lnTo>
                  <a:lnTo>
                    <a:pt x="174625" y="69583"/>
                  </a:lnTo>
                  <a:lnTo>
                    <a:pt x="175196" y="70281"/>
                  </a:lnTo>
                  <a:lnTo>
                    <a:pt x="177698" y="69786"/>
                  </a:lnTo>
                  <a:lnTo>
                    <a:pt x="179501" y="67525"/>
                  </a:lnTo>
                  <a:lnTo>
                    <a:pt x="179197" y="64579"/>
                  </a:lnTo>
                  <a:lnTo>
                    <a:pt x="178727" y="63246"/>
                  </a:lnTo>
                  <a:lnTo>
                    <a:pt x="178549" y="62966"/>
                  </a:lnTo>
                  <a:lnTo>
                    <a:pt x="177876" y="62547"/>
                  </a:lnTo>
                  <a:lnTo>
                    <a:pt x="179374" y="63398"/>
                  </a:lnTo>
                  <a:lnTo>
                    <a:pt x="180759" y="63792"/>
                  </a:lnTo>
                  <a:lnTo>
                    <a:pt x="184035" y="63715"/>
                  </a:lnTo>
                  <a:lnTo>
                    <a:pt x="186232" y="61442"/>
                  </a:lnTo>
                  <a:close/>
                </a:path>
                <a:path w="264159" h="168275">
                  <a:moveTo>
                    <a:pt x="193967" y="109931"/>
                  </a:moveTo>
                  <a:lnTo>
                    <a:pt x="193738" y="107708"/>
                  </a:lnTo>
                  <a:lnTo>
                    <a:pt x="192659" y="105308"/>
                  </a:lnTo>
                  <a:lnTo>
                    <a:pt x="191401" y="104317"/>
                  </a:lnTo>
                  <a:lnTo>
                    <a:pt x="189865" y="103974"/>
                  </a:lnTo>
                  <a:lnTo>
                    <a:pt x="190373" y="105143"/>
                  </a:lnTo>
                  <a:lnTo>
                    <a:pt x="190842" y="108204"/>
                  </a:lnTo>
                  <a:lnTo>
                    <a:pt x="189839" y="110490"/>
                  </a:lnTo>
                  <a:lnTo>
                    <a:pt x="188036" y="111899"/>
                  </a:lnTo>
                  <a:lnTo>
                    <a:pt x="189636" y="112522"/>
                  </a:lnTo>
                  <a:lnTo>
                    <a:pt x="190449" y="112331"/>
                  </a:lnTo>
                  <a:lnTo>
                    <a:pt x="191274" y="112318"/>
                  </a:lnTo>
                  <a:lnTo>
                    <a:pt x="192062" y="112458"/>
                  </a:lnTo>
                  <a:lnTo>
                    <a:pt x="193230" y="111429"/>
                  </a:lnTo>
                  <a:lnTo>
                    <a:pt x="193967" y="109931"/>
                  </a:lnTo>
                  <a:close/>
                </a:path>
                <a:path w="264159" h="168275">
                  <a:moveTo>
                    <a:pt x="202844" y="79844"/>
                  </a:moveTo>
                  <a:lnTo>
                    <a:pt x="202438" y="75946"/>
                  </a:lnTo>
                  <a:lnTo>
                    <a:pt x="200545" y="74244"/>
                  </a:lnTo>
                  <a:lnTo>
                    <a:pt x="198259" y="73964"/>
                  </a:lnTo>
                  <a:lnTo>
                    <a:pt x="198259" y="74498"/>
                  </a:lnTo>
                  <a:lnTo>
                    <a:pt x="198043" y="75526"/>
                  </a:lnTo>
                  <a:lnTo>
                    <a:pt x="199428" y="76504"/>
                  </a:lnTo>
                  <a:lnTo>
                    <a:pt x="200444" y="78016"/>
                  </a:lnTo>
                  <a:lnTo>
                    <a:pt x="200901" y="80899"/>
                  </a:lnTo>
                  <a:lnTo>
                    <a:pt x="200761" y="81940"/>
                  </a:lnTo>
                  <a:lnTo>
                    <a:pt x="200431" y="82905"/>
                  </a:lnTo>
                  <a:lnTo>
                    <a:pt x="201206" y="82270"/>
                  </a:lnTo>
                  <a:lnTo>
                    <a:pt x="202222" y="81241"/>
                  </a:lnTo>
                  <a:lnTo>
                    <a:pt x="202844" y="79844"/>
                  </a:lnTo>
                  <a:close/>
                </a:path>
                <a:path w="264159" h="168275">
                  <a:moveTo>
                    <a:pt x="204089" y="59093"/>
                  </a:moveTo>
                  <a:lnTo>
                    <a:pt x="203847" y="56743"/>
                  </a:lnTo>
                  <a:lnTo>
                    <a:pt x="203530" y="56159"/>
                  </a:lnTo>
                  <a:lnTo>
                    <a:pt x="203111" y="55664"/>
                  </a:lnTo>
                  <a:lnTo>
                    <a:pt x="202590" y="57492"/>
                  </a:lnTo>
                  <a:lnTo>
                    <a:pt x="201066" y="58953"/>
                  </a:lnTo>
                  <a:lnTo>
                    <a:pt x="198539" y="59347"/>
                  </a:lnTo>
                  <a:lnTo>
                    <a:pt x="197548" y="59182"/>
                  </a:lnTo>
                  <a:lnTo>
                    <a:pt x="197853" y="59677"/>
                  </a:lnTo>
                  <a:lnTo>
                    <a:pt x="199224" y="59334"/>
                  </a:lnTo>
                  <a:lnTo>
                    <a:pt x="200596" y="59880"/>
                  </a:lnTo>
                  <a:lnTo>
                    <a:pt x="201396" y="60947"/>
                  </a:lnTo>
                  <a:lnTo>
                    <a:pt x="202971" y="60540"/>
                  </a:lnTo>
                  <a:lnTo>
                    <a:pt x="204089" y="59093"/>
                  </a:lnTo>
                  <a:close/>
                </a:path>
                <a:path w="264159" h="168275">
                  <a:moveTo>
                    <a:pt x="220027" y="99098"/>
                  </a:moveTo>
                  <a:lnTo>
                    <a:pt x="219697" y="98310"/>
                  </a:lnTo>
                  <a:lnTo>
                    <a:pt x="218376" y="97002"/>
                  </a:lnTo>
                  <a:lnTo>
                    <a:pt x="217576" y="96672"/>
                  </a:lnTo>
                  <a:lnTo>
                    <a:pt x="215722" y="96672"/>
                  </a:lnTo>
                  <a:lnTo>
                    <a:pt x="214922" y="97002"/>
                  </a:lnTo>
                  <a:lnTo>
                    <a:pt x="213614" y="98310"/>
                  </a:lnTo>
                  <a:lnTo>
                    <a:pt x="213283" y="99098"/>
                  </a:lnTo>
                  <a:lnTo>
                    <a:pt x="213283" y="100939"/>
                  </a:lnTo>
                  <a:lnTo>
                    <a:pt x="213614" y="101727"/>
                  </a:lnTo>
                  <a:lnTo>
                    <a:pt x="214922" y="103035"/>
                  </a:lnTo>
                  <a:lnTo>
                    <a:pt x="215722" y="103365"/>
                  </a:lnTo>
                  <a:lnTo>
                    <a:pt x="217576" y="103365"/>
                  </a:lnTo>
                  <a:lnTo>
                    <a:pt x="218376" y="103035"/>
                  </a:lnTo>
                  <a:lnTo>
                    <a:pt x="219697" y="101727"/>
                  </a:lnTo>
                  <a:lnTo>
                    <a:pt x="220027" y="100939"/>
                  </a:lnTo>
                  <a:lnTo>
                    <a:pt x="220027" y="99098"/>
                  </a:lnTo>
                  <a:close/>
                </a:path>
                <a:path w="264159" h="168275">
                  <a:moveTo>
                    <a:pt x="224586" y="78409"/>
                  </a:moveTo>
                  <a:lnTo>
                    <a:pt x="224434" y="76885"/>
                  </a:lnTo>
                  <a:lnTo>
                    <a:pt x="224002" y="76149"/>
                  </a:lnTo>
                  <a:lnTo>
                    <a:pt x="223380" y="75603"/>
                  </a:lnTo>
                  <a:lnTo>
                    <a:pt x="223050" y="76593"/>
                  </a:lnTo>
                  <a:lnTo>
                    <a:pt x="222808" y="77050"/>
                  </a:lnTo>
                  <a:lnTo>
                    <a:pt x="223456" y="77520"/>
                  </a:lnTo>
                  <a:lnTo>
                    <a:pt x="223951" y="78206"/>
                  </a:lnTo>
                  <a:lnTo>
                    <a:pt x="224167" y="79222"/>
                  </a:lnTo>
                  <a:lnTo>
                    <a:pt x="224129" y="79565"/>
                  </a:lnTo>
                  <a:lnTo>
                    <a:pt x="224409" y="79019"/>
                  </a:lnTo>
                  <a:lnTo>
                    <a:pt x="224586" y="78409"/>
                  </a:lnTo>
                  <a:close/>
                </a:path>
                <a:path w="264159" h="168275">
                  <a:moveTo>
                    <a:pt x="232270" y="66103"/>
                  </a:moveTo>
                  <a:lnTo>
                    <a:pt x="232219" y="64008"/>
                  </a:lnTo>
                  <a:lnTo>
                    <a:pt x="232079" y="63588"/>
                  </a:lnTo>
                  <a:lnTo>
                    <a:pt x="230759" y="63195"/>
                  </a:lnTo>
                  <a:lnTo>
                    <a:pt x="229666" y="62306"/>
                  </a:lnTo>
                  <a:lnTo>
                    <a:pt x="229044" y="61036"/>
                  </a:lnTo>
                  <a:lnTo>
                    <a:pt x="228777" y="60985"/>
                  </a:lnTo>
                  <a:lnTo>
                    <a:pt x="226910" y="61023"/>
                  </a:lnTo>
                  <a:lnTo>
                    <a:pt x="225437" y="62560"/>
                  </a:lnTo>
                  <a:lnTo>
                    <a:pt x="225526" y="66255"/>
                  </a:lnTo>
                  <a:lnTo>
                    <a:pt x="227076" y="67716"/>
                  </a:lnTo>
                  <a:lnTo>
                    <a:pt x="230797" y="67627"/>
                  </a:lnTo>
                  <a:lnTo>
                    <a:pt x="232270" y="66103"/>
                  </a:lnTo>
                  <a:close/>
                </a:path>
                <a:path w="264159" h="168275">
                  <a:moveTo>
                    <a:pt x="232943" y="54051"/>
                  </a:moveTo>
                  <a:lnTo>
                    <a:pt x="232829" y="53886"/>
                  </a:lnTo>
                  <a:lnTo>
                    <a:pt x="232410" y="53797"/>
                  </a:lnTo>
                  <a:lnTo>
                    <a:pt x="230759" y="53962"/>
                  </a:lnTo>
                  <a:lnTo>
                    <a:pt x="229654" y="54965"/>
                  </a:lnTo>
                  <a:lnTo>
                    <a:pt x="229298" y="56273"/>
                  </a:lnTo>
                  <a:lnTo>
                    <a:pt x="229920" y="55308"/>
                  </a:lnTo>
                  <a:lnTo>
                    <a:pt x="230822" y="54508"/>
                  </a:lnTo>
                  <a:lnTo>
                    <a:pt x="232321" y="54051"/>
                  </a:lnTo>
                  <a:lnTo>
                    <a:pt x="232943" y="54051"/>
                  </a:lnTo>
                  <a:close/>
                </a:path>
                <a:path w="264159" h="168275">
                  <a:moveTo>
                    <a:pt x="263893" y="65062"/>
                  </a:moveTo>
                  <a:lnTo>
                    <a:pt x="263448" y="63842"/>
                  </a:lnTo>
                  <a:lnTo>
                    <a:pt x="262331" y="62992"/>
                  </a:lnTo>
                  <a:lnTo>
                    <a:pt x="260883" y="62941"/>
                  </a:lnTo>
                  <a:lnTo>
                    <a:pt x="260324" y="63144"/>
                  </a:lnTo>
                  <a:lnTo>
                    <a:pt x="259537" y="63119"/>
                  </a:lnTo>
                  <a:lnTo>
                    <a:pt x="258432" y="63563"/>
                  </a:lnTo>
                  <a:lnTo>
                    <a:pt x="257670" y="64554"/>
                  </a:lnTo>
                  <a:lnTo>
                    <a:pt x="257505" y="65747"/>
                  </a:lnTo>
                  <a:lnTo>
                    <a:pt x="258013" y="65405"/>
                  </a:lnTo>
                  <a:lnTo>
                    <a:pt x="259829" y="64909"/>
                  </a:lnTo>
                  <a:lnTo>
                    <a:pt x="261315" y="65278"/>
                  </a:lnTo>
                  <a:lnTo>
                    <a:pt x="262509" y="66090"/>
                  </a:lnTo>
                  <a:lnTo>
                    <a:pt x="262902" y="65671"/>
                  </a:lnTo>
                  <a:lnTo>
                    <a:pt x="263359" y="65328"/>
                  </a:lnTo>
                  <a:lnTo>
                    <a:pt x="263893" y="6506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405129" y="6270586"/>
              <a:ext cx="259715" cy="168910"/>
            </a:xfrm>
            <a:custGeom>
              <a:avLst/>
              <a:gdLst/>
              <a:ahLst/>
              <a:cxnLst/>
              <a:rect l="l" t="t" r="r" b="b"/>
              <a:pathLst>
                <a:path w="259715" h="168910">
                  <a:moveTo>
                    <a:pt x="6819" y="136080"/>
                  </a:moveTo>
                  <a:lnTo>
                    <a:pt x="6756" y="133654"/>
                  </a:lnTo>
                  <a:lnTo>
                    <a:pt x="6489" y="133070"/>
                  </a:lnTo>
                  <a:lnTo>
                    <a:pt x="5511" y="131648"/>
                  </a:lnTo>
                  <a:lnTo>
                    <a:pt x="4495" y="131038"/>
                  </a:lnTo>
                  <a:lnTo>
                    <a:pt x="2997" y="131076"/>
                  </a:lnTo>
                  <a:lnTo>
                    <a:pt x="1003" y="131711"/>
                  </a:lnTo>
                  <a:lnTo>
                    <a:pt x="0" y="132969"/>
                  </a:lnTo>
                  <a:lnTo>
                    <a:pt x="76" y="136334"/>
                  </a:lnTo>
                  <a:lnTo>
                    <a:pt x="1612" y="137795"/>
                  </a:lnTo>
                  <a:lnTo>
                    <a:pt x="3581" y="137756"/>
                  </a:lnTo>
                  <a:lnTo>
                    <a:pt x="5486" y="137490"/>
                  </a:lnTo>
                  <a:lnTo>
                    <a:pt x="6819" y="136080"/>
                  </a:lnTo>
                  <a:close/>
                </a:path>
                <a:path w="259715" h="168910">
                  <a:moveTo>
                    <a:pt x="13830" y="168402"/>
                  </a:moveTo>
                  <a:lnTo>
                    <a:pt x="13601" y="168363"/>
                  </a:lnTo>
                  <a:lnTo>
                    <a:pt x="13398" y="168275"/>
                  </a:lnTo>
                  <a:lnTo>
                    <a:pt x="13093" y="168287"/>
                  </a:lnTo>
                  <a:lnTo>
                    <a:pt x="13271" y="168338"/>
                  </a:lnTo>
                  <a:lnTo>
                    <a:pt x="13538" y="168376"/>
                  </a:lnTo>
                  <a:lnTo>
                    <a:pt x="13830" y="168402"/>
                  </a:lnTo>
                  <a:close/>
                </a:path>
                <a:path w="259715" h="168910">
                  <a:moveTo>
                    <a:pt x="14249" y="68897"/>
                  </a:moveTo>
                  <a:lnTo>
                    <a:pt x="13919" y="68110"/>
                  </a:lnTo>
                  <a:lnTo>
                    <a:pt x="12598" y="66802"/>
                  </a:lnTo>
                  <a:lnTo>
                    <a:pt x="11811" y="66471"/>
                  </a:lnTo>
                  <a:lnTo>
                    <a:pt x="9944" y="66471"/>
                  </a:lnTo>
                  <a:lnTo>
                    <a:pt x="9144" y="66802"/>
                  </a:lnTo>
                  <a:lnTo>
                    <a:pt x="7835" y="68110"/>
                  </a:lnTo>
                  <a:lnTo>
                    <a:pt x="7505" y="68897"/>
                  </a:lnTo>
                  <a:lnTo>
                    <a:pt x="7505" y="70739"/>
                  </a:lnTo>
                  <a:lnTo>
                    <a:pt x="7835" y="71526"/>
                  </a:lnTo>
                  <a:lnTo>
                    <a:pt x="9144" y="72834"/>
                  </a:lnTo>
                  <a:lnTo>
                    <a:pt x="9944" y="73164"/>
                  </a:lnTo>
                  <a:lnTo>
                    <a:pt x="11811" y="73164"/>
                  </a:lnTo>
                  <a:lnTo>
                    <a:pt x="12598" y="72834"/>
                  </a:lnTo>
                  <a:lnTo>
                    <a:pt x="13919" y="71526"/>
                  </a:lnTo>
                  <a:lnTo>
                    <a:pt x="14249" y="70739"/>
                  </a:lnTo>
                  <a:lnTo>
                    <a:pt x="14249" y="68897"/>
                  </a:lnTo>
                  <a:close/>
                </a:path>
                <a:path w="259715" h="168910">
                  <a:moveTo>
                    <a:pt x="31724" y="122110"/>
                  </a:moveTo>
                  <a:lnTo>
                    <a:pt x="31686" y="120256"/>
                  </a:lnTo>
                  <a:lnTo>
                    <a:pt x="30137" y="118795"/>
                  </a:lnTo>
                  <a:lnTo>
                    <a:pt x="27368" y="118859"/>
                  </a:lnTo>
                  <a:lnTo>
                    <a:pt x="26555" y="119240"/>
                  </a:lnTo>
                  <a:lnTo>
                    <a:pt x="25349" y="120459"/>
                  </a:lnTo>
                  <a:lnTo>
                    <a:pt x="24968" y="121310"/>
                  </a:lnTo>
                  <a:lnTo>
                    <a:pt x="25031" y="124104"/>
                  </a:lnTo>
                  <a:lnTo>
                    <a:pt x="26581" y="125564"/>
                  </a:lnTo>
                  <a:lnTo>
                    <a:pt x="30162" y="125488"/>
                  </a:lnTo>
                  <a:lnTo>
                    <a:pt x="31508" y="124155"/>
                  </a:lnTo>
                  <a:lnTo>
                    <a:pt x="31673" y="122351"/>
                  </a:lnTo>
                  <a:lnTo>
                    <a:pt x="31724" y="122110"/>
                  </a:lnTo>
                  <a:close/>
                </a:path>
                <a:path w="259715" h="168910">
                  <a:moveTo>
                    <a:pt x="34188" y="85521"/>
                  </a:moveTo>
                  <a:lnTo>
                    <a:pt x="33820" y="83197"/>
                  </a:lnTo>
                  <a:lnTo>
                    <a:pt x="33337" y="82473"/>
                  </a:lnTo>
                  <a:lnTo>
                    <a:pt x="31978" y="81419"/>
                  </a:lnTo>
                  <a:lnTo>
                    <a:pt x="31064" y="81153"/>
                  </a:lnTo>
                  <a:lnTo>
                    <a:pt x="29768" y="81356"/>
                  </a:lnTo>
                  <a:lnTo>
                    <a:pt x="27876" y="82270"/>
                  </a:lnTo>
                  <a:lnTo>
                    <a:pt x="27063" y="83629"/>
                  </a:lnTo>
                  <a:lnTo>
                    <a:pt x="27330" y="85280"/>
                  </a:lnTo>
                  <a:lnTo>
                    <a:pt x="27940" y="87122"/>
                  </a:lnTo>
                  <a:lnTo>
                    <a:pt x="29464" y="88163"/>
                  </a:lnTo>
                  <a:lnTo>
                    <a:pt x="31483" y="87858"/>
                  </a:lnTo>
                  <a:lnTo>
                    <a:pt x="33439" y="86855"/>
                  </a:lnTo>
                  <a:lnTo>
                    <a:pt x="34188" y="85521"/>
                  </a:lnTo>
                  <a:close/>
                </a:path>
                <a:path w="259715" h="168910">
                  <a:moveTo>
                    <a:pt x="35407" y="150914"/>
                  </a:moveTo>
                  <a:lnTo>
                    <a:pt x="34886" y="147599"/>
                  </a:lnTo>
                  <a:lnTo>
                    <a:pt x="33680" y="146545"/>
                  </a:lnTo>
                  <a:lnTo>
                    <a:pt x="31610" y="146253"/>
                  </a:lnTo>
                  <a:lnTo>
                    <a:pt x="29527" y="146570"/>
                  </a:lnTo>
                  <a:lnTo>
                    <a:pt x="28346" y="148120"/>
                  </a:lnTo>
                  <a:lnTo>
                    <a:pt x="29527" y="146558"/>
                  </a:lnTo>
                  <a:lnTo>
                    <a:pt x="31610" y="146240"/>
                  </a:lnTo>
                  <a:lnTo>
                    <a:pt x="32258" y="146342"/>
                  </a:lnTo>
                  <a:lnTo>
                    <a:pt x="32156" y="145199"/>
                  </a:lnTo>
                  <a:lnTo>
                    <a:pt x="31496" y="144259"/>
                  </a:lnTo>
                  <a:lnTo>
                    <a:pt x="30035" y="143433"/>
                  </a:lnTo>
                  <a:lnTo>
                    <a:pt x="29476" y="143230"/>
                  </a:lnTo>
                  <a:lnTo>
                    <a:pt x="28041" y="143268"/>
                  </a:lnTo>
                  <a:lnTo>
                    <a:pt x="27343" y="143598"/>
                  </a:lnTo>
                  <a:lnTo>
                    <a:pt x="26022" y="144703"/>
                  </a:lnTo>
                  <a:lnTo>
                    <a:pt x="25527" y="145618"/>
                  </a:lnTo>
                  <a:lnTo>
                    <a:pt x="25590" y="148323"/>
                  </a:lnTo>
                  <a:lnTo>
                    <a:pt x="26860" y="149606"/>
                  </a:lnTo>
                  <a:lnTo>
                    <a:pt x="28435" y="149834"/>
                  </a:lnTo>
                  <a:lnTo>
                    <a:pt x="28460" y="150114"/>
                  </a:lnTo>
                  <a:lnTo>
                    <a:pt x="28714" y="151714"/>
                  </a:lnTo>
                  <a:lnTo>
                    <a:pt x="30073" y="152806"/>
                  </a:lnTo>
                  <a:lnTo>
                    <a:pt x="32080" y="152946"/>
                  </a:lnTo>
                  <a:lnTo>
                    <a:pt x="34150" y="152628"/>
                  </a:lnTo>
                  <a:lnTo>
                    <a:pt x="35407" y="150914"/>
                  </a:lnTo>
                  <a:close/>
                </a:path>
                <a:path w="259715" h="168910">
                  <a:moveTo>
                    <a:pt x="41071" y="88277"/>
                  </a:moveTo>
                  <a:lnTo>
                    <a:pt x="40944" y="84556"/>
                  </a:lnTo>
                  <a:lnTo>
                    <a:pt x="39420" y="83121"/>
                  </a:lnTo>
                  <a:lnTo>
                    <a:pt x="35712" y="83210"/>
                  </a:lnTo>
                  <a:lnTo>
                    <a:pt x="34239" y="84734"/>
                  </a:lnTo>
                  <a:lnTo>
                    <a:pt x="34290" y="86804"/>
                  </a:lnTo>
                  <a:lnTo>
                    <a:pt x="34747" y="88722"/>
                  </a:lnTo>
                  <a:lnTo>
                    <a:pt x="36080" y="89890"/>
                  </a:lnTo>
                  <a:lnTo>
                    <a:pt x="39598" y="89814"/>
                  </a:lnTo>
                  <a:lnTo>
                    <a:pt x="41071" y="88277"/>
                  </a:lnTo>
                  <a:close/>
                </a:path>
                <a:path w="259715" h="168910">
                  <a:moveTo>
                    <a:pt x="48412" y="43091"/>
                  </a:moveTo>
                  <a:lnTo>
                    <a:pt x="48361" y="40716"/>
                  </a:lnTo>
                  <a:lnTo>
                    <a:pt x="46812" y="39255"/>
                  </a:lnTo>
                  <a:lnTo>
                    <a:pt x="44665" y="39306"/>
                  </a:lnTo>
                  <a:lnTo>
                    <a:pt x="42722" y="39865"/>
                  </a:lnTo>
                  <a:lnTo>
                    <a:pt x="41668" y="41109"/>
                  </a:lnTo>
                  <a:lnTo>
                    <a:pt x="41668" y="43408"/>
                  </a:lnTo>
                  <a:lnTo>
                    <a:pt x="41948" y="44005"/>
                  </a:lnTo>
                  <a:lnTo>
                    <a:pt x="42951" y="45402"/>
                  </a:lnTo>
                  <a:lnTo>
                    <a:pt x="43942" y="46012"/>
                  </a:lnTo>
                  <a:lnTo>
                    <a:pt x="46456" y="45961"/>
                  </a:lnTo>
                  <a:lnTo>
                    <a:pt x="47561" y="45148"/>
                  </a:lnTo>
                  <a:lnTo>
                    <a:pt x="48285" y="43573"/>
                  </a:lnTo>
                  <a:lnTo>
                    <a:pt x="48412" y="43091"/>
                  </a:lnTo>
                  <a:close/>
                </a:path>
                <a:path w="259715" h="168910">
                  <a:moveTo>
                    <a:pt x="51574" y="108051"/>
                  </a:moveTo>
                  <a:lnTo>
                    <a:pt x="51498" y="104825"/>
                  </a:lnTo>
                  <a:lnTo>
                    <a:pt x="49199" y="102641"/>
                  </a:lnTo>
                  <a:lnTo>
                    <a:pt x="45123" y="102730"/>
                  </a:lnTo>
                  <a:lnTo>
                    <a:pt x="43980" y="103276"/>
                  </a:lnTo>
                  <a:lnTo>
                    <a:pt x="42735" y="104521"/>
                  </a:lnTo>
                  <a:lnTo>
                    <a:pt x="41973" y="105422"/>
                  </a:lnTo>
                  <a:lnTo>
                    <a:pt x="41490" y="106553"/>
                  </a:lnTo>
                  <a:lnTo>
                    <a:pt x="41529" y="108216"/>
                  </a:lnTo>
                  <a:lnTo>
                    <a:pt x="42367" y="111112"/>
                  </a:lnTo>
                  <a:lnTo>
                    <a:pt x="44284" y="112725"/>
                  </a:lnTo>
                  <a:lnTo>
                    <a:pt x="48958" y="112610"/>
                  </a:lnTo>
                  <a:lnTo>
                    <a:pt x="50774" y="110998"/>
                  </a:lnTo>
                  <a:lnTo>
                    <a:pt x="51574" y="108051"/>
                  </a:lnTo>
                  <a:close/>
                </a:path>
                <a:path w="259715" h="168910">
                  <a:moveTo>
                    <a:pt x="61760" y="159613"/>
                  </a:moveTo>
                  <a:lnTo>
                    <a:pt x="61302" y="160197"/>
                  </a:lnTo>
                  <a:lnTo>
                    <a:pt x="60693" y="160655"/>
                  </a:lnTo>
                  <a:lnTo>
                    <a:pt x="58089" y="161251"/>
                  </a:lnTo>
                  <a:lnTo>
                    <a:pt x="56286" y="160134"/>
                  </a:lnTo>
                  <a:lnTo>
                    <a:pt x="55689" y="157594"/>
                  </a:lnTo>
                  <a:lnTo>
                    <a:pt x="55829" y="156883"/>
                  </a:lnTo>
                  <a:lnTo>
                    <a:pt x="56108" y="156248"/>
                  </a:lnTo>
                  <a:lnTo>
                    <a:pt x="55448" y="157429"/>
                  </a:lnTo>
                  <a:lnTo>
                    <a:pt x="55257" y="158127"/>
                  </a:lnTo>
                  <a:lnTo>
                    <a:pt x="55435" y="157429"/>
                  </a:lnTo>
                  <a:lnTo>
                    <a:pt x="55765" y="156819"/>
                  </a:lnTo>
                  <a:lnTo>
                    <a:pt x="55067" y="154825"/>
                  </a:lnTo>
                  <a:lnTo>
                    <a:pt x="53200" y="153390"/>
                  </a:lnTo>
                  <a:lnTo>
                    <a:pt x="49453" y="153479"/>
                  </a:lnTo>
                  <a:lnTo>
                    <a:pt x="48158" y="154203"/>
                  </a:lnTo>
                  <a:lnTo>
                    <a:pt x="46520" y="156171"/>
                  </a:lnTo>
                  <a:lnTo>
                    <a:pt x="46037" y="157289"/>
                  </a:lnTo>
                  <a:lnTo>
                    <a:pt x="46126" y="161277"/>
                  </a:lnTo>
                  <a:lnTo>
                    <a:pt x="48437" y="163461"/>
                  </a:lnTo>
                  <a:lnTo>
                    <a:pt x="52692" y="163360"/>
                  </a:lnTo>
                  <a:lnTo>
                    <a:pt x="53962" y="162674"/>
                  </a:lnTo>
                  <a:lnTo>
                    <a:pt x="54978" y="161493"/>
                  </a:lnTo>
                  <a:lnTo>
                    <a:pt x="55651" y="160439"/>
                  </a:lnTo>
                  <a:lnTo>
                    <a:pt x="55803" y="160020"/>
                  </a:lnTo>
                  <a:lnTo>
                    <a:pt x="55435" y="159283"/>
                  </a:lnTo>
                  <a:lnTo>
                    <a:pt x="55803" y="160007"/>
                  </a:lnTo>
                  <a:lnTo>
                    <a:pt x="56832" y="161302"/>
                  </a:lnTo>
                  <a:lnTo>
                    <a:pt x="57988" y="161848"/>
                  </a:lnTo>
                  <a:lnTo>
                    <a:pt x="60426" y="161467"/>
                  </a:lnTo>
                  <a:lnTo>
                    <a:pt x="61328" y="160642"/>
                  </a:lnTo>
                  <a:lnTo>
                    <a:pt x="61760" y="159613"/>
                  </a:lnTo>
                  <a:close/>
                </a:path>
                <a:path w="259715" h="168910">
                  <a:moveTo>
                    <a:pt x="62890" y="133045"/>
                  </a:moveTo>
                  <a:lnTo>
                    <a:pt x="62814" y="129819"/>
                  </a:lnTo>
                  <a:lnTo>
                    <a:pt x="62141" y="128384"/>
                  </a:lnTo>
                  <a:lnTo>
                    <a:pt x="59944" y="126123"/>
                  </a:lnTo>
                  <a:lnTo>
                    <a:pt x="58318" y="125387"/>
                  </a:lnTo>
                  <a:lnTo>
                    <a:pt x="56946" y="125425"/>
                  </a:lnTo>
                  <a:lnTo>
                    <a:pt x="56946" y="131165"/>
                  </a:lnTo>
                  <a:lnTo>
                    <a:pt x="56222" y="130644"/>
                  </a:lnTo>
                  <a:lnTo>
                    <a:pt x="56946" y="131165"/>
                  </a:lnTo>
                  <a:lnTo>
                    <a:pt x="56946" y="125425"/>
                  </a:lnTo>
                  <a:lnTo>
                    <a:pt x="55689" y="125437"/>
                  </a:lnTo>
                  <a:lnTo>
                    <a:pt x="54902" y="125641"/>
                  </a:lnTo>
                  <a:lnTo>
                    <a:pt x="51955" y="126911"/>
                  </a:lnTo>
                  <a:lnTo>
                    <a:pt x="50406" y="129133"/>
                  </a:lnTo>
                  <a:lnTo>
                    <a:pt x="50507" y="133083"/>
                  </a:lnTo>
                  <a:lnTo>
                    <a:pt x="51003" y="134327"/>
                  </a:lnTo>
                  <a:lnTo>
                    <a:pt x="51714" y="135255"/>
                  </a:lnTo>
                  <a:lnTo>
                    <a:pt x="52311" y="136753"/>
                  </a:lnTo>
                  <a:lnTo>
                    <a:pt x="53695" y="137668"/>
                  </a:lnTo>
                  <a:lnTo>
                    <a:pt x="57264" y="137248"/>
                  </a:lnTo>
                  <a:lnTo>
                    <a:pt x="58521" y="135534"/>
                  </a:lnTo>
                  <a:lnTo>
                    <a:pt x="57277" y="137248"/>
                  </a:lnTo>
                  <a:lnTo>
                    <a:pt x="55245" y="137515"/>
                  </a:lnTo>
                  <a:lnTo>
                    <a:pt x="56273" y="137718"/>
                  </a:lnTo>
                  <a:lnTo>
                    <a:pt x="57962" y="137566"/>
                  </a:lnTo>
                  <a:lnTo>
                    <a:pt x="59270" y="137287"/>
                  </a:lnTo>
                  <a:lnTo>
                    <a:pt x="60413" y="136588"/>
                  </a:lnTo>
                  <a:lnTo>
                    <a:pt x="62280" y="134518"/>
                  </a:lnTo>
                  <a:lnTo>
                    <a:pt x="62890" y="133045"/>
                  </a:lnTo>
                  <a:close/>
                </a:path>
                <a:path w="259715" h="168910">
                  <a:moveTo>
                    <a:pt x="62966" y="98717"/>
                  </a:moveTo>
                  <a:lnTo>
                    <a:pt x="62433" y="95300"/>
                  </a:lnTo>
                  <a:lnTo>
                    <a:pt x="60706" y="94056"/>
                  </a:lnTo>
                  <a:lnTo>
                    <a:pt x="58191" y="94449"/>
                  </a:lnTo>
                  <a:lnTo>
                    <a:pt x="57632" y="94792"/>
                  </a:lnTo>
                  <a:lnTo>
                    <a:pt x="56362" y="95948"/>
                  </a:lnTo>
                  <a:lnTo>
                    <a:pt x="55880" y="97015"/>
                  </a:lnTo>
                  <a:lnTo>
                    <a:pt x="56349" y="99987"/>
                  </a:lnTo>
                  <a:lnTo>
                    <a:pt x="58064" y="101231"/>
                  </a:lnTo>
                  <a:lnTo>
                    <a:pt x="60147" y="100914"/>
                  </a:lnTo>
                  <a:lnTo>
                    <a:pt x="62026" y="100164"/>
                  </a:lnTo>
                  <a:lnTo>
                    <a:pt x="62966" y="98717"/>
                  </a:lnTo>
                  <a:close/>
                </a:path>
                <a:path w="259715" h="168910">
                  <a:moveTo>
                    <a:pt x="64427" y="53975"/>
                  </a:moveTo>
                  <a:lnTo>
                    <a:pt x="63944" y="50850"/>
                  </a:lnTo>
                  <a:lnTo>
                    <a:pt x="62217" y="49606"/>
                  </a:lnTo>
                  <a:lnTo>
                    <a:pt x="59512" y="50038"/>
                  </a:lnTo>
                  <a:lnTo>
                    <a:pt x="58788" y="50495"/>
                  </a:lnTo>
                  <a:lnTo>
                    <a:pt x="57708" y="51828"/>
                  </a:lnTo>
                  <a:lnTo>
                    <a:pt x="57404" y="52743"/>
                  </a:lnTo>
                  <a:lnTo>
                    <a:pt x="57658" y="54381"/>
                  </a:lnTo>
                  <a:lnTo>
                    <a:pt x="60896" y="56591"/>
                  </a:lnTo>
                  <a:lnTo>
                    <a:pt x="61950" y="56426"/>
                  </a:lnTo>
                  <a:lnTo>
                    <a:pt x="63842" y="55181"/>
                  </a:lnTo>
                  <a:lnTo>
                    <a:pt x="64427" y="53975"/>
                  </a:lnTo>
                  <a:close/>
                </a:path>
                <a:path w="259715" h="168910">
                  <a:moveTo>
                    <a:pt x="69430" y="86474"/>
                  </a:moveTo>
                  <a:lnTo>
                    <a:pt x="69418" y="85661"/>
                  </a:lnTo>
                  <a:lnTo>
                    <a:pt x="69342" y="85432"/>
                  </a:lnTo>
                  <a:lnTo>
                    <a:pt x="69113" y="83058"/>
                  </a:lnTo>
                  <a:lnTo>
                    <a:pt x="67233" y="81254"/>
                  </a:lnTo>
                  <a:lnTo>
                    <a:pt x="64668" y="81000"/>
                  </a:lnTo>
                  <a:lnTo>
                    <a:pt x="64490" y="80911"/>
                  </a:lnTo>
                  <a:lnTo>
                    <a:pt x="64109" y="80924"/>
                  </a:lnTo>
                  <a:lnTo>
                    <a:pt x="63779" y="81026"/>
                  </a:lnTo>
                  <a:lnTo>
                    <a:pt x="61264" y="81356"/>
                  </a:lnTo>
                  <a:lnTo>
                    <a:pt x="59321" y="83439"/>
                  </a:lnTo>
                  <a:lnTo>
                    <a:pt x="59448" y="88760"/>
                  </a:lnTo>
                  <a:lnTo>
                    <a:pt x="61747" y="90944"/>
                  </a:lnTo>
                  <a:lnTo>
                    <a:pt x="69303" y="87134"/>
                  </a:lnTo>
                  <a:lnTo>
                    <a:pt x="69430" y="86474"/>
                  </a:lnTo>
                  <a:close/>
                </a:path>
                <a:path w="259715" h="168910">
                  <a:moveTo>
                    <a:pt x="77101" y="110718"/>
                  </a:moveTo>
                  <a:lnTo>
                    <a:pt x="76987" y="105905"/>
                  </a:lnTo>
                  <a:lnTo>
                    <a:pt x="75234" y="103733"/>
                  </a:lnTo>
                  <a:lnTo>
                    <a:pt x="72224" y="102768"/>
                  </a:lnTo>
                  <a:lnTo>
                    <a:pt x="71742" y="102679"/>
                  </a:lnTo>
                  <a:lnTo>
                    <a:pt x="71742" y="112318"/>
                  </a:lnTo>
                  <a:lnTo>
                    <a:pt x="69265" y="112712"/>
                  </a:lnTo>
                  <a:lnTo>
                    <a:pt x="71742" y="112318"/>
                  </a:lnTo>
                  <a:lnTo>
                    <a:pt x="71742" y="102679"/>
                  </a:lnTo>
                  <a:lnTo>
                    <a:pt x="71551" y="102641"/>
                  </a:lnTo>
                  <a:lnTo>
                    <a:pt x="70396" y="102666"/>
                  </a:lnTo>
                  <a:lnTo>
                    <a:pt x="66840" y="103505"/>
                  </a:lnTo>
                  <a:lnTo>
                    <a:pt x="64871" y="105943"/>
                  </a:lnTo>
                  <a:lnTo>
                    <a:pt x="64960" y="110096"/>
                  </a:lnTo>
                  <a:lnTo>
                    <a:pt x="65405" y="111264"/>
                  </a:lnTo>
                  <a:lnTo>
                    <a:pt x="66548" y="112801"/>
                  </a:lnTo>
                  <a:lnTo>
                    <a:pt x="67081" y="113309"/>
                  </a:lnTo>
                  <a:lnTo>
                    <a:pt x="67792" y="113766"/>
                  </a:lnTo>
                  <a:lnTo>
                    <a:pt x="66522" y="114858"/>
                  </a:lnTo>
                  <a:lnTo>
                    <a:pt x="65773" y="116484"/>
                  </a:lnTo>
                  <a:lnTo>
                    <a:pt x="66167" y="118986"/>
                  </a:lnTo>
                  <a:lnTo>
                    <a:pt x="66446" y="119634"/>
                  </a:lnTo>
                  <a:lnTo>
                    <a:pt x="67881" y="121793"/>
                  </a:lnTo>
                  <a:lnTo>
                    <a:pt x="69773" y="122720"/>
                  </a:lnTo>
                  <a:lnTo>
                    <a:pt x="74523" y="121983"/>
                  </a:lnTo>
                  <a:lnTo>
                    <a:pt x="76377" y="119456"/>
                  </a:lnTo>
                  <a:lnTo>
                    <a:pt x="75780" y="115493"/>
                  </a:lnTo>
                  <a:lnTo>
                    <a:pt x="75107" y="114477"/>
                  </a:lnTo>
                  <a:lnTo>
                    <a:pt x="73152" y="112826"/>
                  </a:lnTo>
                  <a:lnTo>
                    <a:pt x="74231" y="113728"/>
                  </a:lnTo>
                  <a:lnTo>
                    <a:pt x="75958" y="112636"/>
                  </a:lnTo>
                  <a:lnTo>
                    <a:pt x="77101" y="110718"/>
                  </a:lnTo>
                  <a:close/>
                </a:path>
                <a:path w="259715" h="168910">
                  <a:moveTo>
                    <a:pt x="83413" y="65938"/>
                  </a:moveTo>
                  <a:lnTo>
                    <a:pt x="83350" y="62801"/>
                  </a:lnTo>
                  <a:lnTo>
                    <a:pt x="83108" y="62115"/>
                  </a:lnTo>
                  <a:lnTo>
                    <a:pt x="82410" y="62522"/>
                  </a:lnTo>
                  <a:lnTo>
                    <a:pt x="80175" y="63030"/>
                  </a:lnTo>
                  <a:lnTo>
                    <a:pt x="78371" y="61912"/>
                  </a:lnTo>
                  <a:lnTo>
                    <a:pt x="77812" y="59499"/>
                  </a:lnTo>
                  <a:lnTo>
                    <a:pt x="77901" y="58902"/>
                  </a:lnTo>
                  <a:lnTo>
                    <a:pt x="78079" y="58343"/>
                  </a:lnTo>
                  <a:lnTo>
                    <a:pt x="77254" y="58394"/>
                  </a:lnTo>
                  <a:lnTo>
                    <a:pt x="76530" y="58661"/>
                  </a:lnTo>
                  <a:lnTo>
                    <a:pt x="74320" y="59931"/>
                  </a:lnTo>
                  <a:lnTo>
                    <a:pt x="73266" y="61531"/>
                  </a:lnTo>
                  <a:lnTo>
                    <a:pt x="73317" y="64058"/>
                  </a:lnTo>
                  <a:lnTo>
                    <a:pt x="73482" y="64668"/>
                  </a:lnTo>
                  <a:lnTo>
                    <a:pt x="74371" y="66738"/>
                  </a:lnTo>
                  <a:lnTo>
                    <a:pt x="75742" y="67767"/>
                  </a:lnTo>
                  <a:lnTo>
                    <a:pt x="77381" y="68084"/>
                  </a:lnTo>
                  <a:lnTo>
                    <a:pt x="78079" y="68287"/>
                  </a:lnTo>
                  <a:lnTo>
                    <a:pt x="81216" y="68211"/>
                  </a:lnTo>
                  <a:lnTo>
                    <a:pt x="83413" y="65938"/>
                  </a:lnTo>
                  <a:close/>
                </a:path>
                <a:path w="259715" h="168910">
                  <a:moveTo>
                    <a:pt x="83845" y="162534"/>
                  </a:moveTo>
                  <a:lnTo>
                    <a:pt x="83375" y="162356"/>
                  </a:lnTo>
                  <a:lnTo>
                    <a:pt x="81775" y="162217"/>
                  </a:lnTo>
                  <a:lnTo>
                    <a:pt x="80264" y="162509"/>
                  </a:lnTo>
                  <a:lnTo>
                    <a:pt x="79387" y="163068"/>
                  </a:lnTo>
                  <a:lnTo>
                    <a:pt x="78676" y="163791"/>
                  </a:lnTo>
                  <a:lnTo>
                    <a:pt x="82080" y="163042"/>
                  </a:lnTo>
                  <a:lnTo>
                    <a:pt x="83845" y="162534"/>
                  </a:lnTo>
                  <a:close/>
                </a:path>
                <a:path w="259715" h="168910">
                  <a:moveTo>
                    <a:pt x="90614" y="140716"/>
                  </a:moveTo>
                  <a:lnTo>
                    <a:pt x="89941" y="136448"/>
                  </a:lnTo>
                  <a:lnTo>
                    <a:pt x="88163" y="134581"/>
                  </a:lnTo>
                  <a:lnTo>
                    <a:pt x="85064" y="133705"/>
                  </a:lnTo>
                  <a:lnTo>
                    <a:pt x="84175" y="133616"/>
                  </a:lnTo>
                  <a:lnTo>
                    <a:pt x="82080" y="133946"/>
                  </a:lnTo>
                  <a:lnTo>
                    <a:pt x="78066" y="139306"/>
                  </a:lnTo>
                  <a:lnTo>
                    <a:pt x="78473" y="138366"/>
                  </a:lnTo>
                  <a:lnTo>
                    <a:pt x="79260" y="137591"/>
                  </a:lnTo>
                  <a:lnTo>
                    <a:pt x="82169" y="136918"/>
                  </a:lnTo>
                  <a:lnTo>
                    <a:pt x="83972" y="138049"/>
                  </a:lnTo>
                  <a:lnTo>
                    <a:pt x="84810" y="141655"/>
                  </a:lnTo>
                  <a:lnTo>
                    <a:pt x="83680" y="143446"/>
                  </a:lnTo>
                  <a:lnTo>
                    <a:pt x="80810" y="144094"/>
                  </a:lnTo>
                  <a:lnTo>
                    <a:pt x="79781" y="143776"/>
                  </a:lnTo>
                  <a:lnTo>
                    <a:pt x="79006" y="143141"/>
                  </a:lnTo>
                  <a:lnTo>
                    <a:pt x="78562" y="142786"/>
                  </a:lnTo>
                  <a:lnTo>
                    <a:pt x="78219" y="142328"/>
                  </a:lnTo>
                  <a:lnTo>
                    <a:pt x="78003" y="141770"/>
                  </a:lnTo>
                  <a:lnTo>
                    <a:pt x="77609" y="142201"/>
                  </a:lnTo>
                  <a:lnTo>
                    <a:pt x="76517" y="144170"/>
                  </a:lnTo>
                  <a:lnTo>
                    <a:pt x="76238" y="145211"/>
                  </a:lnTo>
                  <a:lnTo>
                    <a:pt x="76327" y="148996"/>
                  </a:lnTo>
                  <a:lnTo>
                    <a:pt x="77978" y="151231"/>
                  </a:lnTo>
                  <a:lnTo>
                    <a:pt x="80302" y="152196"/>
                  </a:lnTo>
                  <a:lnTo>
                    <a:pt x="80683" y="151904"/>
                  </a:lnTo>
                  <a:lnTo>
                    <a:pt x="81127" y="151676"/>
                  </a:lnTo>
                  <a:lnTo>
                    <a:pt x="82753" y="151345"/>
                  </a:lnTo>
                  <a:lnTo>
                    <a:pt x="83807" y="151739"/>
                  </a:lnTo>
                  <a:lnTo>
                    <a:pt x="84582" y="152450"/>
                  </a:lnTo>
                  <a:lnTo>
                    <a:pt x="87414" y="151676"/>
                  </a:lnTo>
                  <a:lnTo>
                    <a:pt x="89471" y="149085"/>
                  </a:lnTo>
                  <a:lnTo>
                    <a:pt x="89382" y="145237"/>
                  </a:lnTo>
                  <a:lnTo>
                    <a:pt x="89204" y="144475"/>
                  </a:lnTo>
                  <a:lnTo>
                    <a:pt x="88912" y="143776"/>
                  </a:lnTo>
                  <a:lnTo>
                    <a:pt x="90030" y="142455"/>
                  </a:lnTo>
                  <a:lnTo>
                    <a:pt x="90614" y="140716"/>
                  </a:lnTo>
                  <a:close/>
                </a:path>
                <a:path w="259715" h="168910">
                  <a:moveTo>
                    <a:pt x="93713" y="84455"/>
                  </a:moveTo>
                  <a:lnTo>
                    <a:pt x="93586" y="82689"/>
                  </a:lnTo>
                  <a:lnTo>
                    <a:pt x="93065" y="79819"/>
                  </a:lnTo>
                  <a:lnTo>
                    <a:pt x="90525" y="77660"/>
                  </a:lnTo>
                  <a:lnTo>
                    <a:pt x="86461" y="77762"/>
                  </a:lnTo>
                  <a:lnTo>
                    <a:pt x="86461" y="88417"/>
                  </a:lnTo>
                  <a:lnTo>
                    <a:pt x="85026" y="88646"/>
                  </a:lnTo>
                  <a:lnTo>
                    <a:pt x="86461" y="88417"/>
                  </a:lnTo>
                  <a:lnTo>
                    <a:pt x="86461" y="77762"/>
                  </a:lnTo>
                  <a:lnTo>
                    <a:pt x="84150" y="77800"/>
                  </a:lnTo>
                  <a:lnTo>
                    <a:pt x="81508" y="80556"/>
                  </a:lnTo>
                  <a:lnTo>
                    <a:pt x="81635" y="85991"/>
                  </a:lnTo>
                  <a:lnTo>
                    <a:pt x="82778" y="87820"/>
                  </a:lnTo>
                  <a:lnTo>
                    <a:pt x="84455" y="88849"/>
                  </a:lnTo>
                  <a:lnTo>
                    <a:pt x="82600" y="89382"/>
                  </a:lnTo>
                  <a:lnTo>
                    <a:pt x="81267" y="90855"/>
                  </a:lnTo>
                  <a:lnTo>
                    <a:pt x="80772" y="93764"/>
                  </a:lnTo>
                  <a:lnTo>
                    <a:pt x="81483" y="97129"/>
                  </a:lnTo>
                  <a:lnTo>
                    <a:pt x="83947" y="98882"/>
                  </a:lnTo>
                  <a:lnTo>
                    <a:pt x="89344" y="98056"/>
                  </a:lnTo>
                  <a:lnTo>
                    <a:pt x="91211" y="95504"/>
                  </a:lnTo>
                  <a:lnTo>
                    <a:pt x="90589" y="91465"/>
                  </a:lnTo>
                  <a:lnTo>
                    <a:pt x="89852" y="90360"/>
                  </a:lnTo>
                  <a:lnTo>
                    <a:pt x="88861" y="89611"/>
                  </a:lnTo>
                  <a:lnTo>
                    <a:pt x="90411" y="89090"/>
                  </a:lnTo>
                  <a:lnTo>
                    <a:pt x="92189" y="87820"/>
                  </a:lnTo>
                  <a:lnTo>
                    <a:pt x="92849" y="86982"/>
                  </a:lnTo>
                  <a:lnTo>
                    <a:pt x="93560" y="85267"/>
                  </a:lnTo>
                  <a:lnTo>
                    <a:pt x="93713" y="84455"/>
                  </a:lnTo>
                  <a:close/>
                </a:path>
                <a:path w="259715" h="168910">
                  <a:moveTo>
                    <a:pt x="96024" y="37287"/>
                  </a:moveTo>
                  <a:lnTo>
                    <a:pt x="95694" y="36499"/>
                  </a:lnTo>
                  <a:lnTo>
                    <a:pt x="94373" y="35191"/>
                  </a:lnTo>
                  <a:lnTo>
                    <a:pt x="93573" y="34874"/>
                  </a:lnTo>
                  <a:lnTo>
                    <a:pt x="91719" y="34874"/>
                  </a:lnTo>
                  <a:lnTo>
                    <a:pt x="90919" y="35191"/>
                  </a:lnTo>
                  <a:lnTo>
                    <a:pt x="89611" y="36499"/>
                  </a:lnTo>
                  <a:lnTo>
                    <a:pt x="89281" y="37287"/>
                  </a:lnTo>
                  <a:lnTo>
                    <a:pt x="89281" y="39141"/>
                  </a:lnTo>
                  <a:lnTo>
                    <a:pt x="89611" y="39928"/>
                  </a:lnTo>
                  <a:lnTo>
                    <a:pt x="90919" y="41236"/>
                  </a:lnTo>
                  <a:lnTo>
                    <a:pt x="91719" y="41554"/>
                  </a:lnTo>
                  <a:lnTo>
                    <a:pt x="93573" y="41554"/>
                  </a:lnTo>
                  <a:lnTo>
                    <a:pt x="94373" y="41236"/>
                  </a:lnTo>
                  <a:lnTo>
                    <a:pt x="95694" y="39928"/>
                  </a:lnTo>
                  <a:lnTo>
                    <a:pt x="96024" y="39141"/>
                  </a:lnTo>
                  <a:lnTo>
                    <a:pt x="96024" y="37287"/>
                  </a:lnTo>
                  <a:close/>
                </a:path>
                <a:path w="259715" h="168910">
                  <a:moveTo>
                    <a:pt x="101460" y="114985"/>
                  </a:moveTo>
                  <a:lnTo>
                    <a:pt x="101028" y="112242"/>
                  </a:lnTo>
                  <a:lnTo>
                    <a:pt x="99644" y="110566"/>
                  </a:lnTo>
                  <a:lnTo>
                    <a:pt x="97116" y="109474"/>
                  </a:lnTo>
                  <a:lnTo>
                    <a:pt x="96367" y="109296"/>
                  </a:lnTo>
                  <a:lnTo>
                    <a:pt x="94437" y="109334"/>
                  </a:lnTo>
                  <a:lnTo>
                    <a:pt x="91274" y="109816"/>
                  </a:lnTo>
                  <a:lnTo>
                    <a:pt x="89103" y="112649"/>
                  </a:lnTo>
                  <a:lnTo>
                    <a:pt x="89382" y="116192"/>
                  </a:lnTo>
                  <a:lnTo>
                    <a:pt x="91744" y="120065"/>
                  </a:lnTo>
                  <a:lnTo>
                    <a:pt x="92430" y="119011"/>
                  </a:lnTo>
                  <a:lnTo>
                    <a:pt x="93497" y="118211"/>
                  </a:lnTo>
                  <a:lnTo>
                    <a:pt x="96685" y="117475"/>
                  </a:lnTo>
                  <a:lnTo>
                    <a:pt x="98475" y="118186"/>
                  </a:lnTo>
                  <a:lnTo>
                    <a:pt x="99656" y="119494"/>
                  </a:lnTo>
                  <a:lnTo>
                    <a:pt x="100533" y="118618"/>
                  </a:lnTo>
                  <a:lnTo>
                    <a:pt x="101117" y="117487"/>
                  </a:lnTo>
                  <a:lnTo>
                    <a:pt x="101434" y="115620"/>
                  </a:lnTo>
                  <a:lnTo>
                    <a:pt x="101460" y="114985"/>
                  </a:lnTo>
                  <a:close/>
                </a:path>
                <a:path w="259715" h="168910">
                  <a:moveTo>
                    <a:pt x="101638" y="68808"/>
                  </a:moveTo>
                  <a:lnTo>
                    <a:pt x="101358" y="67056"/>
                  </a:lnTo>
                  <a:lnTo>
                    <a:pt x="100431" y="65862"/>
                  </a:lnTo>
                  <a:lnTo>
                    <a:pt x="98234" y="64528"/>
                  </a:lnTo>
                  <a:lnTo>
                    <a:pt x="97091" y="64211"/>
                  </a:lnTo>
                  <a:lnTo>
                    <a:pt x="94576" y="64604"/>
                  </a:lnTo>
                  <a:lnTo>
                    <a:pt x="93522" y="65290"/>
                  </a:lnTo>
                  <a:lnTo>
                    <a:pt x="91897" y="67284"/>
                  </a:lnTo>
                  <a:lnTo>
                    <a:pt x="91452" y="68656"/>
                  </a:lnTo>
                  <a:lnTo>
                    <a:pt x="92011" y="72212"/>
                  </a:lnTo>
                  <a:lnTo>
                    <a:pt x="93649" y="73761"/>
                  </a:lnTo>
                  <a:lnTo>
                    <a:pt x="96215" y="74282"/>
                  </a:lnTo>
                  <a:lnTo>
                    <a:pt x="96812" y="74345"/>
                  </a:lnTo>
                  <a:lnTo>
                    <a:pt x="99910" y="73863"/>
                  </a:lnTo>
                  <a:lnTo>
                    <a:pt x="101587" y="71704"/>
                  </a:lnTo>
                  <a:lnTo>
                    <a:pt x="101574" y="69278"/>
                  </a:lnTo>
                  <a:lnTo>
                    <a:pt x="101638" y="68808"/>
                  </a:lnTo>
                  <a:close/>
                </a:path>
                <a:path w="259715" h="168910">
                  <a:moveTo>
                    <a:pt x="111125" y="43903"/>
                  </a:moveTo>
                  <a:lnTo>
                    <a:pt x="110540" y="40246"/>
                  </a:lnTo>
                  <a:lnTo>
                    <a:pt x="108813" y="39001"/>
                  </a:lnTo>
                  <a:lnTo>
                    <a:pt x="106083" y="39420"/>
                  </a:lnTo>
                  <a:lnTo>
                    <a:pt x="105321" y="39916"/>
                  </a:lnTo>
                  <a:lnTo>
                    <a:pt x="104292" y="41287"/>
                  </a:lnTo>
                  <a:lnTo>
                    <a:pt x="104025" y="42176"/>
                  </a:lnTo>
                  <a:lnTo>
                    <a:pt x="104406" y="44602"/>
                  </a:lnTo>
                  <a:lnTo>
                    <a:pt x="105613" y="45656"/>
                  </a:lnTo>
                  <a:lnTo>
                    <a:pt x="107683" y="45948"/>
                  </a:lnTo>
                  <a:lnTo>
                    <a:pt x="109855" y="45605"/>
                  </a:lnTo>
                  <a:lnTo>
                    <a:pt x="111125" y="43903"/>
                  </a:lnTo>
                  <a:close/>
                </a:path>
                <a:path w="259715" h="168910">
                  <a:moveTo>
                    <a:pt x="115811" y="17005"/>
                  </a:moveTo>
                  <a:lnTo>
                    <a:pt x="115481" y="16205"/>
                  </a:lnTo>
                  <a:lnTo>
                    <a:pt x="114160" y="14909"/>
                  </a:lnTo>
                  <a:lnTo>
                    <a:pt x="113372" y="14579"/>
                  </a:lnTo>
                  <a:lnTo>
                    <a:pt x="111506" y="14579"/>
                  </a:lnTo>
                  <a:lnTo>
                    <a:pt x="110718" y="14909"/>
                  </a:lnTo>
                  <a:lnTo>
                    <a:pt x="109397" y="16205"/>
                  </a:lnTo>
                  <a:lnTo>
                    <a:pt x="109067" y="17005"/>
                  </a:lnTo>
                  <a:lnTo>
                    <a:pt x="109067" y="18846"/>
                  </a:lnTo>
                  <a:lnTo>
                    <a:pt x="109397" y="19634"/>
                  </a:lnTo>
                  <a:lnTo>
                    <a:pt x="110718" y="20942"/>
                  </a:lnTo>
                  <a:lnTo>
                    <a:pt x="111506" y="21272"/>
                  </a:lnTo>
                  <a:lnTo>
                    <a:pt x="113372" y="21272"/>
                  </a:lnTo>
                  <a:lnTo>
                    <a:pt x="114160" y="20942"/>
                  </a:lnTo>
                  <a:lnTo>
                    <a:pt x="115481" y="19634"/>
                  </a:lnTo>
                  <a:lnTo>
                    <a:pt x="115811" y="18846"/>
                  </a:lnTo>
                  <a:lnTo>
                    <a:pt x="115811" y="17005"/>
                  </a:lnTo>
                  <a:close/>
                </a:path>
                <a:path w="259715" h="168910">
                  <a:moveTo>
                    <a:pt x="118630" y="150901"/>
                  </a:moveTo>
                  <a:lnTo>
                    <a:pt x="118579" y="149910"/>
                  </a:lnTo>
                  <a:lnTo>
                    <a:pt x="118338" y="148412"/>
                  </a:lnTo>
                  <a:lnTo>
                    <a:pt x="117589" y="147116"/>
                  </a:lnTo>
                  <a:lnTo>
                    <a:pt x="116547" y="146164"/>
                  </a:lnTo>
                  <a:lnTo>
                    <a:pt x="115862" y="148069"/>
                  </a:lnTo>
                  <a:lnTo>
                    <a:pt x="114261" y="149618"/>
                  </a:lnTo>
                  <a:lnTo>
                    <a:pt x="109829" y="150622"/>
                  </a:lnTo>
                  <a:lnTo>
                    <a:pt x="107569" y="149809"/>
                  </a:lnTo>
                  <a:lnTo>
                    <a:pt x="106121" y="148170"/>
                  </a:lnTo>
                  <a:lnTo>
                    <a:pt x="105587" y="149313"/>
                  </a:lnTo>
                  <a:lnTo>
                    <a:pt x="105384" y="150596"/>
                  </a:lnTo>
                  <a:lnTo>
                    <a:pt x="105714" y="152768"/>
                  </a:lnTo>
                  <a:lnTo>
                    <a:pt x="106019" y="153555"/>
                  </a:lnTo>
                  <a:lnTo>
                    <a:pt x="106438" y="154241"/>
                  </a:lnTo>
                  <a:lnTo>
                    <a:pt x="105270" y="154787"/>
                  </a:lnTo>
                  <a:lnTo>
                    <a:pt x="104292" y="155663"/>
                  </a:lnTo>
                  <a:lnTo>
                    <a:pt x="103619" y="156756"/>
                  </a:lnTo>
                  <a:lnTo>
                    <a:pt x="105702" y="155994"/>
                  </a:lnTo>
                  <a:lnTo>
                    <a:pt x="106095" y="155613"/>
                  </a:lnTo>
                  <a:lnTo>
                    <a:pt x="106553" y="155308"/>
                  </a:lnTo>
                  <a:lnTo>
                    <a:pt x="107124" y="155155"/>
                  </a:lnTo>
                  <a:lnTo>
                    <a:pt x="106921" y="154927"/>
                  </a:lnTo>
                  <a:lnTo>
                    <a:pt x="107213" y="155117"/>
                  </a:lnTo>
                  <a:lnTo>
                    <a:pt x="107543" y="155041"/>
                  </a:lnTo>
                  <a:lnTo>
                    <a:pt x="108191" y="155092"/>
                  </a:lnTo>
                  <a:lnTo>
                    <a:pt x="115201" y="152387"/>
                  </a:lnTo>
                  <a:lnTo>
                    <a:pt x="118630" y="150901"/>
                  </a:lnTo>
                  <a:close/>
                </a:path>
                <a:path w="259715" h="168910">
                  <a:moveTo>
                    <a:pt x="119697" y="94513"/>
                  </a:moveTo>
                  <a:lnTo>
                    <a:pt x="119621" y="91478"/>
                  </a:lnTo>
                  <a:lnTo>
                    <a:pt x="117462" y="88988"/>
                  </a:lnTo>
                  <a:lnTo>
                    <a:pt x="114604" y="88328"/>
                  </a:lnTo>
                  <a:lnTo>
                    <a:pt x="114630" y="90525"/>
                  </a:lnTo>
                  <a:lnTo>
                    <a:pt x="114554" y="87452"/>
                  </a:lnTo>
                  <a:lnTo>
                    <a:pt x="114058" y="84239"/>
                  </a:lnTo>
                  <a:lnTo>
                    <a:pt x="111086" y="82042"/>
                  </a:lnTo>
                  <a:lnTo>
                    <a:pt x="107632" y="82435"/>
                  </a:lnTo>
                  <a:lnTo>
                    <a:pt x="104330" y="82943"/>
                  </a:lnTo>
                  <a:lnTo>
                    <a:pt x="102069" y="86017"/>
                  </a:lnTo>
                  <a:lnTo>
                    <a:pt x="102590" y="89293"/>
                  </a:lnTo>
                  <a:lnTo>
                    <a:pt x="102908" y="90487"/>
                  </a:lnTo>
                  <a:lnTo>
                    <a:pt x="104013" y="90830"/>
                  </a:lnTo>
                  <a:lnTo>
                    <a:pt x="104940" y="91681"/>
                  </a:lnTo>
                  <a:lnTo>
                    <a:pt x="105257" y="93040"/>
                  </a:lnTo>
                  <a:lnTo>
                    <a:pt x="105232" y="93357"/>
                  </a:lnTo>
                  <a:lnTo>
                    <a:pt x="106045" y="93827"/>
                  </a:lnTo>
                  <a:lnTo>
                    <a:pt x="106578" y="93433"/>
                  </a:lnTo>
                  <a:lnTo>
                    <a:pt x="107200" y="93141"/>
                  </a:lnTo>
                  <a:lnTo>
                    <a:pt x="109194" y="92684"/>
                  </a:lnTo>
                  <a:lnTo>
                    <a:pt x="110502" y="92938"/>
                  </a:lnTo>
                  <a:lnTo>
                    <a:pt x="111569" y="93586"/>
                  </a:lnTo>
                  <a:lnTo>
                    <a:pt x="112712" y="94246"/>
                  </a:lnTo>
                  <a:lnTo>
                    <a:pt x="113588" y="95338"/>
                  </a:lnTo>
                  <a:lnTo>
                    <a:pt x="114287" y="98374"/>
                  </a:lnTo>
                  <a:lnTo>
                    <a:pt x="113728" y="99974"/>
                  </a:lnTo>
                  <a:lnTo>
                    <a:pt x="112661" y="101142"/>
                  </a:lnTo>
                  <a:lnTo>
                    <a:pt x="113271" y="101180"/>
                  </a:lnTo>
                  <a:lnTo>
                    <a:pt x="116827" y="101104"/>
                  </a:lnTo>
                  <a:lnTo>
                    <a:pt x="119646" y="98221"/>
                  </a:lnTo>
                  <a:lnTo>
                    <a:pt x="119697" y="94513"/>
                  </a:lnTo>
                  <a:close/>
                </a:path>
                <a:path w="259715" h="168910">
                  <a:moveTo>
                    <a:pt x="126784" y="55041"/>
                  </a:moveTo>
                  <a:lnTo>
                    <a:pt x="126517" y="53365"/>
                  </a:lnTo>
                  <a:lnTo>
                    <a:pt x="125857" y="52374"/>
                  </a:lnTo>
                  <a:lnTo>
                    <a:pt x="123901" y="50698"/>
                  </a:lnTo>
                  <a:lnTo>
                    <a:pt x="122478" y="50203"/>
                  </a:lnTo>
                  <a:lnTo>
                    <a:pt x="118224" y="50850"/>
                  </a:lnTo>
                  <a:lnTo>
                    <a:pt x="116357" y="53403"/>
                  </a:lnTo>
                  <a:lnTo>
                    <a:pt x="117208" y="58839"/>
                  </a:lnTo>
                  <a:lnTo>
                    <a:pt x="119773" y="60706"/>
                  </a:lnTo>
                  <a:lnTo>
                    <a:pt x="123812" y="60071"/>
                  </a:lnTo>
                  <a:lnTo>
                    <a:pt x="124891" y="59372"/>
                  </a:lnTo>
                  <a:lnTo>
                    <a:pt x="126225" y="57708"/>
                  </a:lnTo>
                  <a:lnTo>
                    <a:pt x="126542" y="56845"/>
                  </a:lnTo>
                  <a:lnTo>
                    <a:pt x="126784" y="55041"/>
                  </a:lnTo>
                  <a:close/>
                </a:path>
                <a:path w="259715" h="168910">
                  <a:moveTo>
                    <a:pt x="128816" y="96494"/>
                  </a:moveTo>
                  <a:lnTo>
                    <a:pt x="128765" y="96748"/>
                  </a:lnTo>
                  <a:lnTo>
                    <a:pt x="128790" y="96926"/>
                  </a:lnTo>
                  <a:lnTo>
                    <a:pt x="128816" y="96672"/>
                  </a:lnTo>
                  <a:lnTo>
                    <a:pt x="128816" y="96494"/>
                  </a:lnTo>
                  <a:close/>
                </a:path>
                <a:path w="259715" h="168910">
                  <a:moveTo>
                    <a:pt x="129095" y="125082"/>
                  </a:moveTo>
                  <a:lnTo>
                    <a:pt x="128460" y="121018"/>
                  </a:lnTo>
                  <a:lnTo>
                    <a:pt x="127495" y="119519"/>
                  </a:lnTo>
                  <a:lnTo>
                    <a:pt x="126149" y="118541"/>
                  </a:lnTo>
                  <a:lnTo>
                    <a:pt x="126225" y="120154"/>
                  </a:lnTo>
                  <a:lnTo>
                    <a:pt x="125641" y="121691"/>
                  </a:lnTo>
                  <a:lnTo>
                    <a:pt x="124587" y="122847"/>
                  </a:lnTo>
                  <a:lnTo>
                    <a:pt x="123977" y="124333"/>
                  </a:lnTo>
                  <a:lnTo>
                    <a:pt x="122732" y="125539"/>
                  </a:lnTo>
                  <a:lnTo>
                    <a:pt x="118821" y="126326"/>
                  </a:lnTo>
                  <a:lnTo>
                    <a:pt x="116725" y="125222"/>
                  </a:lnTo>
                  <a:lnTo>
                    <a:pt x="115697" y="123367"/>
                  </a:lnTo>
                  <a:lnTo>
                    <a:pt x="115798" y="124980"/>
                  </a:lnTo>
                  <a:lnTo>
                    <a:pt x="116039" y="126238"/>
                  </a:lnTo>
                  <a:lnTo>
                    <a:pt x="116598" y="127342"/>
                  </a:lnTo>
                  <a:lnTo>
                    <a:pt x="118846" y="129755"/>
                  </a:lnTo>
                  <a:lnTo>
                    <a:pt x="121005" y="130581"/>
                  </a:lnTo>
                  <a:lnTo>
                    <a:pt x="124523" y="130035"/>
                  </a:lnTo>
                  <a:lnTo>
                    <a:pt x="125641" y="129476"/>
                  </a:lnTo>
                  <a:lnTo>
                    <a:pt x="128193" y="127279"/>
                  </a:lnTo>
                  <a:lnTo>
                    <a:pt x="129095" y="125082"/>
                  </a:lnTo>
                  <a:close/>
                </a:path>
                <a:path w="259715" h="168910">
                  <a:moveTo>
                    <a:pt x="130657" y="100545"/>
                  </a:moveTo>
                  <a:lnTo>
                    <a:pt x="129794" y="99441"/>
                  </a:lnTo>
                  <a:lnTo>
                    <a:pt x="130263" y="100152"/>
                  </a:lnTo>
                  <a:lnTo>
                    <a:pt x="130657" y="100545"/>
                  </a:lnTo>
                  <a:close/>
                </a:path>
                <a:path w="259715" h="168910">
                  <a:moveTo>
                    <a:pt x="131318" y="101066"/>
                  </a:moveTo>
                  <a:lnTo>
                    <a:pt x="130886" y="100774"/>
                  </a:lnTo>
                  <a:lnTo>
                    <a:pt x="130657" y="100545"/>
                  </a:lnTo>
                  <a:lnTo>
                    <a:pt x="130924" y="100901"/>
                  </a:lnTo>
                  <a:lnTo>
                    <a:pt x="131318" y="101066"/>
                  </a:lnTo>
                  <a:close/>
                </a:path>
                <a:path w="259715" h="168910">
                  <a:moveTo>
                    <a:pt x="131699" y="101231"/>
                  </a:moveTo>
                  <a:lnTo>
                    <a:pt x="131318" y="101066"/>
                  </a:lnTo>
                  <a:lnTo>
                    <a:pt x="131559" y="101231"/>
                  </a:lnTo>
                  <a:lnTo>
                    <a:pt x="131699" y="101231"/>
                  </a:lnTo>
                  <a:close/>
                </a:path>
                <a:path w="259715" h="168910">
                  <a:moveTo>
                    <a:pt x="133375" y="101587"/>
                  </a:moveTo>
                  <a:lnTo>
                    <a:pt x="132524" y="101231"/>
                  </a:lnTo>
                  <a:lnTo>
                    <a:pt x="131699" y="101231"/>
                  </a:lnTo>
                  <a:lnTo>
                    <a:pt x="132803" y="101701"/>
                  </a:lnTo>
                  <a:lnTo>
                    <a:pt x="133375" y="101587"/>
                  </a:lnTo>
                  <a:close/>
                </a:path>
                <a:path w="259715" h="168910">
                  <a:moveTo>
                    <a:pt x="134912" y="78155"/>
                  </a:moveTo>
                  <a:lnTo>
                    <a:pt x="134823" y="74053"/>
                  </a:lnTo>
                  <a:lnTo>
                    <a:pt x="134175" y="72656"/>
                  </a:lnTo>
                  <a:lnTo>
                    <a:pt x="132029" y="70434"/>
                  </a:lnTo>
                  <a:lnTo>
                    <a:pt x="130429" y="69710"/>
                  </a:lnTo>
                  <a:lnTo>
                    <a:pt x="127292" y="69773"/>
                  </a:lnTo>
                  <a:lnTo>
                    <a:pt x="126060" y="70269"/>
                  </a:lnTo>
                  <a:lnTo>
                    <a:pt x="123621" y="72186"/>
                  </a:lnTo>
                  <a:lnTo>
                    <a:pt x="122694" y="73926"/>
                  </a:lnTo>
                  <a:lnTo>
                    <a:pt x="122796" y="76695"/>
                  </a:lnTo>
                  <a:lnTo>
                    <a:pt x="123507" y="79806"/>
                  </a:lnTo>
                  <a:lnTo>
                    <a:pt x="125996" y="81826"/>
                  </a:lnTo>
                  <a:lnTo>
                    <a:pt x="129730" y="81749"/>
                  </a:lnTo>
                  <a:lnTo>
                    <a:pt x="130479" y="81572"/>
                  </a:lnTo>
                  <a:lnTo>
                    <a:pt x="133375" y="80340"/>
                  </a:lnTo>
                  <a:lnTo>
                    <a:pt x="134912" y="78155"/>
                  </a:lnTo>
                  <a:close/>
                </a:path>
                <a:path w="259715" h="168910">
                  <a:moveTo>
                    <a:pt x="136639" y="33172"/>
                  </a:moveTo>
                  <a:lnTo>
                    <a:pt x="136220" y="30530"/>
                  </a:lnTo>
                  <a:lnTo>
                    <a:pt x="135775" y="29857"/>
                  </a:lnTo>
                  <a:lnTo>
                    <a:pt x="134467" y="28740"/>
                  </a:lnTo>
                  <a:lnTo>
                    <a:pt x="133515" y="28397"/>
                  </a:lnTo>
                  <a:lnTo>
                    <a:pt x="131914" y="28651"/>
                  </a:lnTo>
                  <a:lnTo>
                    <a:pt x="131000" y="29248"/>
                  </a:lnTo>
                  <a:lnTo>
                    <a:pt x="130060" y="29972"/>
                  </a:lnTo>
                  <a:lnTo>
                    <a:pt x="129489" y="31127"/>
                  </a:lnTo>
                  <a:lnTo>
                    <a:pt x="129971" y="34201"/>
                  </a:lnTo>
                  <a:lnTo>
                    <a:pt x="131699" y="35458"/>
                  </a:lnTo>
                  <a:lnTo>
                    <a:pt x="135382" y="34886"/>
                  </a:lnTo>
                  <a:lnTo>
                    <a:pt x="136639" y="33172"/>
                  </a:lnTo>
                  <a:close/>
                </a:path>
                <a:path w="259715" h="168910">
                  <a:moveTo>
                    <a:pt x="142341" y="98425"/>
                  </a:moveTo>
                  <a:lnTo>
                    <a:pt x="141389" y="92329"/>
                  </a:lnTo>
                  <a:lnTo>
                    <a:pt x="139547" y="90385"/>
                  </a:lnTo>
                  <a:lnTo>
                    <a:pt x="137236" y="89674"/>
                  </a:lnTo>
                  <a:lnTo>
                    <a:pt x="137401" y="90385"/>
                  </a:lnTo>
                  <a:lnTo>
                    <a:pt x="137401" y="91859"/>
                  </a:lnTo>
                  <a:lnTo>
                    <a:pt x="137096" y="92849"/>
                  </a:lnTo>
                  <a:lnTo>
                    <a:pt x="137845" y="93535"/>
                  </a:lnTo>
                  <a:lnTo>
                    <a:pt x="138442" y="94386"/>
                  </a:lnTo>
                  <a:lnTo>
                    <a:pt x="139217" y="98145"/>
                  </a:lnTo>
                  <a:lnTo>
                    <a:pt x="137464" y="100761"/>
                  </a:lnTo>
                  <a:lnTo>
                    <a:pt x="133375" y="101587"/>
                  </a:lnTo>
                  <a:lnTo>
                    <a:pt x="134010" y="102260"/>
                  </a:lnTo>
                  <a:lnTo>
                    <a:pt x="134747" y="102400"/>
                  </a:lnTo>
                  <a:lnTo>
                    <a:pt x="135521" y="102450"/>
                  </a:lnTo>
                  <a:lnTo>
                    <a:pt x="139890" y="101777"/>
                  </a:lnTo>
                  <a:lnTo>
                    <a:pt x="142341" y="98425"/>
                  </a:lnTo>
                  <a:close/>
                </a:path>
                <a:path w="259715" h="168910">
                  <a:moveTo>
                    <a:pt x="144373" y="110197"/>
                  </a:moveTo>
                  <a:lnTo>
                    <a:pt x="144360" y="109029"/>
                  </a:lnTo>
                  <a:lnTo>
                    <a:pt x="144170" y="108292"/>
                  </a:lnTo>
                  <a:lnTo>
                    <a:pt x="142913" y="105117"/>
                  </a:lnTo>
                  <a:lnTo>
                    <a:pt x="140487" y="103390"/>
                  </a:lnTo>
                  <a:lnTo>
                    <a:pt x="136652" y="103466"/>
                  </a:lnTo>
                  <a:lnTo>
                    <a:pt x="135737" y="103720"/>
                  </a:lnTo>
                  <a:lnTo>
                    <a:pt x="134899" y="104140"/>
                  </a:lnTo>
                  <a:lnTo>
                    <a:pt x="135089" y="105803"/>
                  </a:lnTo>
                  <a:lnTo>
                    <a:pt x="134048" y="107391"/>
                  </a:lnTo>
                  <a:lnTo>
                    <a:pt x="132118" y="107835"/>
                  </a:lnTo>
                  <a:lnTo>
                    <a:pt x="131622" y="107797"/>
                  </a:lnTo>
                  <a:lnTo>
                    <a:pt x="131356" y="108521"/>
                  </a:lnTo>
                  <a:lnTo>
                    <a:pt x="131216" y="109296"/>
                  </a:lnTo>
                  <a:lnTo>
                    <a:pt x="131241" y="110959"/>
                  </a:lnTo>
                  <a:lnTo>
                    <a:pt x="131445" y="111772"/>
                  </a:lnTo>
                  <a:lnTo>
                    <a:pt x="132130" y="113398"/>
                  </a:lnTo>
                  <a:lnTo>
                    <a:pt x="132702" y="114173"/>
                  </a:lnTo>
                  <a:lnTo>
                    <a:pt x="134620" y="115874"/>
                  </a:lnTo>
                  <a:lnTo>
                    <a:pt x="136207" y="116522"/>
                  </a:lnTo>
                  <a:lnTo>
                    <a:pt x="138353" y="116446"/>
                  </a:lnTo>
                  <a:lnTo>
                    <a:pt x="138836" y="114173"/>
                  </a:lnTo>
                  <a:lnTo>
                    <a:pt x="140627" y="112293"/>
                  </a:lnTo>
                  <a:lnTo>
                    <a:pt x="143764" y="111709"/>
                  </a:lnTo>
                  <a:lnTo>
                    <a:pt x="144106" y="111709"/>
                  </a:lnTo>
                  <a:lnTo>
                    <a:pt x="144373" y="110197"/>
                  </a:lnTo>
                  <a:close/>
                </a:path>
                <a:path w="259715" h="168910">
                  <a:moveTo>
                    <a:pt x="151650" y="53505"/>
                  </a:moveTo>
                  <a:lnTo>
                    <a:pt x="150799" y="48069"/>
                  </a:lnTo>
                  <a:lnTo>
                    <a:pt x="148221" y="46202"/>
                  </a:lnTo>
                  <a:lnTo>
                    <a:pt x="142748" y="47053"/>
                  </a:lnTo>
                  <a:lnTo>
                    <a:pt x="140868" y="49593"/>
                  </a:lnTo>
                  <a:lnTo>
                    <a:pt x="141287" y="52336"/>
                  </a:lnTo>
                  <a:lnTo>
                    <a:pt x="140970" y="52336"/>
                  </a:lnTo>
                  <a:lnTo>
                    <a:pt x="138264" y="52959"/>
                  </a:lnTo>
                  <a:lnTo>
                    <a:pt x="136575" y="55626"/>
                  </a:lnTo>
                  <a:lnTo>
                    <a:pt x="137604" y="60045"/>
                  </a:lnTo>
                  <a:lnTo>
                    <a:pt x="138912" y="61277"/>
                  </a:lnTo>
                  <a:lnTo>
                    <a:pt x="141363" y="62115"/>
                  </a:lnTo>
                  <a:lnTo>
                    <a:pt x="142278" y="62268"/>
                  </a:lnTo>
                  <a:lnTo>
                    <a:pt x="144221" y="61823"/>
                  </a:lnTo>
                  <a:lnTo>
                    <a:pt x="145008" y="61252"/>
                  </a:lnTo>
                  <a:lnTo>
                    <a:pt x="146697" y="59486"/>
                  </a:lnTo>
                  <a:lnTo>
                    <a:pt x="147231" y="58026"/>
                  </a:lnTo>
                  <a:lnTo>
                    <a:pt x="146977" y="56337"/>
                  </a:lnTo>
                  <a:lnTo>
                    <a:pt x="147040" y="56476"/>
                  </a:lnTo>
                  <a:lnTo>
                    <a:pt x="149783" y="56045"/>
                  </a:lnTo>
                  <a:lnTo>
                    <a:pt x="151650" y="53505"/>
                  </a:lnTo>
                  <a:close/>
                </a:path>
                <a:path w="259715" h="168910">
                  <a:moveTo>
                    <a:pt x="155155" y="130886"/>
                  </a:moveTo>
                  <a:lnTo>
                    <a:pt x="154914" y="130136"/>
                  </a:lnTo>
                  <a:lnTo>
                    <a:pt x="154533" y="129451"/>
                  </a:lnTo>
                  <a:lnTo>
                    <a:pt x="153454" y="128168"/>
                  </a:lnTo>
                  <a:lnTo>
                    <a:pt x="154051" y="126898"/>
                  </a:lnTo>
                  <a:lnTo>
                    <a:pt x="154266" y="125425"/>
                  </a:lnTo>
                  <a:lnTo>
                    <a:pt x="153428" y="121831"/>
                  </a:lnTo>
                  <a:lnTo>
                    <a:pt x="151930" y="120205"/>
                  </a:lnTo>
                  <a:lnTo>
                    <a:pt x="150050" y="119418"/>
                  </a:lnTo>
                  <a:lnTo>
                    <a:pt x="149847" y="120091"/>
                  </a:lnTo>
                  <a:lnTo>
                    <a:pt x="149529" y="120726"/>
                  </a:lnTo>
                  <a:lnTo>
                    <a:pt x="149098" y="121285"/>
                  </a:lnTo>
                  <a:lnTo>
                    <a:pt x="149479" y="121920"/>
                  </a:lnTo>
                  <a:lnTo>
                    <a:pt x="150190" y="124968"/>
                  </a:lnTo>
                  <a:lnTo>
                    <a:pt x="148513" y="127647"/>
                  </a:lnTo>
                  <a:lnTo>
                    <a:pt x="144030" y="128701"/>
                  </a:lnTo>
                  <a:lnTo>
                    <a:pt x="142290" y="128041"/>
                  </a:lnTo>
                  <a:lnTo>
                    <a:pt x="141109" y="126885"/>
                  </a:lnTo>
                  <a:lnTo>
                    <a:pt x="141401" y="128168"/>
                  </a:lnTo>
                  <a:lnTo>
                    <a:pt x="142062" y="129260"/>
                  </a:lnTo>
                  <a:lnTo>
                    <a:pt x="142951" y="130124"/>
                  </a:lnTo>
                  <a:lnTo>
                    <a:pt x="142417" y="131241"/>
                  </a:lnTo>
                  <a:lnTo>
                    <a:pt x="142214" y="132537"/>
                  </a:lnTo>
                  <a:lnTo>
                    <a:pt x="142659" y="135382"/>
                  </a:lnTo>
                  <a:lnTo>
                    <a:pt x="143433" y="136677"/>
                  </a:lnTo>
                  <a:lnTo>
                    <a:pt x="144487" y="137642"/>
                  </a:lnTo>
                  <a:lnTo>
                    <a:pt x="151676" y="133248"/>
                  </a:lnTo>
                  <a:lnTo>
                    <a:pt x="155155" y="130886"/>
                  </a:lnTo>
                  <a:close/>
                </a:path>
                <a:path w="259715" h="168910">
                  <a:moveTo>
                    <a:pt x="156057" y="5600"/>
                  </a:moveTo>
                  <a:lnTo>
                    <a:pt x="155727" y="4813"/>
                  </a:lnTo>
                  <a:lnTo>
                    <a:pt x="154419" y="3505"/>
                  </a:lnTo>
                  <a:lnTo>
                    <a:pt x="153619" y="3175"/>
                  </a:lnTo>
                  <a:lnTo>
                    <a:pt x="151752" y="3175"/>
                  </a:lnTo>
                  <a:lnTo>
                    <a:pt x="150964" y="3505"/>
                  </a:lnTo>
                  <a:lnTo>
                    <a:pt x="149644" y="4813"/>
                  </a:lnTo>
                  <a:lnTo>
                    <a:pt x="149313" y="5600"/>
                  </a:lnTo>
                  <a:lnTo>
                    <a:pt x="149313" y="7442"/>
                  </a:lnTo>
                  <a:lnTo>
                    <a:pt x="149644" y="8242"/>
                  </a:lnTo>
                  <a:lnTo>
                    <a:pt x="150964" y="9537"/>
                  </a:lnTo>
                  <a:lnTo>
                    <a:pt x="151752" y="9867"/>
                  </a:lnTo>
                  <a:lnTo>
                    <a:pt x="153619" y="9867"/>
                  </a:lnTo>
                  <a:lnTo>
                    <a:pt x="154419" y="9537"/>
                  </a:lnTo>
                  <a:lnTo>
                    <a:pt x="155727" y="8242"/>
                  </a:lnTo>
                  <a:lnTo>
                    <a:pt x="156057" y="7442"/>
                  </a:lnTo>
                  <a:lnTo>
                    <a:pt x="156057" y="5600"/>
                  </a:lnTo>
                  <a:close/>
                </a:path>
                <a:path w="259715" h="168910">
                  <a:moveTo>
                    <a:pt x="157861" y="84467"/>
                  </a:moveTo>
                  <a:lnTo>
                    <a:pt x="152717" y="79171"/>
                  </a:lnTo>
                  <a:lnTo>
                    <a:pt x="153073" y="78790"/>
                  </a:lnTo>
                  <a:lnTo>
                    <a:pt x="154241" y="76809"/>
                  </a:lnTo>
                  <a:lnTo>
                    <a:pt x="154520" y="75501"/>
                  </a:lnTo>
                  <a:lnTo>
                    <a:pt x="154127" y="73063"/>
                  </a:lnTo>
                  <a:lnTo>
                    <a:pt x="153657" y="72110"/>
                  </a:lnTo>
                  <a:lnTo>
                    <a:pt x="152425" y="70612"/>
                  </a:lnTo>
                  <a:lnTo>
                    <a:pt x="151726" y="70040"/>
                  </a:lnTo>
                  <a:lnTo>
                    <a:pt x="150914" y="69659"/>
                  </a:lnTo>
                  <a:lnTo>
                    <a:pt x="150177" y="69697"/>
                  </a:lnTo>
                  <a:lnTo>
                    <a:pt x="149491" y="69507"/>
                  </a:lnTo>
                  <a:lnTo>
                    <a:pt x="148894" y="69113"/>
                  </a:lnTo>
                  <a:lnTo>
                    <a:pt x="147675" y="69126"/>
                  </a:lnTo>
                  <a:lnTo>
                    <a:pt x="148234" y="70154"/>
                  </a:lnTo>
                  <a:lnTo>
                    <a:pt x="148920" y="73444"/>
                  </a:lnTo>
                  <a:lnTo>
                    <a:pt x="147154" y="76085"/>
                  </a:lnTo>
                  <a:lnTo>
                    <a:pt x="143776" y="76758"/>
                  </a:lnTo>
                  <a:lnTo>
                    <a:pt x="143116" y="76746"/>
                  </a:lnTo>
                  <a:lnTo>
                    <a:pt x="142494" y="76631"/>
                  </a:lnTo>
                  <a:lnTo>
                    <a:pt x="143065" y="78765"/>
                  </a:lnTo>
                  <a:lnTo>
                    <a:pt x="144741" y="80378"/>
                  </a:lnTo>
                  <a:lnTo>
                    <a:pt x="146812" y="80924"/>
                  </a:lnTo>
                  <a:lnTo>
                    <a:pt x="146138" y="81584"/>
                  </a:lnTo>
                  <a:lnTo>
                    <a:pt x="145592" y="82384"/>
                  </a:lnTo>
                  <a:lnTo>
                    <a:pt x="144970" y="84048"/>
                  </a:lnTo>
                  <a:lnTo>
                    <a:pt x="144818" y="84861"/>
                  </a:lnTo>
                  <a:lnTo>
                    <a:pt x="144856" y="86385"/>
                  </a:lnTo>
                  <a:lnTo>
                    <a:pt x="150469" y="91998"/>
                  </a:lnTo>
                  <a:lnTo>
                    <a:pt x="150291" y="91440"/>
                  </a:lnTo>
                  <a:lnTo>
                    <a:pt x="149631" y="88176"/>
                  </a:lnTo>
                  <a:lnTo>
                    <a:pt x="151752" y="85001"/>
                  </a:lnTo>
                  <a:lnTo>
                    <a:pt x="156006" y="84137"/>
                  </a:lnTo>
                  <a:lnTo>
                    <a:pt x="156972" y="84226"/>
                  </a:lnTo>
                  <a:lnTo>
                    <a:pt x="157861" y="84467"/>
                  </a:lnTo>
                  <a:close/>
                </a:path>
                <a:path w="259715" h="168910">
                  <a:moveTo>
                    <a:pt x="166192" y="2425"/>
                  </a:moveTo>
                  <a:lnTo>
                    <a:pt x="165862" y="1625"/>
                  </a:lnTo>
                  <a:lnTo>
                    <a:pt x="164541" y="330"/>
                  </a:lnTo>
                  <a:lnTo>
                    <a:pt x="163753" y="0"/>
                  </a:lnTo>
                  <a:lnTo>
                    <a:pt x="161886" y="0"/>
                  </a:lnTo>
                  <a:lnTo>
                    <a:pt x="161086" y="330"/>
                  </a:lnTo>
                  <a:lnTo>
                    <a:pt x="159778" y="1625"/>
                  </a:lnTo>
                  <a:lnTo>
                    <a:pt x="159448" y="2425"/>
                  </a:lnTo>
                  <a:lnTo>
                    <a:pt x="159448" y="4267"/>
                  </a:lnTo>
                  <a:lnTo>
                    <a:pt x="159778" y="5054"/>
                  </a:lnTo>
                  <a:lnTo>
                    <a:pt x="161086" y="6362"/>
                  </a:lnTo>
                  <a:lnTo>
                    <a:pt x="161886" y="6692"/>
                  </a:lnTo>
                  <a:lnTo>
                    <a:pt x="163753" y="6692"/>
                  </a:lnTo>
                  <a:lnTo>
                    <a:pt x="164541" y="6362"/>
                  </a:lnTo>
                  <a:lnTo>
                    <a:pt x="165862" y="5054"/>
                  </a:lnTo>
                  <a:lnTo>
                    <a:pt x="166192" y="4267"/>
                  </a:lnTo>
                  <a:lnTo>
                    <a:pt x="166192" y="2425"/>
                  </a:lnTo>
                  <a:close/>
                </a:path>
                <a:path w="259715" h="168910">
                  <a:moveTo>
                    <a:pt x="168643" y="109232"/>
                  </a:moveTo>
                  <a:lnTo>
                    <a:pt x="162953" y="101434"/>
                  </a:lnTo>
                  <a:lnTo>
                    <a:pt x="162140" y="102184"/>
                  </a:lnTo>
                  <a:lnTo>
                    <a:pt x="161150" y="102755"/>
                  </a:lnTo>
                  <a:lnTo>
                    <a:pt x="159092" y="103162"/>
                  </a:lnTo>
                  <a:lnTo>
                    <a:pt x="158788" y="103314"/>
                  </a:lnTo>
                  <a:lnTo>
                    <a:pt x="158191" y="103454"/>
                  </a:lnTo>
                  <a:lnTo>
                    <a:pt x="157010" y="103365"/>
                  </a:lnTo>
                  <a:lnTo>
                    <a:pt x="155994" y="104432"/>
                  </a:lnTo>
                  <a:lnTo>
                    <a:pt x="155346" y="105816"/>
                  </a:lnTo>
                  <a:lnTo>
                    <a:pt x="155232" y="107340"/>
                  </a:lnTo>
                  <a:lnTo>
                    <a:pt x="156819" y="107149"/>
                  </a:lnTo>
                  <a:lnTo>
                    <a:pt x="158356" y="108038"/>
                  </a:lnTo>
                  <a:lnTo>
                    <a:pt x="159245" y="110896"/>
                  </a:lnTo>
                  <a:lnTo>
                    <a:pt x="158800" y="112217"/>
                  </a:lnTo>
                  <a:lnTo>
                    <a:pt x="157861" y="113068"/>
                  </a:lnTo>
                  <a:lnTo>
                    <a:pt x="158419" y="113487"/>
                  </a:lnTo>
                  <a:lnTo>
                    <a:pt x="160680" y="114312"/>
                  </a:lnTo>
                  <a:lnTo>
                    <a:pt x="159727" y="114007"/>
                  </a:lnTo>
                  <a:lnTo>
                    <a:pt x="158165" y="115227"/>
                  </a:lnTo>
                  <a:lnTo>
                    <a:pt x="157162" y="117119"/>
                  </a:lnTo>
                  <a:lnTo>
                    <a:pt x="157251" y="120954"/>
                  </a:lnTo>
                  <a:lnTo>
                    <a:pt x="157962" y="122478"/>
                  </a:lnTo>
                  <a:lnTo>
                    <a:pt x="160032" y="124599"/>
                  </a:lnTo>
                  <a:lnTo>
                    <a:pt x="161290" y="125285"/>
                  </a:lnTo>
                  <a:lnTo>
                    <a:pt x="162712" y="125514"/>
                  </a:lnTo>
                  <a:lnTo>
                    <a:pt x="164833" y="123926"/>
                  </a:lnTo>
                  <a:lnTo>
                    <a:pt x="163906" y="123126"/>
                  </a:lnTo>
                  <a:lnTo>
                    <a:pt x="163207" y="122047"/>
                  </a:lnTo>
                  <a:lnTo>
                    <a:pt x="162153" y="117576"/>
                  </a:lnTo>
                  <a:lnTo>
                    <a:pt x="164122" y="114401"/>
                  </a:lnTo>
                  <a:lnTo>
                    <a:pt x="167309" y="113601"/>
                  </a:lnTo>
                  <a:lnTo>
                    <a:pt x="166852" y="113309"/>
                  </a:lnTo>
                  <a:lnTo>
                    <a:pt x="165836" y="112928"/>
                  </a:lnTo>
                  <a:lnTo>
                    <a:pt x="167640" y="111518"/>
                  </a:lnTo>
                  <a:lnTo>
                    <a:pt x="168643" y="109232"/>
                  </a:lnTo>
                  <a:close/>
                </a:path>
                <a:path w="259715" h="168910">
                  <a:moveTo>
                    <a:pt x="177482" y="99593"/>
                  </a:moveTo>
                  <a:lnTo>
                    <a:pt x="176949" y="98463"/>
                  </a:lnTo>
                  <a:lnTo>
                    <a:pt x="176707" y="97053"/>
                  </a:lnTo>
                  <a:lnTo>
                    <a:pt x="176695" y="96672"/>
                  </a:lnTo>
                  <a:lnTo>
                    <a:pt x="176098" y="96227"/>
                  </a:lnTo>
                  <a:lnTo>
                    <a:pt x="175691" y="96659"/>
                  </a:lnTo>
                  <a:lnTo>
                    <a:pt x="175221" y="97015"/>
                  </a:lnTo>
                  <a:lnTo>
                    <a:pt x="173405" y="97510"/>
                  </a:lnTo>
                  <a:lnTo>
                    <a:pt x="172212" y="97116"/>
                  </a:lnTo>
                  <a:lnTo>
                    <a:pt x="171386" y="96316"/>
                  </a:lnTo>
                  <a:lnTo>
                    <a:pt x="171119" y="97510"/>
                  </a:lnTo>
                  <a:lnTo>
                    <a:pt x="176479" y="104406"/>
                  </a:lnTo>
                  <a:lnTo>
                    <a:pt x="175869" y="102565"/>
                  </a:lnTo>
                  <a:lnTo>
                    <a:pt x="176390" y="100850"/>
                  </a:lnTo>
                  <a:lnTo>
                    <a:pt x="177482" y="99593"/>
                  </a:lnTo>
                  <a:close/>
                </a:path>
                <a:path w="259715" h="168910">
                  <a:moveTo>
                    <a:pt x="178701" y="81927"/>
                  </a:moveTo>
                  <a:lnTo>
                    <a:pt x="178244" y="79044"/>
                  </a:lnTo>
                  <a:lnTo>
                    <a:pt x="177228" y="77533"/>
                  </a:lnTo>
                  <a:lnTo>
                    <a:pt x="175844" y="76542"/>
                  </a:lnTo>
                  <a:lnTo>
                    <a:pt x="175272" y="78625"/>
                  </a:lnTo>
                  <a:lnTo>
                    <a:pt x="173634" y="80340"/>
                  </a:lnTo>
                  <a:lnTo>
                    <a:pt x="169367" y="81305"/>
                  </a:lnTo>
                  <a:lnTo>
                    <a:pt x="167373" y="80721"/>
                  </a:lnTo>
                  <a:lnTo>
                    <a:pt x="165950" y="79438"/>
                  </a:lnTo>
                  <a:lnTo>
                    <a:pt x="165531" y="80492"/>
                  </a:lnTo>
                  <a:lnTo>
                    <a:pt x="165341" y="81661"/>
                  </a:lnTo>
                  <a:lnTo>
                    <a:pt x="166090" y="86423"/>
                  </a:lnTo>
                  <a:lnTo>
                    <a:pt x="169456" y="88849"/>
                  </a:lnTo>
                  <a:lnTo>
                    <a:pt x="174815" y="88023"/>
                  </a:lnTo>
                  <a:lnTo>
                    <a:pt x="176301" y="87071"/>
                  </a:lnTo>
                  <a:lnTo>
                    <a:pt x="177711" y="85204"/>
                  </a:lnTo>
                  <a:lnTo>
                    <a:pt x="178015" y="84594"/>
                  </a:lnTo>
                  <a:lnTo>
                    <a:pt x="178562" y="82969"/>
                  </a:lnTo>
                  <a:lnTo>
                    <a:pt x="178701" y="81927"/>
                  </a:lnTo>
                  <a:close/>
                </a:path>
                <a:path w="259715" h="168910">
                  <a:moveTo>
                    <a:pt x="181165" y="55321"/>
                  </a:moveTo>
                  <a:lnTo>
                    <a:pt x="180619" y="51866"/>
                  </a:lnTo>
                  <a:lnTo>
                    <a:pt x="178054" y="50012"/>
                  </a:lnTo>
                  <a:lnTo>
                    <a:pt x="173545" y="50711"/>
                  </a:lnTo>
                  <a:lnTo>
                    <a:pt x="172224" y="51904"/>
                  </a:lnTo>
                  <a:lnTo>
                    <a:pt x="171564" y="53403"/>
                  </a:lnTo>
                  <a:lnTo>
                    <a:pt x="172148" y="54038"/>
                  </a:lnTo>
                  <a:lnTo>
                    <a:pt x="172618" y="54775"/>
                  </a:lnTo>
                  <a:lnTo>
                    <a:pt x="173024" y="56718"/>
                  </a:lnTo>
                  <a:lnTo>
                    <a:pt x="172808" y="57708"/>
                  </a:lnTo>
                  <a:lnTo>
                    <a:pt x="172402" y="58610"/>
                  </a:lnTo>
                  <a:lnTo>
                    <a:pt x="173177" y="59474"/>
                  </a:lnTo>
                  <a:lnTo>
                    <a:pt x="174180" y="60045"/>
                  </a:lnTo>
                  <a:lnTo>
                    <a:pt x="176339" y="60375"/>
                  </a:lnTo>
                  <a:lnTo>
                    <a:pt x="178866" y="59982"/>
                  </a:lnTo>
                  <a:lnTo>
                    <a:pt x="180378" y="58521"/>
                  </a:lnTo>
                  <a:lnTo>
                    <a:pt x="181089" y="56032"/>
                  </a:lnTo>
                  <a:lnTo>
                    <a:pt x="181165" y="55321"/>
                  </a:lnTo>
                  <a:close/>
                </a:path>
                <a:path w="259715" h="168910">
                  <a:moveTo>
                    <a:pt x="184886" y="73583"/>
                  </a:moveTo>
                  <a:lnTo>
                    <a:pt x="184746" y="68097"/>
                  </a:lnTo>
                  <a:lnTo>
                    <a:pt x="182460" y="65913"/>
                  </a:lnTo>
                  <a:lnTo>
                    <a:pt x="179412" y="65976"/>
                  </a:lnTo>
                  <a:lnTo>
                    <a:pt x="178943" y="66141"/>
                  </a:lnTo>
                  <a:lnTo>
                    <a:pt x="178523" y="66598"/>
                  </a:lnTo>
                  <a:lnTo>
                    <a:pt x="178028" y="66992"/>
                  </a:lnTo>
                  <a:lnTo>
                    <a:pt x="177101" y="67246"/>
                  </a:lnTo>
                  <a:lnTo>
                    <a:pt x="176580" y="67221"/>
                  </a:lnTo>
                  <a:lnTo>
                    <a:pt x="175463" y="68173"/>
                  </a:lnTo>
                  <a:lnTo>
                    <a:pt x="174739" y="69519"/>
                  </a:lnTo>
                  <a:lnTo>
                    <a:pt x="174777" y="71183"/>
                  </a:lnTo>
                  <a:lnTo>
                    <a:pt x="174840" y="71374"/>
                  </a:lnTo>
                  <a:lnTo>
                    <a:pt x="175348" y="72034"/>
                  </a:lnTo>
                  <a:lnTo>
                    <a:pt x="175729" y="72796"/>
                  </a:lnTo>
                  <a:lnTo>
                    <a:pt x="175983" y="74066"/>
                  </a:lnTo>
                  <a:lnTo>
                    <a:pt x="176923" y="75209"/>
                  </a:lnTo>
                  <a:lnTo>
                    <a:pt x="178308" y="75971"/>
                  </a:lnTo>
                  <a:lnTo>
                    <a:pt x="182689" y="75869"/>
                  </a:lnTo>
                  <a:lnTo>
                    <a:pt x="184886" y="73583"/>
                  </a:lnTo>
                  <a:close/>
                </a:path>
                <a:path w="259715" h="168910">
                  <a:moveTo>
                    <a:pt x="188874" y="28486"/>
                  </a:moveTo>
                  <a:lnTo>
                    <a:pt x="188544" y="27686"/>
                  </a:lnTo>
                  <a:lnTo>
                    <a:pt x="187236" y="26390"/>
                  </a:lnTo>
                  <a:lnTo>
                    <a:pt x="186436" y="26060"/>
                  </a:lnTo>
                  <a:lnTo>
                    <a:pt x="184581" y="26060"/>
                  </a:lnTo>
                  <a:lnTo>
                    <a:pt x="183781" y="26390"/>
                  </a:lnTo>
                  <a:lnTo>
                    <a:pt x="182460" y="27686"/>
                  </a:lnTo>
                  <a:lnTo>
                    <a:pt x="182130" y="28486"/>
                  </a:lnTo>
                  <a:lnTo>
                    <a:pt x="182130" y="30327"/>
                  </a:lnTo>
                  <a:lnTo>
                    <a:pt x="182460" y="31115"/>
                  </a:lnTo>
                  <a:lnTo>
                    <a:pt x="183781" y="32423"/>
                  </a:lnTo>
                  <a:lnTo>
                    <a:pt x="184581" y="32753"/>
                  </a:lnTo>
                  <a:lnTo>
                    <a:pt x="186436" y="32753"/>
                  </a:lnTo>
                  <a:lnTo>
                    <a:pt x="187236" y="32423"/>
                  </a:lnTo>
                  <a:lnTo>
                    <a:pt x="188544" y="31115"/>
                  </a:lnTo>
                  <a:lnTo>
                    <a:pt x="188874" y="30327"/>
                  </a:lnTo>
                  <a:lnTo>
                    <a:pt x="188874" y="28486"/>
                  </a:lnTo>
                  <a:close/>
                </a:path>
                <a:path w="259715" h="168910">
                  <a:moveTo>
                    <a:pt x="195910" y="115887"/>
                  </a:moveTo>
                  <a:lnTo>
                    <a:pt x="195872" y="114363"/>
                  </a:lnTo>
                  <a:lnTo>
                    <a:pt x="195630" y="113652"/>
                  </a:lnTo>
                  <a:lnTo>
                    <a:pt x="195275" y="113004"/>
                  </a:lnTo>
                  <a:lnTo>
                    <a:pt x="195249" y="112471"/>
                  </a:lnTo>
                  <a:lnTo>
                    <a:pt x="194945" y="110540"/>
                  </a:lnTo>
                  <a:lnTo>
                    <a:pt x="193789" y="108953"/>
                  </a:lnTo>
                  <a:lnTo>
                    <a:pt x="192227" y="107975"/>
                  </a:lnTo>
                  <a:lnTo>
                    <a:pt x="191731" y="110413"/>
                  </a:lnTo>
                  <a:lnTo>
                    <a:pt x="189877" y="112458"/>
                  </a:lnTo>
                  <a:lnTo>
                    <a:pt x="185508" y="113461"/>
                  </a:lnTo>
                  <a:lnTo>
                    <a:pt x="183743" y="113106"/>
                  </a:lnTo>
                  <a:lnTo>
                    <a:pt x="182321" y="112229"/>
                  </a:lnTo>
                  <a:lnTo>
                    <a:pt x="182181" y="112915"/>
                  </a:lnTo>
                  <a:lnTo>
                    <a:pt x="182143" y="113626"/>
                  </a:lnTo>
                  <a:lnTo>
                    <a:pt x="182245" y="114363"/>
                  </a:lnTo>
                  <a:lnTo>
                    <a:pt x="187058" y="117309"/>
                  </a:lnTo>
                  <a:lnTo>
                    <a:pt x="189496" y="118706"/>
                  </a:lnTo>
                  <a:lnTo>
                    <a:pt x="190182" y="118046"/>
                  </a:lnTo>
                  <a:lnTo>
                    <a:pt x="191008" y="117500"/>
                  </a:lnTo>
                  <a:lnTo>
                    <a:pt x="192747" y="116967"/>
                  </a:lnTo>
                  <a:lnTo>
                    <a:pt x="193522" y="116903"/>
                  </a:lnTo>
                  <a:lnTo>
                    <a:pt x="194271" y="116967"/>
                  </a:lnTo>
                  <a:lnTo>
                    <a:pt x="195097" y="117081"/>
                  </a:lnTo>
                  <a:lnTo>
                    <a:pt x="195491" y="117195"/>
                  </a:lnTo>
                  <a:lnTo>
                    <a:pt x="195757" y="116573"/>
                  </a:lnTo>
                  <a:lnTo>
                    <a:pt x="195910" y="115887"/>
                  </a:lnTo>
                  <a:close/>
                </a:path>
                <a:path w="259715" h="168910">
                  <a:moveTo>
                    <a:pt x="201942" y="22631"/>
                  </a:moveTo>
                  <a:lnTo>
                    <a:pt x="201434" y="19392"/>
                  </a:lnTo>
                  <a:lnTo>
                    <a:pt x="199707" y="18148"/>
                  </a:lnTo>
                  <a:lnTo>
                    <a:pt x="196354" y="18669"/>
                  </a:lnTo>
                  <a:lnTo>
                    <a:pt x="195287" y="19888"/>
                  </a:lnTo>
                  <a:lnTo>
                    <a:pt x="195097" y="21336"/>
                  </a:lnTo>
                  <a:lnTo>
                    <a:pt x="195491" y="21069"/>
                  </a:lnTo>
                  <a:lnTo>
                    <a:pt x="197510" y="20447"/>
                  </a:lnTo>
                  <a:lnTo>
                    <a:pt x="199390" y="21450"/>
                  </a:lnTo>
                  <a:lnTo>
                    <a:pt x="200088" y="23685"/>
                  </a:lnTo>
                  <a:lnTo>
                    <a:pt x="200101" y="24168"/>
                  </a:lnTo>
                  <a:lnTo>
                    <a:pt x="200037" y="24625"/>
                  </a:lnTo>
                  <a:lnTo>
                    <a:pt x="201218" y="23952"/>
                  </a:lnTo>
                  <a:lnTo>
                    <a:pt x="201942" y="22631"/>
                  </a:lnTo>
                  <a:close/>
                </a:path>
                <a:path w="259715" h="168910">
                  <a:moveTo>
                    <a:pt x="203619" y="65620"/>
                  </a:moveTo>
                  <a:lnTo>
                    <a:pt x="203111" y="62331"/>
                  </a:lnTo>
                  <a:lnTo>
                    <a:pt x="202615" y="61353"/>
                  </a:lnTo>
                  <a:lnTo>
                    <a:pt x="202196" y="61874"/>
                  </a:lnTo>
                  <a:lnTo>
                    <a:pt x="201663" y="62293"/>
                  </a:lnTo>
                  <a:lnTo>
                    <a:pt x="199186" y="62979"/>
                  </a:lnTo>
                  <a:lnTo>
                    <a:pt x="197319" y="61950"/>
                  </a:lnTo>
                  <a:lnTo>
                    <a:pt x="196710" y="59778"/>
                  </a:lnTo>
                  <a:lnTo>
                    <a:pt x="196735" y="59016"/>
                  </a:lnTo>
                  <a:lnTo>
                    <a:pt x="196062" y="59232"/>
                  </a:lnTo>
                  <a:lnTo>
                    <a:pt x="195478" y="59563"/>
                  </a:lnTo>
                  <a:lnTo>
                    <a:pt x="194970" y="59994"/>
                  </a:lnTo>
                  <a:lnTo>
                    <a:pt x="194691" y="60515"/>
                  </a:lnTo>
                  <a:lnTo>
                    <a:pt x="194322" y="60960"/>
                  </a:lnTo>
                  <a:lnTo>
                    <a:pt x="193878" y="61353"/>
                  </a:lnTo>
                  <a:lnTo>
                    <a:pt x="193382" y="62280"/>
                  </a:lnTo>
                  <a:lnTo>
                    <a:pt x="193090" y="63322"/>
                  </a:lnTo>
                  <a:lnTo>
                    <a:pt x="193687" y="67157"/>
                  </a:lnTo>
                  <a:lnTo>
                    <a:pt x="196265" y="69011"/>
                  </a:lnTo>
                  <a:lnTo>
                    <a:pt x="201752" y="68160"/>
                  </a:lnTo>
                  <a:lnTo>
                    <a:pt x="203619" y="65620"/>
                  </a:lnTo>
                  <a:close/>
                </a:path>
                <a:path w="259715" h="168910">
                  <a:moveTo>
                    <a:pt x="207162" y="87160"/>
                  </a:moveTo>
                  <a:lnTo>
                    <a:pt x="207073" y="83248"/>
                  </a:lnTo>
                  <a:lnTo>
                    <a:pt x="204762" y="81064"/>
                  </a:lnTo>
                  <a:lnTo>
                    <a:pt x="201930" y="81140"/>
                  </a:lnTo>
                  <a:lnTo>
                    <a:pt x="201764" y="82511"/>
                  </a:lnTo>
                  <a:lnTo>
                    <a:pt x="200787" y="83680"/>
                  </a:lnTo>
                  <a:lnTo>
                    <a:pt x="199364" y="84010"/>
                  </a:lnTo>
                  <a:lnTo>
                    <a:pt x="199148" y="84302"/>
                  </a:lnTo>
                  <a:lnTo>
                    <a:pt x="198259" y="85331"/>
                  </a:lnTo>
                  <a:lnTo>
                    <a:pt x="197065" y="86093"/>
                  </a:lnTo>
                  <a:lnTo>
                    <a:pt x="195351" y="86499"/>
                  </a:lnTo>
                  <a:lnTo>
                    <a:pt x="194779" y="86537"/>
                  </a:lnTo>
                  <a:lnTo>
                    <a:pt x="193573" y="87934"/>
                  </a:lnTo>
                  <a:lnTo>
                    <a:pt x="192938" y="89814"/>
                  </a:lnTo>
                  <a:lnTo>
                    <a:pt x="193624" y="94170"/>
                  </a:lnTo>
                  <a:lnTo>
                    <a:pt x="195300" y="96037"/>
                  </a:lnTo>
                  <a:lnTo>
                    <a:pt x="197446" y="96837"/>
                  </a:lnTo>
                  <a:lnTo>
                    <a:pt x="197180" y="96227"/>
                  </a:lnTo>
                  <a:lnTo>
                    <a:pt x="196202" y="93065"/>
                  </a:lnTo>
                  <a:lnTo>
                    <a:pt x="198005" y="89700"/>
                  </a:lnTo>
                  <a:lnTo>
                    <a:pt x="202933" y="88201"/>
                  </a:lnTo>
                  <a:lnTo>
                    <a:pt x="204711" y="88493"/>
                  </a:lnTo>
                  <a:lnTo>
                    <a:pt x="206133" y="89382"/>
                  </a:lnTo>
                  <a:lnTo>
                    <a:pt x="205232" y="86017"/>
                  </a:lnTo>
                  <a:lnTo>
                    <a:pt x="206057" y="89052"/>
                  </a:lnTo>
                  <a:lnTo>
                    <a:pt x="206717" y="88188"/>
                  </a:lnTo>
                  <a:lnTo>
                    <a:pt x="207162" y="87160"/>
                  </a:lnTo>
                  <a:close/>
                </a:path>
                <a:path w="259715" h="168910">
                  <a:moveTo>
                    <a:pt x="222745" y="110490"/>
                  </a:moveTo>
                  <a:lnTo>
                    <a:pt x="222656" y="107086"/>
                  </a:lnTo>
                  <a:lnTo>
                    <a:pt x="221526" y="105854"/>
                  </a:lnTo>
                  <a:lnTo>
                    <a:pt x="220192" y="105562"/>
                  </a:lnTo>
                  <a:lnTo>
                    <a:pt x="220192" y="106641"/>
                  </a:lnTo>
                  <a:lnTo>
                    <a:pt x="219913" y="107683"/>
                  </a:lnTo>
                  <a:lnTo>
                    <a:pt x="220179" y="106641"/>
                  </a:lnTo>
                  <a:lnTo>
                    <a:pt x="220192" y="105562"/>
                  </a:lnTo>
                  <a:lnTo>
                    <a:pt x="220040" y="105524"/>
                  </a:lnTo>
                  <a:lnTo>
                    <a:pt x="220154" y="106426"/>
                  </a:lnTo>
                  <a:lnTo>
                    <a:pt x="219621" y="102679"/>
                  </a:lnTo>
                  <a:lnTo>
                    <a:pt x="217055" y="100825"/>
                  </a:lnTo>
                  <a:lnTo>
                    <a:pt x="213969" y="101295"/>
                  </a:lnTo>
                  <a:lnTo>
                    <a:pt x="213385" y="101574"/>
                  </a:lnTo>
                  <a:lnTo>
                    <a:pt x="214668" y="102273"/>
                  </a:lnTo>
                  <a:lnTo>
                    <a:pt x="215734" y="103378"/>
                  </a:lnTo>
                  <a:lnTo>
                    <a:pt x="216319" y="104762"/>
                  </a:lnTo>
                  <a:lnTo>
                    <a:pt x="217766" y="105575"/>
                  </a:lnTo>
                  <a:lnTo>
                    <a:pt x="218884" y="106908"/>
                  </a:lnTo>
                  <a:lnTo>
                    <a:pt x="219392" y="108585"/>
                  </a:lnTo>
                  <a:lnTo>
                    <a:pt x="219760" y="110032"/>
                  </a:lnTo>
                  <a:lnTo>
                    <a:pt x="219710" y="111086"/>
                  </a:lnTo>
                  <a:lnTo>
                    <a:pt x="219443" y="112064"/>
                  </a:lnTo>
                  <a:lnTo>
                    <a:pt x="221284" y="112001"/>
                  </a:lnTo>
                  <a:lnTo>
                    <a:pt x="222745" y="110490"/>
                  </a:lnTo>
                  <a:close/>
                </a:path>
                <a:path w="259715" h="168910">
                  <a:moveTo>
                    <a:pt x="227596" y="76720"/>
                  </a:moveTo>
                  <a:lnTo>
                    <a:pt x="226949" y="72618"/>
                  </a:lnTo>
                  <a:lnTo>
                    <a:pt x="224917" y="71005"/>
                  </a:lnTo>
                  <a:lnTo>
                    <a:pt x="222567" y="70904"/>
                  </a:lnTo>
                  <a:lnTo>
                    <a:pt x="223481" y="71704"/>
                  </a:lnTo>
                  <a:lnTo>
                    <a:pt x="224167" y="72771"/>
                  </a:lnTo>
                  <a:lnTo>
                    <a:pt x="224688" y="74993"/>
                  </a:lnTo>
                  <a:lnTo>
                    <a:pt x="224650" y="75933"/>
                  </a:lnTo>
                  <a:lnTo>
                    <a:pt x="224434" y="76809"/>
                  </a:lnTo>
                  <a:lnTo>
                    <a:pt x="225031" y="77546"/>
                  </a:lnTo>
                  <a:lnTo>
                    <a:pt x="225475" y="78409"/>
                  </a:lnTo>
                  <a:lnTo>
                    <a:pt x="225704" y="79375"/>
                  </a:lnTo>
                  <a:lnTo>
                    <a:pt x="226898" y="78295"/>
                  </a:lnTo>
                  <a:lnTo>
                    <a:pt x="227596" y="76720"/>
                  </a:lnTo>
                  <a:close/>
                </a:path>
                <a:path w="259715" h="168910">
                  <a:moveTo>
                    <a:pt x="227660" y="55473"/>
                  </a:moveTo>
                  <a:lnTo>
                    <a:pt x="227368" y="53594"/>
                  </a:lnTo>
                  <a:lnTo>
                    <a:pt x="226885" y="52755"/>
                  </a:lnTo>
                  <a:lnTo>
                    <a:pt x="227101" y="53251"/>
                  </a:lnTo>
                  <a:lnTo>
                    <a:pt x="227418" y="54825"/>
                  </a:lnTo>
                  <a:lnTo>
                    <a:pt x="226885" y="56337"/>
                  </a:lnTo>
                  <a:lnTo>
                    <a:pt x="225894" y="57467"/>
                  </a:lnTo>
                  <a:lnTo>
                    <a:pt x="227012" y="56781"/>
                  </a:lnTo>
                  <a:lnTo>
                    <a:pt x="227660" y="55473"/>
                  </a:lnTo>
                  <a:close/>
                </a:path>
                <a:path w="259715" h="168910">
                  <a:moveTo>
                    <a:pt x="232054" y="126225"/>
                  </a:moveTo>
                  <a:lnTo>
                    <a:pt x="231482" y="122567"/>
                  </a:lnTo>
                  <a:lnTo>
                    <a:pt x="229755" y="121323"/>
                  </a:lnTo>
                  <a:lnTo>
                    <a:pt x="227101" y="121729"/>
                  </a:lnTo>
                  <a:lnTo>
                    <a:pt x="226428" y="122174"/>
                  </a:lnTo>
                  <a:lnTo>
                    <a:pt x="225933" y="122745"/>
                  </a:lnTo>
                  <a:lnTo>
                    <a:pt x="226796" y="123507"/>
                  </a:lnTo>
                  <a:lnTo>
                    <a:pt x="227495" y="124498"/>
                  </a:lnTo>
                  <a:lnTo>
                    <a:pt x="228028" y="126212"/>
                  </a:lnTo>
                  <a:lnTo>
                    <a:pt x="228130" y="127254"/>
                  </a:lnTo>
                  <a:lnTo>
                    <a:pt x="228320" y="127520"/>
                  </a:lnTo>
                  <a:lnTo>
                    <a:pt x="228536" y="128193"/>
                  </a:lnTo>
                  <a:lnTo>
                    <a:pt x="228955" y="128219"/>
                  </a:lnTo>
                  <a:lnTo>
                    <a:pt x="230797" y="127939"/>
                  </a:lnTo>
                  <a:lnTo>
                    <a:pt x="232054" y="126225"/>
                  </a:lnTo>
                  <a:close/>
                </a:path>
                <a:path w="259715" h="168910">
                  <a:moveTo>
                    <a:pt x="246037" y="97142"/>
                  </a:moveTo>
                  <a:lnTo>
                    <a:pt x="245732" y="95186"/>
                  </a:lnTo>
                  <a:lnTo>
                    <a:pt x="245503" y="94754"/>
                  </a:lnTo>
                  <a:lnTo>
                    <a:pt x="244284" y="94373"/>
                  </a:lnTo>
                  <a:lnTo>
                    <a:pt x="243192" y="93662"/>
                  </a:lnTo>
                  <a:lnTo>
                    <a:pt x="242366" y="92684"/>
                  </a:lnTo>
                  <a:lnTo>
                    <a:pt x="241909" y="92659"/>
                  </a:lnTo>
                  <a:lnTo>
                    <a:pt x="240106" y="92938"/>
                  </a:lnTo>
                  <a:lnTo>
                    <a:pt x="238887" y="94589"/>
                  </a:lnTo>
                  <a:lnTo>
                    <a:pt x="239102" y="96380"/>
                  </a:lnTo>
                  <a:lnTo>
                    <a:pt x="240919" y="96469"/>
                  </a:lnTo>
                  <a:lnTo>
                    <a:pt x="242493" y="97510"/>
                  </a:lnTo>
                  <a:lnTo>
                    <a:pt x="243293" y="99148"/>
                  </a:lnTo>
                  <a:lnTo>
                    <a:pt x="244932" y="98704"/>
                  </a:lnTo>
                  <a:lnTo>
                    <a:pt x="246037" y="97142"/>
                  </a:lnTo>
                  <a:close/>
                </a:path>
                <a:path w="259715" h="168910">
                  <a:moveTo>
                    <a:pt x="249301" y="74523"/>
                  </a:moveTo>
                  <a:lnTo>
                    <a:pt x="249021" y="72834"/>
                  </a:lnTo>
                  <a:lnTo>
                    <a:pt x="248843" y="72402"/>
                  </a:lnTo>
                  <a:lnTo>
                    <a:pt x="248589" y="72021"/>
                  </a:lnTo>
                  <a:lnTo>
                    <a:pt x="248208" y="73164"/>
                  </a:lnTo>
                  <a:lnTo>
                    <a:pt x="247434" y="74104"/>
                  </a:lnTo>
                  <a:lnTo>
                    <a:pt x="246354" y="74714"/>
                  </a:lnTo>
                  <a:lnTo>
                    <a:pt x="246545" y="75120"/>
                  </a:lnTo>
                  <a:lnTo>
                    <a:pt x="247497" y="75895"/>
                  </a:lnTo>
                  <a:lnTo>
                    <a:pt x="247878" y="76377"/>
                  </a:lnTo>
                  <a:lnTo>
                    <a:pt x="248767" y="75641"/>
                  </a:lnTo>
                  <a:lnTo>
                    <a:pt x="249301" y="74523"/>
                  </a:lnTo>
                  <a:close/>
                </a:path>
                <a:path w="259715" h="168910">
                  <a:moveTo>
                    <a:pt x="257517" y="49390"/>
                  </a:moveTo>
                  <a:lnTo>
                    <a:pt x="256908" y="49085"/>
                  </a:lnTo>
                  <a:lnTo>
                    <a:pt x="256222" y="48895"/>
                  </a:lnTo>
                  <a:lnTo>
                    <a:pt x="253644" y="49288"/>
                  </a:lnTo>
                  <a:lnTo>
                    <a:pt x="252374" y="51003"/>
                  </a:lnTo>
                  <a:lnTo>
                    <a:pt x="252920" y="54444"/>
                  </a:lnTo>
                  <a:lnTo>
                    <a:pt x="254317" y="55549"/>
                  </a:lnTo>
                  <a:lnTo>
                    <a:pt x="255905" y="55587"/>
                  </a:lnTo>
                  <a:lnTo>
                    <a:pt x="255638" y="54546"/>
                  </a:lnTo>
                  <a:lnTo>
                    <a:pt x="255790" y="53505"/>
                  </a:lnTo>
                  <a:lnTo>
                    <a:pt x="256171" y="52552"/>
                  </a:lnTo>
                  <a:lnTo>
                    <a:pt x="256222" y="51358"/>
                  </a:lnTo>
                  <a:lnTo>
                    <a:pt x="256705" y="50253"/>
                  </a:lnTo>
                  <a:lnTo>
                    <a:pt x="257517" y="49390"/>
                  </a:lnTo>
                  <a:close/>
                </a:path>
                <a:path w="259715" h="168910">
                  <a:moveTo>
                    <a:pt x="259588" y="139903"/>
                  </a:moveTo>
                  <a:lnTo>
                    <a:pt x="259295" y="138074"/>
                  </a:lnTo>
                  <a:lnTo>
                    <a:pt x="258978" y="138252"/>
                  </a:lnTo>
                  <a:lnTo>
                    <a:pt x="258673" y="138303"/>
                  </a:lnTo>
                  <a:lnTo>
                    <a:pt x="258470" y="138290"/>
                  </a:lnTo>
                  <a:lnTo>
                    <a:pt x="257924" y="138671"/>
                  </a:lnTo>
                  <a:lnTo>
                    <a:pt x="257302" y="138950"/>
                  </a:lnTo>
                  <a:lnTo>
                    <a:pt x="256628" y="139153"/>
                  </a:lnTo>
                  <a:lnTo>
                    <a:pt x="256641" y="139763"/>
                  </a:lnTo>
                  <a:lnTo>
                    <a:pt x="256286" y="141579"/>
                  </a:lnTo>
                  <a:lnTo>
                    <a:pt x="256171" y="141897"/>
                  </a:lnTo>
                  <a:lnTo>
                    <a:pt x="256489" y="141909"/>
                  </a:lnTo>
                  <a:lnTo>
                    <a:pt x="258330" y="141617"/>
                  </a:lnTo>
                  <a:lnTo>
                    <a:pt x="259588" y="13990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455065" y="6269646"/>
              <a:ext cx="259715" cy="163830"/>
            </a:xfrm>
            <a:custGeom>
              <a:avLst/>
              <a:gdLst/>
              <a:ahLst/>
              <a:cxnLst/>
              <a:rect l="l" t="t" r="r" b="b"/>
              <a:pathLst>
                <a:path w="259715" h="163829">
                  <a:moveTo>
                    <a:pt x="6845" y="95084"/>
                  </a:moveTo>
                  <a:lnTo>
                    <a:pt x="6667" y="93294"/>
                  </a:lnTo>
                  <a:lnTo>
                    <a:pt x="6680" y="93002"/>
                  </a:lnTo>
                  <a:lnTo>
                    <a:pt x="6248" y="91198"/>
                  </a:lnTo>
                  <a:lnTo>
                    <a:pt x="4432" y="90081"/>
                  </a:lnTo>
                  <a:lnTo>
                    <a:pt x="1562" y="90741"/>
                  </a:lnTo>
                  <a:lnTo>
                    <a:pt x="787" y="91478"/>
                  </a:lnTo>
                  <a:lnTo>
                    <a:pt x="101" y="92964"/>
                  </a:lnTo>
                  <a:lnTo>
                    <a:pt x="0" y="93586"/>
                  </a:lnTo>
                  <a:lnTo>
                    <a:pt x="101" y="94513"/>
                  </a:lnTo>
                  <a:lnTo>
                    <a:pt x="520" y="96316"/>
                  </a:lnTo>
                  <a:lnTo>
                    <a:pt x="2324" y="97434"/>
                  </a:lnTo>
                  <a:lnTo>
                    <a:pt x="5816" y="96634"/>
                  </a:lnTo>
                  <a:lnTo>
                    <a:pt x="6845" y="95084"/>
                  </a:lnTo>
                  <a:close/>
                </a:path>
                <a:path w="259715" h="163829">
                  <a:moveTo>
                    <a:pt x="12738" y="158788"/>
                  </a:moveTo>
                  <a:lnTo>
                    <a:pt x="12395" y="157289"/>
                  </a:lnTo>
                  <a:lnTo>
                    <a:pt x="11899" y="156514"/>
                  </a:lnTo>
                  <a:lnTo>
                    <a:pt x="11125" y="155486"/>
                  </a:lnTo>
                  <a:lnTo>
                    <a:pt x="9791" y="154952"/>
                  </a:lnTo>
                  <a:lnTo>
                    <a:pt x="8255" y="155295"/>
                  </a:lnTo>
                  <a:lnTo>
                    <a:pt x="7112" y="155841"/>
                  </a:lnTo>
                  <a:lnTo>
                    <a:pt x="6515" y="156438"/>
                  </a:lnTo>
                  <a:lnTo>
                    <a:pt x="5892" y="157822"/>
                  </a:lnTo>
                  <a:lnTo>
                    <a:pt x="5753" y="158534"/>
                  </a:lnTo>
                  <a:lnTo>
                    <a:pt x="6350" y="161074"/>
                  </a:lnTo>
                  <a:lnTo>
                    <a:pt x="8153" y="162191"/>
                  </a:lnTo>
                  <a:lnTo>
                    <a:pt x="10756" y="161594"/>
                  </a:lnTo>
                  <a:lnTo>
                    <a:pt x="11366" y="161137"/>
                  </a:lnTo>
                  <a:lnTo>
                    <a:pt x="12433" y="159778"/>
                  </a:lnTo>
                  <a:lnTo>
                    <a:pt x="12738" y="158788"/>
                  </a:lnTo>
                  <a:close/>
                </a:path>
                <a:path w="259715" h="163829">
                  <a:moveTo>
                    <a:pt x="31838" y="91579"/>
                  </a:moveTo>
                  <a:lnTo>
                    <a:pt x="31191" y="88430"/>
                  </a:lnTo>
                  <a:lnTo>
                    <a:pt x="29413" y="87261"/>
                  </a:lnTo>
                  <a:lnTo>
                    <a:pt x="25768" y="87998"/>
                  </a:lnTo>
                  <a:lnTo>
                    <a:pt x="24587" y="89763"/>
                  </a:lnTo>
                  <a:lnTo>
                    <a:pt x="25247" y="93014"/>
                  </a:lnTo>
                  <a:lnTo>
                    <a:pt x="26454" y="94018"/>
                  </a:lnTo>
                  <a:lnTo>
                    <a:pt x="28562" y="94259"/>
                  </a:lnTo>
                  <a:lnTo>
                    <a:pt x="29413" y="94081"/>
                  </a:lnTo>
                  <a:lnTo>
                    <a:pt x="30213" y="93624"/>
                  </a:lnTo>
                  <a:lnTo>
                    <a:pt x="31254" y="92875"/>
                  </a:lnTo>
                  <a:lnTo>
                    <a:pt x="31838" y="91579"/>
                  </a:lnTo>
                  <a:close/>
                </a:path>
                <a:path w="259715" h="163829">
                  <a:moveTo>
                    <a:pt x="34861" y="142582"/>
                  </a:moveTo>
                  <a:lnTo>
                    <a:pt x="34036" y="138988"/>
                  </a:lnTo>
                  <a:lnTo>
                    <a:pt x="32219" y="137858"/>
                  </a:lnTo>
                  <a:lnTo>
                    <a:pt x="29311" y="138531"/>
                  </a:lnTo>
                  <a:lnTo>
                    <a:pt x="28524" y="139306"/>
                  </a:lnTo>
                  <a:lnTo>
                    <a:pt x="27851" y="140881"/>
                  </a:lnTo>
                  <a:lnTo>
                    <a:pt x="27711" y="141579"/>
                  </a:lnTo>
                  <a:lnTo>
                    <a:pt x="27914" y="142443"/>
                  </a:lnTo>
                  <a:lnTo>
                    <a:pt x="28282" y="143268"/>
                  </a:lnTo>
                  <a:lnTo>
                    <a:pt x="28613" y="143725"/>
                  </a:lnTo>
                  <a:lnTo>
                    <a:pt x="29845" y="144716"/>
                  </a:lnTo>
                  <a:lnTo>
                    <a:pt x="30861" y="145034"/>
                  </a:lnTo>
                  <a:lnTo>
                    <a:pt x="33731" y="144386"/>
                  </a:lnTo>
                  <a:lnTo>
                    <a:pt x="34861" y="142582"/>
                  </a:lnTo>
                  <a:close/>
                </a:path>
                <a:path w="259715" h="163829">
                  <a:moveTo>
                    <a:pt x="34912" y="60934"/>
                  </a:moveTo>
                  <a:lnTo>
                    <a:pt x="34226" y="57962"/>
                  </a:lnTo>
                  <a:lnTo>
                    <a:pt x="32778" y="56972"/>
                  </a:lnTo>
                  <a:lnTo>
                    <a:pt x="30543" y="57035"/>
                  </a:lnTo>
                  <a:lnTo>
                    <a:pt x="29349" y="57315"/>
                  </a:lnTo>
                  <a:lnTo>
                    <a:pt x="28498" y="58204"/>
                  </a:lnTo>
                  <a:lnTo>
                    <a:pt x="27965" y="59842"/>
                  </a:lnTo>
                  <a:lnTo>
                    <a:pt x="27876" y="60439"/>
                  </a:lnTo>
                  <a:lnTo>
                    <a:pt x="28435" y="62852"/>
                  </a:lnTo>
                  <a:lnTo>
                    <a:pt x="30251" y="63969"/>
                  </a:lnTo>
                  <a:lnTo>
                    <a:pt x="32473" y="63461"/>
                  </a:lnTo>
                  <a:lnTo>
                    <a:pt x="34302" y="62306"/>
                  </a:lnTo>
                  <a:lnTo>
                    <a:pt x="34912" y="60934"/>
                  </a:lnTo>
                  <a:close/>
                </a:path>
                <a:path w="259715" h="163829">
                  <a:moveTo>
                    <a:pt x="35750" y="155473"/>
                  </a:moveTo>
                  <a:lnTo>
                    <a:pt x="35534" y="154419"/>
                  </a:lnTo>
                  <a:lnTo>
                    <a:pt x="35140" y="153847"/>
                  </a:lnTo>
                  <a:lnTo>
                    <a:pt x="33870" y="152679"/>
                  </a:lnTo>
                  <a:lnTo>
                    <a:pt x="32816" y="152285"/>
                  </a:lnTo>
                  <a:lnTo>
                    <a:pt x="31191" y="152615"/>
                  </a:lnTo>
                  <a:lnTo>
                    <a:pt x="29616" y="153695"/>
                  </a:lnTo>
                  <a:lnTo>
                    <a:pt x="29159" y="154533"/>
                  </a:lnTo>
                  <a:lnTo>
                    <a:pt x="28994" y="156121"/>
                  </a:lnTo>
                  <a:lnTo>
                    <a:pt x="29362" y="157873"/>
                  </a:lnTo>
                  <a:lnTo>
                    <a:pt x="30518" y="158864"/>
                  </a:lnTo>
                  <a:lnTo>
                    <a:pt x="32562" y="159131"/>
                  </a:lnTo>
                  <a:lnTo>
                    <a:pt x="34518" y="158775"/>
                  </a:lnTo>
                  <a:lnTo>
                    <a:pt x="35521" y="157556"/>
                  </a:lnTo>
                  <a:lnTo>
                    <a:pt x="35750" y="155473"/>
                  </a:lnTo>
                  <a:close/>
                </a:path>
                <a:path w="259715" h="163829">
                  <a:moveTo>
                    <a:pt x="36525" y="105994"/>
                  </a:moveTo>
                  <a:lnTo>
                    <a:pt x="33108" y="101384"/>
                  </a:lnTo>
                  <a:lnTo>
                    <a:pt x="32677" y="101384"/>
                  </a:lnTo>
                  <a:lnTo>
                    <a:pt x="30429" y="101892"/>
                  </a:lnTo>
                  <a:lnTo>
                    <a:pt x="29298" y="103695"/>
                  </a:lnTo>
                  <a:lnTo>
                    <a:pt x="29806" y="105905"/>
                  </a:lnTo>
                  <a:lnTo>
                    <a:pt x="30822" y="107480"/>
                  </a:lnTo>
                  <a:lnTo>
                    <a:pt x="31813" y="107988"/>
                  </a:lnTo>
                  <a:lnTo>
                    <a:pt x="33464" y="108077"/>
                  </a:lnTo>
                  <a:lnTo>
                    <a:pt x="35471" y="107607"/>
                  </a:lnTo>
                  <a:lnTo>
                    <a:pt x="36525" y="105994"/>
                  </a:lnTo>
                  <a:close/>
                </a:path>
                <a:path w="259715" h="163829">
                  <a:moveTo>
                    <a:pt x="38252" y="162407"/>
                  </a:moveTo>
                  <a:lnTo>
                    <a:pt x="37566" y="162039"/>
                  </a:lnTo>
                  <a:lnTo>
                    <a:pt x="36753" y="161874"/>
                  </a:lnTo>
                  <a:lnTo>
                    <a:pt x="35064" y="162267"/>
                  </a:lnTo>
                  <a:lnTo>
                    <a:pt x="34378" y="162788"/>
                  </a:lnTo>
                  <a:lnTo>
                    <a:pt x="33820" y="163563"/>
                  </a:lnTo>
                  <a:lnTo>
                    <a:pt x="38252" y="162407"/>
                  </a:lnTo>
                  <a:close/>
                </a:path>
                <a:path w="259715" h="163829">
                  <a:moveTo>
                    <a:pt x="51358" y="124510"/>
                  </a:moveTo>
                  <a:lnTo>
                    <a:pt x="50723" y="121729"/>
                  </a:lnTo>
                  <a:lnTo>
                    <a:pt x="50266" y="121043"/>
                  </a:lnTo>
                  <a:lnTo>
                    <a:pt x="48539" y="119126"/>
                  </a:lnTo>
                  <a:lnTo>
                    <a:pt x="46748" y="118414"/>
                  </a:lnTo>
                  <a:lnTo>
                    <a:pt x="43561" y="119138"/>
                  </a:lnTo>
                  <a:lnTo>
                    <a:pt x="42494" y="119951"/>
                  </a:lnTo>
                  <a:lnTo>
                    <a:pt x="41097" y="122097"/>
                  </a:lnTo>
                  <a:lnTo>
                    <a:pt x="40817" y="123456"/>
                  </a:lnTo>
                  <a:lnTo>
                    <a:pt x="41211" y="125171"/>
                  </a:lnTo>
                  <a:lnTo>
                    <a:pt x="42379" y="127393"/>
                  </a:lnTo>
                  <a:lnTo>
                    <a:pt x="43776" y="128409"/>
                  </a:lnTo>
                  <a:lnTo>
                    <a:pt x="46558" y="128701"/>
                  </a:lnTo>
                  <a:lnTo>
                    <a:pt x="47904" y="128384"/>
                  </a:lnTo>
                  <a:lnTo>
                    <a:pt x="48552" y="128016"/>
                  </a:lnTo>
                  <a:lnTo>
                    <a:pt x="50584" y="126403"/>
                  </a:lnTo>
                  <a:lnTo>
                    <a:pt x="51358" y="124510"/>
                  </a:lnTo>
                  <a:close/>
                </a:path>
                <a:path w="259715" h="163829">
                  <a:moveTo>
                    <a:pt x="60744" y="59334"/>
                  </a:moveTo>
                  <a:lnTo>
                    <a:pt x="60236" y="56896"/>
                  </a:lnTo>
                  <a:lnTo>
                    <a:pt x="59905" y="56388"/>
                  </a:lnTo>
                  <a:lnTo>
                    <a:pt x="58724" y="55130"/>
                  </a:lnTo>
                  <a:lnTo>
                    <a:pt x="57594" y="54660"/>
                  </a:lnTo>
                  <a:lnTo>
                    <a:pt x="54724" y="55232"/>
                  </a:lnTo>
                  <a:lnTo>
                    <a:pt x="53657" y="56743"/>
                  </a:lnTo>
                  <a:lnTo>
                    <a:pt x="53759" y="58534"/>
                  </a:lnTo>
                  <a:lnTo>
                    <a:pt x="53746" y="58839"/>
                  </a:lnTo>
                  <a:lnTo>
                    <a:pt x="54127" y="60655"/>
                  </a:lnTo>
                  <a:lnTo>
                    <a:pt x="55905" y="61823"/>
                  </a:lnTo>
                  <a:lnTo>
                    <a:pt x="59550" y="61087"/>
                  </a:lnTo>
                  <a:lnTo>
                    <a:pt x="60744" y="59334"/>
                  </a:lnTo>
                  <a:close/>
                </a:path>
                <a:path w="259715" h="163829">
                  <a:moveTo>
                    <a:pt x="64363" y="99314"/>
                  </a:moveTo>
                  <a:lnTo>
                    <a:pt x="63652" y="96278"/>
                  </a:lnTo>
                  <a:lnTo>
                    <a:pt x="62776" y="95186"/>
                  </a:lnTo>
                  <a:lnTo>
                    <a:pt x="60985" y="94132"/>
                  </a:lnTo>
                  <a:lnTo>
                    <a:pt x="60985" y="102438"/>
                  </a:lnTo>
                  <a:lnTo>
                    <a:pt x="60515" y="100177"/>
                  </a:lnTo>
                  <a:lnTo>
                    <a:pt x="58737" y="99009"/>
                  </a:lnTo>
                  <a:lnTo>
                    <a:pt x="60515" y="100164"/>
                  </a:lnTo>
                  <a:lnTo>
                    <a:pt x="60985" y="102438"/>
                  </a:lnTo>
                  <a:lnTo>
                    <a:pt x="60985" y="94132"/>
                  </a:lnTo>
                  <a:lnTo>
                    <a:pt x="60566" y="93878"/>
                  </a:lnTo>
                  <a:lnTo>
                    <a:pt x="59270" y="93624"/>
                  </a:lnTo>
                  <a:lnTo>
                    <a:pt x="57264" y="94081"/>
                  </a:lnTo>
                  <a:lnTo>
                    <a:pt x="56654" y="94373"/>
                  </a:lnTo>
                  <a:lnTo>
                    <a:pt x="55918" y="94919"/>
                  </a:lnTo>
                  <a:lnTo>
                    <a:pt x="55918" y="99568"/>
                  </a:lnTo>
                  <a:lnTo>
                    <a:pt x="55156" y="100203"/>
                  </a:lnTo>
                  <a:lnTo>
                    <a:pt x="54724" y="100952"/>
                  </a:lnTo>
                  <a:lnTo>
                    <a:pt x="55156" y="100190"/>
                  </a:lnTo>
                  <a:lnTo>
                    <a:pt x="55918" y="99568"/>
                  </a:lnTo>
                  <a:lnTo>
                    <a:pt x="55918" y="94919"/>
                  </a:lnTo>
                  <a:lnTo>
                    <a:pt x="55676" y="95084"/>
                  </a:lnTo>
                  <a:lnTo>
                    <a:pt x="55029" y="95923"/>
                  </a:lnTo>
                  <a:lnTo>
                    <a:pt x="54152" y="97561"/>
                  </a:lnTo>
                  <a:lnTo>
                    <a:pt x="53924" y="98717"/>
                  </a:lnTo>
                  <a:lnTo>
                    <a:pt x="54292" y="100304"/>
                  </a:lnTo>
                  <a:lnTo>
                    <a:pt x="54686" y="100990"/>
                  </a:lnTo>
                  <a:lnTo>
                    <a:pt x="54292" y="101688"/>
                  </a:lnTo>
                  <a:lnTo>
                    <a:pt x="54102" y="102489"/>
                  </a:lnTo>
                  <a:lnTo>
                    <a:pt x="54622" y="105029"/>
                  </a:lnTo>
                  <a:lnTo>
                    <a:pt x="56222" y="106121"/>
                  </a:lnTo>
                  <a:lnTo>
                    <a:pt x="58254" y="105930"/>
                  </a:lnTo>
                  <a:lnTo>
                    <a:pt x="59499" y="105676"/>
                  </a:lnTo>
                  <a:lnTo>
                    <a:pt x="60401" y="104762"/>
                  </a:lnTo>
                  <a:lnTo>
                    <a:pt x="60896" y="103124"/>
                  </a:lnTo>
                  <a:lnTo>
                    <a:pt x="60883" y="103327"/>
                  </a:lnTo>
                  <a:lnTo>
                    <a:pt x="61544" y="103073"/>
                  </a:lnTo>
                  <a:lnTo>
                    <a:pt x="62103" y="102704"/>
                  </a:lnTo>
                  <a:lnTo>
                    <a:pt x="63792" y="100901"/>
                  </a:lnTo>
                  <a:lnTo>
                    <a:pt x="64363" y="99314"/>
                  </a:lnTo>
                  <a:close/>
                </a:path>
                <a:path w="259715" h="163829">
                  <a:moveTo>
                    <a:pt x="67094" y="144856"/>
                  </a:moveTo>
                  <a:lnTo>
                    <a:pt x="66052" y="140373"/>
                  </a:lnTo>
                  <a:lnTo>
                    <a:pt x="62738" y="138303"/>
                  </a:lnTo>
                  <a:lnTo>
                    <a:pt x="58928" y="139179"/>
                  </a:lnTo>
                  <a:lnTo>
                    <a:pt x="58089" y="139547"/>
                  </a:lnTo>
                  <a:lnTo>
                    <a:pt x="58127" y="139014"/>
                  </a:lnTo>
                  <a:lnTo>
                    <a:pt x="54521" y="136029"/>
                  </a:lnTo>
                  <a:lnTo>
                    <a:pt x="52285" y="136474"/>
                  </a:lnTo>
                  <a:lnTo>
                    <a:pt x="51117" y="138214"/>
                  </a:lnTo>
                  <a:lnTo>
                    <a:pt x="51816" y="141757"/>
                  </a:lnTo>
                  <a:lnTo>
                    <a:pt x="53403" y="142836"/>
                  </a:lnTo>
                  <a:lnTo>
                    <a:pt x="55079" y="142709"/>
                  </a:lnTo>
                  <a:lnTo>
                    <a:pt x="54622" y="143814"/>
                  </a:lnTo>
                  <a:lnTo>
                    <a:pt x="59893" y="151561"/>
                  </a:lnTo>
                  <a:lnTo>
                    <a:pt x="64325" y="150558"/>
                  </a:lnTo>
                  <a:lnTo>
                    <a:pt x="65925" y="149009"/>
                  </a:lnTo>
                  <a:lnTo>
                    <a:pt x="66992" y="146037"/>
                  </a:lnTo>
                  <a:lnTo>
                    <a:pt x="67094" y="144856"/>
                  </a:lnTo>
                  <a:close/>
                </a:path>
                <a:path w="259715" h="163829">
                  <a:moveTo>
                    <a:pt x="73596" y="75463"/>
                  </a:moveTo>
                  <a:lnTo>
                    <a:pt x="72390" y="70053"/>
                  </a:lnTo>
                  <a:lnTo>
                    <a:pt x="69697" y="68376"/>
                  </a:lnTo>
                  <a:lnTo>
                    <a:pt x="66522" y="69100"/>
                  </a:lnTo>
                  <a:lnTo>
                    <a:pt x="63817" y="70637"/>
                  </a:lnTo>
                  <a:lnTo>
                    <a:pt x="62712" y="72771"/>
                  </a:lnTo>
                  <a:lnTo>
                    <a:pt x="63855" y="77660"/>
                  </a:lnTo>
                  <a:lnTo>
                    <a:pt x="66548" y="79324"/>
                  </a:lnTo>
                  <a:lnTo>
                    <a:pt x="71932" y="78092"/>
                  </a:lnTo>
                  <a:lnTo>
                    <a:pt x="73596" y="75463"/>
                  </a:lnTo>
                  <a:close/>
                </a:path>
                <a:path w="259715" h="163829">
                  <a:moveTo>
                    <a:pt x="76288" y="121094"/>
                  </a:moveTo>
                  <a:lnTo>
                    <a:pt x="76161" y="118770"/>
                  </a:lnTo>
                  <a:lnTo>
                    <a:pt x="75666" y="116662"/>
                  </a:lnTo>
                  <a:lnTo>
                    <a:pt x="74523" y="115290"/>
                  </a:lnTo>
                  <a:lnTo>
                    <a:pt x="74460" y="118262"/>
                  </a:lnTo>
                  <a:lnTo>
                    <a:pt x="71805" y="116522"/>
                  </a:lnTo>
                  <a:lnTo>
                    <a:pt x="74460" y="118262"/>
                  </a:lnTo>
                  <a:lnTo>
                    <a:pt x="74460" y="115265"/>
                  </a:lnTo>
                  <a:lnTo>
                    <a:pt x="72199" y="114033"/>
                  </a:lnTo>
                  <a:lnTo>
                    <a:pt x="71247" y="113779"/>
                  </a:lnTo>
                  <a:lnTo>
                    <a:pt x="69291" y="113792"/>
                  </a:lnTo>
                  <a:lnTo>
                    <a:pt x="63792" y="119075"/>
                  </a:lnTo>
                  <a:lnTo>
                    <a:pt x="64465" y="121983"/>
                  </a:lnTo>
                  <a:lnTo>
                    <a:pt x="64858" y="122758"/>
                  </a:lnTo>
                  <a:lnTo>
                    <a:pt x="65278" y="123304"/>
                  </a:lnTo>
                  <a:lnTo>
                    <a:pt x="65747" y="124307"/>
                  </a:lnTo>
                  <a:lnTo>
                    <a:pt x="66789" y="126161"/>
                  </a:lnTo>
                  <a:lnTo>
                    <a:pt x="68884" y="127266"/>
                  </a:lnTo>
                  <a:lnTo>
                    <a:pt x="72796" y="126479"/>
                  </a:lnTo>
                  <a:lnTo>
                    <a:pt x="74041" y="125272"/>
                  </a:lnTo>
                  <a:lnTo>
                    <a:pt x="75018" y="122910"/>
                  </a:lnTo>
                  <a:lnTo>
                    <a:pt x="74663" y="123786"/>
                  </a:lnTo>
                  <a:lnTo>
                    <a:pt x="75704" y="122631"/>
                  </a:lnTo>
                  <a:lnTo>
                    <a:pt x="76288" y="121094"/>
                  </a:lnTo>
                  <a:close/>
                </a:path>
                <a:path w="259715" h="163829">
                  <a:moveTo>
                    <a:pt x="80530" y="46545"/>
                  </a:moveTo>
                  <a:lnTo>
                    <a:pt x="79908" y="43865"/>
                  </a:lnTo>
                  <a:lnTo>
                    <a:pt x="78092" y="42748"/>
                  </a:lnTo>
                  <a:lnTo>
                    <a:pt x="74460" y="43573"/>
                  </a:lnTo>
                  <a:lnTo>
                    <a:pt x="73329" y="45364"/>
                  </a:lnTo>
                  <a:lnTo>
                    <a:pt x="74053" y="48463"/>
                  </a:lnTo>
                  <a:lnTo>
                    <a:pt x="75082" y="49390"/>
                  </a:lnTo>
                  <a:lnTo>
                    <a:pt x="76314" y="49657"/>
                  </a:lnTo>
                  <a:lnTo>
                    <a:pt x="77292" y="49784"/>
                  </a:lnTo>
                  <a:lnTo>
                    <a:pt x="78727" y="49466"/>
                  </a:lnTo>
                  <a:lnTo>
                    <a:pt x="79463" y="48882"/>
                  </a:lnTo>
                  <a:lnTo>
                    <a:pt x="80352" y="47421"/>
                  </a:lnTo>
                  <a:lnTo>
                    <a:pt x="80530" y="46545"/>
                  </a:lnTo>
                  <a:close/>
                </a:path>
                <a:path w="259715" h="163829">
                  <a:moveTo>
                    <a:pt x="83553" y="20535"/>
                  </a:moveTo>
                  <a:lnTo>
                    <a:pt x="83223" y="19748"/>
                  </a:lnTo>
                  <a:lnTo>
                    <a:pt x="81915" y="18440"/>
                  </a:lnTo>
                  <a:lnTo>
                    <a:pt x="81114" y="18110"/>
                  </a:lnTo>
                  <a:lnTo>
                    <a:pt x="79248" y="18110"/>
                  </a:lnTo>
                  <a:lnTo>
                    <a:pt x="78460" y="18440"/>
                  </a:lnTo>
                  <a:lnTo>
                    <a:pt x="77139" y="19748"/>
                  </a:lnTo>
                  <a:lnTo>
                    <a:pt x="76809" y="20535"/>
                  </a:lnTo>
                  <a:lnTo>
                    <a:pt x="76809" y="22377"/>
                  </a:lnTo>
                  <a:lnTo>
                    <a:pt x="77139" y="23177"/>
                  </a:lnTo>
                  <a:lnTo>
                    <a:pt x="78460" y="24472"/>
                  </a:lnTo>
                  <a:lnTo>
                    <a:pt x="79248" y="24803"/>
                  </a:lnTo>
                  <a:lnTo>
                    <a:pt x="81114" y="24803"/>
                  </a:lnTo>
                  <a:lnTo>
                    <a:pt x="81915" y="24472"/>
                  </a:lnTo>
                  <a:lnTo>
                    <a:pt x="83223" y="23177"/>
                  </a:lnTo>
                  <a:lnTo>
                    <a:pt x="83553" y="22377"/>
                  </a:lnTo>
                  <a:lnTo>
                    <a:pt x="83553" y="20535"/>
                  </a:lnTo>
                  <a:close/>
                </a:path>
                <a:path w="259715" h="163829">
                  <a:moveTo>
                    <a:pt x="89281" y="99085"/>
                  </a:moveTo>
                  <a:lnTo>
                    <a:pt x="88506" y="95326"/>
                  </a:lnTo>
                  <a:lnTo>
                    <a:pt x="87909" y="94475"/>
                  </a:lnTo>
                  <a:lnTo>
                    <a:pt x="87160" y="93789"/>
                  </a:lnTo>
                  <a:lnTo>
                    <a:pt x="87477" y="92798"/>
                  </a:lnTo>
                  <a:lnTo>
                    <a:pt x="87553" y="91732"/>
                  </a:lnTo>
                  <a:lnTo>
                    <a:pt x="86626" y="87807"/>
                  </a:lnTo>
                  <a:lnTo>
                    <a:pt x="84074" y="85928"/>
                  </a:lnTo>
                  <a:lnTo>
                    <a:pt x="80454" y="86042"/>
                  </a:lnTo>
                  <a:lnTo>
                    <a:pt x="77685" y="86677"/>
                  </a:lnTo>
                  <a:lnTo>
                    <a:pt x="75996" y="88519"/>
                  </a:lnTo>
                  <a:lnTo>
                    <a:pt x="75311" y="91554"/>
                  </a:lnTo>
                  <a:lnTo>
                    <a:pt x="75285" y="92456"/>
                  </a:lnTo>
                  <a:lnTo>
                    <a:pt x="75933" y="95211"/>
                  </a:lnTo>
                  <a:lnTo>
                    <a:pt x="77216" y="96659"/>
                  </a:lnTo>
                  <a:lnTo>
                    <a:pt x="78879" y="97434"/>
                  </a:lnTo>
                  <a:lnTo>
                    <a:pt x="78854" y="95097"/>
                  </a:lnTo>
                  <a:lnTo>
                    <a:pt x="78905" y="98082"/>
                  </a:lnTo>
                  <a:lnTo>
                    <a:pt x="78930" y="98628"/>
                  </a:lnTo>
                  <a:lnTo>
                    <a:pt x="79095" y="98831"/>
                  </a:lnTo>
                  <a:lnTo>
                    <a:pt x="79590" y="100025"/>
                  </a:lnTo>
                  <a:lnTo>
                    <a:pt x="80987" y="101841"/>
                  </a:lnTo>
                  <a:lnTo>
                    <a:pt x="82867" y="102641"/>
                  </a:lnTo>
                  <a:lnTo>
                    <a:pt x="87515" y="101714"/>
                  </a:lnTo>
                  <a:lnTo>
                    <a:pt x="89281" y="99085"/>
                  </a:lnTo>
                  <a:close/>
                </a:path>
                <a:path w="259715" h="163829">
                  <a:moveTo>
                    <a:pt x="97294" y="58966"/>
                  </a:moveTo>
                  <a:lnTo>
                    <a:pt x="97040" y="57277"/>
                  </a:lnTo>
                  <a:lnTo>
                    <a:pt x="97053" y="57010"/>
                  </a:lnTo>
                  <a:lnTo>
                    <a:pt x="96456" y="54444"/>
                  </a:lnTo>
                  <a:lnTo>
                    <a:pt x="93954" y="52857"/>
                  </a:lnTo>
                  <a:lnTo>
                    <a:pt x="91262" y="53289"/>
                  </a:lnTo>
                  <a:lnTo>
                    <a:pt x="91033" y="53276"/>
                  </a:lnTo>
                  <a:lnTo>
                    <a:pt x="88328" y="53898"/>
                  </a:lnTo>
                  <a:lnTo>
                    <a:pt x="86639" y="56565"/>
                  </a:lnTo>
                  <a:lnTo>
                    <a:pt x="87668" y="60985"/>
                  </a:lnTo>
                  <a:lnTo>
                    <a:pt x="88976" y="62217"/>
                  </a:lnTo>
                  <a:lnTo>
                    <a:pt x="91427" y="63055"/>
                  </a:lnTo>
                  <a:lnTo>
                    <a:pt x="92341" y="63207"/>
                  </a:lnTo>
                  <a:lnTo>
                    <a:pt x="94284" y="62763"/>
                  </a:lnTo>
                  <a:lnTo>
                    <a:pt x="95072" y="62191"/>
                  </a:lnTo>
                  <a:lnTo>
                    <a:pt x="96761" y="60426"/>
                  </a:lnTo>
                  <a:lnTo>
                    <a:pt x="97294" y="58966"/>
                  </a:lnTo>
                  <a:close/>
                </a:path>
                <a:path w="259715" h="163829">
                  <a:moveTo>
                    <a:pt x="98983" y="74396"/>
                  </a:moveTo>
                  <a:lnTo>
                    <a:pt x="93103" y="67691"/>
                  </a:lnTo>
                  <a:lnTo>
                    <a:pt x="90601" y="68186"/>
                  </a:lnTo>
                  <a:lnTo>
                    <a:pt x="89217" y="69634"/>
                  </a:lnTo>
                  <a:lnTo>
                    <a:pt x="88506" y="72097"/>
                  </a:lnTo>
                  <a:lnTo>
                    <a:pt x="88417" y="72872"/>
                  </a:lnTo>
                  <a:lnTo>
                    <a:pt x="89001" y="75717"/>
                  </a:lnTo>
                  <a:lnTo>
                    <a:pt x="90614" y="77203"/>
                  </a:lnTo>
                  <a:lnTo>
                    <a:pt x="93179" y="77698"/>
                  </a:lnTo>
                  <a:lnTo>
                    <a:pt x="93840" y="77698"/>
                  </a:lnTo>
                  <a:lnTo>
                    <a:pt x="97218" y="77025"/>
                  </a:lnTo>
                  <a:lnTo>
                    <a:pt x="98983" y="74396"/>
                  </a:lnTo>
                  <a:close/>
                </a:path>
                <a:path w="259715" h="163829">
                  <a:moveTo>
                    <a:pt x="100482" y="118452"/>
                  </a:moveTo>
                  <a:lnTo>
                    <a:pt x="94170" y="112636"/>
                  </a:lnTo>
                  <a:lnTo>
                    <a:pt x="93129" y="112737"/>
                  </a:lnTo>
                  <a:lnTo>
                    <a:pt x="90690" y="113233"/>
                  </a:lnTo>
                  <a:lnTo>
                    <a:pt x="88900" y="115112"/>
                  </a:lnTo>
                  <a:lnTo>
                    <a:pt x="88239" y="118160"/>
                  </a:lnTo>
                  <a:lnTo>
                    <a:pt x="88226" y="118986"/>
                  </a:lnTo>
                  <a:lnTo>
                    <a:pt x="88633" y="121018"/>
                  </a:lnTo>
                  <a:lnTo>
                    <a:pt x="89230" y="122059"/>
                  </a:lnTo>
                  <a:lnTo>
                    <a:pt x="90043" y="122872"/>
                  </a:lnTo>
                  <a:lnTo>
                    <a:pt x="90563" y="121259"/>
                  </a:lnTo>
                  <a:lnTo>
                    <a:pt x="91821" y="119926"/>
                  </a:lnTo>
                  <a:lnTo>
                    <a:pt x="95923" y="118973"/>
                  </a:lnTo>
                  <a:lnTo>
                    <a:pt x="98158" y="120180"/>
                  </a:lnTo>
                  <a:lnTo>
                    <a:pt x="99174" y="122224"/>
                  </a:lnTo>
                  <a:lnTo>
                    <a:pt x="99593" y="121666"/>
                  </a:lnTo>
                  <a:lnTo>
                    <a:pt x="99910" y="121031"/>
                  </a:lnTo>
                  <a:lnTo>
                    <a:pt x="100393" y="119443"/>
                  </a:lnTo>
                  <a:lnTo>
                    <a:pt x="100482" y="118452"/>
                  </a:lnTo>
                  <a:close/>
                </a:path>
                <a:path w="259715" h="163829">
                  <a:moveTo>
                    <a:pt x="103098" y="101130"/>
                  </a:moveTo>
                  <a:lnTo>
                    <a:pt x="103035" y="100990"/>
                  </a:lnTo>
                  <a:lnTo>
                    <a:pt x="103098" y="101155"/>
                  </a:lnTo>
                  <a:close/>
                </a:path>
                <a:path w="259715" h="163829">
                  <a:moveTo>
                    <a:pt x="105092" y="32981"/>
                  </a:moveTo>
                  <a:lnTo>
                    <a:pt x="104762" y="32194"/>
                  </a:lnTo>
                  <a:lnTo>
                    <a:pt x="103441" y="30886"/>
                  </a:lnTo>
                  <a:lnTo>
                    <a:pt x="102654" y="30556"/>
                  </a:lnTo>
                  <a:lnTo>
                    <a:pt x="100787" y="30556"/>
                  </a:lnTo>
                  <a:lnTo>
                    <a:pt x="99987" y="30886"/>
                  </a:lnTo>
                  <a:lnTo>
                    <a:pt x="98679" y="32194"/>
                  </a:lnTo>
                  <a:lnTo>
                    <a:pt x="98348" y="32981"/>
                  </a:lnTo>
                  <a:lnTo>
                    <a:pt x="98348" y="34823"/>
                  </a:lnTo>
                  <a:lnTo>
                    <a:pt x="98679" y="35623"/>
                  </a:lnTo>
                  <a:lnTo>
                    <a:pt x="99987" y="36918"/>
                  </a:lnTo>
                  <a:lnTo>
                    <a:pt x="100787" y="37249"/>
                  </a:lnTo>
                  <a:lnTo>
                    <a:pt x="102654" y="37249"/>
                  </a:lnTo>
                  <a:lnTo>
                    <a:pt x="103441" y="36918"/>
                  </a:lnTo>
                  <a:lnTo>
                    <a:pt x="104762" y="35623"/>
                  </a:lnTo>
                  <a:lnTo>
                    <a:pt x="105092" y="34823"/>
                  </a:lnTo>
                  <a:lnTo>
                    <a:pt x="105092" y="32981"/>
                  </a:lnTo>
                  <a:close/>
                </a:path>
                <a:path w="259715" h="163829">
                  <a:moveTo>
                    <a:pt x="106819" y="46634"/>
                  </a:moveTo>
                  <a:lnTo>
                    <a:pt x="106222" y="43751"/>
                  </a:lnTo>
                  <a:lnTo>
                    <a:pt x="105486" y="42951"/>
                  </a:lnTo>
                  <a:lnTo>
                    <a:pt x="103911" y="42227"/>
                  </a:lnTo>
                  <a:lnTo>
                    <a:pt x="103212" y="42062"/>
                  </a:lnTo>
                  <a:lnTo>
                    <a:pt x="101219" y="42468"/>
                  </a:lnTo>
                  <a:lnTo>
                    <a:pt x="100317" y="43383"/>
                  </a:lnTo>
                  <a:lnTo>
                    <a:pt x="99809" y="45034"/>
                  </a:lnTo>
                  <a:lnTo>
                    <a:pt x="99720" y="45580"/>
                  </a:lnTo>
                  <a:lnTo>
                    <a:pt x="100203" y="47980"/>
                  </a:lnTo>
                  <a:lnTo>
                    <a:pt x="101993" y="49136"/>
                  </a:lnTo>
                  <a:lnTo>
                    <a:pt x="105638" y="48412"/>
                  </a:lnTo>
                  <a:lnTo>
                    <a:pt x="106819" y="46634"/>
                  </a:lnTo>
                  <a:close/>
                </a:path>
                <a:path w="259715" h="163829">
                  <a:moveTo>
                    <a:pt x="110617" y="21780"/>
                  </a:moveTo>
                  <a:lnTo>
                    <a:pt x="109880" y="18148"/>
                  </a:lnTo>
                  <a:lnTo>
                    <a:pt x="108102" y="16979"/>
                  </a:lnTo>
                  <a:lnTo>
                    <a:pt x="104457" y="17716"/>
                  </a:lnTo>
                  <a:lnTo>
                    <a:pt x="103276" y="19481"/>
                  </a:lnTo>
                  <a:lnTo>
                    <a:pt x="103720" y="21653"/>
                  </a:lnTo>
                  <a:lnTo>
                    <a:pt x="104724" y="23418"/>
                  </a:lnTo>
                  <a:lnTo>
                    <a:pt x="106019" y="24104"/>
                  </a:lnTo>
                  <a:lnTo>
                    <a:pt x="107619" y="23914"/>
                  </a:lnTo>
                  <a:lnTo>
                    <a:pt x="109448" y="23545"/>
                  </a:lnTo>
                  <a:lnTo>
                    <a:pt x="110617" y="21780"/>
                  </a:lnTo>
                  <a:close/>
                </a:path>
                <a:path w="259715" h="163829">
                  <a:moveTo>
                    <a:pt x="115531" y="98501"/>
                  </a:moveTo>
                  <a:lnTo>
                    <a:pt x="114604" y="94462"/>
                  </a:lnTo>
                  <a:lnTo>
                    <a:pt x="113576" y="93103"/>
                  </a:lnTo>
                  <a:lnTo>
                    <a:pt x="112255" y="92227"/>
                  </a:lnTo>
                  <a:lnTo>
                    <a:pt x="112382" y="91490"/>
                  </a:lnTo>
                  <a:lnTo>
                    <a:pt x="112395" y="90741"/>
                  </a:lnTo>
                  <a:lnTo>
                    <a:pt x="111772" y="87706"/>
                  </a:lnTo>
                  <a:lnTo>
                    <a:pt x="110058" y="86004"/>
                  </a:lnTo>
                  <a:lnTo>
                    <a:pt x="107035" y="85166"/>
                  </a:lnTo>
                  <a:lnTo>
                    <a:pt x="106070" y="85090"/>
                  </a:lnTo>
                  <a:lnTo>
                    <a:pt x="101815" y="85940"/>
                  </a:lnTo>
                  <a:lnTo>
                    <a:pt x="99695" y="89115"/>
                  </a:lnTo>
                  <a:lnTo>
                    <a:pt x="100533" y="92938"/>
                  </a:lnTo>
                  <a:lnTo>
                    <a:pt x="100876" y="94043"/>
                  </a:lnTo>
                  <a:lnTo>
                    <a:pt x="101498" y="94983"/>
                  </a:lnTo>
                  <a:lnTo>
                    <a:pt x="102323" y="95694"/>
                  </a:lnTo>
                  <a:lnTo>
                    <a:pt x="102120" y="96456"/>
                  </a:lnTo>
                  <a:lnTo>
                    <a:pt x="102069" y="96862"/>
                  </a:lnTo>
                  <a:lnTo>
                    <a:pt x="102450" y="97155"/>
                  </a:lnTo>
                  <a:lnTo>
                    <a:pt x="102755" y="97523"/>
                  </a:lnTo>
                  <a:lnTo>
                    <a:pt x="102984" y="97967"/>
                  </a:lnTo>
                  <a:lnTo>
                    <a:pt x="103339" y="96989"/>
                  </a:lnTo>
                  <a:lnTo>
                    <a:pt x="103644" y="96558"/>
                  </a:lnTo>
                  <a:lnTo>
                    <a:pt x="103162" y="96329"/>
                  </a:lnTo>
                  <a:lnTo>
                    <a:pt x="102730" y="96037"/>
                  </a:lnTo>
                  <a:lnTo>
                    <a:pt x="103644" y="96558"/>
                  </a:lnTo>
                  <a:lnTo>
                    <a:pt x="104330" y="95592"/>
                  </a:lnTo>
                  <a:lnTo>
                    <a:pt x="105321" y="94843"/>
                  </a:lnTo>
                  <a:lnTo>
                    <a:pt x="108038" y="94208"/>
                  </a:lnTo>
                  <a:lnTo>
                    <a:pt x="109486" y="94589"/>
                  </a:lnTo>
                  <a:lnTo>
                    <a:pt x="110617" y="95402"/>
                  </a:lnTo>
                  <a:lnTo>
                    <a:pt x="111556" y="96075"/>
                  </a:lnTo>
                  <a:lnTo>
                    <a:pt x="112318" y="97053"/>
                  </a:lnTo>
                  <a:lnTo>
                    <a:pt x="113195" y="100787"/>
                  </a:lnTo>
                  <a:lnTo>
                    <a:pt x="111721" y="103225"/>
                  </a:lnTo>
                  <a:lnTo>
                    <a:pt x="109308" y="104051"/>
                  </a:lnTo>
                  <a:lnTo>
                    <a:pt x="110058" y="103962"/>
                  </a:lnTo>
                  <a:lnTo>
                    <a:pt x="111213" y="103695"/>
                  </a:lnTo>
                  <a:lnTo>
                    <a:pt x="112191" y="103124"/>
                  </a:lnTo>
                  <a:lnTo>
                    <a:pt x="114693" y="100850"/>
                  </a:lnTo>
                  <a:lnTo>
                    <a:pt x="115531" y="98501"/>
                  </a:lnTo>
                  <a:close/>
                </a:path>
                <a:path w="259715" h="163829">
                  <a:moveTo>
                    <a:pt x="123088" y="57658"/>
                  </a:moveTo>
                  <a:lnTo>
                    <a:pt x="122682" y="55714"/>
                  </a:lnTo>
                  <a:lnTo>
                    <a:pt x="122212" y="54991"/>
                  </a:lnTo>
                  <a:lnTo>
                    <a:pt x="121132" y="53860"/>
                  </a:lnTo>
                  <a:lnTo>
                    <a:pt x="121335" y="53098"/>
                  </a:lnTo>
                  <a:lnTo>
                    <a:pt x="121424" y="52311"/>
                  </a:lnTo>
                  <a:lnTo>
                    <a:pt x="120611" y="48806"/>
                  </a:lnTo>
                  <a:lnTo>
                    <a:pt x="120002" y="48437"/>
                  </a:lnTo>
                  <a:lnTo>
                    <a:pt x="120002" y="52908"/>
                  </a:lnTo>
                  <a:lnTo>
                    <a:pt x="118503" y="52425"/>
                  </a:lnTo>
                  <a:lnTo>
                    <a:pt x="120002" y="52908"/>
                  </a:lnTo>
                  <a:lnTo>
                    <a:pt x="120002" y="48437"/>
                  </a:lnTo>
                  <a:lnTo>
                    <a:pt x="117919" y="47142"/>
                  </a:lnTo>
                  <a:lnTo>
                    <a:pt x="112509" y="48374"/>
                  </a:lnTo>
                  <a:lnTo>
                    <a:pt x="110820" y="51041"/>
                  </a:lnTo>
                  <a:lnTo>
                    <a:pt x="111696" y="54800"/>
                  </a:lnTo>
                  <a:lnTo>
                    <a:pt x="112344" y="55664"/>
                  </a:lnTo>
                  <a:lnTo>
                    <a:pt x="113131" y="56324"/>
                  </a:lnTo>
                  <a:lnTo>
                    <a:pt x="112991" y="56845"/>
                  </a:lnTo>
                  <a:lnTo>
                    <a:pt x="113030" y="58166"/>
                  </a:lnTo>
                  <a:lnTo>
                    <a:pt x="112966" y="58381"/>
                  </a:lnTo>
                  <a:lnTo>
                    <a:pt x="113182" y="59385"/>
                  </a:lnTo>
                  <a:lnTo>
                    <a:pt x="113563" y="60045"/>
                  </a:lnTo>
                  <a:lnTo>
                    <a:pt x="115163" y="62077"/>
                  </a:lnTo>
                  <a:lnTo>
                    <a:pt x="117017" y="62877"/>
                  </a:lnTo>
                  <a:lnTo>
                    <a:pt x="120611" y="62153"/>
                  </a:lnTo>
                  <a:lnTo>
                    <a:pt x="121831" y="60998"/>
                  </a:lnTo>
                  <a:lnTo>
                    <a:pt x="122859" y="58648"/>
                  </a:lnTo>
                  <a:lnTo>
                    <a:pt x="123088" y="57658"/>
                  </a:lnTo>
                  <a:close/>
                </a:path>
                <a:path w="259715" h="163829">
                  <a:moveTo>
                    <a:pt x="126123" y="76466"/>
                  </a:moveTo>
                  <a:lnTo>
                    <a:pt x="121246" y="69583"/>
                  </a:lnTo>
                  <a:lnTo>
                    <a:pt x="118897" y="70053"/>
                  </a:lnTo>
                  <a:lnTo>
                    <a:pt x="120180" y="70700"/>
                  </a:lnTo>
                  <a:lnTo>
                    <a:pt x="121196" y="71818"/>
                  </a:lnTo>
                  <a:lnTo>
                    <a:pt x="122186" y="75996"/>
                  </a:lnTo>
                  <a:lnTo>
                    <a:pt x="120510" y="78676"/>
                  </a:lnTo>
                  <a:lnTo>
                    <a:pt x="116789" y="79540"/>
                  </a:lnTo>
                  <a:lnTo>
                    <a:pt x="115811" y="79362"/>
                  </a:lnTo>
                  <a:lnTo>
                    <a:pt x="114909" y="79019"/>
                  </a:lnTo>
                  <a:lnTo>
                    <a:pt x="115582" y="79997"/>
                  </a:lnTo>
                  <a:lnTo>
                    <a:pt x="117436" y="81661"/>
                  </a:lnTo>
                  <a:lnTo>
                    <a:pt x="119430" y="82257"/>
                  </a:lnTo>
                  <a:lnTo>
                    <a:pt x="123698" y="81280"/>
                  </a:lnTo>
                  <a:lnTo>
                    <a:pt x="125336" y="79565"/>
                  </a:lnTo>
                  <a:lnTo>
                    <a:pt x="126047" y="76987"/>
                  </a:lnTo>
                  <a:lnTo>
                    <a:pt x="126123" y="76466"/>
                  </a:lnTo>
                  <a:close/>
                </a:path>
                <a:path w="259715" h="163829">
                  <a:moveTo>
                    <a:pt x="131521" y="32702"/>
                  </a:moveTo>
                  <a:lnTo>
                    <a:pt x="131191" y="31915"/>
                  </a:lnTo>
                  <a:lnTo>
                    <a:pt x="129870" y="30607"/>
                  </a:lnTo>
                  <a:lnTo>
                    <a:pt x="129082" y="30289"/>
                  </a:lnTo>
                  <a:lnTo>
                    <a:pt x="127215" y="30289"/>
                  </a:lnTo>
                  <a:lnTo>
                    <a:pt x="126415" y="30607"/>
                  </a:lnTo>
                  <a:lnTo>
                    <a:pt x="125095" y="31915"/>
                  </a:lnTo>
                  <a:lnTo>
                    <a:pt x="124764" y="32702"/>
                  </a:lnTo>
                  <a:lnTo>
                    <a:pt x="124764" y="34556"/>
                  </a:lnTo>
                  <a:lnTo>
                    <a:pt x="125095" y="35344"/>
                  </a:lnTo>
                  <a:lnTo>
                    <a:pt x="126415" y="36652"/>
                  </a:lnTo>
                  <a:lnTo>
                    <a:pt x="127215" y="36982"/>
                  </a:lnTo>
                  <a:lnTo>
                    <a:pt x="129082" y="36982"/>
                  </a:lnTo>
                  <a:lnTo>
                    <a:pt x="129870" y="36652"/>
                  </a:lnTo>
                  <a:lnTo>
                    <a:pt x="131191" y="35344"/>
                  </a:lnTo>
                  <a:lnTo>
                    <a:pt x="131521" y="34556"/>
                  </a:lnTo>
                  <a:lnTo>
                    <a:pt x="131521" y="32702"/>
                  </a:lnTo>
                  <a:close/>
                </a:path>
                <a:path w="259715" h="163829">
                  <a:moveTo>
                    <a:pt x="132765" y="2425"/>
                  </a:moveTo>
                  <a:lnTo>
                    <a:pt x="132435" y="1638"/>
                  </a:lnTo>
                  <a:lnTo>
                    <a:pt x="131114" y="330"/>
                  </a:lnTo>
                  <a:lnTo>
                    <a:pt x="130314" y="0"/>
                  </a:lnTo>
                  <a:lnTo>
                    <a:pt x="128460" y="0"/>
                  </a:lnTo>
                  <a:lnTo>
                    <a:pt x="127660" y="330"/>
                  </a:lnTo>
                  <a:lnTo>
                    <a:pt x="126352" y="1638"/>
                  </a:lnTo>
                  <a:lnTo>
                    <a:pt x="126022" y="2425"/>
                  </a:lnTo>
                  <a:lnTo>
                    <a:pt x="126022" y="4267"/>
                  </a:lnTo>
                  <a:lnTo>
                    <a:pt x="126352" y="5054"/>
                  </a:lnTo>
                  <a:lnTo>
                    <a:pt x="127660" y="6362"/>
                  </a:lnTo>
                  <a:lnTo>
                    <a:pt x="128460" y="6692"/>
                  </a:lnTo>
                  <a:lnTo>
                    <a:pt x="130314" y="6692"/>
                  </a:lnTo>
                  <a:lnTo>
                    <a:pt x="131114" y="6362"/>
                  </a:lnTo>
                  <a:lnTo>
                    <a:pt x="132435" y="5054"/>
                  </a:lnTo>
                  <a:lnTo>
                    <a:pt x="132765" y="4267"/>
                  </a:lnTo>
                  <a:lnTo>
                    <a:pt x="132765" y="2425"/>
                  </a:lnTo>
                  <a:close/>
                </a:path>
                <a:path w="259715" h="163829">
                  <a:moveTo>
                    <a:pt x="142481" y="107111"/>
                  </a:moveTo>
                  <a:lnTo>
                    <a:pt x="141770" y="104038"/>
                  </a:lnTo>
                  <a:lnTo>
                    <a:pt x="140258" y="102400"/>
                  </a:lnTo>
                  <a:lnTo>
                    <a:pt x="138353" y="101625"/>
                  </a:lnTo>
                  <a:lnTo>
                    <a:pt x="139585" y="100152"/>
                  </a:lnTo>
                  <a:lnTo>
                    <a:pt x="140169" y="98183"/>
                  </a:lnTo>
                  <a:lnTo>
                    <a:pt x="139319" y="94018"/>
                  </a:lnTo>
                  <a:lnTo>
                    <a:pt x="137845" y="92341"/>
                  </a:lnTo>
                  <a:lnTo>
                    <a:pt x="135953" y="91516"/>
                  </a:lnTo>
                  <a:lnTo>
                    <a:pt x="136499" y="94627"/>
                  </a:lnTo>
                  <a:lnTo>
                    <a:pt x="134531" y="97675"/>
                  </a:lnTo>
                  <a:lnTo>
                    <a:pt x="129730" y="98780"/>
                  </a:lnTo>
                  <a:lnTo>
                    <a:pt x="128092" y="98450"/>
                  </a:lnTo>
                  <a:lnTo>
                    <a:pt x="126758" y="97612"/>
                  </a:lnTo>
                  <a:lnTo>
                    <a:pt x="127000" y="99402"/>
                  </a:lnTo>
                  <a:lnTo>
                    <a:pt x="127546" y="100533"/>
                  </a:lnTo>
                  <a:lnTo>
                    <a:pt x="128143" y="99847"/>
                  </a:lnTo>
                  <a:lnTo>
                    <a:pt x="128854" y="99263"/>
                  </a:lnTo>
                  <a:lnTo>
                    <a:pt x="132435" y="98183"/>
                  </a:lnTo>
                  <a:lnTo>
                    <a:pt x="135255" y="99656"/>
                  </a:lnTo>
                  <a:lnTo>
                    <a:pt x="136169" y="102628"/>
                  </a:lnTo>
                  <a:lnTo>
                    <a:pt x="136169" y="103327"/>
                  </a:lnTo>
                  <a:lnTo>
                    <a:pt x="137033" y="102920"/>
                  </a:lnTo>
                  <a:lnTo>
                    <a:pt x="136169" y="103339"/>
                  </a:lnTo>
                  <a:lnTo>
                    <a:pt x="136347" y="105410"/>
                  </a:lnTo>
                  <a:lnTo>
                    <a:pt x="135229" y="107327"/>
                  </a:lnTo>
                  <a:lnTo>
                    <a:pt x="133299" y="108204"/>
                  </a:lnTo>
                  <a:lnTo>
                    <a:pt x="133819" y="110007"/>
                  </a:lnTo>
                  <a:lnTo>
                    <a:pt x="132892" y="111696"/>
                  </a:lnTo>
                  <a:lnTo>
                    <a:pt x="131279" y="112306"/>
                  </a:lnTo>
                  <a:lnTo>
                    <a:pt x="131991" y="112928"/>
                  </a:lnTo>
                  <a:lnTo>
                    <a:pt x="133807" y="114058"/>
                  </a:lnTo>
                  <a:lnTo>
                    <a:pt x="135572" y="114401"/>
                  </a:lnTo>
                  <a:lnTo>
                    <a:pt x="139928" y="113398"/>
                  </a:lnTo>
                  <a:lnTo>
                    <a:pt x="141795" y="111353"/>
                  </a:lnTo>
                  <a:lnTo>
                    <a:pt x="142468" y="108038"/>
                  </a:lnTo>
                  <a:lnTo>
                    <a:pt x="142481" y="107111"/>
                  </a:lnTo>
                  <a:close/>
                </a:path>
                <a:path w="259715" h="163829">
                  <a:moveTo>
                    <a:pt x="149364" y="84975"/>
                  </a:moveTo>
                  <a:lnTo>
                    <a:pt x="147548" y="85344"/>
                  </a:lnTo>
                  <a:lnTo>
                    <a:pt x="145757" y="84188"/>
                  </a:lnTo>
                  <a:lnTo>
                    <a:pt x="145389" y="82143"/>
                  </a:lnTo>
                  <a:lnTo>
                    <a:pt x="144297" y="82143"/>
                  </a:lnTo>
                  <a:lnTo>
                    <a:pt x="143256" y="81826"/>
                  </a:lnTo>
                  <a:lnTo>
                    <a:pt x="142354" y="81305"/>
                  </a:lnTo>
                  <a:lnTo>
                    <a:pt x="141744" y="82067"/>
                  </a:lnTo>
                  <a:lnTo>
                    <a:pt x="140982" y="82702"/>
                  </a:lnTo>
                  <a:lnTo>
                    <a:pt x="139344" y="83210"/>
                  </a:lnTo>
                  <a:lnTo>
                    <a:pt x="138696" y="83261"/>
                  </a:lnTo>
                  <a:lnTo>
                    <a:pt x="138061" y="83197"/>
                  </a:lnTo>
                  <a:lnTo>
                    <a:pt x="139077" y="86004"/>
                  </a:lnTo>
                  <a:lnTo>
                    <a:pt x="141871" y="87757"/>
                  </a:lnTo>
                  <a:lnTo>
                    <a:pt x="145707" y="87376"/>
                  </a:lnTo>
                  <a:lnTo>
                    <a:pt x="147129" y="87033"/>
                  </a:lnTo>
                  <a:lnTo>
                    <a:pt x="148323" y="86271"/>
                  </a:lnTo>
                  <a:lnTo>
                    <a:pt x="149364" y="84975"/>
                  </a:lnTo>
                  <a:close/>
                </a:path>
                <a:path w="259715" h="163829">
                  <a:moveTo>
                    <a:pt x="151574" y="54508"/>
                  </a:moveTo>
                  <a:lnTo>
                    <a:pt x="150926" y="51714"/>
                  </a:lnTo>
                  <a:lnTo>
                    <a:pt x="149948" y="50609"/>
                  </a:lnTo>
                  <a:lnTo>
                    <a:pt x="148717" y="49949"/>
                  </a:lnTo>
                  <a:lnTo>
                    <a:pt x="148831" y="51193"/>
                  </a:lnTo>
                  <a:lnTo>
                    <a:pt x="148247" y="52362"/>
                  </a:lnTo>
                  <a:lnTo>
                    <a:pt x="147193" y="53035"/>
                  </a:lnTo>
                  <a:lnTo>
                    <a:pt x="146710" y="53365"/>
                  </a:lnTo>
                  <a:lnTo>
                    <a:pt x="144640" y="53987"/>
                  </a:lnTo>
                  <a:lnTo>
                    <a:pt x="142748" y="53009"/>
                  </a:lnTo>
                  <a:lnTo>
                    <a:pt x="141808" y="49974"/>
                  </a:lnTo>
                  <a:lnTo>
                    <a:pt x="142240" y="48666"/>
                  </a:lnTo>
                  <a:lnTo>
                    <a:pt x="143154" y="47828"/>
                  </a:lnTo>
                  <a:lnTo>
                    <a:pt x="142544" y="47726"/>
                  </a:lnTo>
                  <a:lnTo>
                    <a:pt x="141909" y="47701"/>
                  </a:lnTo>
                  <a:lnTo>
                    <a:pt x="138557" y="48374"/>
                  </a:lnTo>
                  <a:lnTo>
                    <a:pt x="136791" y="51003"/>
                  </a:lnTo>
                  <a:lnTo>
                    <a:pt x="137414" y="54038"/>
                  </a:lnTo>
                  <a:lnTo>
                    <a:pt x="137731" y="54597"/>
                  </a:lnTo>
                  <a:lnTo>
                    <a:pt x="138252" y="54229"/>
                  </a:lnTo>
                  <a:lnTo>
                    <a:pt x="138836" y="53949"/>
                  </a:lnTo>
                  <a:lnTo>
                    <a:pt x="141909" y="53238"/>
                  </a:lnTo>
                  <a:lnTo>
                    <a:pt x="144246" y="54559"/>
                  </a:lnTo>
                  <a:lnTo>
                    <a:pt x="145186" y="56743"/>
                  </a:lnTo>
                  <a:lnTo>
                    <a:pt x="145465" y="57226"/>
                  </a:lnTo>
                  <a:lnTo>
                    <a:pt x="145669" y="58077"/>
                  </a:lnTo>
                  <a:lnTo>
                    <a:pt x="145580" y="59207"/>
                  </a:lnTo>
                  <a:lnTo>
                    <a:pt x="146037" y="59283"/>
                  </a:lnTo>
                  <a:lnTo>
                    <a:pt x="147002" y="59169"/>
                  </a:lnTo>
                  <a:lnTo>
                    <a:pt x="147345" y="58153"/>
                  </a:lnTo>
                  <a:lnTo>
                    <a:pt x="148120" y="57302"/>
                  </a:lnTo>
                  <a:lnTo>
                    <a:pt x="149707" y="56845"/>
                  </a:lnTo>
                  <a:lnTo>
                    <a:pt x="150634" y="56908"/>
                  </a:lnTo>
                  <a:lnTo>
                    <a:pt x="151307" y="55829"/>
                  </a:lnTo>
                  <a:lnTo>
                    <a:pt x="151574" y="54508"/>
                  </a:lnTo>
                  <a:close/>
                </a:path>
                <a:path w="259715" h="163829">
                  <a:moveTo>
                    <a:pt x="159981" y="2882"/>
                  </a:moveTo>
                  <a:lnTo>
                    <a:pt x="159651" y="2095"/>
                  </a:lnTo>
                  <a:lnTo>
                    <a:pt x="158343" y="787"/>
                  </a:lnTo>
                  <a:lnTo>
                    <a:pt x="157543" y="457"/>
                  </a:lnTo>
                  <a:lnTo>
                    <a:pt x="155689" y="457"/>
                  </a:lnTo>
                  <a:lnTo>
                    <a:pt x="154889" y="787"/>
                  </a:lnTo>
                  <a:lnTo>
                    <a:pt x="153568" y="2095"/>
                  </a:lnTo>
                  <a:lnTo>
                    <a:pt x="153238" y="2882"/>
                  </a:lnTo>
                  <a:lnTo>
                    <a:pt x="153238" y="4724"/>
                  </a:lnTo>
                  <a:lnTo>
                    <a:pt x="153568" y="5524"/>
                  </a:lnTo>
                  <a:lnTo>
                    <a:pt x="154889" y="6819"/>
                  </a:lnTo>
                  <a:lnTo>
                    <a:pt x="155689" y="7150"/>
                  </a:lnTo>
                  <a:lnTo>
                    <a:pt x="157543" y="7150"/>
                  </a:lnTo>
                  <a:lnTo>
                    <a:pt x="158343" y="6819"/>
                  </a:lnTo>
                  <a:lnTo>
                    <a:pt x="159651" y="5524"/>
                  </a:lnTo>
                  <a:lnTo>
                    <a:pt x="159981" y="4724"/>
                  </a:lnTo>
                  <a:lnTo>
                    <a:pt x="159981" y="2882"/>
                  </a:lnTo>
                  <a:close/>
                </a:path>
                <a:path w="259715" h="163829">
                  <a:moveTo>
                    <a:pt x="169557" y="18249"/>
                  </a:moveTo>
                  <a:lnTo>
                    <a:pt x="169227" y="17462"/>
                  </a:lnTo>
                  <a:lnTo>
                    <a:pt x="167919" y="16154"/>
                  </a:lnTo>
                  <a:lnTo>
                    <a:pt x="167119" y="15836"/>
                  </a:lnTo>
                  <a:lnTo>
                    <a:pt x="165252" y="15836"/>
                  </a:lnTo>
                  <a:lnTo>
                    <a:pt x="164465" y="16154"/>
                  </a:lnTo>
                  <a:lnTo>
                    <a:pt x="163144" y="17462"/>
                  </a:lnTo>
                  <a:lnTo>
                    <a:pt x="162814" y="18249"/>
                  </a:lnTo>
                  <a:lnTo>
                    <a:pt x="162814" y="20104"/>
                  </a:lnTo>
                  <a:lnTo>
                    <a:pt x="163144" y="20891"/>
                  </a:lnTo>
                  <a:lnTo>
                    <a:pt x="164465" y="22199"/>
                  </a:lnTo>
                  <a:lnTo>
                    <a:pt x="165252" y="22517"/>
                  </a:lnTo>
                  <a:lnTo>
                    <a:pt x="167119" y="22517"/>
                  </a:lnTo>
                  <a:lnTo>
                    <a:pt x="167919" y="22199"/>
                  </a:lnTo>
                  <a:lnTo>
                    <a:pt x="169227" y="20891"/>
                  </a:lnTo>
                  <a:lnTo>
                    <a:pt x="169557" y="20104"/>
                  </a:lnTo>
                  <a:lnTo>
                    <a:pt x="169557" y="18249"/>
                  </a:lnTo>
                  <a:close/>
                </a:path>
                <a:path w="259715" h="163829">
                  <a:moveTo>
                    <a:pt x="169837" y="110972"/>
                  </a:moveTo>
                  <a:lnTo>
                    <a:pt x="168960" y="107848"/>
                  </a:lnTo>
                  <a:lnTo>
                    <a:pt x="167843" y="106514"/>
                  </a:lnTo>
                  <a:lnTo>
                    <a:pt x="167500" y="106324"/>
                  </a:lnTo>
                  <a:lnTo>
                    <a:pt x="167500" y="110464"/>
                  </a:lnTo>
                  <a:lnTo>
                    <a:pt x="165201" y="113906"/>
                  </a:lnTo>
                  <a:lnTo>
                    <a:pt x="160032" y="114947"/>
                  </a:lnTo>
                  <a:lnTo>
                    <a:pt x="165188" y="113906"/>
                  </a:lnTo>
                  <a:lnTo>
                    <a:pt x="167487" y="110464"/>
                  </a:lnTo>
                  <a:lnTo>
                    <a:pt x="166611" y="106426"/>
                  </a:lnTo>
                  <a:lnTo>
                    <a:pt x="166776" y="106934"/>
                  </a:lnTo>
                  <a:lnTo>
                    <a:pt x="167487" y="110464"/>
                  </a:lnTo>
                  <a:lnTo>
                    <a:pt x="167500" y="106324"/>
                  </a:lnTo>
                  <a:lnTo>
                    <a:pt x="166395" y="105702"/>
                  </a:lnTo>
                  <a:lnTo>
                    <a:pt x="166420" y="105829"/>
                  </a:lnTo>
                  <a:lnTo>
                    <a:pt x="165798" y="104317"/>
                  </a:lnTo>
                  <a:lnTo>
                    <a:pt x="164744" y="103212"/>
                  </a:lnTo>
                  <a:lnTo>
                    <a:pt x="162737" y="102184"/>
                  </a:lnTo>
                  <a:lnTo>
                    <a:pt x="162356" y="102057"/>
                  </a:lnTo>
                  <a:lnTo>
                    <a:pt x="161886" y="102654"/>
                  </a:lnTo>
                  <a:lnTo>
                    <a:pt x="161302" y="103174"/>
                  </a:lnTo>
                  <a:lnTo>
                    <a:pt x="160642" y="103568"/>
                  </a:lnTo>
                  <a:lnTo>
                    <a:pt x="160159" y="105168"/>
                  </a:lnTo>
                  <a:lnTo>
                    <a:pt x="158978" y="106514"/>
                  </a:lnTo>
                  <a:lnTo>
                    <a:pt x="156832" y="107099"/>
                  </a:lnTo>
                  <a:lnTo>
                    <a:pt x="156032" y="107073"/>
                  </a:lnTo>
                  <a:lnTo>
                    <a:pt x="155257" y="107619"/>
                  </a:lnTo>
                  <a:lnTo>
                    <a:pt x="154444" y="107835"/>
                  </a:lnTo>
                  <a:lnTo>
                    <a:pt x="153797" y="107823"/>
                  </a:lnTo>
                  <a:lnTo>
                    <a:pt x="153771" y="108953"/>
                  </a:lnTo>
                  <a:lnTo>
                    <a:pt x="154279" y="111467"/>
                  </a:lnTo>
                  <a:lnTo>
                    <a:pt x="155524" y="113004"/>
                  </a:lnTo>
                  <a:lnTo>
                    <a:pt x="157137" y="113906"/>
                  </a:lnTo>
                  <a:lnTo>
                    <a:pt x="158457" y="114630"/>
                  </a:lnTo>
                  <a:lnTo>
                    <a:pt x="157137" y="113906"/>
                  </a:lnTo>
                  <a:lnTo>
                    <a:pt x="158330" y="116713"/>
                  </a:lnTo>
                  <a:lnTo>
                    <a:pt x="161366" y="118364"/>
                  </a:lnTo>
                  <a:lnTo>
                    <a:pt x="164452" y="117754"/>
                  </a:lnTo>
                  <a:lnTo>
                    <a:pt x="164998" y="117386"/>
                  </a:lnTo>
                  <a:lnTo>
                    <a:pt x="165595" y="117081"/>
                  </a:lnTo>
                  <a:lnTo>
                    <a:pt x="166776" y="116814"/>
                  </a:lnTo>
                  <a:lnTo>
                    <a:pt x="168135" y="115912"/>
                  </a:lnTo>
                  <a:lnTo>
                    <a:pt x="169100" y="114566"/>
                  </a:lnTo>
                  <a:lnTo>
                    <a:pt x="169773" y="112026"/>
                  </a:lnTo>
                  <a:lnTo>
                    <a:pt x="169837" y="110972"/>
                  </a:lnTo>
                  <a:close/>
                </a:path>
                <a:path w="259715" h="163829">
                  <a:moveTo>
                    <a:pt x="175958" y="81153"/>
                  </a:moveTo>
                  <a:lnTo>
                    <a:pt x="175526" y="79349"/>
                  </a:lnTo>
                  <a:lnTo>
                    <a:pt x="175082" y="78486"/>
                  </a:lnTo>
                  <a:lnTo>
                    <a:pt x="174485" y="77749"/>
                  </a:lnTo>
                  <a:lnTo>
                    <a:pt x="174117" y="79286"/>
                  </a:lnTo>
                  <a:lnTo>
                    <a:pt x="173164" y="80606"/>
                  </a:lnTo>
                  <a:lnTo>
                    <a:pt x="171805" y="81432"/>
                  </a:lnTo>
                  <a:lnTo>
                    <a:pt x="173012" y="81673"/>
                  </a:lnTo>
                  <a:lnTo>
                    <a:pt x="174053" y="82511"/>
                  </a:lnTo>
                  <a:lnTo>
                    <a:pt x="174688" y="84747"/>
                  </a:lnTo>
                  <a:lnTo>
                    <a:pt x="174459" y="85725"/>
                  </a:lnTo>
                  <a:lnTo>
                    <a:pt x="173939" y="86512"/>
                  </a:lnTo>
                  <a:lnTo>
                    <a:pt x="175069" y="85432"/>
                  </a:lnTo>
                  <a:lnTo>
                    <a:pt x="175780" y="83959"/>
                  </a:lnTo>
                  <a:lnTo>
                    <a:pt x="175958" y="81762"/>
                  </a:lnTo>
                  <a:lnTo>
                    <a:pt x="175958" y="81153"/>
                  </a:lnTo>
                  <a:close/>
                </a:path>
                <a:path w="259715" h="163829">
                  <a:moveTo>
                    <a:pt x="177482" y="55778"/>
                  </a:moveTo>
                  <a:lnTo>
                    <a:pt x="177126" y="54000"/>
                  </a:lnTo>
                  <a:lnTo>
                    <a:pt x="176949" y="53695"/>
                  </a:lnTo>
                  <a:lnTo>
                    <a:pt x="176707" y="52933"/>
                  </a:lnTo>
                  <a:lnTo>
                    <a:pt x="176301" y="52298"/>
                  </a:lnTo>
                  <a:lnTo>
                    <a:pt x="175768" y="51752"/>
                  </a:lnTo>
                  <a:lnTo>
                    <a:pt x="175031" y="51269"/>
                  </a:lnTo>
                  <a:lnTo>
                    <a:pt x="174675" y="50876"/>
                  </a:lnTo>
                  <a:lnTo>
                    <a:pt x="174536" y="50825"/>
                  </a:lnTo>
                  <a:lnTo>
                    <a:pt x="174104" y="51549"/>
                  </a:lnTo>
                  <a:lnTo>
                    <a:pt x="173418" y="52108"/>
                  </a:lnTo>
                  <a:lnTo>
                    <a:pt x="171475" y="52628"/>
                  </a:lnTo>
                  <a:lnTo>
                    <a:pt x="170434" y="52336"/>
                  </a:lnTo>
                  <a:lnTo>
                    <a:pt x="169621" y="51714"/>
                  </a:lnTo>
                  <a:lnTo>
                    <a:pt x="170180" y="53924"/>
                  </a:lnTo>
                  <a:lnTo>
                    <a:pt x="169329" y="55943"/>
                  </a:lnTo>
                  <a:lnTo>
                    <a:pt x="167703" y="57086"/>
                  </a:lnTo>
                  <a:lnTo>
                    <a:pt x="167195" y="57454"/>
                  </a:lnTo>
                  <a:lnTo>
                    <a:pt x="166611" y="57734"/>
                  </a:lnTo>
                  <a:lnTo>
                    <a:pt x="165735" y="57937"/>
                  </a:lnTo>
                  <a:lnTo>
                    <a:pt x="165328" y="57899"/>
                  </a:lnTo>
                  <a:lnTo>
                    <a:pt x="165976" y="58851"/>
                  </a:lnTo>
                  <a:lnTo>
                    <a:pt x="166674" y="61099"/>
                  </a:lnTo>
                  <a:lnTo>
                    <a:pt x="166166" y="62801"/>
                  </a:lnTo>
                  <a:lnTo>
                    <a:pt x="165100" y="64046"/>
                  </a:lnTo>
                  <a:lnTo>
                    <a:pt x="166255" y="65544"/>
                  </a:lnTo>
                  <a:lnTo>
                    <a:pt x="168211" y="66319"/>
                  </a:lnTo>
                  <a:lnTo>
                    <a:pt x="172885" y="65252"/>
                  </a:lnTo>
                  <a:lnTo>
                    <a:pt x="174574" y="62585"/>
                  </a:lnTo>
                  <a:lnTo>
                    <a:pt x="173901" y="59791"/>
                  </a:lnTo>
                  <a:lnTo>
                    <a:pt x="173482" y="60020"/>
                  </a:lnTo>
                  <a:lnTo>
                    <a:pt x="170865" y="60540"/>
                  </a:lnTo>
                  <a:lnTo>
                    <a:pt x="173482" y="60007"/>
                  </a:lnTo>
                  <a:lnTo>
                    <a:pt x="173901" y="59778"/>
                  </a:lnTo>
                  <a:lnTo>
                    <a:pt x="174713" y="59499"/>
                  </a:lnTo>
                  <a:lnTo>
                    <a:pt x="175412" y="59029"/>
                  </a:lnTo>
                  <a:lnTo>
                    <a:pt x="176949" y="57277"/>
                  </a:lnTo>
                  <a:lnTo>
                    <a:pt x="177482" y="55778"/>
                  </a:lnTo>
                  <a:close/>
                </a:path>
                <a:path w="259715" h="163829">
                  <a:moveTo>
                    <a:pt x="179095" y="87896"/>
                  </a:moveTo>
                  <a:lnTo>
                    <a:pt x="179082" y="87185"/>
                  </a:lnTo>
                  <a:lnTo>
                    <a:pt x="178498" y="84683"/>
                  </a:lnTo>
                  <a:lnTo>
                    <a:pt x="177380" y="83248"/>
                  </a:lnTo>
                  <a:lnTo>
                    <a:pt x="175920" y="82359"/>
                  </a:lnTo>
                  <a:lnTo>
                    <a:pt x="175780" y="83959"/>
                  </a:lnTo>
                  <a:lnTo>
                    <a:pt x="175082" y="85432"/>
                  </a:lnTo>
                  <a:lnTo>
                    <a:pt x="173939" y="86512"/>
                  </a:lnTo>
                  <a:lnTo>
                    <a:pt x="173507" y="87147"/>
                  </a:lnTo>
                  <a:lnTo>
                    <a:pt x="172897" y="87680"/>
                  </a:lnTo>
                  <a:lnTo>
                    <a:pt x="171919" y="87947"/>
                  </a:lnTo>
                  <a:lnTo>
                    <a:pt x="171602" y="87934"/>
                  </a:lnTo>
                  <a:lnTo>
                    <a:pt x="169976" y="88150"/>
                  </a:lnTo>
                  <a:lnTo>
                    <a:pt x="168389" y="87223"/>
                  </a:lnTo>
                  <a:lnTo>
                    <a:pt x="167576" y="84391"/>
                  </a:lnTo>
                  <a:lnTo>
                    <a:pt x="167982" y="83185"/>
                  </a:lnTo>
                  <a:lnTo>
                    <a:pt x="168808" y="82359"/>
                  </a:lnTo>
                  <a:lnTo>
                    <a:pt x="167652" y="82384"/>
                  </a:lnTo>
                  <a:lnTo>
                    <a:pt x="166547" y="82092"/>
                  </a:lnTo>
                  <a:lnTo>
                    <a:pt x="165582" y="81534"/>
                  </a:lnTo>
                  <a:lnTo>
                    <a:pt x="165227" y="81711"/>
                  </a:lnTo>
                  <a:lnTo>
                    <a:pt x="164414" y="81927"/>
                  </a:lnTo>
                  <a:lnTo>
                    <a:pt x="163601" y="81876"/>
                  </a:lnTo>
                  <a:lnTo>
                    <a:pt x="162826" y="81699"/>
                  </a:lnTo>
                  <a:lnTo>
                    <a:pt x="162852" y="82651"/>
                  </a:lnTo>
                  <a:lnTo>
                    <a:pt x="163322" y="84975"/>
                  </a:lnTo>
                  <a:lnTo>
                    <a:pt x="164477" y="86474"/>
                  </a:lnTo>
                  <a:lnTo>
                    <a:pt x="165976" y="87401"/>
                  </a:lnTo>
                  <a:lnTo>
                    <a:pt x="165950" y="88709"/>
                  </a:lnTo>
                  <a:lnTo>
                    <a:pt x="166763" y="92202"/>
                  </a:lnTo>
                  <a:lnTo>
                    <a:pt x="169151" y="94145"/>
                  </a:lnTo>
                  <a:lnTo>
                    <a:pt x="171894" y="94399"/>
                  </a:lnTo>
                  <a:lnTo>
                    <a:pt x="171932" y="91795"/>
                  </a:lnTo>
                  <a:lnTo>
                    <a:pt x="173659" y="89420"/>
                  </a:lnTo>
                  <a:lnTo>
                    <a:pt x="177241" y="88442"/>
                  </a:lnTo>
                  <a:lnTo>
                    <a:pt x="178155" y="88430"/>
                  </a:lnTo>
                  <a:lnTo>
                    <a:pt x="179031" y="88595"/>
                  </a:lnTo>
                  <a:lnTo>
                    <a:pt x="179095" y="87896"/>
                  </a:lnTo>
                  <a:close/>
                </a:path>
                <a:path w="259715" h="163829">
                  <a:moveTo>
                    <a:pt x="180784" y="138010"/>
                  </a:moveTo>
                  <a:lnTo>
                    <a:pt x="180479" y="137414"/>
                  </a:lnTo>
                  <a:lnTo>
                    <a:pt x="180111" y="136880"/>
                  </a:lnTo>
                  <a:lnTo>
                    <a:pt x="179654" y="136410"/>
                  </a:lnTo>
                  <a:lnTo>
                    <a:pt x="179311" y="137134"/>
                  </a:lnTo>
                  <a:lnTo>
                    <a:pt x="179095" y="137464"/>
                  </a:lnTo>
                  <a:lnTo>
                    <a:pt x="180784" y="138010"/>
                  </a:lnTo>
                  <a:close/>
                </a:path>
                <a:path w="259715" h="163829">
                  <a:moveTo>
                    <a:pt x="186347" y="115011"/>
                  </a:moveTo>
                  <a:lnTo>
                    <a:pt x="186016" y="114350"/>
                  </a:lnTo>
                  <a:lnTo>
                    <a:pt x="184251" y="114757"/>
                  </a:lnTo>
                  <a:lnTo>
                    <a:pt x="182473" y="114414"/>
                  </a:lnTo>
                  <a:lnTo>
                    <a:pt x="181038" y="113538"/>
                  </a:lnTo>
                  <a:lnTo>
                    <a:pt x="181597" y="116446"/>
                  </a:lnTo>
                  <a:lnTo>
                    <a:pt x="183451" y="118275"/>
                  </a:lnTo>
                  <a:lnTo>
                    <a:pt x="185737" y="118922"/>
                  </a:lnTo>
                  <a:lnTo>
                    <a:pt x="185496" y="117538"/>
                  </a:lnTo>
                  <a:lnTo>
                    <a:pt x="185724" y="116179"/>
                  </a:lnTo>
                  <a:lnTo>
                    <a:pt x="186347" y="115011"/>
                  </a:lnTo>
                  <a:close/>
                </a:path>
                <a:path w="259715" h="163829">
                  <a:moveTo>
                    <a:pt x="189560" y="134073"/>
                  </a:moveTo>
                  <a:lnTo>
                    <a:pt x="188315" y="128701"/>
                  </a:lnTo>
                  <a:lnTo>
                    <a:pt x="185623" y="127038"/>
                  </a:lnTo>
                  <a:lnTo>
                    <a:pt x="181178" y="128054"/>
                  </a:lnTo>
                  <a:lnTo>
                    <a:pt x="179946" y="129336"/>
                  </a:lnTo>
                  <a:lnTo>
                    <a:pt x="179387" y="130898"/>
                  </a:lnTo>
                  <a:lnTo>
                    <a:pt x="179857" y="131876"/>
                  </a:lnTo>
                  <a:lnTo>
                    <a:pt x="180238" y="133438"/>
                  </a:lnTo>
                  <a:lnTo>
                    <a:pt x="180200" y="134442"/>
                  </a:lnTo>
                  <a:lnTo>
                    <a:pt x="179971" y="135394"/>
                  </a:lnTo>
                  <a:lnTo>
                    <a:pt x="181114" y="136982"/>
                  </a:lnTo>
                  <a:lnTo>
                    <a:pt x="183146" y="137820"/>
                  </a:lnTo>
                  <a:lnTo>
                    <a:pt x="187883" y="136740"/>
                  </a:lnTo>
                  <a:lnTo>
                    <a:pt x="189560" y="134073"/>
                  </a:lnTo>
                  <a:close/>
                </a:path>
                <a:path w="259715" h="163829">
                  <a:moveTo>
                    <a:pt x="191782" y="107734"/>
                  </a:moveTo>
                  <a:lnTo>
                    <a:pt x="191287" y="107327"/>
                  </a:lnTo>
                  <a:lnTo>
                    <a:pt x="191008" y="107149"/>
                  </a:lnTo>
                  <a:lnTo>
                    <a:pt x="191033" y="107327"/>
                  </a:lnTo>
                  <a:lnTo>
                    <a:pt x="191071" y="107505"/>
                  </a:lnTo>
                  <a:lnTo>
                    <a:pt x="191071" y="107670"/>
                  </a:lnTo>
                  <a:lnTo>
                    <a:pt x="191312" y="107696"/>
                  </a:lnTo>
                  <a:lnTo>
                    <a:pt x="191554" y="107683"/>
                  </a:lnTo>
                  <a:lnTo>
                    <a:pt x="191782" y="107734"/>
                  </a:lnTo>
                  <a:close/>
                </a:path>
                <a:path w="259715" h="163829">
                  <a:moveTo>
                    <a:pt x="194360" y="103441"/>
                  </a:moveTo>
                  <a:lnTo>
                    <a:pt x="193725" y="100711"/>
                  </a:lnTo>
                  <a:lnTo>
                    <a:pt x="192557" y="98450"/>
                  </a:lnTo>
                  <a:lnTo>
                    <a:pt x="190982" y="97396"/>
                  </a:lnTo>
                  <a:lnTo>
                    <a:pt x="188264" y="97243"/>
                  </a:lnTo>
                  <a:lnTo>
                    <a:pt x="187477" y="97421"/>
                  </a:lnTo>
                  <a:lnTo>
                    <a:pt x="186956" y="97726"/>
                  </a:lnTo>
                  <a:lnTo>
                    <a:pt x="187261" y="99148"/>
                  </a:lnTo>
                  <a:lnTo>
                    <a:pt x="187071" y="100558"/>
                  </a:lnTo>
                  <a:lnTo>
                    <a:pt x="186499" y="101803"/>
                  </a:lnTo>
                  <a:lnTo>
                    <a:pt x="188633" y="102463"/>
                  </a:lnTo>
                  <a:lnTo>
                    <a:pt x="190373" y="104190"/>
                  </a:lnTo>
                  <a:lnTo>
                    <a:pt x="190944" y="106654"/>
                  </a:lnTo>
                  <a:lnTo>
                    <a:pt x="193078" y="105689"/>
                  </a:lnTo>
                  <a:lnTo>
                    <a:pt x="194360" y="103441"/>
                  </a:lnTo>
                  <a:close/>
                </a:path>
                <a:path w="259715" h="163829">
                  <a:moveTo>
                    <a:pt x="194983" y="47574"/>
                  </a:moveTo>
                  <a:lnTo>
                    <a:pt x="194360" y="47536"/>
                  </a:lnTo>
                  <a:lnTo>
                    <a:pt x="193776" y="47320"/>
                  </a:lnTo>
                  <a:lnTo>
                    <a:pt x="193268" y="46977"/>
                  </a:lnTo>
                  <a:lnTo>
                    <a:pt x="191579" y="47472"/>
                  </a:lnTo>
                  <a:lnTo>
                    <a:pt x="190525" y="49174"/>
                  </a:lnTo>
                  <a:lnTo>
                    <a:pt x="190969" y="51079"/>
                  </a:lnTo>
                  <a:lnTo>
                    <a:pt x="191147" y="51371"/>
                  </a:lnTo>
                  <a:lnTo>
                    <a:pt x="191808" y="50622"/>
                  </a:lnTo>
                  <a:lnTo>
                    <a:pt x="192633" y="50012"/>
                  </a:lnTo>
                  <a:lnTo>
                    <a:pt x="193687" y="49758"/>
                  </a:lnTo>
                  <a:lnTo>
                    <a:pt x="194043" y="49745"/>
                  </a:lnTo>
                  <a:lnTo>
                    <a:pt x="194068" y="48920"/>
                  </a:lnTo>
                  <a:lnTo>
                    <a:pt x="194411" y="48171"/>
                  </a:lnTo>
                  <a:lnTo>
                    <a:pt x="194983" y="47574"/>
                  </a:lnTo>
                  <a:close/>
                </a:path>
                <a:path w="259715" h="163829">
                  <a:moveTo>
                    <a:pt x="195884" y="22237"/>
                  </a:moveTo>
                  <a:lnTo>
                    <a:pt x="194970" y="21844"/>
                  </a:lnTo>
                  <a:lnTo>
                    <a:pt x="194221" y="21120"/>
                  </a:lnTo>
                  <a:lnTo>
                    <a:pt x="193687" y="19215"/>
                  </a:lnTo>
                  <a:lnTo>
                    <a:pt x="193827" y="18300"/>
                  </a:lnTo>
                  <a:lnTo>
                    <a:pt x="194259" y="17551"/>
                  </a:lnTo>
                  <a:lnTo>
                    <a:pt x="193662" y="17310"/>
                  </a:lnTo>
                  <a:lnTo>
                    <a:pt x="193001" y="17170"/>
                  </a:lnTo>
                  <a:lnTo>
                    <a:pt x="190487" y="17678"/>
                  </a:lnTo>
                  <a:lnTo>
                    <a:pt x="189306" y="19443"/>
                  </a:lnTo>
                  <a:lnTo>
                    <a:pt x="190042" y="23063"/>
                  </a:lnTo>
                  <a:lnTo>
                    <a:pt x="191833" y="24231"/>
                  </a:lnTo>
                  <a:lnTo>
                    <a:pt x="194640" y="23660"/>
                  </a:lnTo>
                  <a:lnTo>
                    <a:pt x="195414" y="23037"/>
                  </a:lnTo>
                  <a:lnTo>
                    <a:pt x="195884" y="22237"/>
                  </a:lnTo>
                  <a:close/>
                </a:path>
                <a:path w="259715" h="163829">
                  <a:moveTo>
                    <a:pt x="200164" y="63944"/>
                  </a:moveTo>
                  <a:lnTo>
                    <a:pt x="199415" y="60299"/>
                  </a:lnTo>
                  <a:lnTo>
                    <a:pt x="198704" y="59334"/>
                  </a:lnTo>
                  <a:lnTo>
                    <a:pt x="197802" y="58623"/>
                  </a:lnTo>
                  <a:lnTo>
                    <a:pt x="197281" y="59004"/>
                  </a:lnTo>
                  <a:lnTo>
                    <a:pt x="196672" y="59309"/>
                  </a:lnTo>
                  <a:lnTo>
                    <a:pt x="195999" y="59461"/>
                  </a:lnTo>
                  <a:lnTo>
                    <a:pt x="195999" y="67322"/>
                  </a:lnTo>
                  <a:lnTo>
                    <a:pt x="195732" y="67373"/>
                  </a:lnTo>
                  <a:lnTo>
                    <a:pt x="195986" y="67322"/>
                  </a:lnTo>
                  <a:lnTo>
                    <a:pt x="195999" y="59461"/>
                  </a:lnTo>
                  <a:lnTo>
                    <a:pt x="194525" y="59791"/>
                  </a:lnTo>
                  <a:lnTo>
                    <a:pt x="193103" y="59436"/>
                  </a:lnTo>
                  <a:lnTo>
                    <a:pt x="191973" y="58648"/>
                  </a:lnTo>
                  <a:lnTo>
                    <a:pt x="192087" y="58889"/>
                  </a:lnTo>
                  <a:lnTo>
                    <a:pt x="192671" y="60960"/>
                  </a:lnTo>
                  <a:lnTo>
                    <a:pt x="191808" y="63055"/>
                  </a:lnTo>
                  <a:lnTo>
                    <a:pt x="190131" y="64236"/>
                  </a:lnTo>
                  <a:lnTo>
                    <a:pt x="190563" y="65341"/>
                  </a:lnTo>
                  <a:lnTo>
                    <a:pt x="191300" y="66230"/>
                  </a:lnTo>
                  <a:lnTo>
                    <a:pt x="192290" y="66789"/>
                  </a:lnTo>
                  <a:lnTo>
                    <a:pt x="191223" y="67297"/>
                  </a:lnTo>
                  <a:lnTo>
                    <a:pt x="190779" y="67640"/>
                  </a:lnTo>
                  <a:lnTo>
                    <a:pt x="190373" y="68059"/>
                  </a:lnTo>
                  <a:lnTo>
                    <a:pt x="191300" y="68707"/>
                  </a:lnTo>
                  <a:lnTo>
                    <a:pt x="192049" y="69596"/>
                  </a:lnTo>
                  <a:lnTo>
                    <a:pt x="192392" y="70967"/>
                  </a:lnTo>
                  <a:lnTo>
                    <a:pt x="194183" y="71564"/>
                  </a:lnTo>
                  <a:lnTo>
                    <a:pt x="195668" y="72974"/>
                  </a:lnTo>
                  <a:lnTo>
                    <a:pt x="196418" y="75653"/>
                  </a:lnTo>
                  <a:lnTo>
                    <a:pt x="197497" y="75057"/>
                  </a:lnTo>
                  <a:lnTo>
                    <a:pt x="198272" y="74104"/>
                  </a:lnTo>
                  <a:lnTo>
                    <a:pt x="198958" y="72110"/>
                  </a:lnTo>
                  <a:lnTo>
                    <a:pt x="199110" y="71208"/>
                  </a:lnTo>
                  <a:lnTo>
                    <a:pt x="198551" y="68846"/>
                  </a:lnTo>
                  <a:lnTo>
                    <a:pt x="197624" y="67741"/>
                  </a:lnTo>
                  <a:lnTo>
                    <a:pt x="196430" y="67081"/>
                  </a:lnTo>
                  <a:lnTo>
                    <a:pt x="198716" y="66243"/>
                  </a:lnTo>
                  <a:lnTo>
                    <a:pt x="200164" y="63944"/>
                  </a:lnTo>
                  <a:close/>
                </a:path>
                <a:path w="259715" h="163829">
                  <a:moveTo>
                    <a:pt x="206946" y="119037"/>
                  </a:moveTo>
                  <a:lnTo>
                    <a:pt x="206616" y="118249"/>
                  </a:lnTo>
                  <a:lnTo>
                    <a:pt x="205295" y="116941"/>
                  </a:lnTo>
                  <a:lnTo>
                    <a:pt x="204508" y="116611"/>
                  </a:lnTo>
                  <a:lnTo>
                    <a:pt x="202641" y="116611"/>
                  </a:lnTo>
                  <a:lnTo>
                    <a:pt x="201853" y="116941"/>
                  </a:lnTo>
                  <a:lnTo>
                    <a:pt x="200533" y="118249"/>
                  </a:lnTo>
                  <a:lnTo>
                    <a:pt x="200202" y="119037"/>
                  </a:lnTo>
                  <a:lnTo>
                    <a:pt x="200202" y="120878"/>
                  </a:lnTo>
                  <a:lnTo>
                    <a:pt x="200533" y="121666"/>
                  </a:lnTo>
                  <a:lnTo>
                    <a:pt x="201853" y="122974"/>
                  </a:lnTo>
                  <a:lnTo>
                    <a:pt x="202641" y="123304"/>
                  </a:lnTo>
                  <a:lnTo>
                    <a:pt x="204508" y="123304"/>
                  </a:lnTo>
                  <a:lnTo>
                    <a:pt x="205295" y="122974"/>
                  </a:lnTo>
                  <a:lnTo>
                    <a:pt x="206616" y="121666"/>
                  </a:lnTo>
                  <a:lnTo>
                    <a:pt x="206946" y="120878"/>
                  </a:lnTo>
                  <a:lnTo>
                    <a:pt x="206946" y="119037"/>
                  </a:lnTo>
                  <a:close/>
                </a:path>
                <a:path w="259715" h="163829">
                  <a:moveTo>
                    <a:pt x="213271" y="135851"/>
                  </a:moveTo>
                  <a:lnTo>
                    <a:pt x="212344" y="131305"/>
                  </a:lnTo>
                  <a:lnTo>
                    <a:pt x="210718" y="129819"/>
                  </a:lnTo>
                  <a:lnTo>
                    <a:pt x="208775" y="129451"/>
                  </a:lnTo>
                  <a:lnTo>
                    <a:pt x="209867" y="130314"/>
                  </a:lnTo>
                  <a:lnTo>
                    <a:pt x="210693" y="131521"/>
                  </a:lnTo>
                  <a:lnTo>
                    <a:pt x="211518" y="135445"/>
                  </a:lnTo>
                  <a:lnTo>
                    <a:pt x="210464" y="137858"/>
                  </a:lnTo>
                  <a:lnTo>
                    <a:pt x="208534" y="139230"/>
                  </a:lnTo>
                  <a:lnTo>
                    <a:pt x="209042" y="139192"/>
                  </a:lnTo>
                  <a:lnTo>
                    <a:pt x="209359" y="139014"/>
                  </a:lnTo>
                  <a:lnTo>
                    <a:pt x="211759" y="138239"/>
                  </a:lnTo>
                  <a:lnTo>
                    <a:pt x="213271" y="135851"/>
                  </a:lnTo>
                  <a:close/>
                </a:path>
                <a:path w="259715" h="163829">
                  <a:moveTo>
                    <a:pt x="216814" y="93091"/>
                  </a:moveTo>
                  <a:lnTo>
                    <a:pt x="215798" y="92214"/>
                  </a:lnTo>
                  <a:lnTo>
                    <a:pt x="215023" y="91046"/>
                  </a:lnTo>
                  <a:lnTo>
                    <a:pt x="214477" y="88684"/>
                  </a:lnTo>
                  <a:lnTo>
                    <a:pt x="214490" y="87744"/>
                  </a:lnTo>
                  <a:lnTo>
                    <a:pt x="214680" y="86842"/>
                  </a:lnTo>
                  <a:lnTo>
                    <a:pt x="212877" y="87274"/>
                  </a:lnTo>
                  <a:lnTo>
                    <a:pt x="211759" y="89052"/>
                  </a:lnTo>
                  <a:lnTo>
                    <a:pt x="212598" y="92646"/>
                  </a:lnTo>
                  <a:lnTo>
                    <a:pt x="214401" y="93764"/>
                  </a:lnTo>
                  <a:lnTo>
                    <a:pt x="216446" y="93306"/>
                  </a:lnTo>
                  <a:lnTo>
                    <a:pt x="216814" y="93091"/>
                  </a:lnTo>
                  <a:close/>
                </a:path>
                <a:path w="259715" h="163829">
                  <a:moveTo>
                    <a:pt x="218516" y="103568"/>
                  </a:moveTo>
                  <a:lnTo>
                    <a:pt x="217881" y="100495"/>
                  </a:lnTo>
                  <a:lnTo>
                    <a:pt x="215226" y="98755"/>
                  </a:lnTo>
                  <a:lnTo>
                    <a:pt x="212267" y="99352"/>
                  </a:lnTo>
                  <a:lnTo>
                    <a:pt x="211848" y="99580"/>
                  </a:lnTo>
                  <a:lnTo>
                    <a:pt x="211785" y="100190"/>
                  </a:lnTo>
                  <a:lnTo>
                    <a:pt x="211404" y="101346"/>
                  </a:lnTo>
                  <a:lnTo>
                    <a:pt x="212305" y="101790"/>
                  </a:lnTo>
                  <a:lnTo>
                    <a:pt x="213093" y="102450"/>
                  </a:lnTo>
                  <a:lnTo>
                    <a:pt x="213715" y="103263"/>
                  </a:lnTo>
                  <a:lnTo>
                    <a:pt x="215430" y="102933"/>
                  </a:lnTo>
                  <a:lnTo>
                    <a:pt x="217119" y="103352"/>
                  </a:lnTo>
                  <a:lnTo>
                    <a:pt x="218440" y="104305"/>
                  </a:lnTo>
                  <a:lnTo>
                    <a:pt x="218516" y="103568"/>
                  </a:lnTo>
                  <a:close/>
                </a:path>
                <a:path w="259715" h="163829">
                  <a:moveTo>
                    <a:pt x="223862" y="53428"/>
                  </a:moveTo>
                  <a:lnTo>
                    <a:pt x="223113" y="49796"/>
                  </a:lnTo>
                  <a:lnTo>
                    <a:pt x="221335" y="48641"/>
                  </a:lnTo>
                  <a:lnTo>
                    <a:pt x="219075" y="49098"/>
                  </a:lnTo>
                  <a:lnTo>
                    <a:pt x="218338" y="49491"/>
                  </a:lnTo>
                  <a:lnTo>
                    <a:pt x="219049" y="50088"/>
                  </a:lnTo>
                  <a:lnTo>
                    <a:pt x="219646" y="50812"/>
                  </a:lnTo>
                  <a:lnTo>
                    <a:pt x="220357" y="53086"/>
                  </a:lnTo>
                  <a:lnTo>
                    <a:pt x="220179" y="54432"/>
                  </a:lnTo>
                  <a:lnTo>
                    <a:pt x="219583" y="55562"/>
                  </a:lnTo>
                  <a:lnTo>
                    <a:pt x="220421" y="55651"/>
                  </a:lnTo>
                  <a:lnTo>
                    <a:pt x="222681" y="55194"/>
                  </a:lnTo>
                  <a:lnTo>
                    <a:pt x="223862" y="53428"/>
                  </a:lnTo>
                  <a:close/>
                </a:path>
                <a:path w="259715" h="163829">
                  <a:moveTo>
                    <a:pt x="224713" y="74422"/>
                  </a:moveTo>
                  <a:lnTo>
                    <a:pt x="223913" y="70497"/>
                  </a:lnTo>
                  <a:lnTo>
                    <a:pt x="222326" y="69024"/>
                  </a:lnTo>
                  <a:lnTo>
                    <a:pt x="220421" y="68630"/>
                  </a:lnTo>
                  <a:lnTo>
                    <a:pt x="220611" y="67589"/>
                  </a:lnTo>
                  <a:lnTo>
                    <a:pt x="220357" y="66484"/>
                  </a:lnTo>
                  <a:lnTo>
                    <a:pt x="219735" y="65633"/>
                  </a:lnTo>
                  <a:lnTo>
                    <a:pt x="219087" y="66014"/>
                  </a:lnTo>
                  <a:lnTo>
                    <a:pt x="219087" y="68478"/>
                  </a:lnTo>
                  <a:lnTo>
                    <a:pt x="217119" y="68884"/>
                  </a:lnTo>
                  <a:lnTo>
                    <a:pt x="216090" y="69621"/>
                  </a:lnTo>
                  <a:lnTo>
                    <a:pt x="217119" y="68872"/>
                  </a:lnTo>
                  <a:lnTo>
                    <a:pt x="219087" y="68478"/>
                  </a:lnTo>
                  <a:lnTo>
                    <a:pt x="219087" y="66014"/>
                  </a:lnTo>
                  <a:lnTo>
                    <a:pt x="218414" y="66167"/>
                  </a:lnTo>
                  <a:lnTo>
                    <a:pt x="217881" y="66128"/>
                  </a:lnTo>
                  <a:lnTo>
                    <a:pt x="217170" y="67094"/>
                  </a:lnTo>
                  <a:lnTo>
                    <a:pt x="216141" y="67830"/>
                  </a:lnTo>
                  <a:lnTo>
                    <a:pt x="214541" y="68160"/>
                  </a:lnTo>
                  <a:lnTo>
                    <a:pt x="213906" y="68097"/>
                  </a:lnTo>
                  <a:lnTo>
                    <a:pt x="213918" y="68541"/>
                  </a:lnTo>
                  <a:lnTo>
                    <a:pt x="214122" y="69418"/>
                  </a:lnTo>
                  <a:lnTo>
                    <a:pt x="214668" y="70129"/>
                  </a:lnTo>
                  <a:lnTo>
                    <a:pt x="215366" y="70586"/>
                  </a:lnTo>
                  <a:lnTo>
                    <a:pt x="215150" y="70891"/>
                  </a:lnTo>
                  <a:lnTo>
                    <a:pt x="218097" y="70523"/>
                  </a:lnTo>
                  <a:lnTo>
                    <a:pt x="220929" y="72326"/>
                  </a:lnTo>
                  <a:lnTo>
                    <a:pt x="221983" y="76085"/>
                  </a:lnTo>
                  <a:lnTo>
                    <a:pt x="222008" y="76949"/>
                  </a:lnTo>
                  <a:lnTo>
                    <a:pt x="221869" y="77762"/>
                  </a:lnTo>
                  <a:lnTo>
                    <a:pt x="222453" y="77393"/>
                  </a:lnTo>
                  <a:lnTo>
                    <a:pt x="223901" y="76263"/>
                  </a:lnTo>
                  <a:lnTo>
                    <a:pt x="224713" y="74422"/>
                  </a:lnTo>
                  <a:close/>
                </a:path>
                <a:path w="259715" h="163829">
                  <a:moveTo>
                    <a:pt x="229235" y="44665"/>
                  </a:moveTo>
                  <a:lnTo>
                    <a:pt x="228904" y="43878"/>
                  </a:lnTo>
                  <a:lnTo>
                    <a:pt x="227584" y="42570"/>
                  </a:lnTo>
                  <a:lnTo>
                    <a:pt x="226783" y="42252"/>
                  </a:lnTo>
                  <a:lnTo>
                    <a:pt x="224929" y="42252"/>
                  </a:lnTo>
                  <a:lnTo>
                    <a:pt x="224129" y="42570"/>
                  </a:lnTo>
                  <a:lnTo>
                    <a:pt x="222821" y="43878"/>
                  </a:lnTo>
                  <a:lnTo>
                    <a:pt x="222491" y="44665"/>
                  </a:lnTo>
                  <a:lnTo>
                    <a:pt x="222491" y="46520"/>
                  </a:lnTo>
                  <a:lnTo>
                    <a:pt x="222821" y="47307"/>
                  </a:lnTo>
                  <a:lnTo>
                    <a:pt x="224129" y="48615"/>
                  </a:lnTo>
                  <a:lnTo>
                    <a:pt x="224929" y="48945"/>
                  </a:lnTo>
                  <a:lnTo>
                    <a:pt x="226783" y="48945"/>
                  </a:lnTo>
                  <a:lnTo>
                    <a:pt x="227584" y="48615"/>
                  </a:lnTo>
                  <a:lnTo>
                    <a:pt x="228904" y="47307"/>
                  </a:lnTo>
                  <a:lnTo>
                    <a:pt x="229235" y="46520"/>
                  </a:lnTo>
                  <a:lnTo>
                    <a:pt x="229235" y="44665"/>
                  </a:lnTo>
                  <a:close/>
                </a:path>
                <a:path w="259715" h="163829">
                  <a:moveTo>
                    <a:pt x="231368" y="123456"/>
                  </a:moveTo>
                  <a:lnTo>
                    <a:pt x="230619" y="119824"/>
                  </a:lnTo>
                  <a:lnTo>
                    <a:pt x="228841" y="118656"/>
                  </a:lnTo>
                  <a:lnTo>
                    <a:pt x="226250" y="119176"/>
                  </a:lnTo>
                  <a:lnTo>
                    <a:pt x="225640" y="119621"/>
                  </a:lnTo>
                  <a:lnTo>
                    <a:pt x="225171" y="120154"/>
                  </a:lnTo>
                  <a:lnTo>
                    <a:pt x="225272" y="120396"/>
                  </a:lnTo>
                  <a:lnTo>
                    <a:pt x="226212" y="120764"/>
                  </a:lnTo>
                  <a:lnTo>
                    <a:pt x="226999" y="121488"/>
                  </a:lnTo>
                  <a:lnTo>
                    <a:pt x="227622" y="123583"/>
                  </a:lnTo>
                  <a:lnTo>
                    <a:pt x="227330" y="124637"/>
                  </a:lnTo>
                  <a:lnTo>
                    <a:pt x="226695" y="125450"/>
                  </a:lnTo>
                  <a:lnTo>
                    <a:pt x="227774" y="125704"/>
                  </a:lnTo>
                  <a:lnTo>
                    <a:pt x="230187" y="125209"/>
                  </a:lnTo>
                  <a:lnTo>
                    <a:pt x="231368" y="123456"/>
                  </a:lnTo>
                  <a:close/>
                </a:path>
                <a:path w="259715" h="163829">
                  <a:moveTo>
                    <a:pt x="244030" y="93916"/>
                  </a:moveTo>
                  <a:lnTo>
                    <a:pt x="243611" y="91846"/>
                  </a:lnTo>
                  <a:lnTo>
                    <a:pt x="243382" y="91427"/>
                  </a:lnTo>
                  <a:lnTo>
                    <a:pt x="241808" y="91376"/>
                  </a:lnTo>
                  <a:lnTo>
                    <a:pt x="240322" y="90754"/>
                  </a:lnTo>
                  <a:lnTo>
                    <a:pt x="239179" y="89700"/>
                  </a:lnTo>
                  <a:lnTo>
                    <a:pt x="238747" y="89865"/>
                  </a:lnTo>
                  <a:lnTo>
                    <a:pt x="238379" y="90093"/>
                  </a:lnTo>
                  <a:lnTo>
                    <a:pt x="238061" y="90411"/>
                  </a:lnTo>
                  <a:lnTo>
                    <a:pt x="238264" y="90906"/>
                  </a:lnTo>
                  <a:lnTo>
                    <a:pt x="238366" y="92240"/>
                  </a:lnTo>
                  <a:lnTo>
                    <a:pt x="237921" y="93167"/>
                  </a:lnTo>
                  <a:lnTo>
                    <a:pt x="237223" y="93840"/>
                  </a:lnTo>
                  <a:lnTo>
                    <a:pt x="237769" y="95389"/>
                  </a:lnTo>
                  <a:lnTo>
                    <a:pt x="239356" y="96380"/>
                  </a:lnTo>
                  <a:lnTo>
                    <a:pt x="242862" y="95681"/>
                  </a:lnTo>
                  <a:lnTo>
                    <a:pt x="244030" y="93916"/>
                  </a:lnTo>
                  <a:close/>
                </a:path>
                <a:path w="259715" h="163829">
                  <a:moveTo>
                    <a:pt x="255244" y="48755"/>
                  </a:moveTo>
                  <a:lnTo>
                    <a:pt x="254304" y="48120"/>
                  </a:lnTo>
                  <a:lnTo>
                    <a:pt x="253542" y="47218"/>
                  </a:lnTo>
                  <a:lnTo>
                    <a:pt x="253149" y="45872"/>
                  </a:lnTo>
                  <a:lnTo>
                    <a:pt x="253161" y="45491"/>
                  </a:lnTo>
                  <a:lnTo>
                    <a:pt x="252564" y="45262"/>
                  </a:lnTo>
                  <a:lnTo>
                    <a:pt x="251929" y="45135"/>
                  </a:lnTo>
                  <a:lnTo>
                    <a:pt x="249440" y="45631"/>
                  </a:lnTo>
                  <a:lnTo>
                    <a:pt x="248259" y="47396"/>
                  </a:lnTo>
                  <a:lnTo>
                    <a:pt x="248983" y="50990"/>
                  </a:lnTo>
                  <a:lnTo>
                    <a:pt x="250710" y="52133"/>
                  </a:lnTo>
                  <a:lnTo>
                    <a:pt x="252501" y="51828"/>
                  </a:lnTo>
                  <a:lnTo>
                    <a:pt x="253009" y="50647"/>
                  </a:lnTo>
                  <a:lnTo>
                    <a:pt x="253961" y="49707"/>
                  </a:lnTo>
                  <a:lnTo>
                    <a:pt x="255244" y="49199"/>
                  </a:lnTo>
                  <a:lnTo>
                    <a:pt x="255244" y="48755"/>
                  </a:lnTo>
                  <a:close/>
                </a:path>
                <a:path w="259715" h="163829">
                  <a:moveTo>
                    <a:pt x="259130" y="134289"/>
                  </a:moveTo>
                  <a:lnTo>
                    <a:pt x="259080" y="133845"/>
                  </a:lnTo>
                  <a:lnTo>
                    <a:pt x="258864" y="133438"/>
                  </a:lnTo>
                  <a:lnTo>
                    <a:pt x="257175" y="133616"/>
                  </a:lnTo>
                  <a:lnTo>
                    <a:pt x="255524" y="133019"/>
                  </a:lnTo>
                  <a:lnTo>
                    <a:pt x="254469" y="131762"/>
                  </a:lnTo>
                  <a:lnTo>
                    <a:pt x="253619" y="132143"/>
                  </a:lnTo>
                  <a:lnTo>
                    <a:pt x="252984" y="132829"/>
                  </a:lnTo>
                  <a:lnTo>
                    <a:pt x="252691" y="133680"/>
                  </a:lnTo>
                  <a:lnTo>
                    <a:pt x="253809" y="134226"/>
                  </a:lnTo>
                  <a:lnTo>
                    <a:pt x="254762" y="135077"/>
                  </a:lnTo>
                  <a:lnTo>
                    <a:pt x="255435" y="136169"/>
                  </a:lnTo>
                  <a:lnTo>
                    <a:pt x="256209" y="135382"/>
                  </a:lnTo>
                  <a:lnTo>
                    <a:pt x="257175" y="134759"/>
                  </a:lnTo>
                  <a:lnTo>
                    <a:pt x="258597" y="134353"/>
                  </a:lnTo>
                  <a:lnTo>
                    <a:pt x="259130" y="13428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503516" y="6269900"/>
              <a:ext cx="231775" cy="156845"/>
            </a:xfrm>
            <a:custGeom>
              <a:avLst/>
              <a:gdLst/>
              <a:ahLst/>
              <a:cxnLst/>
              <a:rect l="l" t="t" r="r" b="b"/>
              <a:pathLst>
                <a:path w="231775" h="156845">
                  <a:moveTo>
                    <a:pt x="6896" y="94615"/>
                  </a:moveTo>
                  <a:lnTo>
                    <a:pt x="3378" y="90919"/>
                  </a:lnTo>
                  <a:lnTo>
                    <a:pt x="2514" y="91135"/>
                  </a:lnTo>
                  <a:lnTo>
                    <a:pt x="1676" y="91579"/>
                  </a:lnTo>
                  <a:lnTo>
                    <a:pt x="1333" y="91833"/>
                  </a:lnTo>
                  <a:lnTo>
                    <a:pt x="355" y="92951"/>
                  </a:lnTo>
                  <a:lnTo>
                    <a:pt x="0" y="94005"/>
                  </a:lnTo>
                  <a:lnTo>
                    <a:pt x="685" y="96888"/>
                  </a:lnTo>
                  <a:lnTo>
                    <a:pt x="2501" y="98005"/>
                  </a:lnTo>
                  <a:lnTo>
                    <a:pt x="5118" y="97396"/>
                  </a:lnTo>
                  <a:lnTo>
                    <a:pt x="5740" y="96913"/>
                  </a:lnTo>
                  <a:lnTo>
                    <a:pt x="6565" y="95681"/>
                  </a:lnTo>
                  <a:lnTo>
                    <a:pt x="6794" y="95161"/>
                  </a:lnTo>
                  <a:lnTo>
                    <a:pt x="6896" y="94615"/>
                  </a:lnTo>
                  <a:close/>
                </a:path>
                <a:path w="231775" h="156845">
                  <a:moveTo>
                    <a:pt x="9804" y="155765"/>
                  </a:moveTo>
                  <a:lnTo>
                    <a:pt x="9156" y="155727"/>
                  </a:lnTo>
                  <a:lnTo>
                    <a:pt x="8166" y="155994"/>
                  </a:lnTo>
                  <a:lnTo>
                    <a:pt x="7708" y="156298"/>
                  </a:lnTo>
                  <a:lnTo>
                    <a:pt x="7315" y="156679"/>
                  </a:lnTo>
                  <a:lnTo>
                    <a:pt x="9804" y="155765"/>
                  </a:lnTo>
                  <a:close/>
                </a:path>
                <a:path w="231775" h="156845">
                  <a:moveTo>
                    <a:pt x="34798" y="60731"/>
                  </a:moveTo>
                  <a:lnTo>
                    <a:pt x="34353" y="58826"/>
                  </a:lnTo>
                  <a:lnTo>
                    <a:pt x="33477" y="58000"/>
                  </a:lnTo>
                  <a:lnTo>
                    <a:pt x="31826" y="57454"/>
                  </a:lnTo>
                  <a:lnTo>
                    <a:pt x="31216" y="57365"/>
                  </a:lnTo>
                  <a:lnTo>
                    <a:pt x="28968" y="58039"/>
                  </a:lnTo>
                  <a:lnTo>
                    <a:pt x="28079" y="59258"/>
                  </a:lnTo>
                  <a:lnTo>
                    <a:pt x="27990" y="61239"/>
                  </a:lnTo>
                  <a:lnTo>
                    <a:pt x="28486" y="63322"/>
                  </a:lnTo>
                  <a:lnTo>
                    <a:pt x="30302" y="64439"/>
                  </a:lnTo>
                  <a:lnTo>
                    <a:pt x="33185" y="63766"/>
                  </a:lnTo>
                  <a:lnTo>
                    <a:pt x="33972" y="63017"/>
                  </a:lnTo>
                  <a:lnTo>
                    <a:pt x="34671" y="61442"/>
                  </a:lnTo>
                  <a:lnTo>
                    <a:pt x="34798" y="60731"/>
                  </a:lnTo>
                  <a:close/>
                </a:path>
                <a:path w="231775" h="156845">
                  <a:moveTo>
                    <a:pt x="36690" y="106489"/>
                  </a:moveTo>
                  <a:lnTo>
                    <a:pt x="32689" y="101879"/>
                  </a:lnTo>
                  <a:lnTo>
                    <a:pt x="31889" y="102069"/>
                  </a:lnTo>
                  <a:lnTo>
                    <a:pt x="31026" y="102692"/>
                  </a:lnTo>
                  <a:lnTo>
                    <a:pt x="30149" y="103441"/>
                  </a:lnTo>
                  <a:lnTo>
                    <a:pt x="30289" y="102349"/>
                  </a:lnTo>
                  <a:lnTo>
                    <a:pt x="30264" y="101879"/>
                  </a:lnTo>
                  <a:lnTo>
                    <a:pt x="29578" y="99669"/>
                  </a:lnTo>
                  <a:lnTo>
                    <a:pt x="27686" y="98679"/>
                  </a:lnTo>
                  <a:lnTo>
                    <a:pt x="25400" y="99377"/>
                  </a:lnTo>
                  <a:lnTo>
                    <a:pt x="24612" y="99987"/>
                  </a:lnTo>
                  <a:lnTo>
                    <a:pt x="23698" y="100838"/>
                  </a:lnTo>
                  <a:lnTo>
                    <a:pt x="23279" y="102133"/>
                  </a:lnTo>
                  <a:lnTo>
                    <a:pt x="24218" y="105168"/>
                  </a:lnTo>
                  <a:lnTo>
                    <a:pt x="26098" y="106159"/>
                  </a:lnTo>
                  <a:lnTo>
                    <a:pt x="29210" y="105206"/>
                  </a:lnTo>
                  <a:lnTo>
                    <a:pt x="29629" y="104660"/>
                  </a:lnTo>
                  <a:lnTo>
                    <a:pt x="30289" y="107518"/>
                  </a:lnTo>
                  <a:lnTo>
                    <a:pt x="31686" y="108483"/>
                  </a:lnTo>
                  <a:lnTo>
                    <a:pt x="33718" y="108521"/>
                  </a:lnTo>
                  <a:lnTo>
                    <a:pt x="35661" y="108077"/>
                  </a:lnTo>
                  <a:lnTo>
                    <a:pt x="36690" y="106489"/>
                  </a:lnTo>
                  <a:close/>
                </a:path>
                <a:path w="231775" h="156845">
                  <a:moveTo>
                    <a:pt x="41529" y="141020"/>
                  </a:moveTo>
                  <a:lnTo>
                    <a:pt x="40500" y="138607"/>
                  </a:lnTo>
                  <a:lnTo>
                    <a:pt x="37998" y="137109"/>
                  </a:lnTo>
                  <a:lnTo>
                    <a:pt x="34607" y="137401"/>
                  </a:lnTo>
                  <a:lnTo>
                    <a:pt x="33578" y="137617"/>
                  </a:lnTo>
                  <a:lnTo>
                    <a:pt x="32677" y="138087"/>
                  </a:lnTo>
                  <a:lnTo>
                    <a:pt x="31915" y="138709"/>
                  </a:lnTo>
                  <a:lnTo>
                    <a:pt x="32804" y="138836"/>
                  </a:lnTo>
                  <a:lnTo>
                    <a:pt x="31191" y="138658"/>
                  </a:lnTo>
                  <a:lnTo>
                    <a:pt x="28917" y="139166"/>
                  </a:lnTo>
                  <a:lnTo>
                    <a:pt x="27787" y="140957"/>
                  </a:lnTo>
                  <a:lnTo>
                    <a:pt x="28435" y="143713"/>
                  </a:lnTo>
                  <a:lnTo>
                    <a:pt x="29057" y="144449"/>
                  </a:lnTo>
                  <a:lnTo>
                    <a:pt x="29857" y="144907"/>
                  </a:lnTo>
                  <a:lnTo>
                    <a:pt x="30568" y="145288"/>
                  </a:lnTo>
                  <a:lnTo>
                    <a:pt x="31407" y="145453"/>
                  </a:lnTo>
                  <a:lnTo>
                    <a:pt x="34074" y="144830"/>
                  </a:lnTo>
                  <a:lnTo>
                    <a:pt x="35191" y="143052"/>
                  </a:lnTo>
                  <a:lnTo>
                    <a:pt x="34074" y="144830"/>
                  </a:lnTo>
                  <a:lnTo>
                    <a:pt x="31407" y="145465"/>
                  </a:lnTo>
                  <a:lnTo>
                    <a:pt x="30568" y="145300"/>
                  </a:lnTo>
                  <a:lnTo>
                    <a:pt x="29857" y="144907"/>
                  </a:lnTo>
                  <a:lnTo>
                    <a:pt x="30022" y="145580"/>
                  </a:lnTo>
                  <a:lnTo>
                    <a:pt x="30302" y="146227"/>
                  </a:lnTo>
                  <a:lnTo>
                    <a:pt x="30670" y="146786"/>
                  </a:lnTo>
                  <a:lnTo>
                    <a:pt x="34353" y="144957"/>
                  </a:lnTo>
                  <a:lnTo>
                    <a:pt x="37960" y="143027"/>
                  </a:lnTo>
                  <a:lnTo>
                    <a:pt x="41529" y="141020"/>
                  </a:lnTo>
                  <a:close/>
                </a:path>
                <a:path w="231775" h="156845">
                  <a:moveTo>
                    <a:pt x="51816" y="125653"/>
                  </a:moveTo>
                  <a:lnTo>
                    <a:pt x="51092" y="122605"/>
                  </a:lnTo>
                  <a:lnTo>
                    <a:pt x="49707" y="119938"/>
                  </a:lnTo>
                  <a:lnTo>
                    <a:pt x="47472" y="118719"/>
                  </a:lnTo>
                  <a:lnTo>
                    <a:pt x="43370" y="119684"/>
                  </a:lnTo>
                  <a:lnTo>
                    <a:pt x="42113" y="121005"/>
                  </a:lnTo>
                  <a:lnTo>
                    <a:pt x="41287" y="123659"/>
                  </a:lnTo>
                  <a:lnTo>
                    <a:pt x="41211" y="124447"/>
                  </a:lnTo>
                  <a:lnTo>
                    <a:pt x="41605" y="126149"/>
                  </a:lnTo>
                  <a:lnTo>
                    <a:pt x="42113" y="126873"/>
                  </a:lnTo>
                  <a:lnTo>
                    <a:pt x="43903" y="128727"/>
                  </a:lnTo>
                  <a:lnTo>
                    <a:pt x="45643" y="129387"/>
                  </a:lnTo>
                  <a:lnTo>
                    <a:pt x="50139" y="128346"/>
                  </a:lnTo>
                  <a:lnTo>
                    <a:pt x="51816" y="125653"/>
                  </a:lnTo>
                  <a:close/>
                </a:path>
                <a:path w="231775" h="156845">
                  <a:moveTo>
                    <a:pt x="56121" y="67856"/>
                  </a:moveTo>
                  <a:lnTo>
                    <a:pt x="55041" y="64325"/>
                  </a:lnTo>
                  <a:lnTo>
                    <a:pt x="53149" y="63334"/>
                  </a:lnTo>
                  <a:lnTo>
                    <a:pt x="49593" y="64414"/>
                  </a:lnTo>
                  <a:lnTo>
                    <a:pt x="48590" y="66281"/>
                  </a:lnTo>
                  <a:lnTo>
                    <a:pt x="49364" y="68821"/>
                  </a:lnTo>
                  <a:lnTo>
                    <a:pt x="49885" y="69392"/>
                  </a:lnTo>
                  <a:lnTo>
                    <a:pt x="51104" y="70205"/>
                  </a:lnTo>
                  <a:lnTo>
                    <a:pt x="51790" y="70383"/>
                  </a:lnTo>
                  <a:lnTo>
                    <a:pt x="53073" y="70358"/>
                  </a:lnTo>
                  <a:lnTo>
                    <a:pt x="55118" y="69723"/>
                  </a:lnTo>
                  <a:lnTo>
                    <a:pt x="56121" y="67856"/>
                  </a:lnTo>
                  <a:close/>
                </a:path>
                <a:path w="231775" h="156845">
                  <a:moveTo>
                    <a:pt x="60858" y="111582"/>
                  </a:moveTo>
                  <a:lnTo>
                    <a:pt x="59969" y="108724"/>
                  </a:lnTo>
                  <a:lnTo>
                    <a:pt x="58432" y="107835"/>
                  </a:lnTo>
                  <a:lnTo>
                    <a:pt x="56642" y="108038"/>
                  </a:lnTo>
                  <a:lnTo>
                    <a:pt x="56438" y="108013"/>
                  </a:lnTo>
                  <a:lnTo>
                    <a:pt x="54457" y="108623"/>
                  </a:lnTo>
                  <a:lnTo>
                    <a:pt x="53467" y="110490"/>
                  </a:lnTo>
                  <a:lnTo>
                    <a:pt x="54559" y="114020"/>
                  </a:lnTo>
                  <a:lnTo>
                    <a:pt x="56438" y="115011"/>
                  </a:lnTo>
                  <a:lnTo>
                    <a:pt x="58699" y="114325"/>
                  </a:lnTo>
                  <a:lnTo>
                    <a:pt x="59474" y="113741"/>
                  </a:lnTo>
                  <a:lnTo>
                    <a:pt x="60413" y="112903"/>
                  </a:lnTo>
                  <a:lnTo>
                    <a:pt x="60858" y="111582"/>
                  </a:lnTo>
                  <a:close/>
                </a:path>
                <a:path w="231775" h="156845">
                  <a:moveTo>
                    <a:pt x="64744" y="100520"/>
                  </a:moveTo>
                  <a:lnTo>
                    <a:pt x="63868" y="96799"/>
                  </a:lnTo>
                  <a:lnTo>
                    <a:pt x="63106" y="95821"/>
                  </a:lnTo>
                  <a:lnTo>
                    <a:pt x="61023" y="94348"/>
                  </a:lnTo>
                  <a:lnTo>
                    <a:pt x="59588" y="93954"/>
                  </a:lnTo>
                  <a:lnTo>
                    <a:pt x="56870" y="94589"/>
                  </a:lnTo>
                  <a:lnTo>
                    <a:pt x="55880" y="95351"/>
                  </a:lnTo>
                  <a:lnTo>
                    <a:pt x="54889" y="96735"/>
                  </a:lnTo>
                  <a:lnTo>
                    <a:pt x="54533" y="97713"/>
                  </a:lnTo>
                  <a:lnTo>
                    <a:pt x="54787" y="98107"/>
                  </a:lnTo>
                  <a:lnTo>
                    <a:pt x="55079" y="99174"/>
                  </a:lnTo>
                  <a:lnTo>
                    <a:pt x="54952" y="100012"/>
                  </a:lnTo>
                  <a:lnTo>
                    <a:pt x="54584" y="100736"/>
                  </a:lnTo>
                  <a:lnTo>
                    <a:pt x="55372" y="102654"/>
                  </a:lnTo>
                  <a:lnTo>
                    <a:pt x="56845" y="103835"/>
                  </a:lnTo>
                  <a:lnTo>
                    <a:pt x="59207" y="104127"/>
                  </a:lnTo>
                  <a:lnTo>
                    <a:pt x="59804" y="104140"/>
                  </a:lnTo>
                  <a:lnTo>
                    <a:pt x="60579" y="103962"/>
                  </a:lnTo>
                  <a:lnTo>
                    <a:pt x="60858" y="103797"/>
                  </a:lnTo>
                  <a:lnTo>
                    <a:pt x="63271" y="102971"/>
                  </a:lnTo>
                  <a:lnTo>
                    <a:pt x="64744" y="100520"/>
                  </a:lnTo>
                  <a:close/>
                </a:path>
                <a:path w="231775" h="156845">
                  <a:moveTo>
                    <a:pt x="73736" y="75730"/>
                  </a:moveTo>
                  <a:lnTo>
                    <a:pt x="72758" y="71551"/>
                  </a:lnTo>
                  <a:lnTo>
                    <a:pt x="71729" y="70446"/>
                  </a:lnTo>
                  <a:lnTo>
                    <a:pt x="69443" y="69291"/>
                  </a:lnTo>
                  <a:lnTo>
                    <a:pt x="68275" y="69062"/>
                  </a:lnTo>
                  <a:lnTo>
                    <a:pt x="64376" y="69964"/>
                  </a:lnTo>
                  <a:lnTo>
                    <a:pt x="62699" y="72644"/>
                  </a:lnTo>
                  <a:lnTo>
                    <a:pt x="63715" y="77000"/>
                  </a:lnTo>
                  <a:lnTo>
                    <a:pt x="64960" y="78181"/>
                  </a:lnTo>
                  <a:lnTo>
                    <a:pt x="67360" y="79108"/>
                  </a:lnTo>
                  <a:lnTo>
                    <a:pt x="68338" y="79273"/>
                  </a:lnTo>
                  <a:lnTo>
                    <a:pt x="72059" y="78409"/>
                  </a:lnTo>
                  <a:lnTo>
                    <a:pt x="73736" y="75730"/>
                  </a:lnTo>
                  <a:close/>
                </a:path>
                <a:path w="231775" h="156845">
                  <a:moveTo>
                    <a:pt x="75679" y="117157"/>
                  </a:moveTo>
                  <a:lnTo>
                    <a:pt x="74790" y="115582"/>
                  </a:lnTo>
                  <a:lnTo>
                    <a:pt x="73240" y="114477"/>
                  </a:lnTo>
                  <a:lnTo>
                    <a:pt x="70688" y="114033"/>
                  </a:lnTo>
                  <a:lnTo>
                    <a:pt x="69862" y="114046"/>
                  </a:lnTo>
                  <a:lnTo>
                    <a:pt x="65735" y="115087"/>
                  </a:lnTo>
                  <a:lnTo>
                    <a:pt x="63766" y="118275"/>
                  </a:lnTo>
                  <a:lnTo>
                    <a:pt x="64820" y="122732"/>
                  </a:lnTo>
                  <a:lnTo>
                    <a:pt x="65519" y="123812"/>
                  </a:lnTo>
                  <a:lnTo>
                    <a:pt x="66446" y="124612"/>
                  </a:lnTo>
                  <a:lnTo>
                    <a:pt x="69596" y="122212"/>
                  </a:lnTo>
                  <a:lnTo>
                    <a:pt x="72669" y="119722"/>
                  </a:lnTo>
                  <a:lnTo>
                    <a:pt x="75679" y="117157"/>
                  </a:lnTo>
                  <a:close/>
                </a:path>
                <a:path w="231775" h="156845">
                  <a:moveTo>
                    <a:pt x="80403" y="45796"/>
                  </a:moveTo>
                  <a:lnTo>
                    <a:pt x="80073" y="45008"/>
                  </a:lnTo>
                  <a:lnTo>
                    <a:pt x="78752" y="43700"/>
                  </a:lnTo>
                  <a:lnTo>
                    <a:pt x="77965" y="43370"/>
                  </a:lnTo>
                  <a:lnTo>
                    <a:pt x="76098" y="43370"/>
                  </a:lnTo>
                  <a:lnTo>
                    <a:pt x="75311" y="43700"/>
                  </a:lnTo>
                  <a:lnTo>
                    <a:pt x="73990" y="45008"/>
                  </a:lnTo>
                  <a:lnTo>
                    <a:pt x="73660" y="45796"/>
                  </a:lnTo>
                  <a:lnTo>
                    <a:pt x="73660" y="47650"/>
                  </a:lnTo>
                  <a:lnTo>
                    <a:pt x="73990" y="48437"/>
                  </a:lnTo>
                  <a:lnTo>
                    <a:pt x="75311" y="49745"/>
                  </a:lnTo>
                  <a:lnTo>
                    <a:pt x="76098" y="50063"/>
                  </a:lnTo>
                  <a:lnTo>
                    <a:pt x="77965" y="50063"/>
                  </a:lnTo>
                  <a:lnTo>
                    <a:pt x="78752" y="49745"/>
                  </a:lnTo>
                  <a:lnTo>
                    <a:pt x="80073" y="48437"/>
                  </a:lnTo>
                  <a:lnTo>
                    <a:pt x="80403" y="47650"/>
                  </a:lnTo>
                  <a:lnTo>
                    <a:pt x="80403" y="45796"/>
                  </a:lnTo>
                  <a:close/>
                </a:path>
                <a:path w="231775" h="156845">
                  <a:moveTo>
                    <a:pt x="83464" y="20828"/>
                  </a:moveTo>
                  <a:lnTo>
                    <a:pt x="83134" y="20040"/>
                  </a:lnTo>
                  <a:lnTo>
                    <a:pt x="81813" y="18732"/>
                  </a:lnTo>
                  <a:lnTo>
                    <a:pt x="81013" y="18402"/>
                  </a:lnTo>
                  <a:lnTo>
                    <a:pt x="79159" y="18402"/>
                  </a:lnTo>
                  <a:lnTo>
                    <a:pt x="78359" y="18732"/>
                  </a:lnTo>
                  <a:lnTo>
                    <a:pt x="77050" y="20040"/>
                  </a:lnTo>
                  <a:lnTo>
                    <a:pt x="76720" y="20828"/>
                  </a:lnTo>
                  <a:lnTo>
                    <a:pt x="76720" y="22669"/>
                  </a:lnTo>
                  <a:lnTo>
                    <a:pt x="77050" y="23469"/>
                  </a:lnTo>
                  <a:lnTo>
                    <a:pt x="78359" y="24777"/>
                  </a:lnTo>
                  <a:lnTo>
                    <a:pt x="79159" y="25095"/>
                  </a:lnTo>
                  <a:lnTo>
                    <a:pt x="81013" y="25095"/>
                  </a:lnTo>
                  <a:lnTo>
                    <a:pt x="81813" y="24777"/>
                  </a:lnTo>
                  <a:lnTo>
                    <a:pt x="83134" y="23469"/>
                  </a:lnTo>
                  <a:lnTo>
                    <a:pt x="83464" y="22669"/>
                  </a:lnTo>
                  <a:lnTo>
                    <a:pt x="83464" y="20828"/>
                  </a:lnTo>
                  <a:close/>
                </a:path>
                <a:path w="231775" h="156845">
                  <a:moveTo>
                    <a:pt x="87896" y="105156"/>
                  </a:moveTo>
                  <a:lnTo>
                    <a:pt x="87693" y="102730"/>
                  </a:lnTo>
                  <a:lnTo>
                    <a:pt x="87718" y="102387"/>
                  </a:lnTo>
                  <a:lnTo>
                    <a:pt x="86804" y="99402"/>
                  </a:lnTo>
                  <a:lnTo>
                    <a:pt x="83997" y="97929"/>
                  </a:lnTo>
                  <a:lnTo>
                    <a:pt x="80403" y="99009"/>
                  </a:lnTo>
                  <a:lnTo>
                    <a:pt x="79692" y="99606"/>
                  </a:lnTo>
                  <a:lnTo>
                    <a:pt x="78003" y="101536"/>
                  </a:lnTo>
                  <a:lnTo>
                    <a:pt x="77495" y="103251"/>
                  </a:lnTo>
                  <a:lnTo>
                    <a:pt x="78320" y="105765"/>
                  </a:lnTo>
                  <a:lnTo>
                    <a:pt x="78689" y="106349"/>
                  </a:lnTo>
                  <a:lnTo>
                    <a:pt x="79133" y="106845"/>
                  </a:lnTo>
                  <a:lnTo>
                    <a:pt x="79552" y="106337"/>
                  </a:lnTo>
                  <a:lnTo>
                    <a:pt x="80086" y="105918"/>
                  </a:lnTo>
                  <a:lnTo>
                    <a:pt x="82524" y="105257"/>
                  </a:lnTo>
                  <a:lnTo>
                    <a:pt x="84302" y="106248"/>
                  </a:lnTo>
                  <a:lnTo>
                    <a:pt x="84848" y="107950"/>
                  </a:lnTo>
                  <a:lnTo>
                    <a:pt x="86791" y="107073"/>
                  </a:lnTo>
                  <a:lnTo>
                    <a:pt x="87896" y="105156"/>
                  </a:lnTo>
                  <a:close/>
                </a:path>
                <a:path w="231775" h="156845">
                  <a:moveTo>
                    <a:pt x="88049" y="94373"/>
                  </a:moveTo>
                  <a:lnTo>
                    <a:pt x="87452" y="90919"/>
                  </a:lnTo>
                  <a:lnTo>
                    <a:pt x="86690" y="87680"/>
                  </a:lnTo>
                  <a:lnTo>
                    <a:pt x="83426" y="85674"/>
                  </a:lnTo>
                  <a:lnTo>
                    <a:pt x="77711" y="87007"/>
                  </a:lnTo>
                  <a:lnTo>
                    <a:pt x="75958" y="89001"/>
                  </a:lnTo>
                  <a:lnTo>
                    <a:pt x="75577" y="91325"/>
                  </a:lnTo>
                  <a:lnTo>
                    <a:pt x="76949" y="91427"/>
                  </a:lnTo>
                  <a:lnTo>
                    <a:pt x="78181" y="92341"/>
                  </a:lnTo>
                  <a:lnTo>
                    <a:pt x="78905" y="94919"/>
                  </a:lnTo>
                  <a:lnTo>
                    <a:pt x="78498" y="96088"/>
                  </a:lnTo>
                  <a:lnTo>
                    <a:pt x="77711" y="96913"/>
                  </a:lnTo>
                  <a:lnTo>
                    <a:pt x="79641" y="98196"/>
                  </a:lnTo>
                  <a:lnTo>
                    <a:pt x="81280" y="98526"/>
                  </a:lnTo>
                  <a:lnTo>
                    <a:pt x="86080" y="97409"/>
                  </a:lnTo>
                  <a:lnTo>
                    <a:pt x="88049" y="94373"/>
                  </a:lnTo>
                  <a:close/>
                </a:path>
                <a:path w="231775" h="156845">
                  <a:moveTo>
                    <a:pt x="97218" y="57823"/>
                  </a:moveTo>
                  <a:lnTo>
                    <a:pt x="97015" y="56972"/>
                  </a:lnTo>
                  <a:lnTo>
                    <a:pt x="96735" y="56489"/>
                  </a:lnTo>
                  <a:lnTo>
                    <a:pt x="95796" y="54305"/>
                  </a:lnTo>
                  <a:lnTo>
                    <a:pt x="93459" y="52984"/>
                  </a:lnTo>
                  <a:lnTo>
                    <a:pt x="90385" y="53695"/>
                  </a:lnTo>
                  <a:lnTo>
                    <a:pt x="89801" y="53975"/>
                  </a:lnTo>
                  <a:lnTo>
                    <a:pt x="87668" y="55486"/>
                  </a:lnTo>
                  <a:lnTo>
                    <a:pt x="86829" y="57505"/>
                  </a:lnTo>
                  <a:lnTo>
                    <a:pt x="87363" y="59778"/>
                  </a:lnTo>
                  <a:lnTo>
                    <a:pt x="87630" y="60223"/>
                  </a:lnTo>
                  <a:lnTo>
                    <a:pt x="88468" y="62280"/>
                  </a:lnTo>
                  <a:lnTo>
                    <a:pt x="90538" y="63512"/>
                  </a:lnTo>
                  <a:lnTo>
                    <a:pt x="92964" y="63233"/>
                  </a:lnTo>
                  <a:lnTo>
                    <a:pt x="93141" y="63284"/>
                  </a:lnTo>
                  <a:lnTo>
                    <a:pt x="97066" y="59563"/>
                  </a:lnTo>
                  <a:lnTo>
                    <a:pt x="97218" y="57823"/>
                  </a:lnTo>
                  <a:close/>
                </a:path>
                <a:path w="231775" h="156845">
                  <a:moveTo>
                    <a:pt x="100380" y="50939"/>
                  </a:moveTo>
                  <a:lnTo>
                    <a:pt x="100266" y="49237"/>
                  </a:lnTo>
                  <a:lnTo>
                    <a:pt x="99656" y="47244"/>
                  </a:lnTo>
                  <a:lnTo>
                    <a:pt x="97764" y="46253"/>
                  </a:lnTo>
                  <a:lnTo>
                    <a:pt x="95478" y="46951"/>
                  </a:lnTo>
                  <a:lnTo>
                    <a:pt x="93776" y="48412"/>
                  </a:lnTo>
                  <a:lnTo>
                    <a:pt x="93357" y="49720"/>
                  </a:lnTo>
                  <a:lnTo>
                    <a:pt x="94297" y="52743"/>
                  </a:lnTo>
                  <a:lnTo>
                    <a:pt x="96189" y="53733"/>
                  </a:lnTo>
                  <a:lnTo>
                    <a:pt x="98259" y="53098"/>
                  </a:lnTo>
                  <a:lnTo>
                    <a:pt x="99809" y="52108"/>
                  </a:lnTo>
                  <a:lnTo>
                    <a:pt x="100380" y="50939"/>
                  </a:lnTo>
                  <a:close/>
                </a:path>
                <a:path w="231775" h="156845">
                  <a:moveTo>
                    <a:pt x="101714" y="24853"/>
                  </a:moveTo>
                  <a:lnTo>
                    <a:pt x="101701" y="24371"/>
                  </a:lnTo>
                  <a:lnTo>
                    <a:pt x="101003" y="22136"/>
                  </a:lnTo>
                  <a:lnTo>
                    <a:pt x="99123" y="21145"/>
                  </a:lnTo>
                  <a:lnTo>
                    <a:pt x="97104" y="21755"/>
                  </a:lnTo>
                  <a:lnTo>
                    <a:pt x="95364" y="22783"/>
                  </a:lnTo>
                  <a:lnTo>
                    <a:pt x="94627" y="24333"/>
                  </a:lnTo>
                  <a:lnTo>
                    <a:pt x="95643" y="27622"/>
                  </a:lnTo>
                  <a:lnTo>
                    <a:pt x="97536" y="28613"/>
                  </a:lnTo>
                  <a:lnTo>
                    <a:pt x="100622" y="27673"/>
                  </a:lnTo>
                  <a:lnTo>
                    <a:pt x="101485" y="26568"/>
                  </a:lnTo>
                  <a:lnTo>
                    <a:pt x="101714" y="24853"/>
                  </a:lnTo>
                  <a:close/>
                </a:path>
                <a:path w="231775" h="156845">
                  <a:moveTo>
                    <a:pt x="103060" y="75590"/>
                  </a:moveTo>
                  <a:lnTo>
                    <a:pt x="102209" y="71424"/>
                  </a:lnTo>
                  <a:lnTo>
                    <a:pt x="99021" y="69329"/>
                  </a:lnTo>
                  <a:lnTo>
                    <a:pt x="93789" y="70383"/>
                  </a:lnTo>
                  <a:lnTo>
                    <a:pt x="92265" y="71666"/>
                  </a:lnTo>
                  <a:lnTo>
                    <a:pt x="91478" y="73317"/>
                  </a:lnTo>
                  <a:lnTo>
                    <a:pt x="90563" y="73025"/>
                  </a:lnTo>
                  <a:lnTo>
                    <a:pt x="89573" y="72923"/>
                  </a:lnTo>
                  <a:lnTo>
                    <a:pt x="85928" y="74028"/>
                  </a:lnTo>
                  <a:lnTo>
                    <a:pt x="84442" y="76822"/>
                  </a:lnTo>
                  <a:lnTo>
                    <a:pt x="85877" y="81445"/>
                  </a:lnTo>
                  <a:lnTo>
                    <a:pt x="87642" y="82765"/>
                  </a:lnTo>
                  <a:lnTo>
                    <a:pt x="90246" y="82994"/>
                  </a:lnTo>
                  <a:lnTo>
                    <a:pt x="90893" y="82943"/>
                  </a:lnTo>
                  <a:lnTo>
                    <a:pt x="92532" y="82448"/>
                  </a:lnTo>
                  <a:lnTo>
                    <a:pt x="93294" y="81813"/>
                  </a:lnTo>
                  <a:lnTo>
                    <a:pt x="93891" y="81064"/>
                  </a:lnTo>
                  <a:lnTo>
                    <a:pt x="94805" y="81572"/>
                  </a:lnTo>
                  <a:lnTo>
                    <a:pt x="95846" y="81889"/>
                  </a:lnTo>
                  <a:lnTo>
                    <a:pt x="96926" y="81889"/>
                  </a:lnTo>
                  <a:lnTo>
                    <a:pt x="96697" y="80162"/>
                  </a:lnTo>
                  <a:lnTo>
                    <a:pt x="97802" y="78524"/>
                  </a:lnTo>
                  <a:lnTo>
                    <a:pt x="100533" y="77965"/>
                  </a:lnTo>
                  <a:lnTo>
                    <a:pt x="101473" y="78232"/>
                  </a:lnTo>
                  <a:lnTo>
                    <a:pt x="102222" y="78778"/>
                  </a:lnTo>
                  <a:lnTo>
                    <a:pt x="102666" y="77838"/>
                  </a:lnTo>
                  <a:lnTo>
                    <a:pt x="103009" y="76479"/>
                  </a:lnTo>
                  <a:lnTo>
                    <a:pt x="103060" y="75590"/>
                  </a:lnTo>
                  <a:close/>
                </a:path>
                <a:path w="231775" h="156845">
                  <a:moveTo>
                    <a:pt x="104432" y="126453"/>
                  </a:moveTo>
                  <a:lnTo>
                    <a:pt x="104368" y="125552"/>
                  </a:lnTo>
                  <a:lnTo>
                    <a:pt x="103784" y="123101"/>
                  </a:lnTo>
                  <a:lnTo>
                    <a:pt x="102412" y="121551"/>
                  </a:lnTo>
                  <a:lnTo>
                    <a:pt x="101485" y="121119"/>
                  </a:lnTo>
                  <a:lnTo>
                    <a:pt x="101485" y="122897"/>
                  </a:lnTo>
                  <a:lnTo>
                    <a:pt x="101041" y="121602"/>
                  </a:lnTo>
                  <a:lnTo>
                    <a:pt x="101168" y="121881"/>
                  </a:lnTo>
                  <a:lnTo>
                    <a:pt x="101485" y="122897"/>
                  </a:lnTo>
                  <a:lnTo>
                    <a:pt x="101485" y="121119"/>
                  </a:lnTo>
                  <a:lnTo>
                    <a:pt x="100672" y="120738"/>
                  </a:lnTo>
                  <a:lnTo>
                    <a:pt x="99898" y="119329"/>
                  </a:lnTo>
                  <a:lnTo>
                    <a:pt x="98602" y="118325"/>
                  </a:lnTo>
                  <a:lnTo>
                    <a:pt x="96304" y="117690"/>
                  </a:lnTo>
                  <a:lnTo>
                    <a:pt x="95135" y="117589"/>
                  </a:lnTo>
                  <a:lnTo>
                    <a:pt x="94361" y="117652"/>
                  </a:lnTo>
                  <a:lnTo>
                    <a:pt x="92621" y="118186"/>
                  </a:lnTo>
                  <a:lnTo>
                    <a:pt x="91795" y="118732"/>
                  </a:lnTo>
                  <a:lnTo>
                    <a:pt x="91109" y="119405"/>
                  </a:lnTo>
                  <a:lnTo>
                    <a:pt x="97307" y="122821"/>
                  </a:lnTo>
                  <a:lnTo>
                    <a:pt x="98018" y="123139"/>
                  </a:lnTo>
                  <a:lnTo>
                    <a:pt x="101269" y="124904"/>
                  </a:lnTo>
                  <a:lnTo>
                    <a:pt x="104432" y="126453"/>
                  </a:lnTo>
                  <a:close/>
                </a:path>
                <a:path w="231775" h="156845">
                  <a:moveTo>
                    <a:pt x="105041" y="33210"/>
                  </a:moveTo>
                  <a:lnTo>
                    <a:pt x="104711" y="32410"/>
                  </a:lnTo>
                  <a:lnTo>
                    <a:pt x="103390" y="31115"/>
                  </a:lnTo>
                  <a:lnTo>
                    <a:pt x="102603" y="30784"/>
                  </a:lnTo>
                  <a:lnTo>
                    <a:pt x="100736" y="30784"/>
                  </a:lnTo>
                  <a:lnTo>
                    <a:pt x="99936" y="31115"/>
                  </a:lnTo>
                  <a:lnTo>
                    <a:pt x="98628" y="32410"/>
                  </a:lnTo>
                  <a:lnTo>
                    <a:pt x="98298" y="33210"/>
                  </a:lnTo>
                  <a:lnTo>
                    <a:pt x="98298" y="35052"/>
                  </a:lnTo>
                  <a:lnTo>
                    <a:pt x="98628" y="35839"/>
                  </a:lnTo>
                  <a:lnTo>
                    <a:pt x="99936" y="37147"/>
                  </a:lnTo>
                  <a:lnTo>
                    <a:pt x="100736" y="37477"/>
                  </a:lnTo>
                  <a:lnTo>
                    <a:pt x="102603" y="37477"/>
                  </a:lnTo>
                  <a:lnTo>
                    <a:pt x="103390" y="37147"/>
                  </a:lnTo>
                  <a:lnTo>
                    <a:pt x="104711" y="35839"/>
                  </a:lnTo>
                  <a:lnTo>
                    <a:pt x="105041" y="35052"/>
                  </a:lnTo>
                  <a:lnTo>
                    <a:pt x="105041" y="33210"/>
                  </a:lnTo>
                  <a:close/>
                </a:path>
                <a:path w="231775" h="156845">
                  <a:moveTo>
                    <a:pt x="115633" y="98310"/>
                  </a:moveTo>
                  <a:lnTo>
                    <a:pt x="114490" y="93472"/>
                  </a:lnTo>
                  <a:lnTo>
                    <a:pt x="112039" y="91528"/>
                  </a:lnTo>
                  <a:lnTo>
                    <a:pt x="110845" y="91452"/>
                  </a:lnTo>
                  <a:lnTo>
                    <a:pt x="110845" y="94881"/>
                  </a:lnTo>
                  <a:lnTo>
                    <a:pt x="110134" y="92608"/>
                  </a:lnTo>
                  <a:lnTo>
                    <a:pt x="110845" y="94881"/>
                  </a:lnTo>
                  <a:lnTo>
                    <a:pt x="110845" y="91452"/>
                  </a:lnTo>
                  <a:lnTo>
                    <a:pt x="109258" y="91338"/>
                  </a:lnTo>
                  <a:lnTo>
                    <a:pt x="108826" y="90805"/>
                  </a:lnTo>
                  <a:lnTo>
                    <a:pt x="108305" y="90398"/>
                  </a:lnTo>
                  <a:lnTo>
                    <a:pt x="106324" y="89179"/>
                  </a:lnTo>
                  <a:lnTo>
                    <a:pt x="104546" y="88887"/>
                  </a:lnTo>
                  <a:lnTo>
                    <a:pt x="99606" y="90385"/>
                  </a:lnTo>
                  <a:lnTo>
                    <a:pt x="97815" y="93751"/>
                  </a:lnTo>
                  <a:lnTo>
                    <a:pt x="99047" y="97536"/>
                  </a:lnTo>
                  <a:lnTo>
                    <a:pt x="99745" y="99123"/>
                  </a:lnTo>
                  <a:lnTo>
                    <a:pt x="101053" y="100291"/>
                  </a:lnTo>
                  <a:lnTo>
                    <a:pt x="102628" y="100838"/>
                  </a:lnTo>
                  <a:lnTo>
                    <a:pt x="103035" y="99098"/>
                  </a:lnTo>
                  <a:lnTo>
                    <a:pt x="104292" y="97624"/>
                  </a:lnTo>
                  <a:lnTo>
                    <a:pt x="107518" y="96748"/>
                  </a:lnTo>
                  <a:lnTo>
                    <a:pt x="108915" y="97002"/>
                  </a:lnTo>
                  <a:lnTo>
                    <a:pt x="110058" y="97701"/>
                  </a:lnTo>
                  <a:lnTo>
                    <a:pt x="111112" y="98336"/>
                  </a:lnTo>
                  <a:lnTo>
                    <a:pt x="111950" y="99339"/>
                  </a:lnTo>
                  <a:lnTo>
                    <a:pt x="112560" y="101549"/>
                  </a:lnTo>
                  <a:lnTo>
                    <a:pt x="112445" y="102463"/>
                  </a:lnTo>
                  <a:lnTo>
                    <a:pt x="112191" y="103327"/>
                  </a:lnTo>
                  <a:lnTo>
                    <a:pt x="112852" y="102920"/>
                  </a:lnTo>
                  <a:lnTo>
                    <a:pt x="113436" y="102400"/>
                  </a:lnTo>
                  <a:lnTo>
                    <a:pt x="115087" y="100304"/>
                  </a:lnTo>
                  <a:lnTo>
                    <a:pt x="115633" y="98310"/>
                  </a:lnTo>
                  <a:close/>
                </a:path>
                <a:path w="231775" h="156845">
                  <a:moveTo>
                    <a:pt x="118224" y="60845"/>
                  </a:moveTo>
                  <a:lnTo>
                    <a:pt x="117513" y="58585"/>
                  </a:lnTo>
                  <a:lnTo>
                    <a:pt x="115824" y="56273"/>
                  </a:lnTo>
                  <a:lnTo>
                    <a:pt x="114122" y="55575"/>
                  </a:lnTo>
                  <a:lnTo>
                    <a:pt x="112052" y="55803"/>
                  </a:lnTo>
                  <a:lnTo>
                    <a:pt x="111734" y="55765"/>
                  </a:lnTo>
                  <a:lnTo>
                    <a:pt x="110236" y="56222"/>
                  </a:lnTo>
                  <a:lnTo>
                    <a:pt x="109334" y="57023"/>
                  </a:lnTo>
                  <a:lnTo>
                    <a:pt x="107950" y="59169"/>
                  </a:lnTo>
                  <a:lnTo>
                    <a:pt x="107645" y="60629"/>
                  </a:lnTo>
                  <a:lnTo>
                    <a:pt x="108178" y="62344"/>
                  </a:lnTo>
                  <a:lnTo>
                    <a:pt x="108458" y="62750"/>
                  </a:lnTo>
                  <a:lnTo>
                    <a:pt x="109080" y="64033"/>
                  </a:lnTo>
                  <a:lnTo>
                    <a:pt x="110172" y="64922"/>
                  </a:lnTo>
                  <a:lnTo>
                    <a:pt x="112407" y="65582"/>
                  </a:lnTo>
                  <a:lnTo>
                    <a:pt x="113385" y="65684"/>
                  </a:lnTo>
                  <a:lnTo>
                    <a:pt x="115316" y="65100"/>
                  </a:lnTo>
                  <a:lnTo>
                    <a:pt x="116052" y="64503"/>
                  </a:lnTo>
                  <a:lnTo>
                    <a:pt x="117716" y="62547"/>
                  </a:lnTo>
                  <a:lnTo>
                    <a:pt x="118224" y="60845"/>
                  </a:lnTo>
                  <a:close/>
                </a:path>
                <a:path w="231775" h="156845">
                  <a:moveTo>
                    <a:pt x="121716" y="53670"/>
                  </a:moveTo>
                  <a:lnTo>
                    <a:pt x="121158" y="51460"/>
                  </a:lnTo>
                  <a:lnTo>
                    <a:pt x="120599" y="51028"/>
                  </a:lnTo>
                  <a:lnTo>
                    <a:pt x="120142" y="50469"/>
                  </a:lnTo>
                  <a:lnTo>
                    <a:pt x="119913" y="49631"/>
                  </a:lnTo>
                  <a:lnTo>
                    <a:pt x="119913" y="49377"/>
                  </a:lnTo>
                  <a:lnTo>
                    <a:pt x="118732" y="48158"/>
                  </a:lnTo>
                  <a:lnTo>
                    <a:pt x="116992" y="47510"/>
                  </a:lnTo>
                  <a:lnTo>
                    <a:pt x="112509" y="48539"/>
                  </a:lnTo>
                  <a:lnTo>
                    <a:pt x="110832" y="51231"/>
                  </a:lnTo>
                  <a:lnTo>
                    <a:pt x="111607" y="54533"/>
                  </a:lnTo>
                  <a:lnTo>
                    <a:pt x="111887" y="55092"/>
                  </a:lnTo>
                  <a:lnTo>
                    <a:pt x="112356" y="55765"/>
                  </a:lnTo>
                  <a:lnTo>
                    <a:pt x="114122" y="55575"/>
                  </a:lnTo>
                  <a:lnTo>
                    <a:pt x="115824" y="56261"/>
                  </a:lnTo>
                  <a:lnTo>
                    <a:pt x="116865" y="57645"/>
                  </a:lnTo>
                  <a:lnTo>
                    <a:pt x="117284" y="57670"/>
                  </a:lnTo>
                  <a:lnTo>
                    <a:pt x="118148" y="57480"/>
                  </a:lnTo>
                  <a:lnTo>
                    <a:pt x="118745" y="57188"/>
                  </a:lnTo>
                  <a:lnTo>
                    <a:pt x="120865" y="55689"/>
                  </a:lnTo>
                  <a:lnTo>
                    <a:pt x="121716" y="53670"/>
                  </a:lnTo>
                  <a:close/>
                </a:path>
                <a:path w="231775" h="156845">
                  <a:moveTo>
                    <a:pt x="124066" y="34861"/>
                  </a:moveTo>
                  <a:lnTo>
                    <a:pt x="123736" y="34061"/>
                  </a:lnTo>
                  <a:lnTo>
                    <a:pt x="122428" y="32766"/>
                  </a:lnTo>
                  <a:lnTo>
                    <a:pt x="121627" y="32435"/>
                  </a:lnTo>
                  <a:lnTo>
                    <a:pt x="119773" y="32435"/>
                  </a:lnTo>
                  <a:lnTo>
                    <a:pt x="118973" y="32766"/>
                  </a:lnTo>
                  <a:lnTo>
                    <a:pt x="117652" y="34061"/>
                  </a:lnTo>
                  <a:lnTo>
                    <a:pt x="117322" y="34861"/>
                  </a:lnTo>
                  <a:lnTo>
                    <a:pt x="117322" y="36703"/>
                  </a:lnTo>
                  <a:lnTo>
                    <a:pt x="117652" y="37490"/>
                  </a:lnTo>
                  <a:lnTo>
                    <a:pt x="118973" y="38798"/>
                  </a:lnTo>
                  <a:lnTo>
                    <a:pt x="119773" y="39128"/>
                  </a:lnTo>
                  <a:lnTo>
                    <a:pt x="121627" y="39128"/>
                  </a:lnTo>
                  <a:lnTo>
                    <a:pt x="122428" y="38798"/>
                  </a:lnTo>
                  <a:lnTo>
                    <a:pt x="123736" y="37490"/>
                  </a:lnTo>
                  <a:lnTo>
                    <a:pt x="124066" y="36703"/>
                  </a:lnTo>
                  <a:lnTo>
                    <a:pt x="124066" y="34861"/>
                  </a:lnTo>
                  <a:close/>
                </a:path>
                <a:path w="231775" h="156845">
                  <a:moveTo>
                    <a:pt x="126301" y="75666"/>
                  </a:moveTo>
                  <a:lnTo>
                    <a:pt x="125768" y="73456"/>
                  </a:lnTo>
                  <a:lnTo>
                    <a:pt x="125095" y="72377"/>
                  </a:lnTo>
                  <a:lnTo>
                    <a:pt x="122745" y="70345"/>
                  </a:lnTo>
                  <a:lnTo>
                    <a:pt x="120777" y="69773"/>
                  </a:lnTo>
                  <a:lnTo>
                    <a:pt x="117729" y="70485"/>
                  </a:lnTo>
                  <a:lnTo>
                    <a:pt x="116801" y="71018"/>
                  </a:lnTo>
                  <a:lnTo>
                    <a:pt x="116052" y="71716"/>
                  </a:lnTo>
                  <a:lnTo>
                    <a:pt x="118021" y="71958"/>
                  </a:lnTo>
                  <a:lnTo>
                    <a:pt x="119735" y="73329"/>
                  </a:lnTo>
                  <a:lnTo>
                    <a:pt x="120992" y="77851"/>
                  </a:lnTo>
                  <a:lnTo>
                    <a:pt x="119570" y="80391"/>
                  </a:lnTo>
                  <a:lnTo>
                    <a:pt x="117132" y="81267"/>
                  </a:lnTo>
                  <a:lnTo>
                    <a:pt x="118097" y="81826"/>
                  </a:lnTo>
                  <a:lnTo>
                    <a:pt x="117132" y="81280"/>
                  </a:lnTo>
                  <a:lnTo>
                    <a:pt x="116776" y="81457"/>
                  </a:lnTo>
                  <a:lnTo>
                    <a:pt x="115963" y="81673"/>
                  </a:lnTo>
                  <a:lnTo>
                    <a:pt x="115150" y="81622"/>
                  </a:lnTo>
                  <a:lnTo>
                    <a:pt x="114376" y="81445"/>
                  </a:lnTo>
                  <a:lnTo>
                    <a:pt x="114401" y="82397"/>
                  </a:lnTo>
                  <a:lnTo>
                    <a:pt x="114871" y="84721"/>
                  </a:lnTo>
                  <a:lnTo>
                    <a:pt x="116027" y="86220"/>
                  </a:lnTo>
                  <a:lnTo>
                    <a:pt x="118897" y="87960"/>
                  </a:lnTo>
                  <a:lnTo>
                    <a:pt x="120561" y="88303"/>
                  </a:lnTo>
                  <a:lnTo>
                    <a:pt x="122250" y="87960"/>
                  </a:lnTo>
                  <a:lnTo>
                    <a:pt x="123151" y="87680"/>
                  </a:lnTo>
                  <a:lnTo>
                    <a:pt x="121526" y="87896"/>
                  </a:lnTo>
                  <a:lnTo>
                    <a:pt x="119938" y="86969"/>
                  </a:lnTo>
                  <a:lnTo>
                    <a:pt x="119126" y="84137"/>
                  </a:lnTo>
                  <a:lnTo>
                    <a:pt x="119532" y="82931"/>
                  </a:lnTo>
                  <a:lnTo>
                    <a:pt x="120357" y="82105"/>
                  </a:lnTo>
                  <a:lnTo>
                    <a:pt x="119227" y="82130"/>
                  </a:lnTo>
                  <a:lnTo>
                    <a:pt x="120357" y="82092"/>
                  </a:lnTo>
                  <a:lnTo>
                    <a:pt x="120751" y="81699"/>
                  </a:lnTo>
                  <a:lnTo>
                    <a:pt x="121221" y="81368"/>
                  </a:lnTo>
                  <a:lnTo>
                    <a:pt x="122326" y="81064"/>
                  </a:lnTo>
                  <a:lnTo>
                    <a:pt x="123355" y="81178"/>
                  </a:lnTo>
                  <a:lnTo>
                    <a:pt x="124701" y="80340"/>
                  </a:lnTo>
                  <a:lnTo>
                    <a:pt x="125666" y="79019"/>
                  </a:lnTo>
                  <a:lnTo>
                    <a:pt x="126263" y="76606"/>
                  </a:lnTo>
                  <a:lnTo>
                    <a:pt x="126301" y="75666"/>
                  </a:lnTo>
                  <a:close/>
                </a:path>
                <a:path w="231775" h="156845">
                  <a:moveTo>
                    <a:pt x="131787" y="133184"/>
                  </a:moveTo>
                  <a:lnTo>
                    <a:pt x="131419" y="131622"/>
                  </a:lnTo>
                  <a:lnTo>
                    <a:pt x="130517" y="129921"/>
                  </a:lnTo>
                  <a:lnTo>
                    <a:pt x="130251" y="129590"/>
                  </a:lnTo>
                  <a:lnTo>
                    <a:pt x="130365" y="131241"/>
                  </a:lnTo>
                  <a:lnTo>
                    <a:pt x="129298" y="132753"/>
                  </a:lnTo>
                  <a:lnTo>
                    <a:pt x="127622" y="133096"/>
                  </a:lnTo>
                  <a:lnTo>
                    <a:pt x="126923" y="133731"/>
                  </a:lnTo>
                  <a:lnTo>
                    <a:pt x="127622" y="133083"/>
                  </a:lnTo>
                  <a:lnTo>
                    <a:pt x="125793" y="133451"/>
                  </a:lnTo>
                  <a:lnTo>
                    <a:pt x="124028" y="132295"/>
                  </a:lnTo>
                  <a:lnTo>
                    <a:pt x="123266" y="128676"/>
                  </a:lnTo>
                  <a:lnTo>
                    <a:pt x="124447" y="126911"/>
                  </a:lnTo>
                  <a:lnTo>
                    <a:pt x="127647" y="126250"/>
                  </a:lnTo>
                  <a:lnTo>
                    <a:pt x="128993" y="126847"/>
                  </a:lnTo>
                  <a:lnTo>
                    <a:pt x="129730" y="127939"/>
                  </a:lnTo>
                  <a:lnTo>
                    <a:pt x="129641" y="126898"/>
                  </a:lnTo>
                  <a:lnTo>
                    <a:pt x="125463" y="122199"/>
                  </a:lnTo>
                  <a:lnTo>
                    <a:pt x="125564" y="124929"/>
                  </a:lnTo>
                  <a:lnTo>
                    <a:pt x="123786" y="127482"/>
                  </a:lnTo>
                  <a:lnTo>
                    <a:pt x="119494" y="128651"/>
                  </a:lnTo>
                  <a:lnTo>
                    <a:pt x="117944" y="128435"/>
                  </a:lnTo>
                  <a:lnTo>
                    <a:pt x="116649" y="127762"/>
                  </a:lnTo>
                  <a:lnTo>
                    <a:pt x="116573" y="128562"/>
                  </a:lnTo>
                  <a:lnTo>
                    <a:pt x="123825" y="134785"/>
                  </a:lnTo>
                  <a:lnTo>
                    <a:pt x="124256" y="134747"/>
                  </a:lnTo>
                  <a:lnTo>
                    <a:pt x="123825" y="134797"/>
                  </a:lnTo>
                  <a:lnTo>
                    <a:pt x="128358" y="136448"/>
                  </a:lnTo>
                  <a:lnTo>
                    <a:pt x="130644" y="137210"/>
                  </a:lnTo>
                  <a:lnTo>
                    <a:pt x="131330" y="135839"/>
                  </a:lnTo>
                  <a:lnTo>
                    <a:pt x="131749" y="134188"/>
                  </a:lnTo>
                  <a:lnTo>
                    <a:pt x="131787" y="133184"/>
                  </a:lnTo>
                  <a:close/>
                </a:path>
                <a:path w="231775" h="156845">
                  <a:moveTo>
                    <a:pt x="132600" y="2552"/>
                  </a:moveTo>
                  <a:lnTo>
                    <a:pt x="132270" y="1752"/>
                  </a:lnTo>
                  <a:lnTo>
                    <a:pt x="130949" y="457"/>
                  </a:lnTo>
                  <a:lnTo>
                    <a:pt x="130162" y="127"/>
                  </a:lnTo>
                  <a:lnTo>
                    <a:pt x="128295" y="127"/>
                  </a:lnTo>
                  <a:lnTo>
                    <a:pt x="127495" y="457"/>
                  </a:lnTo>
                  <a:lnTo>
                    <a:pt x="126187" y="1752"/>
                  </a:lnTo>
                  <a:lnTo>
                    <a:pt x="125857" y="2552"/>
                  </a:lnTo>
                  <a:lnTo>
                    <a:pt x="125857" y="4394"/>
                  </a:lnTo>
                  <a:lnTo>
                    <a:pt x="126187" y="5181"/>
                  </a:lnTo>
                  <a:lnTo>
                    <a:pt x="127495" y="6489"/>
                  </a:lnTo>
                  <a:lnTo>
                    <a:pt x="128295" y="6819"/>
                  </a:lnTo>
                  <a:lnTo>
                    <a:pt x="130162" y="6819"/>
                  </a:lnTo>
                  <a:lnTo>
                    <a:pt x="130949" y="6489"/>
                  </a:lnTo>
                  <a:lnTo>
                    <a:pt x="132270" y="5181"/>
                  </a:lnTo>
                  <a:lnTo>
                    <a:pt x="132600" y="4394"/>
                  </a:lnTo>
                  <a:lnTo>
                    <a:pt x="132600" y="2552"/>
                  </a:lnTo>
                  <a:close/>
                </a:path>
                <a:path w="231775" h="156845">
                  <a:moveTo>
                    <a:pt x="142621" y="107416"/>
                  </a:moveTo>
                  <a:lnTo>
                    <a:pt x="142468" y="106248"/>
                  </a:lnTo>
                  <a:lnTo>
                    <a:pt x="141922" y="103936"/>
                  </a:lnTo>
                  <a:lnTo>
                    <a:pt x="140182" y="102222"/>
                  </a:lnTo>
                  <a:lnTo>
                    <a:pt x="138049" y="101549"/>
                  </a:lnTo>
                  <a:lnTo>
                    <a:pt x="138620" y="100304"/>
                  </a:lnTo>
                  <a:lnTo>
                    <a:pt x="135420" y="93218"/>
                  </a:lnTo>
                  <a:lnTo>
                    <a:pt x="135534" y="94259"/>
                  </a:lnTo>
                  <a:lnTo>
                    <a:pt x="135496" y="94767"/>
                  </a:lnTo>
                  <a:lnTo>
                    <a:pt x="135915" y="95415"/>
                  </a:lnTo>
                  <a:lnTo>
                    <a:pt x="136779" y="98463"/>
                  </a:lnTo>
                  <a:lnTo>
                    <a:pt x="135216" y="101206"/>
                  </a:lnTo>
                  <a:lnTo>
                    <a:pt x="130314" y="102565"/>
                  </a:lnTo>
                  <a:lnTo>
                    <a:pt x="128104" y="101536"/>
                  </a:lnTo>
                  <a:lnTo>
                    <a:pt x="126974" y="99682"/>
                  </a:lnTo>
                  <a:lnTo>
                    <a:pt x="125984" y="99174"/>
                  </a:lnTo>
                  <a:lnTo>
                    <a:pt x="125564" y="98818"/>
                  </a:lnTo>
                  <a:lnTo>
                    <a:pt x="125628" y="100101"/>
                  </a:lnTo>
                  <a:lnTo>
                    <a:pt x="126479" y="102870"/>
                  </a:lnTo>
                  <a:lnTo>
                    <a:pt x="128143" y="104406"/>
                  </a:lnTo>
                  <a:lnTo>
                    <a:pt x="130124" y="105041"/>
                  </a:lnTo>
                  <a:lnTo>
                    <a:pt x="129527" y="106311"/>
                  </a:lnTo>
                  <a:lnTo>
                    <a:pt x="135801" y="114503"/>
                  </a:lnTo>
                  <a:lnTo>
                    <a:pt x="137566" y="114096"/>
                  </a:lnTo>
                  <a:lnTo>
                    <a:pt x="137337" y="113601"/>
                  </a:lnTo>
                  <a:lnTo>
                    <a:pt x="136715" y="110617"/>
                  </a:lnTo>
                  <a:lnTo>
                    <a:pt x="138468" y="107988"/>
                  </a:lnTo>
                  <a:lnTo>
                    <a:pt x="141668" y="107327"/>
                  </a:lnTo>
                  <a:lnTo>
                    <a:pt x="142621" y="107416"/>
                  </a:lnTo>
                  <a:close/>
                </a:path>
                <a:path w="231775" h="156845">
                  <a:moveTo>
                    <a:pt x="149479" y="2425"/>
                  </a:moveTo>
                  <a:lnTo>
                    <a:pt x="149148" y="1638"/>
                  </a:lnTo>
                  <a:lnTo>
                    <a:pt x="147840" y="330"/>
                  </a:lnTo>
                  <a:lnTo>
                    <a:pt x="147040" y="0"/>
                  </a:lnTo>
                  <a:lnTo>
                    <a:pt x="145186" y="0"/>
                  </a:lnTo>
                  <a:lnTo>
                    <a:pt x="144386" y="330"/>
                  </a:lnTo>
                  <a:lnTo>
                    <a:pt x="143065" y="1638"/>
                  </a:lnTo>
                  <a:lnTo>
                    <a:pt x="142735" y="2425"/>
                  </a:lnTo>
                  <a:lnTo>
                    <a:pt x="142735" y="4267"/>
                  </a:lnTo>
                  <a:lnTo>
                    <a:pt x="143065" y="5054"/>
                  </a:lnTo>
                  <a:lnTo>
                    <a:pt x="144386" y="6362"/>
                  </a:lnTo>
                  <a:lnTo>
                    <a:pt x="145186" y="6692"/>
                  </a:lnTo>
                  <a:lnTo>
                    <a:pt x="147040" y="6692"/>
                  </a:lnTo>
                  <a:lnTo>
                    <a:pt x="147840" y="6362"/>
                  </a:lnTo>
                  <a:lnTo>
                    <a:pt x="149148" y="5054"/>
                  </a:lnTo>
                  <a:lnTo>
                    <a:pt x="149479" y="4267"/>
                  </a:lnTo>
                  <a:lnTo>
                    <a:pt x="149479" y="2425"/>
                  </a:lnTo>
                  <a:close/>
                </a:path>
                <a:path w="231775" h="156845">
                  <a:moveTo>
                    <a:pt x="151003" y="80733"/>
                  </a:moveTo>
                  <a:lnTo>
                    <a:pt x="150507" y="78625"/>
                  </a:lnTo>
                  <a:lnTo>
                    <a:pt x="150063" y="77787"/>
                  </a:lnTo>
                  <a:lnTo>
                    <a:pt x="149110" y="76581"/>
                  </a:lnTo>
                  <a:lnTo>
                    <a:pt x="148158" y="75806"/>
                  </a:lnTo>
                  <a:lnTo>
                    <a:pt x="148336" y="76149"/>
                  </a:lnTo>
                  <a:lnTo>
                    <a:pt x="148767" y="77584"/>
                  </a:lnTo>
                  <a:lnTo>
                    <a:pt x="148145" y="79032"/>
                  </a:lnTo>
                  <a:lnTo>
                    <a:pt x="146977" y="79819"/>
                  </a:lnTo>
                  <a:lnTo>
                    <a:pt x="146227" y="80899"/>
                  </a:lnTo>
                  <a:lnTo>
                    <a:pt x="145148" y="81749"/>
                  </a:lnTo>
                  <a:lnTo>
                    <a:pt x="141605" y="82816"/>
                  </a:lnTo>
                  <a:lnTo>
                    <a:pt x="139331" y="82169"/>
                  </a:lnTo>
                  <a:lnTo>
                    <a:pt x="137807" y="80683"/>
                  </a:lnTo>
                  <a:lnTo>
                    <a:pt x="137782" y="81927"/>
                  </a:lnTo>
                  <a:lnTo>
                    <a:pt x="138506" y="85013"/>
                  </a:lnTo>
                  <a:lnTo>
                    <a:pt x="140436" y="86804"/>
                  </a:lnTo>
                  <a:lnTo>
                    <a:pt x="142760" y="87388"/>
                  </a:lnTo>
                  <a:lnTo>
                    <a:pt x="142468" y="88379"/>
                  </a:lnTo>
                  <a:lnTo>
                    <a:pt x="149021" y="95808"/>
                  </a:lnTo>
                  <a:lnTo>
                    <a:pt x="150037" y="95656"/>
                  </a:lnTo>
                  <a:lnTo>
                    <a:pt x="149707" y="95148"/>
                  </a:lnTo>
                  <a:lnTo>
                    <a:pt x="149555" y="94615"/>
                  </a:lnTo>
                  <a:lnTo>
                    <a:pt x="149567" y="94170"/>
                  </a:lnTo>
                  <a:lnTo>
                    <a:pt x="148526" y="93395"/>
                  </a:lnTo>
                  <a:lnTo>
                    <a:pt x="147713" y="92316"/>
                  </a:lnTo>
                  <a:lnTo>
                    <a:pt x="146900" y="89458"/>
                  </a:lnTo>
                  <a:lnTo>
                    <a:pt x="147129" y="87884"/>
                  </a:lnTo>
                  <a:lnTo>
                    <a:pt x="147828" y="86588"/>
                  </a:lnTo>
                  <a:lnTo>
                    <a:pt x="146570" y="87261"/>
                  </a:lnTo>
                  <a:lnTo>
                    <a:pt x="147815" y="86575"/>
                  </a:lnTo>
                  <a:lnTo>
                    <a:pt x="148323" y="85623"/>
                  </a:lnTo>
                  <a:lnTo>
                    <a:pt x="149098" y="84810"/>
                  </a:lnTo>
                  <a:lnTo>
                    <a:pt x="150063" y="84239"/>
                  </a:lnTo>
                  <a:lnTo>
                    <a:pt x="150482" y="83375"/>
                  </a:lnTo>
                  <a:lnTo>
                    <a:pt x="150926" y="81864"/>
                  </a:lnTo>
                  <a:lnTo>
                    <a:pt x="151003" y="80733"/>
                  </a:lnTo>
                  <a:close/>
                </a:path>
                <a:path w="231775" h="156845">
                  <a:moveTo>
                    <a:pt x="151752" y="55219"/>
                  </a:moveTo>
                  <a:lnTo>
                    <a:pt x="151193" y="52882"/>
                  </a:lnTo>
                  <a:lnTo>
                    <a:pt x="150863" y="52311"/>
                  </a:lnTo>
                  <a:lnTo>
                    <a:pt x="150228" y="52730"/>
                  </a:lnTo>
                  <a:lnTo>
                    <a:pt x="148043" y="53340"/>
                  </a:lnTo>
                  <a:lnTo>
                    <a:pt x="146177" y="52311"/>
                  </a:lnTo>
                  <a:lnTo>
                    <a:pt x="145580" y="50190"/>
                  </a:lnTo>
                  <a:lnTo>
                    <a:pt x="145592" y="49491"/>
                  </a:lnTo>
                  <a:lnTo>
                    <a:pt x="145237" y="49504"/>
                  </a:lnTo>
                  <a:lnTo>
                    <a:pt x="141554" y="53213"/>
                  </a:lnTo>
                  <a:lnTo>
                    <a:pt x="141554" y="52362"/>
                  </a:lnTo>
                  <a:lnTo>
                    <a:pt x="140614" y="49314"/>
                  </a:lnTo>
                  <a:lnTo>
                    <a:pt x="137807" y="47828"/>
                  </a:lnTo>
                  <a:lnTo>
                    <a:pt x="132499" y="49441"/>
                  </a:lnTo>
                  <a:lnTo>
                    <a:pt x="131013" y="52235"/>
                  </a:lnTo>
                  <a:lnTo>
                    <a:pt x="132232" y="56197"/>
                  </a:lnTo>
                  <a:lnTo>
                    <a:pt x="133172" y="57226"/>
                  </a:lnTo>
                  <a:lnTo>
                    <a:pt x="134327" y="57810"/>
                  </a:lnTo>
                  <a:lnTo>
                    <a:pt x="134924" y="56565"/>
                  </a:lnTo>
                  <a:lnTo>
                    <a:pt x="136004" y="55537"/>
                  </a:lnTo>
                  <a:lnTo>
                    <a:pt x="138747" y="54787"/>
                  </a:lnTo>
                  <a:lnTo>
                    <a:pt x="140030" y="55003"/>
                  </a:lnTo>
                  <a:lnTo>
                    <a:pt x="141109" y="55562"/>
                  </a:lnTo>
                  <a:lnTo>
                    <a:pt x="141287" y="55206"/>
                  </a:lnTo>
                  <a:lnTo>
                    <a:pt x="141554" y="54025"/>
                  </a:lnTo>
                  <a:lnTo>
                    <a:pt x="141414" y="55130"/>
                  </a:lnTo>
                  <a:lnTo>
                    <a:pt x="141541" y="55676"/>
                  </a:lnTo>
                  <a:lnTo>
                    <a:pt x="141732" y="56007"/>
                  </a:lnTo>
                  <a:lnTo>
                    <a:pt x="142544" y="56591"/>
                  </a:lnTo>
                  <a:lnTo>
                    <a:pt x="143179" y="57391"/>
                  </a:lnTo>
                  <a:lnTo>
                    <a:pt x="143522" y="58394"/>
                  </a:lnTo>
                  <a:lnTo>
                    <a:pt x="144653" y="59182"/>
                  </a:lnTo>
                  <a:lnTo>
                    <a:pt x="146075" y="59537"/>
                  </a:lnTo>
                  <a:lnTo>
                    <a:pt x="148221" y="59055"/>
                  </a:lnTo>
                  <a:lnTo>
                    <a:pt x="148831" y="58750"/>
                  </a:lnTo>
                  <a:lnTo>
                    <a:pt x="150926" y="57213"/>
                  </a:lnTo>
                  <a:lnTo>
                    <a:pt x="151752" y="55219"/>
                  </a:lnTo>
                  <a:close/>
                </a:path>
                <a:path w="231775" h="156845">
                  <a:moveTo>
                    <a:pt x="152082" y="83489"/>
                  </a:moveTo>
                  <a:lnTo>
                    <a:pt x="151625" y="83248"/>
                  </a:lnTo>
                  <a:lnTo>
                    <a:pt x="151130" y="83045"/>
                  </a:lnTo>
                  <a:lnTo>
                    <a:pt x="150622" y="82931"/>
                  </a:lnTo>
                  <a:lnTo>
                    <a:pt x="150482" y="83375"/>
                  </a:lnTo>
                  <a:lnTo>
                    <a:pt x="150304" y="83820"/>
                  </a:lnTo>
                  <a:lnTo>
                    <a:pt x="150063" y="84239"/>
                  </a:lnTo>
                  <a:lnTo>
                    <a:pt x="150533" y="83972"/>
                  </a:lnTo>
                  <a:lnTo>
                    <a:pt x="151015" y="83731"/>
                  </a:lnTo>
                  <a:lnTo>
                    <a:pt x="151726" y="83527"/>
                  </a:lnTo>
                  <a:lnTo>
                    <a:pt x="152082" y="83489"/>
                  </a:lnTo>
                  <a:close/>
                </a:path>
                <a:path w="231775" h="156845">
                  <a:moveTo>
                    <a:pt x="152641" y="138760"/>
                  </a:moveTo>
                  <a:lnTo>
                    <a:pt x="151549" y="137896"/>
                  </a:lnTo>
                  <a:lnTo>
                    <a:pt x="150736" y="136690"/>
                  </a:lnTo>
                  <a:lnTo>
                    <a:pt x="150304" y="134658"/>
                  </a:lnTo>
                  <a:lnTo>
                    <a:pt x="150342" y="133540"/>
                  </a:lnTo>
                  <a:lnTo>
                    <a:pt x="149364" y="134035"/>
                  </a:lnTo>
                  <a:lnTo>
                    <a:pt x="147269" y="134607"/>
                  </a:lnTo>
                  <a:lnTo>
                    <a:pt x="145707" y="134416"/>
                  </a:lnTo>
                  <a:lnTo>
                    <a:pt x="144348" y="133781"/>
                  </a:lnTo>
                  <a:lnTo>
                    <a:pt x="144437" y="134874"/>
                  </a:lnTo>
                  <a:lnTo>
                    <a:pt x="144843" y="136169"/>
                  </a:lnTo>
                  <a:lnTo>
                    <a:pt x="145211" y="136842"/>
                  </a:lnTo>
                  <a:lnTo>
                    <a:pt x="145656" y="137426"/>
                  </a:lnTo>
                  <a:lnTo>
                    <a:pt x="145110" y="138671"/>
                  </a:lnTo>
                  <a:lnTo>
                    <a:pt x="144932" y="140081"/>
                  </a:lnTo>
                  <a:lnTo>
                    <a:pt x="145300" y="141592"/>
                  </a:lnTo>
                  <a:lnTo>
                    <a:pt x="151892" y="143192"/>
                  </a:lnTo>
                  <a:lnTo>
                    <a:pt x="151536" y="142659"/>
                  </a:lnTo>
                  <a:lnTo>
                    <a:pt x="151193" y="141528"/>
                  </a:lnTo>
                  <a:lnTo>
                    <a:pt x="151320" y="140690"/>
                  </a:lnTo>
                  <a:lnTo>
                    <a:pt x="151663" y="139979"/>
                  </a:lnTo>
                  <a:lnTo>
                    <a:pt x="151892" y="139496"/>
                  </a:lnTo>
                  <a:lnTo>
                    <a:pt x="152222" y="139090"/>
                  </a:lnTo>
                  <a:lnTo>
                    <a:pt x="152641" y="138760"/>
                  </a:lnTo>
                  <a:close/>
                </a:path>
                <a:path w="231775" h="156845">
                  <a:moveTo>
                    <a:pt x="157099" y="143675"/>
                  </a:moveTo>
                  <a:lnTo>
                    <a:pt x="156908" y="143865"/>
                  </a:lnTo>
                  <a:lnTo>
                    <a:pt x="156718" y="144030"/>
                  </a:lnTo>
                  <a:lnTo>
                    <a:pt x="156489" y="144183"/>
                  </a:lnTo>
                  <a:lnTo>
                    <a:pt x="156679" y="144221"/>
                  </a:lnTo>
                  <a:lnTo>
                    <a:pt x="156972" y="143865"/>
                  </a:lnTo>
                  <a:lnTo>
                    <a:pt x="157099" y="143675"/>
                  </a:lnTo>
                  <a:close/>
                </a:path>
                <a:path w="231775" h="156845">
                  <a:moveTo>
                    <a:pt x="158254" y="140449"/>
                  </a:moveTo>
                  <a:lnTo>
                    <a:pt x="158242" y="139839"/>
                  </a:lnTo>
                  <a:lnTo>
                    <a:pt x="157670" y="140004"/>
                  </a:lnTo>
                  <a:lnTo>
                    <a:pt x="157746" y="140169"/>
                  </a:lnTo>
                  <a:lnTo>
                    <a:pt x="157873" y="140296"/>
                  </a:lnTo>
                  <a:lnTo>
                    <a:pt x="158026" y="140855"/>
                  </a:lnTo>
                  <a:lnTo>
                    <a:pt x="158013" y="141605"/>
                  </a:lnTo>
                  <a:lnTo>
                    <a:pt x="158165" y="141033"/>
                  </a:lnTo>
                  <a:lnTo>
                    <a:pt x="158254" y="140449"/>
                  </a:lnTo>
                  <a:close/>
                </a:path>
                <a:path w="231775" h="156845">
                  <a:moveTo>
                    <a:pt x="166420" y="117144"/>
                  </a:moveTo>
                  <a:lnTo>
                    <a:pt x="164388" y="116979"/>
                  </a:lnTo>
                  <a:lnTo>
                    <a:pt x="162572" y="115633"/>
                  </a:lnTo>
                  <a:lnTo>
                    <a:pt x="161988" y="113576"/>
                  </a:lnTo>
                  <a:lnTo>
                    <a:pt x="161950" y="113157"/>
                  </a:lnTo>
                  <a:lnTo>
                    <a:pt x="161925" y="112890"/>
                  </a:lnTo>
                  <a:lnTo>
                    <a:pt x="161239" y="112128"/>
                  </a:lnTo>
                  <a:lnTo>
                    <a:pt x="160718" y="111201"/>
                  </a:lnTo>
                  <a:lnTo>
                    <a:pt x="159816" y="106870"/>
                  </a:lnTo>
                  <a:lnTo>
                    <a:pt x="161925" y="103682"/>
                  </a:lnTo>
                  <a:lnTo>
                    <a:pt x="165265" y="103009"/>
                  </a:lnTo>
                  <a:lnTo>
                    <a:pt x="164642" y="102196"/>
                  </a:lnTo>
                  <a:lnTo>
                    <a:pt x="163868" y="101536"/>
                  </a:lnTo>
                  <a:lnTo>
                    <a:pt x="162953" y="101092"/>
                  </a:lnTo>
                  <a:lnTo>
                    <a:pt x="162217" y="102933"/>
                  </a:lnTo>
                  <a:lnTo>
                    <a:pt x="160680" y="104419"/>
                  </a:lnTo>
                  <a:lnTo>
                    <a:pt x="156997" y="105435"/>
                  </a:lnTo>
                  <a:lnTo>
                    <a:pt x="155346" y="105206"/>
                  </a:lnTo>
                  <a:lnTo>
                    <a:pt x="153962" y="104521"/>
                  </a:lnTo>
                  <a:lnTo>
                    <a:pt x="153428" y="105854"/>
                  </a:lnTo>
                  <a:lnTo>
                    <a:pt x="153289" y="107353"/>
                  </a:lnTo>
                  <a:lnTo>
                    <a:pt x="154292" y="110566"/>
                  </a:lnTo>
                  <a:lnTo>
                    <a:pt x="155486" y="111925"/>
                  </a:lnTo>
                  <a:lnTo>
                    <a:pt x="156972" y="112699"/>
                  </a:lnTo>
                  <a:lnTo>
                    <a:pt x="157822" y="116370"/>
                  </a:lnTo>
                  <a:lnTo>
                    <a:pt x="161366" y="118541"/>
                  </a:lnTo>
                  <a:lnTo>
                    <a:pt x="165442" y="117602"/>
                  </a:lnTo>
                  <a:lnTo>
                    <a:pt x="166420" y="117144"/>
                  </a:lnTo>
                  <a:close/>
                </a:path>
                <a:path w="231775" h="156845">
                  <a:moveTo>
                    <a:pt x="169456" y="18249"/>
                  </a:moveTo>
                  <a:lnTo>
                    <a:pt x="169125" y="17449"/>
                  </a:lnTo>
                  <a:lnTo>
                    <a:pt x="167805" y="16154"/>
                  </a:lnTo>
                  <a:lnTo>
                    <a:pt x="167017" y="15824"/>
                  </a:lnTo>
                  <a:lnTo>
                    <a:pt x="165150" y="15824"/>
                  </a:lnTo>
                  <a:lnTo>
                    <a:pt x="164350" y="16154"/>
                  </a:lnTo>
                  <a:lnTo>
                    <a:pt x="163042" y="17449"/>
                  </a:lnTo>
                  <a:lnTo>
                    <a:pt x="162712" y="18249"/>
                  </a:lnTo>
                  <a:lnTo>
                    <a:pt x="162712" y="20091"/>
                  </a:lnTo>
                  <a:lnTo>
                    <a:pt x="163042" y="20878"/>
                  </a:lnTo>
                  <a:lnTo>
                    <a:pt x="164350" y="22186"/>
                  </a:lnTo>
                  <a:lnTo>
                    <a:pt x="165150" y="22517"/>
                  </a:lnTo>
                  <a:lnTo>
                    <a:pt x="167017" y="22517"/>
                  </a:lnTo>
                  <a:lnTo>
                    <a:pt x="167805" y="22186"/>
                  </a:lnTo>
                  <a:lnTo>
                    <a:pt x="169125" y="20878"/>
                  </a:lnTo>
                  <a:lnTo>
                    <a:pt x="169456" y="20091"/>
                  </a:lnTo>
                  <a:lnTo>
                    <a:pt x="169456" y="18249"/>
                  </a:lnTo>
                  <a:close/>
                </a:path>
                <a:path w="231775" h="156845">
                  <a:moveTo>
                    <a:pt x="174523" y="62166"/>
                  </a:moveTo>
                  <a:lnTo>
                    <a:pt x="173545" y="58013"/>
                  </a:lnTo>
                  <a:lnTo>
                    <a:pt x="172097" y="56705"/>
                  </a:lnTo>
                  <a:lnTo>
                    <a:pt x="170370" y="56261"/>
                  </a:lnTo>
                  <a:lnTo>
                    <a:pt x="170942" y="55651"/>
                  </a:lnTo>
                  <a:lnTo>
                    <a:pt x="171729" y="54178"/>
                  </a:lnTo>
                  <a:lnTo>
                    <a:pt x="171907" y="52819"/>
                  </a:lnTo>
                  <a:lnTo>
                    <a:pt x="171208" y="50546"/>
                  </a:lnTo>
                  <a:lnTo>
                    <a:pt x="170599" y="49822"/>
                  </a:lnTo>
                  <a:lnTo>
                    <a:pt x="168630" y="48171"/>
                  </a:lnTo>
                  <a:lnTo>
                    <a:pt x="166916" y="47688"/>
                  </a:lnTo>
                  <a:lnTo>
                    <a:pt x="164833" y="48310"/>
                  </a:lnTo>
                  <a:lnTo>
                    <a:pt x="164198" y="48755"/>
                  </a:lnTo>
                  <a:lnTo>
                    <a:pt x="164922" y="48971"/>
                  </a:lnTo>
                  <a:lnTo>
                    <a:pt x="165557" y="49339"/>
                  </a:lnTo>
                  <a:lnTo>
                    <a:pt x="166179" y="49822"/>
                  </a:lnTo>
                  <a:lnTo>
                    <a:pt x="168008" y="49466"/>
                  </a:lnTo>
                  <a:lnTo>
                    <a:pt x="169773" y="50647"/>
                  </a:lnTo>
                  <a:lnTo>
                    <a:pt x="170497" y="54279"/>
                  </a:lnTo>
                  <a:lnTo>
                    <a:pt x="169303" y="56032"/>
                  </a:lnTo>
                  <a:lnTo>
                    <a:pt x="167360" y="56413"/>
                  </a:lnTo>
                  <a:lnTo>
                    <a:pt x="167119" y="56388"/>
                  </a:lnTo>
                  <a:lnTo>
                    <a:pt x="166738" y="57442"/>
                  </a:lnTo>
                  <a:lnTo>
                    <a:pt x="166395" y="57899"/>
                  </a:lnTo>
                  <a:lnTo>
                    <a:pt x="166255" y="58077"/>
                  </a:lnTo>
                  <a:lnTo>
                    <a:pt x="168224" y="58407"/>
                  </a:lnTo>
                  <a:lnTo>
                    <a:pt x="169900" y="59880"/>
                  </a:lnTo>
                  <a:lnTo>
                    <a:pt x="170624" y="63385"/>
                  </a:lnTo>
                  <a:lnTo>
                    <a:pt x="170230" y="64770"/>
                  </a:lnTo>
                  <a:lnTo>
                    <a:pt x="169418" y="65874"/>
                  </a:lnTo>
                  <a:lnTo>
                    <a:pt x="169964" y="65913"/>
                  </a:lnTo>
                  <a:lnTo>
                    <a:pt x="170624" y="65760"/>
                  </a:lnTo>
                  <a:lnTo>
                    <a:pt x="173316" y="64376"/>
                  </a:lnTo>
                  <a:lnTo>
                    <a:pt x="174523" y="62166"/>
                  </a:lnTo>
                  <a:close/>
                </a:path>
                <a:path w="231775" h="156845">
                  <a:moveTo>
                    <a:pt x="175120" y="90170"/>
                  </a:moveTo>
                  <a:lnTo>
                    <a:pt x="174561" y="89573"/>
                  </a:lnTo>
                  <a:lnTo>
                    <a:pt x="173418" y="89306"/>
                  </a:lnTo>
                  <a:lnTo>
                    <a:pt x="172440" y="88506"/>
                  </a:lnTo>
                  <a:lnTo>
                    <a:pt x="171742" y="86131"/>
                  </a:lnTo>
                  <a:lnTo>
                    <a:pt x="172123" y="84950"/>
                  </a:lnTo>
                  <a:lnTo>
                    <a:pt x="172897" y="84124"/>
                  </a:lnTo>
                  <a:lnTo>
                    <a:pt x="172466" y="83172"/>
                  </a:lnTo>
                  <a:lnTo>
                    <a:pt x="172351" y="82651"/>
                  </a:lnTo>
                  <a:lnTo>
                    <a:pt x="171577" y="84201"/>
                  </a:lnTo>
                  <a:lnTo>
                    <a:pt x="172339" y="82613"/>
                  </a:lnTo>
                  <a:lnTo>
                    <a:pt x="172161" y="81711"/>
                  </a:lnTo>
                  <a:lnTo>
                    <a:pt x="172199" y="80835"/>
                  </a:lnTo>
                  <a:lnTo>
                    <a:pt x="172402" y="80010"/>
                  </a:lnTo>
                  <a:lnTo>
                    <a:pt x="171615" y="81114"/>
                  </a:lnTo>
                  <a:lnTo>
                    <a:pt x="170484" y="81991"/>
                  </a:lnTo>
                  <a:lnTo>
                    <a:pt x="165836" y="83261"/>
                  </a:lnTo>
                  <a:lnTo>
                    <a:pt x="162496" y="81381"/>
                  </a:lnTo>
                  <a:lnTo>
                    <a:pt x="161366" y="77279"/>
                  </a:lnTo>
                  <a:lnTo>
                    <a:pt x="161353" y="76377"/>
                  </a:lnTo>
                  <a:lnTo>
                    <a:pt x="161505" y="75526"/>
                  </a:lnTo>
                  <a:lnTo>
                    <a:pt x="160083" y="77165"/>
                  </a:lnTo>
                  <a:lnTo>
                    <a:pt x="159499" y="79463"/>
                  </a:lnTo>
                  <a:lnTo>
                    <a:pt x="161036" y="84429"/>
                  </a:lnTo>
                  <a:lnTo>
                    <a:pt x="163563" y="86194"/>
                  </a:lnTo>
                  <a:lnTo>
                    <a:pt x="166306" y="86271"/>
                  </a:lnTo>
                  <a:lnTo>
                    <a:pt x="166039" y="87490"/>
                  </a:lnTo>
                  <a:lnTo>
                    <a:pt x="171958" y="94716"/>
                  </a:lnTo>
                  <a:lnTo>
                    <a:pt x="174040" y="94272"/>
                  </a:lnTo>
                  <a:lnTo>
                    <a:pt x="173913" y="92786"/>
                  </a:lnTo>
                  <a:lnTo>
                    <a:pt x="174320" y="91363"/>
                  </a:lnTo>
                  <a:lnTo>
                    <a:pt x="175120" y="90170"/>
                  </a:lnTo>
                  <a:close/>
                </a:path>
                <a:path w="231775" h="156845">
                  <a:moveTo>
                    <a:pt x="180746" y="138645"/>
                  </a:moveTo>
                  <a:lnTo>
                    <a:pt x="179616" y="138163"/>
                  </a:lnTo>
                  <a:lnTo>
                    <a:pt x="178790" y="139115"/>
                  </a:lnTo>
                  <a:lnTo>
                    <a:pt x="177673" y="139852"/>
                  </a:lnTo>
                  <a:lnTo>
                    <a:pt x="174637" y="140677"/>
                  </a:lnTo>
                  <a:lnTo>
                    <a:pt x="172885" y="140411"/>
                  </a:lnTo>
                  <a:lnTo>
                    <a:pt x="171424" y="139611"/>
                  </a:lnTo>
                  <a:lnTo>
                    <a:pt x="172440" y="143002"/>
                  </a:lnTo>
                  <a:lnTo>
                    <a:pt x="175361" y="144868"/>
                  </a:lnTo>
                  <a:lnTo>
                    <a:pt x="178396" y="144576"/>
                  </a:lnTo>
                  <a:lnTo>
                    <a:pt x="178079" y="142265"/>
                  </a:lnTo>
                  <a:lnTo>
                    <a:pt x="179019" y="140055"/>
                  </a:lnTo>
                  <a:lnTo>
                    <a:pt x="180746" y="138645"/>
                  </a:lnTo>
                  <a:close/>
                </a:path>
                <a:path w="231775" h="156845">
                  <a:moveTo>
                    <a:pt x="187325" y="15621"/>
                  </a:moveTo>
                  <a:lnTo>
                    <a:pt x="186994" y="14833"/>
                  </a:lnTo>
                  <a:lnTo>
                    <a:pt x="185686" y="13525"/>
                  </a:lnTo>
                  <a:lnTo>
                    <a:pt x="184886" y="13195"/>
                  </a:lnTo>
                  <a:lnTo>
                    <a:pt x="183019" y="13195"/>
                  </a:lnTo>
                  <a:lnTo>
                    <a:pt x="182232" y="13525"/>
                  </a:lnTo>
                  <a:lnTo>
                    <a:pt x="180911" y="14833"/>
                  </a:lnTo>
                  <a:lnTo>
                    <a:pt x="180581" y="15621"/>
                  </a:lnTo>
                  <a:lnTo>
                    <a:pt x="180581" y="17462"/>
                  </a:lnTo>
                  <a:lnTo>
                    <a:pt x="180911" y="18249"/>
                  </a:lnTo>
                  <a:lnTo>
                    <a:pt x="182232" y="19558"/>
                  </a:lnTo>
                  <a:lnTo>
                    <a:pt x="183019" y="19888"/>
                  </a:lnTo>
                  <a:lnTo>
                    <a:pt x="184886" y="19888"/>
                  </a:lnTo>
                  <a:lnTo>
                    <a:pt x="185686" y="19558"/>
                  </a:lnTo>
                  <a:lnTo>
                    <a:pt x="186994" y="18249"/>
                  </a:lnTo>
                  <a:lnTo>
                    <a:pt x="187325" y="17462"/>
                  </a:lnTo>
                  <a:lnTo>
                    <a:pt x="187325" y="15621"/>
                  </a:lnTo>
                  <a:close/>
                </a:path>
                <a:path w="231775" h="156845">
                  <a:moveTo>
                    <a:pt x="187807" y="113245"/>
                  </a:moveTo>
                  <a:lnTo>
                    <a:pt x="186842" y="113741"/>
                  </a:lnTo>
                  <a:lnTo>
                    <a:pt x="185470" y="114122"/>
                  </a:lnTo>
                  <a:lnTo>
                    <a:pt x="184645" y="114160"/>
                  </a:lnTo>
                  <a:lnTo>
                    <a:pt x="183857" y="114084"/>
                  </a:lnTo>
                  <a:lnTo>
                    <a:pt x="184835" y="114744"/>
                  </a:lnTo>
                  <a:lnTo>
                    <a:pt x="185991" y="115150"/>
                  </a:lnTo>
                  <a:lnTo>
                    <a:pt x="187198" y="115214"/>
                  </a:lnTo>
                  <a:lnTo>
                    <a:pt x="187299" y="114515"/>
                  </a:lnTo>
                  <a:lnTo>
                    <a:pt x="187502" y="113868"/>
                  </a:lnTo>
                  <a:lnTo>
                    <a:pt x="187807" y="113245"/>
                  </a:lnTo>
                  <a:close/>
                </a:path>
                <a:path w="231775" h="156845">
                  <a:moveTo>
                    <a:pt x="188214" y="56108"/>
                  </a:moveTo>
                  <a:lnTo>
                    <a:pt x="188150" y="55854"/>
                  </a:lnTo>
                  <a:lnTo>
                    <a:pt x="187807" y="54648"/>
                  </a:lnTo>
                  <a:lnTo>
                    <a:pt x="187845" y="53568"/>
                  </a:lnTo>
                  <a:lnTo>
                    <a:pt x="186512" y="54152"/>
                  </a:lnTo>
                  <a:lnTo>
                    <a:pt x="185559" y="55219"/>
                  </a:lnTo>
                  <a:lnTo>
                    <a:pt x="185127" y="56527"/>
                  </a:lnTo>
                  <a:lnTo>
                    <a:pt x="187756" y="55854"/>
                  </a:lnTo>
                  <a:lnTo>
                    <a:pt x="188214" y="56108"/>
                  </a:lnTo>
                  <a:close/>
                </a:path>
                <a:path w="231775" h="156845">
                  <a:moveTo>
                    <a:pt x="189611" y="132880"/>
                  </a:moveTo>
                  <a:lnTo>
                    <a:pt x="188874" y="129755"/>
                  </a:lnTo>
                  <a:lnTo>
                    <a:pt x="187794" y="128612"/>
                  </a:lnTo>
                  <a:lnTo>
                    <a:pt x="186448" y="127990"/>
                  </a:lnTo>
                  <a:lnTo>
                    <a:pt x="187452" y="128765"/>
                  </a:lnTo>
                  <a:lnTo>
                    <a:pt x="188226" y="129832"/>
                  </a:lnTo>
                  <a:lnTo>
                    <a:pt x="189039" y="132676"/>
                  </a:lnTo>
                  <a:lnTo>
                    <a:pt x="188823" y="134226"/>
                  </a:lnTo>
                  <a:lnTo>
                    <a:pt x="188150" y="135559"/>
                  </a:lnTo>
                  <a:lnTo>
                    <a:pt x="189115" y="134404"/>
                  </a:lnTo>
                  <a:lnTo>
                    <a:pt x="189611" y="132880"/>
                  </a:lnTo>
                  <a:close/>
                </a:path>
                <a:path w="231775" h="156845">
                  <a:moveTo>
                    <a:pt x="190969" y="59131"/>
                  </a:moveTo>
                  <a:lnTo>
                    <a:pt x="190461" y="57365"/>
                  </a:lnTo>
                  <a:lnTo>
                    <a:pt x="188214" y="56108"/>
                  </a:lnTo>
                  <a:lnTo>
                    <a:pt x="188696" y="57835"/>
                  </a:lnTo>
                  <a:lnTo>
                    <a:pt x="190969" y="59131"/>
                  </a:lnTo>
                  <a:close/>
                </a:path>
                <a:path w="231775" h="156845">
                  <a:moveTo>
                    <a:pt x="192392" y="98475"/>
                  </a:moveTo>
                  <a:lnTo>
                    <a:pt x="191211" y="97434"/>
                  </a:lnTo>
                  <a:lnTo>
                    <a:pt x="189623" y="96888"/>
                  </a:lnTo>
                  <a:lnTo>
                    <a:pt x="186016" y="97726"/>
                  </a:lnTo>
                  <a:lnTo>
                    <a:pt x="184619" y="99263"/>
                  </a:lnTo>
                  <a:lnTo>
                    <a:pt x="184226" y="101092"/>
                  </a:lnTo>
                  <a:lnTo>
                    <a:pt x="184759" y="101066"/>
                  </a:lnTo>
                  <a:lnTo>
                    <a:pt x="185280" y="101117"/>
                  </a:lnTo>
                  <a:lnTo>
                    <a:pt x="185788" y="101219"/>
                  </a:lnTo>
                  <a:lnTo>
                    <a:pt x="185928" y="101066"/>
                  </a:lnTo>
                  <a:lnTo>
                    <a:pt x="186397" y="100584"/>
                  </a:lnTo>
                  <a:lnTo>
                    <a:pt x="187096" y="100037"/>
                  </a:lnTo>
                  <a:lnTo>
                    <a:pt x="188810" y="99529"/>
                  </a:lnTo>
                  <a:lnTo>
                    <a:pt x="189623" y="99568"/>
                  </a:lnTo>
                  <a:lnTo>
                    <a:pt x="190398" y="99720"/>
                  </a:lnTo>
                  <a:lnTo>
                    <a:pt x="190550" y="99529"/>
                  </a:lnTo>
                  <a:lnTo>
                    <a:pt x="190881" y="99110"/>
                  </a:lnTo>
                  <a:lnTo>
                    <a:pt x="191554" y="98628"/>
                  </a:lnTo>
                  <a:lnTo>
                    <a:pt x="192392" y="98475"/>
                  </a:lnTo>
                  <a:close/>
                </a:path>
                <a:path w="231775" h="156845">
                  <a:moveTo>
                    <a:pt x="194779" y="58343"/>
                  </a:moveTo>
                  <a:lnTo>
                    <a:pt x="194551" y="58445"/>
                  </a:lnTo>
                  <a:lnTo>
                    <a:pt x="194373" y="58610"/>
                  </a:lnTo>
                  <a:lnTo>
                    <a:pt x="191452" y="59397"/>
                  </a:lnTo>
                  <a:lnTo>
                    <a:pt x="190969" y="59131"/>
                  </a:lnTo>
                  <a:lnTo>
                    <a:pt x="191490" y="60960"/>
                  </a:lnTo>
                  <a:lnTo>
                    <a:pt x="191363" y="61937"/>
                  </a:lnTo>
                  <a:lnTo>
                    <a:pt x="191058" y="62839"/>
                  </a:lnTo>
                  <a:lnTo>
                    <a:pt x="191211" y="62852"/>
                  </a:lnTo>
                  <a:lnTo>
                    <a:pt x="193344" y="62217"/>
                  </a:lnTo>
                  <a:lnTo>
                    <a:pt x="194665" y="60375"/>
                  </a:lnTo>
                  <a:lnTo>
                    <a:pt x="194729" y="59397"/>
                  </a:lnTo>
                  <a:lnTo>
                    <a:pt x="194779" y="58343"/>
                  </a:lnTo>
                  <a:close/>
                </a:path>
                <a:path w="231775" h="156845">
                  <a:moveTo>
                    <a:pt x="197599" y="49695"/>
                  </a:moveTo>
                  <a:lnTo>
                    <a:pt x="197180" y="47904"/>
                  </a:lnTo>
                  <a:lnTo>
                    <a:pt x="196037" y="46939"/>
                  </a:lnTo>
                  <a:lnTo>
                    <a:pt x="194703" y="46748"/>
                  </a:lnTo>
                  <a:lnTo>
                    <a:pt x="194881" y="47637"/>
                  </a:lnTo>
                  <a:lnTo>
                    <a:pt x="194754" y="48475"/>
                  </a:lnTo>
                  <a:lnTo>
                    <a:pt x="194487" y="49276"/>
                  </a:lnTo>
                  <a:lnTo>
                    <a:pt x="195643" y="49695"/>
                  </a:lnTo>
                  <a:lnTo>
                    <a:pt x="196583" y="50495"/>
                  </a:lnTo>
                  <a:lnTo>
                    <a:pt x="197167" y="51612"/>
                  </a:lnTo>
                  <a:lnTo>
                    <a:pt x="197535" y="50927"/>
                  </a:lnTo>
                  <a:lnTo>
                    <a:pt x="197599" y="49695"/>
                  </a:lnTo>
                  <a:close/>
                </a:path>
                <a:path w="231775" h="156845">
                  <a:moveTo>
                    <a:pt x="199199" y="71183"/>
                  </a:moveTo>
                  <a:lnTo>
                    <a:pt x="198742" y="69265"/>
                  </a:lnTo>
                  <a:lnTo>
                    <a:pt x="198259" y="68554"/>
                  </a:lnTo>
                  <a:lnTo>
                    <a:pt x="197675" y="67932"/>
                  </a:lnTo>
                  <a:lnTo>
                    <a:pt x="197078" y="68249"/>
                  </a:lnTo>
                  <a:lnTo>
                    <a:pt x="196532" y="68364"/>
                  </a:lnTo>
                  <a:lnTo>
                    <a:pt x="196138" y="68313"/>
                  </a:lnTo>
                  <a:lnTo>
                    <a:pt x="196748" y="69354"/>
                  </a:lnTo>
                  <a:lnTo>
                    <a:pt x="197358" y="71539"/>
                  </a:lnTo>
                  <a:lnTo>
                    <a:pt x="197129" y="73126"/>
                  </a:lnTo>
                  <a:lnTo>
                    <a:pt x="196392" y="74447"/>
                  </a:lnTo>
                  <a:lnTo>
                    <a:pt x="197015" y="73863"/>
                  </a:lnTo>
                  <a:lnTo>
                    <a:pt x="197764" y="73393"/>
                  </a:lnTo>
                  <a:lnTo>
                    <a:pt x="198640" y="73113"/>
                  </a:lnTo>
                  <a:lnTo>
                    <a:pt x="199021" y="72199"/>
                  </a:lnTo>
                  <a:lnTo>
                    <a:pt x="199199" y="71183"/>
                  </a:lnTo>
                  <a:close/>
                </a:path>
                <a:path w="231775" h="156845">
                  <a:moveTo>
                    <a:pt x="199466" y="84696"/>
                  </a:moveTo>
                  <a:lnTo>
                    <a:pt x="198742" y="84556"/>
                  </a:lnTo>
                  <a:lnTo>
                    <a:pt x="198069" y="84315"/>
                  </a:lnTo>
                  <a:lnTo>
                    <a:pt x="197446" y="83947"/>
                  </a:lnTo>
                  <a:lnTo>
                    <a:pt x="196608" y="85369"/>
                  </a:lnTo>
                  <a:lnTo>
                    <a:pt x="195237" y="86474"/>
                  </a:lnTo>
                  <a:lnTo>
                    <a:pt x="191897" y="87388"/>
                  </a:lnTo>
                  <a:lnTo>
                    <a:pt x="190258" y="87160"/>
                  </a:lnTo>
                  <a:lnTo>
                    <a:pt x="188899" y="86588"/>
                  </a:lnTo>
                  <a:lnTo>
                    <a:pt x="189255" y="87731"/>
                  </a:lnTo>
                  <a:lnTo>
                    <a:pt x="189903" y="88684"/>
                  </a:lnTo>
                  <a:lnTo>
                    <a:pt x="191871" y="90500"/>
                  </a:lnTo>
                  <a:lnTo>
                    <a:pt x="193357" y="91122"/>
                  </a:lnTo>
                  <a:lnTo>
                    <a:pt x="195643" y="91198"/>
                  </a:lnTo>
                  <a:lnTo>
                    <a:pt x="196380" y="91135"/>
                  </a:lnTo>
                  <a:lnTo>
                    <a:pt x="197878" y="90678"/>
                  </a:lnTo>
                  <a:lnTo>
                    <a:pt x="198564" y="90297"/>
                  </a:lnTo>
                  <a:lnTo>
                    <a:pt x="199174" y="89827"/>
                  </a:lnTo>
                  <a:lnTo>
                    <a:pt x="198882" y="88900"/>
                  </a:lnTo>
                  <a:lnTo>
                    <a:pt x="198577" y="87414"/>
                  </a:lnTo>
                  <a:lnTo>
                    <a:pt x="198831" y="85953"/>
                  </a:lnTo>
                  <a:lnTo>
                    <a:pt x="199466" y="84696"/>
                  </a:lnTo>
                  <a:close/>
                </a:path>
                <a:path w="231775" h="156845">
                  <a:moveTo>
                    <a:pt x="207111" y="119062"/>
                  </a:moveTo>
                  <a:lnTo>
                    <a:pt x="206692" y="117259"/>
                  </a:lnTo>
                  <a:lnTo>
                    <a:pt x="204876" y="116141"/>
                  </a:lnTo>
                  <a:lnTo>
                    <a:pt x="201244" y="116979"/>
                  </a:lnTo>
                  <a:lnTo>
                    <a:pt x="200113" y="118783"/>
                  </a:lnTo>
                  <a:lnTo>
                    <a:pt x="200583" y="120738"/>
                  </a:lnTo>
                  <a:lnTo>
                    <a:pt x="200748" y="121005"/>
                  </a:lnTo>
                  <a:lnTo>
                    <a:pt x="201498" y="120154"/>
                  </a:lnTo>
                  <a:lnTo>
                    <a:pt x="202488" y="119481"/>
                  </a:lnTo>
                  <a:lnTo>
                    <a:pt x="204838" y="118795"/>
                  </a:lnTo>
                  <a:lnTo>
                    <a:pt x="206019" y="118833"/>
                  </a:lnTo>
                  <a:lnTo>
                    <a:pt x="207111" y="119151"/>
                  </a:lnTo>
                  <a:close/>
                </a:path>
                <a:path w="231775" h="156845">
                  <a:moveTo>
                    <a:pt x="209181" y="94856"/>
                  </a:moveTo>
                  <a:lnTo>
                    <a:pt x="208965" y="94653"/>
                  </a:lnTo>
                  <a:lnTo>
                    <a:pt x="208457" y="94983"/>
                  </a:lnTo>
                  <a:lnTo>
                    <a:pt x="208153" y="95478"/>
                  </a:lnTo>
                  <a:lnTo>
                    <a:pt x="207949" y="96037"/>
                  </a:lnTo>
                  <a:lnTo>
                    <a:pt x="208191" y="96037"/>
                  </a:lnTo>
                  <a:lnTo>
                    <a:pt x="208470" y="95605"/>
                  </a:lnTo>
                  <a:lnTo>
                    <a:pt x="208800" y="95211"/>
                  </a:lnTo>
                  <a:lnTo>
                    <a:pt x="209181" y="94856"/>
                  </a:lnTo>
                  <a:close/>
                </a:path>
                <a:path w="231775" h="156845">
                  <a:moveTo>
                    <a:pt x="212445" y="69748"/>
                  </a:moveTo>
                  <a:lnTo>
                    <a:pt x="211937" y="69062"/>
                  </a:lnTo>
                  <a:lnTo>
                    <a:pt x="211556" y="68287"/>
                  </a:lnTo>
                  <a:lnTo>
                    <a:pt x="211048" y="65836"/>
                  </a:lnTo>
                  <a:lnTo>
                    <a:pt x="211378" y="64300"/>
                  </a:lnTo>
                  <a:lnTo>
                    <a:pt x="212090" y="62966"/>
                  </a:lnTo>
                  <a:lnTo>
                    <a:pt x="210680" y="64223"/>
                  </a:lnTo>
                  <a:lnTo>
                    <a:pt x="210032" y="66205"/>
                  </a:lnTo>
                  <a:lnTo>
                    <a:pt x="210858" y="68910"/>
                  </a:lnTo>
                  <a:lnTo>
                    <a:pt x="211328" y="69557"/>
                  </a:lnTo>
                  <a:lnTo>
                    <a:pt x="211874" y="70104"/>
                  </a:lnTo>
                  <a:lnTo>
                    <a:pt x="212445" y="69748"/>
                  </a:lnTo>
                  <a:close/>
                </a:path>
                <a:path w="231775" h="156845">
                  <a:moveTo>
                    <a:pt x="215112" y="93510"/>
                  </a:moveTo>
                  <a:lnTo>
                    <a:pt x="214947" y="93421"/>
                  </a:lnTo>
                  <a:lnTo>
                    <a:pt x="214630" y="93281"/>
                  </a:lnTo>
                  <a:lnTo>
                    <a:pt x="214757" y="93433"/>
                  </a:lnTo>
                  <a:lnTo>
                    <a:pt x="214934" y="93459"/>
                  </a:lnTo>
                  <a:lnTo>
                    <a:pt x="215112" y="93510"/>
                  </a:lnTo>
                  <a:close/>
                </a:path>
                <a:path w="231775" h="156845">
                  <a:moveTo>
                    <a:pt x="215493" y="129501"/>
                  </a:moveTo>
                  <a:lnTo>
                    <a:pt x="214185" y="125247"/>
                  </a:lnTo>
                  <a:lnTo>
                    <a:pt x="212902" y="124155"/>
                  </a:lnTo>
                  <a:lnTo>
                    <a:pt x="211404" y="123672"/>
                  </a:lnTo>
                  <a:lnTo>
                    <a:pt x="212128" y="126809"/>
                  </a:lnTo>
                  <a:lnTo>
                    <a:pt x="210286" y="130009"/>
                  </a:lnTo>
                  <a:lnTo>
                    <a:pt x="207137" y="130924"/>
                  </a:lnTo>
                  <a:lnTo>
                    <a:pt x="205828" y="131152"/>
                  </a:lnTo>
                  <a:lnTo>
                    <a:pt x="206019" y="131508"/>
                  </a:lnTo>
                  <a:lnTo>
                    <a:pt x="207073" y="132765"/>
                  </a:lnTo>
                  <a:lnTo>
                    <a:pt x="208724" y="133362"/>
                  </a:lnTo>
                  <a:lnTo>
                    <a:pt x="210731" y="133146"/>
                  </a:lnTo>
                  <a:lnTo>
                    <a:pt x="211035" y="133184"/>
                  </a:lnTo>
                  <a:lnTo>
                    <a:pt x="214007" y="132283"/>
                  </a:lnTo>
                  <a:lnTo>
                    <a:pt x="215493" y="129501"/>
                  </a:lnTo>
                  <a:close/>
                </a:path>
                <a:path w="231775" h="156845">
                  <a:moveTo>
                    <a:pt x="217805" y="92392"/>
                  </a:moveTo>
                  <a:lnTo>
                    <a:pt x="216014" y="91643"/>
                  </a:lnTo>
                  <a:lnTo>
                    <a:pt x="214553" y="90144"/>
                  </a:lnTo>
                  <a:lnTo>
                    <a:pt x="213995" y="88125"/>
                  </a:lnTo>
                  <a:lnTo>
                    <a:pt x="213829" y="87122"/>
                  </a:lnTo>
                  <a:lnTo>
                    <a:pt x="213055" y="87604"/>
                  </a:lnTo>
                  <a:lnTo>
                    <a:pt x="212509" y="88353"/>
                  </a:lnTo>
                  <a:lnTo>
                    <a:pt x="212318" y="89242"/>
                  </a:lnTo>
                  <a:lnTo>
                    <a:pt x="213487" y="89573"/>
                  </a:lnTo>
                  <a:lnTo>
                    <a:pt x="214439" y="90474"/>
                  </a:lnTo>
                  <a:lnTo>
                    <a:pt x="214807" y="92189"/>
                  </a:lnTo>
                  <a:lnTo>
                    <a:pt x="214706" y="93078"/>
                  </a:lnTo>
                  <a:lnTo>
                    <a:pt x="215239" y="93243"/>
                  </a:lnTo>
                  <a:lnTo>
                    <a:pt x="215798" y="93306"/>
                  </a:lnTo>
                  <a:lnTo>
                    <a:pt x="216941" y="93040"/>
                  </a:lnTo>
                  <a:lnTo>
                    <a:pt x="217805" y="92392"/>
                  </a:lnTo>
                  <a:close/>
                </a:path>
                <a:path w="231775" h="156845">
                  <a:moveTo>
                    <a:pt x="229222" y="44450"/>
                  </a:moveTo>
                  <a:lnTo>
                    <a:pt x="228892" y="43662"/>
                  </a:lnTo>
                  <a:lnTo>
                    <a:pt x="227571" y="42354"/>
                  </a:lnTo>
                  <a:lnTo>
                    <a:pt x="226783" y="42024"/>
                  </a:lnTo>
                  <a:lnTo>
                    <a:pt x="224917" y="42024"/>
                  </a:lnTo>
                  <a:lnTo>
                    <a:pt x="224116" y="42354"/>
                  </a:lnTo>
                  <a:lnTo>
                    <a:pt x="222796" y="43662"/>
                  </a:lnTo>
                  <a:lnTo>
                    <a:pt x="222465" y="44450"/>
                  </a:lnTo>
                  <a:lnTo>
                    <a:pt x="222465" y="46304"/>
                  </a:lnTo>
                  <a:lnTo>
                    <a:pt x="222796" y="47091"/>
                  </a:lnTo>
                  <a:lnTo>
                    <a:pt x="224116" y="48399"/>
                  </a:lnTo>
                  <a:lnTo>
                    <a:pt x="224917" y="48729"/>
                  </a:lnTo>
                  <a:lnTo>
                    <a:pt x="226783" y="48729"/>
                  </a:lnTo>
                  <a:lnTo>
                    <a:pt x="227571" y="48399"/>
                  </a:lnTo>
                  <a:lnTo>
                    <a:pt x="228892" y="47091"/>
                  </a:lnTo>
                  <a:lnTo>
                    <a:pt x="229222" y="46304"/>
                  </a:lnTo>
                  <a:lnTo>
                    <a:pt x="229222" y="44450"/>
                  </a:lnTo>
                  <a:close/>
                </a:path>
                <a:path w="231775" h="156845">
                  <a:moveTo>
                    <a:pt x="231546" y="115646"/>
                  </a:moveTo>
                  <a:lnTo>
                    <a:pt x="230936" y="114896"/>
                  </a:lnTo>
                  <a:lnTo>
                    <a:pt x="230479" y="114020"/>
                  </a:lnTo>
                  <a:lnTo>
                    <a:pt x="230365" y="112598"/>
                  </a:lnTo>
                  <a:lnTo>
                    <a:pt x="230530" y="111874"/>
                  </a:lnTo>
                  <a:lnTo>
                    <a:pt x="229692" y="111201"/>
                  </a:lnTo>
                  <a:lnTo>
                    <a:pt x="228574" y="110909"/>
                  </a:lnTo>
                  <a:lnTo>
                    <a:pt x="225691" y="111785"/>
                  </a:lnTo>
                  <a:lnTo>
                    <a:pt x="224688" y="113652"/>
                  </a:lnTo>
                  <a:lnTo>
                    <a:pt x="225780" y="117182"/>
                  </a:lnTo>
                  <a:lnTo>
                    <a:pt x="227660" y="118173"/>
                  </a:lnTo>
                  <a:lnTo>
                    <a:pt x="230466" y="117322"/>
                  </a:lnTo>
                  <a:lnTo>
                    <a:pt x="231178" y="116560"/>
                  </a:lnTo>
                  <a:lnTo>
                    <a:pt x="231546" y="11564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551687" y="6265201"/>
              <a:ext cx="259715" cy="151765"/>
            </a:xfrm>
            <a:custGeom>
              <a:avLst/>
              <a:gdLst/>
              <a:ahLst/>
              <a:cxnLst/>
              <a:rect l="l" t="t" r="r" b="b"/>
              <a:pathLst>
                <a:path w="259715" h="151764">
                  <a:moveTo>
                    <a:pt x="6921" y="103873"/>
                  </a:moveTo>
                  <a:lnTo>
                    <a:pt x="3594" y="100406"/>
                  </a:lnTo>
                  <a:lnTo>
                    <a:pt x="1409" y="101003"/>
                  </a:lnTo>
                  <a:lnTo>
                    <a:pt x="635" y="101854"/>
                  </a:lnTo>
                  <a:lnTo>
                    <a:pt x="88" y="103492"/>
                  </a:lnTo>
                  <a:lnTo>
                    <a:pt x="0" y="104140"/>
                  </a:lnTo>
                  <a:lnTo>
                    <a:pt x="673" y="106591"/>
                  </a:lnTo>
                  <a:lnTo>
                    <a:pt x="2527" y="107632"/>
                  </a:lnTo>
                  <a:lnTo>
                    <a:pt x="5257" y="106883"/>
                  </a:lnTo>
                  <a:lnTo>
                    <a:pt x="5981" y="106260"/>
                  </a:lnTo>
                  <a:lnTo>
                    <a:pt x="6781" y="104711"/>
                  </a:lnTo>
                  <a:lnTo>
                    <a:pt x="6921" y="103873"/>
                  </a:lnTo>
                  <a:close/>
                </a:path>
                <a:path w="259715" h="151764">
                  <a:moveTo>
                    <a:pt x="30734" y="99618"/>
                  </a:moveTo>
                  <a:lnTo>
                    <a:pt x="30010" y="97040"/>
                  </a:lnTo>
                  <a:lnTo>
                    <a:pt x="28778" y="96126"/>
                  </a:lnTo>
                  <a:lnTo>
                    <a:pt x="26631" y="96012"/>
                  </a:lnTo>
                  <a:lnTo>
                    <a:pt x="24447" y="96608"/>
                  </a:lnTo>
                  <a:lnTo>
                    <a:pt x="23393" y="98450"/>
                  </a:lnTo>
                  <a:lnTo>
                    <a:pt x="24066" y="100825"/>
                  </a:lnTo>
                  <a:lnTo>
                    <a:pt x="24422" y="101295"/>
                  </a:lnTo>
                  <a:lnTo>
                    <a:pt x="25666" y="102501"/>
                  </a:lnTo>
                  <a:lnTo>
                    <a:pt x="26860" y="102882"/>
                  </a:lnTo>
                  <a:lnTo>
                    <a:pt x="28663" y="102387"/>
                  </a:lnTo>
                  <a:lnTo>
                    <a:pt x="29133" y="102031"/>
                  </a:lnTo>
                  <a:lnTo>
                    <a:pt x="30327" y="100787"/>
                  </a:lnTo>
                  <a:lnTo>
                    <a:pt x="30734" y="99618"/>
                  </a:lnTo>
                  <a:close/>
                </a:path>
                <a:path w="259715" h="151764">
                  <a:moveTo>
                    <a:pt x="33489" y="69583"/>
                  </a:moveTo>
                  <a:lnTo>
                    <a:pt x="33058" y="68033"/>
                  </a:lnTo>
                  <a:lnTo>
                    <a:pt x="31838" y="66294"/>
                  </a:lnTo>
                  <a:lnTo>
                    <a:pt x="30467" y="65760"/>
                  </a:lnTo>
                  <a:lnTo>
                    <a:pt x="29095" y="66103"/>
                  </a:lnTo>
                  <a:lnTo>
                    <a:pt x="27228" y="66586"/>
                  </a:lnTo>
                  <a:lnTo>
                    <a:pt x="26174" y="68427"/>
                  </a:lnTo>
                  <a:lnTo>
                    <a:pt x="27089" y="71729"/>
                  </a:lnTo>
                  <a:lnTo>
                    <a:pt x="28498" y="72644"/>
                  </a:lnTo>
                  <a:lnTo>
                    <a:pt x="30543" y="72631"/>
                  </a:lnTo>
                  <a:lnTo>
                    <a:pt x="31470" y="72377"/>
                  </a:lnTo>
                  <a:lnTo>
                    <a:pt x="31965" y="71983"/>
                  </a:lnTo>
                  <a:lnTo>
                    <a:pt x="33121" y="70700"/>
                  </a:lnTo>
                  <a:lnTo>
                    <a:pt x="33489" y="69583"/>
                  </a:lnTo>
                  <a:close/>
                </a:path>
                <a:path w="259715" h="151764">
                  <a:moveTo>
                    <a:pt x="37211" y="114452"/>
                  </a:moveTo>
                  <a:lnTo>
                    <a:pt x="36741" y="112776"/>
                  </a:lnTo>
                  <a:lnTo>
                    <a:pt x="36144" y="110959"/>
                  </a:lnTo>
                  <a:lnTo>
                    <a:pt x="34353" y="109956"/>
                  </a:lnTo>
                  <a:lnTo>
                    <a:pt x="31915" y="110629"/>
                  </a:lnTo>
                  <a:lnTo>
                    <a:pt x="31381" y="111048"/>
                  </a:lnTo>
                  <a:lnTo>
                    <a:pt x="30264" y="112356"/>
                  </a:lnTo>
                  <a:lnTo>
                    <a:pt x="29933" y="113449"/>
                  </a:lnTo>
                  <a:lnTo>
                    <a:pt x="30734" y="116332"/>
                  </a:lnTo>
                  <a:lnTo>
                    <a:pt x="32588" y="117386"/>
                  </a:lnTo>
                  <a:lnTo>
                    <a:pt x="34480" y="116865"/>
                  </a:lnTo>
                  <a:lnTo>
                    <a:pt x="36271" y="116141"/>
                  </a:lnTo>
                  <a:lnTo>
                    <a:pt x="37211" y="114452"/>
                  </a:lnTo>
                  <a:close/>
                </a:path>
                <a:path w="259715" h="151764">
                  <a:moveTo>
                    <a:pt x="50165" y="128066"/>
                  </a:moveTo>
                  <a:lnTo>
                    <a:pt x="49847" y="127838"/>
                  </a:lnTo>
                  <a:lnTo>
                    <a:pt x="49504" y="127673"/>
                  </a:lnTo>
                  <a:lnTo>
                    <a:pt x="49136" y="127520"/>
                  </a:lnTo>
                  <a:lnTo>
                    <a:pt x="50165" y="128066"/>
                  </a:lnTo>
                  <a:close/>
                </a:path>
                <a:path w="259715" h="151764">
                  <a:moveTo>
                    <a:pt x="57073" y="64858"/>
                  </a:moveTo>
                  <a:lnTo>
                    <a:pt x="56400" y="62445"/>
                  </a:lnTo>
                  <a:lnTo>
                    <a:pt x="55295" y="61544"/>
                  </a:lnTo>
                  <a:lnTo>
                    <a:pt x="53555" y="61290"/>
                  </a:lnTo>
                  <a:lnTo>
                    <a:pt x="53086" y="61290"/>
                  </a:lnTo>
                  <a:lnTo>
                    <a:pt x="51498" y="61734"/>
                  </a:lnTo>
                  <a:lnTo>
                    <a:pt x="50723" y="62585"/>
                  </a:lnTo>
                  <a:lnTo>
                    <a:pt x="50203" y="64122"/>
                  </a:lnTo>
                  <a:lnTo>
                    <a:pt x="50165" y="65163"/>
                  </a:lnTo>
                  <a:lnTo>
                    <a:pt x="50774" y="67335"/>
                  </a:lnTo>
                  <a:lnTo>
                    <a:pt x="52628" y="68376"/>
                  </a:lnTo>
                  <a:lnTo>
                    <a:pt x="55118" y="67691"/>
                  </a:lnTo>
                  <a:lnTo>
                    <a:pt x="55651" y="67259"/>
                  </a:lnTo>
                  <a:lnTo>
                    <a:pt x="56743" y="65938"/>
                  </a:lnTo>
                  <a:lnTo>
                    <a:pt x="57073" y="64858"/>
                  </a:lnTo>
                  <a:close/>
                </a:path>
                <a:path w="259715" h="151764">
                  <a:moveTo>
                    <a:pt x="64389" y="106235"/>
                  </a:moveTo>
                  <a:lnTo>
                    <a:pt x="63766" y="104025"/>
                  </a:lnTo>
                  <a:lnTo>
                    <a:pt x="62941" y="103035"/>
                  </a:lnTo>
                  <a:lnTo>
                    <a:pt x="60744" y="101701"/>
                  </a:lnTo>
                  <a:lnTo>
                    <a:pt x="59347" y="101434"/>
                  </a:lnTo>
                  <a:lnTo>
                    <a:pt x="56108" y="102323"/>
                  </a:lnTo>
                  <a:lnTo>
                    <a:pt x="54864" y="103797"/>
                  </a:lnTo>
                  <a:lnTo>
                    <a:pt x="54330" y="106070"/>
                  </a:lnTo>
                  <a:lnTo>
                    <a:pt x="54394" y="107213"/>
                  </a:lnTo>
                  <a:lnTo>
                    <a:pt x="53911" y="107988"/>
                  </a:lnTo>
                  <a:lnTo>
                    <a:pt x="53733" y="108927"/>
                  </a:lnTo>
                  <a:lnTo>
                    <a:pt x="54406" y="111328"/>
                  </a:lnTo>
                  <a:lnTo>
                    <a:pt x="55714" y="112229"/>
                  </a:lnTo>
                  <a:lnTo>
                    <a:pt x="57823" y="112280"/>
                  </a:lnTo>
                  <a:lnTo>
                    <a:pt x="58635" y="112064"/>
                  </a:lnTo>
                  <a:lnTo>
                    <a:pt x="59410" y="111518"/>
                  </a:lnTo>
                  <a:lnTo>
                    <a:pt x="60210" y="111544"/>
                  </a:lnTo>
                  <a:lnTo>
                    <a:pt x="62357" y="110959"/>
                  </a:lnTo>
                  <a:lnTo>
                    <a:pt x="63538" y="109613"/>
                  </a:lnTo>
                  <a:lnTo>
                    <a:pt x="64274" y="107162"/>
                  </a:lnTo>
                  <a:lnTo>
                    <a:pt x="64389" y="106235"/>
                  </a:lnTo>
                  <a:close/>
                </a:path>
                <a:path w="259715" h="151764">
                  <a:moveTo>
                    <a:pt x="72821" y="82550"/>
                  </a:moveTo>
                  <a:lnTo>
                    <a:pt x="71564" y="78028"/>
                  </a:lnTo>
                  <a:lnTo>
                    <a:pt x="69850" y="76657"/>
                  </a:lnTo>
                  <a:lnTo>
                    <a:pt x="67259" y="76327"/>
                  </a:lnTo>
                  <a:lnTo>
                    <a:pt x="66598" y="76365"/>
                  </a:lnTo>
                  <a:lnTo>
                    <a:pt x="63271" y="77266"/>
                  </a:lnTo>
                  <a:lnTo>
                    <a:pt x="61696" y="80010"/>
                  </a:lnTo>
                  <a:lnTo>
                    <a:pt x="62941" y="84505"/>
                  </a:lnTo>
                  <a:lnTo>
                    <a:pt x="64452" y="85763"/>
                  </a:lnTo>
                  <a:lnTo>
                    <a:pt x="66979" y="86321"/>
                  </a:lnTo>
                  <a:lnTo>
                    <a:pt x="67792" y="86372"/>
                  </a:lnTo>
                  <a:lnTo>
                    <a:pt x="68605" y="86156"/>
                  </a:lnTo>
                  <a:lnTo>
                    <a:pt x="71399" y="85090"/>
                  </a:lnTo>
                  <a:lnTo>
                    <a:pt x="72821" y="82550"/>
                  </a:lnTo>
                  <a:close/>
                </a:path>
                <a:path w="259715" h="151764">
                  <a:moveTo>
                    <a:pt x="77406" y="129628"/>
                  </a:moveTo>
                  <a:lnTo>
                    <a:pt x="77279" y="126453"/>
                  </a:lnTo>
                  <a:lnTo>
                    <a:pt x="77216" y="125996"/>
                  </a:lnTo>
                  <a:lnTo>
                    <a:pt x="76695" y="124117"/>
                  </a:lnTo>
                  <a:lnTo>
                    <a:pt x="76695" y="128638"/>
                  </a:lnTo>
                  <a:lnTo>
                    <a:pt x="75133" y="131394"/>
                  </a:lnTo>
                  <a:lnTo>
                    <a:pt x="73723" y="131787"/>
                  </a:lnTo>
                  <a:lnTo>
                    <a:pt x="75641" y="129870"/>
                  </a:lnTo>
                  <a:lnTo>
                    <a:pt x="76136" y="128701"/>
                  </a:lnTo>
                  <a:lnTo>
                    <a:pt x="76136" y="126657"/>
                  </a:lnTo>
                  <a:lnTo>
                    <a:pt x="76695" y="128638"/>
                  </a:lnTo>
                  <a:lnTo>
                    <a:pt x="76695" y="124117"/>
                  </a:lnTo>
                  <a:lnTo>
                    <a:pt x="76250" y="122504"/>
                  </a:lnTo>
                  <a:lnTo>
                    <a:pt x="75590" y="122123"/>
                  </a:lnTo>
                  <a:lnTo>
                    <a:pt x="75590" y="124739"/>
                  </a:lnTo>
                  <a:lnTo>
                    <a:pt x="73685" y="122834"/>
                  </a:lnTo>
                  <a:lnTo>
                    <a:pt x="72504" y="122339"/>
                  </a:lnTo>
                  <a:lnTo>
                    <a:pt x="71805" y="122339"/>
                  </a:lnTo>
                  <a:lnTo>
                    <a:pt x="71805" y="132308"/>
                  </a:lnTo>
                  <a:lnTo>
                    <a:pt x="69786" y="132867"/>
                  </a:lnTo>
                  <a:lnTo>
                    <a:pt x="67017" y="131318"/>
                  </a:lnTo>
                  <a:lnTo>
                    <a:pt x="66624" y="129921"/>
                  </a:lnTo>
                  <a:lnTo>
                    <a:pt x="68541" y="131826"/>
                  </a:lnTo>
                  <a:lnTo>
                    <a:pt x="69723" y="132308"/>
                  </a:lnTo>
                  <a:lnTo>
                    <a:pt x="71805" y="132308"/>
                  </a:lnTo>
                  <a:lnTo>
                    <a:pt x="71805" y="122339"/>
                  </a:lnTo>
                  <a:lnTo>
                    <a:pt x="70446" y="122339"/>
                  </a:lnTo>
                  <a:lnTo>
                    <a:pt x="72428" y="121793"/>
                  </a:lnTo>
                  <a:lnTo>
                    <a:pt x="75209" y="123342"/>
                  </a:lnTo>
                  <a:lnTo>
                    <a:pt x="75590" y="124739"/>
                  </a:lnTo>
                  <a:lnTo>
                    <a:pt x="75590" y="122123"/>
                  </a:lnTo>
                  <a:lnTo>
                    <a:pt x="75044" y="121793"/>
                  </a:lnTo>
                  <a:lnTo>
                    <a:pt x="73215" y="120688"/>
                  </a:lnTo>
                  <a:lnTo>
                    <a:pt x="69977" y="121285"/>
                  </a:lnTo>
                  <a:lnTo>
                    <a:pt x="69811" y="121297"/>
                  </a:lnTo>
                  <a:lnTo>
                    <a:pt x="68973" y="121526"/>
                  </a:lnTo>
                  <a:lnTo>
                    <a:pt x="68491" y="121780"/>
                  </a:lnTo>
                  <a:lnTo>
                    <a:pt x="68491" y="122885"/>
                  </a:lnTo>
                  <a:lnTo>
                    <a:pt x="66586" y="124777"/>
                  </a:lnTo>
                  <a:lnTo>
                    <a:pt x="66090" y="125945"/>
                  </a:lnTo>
                  <a:lnTo>
                    <a:pt x="66090" y="127977"/>
                  </a:lnTo>
                  <a:lnTo>
                    <a:pt x="65544" y="125996"/>
                  </a:lnTo>
                  <a:lnTo>
                    <a:pt x="67094" y="123266"/>
                  </a:lnTo>
                  <a:lnTo>
                    <a:pt x="68491" y="122885"/>
                  </a:lnTo>
                  <a:lnTo>
                    <a:pt x="68491" y="121780"/>
                  </a:lnTo>
                  <a:lnTo>
                    <a:pt x="65773" y="123609"/>
                  </a:lnTo>
                  <a:lnTo>
                    <a:pt x="64782" y="125996"/>
                  </a:lnTo>
                  <a:lnTo>
                    <a:pt x="64782" y="126453"/>
                  </a:lnTo>
                  <a:lnTo>
                    <a:pt x="65874" y="130416"/>
                  </a:lnTo>
                  <a:lnTo>
                    <a:pt x="67030" y="131711"/>
                  </a:lnTo>
                  <a:lnTo>
                    <a:pt x="69786" y="133134"/>
                  </a:lnTo>
                  <a:lnTo>
                    <a:pt x="71323" y="133350"/>
                  </a:lnTo>
                  <a:lnTo>
                    <a:pt x="73101" y="132867"/>
                  </a:lnTo>
                  <a:lnTo>
                    <a:pt x="75628" y="132181"/>
                  </a:lnTo>
                  <a:lnTo>
                    <a:pt x="77406" y="129628"/>
                  </a:lnTo>
                  <a:close/>
                </a:path>
                <a:path w="259715" h="151764">
                  <a:moveTo>
                    <a:pt x="77965" y="55206"/>
                  </a:moveTo>
                  <a:lnTo>
                    <a:pt x="77711" y="54838"/>
                  </a:lnTo>
                  <a:lnTo>
                    <a:pt x="77520" y="54432"/>
                  </a:lnTo>
                  <a:lnTo>
                    <a:pt x="77266" y="53174"/>
                  </a:lnTo>
                  <a:lnTo>
                    <a:pt x="77444" y="52400"/>
                  </a:lnTo>
                  <a:lnTo>
                    <a:pt x="77800" y="51727"/>
                  </a:lnTo>
                  <a:lnTo>
                    <a:pt x="77012" y="50558"/>
                  </a:lnTo>
                  <a:lnTo>
                    <a:pt x="75577" y="49949"/>
                  </a:lnTo>
                  <a:lnTo>
                    <a:pt x="72466" y="50787"/>
                  </a:lnTo>
                  <a:lnTo>
                    <a:pt x="71488" y="52425"/>
                  </a:lnTo>
                  <a:lnTo>
                    <a:pt x="71780" y="54457"/>
                  </a:lnTo>
                  <a:lnTo>
                    <a:pt x="71983" y="55181"/>
                  </a:lnTo>
                  <a:lnTo>
                    <a:pt x="72440" y="55740"/>
                  </a:lnTo>
                  <a:lnTo>
                    <a:pt x="73799" y="56781"/>
                  </a:lnTo>
                  <a:lnTo>
                    <a:pt x="74853" y="57086"/>
                  </a:lnTo>
                  <a:lnTo>
                    <a:pt x="76796" y="56553"/>
                  </a:lnTo>
                  <a:lnTo>
                    <a:pt x="77482" y="55994"/>
                  </a:lnTo>
                  <a:lnTo>
                    <a:pt x="77965" y="55206"/>
                  </a:lnTo>
                  <a:close/>
                </a:path>
                <a:path w="259715" h="151764">
                  <a:moveTo>
                    <a:pt x="80505" y="27571"/>
                  </a:moveTo>
                  <a:lnTo>
                    <a:pt x="80175" y="26784"/>
                  </a:lnTo>
                  <a:lnTo>
                    <a:pt x="78854" y="25476"/>
                  </a:lnTo>
                  <a:lnTo>
                    <a:pt x="78054" y="25146"/>
                  </a:lnTo>
                  <a:lnTo>
                    <a:pt x="76200" y="25146"/>
                  </a:lnTo>
                  <a:lnTo>
                    <a:pt x="75399" y="25476"/>
                  </a:lnTo>
                  <a:lnTo>
                    <a:pt x="74091" y="26784"/>
                  </a:lnTo>
                  <a:lnTo>
                    <a:pt x="73761" y="27571"/>
                  </a:lnTo>
                  <a:lnTo>
                    <a:pt x="73761" y="29413"/>
                  </a:lnTo>
                  <a:lnTo>
                    <a:pt x="74091" y="30213"/>
                  </a:lnTo>
                  <a:lnTo>
                    <a:pt x="75399" y="31508"/>
                  </a:lnTo>
                  <a:lnTo>
                    <a:pt x="76200" y="31838"/>
                  </a:lnTo>
                  <a:lnTo>
                    <a:pt x="78054" y="31838"/>
                  </a:lnTo>
                  <a:lnTo>
                    <a:pt x="78854" y="31508"/>
                  </a:lnTo>
                  <a:lnTo>
                    <a:pt x="80175" y="30213"/>
                  </a:lnTo>
                  <a:lnTo>
                    <a:pt x="80505" y="29413"/>
                  </a:lnTo>
                  <a:lnTo>
                    <a:pt x="80505" y="27571"/>
                  </a:lnTo>
                  <a:close/>
                </a:path>
                <a:path w="259715" h="151764">
                  <a:moveTo>
                    <a:pt x="88595" y="103162"/>
                  </a:moveTo>
                  <a:lnTo>
                    <a:pt x="87744" y="100114"/>
                  </a:lnTo>
                  <a:lnTo>
                    <a:pt x="87325" y="99428"/>
                  </a:lnTo>
                  <a:lnTo>
                    <a:pt x="87337" y="98437"/>
                  </a:lnTo>
                  <a:lnTo>
                    <a:pt x="87147" y="97345"/>
                  </a:lnTo>
                  <a:lnTo>
                    <a:pt x="86906" y="96481"/>
                  </a:lnTo>
                  <a:lnTo>
                    <a:pt x="86906" y="98742"/>
                  </a:lnTo>
                  <a:lnTo>
                    <a:pt x="86728" y="98425"/>
                  </a:lnTo>
                  <a:lnTo>
                    <a:pt x="86906" y="98742"/>
                  </a:lnTo>
                  <a:lnTo>
                    <a:pt x="86906" y="96481"/>
                  </a:lnTo>
                  <a:lnTo>
                    <a:pt x="86512" y="95046"/>
                  </a:lnTo>
                  <a:lnTo>
                    <a:pt x="85013" y="93789"/>
                  </a:lnTo>
                  <a:lnTo>
                    <a:pt x="85013" y="99009"/>
                  </a:lnTo>
                  <a:lnTo>
                    <a:pt x="83883" y="100672"/>
                  </a:lnTo>
                  <a:lnTo>
                    <a:pt x="80695" y="101333"/>
                  </a:lnTo>
                  <a:lnTo>
                    <a:pt x="79324" y="100672"/>
                  </a:lnTo>
                  <a:lnTo>
                    <a:pt x="78600" y="99517"/>
                  </a:lnTo>
                  <a:lnTo>
                    <a:pt x="78219" y="98844"/>
                  </a:lnTo>
                  <a:lnTo>
                    <a:pt x="77762" y="96634"/>
                  </a:lnTo>
                  <a:lnTo>
                    <a:pt x="78943" y="94869"/>
                  </a:lnTo>
                  <a:lnTo>
                    <a:pt x="82588" y="94107"/>
                  </a:lnTo>
                  <a:lnTo>
                    <a:pt x="84366" y="95275"/>
                  </a:lnTo>
                  <a:lnTo>
                    <a:pt x="84747" y="97256"/>
                  </a:lnTo>
                  <a:lnTo>
                    <a:pt x="85013" y="99009"/>
                  </a:lnTo>
                  <a:lnTo>
                    <a:pt x="85013" y="93789"/>
                  </a:lnTo>
                  <a:lnTo>
                    <a:pt x="84620" y="93446"/>
                  </a:lnTo>
                  <a:lnTo>
                    <a:pt x="81534" y="92887"/>
                  </a:lnTo>
                  <a:lnTo>
                    <a:pt x="80619" y="92887"/>
                  </a:lnTo>
                  <a:lnTo>
                    <a:pt x="77038" y="93865"/>
                  </a:lnTo>
                  <a:lnTo>
                    <a:pt x="75311" y="96240"/>
                  </a:lnTo>
                  <a:lnTo>
                    <a:pt x="75260" y="99402"/>
                  </a:lnTo>
                  <a:lnTo>
                    <a:pt x="75311" y="99961"/>
                  </a:lnTo>
                  <a:lnTo>
                    <a:pt x="75793" y="101739"/>
                  </a:lnTo>
                  <a:lnTo>
                    <a:pt x="76492" y="102755"/>
                  </a:lnTo>
                  <a:lnTo>
                    <a:pt x="77812" y="103873"/>
                  </a:lnTo>
                  <a:lnTo>
                    <a:pt x="78752" y="104368"/>
                  </a:lnTo>
                  <a:lnTo>
                    <a:pt x="79933" y="106235"/>
                  </a:lnTo>
                  <a:lnTo>
                    <a:pt x="82143" y="107264"/>
                  </a:lnTo>
                  <a:lnTo>
                    <a:pt x="87033" y="105905"/>
                  </a:lnTo>
                  <a:lnTo>
                    <a:pt x="88595" y="103162"/>
                  </a:lnTo>
                  <a:close/>
                </a:path>
                <a:path w="259715" h="151764">
                  <a:moveTo>
                    <a:pt x="96050" y="65405"/>
                  </a:moveTo>
                  <a:lnTo>
                    <a:pt x="90576" y="59486"/>
                  </a:lnTo>
                  <a:lnTo>
                    <a:pt x="87833" y="60236"/>
                  </a:lnTo>
                  <a:lnTo>
                    <a:pt x="86753" y="61252"/>
                  </a:lnTo>
                  <a:lnTo>
                    <a:pt x="85648" y="63550"/>
                  </a:lnTo>
                  <a:lnTo>
                    <a:pt x="85458" y="64757"/>
                  </a:lnTo>
                  <a:lnTo>
                    <a:pt x="86410" y="68224"/>
                  </a:lnTo>
                  <a:lnTo>
                    <a:pt x="88519" y="69596"/>
                  </a:lnTo>
                  <a:lnTo>
                    <a:pt x="91173" y="69519"/>
                  </a:lnTo>
                  <a:lnTo>
                    <a:pt x="91567" y="69557"/>
                  </a:lnTo>
                  <a:lnTo>
                    <a:pt x="93129" y="68948"/>
                  </a:lnTo>
                  <a:lnTo>
                    <a:pt x="95186" y="67500"/>
                  </a:lnTo>
                  <a:lnTo>
                    <a:pt x="96050" y="65405"/>
                  </a:lnTo>
                  <a:close/>
                </a:path>
                <a:path w="259715" h="151764">
                  <a:moveTo>
                    <a:pt x="99796" y="80098"/>
                  </a:moveTo>
                  <a:lnTo>
                    <a:pt x="99644" y="79349"/>
                  </a:lnTo>
                  <a:lnTo>
                    <a:pt x="99047" y="77419"/>
                  </a:lnTo>
                  <a:lnTo>
                    <a:pt x="97561" y="76009"/>
                  </a:lnTo>
                  <a:lnTo>
                    <a:pt x="95783" y="75425"/>
                  </a:lnTo>
                  <a:lnTo>
                    <a:pt x="95745" y="75196"/>
                  </a:lnTo>
                  <a:lnTo>
                    <a:pt x="95427" y="74041"/>
                  </a:lnTo>
                  <a:lnTo>
                    <a:pt x="94678" y="73152"/>
                  </a:lnTo>
                  <a:lnTo>
                    <a:pt x="92570" y="71691"/>
                  </a:lnTo>
                  <a:lnTo>
                    <a:pt x="91071" y="71323"/>
                  </a:lnTo>
                  <a:lnTo>
                    <a:pt x="89255" y="71818"/>
                  </a:lnTo>
                  <a:lnTo>
                    <a:pt x="88747" y="72161"/>
                  </a:lnTo>
                  <a:lnTo>
                    <a:pt x="86626" y="73202"/>
                  </a:lnTo>
                  <a:lnTo>
                    <a:pt x="85420" y="75539"/>
                  </a:lnTo>
                  <a:lnTo>
                    <a:pt x="86372" y="78930"/>
                  </a:lnTo>
                  <a:lnTo>
                    <a:pt x="87045" y="79743"/>
                  </a:lnTo>
                  <a:lnTo>
                    <a:pt x="87845" y="80391"/>
                  </a:lnTo>
                  <a:lnTo>
                    <a:pt x="87757" y="81178"/>
                  </a:lnTo>
                  <a:lnTo>
                    <a:pt x="93446" y="87528"/>
                  </a:lnTo>
                  <a:lnTo>
                    <a:pt x="96977" y="86448"/>
                  </a:lnTo>
                  <a:lnTo>
                    <a:pt x="98056" y="85598"/>
                  </a:lnTo>
                  <a:lnTo>
                    <a:pt x="98806" y="84531"/>
                  </a:lnTo>
                  <a:lnTo>
                    <a:pt x="98234" y="84912"/>
                  </a:lnTo>
                  <a:lnTo>
                    <a:pt x="96100" y="85521"/>
                  </a:lnTo>
                  <a:lnTo>
                    <a:pt x="94234" y="84505"/>
                  </a:lnTo>
                  <a:lnTo>
                    <a:pt x="93484" y="81965"/>
                  </a:lnTo>
                  <a:lnTo>
                    <a:pt x="93586" y="81203"/>
                  </a:lnTo>
                  <a:lnTo>
                    <a:pt x="93878" y="80518"/>
                  </a:lnTo>
                  <a:lnTo>
                    <a:pt x="94157" y="79857"/>
                  </a:lnTo>
                  <a:lnTo>
                    <a:pt x="94640" y="79324"/>
                  </a:lnTo>
                  <a:lnTo>
                    <a:pt x="95300" y="78943"/>
                  </a:lnTo>
                  <a:lnTo>
                    <a:pt x="95732" y="78651"/>
                  </a:lnTo>
                  <a:lnTo>
                    <a:pt x="97523" y="78143"/>
                  </a:lnTo>
                  <a:lnTo>
                    <a:pt x="99047" y="78854"/>
                  </a:lnTo>
                  <a:lnTo>
                    <a:pt x="99796" y="80098"/>
                  </a:lnTo>
                  <a:close/>
                </a:path>
                <a:path w="259715" h="151764">
                  <a:moveTo>
                    <a:pt x="102146" y="49009"/>
                  </a:moveTo>
                  <a:lnTo>
                    <a:pt x="101307" y="46050"/>
                  </a:lnTo>
                  <a:lnTo>
                    <a:pt x="99453" y="45008"/>
                  </a:lnTo>
                  <a:lnTo>
                    <a:pt x="95859" y="45986"/>
                  </a:lnTo>
                  <a:lnTo>
                    <a:pt x="94805" y="47840"/>
                  </a:lnTo>
                  <a:lnTo>
                    <a:pt x="95529" y="50393"/>
                  </a:lnTo>
                  <a:lnTo>
                    <a:pt x="96037" y="50990"/>
                  </a:lnTo>
                  <a:lnTo>
                    <a:pt x="97155" y="51777"/>
                  </a:lnTo>
                  <a:lnTo>
                    <a:pt x="97739" y="51993"/>
                  </a:lnTo>
                  <a:lnTo>
                    <a:pt x="98361" y="52031"/>
                  </a:lnTo>
                  <a:lnTo>
                    <a:pt x="98767" y="51612"/>
                  </a:lnTo>
                  <a:lnTo>
                    <a:pt x="99237" y="51269"/>
                  </a:lnTo>
                  <a:lnTo>
                    <a:pt x="100203" y="51003"/>
                  </a:lnTo>
                  <a:lnTo>
                    <a:pt x="100939" y="51015"/>
                  </a:lnTo>
                  <a:lnTo>
                    <a:pt x="101752" y="50190"/>
                  </a:lnTo>
                  <a:lnTo>
                    <a:pt x="102146" y="49009"/>
                  </a:lnTo>
                  <a:close/>
                </a:path>
                <a:path w="259715" h="151764">
                  <a:moveTo>
                    <a:pt x="102539" y="39128"/>
                  </a:moveTo>
                  <a:lnTo>
                    <a:pt x="102209" y="38328"/>
                  </a:lnTo>
                  <a:lnTo>
                    <a:pt x="100888" y="37033"/>
                  </a:lnTo>
                  <a:lnTo>
                    <a:pt x="100088" y="36703"/>
                  </a:lnTo>
                  <a:lnTo>
                    <a:pt x="98234" y="36703"/>
                  </a:lnTo>
                  <a:lnTo>
                    <a:pt x="97434" y="37033"/>
                  </a:lnTo>
                  <a:lnTo>
                    <a:pt x="96126" y="38328"/>
                  </a:lnTo>
                  <a:lnTo>
                    <a:pt x="95796" y="39128"/>
                  </a:lnTo>
                  <a:lnTo>
                    <a:pt x="95796" y="40970"/>
                  </a:lnTo>
                  <a:lnTo>
                    <a:pt x="96126" y="41757"/>
                  </a:lnTo>
                  <a:lnTo>
                    <a:pt x="97434" y="43065"/>
                  </a:lnTo>
                  <a:lnTo>
                    <a:pt x="98234" y="43395"/>
                  </a:lnTo>
                  <a:lnTo>
                    <a:pt x="100088" y="43395"/>
                  </a:lnTo>
                  <a:lnTo>
                    <a:pt x="100888" y="43065"/>
                  </a:lnTo>
                  <a:lnTo>
                    <a:pt x="102209" y="41757"/>
                  </a:lnTo>
                  <a:lnTo>
                    <a:pt x="102539" y="40970"/>
                  </a:lnTo>
                  <a:lnTo>
                    <a:pt x="102539" y="39128"/>
                  </a:lnTo>
                  <a:close/>
                </a:path>
                <a:path w="259715" h="151764">
                  <a:moveTo>
                    <a:pt x="104317" y="24536"/>
                  </a:moveTo>
                  <a:lnTo>
                    <a:pt x="103314" y="20967"/>
                  </a:lnTo>
                  <a:lnTo>
                    <a:pt x="101460" y="19926"/>
                  </a:lnTo>
                  <a:lnTo>
                    <a:pt x="98767" y="20675"/>
                  </a:lnTo>
                  <a:lnTo>
                    <a:pt x="98056" y="21259"/>
                  </a:lnTo>
                  <a:lnTo>
                    <a:pt x="97205" y="22745"/>
                  </a:lnTo>
                  <a:lnTo>
                    <a:pt x="97066" y="23660"/>
                  </a:lnTo>
                  <a:lnTo>
                    <a:pt x="97599" y="25565"/>
                  </a:lnTo>
                  <a:lnTo>
                    <a:pt x="98348" y="26289"/>
                  </a:lnTo>
                  <a:lnTo>
                    <a:pt x="99936" y="26974"/>
                  </a:lnTo>
                  <a:lnTo>
                    <a:pt x="100698" y="27089"/>
                  </a:lnTo>
                  <a:lnTo>
                    <a:pt x="103263" y="26377"/>
                  </a:lnTo>
                  <a:lnTo>
                    <a:pt x="104317" y="24536"/>
                  </a:lnTo>
                  <a:close/>
                </a:path>
                <a:path w="259715" h="151764">
                  <a:moveTo>
                    <a:pt x="105232" y="88087"/>
                  </a:moveTo>
                  <a:lnTo>
                    <a:pt x="98729" y="94145"/>
                  </a:lnTo>
                  <a:lnTo>
                    <a:pt x="99542" y="97015"/>
                  </a:lnTo>
                  <a:lnTo>
                    <a:pt x="100355" y="98094"/>
                  </a:lnTo>
                  <a:lnTo>
                    <a:pt x="101396" y="98869"/>
                  </a:lnTo>
                  <a:lnTo>
                    <a:pt x="101282" y="97332"/>
                  </a:lnTo>
                  <a:lnTo>
                    <a:pt x="102184" y="95885"/>
                  </a:lnTo>
                  <a:lnTo>
                    <a:pt x="103720" y="95427"/>
                  </a:lnTo>
                  <a:lnTo>
                    <a:pt x="103263" y="94830"/>
                  </a:lnTo>
                  <a:lnTo>
                    <a:pt x="102882" y="94170"/>
                  </a:lnTo>
                  <a:lnTo>
                    <a:pt x="102260" y="91198"/>
                  </a:lnTo>
                  <a:lnTo>
                    <a:pt x="103365" y="89128"/>
                  </a:lnTo>
                  <a:lnTo>
                    <a:pt x="105232" y="88087"/>
                  </a:lnTo>
                  <a:close/>
                </a:path>
                <a:path w="259715" h="151764">
                  <a:moveTo>
                    <a:pt x="105473" y="132257"/>
                  </a:moveTo>
                  <a:lnTo>
                    <a:pt x="105384" y="131330"/>
                  </a:lnTo>
                  <a:lnTo>
                    <a:pt x="104533" y="128244"/>
                  </a:lnTo>
                  <a:lnTo>
                    <a:pt x="102285" y="126428"/>
                  </a:lnTo>
                  <a:lnTo>
                    <a:pt x="99733" y="126123"/>
                  </a:lnTo>
                  <a:lnTo>
                    <a:pt x="98971" y="127038"/>
                  </a:lnTo>
                  <a:lnTo>
                    <a:pt x="97929" y="127749"/>
                  </a:lnTo>
                  <a:lnTo>
                    <a:pt x="98958" y="127038"/>
                  </a:lnTo>
                  <a:lnTo>
                    <a:pt x="100939" y="124650"/>
                  </a:lnTo>
                  <a:lnTo>
                    <a:pt x="101434" y="122656"/>
                  </a:lnTo>
                  <a:lnTo>
                    <a:pt x="100545" y="119481"/>
                  </a:lnTo>
                  <a:lnTo>
                    <a:pt x="99860" y="118465"/>
                  </a:lnTo>
                  <a:lnTo>
                    <a:pt x="98945" y="117716"/>
                  </a:lnTo>
                  <a:lnTo>
                    <a:pt x="98653" y="119735"/>
                  </a:lnTo>
                  <a:lnTo>
                    <a:pt x="97167" y="121450"/>
                  </a:lnTo>
                  <a:lnTo>
                    <a:pt x="95796" y="121729"/>
                  </a:lnTo>
                  <a:lnTo>
                    <a:pt x="95796" y="128346"/>
                  </a:lnTo>
                  <a:lnTo>
                    <a:pt x="94907" y="128371"/>
                  </a:lnTo>
                  <a:lnTo>
                    <a:pt x="94068" y="128231"/>
                  </a:lnTo>
                  <a:lnTo>
                    <a:pt x="94907" y="128358"/>
                  </a:lnTo>
                  <a:lnTo>
                    <a:pt x="95796" y="128346"/>
                  </a:lnTo>
                  <a:lnTo>
                    <a:pt x="95796" y="121729"/>
                  </a:lnTo>
                  <a:lnTo>
                    <a:pt x="92862" y="122326"/>
                  </a:lnTo>
                  <a:lnTo>
                    <a:pt x="90779" y="121259"/>
                  </a:lnTo>
                  <a:lnTo>
                    <a:pt x="89725" y="119456"/>
                  </a:lnTo>
                  <a:lnTo>
                    <a:pt x="89090" y="120624"/>
                  </a:lnTo>
                  <a:lnTo>
                    <a:pt x="88861" y="121996"/>
                  </a:lnTo>
                  <a:lnTo>
                    <a:pt x="89217" y="123926"/>
                  </a:lnTo>
                  <a:lnTo>
                    <a:pt x="89865" y="126238"/>
                  </a:lnTo>
                  <a:lnTo>
                    <a:pt x="91808" y="127850"/>
                  </a:lnTo>
                  <a:lnTo>
                    <a:pt x="94043" y="128231"/>
                  </a:lnTo>
                  <a:lnTo>
                    <a:pt x="92608" y="129819"/>
                  </a:lnTo>
                  <a:lnTo>
                    <a:pt x="99098" y="139306"/>
                  </a:lnTo>
                  <a:lnTo>
                    <a:pt x="101206" y="138734"/>
                  </a:lnTo>
                  <a:lnTo>
                    <a:pt x="102171" y="138239"/>
                  </a:lnTo>
                  <a:lnTo>
                    <a:pt x="102222" y="137693"/>
                  </a:lnTo>
                  <a:lnTo>
                    <a:pt x="101600" y="136893"/>
                  </a:lnTo>
                  <a:lnTo>
                    <a:pt x="100952" y="134594"/>
                  </a:lnTo>
                  <a:lnTo>
                    <a:pt x="101993" y="132753"/>
                  </a:lnTo>
                  <a:lnTo>
                    <a:pt x="104368" y="132080"/>
                  </a:lnTo>
                  <a:lnTo>
                    <a:pt x="104940" y="132130"/>
                  </a:lnTo>
                  <a:lnTo>
                    <a:pt x="105473" y="132257"/>
                  </a:lnTo>
                  <a:close/>
                </a:path>
                <a:path w="259715" h="151764">
                  <a:moveTo>
                    <a:pt x="115303" y="103251"/>
                  </a:moveTo>
                  <a:lnTo>
                    <a:pt x="115265" y="102463"/>
                  </a:lnTo>
                  <a:lnTo>
                    <a:pt x="114388" y="99301"/>
                  </a:lnTo>
                  <a:lnTo>
                    <a:pt x="112483" y="97624"/>
                  </a:lnTo>
                  <a:lnTo>
                    <a:pt x="110248" y="97091"/>
                  </a:lnTo>
                  <a:lnTo>
                    <a:pt x="109702" y="98005"/>
                  </a:lnTo>
                  <a:lnTo>
                    <a:pt x="110363" y="96875"/>
                  </a:lnTo>
                  <a:lnTo>
                    <a:pt x="110553" y="96418"/>
                  </a:lnTo>
                  <a:lnTo>
                    <a:pt x="109994" y="96824"/>
                  </a:lnTo>
                  <a:lnTo>
                    <a:pt x="109359" y="97116"/>
                  </a:lnTo>
                  <a:lnTo>
                    <a:pt x="108331" y="97332"/>
                  </a:lnTo>
                  <a:lnTo>
                    <a:pt x="108026" y="97256"/>
                  </a:lnTo>
                  <a:lnTo>
                    <a:pt x="107696" y="97269"/>
                  </a:lnTo>
                  <a:lnTo>
                    <a:pt x="107886" y="97536"/>
                  </a:lnTo>
                  <a:lnTo>
                    <a:pt x="108089" y="98247"/>
                  </a:lnTo>
                  <a:lnTo>
                    <a:pt x="108051" y="98780"/>
                  </a:lnTo>
                  <a:lnTo>
                    <a:pt x="107950" y="99301"/>
                  </a:lnTo>
                  <a:lnTo>
                    <a:pt x="108915" y="98767"/>
                  </a:lnTo>
                  <a:lnTo>
                    <a:pt x="107950" y="99314"/>
                  </a:lnTo>
                  <a:lnTo>
                    <a:pt x="107696" y="100482"/>
                  </a:lnTo>
                  <a:lnTo>
                    <a:pt x="106857" y="101498"/>
                  </a:lnTo>
                  <a:lnTo>
                    <a:pt x="104482" y="102158"/>
                  </a:lnTo>
                  <a:lnTo>
                    <a:pt x="103378" y="101828"/>
                  </a:lnTo>
                  <a:lnTo>
                    <a:pt x="102552" y="101130"/>
                  </a:lnTo>
                  <a:lnTo>
                    <a:pt x="102082" y="102374"/>
                  </a:lnTo>
                  <a:lnTo>
                    <a:pt x="108826" y="110134"/>
                  </a:lnTo>
                  <a:lnTo>
                    <a:pt x="112509" y="109118"/>
                  </a:lnTo>
                  <a:lnTo>
                    <a:pt x="114046" y="107632"/>
                  </a:lnTo>
                  <a:lnTo>
                    <a:pt x="115011" y="105232"/>
                  </a:lnTo>
                  <a:lnTo>
                    <a:pt x="115163" y="104635"/>
                  </a:lnTo>
                  <a:lnTo>
                    <a:pt x="115303" y="103251"/>
                  </a:lnTo>
                  <a:close/>
                </a:path>
                <a:path w="259715" h="151764">
                  <a:moveTo>
                    <a:pt x="118948" y="61087"/>
                  </a:moveTo>
                  <a:lnTo>
                    <a:pt x="117259" y="61239"/>
                  </a:lnTo>
                  <a:lnTo>
                    <a:pt x="115684" y="60147"/>
                  </a:lnTo>
                  <a:lnTo>
                    <a:pt x="115100" y="57251"/>
                  </a:lnTo>
                  <a:lnTo>
                    <a:pt x="115595" y="56108"/>
                  </a:lnTo>
                  <a:lnTo>
                    <a:pt x="116459" y="55346"/>
                  </a:lnTo>
                  <a:lnTo>
                    <a:pt x="116865" y="54978"/>
                  </a:lnTo>
                  <a:lnTo>
                    <a:pt x="117348" y="54686"/>
                  </a:lnTo>
                  <a:lnTo>
                    <a:pt x="117932" y="54559"/>
                  </a:lnTo>
                  <a:lnTo>
                    <a:pt x="117373" y="54038"/>
                  </a:lnTo>
                  <a:lnTo>
                    <a:pt x="116738" y="53682"/>
                  </a:lnTo>
                  <a:lnTo>
                    <a:pt x="115138" y="53174"/>
                  </a:lnTo>
                  <a:lnTo>
                    <a:pt x="114198" y="53060"/>
                  </a:lnTo>
                  <a:lnTo>
                    <a:pt x="114109" y="54610"/>
                  </a:lnTo>
                  <a:lnTo>
                    <a:pt x="111277" y="55397"/>
                  </a:lnTo>
                  <a:lnTo>
                    <a:pt x="110172" y="56553"/>
                  </a:lnTo>
                  <a:lnTo>
                    <a:pt x="111277" y="55384"/>
                  </a:lnTo>
                  <a:lnTo>
                    <a:pt x="114109" y="54610"/>
                  </a:lnTo>
                  <a:lnTo>
                    <a:pt x="114109" y="53086"/>
                  </a:lnTo>
                  <a:lnTo>
                    <a:pt x="109613" y="57937"/>
                  </a:lnTo>
                  <a:lnTo>
                    <a:pt x="109232" y="58889"/>
                  </a:lnTo>
                  <a:lnTo>
                    <a:pt x="109080" y="59931"/>
                  </a:lnTo>
                  <a:lnTo>
                    <a:pt x="109905" y="63004"/>
                  </a:lnTo>
                  <a:lnTo>
                    <a:pt x="111493" y="64300"/>
                  </a:lnTo>
                  <a:lnTo>
                    <a:pt x="113334" y="64617"/>
                  </a:lnTo>
                  <a:lnTo>
                    <a:pt x="114046" y="63728"/>
                  </a:lnTo>
                  <a:lnTo>
                    <a:pt x="115011" y="63017"/>
                  </a:lnTo>
                  <a:lnTo>
                    <a:pt x="116852" y="62649"/>
                  </a:lnTo>
                  <a:lnTo>
                    <a:pt x="118084" y="62776"/>
                  </a:lnTo>
                  <a:lnTo>
                    <a:pt x="118567" y="62141"/>
                  </a:lnTo>
                  <a:lnTo>
                    <a:pt x="118948" y="61087"/>
                  </a:lnTo>
                  <a:close/>
                </a:path>
                <a:path w="259715" h="151764">
                  <a:moveTo>
                    <a:pt x="120332" y="151041"/>
                  </a:moveTo>
                  <a:lnTo>
                    <a:pt x="118706" y="149529"/>
                  </a:lnTo>
                  <a:lnTo>
                    <a:pt x="116370" y="148856"/>
                  </a:lnTo>
                  <a:lnTo>
                    <a:pt x="114071" y="149491"/>
                  </a:lnTo>
                  <a:lnTo>
                    <a:pt x="113157" y="149847"/>
                  </a:lnTo>
                  <a:lnTo>
                    <a:pt x="120332" y="151041"/>
                  </a:lnTo>
                  <a:close/>
                </a:path>
                <a:path w="259715" h="151764">
                  <a:moveTo>
                    <a:pt x="125234" y="125069"/>
                  </a:moveTo>
                  <a:lnTo>
                    <a:pt x="124714" y="125222"/>
                  </a:lnTo>
                  <a:lnTo>
                    <a:pt x="124434" y="125730"/>
                  </a:lnTo>
                  <a:lnTo>
                    <a:pt x="124841" y="125641"/>
                  </a:lnTo>
                  <a:lnTo>
                    <a:pt x="125234" y="125069"/>
                  </a:lnTo>
                  <a:close/>
                </a:path>
                <a:path w="259715" h="151764">
                  <a:moveTo>
                    <a:pt x="125387" y="81394"/>
                  </a:moveTo>
                  <a:lnTo>
                    <a:pt x="125361" y="80530"/>
                  </a:lnTo>
                  <a:lnTo>
                    <a:pt x="124320" y="76758"/>
                  </a:lnTo>
                  <a:lnTo>
                    <a:pt x="121475" y="74968"/>
                  </a:lnTo>
                  <a:lnTo>
                    <a:pt x="117678" y="75476"/>
                  </a:lnTo>
                  <a:lnTo>
                    <a:pt x="115354" y="76111"/>
                  </a:lnTo>
                  <a:lnTo>
                    <a:pt x="113741" y="78003"/>
                  </a:lnTo>
                  <a:lnTo>
                    <a:pt x="113182" y="81076"/>
                  </a:lnTo>
                  <a:lnTo>
                    <a:pt x="113182" y="81978"/>
                  </a:lnTo>
                  <a:lnTo>
                    <a:pt x="114325" y="86067"/>
                  </a:lnTo>
                  <a:lnTo>
                    <a:pt x="117652" y="87947"/>
                  </a:lnTo>
                  <a:lnTo>
                    <a:pt x="122313" y="86690"/>
                  </a:lnTo>
                  <a:lnTo>
                    <a:pt x="123444" y="85813"/>
                  </a:lnTo>
                  <a:lnTo>
                    <a:pt x="124231" y="84709"/>
                  </a:lnTo>
                  <a:lnTo>
                    <a:pt x="124409" y="83959"/>
                  </a:lnTo>
                  <a:lnTo>
                    <a:pt x="124714" y="83261"/>
                  </a:lnTo>
                  <a:lnTo>
                    <a:pt x="125158" y="82651"/>
                  </a:lnTo>
                  <a:lnTo>
                    <a:pt x="125387" y="81394"/>
                  </a:lnTo>
                  <a:close/>
                </a:path>
                <a:path w="259715" h="151764">
                  <a:moveTo>
                    <a:pt x="126022" y="34188"/>
                  </a:moveTo>
                  <a:lnTo>
                    <a:pt x="125691" y="33401"/>
                  </a:lnTo>
                  <a:lnTo>
                    <a:pt x="124371" y="32092"/>
                  </a:lnTo>
                  <a:lnTo>
                    <a:pt x="123571" y="31775"/>
                  </a:lnTo>
                  <a:lnTo>
                    <a:pt x="121716" y="31775"/>
                  </a:lnTo>
                  <a:lnTo>
                    <a:pt x="120916" y="32092"/>
                  </a:lnTo>
                  <a:lnTo>
                    <a:pt x="119608" y="33401"/>
                  </a:lnTo>
                  <a:lnTo>
                    <a:pt x="119278" y="34188"/>
                  </a:lnTo>
                  <a:lnTo>
                    <a:pt x="119278" y="36042"/>
                  </a:lnTo>
                  <a:lnTo>
                    <a:pt x="119608" y="36830"/>
                  </a:lnTo>
                  <a:lnTo>
                    <a:pt x="120916" y="38138"/>
                  </a:lnTo>
                  <a:lnTo>
                    <a:pt x="121716" y="38455"/>
                  </a:lnTo>
                  <a:lnTo>
                    <a:pt x="123571" y="38455"/>
                  </a:lnTo>
                  <a:lnTo>
                    <a:pt x="124371" y="38138"/>
                  </a:lnTo>
                  <a:lnTo>
                    <a:pt x="125691" y="36830"/>
                  </a:lnTo>
                  <a:lnTo>
                    <a:pt x="126022" y="36042"/>
                  </a:lnTo>
                  <a:lnTo>
                    <a:pt x="126022" y="34188"/>
                  </a:lnTo>
                  <a:close/>
                </a:path>
                <a:path w="259715" h="151764">
                  <a:moveTo>
                    <a:pt x="128663" y="124841"/>
                  </a:moveTo>
                  <a:lnTo>
                    <a:pt x="128485" y="124485"/>
                  </a:lnTo>
                  <a:lnTo>
                    <a:pt x="127876" y="123355"/>
                  </a:lnTo>
                  <a:lnTo>
                    <a:pt x="126822" y="122389"/>
                  </a:lnTo>
                  <a:lnTo>
                    <a:pt x="125564" y="121805"/>
                  </a:lnTo>
                  <a:lnTo>
                    <a:pt x="125666" y="121970"/>
                  </a:lnTo>
                  <a:lnTo>
                    <a:pt x="126034" y="123888"/>
                  </a:lnTo>
                  <a:lnTo>
                    <a:pt x="125234" y="125069"/>
                  </a:lnTo>
                  <a:lnTo>
                    <a:pt x="127254" y="124485"/>
                  </a:lnTo>
                  <a:lnTo>
                    <a:pt x="127990" y="124587"/>
                  </a:lnTo>
                  <a:lnTo>
                    <a:pt x="128663" y="124841"/>
                  </a:lnTo>
                  <a:close/>
                </a:path>
                <a:path w="259715" h="151764">
                  <a:moveTo>
                    <a:pt x="128892" y="7442"/>
                  </a:moveTo>
                  <a:lnTo>
                    <a:pt x="128562" y="6654"/>
                  </a:lnTo>
                  <a:lnTo>
                    <a:pt x="127254" y="5346"/>
                  </a:lnTo>
                  <a:lnTo>
                    <a:pt x="126453" y="5029"/>
                  </a:lnTo>
                  <a:lnTo>
                    <a:pt x="124599" y="5029"/>
                  </a:lnTo>
                  <a:lnTo>
                    <a:pt x="123799" y="5346"/>
                  </a:lnTo>
                  <a:lnTo>
                    <a:pt x="122478" y="6654"/>
                  </a:lnTo>
                  <a:lnTo>
                    <a:pt x="122148" y="7442"/>
                  </a:lnTo>
                  <a:lnTo>
                    <a:pt x="122148" y="9296"/>
                  </a:lnTo>
                  <a:lnTo>
                    <a:pt x="122478" y="10083"/>
                  </a:lnTo>
                  <a:lnTo>
                    <a:pt x="123799" y="11391"/>
                  </a:lnTo>
                  <a:lnTo>
                    <a:pt x="124599" y="11709"/>
                  </a:lnTo>
                  <a:lnTo>
                    <a:pt x="126453" y="11709"/>
                  </a:lnTo>
                  <a:lnTo>
                    <a:pt x="127254" y="11391"/>
                  </a:lnTo>
                  <a:lnTo>
                    <a:pt x="128562" y="10083"/>
                  </a:lnTo>
                  <a:lnTo>
                    <a:pt x="128892" y="9296"/>
                  </a:lnTo>
                  <a:lnTo>
                    <a:pt x="128892" y="7442"/>
                  </a:lnTo>
                  <a:close/>
                </a:path>
                <a:path w="259715" h="151764">
                  <a:moveTo>
                    <a:pt x="131445" y="142875"/>
                  </a:moveTo>
                  <a:lnTo>
                    <a:pt x="130060" y="142100"/>
                  </a:lnTo>
                  <a:lnTo>
                    <a:pt x="128981" y="140817"/>
                  </a:lnTo>
                  <a:lnTo>
                    <a:pt x="127889" y="136982"/>
                  </a:lnTo>
                  <a:lnTo>
                    <a:pt x="128574" y="134747"/>
                  </a:lnTo>
                  <a:lnTo>
                    <a:pt x="130086" y="133223"/>
                  </a:lnTo>
                  <a:lnTo>
                    <a:pt x="129298" y="132702"/>
                  </a:lnTo>
                  <a:lnTo>
                    <a:pt x="128397" y="132334"/>
                  </a:lnTo>
                  <a:lnTo>
                    <a:pt x="127457" y="132194"/>
                  </a:lnTo>
                  <a:lnTo>
                    <a:pt x="127000" y="132651"/>
                  </a:lnTo>
                  <a:lnTo>
                    <a:pt x="127660" y="131965"/>
                  </a:lnTo>
                  <a:lnTo>
                    <a:pt x="128003" y="131572"/>
                  </a:lnTo>
                  <a:lnTo>
                    <a:pt x="128295" y="131127"/>
                  </a:lnTo>
                  <a:lnTo>
                    <a:pt x="126530" y="131572"/>
                  </a:lnTo>
                  <a:lnTo>
                    <a:pt x="124726" y="130594"/>
                  </a:lnTo>
                  <a:lnTo>
                    <a:pt x="123685" y="127076"/>
                  </a:lnTo>
                  <a:lnTo>
                    <a:pt x="124079" y="126365"/>
                  </a:lnTo>
                  <a:lnTo>
                    <a:pt x="124434" y="125730"/>
                  </a:lnTo>
                  <a:lnTo>
                    <a:pt x="121183" y="126365"/>
                  </a:lnTo>
                  <a:lnTo>
                    <a:pt x="119481" y="125222"/>
                  </a:lnTo>
                  <a:lnTo>
                    <a:pt x="119392" y="125069"/>
                  </a:lnTo>
                  <a:lnTo>
                    <a:pt x="119164" y="123888"/>
                  </a:lnTo>
                  <a:lnTo>
                    <a:pt x="119062" y="122288"/>
                  </a:lnTo>
                  <a:lnTo>
                    <a:pt x="116789" y="123825"/>
                  </a:lnTo>
                  <a:lnTo>
                    <a:pt x="115747" y="126365"/>
                  </a:lnTo>
                  <a:lnTo>
                    <a:pt x="115747" y="127076"/>
                  </a:lnTo>
                  <a:lnTo>
                    <a:pt x="117119" y="131965"/>
                  </a:lnTo>
                  <a:lnTo>
                    <a:pt x="119265" y="133718"/>
                  </a:lnTo>
                  <a:lnTo>
                    <a:pt x="121729" y="134112"/>
                  </a:lnTo>
                  <a:lnTo>
                    <a:pt x="120180" y="135699"/>
                  </a:lnTo>
                  <a:lnTo>
                    <a:pt x="126466" y="145376"/>
                  </a:lnTo>
                  <a:lnTo>
                    <a:pt x="129501" y="144551"/>
                  </a:lnTo>
                  <a:lnTo>
                    <a:pt x="130619" y="143827"/>
                  </a:lnTo>
                  <a:lnTo>
                    <a:pt x="131445" y="142875"/>
                  </a:lnTo>
                  <a:close/>
                </a:path>
                <a:path w="259715" h="151764">
                  <a:moveTo>
                    <a:pt x="138938" y="99136"/>
                  </a:moveTo>
                  <a:lnTo>
                    <a:pt x="138557" y="99237"/>
                  </a:lnTo>
                  <a:lnTo>
                    <a:pt x="136702" y="99377"/>
                  </a:lnTo>
                  <a:lnTo>
                    <a:pt x="135077" y="98005"/>
                  </a:lnTo>
                  <a:lnTo>
                    <a:pt x="134835" y="94957"/>
                  </a:lnTo>
                  <a:lnTo>
                    <a:pt x="135432" y="93903"/>
                  </a:lnTo>
                  <a:lnTo>
                    <a:pt x="136347" y="93243"/>
                  </a:lnTo>
                  <a:lnTo>
                    <a:pt x="135623" y="92748"/>
                  </a:lnTo>
                  <a:lnTo>
                    <a:pt x="135216" y="92557"/>
                  </a:lnTo>
                  <a:lnTo>
                    <a:pt x="134797" y="94234"/>
                  </a:lnTo>
                  <a:lnTo>
                    <a:pt x="133591" y="95656"/>
                  </a:lnTo>
                  <a:lnTo>
                    <a:pt x="129997" y="96672"/>
                  </a:lnTo>
                  <a:lnTo>
                    <a:pt x="128193" y="96075"/>
                  </a:lnTo>
                  <a:lnTo>
                    <a:pt x="126949" y="94856"/>
                  </a:lnTo>
                  <a:lnTo>
                    <a:pt x="126161" y="96050"/>
                  </a:lnTo>
                  <a:lnTo>
                    <a:pt x="125755" y="97485"/>
                  </a:lnTo>
                  <a:lnTo>
                    <a:pt x="125971" y="99771"/>
                  </a:lnTo>
                  <a:lnTo>
                    <a:pt x="127050" y="103644"/>
                  </a:lnTo>
                  <a:lnTo>
                    <a:pt x="130683" y="105676"/>
                  </a:lnTo>
                  <a:lnTo>
                    <a:pt x="136855" y="103974"/>
                  </a:lnTo>
                  <a:lnTo>
                    <a:pt x="138658" y="101701"/>
                  </a:lnTo>
                  <a:lnTo>
                    <a:pt x="138938" y="99136"/>
                  </a:lnTo>
                  <a:close/>
                </a:path>
                <a:path w="259715" h="151764">
                  <a:moveTo>
                    <a:pt x="140030" y="117221"/>
                  </a:moveTo>
                  <a:lnTo>
                    <a:pt x="138480" y="116509"/>
                  </a:lnTo>
                  <a:lnTo>
                    <a:pt x="137236" y="115176"/>
                  </a:lnTo>
                  <a:lnTo>
                    <a:pt x="136486" y="112585"/>
                  </a:lnTo>
                  <a:lnTo>
                    <a:pt x="136448" y="111734"/>
                  </a:lnTo>
                  <a:lnTo>
                    <a:pt x="136575" y="110921"/>
                  </a:lnTo>
                  <a:lnTo>
                    <a:pt x="136423" y="110655"/>
                  </a:lnTo>
                  <a:lnTo>
                    <a:pt x="135915" y="108902"/>
                  </a:lnTo>
                  <a:lnTo>
                    <a:pt x="136474" y="107175"/>
                  </a:lnTo>
                  <a:lnTo>
                    <a:pt x="137629" y="105918"/>
                  </a:lnTo>
                  <a:lnTo>
                    <a:pt x="136601" y="105778"/>
                  </a:lnTo>
                  <a:lnTo>
                    <a:pt x="135115" y="105879"/>
                  </a:lnTo>
                  <a:lnTo>
                    <a:pt x="131140" y="106972"/>
                  </a:lnTo>
                  <a:lnTo>
                    <a:pt x="129082" y="110566"/>
                  </a:lnTo>
                  <a:lnTo>
                    <a:pt x="130784" y="116700"/>
                  </a:lnTo>
                  <a:lnTo>
                    <a:pt x="133070" y="118503"/>
                  </a:lnTo>
                  <a:lnTo>
                    <a:pt x="136474" y="118859"/>
                  </a:lnTo>
                  <a:lnTo>
                    <a:pt x="137299" y="118821"/>
                  </a:lnTo>
                  <a:lnTo>
                    <a:pt x="138671" y="118440"/>
                  </a:lnTo>
                  <a:lnTo>
                    <a:pt x="139636" y="117944"/>
                  </a:lnTo>
                  <a:lnTo>
                    <a:pt x="140030" y="117221"/>
                  </a:lnTo>
                  <a:close/>
                </a:path>
                <a:path w="259715" h="151764">
                  <a:moveTo>
                    <a:pt x="150139" y="59664"/>
                  </a:moveTo>
                  <a:lnTo>
                    <a:pt x="149377" y="56896"/>
                  </a:lnTo>
                  <a:lnTo>
                    <a:pt x="148412" y="55194"/>
                  </a:lnTo>
                  <a:lnTo>
                    <a:pt x="147472" y="54394"/>
                  </a:lnTo>
                  <a:lnTo>
                    <a:pt x="146316" y="53975"/>
                  </a:lnTo>
                  <a:lnTo>
                    <a:pt x="145783" y="55626"/>
                  </a:lnTo>
                  <a:lnTo>
                    <a:pt x="144462" y="56972"/>
                  </a:lnTo>
                  <a:lnTo>
                    <a:pt x="141947" y="57492"/>
                  </a:lnTo>
                  <a:lnTo>
                    <a:pt x="141262" y="57480"/>
                  </a:lnTo>
                  <a:lnTo>
                    <a:pt x="140627" y="57353"/>
                  </a:lnTo>
                  <a:lnTo>
                    <a:pt x="138709" y="56972"/>
                  </a:lnTo>
                  <a:lnTo>
                    <a:pt x="137121" y="55499"/>
                  </a:lnTo>
                  <a:lnTo>
                    <a:pt x="136258" y="51384"/>
                  </a:lnTo>
                  <a:lnTo>
                    <a:pt x="137248" y="49352"/>
                  </a:lnTo>
                  <a:lnTo>
                    <a:pt x="138976" y="48272"/>
                  </a:lnTo>
                  <a:lnTo>
                    <a:pt x="138264" y="48145"/>
                  </a:lnTo>
                  <a:lnTo>
                    <a:pt x="137515" y="48133"/>
                  </a:lnTo>
                  <a:lnTo>
                    <a:pt x="134086" y="49085"/>
                  </a:lnTo>
                  <a:lnTo>
                    <a:pt x="132524" y="51828"/>
                  </a:lnTo>
                  <a:lnTo>
                    <a:pt x="134023" y="57124"/>
                  </a:lnTo>
                  <a:lnTo>
                    <a:pt x="136791" y="58674"/>
                  </a:lnTo>
                  <a:lnTo>
                    <a:pt x="139687" y="57823"/>
                  </a:lnTo>
                  <a:lnTo>
                    <a:pt x="139636" y="59347"/>
                  </a:lnTo>
                  <a:lnTo>
                    <a:pt x="140525" y="62534"/>
                  </a:lnTo>
                  <a:lnTo>
                    <a:pt x="143281" y="64096"/>
                  </a:lnTo>
                  <a:lnTo>
                    <a:pt x="146202" y="63309"/>
                  </a:lnTo>
                  <a:lnTo>
                    <a:pt x="146608" y="63042"/>
                  </a:lnTo>
                  <a:lnTo>
                    <a:pt x="148844" y="62064"/>
                  </a:lnTo>
                  <a:lnTo>
                    <a:pt x="150139" y="59664"/>
                  </a:lnTo>
                  <a:close/>
                </a:path>
                <a:path w="259715" h="151764">
                  <a:moveTo>
                    <a:pt x="151295" y="89395"/>
                  </a:moveTo>
                  <a:lnTo>
                    <a:pt x="146100" y="83566"/>
                  </a:lnTo>
                  <a:lnTo>
                    <a:pt x="146329" y="81965"/>
                  </a:lnTo>
                  <a:lnTo>
                    <a:pt x="147053" y="80632"/>
                  </a:lnTo>
                  <a:lnTo>
                    <a:pt x="146354" y="81280"/>
                  </a:lnTo>
                  <a:lnTo>
                    <a:pt x="145529" y="81788"/>
                  </a:lnTo>
                  <a:lnTo>
                    <a:pt x="142506" y="82638"/>
                  </a:lnTo>
                  <a:lnTo>
                    <a:pt x="140423" y="82080"/>
                  </a:lnTo>
                  <a:lnTo>
                    <a:pt x="138938" y="80810"/>
                  </a:lnTo>
                  <a:lnTo>
                    <a:pt x="137350" y="82410"/>
                  </a:lnTo>
                  <a:lnTo>
                    <a:pt x="143738" y="92075"/>
                  </a:lnTo>
                  <a:lnTo>
                    <a:pt x="146164" y="91427"/>
                  </a:lnTo>
                  <a:lnTo>
                    <a:pt x="143725" y="92087"/>
                  </a:lnTo>
                  <a:lnTo>
                    <a:pt x="142087" y="91859"/>
                  </a:lnTo>
                  <a:lnTo>
                    <a:pt x="140728" y="91287"/>
                  </a:lnTo>
                  <a:lnTo>
                    <a:pt x="141084" y="92430"/>
                  </a:lnTo>
                  <a:lnTo>
                    <a:pt x="141732" y="93383"/>
                  </a:lnTo>
                  <a:lnTo>
                    <a:pt x="143700" y="95199"/>
                  </a:lnTo>
                  <a:lnTo>
                    <a:pt x="145186" y="95821"/>
                  </a:lnTo>
                  <a:lnTo>
                    <a:pt x="147472" y="95897"/>
                  </a:lnTo>
                  <a:lnTo>
                    <a:pt x="148209" y="95834"/>
                  </a:lnTo>
                  <a:lnTo>
                    <a:pt x="149707" y="95377"/>
                  </a:lnTo>
                  <a:lnTo>
                    <a:pt x="150393" y="94996"/>
                  </a:lnTo>
                  <a:lnTo>
                    <a:pt x="151003" y="94526"/>
                  </a:lnTo>
                  <a:lnTo>
                    <a:pt x="150710" y="93599"/>
                  </a:lnTo>
                  <a:lnTo>
                    <a:pt x="150406" y="92113"/>
                  </a:lnTo>
                  <a:lnTo>
                    <a:pt x="150660" y="90652"/>
                  </a:lnTo>
                  <a:lnTo>
                    <a:pt x="151295" y="89395"/>
                  </a:lnTo>
                  <a:close/>
                </a:path>
                <a:path w="259715" h="151764">
                  <a:moveTo>
                    <a:pt x="151612" y="127228"/>
                  </a:moveTo>
                  <a:lnTo>
                    <a:pt x="150952" y="127088"/>
                  </a:lnTo>
                  <a:lnTo>
                    <a:pt x="150266" y="127050"/>
                  </a:lnTo>
                  <a:lnTo>
                    <a:pt x="149580" y="127127"/>
                  </a:lnTo>
                  <a:lnTo>
                    <a:pt x="150253" y="127127"/>
                  </a:lnTo>
                  <a:lnTo>
                    <a:pt x="150901" y="127266"/>
                  </a:lnTo>
                  <a:lnTo>
                    <a:pt x="151447" y="127609"/>
                  </a:lnTo>
                  <a:lnTo>
                    <a:pt x="151612" y="127228"/>
                  </a:lnTo>
                  <a:close/>
                </a:path>
                <a:path w="259715" h="151764">
                  <a:moveTo>
                    <a:pt x="152260" y="2425"/>
                  </a:moveTo>
                  <a:lnTo>
                    <a:pt x="151930" y="1638"/>
                  </a:lnTo>
                  <a:lnTo>
                    <a:pt x="150609" y="330"/>
                  </a:lnTo>
                  <a:lnTo>
                    <a:pt x="149821" y="0"/>
                  </a:lnTo>
                  <a:lnTo>
                    <a:pt x="147955" y="0"/>
                  </a:lnTo>
                  <a:lnTo>
                    <a:pt x="147167" y="330"/>
                  </a:lnTo>
                  <a:lnTo>
                    <a:pt x="145846" y="1638"/>
                  </a:lnTo>
                  <a:lnTo>
                    <a:pt x="145516" y="2425"/>
                  </a:lnTo>
                  <a:lnTo>
                    <a:pt x="145516" y="4267"/>
                  </a:lnTo>
                  <a:lnTo>
                    <a:pt x="145846" y="5054"/>
                  </a:lnTo>
                  <a:lnTo>
                    <a:pt x="147167" y="6362"/>
                  </a:lnTo>
                  <a:lnTo>
                    <a:pt x="147955" y="6692"/>
                  </a:lnTo>
                  <a:lnTo>
                    <a:pt x="149821" y="6692"/>
                  </a:lnTo>
                  <a:lnTo>
                    <a:pt x="150609" y="6362"/>
                  </a:lnTo>
                  <a:lnTo>
                    <a:pt x="151930" y="5054"/>
                  </a:lnTo>
                  <a:lnTo>
                    <a:pt x="152260" y="4267"/>
                  </a:lnTo>
                  <a:lnTo>
                    <a:pt x="152260" y="2425"/>
                  </a:lnTo>
                  <a:close/>
                </a:path>
                <a:path w="259715" h="151764">
                  <a:moveTo>
                    <a:pt x="158813" y="140614"/>
                  </a:moveTo>
                  <a:lnTo>
                    <a:pt x="158140" y="139522"/>
                  </a:lnTo>
                  <a:lnTo>
                    <a:pt x="157187" y="138671"/>
                  </a:lnTo>
                  <a:lnTo>
                    <a:pt x="155321" y="137795"/>
                  </a:lnTo>
                  <a:lnTo>
                    <a:pt x="155816" y="137210"/>
                  </a:lnTo>
                  <a:lnTo>
                    <a:pt x="156197" y="136550"/>
                  </a:lnTo>
                  <a:lnTo>
                    <a:pt x="156464" y="135826"/>
                  </a:lnTo>
                  <a:lnTo>
                    <a:pt x="155155" y="135661"/>
                  </a:lnTo>
                  <a:lnTo>
                    <a:pt x="153962" y="135077"/>
                  </a:lnTo>
                  <a:lnTo>
                    <a:pt x="153009" y="134200"/>
                  </a:lnTo>
                  <a:lnTo>
                    <a:pt x="152463" y="135115"/>
                  </a:lnTo>
                  <a:lnTo>
                    <a:pt x="151561" y="135788"/>
                  </a:lnTo>
                  <a:lnTo>
                    <a:pt x="148551" y="136017"/>
                  </a:lnTo>
                  <a:lnTo>
                    <a:pt x="146939" y="134645"/>
                  </a:lnTo>
                  <a:lnTo>
                    <a:pt x="146773" y="132638"/>
                  </a:lnTo>
                  <a:lnTo>
                    <a:pt x="146850" y="132321"/>
                  </a:lnTo>
                  <a:lnTo>
                    <a:pt x="146392" y="131521"/>
                  </a:lnTo>
                  <a:lnTo>
                    <a:pt x="145986" y="129527"/>
                  </a:lnTo>
                  <a:lnTo>
                    <a:pt x="146824" y="128092"/>
                  </a:lnTo>
                  <a:lnTo>
                    <a:pt x="148183" y="127444"/>
                  </a:lnTo>
                  <a:lnTo>
                    <a:pt x="144907" y="128549"/>
                  </a:lnTo>
                  <a:lnTo>
                    <a:pt x="143027" y="131991"/>
                  </a:lnTo>
                  <a:lnTo>
                    <a:pt x="144564" y="137502"/>
                  </a:lnTo>
                  <a:lnTo>
                    <a:pt x="146202" y="139090"/>
                  </a:lnTo>
                  <a:lnTo>
                    <a:pt x="148183" y="139763"/>
                  </a:lnTo>
                  <a:lnTo>
                    <a:pt x="146837" y="141351"/>
                  </a:lnTo>
                  <a:lnTo>
                    <a:pt x="146265" y="143548"/>
                  </a:lnTo>
                  <a:lnTo>
                    <a:pt x="147828" y="149161"/>
                  </a:lnTo>
                  <a:lnTo>
                    <a:pt x="151447" y="151218"/>
                  </a:lnTo>
                  <a:lnTo>
                    <a:pt x="156121" y="149936"/>
                  </a:lnTo>
                  <a:lnTo>
                    <a:pt x="157099" y="149301"/>
                  </a:lnTo>
                  <a:lnTo>
                    <a:pt x="157899" y="148501"/>
                  </a:lnTo>
                  <a:lnTo>
                    <a:pt x="157340" y="147497"/>
                  </a:lnTo>
                  <a:lnTo>
                    <a:pt x="156514" y="144614"/>
                  </a:lnTo>
                  <a:lnTo>
                    <a:pt x="157226" y="142240"/>
                  </a:lnTo>
                  <a:lnTo>
                    <a:pt x="158813" y="140614"/>
                  </a:lnTo>
                  <a:close/>
                </a:path>
                <a:path w="259715" h="151764">
                  <a:moveTo>
                    <a:pt x="166331" y="21742"/>
                  </a:moveTo>
                  <a:lnTo>
                    <a:pt x="166001" y="20942"/>
                  </a:lnTo>
                  <a:lnTo>
                    <a:pt x="164693" y="19646"/>
                  </a:lnTo>
                  <a:lnTo>
                    <a:pt x="163893" y="19316"/>
                  </a:lnTo>
                  <a:lnTo>
                    <a:pt x="162026" y="19316"/>
                  </a:lnTo>
                  <a:lnTo>
                    <a:pt x="161239" y="19646"/>
                  </a:lnTo>
                  <a:lnTo>
                    <a:pt x="159918" y="20942"/>
                  </a:lnTo>
                  <a:lnTo>
                    <a:pt x="159588" y="21742"/>
                  </a:lnTo>
                  <a:lnTo>
                    <a:pt x="159588" y="23583"/>
                  </a:lnTo>
                  <a:lnTo>
                    <a:pt x="159918" y="24371"/>
                  </a:lnTo>
                  <a:lnTo>
                    <a:pt x="161239" y="25679"/>
                  </a:lnTo>
                  <a:lnTo>
                    <a:pt x="162026" y="26009"/>
                  </a:lnTo>
                  <a:lnTo>
                    <a:pt x="163893" y="26009"/>
                  </a:lnTo>
                  <a:lnTo>
                    <a:pt x="164693" y="25679"/>
                  </a:lnTo>
                  <a:lnTo>
                    <a:pt x="166001" y="24371"/>
                  </a:lnTo>
                  <a:lnTo>
                    <a:pt x="166331" y="23583"/>
                  </a:lnTo>
                  <a:lnTo>
                    <a:pt x="166331" y="21742"/>
                  </a:lnTo>
                  <a:close/>
                </a:path>
                <a:path w="259715" h="151764">
                  <a:moveTo>
                    <a:pt x="168249" y="110096"/>
                  </a:moveTo>
                  <a:lnTo>
                    <a:pt x="167995" y="109867"/>
                  </a:lnTo>
                  <a:lnTo>
                    <a:pt x="167424" y="109474"/>
                  </a:lnTo>
                  <a:lnTo>
                    <a:pt x="167030" y="109651"/>
                  </a:lnTo>
                  <a:lnTo>
                    <a:pt x="166585" y="109791"/>
                  </a:lnTo>
                  <a:lnTo>
                    <a:pt x="166116" y="109842"/>
                  </a:lnTo>
                  <a:lnTo>
                    <a:pt x="164934" y="109956"/>
                  </a:lnTo>
                  <a:lnTo>
                    <a:pt x="163791" y="110096"/>
                  </a:lnTo>
                  <a:lnTo>
                    <a:pt x="162953" y="109791"/>
                  </a:lnTo>
                  <a:lnTo>
                    <a:pt x="162293" y="109258"/>
                  </a:lnTo>
                  <a:lnTo>
                    <a:pt x="160896" y="108521"/>
                  </a:lnTo>
                  <a:lnTo>
                    <a:pt x="159778" y="107251"/>
                  </a:lnTo>
                  <a:lnTo>
                    <a:pt x="158788" y="103898"/>
                  </a:lnTo>
                  <a:lnTo>
                    <a:pt x="159118" y="102146"/>
                  </a:lnTo>
                  <a:lnTo>
                    <a:pt x="160020" y="100736"/>
                  </a:lnTo>
                  <a:lnTo>
                    <a:pt x="158826" y="100812"/>
                  </a:lnTo>
                  <a:lnTo>
                    <a:pt x="154863" y="101917"/>
                  </a:lnTo>
                  <a:lnTo>
                    <a:pt x="152819" y="105524"/>
                  </a:lnTo>
                  <a:lnTo>
                    <a:pt x="154343" y="110959"/>
                  </a:lnTo>
                  <a:lnTo>
                    <a:pt x="155752" y="112433"/>
                  </a:lnTo>
                  <a:lnTo>
                    <a:pt x="157492" y="113207"/>
                  </a:lnTo>
                  <a:lnTo>
                    <a:pt x="157200" y="114274"/>
                  </a:lnTo>
                  <a:lnTo>
                    <a:pt x="157162" y="115455"/>
                  </a:lnTo>
                  <a:lnTo>
                    <a:pt x="158419" y="120015"/>
                  </a:lnTo>
                  <a:lnTo>
                    <a:pt x="161874" y="122021"/>
                  </a:lnTo>
                  <a:lnTo>
                    <a:pt x="165290" y="121234"/>
                  </a:lnTo>
                  <a:lnTo>
                    <a:pt x="164693" y="120548"/>
                  </a:lnTo>
                  <a:lnTo>
                    <a:pt x="164211" y="119735"/>
                  </a:lnTo>
                  <a:lnTo>
                    <a:pt x="162991" y="115443"/>
                  </a:lnTo>
                  <a:lnTo>
                    <a:pt x="163804" y="113944"/>
                  </a:lnTo>
                  <a:lnTo>
                    <a:pt x="164795" y="112102"/>
                  </a:lnTo>
                  <a:lnTo>
                    <a:pt x="164985" y="111925"/>
                  </a:lnTo>
                  <a:lnTo>
                    <a:pt x="168160" y="110858"/>
                  </a:lnTo>
                  <a:lnTo>
                    <a:pt x="168249" y="110096"/>
                  </a:lnTo>
                  <a:close/>
                </a:path>
                <a:path w="259715" h="151764">
                  <a:moveTo>
                    <a:pt x="171018" y="60820"/>
                  </a:moveTo>
                  <a:lnTo>
                    <a:pt x="169773" y="59651"/>
                  </a:lnTo>
                  <a:lnTo>
                    <a:pt x="168021" y="59055"/>
                  </a:lnTo>
                  <a:lnTo>
                    <a:pt x="165773" y="59664"/>
                  </a:lnTo>
                  <a:lnTo>
                    <a:pt x="164973" y="60185"/>
                  </a:lnTo>
                  <a:lnTo>
                    <a:pt x="164566" y="61087"/>
                  </a:lnTo>
                  <a:lnTo>
                    <a:pt x="163918" y="61836"/>
                  </a:lnTo>
                  <a:lnTo>
                    <a:pt x="163042" y="62369"/>
                  </a:lnTo>
                  <a:lnTo>
                    <a:pt x="162598" y="63385"/>
                  </a:lnTo>
                  <a:lnTo>
                    <a:pt x="162420" y="64516"/>
                  </a:lnTo>
                  <a:lnTo>
                    <a:pt x="162953" y="66459"/>
                  </a:lnTo>
                  <a:lnTo>
                    <a:pt x="163385" y="67106"/>
                  </a:lnTo>
                  <a:lnTo>
                    <a:pt x="163982" y="67729"/>
                  </a:lnTo>
                  <a:lnTo>
                    <a:pt x="164833" y="66370"/>
                  </a:lnTo>
                  <a:lnTo>
                    <a:pt x="166204" y="65341"/>
                  </a:lnTo>
                  <a:lnTo>
                    <a:pt x="168795" y="64871"/>
                  </a:lnTo>
                  <a:lnTo>
                    <a:pt x="169240" y="64871"/>
                  </a:lnTo>
                  <a:lnTo>
                    <a:pt x="169151" y="63271"/>
                  </a:lnTo>
                  <a:lnTo>
                    <a:pt x="169811" y="61798"/>
                  </a:lnTo>
                  <a:lnTo>
                    <a:pt x="171018" y="60820"/>
                  </a:lnTo>
                  <a:close/>
                </a:path>
                <a:path w="259715" h="151764">
                  <a:moveTo>
                    <a:pt x="173278" y="53009"/>
                  </a:moveTo>
                  <a:lnTo>
                    <a:pt x="172694" y="50927"/>
                  </a:lnTo>
                  <a:lnTo>
                    <a:pt x="171894" y="49987"/>
                  </a:lnTo>
                  <a:lnTo>
                    <a:pt x="170916" y="49352"/>
                  </a:lnTo>
                  <a:lnTo>
                    <a:pt x="170421" y="49491"/>
                  </a:lnTo>
                  <a:lnTo>
                    <a:pt x="169773" y="50888"/>
                  </a:lnTo>
                  <a:lnTo>
                    <a:pt x="168567" y="52019"/>
                  </a:lnTo>
                  <a:lnTo>
                    <a:pt x="166319" y="52476"/>
                  </a:lnTo>
                  <a:lnTo>
                    <a:pt x="165125" y="52362"/>
                  </a:lnTo>
                  <a:lnTo>
                    <a:pt x="164617" y="52933"/>
                  </a:lnTo>
                  <a:lnTo>
                    <a:pt x="164007" y="53390"/>
                  </a:lnTo>
                  <a:lnTo>
                    <a:pt x="163258" y="53695"/>
                  </a:lnTo>
                  <a:lnTo>
                    <a:pt x="163309" y="54241"/>
                  </a:lnTo>
                  <a:lnTo>
                    <a:pt x="164185" y="54864"/>
                  </a:lnTo>
                  <a:lnTo>
                    <a:pt x="164922" y="55727"/>
                  </a:lnTo>
                  <a:lnTo>
                    <a:pt x="165315" y="57048"/>
                  </a:lnTo>
                  <a:lnTo>
                    <a:pt x="165303" y="57467"/>
                  </a:lnTo>
                  <a:lnTo>
                    <a:pt x="165963" y="57937"/>
                  </a:lnTo>
                  <a:lnTo>
                    <a:pt x="166687" y="58293"/>
                  </a:lnTo>
                  <a:lnTo>
                    <a:pt x="167500" y="58407"/>
                  </a:lnTo>
                  <a:lnTo>
                    <a:pt x="166954" y="57823"/>
                  </a:lnTo>
                  <a:lnTo>
                    <a:pt x="166585" y="57073"/>
                  </a:lnTo>
                  <a:lnTo>
                    <a:pt x="166522" y="54368"/>
                  </a:lnTo>
                  <a:lnTo>
                    <a:pt x="167995" y="52832"/>
                  </a:lnTo>
                  <a:lnTo>
                    <a:pt x="171221" y="52743"/>
                  </a:lnTo>
                  <a:lnTo>
                    <a:pt x="172415" y="53543"/>
                  </a:lnTo>
                  <a:lnTo>
                    <a:pt x="172974" y="54698"/>
                  </a:lnTo>
                  <a:lnTo>
                    <a:pt x="173189" y="53873"/>
                  </a:lnTo>
                  <a:lnTo>
                    <a:pt x="173278" y="53009"/>
                  </a:lnTo>
                  <a:close/>
                </a:path>
                <a:path w="259715" h="151764">
                  <a:moveTo>
                    <a:pt x="177203" y="95275"/>
                  </a:moveTo>
                  <a:lnTo>
                    <a:pt x="176796" y="94742"/>
                  </a:lnTo>
                  <a:lnTo>
                    <a:pt x="176504" y="94119"/>
                  </a:lnTo>
                  <a:lnTo>
                    <a:pt x="176504" y="93357"/>
                  </a:lnTo>
                  <a:lnTo>
                    <a:pt x="175082" y="92532"/>
                  </a:lnTo>
                  <a:lnTo>
                    <a:pt x="173964" y="91198"/>
                  </a:lnTo>
                  <a:lnTo>
                    <a:pt x="173012" y="87896"/>
                  </a:lnTo>
                  <a:lnTo>
                    <a:pt x="173228" y="86245"/>
                  </a:lnTo>
                  <a:lnTo>
                    <a:pt x="173939" y="84836"/>
                  </a:lnTo>
                  <a:lnTo>
                    <a:pt x="172758" y="84594"/>
                  </a:lnTo>
                  <a:lnTo>
                    <a:pt x="172161" y="84594"/>
                  </a:lnTo>
                  <a:lnTo>
                    <a:pt x="172948" y="83731"/>
                  </a:lnTo>
                  <a:lnTo>
                    <a:pt x="173469" y="82651"/>
                  </a:lnTo>
                  <a:lnTo>
                    <a:pt x="173697" y="81495"/>
                  </a:lnTo>
                  <a:lnTo>
                    <a:pt x="171488" y="81114"/>
                  </a:lnTo>
                  <a:lnTo>
                    <a:pt x="169583" y="79552"/>
                  </a:lnTo>
                  <a:lnTo>
                    <a:pt x="168833" y="76860"/>
                  </a:lnTo>
                  <a:lnTo>
                    <a:pt x="167005" y="76771"/>
                  </a:lnTo>
                  <a:lnTo>
                    <a:pt x="165341" y="75882"/>
                  </a:lnTo>
                  <a:lnTo>
                    <a:pt x="164274" y="74447"/>
                  </a:lnTo>
                  <a:lnTo>
                    <a:pt x="162039" y="75882"/>
                  </a:lnTo>
                  <a:lnTo>
                    <a:pt x="160934" y="77635"/>
                  </a:lnTo>
                  <a:lnTo>
                    <a:pt x="160743" y="79590"/>
                  </a:lnTo>
                  <a:lnTo>
                    <a:pt x="161709" y="79057"/>
                  </a:lnTo>
                  <a:lnTo>
                    <a:pt x="164147" y="78867"/>
                  </a:lnTo>
                  <a:lnTo>
                    <a:pt x="165773" y="80251"/>
                  </a:lnTo>
                  <a:lnTo>
                    <a:pt x="166039" y="83654"/>
                  </a:lnTo>
                  <a:lnTo>
                    <a:pt x="165036" y="84988"/>
                  </a:lnTo>
                  <a:lnTo>
                    <a:pt x="163601" y="85471"/>
                  </a:lnTo>
                  <a:lnTo>
                    <a:pt x="164109" y="85966"/>
                  </a:lnTo>
                  <a:lnTo>
                    <a:pt x="165061" y="86487"/>
                  </a:lnTo>
                  <a:lnTo>
                    <a:pt x="166154" y="86753"/>
                  </a:lnTo>
                  <a:lnTo>
                    <a:pt x="168440" y="86702"/>
                  </a:lnTo>
                  <a:lnTo>
                    <a:pt x="167271" y="86753"/>
                  </a:lnTo>
                  <a:lnTo>
                    <a:pt x="166052" y="88099"/>
                  </a:lnTo>
                  <a:lnTo>
                    <a:pt x="165442" y="89928"/>
                  </a:lnTo>
                  <a:lnTo>
                    <a:pt x="165735" y="92481"/>
                  </a:lnTo>
                  <a:lnTo>
                    <a:pt x="166382" y="94830"/>
                  </a:lnTo>
                  <a:lnTo>
                    <a:pt x="167843" y="96329"/>
                  </a:lnTo>
                  <a:lnTo>
                    <a:pt x="170954" y="97624"/>
                  </a:lnTo>
                  <a:lnTo>
                    <a:pt x="172427" y="97777"/>
                  </a:lnTo>
                  <a:lnTo>
                    <a:pt x="175247" y="97015"/>
                  </a:lnTo>
                  <a:lnTo>
                    <a:pt x="176364" y="96253"/>
                  </a:lnTo>
                  <a:lnTo>
                    <a:pt x="177203" y="95275"/>
                  </a:lnTo>
                  <a:close/>
                </a:path>
                <a:path w="259715" h="151764">
                  <a:moveTo>
                    <a:pt x="182511" y="142455"/>
                  </a:moveTo>
                  <a:lnTo>
                    <a:pt x="181356" y="141630"/>
                  </a:lnTo>
                  <a:lnTo>
                    <a:pt x="180428" y="140449"/>
                  </a:lnTo>
                  <a:lnTo>
                    <a:pt x="179616" y="137693"/>
                  </a:lnTo>
                  <a:lnTo>
                    <a:pt x="179654" y="136385"/>
                  </a:lnTo>
                  <a:lnTo>
                    <a:pt x="180047" y="135191"/>
                  </a:lnTo>
                  <a:lnTo>
                    <a:pt x="178714" y="135280"/>
                  </a:lnTo>
                  <a:lnTo>
                    <a:pt x="177495" y="134607"/>
                  </a:lnTo>
                  <a:lnTo>
                    <a:pt x="176872" y="133477"/>
                  </a:lnTo>
                  <a:lnTo>
                    <a:pt x="176034" y="134099"/>
                  </a:lnTo>
                  <a:lnTo>
                    <a:pt x="177215" y="134797"/>
                  </a:lnTo>
                  <a:lnTo>
                    <a:pt x="178117" y="135928"/>
                  </a:lnTo>
                  <a:lnTo>
                    <a:pt x="178930" y="140068"/>
                  </a:lnTo>
                  <a:lnTo>
                    <a:pt x="177165" y="142697"/>
                  </a:lnTo>
                  <a:lnTo>
                    <a:pt x="173609" y="143383"/>
                  </a:lnTo>
                  <a:lnTo>
                    <a:pt x="172808" y="143268"/>
                  </a:lnTo>
                  <a:lnTo>
                    <a:pt x="172046" y="143040"/>
                  </a:lnTo>
                  <a:lnTo>
                    <a:pt x="173659" y="144932"/>
                  </a:lnTo>
                  <a:lnTo>
                    <a:pt x="176276" y="145846"/>
                  </a:lnTo>
                  <a:lnTo>
                    <a:pt x="180403" y="144691"/>
                  </a:lnTo>
                  <a:lnTo>
                    <a:pt x="181660" y="143713"/>
                  </a:lnTo>
                  <a:lnTo>
                    <a:pt x="182511" y="142455"/>
                  </a:lnTo>
                  <a:close/>
                </a:path>
                <a:path w="259715" h="151764">
                  <a:moveTo>
                    <a:pt x="187312" y="112407"/>
                  </a:moveTo>
                  <a:lnTo>
                    <a:pt x="186728" y="111379"/>
                  </a:lnTo>
                  <a:lnTo>
                    <a:pt x="186385" y="110210"/>
                  </a:lnTo>
                  <a:lnTo>
                    <a:pt x="186321" y="109067"/>
                  </a:lnTo>
                  <a:lnTo>
                    <a:pt x="185534" y="109321"/>
                  </a:lnTo>
                  <a:lnTo>
                    <a:pt x="183959" y="109639"/>
                  </a:lnTo>
                  <a:lnTo>
                    <a:pt x="182422" y="109347"/>
                  </a:lnTo>
                  <a:lnTo>
                    <a:pt x="181114" y="108661"/>
                  </a:lnTo>
                  <a:lnTo>
                    <a:pt x="180949" y="109575"/>
                  </a:lnTo>
                  <a:lnTo>
                    <a:pt x="180975" y="110528"/>
                  </a:lnTo>
                  <a:lnTo>
                    <a:pt x="181584" y="112712"/>
                  </a:lnTo>
                  <a:lnTo>
                    <a:pt x="182270" y="113741"/>
                  </a:lnTo>
                  <a:lnTo>
                    <a:pt x="183146" y="114541"/>
                  </a:lnTo>
                  <a:lnTo>
                    <a:pt x="183972" y="113334"/>
                  </a:lnTo>
                  <a:lnTo>
                    <a:pt x="185267" y="112458"/>
                  </a:lnTo>
                  <a:lnTo>
                    <a:pt x="186842" y="112344"/>
                  </a:lnTo>
                  <a:lnTo>
                    <a:pt x="187312" y="112407"/>
                  </a:lnTo>
                  <a:close/>
                </a:path>
                <a:path w="259715" h="151764">
                  <a:moveTo>
                    <a:pt x="188175" y="130911"/>
                  </a:moveTo>
                  <a:lnTo>
                    <a:pt x="187032" y="130225"/>
                  </a:lnTo>
                  <a:lnTo>
                    <a:pt x="185635" y="129959"/>
                  </a:lnTo>
                  <a:lnTo>
                    <a:pt x="183769" y="130467"/>
                  </a:lnTo>
                  <a:lnTo>
                    <a:pt x="182994" y="130975"/>
                  </a:lnTo>
                  <a:lnTo>
                    <a:pt x="183108" y="131318"/>
                  </a:lnTo>
                  <a:lnTo>
                    <a:pt x="183095" y="131483"/>
                  </a:lnTo>
                  <a:lnTo>
                    <a:pt x="183984" y="131051"/>
                  </a:lnTo>
                  <a:lnTo>
                    <a:pt x="185724" y="130530"/>
                  </a:lnTo>
                  <a:lnTo>
                    <a:pt x="187007" y="130568"/>
                  </a:lnTo>
                  <a:lnTo>
                    <a:pt x="188175" y="130911"/>
                  </a:lnTo>
                  <a:close/>
                </a:path>
                <a:path w="259715" h="151764">
                  <a:moveTo>
                    <a:pt x="189064" y="71412"/>
                  </a:moveTo>
                  <a:lnTo>
                    <a:pt x="188531" y="71297"/>
                  </a:lnTo>
                  <a:lnTo>
                    <a:pt x="188379" y="71577"/>
                  </a:lnTo>
                  <a:lnTo>
                    <a:pt x="188328" y="71894"/>
                  </a:lnTo>
                  <a:lnTo>
                    <a:pt x="188226" y="72212"/>
                  </a:lnTo>
                  <a:lnTo>
                    <a:pt x="188480" y="71920"/>
                  </a:lnTo>
                  <a:lnTo>
                    <a:pt x="188760" y="71653"/>
                  </a:lnTo>
                  <a:lnTo>
                    <a:pt x="189064" y="71412"/>
                  </a:lnTo>
                  <a:close/>
                </a:path>
                <a:path w="259715" h="151764">
                  <a:moveTo>
                    <a:pt x="189407" y="18859"/>
                  </a:moveTo>
                  <a:lnTo>
                    <a:pt x="188963" y="18453"/>
                  </a:lnTo>
                  <a:lnTo>
                    <a:pt x="188595" y="17983"/>
                  </a:lnTo>
                  <a:lnTo>
                    <a:pt x="188175" y="16573"/>
                  </a:lnTo>
                  <a:lnTo>
                    <a:pt x="188290" y="15773"/>
                  </a:lnTo>
                  <a:lnTo>
                    <a:pt x="188607" y="15074"/>
                  </a:lnTo>
                  <a:lnTo>
                    <a:pt x="187782" y="14325"/>
                  </a:lnTo>
                  <a:lnTo>
                    <a:pt x="186626" y="13957"/>
                  </a:lnTo>
                  <a:lnTo>
                    <a:pt x="183680" y="14770"/>
                  </a:lnTo>
                  <a:lnTo>
                    <a:pt x="182626" y="16611"/>
                  </a:lnTo>
                  <a:lnTo>
                    <a:pt x="183629" y="20180"/>
                  </a:lnTo>
                  <a:lnTo>
                    <a:pt x="185483" y="21221"/>
                  </a:lnTo>
                  <a:lnTo>
                    <a:pt x="188277" y="20447"/>
                  </a:lnTo>
                  <a:lnTo>
                    <a:pt x="189014" y="19735"/>
                  </a:lnTo>
                  <a:lnTo>
                    <a:pt x="189407" y="18859"/>
                  </a:lnTo>
                  <a:close/>
                </a:path>
                <a:path w="259715" h="151764">
                  <a:moveTo>
                    <a:pt x="192989" y="53835"/>
                  </a:moveTo>
                  <a:lnTo>
                    <a:pt x="191998" y="53124"/>
                  </a:lnTo>
                  <a:lnTo>
                    <a:pt x="191249" y="52095"/>
                  </a:lnTo>
                  <a:lnTo>
                    <a:pt x="190881" y="50355"/>
                  </a:lnTo>
                  <a:lnTo>
                    <a:pt x="190969" y="49428"/>
                  </a:lnTo>
                  <a:lnTo>
                    <a:pt x="189445" y="50063"/>
                  </a:lnTo>
                  <a:lnTo>
                    <a:pt x="188556" y="51701"/>
                  </a:lnTo>
                  <a:lnTo>
                    <a:pt x="189128" y="53771"/>
                  </a:lnTo>
                  <a:lnTo>
                    <a:pt x="189560" y="54457"/>
                  </a:lnTo>
                  <a:lnTo>
                    <a:pt x="187058" y="55308"/>
                  </a:lnTo>
                  <a:lnTo>
                    <a:pt x="185585" y="57924"/>
                  </a:lnTo>
                  <a:lnTo>
                    <a:pt x="186347" y="60617"/>
                  </a:lnTo>
                  <a:lnTo>
                    <a:pt x="186461" y="60794"/>
                  </a:lnTo>
                  <a:lnTo>
                    <a:pt x="187071" y="60325"/>
                  </a:lnTo>
                  <a:lnTo>
                    <a:pt x="187769" y="59956"/>
                  </a:lnTo>
                  <a:lnTo>
                    <a:pt x="189280" y="59537"/>
                  </a:lnTo>
                  <a:lnTo>
                    <a:pt x="190017" y="59486"/>
                  </a:lnTo>
                  <a:lnTo>
                    <a:pt x="190728" y="59550"/>
                  </a:lnTo>
                  <a:lnTo>
                    <a:pt x="190398" y="57619"/>
                  </a:lnTo>
                  <a:lnTo>
                    <a:pt x="191033" y="55727"/>
                  </a:lnTo>
                  <a:lnTo>
                    <a:pt x="192328" y="54406"/>
                  </a:lnTo>
                  <a:lnTo>
                    <a:pt x="192989" y="53835"/>
                  </a:lnTo>
                  <a:close/>
                </a:path>
                <a:path w="259715" h="151764">
                  <a:moveTo>
                    <a:pt x="193560" y="102489"/>
                  </a:moveTo>
                  <a:lnTo>
                    <a:pt x="192824" y="101041"/>
                  </a:lnTo>
                  <a:lnTo>
                    <a:pt x="191503" y="100025"/>
                  </a:lnTo>
                  <a:lnTo>
                    <a:pt x="189928" y="99771"/>
                  </a:lnTo>
                  <a:lnTo>
                    <a:pt x="190360" y="100660"/>
                  </a:lnTo>
                  <a:lnTo>
                    <a:pt x="190500" y="101155"/>
                  </a:lnTo>
                  <a:lnTo>
                    <a:pt x="191617" y="101130"/>
                  </a:lnTo>
                  <a:lnTo>
                    <a:pt x="192671" y="101600"/>
                  </a:lnTo>
                  <a:lnTo>
                    <a:pt x="193306" y="102489"/>
                  </a:lnTo>
                  <a:lnTo>
                    <a:pt x="193560" y="102489"/>
                  </a:lnTo>
                  <a:close/>
                </a:path>
                <a:path w="259715" h="151764">
                  <a:moveTo>
                    <a:pt x="197332" y="71475"/>
                  </a:moveTo>
                  <a:lnTo>
                    <a:pt x="197256" y="71348"/>
                  </a:lnTo>
                  <a:lnTo>
                    <a:pt x="197205" y="71221"/>
                  </a:lnTo>
                  <a:lnTo>
                    <a:pt x="197053" y="71183"/>
                  </a:lnTo>
                  <a:lnTo>
                    <a:pt x="197332" y="71475"/>
                  </a:lnTo>
                  <a:close/>
                </a:path>
                <a:path w="259715" h="151764">
                  <a:moveTo>
                    <a:pt x="202374" y="86118"/>
                  </a:moveTo>
                  <a:lnTo>
                    <a:pt x="199732" y="86194"/>
                  </a:lnTo>
                  <a:lnTo>
                    <a:pt x="197281" y="84683"/>
                  </a:lnTo>
                  <a:lnTo>
                    <a:pt x="196202" y="82232"/>
                  </a:lnTo>
                  <a:lnTo>
                    <a:pt x="195110" y="82740"/>
                  </a:lnTo>
                  <a:lnTo>
                    <a:pt x="193040" y="83159"/>
                  </a:lnTo>
                  <a:lnTo>
                    <a:pt x="191604" y="82943"/>
                  </a:lnTo>
                  <a:lnTo>
                    <a:pt x="190360" y="82346"/>
                  </a:lnTo>
                  <a:lnTo>
                    <a:pt x="189903" y="83172"/>
                  </a:lnTo>
                  <a:lnTo>
                    <a:pt x="190309" y="84162"/>
                  </a:lnTo>
                  <a:lnTo>
                    <a:pt x="190842" y="84074"/>
                  </a:lnTo>
                  <a:lnTo>
                    <a:pt x="194259" y="83807"/>
                  </a:lnTo>
                  <a:lnTo>
                    <a:pt x="197231" y="86334"/>
                  </a:lnTo>
                  <a:lnTo>
                    <a:pt x="197561" y="90614"/>
                  </a:lnTo>
                  <a:lnTo>
                    <a:pt x="197421" y="91465"/>
                  </a:lnTo>
                  <a:lnTo>
                    <a:pt x="197142" y="92265"/>
                  </a:lnTo>
                  <a:lnTo>
                    <a:pt x="200431" y="91389"/>
                  </a:lnTo>
                  <a:lnTo>
                    <a:pt x="202285" y="88887"/>
                  </a:lnTo>
                  <a:lnTo>
                    <a:pt x="202374" y="86118"/>
                  </a:lnTo>
                  <a:close/>
                </a:path>
                <a:path w="259715" h="151764">
                  <a:moveTo>
                    <a:pt x="214985" y="131216"/>
                  </a:moveTo>
                  <a:lnTo>
                    <a:pt x="213499" y="125920"/>
                  </a:lnTo>
                  <a:lnTo>
                    <a:pt x="210731" y="124371"/>
                  </a:lnTo>
                  <a:lnTo>
                    <a:pt x="207784" y="125183"/>
                  </a:lnTo>
                  <a:lnTo>
                    <a:pt x="207352" y="125463"/>
                  </a:lnTo>
                  <a:lnTo>
                    <a:pt x="206895" y="125933"/>
                  </a:lnTo>
                  <a:lnTo>
                    <a:pt x="206336" y="126326"/>
                  </a:lnTo>
                  <a:lnTo>
                    <a:pt x="205727" y="126644"/>
                  </a:lnTo>
                  <a:lnTo>
                    <a:pt x="204622" y="127876"/>
                  </a:lnTo>
                  <a:lnTo>
                    <a:pt x="204089" y="129552"/>
                  </a:lnTo>
                  <a:lnTo>
                    <a:pt x="205308" y="133896"/>
                  </a:lnTo>
                  <a:lnTo>
                    <a:pt x="208076" y="135445"/>
                  </a:lnTo>
                  <a:lnTo>
                    <a:pt x="213423" y="133959"/>
                  </a:lnTo>
                  <a:lnTo>
                    <a:pt x="214985" y="131216"/>
                  </a:lnTo>
                  <a:close/>
                </a:path>
                <a:path w="259715" h="151764">
                  <a:moveTo>
                    <a:pt x="218630" y="91325"/>
                  </a:moveTo>
                  <a:lnTo>
                    <a:pt x="218351" y="90347"/>
                  </a:lnTo>
                  <a:lnTo>
                    <a:pt x="218097" y="89941"/>
                  </a:lnTo>
                  <a:lnTo>
                    <a:pt x="217462" y="90271"/>
                  </a:lnTo>
                  <a:lnTo>
                    <a:pt x="217792" y="90843"/>
                  </a:lnTo>
                  <a:lnTo>
                    <a:pt x="218059" y="91478"/>
                  </a:lnTo>
                  <a:lnTo>
                    <a:pt x="218198" y="92163"/>
                  </a:lnTo>
                  <a:lnTo>
                    <a:pt x="218249" y="92722"/>
                  </a:lnTo>
                  <a:lnTo>
                    <a:pt x="218516" y="92062"/>
                  </a:lnTo>
                  <a:lnTo>
                    <a:pt x="218630" y="91325"/>
                  </a:lnTo>
                  <a:close/>
                </a:path>
                <a:path w="259715" h="151764">
                  <a:moveTo>
                    <a:pt x="219303" y="48374"/>
                  </a:moveTo>
                  <a:lnTo>
                    <a:pt x="219075" y="46736"/>
                  </a:lnTo>
                  <a:lnTo>
                    <a:pt x="218300" y="46609"/>
                  </a:lnTo>
                  <a:lnTo>
                    <a:pt x="217322" y="47244"/>
                  </a:lnTo>
                  <a:lnTo>
                    <a:pt x="216484" y="47421"/>
                  </a:lnTo>
                  <a:lnTo>
                    <a:pt x="216408" y="48641"/>
                  </a:lnTo>
                  <a:lnTo>
                    <a:pt x="215646" y="49707"/>
                  </a:lnTo>
                  <a:lnTo>
                    <a:pt x="214503" y="50215"/>
                  </a:lnTo>
                  <a:lnTo>
                    <a:pt x="215176" y="50507"/>
                  </a:lnTo>
                  <a:lnTo>
                    <a:pt x="215938" y="50622"/>
                  </a:lnTo>
                  <a:lnTo>
                    <a:pt x="218338" y="49949"/>
                  </a:lnTo>
                  <a:lnTo>
                    <a:pt x="219303" y="48374"/>
                  </a:lnTo>
                  <a:close/>
                </a:path>
                <a:path w="259715" h="151764">
                  <a:moveTo>
                    <a:pt x="227177" y="46532"/>
                  </a:moveTo>
                  <a:lnTo>
                    <a:pt x="226656" y="44678"/>
                  </a:lnTo>
                  <a:lnTo>
                    <a:pt x="225907" y="43942"/>
                  </a:lnTo>
                  <a:lnTo>
                    <a:pt x="224993" y="43561"/>
                  </a:lnTo>
                  <a:lnTo>
                    <a:pt x="224091" y="45250"/>
                  </a:lnTo>
                  <a:lnTo>
                    <a:pt x="222415" y="46456"/>
                  </a:lnTo>
                  <a:lnTo>
                    <a:pt x="220383" y="46710"/>
                  </a:lnTo>
                  <a:lnTo>
                    <a:pt x="220370" y="47218"/>
                  </a:lnTo>
                  <a:lnTo>
                    <a:pt x="220510" y="47625"/>
                  </a:lnTo>
                  <a:lnTo>
                    <a:pt x="221272" y="47256"/>
                  </a:lnTo>
                  <a:lnTo>
                    <a:pt x="222123" y="47028"/>
                  </a:lnTo>
                  <a:lnTo>
                    <a:pt x="224370" y="46964"/>
                  </a:lnTo>
                  <a:lnTo>
                    <a:pt x="225628" y="47383"/>
                  </a:lnTo>
                  <a:lnTo>
                    <a:pt x="226669" y="48094"/>
                  </a:lnTo>
                  <a:lnTo>
                    <a:pt x="227037" y="47371"/>
                  </a:lnTo>
                  <a:lnTo>
                    <a:pt x="227177" y="46532"/>
                  </a:lnTo>
                  <a:close/>
                </a:path>
                <a:path w="259715" h="151764">
                  <a:moveTo>
                    <a:pt x="232079" y="117373"/>
                  </a:moveTo>
                  <a:lnTo>
                    <a:pt x="231076" y="113817"/>
                  </a:lnTo>
                  <a:lnTo>
                    <a:pt x="229222" y="112776"/>
                  </a:lnTo>
                  <a:lnTo>
                    <a:pt x="227253" y="113322"/>
                  </a:lnTo>
                  <a:lnTo>
                    <a:pt x="226961" y="113512"/>
                  </a:lnTo>
                  <a:lnTo>
                    <a:pt x="227266" y="115341"/>
                  </a:lnTo>
                  <a:lnTo>
                    <a:pt x="226771" y="117157"/>
                  </a:lnTo>
                  <a:lnTo>
                    <a:pt x="225679" y="118567"/>
                  </a:lnTo>
                  <a:lnTo>
                    <a:pt x="226491" y="119595"/>
                  </a:lnTo>
                  <a:lnTo>
                    <a:pt x="227888" y="120091"/>
                  </a:lnTo>
                  <a:lnTo>
                    <a:pt x="231025" y="119227"/>
                  </a:lnTo>
                  <a:lnTo>
                    <a:pt x="232079" y="117373"/>
                  </a:lnTo>
                  <a:close/>
                </a:path>
                <a:path w="259715" h="151764">
                  <a:moveTo>
                    <a:pt x="242366" y="86220"/>
                  </a:moveTo>
                  <a:lnTo>
                    <a:pt x="241592" y="83451"/>
                  </a:lnTo>
                  <a:lnTo>
                    <a:pt x="239725" y="82410"/>
                  </a:lnTo>
                  <a:lnTo>
                    <a:pt x="236867" y="83197"/>
                  </a:lnTo>
                  <a:lnTo>
                    <a:pt x="236118" y="83985"/>
                  </a:lnTo>
                  <a:lnTo>
                    <a:pt x="235750" y="84937"/>
                  </a:lnTo>
                  <a:lnTo>
                    <a:pt x="236169" y="85788"/>
                  </a:lnTo>
                  <a:lnTo>
                    <a:pt x="236537" y="87020"/>
                  </a:lnTo>
                  <a:lnTo>
                    <a:pt x="236588" y="87769"/>
                  </a:lnTo>
                  <a:lnTo>
                    <a:pt x="236537" y="88506"/>
                  </a:lnTo>
                  <a:lnTo>
                    <a:pt x="237223" y="89141"/>
                  </a:lnTo>
                  <a:lnTo>
                    <a:pt x="238137" y="89471"/>
                  </a:lnTo>
                  <a:lnTo>
                    <a:pt x="239102" y="89395"/>
                  </a:lnTo>
                  <a:lnTo>
                    <a:pt x="239788" y="88773"/>
                  </a:lnTo>
                  <a:lnTo>
                    <a:pt x="240626" y="88290"/>
                  </a:lnTo>
                  <a:lnTo>
                    <a:pt x="241579" y="88011"/>
                  </a:lnTo>
                  <a:lnTo>
                    <a:pt x="242125" y="87210"/>
                  </a:lnTo>
                  <a:lnTo>
                    <a:pt x="242366" y="86220"/>
                  </a:lnTo>
                  <a:close/>
                </a:path>
                <a:path w="259715" h="151764">
                  <a:moveTo>
                    <a:pt x="250634" y="40995"/>
                  </a:moveTo>
                  <a:lnTo>
                    <a:pt x="249936" y="38519"/>
                  </a:lnTo>
                  <a:lnTo>
                    <a:pt x="248081" y="37477"/>
                  </a:lnTo>
                  <a:lnTo>
                    <a:pt x="244487" y="38468"/>
                  </a:lnTo>
                  <a:lnTo>
                    <a:pt x="243433" y="40322"/>
                  </a:lnTo>
                  <a:lnTo>
                    <a:pt x="243992" y="42291"/>
                  </a:lnTo>
                  <a:lnTo>
                    <a:pt x="244208" y="42621"/>
                  </a:lnTo>
                  <a:lnTo>
                    <a:pt x="245084" y="42849"/>
                  </a:lnTo>
                  <a:lnTo>
                    <a:pt x="245491" y="43040"/>
                  </a:lnTo>
                  <a:lnTo>
                    <a:pt x="246151" y="42519"/>
                  </a:lnTo>
                  <a:lnTo>
                    <a:pt x="246888" y="42100"/>
                  </a:lnTo>
                  <a:lnTo>
                    <a:pt x="248666" y="41808"/>
                  </a:lnTo>
                  <a:lnTo>
                    <a:pt x="249516" y="41986"/>
                  </a:lnTo>
                  <a:lnTo>
                    <a:pt x="250317" y="42291"/>
                  </a:lnTo>
                  <a:lnTo>
                    <a:pt x="250532" y="41668"/>
                  </a:lnTo>
                  <a:lnTo>
                    <a:pt x="250634" y="40995"/>
                  </a:lnTo>
                  <a:close/>
                </a:path>
                <a:path w="259715" h="151764">
                  <a:moveTo>
                    <a:pt x="259410" y="124371"/>
                  </a:moveTo>
                  <a:lnTo>
                    <a:pt x="258978" y="124028"/>
                  </a:lnTo>
                  <a:lnTo>
                    <a:pt x="258508" y="123774"/>
                  </a:lnTo>
                  <a:lnTo>
                    <a:pt x="257962" y="123672"/>
                  </a:lnTo>
                  <a:lnTo>
                    <a:pt x="256806" y="123850"/>
                  </a:lnTo>
                  <a:lnTo>
                    <a:pt x="256235" y="123761"/>
                  </a:lnTo>
                  <a:lnTo>
                    <a:pt x="254800" y="124244"/>
                  </a:lnTo>
                  <a:lnTo>
                    <a:pt x="253923" y="125603"/>
                  </a:lnTo>
                  <a:lnTo>
                    <a:pt x="254000" y="127063"/>
                  </a:lnTo>
                  <a:lnTo>
                    <a:pt x="254825" y="125755"/>
                  </a:lnTo>
                  <a:lnTo>
                    <a:pt x="256171" y="124764"/>
                  </a:lnTo>
                  <a:lnTo>
                    <a:pt x="258356" y="124345"/>
                  </a:lnTo>
                  <a:lnTo>
                    <a:pt x="259410" y="12437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00214" y="6254609"/>
              <a:ext cx="249554" cy="164465"/>
            </a:xfrm>
            <a:custGeom>
              <a:avLst/>
              <a:gdLst/>
              <a:ahLst/>
              <a:cxnLst/>
              <a:rect l="l" t="t" r="r" b="b"/>
              <a:pathLst>
                <a:path w="249554" h="164464">
                  <a:moveTo>
                    <a:pt x="6870" y="96227"/>
                  </a:moveTo>
                  <a:lnTo>
                    <a:pt x="6667" y="95211"/>
                  </a:lnTo>
                  <a:lnTo>
                    <a:pt x="6172" y="94526"/>
                  </a:lnTo>
                  <a:lnTo>
                    <a:pt x="4775" y="93510"/>
                  </a:lnTo>
                  <a:lnTo>
                    <a:pt x="3835" y="93256"/>
                  </a:lnTo>
                  <a:lnTo>
                    <a:pt x="1104" y="93802"/>
                  </a:lnTo>
                  <a:lnTo>
                    <a:pt x="0" y="95453"/>
                  </a:lnTo>
                  <a:lnTo>
                    <a:pt x="241" y="97409"/>
                  </a:lnTo>
                  <a:lnTo>
                    <a:pt x="609" y="99225"/>
                  </a:lnTo>
                  <a:lnTo>
                    <a:pt x="2400" y="100380"/>
                  </a:lnTo>
                  <a:lnTo>
                    <a:pt x="5702" y="99656"/>
                  </a:lnTo>
                  <a:lnTo>
                    <a:pt x="6680" y="98488"/>
                  </a:lnTo>
                  <a:lnTo>
                    <a:pt x="6870" y="96227"/>
                  </a:lnTo>
                  <a:close/>
                </a:path>
                <a:path w="249554" h="164464">
                  <a:moveTo>
                    <a:pt x="29540" y="99796"/>
                  </a:moveTo>
                  <a:lnTo>
                    <a:pt x="28905" y="97548"/>
                  </a:lnTo>
                  <a:lnTo>
                    <a:pt x="27863" y="96710"/>
                  </a:lnTo>
                  <a:lnTo>
                    <a:pt x="26149" y="96380"/>
                  </a:lnTo>
                  <a:lnTo>
                    <a:pt x="25628" y="96354"/>
                  </a:lnTo>
                  <a:lnTo>
                    <a:pt x="24523" y="96659"/>
                  </a:lnTo>
                  <a:lnTo>
                    <a:pt x="24066" y="96989"/>
                  </a:lnTo>
                  <a:lnTo>
                    <a:pt x="22847" y="98221"/>
                  </a:lnTo>
                  <a:lnTo>
                    <a:pt x="22428" y="99428"/>
                  </a:lnTo>
                  <a:lnTo>
                    <a:pt x="23241" y="102260"/>
                  </a:lnTo>
                  <a:lnTo>
                    <a:pt x="24828" y="103187"/>
                  </a:lnTo>
                  <a:lnTo>
                    <a:pt x="26631" y="102958"/>
                  </a:lnTo>
                  <a:lnTo>
                    <a:pt x="26936" y="102933"/>
                  </a:lnTo>
                  <a:lnTo>
                    <a:pt x="27749" y="102717"/>
                  </a:lnTo>
                  <a:lnTo>
                    <a:pt x="28371" y="102184"/>
                  </a:lnTo>
                  <a:lnTo>
                    <a:pt x="29324" y="100761"/>
                  </a:lnTo>
                  <a:lnTo>
                    <a:pt x="29540" y="99796"/>
                  </a:lnTo>
                  <a:close/>
                </a:path>
                <a:path w="249554" h="164464">
                  <a:moveTo>
                    <a:pt x="33667" y="146519"/>
                  </a:moveTo>
                  <a:lnTo>
                    <a:pt x="33540" y="144729"/>
                  </a:lnTo>
                  <a:lnTo>
                    <a:pt x="33540" y="144335"/>
                  </a:lnTo>
                  <a:lnTo>
                    <a:pt x="33235" y="143510"/>
                  </a:lnTo>
                  <a:lnTo>
                    <a:pt x="32296" y="142138"/>
                  </a:lnTo>
                  <a:lnTo>
                    <a:pt x="30949" y="141541"/>
                  </a:lnTo>
                  <a:lnTo>
                    <a:pt x="27749" y="142201"/>
                  </a:lnTo>
                  <a:lnTo>
                    <a:pt x="26568" y="143967"/>
                  </a:lnTo>
                  <a:lnTo>
                    <a:pt x="27330" y="147586"/>
                  </a:lnTo>
                  <a:lnTo>
                    <a:pt x="29095" y="148742"/>
                  </a:lnTo>
                  <a:lnTo>
                    <a:pt x="32600" y="148031"/>
                  </a:lnTo>
                  <a:lnTo>
                    <a:pt x="33667" y="146519"/>
                  </a:lnTo>
                  <a:close/>
                </a:path>
                <a:path w="249554" h="164464">
                  <a:moveTo>
                    <a:pt x="35877" y="65024"/>
                  </a:moveTo>
                  <a:lnTo>
                    <a:pt x="35128" y="61391"/>
                  </a:lnTo>
                  <a:lnTo>
                    <a:pt x="33337" y="60236"/>
                  </a:lnTo>
                  <a:lnTo>
                    <a:pt x="30505" y="60820"/>
                  </a:lnTo>
                  <a:lnTo>
                    <a:pt x="29730" y="61480"/>
                  </a:lnTo>
                  <a:lnTo>
                    <a:pt x="28917" y="62992"/>
                  </a:lnTo>
                  <a:lnTo>
                    <a:pt x="28740" y="63766"/>
                  </a:lnTo>
                  <a:lnTo>
                    <a:pt x="28994" y="65024"/>
                  </a:lnTo>
                  <a:lnTo>
                    <a:pt x="29870" y="66294"/>
                  </a:lnTo>
                  <a:lnTo>
                    <a:pt x="31292" y="67157"/>
                  </a:lnTo>
                  <a:lnTo>
                    <a:pt x="32080" y="67322"/>
                  </a:lnTo>
                  <a:lnTo>
                    <a:pt x="34709" y="66789"/>
                  </a:lnTo>
                  <a:lnTo>
                    <a:pt x="35877" y="65024"/>
                  </a:lnTo>
                  <a:close/>
                </a:path>
                <a:path w="249554" h="164464">
                  <a:moveTo>
                    <a:pt x="36487" y="109601"/>
                  </a:moveTo>
                  <a:lnTo>
                    <a:pt x="36220" y="107670"/>
                  </a:lnTo>
                  <a:lnTo>
                    <a:pt x="35839" y="105867"/>
                  </a:lnTo>
                  <a:lnTo>
                    <a:pt x="34048" y="104698"/>
                  </a:lnTo>
                  <a:lnTo>
                    <a:pt x="30403" y="105460"/>
                  </a:lnTo>
                  <a:lnTo>
                    <a:pt x="29235" y="107226"/>
                  </a:lnTo>
                  <a:lnTo>
                    <a:pt x="29692" y="109435"/>
                  </a:lnTo>
                  <a:lnTo>
                    <a:pt x="30797" y="111264"/>
                  </a:lnTo>
                  <a:lnTo>
                    <a:pt x="32169" y="111925"/>
                  </a:lnTo>
                  <a:lnTo>
                    <a:pt x="35356" y="111264"/>
                  </a:lnTo>
                  <a:lnTo>
                    <a:pt x="36487" y="109601"/>
                  </a:lnTo>
                  <a:close/>
                </a:path>
                <a:path w="249554" h="164464">
                  <a:moveTo>
                    <a:pt x="43637" y="155498"/>
                  </a:moveTo>
                  <a:lnTo>
                    <a:pt x="42252" y="153149"/>
                  </a:lnTo>
                  <a:lnTo>
                    <a:pt x="39420" y="151904"/>
                  </a:lnTo>
                  <a:lnTo>
                    <a:pt x="36652" y="152666"/>
                  </a:lnTo>
                  <a:lnTo>
                    <a:pt x="35661" y="153060"/>
                  </a:lnTo>
                  <a:lnTo>
                    <a:pt x="40957" y="154736"/>
                  </a:lnTo>
                  <a:lnTo>
                    <a:pt x="43637" y="155498"/>
                  </a:lnTo>
                  <a:close/>
                </a:path>
                <a:path w="249554" h="164464">
                  <a:moveTo>
                    <a:pt x="50533" y="127177"/>
                  </a:moveTo>
                  <a:lnTo>
                    <a:pt x="50012" y="124625"/>
                  </a:lnTo>
                  <a:lnTo>
                    <a:pt x="48475" y="123202"/>
                  </a:lnTo>
                  <a:lnTo>
                    <a:pt x="46405" y="122720"/>
                  </a:lnTo>
                  <a:lnTo>
                    <a:pt x="44970" y="122618"/>
                  </a:lnTo>
                  <a:lnTo>
                    <a:pt x="41770" y="123278"/>
                  </a:lnTo>
                  <a:lnTo>
                    <a:pt x="40017" y="125907"/>
                  </a:lnTo>
                  <a:lnTo>
                    <a:pt x="40640" y="128892"/>
                  </a:lnTo>
                  <a:lnTo>
                    <a:pt x="41198" y="130048"/>
                  </a:lnTo>
                  <a:lnTo>
                    <a:pt x="42252" y="131864"/>
                  </a:lnTo>
                  <a:lnTo>
                    <a:pt x="44335" y="132930"/>
                  </a:lnTo>
                  <a:lnTo>
                    <a:pt x="48641" y="132029"/>
                  </a:lnTo>
                  <a:lnTo>
                    <a:pt x="50126" y="130314"/>
                  </a:lnTo>
                  <a:lnTo>
                    <a:pt x="50507" y="127749"/>
                  </a:lnTo>
                  <a:lnTo>
                    <a:pt x="50533" y="127177"/>
                  </a:lnTo>
                  <a:close/>
                </a:path>
                <a:path w="249554" h="164464">
                  <a:moveTo>
                    <a:pt x="55854" y="65392"/>
                  </a:moveTo>
                  <a:lnTo>
                    <a:pt x="55054" y="62598"/>
                  </a:lnTo>
                  <a:lnTo>
                    <a:pt x="53809" y="61696"/>
                  </a:lnTo>
                  <a:lnTo>
                    <a:pt x="51676" y="61582"/>
                  </a:lnTo>
                  <a:lnTo>
                    <a:pt x="50711" y="61861"/>
                  </a:lnTo>
                  <a:lnTo>
                    <a:pt x="50241" y="62204"/>
                  </a:lnTo>
                  <a:lnTo>
                    <a:pt x="49263" y="63207"/>
                  </a:lnTo>
                  <a:lnTo>
                    <a:pt x="48920" y="63957"/>
                  </a:lnTo>
                  <a:lnTo>
                    <a:pt x="48869" y="65481"/>
                  </a:lnTo>
                  <a:lnTo>
                    <a:pt x="49479" y="67602"/>
                  </a:lnTo>
                  <a:lnTo>
                    <a:pt x="51346" y="68643"/>
                  </a:lnTo>
                  <a:lnTo>
                    <a:pt x="53517" y="68033"/>
                  </a:lnTo>
                  <a:lnTo>
                    <a:pt x="55283" y="66814"/>
                  </a:lnTo>
                  <a:lnTo>
                    <a:pt x="55854" y="65392"/>
                  </a:lnTo>
                  <a:close/>
                </a:path>
                <a:path w="249554" h="164464">
                  <a:moveTo>
                    <a:pt x="64439" y="103949"/>
                  </a:moveTo>
                  <a:lnTo>
                    <a:pt x="63461" y="99263"/>
                  </a:lnTo>
                  <a:lnTo>
                    <a:pt x="60807" y="97536"/>
                  </a:lnTo>
                  <a:lnTo>
                    <a:pt x="57569" y="98196"/>
                  </a:lnTo>
                  <a:lnTo>
                    <a:pt x="54838" y="99720"/>
                  </a:lnTo>
                  <a:lnTo>
                    <a:pt x="53733" y="101790"/>
                  </a:lnTo>
                  <a:lnTo>
                    <a:pt x="54356" y="104762"/>
                  </a:lnTo>
                  <a:lnTo>
                    <a:pt x="54737" y="105435"/>
                  </a:lnTo>
                  <a:lnTo>
                    <a:pt x="55232" y="105994"/>
                  </a:lnTo>
                  <a:lnTo>
                    <a:pt x="56857" y="105537"/>
                  </a:lnTo>
                  <a:lnTo>
                    <a:pt x="53670" y="106464"/>
                  </a:lnTo>
                  <a:lnTo>
                    <a:pt x="52755" y="107911"/>
                  </a:lnTo>
                  <a:lnTo>
                    <a:pt x="52857" y="109905"/>
                  </a:lnTo>
                  <a:lnTo>
                    <a:pt x="53009" y="110426"/>
                  </a:lnTo>
                  <a:lnTo>
                    <a:pt x="53759" y="111493"/>
                  </a:lnTo>
                  <a:lnTo>
                    <a:pt x="54851" y="112407"/>
                  </a:lnTo>
                  <a:lnTo>
                    <a:pt x="55956" y="112750"/>
                  </a:lnTo>
                  <a:lnTo>
                    <a:pt x="58331" y="112077"/>
                  </a:lnTo>
                  <a:lnTo>
                    <a:pt x="59169" y="111074"/>
                  </a:lnTo>
                  <a:lnTo>
                    <a:pt x="59524" y="109372"/>
                  </a:lnTo>
                  <a:lnTo>
                    <a:pt x="59563" y="108839"/>
                  </a:lnTo>
                  <a:lnTo>
                    <a:pt x="59359" y="108127"/>
                  </a:lnTo>
                  <a:lnTo>
                    <a:pt x="59169" y="107861"/>
                  </a:lnTo>
                  <a:lnTo>
                    <a:pt x="59804" y="107924"/>
                  </a:lnTo>
                  <a:lnTo>
                    <a:pt x="60833" y="107708"/>
                  </a:lnTo>
                  <a:lnTo>
                    <a:pt x="61468" y="107416"/>
                  </a:lnTo>
                  <a:lnTo>
                    <a:pt x="63588" y="105905"/>
                  </a:lnTo>
                  <a:lnTo>
                    <a:pt x="64439" y="103949"/>
                  </a:lnTo>
                  <a:close/>
                </a:path>
                <a:path w="249554" h="164464">
                  <a:moveTo>
                    <a:pt x="66370" y="150482"/>
                  </a:moveTo>
                  <a:lnTo>
                    <a:pt x="65544" y="146558"/>
                  </a:lnTo>
                  <a:lnTo>
                    <a:pt x="64719" y="145351"/>
                  </a:lnTo>
                  <a:lnTo>
                    <a:pt x="62230" y="143395"/>
                  </a:lnTo>
                  <a:lnTo>
                    <a:pt x="60401" y="142875"/>
                  </a:lnTo>
                  <a:lnTo>
                    <a:pt x="58127" y="143395"/>
                  </a:lnTo>
                  <a:lnTo>
                    <a:pt x="58712" y="143814"/>
                  </a:lnTo>
                  <a:lnTo>
                    <a:pt x="57772" y="143141"/>
                  </a:lnTo>
                  <a:lnTo>
                    <a:pt x="57378" y="142951"/>
                  </a:lnTo>
                  <a:lnTo>
                    <a:pt x="56400" y="142722"/>
                  </a:lnTo>
                  <a:lnTo>
                    <a:pt x="55829" y="142671"/>
                  </a:lnTo>
                  <a:lnTo>
                    <a:pt x="53467" y="143344"/>
                  </a:lnTo>
                  <a:lnTo>
                    <a:pt x="52425" y="145199"/>
                  </a:lnTo>
                  <a:lnTo>
                    <a:pt x="53073" y="147485"/>
                  </a:lnTo>
                  <a:lnTo>
                    <a:pt x="53695" y="148285"/>
                  </a:lnTo>
                  <a:lnTo>
                    <a:pt x="53619" y="149948"/>
                  </a:lnTo>
                  <a:lnTo>
                    <a:pt x="54038" y="151980"/>
                  </a:lnTo>
                  <a:lnTo>
                    <a:pt x="54864" y="153200"/>
                  </a:lnTo>
                  <a:lnTo>
                    <a:pt x="55956" y="154063"/>
                  </a:lnTo>
                  <a:lnTo>
                    <a:pt x="56629" y="153606"/>
                  </a:lnTo>
                  <a:lnTo>
                    <a:pt x="58648" y="153035"/>
                  </a:lnTo>
                  <a:lnTo>
                    <a:pt x="60274" y="153835"/>
                  </a:lnTo>
                  <a:lnTo>
                    <a:pt x="61048" y="155295"/>
                  </a:lnTo>
                  <a:lnTo>
                    <a:pt x="62217" y="154940"/>
                  </a:lnTo>
                  <a:lnTo>
                    <a:pt x="62839" y="154660"/>
                  </a:lnTo>
                  <a:lnTo>
                    <a:pt x="65316" y="152895"/>
                  </a:lnTo>
                  <a:lnTo>
                    <a:pt x="66370" y="150482"/>
                  </a:lnTo>
                  <a:close/>
                </a:path>
                <a:path w="249554" h="164464">
                  <a:moveTo>
                    <a:pt x="73926" y="78676"/>
                  </a:moveTo>
                  <a:lnTo>
                    <a:pt x="73202" y="75171"/>
                  </a:lnTo>
                  <a:lnTo>
                    <a:pt x="71539" y="73698"/>
                  </a:lnTo>
                  <a:lnTo>
                    <a:pt x="68961" y="73266"/>
                  </a:lnTo>
                  <a:lnTo>
                    <a:pt x="68326" y="73240"/>
                  </a:lnTo>
                  <a:lnTo>
                    <a:pt x="66484" y="73621"/>
                  </a:lnTo>
                  <a:lnTo>
                    <a:pt x="65519" y="74320"/>
                  </a:lnTo>
                  <a:lnTo>
                    <a:pt x="63931" y="76327"/>
                  </a:lnTo>
                  <a:lnTo>
                    <a:pt x="63487" y="77762"/>
                  </a:lnTo>
                  <a:lnTo>
                    <a:pt x="64287" y="81622"/>
                  </a:lnTo>
                  <a:lnTo>
                    <a:pt x="66421" y="83146"/>
                  </a:lnTo>
                  <a:lnTo>
                    <a:pt x="69088" y="83134"/>
                  </a:lnTo>
                  <a:lnTo>
                    <a:pt x="69405" y="83197"/>
                  </a:lnTo>
                  <a:lnTo>
                    <a:pt x="70993" y="82867"/>
                  </a:lnTo>
                  <a:lnTo>
                    <a:pt x="72021" y="82118"/>
                  </a:lnTo>
                  <a:lnTo>
                    <a:pt x="73545" y="80060"/>
                  </a:lnTo>
                  <a:lnTo>
                    <a:pt x="73926" y="78676"/>
                  </a:lnTo>
                  <a:close/>
                </a:path>
                <a:path w="249554" h="164464">
                  <a:moveTo>
                    <a:pt x="75971" y="124434"/>
                  </a:moveTo>
                  <a:lnTo>
                    <a:pt x="75349" y="121450"/>
                  </a:lnTo>
                  <a:lnTo>
                    <a:pt x="74460" y="120205"/>
                  </a:lnTo>
                  <a:lnTo>
                    <a:pt x="71970" y="118402"/>
                  </a:lnTo>
                  <a:lnTo>
                    <a:pt x="70281" y="117970"/>
                  </a:lnTo>
                  <a:lnTo>
                    <a:pt x="68567" y="118300"/>
                  </a:lnTo>
                  <a:lnTo>
                    <a:pt x="65227" y="118973"/>
                  </a:lnTo>
                  <a:lnTo>
                    <a:pt x="63119" y="122161"/>
                  </a:lnTo>
                  <a:lnTo>
                    <a:pt x="64020" y="126492"/>
                  </a:lnTo>
                  <a:lnTo>
                    <a:pt x="64541" y="127419"/>
                  </a:lnTo>
                  <a:lnTo>
                    <a:pt x="65214" y="128181"/>
                  </a:lnTo>
                  <a:lnTo>
                    <a:pt x="65278" y="128587"/>
                  </a:lnTo>
                  <a:lnTo>
                    <a:pt x="65290" y="128866"/>
                  </a:lnTo>
                  <a:lnTo>
                    <a:pt x="65874" y="130924"/>
                  </a:lnTo>
                  <a:lnTo>
                    <a:pt x="67691" y="132283"/>
                  </a:lnTo>
                  <a:lnTo>
                    <a:pt x="70027" y="132461"/>
                  </a:lnTo>
                  <a:lnTo>
                    <a:pt x="70637" y="132359"/>
                  </a:lnTo>
                  <a:lnTo>
                    <a:pt x="70993" y="131216"/>
                  </a:lnTo>
                  <a:lnTo>
                    <a:pt x="71920" y="130276"/>
                  </a:lnTo>
                  <a:lnTo>
                    <a:pt x="73609" y="129933"/>
                  </a:lnTo>
                  <a:lnTo>
                    <a:pt x="74409" y="130035"/>
                  </a:lnTo>
                  <a:lnTo>
                    <a:pt x="74930" y="129159"/>
                  </a:lnTo>
                  <a:lnTo>
                    <a:pt x="75107" y="128130"/>
                  </a:lnTo>
                  <a:lnTo>
                    <a:pt x="75018" y="127076"/>
                  </a:lnTo>
                  <a:lnTo>
                    <a:pt x="74993" y="126758"/>
                  </a:lnTo>
                  <a:lnTo>
                    <a:pt x="75031" y="126453"/>
                  </a:lnTo>
                  <a:lnTo>
                    <a:pt x="75018" y="127076"/>
                  </a:lnTo>
                  <a:lnTo>
                    <a:pt x="75692" y="125857"/>
                  </a:lnTo>
                  <a:lnTo>
                    <a:pt x="75971" y="124434"/>
                  </a:lnTo>
                  <a:close/>
                </a:path>
                <a:path w="249554" h="164464">
                  <a:moveTo>
                    <a:pt x="81597" y="50088"/>
                  </a:moveTo>
                  <a:lnTo>
                    <a:pt x="81267" y="49301"/>
                  </a:lnTo>
                  <a:lnTo>
                    <a:pt x="79959" y="47993"/>
                  </a:lnTo>
                  <a:lnTo>
                    <a:pt x="79159" y="47663"/>
                  </a:lnTo>
                  <a:lnTo>
                    <a:pt x="77304" y="47663"/>
                  </a:lnTo>
                  <a:lnTo>
                    <a:pt x="76504" y="47993"/>
                  </a:lnTo>
                  <a:lnTo>
                    <a:pt x="75184" y="49301"/>
                  </a:lnTo>
                  <a:lnTo>
                    <a:pt x="74853" y="50088"/>
                  </a:lnTo>
                  <a:lnTo>
                    <a:pt x="74853" y="51930"/>
                  </a:lnTo>
                  <a:lnTo>
                    <a:pt x="75184" y="52730"/>
                  </a:lnTo>
                  <a:lnTo>
                    <a:pt x="76504" y="54025"/>
                  </a:lnTo>
                  <a:lnTo>
                    <a:pt x="77304" y="54356"/>
                  </a:lnTo>
                  <a:lnTo>
                    <a:pt x="79159" y="54356"/>
                  </a:lnTo>
                  <a:lnTo>
                    <a:pt x="79959" y="54025"/>
                  </a:lnTo>
                  <a:lnTo>
                    <a:pt x="81267" y="52730"/>
                  </a:lnTo>
                  <a:lnTo>
                    <a:pt x="81597" y="51930"/>
                  </a:lnTo>
                  <a:lnTo>
                    <a:pt x="81597" y="50088"/>
                  </a:lnTo>
                  <a:close/>
                </a:path>
                <a:path w="249554" h="164464">
                  <a:moveTo>
                    <a:pt x="85305" y="25209"/>
                  </a:moveTo>
                  <a:lnTo>
                    <a:pt x="84975" y="24409"/>
                  </a:lnTo>
                  <a:lnTo>
                    <a:pt x="83667" y="23114"/>
                  </a:lnTo>
                  <a:lnTo>
                    <a:pt x="82867" y="22783"/>
                  </a:lnTo>
                  <a:lnTo>
                    <a:pt x="81000" y="22783"/>
                  </a:lnTo>
                  <a:lnTo>
                    <a:pt x="80213" y="23114"/>
                  </a:lnTo>
                  <a:lnTo>
                    <a:pt x="78892" y="24409"/>
                  </a:lnTo>
                  <a:lnTo>
                    <a:pt x="78562" y="25209"/>
                  </a:lnTo>
                  <a:lnTo>
                    <a:pt x="78562" y="27051"/>
                  </a:lnTo>
                  <a:lnTo>
                    <a:pt x="78892" y="27838"/>
                  </a:lnTo>
                  <a:lnTo>
                    <a:pt x="80213" y="29146"/>
                  </a:lnTo>
                  <a:lnTo>
                    <a:pt x="81000" y="29476"/>
                  </a:lnTo>
                  <a:lnTo>
                    <a:pt x="82867" y="29476"/>
                  </a:lnTo>
                  <a:lnTo>
                    <a:pt x="83667" y="29146"/>
                  </a:lnTo>
                  <a:lnTo>
                    <a:pt x="84975" y="27838"/>
                  </a:lnTo>
                  <a:lnTo>
                    <a:pt x="85305" y="27051"/>
                  </a:lnTo>
                  <a:lnTo>
                    <a:pt x="85305" y="25209"/>
                  </a:lnTo>
                  <a:close/>
                </a:path>
                <a:path w="249554" h="164464">
                  <a:moveTo>
                    <a:pt x="87871" y="97167"/>
                  </a:moveTo>
                  <a:lnTo>
                    <a:pt x="86829" y="92214"/>
                  </a:lnTo>
                  <a:lnTo>
                    <a:pt x="83629" y="90119"/>
                  </a:lnTo>
                  <a:lnTo>
                    <a:pt x="83019" y="90246"/>
                  </a:lnTo>
                  <a:lnTo>
                    <a:pt x="83019" y="96469"/>
                  </a:lnTo>
                  <a:lnTo>
                    <a:pt x="79730" y="97396"/>
                  </a:lnTo>
                  <a:lnTo>
                    <a:pt x="79070" y="97840"/>
                  </a:lnTo>
                  <a:lnTo>
                    <a:pt x="79717" y="97396"/>
                  </a:lnTo>
                  <a:lnTo>
                    <a:pt x="83019" y="96469"/>
                  </a:lnTo>
                  <a:lnTo>
                    <a:pt x="83019" y="90246"/>
                  </a:lnTo>
                  <a:lnTo>
                    <a:pt x="75463" y="97002"/>
                  </a:lnTo>
                  <a:lnTo>
                    <a:pt x="75768" y="98463"/>
                  </a:lnTo>
                  <a:lnTo>
                    <a:pt x="76200" y="99415"/>
                  </a:lnTo>
                  <a:lnTo>
                    <a:pt x="76593" y="98983"/>
                  </a:lnTo>
                  <a:lnTo>
                    <a:pt x="77076" y="98615"/>
                  </a:lnTo>
                  <a:lnTo>
                    <a:pt x="77952" y="98361"/>
                  </a:lnTo>
                  <a:lnTo>
                    <a:pt x="78498" y="98374"/>
                  </a:lnTo>
                  <a:lnTo>
                    <a:pt x="80010" y="98323"/>
                  </a:lnTo>
                  <a:lnTo>
                    <a:pt x="81419" y="99212"/>
                  </a:lnTo>
                  <a:lnTo>
                    <a:pt x="82384" y="102489"/>
                  </a:lnTo>
                  <a:lnTo>
                    <a:pt x="81356" y="104355"/>
                  </a:lnTo>
                  <a:lnTo>
                    <a:pt x="78994" y="105041"/>
                  </a:lnTo>
                  <a:lnTo>
                    <a:pt x="77863" y="104863"/>
                  </a:lnTo>
                  <a:lnTo>
                    <a:pt x="79667" y="106680"/>
                  </a:lnTo>
                  <a:lnTo>
                    <a:pt x="86982" y="101485"/>
                  </a:lnTo>
                  <a:lnTo>
                    <a:pt x="86677" y="100444"/>
                  </a:lnTo>
                  <a:lnTo>
                    <a:pt x="86499" y="100164"/>
                  </a:lnTo>
                  <a:lnTo>
                    <a:pt x="87439" y="98844"/>
                  </a:lnTo>
                  <a:lnTo>
                    <a:pt x="87871" y="97167"/>
                  </a:lnTo>
                  <a:close/>
                </a:path>
                <a:path w="249554" h="164464">
                  <a:moveTo>
                    <a:pt x="94792" y="76250"/>
                  </a:moveTo>
                  <a:lnTo>
                    <a:pt x="93764" y="72656"/>
                  </a:lnTo>
                  <a:lnTo>
                    <a:pt x="91059" y="71145"/>
                  </a:lnTo>
                  <a:lnTo>
                    <a:pt x="88303" y="71831"/>
                  </a:lnTo>
                  <a:lnTo>
                    <a:pt x="85636" y="72580"/>
                  </a:lnTo>
                  <a:lnTo>
                    <a:pt x="84086" y="75336"/>
                  </a:lnTo>
                  <a:lnTo>
                    <a:pt x="85598" y="80632"/>
                  </a:lnTo>
                  <a:lnTo>
                    <a:pt x="88379" y="82156"/>
                  </a:lnTo>
                  <a:lnTo>
                    <a:pt x="92710" y="80949"/>
                  </a:lnTo>
                  <a:lnTo>
                    <a:pt x="93853" y="79667"/>
                  </a:lnTo>
                  <a:lnTo>
                    <a:pt x="94665" y="77228"/>
                  </a:lnTo>
                  <a:lnTo>
                    <a:pt x="94792" y="76250"/>
                  </a:lnTo>
                  <a:close/>
                </a:path>
                <a:path w="249554" h="164464">
                  <a:moveTo>
                    <a:pt x="95110" y="159956"/>
                  </a:moveTo>
                  <a:lnTo>
                    <a:pt x="94107" y="155194"/>
                  </a:lnTo>
                  <a:lnTo>
                    <a:pt x="92265" y="153377"/>
                  </a:lnTo>
                  <a:lnTo>
                    <a:pt x="89979" y="152730"/>
                  </a:lnTo>
                  <a:lnTo>
                    <a:pt x="89319" y="153301"/>
                  </a:lnTo>
                  <a:lnTo>
                    <a:pt x="88531" y="153758"/>
                  </a:lnTo>
                  <a:lnTo>
                    <a:pt x="86410" y="154355"/>
                  </a:lnTo>
                  <a:lnTo>
                    <a:pt x="85178" y="154305"/>
                  </a:lnTo>
                  <a:lnTo>
                    <a:pt x="84048" y="153949"/>
                  </a:lnTo>
                  <a:lnTo>
                    <a:pt x="82321" y="155346"/>
                  </a:lnTo>
                  <a:lnTo>
                    <a:pt x="81381" y="157556"/>
                  </a:lnTo>
                  <a:lnTo>
                    <a:pt x="81902" y="160997"/>
                  </a:lnTo>
                  <a:lnTo>
                    <a:pt x="82524" y="162217"/>
                  </a:lnTo>
                  <a:lnTo>
                    <a:pt x="82384" y="160667"/>
                  </a:lnTo>
                  <a:lnTo>
                    <a:pt x="83299" y="159181"/>
                  </a:lnTo>
                  <a:lnTo>
                    <a:pt x="86652" y="158216"/>
                  </a:lnTo>
                  <a:lnTo>
                    <a:pt x="88531" y="159232"/>
                  </a:lnTo>
                  <a:lnTo>
                    <a:pt x="89306" y="161874"/>
                  </a:lnTo>
                  <a:lnTo>
                    <a:pt x="89179" y="162763"/>
                  </a:lnTo>
                  <a:lnTo>
                    <a:pt x="88785" y="163512"/>
                  </a:lnTo>
                  <a:lnTo>
                    <a:pt x="92671" y="163728"/>
                  </a:lnTo>
                  <a:lnTo>
                    <a:pt x="94272" y="162217"/>
                  </a:lnTo>
                  <a:lnTo>
                    <a:pt x="95110" y="159956"/>
                  </a:lnTo>
                  <a:close/>
                </a:path>
                <a:path w="249554" h="164464">
                  <a:moveTo>
                    <a:pt x="98183" y="62928"/>
                  </a:moveTo>
                  <a:lnTo>
                    <a:pt x="97434" y="59347"/>
                  </a:lnTo>
                  <a:lnTo>
                    <a:pt x="94780" y="57619"/>
                  </a:lnTo>
                  <a:lnTo>
                    <a:pt x="91478" y="58305"/>
                  </a:lnTo>
                  <a:lnTo>
                    <a:pt x="88722" y="59944"/>
                  </a:lnTo>
                  <a:lnTo>
                    <a:pt x="87731" y="61976"/>
                  </a:lnTo>
                  <a:lnTo>
                    <a:pt x="88595" y="66090"/>
                  </a:lnTo>
                  <a:lnTo>
                    <a:pt x="90182" y="67564"/>
                  </a:lnTo>
                  <a:lnTo>
                    <a:pt x="92735" y="68072"/>
                  </a:lnTo>
                  <a:lnTo>
                    <a:pt x="93421" y="68084"/>
                  </a:lnTo>
                  <a:lnTo>
                    <a:pt x="95935" y="67564"/>
                  </a:lnTo>
                  <a:lnTo>
                    <a:pt x="97256" y="66217"/>
                  </a:lnTo>
                  <a:lnTo>
                    <a:pt x="98056" y="63766"/>
                  </a:lnTo>
                  <a:lnTo>
                    <a:pt x="98183" y="62928"/>
                  </a:lnTo>
                  <a:close/>
                </a:path>
                <a:path w="249554" h="164464">
                  <a:moveTo>
                    <a:pt x="100558" y="47853"/>
                  </a:moveTo>
                  <a:lnTo>
                    <a:pt x="100228" y="47066"/>
                  </a:lnTo>
                  <a:lnTo>
                    <a:pt x="98920" y="45758"/>
                  </a:lnTo>
                  <a:lnTo>
                    <a:pt x="98120" y="45427"/>
                  </a:lnTo>
                  <a:lnTo>
                    <a:pt x="96266" y="45427"/>
                  </a:lnTo>
                  <a:lnTo>
                    <a:pt x="95465" y="45758"/>
                  </a:lnTo>
                  <a:lnTo>
                    <a:pt x="94145" y="47066"/>
                  </a:lnTo>
                  <a:lnTo>
                    <a:pt x="93814" y="47853"/>
                  </a:lnTo>
                  <a:lnTo>
                    <a:pt x="93814" y="49695"/>
                  </a:lnTo>
                  <a:lnTo>
                    <a:pt x="94145" y="50495"/>
                  </a:lnTo>
                  <a:lnTo>
                    <a:pt x="95465" y="51790"/>
                  </a:lnTo>
                  <a:lnTo>
                    <a:pt x="96266" y="52120"/>
                  </a:lnTo>
                  <a:lnTo>
                    <a:pt x="98120" y="52120"/>
                  </a:lnTo>
                  <a:lnTo>
                    <a:pt x="98920" y="51790"/>
                  </a:lnTo>
                  <a:lnTo>
                    <a:pt x="100228" y="50495"/>
                  </a:lnTo>
                  <a:lnTo>
                    <a:pt x="100558" y="49695"/>
                  </a:lnTo>
                  <a:lnTo>
                    <a:pt x="100558" y="47853"/>
                  </a:lnTo>
                  <a:close/>
                </a:path>
                <a:path w="249554" h="164464">
                  <a:moveTo>
                    <a:pt x="100660" y="86817"/>
                  </a:moveTo>
                  <a:lnTo>
                    <a:pt x="100050" y="84645"/>
                  </a:lnTo>
                  <a:lnTo>
                    <a:pt x="99441" y="83604"/>
                  </a:lnTo>
                  <a:lnTo>
                    <a:pt x="97904" y="83629"/>
                  </a:lnTo>
                  <a:lnTo>
                    <a:pt x="96520" y="82638"/>
                  </a:lnTo>
                  <a:lnTo>
                    <a:pt x="96139" y="81127"/>
                  </a:lnTo>
                  <a:lnTo>
                    <a:pt x="95072" y="80797"/>
                  </a:lnTo>
                  <a:lnTo>
                    <a:pt x="93916" y="80759"/>
                  </a:lnTo>
                  <a:lnTo>
                    <a:pt x="89535" y="81965"/>
                  </a:lnTo>
                  <a:lnTo>
                    <a:pt x="87655" y="85280"/>
                  </a:lnTo>
                  <a:lnTo>
                    <a:pt x="88887" y="89649"/>
                  </a:lnTo>
                  <a:lnTo>
                    <a:pt x="89547" y="90639"/>
                  </a:lnTo>
                  <a:lnTo>
                    <a:pt x="91897" y="92671"/>
                  </a:lnTo>
                  <a:lnTo>
                    <a:pt x="93980" y="93230"/>
                  </a:lnTo>
                  <a:lnTo>
                    <a:pt x="96989" y="92392"/>
                  </a:lnTo>
                  <a:lnTo>
                    <a:pt x="97828" y="91871"/>
                  </a:lnTo>
                  <a:lnTo>
                    <a:pt x="98526" y="91224"/>
                  </a:lnTo>
                  <a:lnTo>
                    <a:pt x="98831" y="90665"/>
                  </a:lnTo>
                  <a:lnTo>
                    <a:pt x="99707" y="89738"/>
                  </a:lnTo>
                  <a:lnTo>
                    <a:pt x="100431" y="88417"/>
                  </a:lnTo>
                  <a:lnTo>
                    <a:pt x="100660" y="86817"/>
                  </a:lnTo>
                  <a:close/>
                </a:path>
                <a:path w="249554" h="164464">
                  <a:moveTo>
                    <a:pt x="102450" y="22771"/>
                  </a:moveTo>
                  <a:lnTo>
                    <a:pt x="102120" y="21983"/>
                  </a:lnTo>
                  <a:lnTo>
                    <a:pt x="100799" y="20675"/>
                  </a:lnTo>
                  <a:lnTo>
                    <a:pt x="99999" y="20345"/>
                  </a:lnTo>
                  <a:lnTo>
                    <a:pt x="98145" y="20345"/>
                  </a:lnTo>
                  <a:lnTo>
                    <a:pt x="97345" y="20675"/>
                  </a:lnTo>
                  <a:lnTo>
                    <a:pt x="96037" y="21983"/>
                  </a:lnTo>
                  <a:lnTo>
                    <a:pt x="95707" y="22771"/>
                  </a:lnTo>
                  <a:lnTo>
                    <a:pt x="95707" y="24612"/>
                  </a:lnTo>
                  <a:lnTo>
                    <a:pt x="96037" y="25400"/>
                  </a:lnTo>
                  <a:lnTo>
                    <a:pt x="97345" y="26708"/>
                  </a:lnTo>
                  <a:lnTo>
                    <a:pt x="98145" y="27038"/>
                  </a:lnTo>
                  <a:lnTo>
                    <a:pt x="99999" y="27038"/>
                  </a:lnTo>
                  <a:lnTo>
                    <a:pt x="100799" y="26708"/>
                  </a:lnTo>
                  <a:lnTo>
                    <a:pt x="102120" y="25400"/>
                  </a:lnTo>
                  <a:lnTo>
                    <a:pt x="102450" y="24612"/>
                  </a:lnTo>
                  <a:lnTo>
                    <a:pt x="102450" y="22771"/>
                  </a:lnTo>
                  <a:close/>
                </a:path>
                <a:path w="249554" h="164464">
                  <a:moveTo>
                    <a:pt x="104165" y="133604"/>
                  </a:moveTo>
                  <a:lnTo>
                    <a:pt x="102958" y="127800"/>
                  </a:lnTo>
                  <a:lnTo>
                    <a:pt x="101346" y="126072"/>
                  </a:lnTo>
                  <a:lnTo>
                    <a:pt x="99326" y="125310"/>
                  </a:lnTo>
                  <a:lnTo>
                    <a:pt x="100088" y="123964"/>
                  </a:lnTo>
                  <a:lnTo>
                    <a:pt x="100317" y="122339"/>
                  </a:lnTo>
                  <a:lnTo>
                    <a:pt x="99682" y="120103"/>
                  </a:lnTo>
                  <a:lnTo>
                    <a:pt x="99034" y="119024"/>
                  </a:lnTo>
                  <a:lnTo>
                    <a:pt x="98691" y="119468"/>
                  </a:lnTo>
                  <a:lnTo>
                    <a:pt x="98209" y="119811"/>
                  </a:lnTo>
                  <a:lnTo>
                    <a:pt x="97675" y="120040"/>
                  </a:lnTo>
                  <a:lnTo>
                    <a:pt x="97586" y="122123"/>
                  </a:lnTo>
                  <a:lnTo>
                    <a:pt x="96253" y="124015"/>
                  </a:lnTo>
                  <a:lnTo>
                    <a:pt x="91567" y="125361"/>
                  </a:lnTo>
                  <a:lnTo>
                    <a:pt x="88938" y="123964"/>
                  </a:lnTo>
                  <a:lnTo>
                    <a:pt x="88049" y="121513"/>
                  </a:lnTo>
                  <a:lnTo>
                    <a:pt x="87922" y="122326"/>
                  </a:lnTo>
                  <a:lnTo>
                    <a:pt x="87960" y="123177"/>
                  </a:lnTo>
                  <a:lnTo>
                    <a:pt x="88709" y="125768"/>
                  </a:lnTo>
                  <a:lnTo>
                    <a:pt x="89954" y="127101"/>
                  </a:lnTo>
                  <a:lnTo>
                    <a:pt x="91490" y="127812"/>
                  </a:lnTo>
                  <a:lnTo>
                    <a:pt x="90805" y="129159"/>
                  </a:lnTo>
                  <a:lnTo>
                    <a:pt x="90589" y="129806"/>
                  </a:lnTo>
                  <a:lnTo>
                    <a:pt x="90398" y="131229"/>
                  </a:lnTo>
                  <a:lnTo>
                    <a:pt x="90398" y="131965"/>
                  </a:lnTo>
                  <a:lnTo>
                    <a:pt x="91287" y="136245"/>
                  </a:lnTo>
                  <a:lnTo>
                    <a:pt x="94767" y="138518"/>
                  </a:lnTo>
                  <a:lnTo>
                    <a:pt x="101879" y="137045"/>
                  </a:lnTo>
                  <a:lnTo>
                    <a:pt x="104165" y="133604"/>
                  </a:lnTo>
                  <a:close/>
                </a:path>
                <a:path w="249554" h="164464">
                  <a:moveTo>
                    <a:pt x="106870" y="40182"/>
                  </a:moveTo>
                  <a:lnTo>
                    <a:pt x="106108" y="36550"/>
                  </a:lnTo>
                  <a:lnTo>
                    <a:pt x="104330" y="35394"/>
                  </a:lnTo>
                  <a:lnTo>
                    <a:pt x="102425" y="35801"/>
                  </a:lnTo>
                  <a:lnTo>
                    <a:pt x="102450" y="37350"/>
                  </a:lnTo>
                  <a:lnTo>
                    <a:pt x="101434" y="38735"/>
                  </a:lnTo>
                  <a:lnTo>
                    <a:pt x="99872" y="39090"/>
                  </a:lnTo>
                  <a:lnTo>
                    <a:pt x="99885" y="39725"/>
                  </a:lnTo>
                  <a:lnTo>
                    <a:pt x="100266" y="41541"/>
                  </a:lnTo>
                  <a:lnTo>
                    <a:pt x="102044" y="42697"/>
                  </a:lnTo>
                  <a:lnTo>
                    <a:pt x="105689" y="41948"/>
                  </a:lnTo>
                  <a:lnTo>
                    <a:pt x="106870" y="40182"/>
                  </a:lnTo>
                  <a:close/>
                </a:path>
                <a:path w="249554" h="164464">
                  <a:moveTo>
                    <a:pt x="115163" y="103238"/>
                  </a:moveTo>
                  <a:lnTo>
                    <a:pt x="114503" y="103860"/>
                  </a:lnTo>
                  <a:lnTo>
                    <a:pt x="113715" y="104394"/>
                  </a:lnTo>
                  <a:lnTo>
                    <a:pt x="110007" y="105105"/>
                  </a:lnTo>
                  <a:lnTo>
                    <a:pt x="107378" y="103352"/>
                  </a:lnTo>
                  <a:lnTo>
                    <a:pt x="106756" y="100190"/>
                  </a:lnTo>
                  <a:lnTo>
                    <a:pt x="106845" y="99288"/>
                  </a:lnTo>
                  <a:lnTo>
                    <a:pt x="105981" y="99733"/>
                  </a:lnTo>
                  <a:lnTo>
                    <a:pt x="104571" y="100139"/>
                  </a:lnTo>
                  <a:lnTo>
                    <a:pt x="103657" y="100139"/>
                  </a:lnTo>
                  <a:lnTo>
                    <a:pt x="102768" y="99974"/>
                  </a:lnTo>
                  <a:lnTo>
                    <a:pt x="102133" y="101244"/>
                  </a:lnTo>
                  <a:lnTo>
                    <a:pt x="101879" y="102704"/>
                  </a:lnTo>
                  <a:lnTo>
                    <a:pt x="102476" y="105117"/>
                  </a:lnTo>
                  <a:lnTo>
                    <a:pt x="103581" y="108102"/>
                  </a:lnTo>
                  <a:lnTo>
                    <a:pt x="106730" y="109918"/>
                  </a:lnTo>
                  <a:lnTo>
                    <a:pt x="110528" y="109143"/>
                  </a:lnTo>
                  <a:lnTo>
                    <a:pt x="111544" y="108686"/>
                  </a:lnTo>
                  <a:lnTo>
                    <a:pt x="111404" y="108394"/>
                  </a:lnTo>
                  <a:lnTo>
                    <a:pt x="111023" y="106591"/>
                  </a:lnTo>
                  <a:lnTo>
                    <a:pt x="112191" y="104813"/>
                  </a:lnTo>
                  <a:lnTo>
                    <a:pt x="114350" y="104355"/>
                  </a:lnTo>
                  <a:lnTo>
                    <a:pt x="114985" y="104419"/>
                  </a:lnTo>
                  <a:lnTo>
                    <a:pt x="115163" y="103238"/>
                  </a:lnTo>
                  <a:close/>
                </a:path>
                <a:path w="249554" h="164464">
                  <a:moveTo>
                    <a:pt x="121894" y="60083"/>
                  </a:moveTo>
                  <a:lnTo>
                    <a:pt x="121615" y="60159"/>
                  </a:lnTo>
                  <a:lnTo>
                    <a:pt x="119761" y="60299"/>
                  </a:lnTo>
                  <a:lnTo>
                    <a:pt x="118198" y="58991"/>
                  </a:lnTo>
                  <a:lnTo>
                    <a:pt x="118198" y="60058"/>
                  </a:lnTo>
                  <a:lnTo>
                    <a:pt x="117678" y="61722"/>
                  </a:lnTo>
                  <a:lnTo>
                    <a:pt x="118186" y="60058"/>
                  </a:lnTo>
                  <a:lnTo>
                    <a:pt x="118198" y="58991"/>
                  </a:lnTo>
                  <a:lnTo>
                    <a:pt x="117881" y="55651"/>
                  </a:lnTo>
                  <a:lnTo>
                    <a:pt x="118706" y="54381"/>
                  </a:lnTo>
                  <a:lnTo>
                    <a:pt x="119926" y="53809"/>
                  </a:lnTo>
                  <a:lnTo>
                    <a:pt x="118897" y="53200"/>
                  </a:lnTo>
                  <a:lnTo>
                    <a:pt x="117652" y="52920"/>
                  </a:lnTo>
                  <a:lnTo>
                    <a:pt x="115265" y="53416"/>
                  </a:lnTo>
                  <a:lnTo>
                    <a:pt x="114376" y="54051"/>
                  </a:lnTo>
                  <a:lnTo>
                    <a:pt x="113677" y="54838"/>
                  </a:lnTo>
                  <a:lnTo>
                    <a:pt x="112979" y="54724"/>
                  </a:lnTo>
                  <a:lnTo>
                    <a:pt x="112242" y="54724"/>
                  </a:lnTo>
                  <a:lnTo>
                    <a:pt x="109042" y="55626"/>
                  </a:lnTo>
                  <a:lnTo>
                    <a:pt x="107607" y="58064"/>
                  </a:lnTo>
                  <a:lnTo>
                    <a:pt x="108038" y="60706"/>
                  </a:lnTo>
                  <a:lnTo>
                    <a:pt x="108000" y="60896"/>
                  </a:lnTo>
                  <a:lnTo>
                    <a:pt x="108381" y="62255"/>
                  </a:lnTo>
                  <a:lnTo>
                    <a:pt x="109156" y="63157"/>
                  </a:lnTo>
                  <a:lnTo>
                    <a:pt x="110096" y="63792"/>
                  </a:lnTo>
                  <a:lnTo>
                    <a:pt x="110299" y="64008"/>
                  </a:lnTo>
                  <a:lnTo>
                    <a:pt x="110502" y="64033"/>
                  </a:lnTo>
                  <a:lnTo>
                    <a:pt x="111836" y="63639"/>
                  </a:lnTo>
                  <a:lnTo>
                    <a:pt x="113220" y="63842"/>
                  </a:lnTo>
                  <a:lnTo>
                    <a:pt x="114350" y="64477"/>
                  </a:lnTo>
                  <a:lnTo>
                    <a:pt x="115481" y="63982"/>
                  </a:lnTo>
                  <a:lnTo>
                    <a:pt x="116090" y="63525"/>
                  </a:lnTo>
                  <a:lnTo>
                    <a:pt x="116598" y="62953"/>
                  </a:lnTo>
                  <a:lnTo>
                    <a:pt x="117792" y="63068"/>
                  </a:lnTo>
                  <a:lnTo>
                    <a:pt x="120040" y="62611"/>
                  </a:lnTo>
                  <a:lnTo>
                    <a:pt x="121246" y="61480"/>
                  </a:lnTo>
                  <a:lnTo>
                    <a:pt x="121894" y="60083"/>
                  </a:lnTo>
                  <a:close/>
                </a:path>
                <a:path w="249554" h="164464">
                  <a:moveTo>
                    <a:pt x="122174" y="157035"/>
                  </a:moveTo>
                  <a:lnTo>
                    <a:pt x="120383" y="150761"/>
                  </a:lnTo>
                  <a:lnTo>
                    <a:pt x="117208" y="148844"/>
                  </a:lnTo>
                  <a:lnTo>
                    <a:pt x="113169" y="149466"/>
                  </a:lnTo>
                  <a:lnTo>
                    <a:pt x="112026" y="149783"/>
                  </a:lnTo>
                  <a:lnTo>
                    <a:pt x="111061" y="150418"/>
                  </a:lnTo>
                  <a:lnTo>
                    <a:pt x="108699" y="152819"/>
                  </a:lnTo>
                  <a:lnTo>
                    <a:pt x="107975" y="155194"/>
                  </a:lnTo>
                  <a:lnTo>
                    <a:pt x="108813" y="158089"/>
                  </a:lnTo>
                  <a:lnTo>
                    <a:pt x="110350" y="160705"/>
                  </a:lnTo>
                  <a:lnTo>
                    <a:pt x="111975" y="161810"/>
                  </a:lnTo>
                  <a:lnTo>
                    <a:pt x="113804" y="162153"/>
                  </a:lnTo>
                  <a:lnTo>
                    <a:pt x="113245" y="162420"/>
                  </a:lnTo>
                  <a:lnTo>
                    <a:pt x="112268" y="163182"/>
                  </a:lnTo>
                  <a:lnTo>
                    <a:pt x="113030" y="163601"/>
                  </a:lnTo>
                  <a:lnTo>
                    <a:pt x="113385" y="163880"/>
                  </a:lnTo>
                  <a:lnTo>
                    <a:pt x="121348" y="163436"/>
                  </a:lnTo>
                  <a:lnTo>
                    <a:pt x="120408" y="162483"/>
                  </a:lnTo>
                  <a:lnTo>
                    <a:pt x="119202" y="161836"/>
                  </a:lnTo>
                  <a:lnTo>
                    <a:pt x="117868" y="161594"/>
                  </a:lnTo>
                  <a:lnTo>
                    <a:pt x="116763" y="162026"/>
                  </a:lnTo>
                  <a:lnTo>
                    <a:pt x="115773" y="162306"/>
                  </a:lnTo>
                  <a:lnTo>
                    <a:pt x="116763" y="162013"/>
                  </a:lnTo>
                  <a:lnTo>
                    <a:pt x="117868" y="161582"/>
                  </a:lnTo>
                  <a:lnTo>
                    <a:pt x="120662" y="160223"/>
                  </a:lnTo>
                  <a:lnTo>
                    <a:pt x="122174" y="157035"/>
                  </a:lnTo>
                  <a:close/>
                </a:path>
                <a:path w="249554" h="164464">
                  <a:moveTo>
                    <a:pt x="124218" y="80492"/>
                  </a:moveTo>
                  <a:lnTo>
                    <a:pt x="123812" y="80568"/>
                  </a:lnTo>
                  <a:lnTo>
                    <a:pt x="121234" y="78828"/>
                  </a:lnTo>
                  <a:lnTo>
                    <a:pt x="120662" y="75933"/>
                  </a:lnTo>
                  <a:lnTo>
                    <a:pt x="120713" y="75463"/>
                  </a:lnTo>
                  <a:lnTo>
                    <a:pt x="120269" y="75463"/>
                  </a:lnTo>
                  <a:lnTo>
                    <a:pt x="114388" y="81292"/>
                  </a:lnTo>
                  <a:lnTo>
                    <a:pt x="114858" y="83578"/>
                  </a:lnTo>
                  <a:lnTo>
                    <a:pt x="115239" y="84353"/>
                  </a:lnTo>
                  <a:lnTo>
                    <a:pt x="116814" y="86461"/>
                  </a:lnTo>
                  <a:lnTo>
                    <a:pt x="118478" y="87363"/>
                  </a:lnTo>
                  <a:lnTo>
                    <a:pt x="120307" y="87452"/>
                  </a:lnTo>
                  <a:lnTo>
                    <a:pt x="119634" y="84391"/>
                  </a:lnTo>
                  <a:lnTo>
                    <a:pt x="121424" y="81292"/>
                  </a:lnTo>
                  <a:lnTo>
                    <a:pt x="123977" y="80568"/>
                  </a:lnTo>
                  <a:lnTo>
                    <a:pt x="124218" y="80492"/>
                  </a:lnTo>
                  <a:close/>
                </a:path>
                <a:path w="249554" h="164464">
                  <a:moveTo>
                    <a:pt x="124968" y="35928"/>
                  </a:moveTo>
                  <a:lnTo>
                    <a:pt x="123939" y="32359"/>
                  </a:lnTo>
                  <a:lnTo>
                    <a:pt x="122085" y="31330"/>
                  </a:lnTo>
                  <a:lnTo>
                    <a:pt x="118503" y="32334"/>
                  </a:lnTo>
                  <a:lnTo>
                    <a:pt x="117462" y="34188"/>
                  </a:lnTo>
                  <a:lnTo>
                    <a:pt x="118173" y="36664"/>
                  </a:lnTo>
                  <a:lnTo>
                    <a:pt x="118618" y="37211"/>
                  </a:lnTo>
                  <a:lnTo>
                    <a:pt x="119151" y="37630"/>
                  </a:lnTo>
                  <a:lnTo>
                    <a:pt x="119938" y="37617"/>
                  </a:lnTo>
                  <a:lnTo>
                    <a:pt x="120662" y="37871"/>
                  </a:lnTo>
                  <a:lnTo>
                    <a:pt x="121259" y="38341"/>
                  </a:lnTo>
                  <a:lnTo>
                    <a:pt x="121843" y="38366"/>
                  </a:lnTo>
                  <a:lnTo>
                    <a:pt x="123926" y="37769"/>
                  </a:lnTo>
                  <a:lnTo>
                    <a:pt x="124968" y="35928"/>
                  </a:lnTo>
                  <a:close/>
                </a:path>
                <a:path w="249554" h="164464">
                  <a:moveTo>
                    <a:pt x="126060" y="80175"/>
                  </a:moveTo>
                  <a:lnTo>
                    <a:pt x="125857" y="80162"/>
                  </a:lnTo>
                  <a:lnTo>
                    <a:pt x="125183" y="80213"/>
                  </a:lnTo>
                  <a:lnTo>
                    <a:pt x="124218" y="80492"/>
                  </a:lnTo>
                  <a:lnTo>
                    <a:pt x="126060" y="80175"/>
                  </a:lnTo>
                  <a:close/>
                </a:path>
                <a:path w="249554" h="164464">
                  <a:moveTo>
                    <a:pt x="126530" y="80200"/>
                  </a:moveTo>
                  <a:lnTo>
                    <a:pt x="126060" y="80175"/>
                  </a:lnTo>
                  <a:lnTo>
                    <a:pt x="126530" y="80200"/>
                  </a:lnTo>
                  <a:close/>
                </a:path>
                <a:path w="249554" h="164464">
                  <a:moveTo>
                    <a:pt x="130657" y="139217"/>
                  </a:moveTo>
                  <a:lnTo>
                    <a:pt x="130619" y="138290"/>
                  </a:lnTo>
                  <a:lnTo>
                    <a:pt x="129997" y="135267"/>
                  </a:lnTo>
                  <a:lnTo>
                    <a:pt x="128028" y="133413"/>
                  </a:lnTo>
                  <a:lnTo>
                    <a:pt x="125641" y="132829"/>
                  </a:lnTo>
                  <a:lnTo>
                    <a:pt x="127431" y="131508"/>
                  </a:lnTo>
                  <a:lnTo>
                    <a:pt x="128473" y="129374"/>
                  </a:lnTo>
                  <a:lnTo>
                    <a:pt x="128308" y="127139"/>
                  </a:lnTo>
                  <a:lnTo>
                    <a:pt x="127482" y="127444"/>
                  </a:lnTo>
                  <a:lnTo>
                    <a:pt x="123672" y="128193"/>
                  </a:lnTo>
                  <a:lnTo>
                    <a:pt x="120421" y="126034"/>
                  </a:lnTo>
                  <a:lnTo>
                    <a:pt x="119761" y="122694"/>
                  </a:lnTo>
                  <a:lnTo>
                    <a:pt x="119646" y="121450"/>
                  </a:lnTo>
                  <a:lnTo>
                    <a:pt x="116344" y="122555"/>
                  </a:lnTo>
                  <a:lnTo>
                    <a:pt x="114465" y="126022"/>
                  </a:lnTo>
                  <a:lnTo>
                    <a:pt x="115697" y="130314"/>
                  </a:lnTo>
                  <a:lnTo>
                    <a:pt x="116166" y="131127"/>
                  </a:lnTo>
                  <a:lnTo>
                    <a:pt x="117665" y="132867"/>
                  </a:lnTo>
                  <a:lnTo>
                    <a:pt x="118859" y="133578"/>
                  </a:lnTo>
                  <a:lnTo>
                    <a:pt x="120192" y="133908"/>
                  </a:lnTo>
                  <a:lnTo>
                    <a:pt x="121259" y="134162"/>
                  </a:lnTo>
                  <a:lnTo>
                    <a:pt x="120192" y="133908"/>
                  </a:lnTo>
                  <a:lnTo>
                    <a:pt x="118186" y="135382"/>
                  </a:lnTo>
                  <a:lnTo>
                    <a:pt x="117106" y="137896"/>
                  </a:lnTo>
                  <a:lnTo>
                    <a:pt x="118110" y="142709"/>
                  </a:lnTo>
                  <a:lnTo>
                    <a:pt x="119697" y="144437"/>
                  </a:lnTo>
                  <a:lnTo>
                    <a:pt x="121704" y="145211"/>
                  </a:lnTo>
                  <a:lnTo>
                    <a:pt x="122351" y="144665"/>
                  </a:lnTo>
                  <a:lnTo>
                    <a:pt x="123088" y="144208"/>
                  </a:lnTo>
                  <a:lnTo>
                    <a:pt x="125247" y="143776"/>
                  </a:lnTo>
                  <a:lnTo>
                    <a:pt x="126479" y="144068"/>
                  </a:lnTo>
                  <a:lnTo>
                    <a:pt x="127508" y="144678"/>
                  </a:lnTo>
                  <a:lnTo>
                    <a:pt x="128358" y="144068"/>
                  </a:lnTo>
                  <a:lnTo>
                    <a:pt x="128041" y="143510"/>
                  </a:lnTo>
                  <a:lnTo>
                    <a:pt x="127584" y="141376"/>
                  </a:lnTo>
                  <a:lnTo>
                    <a:pt x="128752" y="139611"/>
                  </a:lnTo>
                  <a:lnTo>
                    <a:pt x="130657" y="139217"/>
                  </a:lnTo>
                  <a:close/>
                </a:path>
                <a:path w="249554" h="164464">
                  <a:moveTo>
                    <a:pt x="132232" y="91884"/>
                  </a:moveTo>
                  <a:lnTo>
                    <a:pt x="131343" y="91744"/>
                  </a:lnTo>
                  <a:lnTo>
                    <a:pt x="130403" y="91782"/>
                  </a:lnTo>
                  <a:lnTo>
                    <a:pt x="127635" y="92570"/>
                  </a:lnTo>
                  <a:lnTo>
                    <a:pt x="126212" y="93840"/>
                  </a:lnTo>
                  <a:lnTo>
                    <a:pt x="124701" y="96837"/>
                  </a:lnTo>
                  <a:lnTo>
                    <a:pt x="124485" y="98488"/>
                  </a:lnTo>
                  <a:lnTo>
                    <a:pt x="125437" y="101790"/>
                  </a:lnTo>
                  <a:lnTo>
                    <a:pt x="126555" y="103124"/>
                  </a:lnTo>
                  <a:lnTo>
                    <a:pt x="127977" y="103949"/>
                  </a:lnTo>
                  <a:lnTo>
                    <a:pt x="127952" y="102120"/>
                  </a:lnTo>
                  <a:lnTo>
                    <a:pt x="129400" y="100622"/>
                  </a:lnTo>
                  <a:lnTo>
                    <a:pt x="131381" y="100558"/>
                  </a:lnTo>
                  <a:lnTo>
                    <a:pt x="131610" y="100634"/>
                  </a:lnTo>
                  <a:lnTo>
                    <a:pt x="130860" y="99834"/>
                  </a:lnTo>
                  <a:lnTo>
                    <a:pt x="130302" y="98844"/>
                  </a:lnTo>
                  <a:lnTo>
                    <a:pt x="129641" y="95440"/>
                  </a:lnTo>
                  <a:lnTo>
                    <a:pt x="130543" y="93243"/>
                  </a:lnTo>
                  <a:lnTo>
                    <a:pt x="132232" y="91884"/>
                  </a:lnTo>
                  <a:close/>
                </a:path>
                <a:path w="249554" h="164464">
                  <a:moveTo>
                    <a:pt x="134886" y="8674"/>
                  </a:moveTo>
                  <a:lnTo>
                    <a:pt x="134454" y="6616"/>
                  </a:lnTo>
                  <a:lnTo>
                    <a:pt x="132676" y="5461"/>
                  </a:lnTo>
                  <a:lnTo>
                    <a:pt x="129019" y="6210"/>
                  </a:lnTo>
                  <a:lnTo>
                    <a:pt x="127850" y="7975"/>
                  </a:lnTo>
                  <a:lnTo>
                    <a:pt x="128308" y="9956"/>
                  </a:lnTo>
                  <a:lnTo>
                    <a:pt x="128892" y="10388"/>
                  </a:lnTo>
                  <a:lnTo>
                    <a:pt x="129298" y="11010"/>
                  </a:lnTo>
                  <a:lnTo>
                    <a:pt x="129514" y="11734"/>
                  </a:lnTo>
                  <a:lnTo>
                    <a:pt x="130086" y="12065"/>
                  </a:lnTo>
                  <a:lnTo>
                    <a:pt x="130124" y="10668"/>
                  </a:lnTo>
                  <a:lnTo>
                    <a:pt x="131013" y="9385"/>
                  </a:lnTo>
                  <a:lnTo>
                    <a:pt x="133261" y="8699"/>
                  </a:lnTo>
                  <a:lnTo>
                    <a:pt x="134112" y="8801"/>
                  </a:lnTo>
                  <a:lnTo>
                    <a:pt x="134835" y="9144"/>
                  </a:lnTo>
                  <a:lnTo>
                    <a:pt x="134886" y="8674"/>
                  </a:lnTo>
                  <a:close/>
                </a:path>
                <a:path w="249554" h="164464">
                  <a:moveTo>
                    <a:pt x="136321" y="102527"/>
                  </a:moveTo>
                  <a:lnTo>
                    <a:pt x="135585" y="102552"/>
                  </a:lnTo>
                  <a:lnTo>
                    <a:pt x="134874" y="102450"/>
                  </a:lnTo>
                  <a:lnTo>
                    <a:pt x="134200" y="102247"/>
                  </a:lnTo>
                  <a:lnTo>
                    <a:pt x="134480" y="102717"/>
                  </a:lnTo>
                  <a:lnTo>
                    <a:pt x="134696" y="103238"/>
                  </a:lnTo>
                  <a:lnTo>
                    <a:pt x="134708" y="103860"/>
                  </a:lnTo>
                  <a:lnTo>
                    <a:pt x="135318" y="103492"/>
                  </a:lnTo>
                  <a:lnTo>
                    <a:pt x="135864" y="103047"/>
                  </a:lnTo>
                  <a:lnTo>
                    <a:pt x="136321" y="102527"/>
                  </a:lnTo>
                  <a:close/>
                </a:path>
                <a:path w="249554" h="164464">
                  <a:moveTo>
                    <a:pt x="138607" y="57556"/>
                  </a:moveTo>
                  <a:lnTo>
                    <a:pt x="137883" y="57353"/>
                  </a:lnTo>
                  <a:lnTo>
                    <a:pt x="137236" y="56946"/>
                  </a:lnTo>
                  <a:lnTo>
                    <a:pt x="136791" y="56337"/>
                  </a:lnTo>
                  <a:lnTo>
                    <a:pt x="136385" y="56540"/>
                  </a:lnTo>
                  <a:lnTo>
                    <a:pt x="135216" y="56883"/>
                  </a:lnTo>
                  <a:lnTo>
                    <a:pt x="134048" y="56718"/>
                  </a:lnTo>
                  <a:lnTo>
                    <a:pt x="133007" y="56273"/>
                  </a:lnTo>
                  <a:lnTo>
                    <a:pt x="134251" y="57670"/>
                  </a:lnTo>
                  <a:lnTo>
                    <a:pt x="136207" y="58343"/>
                  </a:lnTo>
                  <a:lnTo>
                    <a:pt x="138315" y="57759"/>
                  </a:lnTo>
                  <a:lnTo>
                    <a:pt x="138607" y="57556"/>
                  </a:lnTo>
                  <a:close/>
                </a:path>
                <a:path w="249554" h="164464">
                  <a:moveTo>
                    <a:pt x="140627" y="156883"/>
                  </a:moveTo>
                  <a:lnTo>
                    <a:pt x="139700" y="157149"/>
                  </a:lnTo>
                  <a:lnTo>
                    <a:pt x="137947" y="159270"/>
                  </a:lnTo>
                  <a:lnTo>
                    <a:pt x="137566" y="161696"/>
                  </a:lnTo>
                  <a:lnTo>
                    <a:pt x="139827" y="161353"/>
                  </a:lnTo>
                  <a:lnTo>
                    <a:pt x="139649" y="160997"/>
                  </a:lnTo>
                  <a:lnTo>
                    <a:pt x="139534" y="160616"/>
                  </a:lnTo>
                  <a:lnTo>
                    <a:pt x="139344" y="158369"/>
                  </a:lnTo>
                  <a:lnTo>
                    <a:pt x="140627" y="156883"/>
                  </a:lnTo>
                  <a:close/>
                </a:path>
                <a:path w="249554" h="164464">
                  <a:moveTo>
                    <a:pt x="141224" y="156718"/>
                  </a:moveTo>
                  <a:lnTo>
                    <a:pt x="140741" y="156756"/>
                  </a:lnTo>
                  <a:lnTo>
                    <a:pt x="140627" y="156883"/>
                  </a:lnTo>
                  <a:lnTo>
                    <a:pt x="141224" y="156718"/>
                  </a:lnTo>
                  <a:close/>
                </a:path>
                <a:path w="249554" h="164464">
                  <a:moveTo>
                    <a:pt x="141605" y="51816"/>
                  </a:moveTo>
                  <a:lnTo>
                    <a:pt x="141592" y="51650"/>
                  </a:lnTo>
                  <a:lnTo>
                    <a:pt x="141363" y="50863"/>
                  </a:lnTo>
                  <a:lnTo>
                    <a:pt x="140931" y="50228"/>
                  </a:lnTo>
                  <a:lnTo>
                    <a:pt x="140411" y="49669"/>
                  </a:lnTo>
                  <a:lnTo>
                    <a:pt x="140512" y="50190"/>
                  </a:lnTo>
                  <a:lnTo>
                    <a:pt x="140411" y="51193"/>
                  </a:lnTo>
                  <a:lnTo>
                    <a:pt x="140843" y="51320"/>
                  </a:lnTo>
                  <a:lnTo>
                    <a:pt x="141249" y="51536"/>
                  </a:lnTo>
                  <a:lnTo>
                    <a:pt x="141605" y="51816"/>
                  </a:lnTo>
                  <a:close/>
                </a:path>
                <a:path w="249554" h="164464">
                  <a:moveTo>
                    <a:pt x="141973" y="111747"/>
                  </a:moveTo>
                  <a:lnTo>
                    <a:pt x="141643" y="110794"/>
                  </a:lnTo>
                  <a:lnTo>
                    <a:pt x="140042" y="107937"/>
                  </a:lnTo>
                  <a:lnTo>
                    <a:pt x="137236" y="106540"/>
                  </a:lnTo>
                  <a:lnTo>
                    <a:pt x="130797" y="107861"/>
                  </a:lnTo>
                  <a:lnTo>
                    <a:pt x="128511" y="111302"/>
                  </a:lnTo>
                  <a:lnTo>
                    <a:pt x="129654" y="116801"/>
                  </a:lnTo>
                  <a:lnTo>
                    <a:pt x="130937" y="118351"/>
                  </a:lnTo>
                  <a:lnTo>
                    <a:pt x="133896" y="119938"/>
                  </a:lnTo>
                  <a:lnTo>
                    <a:pt x="135445" y="120230"/>
                  </a:lnTo>
                  <a:lnTo>
                    <a:pt x="137007" y="119900"/>
                  </a:lnTo>
                  <a:lnTo>
                    <a:pt x="137807" y="119659"/>
                  </a:lnTo>
                  <a:lnTo>
                    <a:pt x="137782" y="118325"/>
                  </a:lnTo>
                  <a:lnTo>
                    <a:pt x="138163" y="117068"/>
                  </a:lnTo>
                  <a:lnTo>
                    <a:pt x="138874" y="116001"/>
                  </a:lnTo>
                  <a:lnTo>
                    <a:pt x="138760" y="115722"/>
                  </a:lnTo>
                  <a:lnTo>
                    <a:pt x="138379" y="113906"/>
                  </a:lnTo>
                  <a:lnTo>
                    <a:pt x="139547" y="112128"/>
                  </a:lnTo>
                  <a:lnTo>
                    <a:pt x="141579" y="111709"/>
                  </a:lnTo>
                  <a:lnTo>
                    <a:pt x="141973" y="111747"/>
                  </a:lnTo>
                  <a:close/>
                </a:path>
                <a:path w="249554" h="164464">
                  <a:moveTo>
                    <a:pt x="149796" y="159562"/>
                  </a:moveTo>
                  <a:lnTo>
                    <a:pt x="148348" y="156959"/>
                  </a:lnTo>
                  <a:lnTo>
                    <a:pt x="147243" y="156476"/>
                  </a:lnTo>
                  <a:lnTo>
                    <a:pt x="145249" y="155587"/>
                  </a:lnTo>
                  <a:lnTo>
                    <a:pt x="141224" y="156718"/>
                  </a:lnTo>
                  <a:lnTo>
                    <a:pt x="144462" y="156476"/>
                  </a:lnTo>
                  <a:lnTo>
                    <a:pt x="146075" y="157848"/>
                  </a:lnTo>
                  <a:lnTo>
                    <a:pt x="146189" y="159270"/>
                  </a:lnTo>
                  <a:lnTo>
                    <a:pt x="146151" y="160223"/>
                  </a:lnTo>
                  <a:lnTo>
                    <a:pt x="147370" y="159994"/>
                  </a:lnTo>
                  <a:lnTo>
                    <a:pt x="148590" y="159816"/>
                  </a:lnTo>
                  <a:lnTo>
                    <a:pt x="149796" y="159562"/>
                  </a:lnTo>
                  <a:close/>
                </a:path>
                <a:path w="249554" h="164464">
                  <a:moveTo>
                    <a:pt x="151053" y="4025"/>
                  </a:moveTo>
                  <a:lnTo>
                    <a:pt x="150482" y="2057"/>
                  </a:lnTo>
                  <a:lnTo>
                    <a:pt x="150279" y="1727"/>
                  </a:lnTo>
                  <a:lnTo>
                    <a:pt x="149898" y="1892"/>
                  </a:lnTo>
                  <a:lnTo>
                    <a:pt x="148348" y="2184"/>
                  </a:lnTo>
                  <a:lnTo>
                    <a:pt x="146900" y="1358"/>
                  </a:lnTo>
                  <a:lnTo>
                    <a:pt x="146253" y="0"/>
                  </a:lnTo>
                  <a:lnTo>
                    <a:pt x="144551" y="558"/>
                  </a:lnTo>
                  <a:lnTo>
                    <a:pt x="143560" y="2336"/>
                  </a:lnTo>
                  <a:lnTo>
                    <a:pt x="144564" y="5854"/>
                  </a:lnTo>
                  <a:lnTo>
                    <a:pt x="146431" y="6883"/>
                  </a:lnTo>
                  <a:lnTo>
                    <a:pt x="150012" y="5880"/>
                  </a:lnTo>
                  <a:lnTo>
                    <a:pt x="151053" y="4025"/>
                  </a:lnTo>
                  <a:close/>
                </a:path>
                <a:path w="249554" h="164464">
                  <a:moveTo>
                    <a:pt x="152641" y="61074"/>
                  </a:moveTo>
                  <a:lnTo>
                    <a:pt x="152184" y="58928"/>
                  </a:lnTo>
                  <a:lnTo>
                    <a:pt x="151726" y="58102"/>
                  </a:lnTo>
                  <a:lnTo>
                    <a:pt x="150901" y="59016"/>
                  </a:lnTo>
                  <a:lnTo>
                    <a:pt x="149745" y="59639"/>
                  </a:lnTo>
                  <a:lnTo>
                    <a:pt x="146405" y="59893"/>
                  </a:lnTo>
                  <a:lnTo>
                    <a:pt x="144589" y="58826"/>
                  </a:lnTo>
                  <a:lnTo>
                    <a:pt x="143662" y="57175"/>
                  </a:lnTo>
                  <a:lnTo>
                    <a:pt x="142963" y="57975"/>
                  </a:lnTo>
                  <a:lnTo>
                    <a:pt x="142532" y="58940"/>
                  </a:lnTo>
                  <a:lnTo>
                    <a:pt x="142354" y="60947"/>
                  </a:lnTo>
                  <a:lnTo>
                    <a:pt x="142722" y="62687"/>
                  </a:lnTo>
                  <a:lnTo>
                    <a:pt x="143471" y="63715"/>
                  </a:lnTo>
                  <a:lnTo>
                    <a:pt x="144462" y="64427"/>
                  </a:lnTo>
                  <a:lnTo>
                    <a:pt x="145186" y="63855"/>
                  </a:lnTo>
                  <a:lnTo>
                    <a:pt x="146024" y="63436"/>
                  </a:lnTo>
                  <a:lnTo>
                    <a:pt x="148386" y="62979"/>
                  </a:lnTo>
                  <a:lnTo>
                    <a:pt x="149733" y="63233"/>
                  </a:lnTo>
                  <a:lnTo>
                    <a:pt x="150901" y="63817"/>
                  </a:lnTo>
                  <a:lnTo>
                    <a:pt x="152019" y="62674"/>
                  </a:lnTo>
                  <a:lnTo>
                    <a:pt x="152641" y="61074"/>
                  </a:lnTo>
                  <a:close/>
                </a:path>
                <a:path w="249554" h="164464">
                  <a:moveTo>
                    <a:pt x="153847" y="96710"/>
                  </a:moveTo>
                  <a:lnTo>
                    <a:pt x="146456" y="89001"/>
                  </a:lnTo>
                  <a:lnTo>
                    <a:pt x="147904" y="85839"/>
                  </a:lnTo>
                  <a:lnTo>
                    <a:pt x="150647" y="84429"/>
                  </a:lnTo>
                  <a:lnTo>
                    <a:pt x="150228" y="83489"/>
                  </a:lnTo>
                  <a:lnTo>
                    <a:pt x="149580" y="82702"/>
                  </a:lnTo>
                  <a:lnTo>
                    <a:pt x="148475" y="81800"/>
                  </a:lnTo>
                  <a:lnTo>
                    <a:pt x="147561" y="82169"/>
                  </a:lnTo>
                  <a:lnTo>
                    <a:pt x="146138" y="82194"/>
                  </a:lnTo>
                  <a:lnTo>
                    <a:pt x="145326" y="81864"/>
                  </a:lnTo>
                  <a:lnTo>
                    <a:pt x="144703" y="81305"/>
                  </a:lnTo>
                  <a:lnTo>
                    <a:pt x="143827" y="81762"/>
                  </a:lnTo>
                  <a:lnTo>
                    <a:pt x="143268" y="81927"/>
                  </a:lnTo>
                  <a:lnTo>
                    <a:pt x="143268" y="93573"/>
                  </a:lnTo>
                  <a:lnTo>
                    <a:pt x="143078" y="93535"/>
                  </a:lnTo>
                  <a:lnTo>
                    <a:pt x="143268" y="93573"/>
                  </a:lnTo>
                  <a:lnTo>
                    <a:pt x="143268" y="81927"/>
                  </a:lnTo>
                  <a:lnTo>
                    <a:pt x="142392" y="82169"/>
                  </a:lnTo>
                  <a:lnTo>
                    <a:pt x="141439" y="82169"/>
                  </a:lnTo>
                  <a:lnTo>
                    <a:pt x="140538" y="82003"/>
                  </a:lnTo>
                  <a:lnTo>
                    <a:pt x="139700" y="82804"/>
                  </a:lnTo>
                  <a:lnTo>
                    <a:pt x="138468" y="84213"/>
                  </a:lnTo>
                  <a:lnTo>
                    <a:pt x="137858" y="86106"/>
                  </a:lnTo>
                  <a:lnTo>
                    <a:pt x="138163" y="88074"/>
                  </a:lnTo>
                  <a:lnTo>
                    <a:pt x="139204" y="88455"/>
                  </a:lnTo>
                  <a:lnTo>
                    <a:pt x="140042" y="89293"/>
                  </a:lnTo>
                  <a:lnTo>
                    <a:pt x="140398" y="90944"/>
                  </a:lnTo>
                  <a:lnTo>
                    <a:pt x="140246" y="91909"/>
                  </a:lnTo>
                  <a:lnTo>
                    <a:pt x="140728" y="92329"/>
                  </a:lnTo>
                  <a:lnTo>
                    <a:pt x="141262" y="92671"/>
                  </a:lnTo>
                  <a:lnTo>
                    <a:pt x="141820" y="92951"/>
                  </a:lnTo>
                  <a:lnTo>
                    <a:pt x="141376" y="93764"/>
                  </a:lnTo>
                  <a:lnTo>
                    <a:pt x="141782" y="94754"/>
                  </a:lnTo>
                  <a:lnTo>
                    <a:pt x="142316" y="94665"/>
                  </a:lnTo>
                  <a:lnTo>
                    <a:pt x="145732" y="94399"/>
                  </a:lnTo>
                  <a:lnTo>
                    <a:pt x="148704" y="96926"/>
                  </a:lnTo>
                  <a:lnTo>
                    <a:pt x="149034" y="101206"/>
                  </a:lnTo>
                  <a:lnTo>
                    <a:pt x="148894" y="102057"/>
                  </a:lnTo>
                  <a:lnTo>
                    <a:pt x="148615" y="102857"/>
                  </a:lnTo>
                  <a:lnTo>
                    <a:pt x="151904" y="101981"/>
                  </a:lnTo>
                  <a:lnTo>
                    <a:pt x="153758" y="99479"/>
                  </a:lnTo>
                  <a:lnTo>
                    <a:pt x="153847" y="96710"/>
                  </a:lnTo>
                  <a:close/>
                </a:path>
                <a:path w="249554" h="164464">
                  <a:moveTo>
                    <a:pt x="153936" y="138010"/>
                  </a:moveTo>
                  <a:lnTo>
                    <a:pt x="150926" y="137922"/>
                  </a:lnTo>
                  <a:lnTo>
                    <a:pt x="148272" y="135801"/>
                  </a:lnTo>
                  <a:lnTo>
                    <a:pt x="147243" y="130556"/>
                  </a:lnTo>
                  <a:lnTo>
                    <a:pt x="147980" y="128397"/>
                  </a:lnTo>
                  <a:lnTo>
                    <a:pt x="149466" y="126898"/>
                  </a:lnTo>
                  <a:lnTo>
                    <a:pt x="148183" y="126936"/>
                  </a:lnTo>
                  <a:lnTo>
                    <a:pt x="144043" y="128104"/>
                  </a:lnTo>
                  <a:lnTo>
                    <a:pt x="142011" y="131711"/>
                  </a:lnTo>
                  <a:lnTo>
                    <a:pt x="143776" y="137883"/>
                  </a:lnTo>
                  <a:lnTo>
                    <a:pt x="146164" y="139674"/>
                  </a:lnTo>
                  <a:lnTo>
                    <a:pt x="149517" y="139928"/>
                  </a:lnTo>
                  <a:lnTo>
                    <a:pt x="150228" y="139877"/>
                  </a:lnTo>
                  <a:lnTo>
                    <a:pt x="152234" y="139357"/>
                  </a:lnTo>
                  <a:lnTo>
                    <a:pt x="153174" y="138760"/>
                  </a:lnTo>
                  <a:lnTo>
                    <a:pt x="153936" y="138010"/>
                  </a:lnTo>
                  <a:close/>
                </a:path>
                <a:path w="249554" h="164464">
                  <a:moveTo>
                    <a:pt x="157607" y="148386"/>
                  </a:moveTo>
                  <a:lnTo>
                    <a:pt x="156260" y="141947"/>
                  </a:lnTo>
                  <a:lnTo>
                    <a:pt x="153784" y="139928"/>
                  </a:lnTo>
                  <a:lnTo>
                    <a:pt x="150939" y="139712"/>
                  </a:lnTo>
                  <a:lnTo>
                    <a:pt x="150228" y="139890"/>
                  </a:lnTo>
                  <a:lnTo>
                    <a:pt x="149517" y="139941"/>
                  </a:lnTo>
                  <a:lnTo>
                    <a:pt x="148831" y="139890"/>
                  </a:lnTo>
                  <a:lnTo>
                    <a:pt x="146100" y="140563"/>
                  </a:lnTo>
                  <a:lnTo>
                    <a:pt x="144208" y="142862"/>
                  </a:lnTo>
                  <a:lnTo>
                    <a:pt x="143916" y="145516"/>
                  </a:lnTo>
                  <a:lnTo>
                    <a:pt x="144348" y="146786"/>
                  </a:lnTo>
                  <a:lnTo>
                    <a:pt x="144411" y="147662"/>
                  </a:lnTo>
                  <a:lnTo>
                    <a:pt x="144310" y="148513"/>
                  </a:lnTo>
                  <a:lnTo>
                    <a:pt x="145440" y="151447"/>
                  </a:lnTo>
                  <a:lnTo>
                    <a:pt x="148564" y="153225"/>
                  </a:lnTo>
                  <a:lnTo>
                    <a:pt x="155321" y="151841"/>
                  </a:lnTo>
                  <a:lnTo>
                    <a:pt x="157607" y="148386"/>
                  </a:lnTo>
                  <a:close/>
                </a:path>
                <a:path w="249554" h="164464">
                  <a:moveTo>
                    <a:pt x="164515" y="117944"/>
                  </a:moveTo>
                  <a:lnTo>
                    <a:pt x="163766" y="116979"/>
                  </a:lnTo>
                  <a:lnTo>
                    <a:pt x="163271" y="115785"/>
                  </a:lnTo>
                  <a:lnTo>
                    <a:pt x="163118" y="113906"/>
                  </a:lnTo>
                  <a:lnTo>
                    <a:pt x="163283" y="112801"/>
                  </a:lnTo>
                  <a:lnTo>
                    <a:pt x="162979" y="112776"/>
                  </a:lnTo>
                  <a:lnTo>
                    <a:pt x="162433" y="112547"/>
                  </a:lnTo>
                  <a:lnTo>
                    <a:pt x="161493" y="112191"/>
                  </a:lnTo>
                  <a:lnTo>
                    <a:pt x="160718" y="111480"/>
                  </a:lnTo>
                  <a:lnTo>
                    <a:pt x="160324" y="110248"/>
                  </a:lnTo>
                  <a:lnTo>
                    <a:pt x="160337" y="109842"/>
                  </a:lnTo>
                  <a:lnTo>
                    <a:pt x="158546" y="108978"/>
                  </a:lnTo>
                  <a:lnTo>
                    <a:pt x="157175" y="107340"/>
                  </a:lnTo>
                  <a:lnTo>
                    <a:pt x="156425" y="103619"/>
                  </a:lnTo>
                  <a:lnTo>
                    <a:pt x="156781" y="101993"/>
                  </a:lnTo>
                  <a:lnTo>
                    <a:pt x="157594" y="100660"/>
                  </a:lnTo>
                  <a:lnTo>
                    <a:pt x="153746" y="101701"/>
                  </a:lnTo>
                  <a:lnTo>
                    <a:pt x="151714" y="105321"/>
                  </a:lnTo>
                  <a:lnTo>
                    <a:pt x="153428" y="111328"/>
                  </a:lnTo>
                  <a:lnTo>
                    <a:pt x="155587" y="113080"/>
                  </a:lnTo>
                  <a:lnTo>
                    <a:pt x="158051" y="113449"/>
                  </a:lnTo>
                  <a:lnTo>
                    <a:pt x="156692" y="114935"/>
                  </a:lnTo>
                  <a:lnTo>
                    <a:pt x="156019" y="117030"/>
                  </a:lnTo>
                  <a:lnTo>
                    <a:pt x="156997" y="121716"/>
                  </a:lnTo>
                  <a:lnTo>
                    <a:pt x="158953" y="123583"/>
                  </a:lnTo>
                  <a:lnTo>
                    <a:pt x="161340" y="124167"/>
                  </a:lnTo>
                  <a:lnTo>
                    <a:pt x="161112" y="123647"/>
                  </a:lnTo>
                  <a:lnTo>
                    <a:pt x="160591" y="121132"/>
                  </a:lnTo>
                  <a:lnTo>
                    <a:pt x="162102" y="118719"/>
                  </a:lnTo>
                  <a:lnTo>
                    <a:pt x="164515" y="117944"/>
                  </a:lnTo>
                  <a:close/>
                </a:path>
                <a:path w="249554" h="164464">
                  <a:moveTo>
                    <a:pt x="166230" y="54876"/>
                  </a:moveTo>
                  <a:lnTo>
                    <a:pt x="165773" y="54178"/>
                  </a:lnTo>
                  <a:lnTo>
                    <a:pt x="165595" y="53784"/>
                  </a:lnTo>
                  <a:lnTo>
                    <a:pt x="164185" y="53759"/>
                  </a:lnTo>
                  <a:lnTo>
                    <a:pt x="162902" y="53174"/>
                  </a:lnTo>
                  <a:lnTo>
                    <a:pt x="161988" y="52146"/>
                  </a:lnTo>
                  <a:lnTo>
                    <a:pt x="161810" y="52933"/>
                  </a:lnTo>
                  <a:lnTo>
                    <a:pt x="161772" y="53733"/>
                  </a:lnTo>
                  <a:lnTo>
                    <a:pt x="162077" y="54838"/>
                  </a:lnTo>
                  <a:lnTo>
                    <a:pt x="162394" y="55308"/>
                  </a:lnTo>
                  <a:lnTo>
                    <a:pt x="163144" y="54762"/>
                  </a:lnTo>
                  <a:lnTo>
                    <a:pt x="164528" y="54330"/>
                  </a:lnTo>
                  <a:lnTo>
                    <a:pt x="165455" y="54457"/>
                  </a:lnTo>
                  <a:lnTo>
                    <a:pt x="166230" y="54876"/>
                  </a:lnTo>
                  <a:close/>
                </a:path>
                <a:path w="249554" h="164464">
                  <a:moveTo>
                    <a:pt x="168554" y="62890"/>
                  </a:moveTo>
                  <a:lnTo>
                    <a:pt x="168236" y="62979"/>
                  </a:lnTo>
                  <a:lnTo>
                    <a:pt x="167690" y="63258"/>
                  </a:lnTo>
                  <a:lnTo>
                    <a:pt x="167970" y="63487"/>
                  </a:lnTo>
                  <a:lnTo>
                    <a:pt x="168236" y="63754"/>
                  </a:lnTo>
                  <a:lnTo>
                    <a:pt x="168490" y="64033"/>
                  </a:lnTo>
                  <a:lnTo>
                    <a:pt x="168465" y="63550"/>
                  </a:lnTo>
                  <a:lnTo>
                    <a:pt x="168554" y="62890"/>
                  </a:lnTo>
                  <a:close/>
                </a:path>
                <a:path w="249554" h="164464">
                  <a:moveTo>
                    <a:pt x="169773" y="57200"/>
                  </a:moveTo>
                  <a:lnTo>
                    <a:pt x="168922" y="56997"/>
                  </a:lnTo>
                  <a:lnTo>
                    <a:pt x="168135" y="56642"/>
                  </a:lnTo>
                  <a:lnTo>
                    <a:pt x="167449" y="56121"/>
                  </a:lnTo>
                  <a:lnTo>
                    <a:pt x="167754" y="56553"/>
                  </a:lnTo>
                  <a:lnTo>
                    <a:pt x="167957" y="57226"/>
                  </a:lnTo>
                  <a:lnTo>
                    <a:pt x="167982" y="57619"/>
                  </a:lnTo>
                  <a:lnTo>
                    <a:pt x="167957" y="58013"/>
                  </a:lnTo>
                  <a:lnTo>
                    <a:pt x="168198" y="58000"/>
                  </a:lnTo>
                  <a:lnTo>
                    <a:pt x="168795" y="57835"/>
                  </a:lnTo>
                  <a:lnTo>
                    <a:pt x="169303" y="57531"/>
                  </a:lnTo>
                  <a:lnTo>
                    <a:pt x="169773" y="57200"/>
                  </a:lnTo>
                  <a:close/>
                </a:path>
                <a:path w="249554" h="164464">
                  <a:moveTo>
                    <a:pt x="170611" y="68351"/>
                  </a:moveTo>
                  <a:lnTo>
                    <a:pt x="169926" y="67652"/>
                  </a:lnTo>
                  <a:lnTo>
                    <a:pt x="170014" y="69380"/>
                  </a:lnTo>
                  <a:lnTo>
                    <a:pt x="169329" y="71018"/>
                  </a:lnTo>
                  <a:lnTo>
                    <a:pt x="168135" y="72199"/>
                  </a:lnTo>
                  <a:lnTo>
                    <a:pt x="168948" y="72466"/>
                  </a:lnTo>
                  <a:lnTo>
                    <a:pt x="169392" y="72517"/>
                  </a:lnTo>
                  <a:lnTo>
                    <a:pt x="170014" y="71513"/>
                  </a:lnTo>
                  <a:lnTo>
                    <a:pt x="170434" y="71081"/>
                  </a:lnTo>
                  <a:lnTo>
                    <a:pt x="170268" y="70142"/>
                  </a:lnTo>
                  <a:lnTo>
                    <a:pt x="170345" y="69215"/>
                  </a:lnTo>
                  <a:lnTo>
                    <a:pt x="170611" y="68351"/>
                  </a:lnTo>
                  <a:close/>
                </a:path>
                <a:path w="249554" h="164464">
                  <a:moveTo>
                    <a:pt x="170802" y="27533"/>
                  </a:moveTo>
                  <a:lnTo>
                    <a:pt x="169964" y="27063"/>
                  </a:lnTo>
                  <a:lnTo>
                    <a:pt x="169329" y="26263"/>
                  </a:lnTo>
                  <a:lnTo>
                    <a:pt x="169011" y="24384"/>
                  </a:lnTo>
                  <a:lnTo>
                    <a:pt x="169240" y="23558"/>
                  </a:lnTo>
                  <a:lnTo>
                    <a:pt x="169684" y="22885"/>
                  </a:lnTo>
                  <a:lnTo>
                    <a:pt x="168986" y="22479"/>
                  </a:lnTo>
                  <a:lnTo>
                    <a:pt x="168148" y="22275"/>
                  </a:lnTo>
                  <a:lnTo>
                    <a:pt x="167017" y="22517"/>
                  </a:lnTo>
                  <a:lnTo>
                    <a:pt x="166560" y="22771"/>
                  </a:lnTo>
                  <a:lnTo>
                    <a:pt x="166217" y="23291"/>
                  </a:lnTo>
                  <a:lnTo>
                    <a:pt x="165722" y="23710"/>
                  </a:lnTo>
                  <a:lnTo>
                    <a:pt x="165125" y="23977"/>
                  </a:lnTo>
                  <a:lnTo>
                    <a:pt x="164680" y="24676"/>
                  </a:lnTo>
                  <a:lnTo>
                    <a:pt x="164490" y="25539"/>
                  </a:lnTo>
                  <a:lnTo>
                    <a:pt x="165049" y="28219"/>
                  </a:lnTo>
                  <a:lnTo>
                    <a:pt x="166827" y="29387"/>
                  </a:lnTo>
                  <a:lnTo>
                    <a:pt x="169583" y="28816"/>
                  </a:lnTo>
                  <a:lnTo>
                    <a:pt x="170332" y="28270"/>
                  </a:lnTo>
                  <a:lnTo>
                    <a:pt x="170802" y="27533"/>
                  </a:lnTo>
                  <a:close/>
                </a:path>
                <a:path w="249554" h="164464">
                  <a:moveTo>
                    <a:pt x="178231" y="93040"/>
                  </a:moveTo>
                  <a:lnTo>
                    <a:pt x="176796" y="92049"/>
                  </a:lnTo>
                  <a:lnTo>
                    <a:pt x="175793" y="90525"/>
                  </a:lnTo>
                  <a:lnTo>
                    <a:pt x="175514" y="88709"/>
                  </a:lnTo>
                  <a:lnTo>
                    <a:pt x="174866" y="88417"/>
                  </a:lnTo>
                  <a:lnTo>
                    <a:pt x="174180" y="88239"/>
                  </a:lnTo>
                  <a:lnTo>
                    <a:pt x="173456" y="88150"/>
                  </a:lnTo>
                  <a:lnTo>
                    <a:pt x="173863" y="88849"/>
                  </a:lnTo>
                  <a:lnTo>
                    <a:pt x="174155" y="89611"/>
                  </a:lnTo>
                  <a:lnTo>
                    <a:pt x="174218" y="91935"/>
                  </a:lnTo>
                  <a:lnTo>
                    <a:pt x="173596" y="93230"/>
                  </a:lnTo>
                  <a:lnTo>
                    <a:pt x="172618" y="94157"/>
                  </a:lnTo>
                  <a:lnTo>
                    <a:pt x="173050" y="96685"/>
                  </a:lnTo>
                  <a:lnTo>
                    <a:pt x="171881" y="99123"/>
                  </a:lnTo>
                  <a:lnTo>
                    <a:pt x="169786" y="100406"/>
                  </a:lnTo>
                  <a:lnTo>
                    <a:pt x="171069" y="101053"/>
                  </a:lnTo>
                  <a:lnTo>
                    <a:pt x="172567" y="101320"/>
                  </a:lnTo>
                  <a:lnTo>
                    <a:pt x="174853" y="100799"/>
                  </a:lnTo>
                  <a:lnTo>
                    <a:pt x="175221" y="100647"/>
                  </a:lnTo>
                  <a:lnTo>
                    <a:pt x="174294" y="97561"/>
                  </a:lnTo>
                  <a:lnTo>
                    <a:pt x="175641" y="94500"/>
                  </a:lnTo>
                  <a:lnTo>
                    <a:pt x="178231" y="93040"/>
                  </a:lnTo>
                  <a:close/>
                </a:path>
                <a:path w="249554" h="164464">
                  <a:moveTo>
                    <a:pt x="186067" y="135318"/>
                  </a:moveTo>
                  <a:lnTo>
                    <a:pt x="185483" y="135026"/>
                  </a:lnTo>
                  <a:lnTo>
                    <a:pt x="186067" y="135331"/>
                  </a:lnTo>
                  <a:close/>
                </a:path>
                <a:path w="249554" h="164464">
                  <a:moveTo>
                    <a:pt x="190195" y="63652"/>
                  </a:moveTo>
                  <a:lnTo>
                    <a:pt x="189433" y="62953"/>
                  </a:lnTo>
                  <a:lnTo>
                    <a:pt x="188823" y="62064"/>
                  </a:lnTo>
                  <a:lnTo>
                    <a:pt x="188506" y="61010"/>
                  </a:lnTo>
                  <a:lnTo>
                    <a:pt x="188341" y="60248"/>
                  </a:lnTo>
                  <a:lnTo>
                    <a:pt x="187172" y="60452"/>
                  </a:lnTo>
                  <a:lnTo>
                    <a:pt x="186004" y="60312"/>
                  </a:lnTo>
                  <a:lnTo>
                    <a:pt x="184975" y="59867"/>
                  </a:lnTo>
                  <a:lnTo>
                    <a:pt x="184988" y="60147"/>
                  </a:lnTo>
                  <a:lnTo>
                    <a:pt x="185648" y="62458"/>
                  </a:lnTo>
                  <a:lnTo>
                    <a:pt x="187871" y="63817"/>
                  </a:lnTo>
                  <a:lnTo>
                    <a:pt x="190195" y="63652"/>
                  </a:lnTo>
                  <a:close/>
                </a:path>
                <a:path w="249554" h="164464">
                  <a:moveTo>
                    <a:pt x="196062" y="73850"/>
                  </a:moveTo>
                  <a:lnTo>
                    <a:pt x="195567" y="73698"/>
                  </a:lnTo>
                  <a:lnTo>
                    <a:pt x="194525" y="73660"/>
                  </a:lnTo>
                  <a:lnTo>
                    <a:pt x="193878" y="75628"/>
                  </a:lnTo>
                  <a:lnTo>
                    <a:pt x="192290" y="77266"/>
                  </a:lnTo>
                  <a:lnTo>
                    <a:pt x="189674" y="77965"/>
                  </a:lnTo>
                  <a:lnTo>
                    <a:pt x="189572" y="79019"/>
                  </a:lnTo>
                  <a:lnTo>
                    <a:pt x="189776" y="79997"/>
                  </a:lnTo>
                  <a:lnTo>
                    <a:pt x="190195" y="80733"/>
                  </a:lnTo>
                  <a:lnTo>
                    <a:pt x="190931" y="80060"/>
                  </a:lnTo>
                  <a:lnTo>
                    <a:pt x="191808" y="79514"/>
                  </a:lnTo>
                  <a:lnTo>
                    <a:pt x="193357" y="79082"/>
                  </a:lnTo>
                  <a:lnTo>
                    <a:pt x="194360" y="78994"/>
                  </a:lnTo>
                  <a:lnTo>
                    <a:pt x="194246" y="76682"/>
                  </a:lnTo>
                  <a:lnTo>
                    <a:pt x="194919" y="75057"/>
                  </a:lnTo>
                  <a:lnTo>
                    <a:pt x="196062" y="73850"/>
                  </a:lnTo>
                  <a:close/>
                </a:path>
                <a:path w="249554" h="164464">
                  <a:moveTo>
                    <a:pt x="214007" y="130721"/>
                  </a:moveTo>
                  <a:lnTo>
                    <a:pt x="212496" y="125425"/>
                  </a:lnTo>
                  <a:lnTo>
                    <a:pt x="209715" y="123888"/>
                  </a:lnTo>
                  <a:lnTo>
                    <a:pt x="206565" y="124777"/>
                  </a:lnTo>
                  <a:lnTo>
                    <a:pt x="205752" y="125298"/>
                  </a:lnTo>
                  <a:lnTo>
                    <a:pt x="205092" y="124434"/>
                  </a:lnTo>
                  <a:lnTo>
                    <a:pt x="204025" y="123977"/>
                  </a:lnTo>
                  <a:lnTo>
                    <a:pt x="202882" y="124040"/>
                  </a:lnTo>
                  <a:lnTo>
                    <a:pt x="203174" y="124879"/>
                  </a:lnTo>
                  <a:lnTo>
                    <a:pt x="203263" y="125336"/>
                  </a:lnTo>
                  <a:lnTo>
                    <a:pt x="205346" y="130289"/>
                  </a:lnTo>
                  <a:lnTo>
                    <a:pt x="205943" y="131330"/>
                  </a:lnTo>
                  <a:lnTo>
                    <a:pt x="206209" y="132588"/>
                  </a:lnTo>
                  <a:lnTo>
                    <a:pt x="206197" y="133223"/>
                  </a:lnTo>
                  <a:lnTo>
                    <a:pt x="206082" y="133832"/>
                  </a:lnTo>
                  <a:lnTo>
                    <a:pt x="206590" y="134086"/>
                  </a:lnTo>
                  <a:lnTo>
                    <a:pt x="207137" y="134264"/>
                  </a:lnTo>
                  <a:lnTo>
                    <a:pt x="208280" y="134442"/>
                  </a:lnTo>
                  <a:lnTo>
                    <a:pt x="209791" y="134226"/>
                  </a:lnTo>
                  <a:lnTo>
                    <a:pt x="212458" y="133477"/>
                  </a:lnTo>
                  <a:lnTo>
                    <a:pt x="214007" y="130721"/>
                  </a:lnTo>
                  <a:close/>
                </a:path>
                <a:path w="249554" h="164464">
                  <a:moveTo>
                    <a:pt x="218287" y="69977"/>
                  </a:moveTo>
                  <a:lnTo>
                    <a:pt x="217538" y="68808"/>
                  </a:lnTo>
                  <a:lnTo>
                    <a:pt x="216839" y="66535"/>
                  </a:lnTo>
                  <a:lnTo>
                    <a:pt x="217004" y="64935"/>
                  </a:lnTo>
                  <a:lnTo>
                    <a:pt x="217639" y="63538"/>
                  </a:lnTo>
                  <a:lnTo>
                    <a:pt x="217030" y="63334"/>
                  </a:lnTo>
                  <a:lnTo>
                    <a:pt x="216128" y="64960"/>
                  </a:lnTo>
                  <a:lnTo>
                    <a:pt x="214553" y="66205"/>
                  </a:lnTo>
                  <a:lnTo>
                    <a:pt x="211874" y="66725"/>
                  </a:lnTo>
                  <a:lnTo>
                    <a:pt x="210489" y="66624"/>
                  </a:lnTo>
                  <a:lnTo>
                    <a:pt x="210261" y="67475"/>
                  </a:lnTo>
                  <a:lnTo>
                    <a:pt x="210159" y="68364"/>
                  </a:lnTo>
                  <a:lnTo>
                    <a:pt x="210769" y="70485"/>
                  </a:lnTo>
                  <a:lnTo>
                    <a:pt x="211582" y="71437"/>
                  </a:lnTo>
                  <a:lnTo>
                    <a:pt x="212572" y="72059"/>
                  </a:lnTo>
                  <a:lnTo>
                    <a:pt x="213283" y="71450"/>
                  </a:lnTo>
                  <a:lnTo>
                    <a:pt x="214109" y="70942"/>
                  </a:lnTo>
                  <a:lnTo>
                    <a:pt x="215988" y="70408"/>
                  </a:lnTo>
                  <a:lnTo>
                    <a:pt x="216903" y="70358"/>
                  </a:lnTo>
                  <a:lnTo>
                    <a:pt x="217779" y="70459"/>
                  </a:lnTo>
                  <a:lnTo>
                    <a:pt x="218287" y="69977"/>
                  </a:lnTo>
                  <a:close/>
                </a:path>
                <a:path w="249554" h="164464">
                  <a:moveTo>
                    <a:pt x="219329" y="98844"/>
                  </a:moveTo>
                  <a:lnTo>
                    <a:pt x="218579" y="95224"/>
                  </a:lnTo>
                  <a:lnTo>
                    <a:pt x="216789" y="94068"/>
                  </a:lnTo>
                  <a:lnTo>
                    <a:pt x="216217" y="94195"/>
                  </a:lnTo>
                  <a:lnTo>
                    <a:pt x="216217" y="96316"/>
                  </a:lnTo>
                  <a:lnTo>
                    <a:pt x="215379" y="95338"/>
                  </a:lnTo>
                  <a:lnTo>
                    <a:pt x="216217" y="96316"/>
                  </a:lnTo>
                  <a:lnTo>
                    <a:pt x="216217" y="94195"/>
                  </a:lnTo>
                  <a:lnTo>
                    <a:pt x="214731" y="94488"/>
                  </a:lnTo>
                  <a:lnTo>
                    <a:pt x="214337" y="94703"/>
                  </a:lnTo>
                  <a:lnTo>
                    <a:pt x="213715" y="94322"/>
                  </a:lnTo>
                  <a:lnTo>
                    <a:pt x="213017" y="94081"/>
                  </a:lnTo>
                  <a:lnTo>
                    <a:pt x="212280" y="94005"/>
                  </a:lnTo>
                  <a:lnTo>
                    <a:pt x="213093" y="94742"/>
                  </a:lnTo>
                  <a:lnTo>
                    <a:pt x="213715" y="95681"/>
                  </a:lnTo>
                  <a:lnTo>
                    <a:pt x="214083" y="96761"/>
                  </a:lnTo>
                  <a:lnTo>
                    <a:pt x="214604" y="97409"/>
                  </a:lnTo>
                  <a:lnTo>
                    <a:pt x="215023" y="98171"/>
                  </a:lnTo>
                  <a:lnTo>
                    <a:pt x="215595" y="100139"/>
                  </a:lnTo>
                  <a:lnTo>
                    <a:pt x="215582" y="101257"/>
                  </a:lnTo>
                  <a:lnTo>
                    <a:pt x="215341" y="102311"/>
                  </a:lnTo>
                  <a:lnTo>
                    <a:pt x="216027" y="101485"/>
                  </a:lnTo>
                  <a:lnTo>
                    <a:pt x="216738" y="99961"/>
                  </a:lnTo>
                  <a:lnTo>
                    <a:pt x="216331" y="100990"/>
                  </a:lnTo>
                  <a:lnTo>
                    <a:pt x="218160" y="100622"/>
                  </a:lnTo>
                  <a:lnTo>
                    <a:pt x="219329" y="98844"/>
                  </a:lnTo>
                  <a:close/>
                </a:path>
                <a:path w="249554" h="164464">
                  <a:moveTo>
                    <a:pt x="230251" y="54330"/>
                  </a:moveTo>
                  <a:lnTo>
                    <a:pt x="229235" y="53314"/>
                  </a:lnTo>
                  <a:lnTo>
                    <a:pt x="228536" y="51981"/>
                  </a:lnTo>
                  <a:lnTo>
                    <a:pt x="228371" y="50457"/>
                  </a:lnTo>
                  <a:lnTo>
                    <a:pt x="227749" y="50177"/>
                  </a:lnTo>
                  <a:lnTo>
                    <a:pt x="227076" y="50038"/>
                  </a:lnTo>
                  <a:lnTo>
                    <a:pt x="224523" y="50558"/>
                  </a:lnTo>
                  <a:lnTo>
                    <a:pt x="223354" y="52324"/>
                  </a:lnTo>
                  <a:lnTo>
                    <a:pt x="224104" y="55956"/>
                  </a:lnTo>
                  <a:lnTo>
                    <a:pt x="225894" y="57111"/>
                  </a:lnTo>
                  <a:lnTo>
                    <a:pt x="229006" y="56464"/>
                  </a:lnTo>
                  <a:lnTo>
                    <a:pt x="229933" y="55499"/>
                  </a:lnTo>
                  <a:lnTo>
                    <a:pt x="230251" y="54330"/>
                  </a:lnTo>
                  <a:close/>
                </a:path>
                <a:path w="249554" h="164464">
                  <a:moveTo>
                    <a:pt x="230606" y="115341"/>
                  </a:moveTo>
                  <a:lnTo>
                    <a:pt x="230530" y="115074"/>
                  </a:lnTo>
                  <a:lnTo>
                    <a:pt x="230136" y="114922"/>
                  </a:lnTo>
                  <a:lnTo>
                    <a:pt x="229958" y="114820"/>
                  </a:lnTo>
                  <a:lnTo>
                    <a:pt x="229882" y="115227"/>
                  </a:lnTo>
                  <a:lnTo>
                    <a:pt x="229781" y="115595"/>
                  </a:lnTo>
                  <a:lnTo>
                    <a:pt x="229641" y="115976"/>
                  </a:lnTo>
                  <a:lnTo>
                    <a:pt x="229958" y="115887"/>
                  </a:lnTo>
                  <a:lnTo>
                    <a:pt x="230276" y="115925"/>
                  </a:lnTo>
                  <a:lnTo>
                    <a:pt x="230593" y="115900"/>
                  </a:lnTo>
                  <a:lnTo>
                    <a:pt x="230606" y="115341"/>
                  </a:lnTo>
                  <a:close/>
                </a:path>
                <a:path w="249554" h="164464">
                  <a:moveTo>
                    <a:pt x="241376" y="86283"/>
                  </a:moveTo>
                  <a:lnTo>
                    <a:pt x="240398" y="82867"/>
                  </a:lnTo>
                  <a:lnTo>
                    <a:pt x="238594" y="81864"/>
                  </a:lnTo>
                  <a:lnTo>
                    <a:pt x="236829" y="82296"/>
                  </a:lnTo>
                  <a:lnTo>
                    <a:pt x="237134" y="83083"/>
                  </a:lnTo>
                  <a:lnTo>
                    <a:pt x="237426" y="84493"/>
                  </a:lnTo>
                  <a:lnTo>
                    <a:pt x="237388" y="85458"/>
                  </a:lnTo>
                  <a:lnTo>
                    <a:pt x="237159" y="86372"/>
                  </a:lnTo>
                  <a:lnTo>
                    <a:pt x="237896" y="86944"/>
                  </a:lnTo>
                  <a:lnTo>
                    <a:pt x="238506" y="87680"/>
                  </a:lnTo>
                  <a:lnTo>
                    <a:pt x="238836" y="88607"/>
                  </a:lnTo>
                  <a:lnTo>
                    <a:pt x="240449" y="87985"/>
                  </a:lnTo>
                  <a:lnTo>
                    <a:pt x="241376" y="86283"/>
                  </a:lnTo>
                  <a:close/>
                </a:path>
                <a:path w="249554" h="164464">
                  <a:moveTo>
                    <a:pt x="249542" y="41427"/>
                  </a:moveTo>
                  <a:lnTo>
                    <a:pt x="248920" y="39281"/>
                  </a:lnTo>
                  <a:lnTo>
                    <a:pt x="248513" y="38658"/>
                  </a:lnTo>
                  <a:lnTo>
                    <a:pt x="247789" y="38341"/>
                  </a:lnTo>
                  <a:lnTo>
                    <a:pt x="247116" y="37909"/>
                  </a:lnTo>
                  <a:lnTo>
                    <a:pt x="246557" y="37350"/>
                  </a:lnTo>
                  <a:lnTo>
                    <a:pt x="245440" y="37185"/>
                  </a:lnTo>
                  <a:lnTo>
                    <a:pt x="243078" y="37846"/>
                  </a:lnTo>
                  <a:lnTo>
                    <a:pt x="242023" y="39700"/>
                  </a:lnTo>
                  <a:lnTo>
                    <a:pt x="243052" y="43256"/>
                  </a:lnTo>
                  <a:lnTo>
                    <a:pt x="244906" y="44284"/>
                  </a:lnTo>
                  <a:lnTo>
                    <a:pt x="248500" y="43281"/>
                  </a:lnTo>
                  <a:lnTo>
                    <a:pt x="249542" y="4142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645159" y="6234048"/>
              <a:ext cx="226695" cy="184785"/>
            </a:xfrm>
            <a:custGeom>
              <a:avLst/>
              <a:gdLst/>
              <a:ahLst/>
              <a:cxnLst/>
              <a:rect l="l" t="t" r="r" b="b"/>
              <a:pathLst>
                <a:path w="226695" h="184785">
                  <a:moveTo>
                    <a:pt x="7124" y="113449"/>
                  </a:moveTo>
                  <a:lnTo>
                    <a:pt x="6667" y="111887"/>
                  </a:lnTo>
                  <a:lnTo>
                    <a:pt x="5575" y="110007"/>
                  </a:lnTo>
                  <a:lnTo>
                    <a:pt x="4051" y="109296"/>
                  </a:lnTo>
                  <a:lnTo>
                    <a:pt x="2260" y="109816"/>
                  </a:lnTo>
                  <a:lnTo>
                    <a:pt x="1181" y="110477"/>
                  </a:lnTo>
                  <a:lnTo>
                    <a:pt x="685" y="111010"/>
                  </a:lnTo>
                  <a:lnTo>
                    <a:pt x="114" y="112356"/>
                  </a:lnTo>
                  <a:lnTo>
                    <a:pt x="0" y="113118"/>
                  </a:lnTo>
                  <a:lnTo>
                    <a:pt x="749" y="115671"/>
                  </a:lnTo>
                  <a:lnTo>
                    <a:pt x="2628" y="116674"/>
                  </a:lnTo>
                  <a:lnTo>
                    <a:pt x="4762" y="116065"/>
                  </a:lnTo>
                  <a:lnTo>
                    <a:pt x="6515" y="114884"/>
                  </a:lnTo>
                  <a:lnTo>
                    <a:pt x="7124" y="113449"/>
                  </a:lnTo>
                  <a:close/>
                </a:path>
                <a:path w="226695" h="184785">
                  <a:moveTo>
                    <a:pt x="16383" y="176707"/>
                  </a:moveTo>
                  <a:lnTo>
                    <a:pt x="16230" y="176149"/>
                  </a:lnTo>
                  <a:lnTo>
                    <a:pt x="16027" y="175856"/>
                  </a:lnTo>
                  <a:lnTo>
                    <a:pt x="15328" y="174396"/>
                  </a:lnTo>
                  <a:lnTo>
                    <a:pt x="13703" y="173596"/>
                  </a:lnTo>
                  <a:lnTo>
                    <a:pt x="11684" y="174167"/>
                  </a:lnTo>
                  <a:lnTo>
                    <a:pt x="10579" y="174942"/>
                  </a:lnTo>
                  <a:lnTo>
                    <a:pt x="10261" y="175361"/>
                  </a:lnTo>
                  <a:lnTo>
                    <a:pt x="9690" y="176555"/>
                  </a:lnTo>
                  <a:lnTo>
                    <a:pt x="9563" y="177380"/>
                  </a:lnTo>
                  <a:lnTo>
                    <a:pt x="9906" y="178523"/>
                  </a:lnTo>
                  <a:lnTo>
                    <a:pt x="10261" y="179057"/>
                  </a:lnTo>
                  <a:lnTo>
                    <a:pt x="14846" y="180035"/>
                  </a:lnTo>
                  <a:lnTo>
                    <a:pt x="15760" y="179209"/>
                  </a:lnTo>
                  <a:lnTo>
                    <a:pt x="15976" y="178841"/>
                  </a:lnTo>
                  <a:lnTo>
                    <a:pt x="16344" y="177800"/>
                  </a:lnTo>
                  <a:lnTo>
                    <a:pt x="16383" y="176707"/>
                  </a:lnTo>
                  <a:close/>
                </a:path>
                <a:path w="226695" h="184785">
                  <a:moveTo>
                    <a:pt x="28854" y="90131"/>
                  </a:moveTo>
                  <a:lnTo>
                    <a:pt x="28130" y="86499"/>
                  </a:lnTo>
                  <a:lnTo>
                    <a:pt x="26352" y="85318"/>
                  </a:lnTo>
                  <a:lnTo>
                    <a:pt x="23876" y="85826"/>
                  </a:lnTo>
                  <a:lnTo>
                    <a:pt x="23406" y="86131"/>
                  </a:lnTo>
                  <a:lnTo>
                    <a:pt x="22123" y="87261"/>
                  </a:lnTo>
                  <a:lnTo>
                    <a:pt x="21640" y="88392"/>
                  </a:lnTo>
                  <a:lnTo>
                    <a:pt x="22212" y="91300"/>
                  </a:lnTo>
                  <a:lnTo>
                    <a:pt x="23787" y="92392"/>
                  </a:lnTo>
                  <a:lnTo>
                    <a:pt x="25590" y="92227"/>
                  </a:lnTo>
                  <a:lnTo>
                    <a:pt x="25831" y="92240"/>
                  </a:lnTo>
                  <a:lnTo>
                    <a:pt x="27660" y="91884"/>
                  </a:lnTo>
                  <a:lnTo>
                    <a:pt x="28854" y="90131"/>
                  </a:lnTo>
                  <a:close/>
                </a:path>
                <a:path w="226695" h="184785">
                  <a:moveTo>
                    <a:pt x="32778" y="77025"/>
                  </a:moveTo>
                  <a:lnTo>
                    <a:pt x="32448" y="76238"/>
                  </a:lnTo>
                  <a:lnTo>
                    <a:pt x="31140" y="74930"/>
                  </a:lnTo>
                  <a:lnTo>
                    <a:pt x="30340" y="74599"/>
                  </a:lnTo>
                  <a:lnTo>
                    <a:pt x="28486" y="74599"/>
                  </a:lnTo>
                  <a:lnTo>
                    <a:pt x="27686" y="74930"/>
                  </a:lnTo>
                  <a:lnTo>
                    <a:pt x="26365" y="76238"/>
                  </a:lnTo>
                  <a:lnTo>
                    <a:pt x="26035" y="77025"/>
                  </a:lnTo>
                  <a:lnTo>
                    <a:pt x="26035" y="78867"/>
                  </a:lnTo>
                  <a:lnTo>
                    <a:pt x="26365" y="79654"/>
                  </a:lnTo>
                  <a:lnTo>
                    <a:pt x="27686" y="80962"/>
                  </a:lnTo>
                  <a:lnTo>
                    <a:pt x="28486" y="81292"/>
                  </a:lnTo>
                  <a:lnTo>
                    <a:pt x="30340" y="81292"/>
                  </a:lnTo>
                  <a:lnTo>
                    <a:pt x="31140" y="80962"/>
                  </a:lnTo>
                  <a:lnTo>
                    <a:pt x="32448" y="79654"/>
                  </a:lnTo>
                  <a:lnTo>
                    <a:pt x="32778" y="78867"/>
                  </a:lnTo>
                  <a:lnTo>
                    <a:pt x="32778" y="77025"/>
                  </a:lnTo>
                  <a:close/>
                </a:path>
                <a:path w="226695" h="184785">
                  <a:moveTo>
                    <a:pt x="37439" y="123050"/>
                  </a:moveTo>
                  <a:lnTo>
                    <a:pt x="36474" y="119773"/>
                  </a:lnTo>
                  <a:lnTo>
                    <a:pt x="35064" y="118884"/>
                  </a:lnTo>
                  <a:lnTo>
                    <a:pt x="33007" y="118922"/>
                  </a:lnTo>
                  <a:lnTo>
                    <a:pt x="32131" y="119176"/>
                  </a:lnTo>
                  <a:lnTo>
                    <a:pt x="31661" y="119545"/>
                  </a:lnTo>
                  <a:lnTo>
                    <a:pt x="30480" y="120802"/>
                  </a:lnTo>
                  <a:lnTo>
                    <a:pt x="30099" y="121983"/>
                  </a:lnTo>
                  <a:lnTo>
                    <a:pt x="30797" y="124358"/>
                  </a:lnTo>
                  <a:lnTo>
                    <a:pt x="31775" y="125158"/>
                  </a:lnTo>
                  <a:lnTo>
                    <a:pt x="33464" y="125552"/>
                  </a:lnTo>
                  <a:lnTo>
                    <a:pt x="34048" y="125603"/>
                  </a:lnTo>
                  <a:lnTo>
                    <a:pt x="36410" y="124917"/>
                  </a:lnTo>
                  <a:lnTo>
                    <a:pt x="37439" y="123050"/>
                  </a:lnTo>
                  <a:close/>
                </a:path>
                <a:path w="226695" h="184785">
                  <a:moveTo>
                    <a:pt x="37528" y="159181"/>
                  </a:moveTo>
                  <a:lnTo>
                    <a:pt x="36906" y="157086"/>
                  </a:lnTo>
                  <a:lnTo>
                    <a:pt x="36118" y="156362"/>
                  </a:lnTo>
                  <a:lnTo>
                    <a:pt x="34518" y="155727"/>
                  </a:lnTo>
                  <a:lnTo>
                    <a:pt x="33769" y="155625"/>
                  </a:lnTo>
                  <a:lnTo>
                    <a:pt x="31762" y="156210"/>
                  </a:lnTo>
                  <a:lnTo>
                    <a:pt x="32562" y="155041"/>
                  </a:lnTo>
                  <a:lnTo>
                    <a:pt x="28663" y="150507"/>
                  </a:lnTo>
                  <a:lnTo>
                    <a:pt x="26974" y="150837"/>
                  </a:lnTo>
                  <a:lnTo>
                    <a:pt x="26047" y="151777"/>
                  </a:lnTo>
                  <a:lnTo>
                    <a:pt x="25692" y="152920"/>
                  </a:lnTo>
                  <a:lnTo>
                    <a:pt x="25501" y="154152"/>
                  </a:lnTo>
                  <a:lnTo>
                    <a:pt x="25946" y="156324"/>
                  </a:lnTo>
                  <a:lnTo>
                    <a:pt x="27711" y="157518"/>
                  </a:lnTo>
                  <a:lnTo>
                    <a:pt x="30949" y="156883"/>
                  </a:lnTo>
                  <a:lnTo>
                    <a:pt x="30213" y="158229"/>
                  </a:lnTo>
                  <a:lnTo>
                    <a:pt x="31242" y="161734"/>
                  </a:lnTo>
                  <a:lnTo>
                    <a:pt x="33058" y="162725"/>
                  </a:lnTo>
                  <a:lnTo>
                    <a:pt x="35636" y="162064"/>
                  </a:lnTo>
                  <a:lnTo>
                    <a:pt x="36182" y="161607"/>
                  </a:lnTo>
                  <a:lnTo>
                    <a:pt x="37236" y="160235"/>
                  </a:lnTo>
                  <a:lnTo>
                    <a:pt x="37528" y="159181"/>
                  </a:lnTo>
                  <a:close/>
                </a:path>
                <a:path w="226695" h="184785">
                  <a:moveTo>
                    <a:pt x="44361" y="182435"/>
                  </a:moveTo>
                  <a:lnTo>
                    <a:pt x="43573" y="179793"/>
                  </a:lnTo>
                  <a:lnTo>
                    <a:pt x="41706" y="178765"/>
                  </a:lnTo>
                  <a:lnTo>
                    <a:pt x="38354" y="179743"/>
                  </a:lnTo>
                  <a:lnTo>
                    <a:pt x="37439" y="181229"/>
                  </a:lnTo>
                  <a:lnTo>
                    <a:pt x="37566" y="183210"/>
                  </a:lnTo>
                  <a:lnTo>
                    <a:pt x="37668" y="183515"/>
                  </a:lnTo>
                  <a:lnTo>
                    <a:pt x="43827" y="184073"/>
                  </a:lnTo>
                  <a:lnTo>
                    <a:pt x="44234" y="183324"/>
                  </a:lnTo>
                  <a:lnTo>
                    <a:pt x="44361" y="182435"/>
                  </a:lnTo>
                  <a:close/>
                </a:path>
                <a:path w="226695" h="184785">
                  <a:moveTo>
                    <a:pt x="47396" y="168529"/>
                  </a:moveTo>
                  <a:lnTo>
                    <a:pt x="46583" y="165684"/>
                  </a:lnTo>
                  <a:lnTo>
                    <a:pt x="45796" y="164617"/>
                  </a:lnTo>
                  <a:lnTo>
                    <a:pt x="43307" y="162674"/>
                  </a:lnTo>
                  <a:lnTo>
                    <a:pt x="41287" y="162204"/>
                  </a:lnTo>
                  <a:lnTo>
                    <a:pt x="38239" y="163055"/>
                  </a:lnTo>
                  <a:lnTo>
                    <a:pt x="37338" y="163639"/>
                  </a:lnTo>
                  <a:lnTo>
                    <a:pt x="35102" y="165887"/>
                  </a:lnTo>
                  <a:lnTo>
                    <a:pt x="34417" y="168135"/>
                  </a:lnTo>
                  <a:lnTo>
                    <a:pt x="35509" y="171970"/>
                  </a:lnTo>
                  <a:lnTo>
                    <a:pt x="36588" y="173253"/>
                  </a:lnTo>
                  <a:lnTo>
                    <a:pt x="38709" y="174383"/>
                  </a:lnTo>
                  <a:lnTo>
                    <a:pt x="40233" y="174866"/>
                  </a:lnTo>
                  <a:lnTo>
                    <a:pt x="41465" y="174917"/>
                  </a:lnTo>
                  <a:lnTo>
                    <a:pt x="43586" y="174307"/>
                  </a:lnTo>
                  <a:lnTo>
                    <a:pt x="47396" y="168529"/>
                  </a:lnTo>
                  <a:close/>
                </a:path>
                <a:path w="226695" h="184785">
                  <a:moveTo>
                    <a:pt x="54889" y="137922"/>
                  </a:moveTo>
                  <a:lnTo>
                    <a:pt x="54343" y="135153"/>
                  </a:lnTo>
                  <a:lnTo>
                    <a:pt x="52705" y="134073"/>
                  </a:lnTo>
                  <a:lnTo>
                    <a:pt x="52705" y="140614"/>
                  </a:lnTo>
                  <a:lnTo>
                    <a:pt x="52298" y="140843"/>
                  </a:lnTo>
                  <a:lnTo>
                    <a:pt x="52501" y="140703"/>
                  </a:lnTo>
                  <a:lnTo>
                    <a:pt x="52705" y="140614"/>
                  </a:lnTo>
                  <a:lnTo>
                    <a:pt x="52705" y="134073"/>
                  </a:lnTo>
                  <a:lnTo>
                    <a:pt x="52578" y="133985"/>
                  </a:lnTo>
                  <a:lnTo>
                    <a:pt x="49911" y="134493"/>
                  </a:lnTo>
                  <a:lnTo>
                    <a:pt x="49237" y="134962"/>
                  </a:lnTo>
                  <a:lnTo>
                    <a:pt x="48755" y="135572"/>
                  </a:lnTo>
                  <a:lnTo>
                    <a:pt x="47980" y="135420"/>
                  </a:lnTo>
                  <a:lnTo>
                    <a:pt x="42443" y="140055"/>
                  </a:lnTo>
                  <a:lnTo>
                    <a:pt x="42976" y="141897"/>
                  </a:lnTo>
                  <a:lnTo>
                    <a:pt x="43091" y="142074"/>
                  </a:lnTo>
                  <a:lnTo>
                    <a:pt x="43992" y="144526"/>
                  </a:lnTo>
                  <a:lnTo>
                    <a:pt x="46621" y="145923"/>
                  </a:lnTo>
                  <a:lnTo>
                    <a:pt x="51295" y="144576"/>
                  </a:lnTo>
                  <a:lnTo>
                    <a:pt x="52641" y="142684"/>
                  </a:lnTo>
                  <a:lnTo>
                    <a:pt x="52717" y="140614"/>
                  </a:lnTo>
                  <a:lnTo>
                    <a:pt x="53263" y="140373"/>
                  </a:lnTo>
                  <a:lnTo>
                    <a:pt x="53746" y="140042"/>
                  </a:lnTo>
                  <a:lnTo>
                    <a:pt x="54622" y="138849"/>
                  </a:lnTo>
                  <a:lnTo>
                    <a:pt x="54889" y="137922"/>
                  </a:lnTo>
                  <a:close/>
                </a:path>
                <a:path w="226695" h="184785">
                  <a:moveTo>
                    <a:pt x="57518" y="57912"/>
                  </a:moveTo>
                  <a:lnTo>
                    <a:pt x="57492" y="55765"/>
                  </a:lnTo>
                  <a:lnTo>
                    <a:pt x="57137" y="53949"/>
                  </a:lnTo>
                  <a:lnTo>
                    <a:pt x="55359" y="52768"/>
                  </a:lnTo>
                  <a:lnTo>
                    <a:pt x="51701" y="53492"/>
                  </a:lnTo>
                  <a:lnTo>
                    <a:pt x="50520" y="55245"/>
                  </a:lnTo>
                  <a:lnTo>
                    <a:pt x="51231" y="58877"/>
                  </a:lnTo>
                  <a:lnTo>
                    <a:pt x="53009" y="60058"/>
                  </a:lnTo>
                  <a:lnTo>
                    <a:pt x="56502" y="59296"/>
                  </a:lnTo>
                  <a:lnTo>
                    <a:pt x="57518" y="57912"/>
                  </a:lnTo>
                  <a:close/>
                </a:path>
                <a:path w="226695" h="184785">
                  <a:moveTo>
                    <a:pt x="58039" y="101701"/>
                  </a:moveTo>
                  <a:lnTo>
                    <a:pt x="57391" y="98425"/>
                  </a:lnTo>
                  <a:lnTo>
                    <a:pt x="55613" y="97243"/>
                  </a:lnTo>
                  <a:lnTo>
                    <a:pt x="51955" y="97967"/>
                  </a:lnTo>
                  <a:lnTo>
                    <a:pt x="50761" y="99720"/>
                  </a:lnTo>
                  <a:lnTo>
                    <a:pt x="51574" y="103212"/>
                  </a:lnTo>
                  <a:lnTo>
                    <a:pt x="52959" y="104190"/>
                  </a:lnTo>
                  <a:lnTo>
                    <a:pt x="55092" y="104178"/>
                  </a:lnTo>
                  <a:lnTo>
                    <a:pt x="55435" y="104101"/>
                  </a:lnTo>
                  <a:lnTo>
                    <a:pt x="57289" y="103098"/>
                  </a:lnTo>
                  <a:lnTo>
                    <a:pt x="58039" y="101701"/>
                  </a:lnTo>
                  <a:close/>
                </a:path>
                <a:path w="226695" h="184785">
                  <a:moveTo>
                    <a:pt x="65011" y="114896"/>
                  </a:moveTo>
                  <a:lnTo>
                    <a:pt x="64998" y="113944"/>
                  </a:lnTo>
                  <a:lnTo>
                    <a:pt x="63830" y="109816"/>
                  </a:lnTo>
                  <a:lnTo>
                    <a:pt x="60617" y="108051"/>
                  </a:lnTo>
                  <a:lnTo>
                    <a:pt x="60617" y="109220"/>
                  </a:lnTo>
                  <a:lnTo>
                    <a:pt x="55295" y="110769"/>
                  </a:lnTo>
                  <a:lnTo>
                    <a:pt x="60617" y="109220"/>
                  </a:lnTo>
                  <a:lnTo>
                    <a:pt x="60617" y="108051"/>
                  </a:lnTo>
                  <a:lnTo>
                    <a:pt x="52628" y="114719"/>
                  </a:lnTo>
                  <a:lnTo>
                    <a:pt x="53517" y="117830"/>
                  </a:lnTo>
                  <a:lnTo>
                    <a:pt x="54521" y="119037"/>
                  </a:lnTo>
                  <a:lnTo>
                    <a:pt x="56426" y="120167"/>
                  </a:lnTo>
                  <a:lnTo>
                    <a:pt x="57111" y="120408"/>
                  </a:lnTo>
                  <a:lnTo>
                    <a:pt x="58712" y="120700"/>
                  </a:lnTo>
                  <a:lnTo>
                    <a:pt x="59639" y="120700"/>
                  </a:lnTo>
                  <a:lnTo>
                    <a:pt x="61048" y="120294"/>
                  </a:lnTo>
                  <a:lnTo>
                    <a:pt x="61912" y="119862"/>
                  </a:lnTo>
                  <a:lnTo>
                    <a:pt x="62052" y="118910"/>
                  </a:lnTo>
                  <a:lnTo>
                    <a:pt x="62382" y="117741"/>
                  </a:lnTo>
                  <a:lnTo>
                    <a:pt x="63093" y="116738"/>
                  </a:lnTo>
                  <a:lnTo>
                    <a:pt x="64122" y="116078"/>
                  </a:lnTo>
                  <a:lnTo>
                    <a:pt x="64338" y="115951"/>
                  </a:lnTo>
                  <a:lnTo>
                    <a:pt x="64833" y="115785"/>
                  </a:lnTo>
                  <a:lnTo>
                    <a:pt x="65011" y="114896"/>
                  </a:lnTo>
                  <a:close/>
                </a:path>
                <a:path w="226695" h="184785">
                  <a:moveTo>
                    <a:pt x="68440" y="184442"/>
                  </a:moveTo>
                  <a:lnTo>
                    <a:pt x="67729" y="183921"/>
                  </a:lnTo>
                  <a:lnTo>
                    <a:pt x="66294" y="183299"/>
                  </a:lnTo>
                  <a:lnTo>
                    <a:pt x="65125" y="183134"/>
                  </a:lnTo>
                  <a:lnTo>
                    <a:pt x="63182" y="183692"/>
                  </a:lnTo>
                  <a:lnTo>
                    <a:pt x="62560" y="184099"/>
                  </a:lnTo>
                  <a:lnTo>
                    <a:pt x="62001" y="184607"/>
                  </a:lnTo>
                  <a:lnTo>
                    <a:pt x="68440" y="184442"/>
                  </a:lnTo>
                  <a:close/>
                </a:path>
                <a:path w="226695" h="184785">
                  <a:moveTo>
                    <a:pt x="70485" y="162661"/>
                  </a:moveTo>
                  <a:lnTo>
                    <a:pt x="63182" y="154647"/>
                  </a:lnTo>
                  <a:lnTo>
                    <a:pt x="60833" y="155333"/>
                  </a:lnTo>
                  <a:lnTo>
                    <a:pt x="59842" y="156006"/>
                  </a:lnTo>
                  <a:lnTo>
                    <a:pt x="58699" y="157314"/>
                  </a:lnTo>
                  <a:lnTo>
                    <a:pt x="57962" y="158762"/>
                  </a:lnTo>
                  <a:lnTo>
                    <a:pt x="57429" y="158419"/>
                  </a:lnTo>
                  <a:lnTo>
                    <a:pt x="56781" y="158280"/>
                  </a:lnTo>
                  <a:lnTo>
                    <a:pt x="55486" y="158280"/>
                  </a:lnTo>
                  <a:lnTo>
                    <a:pt x="55194" y="158343"/>
                  </a:lnTo>
                  <a:lnTo>
                    <a:pt x="53352" y="159245"/>
                  </a:lnTo>
                  <a:lnTo>
                    <a:pt x="52514" y="160680"/>
                  </a:lnTo>
                  <a:lnTo>
                    <a:pt x="52920" y="162674"/>
                  </a:lnTo>
                  <a:lnTo>
                    <a:pt x="53378" y="163474"/>
                  </a:lnTo>
                  <a:lnTo>
                    <a:pt x="53492" y="161836"/>
                  </a:lnTo>
                  <a:lnTo>
                    <a:pt x="54737" y="160489"/>
                  </a:lnTo>
                  <a:lnTo>
                    <a:pt x="60096" y="164134"/>
                  </a:lnTo>
                  <a:lnTo>
                    <a:pt x="59880" y="164782"/>
                  </a:lnTo>
                  <a:lnTo>
                    <a:pt x="59537" y="165354"/>
                  </a:lnTo>
                  <a:lnTo>
                    <a:pt x="60490" y="166230"/>
                  </a:lnTo>
                  <a:lnTo>
                    <a:pt x="61683" y="166814"/>
                  </a:lnTo>
                  <a:lnTo>
                    <a:pt x="63779" y="167043"/>
                  </a:lnTo>
                  <a:lnTo>
                    <a:pt x="65049" y="166916"/>
                  </a:lnTo>
                  <a:lnTo>
                    <a:pt x="68643" y="165862"/>
                  </a:lnTo>
                  <a:lnTo>
                    <a:pt x="70485" y="162661"/>
                  </a:lnTo>
                  <a:close/>
                </a:path>
                <a:path w="226695" h="184785">
                  <a:moveTo>
                    <a:pt x="71983" y="89560"/>
                  </a:moveTo>
                  <a:lnTo>
                    <a:pt x="71793" y="88404"/>
                  </a:lnTo>
                  <a:lnTo>
                    <a:pt x="71831" y="88188"/>
                  </a:lnTo>
                  <a:lnTo>
                    <a:pt x="71437" y="86868"/>
                  </a:lnTo>
                  <a:lnTo>
                    <a:pt x="70713" y="86017"/>
                  </a:lnTo>
                  <a:lnTo>
                    <a:pt x="69672" y="85280"/>
                  </a:lnTo>
                  <a:lnTo>
                    <a:pt x="69557" y="85128"/>
                  </a:lnTo>
                  <a:lnTo>
                    <a:pt x="68262" y="84404"/>
                  </a:lnTo>
                  <a:lnTo>
                    <a:pt x="66890" y="84201"/>
                  </a:lnTo>
                  <a:lnTo>
                    <a:pt x="65354" y="84670"/>
                  </a:lnTo>
                  <a:lnTo>
                    <a:pt x="63868" y="85305"/>
                  </a:lnTo>
                  <a:lnTo>
                    <a:pt x="62915" y="86245"/>
                  </a:lnTo>
                  <a:lnTo>
                    <a:pt x="61963" y="88455"/>
                  </a:lnTo>
                  <a:lnTo>
                    <a:pt x="61785" y="89611"/>
                  </a:lnTo>
                  <a:lnTo>
                    <a:pt x="62903" y="93421"/>
                  </a:lnTo>
                  <a:lnTo>
                    <a:pt x="65697" y="94932"/>
                  </a:lnTo>
                  <a:lnTo>
                    <a:pt x="68821" y="94030"/>
                  </a:lnTo>
                  <a:lnTo>
                    <a:pt x="70446" y="92989"/>
                  </a:lnTo>
                  <a:lnTo>
                    <a:pt x="71094" y="92240"/>
                  </a:lnTo>
                  <a:lnTo>
                    <a:pt x="71869" y="90487"/>
                  </a:lnTo>
                  <a:lnTo>
                    <a:pt x="71983" y="89560"/>
                  </a:lnTo>
                  <a:close/>
                </a:path>
                <a:path w="226695" h="184785">
                  <a:moveTo>
                    <a:pt x="77825" y="134632"/>
                  </a:moveTo>
                  <a:lnTo>
                    <a:pt x="76873" y="131406"/>
                  </a:lnTo>
                  <a:lnTo>
                    <a:pt x="75323" y="129946"/>
                  </a:lnTo>
                  <a:lnTo>
                    <a:pt x="72936" y="129247"/>
                  </a:lnTo>
                  <a:lnTo>
                    <a:pt x="72580" y="130365"/>
                  </a:lnTo>
                  <a:lnTo>
                    <a:pt x="71704" y="131292"/>
                  </a:lnTo>
                  <a:lnTo>
                    <a:pt x="69367" y="131775"/>
                  </a:lnTo>
                  <a:lnTo>
                    <a:pt x="68313" y="131406"/>
                  </a:lnTo>
                  <a:lnTo>
                    <a:pt x="67538" y="130708"/>
                  </a:lnTo>
                  <a:lnTo>
                    <a:pt x="66827" y="131457"/>
                  </a:lnTo>
                  <a:lnTo>
                    <a:pt x="65659" y="133299"/>
                  </a:lnTo>
                  <a:lnTo>
                    <a:pt x="65316" y="135051"/>
                  </a:lnTo>
                  <a:lnTo>
                    <a:pt x="66306" y="138404"/>
                  </a:lnTo>
                  <a:lnTo>
                    <a:pt x="67424" y="139674"/>
                  </a:lnTo>
                  <a:lnTo>
                    <a:pt x="68821" y="140411"/>
                  </a:lnTo>
                  <a:lnTo>
                    <a:pt x="68148" y="139852"/>
                  </a:lnTo>
                  <a:lnTo>
                    <a:pt x="67691" y="139039"/>
                  </a:lnTo>
                  <a:lnTo>
                    <a:pt x="67462" y="136258"/>
                  </a:lnTo>
                  <a:lnTo>
                    <a:pt x="68859" y="134645"/>
                  </a:lnTo>
                  <a:lnTo>
                    <a:pt x="72567" y="134366"/>
                  </a:lnTo>
                  <a:lnTo>
                    <a:pt x="74193" y="135737"/>
                  </a:lnTo>
                  <a:lnTo>
                    <a:pt x="74472" y="139306"/>
                  </a:lnTo>
                  <a:lnTo>
                    <a:pt x="73253" y="140779"/>
                  </a:lnTo>
                  <a:lnTo>
                    <a:pt x="71577" y="141084"/>
                  </a:lnTo>
                  <a:lnTo>
                    <a:pt x="73558" y="140804"/>
                  </a:lnTo>
                  <a:lnTo>
                    <a:pt x="74726" y="140258"/>
                  </a:lnTo>
                  <a:lnTo>
                    <a:pt x="75069" y="140017"/>
                  </a:lnTo>
                  <a:lnTo>
                    <a:pt x="75514" y="138811"/>
                  </a:lnTo>
                  <a:lnTo>
                    <a:pt x="76301" y="137744"/>
                  </a:lnTo>
                  <a:lnTo>
                    <a:pt x="77381" y="137007"/>
                  </a:lnTo>
                  <a:lnTo>
                    <a:pt x="77762" y="135877"/>
                  </a:lnTo>
                  <a:lnTo>
                    <a:pt x="77825" y="134632"/>
                  </a:lnTo>
                  <a:close/>
                </a:path>
                <a:path w="226695" h="184785">
                  <a:moveTo>
                    <a:pt x="78028" y="62318"/>
                  </a:moveTo>
                  <a:lnTo>
                    <a:pt x="77292" y="59855"/>
                  </a:lnTo>
                  <a:lnTo>
                    <a:pt x="76847" y="59321"/>
                  </a:lnTo>
                  <a:lnTo>
                    <a:pt x="75717" y="58432"/>
                  </a:lnTo>
                  <a:lnTo>
                    <a:pt x="74993" y="58178"/>
                  </a:lnTo>
                  <a:lnTo>
                    <a:pt x="73621" y="58178"/>
                  </a:lnTo>
                  <a:lnTo>
                    <a:pt x="71526" y="58788"/>
                  </a:lnTo>
                  <a:lnTo>
                    <a:pt x="70497" y="60655"/>
                  </a:lnTo>
                  <a:lnTo>
                    <a:pt x="71539" y="64198"/>
                  </a:lnTo>
                  <a:lnTo>
                    <a:pt x="73418" y="65214"/>
                  </a:lnTo>
                  <a:lnTo>
                    <a:pt x="77000" y="64173"/>
                  </a:lnTo>
                  <a:lnTo>
                    <a:pt x="78028" y="62318"/>
                  </a:lnTo>
                  <a:close/>
                </a:path>
                <a:path w="226695" h="184785">
                  <a:moveTo>
                    <a:pt x="79552" y="37426"/>
                  </a:moveTo>
                  <a:lnTo>
                    <a:pt x="79222" y="35750"/>
                  </a:lnTo>
                  <a:lnTo>
                    <a:pt x="78676" y="35293"/>
                  </a:lnTo>
                  <a:lnTo>
                    <a:pt x="78320" y="34645"/>
                  </a:lnTo>
                  <a:lnTo>
                    <a:pt x="78155" y="33921"/>
                  </a:lnTo>
                  <a:lnTo>
                    <a:pt x="77317" y="33185"/>
                  </a:lnTo>
                  <a:lnTo>
                    <a:pt x="76161" y="32842"/>
                  </a:lnTo>
                  <a:lnTo>
                    <a:pt x="73228" y="33693"/>
                  </a:lnTo>
                  <a:lnTo>
                    <a:pt x="72199" y="35547"/>
                  </a:lnTo>
                  <a:lnTo>
                    <a:pt x="73240" y="39103"/>
                  </a:lnTo>
                  <a:lnTo>
                    <a:pt x="75120" y="40119"/>
                  </a:lnTo>
                  <a:lnTo>
                    <a:pt x="78587" y="39116"/>
                  </a:lnTo>
                  <a:lnTo>
                    <a:pt x="79552" y="37426"/>
                  </a:lnTo>
                  <a:close/>
                </a:path>
                <a:path w="226695" h="184785">
                  <a:moveTo>
                    <a:pt x="88011" y="108242"/>
                  </a:moveTo>
                  <a:lnTo>
                    <a:pt x="86829" y="104254"/>
                  </a:lnTo>
                  <a:lnTo>
                    <a:pt x="86436" y="103517"/>
                  </a:lnTo>
                  <a:lnTo>
                    <a:pt x="85915" y="102908"/>
                  </a:lnTo>
                  <a:lnTo>
                    <a:pt x="84467" y="102743"/>
                  </a:lnTo>
                  <a:lnTo>
                    <a:pt x="83210" y="102006"/>
                  </a:lnTo>
                  <a:lnTo>
                    <a:pt x="82397" y="100863"/>
                  </a:lnTo>
                  <a:lnTo>
                    <a:pt x="80924" y="100723"/>
                  </a:lnTo>
                  <a:lnTo>
                    <a:pt x="80238" y="100774"/>
                  </a:lnTo>
                  <a:lnTo>
                    <a:pt x="76479" y="101866"/>
                  </a:lnTo>
                  <a:lnTo>
                    <a:pt x="74688" y="104965"/>
                  </a:lnTo>
                  <a:lnTo>
                    <a:pt x="75438" y="108432"/>
                  </a:lnTo>
                  <a:lnTo>
                    <a:pt x="76111" y="110705"/>
                  </a:lnTo>
                  <a:lnTo>
                    <a:pt x="78016" y="112268"/>
                  </a:lnTo>
                  <a:lnTo>
                    <a:pt x="81102" y="112801"/>
                  </a:lnTo>
                  <a:lnTo>
                    <a:pt x="82029" y="112776"/>
                  </a:lnTo>
                  <a:lnTo>
                    <a:pt x="86169" y="111582"/>
                  </a:lnTo>
                  <a:lnTo>
                    <a:pt x="88011" y="108242"/>
                  </a:lnTo>
                  <a:close/>
                </a:path>
                <a:path w="226695" h="184785">
                  <a:moveTo>
                    <a:pt x="91846" y="76898"/>
                  </a:moveTo>
                  <a:lnTo>
                    <a:pt x="91655" y="76644"/>
                  </a:lnTo>
                  <a:lnTo>
                    <a:pt x="91440" y="76034"/>
                  </a:lnTo>
                  <a:lnTo>
                    <a:pt x="88747" y="76530"/>
                  </a:lnTo>
                  <a:lnTo>
                    <a:pt x="86144" y="74777"/>
                  </a:lnTo>
                  <a:lnTo>
                    <a:pt x="85458" y="71285"/>
                  </a:lnTo>
                  <a:lnTo>
                    <a:pt x="85572" y="70485"/>
                  </a:lnTo>
                  <a:lnTo>
                    <a:pt x="85801" y="69723"/>
                  </a:lnTo>
                  <a:lnTo>
                    <a:pt x="85077" y="70878"/>
                  </a:lnTo>
                  <a:lnTo>
                    <a:pt x="90271" y="77444"/>
                  </a:lnTo>
                  <a:lnTo>
                    <a:pt x="91440" y="77101"/>
                  </a:lnTo>
                  <a:lnTo>
                    <a:pt x="91846" y="76898"/>
                  </a:lnTo>
                  <a:close/>
                </a:path>
                <a:path w="226695" h="184785">
                  <a:moveTo>
                    <a:pt x="99466" y="168236"/>
                  </a:moveTo>
                  <a:lnTo>
                    <a:pt x="92252" y="161683"/>
                  </a:lnTo>
                  <a:lnTo>
                    <a:pt x="90055" y="162407"/>
                  </a:lnTo>
                  <a:lnTo>
                    <a:pt x="89623" y="162636"/>
                  </a:lnTo>
                  <a:lnTo>
                    <a:pt x="89852" y="164350"/>
                  </a:lnTo>
                  <a:lnTo>
                    <a:pt x="88747" y="165976"/>
                  </a:lnTo>
                  <a:lnTo>
                    <a:pt x="86868" y="166370"/>
                  </a:lnTo>
                  <a:lnTo>
                    <a:pt x="86575" y="166344"/>
                  </a:lnTo>
                  <a:lnTo>
                    <a:pt x="86194" y="167538"/>
                  </a:lnTo>
                  <a:lnTo>
                    <a:pt x="92671" y="175158"/>
                  </a:lnTo>
                  <a:lnTo>
                    <a:pt x="97294" y="173824"/>
                  </a:lnTo>
                  <a:lnTo>
                    <a:pt x="99072" y="171602"/>
                  </a:lnTo>
                  <a:lnTo>
                    <a:pt x="99466" y="168236"/>
                  </a:lnTo>
                  <a:close/>
                </a:path>
                <a:path w="226695" h="184785">
                  <a:moveTo>
                    <a:pt x="99758" y="101866"/>
                  </a:moveTo>
                  <a:lnTo>
                    <a:pt x="99275" y="101434"/>
                  </a:lnTo>
                  <a:lnTo>
                    <a:pt x="98971" y="100838"/>
                  </a:lnTo>
                  <a:lnTo>
                    <a:pt x="98806" y="100190"/>
                  </a:lnTo>
                  <a:lnTo>
                    <a:pt x="97447" y="100114"/>
                  </a:lnTo>
                  <a:lnTo>
                    <a:pt x="96202" y="99225"/>
                  </a:lnTo>
                  <a:lnTo>
                    <a:pt x="95237" y="96088"/>
                  </a:lnTo>
                  <a:lnTo>
                    <a:pt x="96227" y="94221"/>
                  </a:lnTo>
                  <a:lnTo>
                    <a:pt x="98221" y="93611"/>
                  </a:lnTo>
                  <a:lnTo>
                    <a:pt x="98640" y="93611"/>
                  </a:lnTo>
                  <a:lnTo>
                    <a:pt x="97980" y="92849"/>
                  </a:lnTo>
                  <a:lnTo>
                    <a:pt x="97485" y="91935"/>
                  </a:lnTo>
                  <a:lnTo>
                    <a:pt x="97256" y="90703"/>
                  </a:lnTo>
                  <a:lnTo>
                    <a:pt x="96545" y="90639"/>
                  </a:lnTo>
                  <a:lnTo>
                    <a:pt x="90792" y="95605"/>
                  </a:lnTo>
                  <a:lnTo>
                    <a:pt x="91147" y="96227"/>
                  </a:lnTo>
                  <a:lnTo>
                    <a:pt x="91389" y="96913"/>
                  </a:lnTo>
                  <a:lnTo>
                    <a:pt x="91490" y="98209"/>
                  </a:lnTo>
                  <a:lnTo>
                    <a:pt x="91262" y="99225"/>
                  </a:lnTo>
                  <a:lnTo>
                    <a:pt x="92011" y="100825"/>
                  </a:lnTo>
                  <a:lnTo>
                    <a:pt x="93421" y="101968"/>
                  </a:lnTo>
                  <a:lnTo>
                    <a:pt x="95592" y="102565"/>
                  </a:lnTo>
                  <a:lnTo>
                    <a:pt x="96494" y="102730"/>
                  </a:lnTo>
                  <a:lnTo>
                    <a:pt x="97447" y="102730"/>
                  </a:lnTo>
                  <a:lnTo>
                    <a:pt x="98882" y="102323"/>
                  </a:lnTo>
                  <a:lnTo>
                    <a:pt x="99758" y="101866"/>
                  </a:lnTo>
                  <a:close/>
                </a:path>
                <a:path w="226695" h="184785">
                  <a:moveTo>
                    <a:pt x="102768" y="96189"/>
                  </a:moveTo>
                  <a:lnTo>
                    <a:pt x="102590" y="95846"/>
                  </a:lnTo>
                  <a:lnTo>
                    <a:pt x="102527" y="95656"/>
                  </a:lnTo>
                  <a:lnTo>
                    <a:pt x="102222" y="95631"/>
                  </a:lnTo>
                  <a:lnTo>
                    <a:pt x="102069" y="95605"/>
                  </a:lnTo>
                  <a:lnTo>
                    <a:pt x="102196" y="95783"/>
                  </a:lnTo>
                  <a:lnTo>
                    <a:pt x="102247" y="95961"/>
                  </a:lnTo>
                  <a:lnTo>
                    <a:pt x="102247" y="96100"/>
                  </a:lnTo>
                  <a:lnTo>
                    <a:pt x="102425" y="96113"/>
                  </a:lnTo>
                  <a:lnTo>
                    <a:pt x="102768" y="96189"/>
                  </a:lnTo>
                  <a:close/>
                </a:path>
                <a:path w="226695" h="184785">
                  <a:moveTo>
                    <a:pt x="103987" y="45008"/>
                  </a:moveTo>
                  <a:lnTo>
                    <a:pt x="103301" y="41541"/>
                  </a:lnTo>
                  <a:lnTo>
                    <a:pt x="101523" y="40373"/>
                  </a:lnTo>
                  <a:lnTo>
                    <a:pt x="97929" y="41071"/>
                  </a:lnTo>
                  <a:lnTo>
                    <a:pt x="96799" y="42722"/>
                  </a:lnTo>
                  <a:lnTo>
                    <a:pt x="97015" y="44488"/>
                  </a:lnTo>
                  <a:lnTo>
                    <a:pt x="96151" y="44792"/>
                  </a:lnTo>
                  <a:lnTo>
                    <a:pt x="95491" y="45427"/>
                  </a:lnTo>
                  <a:lnTo>
                    <a:pt x="94818" y="46926"/>
                  </a:lnTo>
                  <a:lnTo>
                    <a:pt x="94703" y="47726"/>
                  </a:lnTo>
                  <a:lnTo>
                    <a:pt x="95123" y="49136"/>
                  </a:lnTo>
                  <a:lnTo>
                    <a:pt x="95491" y="49606"/>
                  </a:lnTo>
                  <a:lnTo>
                    <a:pt x="96774" y="50774"/>
                  </a:lnTo>
                  <a:lnTo>
                    <a:pt x="97955" y="51142"/>
                  </a:lnTo>
                  <a:lnTo>
                    <a:pt x="100761" y="50330"/>
                  </a:lnTo>
                  <a:lnTo>
                    <a:pt x="101688" y="48729"/>
                  </a:lnTo>
                  <a:lnTo>
                    <a:pt x="101447" y="47129"/>
                  </a:lnTo>
                  <a:lnTo>
                    <a:pt x="102997" y="46558"/>
                  </a:lnTo>
                  <a:lnTo>
                    <a:pt x="103987" y="45008"/>
                  </a:lnTo>
                  <a:close/>
                </a:path>
                <a:path w="226695" h="184785">
                  <a:moveTo>
                    <a:pt x="106730" y="141757"/>
                  </a:moveTo>
                  <a:lnTo>
                    <a:pt x="104940" y="135686"/>
                  </a:lnTo>
                  <a:lnTo>
                    <a:pt x="102654" y="133908"/>
                  </a:lnTo>
                  <a:lnTo>
                    <a:pt x="99834" y="133642"/>
                  </a:lnTo>
                  <a:lnTo>
                    <a:pt x="100304" y="134429"/>
                  </a:lnTo>
                  <a:lnTo>
                    <a:pt x="100787" y="136715"/>
                  </a:lnTo>
                  <a:lnTo>
                    <a:pt x="99631" y="138480"/>
                  </a:lnTo>
                  <a:lnTo>
                    <a:pt x="96088" y="139230"/>
                  </a:lnTo>
                  <a:lnTo>
                    <a:pt x="94437" y="138188"/>
                  </a:lnTo>
                  <a:lnTo>
                    <a:pt x="93929" y="136563"/>
                  </a:lnTo>
                  <a:lnTo>
                    <a:pt x="93218" y="137629"/>
                  </a:lnTo>
                  <a:lnTo>
                    <a:pt x="92837" y="138899"/>
                  </a:lnTo>
                  <a:lnTo>
                    <a:pt x="92913" y="141376"/>
                  </a:lnTo>
                  <a:lnTo>
                    <a:pt x="93256" y="142532"/>
                  </a:lnTo>
                  <a:lnTo>
                    <a:pt x="93840" y="143560"/>
                  </a:lnTo>
                  <a:lnTo>
                    <a:pt x="95846" y="143598"/>
                  </a:lnTo>
                  <a:lnTo>
                    <a:pt x="97561" y="144767"/>
                  </a:lnTo>
                  <a:lnTo>
                    <a:pt x="98323" y="146532"/>
                  </a:lnTo>
                  <a:lnTo>
                    <a:pt x="99275" y="146697"/>
                  </a:lnTo>
                  <a:lnTo>
                    <a:pt x="100266" y="146672"/>
                  </a:lnTo>
                  <a:lnTo>
                    <a:pt x="104724" y="145376"/>
                  </a:lnTo>
                  <a:lnTo>
                    <a:pt x="106730" y="141757"/>
                  </a:lnTo>
                  <a:close/>
                </a:path>
                <a:path w="226695" h="184785">
                  <a:moveTo>
                    <a:pt x="107950" y="20193"/>
                  </a:moveTo>
                  <a:lnTo>
                    <a:pt x="107251" y="16700"/>
                  </a:lnTo>
                  <a:lnTo>
                    <a:pt x="105486" y="15519"/>
                  </a:lnTo>
                  <a:lnTo>
                    <a:pt x="101828" y="16243"/>
                  </a:lnTo>
                  <a:lnTo>
                    <a:pt x="100634" y="17995"/>
                  </a:lnTo>
                  <a:lnTo>
                    <a:pt x="101053" y="20078"/>
                  </a:lnTo>
                  <a:lnTo>
                    <a:pt x="101955" y="21920"/>
                  </a:lnTo>
                  <a:lnTo>
                    <a:pt x="103403" y="22758"/>
                  </a:lnTo>
                  <a:lnTo>
                    <a:pt x="104952" y="22453"/>
                  </a:lnTo>
                  <a:lnTo>
                    <a:pt x="106921" y="21767"/>
                  </a:lnTo>
                  <a:lnTo>
                    <a:pt x="107950" y="20193"/>
                  </a:lnTo>
                  <a:close/>
                </a:path>
                <a:path w="226695" h="184785">
                  <a:moveTo>
                    <a:pt x="116052" y="112407"/>
                  </a:moveTo>
                  <a:lnTo>
                    <a:pt x="114007" y="105498"/>
                  </a:lnTo>
                  <a:lnTo>
                    <a:pt x="110363" y="103505"/>
                  </a:lnTo>
                  <a:lnTo>
                    <a:pt x="106070" y="104800"/>
                  </a:lnTo>
                  <a:lnTo>
                    <a:pt x="102958" y="106400"/>
                  </a:lnTo>
                  <a:lnTo>
                    <a:pt x="101511" y="109562"/>
                  </a:lnTo>
                  <a:lnTo>
                    <a:pt x="102412" y="112610"/>
                  </a:lnTo>
                  <a:lnTo>
                    <a:pt x="103809" y="115836"/>
                  </a:lnTo>
                  <a:lnTo>
                    <a:pt x="106260" y="117348"/>
                  </a:lnTo>
                  <a:lnTo>
                    <a:pt x="110007" y="117195"/>
                  </a:lnTo>
                  <a:lnTo>
                    <a:pt x="114046" y="116027"/>
                  </a:lnTo>
                  <a:lnTo>
                    <a:pt x="116052" y="112407"/>
                  </a:lnTo>
                  <a:close/>
                </a:path>
                <a:path w="226695" h="184785">
                  <a:moveTo>
                    <a:pt x="118300" y="65189"/>
                  </a:moveTo>
                  <a:lnTo>
                    <a:pt x="116357" y="64693"/>
                  </a:lnTo>
                  <a:lnTo>
                    <a:pt x="114909" y="63119"/>
                  </a:lnTo>
                  <a:lnTo>
                    <a:pt x="114630" y="61087"/>
                  </a:lnTo>
                  <a:lnTo>
                    <a:pt x="114503" y="60579"/>
                  </a:lnTo>
                  <a:lnTo>
                    <a:pt x="114477" y="59169"/>
                  </a:lnTo>
                  <a:lnTo>
                    <a:pt x="115049" y="57886"/>
                  </a:lnTo>
                  <a:lnTo>
                    <a:pt x="115963" y="56959"/>
                  </a:lnTo>
                  <a:lnTo>
                    <a:pt x="113614" y="57048"/>
                  </a:lnTo>
                  <a:lnTo>
                    <a:pt x="111633" y="55499"/>
                  </a:lnTo>
                  <a:lnTo>
                    <a:pt x="111023" y="53314"/>
                  </a:lnTo>
                  <a:lnTo>
                    <a:pt x="110236" y="54394"/>
                  </a:lnTo>
                  <a:lnTo>
                    <a:pt x="109867" y="55765"/>
                  </a:lnTo>
                  <a:lnTo>
                    <a:pt x="110464" y="58750"/>
                  </a:lnTo>
                  <a:lnTo>
                    <a:pt x="111531" y="59931"/>
                  </a:lnTo>
                  <a:lnTo>
                    <a:pt x="112877" y="60617"/>
                  </a:lnTo>
                  <a:lnTo>
                    <a:pt x="112458" y="60642"/>
                  </a:lnTo>
                  <a:lnTo>
                    <a:pt x="109791" y="61404"/>
                  </a:lnTo>
                  <a:lnTo>
                    <a:pt x="108267" y="64173"/>
                  </a:lnTo>
                  <a:lnTo>
                    <a:pt x="109816" y="69456"/>
                  </a:lnTo>
                  <a:lnTo>
                    <a:pt x="112610" y="70980"/>
                  </a:lnTo>
                  <a:lnTo>
                    <a:pt x="115481" y="70142"/>
                  </a:lnTo>
                  <a:lnTo>
                    <a:pt x="115824" y="69913"/>
                  </a:lnTo>
                  <a:lnTo>
                    <a:pt x="115646" y="67957"/>
                  </a:lnTo>
                  <a:lnTo>
                    <a:pt x="116624" y="66141"/>
                  </a:lnTo>
                  <a:lnTo>
                    <a:pt x="118300" y="65189"/>
                  </a:lnTo>
                  <a:close/>
                </a:path>
                <a:path w="226695" h="184785">
                  <a:moveTo>
                    <a:pt x="120027" y="55359"/>
                  </a:moveTo>
                  <a:lnTo>
                    <a:pt x="119976" y="55092"/>
                  </a:lnTo>
                  <a:lnTo>
                    <a:pt x="119824" y="54813"/>
                  </a:lnTo>
                  <a:lnTo>
                    <a:pt x="119659" y="55067"/>
                  </a:lnTo>
                  <a:lnTo>
                    <a:pt x="119481" y="55283"/>
                  </a:lnTo>
                  <a:lnTo>
                    <a:pt x="119265" y="55499"/>
                  </a:lnTo>
                  <a:lnTo>
                    <a:pt x="119608" y="55460"/>
                  </a:lnTo>
                  <a:lnTo>
                    <a:pt x="119799" y="55562"/>
                  </a:lnTo>
                  <a:lnTo>
                    <a:pt x="120002" y="55575"/>
                  </a:lnTo>
                  <a:lnTo>
                    <a:pt x="120027" y="55359"/>
                  </a:lnTo>
                  <a:close/>
                </a:path>
                <a:path w="226695" h="184785">
                  <a:moveTo>
                    <a:pt x="124942" y="125412"/>
                  </a:moveTo>
                  <a:lnTo>
                    <a:pt x="124714" y="123317"/>
                  </a:lnTo>
                  <a:lnTo>
                    <a:pt x="124587" y="122631"/>
                  </a:lnTo>
                  <a:lnTo>
                    <a:pt x="123990" y="121424"/>
                  </a:lnTo>
                  <a:lnTo>
                    <a:pt x="122872" y="121780"/>
                  </a:lnTo>
                  <a:lnTo>
                    <a:pt x="120040" y="122364"/>
                  </a:lnTo>
                  <a:lnTo>
                    <a:pt x="117271" y="120929"/>
                  </a:lnTo>
                  <a:lnTo>
                    <a:pt x="116052" y="118465"/>
                  </a:lnTo>
                  <a:lnTo>
                    <a:pt x="114592" y="118986"/>
                  </a:lnTo>
                  <a:lnTo>
                    <a:pt x="114185" y="119329"/>
                  </a:lnTo>
                  <a:lnTo>
                    <a:pt x="114185" y="129832"/>
                  </a:lnTo>
                  <a:lnTo>
                    <a:pt x="113601" y="129540"/>
                  </a:lnTo>
                  <a:lnTo>
                    <a:pt x="114185" y="129832"/>
                  </a:lnTo>
                  <a:lnTo>
                    <a:pt x="114185" y="119329"/>
                  </a:lnTo>
                  <a:lnTo>
                    <a:pt x="113411" y="119964"/>
                  </a:lnTo>
                  <a:lnTo>
                    <a:pt x="112649" y="121221"/>
                  </a:lnTo>
                  <a:lnTo>
                    <a:pt x="111848" y="122555"/>
                  </a:lnTo>
                  <a:lnTo>
                    <a:pt x="111493" y="124180"/>
                  </a:lnTo>
                  <a:lnTo>
                    <a:pt x="112102" y="127292"/>
                  </a:lnTo>
                  <a:lnTo>
                    <a:pt x="111480" y="124180"/>
                  </a:lnTo>
                  <a:lnTo>
                    <a:pt x="111836" y="122555"/>
                  </a:lnTo>
                  <a:lnTo>
                    <a:pt x="112649" y="121221"/>
                  </a:lnTo>
                  <a:lnTo>
                    <a:pt x="108800" y="122262"/>
                  </a:lnTo>
                  <a:lnTo>
                    <a:pt x="106768" y="125882"/>
                  </a:lnTo>
                  <a:lnTo>
                    <a:pt x="108483" y="131889"/>
                  </a:lnTo>
                  <a:lnTo>
                    <a:pt x="110642" y="133642"/>
                  </a:lnTo>
                  <a:lnTo>
                    <a:pt x="114020" y="134137"/>
                  </a:lnTo>
                  <a:lnTo>
                    <a:pt x="114960" y="134099"/>
                  </a:lnTo>
                  <a:lnTo>
                    <a:pt x="116471" y="133667"/>
                  </a:lnTo>
                  <a:lnTo>
                    <a:pt x="117487" y="133108"/>
                  </a:lnTo>
                  <a:lnTo>
                    <a:pt x="116547" y="132753"/>
                  </a:lnTo>
                  <a:lnTo>
                    <a:pt x="115773" y="132041"/>
                  </a:lnTo>
                  <a:lnTo>
                    <a:pt x="115379" y="130810"/>
                  </a:lnTo>
                  <a:lnTo>
                    <a:pt x="115379" y="130416"/>
                  </a:lnTo>
                  <a:lnTo>
                    <a:pt x="115214" y="128841"/>
                  </a:lnTo>
                  <a:lnTo>
                    <a:pt x="116103" y="127317"/>
                  </a:lnTo>
                  <a:lnTo>
                    <a:pt x="119354" y="126326"/>
                  </a:lnTo>
                  <a:lnTo>
                    <a:pt x="121069" y="127203"/>
                  </a:lnTo>
                  <a:lnTo>
                    <a:pt x="121742" y="128752"/>
                  </a:lnTo>
                  <a:lnTo>
                    <a:pt x="122351" y="128435"/>
                  </a:lnTo>
                  <a:lnTo>
                    <a:pt x="123050" y="128244"/>
                  </a:lnTo>
                  <a:lnTo>
                    <a:pt x="123774" y="128130"/>
                  </a:lnTo>
                  <a:lnTo>
                    <a:pt x="124574" y="126898"/>
                  </a:lnTo>
                  <a:lnTo>
                    <a:pt x="124942" y="125412"/>
                  </a:lnTo>
                  <a:close/>
                </a:path>
                <a:path w="226695" h="184785">
                  <a:moveTo>
                    <a:pt x="125069" y="89941"/>
                  </a:moveTo>
                  <a:lnTo>
                    <a:pt x="124980" y="88214"/>
                  </a:lnTo>
                  <a:lnTo>
                    <a:pt x="124142" y="87223"/>
                  </a:lnTo>
                  <a:lnTo>
                    <a:pt x="123609" y="85979"/>
                  </a:lnTo>
                  <a:lnTo>
                    <a:pt x="123545" y="84594"/>
                  </a:lnTo>
                  <a:lnTo>
                    <a:pt x="122732" y="83807"/>
                  </a:lnTo>
                  <a:lnTo>
                    <a:pt x="121246" y="82626"/>
                  </a:lnTo>
                  <a:lnTo>
                    <a:pt x="119227" y="82143"/>
                  </a:lnTo>
                  <a:lnTo>
                    <a:pt x="114033" y="83654"/>
                  </a:lnTo>
                  <a:lnTo>
                    <a:pt x="112191" y="86995"/>
                  </a:lnTo>
                  <a:lnTo>
                    <a:pt x="113690" y="92100"/>
                  </a:lnTo>
                  <a:lnTo>
                    <a:pt x="115150" y="93522"/>
                  </a:lnTo>
                  <a:lnTo>
                    <a:pt x="116928" y="94145"/>
                  </a:lnTo>
                  <a:lnTo>
                    <a:pt x="117424" y="93573"/>
                  </a:lnTo>
                  <a:lnTo>
                    <a:pt x="118084" y="93141"/>
                  </a:lnTo>
                  <a:lnTo>
                    <a:pt x="119951" y="92837"/>
                  </a:lnTo>
                  <a:lnTo>
                    <a:pt x="120929" y="93205"/>
                  </a:lnTo>
                  <a:lnTo>
                    <a:pt x="121666" y="93853"/>
                  </a:lnTo>
                  <a:lnTo>
                    <a:pt x="122237" y="93573"/>
                  </a:lnTo>
                  <a:lnTo>
                    <a:pt x="123190" y="92760"/>
                  </a:lnTo>
                  <a:lnTo>
                    <a:pt x="124383" y="91579"/>
                  </a:lnTo>
                  <a:lnTo>
                    <a:pt x="125069" y="89941"/>
                  </a:lnTo>
                  <a:close/>
                </a:path>
                <a:path w="226695" h="184785">
                  <a:moveTo>
                    <a:pt x="126009" y="104863"/>
                  </a:moveTo>
                  <a:lnTo>
                    <a:pt x="124942" y="104571"/>
                  </a:lnTo>
                  <a:lnTo>
                    <a:pt x="124028" y="103809"/>
                  </a:lnTo>
                  <a:lnTo>
                    <a:pt x="123304" y="101485"/>
                  </a:lnTo>
                  <a:lnTo>
                    <a:pt x="123698" y="100253"/>
                  </a:lnTo>
                  <a:lnTo>
                    <a:pt x="124523" y="99402"/>
                  </a:lnTo>
                  <a:lnTo>
                    <a:pt x="123901" y="98158"/>
                  </a:lnTo>
                  <a:lnTo>
                    <a:pt x="123558" y="96469"/>
                  </a:lnTo>
                  <a:lnTo>
                    <a:pt x="123609" y="95542"/>
                  </a:lnTo>
                  <a:lnTo>
                    <a:pt x="123825" y="94640"/>
                  </a:lnTo>
                  <a:lnTo>
                    <a:pt x="122555" y="94157"/>
                  </a:lnTo>
                  <a:lnTo>
                    <a:pt x="121869" y="94068"/>
                  </a:lnTo>
                  <a:lnTo>
                    <a:pt x="122313" y="94538"/>
                  </a:lnTo>
                  <a:lnTo>
                    <a:pt x="122669" y="95097"/>
                  </a:lnTo>
                  <a:lnTo>
                    <a:pt x="123075" y="97586"/>
                  </a:lnTo>
                  <a:lnTo>
                    <a:pt x="121831" y="99314"/>
                  </a:lnTo>
                  <a:lnTo>
                    <a:pt x="118783" y="99796"/>
                  </a:lnTo>
                  <a:lnTo>
                    <a:pt x="117652" y="99301"/>
                  </a:lnTo>
                  <a:lnTo>
                    <a:pt x="116916" y="98437"/>
                  </a:lnTo>
                  <a:lnTo>
                    <a:pt x="116738" y="99987"/>
                  </a:lnTo>
                  <a:lnTo>
                    <a:pt x="115938" y="101358"/>
                  </a:lnTo>
                  <a:lnTo>
                    <a:pt x="114769" y="102336"/>
                  </a:lnTo>
                  <a:lnTo>
                    <a:pt x="115646" y="105346"/>
                  </a:lnTo>
                  <a:lnTo>
                    <a:pt x="118503" y="107251"/>
                  </a:lnTo>
                  <a:lnTo>
                    <a:pt x="121539" y="107048"/>
                  </a:lnTo>
                  <a:lnTo>
                    <a:pt x="122288" y="106565"/>
                  </a:lnTo>
                  <a:lnTo>
                    <a:pt x="123126" y="106210"/>
                  </a:lnTo>
                  <a:lnTo>
                    <a:pt x="124307" y="106222"/>
                  </a:lnTo>
                  <a:lnTo>
                    <a:pt x="124955" y="105854"/>
                  </a:lnTo>
                  <a:lnTo>
                    <a:pt x="125526" y="105410"/>
                  </a:lnTo>
                  <a:lnTo>
                    <a:pt x="126009" y="104863"/>
                  </a:lnTo>
                  <a:close/>
                </a:path>
                <a:path w="226695" h="184785">
                  <a:moveTo>
                    <a:pt x="127393" y="14579"/>
                  </a:moveTo>
                  <a:lnTo>
                    <a:pt x="127063" y="13779"/>
                  </a:lnTo>
                  <a:lnTo>
                    <a:pt x="125755" y="12484"/>
                  </a:lnTo>
                  <a:lnTo>
                    <a:pt x="124955" y="12153"/>
                  </a:lnTo>
                  <a:lnTo>
                    <a:pt x="123101" y="12153"/>
                  </a:lnTo>
                  <a:lnTo>
                    <a:pt x="122301" y="12484"/>
                  </a:lnTo>
                  <a:lnTo>
                    <a:pt x="120992" y="13779"/>
                  </a:lnTo>
                  <a:lnTo>
                    <a:pt x="120662" y="14579"/>
                  </a:lnTo>
                  <a:lnTo>
                    <a:pt x="120662" y="16421"/>
                  </a:lnTo>
                  <a:lnTo>
                    <a:pt x="120992" y="17208"/>
                  </a:lnTo>
                  <a:lnTo>
                    <a:pt x="122301" y="18516"/>
                  </a:lnTo>
                  <a:lnTo>
                    <a:pt x="123101" y="18846"/>
                  </a:lnTo>
                  <a:lnTo>
                    <a:pt x="124955" y="18846"/>
                  </a:lnTo>
                  <a:lnTo>
                    <a:pt x="125755" y="18516"/>
                  </a:lnTo>
                  <a:lnTo>
                    <a:pt x="127063" y="17208"/>
                  </a:lnTo>
                  <a:lnTo>
                    <a:pt x="127393" y="16421"/>
                  </a:lnTo>
                  <a:lnTo>
                    <a:pt x="127393" y="14579"/>
                  </a:lnTo>
                  <a:close/>
                </a:path>
                <a:path w="226695" h="184785">
                  <a:moveTo>
                    <a:pt x="127533" y="171653"/>
                  </a:moveTo>
                  <a:lnTo>
                    <a:pt x="126022" y="169214"/>
                  </a:lnTo>
                  <a:lnTo>
                    <a:pt x="123024" y="167957"/>
                  </a:lnTo>
                  <a:lnTo>
                    <a:pt x="117119" y="169672"/>
                  </a:lnTo>
                  <a:lnTo>
                    <a:pt x="115227" y="172478"/>
                  </a:lnTo>
                  <a:lnTo>
                    <a:pt x="115404" y="175437"/>
                  </a:lnTo>
                  <a:lnTo>
                    <a:pt x="116586" y="175539"/>
                  </a:lnTo>
                  <a:lnTo>
                    <a:pt x="117627" y="176047"/>
                  </a:lnTo>
                  <a:lnTo>
                    <a:pt x="118440" y="176847"/>
                  </a:lnTo>
                  <a:lnTo>
                    <a:pt x="123583" y="175450"/>
                  </a:lnTo>
                  <a:lnTo>
                    <a:pt x="126111" y="174675"/>
                  </a:lnTo>
                  <a:lnTo>
                    <a:pt x="126022" y="173456"/>
                  </a:lnTo>
                  <a:lnTo>
                    <a:pt x="126555" y="172313"/>
                  </a:lnTo>
                  <a:lnTo>
                    <a:pt x="127533" y="171653"/>
                  </a:lnTo>
                  <a:close/>
                </a:path>
                <a:path w="226695" h="184785">
                  <a:moveTo>
                    <a:pt x="129082" y="33464"/>
                  </a:moveTo>
                  <a:lnTo>
                    <a:pt x="128574" y="30886"/>
                  </a:lnTo>
                  <a:lnTo>
                    <a:pt x="128130" y="30276"/>
                  </a:lnTo>
                  <a:lnTo>
                    <a:pt x="127469" y="29857"/>
                  </a:lnTo>
                  <a:lnTo>
                    <a:pt x="126377" y="30137"/>
                  </a:lnTo>
                  <a:lnTo>
                    <a:pt x="125298" y="29806"/>
                  </a:lnTo>
                  <a:lnTo>
                    <a:pt x="124485" y="29133"/>
                  </a:lnTo>
                  <a:lnTo>
                    <a:pt x="122834" y="29616"/>
                  </a:lnTo>
                  <a:lnTo>
                    <a:pt x="121780" y="31229"/>
                  </a:lnTo>
                  <a:lnTo>
                    <a:pt x="122478" y="34759"/>
                  </a:lnTo>
                  <a:lnTo>
                    <a:pt x="124244" y="35941"/>
                  </a:lnTo>
                  <a:lnTo>
                    <a:pt x="127901" y="35229"/>
                  </a:lnTo>
                  <a:lnTo>
                    <a:pt x="129082" y="33464"/>
                  </a:lnTo>
                  <a:close/>
                </a:path>
                <a:path w="226695" h="184785">
                  <a:moveTo>
                    <a:pt x="132486" y="165455"/>
                  </a:moveTo>
                  <a:lnTo>
                    <a:pt x="132143" y="165023"/>
                  </a:lnTo>
                  <a:lnTo>
                    <a:pt x="131991" y="164782"/>
                  </a:lnTo>
                  <a:lnTo>
                    <a:pt x="131902" y="165087"/>
                  </a:lnTo>
                  <a:lnTo>
                    <a:pt x="131699" y="165328"/>
                  </a:lnTo>
                  <a:lnTo>
                    <a:pt x="131559" y="165595"/>
                  </a:lnTo>
                  <a:lnTo>
                    <a:pt x="131864" y="165569"/>
                  </a:lnTo>
                  <a:lnTo>
                    <a:pt x="132486" y="165455"/>
                  </a:lnTo>
                  <a:close/>
                </a:path>
                <a:path w="226695" h="184785">
                  <a:moveTo>
                    <a:pt x="133781" y="146494"/>
                  </a:moveTo>
                  <a:lnTo>
                    <a:pt x="133337" y="143891"/>
                  </a:lnTo>
                  <a:lnTo>
                    <a:pt x="132702" y="141732"/>
                  </a:lnTo>
                  <a:lnTo>
                    <a:pt x="131038" y="140144"/>
                  </a:lnTo>
                  <a:lnTo>
                    <a:pt x="129019" y="139509"/>
                  </a:lnTo>
                  <a:lnTo>
                    <a:pt x="128295" y="140055"/>
                  </a:lnTo>
                  <a:lnTo>
                    <a:pt x="127901" y="140271"/>
                  </a:lnTo>
                  <a:lnTo>
                    <a:pt x="129133" y="140741"/>
                  </a:lnTo>
                  <a:lnTo>
                    <a:pt x="130035" y="141909"/>
                  </a:lnTo>
                  <a:lnTo>
                    <a:pt x="130111" y="145148"/>
                  </a:lnTo>
                  <a:lnTo>
                    <a:pt x="128638" y="146685"/>
                  </a:lnTo>
                  <a:lnTo>
                    <a:pt x="126111" y="146761"/>
                  </a:lnTo>
                  <a:lnTo>
                    <a:pt x="125514" y="146532"/>
                  </a:lnTo>
                  <a:lnTo>
                    <a:pt x="124993" y="146215"/>
                  </a:lnTo>
                  <a:lnTo>
                    <a:pt x="124282" y="147104"/>
                  </a:lnTo>
                  <a:lnTo>
                    <a:pt x="123329" y="147802"/>
                  </a:lnTo>
                  <a:lnTo>
                    <a:pt x="121716" y="148132"/>
                  </a:lnTo>
                  <a:lnTo>
                    <a:pt x="120929" y="148056"/>
                  </a:lnTo>
                  <a:lnTo>
                    <a:pt x="122148" y="151180"/>
                  </a:lnTo>
                  <a:lnTo>
                    <a:pt x="125564" y="152933"/>
                  </a:lnTo>
                  <a:lnTo>
                    <a:pt x="130251" y="151574"/>
                  </a:lnTo>
                  <a:lnTo>
                    <a:pt x="131381" y="150761"/>
                  </a:lnTo>
                  <a:lnTo>
                    <a:pt x="133299" y="148323"/>
                  </a:lnTo>
                  <a:lnTo>
                    <a:pt x="133781" y="146494"/>
                  </a:lnTo>
                  <a:close/>
                </a:path>
                <a:path w="226695" h="184785">
                  <a:moveTo>
                    <a:pt x="136283" y="154990"/>
                  </a:moveTo>
                  <a:lnTo>
                    <a:pt x="134683" y="153022"/>
                  </a:lnTo>
                  <a:lnTo>
                    <a:pt x="131991" y="152082"/>
                  </a:lnTo>
                  <a:lnTo>
                    <a:pt x="126504" y="153619"/>
                  </a:lnTo>
                  <a:lnTo>
                    <a:pt x="124650" y="156235"/>
                  </a:lnTo>
                  <a:lnTo>
                    <a:pt x="124637" y="159067"/>
                  </a:lnTo>
                  <a:lnTo>
                    <a:pt x="125298" y="158661"/>
                  </a:lnTo>
                  <a:lnTo>
                    <a:pt x="126022" y="158369"/>
                  </a:lnTo>
                  <a:lnTo>
                    <a:pt x="128587" y="158165"/>
                  </a:lnTo>
                  <a:lnTo>
                    <a:pt x="130111" y="158991"/>
                  </a:lnTo>
                  <a:lnTo>
                    <a:pt x="131114" y="160274"/>
                  </a:lnTo>
                  <a:lnTo>
                    <a:pt x="131559" y="157683"/>
                  </a:lnTo>
                  <a:lnTo>
                    <a:pt x="133553" y="155524"/>
                  </a:lnTo>
                  <a:lnTo>
                    <a:pt x="136283" y="154990"/>
                  </a:lnTo>
                  <a:close/>
                </a:path>
                <a:path w="226695" h="184785">
                  <a:moveTo>
                    <a:pt x="141846" y="68948"/>
                  </a:moveTo>
                  <a:lnTo>
                    <a:pt x="141097" y="68770"/>
                  </a:lnTo>
                  <a:lnTo>
                    <a:pt x="140398" y="68478"/>
                  </a:lnTo>
                  <a:lnTo>
                    <a:pt x="139776" y="68059"/>
                  </a:lnTo>
                  <a:lnTo>
                    <a:pt x="140055" y="68478"/>
                  </a:lnTo>
                  <a:lnTo>
                    <a:pt x="140385" y="68821"/>
                  </a:lnTo>
                  <a:lnTo>
                    <a:pt x="140766" y="69138"/>
                  </a:lnTo>
                  <a:lnTo>
                    <a:pt x="141439" y="68961"/>
                  </a:lnTo>
                  <a:lnTo>
                    <a:pt x="141846" y="68948"/>
                  </a:lnTo>
                  <a:close/>
                </a:path>
                <a:path w="226695" h="184785">
                  <a:moveTo>
                    <a:pt x="144792" y="52730"/>
                  </a:moveTo>
                  <a:lnTo>
                    <a:pt x="143814" y="47802"/>
                  </a:lnTo>
                  <a:lnTo>
                    <a:pt x="141185" y="46037"/>
                  </a:lnTo>
                  <a:lnTo>
                    <a:pt x="135737" y="47104"/>
                  </a:lnTo>
                  <a:lnTo>
                    <a:pt x="133972" y="49720"/>
                  </a:lnTo>
                  <a:lnTo>
                    <a:pt x="135039" y="55118"/>
                  </a:lnTo>
                  <a:lnTo>
                    <a:pt x="137680" y="56883"/>
                  </a:lnTo>
                  <a:lnTo>
                    <a:pt x="140754" y="56273"/>
                  </a:lnTo>
                  <a:lnTo>
                    <a:pt x="143624" y="54825"/>
                  </a:lnTo>
                  <a:lnTo>
                    <a:pt x="144792" y="52730"/>
                  </a:lnTo>
                  <a:close/>
                </a:path>
                <a:path w="226695" h="184785">
                  <a:moveTo>
                    <a:pt x="148932" y="67246"/>
                  </a:moveTo>
                  <a:lnTo>
                    <a:pt x="148856" y="65201"/>
                  </a:lnTo>
                  <a:lnTo>
                    <a:pt x="148145" y="67056"/>
                  </a:lnTo>
                  <a:lnTo>
                    <a:pt x="146545" y="68541"/>
                  </a:lnTo>
                  <a:lnTo>
                    <a:pt x="144437" y="68986"/>
                  </a:lnTo>
                  <a:lnTo>
                    <a:pt x="143776" y="69049"/>
                  </a:lnTo>
                  <a:lnTo>
                    <a:pt x="144500" y="69227"/>
                  </a:lnTo>
                  <a:lnTo>
                    <a:pt x="145199" y="69519"/>
                  </a:lnTo>
                  <a:lnTo>
                    <a:pt x="145808" y="69926"/>
                  </a:lnTo>
                  <a:lnTo>
                    <a:pt x="147764" y="69126"/>
                  </a:lnTo>
                  <a:lnTo>
                    <a:pt x="148932" y="67246"/>
                  </a:lnTo>
                  <a:close/>
                </a:path>
                <a:path w="226695" h="184785">
                  <a:moveTo>
                    <a:pt x="150037" y="91668"/>
                  </a:moveTo>
                  <a:lnTo>
                    <a:pt x="148640" y="86906"/>
                  </a:lnTo>
                  <a:lnTo>
                    <a:pt x="144995" y="84912"/>
                  </a:lnTo>
                  <a:lnTo>
                    <a:pt x="139585" y="86474"/>
                  </a:lnTo>
                  <a:lnTo>
                    <a:pt x="138137" y="87833"/>
                  </a:lnTo>
                  <a:lnTo>
                    <a:pt x="137375" y="89509"/>
                  </a:lnTo>
                  <a:lnTo>
                    <a:pt x="137629" y="90817"/>
                  </a:lnTo>
                  <a:lnTo>
                    <a:pt x="137426" y="92113"/>
                  </a:lnTo>
                  <a:lnTo>
                    <a:pt x="136880" y="93230"/>
                  </a:lnTo>
                  <a:lnTo>
                    <a:pt x="137033" y="94018"/>
                  </a:lnTo>
                  <a:lnTo>
                    <a:pt x="137998" y="97320"/>
                  </a:lnTo>
                  <a:lnTo>
                    <a:pt x="141389" y="99250"/>
                  </a:lnTo>
                  <a:lnTo>
                    <a:pt x="145186" y="98450"/>
                  </a:lnTo>
                  <a:lnTo>
                    <a:pt x="147345" y="97828"/>
                  </a:lnTo>
                  <a:lnTo>
                    <a:pt x="148932" y="96189"/>
                  </a:lnTo>
                  <a:lnTo>
                    <a:pt x="149987" y="93014"/>
                  </a:lnTo>
                  <a:lnTo>
                    <a:pt x="150037" y="91668"/>
                  </a:lnTo>
                  <a:close/>
                </a:path>
                <a:path w="226695" h="184785">
                  <a:moveTo>
                    <a:pt x="152285" y="135051"/>
                  </a:moveTo>
                  <a:lnTo>
                    <a:pt x="151752" y="131635"/>
                  </a:lnTo>
                  <a:lnTo>
                    <a:pt x="147828" y="132486"/>
                  </a:lnTo>
                  <a:lnTo>
                    <a:pt x="144335" y="130238"/>
                  </a:lnTo>
                  <a:lnTo>
                    <a:pt x="143548" y="126352"/>
                  </a:lnTo>
                  <a:lnTo>
                    <a:pt x="143408" y="125463"/>
                  </a:lnTo>
                  <a:lnTo>
                    <a:pt x="143459" y="124587"/>
                  </a:lnTo>
                  <a:lnTo>
                    <a:pt x="143675" y="123761"/>
                  </a:lnTo>
                  <a:lnTo>
                    <a:pt x="143002" y="123545"/>
                  </a:lnTo>
                  <a:lnTo>
                    <a:pt x="142290" y="123444"/>
                  </a:lnTo>
                  <a:lnTo>
                    <a:pt x="141566" y="123444"/>
                  </a:lnTo>
                  <a:lnTo>
                    <a:pt x="142455" y="122377"/>
                  </a:lnTo>
                  <a:lnTo>
                    <a:pt x="142989" y="121056"/>
                  </a:lnTo>
                  <a:lnTo>
                    <a:pt x="143116" y="118922"/>
                  </a:lnTo>
                  <a:lnTo>
                    <a:pt x="143065" y="118160"/>
                  </a:lnTo>
                  <a:lnTo>
                    <a:pt x="142697" y="116954"/>
                  </a:lnTo>
                  <a:lnTo>
                    <a:pt x="141782" y="115201"/>
                  </a:lnTo>
                  <a:lnTo>
                    <a:pt x="141084" y="114490"/>
                  </a:lnTo>
                  <a:lnTo>
                    <a:pt x="140271" y="113919"/>
                  </a:lnTo>
                  <a:lnTo>
                    <a:pt x="139458" y="114388"/>
                  </a:lnTo>
                  <a:lnTo>
                    <a:pt x="139331" y="114439"/>
                  </a:lnTo>
                  <a:lnTo>
                    <a:pt x="139331" y="135509"/>
                  </a:lnTo>
                  <a:lnTo>
                    <a:pt x="138988" y="134721"/>
                  </a:lnTo>
                  <a:lnTo>
                    <a:pt x="139331" y="135509"/>
                  </a:lnTo>
                  <a:lnTo>
                    <a:pt x="139331" y="114439"/>
                  </a:lnTo>
                  <a:lnTo>
                    <a:pt x="138544" y="114706"/>
                  </a:lnTo>
                  <a:lnTo>
                    <a:pt x="135953" y="114896"/>
                  </a:lnTo>
                  <a:lnTo>
                    <a:pt x="134480" y="114427"/>
                  </a:lnTo>
                  <a:lnTo>
                    <a:pt x="133273" y="113601"/>
                  </a:lnTo>
                  <a:lnTo>
                    <a:pt x="130695" y="115062"/>
                  </a:lnTo>
                  <a:lnTo>
                    <a:pt x="129349" y="118122"/>
                  </a:lnTo>
                  <a:lnTo>
                    <a:pt x="131152" y="123964"/>
                  </a:lnTo>
                  <a:lnTo>
                    <a:pt x="133718" y="125730"/>
                  </a:lnTo>
                  <a:lnTo>
                    <a:pt x="136512" y="125742"/>
                  </a:lnTo>
                  <a:lnTo>
                    <a:pt x="135166" y="127342"/>
                  </a:lnTo>
                  <a:lnTo>
                    <a:pt x="134607" y="129552"/>
                  </a:lnTo>
                  <a:lnTo>
                    <a:pt x="135877" y="133985"/>
                  </a:lnTo>
                  <a:lnTo>
                    <a:pt x="137655" y="135610"/>
                  </a:lnTo>
                  <a:lnTo>
                    <a:pt x="139788" y="136194"/>
                  </a:lnTo>
                  <a:lnTo>
                    <a:pt x="141224" y="138341"/>
                  </a:lnTo>
                  <a:lnTo>
                    <a:pt x="143840" y="139534"/>
                  </a:lnTo>
                  <a:lnTo>
                    <a:pt x="150012" y="138328"/>
                  </a:lnTo>
                  <a:lnTo>
                    <a:pt x="152285" y="135051"/>
                  </a:lnTo>
                  <a:close/>
                </a:path>
                <a:path w="226695" h="184785">
                  <a:moveTo>
                    <a:pt x="152615" y="111899"/>
                  </a:moveTo>
                  <a:lnTo>
                    <a:pt x="150063" y="112483"/>
                  </a:lnTo>
                  <a:lnTo>
                    <a:pt x="147459" y="111086"/>
                  </a:lnTo>
                  <a:lnTo>
                    <a:pt x="145872" y="105943"/>
                  </a:lnTo>
                  <a:lnTo>
                    <a:pt x="147358" y="103149"/>
                  </a:lnTo>
                  <a:lnTo>
                    <a:pt x="150126" y="102298"/>
                  </a:lnTo>
                  <a:lnTo>
                    <a:pt x="150368" y="102298"/>
                  </a:lnTo>
                  <a:lnTo>
                    <a:pt x="149860" y="101498"/>
                  </a:lnTo>
                  <a:lnTo>
                    <a:pt x="149529" y="100558"/>
                  </a:lnTo>
                  <a:lnTo>
                    <a:pt x="149415" y="99555"/>
                  </a:lnTo>
                  <a:lnTo>
                    <a:pt x="148412" y="99644"/>
                  </a:lnTo>
                  <a:lnTo>
                    <a:pt x="143154" y="105981"/>
                  </a:lnTo>
                  <a:lnTo>
                    <a:pt x="143535" y="107137"/>
                  </a:lnTo>
                  <a:lnTo>
                    <a:pt x="143573" y="108356"/>
                  </a:lnTo>
                  <a:lnTo>
                    <a:pt x="144767" y="111493"/>
                  </a:lnTo>
                  <a:lnTo>
                    <a:pt x="148170" y="113271"/>
                  </a:lnTo>
                  <a:lnTo>
                    <a:pt x="151892" y="112229"/>
                  </a:lnTo>
                  <a:lnTo>
                    <a:pt x="152615" y="111899"/>
                  </a:lnTo>
                  <a:close/>
                </a:path>
                <a:path w="226695" h="184785">
                  <a:moveTo>
                    <a:pt x="152793" y="157060"/>
                  </a:moveTo>
                  <a:lnTo>
                    <a:pt x="152095" y="156387"/>
                  </a:lnTo>
                  <a:lnTo>
                    <a:pt x="151523" y="155587"/>
                  </a:lnTo>
                  <a:lnTo>
                    <a:pt x="151231" y="154216"/>
                  </a:lnTo>
                  <a:lnTo>
                    <a:pt x="151295" y="153543"/>
                  </a:lnTo>
                  <a:lnTo>
                    <a:pt x="149809" y="153416"/>
                  </a:lnTo>
                  <a:lnTo>
                    <a:pt x="148475" y="152793"/>
                  </a:lnTo>
                  <a:lnTo>
                    <a:pt x="147434" y="151841"/>
                  </a:lnTo>
                  <a:lnTo>
                    <a:pt x="147548" y="152476"/>
                  </a:lnTo>
                  <a:lnTo>
                    <a:pt x="148285" y="154965"/>
                  </a:lnTo>
                  <a:lnTo>
                    <a:pt x="150380" y="156667"/>
                  </a:lnTo>
                  <a:lnTo>
                    <a:pt x="152793" y="157060"/>
                  </a:lnTo>
                  <a:close/>
                </a:path>
                <a:path w="226695" h="184785">
                  <a:moveTo>
                    <a:pt x="154520" y="1079"/>
                  </a:moveTo>
                  <a:lnTo>
                    <a:pt x="153593" y="927"/>
                  </a:lnTo>
                  <a:lnTo>
                    <a:pt x="152755" y="584"/>
                  </a:lnTo>
                  <a:lnTo>
                    <a:pt x="152069" y="0"/>
                  </a:lnTo>
                  <a:lnTo>
                    <a:pt x="151079" y="749"/>
                  </a:lnTo>
                  <a:lnTo>
                    <a:pt x="150507" y="1993"/>
                  </a:lnTo>
                  <a:lnTo>
                    <a:pt x="150812" y="3378"/>
                  </a:lnTo>
                  <a:lnTo>
                    <a:pt x="151663" y="3251"/>
                  </a:lnTo>
                  <a:lnTo>
                    <a:pt x="152501" y="3327"/>
                  </a:lnTo>
                  <a:lnTo>
                    <a:pt x="153289" y="3606"/>
                  </a:lnTo>
                  <a:lnTo>
                    <a:pt x="153441" y="2641"/>
                  </a:lnTo>
                  <a:lnTo>
                    <a:pt x="153873" y="1790"/>
                  </a:lnTo>
                  <a:lnTo>
                    <a:pt x="154520" y="1079"/>
                  </a:lnTo>
                  <a:close/>
                </a:path>
                <a:path w="226695" h="184785">
                  <a:moveTo>
                    <a:pt x="160401" y="150850"/>
                  </a:moveTo>
                  <a:lnTo>
                    <a:pt x="160375" y="149504"/>
                  </a:lnTo>
                  <a:lnTo>
                    <a:pt x="159994" y="148234"/>
                  </a:lnTo>
                  <a:lnTo>
                    <a:pt x="159092" y="146710"/>
                  </a:lnTo>
                  <a:lnTo>
                    <a:pt x="158318" y="145884"/>
                  </a:lnTo>
                  <a:lnTo>
                    <a:pt x="158508" y="147421"/>
                  </a:lnTo>
                  <a:lnTo>
                    <a:pt x="158394" y="148259"/>
                  </a:lnTo>
                  <a:lnTo>
                    <a:pt x="158140" y="149034"/>
                  </a:lnTo>
                  <a:lnTo>
                    <a:pt x="159054" y="149428"/>
                  </a:lnTo>
                  <a:lnTo>
                    <a:pt x="159854" y="150012"/>
                  </a:lnTo>
                  <a:lnTo>
                    <a:pt x="160401" y="150850"/>
                  </a:lnTo>
                  <a:close/>
                </a:path>
                <a:path w="226695" h="184785">
                  <a:moveTo>
                    <a:pt x="164071" y="67056"/>
                  </a:moveTo>
                  <a:lnTo>
                    <a:pt x="163804" y="66941"/>
                  </a:lnTo>
                  <a:lnTo>
                    <a:pt x="162293" y="68160"/>
                  </a:lnTo>
                  <a:lnTo>
                    <a:pt x="161569" y="70218"/>
                  </a:lnTo>
                  <a:lnTo>
                    <a:pt x="162331" y="72809"/>
                  </a:lnTo>
                  <a:lnTo>
                    <a:pt x="163004" y="73812"/>
                  </a:lnTo>
                  <a:lnTo>
                    <a:pt x="162915" y="72224"/>
                  </a:lnTo>
                  <a:lnTo>
                    <a:pt x="163233" y="71107"/>
                  </a:lnTo>
                  <a:lnTo>
                    <a:pt x="163779" y="70129"/>
                  </a:lnTo>
                  <a:lnTo>
                    <a:pt x="163626" y="69062"/>
                  </a:lnTo>
                  <a:lnTo>
                    <a:pt x="163741" y="68021"/>
                  </a:lnTo>
                  <a:lnTo>
                    <a:pt x="164071" y="67056"/>
                  </a:lnTo>
                  <a:close/>
                </a:path>
                <a:path w="226695" h="184785">
                  <a:moveTo>
                    <a:pt x="164388" y="31115"/>
                  </a:moveTo>
                  <a:lnTo>
                    <a:pt x="162534" y="30543"/>
                  </a:lnTo>
                  <a:lnTo>
                    <a:pt x="160985" y="29108"/>
                  </a:lnTo>
                  <a:lnTo>
                    <a:pt x="160362" y="27127"/>
                  </a:lnTo>
                  <a:lnTo>
                    <a:pt x="160197" y="26276"/>
                  </a:lnTo>
                  <a:lnTo>
                    <a:pt x="159715" y="26517"/>
                  </a:lnTo>
                  <a:lnTo>
                    <a:pt x="159296" y="26847"/>
                  </a:lnTo>
                  <a:lnTo>
                    <a:pt x="159004" y="27266"/>
                  </a:lnTo>
                  <a:lnTo>
                    <a:pt x="159410" y="27990"/>
                  </a:lnTo>
                  <a:lnTo>
                    <a:pt x="159639" y="29121"/>
                  </a:lnTo>
                  <a:lnTo>
                    <a:pt x="159613" y="29832"/>
                  </a:lnTo>
                  <a:lnTo>
                    <a:pt x="159473" y="30492"/>
                  </a:lnTo>
                  <a:lnTo>
                    <a:pt x="160413" y="30378"/>
                  </a:lnTo>
                  <a:lnTo>
                    <a:pt x="161772" y="30340"/>
                  </a:lnTo>
                  <a:lnTo>
                    <a:pt x="163029" y="30772"/>
                  </a:lnTo>
                  <a:lnTo>
                    <a:pt x="164058" y="31508"/>
                  </a:lnTo>
                  <a:lnTo>
                    <a:pt x="164388" y="31115"/>
                  </a:lnTo>
                  <a:close/>
                </a:path>
                <a:path w="226695" h="184785">
                  <a:moveTo>
                    <a:pt x="170649" y="120700"/>
                  </a:moveTo>
                  <a:lnTo>
                    <a:pt x="170078" y="118732"/>
                  </a:lnTo>
                  <a:lnTo>
                    <a:pt x="169659" y="117970"/>
                  </a:lnTo>
                  <a:lnTo>
                    <a:pt x="169138" y="117322"/>
                  </a:lnTo>
                  <a:lnTo>
                    <a:pt x="169430" y="118325"/>
                  </a:lnTo>
                  <a:lnTo>
                    <a:pt x="169748" y="122466"/>
                  </a:lnTo>
                  <a:lnTo>
                    <a:pt x="167043" y="125603"/>
                  </a:lnTo>
                  <a:lnTo>
                    <a:pt x="162737" y="125933"/>
                  </a:lnTo>
                  <a:lnTo>
                    <a:pt x="161467" y="125704"/>
                  </a:lnTo>
                  <a:lnTo>
                    <a:pt x="161709" y="126276"/>
                  </a:lnTo>
                  <a:lnTo>
                    <a:pt x="161861" y="126885"/>
                  </a:lnTo>
                  <a:lnTo>
                    <a:pt x="161874" y="127571"/>
                  </a:lnTo>
                  <a:lnTo>
                    <a:pt x="163118" y="128003"/>
                  </a:lnTo>
                  <a:lnTo>
                    <a:pt x="164503" y="128079"/>
                  </a:lnTo>
                  <a:lnTo>
                    <a:pt x="168224" y="127000"/>
                  </a:lnTo>
                  <a:lnTo>
                    <a:pt x="169887" y="125095"/>
                  </a:lnTo>
                  <a:lnTo>
                    <a:pt x="170637" y="121818"/>
                  </a:lnTo>
                  <a:lnTo>
                    <a:pt x="170649" y="120700"/>
                  </a:lnTo>
                  <a:close/>
                </a:path>
                <a:path w="226695" h="184785">
                  <a:moveTo>
                    <a:pt x="174739" y="55308"/>
                  </a:moveTo>
                  <a:lnTo>
                    <a:pt x="173774" y="50457"/>
                  </a:lnTo>
                  <a:lnTo>
                    <a:pt x="171132" y="48691"/>
                  </a:lnTo>
                  <a:lnTo>
                    <a:pt x="165696" y="49758"/>
                  </a:lnTo>
                  <a:lnTo>
                    <a:pt x="163918" y="52374"/>
                  </a:lnTo>
                  <a:lnTo>
                    <a:pt x="164528" y="55435"/>
                  </a:lnTo>
                  <a:lnTo>
                    <a:pt x="164871" y="56057"/>
                  </a:lnTo>
                  <a:lnTo>
                    <a:pt x="165849" y="55778"/>
                  </a:lnTo>
                  <a:lnTo>
                    <a:pt x="168617" y="55562"/>
                  </a:lnTo>
                  <a:lnTo>
                    <a:pt x="170662" y="56654"/>
                  </a:lnTo>
                  <a:lnTo>
                    <a:pt x="171831" y="58381"/>
                  </a:lnTo>
                  <a:lnTo>
                    <a:pt x="173659" y="57353"/>
                  </a:lnTo>
                  <a:lnTo>
                    <a:pt x="174739" y="55308"/>
                  </a:lnTo>
                  <a:close/>
                </a:path>
                <a:path w="226695" h="184785">
                  <a:moveTo>
                    <a:pt x="176809" y="101879"/>
                  </a:moveTo>
                  <a:lnTo>
                    <a:pt x="173799" y="101473"/>
                  </a:lnTo>
                  <a:lnTo>
                    <a:pt x="171373" y="99047"/>
                  </a:lnTo>
                  <a:lnTo>
                    <a:pt x="170992" y="94043"/>
                  </a:lnTo>
                  <a:lnTo>
                    <a:pt x="171665" y="92316"/>
                  </a:lnTo>
                  <a:lnTo>
                    <a:pt x="172834" y="91033"/>
                  </a:lnTo>
                  <a:lnTo>
                    <a:pt x="171958" y="90919"/>
                  </a:lnTo>
                  <a:lnTo>
                    <a:pt x="164934" y="96812"/>
                  </a:lnTo>
                  <a:lnTo>
                    <a:pt x="166687" y="102768"/>
                  </a:lnTo>
                  <a:lnTo>
                    <a:pt x="170332" y="104749"/>
                  </a:lnTo>
                  <a:lnTo>
                    <a:pt x="175018" y="103403"/>
                  </a:lnTo>
                  <a:lnTo>
                    <a:pt x="176022" y="102730"/>
                  </a:lnTo>
                  <a:lnTo>
                    <a:pt x="176809" y="101879"/>
                  </a:lnTo>
                  <a:close/>
                </a:path>
                <a:path w="226695" h="184785">
                  <a:moveTo>
                    <a:pt x="184137" y="138049"/>
                  </a:moveTo>
                  <a:lnTo>
                    <a:pt x="183019" y="139204"/>
                  </a:lnTo>
                  <a:lnTo>
                    <a:pt x="183032" y="139331"/>
                  </a:lnTo>
                  <a:lnTo>
                    <a:pt x="184099" y="138150"/>
                  </a:lnTo>
                  <a:close/>
                </a:path>
                <a:path w="226695" h="184785">
                  <a:moveTo>
                    <a:pt x="185432" y="145935"/>
                  </a:moveTo>
                  <a:lnTo>
                    <a:pt x="184099" y="145072"/>
                  </a:lnTo>
                  <a:lnTo>
                    <a:pt x="183134" y="143662"/>
                  </a:lnTo>
                  <a:lnTo>
                    <a:pt x="183032" y="139331"/>
                  </a:lnTo>
                  <a:lnTo>
                    <a:pt x="182880" y="139496"/>
                  </a:lnTo>
                  <a:lnTo>
                    <a:pt x="181267" y="140220"/>
                  </a:lnTo>
                  <a:lnTo>
                    <a:pt x="181076" y="141033"/>
                  </a:lnTo>
                  <a:lnTo>
                    <a:pt x="181038" y="141960"/>
                  </a:lnTo>
                  <a:lnTo>
                    <a:pt x="181800" y="144564"/>
                  </a:lnTo>
                  <a:lnTo>
                    <a:pt x="183349" y="145808"/>
                  </a:lnTo>
                  <a:lnTo>
                    <a:pt x="185115" y="146164"/>
                  </a:lnTo>
                  <a:lnTo>
                    <a:pt x="185432" y="145935"/>
                  </a:lnTo>
                  <a:close/>
                </a:path>
                <a:path w="226695" h="184785">
                  <a:moveTo>
                    <a:pt x="187515" y="136486"/>
                  </a:moveTo>
                  <a:lnTo>
                    <a:pt x="186601" y="136385"/>
                  </a:lnTo>
                  <a:lnTo>
                    <a:pt x="185331" y="136486"/>
                  </a:lnTo>
                  <a:lnTo>
                    <a:pt x="187515" y="136486"/>
                  </a:lnTo>
                  <a:close/>
                </a:path>
                <a:path w="226695" h="184785">
                  <a:moveTo>
                    <a:pt x="188366" y="136918"/>
                  </a:moveTo>
                  <a:lnTo>
                    <a:pt x="188226" y="136842"/>
                  </a:lnTo>
                  <a:lnTo>
                    <a:pt x="187540" y="136499"/>
                  </a:lnTo>
                  <a:lnTo>
                    <a:pt x="185331" y="136486"/>
                  </a:lnTo>
                  <a:lnTo>
                    <a:pt x="185013" y="136448"/>
                  </a:lnTo>
                  <a:lnTo>
                    <a:pt x="184696" y="136550"/>
                  </a:lnTo>
                  <a:lnTo>
                    <a:pt x="184137" y="138049"/>
                  </a:lnTo>
                  <a:lnTo>
                    <a:pt x="185216" y="136918"/>
                  </a:lnTo>
                  <a:lnTo>
                    <a:pt x="188125" y="136855"/>
                  </a:lnTo>
                  <a:lnTo>
                    <a:pt x="188366" y="136918"/>
                  </a:lnTo>
                  <a:close/>
                </a:path>
                <a:path w="226695" h="184785">
                  <a:moveTo>
                    <a:pt x="191617" y="76606"/>
                  </a:moveTo>
                  <a:lnTo>
                    <a:pt x="189826" y="76860"/>
                  </a:lnTo>
                  <a:lnTo>
                    <a:pt x="188633" y="76669"/>
                  </a:lnTo>
                  <a:lnTo>
                    <a:pt x="187642" y="77889"/>
                  </a:lnTo>
                  <a:lnTo>
                    <a:pt x="187172" y="79514"/>
                  </a:lnTo>
                  <a:lnTo>
                    <a:pt x="187871" y="81889"/>
                  </a:lnTo>
                  <a:lnTo>
                    <a:pt x="188277" y="82524"/>
                  </a:lnTo>
                  <a:lnTo>
                    <a:pt x="188785" y="83058"/>
                  </a:lnTo>
                  <a:lnTo>
                    <a:pt x="189242" y="82029"/>
                  </a:lnTo>
                  <a:lnTo>
                    <a:pt x="189953" y="81127"/>
                  </a:lnTo>
                  <a:lnTo>
                    <a:pt x="190855" y="80467"/>
                  </a:lnTo>
                  <a:lnTo>
                    <a:pt x="190690" y="79082"/>
                  </a:lnTo>
                  <a:lnTo>
                    <a:pt x="190982" y="77749"/>
                  </a:lnTo>
                  <a:lnTo>
                    <a:pt x="191617" y="76606"/>
                  </a:lnTo>
                  <a:close/>
                </a:path>
                <a:path w="226695" h="184785">
                  <a:moveTo>
                    <a:pt x="194005" y="20815"/>
                  </a:moveTo>
                  <a:lnTo>
                    <a:pt x="193332" y="17386"/>
                  </a:lnTo>
                  <a:lnTo>
                    <a:pt x="191871" y="16344"/>
                  </a:lnTo>
                  <a:lnTo>
                    <a:pt x="190271" y="16370"/>
                  </a:lnTo>
                  <a:lnTo>
                    <a:pt x="190271" y="18338"/>
                  </a:lnTo>
                  <a:lnTo>
                    <a:pt x="189128" y="20091"/>
                  </a:lnTo>
                  <a:lnTo>
                    <a:pt x="187274" y="20878"/>
                  </a:lnTo>
                  <a:lnTo>
                    <a:pt x="187871" y="22339"/>
                  </a:lnTo>
                  <a:lnTo>
                    <a:pt x="189382" y="23253"/>
                  </a:lnTo>
                  <a:lnTo>
                    <a:pt x="192811" y="22580"/>
                  </a:lnTo>
                  <a:lnTo>
                    <a:pt x="194005" y="20815"/>
                  </a:lnTo>
                  <a:close/>
                </a:path>
                <a:path w="226695" h="184785">
                  <a:moveTo>
                    <a:pt x="194589" y="111379"/>
                  </a:moveTo>
                  <a:lnTo>
                    <a:pt x="193979" y="109321"/>
                  </a:lnTo>
                  <a:lnTo>
                    <a:pt x="193560" y="108242"/>
                  </a:lnTo>
                  <a:lnTo>
                    <a:pt x="192951" y="107505"/>
                  </a:lnTo>
                  <a:lnTo>
                    <a:pt x="192214" y="106934"/>
                  </a:lnTo>
                  <a:lnTo>
                    <a:pt x="191947" y="108051"/>
                  </a:lnTo>
                  <a:lnTo>
                    <a:pt x="191389" y="109080"/>
                  </a:lnTo>
                  <a:lnTo>
                    <a:pt x="190601" y="109905"/>
                  </a:lnTo>
                  <a:lnTo>
                    <a:pt x="190792" y="110680"/>
                  </a:lnTo>
                  <a:lnTo>
                    <a:pt x="191401" y="111252"/>
                  </a:lnTo>
                  <a:lnTo>
                    <a:pt x="191935" y="111925"/>
                  </a:lnTo>
                  <a:lnTo>
                    <a:pt x="192392" y="113411"/>
                  </a:lnTo>
                  <a:lnTo>
                    <a:pt x="192443" y="114033"/>
                  </a:lnTo>
                  <a:lnTo>
                    <a:pt x="192392" y="114642"/>
                  </a:lnTo>
                  <a:lnTo>
                    <a:pt x="193878" y="113411"/>
                  </a:lnTo>
                  <a:lnTo>
                    <a:pt x="194589" y="111379"/>
                  </a:lnTo>
                  <a:close/>
                </a:path>
                <a:path w="226695" h="184785">
                  <a:moveTo>
                    <a:pt x="196938" y="61442"/>
                  </a:moveTo>
                  <a:lnTo>
                    <a:pt x="196494" y="59245"/>
                  </a:lnTo>
                  <a:lnTo>
                    <a:pt x="195681" y="58115"/>
                  </a:lnTo>
                  <a:lnTo>
                    <a:pt x="193611" y="56756"/>
                  </a:lnTo>
                  <a:lnTo>
                    <a:pt x="194602" y="57404"/>
                  </a:lnTo>
                  <a:lnTo>
                    <a:pt x="194005" y="55765"/>
                  </a:lnTo>
                  <a:lnTo>
                    <a:pt x="192265" y="54838"/>
                  </a:lnTo>
                  <a:lnTo>
                    <a:pt x="190550" y="55308"/>
                  </a:lnTo>
                  <a:lnTo>
                    <a:pt x="190944" y="56108"/>
                  </a:lnTo>
                  <a:lnTo>
                    <a:pt x="191109" y="56667"/>
                  </a:lnTo>
                  <a:lnTo>
                    <a:pt x="192366" y="56489"/>
                  </a:lnTo>
                  <a:lnTo>
                    <a:pt x="191109" y="56667"/>
                  </a:lnTo>
                  <a:lnTo>
                    <a:pt x="191338" y="57467"/>
                  </a:lnTo>
                  <a:lnTo>
                    <a:pt x="191414" y="58280"/>
                  </a:lnTo>
                  <a:lnTo>
                    <a:pt x="191350" y="59067"/>
                  </a:lnTo>
                  <a:lnTo>
                    <a:pt x="191668" y="58991"/>
                  </a:lnTo>
                  <a:lnTo>
                    <a:pt x="194132" y="58966"/>
                  </a:lnTo>
                  <a:lnTo>
                    <a:pt x="196100" y="60718"/>
                  </a:lnTo>
                  <a:lnTo>
                    <a:pt x="196570" y="63030"/>
                  </a:lnTo>
                  <a:lnTo>
                    <a:pt x="196811" y="62255"/>
                  </a:lnTo>
                  <a:lnTo>
                    <a:pt x="196938" y="61442"/>
                  </a:lnTo>
                  <a:close/>
                </a:path>
                <a:path w="226695" h="184785">
                  <a:moveTo>
                    <a:pt x="208241" y="127660"/>
                  </a:moveTo>
                  <a:lnTo>
                    <a:pt x="208216" y="127203"/>
                  </a:lnTo>
                  <a:lnTo>
                    <a:pt x="207556" y="124980"/>
                  </a:lnTo>
                  <a:lnTo>
                    <a:pt x="205689" y="123964"/>
                  </a:lnTo>
                  <a:lnTo>
                    <a:pt x="202120" y="124993"/>
                  </a:lnTo>
                  <a:lnTo>
                    <a:pt x="201079" y="126847"/>
                  </a:lnTo>
                  <a:lnTo>
                    <a:pt x="201676" y="128866"/>
                  </a:lnTo>
                  <a:lnTo>
                    <a:pt x="201942" y="129260"/>
                  </a:lnTo>
                  <a:lnTo>
                    <a:pt x="202933" y="128714"/>
                  </a:lnTo>
                  <a:lnTo>
                    <a:pt x="203657" y="128587"/>
                  </a:lnTo>
                  <a:lnTo>
                    <a:pt x="203911" y="128612"/>
                  </a:lnTo>
                  <a:lnTo>
                    <a:pt x="204762" y="128244"/>
                  </a:lnTo>
                  <a:lnTo>
                    <a:pt x="206184" y="127952"/>
                  </a:lnTo>
                  <a:lnTo>
                    <a:pt x="207137" y="128016"/>
                  </a:lnTo>
                  <a:lnTo>
                    <a:pt x="208013" y="128257"/>
                  </a:lnTo>
                  <a:lnTo>
                    <a:pt x="208191" y="128104"/>
                  </a:lnTo>
                  <a:lnTo>
                    <a:pt x="208241" y="127660"/>
                  </a:lnTo>
                  <a:close/>
                </a:path>
                <a:path w="226695" h="184785">
                  <a:moveTo>
                    <a:pt x="213283" y="99377"/>
                  </a:moveTo>
                  <a:lnTo>
                    <a:pt x="213067" y="98755"/>
                  </a:lnTo>
                  <a:lnTo>
                    <a:pt x="212915" y="98094"/>
                  </a:lnTo>
                  <a:lnTo>
                    <a:pt x="212902" y="97269"/>
                  </a:lnTo>
                  <a:lnTo>
                    <a:pt x="212585" y="97637"/>
                  </a:lnTo>
                  <a:lnTo>
                    <a:pt x="212217" y="97967"/>
                  </a:lnTo>
                  <a:lnTo>
                    <a:pt x="211823" y="98259"/>
                  </a:lnTo>
                  <a:lnTo>
                    <a:pt x="211886" y="98463"/>
                  </a:lnTo>
                  <a:lnTo>
                    <a:pt x="212102" y="98793"/>
                  </a:lnTo>
                  <a:lnTo>
                    <a:pt x="212928" y="99110"/>
                  </a:lnTo>
                  <a:lnTo>
                    <a:pt x="213283" y="99377"/>
                  </a:lnTo>
                  <a:close/>
                </a:path>
                <a:path w="226695" h="184785">
                  <a:moveTo>
                    <a:pt x="221488" y="72491"/>
                  </a:moveTo>
                  <a:lnTo>
                    <a:pt x="221030" y="70116"/>
                  </a:lnTo>
                  <a:lnTo>
                    <a:pt x="219875" y="68897"/>
                  </a:lnTo>
                  <a:lnTo>
                    <a:pt x="218440" y="68262"/>
                  </a:lnTo>
                  <a:lnTo>
                    <a:pt x="218909" y="68986"/>
                  </a:lnTo>
                  <a:lnTo>
                    <a:pt x="219240" y="69811"/>
                  </a:lnTo>
                  <a:lnTo>
                    <a:pt x="219646" y="72275"/>
                  </a:lnTo>
                  <a:lnTo>
                    <a:pt x="219303" y="73774"/>
                  </a:lnTo>
                  <a:lnTo>
                    <a:pt x="218567" y="75031"/>
                  </a:lnTo>
                  <a:lnTo>
                    <a:pt x="219113" y="75196"/>
                  </a:lnTo>
                  <a:lnTo>
                    <a:pt x="219697" y="74561"/>
                  </a:lnTo>
                  <a:lnTo>
                    <a:pt x="220446" y="74142"/>
                  </a:lnTo>
                  <a:lnTo>
                    <a:pt x="221284" y="73863"/>
                  </a:lnTo>
                  <a:lnTo>
                    <a:pt x="221449" y="73190"/>
                  </a:lnTo>
                  <a:lnTo>
                    <a:pt x="221488" y="72491"/>
                  </a:lnTo>
                  <a:close/>
                </a:path>
                <a:path w="226695" h="184785">
                  <a:moveTo>
                    <a:pt x="226542" y="53009"/>
                  </a:moveTo>
                  <a:lnTo>
                    <a:pt x="225742" y="50292"/>
                  </a:lnTo>
                  <a:lnTo>
                    <a:pt x="225069" y="49580"/>
                  </a:lnTo>
                  <a:lnTo>
                    <a:pt x="224231" y="49187"/>
                  </a:lnTo>
                  <a:lnTo>
                    <a:pt x="223989" y="49326"/>
                  </a:lnTo>
                  <a:lnTo>
                    <a:pt x="224002" y="50939"/>
                  </a:lnTo>
                  <a:lnTo>
                    <a:pt x="223405" y="52425"/>
                  </a:lnTo>
                  <a:lnTo>
                    <a:pt x="222427" y="53568"/>
                  </a:lnTo>
                  <a:lnTo>
                    <a:pt x="222542" y="54394"/>
                  </a:lnTo>
                  <a:lnTo>
                    <a:pt x="222288" y="55473"/>
                  </a:lnTo>
                  <a:lnTo>
                    <a:pt x="223253" y="55537"/>
                  </a:lnTo>
                  <a:lnTo>
                    <a:pt x="225513" y="54876"/>
                  </a:lnTo>
                  <a:lnTo>
                    <a:pt x="226542" y="5300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686523" y="6222554"/>
              <a:ext cx="205740" cy="193675"/>
            </a:xfrm>
            <a:custGeom>
              <a:avLst/>
              <a:gdLst/>
              <a:ahLst/>
              <a:cxnLst/>
              <a:rect l="l" t="t" r="r" b="b"/>
              <a:pathLst>
                <a:path w="205740" h="193675">
                  <a:moveTo>
                    <a:pt x="6908" y="139319"/>
                  </a:moveTo>
                  <a:lnTo>
                    <a:pt x="6807" y="137998"/>
                  </a:lnTo>
                  <a:lnTo>
                    <a:pt x="6108" y="136080"/>
                  </a:lnTo>
                  <a:lnTo>
                    <a:pt x="4775" y="135089"/>
                  </a:lnTo>
                  <a:lnTo>
                    <a:pt x="2552" y="135255"/>
                  </a:lnTo>
                  <a:lnTo>
                    <a:pt x="2006" y="135534"/>
                  </a:lnTo>
                  <a:lnTo>
                    <a:pt x="596" y="136550"/>
                  </a:lnTo>
                  <a:lnTo>
                    <a:pt x="0" y="137604"/>
                  </a:lnTo>
                  <a:lnTo>
                    <a:pt x="241" y="140652"/>
                  </a:lnTo>
                  <a:lnTo>
                    <a:pt x="1866" y="142024"/>
                  </a:lnTo>
                  <a:lnTo>
                    <a:pt x="3860" y="141871"/>
                  </a:lnTo>
                  <a:lnTo>
                    <a:pt x="4749" y="141655"/>
                  </a:lnTo>
                  <a:lnTo>
                    <a:pt x="5321" y="141351"/>
                  </a:lnTo>
                  <a:lnTo>
                    <a:pt x="6464" y="140258"/>
                  </a:lnTo>
                  <a:lnTo>
                    <a:pt x="6908" y="139319"/>
                  </a:lnTo>
                  <a:close/>
                </a:path>
                <a:path w="205740" h="193675">
                  <a:moveTo>
                    <a:pt x="10756" y="72732"/>
                  </a:moveTo>
                  <a:lnTo>
                    <a:pt x="10426" y="71945"/>
                  </a:lnTo>
                  <a:lnTo>
                    <a:pt x="9118" y="70637"/>
                  </a:lnTo>
                  <a:lnTo>
                    <a:pt x="8318" y="70307"/>
                  </a:lnTo>
                  <a:lnTo>
                    <a:pt x="6464" y="70307"/>
                  </a:lnTo>
                  <a:lnTo>
                    <a:pt x="5664" y="70637"/>
                  </a:lnTo>
                  <a:lnTo>
                    <a:pt x="4343" y="71945"/>
                  </a:lnTo>
                  <a:lnTo>
                    <a:pt x="4013" y="72732"/>
                  </a:lnTo>
                  <a:lnTo>
                    <a:pt x="4013" y="74574"/>
                  </a:lnTo>
                  <a:lnTo>
                    <a:pt x="4343" y="75374"/>
                  </a:lnTo>
                  <a:lnTo>
                    <a:pt x="5664" y="76669"/>
                  </a:lnTo>
                  <a:lnTo>
                    <a:pt x="6464" y="77000"/>
                  </a:lnTo>
                  <a:lnTo>
                    <a:pt x="8318" y="77000"/>
                  </a:lnTo>
                  <a:lnTo>
                    <a:pt x="9118" y="76669"/>
                  </a:lnTo>
                  <a:lnTo>
                    <a:pt x="10426" y="75374"/>
                  </a:lnTo>
                  <a:lnTo>
                    <a:pt x="10756" y="74574"/>
                  </a:lnTo>
                  <a:lnTo>
                    <a:pt x="10756" y="72732"/>
                  </a:lnTo>
                  <a:close/>
                </a:path>
                <a:path w="205740" h="193675">
                  <a:moveTo>
                    <a:pt x="18732" y="175628"/>
                  </a:moveTo>
                  <a:lnTo>
                    <a:pt x="18630" y="174332"/>
                  </a:lnTo>
                  <a:lnTo>
                    <a:pt x="18072" y="173342"/>
                  </a:lnTo>
                  <a:lnTo>
                    <a:pt x="17424" y="172377"/>
                  </a:lnTo>
                  <a:lnTo>
                    <a:pt x="16306" y="171754"/>
                  </a:lnTo>
                  <a:lnTo>
                    <a:pt x="13373" y="171970"/>
                  </a:lnTo>
                  <a:lnTo>
                    <a:pt x="12128" y="173329"/>
                  </a:lnTo>
                  <a:lnTo>
                    <a:pt x="12001" y="175120"/>
                  </a:lnTo>
                  <a:lnTo>
                    <a:pt x="11950" y="175437"/>
                  </a:lnTo>
                  <a:lnTo>
                    <a:pt x="12103" y="177279"/>
                  </a:lnTo>
                  <a:lnTo>
                    <a:pt x="13716" y="178650"/>
                  </a:lnTo>
                  <a:lnTo>
                    <a:pt x="16725" y="178422"/>
                  </a:lnTo>
                  <a:lnTo>
                    <a:pt x="17627" y="177749"/>
                  </a:lnTo>
                  <a:lnTo>
                    <a:pt x="18516" y="176263"/>
                  </a:lnTo>
                  <a:lnTo>
                    <a:pt x="18732" y="175628"/>
                  </a:lnTo>
                  <a:close/>
                </a:path>
                <a:path w="205740" h="193675">
                  <a:moveTo>
                    <a:pt x="31203" y="126301"/>
                  </a:moveTo>
                  <a:lnTo>
                    <a:pt x="30937" y="122885"/>
                  </a:lnTo>
                  <a:lnTo>
                    <a:pt x="29311" y="121513"/>
                  </a:lnTo>
                  <a:lnTo>
                    <a:pt x="26873" y="121704"/>
                  </a:lnTo>
                  <a:lnTo>
                    <a:pt x="26365" y="121932"/>
                  </a:lnTo>
                  <a:lnTo>
                    <a:pt x="24904" y="122872"/>
                  </a:lnTo>
                  <a:lnTo>
                    <a:pt x="24257" y="123990"/>
                  </a:lnTo>
                  <a:lnTo>
                    <a:pt x="24396" y="125869"/>
                  </a:lnTo>
                  <a:lnTo>
                    <a:pt x="24650" y="126390"/>
                  </a:lnTo>
                  <a:lnTo>
                    <a:pt x="24968" y="126860"/>
                  </a:lnTo>
                  <a:lnTo>
                    <a:pt x="24485" y="126860"/>
                  </a:lnTo>
                  <a:lnTo>
                    <a:pt x="24104" y="126936"/>
                  </a:lnTo>
                  <a:lnTo>
                    <a:pt x="23228" y="127381"/>
                  </a:lnTo>
                  <a:lnTo>
                    <a:pt x="22961" y="127444"/>
                  </a:lnTo>
                  <a:lnTo>
                    <a:pt x="21729" y="128231"/>
                  </a:lnTo>
                  <a:lnTo>
                    <a:pt x="21018" y="129235"/>
                  </a:lnTo>
                  <a:lnTo>
                    <a:pt x="20688" y="130403"/>
                  </a:lnTo>
                  <a:lnTo>
                    <a:pt x="20434" y="132245"/>
                  </a:lnTo>
                  <a:lnTo>
                    <a:pt x="21069" y="135407"/>
                  </a:lnTo>
                  <a:lnTo>
                    <a:pt x="23698" y="137172"/>
                  </a:lnTo>
                  <a:lnTo>
                    <a:pt x="27406" y="136448"/>
                  </a:lnTo>
                  <a:lnTo>
                    <a:pt x="28194" y="135928"/>
                  </a:lnTo>
                  <a:lnTo>
                    <a:pt x="30060" y="134150"/>
                  </a:lnTo>
                  <a:lnTo>
                    <a:pt x="30734" y="132524"/>
                  </a:lnTo>
                  <a:lnTo>
                    <a:pt x="30226" y="129946"/>
                  </a:lnTo>
                  <a:lnTo>
                    <a:pt x="29794" y="129247"/>
                  </a:lnTo>
                  <a:lnTo>
                    <a:pt x="28765" y="128130"/>
                  </a:lnTo>
                  <a:lnTo>
                    <a:pt x="30187" y="127635"/>
                  </a:lnTo>
                  <a:lnTo>
                    <a:pt x="31203" y="126301"/>
                  </a:lnTo>
                  <a:close/>
                </a:path>
                <a:path w="205740" h="193675">
                  <a:moveTo>
                    <a:pt x="33108" y="150799"/>
                  </a:moveTo>
                  <a:lnTo>
                    <a:pt x="32829" y="147231"/>
                  </a:lnTo>
                  <a:lnTo>
                    <a:pt x="31216" y="145859"/>
                  </a:lnTo>
                  <a:lnTo>
                    <a:pt x="27495" y="146138"/>
                  </a:lnTo>
                  <a:lnTo>
                    <a:pt x="26111" y="147751"/>
                  </a:lnTo>
                  <a:lnTo>
                    <a:pt x="26327" y="150533"/>
                  </a:lnTo>
                  <a:lnTo>
                    <a:pt x="26784" y="151345"/>
                  </a:lnTo>
                  <a:lnTo>
                    <a:pt x="28117" y="152438"/>
                  </a:lnTo>
                  <a:lnTo>
                    <a:pt x="28968" y="152742"/>
                  </a:lnTo>
                  <a:lnTo>
                    <a:pt x="29997" y="152666"/>
                  </a:lnTo>
                  <a:lnTo>
                    <a:pt x="31889" y="152273"/>
                  </a:lnTo>
                  <a:lnTo>
                    <a:pt x="33108" y="150799"/>
                  </a:lnTo>
                  <a:close/>
                </a:path>
                <a:path w="205740" h="193675">
                  <a:moveTo>
                    <a:pt x="38531" y="90182"/>
                  </a:moveTo>
                  <a:lnTo>
                    <a:pt x="38265" y="86779"/>
                  </a:lnTo>
                  <a:lnTo>
                    <a:pt x="36639" y="85394"/>
                  </a:lnTo>
                  <a:lnTo>
                    <a:pt x="34366" y="85572"/>
                  </a:lnTo>
                  <a:lnTo>
                    <a:pt x="32385" y="86436"/>
                  </a:lnTo>
                  <a:lnTo>
                    <a:pt x="31572" y="87706"/>
                  </a:lnTo>
                  <a:lnTo>
                    <a:pt x="31826" y="90982"/>
                  </a:lnTo>
                  <a:lnTo>
                    <a:pt x="33451" y="92354"/>
                  </a:lnTo>
                  <a:lnTo>
                    <a:pt x="35407" y="92202"/>
                  </a:lnTo>
                  <a:lnTo>
                    <a:pt x="37503" y="91528"/>
                  </a:lnTo>
                  <a:lnTo>
                    <a:pt x="38531" y="90182"/>
                  </a:lnTo>
                  <a:close/>
                </a:path>
                <a:path w="205740" h="193675">
                  <a:moveTo>
                    <a:pt x="43522" y="46266"/>
                  </a:moveTo>
                  <a:lnTo>
                    <a:pt x="40601" y="41275"/>
                  </a:lnTo>
                  <a:lnTo>
                    <a:pt x="37896" y="41490"/>
                  </a:lnTo>
                  <a:lnTo>
                    <a:pt x="36512" y="43091"/>
                  </a:lnTo>
                  <a:lnTo>
                    <a:pt x="36664" y="45110"/>
                  </a:lnTo>
                  <a:lnTo>
                    <a:pt x="36957" y="46139"/>
                  </a:lnTo>
                  <a:lnTo>
                    <a:pt x="37312" y="46786"/>
                  </a:lnTo>
                  <a:lnTo>
                    <a:pt x="38506" y="47777"/>
                  </a:lnTo>
                  <a:lnTo>
                    <a:pt x="39370" y="48082"/>
                  </a:lnTo>
                  <a:lnTo>
                    <a:pt x="42138" y="47866"/>
                  </a:lnTo>
                  <a:lnTo>
                    <a:pt x="43522" y="46266"/>
                  </a:lnTo>
                  <a:close/>
                </a:path>
                <a:path w="205740" h="193675">
                  <a:moveTo>
                    <a:pt x="44094" y="182714"/>
                  </a:moveTo>
                  <a:lnTo>
                    <a:pt x="43281" y="178574"/>
                  </a:lnTo>
                  <a:lnTo>
                    <a:pt x="42379" y="177444"/>
                  </a:lnTo>
                  <a:lnTo>
                    <a:pt x="40170" y="176123"/>
                  </a:lnTo>
                  <a:lnTo>
                    <a:pt x="38938" y="175831"/>
                  </a:lnTo>
                  <a:lnTo>
                    <a:pt x="36779" y="176263"/>
                  </a:lnTo>
                  <a:lnTo>
                    <a:pt x="36042" y="176720"/>
                  </a:lnTo>
                  <a:lnTo>
                    <a:pt x="34086" y="178409"/>
                  </a:lnTo>
                  <a:lnTo>
                    <a:pt x="33350" y="180124"/>
                  </a:lnTo>
                  <a:lnTo>
                    <a:pt x="34074" y="183807"/>
                  </a:lnTo>
                  <a:lnTo>
                    <a:pt x="35483" y="185166"/>
                  </a:lnTo>
                  <a:lnTo>
                    <a:pt x="37973" y="185915"/>
                  </a:lnTo>
                  <a:lnTo>
                    <a:pt x="38773" y="186016"/>
                  </a:lnTo>
                  <a:lnTo>
                    <a:pt x="42329" y="185331"/>
                  </a:lnTo>
                  <a:lnTo>
                    <a:pt x="44094" y="182714"/>
                  </a:lnTo>
                  <a:close/>
                </a:path>
                <a:path w="205740" h="193675">
                  <a:moveTo>
                    <a:pt x="46164" y="155270"/>
                  </a:moveTo>
                  <a:lnTo>
                    <a:pt x="44932" y="149059"/>
                  </a:lnTo>
                  <a:lnTo>
                    <a:pt x="41681" y="146888"/>
                  </a:lnTo>
                  <a:lnTo>
                    <a:pt x="37465" y="147713"/>
                  </a:lnTo>
                  <a:lnTo>
                    <a:pt x="33324" y="153911"/>
                  </a:lnTo>
                  <a:lnTo>
                    <a:pt x="34099" y="158089"/>
                  </a:lnTo>
                  <a:lnTo>
                    <a:pt x="37363" y="160261"/>
                  </a:lnTo>
                  <a:lnTo>
                    <a:pt x="41160" y="159512"/>
                  </a:lnTo>
                  <a:lnTo>
                    <a:pt x="44602" y="158076"/>
                  </a:lnTo>
                  <a:lnTo>
                    <a:pt x="46164" y="155270"/>
                  </a:lnTo>
                  <a:close/>
                </a:path>
                <a:path w="205740" h="193675">
                  <a:moveTo>
                    <a:pt x="48488" y="175844"/>
                  </a:moveTo>
                  <a:lnTo>
                    <a:pt x="48247" y="173774"/>
                  </a:lnTo>
                  <a:lnTo>
                    <a:pt x="47663" y="171983"/>
                  </a:lnTo>
                  <a:lnTo>
                    <a:pt x="46037" y="170967"/>
                  </a:lnTo>
                  <a:lnTo>
                    <a:pt x="42443" y="171665"/>
                  </a:lnTo>
                  <a:lnTo>
                    <a:pt x="41275" y="173443"/>
                  </a:lnTo>
                  <a:lnTo>
                    <a:pt x="41732" y="175577"/>
                  </a:lnTo>
                  <a:lnTo>
                    <a:pt x="42659" y="177266"/>
                  </a:lnTo>
                  <a:lnTo>
                    <a:pt x="43878" y="177939"/>
                  </a:lnTo>
                  <a:lnTo>
                    <a:pt x="45364" y="177825"/>
                  </a:lnTo>
                  <a:lnTo>
                    <a:pt x="45656" y="177825"/>
                  </a:lnTo>
                  <a:lnTo>
                    <a:pt x="47383" y="177469"/>
                  </a:lnTo>
                  <a:lnTo>
                    <a:pt x="48488" y="175844"/>
                  </a:lnTo>
                  <a:close/>
                </a:path>
                <a:path w="205740" h="193675">
                  <a:moveTo>
                    <a:pt x="50126" y="109702"/>
                  </a:moveTo>
                  <a:lnTo>
                    <a:pt x="50025" y="108407"/>
                  </a:lnTo>
                  <a:lnTo>
                    <a:pt x="49771" y="107721"/>
                  </a:lnTo>
                  <a:lnTo>
                    <a:pt x="48488" y="105473"/>
                  </a:lnTo>
                  <a:lnTo>
                    <a:pt x="46697" y="104419"/>
                  </a:lnTo>
                  <a:lnTo>
                    <a:pt x="44310" y="104597"/>
                  </a:lnTo>
                  <a:lnTo>
                    <a:pt x="43649" y="104863"/>
                  </a:lnTo>
                  <a:lnTo>
                    <a:pt x="42621" y="103035"/>
                  </a:lnTo>
                  <a:lnTo>
                    <a:pt x="40703" y="102031"/>
                  </a:lnTo>
                  <a:lnTo>
                    <a:pt x="40703" y="111950"/>
                  </a:lnTo>
                  <a:lnTo>
                    <a:pt x="40373" y="111353"/>
                  </a:lnTo>
                  <a:lnTo>
                    <a:pt x="40703" y="111950"/>
                  </a:lnTo>
                  <a:lnTo>
                    <a:pt x="40703" y="102031"/>
                  </a:lnTo>
                  <a:lnTo>
                    <a:pt x="34315" y="105930"/>
                  </a:lnTo>
                  <a:lnTo>
                    <a:pt x="34404" y="107759"/>
                  </a:lnTo>
                  <a:lnTo>
                    <a:pt x="34340" y="107975"/>
                  </a:lnTo>
                  <a:lnTo>
                    <a:pt x="34925" y="110883"/>
                  </a:lnTo>
                  <a:lnTo>
                    <a:pt x="37503" y="112623"/>
                  </a:lnTo>
                  <a:lnTo>
                    <a:pt x="40449" y="112115"/>
                  </a:lnTo>
                  <a:lnTo>
                    <a:pt x="40716" y="111988"/>
                  </a:lnTo>
                  <a:lnTo>
                    <a:pt x="40805" y="112115"/>
                  </a:lnTo>
                  <a:lnTo>
                    <a:pt x="41846" y="113499"/>
                  </a:lnTo>
                  <a:lnTo>
                    <a:pt x="43103" y="114236"/>
                  </a:lnTo>
                  <a:lnTo>
                    <a:pt x="44856" y="114427"/>
                  </a:lnTo>
                  <a:lnTo>
                    <a:pt x="45148" y="114528"/>
                  </a:lnTo>
                  <a:lnTo>
                    <a:pt x="47675" y="114338"/>
                  </a:lnTo>
                  <a:lnTo>
                    <a:pt x="49390" y="112737"/>
                  </a:lnTo>
                  <a:lnTo>
                    <a:pt x="50126" y="109702"/>
                  </a:lnTo>
                  <a:close/>
                </a:path>
                <a:path w="205740" h="193675">
                  <a:moveTo>
                    <a:pt x="54203" y="82245"/>
                  </a:moveTo>
                  <a:lnTo>
                    <a:pt x="53568" y="78981"/>
                  </a:lnTo>
                  <a:lnTo>
                    <a:pt x="50939" y="77216"/>
                  </a:lnTo>
                  <a:lnTo>
                    <a:pt x="46329" y="78117"/>
                  </a:lnTo>
                  <a:lnTo>
                    <a:pt x="44958" y="79514"/>
                  </a:lnTo>
                  <a:lnTo>
                    <a:pt x="44208" y="81978"/>
                  </a:lnTo>
                  <a:lnTo>
                    <a:pt x="44081" y="82765"/>
                  </a:lnTo>
                  <a:lnTo>
                    <a:pt x="44780" y="86271"/>
                  </a:lnTo>
                  <a:lnTo>
                    <a:pt x="47383" y="88023"/>
                  </a:lnTo>
                  <a:lnTo>
                    <a:pt x="50076" y="87528"/>
                  </a:lnTo>
                  <a:lnTo>
                    <a:pt x="49911" y="87122"/>
                  </a:lnTo>
                  <a:lnTo>
                    <a:pt x="49517" y="85305"/>
                  </a:lnTo>
                  <a:lnTo>
                    <a:pt x="50685" y="83540"/>
                  </a:lnTo>
                  <a:lnTo>
                    <a:pt x="53060" y="83045"/>
                  </a:lnTo>
                  <a:lnTo>
                    <a:pt x="53594" y="83108"/>
                  </a:lnTo>
                  <a:lnTo>
                    <a:pt x="54102" y="83248"/>
                  </a:lnTo>
                  <a:lnTo>
                    <a:pt x="54203" y="82245"/>
                  </a:lnTo>
                  <a:close/>
                </a:path>
                <a:path w="205740" h="193675">
                  <a:moveTo>
                    <a:pt x="56032" y="43091"/>
                  </a:moveTo>
                  <a:lnTo>
                    <a:pt x="55257" y="39471"/>
                  </a:lnTo>
                  <a:lnTo>
                    <a:pt x="53467" y="38315"/>
                  </a:lnTo>
                  <a:lnTo>
                    <a:pt x="50215" y="39001"/>
                  </a:lnTo>
                  <a:lnTo>
                    <a:pt x="49225" y="40157"/>
                  </a:lnTo>
                  <a:lnTo>
                    <a:pt x="49034" y="41516"/>
                  </a:lnTo>
                  <a:lnTo>
                    <a:pt x="49618" y="41922"/>
                  </a:lnTo>
                  <a:lnTo>
                    <a:pt x="50101" y="42481"/>
                  </a:lnTo>
                  <a:lnTo>
                    <a:pt x="50495" y="43713"/>
                  </a:lnTo>
                  <a:lnTo>
                    <a:pt x="50419" y="44704"/>
                  </a:lnTo>
                  <a:lnTo>
                    <a:pt x="51155" y="45212"/>
                  </a:lnTo>
                  <a:lnTo>
                    <a:pt x="52082" y="45440"/>
                  </a:lnTo>
                  <a:lnTo>
                    <a:pt x="54851" y="44869"/>
                  </a:lnTo>
                  <a:lnTo>
                    <a:pt x="56032" y="43091"/>
                  </a:lnTo>
                  <a:close/>
                </a:path>
                <a:path w="205740" h="193675">
                  <a:moveTo>
                    <a:pt x="56997" y="88582"/>
                  </a:moveTo>
                  <a:lnTo>
                    <a:pt x="56743" y="86969"/>
                  </a:lnTo>
                  <a:lnTo>
                    <a:pt x="56769" y="87960"/>
                  </a:lnTo>
                  <a:lnTo>
                    <a:pt x="56997" y="88582"/>
                  </a:lnTo>
                  <a:close/>
                </a:path>
                <a:path w="205740" h="193675">
                  <a:moveTo>
                    <a:pt x="57619" y="162318"/>
                  </a:moveTo>
                  <a:lnTo>
                    <a:pt x="57353" y="159004"/>
                  </a:lnTo>
                  <a:lnTo>
                    <a:pt x="56197" y="156260"/>
                  </a:lnTo>
                  <a:lnTo>
                    <a:pt x="54483" y="155079"/>
                  </a:lnTo>
                  <a:lnTo>
                    <a:pt x="52006" y="154990"/>
                  </a:lnTo>
                  <a:lnTo>
                    <a:pt x="50431" y="155105"/>
                  </a:lnTo>
                  <a:lnTo>
                    <a:pt x="49149" y="155981"/>
                  </a:lnTo>
                  <a:lnTo>
                    <a:pt x="47891" y="157784"/>
                  </a:lnTo>
                  <a:lnTo>
                    <a:pt x="47637" y="158470"/>
                  </a:lnTo>
                  <a:lnTo>
                    <a:pt x="47358" y="159943"/>
                  </a:lnTo>
                  <a:lnTo>
                    <a:pt x="47472" y="161378"/>
                  </a:lnTo>
                  <a:lnTo>
                    <a:pt x="47929" y="162255"/>
                  </a:lnTo>
                  <a:lnTo>
                    <a:pt x="49542" y="164249"/>
                  </a:lnTo>
                  <a:lnTo>
                    <a:pt x="51066" y="165049"/>
                  </a:lnTo>
                  <a:lnTo>
                    <a:pt x="55549" y="164706"/>
                  </a:lnTo>
                  <a:lnTo>
                    <a:pt x="57619" y="162318"/>
                  </a:lnTo>
                  <a:close/>
                </a:path>
                <a:path w="205740" h="193675">
                  <a:moveTo>
                    <a:pt x="59905" y="191757"/>
                  </a:moveTo>
                  <a:lnTo>
                    <a:pt x="59766" y="189903"/>
                  </a:lnTo>
                  <a:lnTo>
                    <a:pt x="58153" y="188531"/>
                  </a:lnTo>
                  <a:lnTo>
                    <a:pt x="54432" y="188810"/>
                  </a:lnTo>
                  <a:lnTo>
                    <a:pt x="53047" y="190423"/>
                  </a:lnTo>
                  <a:lnTo>
                    <a:pt x="53213" y="192684"/>
                  </a:lnTo>
                  <a:lnTo>
                    <a:pt x="53517" y="193408"/>
                  </a:lnTo>
                  <a:lnTo>
                    <a:pt x="59842" y="192290"/>
                  </a:lnTo>
                  <a:lnTo>
                    <a:pt x="59905" y="191757"/>
                  </a:lnTo>
                  <a:close/>
                </a:path>
                <a:path w="205740" h="193675">
                  <a:moveTo>
                    <a:pt x="62725" y="133261"/>
                  </a:moveTo>
                  <a:lnTo>
                    <a:pt x="62395" y="128981"/>
                  </a:lnTo>
                  <a:lnTo>
                    <a:pt x="59410" y="126453"/>
                  </a:lnTo>
                  <a:lnTo>
                    <a:pt x="56007" y="126720"/>
                  </a:lnTo>
                  <a:lnTo>
                    <a:pt x="55473" y="126809"/>
                  </a:lnTo>
                  <a:lnTo>
                    <a:pt x="54749" y="125209"/>
                  </a:lnTo>
                  <a:lnTo>
                    <a:pt x="54330" y="124663"/>
                  </a:lnTo>
                  <a:lnTo>
                    <a:pt x="53835" y="124206"/>
                  </a:lnTo>
                  <a:lnTo>
                    <a:pt x="53479" y="125310"/>
                  </a:lnTo>
                  <a:lnTo>
                    <a:pt x="52603" y="126212"/>
                  </a:lnTo>
                  <a:lnTo>
                    <a:pt x="50393" y="126682"/>
                  </a:lnTo>
                  <a:lnTo>
                    <a:pt x="50393" y="133921"/>
                  </a:lnTo>
                  <a:lnTo>
                    <a:pt x="50355" y="133731"/>
                  </a:lnTo>
                  <a:lnTo>
                    <a:pt x="50063" y="130111"/>
                  </a:lnTo>
                  <a:lnTo>
                    <a:pt x="50393" y="133921"/>
                  </a:lnTo>
                  <a:lnTo>
                    <a:pt x="50393" y="126682"/>
                  </a:lnTo>
                  <a:lnTo>
                    <a:pt x="49555" y="126847"/>
                  </a:lnTo>
                  <a:lnTo>
                    <a:pt x="47764" y="125691"/>
                  </a:lnTo>
                  <a:lnTo>
                    <a:pt x="47320" y="123609"/>
                  </a:lnTo>
                  <a:lnTo>
                    <a:pt x="47371" y="123050"/>
                  </a:lnTo>
                  <a:lnTo>
                    <a:pt x="46837" y="123278"/>
                  </a:lnTo>
                  <a:lnTo>
                    <a:pt x="44246" y="125298"/>
                  </a:lnTo>
                  <a:lnTo>
                    <a:pt x="43332" y="127495"/>
                  </a:lnTo>
                  <a:lnTo>
                    <a:pt x="44005" y="130898"/>
                  </a:lnTo>
                  <a:lnTo>
                    <a:pt x="44564" y="131889"/>
                  </a:lnTo>
                  <a:lnTo>
                    <a:pt x="45313" y="132689"/>
                  </a:lnTo>
                  <a:lnTo>
                    <a:pt x="46418" y="132778"/>
                  </a:lnTo>
                  <a:lnTo>
                    <a:pt x="47345" y="133388"/>
                  </a:lnTo>
                  <a:lnTo>
                    <a:pt x="47891" y="134302"/>
                  </a:lnTo>
                  <a:lnTo>
                    <a:pt x="48564" y="134505"/>
                  </a:lnTo>
                  <a:lnTo>
                    <a:pt x="49276" y="134607"/>
                  </a:lnTo>
                  <a:lnTo>
                    <a:pt x="50520" y="134531"/>
                  </a:lnTo>
                  <a:lnTo>
                    <a:pt x="51320" y="137274"/>
                  </a:lnTo>
                  <a:lnTo>
                    <a:pt x="53975" y="139192"/>
                  </a:lnTo>
                  <a:lnTo>
                    <a:pt x="59461" y="138772"/>
                  </a:lnTo>
                  <a:lnTo>
                    <a:pt x="61493" y="137109"/>
                  </a:lnTo>
                  <a:lnTo>
                    <a:pt x="62585" y="134112"/>
                  </a:lnTo>
                  <a:lnTo>
                    <a:pt x="62725" y="133261"/>
                  </a:lnTo>
                  <a:close/>
                </a:path>
                <a:path w="205740" h="193675">
                  <a:moveTo>
                    <a:pt x="66763" y="86969"/>
                  </a:moveTo>
                  <a:lnTo>
                    <a:pt x="66560" y="84328"/>
                  </a:lnTo>
                  <a:lnTo>
                    <a:pt x="66446" y="83642"/>
                  </a:lnTo>
                  <a:lnTo>
                    <a:pt x="65798" y="83083"/>
                  </a:lnTo>
                  <a:lnTo>
                    <a:pt x="64096" y="81648"/>
                  </a:lnTo>
                  <a:lnTo>
                    <a:pt x="59639" y="81991"/>
                  </a:lnTo>
                  <a:lnTo>
                    <a:pt x="58293" y="82981"/>
                  </a:lnTo>
                  <a:lnTo>
                    <a:pt x="57480" y="84328"/>
                  </a:lnTo>
                  <a:lnTo>
                    <a:pt x="58077" y="83642"/>
                  </a:lnTo>
                  <a:lnTo>
                    <a:pt x="58940" y="83159"/>
                  </a:lnTo>
                  <a:lnTo>
                    <a:pt x="61810" y="83083"/>
                  </a:lnTo>
                  <a:lnTo>
                    <a:pt x="63347" y="84556"/>
                  </a:lnTo>
                  <a:lnTo>
                    <a:pt x="63449" y="88252"/>
                  </a:lnTo>
                  <a:lnTo>
                    <a:pt x="61976" y="89789"/>
                  </a:lnTo>
                  <a:lnTo>
                    <a:pt x="58394" y="89877"/>
                  </a:lnTo>
                  <a:lnTo>
                    <a:pt x="57010" y="88633"/>
                  </a:lnTo>
                  <a:lnTo>
                    <a:pt x="58280" y="90881"/>
                  </a:lnTo>
                  <a:lnTo>
                    <a:pt x="60083" y="91948"/>
                  </a:lnTo>
                  <a:lnTo>
                    <a:pt x="63436" y="91694"/>
                  </a:lnTo>
                  <a:lnTo>
                    <a:pt x="64592" y="91071"/>
                  </a:lnTo>
                  <a:lnTo>
                    <a:pt x="65684" y="89877"/>
                  </a:lnTo>
                  <a:lnTo>
                    <a:pt x="66319" y="89179"/>
                  </a:lnTo>
                  <a:lnTo>
                    <a:pt x="66687" y="88252"/>
                  </a:lnTo>
                  <a:lnTo>
                    <a:pt x="66763" y="86969"/>
                  </a:lnTo>
                  <a:close/>
                </a:path>
                <a:path w="205740" h="193675">
                  <a:moveTo>
                    <a:pt x="67906" y="101180"/>
                  </a:moveTo>
                  <a:lnTo>
                    <a:pt x="62077" y="95034"/>
                  </a:lnTo>
                  <a:lnTo>
                    <a:pt x="59715" y="95491"/>
                  </a:lnTo>
                  <a:lnTo>
                    <a:pt x="58877" y="95923"/>
                  </a:lnTo>
                  <a:lnTo>
                    <a:pt x="57492" y="97053"/>
                  </a:lnTo>
                  <a:lnTo>
                    <a:pt x="56210" y="98374"/>
                  </a:lnTo>
                  <a:lnTo>
                    <a:pt x="55562" y="100266"/>
                  </a:lnTo>
                  <a:lnTo>
                    <a:pt x="56121" y="103428"/>
                  </a:lnTo>
                  <a:lnTo>
                    <a:pt x="56616" y="104343"/>
                  </a:lnTo>
                  <a:lnTo>
                    <a:pt x="57277" y="105105"/>
                  </a:lnTo>
                  <a:lnTo>
                    <a:pt x="58750" y="104952"/>
                  </a:lnTo>
                  <a:lnTo>
                    <a:pt x="60134" y="105727"/>
                  </a:lnTo>
                  <a:lnTo>
                    <a:pt x="60706" y="107099"/>
                  </a:lnTo>
                  <a:lnTo>
                    <a:pt x="61163" y="107149"/>
                  </a:lnTo>
                  <a:lnTo>
                    <a:pt x="60947" y="106667"/>
                  </a:lnTo>
                  <a:lnTo>
                    <a:pt x="60375" y="103974"/>
                  </a:lnTo>
                  <a:lnTo>
                    <a:pt x="62115" y="101333"/>
                  </a:lnTo>
                  <a:lnTo>
                    <a:pt x="65913" y="100533"/>
                  </a:lnTo>
                  <a:lnTo>
                    <a:pt x="66967" y="100749"/>
                  </a:lnTo>
                  <a:lnTo>
                    <a:pt x="67906" y="101180"/>
                  </a:lnTo>
                  <a:close/>
                </a:path>
                <a:path w="205740" h="193675">
                  <a:moveTo>
                    <a:pt x="74688" y="164477"/>
                  </a:moveTo>
                  <a:lnTo>
                    <a:pt x="73558" y="158775"/>
                  </a:lnTo>
                  <a:lnTo>
                    <a:pt x="70104" y="156464"/>
                  </a:lnTo>
                  <a:lnTo>
                    <a:pt x="65201" y="157429"/>
                  </a:lnTo>
                  <a:lnTo>
                    <a:pt x="64046" y="158076"/>
                  </a:lnTo>
                  <a:lnTo>
                    <a:pt x="61671" y="160451"/>
                  </a:lnTo>
                  <a:lnTo>
                    <a:pt x="60921" y="162610"/>
                  </a:lnTo>
                  <a:lnTo>
                    <a:pt x="61963" y="167855"/>
                  </a:lnTo>
                  <a:lnTo>
                    <a:pt x="64617" y="169976"/>
                  </a:lnTo>
                  <a:lnTo>
                    <a:pt x="68592" y="170053"/>
                  </a:lnTo>
                  <a:lnTo>
                    <a:pt x="69735" y="169837"/>
                  </a:lnTo>
                  <a:lnTo>
                    <a:pt x="71488" y="168973"/>
                  </a:lnTo>
                  <a:lnTo>
                    <a:pt x="72047" y="168579"/>
                  </a:lnTo>
                  <a:lnTo>
                    <a:pt x="73964" y="166624"/>
                  </a:lnTo>
                  <a:lnTo>
                    <a:pt x="74688" y="164477"/>
                  </a:lnTo>
                  <a:close/>
                </a:path>
                <a:path w="205740" h="193675">
                  <a:moveTo>
                    <a:pt x="75552" y="109931"/>
                  </a:moveTo>
                  <a:lnTo>
                    <a:pt x="75171" y="109486"/>
                  </a:lnTo>
                  <a:lnTo>
                    <a:pt x="74853" y="108966"/>
                  </a:lnTo>
                  <a:lnTo>
                    <a:pt x="74650" y="107721"/>
                  </a:lnTo>
                  <a:lnTo>
                    <a:pt x="74777" y="107149"/>
                  </a:lnTo>
                  <a:lnTo>
                    <a:pt x="74993" y="106603"/>
                  </a:lnTo>
                  <a:lnTo>
                    <a:pt x="74091" y="104749"/>
                  </a:lnTo>
                  <a:lnTo>
                    <a:pt x="72288" y="103466"/>
                  </a:lnTo>
                  <a:lnTo>
                    <a:pt x="70180" y="103238"/>
                  </a:lnTo>
                  <a:lnTo>
                    <a:pt x="70662" y="104101"/>
                  </a:lnTo>
                  <a:lnTo>
                    <a:pt x="71335" y="107289"/>
                  </a:lnTo>
                  <a:lnTo>
                    <a:pt x="69608" y="109931"/>
                  </a:lnTo>
                  <a:lnTo>
                    <a:pt x="65824" y="110731"/>
                  </a:lnTo>
                  <a:lnTo>
                    <a:pt x="64795" y="110515"/>
                  </a:lnTo>
                  <a:lnTo>
                    <a:pt x="63855" y="110096"/>
                  </a:lnTo>
                  <a:lnTo>
                    <a:pt x="64008" y="110553"/>
                  </a:lnTo>
                  <a:lnTo>
                    <a:pt x="64020" y="110998"/>
                  </a:lnTo>
                  <a:lnTo>
                    <a:pt x="63919" y="111379"/>
                  </a:lnTo>
                  <a:lnTo>
                    <a:pt x="64858" y="113779"/>
                  </a:lnTo>
                  <a:lnTo>
                    <a:pt x="67284" y="115417"/>
                  </a:lnTo>
                  <a:lnTo>
                    <a:pt x="71310" y="115100"/>
                  </a:lnTo>
                  <a:lnTo>
                    <a:pt x="72478" y="114592"/>
                  </a:lnTo>
                  <a:lnTo>
                    <a:pt x="74574" y="112864"/>
                  </a:lnTo>
                  <a:lnTo>
                    <a:pt x="75374" y="111480"/>
                  </a:lnTo>
                  <a:lnTo>
                    <a:pt x="75552" y="109931"/>
                  </a:lnTo>
                  <a:close/>
                </a:path>
                <a:path w="205740" h="193675">
                  <a:moveTo>
                    <a:pt x="77076" y="188341"/>
                  </a:moveTo>
                  <a:lnTo>
                    <a:pt x="76263" y="187540"/>
                  </a:lnTo>
                  <a:lnTo>
                    <a:pt x="75222" y="187032"/>
                  </a:lnTo>
                  <a:lnTo>
                    <a:pt x="73113" y="186829"/>
                  </a:lnTo>
                  <a:lnTo>
                    <a:pt x="70764" y="187299"/>
                  </a:lnTo>
                  <a:lnTo>
                    <a:pt x="69392" y="188683"/>
                  </a:lnTo>
                  <a:lnTo>
                    <a:pt x="68872" y="190385"/>
                  </a:lnTo>
                  <a:lnTo>
                    <a:pt x="74371" y="189077"/>
                  </a:lnTo>
                  <a:lnTo>
                    <a:pt x="77076" y="188341"/>
                  </a:lnTo>
                  <a:close/>
                </a:path>
                <a:path w="205740" h="193675">
                  <a:moveTo>
                    <a:pt x="79489" y="64312"/>
                  </a:moveTo>
                  <a:lnTo>
                    <a:pt x="79184" y="60375"/>
                  </a:lnTo>
                  <a:lnTo>
                    <a:pt x="76771" y="58331"/>
                  </a:lnTo>
                  <a:lnTo>
                    <a:pt x="71234" y="58762"/>
                  </a:lnTo>
                  <a:lnTo>
                    <a:pt x="69176" y="61150"/>
                  </a:lnTo>
                  <a:lnTo>
                    <a:pt x="69405" y="64223"/>
                  </a:lnTo>
                  <a:lnTo>
                    <a:pt x="69646" y="64820"/>
                  </a:lnTo>
                  <a:lnTo>
                    <a:pt x="70269" y="67005"/>
                  </a:lnTo>
                  <a:lnTo>
                    <a:pt x="72250" y="68541"/>
                  </a:lnTo>
                  <a:lnTo>
                    <a:pt x="74599" y="68453"/>
                  </a:lnTo>
                  <a:lnTo>
                    <a:pt x="75450" y="67602"/>
                  </a:lnTo>
                  <a:lnTo>
                    <a:pt x="76606" y="67068"/>
                  </a:lnTo>
                  <a:lnTo>
                    <a:pt x="77901" y="66992"/>
                  </a:lnTo>
                  <a:lnTo>
                    <a:pt x="79095" y="65405"/>
                  </a:lnTo>
                  <a:lnTo>
                    <a:pt x="79489" y="64312"/>
                  </a:lnTo>
                  <a:close/>
                </a:path>
                <a:path w="205740" h="193675">
                  <a:moveTo>
                    <a:pt x="90131" y="147688"/>
                  </a:moveTo>
                  <a:lnTo>
                    <a:pt x="89687" y="141935"/>
                  </a:lnTo>
                  <a:lnTo>
                    <a:pt x="86525" y="139242"/>
                  </a:lnTo>
                  <a:lnTo>
                    <a:pt x="82410" y="139611"/>
                  </a:lnTo>
                  <a:lnTo>
                    <a:pt x="81686" y="139738"/>
                  </a:lnTo>
                  <a:lnTo>
                    <a:pt x="80987" y="139928"/>
                  </a:lnTo>
                  <a:lnTo>
                    <a:pt x="80378" y="140246"/>
                  </a:lnTo>
                  <a:lnTo>
                    <a:pt x="80530" y="140550"/>
                  </a:lnTo>
                  <a:lnTo>
                    <a:pt x="81089" y="142303"/>
                  </a:lnTo>
                  <a:lnTo>
                    <a:pt x="80086" y="144183"/>
                  </a:lnTo>
                  <a:lnTo>
                    <a:pt x="77863" y="144856"/>
                  </a:lnTo>
                  <a:lnTo>
                    <a:pt x="76974" y="144856"/>
                  </a:lnTo>
                  <a:lnTo>
                    <a:pt x="76809" y="145948"/>
                  </a:lnTo>
                  <a:lnTo>
                    <a:pt x="76962" y="147840"/>
                  </a:lnTo>
                  <a:lnTo>
                    <a:pt x="77457" y="149034"/>
                  </a:lnTo>
                  <a:lnTo>
                    <a:pt x="78206" y="149999"/>
                  </a:lnTo>
                  <a:lnTo>
                    <a:pt x="78689" y="149796"/>
                  </a:lnTo>
                  <a:lnTo>
                    <a:pt x="80746" y="149352"/>
                  </a:lnTo>
                  <a:lnTo>
                    <a:pt x="82765" y="150253"/>
                  </a:lnTo>
                  <a:lnTo>
                    <a:pt x="83870" y="151879"/>
                  </a:lnTo>
                  <a:lnTo>
                    <a:pt x="84747" y="151549"/>
                  </a:lnTo>
                  <a:lnTo>
                    <a:pt x="85686" y="151523"/>
                  </a:lnTo>
                  <a:lnTo>
                    <a:pt x="86537" y="151752"/>
                  </a:lnTo>
                  <a:lnTo>
                    <a:pt x="87312" y="151282"/>
                  </a:lnTo>
                  <a:lnTo>
                    <a:pt x="89204" y="149669"/>
                  </a:lnTo>
                  <a:lnTo>
                    <a:pt x="90131" y="147688"/>
                  </a:lnTo>
                  <a:close/>
                </a:path>
                <a:path w="205740" h="193675">
                  <a:moveTo>
                    <a:pt x="90817" y="84099"/>
                  </a:moveTo>
                  <a:lnTo>
                    <a:pt x="88836" y="84455"/>
                  </a:lnTo>
                  <a:lnTo>
                    <a:pt x="87096" y="83210"/>
                  </a:lnTo>
                  <a:lnTo>
                    <a:pt x="86601" y="80187"/>
                  </a:lnTo>
                  <a:lnTo>
                    <a:pt x="87122" y="79070"/>
                  </a:lnTo>
                  <a:lnTo>
                    <a:pt x="87998" y="78333"/>
                  </a:lnTo>
                  <a:lnTo>
                    <a:pt x="86944" y="77673"/>
                  </a:lnTo>
                  <a:lnTo>
                    <a:pt x="85674" y="77317"/>
                  </a:lnTo>
                  <a:lnTo>
                    <a:pt x="83883" y="77457"/>
                  </a:lnTo>
                  <a:lnTo>
                    <a:pt x="83045" y="77673"/>
                  </a:lnTo>
                  <a:lnTo>
                    <a:pt x="83629" y="78295"/>
                  </a:lnTo>
                  <a:lnTo>
                    <a:pt x="84112" y="79032"/>
                  </a:lnTo>
                  <a:lnTo>
                    <a:pt x="84861" y="82626"/>
                  </a:lnTo>
                  <a:lnTo>
                    <a:pt x="83134" y="85267"/>
                  </a:lnTo>
                  <a:lnTo>
                    <a:pt x="80035" y="85915"/>
                  </a:lnTo>
                  <a:lnTo>
                    <a:pt x="79286" y="85852"/>
                  </a:lnTo>
                  <a:lnTo>
                    <a:pt x="79667" y="86601"/>
                  </a:lnTo>
                  <a:lnTo>
                    <a:pt x="79921" y="86944"/>
                  </a:lnTo>
                  <a:lnTo>
                    <a:pt x="80429" y="87210"/>
                  </a:lnTo>
                  <a:lnTo>
                    <a:pt x="80822" y="87668"/>
                  </a:lnTo>
                  <a:lnTo>
                    <a:pt x="81140" y="88176"/>
                  </a:lnTo>
                  <a:lnTo>
                    <a:pt x="81826" y="88696"/>
                  </a:lnTo>
                  <a:lnTo>
                    <a:pt x="82600" y="89052"/>
                  </a:lnTo>
                  <a:lnTo>
                    <a:pt x="84924" y="89433"/>
                  </a:lnTo>
                  <a:lnTo>
                    <a:pt x="87579" y="89103"/>
                  </a:lnTo>
                  <a:lnTo>
                    <a:pt x="89255" y="87896"/>
                  </a:lnTo>
                  <a:lnTo>
                    <a:pt x="90500" y="85559"/>
                  </a:lnTo>
                  <a:lnTo>
                    <a:pt x="90728" y="84848"/>
                  </a:lnTo>
                  <a:lnTo>
                    <a:pt x="90817" y="84099"/>
                  </a:lnTo>
                  <a:close/>
                </a:path>
                <a:path w="205740" h="193675">
                  <a:moveTo>
                    <a:pt x="90830" y="39281"/>
                  </a:moveTo>
                  <a:lnTo>
                    <a:pt x="90538" y="35585"/>
                  </a:lnTo>
                  <a:lnTo>
                    <a:pt x="88912" y="34213"/>
                  </a:lnTo>
                  <a:lnTo>
                    <a:pt x="86537" y="34391"/>
                  </a:lnTo>
                  <a:lnTo>
                    <a:pt x="85648" y="34798"/>
                  </a:lnTo>
                  <a:lnTo>
                    <a:pt x="86995" y="34963"/>
                  </a:lnTo>
                  <a:lnTo>
                    <a:pt x="88163" y="35902"/>
                  </a:lnTo>
                  <a:lnTo>
                    <a:pt x="88912" y="38747"/>
                  </a:lnTo>
                  <a:lnTo>
                    <a:pt x="88201" y="40208"/>
                  </a:lnTo>
                  <a:lnTo>
                    <a:pt x="86944" y="40944"/>
                  </a:lnTo>
                  <a:lnTo>
                    <a:pt x="87579" y="41021"/>
                  </a:lnTo>
                  <a:lnTo>
                    <a:pt x="89433" y="40881"/>
                  </a:lnTo>
                  <a:lnTo>
                    <a:pt x="90830" y="39281"/>
                  </a:lnTo>
                  <a:close/>
                </a:path>
                <a:path w="205740" h="193675">
                  <a:moveTo>
                    <a:pt x="90868" y="184111"/>
                  </a:moveTo>
                  <a:lnTo>
                    <a:pt x="90131" y="182981"/>
                  </a:lnTo>
                  <a:lnTo>
                    <a:pt x="88760" y="182346"/>
                  </a:lnTo>
                  <a:lnTo>
                    <a:pt x="86918" y="182727"/>
                  </a:lnTo>
                  <a:lnTo>
                    <a:pt x="85191" y="183807"/>
                  </a:lnTo>
                  <a:lnTo>
                    <a:pt x="84658" y="184950"/>
                  </a:lnTo>
                  <a:lnTo>
                    <a:pt x="84747" y="186169"/>
                  </a:lnTo>
                  <a:lnTo>
                    <a:pt x="86817" y="185521"/>
                  </a:lnTo>
                  <a:lnTo>
                    <a:pt x="90868" y="184111"/>
                  </a:lnTo>
                  <a:close/>
                </a:path>
                <a:path w="205740" h="193675">
                  <a:moveTo>
                    <a:pt x="97650" y="14795"/>
                  </a:moveTo>
                  <a:lnTo>
                    <a:pt x="97383" y="11366"/>
                  </a:lnTo>
                  <a:lnTo>
                    <a:pt x="95770" y="9994"/>
                  </a:lnTo>
                  <a:lnTo>
                    <a:pt x="92392" y="10248"/>
                  </a:lnTo>
                  <a:lnTo>
                    <a:pt x="91236" y="11353"/>
                  </a:lnTo>
                  <a:lnTo>
                    <a:pt x="90982" y="12712"/>
                  </a:lnTo>
                  <a:lnTo>
                    <a:pt x="92786" y="12230"/>
                  </a:lnTo>
                  <a:lnTo>
                    <a:pt x="94627" y="13284"/>
                  </a:lnTo>
                  <a:lnTo>
                    <a:pt x="95262" y="15595"/>
                  </a:lnTo>
                  <a:lnTo>
                    <a:pt x="95148" y="16598"/>
                  </a:lnTo>
                  <a:lnTo>
                    <a:pt x="96621" y="16141"/>
                  </a:lnTo>
                  <a:lnTo>
                    <a:pt x="97650" y="14795"/>
                  </a:lnTo>
                  <a:close/>
                </a:path>
                <a:path w="205740" h="193675">
                  <a:moveTo>
                    <a:pt x="101688" y="28003"/>
                  </a:moveTo>
                  <a:lnTo>
                    <a:pt x="101358" y="27216"/>
                  </a:lnTo>
                  <a:lnTo>
                    <a:pt x="100050" y="25908"/>
                  </a:lnTo>
                  <a:lnTo>
                    <a:pt x="99250" y="25590"/>
                  </a:lnTo>
                  <a:lnTo>
                    <a:pt x="97383" y="25590"/>
                  </a:lnTo>
                  <a:lnTo>
                    <a:pt x="96596" y="25908"/>
                  </a:lnTo>
                  <a:lnTo>
                    <a:pt x="95275" y="27216"/>
                  </a:lnTo>
                  <a:lnTo>
                    <a:pt x="94945" y="28003"/>
                  </a:lnTo>
                  <a:lnTo>
                    <a:pt x="94945" y="29857"/>
                  </a:lnTo>
                  <a:lnTo>
                    <a:pt x="95275" y="30645"/>
                  </a:lnTo>
                  <a:lnTo>
                    <a:pt x="96596" y="31953"/>
                  </a:lnTo>
                  <a:lnTo>
                    <a:pt x="97383" y="32270"/>
                  </a:lnTo>
                  <a:lnTo>
                    <a:pt x="99250" y="32270"/>
                  </a:lnTo>
                  <a:lnTo>
                    <a:pt x="100050" y="31953"/>
                  </a:lnTo>
                  <a:lnTo>
                    <a:pt x="101358" y="30645"/>
                  </a:lnTo>
                  <a:lnTo>
                    <a:pt x="101688" y="29857"/>
                  </a:lnTo>
                  <a:lnTo>
                    <a:pt x="101688" y="28003"/>
                  </a:lnTo>
                  <a:close/>
                </a:path>
                <a:path w="205740" h="193675">
                  <a:moveTo>
                    <a:pt x="102184" y="122212"/>
                  </a:moveTo>
                  <a:lnTo>
                    <a:pt x="102171" y="118630"/>
                  </a:lnTo>
                  <a:lnTo>
                    <a:pt x="100787" y="114833"/>
                  </a:lnTo>
                  <a:lnTo>
                    <a:pt x="98132" y="113042"/>
                  </a:lnTo>
                  <a:lnTo>
                    <a:pt x="93560" y="113398"/>
                  </a:lnTo>
                  <a:lnTo>
                    <a:pt x="95986" y="109943"/>
                  </a:lnTo>
                  <a:lnTo>
                    <a:pt x="95224" y="106121"/>
                  </a:lnTo>
                  <a:lnTo>
                    <a:pt x="95034" y="105575"/>
                  </a:lnTo>
                  <a:lnTo>
                    <a:pt x="94183" y="106781"/>
                  </a:lnTo>
                  <a:lnTo>
                    <a:pt x="92900" y="107696"/>
                  </a:lnTo>
                  <a:lnTo>
                    <a:pt x="88049" y="108712"/>
                  </a:lnTo>
                  <a:lnTo>
                    <a:pt x="84836" y="106629"/>
                  </a:lnTo>
                  <a:lnTo>
                    <a:pt x="84124" y="103136"/>
                  </a:lnTo>
                  <a:lnTo>
                    <a:pt x="83705" y="103568"/>
                  </a:lnTo>
                  <a:lnTo>
                    <a:pt x="82816" y="105067"/>
                  </a:lnTo>
                  <a:lnTo>
                    <a:pt x="82600" y="105587"/>
                  </a:lnTo>
                  <a:lnTo>
                    <a:pt x="82245" y="107035"/>
                  </a:lnTo>
                  <a:lnTo>
                    <a:pt x="82194" y="107975"/>
                  </a:lnTo>
                  <a:lnTo>
                    <a:pt x="82524" y="109651"/>
                  </a:lnTo>
                  <a:lnTo>
                    <a:pt x="83159" y="110896"/>
                  </a:lnTo>
                  <a:lnTo>
                    <a:pt x="83540" y="110502"/>
                  </a:lnTo>
                  <a:lnTo>
                    <a:pt x="83985" y="110172"/>
                  </a:lnTo>
                  <a:lnTo>
                    <a:pt x="86334" y="109461"/>
                  </a:lnTo>
                  <a:lnTo>
                    <a:pt x="88226" y="110439"/>
                  </a:lnTo>
                  <a:lnTo>
                    <a:pt x="88976" y="112890"/>
                  </a:lnTo>
                  <a:lnTo>
                    <a:pt x="88900" y="113563"/>
                  </a:lnTo>
                  <a:lnTo>
                    <a:pt x="88696" y="114185"/>
                  </a:lnTo>
                  <a:lnTo>
                    <a:pt x="89636" y="114160"/>
                  </a:lnTo>
                  <a:lnTo>
                    <a:pt x="91287" y="113842"/>
                  </a:lnTo>
                  <a:lnTo>
                    <a:pt x="88836" y="116687"/>
                  </a:lnTo>
                  <a:lnTo>
                    <a:pt x="89204" y="120764"/>
                  </a:lnTo>
                  <a:lnTo>
                    <a:pt x="89484" y="122567"/>
                  </a:lnTo>
                  <a:lnTo>
                    <a:pt x="90487" y="124104"/>
                  </a:lnTo>
                  <a:lnTo>
                    <a:pt x="93116" y="125920"/>
                  </a:lnTo>
                  <a:lnTo>
                    <a:pt x="94589" y="126403"/>
                  </a:lnTo>
                  <a:lnTo>
                    <a:pt x="97180" y="126199"/>
                  </a:lnTo>
                  <a:lnTo>
                    <a:pt x="98094" y="125882"/>
                  </a:lnTo>
                  <a:lnTo>
                    <a:pt x="100888" y="124294"/>
                  </a:lnTo>
                  <a:lnTo>
                    <a:pt x="102184" y="122212"/>
                  </a:lnTo>
                  <a:close/>
                </a:path>
                <a:path w="205740" h="193675">
                  <a:moveTo>
                    <a:pt x="103022" y="173443"/>
                  </a:moveTo>
                  <a:lnTo>
                    <a:pt x="95961" y="166281"/>
                  </a:lnTo>
                  <a:lnTo>
                    <a:pt x="92189" y="167030"/>
                  </a:lnTo>
                  <a:lnTo>
                    <a:pt x="90919" y="168414"/>
                  </a:lnTo>
                  <a:lnTo>
                    <a:pt x="90919" y="175044"/>
                  </a:lnTo>
                  <a:lnTo>
                    <a:pt x="90830" y="175691"/>
                  </a:lnTo>
                  <a:lnTo>
                    <a:pt x="90678" y="176136"/>
                  </a:lnTo>
                  <a:lnTo>
                    <a:pt x="90817" y="175679"/>
                  </a:lnTo>
                  <a:lnTo>
                    <a:pt x="90919" y="175044"/>
                  </a:lnTo>
                  <a:lnTo>
                    <a:pt x="90779" y="173367"/>
                  </a:lnTo>
                  <a:lnTo>
                    <a:pt x="90919" y="175044"/>
                  </a:lnTo>
                  <a:lnTo>
                    <a:pt x="90919" y="168414"/>
                  </a:lnTo>
                  <a:lnTo>
                    <a:pt x="90208" y="169189"/>
                  </a:lnTo>
                  <a:lnTo>
                    <a:pt x="89750" y="171767"/>
                  </a:lnTo>
                  <a:lnTo>
                    <a:pt x="88747" y="170484"/>
                  </a:lnTo>
                  <a:lnTo>
                    <a:pt x="87210" y="169659"/>
                  </a:lnTo>
                  <a:lnTo>
                    <a:pt x="84658" y="169862"/>
                  </a:lnTo>
                  <a:lnTo>
                    <a:pt x="83934" y="170154"/>
                  </a:lnTo>
                  <a:lnTo>
                    <a:pt x="81711" y="171500"/>
                  </a:lnTo>
                  <a:lnTo>
                    <a:pt x="80708" y="173215"/>
                  </a:lnTo>
                  <a:lnTo>
                    <a:pt x="81064" y="177888"/>
                  </a:lnTo>
                  <a:lnTo>
                    <a:pt x="83477" y="179946"/>
                  </a:lnTo>
                  <a:lnTo>
                    <a:pt x="88011" y="179590"/>
                  </a:lnTo>
                  <a:lnTo>
                    <a:pt x="89408" y="178523"/>
                  </a:lnTo>
                  <a:lnTo>
                    <a:pt x="90538" y="176580"/>
                  </a:lnTo>
                  <a:lnTo>
                    <a:pt x="90627" y="176288"/>
                  </a:lnTo>
                  <a:lnTo>
                    <a:pt x="92595" y="178765"/>
                  </a:lnTo>
                  <a:lnTo>
                    <a:pt x="94996" y="179755"/>
                  </a:lnTo>
                  <a:lnTo>
                    <a:pt x="98742" y="179031"/>
                  </a:lnTo>
                  <a:lnTo>
                    <a:pt x="99834" y="178435"/>
                  </a:lnTo>
                  <a:lnTo>
                    <a:pt x="101320" y="176974"/>
                  </a:lnTo>
                  <a:lnTo>
                    <a:pt x="102565" y="175221"/>
                  </a:lnTo>
                  <a:lnTo>
                    <a:pt x="103022" y="173443"/>
                  </a:lnTo>
                  <a:close/>
                </a:path>
                <a:path w="205740" h="193675">
                  <a:moveTo>
                    <a:pt x="105308" y="3111"/>
                  </a:moveTo>
                  <a:lnTo>
                    <a:pt x="104978" y="2324"/>
                  </a:lnTo>
                  <a:lnTo>
                    <a:pt x="103657" y="1016"/>
                  </a:lnTo>
                  <a:lnTo>
                    <a:pt x="102857" y="698"/>
                  </a:lnTo>
                  <a:lnTo>
                    <a:pt x="101003" y="698"/>
                  </a:lnTo>
                  <a:lnTo>
                    <a:pt x="100203" y="1016"/>
                  </a:lnTo>
                  <a:lnTo>
                    <a:pt x="98894" y="2324"/>
                  </a:lnTo>
                  <a:lnTo>
                    <a:pt x="98564" y="3111"/>
                  </a:lnTo>
                  <a:lnTo>
                    <a:pt x="98564" y="4965"/>
                  </a:lnTo>
                  <a:lnTo>
                    <a:pt x="98894" y="5753"/>
                  </a:lnTo>
                  <a:lnTo>
                    <a:pt x="100203" y="7061"/>
                  </a:lnTo>
                  <a:lnTo>
                    <a:pt x="101003" y="7378"/>
                  </a:lnTo>
                  <a:lnTo>
                    <a:pt x="102857" y="7378"/>
                  </a:lnTo>
                  <a:lnTo>
                    <a:pt x="103657" y="7061"/>
                  </a:lnTo>
                  <a:lnTo>
                    <a:pt x="104978" y="5753"/>
                  </a:lnTo>
                  <a:lnTo>
                    <a:pt x="105308" y="4965"/>
                  </a:lnTo>
                  <a:lnTo>
                    <a:pt x="105308" y="3111"/>
                  </a:lnTo>
                  <a:close/>
                </a:path>
                <a:path w="205740" h="193675">
                  <a:moveTo>
                    <a:pt x="105727" y="53860"/>
                  </a:moveTo>
                  <a:lnTo>
                    <a:pt x="105486" y="50584"/>
                  </a:lnTo>
                  <a:lnTo>
                    <a:pt x="105105" y="49644"/>
                  </a:lnTo>
                  <a:lnTo>
                    <a:pt x="104736" y="49911"/>
                  </a:lnTo>
                  <a:lnTo>
                    <a:pt x="103276" y="50355"/>
                  </a:lnTo>
                  <a:lnTo>
                    <a:pt x="102006" y="50203"/>
                  </a:lnTo>
                  <a:lnTo>
                    <a:pt x="100926" y="49695"/>
                  </a:lnTo>
                  <a:lnTo>
                    <a:pt x="100990" y="49974"/>
                  </a:lnTo>
                  <a:lnTo>
                    <a:pt x="101053" y="52425"/>
                  </a:lnTo>
                  <a:lnTo>
                    <a:pt x="99275" y="54419"/>
                  </a:lnTo>
                  <a:lnTo>
                    <a:pt x="96939" y="54889"/>
                  </a:lnTo>
                  <a:lnTo>
                    <a:pt x="97942" y="55930"/>
                  </a:lnTo>
                  <a:lnTo>
                    <a:pt x="99339" y="56591"/>
                  </a:lnTo>
                  <a:lnTo>
                    <a:pt x="103670" y="56261"/>
                  </a:lnTo>
                  <a:lnTo>
                    <a:pt x="105727" y="53860"/>
                  </a:lnTo>
                  <a:close/>
                </a:path>
                <a:path w="205740" h="193675">
                  <a:moveTo>
                    <a:pt x="106984" y="85242"/>
                  </a:moveTo>
                  <a:lnTo>
                    <a:pt x="102412" y="80543"/>
                  </a:lnTo>
                  <a:lnTo>
                    <a:pt x="101752" y="80606"/>
                  </a:lnTo>
                  <a:lnTo>
                    <a:pt x="101092" y="80581"/>
                  </a:lnTo>
                  <a:lnTo>
                    <a:pt x="100482" y="80441"/>
                  </a:lnTo>
                  <a:lnTo>
                    <a:pt x="100076" y="80467"/>
                  </a:lnTo>
                  <a:lnTo>
                    <a:pt x="99707" y="80530"/>
                  </a:lnTo>
                  <a:lnTo>
                    <a:pt x="96393" y="81483"/>
                  </a:lnTo>
                  <a:lnTo>
                    <a:pt x="94488" y="84455"/>
                  </a:lnTo>
                  <a:lnTo>
                    <a:pt x="95504" y="89585"/>
                  </a:lnTo>
                  <a:lnTo>
                    <a:pt x="96888" y="91173"/>
                  </a:lnTo>
                  <a:lnTo>
                    <a:pt x="99695" y="92367"/>
                  </a:lnTo>
                  <a:lnTo>
                    <a:pt x="100863" y="92506"/>
                  </a:lnTo>
                  <a:lnTo>
                    <a:pt x="102031" y="92303"/>
                  </a:lnTo>
                  <a:lnTo>
                    <a:pt x="101511" y="89306"/>
                  </a:lnTo>
                  <a:lnTo>
                    <a:pt x="103263" y="86296"/>
                  </a:lnTo>
                  <a:lnTo>
                    <a:pt x="106514" y="85305"/>
                  </a:lnTo>
                  <a:lnTo>
                    <a:pt x="106984" y="85242"/>
                  </a:lnTo>
                  <a:close/>
                </a:path>
                <a:path w="205740" h="193675">
                  <a:moveTo>
                    <a:pt x="117106" y="30543"/>
                  </a:moveTo>
                  <a:lnTo>
                    <a:pt x="116878" y="27673"/>
                  </a:lnTo>
                  <a:lnTo>
                    <a:pt x="116319" y="26822"/>
                  </a:lnTo>
                  <a:lnTo>
                    <a:pt x="115544" y="26263"/>
                  </a:lnTo>
                  <a:lnTo>
                    <a:pt x="115011" y="26568"/>
                  </a:lnTo>
                  <a:lnTo>
                    <a:pt x="114706" y="26657"/>
                  </a:lnTo>
                  <a:lnTo>
                    <a:pt x="114858" y="27089"/>
                  </a:lnTo>
                  <a:lnTo>
                    <a:pt x="114909" y="29324"/>
                  </a:lnTo>
                  <a:lnTo>
                    <a:pt x="113766" y="31038"/>
                  </a:lnTo>
                  <a:lnTo>
                    <a:pt x="112090" y="31889"/>
                  </a:lnTo>
                  <a:lnTo>
                    <a:pt x="112623" y="32156"/>
                  </a:lnTo>
                  <a:lnTo>
                    <a:pt x="113207" y="32334"/>
                  </a:lnTo>
                  <a:lnTo>
                    <a:pt x="115722" y="32156"/>
                  </a:lnTo>
                  <a:lnTo>
                    <a:pt x="117106" y="30543"/>
                  </a:lnTo>
                  <a:close/>
                </a:path>
                <a:path w="205740" h="193675">
                  <a:moveTo>
                    <a:pt x="117144" y="158915"/>
                  </a:moveTo>
                  <a:lnTo>
                    <a:pt x="116878" y="156933"/>
                  </a:lnTo>
                  <a:lnTo>
                    <a:pt x="115531" y="153543"/>
                  </a:lnTo>
                  <a:lnTo>
                    <a:pt x="112941" y="151828"/>
                  </a:lnTo>
                  <a:lnTo>
                    <a:pt x="106400" y="152336"/>
                  </a:lnTo>
                  <a:lnTo>
                    <a:pt x="103695" y="155473"/>
                  </a:lnTo>
                  <a:lnTo>
                    <a:pt x="104101" y="160769"/>
                  </a:lnTo>
                  <a:lnTo>
                    <a:pt x="104902" y="162255"/>
                  </a:lnTo>
                  <a:lnTo>
                    <a:pt x="107111" y="164287"/>
                  </a:lnTo>
                  <a:lnTo>
                    <a:pt x="108445" y="164909"/>
                  </a:lnTo>
                  <a:lnTo>
                    <a:pt x="109931" y="165036"/>
                  </a:lnTo>
                  <a:lnTo>
                    <a:pt x="109931" y="162725"/>
                  </a:lnTo>
                  <a:lnTo>
                    <a:pt x="111442" y="160642"/>
                  </a:lnTo>
                  <a:lnTo>
                    <a:pt x="114858" y="159931"/>
                  </a:lnTo>
                  <a:lnTo>
                    <a:pt x="115862" y="160147"/>
                  </a:lnTo>
                  <a:lnTo>
                    <a:pt x="116789" y="160528"/>
                  </a:lnTo>
                  <a:lnTo>
                    <a:pt x="117030" y="159753"/>
                  </a:lnTo>
                  <a:lnTo>
                    <a:pt x="117144" y="158915"/>
                  </a:lnTo>
                  <a:close/>
                </a:path>
                <a:path w="205740" h="193675">
                  <a:moveTo>
                    <a:pt x="117449" y="96266"/>
                  </a:moveTo>
                  <a:lnTo>
                    <a:pt x="117386" y="92824"/>
                  </a:lnTo>
                  <a:lnTo>
                    <a:pt x="116649" y="93624"/>
                  </a:lnTo>
                  <a:lnTo>
                    <a:pt x="115709" y="94259"/>
                  </a:lnTo>
                  <a:lnTo>
                    <a:pt x="114147" y="94500"/>
                  </a:lnTo>
                  <a:lnTo>
                    <a:pt x="113398" y="94399"/>
                  </a:lnTo>
                  <a:lnTo>
                    <a:pt x="112636" y="95656"/>
                  </a:lnTo>
                  <a:lnTo>
                    <a:pt x="111442" y="96647"/>
                  </a:lnTo>
                  <a:lnTo>
                    <a:pt x="108432" y="97574"/>
                  </a:lnTo>
                  <a:lnTo>
                    <a:pt x="106908" y="97421"/>
                  </a:lnTo>
                  <a:lnTo>
                    <a:pt x="105587" y="96837"/>
                  </a:lnTo>
                  <a:lnTo>
                    <a:pt x="106883" y="98564"/>
                  </a:lnTo>
                  <a:lnTo>
                    <a:pt x="109016" y="99631"/>
                  </a:lnTo>
                  <a:lnTo>
                    <a:pt x="114846" y="99187"/>
                  </a:lnTo>
                  <a:lnTo>
                    <a:pt x="117449" y="96266"/>
                  </a:lnTo>
                  <a:close/>
                </a:path>
                <a:path w="205740" h="193675">
                  <a:moveTo>
                    <a:pt x="118287" y="40614"/>
                  </a:moveTo>
                  <a:lnTo>
                    <a:pt x="118046" y="39484"/>
                  </a:lnTo>
                  <a:lnTo>
                    <a:pt x="116649" y="36779"/>
                  </a:lnTo>
                  <a:lnTo>
                    <a:pt x="114465" y="35572"/>
                  </a:lnTo>
                  <a:lnTo>
                    <a:pt x="109474" y="36614"/>
                  </a:lnTo>
                  <a:lnTo>
                    <a:pt x="107734" y="39268"/>
                  </a:lnTo>
                  <a:lnTo>
                    <a:pt x="108508" y="42887"/>
                  </a:lnTo>
                  <a:lnTo>
                    <a:pt x="109016" y="43637"/>
                  </a:lnTo>
                  <a:lnTo>
                    <a:pt x="109613" y="44272"/>
                  </a:lnTo>
                  <a:lnTo>
                    <a:pt x="109562" y="42748"/>
                  </a:lnTo>
                  <a:lnTo>
                    <a:pt x="110515" y="41325"/>
                  </a:lnTo>
                  <a:lnTo>
                    <a:pt x="113690" y="40500"/>
                  </a:lnTo>
                  <a:lnTo>
                    <a:pt x="115290" y="41363"/>
                  </a:lnTo>
                  <a:lnTo>
                    <a:pt x="115951" y="42824"/>
                  </a:lnTo>
                  <a:lnTo>
                    <a:pt x="116598" y="42418"/>
                  </a:lnTo>
                  <a:lnTo>
                    <a:pt x="117322" y="42125"/>
                  </a:lnTo>
                  <a:lnTo>
                    <a:pt x="118110" y="41986"/>
                  </a:lnTo>
                  <a:lnTo>
                    <a:pt x="118249" y="41325"/>
                  </a:lnTo>
                  <a:lnTo>
                    <a:pt x="118287" y="40614"/>
                  </a:lnTo>
                  <a:close/>
                </a:path>
                <a:path w="205740" h="193675">
                  <a:moveTo>
                    <a:pt x="122275" y="87972"/>
                  </a:moveTo>
                  <a:lnTo>
                    <a:pt x="121856" y="86537"/>
                  </a:lnTo>
                  <a:lnTo>
                    <a:pt x="121348" y="86817"/>
                  </a:lnTo>
                  <a:lnTo>
                    <a:pt x="120878" y="87147"/>
                  </a:lnTo>
                  <a:lnTo>
                    <a:pt x="120472" y="87528"/>
                  </a:lnTo>
                  <a:lnTo>
                    <a:pt x="122085" y="87769"/>
                  </a:lnTo>
                  <a:lnTo>
                    <a:pt x="122275" y="87972"/>
                  </a:lnTo>
                  <a:close/>
                </a:path>
                <a:path w="205740" h="193675">
                  <a:moveTo>
                    <a:pt x="123355" y="89852"/>
                  </a:moveTo>
                  <a:lnTo>
                    <a:pt x="123342" y="89077"/>
                  </a:lnTo>
                  <a:lnTo>
                    <a:pt x="122275" y="87972"/>
                  </a:lnTo>
                  <a:lnTo>
                    <a:pt x="122669" y="89331"/>
                  </a:lnTo>
                  <a:lnTo>
                    <a:pt x="123355" y="89852"/>
                  </a:lnTo>
                  <a:close/>
                </a:path>
                <a:path w="205740" h="193675">
                  <a:moveTo>
                    <a:pt x="126911" y="17995"/>
                  </a:moveTo>
                  <a:lnTo>
                    <a:pt x="126149" y="14376"/>
                  </a:lnTo>
                  <a:lnTo>
                    <a:pt x="124358" y="13233"/>
                  </a:lnTo>
                  <a:lnTo>
                    <a:pt x="122110" y="13703"/>
                  </a:lnTo>
                  <a:lnTo>
                    <a:pt x="121399" y="14097"/>
                  </a:lnTo>
                  <a:lnTo>
                    <a:pt x="121704" y="14719"/>
                  </a:lnTo>
                  <a:lnTo>
                    <a:pt x="121983" y="16383"/>
                  </a:lnTo>
                  <a:lnTo>
                    <a:pt x="121640" y="17653"/>
                  </a:lnTo>
                  <a:lnTo>
                    <a:pt x="120942" y="18669"/>
                  </a:lnTo>
                  <a:lnTo>
                    <a:pt x="121627" y="18961"/>
                  </a:lnTo>
                  <a:lnTo>
                    <a:pt x="122161" y="19469"/>
                  </a:lnTo>
                  <a:lnTo>
                    <a:pt x="122516" y="20142"/>
                  </a:lnTo>
                  <a:lnTo>
                    <a:pt x="123444" y="20256"/>
                  </a:lnTo>
                  <a:lnTo>
                    <a:pt x="125755" y="19773"/>
                  </a:lnTo>
                  <a:lnTo>
                    <a:pt x="126911" y="17995"/>
                  </a:lnTo>
                  <a:close/>
                </a:path>
                <a:path w="205740" h="193675">
                  <a:moveTo>
                    <a:pt x="127190" y="167868"/>
                  </a:moveTo>
                  <a:lnTo>
                    <a:pt x="126415" y="167398"/>
                  </a:lnTo>
                  <a:lnTo>
                    <a:pt x="125514" y="167093"/>
                  </a:lnTo>
                  <a:lnTo>
                    <a:pt x="123520" y="166979"/>
                  </a:lnTo>
                  <a:lnTo>
                    <a:pt x="121335" y="167411"/>
                  </a:lnTo>
                  <a:lnTo>
                    <a:pt x="119989" y="168402"/>
                  </a:lnTo>
                  <a:lnTo>
                    <a:pt x="118618" y="170573"/>
                  </a:lnTo>
                  <a:lnTo>
                    <a:pt x="118287" y="171564"/>
                  </a:lnTo>
                  <a:lnTo>
                    <a:pt x="118262" y="172605"/>
                  </a:lnTo>
                  <a:lnTo>
                    <a:pt x="124256" y="169519"/>
                  </a:lnTo>
                  <a:lnTo>
                    <a:pt x="127190" y="167868"/>
                  </a:lnTo>
                  <a:close/>
                </a:path>
                <a:path w="205740" h="193675">
                  <a:moveTo>
                    <a:pt x="128384" y="133959"/>
                  </a:moveTo>
                  <a:lnTo>
                    <a:pt x="123063" y="124307"/>
                  </a:lnTo>
                  <a:lnTo>
                    <a:pt x="121031" y="124434"/>
                  </a:lnTo>
                  <a:lnTo>
                    <a:pt x="120802" y="124409"/>
                  </a:lnTo>
                  <a:lnTo>
                    <a:pt x="118122" y="124714"/>
                  </a:lnTo>
                  <a:lnTo>
                    <a:pt x="118579" y="124523"/>
                  </a:lnTo>
                  <a:lnTo>
                    <a:pt x="119240" y="124117"/>
                  </a:lnTo>
                  <a:lnTo>
                    <a:pt x="118249" y="123672"/>
                  </a:lnTo>
                  <a:lnTo>
                    <a:pt x="117462" y="122809"/>
                  </a:lnTo>
                  <a:lnTo>
                    <a:pt x="116979" y="119837"/>
                  </a:lnTo>
                  <a:lnTo>
                    <a:pt x="118211" y="118110"/>
                  </a:lnTo>
                  <a:lnTo>
                    <a:pt x="120878" y="117690"/>
                  </a:lnTo>
                  <a:lnTo>
                    <a:pt x="121666" y="117894"/>
                  </a:lnTo>
                  <a:lnTo>
                    <a:pt x="122313" y="118287"/>
                  </a:lnTo>
                  <a:lnTo>
                    <a:pt x="122224" y="117335"/>
                  </a:lnTo>
                  <a:lnTo>
                    <a:pt x="122034" y="116319"/>
                  </a:lnTo>
                  <a:lnTo>
                    <a:pt x="121589" y="115430"/>
                  </a:lnTo>
                  <a:lnTo>
                    <a:pt x="120992" y="114668"/>
                  </a:lnTo>
                  <a:lnTo>
                    <a:pt x="123164" y="113233"/>
                  </a:lnTo>
                  <a:lnTo>
                    <a:pt x="124358" y="110591"/>
                  </a:lnTo>
                  <a:lnTo>
                    <a:pt x="123037" y="104368"/>
                  </a:lnTo>
                  <a:lnTo>
                    <a:pt x="119557" y="102120"/>
                  </a:lnTo>
                  <a:lnTo>
                    <a:pt x="115087" y="103047"/>
                  </a:lnTo>
                  <a:lnTo>
                    <a:pt x="114261" y="103428"/>
                  </a:lnTo>
                  <a:lnTo>
                    <a:pt x="113550" y="103924"/>
                  </a:lnTo>
                  <a:lnTo>
                    <a:pt x="114376" y="103822"/>
                  </a:lnTo>
                  <a:lnTo>
                    <a:pt x="118021" y="103733"/>
                  </a:lnTo>
                  <a:lnTo>
                    <a:pt x="121031" y="106578"/>
                  </a:lnTo>
                  <a:lnTo>
                    <a:pt x="121183" y="112420"/>
                  </a:lnTo>
                  <a:lnTo>
                    <a:pt x="120078" y="114439"/>
                  </a:lnTo>
                  <a:lnTo>
                    <a:pt x="118364" y="115658"/>
                  </a:lnTo>
                  <a:lnTo>
                    <a:pt x="119557" y="115443"/>
                  </a:lnTo>
                  <a:lnTo>
                    <a:pt x="120319" y="115112"/>
                  </a:lnTo>
                  <a:lnTo>
                    <a:pt x="119557" y="115455"/>
                  </a:lnTo>
                  <a:lnTo>
                    <a:pt x="118364" y="115658"/>
                  </a:lnTo>
                  <a:lnTo>
                    <a:pt x="117348" y="116382"/>
                  </a:lnTo>
                  <a:lnTo>
                    <a:pt x="116103" y="116814"/>
                  </a:lnTo>
                  <a:lnTo>
                    <a:pt x="114769" y="116865"/>
                  </a:lnTo>
                  <a:lnTo>
                    <a:pt x="114909" y="117132"/>
                  </a:lnTo>
                  <a:lnTo>
                    <a:pt x="115722" y="119761"/>
                  </a:lnTo>
                  <a:lnTo>
                    <a:pt x="114236" y="122542"/>
                  </a:lnTo>
                  <a:lnTo>
                    <a:pt x="111506" y="123380"/>
                  </a:lnTo>
                  <a:lnTo>
                    <a:pt x="111340" y="123380"/>
                  </a:lnTo>
                  <a:lnTo>
                    <a:pt x="112826" y="124726"/>
                  </a:lnTo>
                  <a:lnTo>
                    <a:pt x="114909" y="125412"/>
                  </a:lnTo>
                  <a:lnTo>
                    <a:pt x="117170" y="124968"/>
                  </a:lnTo>
                  <a:lnTo>
                    <a:pt x="114719" y="127863"/>
                  </a:lnTo>
                  <a:lnTo>
                    <a:pt x="115087" y="132461"/>
                  </a:lnTo>
                  <a:lnTo>
                    <a:pt x="115443" y="133426"/>
                  </a:lnTo>
                  <a:lnTo>
                    <a:pt x="115976" y="134289"/>
                  </a:lnTo>
                  <a:lnTo>
                    <a:pt x="117817" y="134480"/>
                  </a:lnTo>
                  <a:lnTo>
                    <a:pt x="119392" y="135572"/>
                  </a:lnTo>
                  <a:lnTo>
                    <a:pt x="120091" y="137210"/>
                  </a:lnTo>
                  <a:lnTo>
                    <a:pt x="121373" y="137439"/>
                  </a:lnTo>
                  <a:lnTo>
                    <a:pt x="125679" y="137109"/>
                  </a:lnTo>
                  <a:lnTo>
                    <a:pt x="128384" y="133959"/>
                  </a:lnTo>
                  <a:close/>
                </a:path>
                <a:path w="205740" h="193675">
                  <a:moveTo>
                    <a:pt x="130479" y="51968"/>
                  </a:moveTo>
                  <a:lnTo>
                    <a:pt x="130048" y="46469"/>
                  </a:lnTo>
                  <a:lnTo>
                    <a:pt x="127635" y="44424"/>
                  </a:lnTo>
                  <a:lnTo>
                    <a:pt x="124688" y="44653"/>
                  </a:lnTo>
                  <a:lnTo>
                    <a:pt x="124358" y="44780"/>
                  </a:lnTo>
                  <a:lnTo>
                    <a:pt x="124891" y="45643"/>
                  </a:lnTo>
                  <a:lnTo>
                    <a:pt x="125234" y="46647"/>
                  </a:lnTo>
                  <a:lnTo>
                    <a:pt x="125323" y="50139"/>
                  </a:lnTo>
                  <a:lnTo>
                    <a:pt x="123926" y="52247"/>
                  </a:lnTo>
                  <a:lnTo>
                    <a:pt x="121881" y="53251"/>
                  </a:lnTo>
                  <a:lnTo>
                    <a:pt x="122872" y="54152"/>
                  </a:lnTo>
                  <a:lnTo>
                    <a:pt x="124206" y="54686"/>
                  </a:lnTo>
                  <a:lnTo>
                    <a:pt x="128409" y="54356"/>
                  </a:lnTo>
                  <a:lnTo>
                    <a:pt x="130479" y="51968"/>
                  </a:lnTo>
                  <a:close/>
                </a:path>
                <a:path w="205740" h="193675">
                  <a:moveTo>
                    <a:pt x="131559" y="73406"/>
                  </a:moveTo>
                  <a:lnTo>
                    <a:pt x="131419" y="71691"/>
                  </a:lnTo>
                  <a:lnTo>
                    <a:pt x="131038" y="70726"/>
                  </a:lnTo>
                  <a:lnTo>
                    <a:pt x="129298" y="68148"/>
                  </a:lnTo>
                  <a:lnTo>
                    <a:pt x="127266" y="67056"/>
                  </a:lnTo>
                  <a:lnTo>
                    <a:pt x="124472" y="67271"/>
                  </a:lnTo>
                  <a:lnTo>
                    <a:pt x="120954" y="68427"/>
                  </a:lnTo>
                  <a:lnTo>
                    <a:pt x="119214" y="70904"/>
                  </a:lnTo>
                  <a:lnTo>
                    <a:pt x="119595" y="75742"/>
                  </a:lnTo>
                  <a:lnTo>
                    <a:pt x="120777" y="77482"/>
                  </a:lnTo>
                  <a:lnTo>
                    <a:pt x="122720" y="78549"/>
                  </a:lnTo>
                  <a:lnTo>
                    <a:pt x="123444" y="76466"/>
                  </a:lnTo>
                  <a:lnTo>
                    <a:pt x="125209" y="74790"/>
                  </a:lnTo>
                  <a:lnTo>
                    <a:pt x="128866" y="74028"/>
                  </a:lnTo>
                  <a:lnTo>
                    <a:pt x="130175" y="74168"/>
                  </a:lnTo>
                  <a:lnTo>
                    <a:pt x="131330" y="74625"/>
                  </a:lnTo>
                  <a:lnTo>
                    <a:pt x="131559" y="73406"/>
                  </a:lnTo>
                  <a:close/>
                </a:path>
                <a:path w="205740" h="193675">
                  <a:moveTo>
                    <a:pt x="131775" y="92557"/>
                  </a:moveTo>
                  <a:lnTo>
                    <a:pt x="131533" y="91351"/>
                  </a:lnTo>
                  <a:lnTo>
                    <a:pt x="131419" y="90792"/>
                  </a:lnTo>
                  <a:lnTo>
                    <a:pt x="131292" y="90449"/>
                  </a:lnTo>
                  <a:lnTo>
                    <a:pt x="130403" y="90932"/>
                  </a:lnTo>
                  <a:lnTo>
                    <a:pt x="129413" y="91249"/>
                  </a:lnTo>
                  <a:lnTo>
                    <a:pt x="125272" y="91351"/>
                  </a:lnTo>
                  <a:lnTo>
                    <a:pt x="123355" y="89852"/>
                  </a:lnTo>
                  <a:lnTo>
                    <a:pt x="123393" y="92595"/>
                  </a:lnTo>
                  <a:lnTo>
                    <a:pt x="121907" y="94107"/>
                  </a:lnTo>
                  <a:lnTo>
                    <a:pt x="119545" y="94132"/>
                  </a:lnTo>
                  <a:lnTo>
                    <a:pt x="119087" y="94030"/>
                  </a:lnTo>
                  <a:lnTo>
                    <a:pt x="118668" y="93853"/>
                  </a:lnTo>
                  <a:lnTo>
                    <a:pt x="119341" y="96481"/>
                  </a:lnTo>
                  <a:lnTo>
                    <a:pt x="121577" y="98348"/>
                  </a:lnTo>
                  <a:lnTo>
                    <a:pt x="124866" y="98767"/>
                  </a:lnTo>
                  <a:lnTo>
                    <a:pt x="125564" y="98780"/>
                  </a:lnTo>
                  <a:lnTo>
                    <a:pt x="128244" y="98247"/>
                  </a:lnTo>
                  <a:lnTo>
                    <a:pt x="129819" y="97015"/>
                  </a:lnTo>
                  <a:lnTo>
                    <a:pt x="131432" y="94132"/>
                  </a:lnTo>
                  <a:lnTo>
                    <a:pt x="131508" y="93853"/>
                  </a:lnTo>
                  <a:lnTo>
                    <a:pt x="131775" y="92557"/>
                  </a:lnTo>
                  <a:close/>
                </a:path>
                <a:path w="205740" h="193675">
                  <a:moveTo>
                    <a:pt x="142519" y="34467"/>
                  </a:moveTo>
                  <a:lnTo>
                    <a:pt x="142036" y="33299"/>
                  </a:lnTo>
                  <a:lnTo>
                    <a:pt x="140068" y="31356"/>
                  </a:lnTo>
                  <a:lnTo>
                    <a:pt x="138887" y="30873"/>
                  </a:lnTo>
                  <a:lnTo>
                    <a:pt x="136105" y="30873"/>
                  </a:lnTo>
                  <a:lnTo>
                    <a:pt x="134924" y="31356"/>
                  </a:lnTo>
                  <a:lnTo>
                    <a:pt x="132969" y="33299"/>
                  </a:lnTo>
                  <a:lnTo>
                    <a:pt x="132473" y="34467"/>
                  </a:lnTo>
                  <a:lnTo>
                    <a:pt x="132473" y="37223"/>
                  </a:lnTo>
                  <a:lnTo>
                    <a:pt x="132969" y="38404"/>
                  </a:lnTo>
                  <a:lnTo>
                    <a:pt x="134924" y="40347"/>
                  </a:lnTo>
                  <a:lnTo>
                    <a:pt x="136105" y="40830"/>
                  </a:lnTo>
                  <a:lnTo>
                    <a:pt x="138887" y="40830"/>
                  </a:lnTo>
                  <a:lnTo>
                    <a:pt x="140068" y="40347"/>
                  </a:lnTo>
                  <a:lnTo>
                    <a:pt x="142036" y="38404"/>
                  </a:lnTo>
                  <a:lnTo>
                    <a:pt x="142519" y="37223"/>
                  </a:lnTo>
                  <a:lnTo>
                    <a:pt x="142519" y="34467"/>
                  </a:lnTo>
                  <a:close/>
                </a:path>
                <a:path w="205740" h="193675">
                  <a:moveTo>
                    <a:pt x="142938" y="158229"/>
                  </a:moveTo>
                  <a:lnTo>
                    <a:pt x="141770" y="156679"/>
                  </a:lnTo>
                  <a:lnTo>
                    <a:pt x="139877" y="155752"/>
                  </a:lnTo>
                  <a:lnTo>
                    <a:pt x="135305" y="156108"/>
                  </a:lnTo>
                  <a:lnTo>
                    <a:pt x="136321" y="154940"/>
                  </a:lnTo>
                  <a:lnTo>
                    <a:pt x="136677" y="152247"/>
                  </a:lnTo>
                  <a:lnTo>
                    <a:pt x="133845" y="152044"/>
                  </a:lnTo>
                  <a:lnTo>
                    <a:pt x="131368" y="150025"/>
                  </a:lnTo>
                  <a:lnTo>
                    <a:pt x="130594" y="146380"/>
                  </a:lnTo>
                  <a:lnTo>
                    <a:pt x="130594" y="145643"/>
                  </a:lnTo>
                  <a:lnTo>
                    <a:pt x="130683" y="144932"/>
                  </a:lnTo>
                  <a:lnTo>
                    <a:pt x="129527" y="144881"/>
                  </a:lnTo>
                  <a:lnTo>
                    <a:pt x="126974" y="145389"/>
                  </a:lnTo>
                  <a:lnTo>
                    <a:pt x="125425" y="146596"/>
                  </a:lnTo>
                  <a:lnTo>
                    <a:pt x="124510" y="148183"/>
                  </a:lnTo>
                  <a:lnTo>
                    <a:pt x="124790" y="149339"/>
                  </a:lnTo>
                  <a:lnTo>
                    <a:pt x="124421" y="150482"/>
                  </a:lnTo>
                  <a:lnTo>
                    <a:pt x="123621" y="151282"/>
                  </a:lnTo>
                  <a:lnTo>
                    <a:pt x="123647" y="152196"/>
                  </a:lnTo>
                  <a:lnTo>
                    <a:pt x="124447" y="156197"/>
                  </a:lnTo>
                  <a:lnTo>
                    <a:pt x="127901" y="158496"/>
                  </a:lnTo>
                  <a:lnTo>
                    <a:pt x="133477" y="157416"/>
                  </a:lnTo>
                  <a:lnTo>
                    <a:pt x="132143" y="158965"/>
                  </a:lnTo>
                  <a:lnTo>
                    <a:pt x="132461" y="163017"/>
                  </a:lnTo>
                  <a:lnTo>
                    <a:pt x="132715" y="163804"/>
                  </a:lnTo>
                  <a:lnTo>
                    <a:pt x="133108" y="164503"/>
                  </a:lnTo>
                  <a:lnTo>
                    <a:pt x="136436" y="162496"/>
                  </a:lnTo>
                  <a:lnTo>
                    <a:pt x="139712" y="160401"/>
                  </a:lnTo>
                  <a:lnTo>
                    <a:pt x="142938" y="158229"/>
                  </a:lnTo>
                  <a:close/>
                </a:path>
                <a:path w="205740" h="193675">
                  <a:moveTo>
                    <a:pt x="149428" y="122174"/>
                  </a:moveTo>
                  <a:lnTo>
                    <a:pt x="149415" y="122021"/>
                  </a:lnTo>
                  <a:lnTo>
                    <a:pt x="149364" y="121754"/>
                  </a:lnTo>
                  <a:lnTo>
                    <a:pt x="149288" y="121577"/>
                  </a:lnTo>
                  <a:lnTo>
                    <a:pt x="149237" y="121399"/>
                  </a:lnTo>
                  <a:lnTo>
                    <a:pt x="148869" y="121729"/>
                  </a:lnTo>
                  <a:lnTo>
                    <a:pt x="149250" y="122008"/>
                  </a:lnTo>
                  <a:lnTo>
                    <a:pt x="149428" y="122174"/>
                  </a:lnTo>
                  <a:close/>
                </a:path>
                <a:path w="205740" h="193675">
                  <a:moveTo>
                    <a:pt x="151117" y="116547"/>
                  </a:moveTo>
                  <a:lnTo>
                    <a:pt x="150685" y="114744"/>
                  </a:lnTo>
                  <a:lnTo>
                    <a:pt x="149313" y="111544"/>
                  </a:lnTo>
                  <a:lnTo>
                    <a:pt x="146253" y="109880"/>
                  </a:lnTo>
                  <a:lnTo>
                    <a:pt x="142392" y="110680"/>
                  </a:lnTo>
                  <a:lnTo>
                    <a:pt x="140804" y="111544"/>
                  </a:lnTo>
                  <a:lnTo>
                    <a:pt x="141122" y="111315"/>
                  </a:lnTo>
                  <a:lnTo>
                    <a:pt x="142328" y="110032"/>
                  </a:lnTo>
                  <a:lnTo>
                    <a:pt x="143027" y="108280"/>
                  </a:lnTo>
                  <a:lnTo>
                    <a:pt x="142786" y="105168"/>
                  </a:lnTo>
                  <a:lnTo>
                    <a:pt x="142328" y="104051"/>
                  </a:lnTo>
                  <a:lnTo>
                    <a:pt x="141655" y="103124"/>
                  </a:lnTo>
                  <a:lnTo>
                    <a:pt x="140970" y="103720"/>
                  </a:lnTo>
                  <a:lnTo>
                    <a:pt x="140169" y="104203"/>
                  </a:lnTo>
                  <a:lnTo>
                    <a:pt x="136461" y="105333"/>
                  </a:lnTo>
                  <a:lnTo>
                    <a:pt x="133578" y="104254"/>
                  </a:lnTo>
                  <a:lnTo>
                    <a:pt x="131978" y="102031"/>
                  </a:lnTo>
                  <a:lnTo>
                    <a:pt x="130302" y="103809"/>
                  </a:lnTo>
                  <a:lnTo>
                    <a:pt x="129616" y="105537"/>
                  </a:lnTo>
                  <a:lnTo>
                    <a:pt x="130009" y="110528"/>
                  </a:lnTo>
                  <a:lnTo>
                    <a:pt x="132448" y="112966"/>
                  </a:lnTo>
                  <a:lnTo>
                    <a:pt x="136359" y="113436"/>
                  </a:lnTo>
                  <a:lnTo>
                    <a:pt x="137871" y="113322"/>
                  </a:lnTo>
                  <a:lnTo>
                    <a:pt x="138811" y="112991"/>
                  </a:lnTo>
                  <a:lnTo>
                    <a:pt x="139649" y="112496"/>
                  </a:lnTo>
                  <a:lnTo>
                    <a:pt x="138264" y="114007"/>
                  </a:lnTo>
                  <a:lnTo>
                    <a:pt x="137591" y="116116"/>
                  </a:lnTo>
                  <a:lnTo>
                    <a:pt x="138099" y="118402"/>
                  </a:lnTo>
                  <a:lnTo>
                    <a:pt x="138912" y="117995"/>
                  </a:lnTo>
                  <a:lnTo>
                    <a:pt x="139827" y="117754"/>
                  </a:lnTo>
                  <a:lnTo>
                    <a:pt x="143205" y="117665"/>
                  </a:lnTo>
                  <a:lnTo>
                    <a:pt x="145326" y="118910"/>
                  </a:lnTo>
                  <a:lnTo>
                    <a:pt x="146519" y="120802"/>
                  </a:lnTo>
                  <a:lnTo>
                    <a:pt x="147383" y="120878"/>
                  </a:lnTo>
                  <a:lnTo>
                    <a:pt x="148158" y="121246"/>
                  </a:lnTo>
                  <a:lnTo>
                    <a:pt x="148869" y="121729"/>
                  </a:lnTo>
                  <a:lnTo>
                    <a:pt x="150025" y="120573"/>
                  </a:lnTo>
                  <a:lnTo>
                    <a:pt x="150571" y="119545"/>
                  </a:lnTo>
                  <a:lnTo>
                    <a:pt x="151066" y="117525"/>
                  </a:lnTo>
                  <a:lnTo>
                    <a:pt x="151117" y="116547"/>
                  </a:lnTo>
                  <a:close/>
                </a:path>
                <a:path w="205740" h="193675">
                  <a:moveTo>
                    <a:pt x="153631" y="144246"/>
                  </a:moveTo>
                  <a:lnTo>
                    <a:pt x="153073" y="137071"/>
                  </a:lnTo>
                  <a:lnTo>
                    <a:pt x="149910" y="134391"/>
                  </a:lnTo>
                  <a:lnTo>
                    <a:pt x="143217" y="134899"/>
                  </a:lnTo>
                  <a:lnTo>
                    <a:pt x="140817" y="137210"/>
                  </a:lnTo>
                  <a:lnTo>
                    <a:pt x="140322" y="140093"/>
                  </a:lnTo>
                  <a:lnTo>
                    <a:pt x="141947" y="140970"/>
                  </a:lnTo>
                  <a:lnTo>
                    <a:pt x="143205" y="142494"/>
                  </a:lnTo>
                  <a:lnTo>
                    <a:pt x="143789" y="145262"/>
                  </a:lnTo>
                  <a:lnTo>
                    <a:pt x="143789" y="146100"/>
                  </a:lnTo>
                  <a:lnTo>
                    <a:pt x="143649" y="146875"/>
                  </a:lnTo>
                  <a:lnTo>
                    <a:pt x="145161" y="147535"/>
                  </a:lnTo>
                  <a:lnTo>
                    <a:pt x="146202" y="147751"/>
                  </a:lnTo>
                  <a:lnTo>
                    <a:pt x="150914" y="147396"/>
                  </a:lnTo>
                  <a:lnTo>
                    <a:pt x="153631" y="144246"/>
                  </a:lnTo>
                  <a:close/>
                </a:path>
                <a:path w="205740" h="193675">
                  <a:moveTo>
                    <a:pt x="155244" y="82613"/>
                  </a:moveTo>
                  <a:lnTo>
                    <a:pt x="155054" y="80276"/>
                  </a:lnTo>
                  <a:lnTo>
                    <a:pt x="154724" y="79349"/>
                  </a:lnTo>
                  <a:lnTo>
                    <a:pt x="154241" y="78524"/>
                  </a:lnTo>
                  <a:lnTo>
                    <a:pt x="153339" y="79654"/>
                  </a:lnTo>
                  <a:lnTo>
                    <a:pt x="152006" y="80429"/>
                  </a:lnTo>
                  <a:lnTo>
                    <a:pt x="150431" y="80454"/>
                  </a:lnTo>
                  <a:lnTo>
                    <a:pt x="150164" y="80391"/>
                  </a:lnTo>
                  <a:lnTo>
                    <a:pt x="150279" y="80619"/>
                  </a:lnTo>
                  <a:lnTo>
                    <a:pt x="150736" y="82397"/>
                  </a:lnTo>
                  <a:lnTo>
                    <a:pt x="149656" y="84226"/>
                  </a:lnTo>
                  <a:lnTo>
                    <a:pt x="146050" y="85153"/>
                  </a:lnTo>
                  <a:lnTo>
                    <a:pt x="144208" y="84086"/>
                  </a:lnTo>
                  <a:lnTo>
                    <a:pt x="143484" y="81280"/>
                  </a:lnTo>
                  <a:lnTo>
                    <a:pt x="143751" y="80289"/>
                  </a:lnTo>
                  <a:lnTo>
                    <a:pt x="144322" y="79502"/>
                  </a:lnTo>
                  <a:lnTo>
                    <a:pt x="143687" y="79590"/>
                  </a:lnTo>
                  <a:lnTo>
                    <a:pt x="142468" y="79476"/>
                  </a:lnTo>
                  <a:lnTo>
                    <a:pt x="142125" y="80340"/>
                  </a:lnTo>
                  <a:lnTo>
                    <a:pt x="141947" y="81305"/>
                  </a:lnTo>
                  <a:lnTo>
                    <a:pt x="142227" y="84023"/>
                  </a:lnTo>
                  <a:lnTo>
                    <a:pt x="142925" y="85369"/>
                  </a:lnTo>
                  <a:lnTo>
                    <a:pt x="144843" y="87274"/>
                  </a:lnTo>
                  <a:lnTo>
                    <a:pt x="145986" y="87896"/>
                  </a:lnTo>
                  <a:lnTo>
                    <a:pt x="148463" y="88353"/>
                  </a:lnTo>
                  <a:lnTo>
                    <a:pt x="149872" y="88188"/>
                  </a:lnTo>
                  <a:lnTo>
                    <a:pt x="150253" y="88087"/>
                  </a:lnTo>
                  <a:lnTo>
                    <a:pt x="151091" y="86575"/>
                  </a:lnTo>
                  <a:lnTo>
                    <a:pt x="152527" y="85407"/>
                  </a:lnTo>
                  <a:lnTo>
                    <a:pt x="154330" y="84937"/>
                  </a:lnTo>
                  <a:lnTo>
                    <a:pt x="154940" y="83858"/>
                  </a:lnTo>
                  <a:lnTo>
                    <a:pt x="155244" y="82613"/>
                  </a:lnTo>
                  <a:close/>
                </a:path>
                <a:path w="205740" h="193675">
                  <a:moveTo>
                    <a:pt x="159854" y="57315"/>
                  </a:moveTo>
                  <a:lnTo>
                    <a:pt x="159562" y="53543"/>
                  </a:lnTo>
                  <a:lnTo>
                    <a:pt x="158457" y="52133"/>
                  </a:lnTo>
                  <a:lnTo>
                    <a:pt x="156972" y="51358"/>
                  </a:lnTo>
                  <a:lnTo>
                    <a:pt x="156248" y="51816"/>
                  </a:lnTo>
                  <a:lnTo>
                    <a:pt x="155409" y="52158"/>
                  </a:lnTo>
                  <a:lnTo>
                    <a:pt x="153962" y="52387"/>
                  </a:lnTo>
                  <a:lnTo>
                    <a:pt x="152933" y="52349"/>
                  </a:lnTo>
                  <a:lnTo>
                    <a:pt x="152196" y="52743"/>
                  </a:lnTo>
                  <a:lnTo>
                    <a:pt x="151384" y="52997"/>
                  </a:lnTo>
                  <a:lnTo>
                    <a:pt x="150520" y="53086"/>
                  </a:lnTo>
                  <a:lnTo>
                    <a:pt x="150202" y="53594"/>
                  </a:lnTo>
                  <a:lnTo>
                    <a:pt x="149987" y="54127"/>
                  </a:lnTo>
                  <a:lnTo>
                    <a:pt x="149860" y="54724"/>
                  </a:lnTo>
                  <a:lnTo>
                    <a:pt x="150431" y="55435"/>
                  </a:lnTo>
                  <a:lnTo>
                    <a:pt x="150863" y="56273"/>
                  </a:lnTo>
                  <a:lnTo>
                    <a:pt x="151091" y="57200"/>
                  </a:lnTo>
                  <a:lnTo>
                    <a:pt x="151498" y="56337"/>
                  </a:lnTo>
                  <a:lnTo>
                    <a:pt x="152234" y="55638"/>
                  </a:lnTo>
                  <a:lnTo>
                    <a:pt x="155028" y="54876"/>
                  </a:lnTo>
                  <a:lnTo>
                    <a:pt x="156883" y="55930"/>
                  </a:lnTo>
                  <a:lnTo>
                    <a:pt x="157594" y="58521"/>
                  </a:lnTo>
                  <a:lnTo>
                    <a:pt x="157454" y="59334"/>
                  </a:lnTo>
                  <a:lnTo>
                    <a:pt x="157111" y="60032"/>
                  </a:lnTo>
                  <a:lnTo>
                    <a:pt x="158775" y="59118"/>
                  </a:lnTo>
                  <a:lnTo>
                    <a:pt x="159854" y="57315"/>
                  </a:lnTo>
                  <a:close/>
                </a:path>
                <a:path w="205740" h="193675">
                  <a:moveTo>
                    <a:pt x="159867" y="102768"/>
                  </a:moveTo>
                  <a:lnTo>
                    <a:pt x="159562" y="99479"/>
                  </a:lnTo>
                  <a:lnTo>
                    <a:pt x="158635" y="101879"/>
                  </a:lnTo>
                  <a:lnTo>
                    <a:pt x="156337" y="103606"/>
                  </a:lnTo>
                  <a:lnTo>
                    <a:pt x="153593" y="103682"/>
                  </a:lnTo>
                  <a:lnTo>
                    <a:pt x="152768" y="103619"/>
                  </a:lnTo>
                  <a:lnTo>
                    <a:pt x="152247" y="104673"/>
                  </a:lnTo>
                  <a:lnTo>
                    <a:pt x="151409" y="105486"/>
                  </a:lnTo>
                  <a:lnTo>
                    <a:pt x="150291" y="105968"/>
                  </a:lnTo>
                  <a:lnTo>
                    <a:pt x="151498" y="106540"/>
                  </a:lnTo>
                  <a:lnTo>
                    <a:pt x="152895" y="106743"/>
                  </a:lnTo>
                  <a:lnTo>
                    <a:pt x="157645" y="105816"/>
                  </a:lnTo>
                  <a:lnTo>
                    <a:pt x="159867" y="102768"/>
                  </a:lnTo>
                  <a:close/>
                </a:path>
                <a:path w="205740" h="193675">
                  <a:moveTo>
                    <a:pt x="162547" y="140093"/>
                  </a:moveTo>
                  <a:lnTo>
                    <a:pt x="162166" y="140093"/>
                  </a:lnTo>
                  <a:lnTo>
                    <a:pt x="161569" y="140208"/>
                  </a:lnTo>
                  <a:lnTo>
                    <a:pt x="158813" y="141795"/>
                  </a:lnTo>
                  <a:lnTo>
                    <a:pt x="157784" y="143827"/>
                  </a:lnTo>
                  <a:lnTo>
                    <a:pt x="158254" y="146215"/>
                  </a:lnTo>
                  <a:lnTo>
                    <a:pt x="158508" y="146685"/>
                  </a:lnTo>
                  <a:lnTo>
                    <a:pt x="159283" y="146062"/>
                  </a:lnTo>
                  <a:lnTo>
                    <a:pt x="158965" y="143560"/>
                  </a:lnTo>
                  <a:lnTo>
                    <a:pt x="160299" y="141173"/>
                  </a:lnTo>
                  <a:lnTo>
                    <a:pt x="162547" y="140093"/>
                  </a:lnTo>
                  <a:close/>
                </a:path>
                <a:path w="205740" h="193675">
                  <a:moveTo>
                    <a:pt x="172974" y="39751"/>
                  </a:moveTo>
                  <a:lnTo>
                    <a:pt x="172199" y="36093"/>
                  </a:lnTo>
                  <a:lnTo>
                    <a:pt x="171665" y="35318"/>
                  </a:lnTo>
                  <a:lnTo>
                    <a:pt x="171018" y="34671"/>
                  </a:lnTo>
                  <a:lnTo>
                    <a:pt x="170167" y="36169"/>
                  </a:lnTo>
                  <a:lnTo>
                    <a:pt x="168744" y="37338"/>
                  </a:lnTo>
                  <a:lnTo>
                    <a:pt x="166941" y="37807"/>
                  </a:lnTo>
                  <a:lnTo>
                    <a:pt x="166077" y="37934"/>
                  </a:lnTo>
                  <a:lnTo>
                    <a:pt x="166382" y="39039"/>
                  </a:lnTo>
                  <a:lnTo>
                    <a:pt x="166420" y="40716"/>
                  </a:lnTo>
                  <a:lnTo>
                    <a:pt x="166128" y="41732"/>
                  </a:lnTo>
                  <a:lnTo>
                    <a:pt x="165646" y="42621"/>
                  </a:lnTo>
                  <a:lnTo>
                    <a:pt x="166535" y="42976"/>
                  </a:lnTo>
                  <a:lnTo>
                    <a:pt x="167513" y="43180"/>
                  </a:lnTo>
                  <a:lnTo>
                    <a:pt x="171234" y="42392"/>
                  </a:lnTo>
                  <a:lnTo>
                    <a:pt x="172974" y="39751"/>
                  </a:lnTo>
                  <a:close/>
                </a:path>
                <a:path w="205740" h="193675">
                  <a:moveTo>
                    <a:pt x="174193" y="115303"/>
                  </a:moveTo>
                  <a:lnTo>
                    <a:pt x="173901" y="113817"/>
                  </a:lnTo>
                  <a:lnTo>
                    <a:pt x="173799" y="113639"/>
                  </a:lnTo>
                  <a:lnTo>
                    <a:pt x="172948" y="112903"/>
                  </a:lnTo>
                  <a:lnTo>
                    <a:pt x="172300" y="111950"/>
                  </a:lnTo>
                  <a:lnTo>
                    <a:pt x="171919" y="110871"/>
                  </a:lnTo>
                  <a:lnTo>
                    <a:pt x="171564" y="110604"/>
                  </a:lnTo>
                  <a:lnTo>
                    <a:pt x="170510" y="110197"/>
                  </a:lnTo>
                  <a:lnTo>
                    <a:pt x="170319" y="110070"/>
                  </a:lnTo>
                  <a:lnTo>
                    <a:pt x="170078" y="110020"/>
                  </a:lnTo>
                  <a:lnTo>
                    <a:pt x="169430" y="110401"/>
                  </a:lnTo>
                  <a:lnTo>
                    <a:pt x="169430" y="115443"/>
                  </a:lnTo>
                  <a:lnTo>
                    <a:pt x="169125" y="116700"/>
                  </a:lnTo>
                  <a:lnTo>
                    <a:pt x="169418" y="115443"/>
                  </a:lnTo>
                  <a:lnTo>
                    <a:pt x="169430" y="110401"/>
                  </a:lnTo>
                  <a:lnTo>
                    <a:pt x="169049" y="110617"/>
                  </a:lnTo>
                  <a:lnTo>
                    <a:pt x="168122" y="110871"/>
                  </a:lnTo>
                  <a:lnTo>
                    <a:pt x="165442" y="111544"/>
                  </a:lnTo>
                  <a:lnTo>
                    <a:pt x="162699" y="110464"/>
                  </a:lnTo>
                  <a:lnTo>
                    <a:pt x="161175" y="108305"/>
                  </a:lnTo>
                  <a:lnTo>
                    <a:pt x="158127" y="109067"/>
                  </a:lnTo>
                  <a:lnTo>
                    <a:pt x="155968" y="111912"/>
                  </a:lnTo>
                  <a:lnTo>
                    <a:pt x="156502" y="118706"/>
                  </a:lnTo>
                  <a:lnTo>
                    <a:pt x="159664" y="121399"/>
                  </a:lnTo>
                  <a:lnTo>
                    <a:pt x="163944" y="121069"/>
                  </a:lnTo>
                  <a:lnTo>
                    <a:pt x="165150" y="120662"/>
                  </a:lnTo>
                  <a:lnTo>
                    <a:pt x="165887" y="119367"/>
                  </a:lnTo>
                  <a:lnTo>
                    <a:pt x="167055" y="118325"/>
                  </a:lnTo>
                  <a:lnTo>
                    <a:pt x="168529" y="117779"/>
                  </a:lnTo>
                  <a:lnTo>
                    <a:pt x="169506" y="117475"/>
                  </a:lnTo>
                  <a:lnTo>
                    <a:pt x="170738" y="117208"/>
                  </a:lnTo>
                  <a:lnTo>
                    <a:pt x="171958" y="117335"/>
                  </a:lnTo>
                  <a:lnTo>
                    <a:pt x="173075" y="117741"/>
                  </a:lnTo>
                  <a:lnTo>
                    <a:pt x="173837" y="116662"/>
                  </a:lnTo>
                  <a:lnTo>
                    <a:pt x="174193" y="115303"/>
                  </a:lnTo>
                  <a:close/>
                </a:path>
                <a:path w="205740" h="193675">
                  <a:moveTo>
                    <a:pt x="180124" y="83985"/>
                  </a:moveTo>
                  <a:lnTo>
                    <a:pt x="179666" y="81610"/>
                  </a:lnTo>
                  <a:lnTo>
                    <a:pt x="178511" y="80391"/>
                  </a:lnTo>
                  <a:lnTo>
                    <a:pt x="177076" y="79756"/>
                  </a:lnTo>
                  <a:lnTo>
                    <a:pt x="177546" y="80479"/>
                  </a:lnTo>
                  <a:lnTo>
                    <a:pt x="177876" y="81305"/>
                  </a:lnTo>
                  <a:lnTo>
                    <a:pt x="178282" y="83769"/>
                  </a:lnTo>
                  <a:lnTo>
                    <a:pt x="177939" y="85267"/>
                  </a:lnTo>
                  <a:lnTo>
                    <a:pt x="177203" y="86525"/>
                  </a:lnTo>
                  <a:lnTo>
                    <a:pt x="176237" y="88163"/>
                  </a:lnTo>
                  <a:lnTo>
                    <a:pt x="174625" y="89382"/>
                  </a:lnTo>
                  <a:lnTo>
                    <a:pt x="171640" y="89865"/>
                  </a:lnTo>
                  <a:lnTo>
                    <a:pt x="170713" y="89801"/>
                  </a:lnTo>
                  <a:lnTo>
                    <a:pt x="169824" y="89560"/>
                  </a:lnTo>
                  <a:lnTo>
                    <a:pt x="169189" y="90652"/>
                  </a:lnTo>
                  <a:lnTo>
                    <a:pt x="168859" y="91960"/>
                  </a:lnTo>
                  <a:lnTo>
                    <a:pt x="169240" y="96913"/>
                  </a:lnTo>
                  <a:lnTo>
                    <a:pt x="172402" y="99593"/>
                  </a:lnTo>
                  <a:lnTo>
                    <a:pt x="176606" y="99275"/>
                  </a:lnTo>
                  <a:lnTo>
                    <a:pt x="177685" y="98945"/>
                  </a:lnTo>
                  <a:lnTo>
                    <a:pt x="177279" y="98310"/>
                  </a:lnTo>
                  <a:lnTo>
                    <a:pt x="176961" y="97599"/>
                  </a:lnTo>
                  <a:lnTo>
                    <a:pt x="176479" y="95364"/>
                  </a:lnTo>
                  <a:lnTo>
                    <a:pt x="176707" y="93954"/>
                  </a:lnTo>
                  <a:lnTo>
                    <a:pt x="177292" y="92710"/>
                  </a:lnTo>
                  <a:lnTo>
                    <a:pt x="176784" y="91948"/>
                  </a:lnTo>
                  <a:lnTo>
                    <a:pt x="176415" y="91084"/>
                  </a:lnTo>
                  <a:lnTo>
                    <a:pt x="176390" y="88785"/>
                  </a:lnTo>
                  <a:lnTo>
                    <a:pt x="176911" y="87591"/>
                  </a:lnTo>
                  <a:lnTo>
                    <a:pt x="177749" y="86690"/>
                  </a:lnTo>
                  <a:lnTo>
                    <a:pt x="178333" y="86055"/>
                  </a:lnTo>
                  <a:lnTo>
                    <a:pt x="179082" y="85636"/>
                  </a:lnTo>
                  <a:lnTo>
                    <a:pt x="179920" y="85356"/>
                  </a:lnTo>
                  <a:lnTo>
                    <a:pt x="180086" y="84683"/>
                  </a:lnTo>
                  <a:lnTo>
                    <a:pt x="180124" y="83985"/>
                  </a:lnTo>
                  <a:close/>
                </a:path>
                <a:path w="205740" h="193675">
                  <a:moveTo>
                    <a:pt x="181178" y="65887"/>
                  </a:moveTo>
                  <a:lnTo>
                    <a:pt x="181063" y="65062"/>
                  </a:lnTo>
                  <a:lnTo>
                    <a:pt x="179882" y="66471"/>
                  </a:lnTo>
                  <a:lnTo>
                    <a:pt x="178130" y="67386"/>
                  </a:lnTo>
                  <a:lnTo>
                    <a:pt x="174256" y="67437"/>
                  </a:lnTo>
                  <a:lnTo>
                    <a:pt x="172567" y="66675"/>
                  </a:lnTo>
                  <a:lnTo>
                    <a:pt x="171361" y="65443"/>
                  </a:lnTo>
                  <a:lnTo>
                    <a:pt x="171196" y="66357"/>
                  </a:lnTo>
                  <a:lnTo>
                    <a:pt x="171399" y="67386"/>
                  </a:lnTo>
                  <a:lnTo>
                    <a:pt x="171627" y="67856"/>
                  </a:lnTo>
                  <a:lnTo>
                    <a:pt x="172516" y="68160"/>
                  </a:lnTo>
                  <a:lnTo>
                    <a:pt x="173329" y="68656"/>
                  </a:lnTo>
                  <a:lnTo>
                    <a:pt x="173990" y="69303"/>
                  </a:lnTo>
                  <a:lnTo>
                    <a:pt x="174663" y="69608"/>
                  </a:lnTo>
                  <a:lnTo>
                    <a:pt x="175247" y="70053"/>
                  </a:lnTo>
                  <a:lnTo>
                    <a:pt x="175780" y="70561"/>
                  </a:lnTo>
                  <a:lnTo>
                    <a:pt x="176263" y="70675"/>
                  </a:lnTo>
                  <a:lnTo>
                    <a:pt x="178701" y="70485"/>
                  </a:lnTo>
                  <a:lnTo>
                    <a:pt x="180390" y="68948"/>
                  </a:lnTo>
                  <a:lnTo>
                    <a:pt x="181178" y="65887"/>
                  </a:lnTo>
                  <a:close/>
                </a:path>
                <a:path w="205740" h="193675">
                  <a:moveTo>
                    <a:pt x="182118" y="26060"/>
                  </a:moveTo>
                  <a:lnTo>
                    <a:pt x="181343" y="25323"/>
                  </a:lnTo>
                  <a:lnTo>
                    <a:pt x="180721" y="24396"/>
                  </a:lnTo>
                  <a:lnTo>
                    <a:pt x="180098" y="22415"/>
                  </a:lnTo>
                  <a:lnTo>
                    <a:pt x="180035" y="21526"/>
                  </a:lnTo>
                  <a:lnTo>
                    <a:pt x="180136" y="20650"/>
                  </a:lnTo>
                  <a:lnTo>
                    <a:pt x="179590" y="20535"/>
                  </a:lnTo>
                  <a:lnTo>
                    <a:pt x="177444" y="20701"/>
                  </a:lnTo>
                  <a:lnTo>
                    <a:pt x="176047" y="22301"/>
                  </a:lnTo>
                  <a:lnTo>
                    <a:pt x="176339" y="25996"/>
                  </a:lnTo>
                  <a:lnTo>
                    <a:pt x="177952" y="27368"/>
                  </a:lnTo>
                  <a:lnTo>
                    <a:pt x="180746" y="27152"/>
                  </a:lnTo>
                  <a:lnTo>
                    <a:pt x="181559" y="26720"/>
                  </a:lnTo>
                  <a:lnTo>
                    <a:pt x="182118" y="26060"/>
                  </a:lnTo>
                  <a:close/>
                </a:path>
                <a:path w="205740" h="193675">
                  <a:moveTo>
                    <a:pt x="191338" y="2425"/>
                  </a:moveTo>
                  <a:lnTo>
                    <a:pt x="191008" y="1625"/>
                  </a:lnTo>
                  <a:lnTo>
                    <a:pt x="189687" y="330"/>
                  </a:lnTo>
                  <a:lnTo>
                    <a:pt x="188899" y="0"/>
                  </a:lnTo>
                  <a:lnTo>
                    <a:pt x="187032" y="0"/>
                  </a:lnTo>
                  <a:lnTo>
                    <a:pt x="186232" y="330"/>
                  </a:lnTo>
                  <a:lnTo>
                    <a:pt x="184924" y="1625"/>
                  </a:lnTo>
                  <a:lnTo>
                    <a:pt x="184594" y="2425"/>
                  </a:lnTo>
                  <a:lnTo>
                    <a:pt x="184594" y="4267"/>
                  </a:lnTo>
                  <a:lnTo>
                    <a:pt x="184924" y="5054"/>
                  </a:lnTo>
                  <a:lnTo>
                    <a:pt x="186232" y="6362"/>
                  </a:lnTo>
                  <a:lnTo>
                    <a:pt x="187032" y="6692"/>
                  </a:lnTo>
                  <a:lnTo>
                    <a:pt x="188899" y="6692"/>
                  </a:lnTo>
                  <a:lnTo>
                    <a:pt x="189687" y="6362"/>
                  </a:lnTo>
                  <a:lnTo>
                    <a:pt x="191008" y="5054"/>
                  </a:lnTo>
                  <a:lnTo>
                    <a:pt x="191338" y="4267"/>
                  </a:lnTo>
                  <a:lnTo>
                    <a:pt x="191338" y="2425"/>
                  </a:lnTo>
                  <a:close/>
                </a:path>
                <a:path w="205740" h="193675">
                  <a:moveTo>
                    <a:pt x="191528" y="113512"/>
                  </a:moveTo>
                  <a:lnTo>
                    <a:pt x="187985" y="113550"/>
                  </a:lnTo>
                  <a:lnTo>
                    <a:pt x="186448" y="112077"/>
                  </a:lnTo>
                  <a:lnTo>
                    <a:pt x="186486" y="108292"/>
                  </a:lnTo>
                  <a:lnTo>
                    <a:pt x="187896" y="106870"/>
                  </a:lnTo>
                  <a:lnTo>
                    <a:pt x="191109" y="106819"/>
                  </a:lnTo>
                  <a:lnTo>
                    <a:pt x="190131" y="106260"/>
                  </a:lnTo>
                  <a:lnTo>
                    <a:pt x="189115" y="104419"/>
                  </a:lnTo>
                  <a:lnTo>
                    <a:pt x="187032" y="104622"/>
                  </a:lnTo>
                  <a:lnTo>
                    <a:pt x="185381" y="106057"/>
                  </a:lnTo>
                  <a:lnTo>
                    <a:pt x="184823" y="107950"/>
                  </a:lnTo>
                  <a:lnTo>
                    <a:pt x="185483" y="108648"/>
                  </a:lnTo>
                  <a:lnTo>
                    <a:pt x="186016" y="109474"/>
                  </a:lnTo>
                  <a:lnTo>
                    <a:pt x="186296" y="111163"/>
                  </a:lnTo>
                  <a:lnTo>
                    <a:pt x="186194" y="112077"/>
                  </a:lnTo>
                  <a:lnTo>
                    <a:pt x="186004" y="112725"/>
                  </a:lnTo>
                  <a:lnTo>
                    <a:pt x="187007" y="113779"/>
                  </a:lnTo>
                  <a:lnTo>
                    <a:pt x="188417" y="114439"/>
                  </a:lnTo>
                  <a:lnTo>
                    <a:pt x="190411" y="114287"/>
                  </a:lnTo>
                  <a:lnTo>
                    <a:pt x="190766" y="114122"/>
                  </a:lnTo>
                  <a:lnTo>
                    <a:pt x="191135" y="113995"/>
                  </a:lnTo>
                  <a:lnTo>
                    <a:pt x="191503" y="113550"/>
                  </a:lnTo>
                  <a:close/>
                </a:path>
                <a:path w="205740" h="193675">
                  <a:moveTo>
                    <a:pt x="192201" y="107378"/>
                  </a:moveTo>
                  <a:lnTo>
                    <a:pt x="191617" y="106819"/>
                  </a:lnTo>
                  <a:lnTo>
                    <a:pt x="191109" y="106819"/>
                  </a:lnTo>
                  <a:lnTo>
                    <a:pt x="192087" y="107378"/>
                  </a:lnTo>
                  <a:close/>
                </a:path>
                <a:path w="205740" h="193675">
                  <a:moveTo>
                    <a:pt x="193192" y="111442"/>
                  </a:moveTo>
                  <a:lnTo>
                    <a:pt x="191528" y="113512"/>
                  </a:lnTo>
                  <a:lnTo>
                    <a:pt x="191706" y="113499"/>
                  </a:lnTo>
                  <a:lnTo>
                    <a:pt x="193116" y="112077"/>
                  </a:lnTo>
                  <a:lnTo>
                    <a:pt x="193192" y="111442"/>
                  </a:lnTo>
                  <a:close/>
                </a:path>
                <a:path w="205740" h="193675">
                  <a:moveTo>
                    <a:pt x="194525" y="108292"/>
                  </a:moveTo>
                  <a:lnTo>
                    <a:pt x="194170" y="107416"/>
                  </a:lnTo>
                  <a:lnTo>
                    <a:pt x="192201" y="107378"/>
                  </a:lnTo>
                  <a:lnTo>
                    <a:pt x="193154" y="108292"/>
                  </a:lnTo>
                  <a:lnTo>
                    <a:pt x="193192" y="111442"/>
                  </a:lnTo>
                  <a:lnTo>
                    <a:pt x="194525" y="109728"/>
                  </a:lnTo>
                  <a:lnTo>
                    <a:pt x="194525" y="108292"/>
                  </a:lnTo>
                  <a:close/>
                </a:path>
                <a:path w="205740" h="193675">
                  <a:moveTo>
                    <a:pt x="205117" y="56464"/>
                  </a:moveTo>
                  <a:lnTo>
                    <a:pt x="204851" y="56146"/>
                  </a:lnTo>
                  <a:lnTo>
                    <a:pt x="203644" y="55460"/>
                  </a:lnTo>
                  <a:lnTo>
                    <a:pt x="203034" y="55270"/>
                  </a:lnTo>
                  <a:lnTo>
                    <a:pt x="200520" y="55448"/>
                  </a:lnTo>
                  <a:lnTo>
                    <a:pt x="199123" y="57061"/>
                  </a:lnTo>
                  <a:lnTo>
                    <a:pt x="199326" y="59601"/>
                  </a:lnTo>
                  <a:lnTo>
                    <a:pt x="199631" y="60185"/>
                  </a:lnTo>
                  <a:lnTo>
                    <a:pt x="200050" y="60693"/>
                  </a:lnTo>
                  <a:lnTo>
                    <a:pt x="200825" y="58547"/>
                  </a:lnTo>
                  <a:lnTo>
                    <a:pt x="202692" y="56870"/>
                  </a:lnTo>
                  <a:lnTo>
                    <a:pt x="205117" y="5646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706944" y="6189674"/>
              <a:ext cx="200025" cy="210820"/>
            </a:xfrm>
            <a:custGeom>
              <a:avLst/>
              <a:gdLst/>
              <a:ahLst/>
              <a:cxnLst/>
              <a:rect l="l" t="t" r="r" b="b"/>
              <a:pathLst>
                <a:path w="200025" h="210820">
                  <a:moveTo>
                    <a:pt x="6743" y="106870"/>
                  </a:moveTo>
                  <a:lnTo>
                    <a:pt x="6413" y="106083"/>
                  </a:lnTo>
                  <a:lnTo>
                    <a:pt x="5092" y="104775"/>
                  </a:lnTo>
                  <a:lnTo>
                    <a:pt x="4292" y="104444"/>
                  </a:lnTo>
                  <a:lnTo>
                    <a:pt x="2438" y="104444"/>
                  </a:lnTo>
                  <a:lnTo>
                    <a:pt x="1638" y="104775"/>
                  </a:lnTo>
                  <a:lnTo>
                    <a:pt x="330" y="106083"/>
                  </a:lnTo>
                  <a:lnTo>
                    <a:pt x="0" y="106870"/>
                  </a:lnTo>
                  <a:lnTo>
                    <a:pt x="0" y="108712"/>
                  </a:lnTo>
                  <a:lnTo>
                    <a:pt x="330" y="109512"/>
                  </a:lnTo>
                  <a:lnTo>
                    <a:pt x="1638" y="110807"/>
                  </a:lnTo>
                  <a:lnTo>
                    <a:pt x="2438" y="111137"/>
                  </a:lnTo>
                  <a:lnTo>
                    <a:pt x="4292" y="111137"/>
                  </a:lnTo>
                  <a:lnTo>
                    <a:pt x="5092" y="110807"/>
                  </a:lnTo>
                  <a:lnTo>
                    <a:pt x="6413" y="109512"/>
                  </a:lnTo>
                  <a:lnTo>
                    <a:pt x="6743" y="108712"/>
                  </a:lnTo>
                  <a:lnTo>
                    <a:pt x="6743" y="106870"/>
                  </a:lnTo>
                  <a:close/>
                </a:path>
                <a:path w="200025" h="210820">
                  <a:moveTo>
                    <a:pt x="11379" y="172415"/>
                  </a:moveTo>
                  <a:lnTo>
                    <a:pt x="11010" y="170700"/>
                  </a:lnTo>
                  <a:lnTo>
                    <a:pt x="10058" y="169799"/>
                  </a:lnTo>
                  <a:lnTo>
                    <a:pt x="8267" y="169367"/>
                  </a:lnTo>
                  <a:lnTo>
                    <a:pt x="7620" y="169303"/>
                  </a:lnTo>
                  <a:lnTo>
                    <a:pt x="5461" y="169748"/>
                  </a:lnTo>
                  <a:lnTo>
                    <a:pt x="4305" y="171526"/>
                  </a:lnTo>
                  <a:lnTo>
                    <a:pt x="4699" y="173443"/>
                  </a:lnTo>
                  <a:lnTo>
                    <a:pt x="5156" y="174447"/>
                  </a:lnTo>
                  <a:lnTo>
                    <a:pt x="6540" y="175780"/>
                  </a:lnTo>
                  <a:lnTo>
                    <a:pt x="7581" y="176149"/>
                  </a:lnTo>
                  <a:lnTo>
                    <a:pt x="9918" y="175666"/>
                  </a:lnTo>
                  <a:lnTo>
                    <a:pt x="10807" y="174739"/>
                  </a:lnTo>
                  <a:lnTo>
                    <a:pt x="11290" y="173316"/>
                  </a:lnTo>
                  <a:lnTo>
                    <a:pt x="11379" y="172415"/>
                  </a:lnTo>
                  <a:close/>
                </a:path>
                <a:path w="200025" h="210820">
                  <a:moveTo>
                    <a:pt x="18084" y="133426"/>
                  </a:moveTo>
                  <a:lnTo>
                    <a:pt x="18034" y="131089"/>
                  </a:lnTo>
                  <a:lnTo>
                    <a:pt x="17703" y="130225"/>
                  </a:lnTo>
                  <a:lnTo>
                    <a:pt x="17157" y="129070"/>
                  </a:lnTo>
                  <a:lnTo>
                    <a:pt x="15963" y="128270"/>
                  </a:lnTo>
                  <a:lnTo>
                    <a:pt x="12725" y="128358"/>
                  </a:lnTo>
                  <a:lnTo>
                    <a:pt x="11252" y="129895"/>
                  </a:lnTo>
                  <a:lnTo>
                    <a:pt x="11328" y="132600"/>
                  </a:lnTo>
                  <a:lnTo>
                    <a:pt x="11696" y="133350"/>
                  </a:lnTo>
                  <a:lnTo>
                    <a:pt x="12877" y="134607"/>
                  </a:lnTo>
                  <a:lnTo>
                    <a:pt x="13754" y="135039"/>
                  </a:lnTo>
                  <a:lnTo>
                    <a:pt x="16624" y="134950"/>
                  </a:lnTo>
                  <a:lnTo>
                    <a:pt x="18084" y="133426"/>
                  </a:lnTo>
                  <a:close/>
                </a:path>
                <a:path w="200025" h="210820">
                  <a:moveTo>
                    <a:pt x="25349" y="66128"/>
                  </a:moveTo>
                  <a:lnTo>
                    <a:pt x="25019" y="65328"/>
                  </a:lnTo>
                  <a:lnTo>
                    <a:pt x="23698" y="64033"/>
                  </a:lnTo>
                  <a:lnTo>
                    <a:pt x="22898" y="63703"/>
                  </a:lnTo>
                  <a:lnTo>
                    <a:pt x="21043" y="63703"/>
                  </a:lnTo>
                  <a:lnTo>
                    <a:pt x="20243" y="64033"/>
                  </a:lnTo>
                  <a:lnTo>
                    <a:pt x="18935" y="65328"/>
                  </a:lnTo>
                  <a:lnTo>
                    <a:pt x="18605" y="66128"/>
                  </a:lnTo>
                  <a:lnTo>
                    <a:pt x="18605" y="67970"/>
                  </a:lnTo>
                  <a:lnTo>
                    <a:pt x="18935" y="68757"/>
                  </a:lnTo>
                  <a:lnTo>
                    <a:pt x="20243" y="70065"/>
                  </a:lnTo>
                  <a:lnTo>
                    <a:pt x="21043" y="70396"/>
                  </a:lnTo>
                  <a:lnTo>
                    <a:pt x="22898" y="70396"/>
                  </a:lnTo>
                  <a:lnTo>
                    <a:pt x="23698" y="70065"/>
                  </a:lnTo>
                  <a:lnTo>
                    <a:pt x="25019" y="68757"/>
                  </a:lnTo>
                  <a:lnTo>
                    <a:pt x="25349" y="67970"/>
                  </a:lnTo>
                  <a:lnTo>
                    <a:pt x="25349" y="66128"/>
                  </a:lnTo>
                  <a:close/>
                </a:path>
                <a:path w="200025" h="210820">
                  <a:moveTo>
                    <a:pt x="28003" y="170624"/>
                  </a:moveTo>
                  <a:lnTo>
                    <a:pt x="24752" y="165557"/>
                  </a:lnTo>
                  <a:lnTo>
                    <a:pt x="24523" y="165506"/>
                  </a:lnTo>
                  <a:lnTo>
                    <a:pt x="22669" y="165557"/>
                  </a:lnTo>
                  <a:lnTo>
                    <a:pt x="21221" y="167055"/>
                  </a:lnTo>
                  <a:lnTo>
                    <a:pt x="21247" y="169646"/>
                  </a:lnTo>
                  <a:lnTo>
                    <a:pt x="21539" y="170268"/>
                  </a:lnTo>
                  <a:lnTo>
                    <a:pt x="22567" y="171653"/>
                  </a:lnTo>
                  <a:lnTo>
                    <a:pt x="23545" y="172224"/>
                  </a:lnTo>
                  <a:lnTo>
                    <a:pt x="26543" y="172135"/>
                  </a:lnTo>
                  <a:lnTo>
                    <a:pt x="28003" y="170624"/>
                  </a:lnTo>
                  <a:close/>
                </a:path>
                <a:path w="200025" h="210820">
                  <a:moveTo>
                    <a:pt x="28067" y="208724"/>
                  </a:moveTo>
                  <a:lnTo>
                    <a:pt x="27825" y="206654"/>
                  </a:lnTo>
                  <a:lnTo>
                    <a:pt x="27241" y="204863"/>
                  </a:lnTo>
                  <a:lnTo>
                    <a:pt x="25615" y="203847"/>
                  </a:lnTo>
                  <a:lnTo>
                    <a:pt x="22021" y="204546"/>
                  </a:lnTo>
                  <a:lnTo>
                    <a:pt x="20853" y="206324"/>
                  </a:lnTo>
                  <a:lnTo>
                    <a:pt x="21310" y="208457"/>
                  </a:lnTo>
                  <a:lnTo>
                    <a:pt x="22237" y="210146"/>
                  </a:lnTo>
                  <a:lnTo>
                    <a:pt x="23456" y="210820"/>
                  </a:lnTo>
                  <a:lnTo>
                    <a:pt x="24942" y="210705"/>
                  </a:lnTo>
                  <a:lnTo>
                    <a:pt x="25234" y="210705"/>
                  </a:lnTo>
                  <a:lnTo>
                    <a:pt x="26962" y="210350"/>
                  </a:lnTo>
                  <a:lnTo>
                    <a:pt x="28067" y="208724"/>
                  </a:lnTo>
                  <a:close/>
                </a:path>
                <a:path w="200025" h="210820">
                  <a:moveTo>
                    <a:pt x="33655" y="155879"/>
                  </a:moveTo>
                  <a:lnTo>
                    <a:pt x="33299" y="154228"/>
                  </a:lnTo>
                  <a:lnTo>
                    <a:pt x="32461" y="153390"/>
                  </a:lnTo>
                  <a:lnTo>
                    <a:pt x="30848" y="152781"/>
                  </a:lnTo>
                  <a:lnTo>
                    <a:pt x="30213" y="152666"/>
                  </a:lnTo>
                  <a:lnTo>
                    <a:pt x="28016" y="153123"/>
                  </a:lnTo>
                  <a:lnTo>
                    <a:pt x="27012" y="154444"/>
                  </a:lnTo>
                  <a:lnTo>
                    <a:pt x="26885" y="156476"/>
                  </a:lnTo>
                  <a:lnTo>
                    <a:pt x="27330" y="158572"/>
                  </a:lnTo>
                  <a:lnTo>
                    <a:pt x="29121" y="159727"/>
                  </a:lnTo>
                  <a:lnTo>
                    <a:pt x="32169" y="159080"/>
                  </a:lnTo>
                  <a:lnTo>
                    <a:pt x="33045" y="158178"/>
                  </a:lnTo>
                  <a:lnTo>
                    <a:pt x="33616" y="156362"/>
                  </a:lnTo>
                  <a:lnTo>
                    <a:pt x="33655" y="155879"/>
                  </a:lnTo>
                  <a:close/>
                </a:path>
                <a:path w="200025" h="210820">
                  <a:moveTo>
                    <a:pt x="39001" y="181076"/>
                  </a:moveTo>
                  <a:lnTo>
                    <a:pt x="34836" y="176644"/>
                  </a:lnTo>
                  <a:lnTo>
                    <a:pt x="32804" y="177063"/>
                  </a:lnTo>
                  <a:lnTo>
                    <a:pt x="31635" y="178841"/>
                  </a:lnTo>
                  <a:lnTo>
                    <a:pt x="32042" y="180759"/>
                  </a:lnTo>
                  <a:lnTo>
                    <a:pt x="32651" y="182562"/>
                  </a:lnTo>
                  <a:lnTo>
                    <a:pt x="34302" y="183591"/>
                  </a:lnTo>
                  <a:lnTo>
                    <a:pt x="37846" y="182854"/>
                  </a:lnTo>
                  <a:lnTo>
                    <a:pt x="39001" y="181076"/>
                  </a:lnTo>
                  <a:close/>
                </a:path>
                <a:path w="200025" h="210820">
                  <a:moveTo>
                    <a:pt x="43014" y="121119"/>
                  </a:moveTo>
                  <a:lnTo>
                    <a:pt x="42926" y="117424"/>
                  </a:lnTo>
                  <a:lnTo>
                    <a:pt x="41376" y="115963"/>
                  </a:lnTo>
                  <a:lnTo>
                    <a:pt x="38519" y="116039"/>
                  </a:lnTo>
                  <a:lnTo>
                    <a:pt x="37655" y="116509"/>
                  </a:lnTo>
                  <a:lnTo>
                    <a:pt x="36537" y="117817"/>
                  </a:lnTo>
                  <a:lnTo>
                    <a:pt x="36207" y="118592"/>
                  </a:lnTo>
                  <a:lnTo>
                    <a:pt x="36220" y="119354"/>
                  </a:lnTo>
                  <a:lnTo>
                    <a:pt x="35902" y="117843"/>
                  </a:lnTo>
                  <a:lnTo>
                    <a:pt x="32639" y="115925"/>
                  </a:lnTo>
                  <a:lnTo>
                    <a:pt x="30264" y="116420"/>
                  </a:lnTo>
                  <a:lnTo>
                    <a:pt x="29095" y="118198"/>
                  </a:lnTo>
                  <a:lnTo>
                    <a:pt x="29514" y="120154"/>
                  </a:lnTo>
                  <a:lnTo>
                    <a:pt x="32918" y="122707"/>
                  </a:lnTo>
                  <a:lnTo>
                    <a:pt x="35293" y="122212"/>
                  </a:lnTo>
                  <a:lnTo>
                    <a:pt x="36398" y="120535"/>
                  </a:lnTo>
                  <a:lnTo>
                    <a:pt x="36576" y="121488"/>
                  </a:lnTo>
                  <a:lnTo>
                    <a:pt x="37973" y="122758"/>
                  </a:lnTo>
                  <a:lnTo>
                    <a:pt x="41541" y="122656"/>
                  </a:lnTo>
                  <a:lnTo>
                    <a:pt x="43014" y="121119"/>
                  </a:lnTo>
                  <a:close/>
                </a:path>
                <a:path w="200025" h="210820">
                  <a:moveTo>
                    <a:pt x="50927" y="140169"/>
                  </a:moveTo>
                  <a:lnTo>
                    <a:pt x="45491" y="133400"/>
                  </a:lnTo>
                  <a:lnTo>
                    <a:pt x="41694" y="134200"/>
                  </a:lnTo>
                  <a:lnTo>
                    <a:pt x="39954" y="136842"/>
                  </a:lnTo>
                  <a:lnTo>
                    <a:pt x="40563" y="139725"/>
                  </a:lnTo>
                  <a:lnTo>
                    <a:pt x="40982" y="140563"/>
                  </a:lnTo>
                  <a:lnTo>
                    <a:pt x="42202" y="140843"/>
                  </a:lnTo>
                  <a:lnTo>
                    <a:pt x="40462" y="140474"/>
                  </a:lnTo>
                  <a:lnTo>
                    <a:pt x="40868" y="142176"/>
                  </a:lnTo>
                  <a:lnTo>
                    <a:pt x="39928" y="143929"/>
                  </a:lnTo>
                  <a:lnTo>
                    <a:pt x="37807" y="144576"/>
                  </a:lnTo>
                  <a:lnTo>
                    <a:pt x="37020" y="144576"/>
                  </a:lnTo>
                  <a:lnTo>
                    <a:pt x="37185" y="145211"/>
                  </a:lnTo>
                  <a:lnTo>
                    <a:pt x="37490" y="145808"/>
                  </a:lnTo>
                  <a:lnTo>
                    <a:pt x="38595" y="146799"/>
                  </a:lnTo>
                  <a:lnTo>
                    <a:pt x="39408" y="147142"/>
                  </a:lnTo>
                  <a:lnTo>
                    <a:pt x="40830" y="147104"/>
                  </a:lnTo>
                  <a:lnTo>
                    <a:pt x="43599" y="143433"/>
                  </a:lnTo>
                  <a:lnTo>
                    <a:pt x="43472" y="143002"/>
                  </a:lnTo>
                  <a:lnTo>
                    <a:pt x="44373" y="143395"/>
                  </a:lnTo>
                  <a:lnTo>
                    <a:pt x="45402" y="143611"/>
                  </a:lnTo>
                  <a:lnTo>
                    <a:pt x="49199" y="142811"/>
                  </a:lnTo>
                  <a:lnTo>
                    <a:pt x="50927" y="140169"/>
                  </a:lnTo>
                  <a:close/>
                </a:path>
                <a:path w="200025" h="210820">
                  <a:moveTo>
                    <a:pt x="52171" y="82740"/>
                  </a:moveTo>
                  <a:lnTo>
                    <a:pt x="51841" y="81953"/>
                  </a:lnTo>
                  <a:lnTo>
                    <a:pt x="50520" y="80645"/>
                  </a:lnTo>
                  <a:lnTo>
                    <a:pt x="49733" y="80327"/>
                  </a:lnTo>
                  <a:lnTo>
                    <a:pt x="47866" y="80327"/>
                  </a:lnTo>
                  <a:lnTo>
                    <a:pt x="47078" y="80645"/>
                  </a:lnTo>
                  <a:lnTo>
                    <a:pt x="45758" y="81953"/>
                  </a:lnTo>
                  <a:lnTo>
                    <a:pt x="45427" y="82740"/>
                  </a:lnTo>
                  <a:lnTo>
                    <a:pt x="45427" y="84594"/>
                  </a:lnTo>
                  <a:lnTo>
                    <a:pt x="45758" y="85382"/>
                  </a:lnTo>
                  <a:lnTo>
                    <a:pt x="47078" y="86690"/>
                  </a:lnTo>
                  <a:lnTo>
                    <a:pt x="47866" y="87007"/>
                  </a:lnTo>
                  <a:lnTo>
                    <a:pt x="49733" y="87007"/>
                  </a:lnTo>
                  <a:lnTo>
                    <a:pt x="50520" y="86690"/>
                  </a:lnTo>
                  <a:lnTo>
                    <a:pt x="51841" y="85382"/>
                  </a:lnTo>
                  <a:lnTo>
                    <a:pt x="52171" y="84594"/>
                  </a:lnTo>
                  <a:lnTo>
                    <a:pt x="52171" y="82740"/>
                  </a:lnTo>
                  <a:close/>
                </a:path>
                <a:path w="200025" h="210820">
                  <a:moveTo>
                    <a:pt x="59486" y="41541"/>
                  </a:moveTo>
                  <a:lnTo>
                    <a:pt x="59385" y="37846"/>
                  </a:lnTo>
                  <a:lnTo>
                    <a:pt x="57835" y="36385"/>
                  </a:lnTo>
                  <a:lnTo>
                    <a:pt x="54597" y="36461"/>
                  </a:lnTo>
                  <a:lnTo>
                    <a:pt x="53428" y="37325"/>
                  </a:lnTo>
                  <a:lnTo>
                    <a:pt x="52946" y="38519"/>
                  </a:lnTo>
                  <a:lnTo>
                    <a:pt x="54038" y="38811"/>
                  </a:lnTo>
                  <a:lnTo>
                    <a:pt x="54978" y="39573"/>
                  </a:lnTo>
                  <a:lnTo>
                    <a:pt x="55562" y="41490"/>
                  </a:lnTo>
                  <a:lnTo>
                    <a:pt x="55473" y="42265"/>
                  </a:lnTo>
                  <a:lnTo>
                    <a:pt x="55181" y="42964"/>
                  </a:lnTo>
                  <a:lnTo>
                    <a:pt x="55803" y="43129"/>
                  </a:lnTo>
                  <a:lnTo>
                    <a:pt x="58013" y="43078"/>
                  </a:lnTo>
                  <a:lnTo>
                    <a:pt x="59486" y="41541"/>
                  </a:lnTo>
                  <a:close/>
                </a:path>
                <a:path w="200025" h="210820">
                  <a:moveTo>
                    <a:pt x="64452" y="115506"/>
                  </a:moveTo>
                  <a:lnTo>
                    <a:pt x="60236" y="109080"/>
                  </a:lnTo>
                  <a:lnTo>
                    <a:pt x="61518" y="108331"/>
                  </a:lnTo>
                  <a:lnTo>
                    <a:pt x="62382" y="107048"/>
                  </a:lnTo>
                  <a:lnTo>
                    <a:pt x="62611" y="105537"/>
                  </a:lnTo>
                  <a:lnTo>
                    <a:pt x="62103" y="106718"/>
                  </a:lnTo>
                  <a:lnTo>
                    <a:pt x="60934" y="107543"/>
                  </a:lnTo>
                  <a:lnTo>
                    <a:pt x="57708" y="107594"/>
                  </a:lnTo>
                  <a:lnTo>
                    <a:pt x="56184" y="106108"/>
                  </a:lnTo>
                  <a:lnTo>
                    <a:pt x="56134" y="102425"/>
                  </a:lnTo>
                  <a:lnTo>
                    <a:pt x="57632" y="100901"/>
                  </a:lnTo>
                  <a:lnTo>
                    <a:pt x="60223" y="100863"/>
                  </a:lnTo>
                  <a:lnTo>
                    <a:pt x="60871" y="101142"/>
                  </a:lnTo>
                  <a:lnTo>
                    <a:pt x="61429" y="101523"/>
                  </a:lnTo>
                  <a:lnTo>
                    <a:pt x="60617" y="100634"/>
                  </a:lnTo>
                  <a:lnTo>
                    <a:pt x="59499" y="100076"/>
                  </a:lnTo>
                  <a:lnTo>
                    <a:pt x="58013" y="99936"/>
                  </a:lnTo>
                  <a:lnTo>
                    <a:pt x="57835" y="99847"/>
                  </a:lnTo>
                  <a:lnTo>
                    <a:pt x="56184" y="99949"/>
                  </a:lnTo>
                  <a:lnTo>
                    <a:pt x="55029" y="100482"/>
                  </a:lnTo>
                  <a:lnTo>
                    <a:pt x="53251" y="102273"/>
                  </a:lnTo>
                  <a:lnTo>
                    <a:pt x="52679" y="103543"/>
                  </a:lnTo>
                  <a:lnTo>
                    <a:pt x="52730" y="105143"/>
                  </a:lnTo>
                  <a:lnTo>
                    <a:pt x="52844" y="105473"/>
                  </a:lnTo>
                  <a:lnTo>
                    <a:pt x="53124" y="107492"/>
                  </a:lnTo>
                  <a:lnTo>
                    <a:pt x="54571" y="109067"/>
                  </a:lnTo>
                  <a:lnTo>
                    <a:pt x="56489" y="109588"/>
                  </a:lnTo>
                  <a:lnTo>
                    <a:pt x="54838" y="110515"/>
                  </a:lnTo>
                  <a:lnTo>
                    <a:pt x="53860" y="112318"/>
                  </a:lnTo>
                  <a:lnTo>
                    <a:pt x="54063" y="114477"/>
                  </a:lnTo>
                  <a:lnTo>
                    <a:pt x="54000" y="114668"/>
                  </a:lnTo>
                  <a:lnTo>
                    <a:pt x="59613" y="118795"/>
                  </a:lnTo>
                  <a:lnTo>
                    <a:pt x="62712" y="118148"/>
                  </a:lnTo>
                  <a:lnTo>
                    <a:pt x="64452" y="115506"/>
                  </a:lnTo>
                  <a:close/>
                </a:path>
                <a:path w="200025" h="210820">
                  <a:moveTo>
                    <a:pt x="67487" y="156870"/>
                  </a:moveTo>
                  <a:lnTo>
                    <a:pt x="61328" y="150583"/>
                  </a:lnTo>
                  <a:lnTo>
                    <a:pt x="60502" y="150939"/>
                  </a:lnTo>
                  <a:lnTo>
                    <a:pt x="58674" y="152107"/>
                  </a:lnTo>
                  <a:lnTo>
                    <a:pt x="57924" y="153149"/>
                  </a:lnTo>
                  <a:lnTo>
                    <a:pt x="57594" y="154432"/>
                  </a:lnTo>
                  <a:lnTo>
                    <a:pt x="54825" y="155460"/>
                  </a:lnTo>
                  <a:lnTo>
                    <a:pt x="53124" y="158394"/>
                  </a:lnTo>
                  <a:lnTo>
                    <a:pt x="53860" y="161912"/>
                  </a:lnTo>
                  <a:lnTo>
                    <a:pt x="55486" y="165303"/>
                  </a:lnTo>
                  <a:lnTo>
                    <a:pt x="58254" y="166738"/>
                  </a:lnTo>
                  <a:lnTo>
                    <a:pt x="61849" y="165938"/>
                  </a:lnTo>
                  <a:lnTo>
                    <a:pt x="63068" y="165341"/>
                  </a:lnTo>
                  <a:lnTo>
                    <a:pt x="65138" y="164058"/>
                  </a:lnTo>
                  <a:lnTo>
                    <a:pt x="66319" y="161620"/>
                  </a:lnTo>
                  <a:lnTo>
                    <a:pt x="65887" y="159105"/>
                  </a:lnTo>
                  <a:lnTo>
                    <a:pt x="66865" y="158165"/>
                  </a:lnTo>
                  <a:lnTo>
                    <a:pt x="67487" y="156870"/>
                  </a:lnTo>
                  <a:close/>
                </a:path>
                <a:path w="200025" h="210820">
                  <a:moveTo>
                    <a:pt x="68326" y="189522"/>
                  </a:moveTo>
                  <a:lnTo>
                    <a:pt x="68249" y="186283"/>
                  </a:lnTo>
                  <a:lnTo>
                    <a:pt x="67348" y="185115"/>
                  </a:lnTo>
                  <a:lnTo>
                    <a:pt x="65709" y="184492"/>
                  </a:lnTo>
                  <a:lnTo>
                    <a:pt x="65278" y="184404"/>
                  </a:lnTo>
                  <a:lnTo>
                    <a:pt x="64325" y="184429"/>
                  </a:lnTo>
                  <a:lnTo>
                    <a:pt x="63449" y="184759"/>
                  </a:lnTo>
                  <a:lnTo>
                    <a:pt x="62344" y="183134"/>
                  </a:lnTo>
                  <a:lnTo>
                    <a:pt x="60325" y="182245"/>
                  </a:lnTo>
                  <a:lnTo>
                    <a:pt x="58089" y="182714"/>
                  </a:lnTo>
                  <a:lnTo>
                    <a:pt x="57797" y="182880"/>
                  </a:lnTo>
                  <a:lnTo>
                    <a:pt x="55384" y="183654"/>
                  </a:lnTo>
                  <a:lnTo>
                    <a:pt x="53860" y="186067"/>
                  </a:lnTo>
                  <a:lnTo>
                    <a:pt x="54444" y="188772"/>
                  </a:lnTo>
                  <a:lnTo>
                    <a:pt x="54622" y="189103"/>
                  </a:lnTo>
                  <a:lnTo>
                    <a:pt x="55295" y="191084"/>
                  </a:lnTo>
                  <a:lnTo>
                    <a:pt x="57086" y="192366"/>
                  </a:lnTo>
                  <a:lnTo>
                    <a:pt x="59944" y="192506"/>
                  </a:lnTo>
                  <a:lnTo>
                    <a:pt x="61544" y="192176"/>
                  </a:lnTo>
                  <a:lnTo>
                    <a:pt x="62509" y="191477"/>
                  </a:lnTo>
                  <a:lnTo>
                    <a:pt x="63195" y="190601"/>
                  </a:lnTo>
                  <a:lnTo>
                    <a:pt x="63728" y="190906"/>
                  </a:lnTo>
                  <a:lnTo>
                    <a:pt x="64325" y="191135"/>
                  </a:lnTo>
                  <a:lnTo>
                    <a:pt x="66852" y="191058"/>
                  </a:lnTo>
                  <a:lnTo>
                    <a:pt x="68326" y="189522"/>
                  </a:lnTo>
                  <a:close/>
                </a:path>
                <a:path w="200025" h="210820">
                  <a:moveTo>
                    <a:pt x="75844" y="135204"/>
                  </a:moveTo>
                  <a:lnTo>
                    <a:pt x="75311" y="132524"/>
                  </a:lnTo>
                  <a:lnTo>
                    <a:pt x="74663" y="131445"/>
                  </a:lnTo>
                  <a:lnTo>
                    <a:pt x="73774" y="130632"/>
                  </a:lnTo>
                  <a:lnTo>
                    <a:pt x="72961" y="132994"/>
                  </a:lnTo>
                  <a:lnTo>
                    <a:pt x="70751" y="134747"/>
                  </a:lnTo>
                  <a:lnTo>
                    <a:pt x="66471" y="134861"/>
                  </a:lnTo>
                  <a:lnTo>
                    <a:pt x="65417" y="134442"/>
                  </a:lnTo>
                  <a:lnTo>
                    <a:pt x="66471" y="134848"/>
                  </a:lnTo>
                  <a:lnTo>
                    <a:pt x="70751" y="134734"/>
                  </a:lnTo>
                  <a:lnTo>
                    <a:pt x="72961" y="132994"/>
                  </a:lnTo>
                  <a:lnTo>
                    <a:pt x="73990" y="129959"/>
                  </a:lnTo>
                  <a:lnTo>
                    <a:pt x="74129" y="129247"/>
                  </a:lnTo>
                  <a:lnTo>
                    <a:pt x="74053" y="126466"/>
                  </a:lnTo>
                  <a:lnTo>
                    <a:pt x="72986" y="124701"/>
                  </a:lnTo>
                  <a:lnTo>
                    <a:pt x="70370" y="122910"/>
                  </a:lnTo>
                  <a:lnTo>
                    <a:pt x="69113" y="122491"/>
                  </a:lnTo>
                  <a:lnTo>
                    <a:pt x="66865" y="122555"/>
                  </a:lnTo>
                  <a:lnTo>
                    <a:pt x="66014" y="122783"/>
                  </a:lnTo>
                  <a:lnTo>
                    <a:pt x="63411" y="124015"/>
                  </a:lnTo>
                  <a:lnTo>
                    <a:pt x="62103" y="125768"/>
                  </a:lnTo>
                  <a:lnTo>
                    <a:pt x="61734" y="128485"/>
                  </a:lnTo>
                  <a:lnTo>
                    <a:pt x="61823" y="130352"/>
                  </a:lnTo>
                  <a:lnTo>
                    <a:pt x="62357" y="131597"/>
                  </a:lnTo>
                  <a:lnTo>
                    <a:pt x="63881" y="133299"/>
                  </a:lnTo>
                  <a:lnTo>
                    <a:pt x="63614" y="134162"/>
                  </a:lnTo>
                  <a:lnTo>
                    <a:pt x="63538" y="135089"/>
                  </a:lnTo>
                  <a:lnTo>
                    <a:pt x="63728" y="136271"/>
                  </a:lnTo>
                  <a:lnTo>
                    <a:pt x="64414" y="139522"/>
                  </a:lnTo>
                  <a:lnTo>
                    <a:pt x="67627" y="141592"/>
                  </a:lnTo>
                  <a:lnTo>
                    <a:pt x="72478" y="140589"/>
                  </a:lnTo>
                  <a:lnTo>
                    <a:pt x="73761" y="139674"/>
                  </a:lnTo>
                  <a:lnTo>
                    <a:pt x="74955" y="137909"/>
                  </a:lnTo>
                  <a:lnTo>
                    <a:pt x="75641" y="136486"/>
                  </a:lnTo>
                  <a:lnTo>
                    <a:pt x="75844" y="135204"/>
                  </a:lnTo>
                  <a:close/>
                </a:path>
                <a:path w="200025" h="210820">
                  <a:moveTo>
                    <a:pt x="80632" y="85318"/>
                  </a:moveTo>
                  <a:lnTo>
                    <a:pt x="80568" y="82854"/>
                  </a:lnTo>
                  <a:lnTo>
                    <a:pt x="80505" y="82575"/>
                  </a:lnTo>
                  <a:lnTo>
                    <a:pt x="79679" y="82194"/>
                  </a:lnTo>
                  <a:lnTo>
                    <a:pt x="79006" y="81584"/>
                  </a:lnTo>
                  <a:lnTo>
                    <a:pt x="78486" y="80810"/>
                  </a:lnTo>
                  <a:lnTo>
                    <a:pt x="77939" y="81902"/>
                  </a:lnTo>
                  <a:lnTo>
                    <a:pt x="76847" y="82677"/>
                  </a:lnTo>
                  <a:lnTo>
                    <a:pt x="73672" y="82715"/>
                  </a:lnTo>
                  <a:lnTo>
                    <a:pt x="72161" y="81241"/>
                  </a:lnTo>
                  <a:lnTo>
                    <a:pt x="72123" y="79400"/>
                  </a:lnTo>
                  <a:lnTo>
                    <a:pt x="71132" y="80340"/>
                  </a:lnTo>
                  <a:lnTo>
                    <a:pt x="70485" y="81648"/>
                  </a:lnTo>
                  <a:lnTo>
                    <a:pt x="70535" y="83718"/>
                  </a:lnTo>
                  <a:lnTo>
                    <a:pt x="71310" y="85813"/>
                  </a:lnTo>
                  <a:lnTo>
                    <a:pt x="72059" y="86626"/>
                  </a:lnTo>
                  <a:lnTo>
                    <a:pt x="72580" y="86931"/>
                  </a:lnTo>
                  <a:lnTo>
                    <a:pt x="72059" y="86626"/>
                  </a:lnTo>
                  <a:lnTo>
                    <a:pt x="71310" y="85813"/>
                  </a:lnTo>
                  <a:lnTo>
                    <a:pt x="70904" y="84785"/>
                  </a:lnTo>
                  <a:lnTo>
                    <a:pt x="69888" y="84213"/>
                  </a:lnTo>
                  <a:lnTo>
                    <a:pt x="68681" y="83947"/>
                  </a:lnTo>
                  <a:lnTo>
                    <a:pt x="65925" y="84518"/>
                  </a:lnTo>
                  <a:lnTo>
                    <a:pt x="64782" y="85496"/>
                  </a:lnTo>
                  <a:lnTo>
                    <a:pt x="64109" y="86741"/>
                  </a:lnTo>
                  <a:lnTo>
                    <a:pt x="64808" y="86398"/>
                  </a:lnTo>
                  <a:lnTo>
                    <a:pt x="67043" y="86029"/>
                  </a:lnTo>
                  <a:lnTo>
                    <a:pt x="68770" y="87261"/>
                  </a:lnTo>
                  <a:lnTo>
                    <a:pt x="69380" y="90919"/>
                  </a:lnTo>
                  <a:lnTo>
                    <a:pt x="68122" y="92633"/>
                  </a:lnTo>
                  <a:lnTo>
                    <a:pt x="65963" y="92989"/>
                  </a:lnTo>
                  <a:lnTo>
                    <a:pt x="65366" y="92900"/>
                  </a:lnTo>
                  <a:lnTo>
                    <a:pt x="66497" y="93802"/>
                  </a:lnTo>
                  <a:lnTo>
                    <a:pt x="67970" y="94272"/>
                  </a:lnTo>
                  <a:lnTo>
                    <a:pt x="72224" y="93383"/>
                  </a:lnTo>
                  <a:lnTo>
                    <a:pt x="73952" y="90741"/>
                  </a:lnTo>
                  <a:lnTo>
                    <a:pt x="73317" y="87731"/>
                  </a:lnTo>
                  <a:lnTo>
                    <a:pt x="72999" y="87185"/>
                  </a:lnTo>
                  <a:lnTo>
                    <a:pt x="73799" y="87655"/>
                  </a:lnTo>
                  <a:lnTo>
                    <a:pt x="74688" y="87998"/>
                  </a:lnTo>
                  <a:lnTo>
                    <a:pt x="75971" y="87960"/>
                  </a:lnTo>
                  <a:lnTo>
                    <a:pt x="76517" y="87782"/>
                  </a:lnTo>
                  <a:lnTo>
                    <a:pt x="78854" y="87312"/>
                  </a:lnTo>
                  <a:lnTo>
                    <a:pt x="80632" y="85318"/>
                  </a:lnTo>
                  <a:close/>
                </a:path>
                <a:path w="200025" h="210820">
                  <a:moveTo>
                    <a:pt x="88277" y="106883"/>
                  </a:moveTo>
                  <a:lnTo>
                    <a:pt x="88214" y="104178"/>
                  </a:lnTo>
                  <a:lnTo>
                    <a:pt x="88087" y="102196"/>
                  </a:lnTo>
                  <a:lnTo>
                    <a:pt x="87096" y="101269"/>
                  </a:lnTo>
                  <a:lnTo>
                    <a:pt x="86741" y="100939"/>
                  </a:lnTo>
                  <a:lnTo>
                    <a:pt x="86741" y="105930"/>
                  </a:lnTo>
                  <a:lnTo>
                    <a:pt x="85661" y="107746"/>
                  </a:lnTo>
                  <a:lnTo>
                    <a:pt x="82054" y="108686"/>
                  </a:lnTo>
                  <a:lnTo>
                    <a:pt x="80213" y="107607"/>
                  </a:lnTo>
                  <a:lnTo>
                    <a:pt x="79273" y="104038"/>
                  </a:lnTo>
                  <a:lnTo>
                    <a:pt x="80365" y="102196"/>
                  </a:lnTo>
                  <a:lnTo>
                    <a:pt x="83959" y="101269"/>
                  </a:lnTo>
                  <a:lnTo>
                    <a:pt x="85801" y="102349"/>
                  </a:lnTo>
                  <a:lnTo>
                    <a:pt x="86741" y="105930"/>
                  </a:lnTo>
                  <a:lnTo>
                    <a:pt x="86741" y="100939"/>
                  </a:lnTo>
                  <a:lnTo>
                    <a:pt x="85382" y="99644"/>
                  </a:lnTo>
                  <a:lnTo>
                    <a:pt x="81280" y="99745"/>
                  </a:lnTo>
                  <a:lnTo>
                    <a:pt x="80568" y="99923"/>
                  </a:lnTo>
                  <a:lnTo>
                    <a:pt x="76390" y="104114"/>
                  </a:lnTo>
                  <a:lnTo>
                    <a:pt x="76352" y="104470"/>
                  </a:lnTo>
                  <a:lnTo>
                    <a:pt x="76200" y="105016"/>
                  </a:lnTo>
                  <a:lnTo>
                    <a:pt x="76060" y="105638"/>
                  </a:lnTo>
                  <a:lnTo>
                    <a:pt x="75806" y="106210"/>
                  </a:lnTo>
                  <a:lnTo>
                    <a:pt x="75425" y="106730"/>
                  </a:lnTo>
                  <a:lnTo>
                    <a:pt x="75336" y="108038"/>
                  </a:lnTo>
                  <a:lnTo>
                    <a:pt x="81330" y="113487"/>
                  </a:lnTo>
                  <a:lnTo>
                    <a:pt x="82651" y="113347"/>
                  </a:lnTo>
                  <a:lnTo>
                    <a:pt x="84759" y="112903"/>
                  </a:lnTo>
                  <a:lnTo>
                    <a:pt x="86372" y="111429"/>
                  </a:lnTo>
                  <a:lnTo>
                    <a:pt x="87223" y="109080"/>
                  </a:lnTo>
                  <a:lnTo>
                    <a:pt x="87490" y="108686"/>
                  </a:lnTo>
                  <a:lnTo>
                    <a:pt x="87884" y="108089"/>
                  </a:lnTo>
                  <a:lnTo>
                    <a:pt x="88277" y="106883"/>
                  </a:lnTo>
                  <a:close/>
                </a:path>
                <a:path w="200025" h="210820">
                  <a:moveTo>
                    <a:pt x="94488" y="62204"/>
                  </a:moveTo>
                  <a:lnTo>
                    <a:pt x="94437" y="59969"/>
                  </a:lnTo>
                  <a:lnTo>
                    <a:pt x="94195" y="59575"/>
                  </a:lnTo>
                  <a:lnTo>
                    <a:pt x="92506" y="59969"/>
                  </a:lnTo>
                  <a:lnTo>
                    <a:pt x="90868" y="59016"/>
                  </a:lnTo>
                  <a:lnTo>
                    <a:pt x="90284" y="57454"/>
                  </a:lnTo>
                  <a:lnTo>
                    <a:pt x="89115" y="57556"/>
                  </a:lnTo>
                  <a:lnTo>
                    <a:pt x="87985" y="57289"/>
                  </a:lnTo>
                  <a:lnTo>
                    <a:pt x="87045" y="56654"/>
                  </a:lnTo>
                  <a:lnTo>
                    <a:pt x="86080" y="56705"/>
                  </a:lnTo>
                  <a:lnTo>
                    <a:pt x="85039" y="57645"/>
                  </a:lnTo>
                  <a:lnTo>
                    <a:pt x="84366" y="58966"/>
                  </a:lnTo>
                  <a:lnTo>
                    <a:pt x="84467" y="63220"/>
                  </a:lnTo>
                  <a:lnTo>
                    <a:pt x="86779" y="65405"/>
                  </a:lnTo>
                  <a:lnTo>
                    <a:pt x="90322" y="65316"/>
                  </a:lnTo>
                  <a:lnTo>
                    <a:pt x="91020" y="65087"/>
                  </a:lnTo>
                  <a:lnTo>
                    <a:pt x="93345" y="63919"/>
                  </a:lnTo>
                  <a:lnTo>
                    <a:pt x="94488" y="62204"/>
                  </a:lnTo>
                  <a:close/>
                </a:path>
                <a:path w="200025" h="210820">
                  <a:moveTo>
                    <a:pt x="99479" y="197510"/>
                  </a:moveTo>
                  <a:lnTo>
                    <a:pt x="94437" y="192811"/>
                  </a:lnTo>
                  <a:lnTo>
                    <a:pt x="91020" y="193522"/>
                  </a:lnTo>
                  <a:lnTo>
                    <a:pt x="89509" y="195605"/>
                  </a:lnTo>
                  <a:lnTo>
                    <a:pt x="89496" y="198259"/>
                  </a:lnTo>
                  <a:lnTo>
                    <a:pt x="89433" y="198589"/>
                  </a:lnTo>
                  <a:lnTo>
                    <a:pt x="89725" y="199948"/>
                  </a:lnTo>
                  <a:lnTo>
                    <a:pt x="90309" y="200761"/>
                  </a:lnTo>
                  <a:lnTo>
                    <a:pt x="92163" y="202539"/>
                  </a:lnTo>
                  <a:lnTo>
                    <a:pt x="93776" y="203136"/>
                  </a:lnTo>
                  <a:lnTo>
                    <a:pt x="97536" y="202349"/>
                  </a:lnTo>
                  <a:lnTo>
                    <a:pt x="99009" y="200710"/>
                  </a:lnTo>
                  <a:lnTo>
                    <a:pt x="99466" y="198145"/>
                  </a:lnTo>
                  <a:lnTo>
                    <a:pt x="99479" y="197510"/>
                  </a:lnTo>
                  <a:close/>
                </a:path>
                <a:path w="200025" h="210820">
                  <a:moveTo>
                    <a:pt x="100139" y="174675"/>
                  </a:moveTo>
                  <a:lnTo>
                    <a:pt x="95351" y="167144"/>
                  </a:lnTo>
                  <a:lnTo>
                    <a:pt x="95161" y="167055"/>
                  </a:lnTo>
                  <a:lnTo>
                    <a:pt x="94716" y="167068"/>
                  </a:lnTo>
                  <a:lnTo>
                    <a:pt x="94284" y="167208"/>
                  </a:lnTo>
                  <a:lnTo>
                    <a:pt x="93091" y="164388"/>
                  </a:lnTo>
                  <a:lnTo>
                    <a:pt x="90093" y="162750"/>
                  </a:lnTo>
                  <a:lnTo>
                    <a:pt x="90093" y="173431"/>
                  </a:lnTo>
                  <a:lnTo>
                    <a:pt x="89992" y="169646"/>
                  </a:lnTo>
                  <a:lnTo>
                    <a:pt x="90093" y="173431"/>
                  </a:lnTo>
                  <a:lnTo>
                    <a:pt x="90093" y="162750"/>
                  </a:lnTo>
                  <a:lnTo>
                    <a:pt x="81622" y="169837"/>
                  </a:lnTo>
                  <a:lnTo>
                    <a:pt x="81800" y="171081"/>
                  </a:lnTo>
                  <a:lnTo>
                    <a:pt x="82550" y="174612"/>
                  </a:lnTo>
                  <a:lnTo>
                    <a:pt x="86042" y="176860"/>
                  </a:lnTo>
                  <a:lnTo>
                    <a:pt x="90487" y="175869"/>
                  </a:lnTo>
                  <a:lnTo>
                    <a:pt x="91427" y="175399"/>
                  </a:lnTo>
                  <a:lnTo>
                    <a:pt x="92379" y="176403"/>
                  </a:lnTo>
                  <a:lnTo>
                    <a:pt x="93700" y="177063"/>
                  </a:lnTo>
                  <a:lnTo>
                    <a:pt x="97967" y="176949"/>
                  </a:lnTo>
                  <a:lnTo>
                    <a:pt x="100139" y="174675"/>
                  </a:lnTo>
                  <a:close/>
                </a:path>
                <a:path w="200025" h="210820">
                  <a:moveTo>
                    <a:pt x="100761" y="145313"/>
                  </a:moveTo>
                  <a:lnTo>
                    <a:pt x="100622" y="139458"/>
                  </a:lnTo>
                  <a:lnTo>
                    <a:pt x="97599" y="136613"/>
                  </a:lnTo>
                  <a:lnTo>
                    <a:pt x="93687" y="136715"/>
                  </a:lnTo>
                  <a:lnTo>
                    <a:pt x="91643" y="137045"/>
                  </a:lnTo>
                  <a:lnTo>
                    <a:pt x="90309" y="137744"/>
                  </a:lnTo>
                  <a:lnTo>
                    <a:pt x="88201" y="139992"/>
                  </a:lnTo>
                  <a:lnTo>
                    <a:pt x="87515" y="141617"/>
                  </a:lnTo>
                  <a:lnTo>
                    <a:pt x="87630" y="143929"/>
                  </a:lnTo>
                  <a:lnTo>
                    <a:pt x="87744" y="144932"/>
                  </a:lnTo>
                  <a:lnTo>
                    <a:pt x="88074" y="145859"/>
                  </a:lnTo>
                  <a:lnTo>
                    <a:pt x="88582" y="146672"/>
                  </a:lnTo>
                  <a:lnTo>
                    <a:pt x="91020" y="146126"/>
                  </a:lnTo>
                  <a:lnTo>
                    <a:pt x="93459" y="147421"/>
                  </a:lnTo>
                  <a:lnTo>
                    <a:pt x="94348" y="149745"/>
                  </a:lnTo>
                  <a:lnTo>
                    <a:pt x="95681" y="149707"/>
                  </a:lnTo>
                  <a:lnTo>
                    <a:pt x="96926" y="149263"/>
                  </a:lnTo>
                  <a:lnTo>
                    <a:pt x="99656" y="147332"/>
                  </a:lnTo>
                  <a:lnTo>
                    <a:pt x="100761" y="145313"/>
                  </a:lnTo>
                  <a:close/>
                </a:path>
                <a:path w="200025" h="210820">
                  <a:moveTo>
                    <a:pt x="104889" y="83019"/>
                  </a:moveTo>
                  <a:lnTo>
                    <a:pt x="99987" y="74714"/>
                  </a:lnTo>
                  <a:lnTo>
                    <a:pt x="97688" y="74866"/>
                  </a:lnTo>
                  <a:lnTo>
                    <a:pt x="96901" y="75006"/>
                  </a:lnTo>
                  <a:lnTo>
                    <a:pt x="96164" y="75298"/>
                  </a:lnTo>
                  <a:lnTo>
                    <a:pt x="95516" y="75704"/>
                  </a:lnTo>
                  <a:lnTo>
                    <a:pt x="95758" y="76187"/>
                  </a:lnTo>
                  <a:lnTo>
                    <a:pt x="96227" y="77978"/>
                  </a:lnTo>
                  <a:lnTo>
                    <a:pt x="95148" y="79806"/>
                  </a:lnTo>
                  <a:lnTo>
                    <a:pt x="93154" y="80327"/>
                  </a:lnTo>
                  <a:lnTo>
                    <a:pt x="92760" y="80302"/>
                  </a:lnTo>
                  <a:lnTo>
                    <a:pt x="92735" y="80683"/>
                  </a:lnTo>
                  <a:lnTo>
                    <a:pt x="93154" y="81343"/>
                  </a:lnTo>
                  <a:lnTo>
                    <a:pt x="93408" y="82257"/>
                  </a:lnTo>
                  <a:lnTo>
                    <a:pt x="93281" y="83273"/>
                  </a:lnTo>
                  <a:lnTo>
                    <a:pt x="94005" y="84848"/>
                  </a:lnTo>
                  <a:lnTo>
                    <a:pt x="95415" y="86017"/>
                  </a:lnTo>
                  <a:lnTo>
                    <a:pt x="97091" y="86512"/>
                  </a:lnTo>
                  <a:lnTo>
                    <a:pt x="97459" y="86423"/>
                  </a:lnTo>
                  <a:lnTo>
                    <a:pt x="98056" y="86423"/>
                  </a:lnTo>
                  <a:lnTo>
                    <a:pt x="99136" y="86741"/>
                  </a:lnTo>
                  <a:lnTo>
                    <a:pt x="99974" y="86690"/>
                  </a:lnTo>
                  <a:lnTo>
                    <a:pt x="100749" y="86474"/>
                  </a:lnTo>
                  <a:lnTo>
                    <a:pt x="103505" y="85115"/>
                  </a:lnTo>
                  <a:lnTo>
                    <a:pt x="104889" y="83019"/>
                  </a:lnTo>
                  <a:close/>
                </a:path>
                <a:path w="200025" h="210820">
                  <a:moveTo>
                    <a:pt x="107086" y="36791"/>
                  </a:moveTo>
                  <a:lnTo>
                    <a:pt x="106997" y="33629"/>
                  </a:lnTo>
                  <a:lnTo>
                    <a:pt x="105943" y="32423"/>
                  </a:lnTo>
                  <a:lnTo>
                    <a:pt x="104546" y="32042"/>
                  </a:lnTo>
                  <a:lnTo>
                    <a:pt x="104978" y="32588"/>
                  </a:lnTo>
                  <a:lnTo>
                    <a:pt x="105321" y="33197"/>
                  </a:lnTo>
                  <a:lnTo>
                    <a:pt x="105956" y="35585"/>
                  </a:lnTo>
                  <a:lnTo>
                    <a:pt x="105397" y="37236"/>
                  </a:lnTo>
                  <a:lnTo>
                    <a:pt x="104305" y="38442"/>
                  </a:lnTo>
                  <a:lnTo>
                    <a:pt x="105892" y="38125"/>
                  </a:lnTo>
                  <a:lnTo>
                    <a:pt x="107086" y="36791"/>
                  </a:lnTo>
                  <a:close/>
                </a:path>
                <a:path w="200025" h="210820">
                  <a:moveTo>
                    <a:pt x="115252" y="113817"/>
                  </a:moveTo>
                  <a:lnTo>
                    <a:pt x="114439" y="110007"/>
                  </a:lnTo>
                  <a:lnTo>
                    <a:pt x="112890" y="108292"/>
                  </a:lnTo>
                  <a:lnTo>
                    <a:pt x="109740" y="107048"/>
                  </a:lnTo>
                  <a:lnTo>
                    <a:pt x="108432" y="106908"/>
                  </a:lnTo>
                  <a:lnTo>
                    <a:pt x="104787" y="107670"/>
                  </a:lnTo>
                  <a:lnTo>
                    <a:pt x="103022" y="109359"/>
                  </a:lnTo>
                  <a:lnTo>
                    <a:pt x="101955" y="112407"/>
                  </a:lnTo>
                  <a:lnTo>
                    <a:pt x="101841" y="113436"/>
                  </a:lnTo>
                  <a:lnTo>
                    <a:pt x="101993" y="114503"/>
                  </a:lnTo>
                  <a:lnTo>
                    <a:pt x="101447" y="115481"/>
                  </a:lnTo>
                  <a:lnTo>
                    <a:pt x="101130" y="116598"/>
                  </a:lnTo>
                  <a:lnTo>
                    <a:pt x="101320" y="119024"/>
                  </a:lnTo>
                  <a:lnTo>
                    <a:pt x="102247" y="122212"/>
                  </a:lnTo>
                  <a:lnTo>
                    <a:pt x="104851" y="124231"/>
                  </a:lnTo>
                  <a:lnTo>
                    <a:pt x="108978" y="124129"/>
                  </a:lnTo>
                  <a:lnTo>
                    <a:pt x="109982" y="123812"/>
                  </a:lnTo>
                  <a:lnTo>
                    <a:pt x="112966" y="122199"/>
                  </a:lnTo>
                  <a:lnTo>
                    <a:pt x="114376" y="119989"/>
                  </a:lnTo>
                  <a:lnTo>
                    <a:pt x="114300" y="117195"/>
                  </a:lnTo>
                  <a:lnTo>
                    <a:pt x="114211" y="116700"/>
                  </a:lnTo>
                  <a:lnTo>
                    <a:pt x="114947" y="115379"/>
                  </a:lnTo>
                  <a:lnTo>
                    <a:pt x="115252" y="113817"/>
                  </a:lnTo>
                  <a:close/>
                </a:path>
                <a:path w="200025" h="210820">
                  <a:moveTo>
                    <a:pt x="116878" y="35991"/>
                  </a:moveTo>
                  <a:lnTo>
                    <a:pt x="116484" y="34975"/>
                  </a:lnTo>
                  <a:lnTo>
                    <a:pt x="116205" y="33959"/>
                  </a:lnTo>
                  <a:lnTo>
                    <a:pt x="116230" y="32931"/>
                  </a:lnTo>
                  <a:lnTo>
                    <a:pt x="116459" y="31965"/>
                  </a:lnTo>
                  <a:lnTo>
                    <a:pt x="115201" y="30492"/>
                  </a:lnTo>
                  <a:lnTo>
                    <a:pt x="113131" y="29832"/>
                  </a:lnTo>
                  <a:lnTo>
                    <a:pt x="108508" y="31242"/>
                  </a:lnTo>
                  <a:lnTo>
                    <a:pt x="107022" y="34036"/>
                  </a:lnTo>
                  <a:lnTo>
                    <a:pt x="108458" y="38658"/>
                  </a:lnTo>
                  <a:lnTo>
                    <a:pt x="110223" y="39966"/>
                  </a:lnTo>
                  <a:lnTo>
                    <a:pt x="112191" y="40144"/>
                  </a:lnTo>
                  <a:lnTo>
                    <a:pt x="112852" y="38023"/>
                  </a:lnTo>
                  <a:lnTo>
                    <a:pt x="114630" y="36385"/>
                  </a:lnTo>
                  <a:lnTo>
                    <a:pt x="116878" y="35991"/>
                  </a:lnTo>
                  <a:close/>
                </a:path>
                <a:path w="200025" h="210820">
                  <a:moveTo>
                    <a:pt x="121170" y="50444"/>
                  </a:moveTo>
                  <a:lnTo>
                    <a:pt x="121145" y="49403"/>
                  </a:lnTo>
                  <a:lnTo>
                    <a:pt x="121043" y="49110"/>
                  </a:lnTo>
                  <a:lnTo>
                    <a:pt x="120078" y="49364"/>
                  </a:lnTo>
                  <a:lnTo>
                    <a:pt x="117436" y="49784"/>
                  </a:lnTo>
                  <a:lnTo>
                    <a:pt x="114947" y="48437"/>
                  </a:lnTo>
                  <a:lnTo>
                    <a:pt x="113766" y="46202"/>
                  </a:lnTo>
                  <a:lnTo>
                    <a:pt x="113309" y="45681"/>
                  </a:lnTo>
                  <a:lnTo>
                    <a:pt x="111975" y="46609"/>
                  </a:lnTo>
                  <a:lnTo>
                    <a:pt x="111061" y="48094"/>
                  </a:lnTo>
                  <a:lnTo>
                    <a:pt x="111125" y="50546"/>
                  </a:lnTo>
                  <a:lnTo>
                    <a:pt x="111302" y="51219"/>
                  </a:lnTo>
                  <a:lnTo>
                    <a:pt x="111594" y="51828"/>
                  </a:lnTo>
                  <a:lnTo>
                    <a:pt x="112356" y="51054"/>
                  </a:lnTo>
                  <a:lnTo>
                    <a:pt x="113322" y="50457"/>
                  </a:lnTo>
                  <a:lnTo>
                    <a:pt x="116738" y="49568"/>
                  </a:lnTo>
                  <a:lnTo>
                    <a:pt x="119037" y="50342"/>
                  </a:lnTo>
                  <a:lnTo>
                    <a:pt x="120535" y="51943"/>
                  </a:lnTo>
                  <a:lnTo>
                    <a:pt x="120904" y="51231"/>
                  </a:lnTo>
                  <a:lnTo>
                    <a:pt x="121170" y="50444"/>
                  </a:lnTo>
                  <a:close/>
                </a:path>
                <a:path w="200025" h="210820">
                  <a:moveTo>
                    <a:pt x="126098" y="153670"/>
                  </a:moveTo>
                  <a:lnTo>
                    <a:pt x="124904" y="151790"/>
                  </a:lnTo>
                  <a:lnTo>
                    <a:pt x="122783" y="150545"/>
                  </a:lnTo>
                  <a:lnTo>
                    <a:pt x="119405" y="150634"/>
                  </a:lnTo>
                  <a:lnTo>
                    <a:pt x="118491" y="150876"/>
                  </a:lnTo>
                  <a:lnTo>
                    <a:pt x="115443" y="152361"/>
                  </a:lnTo>
                  <a:lnTo>
                    <a:pt x="113919" y="154660"/>
                  </a:lnTo>
                  <a:lnTo>
                    <a:pt x="114071" y="160883"/>
                  </a:lnTo>
                  <a:lnTo>
                    <a:pt x="117094" y="163741"/>
                  </a:lnTo>
                  <a:lnTo>
                    <a:pt x="121653" y="163614"/>
                  </a:lnTo>
                  <a:lnTo>
                    <a:pt x="122516" y="163398"/>
                  </a:lnTo>
                  <a:lnTo>
                    <a:pt x="123304" y="163042"/>
                  </a:lnTo>
                  <a:lnTo>
                    <a:pt x="122148" y="162445"/>
                  </a:lnTo>
                  <a:lnTo>
                    <a:pt x="121234" y="161417"/>
                  </a:lnTo>
                  <a:lnTo>
                    <a:pt x="120002" y="157467"/>
                  </a:lnTo>
                  <a:lnTo>
                    <a:pt x="121488" y="154673"/>
                  </a:lnTo>
                  <a:lnTo>
                    <a:pt x="124790" y="153670"/>
                  </a:lnTo>
                  <a:lnTo>
                    <a:pt x="125450" y="153606"/>
                  </a:lnTo>
                  <a:lnTo>
                    <a:pt x="126098" y="153670"/>
                  </a:lnTo>
                  <a:close/>
                </a:path>
                <a:path w="200025" h="210820">
                  <a:moveTo>
                    <a:pt x="130721" y="92900"/>
                  </a:moveTo>
                  <a:lnTo>
                    <a:pt x="130441" y="92341"/>
                  </a:lnTo>
                  <a:lnTo>
                    <a:pt x="130225" y="91567"/>
                  </a:lnTo>
                  <a:lnTo>
                    <a:pt x="130352" y="90766"/>
                  </a:lnTo>
                  <a:lnTo>
                    <a:pt x="130670" y="90081"/>
                  </a:lnTo>
                  <a:lnTo>
                    <a:pt x="130441" y="89154"/>
                  </a:lnTo>
                  <a:lnTo>
                    <a:pt x="130009" y="88315"/>
                  </a:lnTo>
                  <a:lnTo>
                    <a:pt x="128193" y="86042"/>
                  </a:lnTo>
                  <a:lnTo>
                    <a:pt x="126276" y="85039"/>
                  </a:lnTo>
                  <a:lnTo>
                    <a:pt x="123139" y="85128"/>
                  </a:lnTo>
                  <a:lnTo>
                    <a:pt x="123139" y="95986"/>
                  </a:lnTo>
                  <a:lnTo>
                    <a:pt x="121081" y="96608"/>
                  </a:lnTo>
                  <a:lnTo>
                    <a:pt x="123139" y="95986"/>
                  </a:lnTo>
                  <a:lnTo>
                    <a:pt x="123139" y="85128"/>
                  </a:lnTo>
                  <a:lnTo>
                    <a:pt x="122059" y="85432"/>
                  </a:lnTo>
                  <a:lnTo>
                    <a:pt x="121170" y="85902"/>
                  </a:lnTo>
                  <a:lnTo>
                    <a:pt x="120675" y="86804"/>
                  </a:lnTo>
                  <a:lnTo>
                    <a:pt x="119862" y="87477"/>
                  </a:lnTo>
                  <a:lnTo>
                    <a:pt x="118884" y="87934"/>
                  </a:lnTo>
                  <a:lnTo>
                    <a:pt x="118376" y="88252"/>
                  </a:lnTo>
                  <a:lnTo>
                    <a:pt x="117271" y="88544"/>
                  </a:lnTo>
                  <a:lnTo>
                    <a:pt x="116484" y="88493"/>
                  </a:lnTo>
                  <a:lnTo>
                    <a:pt x="115722" y="88315"/>
                  </a:lnTo>
                  <a:lnTo>
                    <a:pt x="114592" y="89674"/>
                  </a:lnTo>
                  <a:lnTo>
                    <a:pt x="114058" y="91503"/>
                  </a:lnTo>
                  <a:lnTo>
                    <a:pt x="114935" y="95631"/>
                  </a:lnTo>
                  <a:lnTo>
                    <a:pt x="116649" y="97307"/>
                  </a:lnTo>
                  <a:lnTo>
                    <a:pt x="118745" y="97891"/>
                  </a:lnTo>
                  <a:lnTo>
                    <a:pt x="116916" y="99441"/>
                  </a:lnTo>
                  <a:lnTo>
                    <a:pt x="116052" y="101942"/>
                  </a:lnTo>
                  <a:lnTo>
                    <a:pt x="116662" y="104381"/>
                  </a:lnTo>
                  <a:lnTo>
                    <a:pt x="117271" y="101917"/>
                  </a:lnTo>
                  <a:lnTo>
                    <a:pt x="119303" y="99936"/>
                  </a:lnTo>
                  <a:lnTo>
                    <a:pt x="125082" y="98996"/>
                  </a:lnTo>
                  <a:lnTo>
                    <a:pt x="128028" y="100736"/>
                  </a:lnTo>
                  <a:lnTo>
                    <a:pt x="129146" y="103517"/>
                  </a:lnTo>
                  <a:lnTo>
                    <a:pt x="129552" y="103428"/>
                  </a:lnTo>
                  <a:lnTo>
                    <a:pt x="129628" y="102641"/>
                  </a:lnTo>
                  <a:lnTo>
                    <a:pt x="129552" y="101841"/>
                  </a:lnTo>
                  <a:lnTo>
                    <a:pt x="129159" y="100482"/>
                  </a:lnTo>
                  <a:lnTo>
                    <a:pt x="128295" y="98844"/>
                  </a:lnTo>
                  <a:lnTo>
                    <a:pt x="127647" y="98145"/>
                  </a:lnTo>
                  <a:lnTo>
                    <a:pt x="125272" y="96431"/>
                  </a:lnTo>
                  <a:lnTo>
                    <a:pt x="123507" y="96062"/>
                  </a:lnTo>
                  <a:lnTo>
                    <a:pt x="125272" y="96418"/>
                  </a:lnTo>
                  <a:lnTo>
                    <a:pt x="126885" y="97586"/>
                  </a:lnTo>
                  <a:lnTo>
                    <a:pt x="128841" y="96761"/>
                  </a:lnTo>
                  <a:lnTo>
                    <a:pt x="130289" y="95008"/>
                  </a:lnTo>
                  <a:lnTo>
                    <a:pt x="130721" y="92900"/>
                  </a:lnTo>
                  <a:close/>
                </a:path>
                <a:path w="200025" h="210820">
                  <a:moveTo>
                    <a:pt x="131102" y="185000"/>
                  </a:moveTo>
                  <a:lnTo>
                    <a:pt x="130568" y="182930"/>
                  </a:lnTo>
                  <a:lnTo>
                    <a:pt x="128803" y="181406"/>
                  </a:lnTo>
                  <a:lnTo>
                    <a:pt x="126199" y="181216"/>
                  </a:lnTo>
                  <a:lnTo>
                    <a:pt x="123431" y="181292"/>
                  </a:lnTo>
                  <a:lnTo>
                    <a:pt x="122339" y="182422"/>
                  </a:lnTo>
                  <a:lnTo>
                    <a:pt x="122910" y="180911"/>
                  </a:lnTo>
                  <a:lnTo>
                    <a:pt x="123228" y="179755"/>
                  </a:lnTo>
                  <a:lnTo>
                    <a:pt x="123367" y="178968"/>
                  </a:lnTo>
                  <a:lnTo>
                    <a:pt x="123367" y="178142"/>
                  </a:lnTo>
                  <a:lnTo>
                    <a:pt x="122783" y="175374"/>
                  </a:lnTo>
                  <a:lnTo>
                    <a:pt x="121539" y="173850"/>
                  </a:lnTo>
                  <a:lnTo>
                    <a:pt x="118579" y="172237"/>
                  </a:lnTo>
                  <a:lnTo>
                    <a:pt x="117005" y="171945"/>
                  </a:lnTo>
                  <a:lnTo>
                    <a:pt x="112610" y="172872"/>
                  </a:lnTo>
                  <a:lnTo>
                    <a:pt x="110629" y="175145"/>
                  </a:lnTo>
                  <a:lnTo>
                    <a:pt x="110172" y="178536"/>
                  </a:lnTo>
                  <a:lnTo>
                    <a:pt x="110172" y="179273"/>
                  </a:lnTo>
                  <a:lnTo>
                    <a:pt x="110947" y="182918"/>
                  </a:lnTo>
                  <a:lnTo>
                    <a:pt x="113423" y="184924"/>
                  </a:lnTo>
                  <a:lnTo>
                    <a:pt x="116878" y="185191"/>
                  </a:lnTo>
                  <a:lnTo>
                    <a:pt x="117487" y="185178"/>
                  </a:lnTo>
                  <a:lnTo>
                    <a:pt x="118605" y="184950"/>
                  </a:lnTo>
                  <a:lnTo>
                    <a:pt x="121094" y="183857"/>
                  </a:lnTo>
                  <a:lnTo>
                    <a:pt x="121234" y="183705"/>
                  </a:lnTo>
                  <a:lnTo>
                    <a:pt x="121348" y="188023"/>
                  </a:lnTo>
                  <a:lnTo>
                    <a:pt x="122313" y="189433"/>
                  </a:lnTo>
                  <a:lnTo>
                    <a:pt x="123647" y="190309"/>
                  </a:lnTo>
                  <a:lnTo>
                    <a:pt x="128651" y="186829"/>
                  </a:lnTo>
                  <a:lnTo>
                    <a:pt x="131102" y="185000"/>
                  </a:lnTo>
                  <a:close/>
                </a:path>
                <a:path w="200025" h="210820">
                  <a:moveTo>
                    <a:pt x="132537" y="22644"/>
                  </a:moveTo>
                  <a:lnTo>
                    <a:pt x="130403" y="21755"/>
                  </a:lnTo>
                  <a:lnTo>
                    <a:pt x="128892" y="19697"/>
                  </a:lnTo>
                  <a:lnTo>
                    <a:pt x="128841" y="17259"/>
                  </a:lnTo>
                  <a:lnTo>
                    <a:pt x="127965" y="18034"/>
                  </a:lnTo>
                  <a:lnTo>
                    <a:pt x="127482" y="19189"/>
                  </a:lnTo>
                  <a:lnTo>
                    <a:pt x="128130" y="22225"/>
                  </a:lnTo>
                  <a:lnTo>
                    <a:pt x="129921" y="23368"/>
                  </a:lnTo>
                  <a:lnTo>
                    <a:pt x="132029" y="22923"/>
                  </a:lnTo>
                  <a:lnTo>
                    <a:pt x="132537" y="22644"/>
                  </a:lnTo>
                  <a:close/>
                </a:path>
                <a:path w="200025" h="210820">
                  <a:moveTo>
                    <a:pt x="141973" y="29095"/>
                  </a:moveTo>
                  <a:lnTo>
                    <a:pt x="140347" y="23837"/>
                  </a:lnTo>
                  <a:lnTo>
                    <a:pt x="137528" y="22364"/>
                  </a:lnTo>
                  <a:lnTo>
                    <a:pt x="133756" y="23520"/>
                  </a:lnTo>
                  <a:lnTo>
                    <a:pt x="132905" y="24269"/>
                  </a:lnTo>
                  <a:lnTo>
                    <a:pt x="132283" y="25171"/>
                  </a:lnTo>
                  <a:lnTo>
                    <a:pt x="131711" y="24765"/>
                  </a:lnTo>
                  <a:lnTo>
                    <a:pt x="131038" y="24485"/>
                  </a:lnTo>
                  <a:lnTo>
                    <a:pt x="129362" y="24536"/>
                  </a:lnTo>
                  <a:lnTo>
                    <a:pt x="128549" y="24917"/>
                  </a:lnTo>
                  <a:lnTo>
                    <a:pt x="127952" y="25527"/>
                  </a:lnTo>
                  <a:lnTo>
                    <a:pt x="129184" y="26314"/>
                  </a:lnTo>
                  <a:lnTo>
                    <a:pt x="130149" y="27533"/>
                  </a:lnTo>
                  <a:lnTo>
                    <a:pt x="130721" y="29756"/>
                  </a:lnTo>
                  <a:lnTo>
                    <a:pt x="130759" y="30454"/>
                  </a:lnTo>
                  <a:lnTo>
                    <a:pt x="130683" y="31140"/>
                  </a:lnTo>
                  <a:lnTo>
                    <a:pt x="131254" y="31089"/>
                  </a:lnTo>
                  <a:lnTo>
                    <a:pt x="131762" y="30873"/>
                  </a:lnTo>
                  <a:lnTo>
                    <a:pt x="132181" y="30594"/>
                  </a:lnTo>
                  <a:lnTo>
                    <a:pt x="133388" y="32410"/>
                  </a:lnTo>
                  <a:lnTo>
                    <a:pt x="135636" y="33375"/>
                  </a:lnTo>
                  <a:lnTo>
                    <a:pt x="140487" y="31889"/>
                  </a:lnTo>
                  <a:lnTo>
                    <a:pt x="141973" y="29095"/>
                  </a:lnTo>
                  <a:close/>
                </a:path>
                <a:path w="200025" h="210820">
                  <a:moveTo>
                    <a:pt x="142544" y="125323"/>
                  </a:moveTo>
                  <a:lnTo>
                    <a:pt x="141249" y="119240"/>
                  </a:lnTo>
                  <a:lnTo>
                    <a:pt x="137769" y="116992"/>
                  </a:lnTo>
                  <a:lnTo>
                    <a:pt x="136271" y="117322"/>
                  </a:lnTo>
                  <a:lnTo>
                    <a:pt x="136271" y="123418"/>
                  </a:lnTo>
                  <a:lnTo>
                    <a:pt x="131419" y="123545"/>
                  </a:lnTo>
                  <a:lnTo>
                    <a:pt x="136271" y="123418"/>
                  </a:lnTo>
                  <a:lnTo>
                    <a:pt x="136271" y="117322"/>
                  </a:lnTo>
                  <a:lnTo>
                    <a:pt x="128905" y="123456"/>
                  </a:lnTo>
                  <a:lnTo>
                    <a:pt x="129057" y="124841"/>
                  </a:lnTo>
                  <a:lnTo>
                    <a:pt x="128168" y="125501"/>
                  </a:lnTo>
                  <a:lnTo>
                    <a:pt x="127457" y="126403"/>
                  </a:lnTo>
                  <a:lnTo>
                    <a:pt x="126695" y="128130"/>
                  </a:lnTo>
                  <a:lnTo>
                    <a:pt x="126517" y="128892"/>
                  </a:lnTo>
                  <a:lnTo>
                    <a:pt x="126479" y="129679"/>
                  </a:lnTo>
                  <a:lnTo>
                    <a:pt x="126873" y="129476"/>
                  </a:lnTo>
                  <a:lnTo>
                    <a:pt x="129844" y="128993"/>
                  </a:lnTo>
                  <a:lnTo>
                    <a:pt x="132422" y="130835"/>
                  </a:lnTo>
                  <a:lnTo>
                    <a:pt x="133045" y="134607"/>
                  </a:lnTo>
                  <a:lnTo>
                    <a:pt x="132791" y="135597"/>
                  </a:lnTo>
                  <a:lnTo>
                    <a:pt x="132346" y="136499"/>
                  </a:lnTo>
                  <a:lnTo>
                    <a:pt x="133172" y="136550"/>
                  </a:lnTo>
                  <a:lnTo>
                    <a:pt x="135915" y="136486"/>
                  </a:lnTo>
                  <a:lnTo>
                    <a:pt x="138214" y="134747"/>
                  </a:lnTo>
                  <a:lnTo>
                    <a:pt x="139446" y="131584"/>
                  </a:lnTo>
                  <a:lnTo>
                    <a:pt x="139598" y="130746"/>
                  </a:lnTo>
                  <a:lnTo>
                    <a:pt x="139509" y="129311"/>
                  </a:lnTo>
                  <a:lnTo>
                    <a:pt x="141478" y="127838"/>
                  </a:lnTo>
                  <a:lnTo>
                    <a:pt x="142544" y="125323"/>
                  </a:lnTo>
                  <a:close/>
                </a:path>
                <a:path w="200025" h="210820">
                  <a:moveTo>
                    <a:pt x="143294" y="44754"/>
                  </a:moveTo>
                  <a:lnTo>
                    <a:pt x="142544" y="44348"/>
                  </a:lnTo>
                  <a:lnTo>
                    <a:pt x="141732" y="44069"/>
                  </a:lnTo>
                  <a:lnTo>
                    <a:pt x="138036" y="44170"/>
                  </a:lnTo>
                  <a:lnTo>
                    <a:pt x="135851" y="46443"/>
                  </a:lnTo>
                  <a:lnTo>
                    <a:pt x="135953" y="49364"/>
                  </a:lnTo>
                  <a:lnTo>
                    <a:pt x="136486" y="47447"/>
                  </a:lnTo>
                  <a:lnTo>
                    <a:pt x="137947" y="45821"/>
                  </a:lnTo>
                  <a:lnTo>
                    <a:pt x="140931" y="44907"/>
                  </a:lnTo>
                  <a:lnTo>
                    <a:pt x="141871" y="44881"/>
                  </a:lnTo>
                  <a:lnTo>
                    <a:pt x="142760" y="45034"/>
                  </a:lnTo>
                  <a:lnTo>
                    <a:pt x="143294" y="44754"/>
                  </a:lnTo>
                  <a:close/>
                </a:path>
                <a:path w="200025" h="210820">
                  <a:moveTo>
                    <a:pt x="146011" y="73609"/>
                  </a:moveTo>
                  <a:lnTo>
                    <a:pt x="145961" y="71920"/>
                  </a:lnTo>
                  <a:lnTo>
                    <a:pt x="145656" y="70815"/>
                  </a:lnTo>
                  <a:lnTo>
                    <a:pt x="143306" y="71107"/>
                  </a:lnTo>
                  <a:lnTo>
                    <a:pt x="141020" y="70129"/>
                  </a:lnTo>
                  <a:lnTo>
                    <a:pt x="139636" y="68326"/>
                  </a:lnTo>
                  <a:lnTo>
                    <a:pt x="139179" y="69049"/>
                  </a:lnTo>
                  <a:lnTo>
                    <a:pt x="138455" y="69596"/>
                  </a:lnTo>
                  <a:lnTo>
                    <a:pt x="137375" y="69824"/>
                  </a:lnTo>
                  <a:lnTo>
                    <a:pt x="137985" y="70853"/>
                  </a:lnTo>
                  <a:lnTo>
                    <a:pt x="138531" y="72605"/>
                  </a:lnTo>
                  <a:lnTo>
                    <a:pt x="138531" y="73774"/>
                  </a:lnTo>
                  <a:lnTo>
                    <a:pt x="138264" y="74866"/>
                  </a:lnTo>
                  <a:lnTo>
                    <a:pt x="138887" y="75679"/>
                  </a:lnTo>
                  <a:lnTo>
                    <a:pt x="139331" y="76631"/>
                  </a:lnTo>
                  <a:lnTo>
                    <a:pt x="139573" y="78651"/>
                  </a:lnTo>
                  <a:lnTo>
                    <a:pt x="142328" y="78625"/>
                  </a:lnTo>
                  <a:lnTo>
                    <a:pt x="144233" y="77355"/>
                  </a:lnTo>
                  <a:lnTo>
                    <a:pt x="145719" y="74625"/>
                  </a:lnTo>
                  <a:lnTo>
                    <a:pt x="146011" y="73609"/>
                  </a:lnTo>
                  <a:close/>
                </a:path>
                <a:path w="200025" h="210820">
                  <a:moveTo>
                    <a:pt x="146227" y="172631"/>
                  </a:moveTo>
                  <a:lnTo>
                    <a:pt x="145351" y="172377"/>
                  </a:lnTo>
                  <a:lnTo>
                    <a:pt x="144399" y="172313"/>
                  </a:lnTo>
                  <a:lnTo>
                    <a:pt x="142532" y="172783"/>
                  </a:lnTo>
                  <a:lnTo>
                    <a:pt x="139877" y="174053"/>
                  </a:lnTo>
                  <a:lnTo>
                    <a:pt x="138544" y="176428"/>
                  </a:lnTo>
                  <a:lnTo>
                    <a:pt x="138861" y="178943"/>
                  </a:lnTo>
                  <a:lnTo>
                    <a:pt x="141376" y="176898"/>
                  </a:lnTo>
                  <a:lnTo>
                    <a:pt x="146227" y="172631"/>
                  </a:lnTo>
                  <a:close/>
                </a:path>
                <a:path w="200025" h="210820">
                  <a:moveTo>
                    <a:pt x="157454" y="158140"/>
                  </a:moveTo>
                  <a:lnTo>
                    <a:pt x="156387" y="153085"/>
                  </a:lnTo>
                  <a:lnTo>
                    <a:pt x="154724" y="151345"/>
                  </a:lnTo>
                  <a:lnTo>
                    <a:pt x="151536" y="150215"/>
                  </a:lnTo>
                  <a:lnTo>
                    <a:pt x="150317" y="150088"/>
                  </a:lnTo>
                  <a:lnTo>
                    <a:pt x="149085" y="150342"/>
                  </a:lnTo>
                  <a:lnTo>
                    <a:pt x="146634" y="151206"/>
                  </a:lnTo>
                  <a:lnTo>
                    <a:pt x="145465" y="152247"/>
                  </a:lnTo>
                  <a:lnTo>
                    <a:pt x="144056" y="154736"/>
                  </a:lnTo>
                  <a:lnTo>
                    <a:pt x="143764" y="156133"/>
                  </a:lnTo>
                  <a:lnTo>
                    <a:pt x="143954" y="157568"/>
                  </a:lnTo>
                  <a:lnTo>
                    <a:pt x="142849" y="158661"/>
                  </a:lnTo>
                  <a:lnTo>
                    <a:pt x="142163" y="160172"/>
                  </a:lnTo>
                  <a:lnTo>
                    <a:pt x="142290" y="165074"/>
                  </a:lnTo>
                  <a:lnTo>
                    <a:pt x="144983" y="167614"/>
                  </a:lnTo>
                  <a:lnTo>
                    <a:pt x="151218" y="167449"/>
                  </a:lnTo>
                  <a:lnTo>
                    <a:pt x="153619" y="165138"/>
                  </a:lnTo>
                  <a:lnTo>
                    <a:pt x="153885" y="162128"/>
                  </a:lnTo>
                  <a:lnTo>
                    <a:pt x="153898" y="162255"/>
                  </a:lnTo>
                  <a:lnTo>
                    <a:pt x="156171" y="160845"/>
                  </a:lnTo>
                  <a:lnTo>
                    <a:pt x="157454" y="158140"/>
                  </a:lnTo>
                  <a:close/>
                </a:path>
                <a:path w="200025" h="210820">
                  <a:moveTo>
                    <a:pt x="157632" y="108153"/>
                  </a:moveTo>
                  <a:lnTo>
                    <a:pt x="153568" y="102171"/>
                  </a:lnTo>
                  <a:lnTo>
                    <a:pt x="152908" y="101536"/>
                  </a:lnTo>
                  <a:lnTo>
                    <a:pt x="152095" y="101041"/>
                  </a:lnTo>
                  <a:lnTo>
                    <a:pt x="150317" y="100482"/>
                  </a:lnTo>
                  <a:lnTo>
                    <a:pt x="150672" y="99669"/>
                  </a:lnTo>
                  <a:lnTo>
                    <a:pt x="150939" y="98323"/>
                  </a:lnTo>
                  <a:lnTo>
                    <a:pt x="150368" y="97739"/>
                  </a:lnTo>
                  <a:lnTo>
                    <a:pt x="149898" y="97066"/>
                  </a:lnTo>
                  <a:lnTo>
                    <a:pt x="149580" y="96304"/>
                  </a:lnTo>
                  <a:lnTo>
                    <a:pt x="148602" y="95643"/>
                  </a:lnTo>
                  <a:lnTo>
                    <a:pt x="147840" y="94703"/>
                  </a:lnTo>
                  <a:lnTo>
                    <a:pt x="147383" y="92938"/>
                  </a:lnTo>
                  <a:lnTo>
                    <a:pt x="147434" y="91871"/>
                  </a:lnTo>
                  <a:lnTo>
                    <a:pt x="146126" y="91198"/>
                  </a:lnTo>
                  <a:lnTo>
                    <a:pt x="144614" y="90932"/>
                  </a:lnTo>
                  <a:lnTo>
                    <a:pt x="139522" y="91998"/>
                  </a:lnTo>
                  <a:lnTo>
                    <a:pt x="137248" y="95453"/>
                  </a:lnTo>
                  <a:lnTo>
                    <a:pt x="138277" y="100291"/>
                  </a:lnTo>
                  <a:lnTo>
                    <a:pt x="143103" y="104025"/>
                  </a:lnTo>
                  <a:lnTo>
                    <a:pt x="142671" y="104927"/>
                  </a:lnTo>
                  <a:lnTo>
                    <a:pt x="142405" y="105943"/>
                  </a:lnTo>
                  <a:lnTo>
                    <a:pt x="142494" y="109372"/>
                  </a:lnTo>
                  <a:lnTo>
                    <a:pt x="143802" y="111379"/>
                  </a:lnTo>
                  <a:lnTo>
                    <a:pt x="145707" y="112471"/>
                  </a:lnTo>
                  <a:lnTo>
                    <a:pt x="145796" y="112331"/>
                  </a:lnTo>
                  <a:lnTo>
                    <a:pt x="146773" y="110985"/>
                  </a:lnTo>
                  <a:lnTo>
                    <a:pt x="148272" y="110007"/>
                  </a:lnTo>
                  <a:lnTo>
                    <a:pt x="152374" y="109347"/>
                  </a:lnTo>
                  <a:lnTo>
                    <a:pt x="154584" y="110223"/>
                  </a:lnTo>
                  <a:lnTo>
                    <a:pt x="156032" y="111848"/>
                  </a:lnTo>
                  <a:lnTo>
                    <a:pt x="157200" y="110248"/>
                  </a:lnTo>
                  <a:lnTo>
                    <a:pt x="157632" y="108153"/>
                  </a:lnTo>
                  <a:close/>
                </a:path>
                <a:path w="200025" h="210820">
                  <a:moveTo>
                    <a:pt x="166789" y="2438"/>
                  </a:moveTo>
                  <a:lnTo>
                    <a:pt x="166370" y="1028"/>
                  </a:lnTo>
                  <a:lnTo>
                    <a:pt x="165087" y="0"/>
                  </a:lnTo>
                  <a:lnTo>
                    <a:pt x="162699" y="50"/>
                  </a:lnTo>
                  <a:lnTo>
                    <a:pt x="161963" y="419"/>
                  </a:lnTo>
                  <a:lnTo>
                    <a:pt x="161391" y="927"/>
                  </a:lnTo>
                  <a:lnTo>
                    <a:pt x="163385" y="596"/>
                  </a:lnTo>
                  <a:lnTo>
                    <a:pt x="165354" y="1181"/>
                  </a:lnTo>
                  <a:lnTo>
                    <a:pt x="166789" y="2438"/>
                  </a:lnTo>
                  <a:close/>
                </a:path>
                <a:path w="200025" h="210820">
                  <a:moveTo>
                    <a:pt x="169989" y="130530"/>
                  </a:moveTo>
                  <a:lnTo>
                    <a:pt x="168833" y="125082"/>
                  </a:lnTo>
                  <a:lnTo>
                    <a:pt x="167589" y="123558"/>
                  </a:lnTo>
                  <a:lnTo>
                    <a:pt x="165989" y="122682"/>
                  </a:lnTo>
                  <a:lnTo>
                    <a:pt x="166065" y="125603"/>
                  </a:lnTo>
                  <a:lnTo>
                    <a:pt x="163842" y="127876"/>
                  </a:lnTo>
                  <a:lnTo>
                    <a:pt x="159283" y="127927"/>
                  </a:lnTo>
                  <a:lnTo>
                    <a:pt x="157784" y="126974"/>
                  </a:lnTo>
                  <a:lnTo>
                    <a:pt x="156870" y="125590"/>
                  </a:lnTo>
                  <a:lnTo>
                    <a:pt x="156286" y="126834"/>
                  </a:lnTo>
                  <a:lnTo>
                    <a:pt x="160731" y="135013"/>
                  </a:lnTo>
                  <a:lnTo>
                    <a:pt x="155536" y="135140"/>
                  </a:lnTo>
                  <a:lnTo>
                    <a:pt x="153809" y="136055"/>
                  </a:lnTo>
                  <a:lnTo>
                    <a:pt x="152641" y="137464"/>
                  </a:lnTo>
                  <a:lnTo>
                    <a:pt x="152628" y="139001"/>
                  </a:lnTo>
                  <a:lnTo>
                    <a:pt x="152095" y="140487"/>
                  </a:lnTo>
                  <a:lnTo>
                    <a:pt x="151117" y="141643"/>
                  </a:lnTo>
                  <a:lnTo>
                    <a:pt x="151130" y="142468"/>
                  </a:lnTo>
                  <a:lnTo>
                    <a:pt x="151879" y="144830"/>
                  </a:lnTo>
                  <a:lnTo>
                    <a:pt x="152527" y="145783"/>
                  </a:lnTo>
                  <a:lnTo>
                    <a:pt x="154559" y="147535"/>
                  </a:lnTo>
                  <a:lnTo>
                    <a:pt x="156108" y="148158"/>
                  </a:lnTo>
                  <a:lnTo>
                    <a:pt x="157797" y="148120"/>
                  </a:lnTo>
                  <a:lnTo>
                    <a:pt x="156806" y="147383"/>
                  </a:lnTo>
                  <a:lnTo>
                    <a:pt x="156083" y="146291"/>
                  </a:lnTo>
                  <a:lnTo>
                    <a:pt x="155409" y="142265"/>
                  </a:lnTo>
                  <a:lnTo>
                    <a:pt x="157264" y="139700"/>
                  </a:lnTo>
                  <a:lnTo>
                    <a:pt x="161569" y="139001"/>
                  </a:lnTo>
                  <a:lnTo>
                    <a:pt x="163042" y="139560"/>
                  </a:lnTo>
                  <a:lnTo>
                    <a:pt x="164134" y="140550"/>
                  </a:lnTo>
                  <a:lnTo>
                    <a:pt x="163614" y="137388"/>
                  </a:lnTo>
                  <a:lnTo>
                    <a:pt x="160947" y="135115"/>
                  </a:lnTo>
                  <a:lnTo>
                    <a:pt x="161391" y="135305"/>
                  </a:lnTo>
                  <a:lnTo>
                    <a:pt x="167703" y="133985"/>
                  </a:lnTo>
                  <a:lnTo>
                    <a:pt x="169989" y="130530"/>
                  </a:lnTo>
                  <a:close/>
                </a:path>
                <a:path w="200025" h="210820">
                  <a:moveTo>
                    <a:pt x="172046" y="28625"/>
                  </a:moveTo>
                  <a:lnTo>
                    <a:pt x="170408" y="23368"/>
                  </a:lnTo>
                  <a:lnTo>
                    <a:pt x="167601" y="21894"/>
                  </a:lnTo>
                  <a:lnTo>
                    <a:pt x="164655" y="22796"/>
                  </a:lnTo>
                  <a:lnTo>
                    <a:pt x="164185" y="23126"/>
                  </a:lnTo>
                  <a:lnTo>
                    <a:pt x="165760" y="24295"/>
                  </a:lnTo>
                  <a:lnTo>
                    <a:pt x="166801" y="26136"/>
                  </a:lnTo>
                  <a:lnTo>
                    <a:pt x="166839" y="29768"/>
                  </a:lnTo>
                  <a:lnTo>
                    <a:pt x="166319" y="31165"/>
                  </a:lnTo>
                  <a:lnTo>
                    <a:pt x="165442" y="32283"/>
                  </a:lnTo>
                  <a:lnTo>
                    <a:pt x="166243" y="32448"/>
                  </a:lnTo>
                  <a:lnTo>
                    <a:pt x="167068" y="32486"/>
                  </a:lnTo>
                  <a:lnTo>
                    <a:pt x="170561" y="31419"/>
                  </a:lnTo>
                  <a:lnTo>
                    <a:pt x="172046" y="28625"/>
                  </a:lnTo>
                  <a:close/>
                </a:path>
                <a:path w="200025" h="210820">
                  <a:moveTo>
                    <a:pt x="174548" y="78422"/>
                  </a:moveTo>
                  <a:lnTo>
                    <a:pt x="171373" y="78790"/>
                  </a:lnTo>
                  <a:lnTo>
                    <a:pt x="168338" y="76847"/>
                  </a:lnTo>
                  <a:lnTo>
                    <a:pt x="167462" y="73723"/>
                  </a:lnTo>
                  <a:lnTo>
                    <a:pt x="166306" y="74282"/>
                  </a:lnTo>
                  <a:lnTo>
                    <a:pt x="165455" y="75222"/>
                  </a:lnTo>
                  <a:lnTo>
                    <a:pt x="165011" y="76377"/>
                  </a:lnTo>
                  <a:lnTo>
                    <a:pt x="164503" y="76161"/>
                  </a:lnTo>
                  <a:lnTo>
                    <a:pt x="163372" y="75958"/>
                  </a:lnTo>
                  <a:lnTo>
                    <a:pt x="164630" y="76771"/>
                  </a:lnTo>
                  <a:lnTo>
                    <a:pt x="165646" y="77978"/>
                  </a:lnTo>
                  <a:lnTo>
                    <a:pt x="166674" y="81292"/>
                  </a:lnTo>
                  <a:lnTo>
                    <a:pt x="166408" y="83121"/>
                  </a:lnTo>
                  <a:lnTo>
                    <a:pt x="165557" y="84632"/>
                  </a:lnTo>
                  <a:lnTo>
                    <a:pt x="166128" y="85877"/>
                  </a:lnTo>
                  <a:lnTo>
                    <a:pt x="166331" y="87376"/>
                  </a:lnTo>
                  <a:lnTo>
                    <a:pt x="166319" y="87757"/>
                  </a:lnTo>
                  <a:lnTo>
                    <a:pt x="167868" y="86690"/>
                  </a:lnTo>
                  <a:lnTo>
                    <a:pt x="168897" y="84963"/>
                  </a:lnTo>
                  <a:lnTo>
                    <a:pt x="169125" y="82245"/>
                  </a:lnTo>
                  <a:lnTo>
                    <a:pt x="169075" y="82994"/>
                  </a:lnTo>
                  <a:lnTo>
                    <a:pt x="170116" y="83096"/>
                  </a:lnTo>
                  <a:lnTo>
                    <a:pt x="172910" y="82511"/>
                  </a:lnTo>
                  <a:lnTo>
                    <a:pt x="174409" y="80594"/>
                  </a:lnTo>
                  <a:lnTo>
                    <a:pt x="174548" y="78422"/>
                  </a:lnTo>
                  <a:close/>
                </a:path>
                <a:path w="200025" h="210820">
                  <a:moveTo>
                    <a:pt x="175031" y="56527"/>
                  </a:moveTo>
                  <a:lnTo>
                    <a:pt x="174993" y="54762"/>
                  </a:lnTo>
                  <a:lnTo>
                    <a:pt x="173964" y="53301"/>
                  </a:lnTo>
                  <a:lnTo>
                    <a:pt x="172542" y="52451"/>
                  </a:lnTo>
                  <a:lnTo>
                    <a:pt x="172897" y="53657"/>
                  </a:lnTo>
                  <a:lnTo>
                    <a:pt x="172872" y="54889"/>
                  </a:lnTo>
                  <a:lnTo>
                    <a:pt x="172554" y="56007"/>
                  </a:lnTo>
                  <a:lnTo>
                    <a:pt x="173431" y="56019"/>
                  </a:lnTo>
                  <a:lnTo>
                    <a:pt x="174269" y="56210"/>
                  </a:lnTo>
                  <a:lnTo>
                    <a:pt x="175031" y="56527"/>
                  </a:lnTo>
                  <a:close/>
                </a:path>
                <a:path w="200025" h="210820">
                  <a:moveTo>
                    <a:pt x="179184" y="104584"/>
                  </a:moveTo>
                  <a:lnTo>
                    <a:pt x="178904" y="103251"/>
                  </a:lnTo>
                  <a:lnTo>
                    <a:pt x="178549" y="102374"/>
                  </a:lnTo>
                  <a:lnTo>
                    <a:pt x="177914" y="101523"/>
                  </a:lnTo>
                  <a:lnTo>
                    <a:pt x="177698" y="101041"/>
                  </a:lnTo>
                  <a:lnTo>
                    <a:pt x="176199" y="99174"/>
                  </a:lnTo>
                  <a:lnTo>
                    <a:pt x="173736" y="98183"/>
                  </a:lnTo>
                  <a:lnTo>
                    <a:pt x="167665" y="99453"/>
                  </a:lnTo>
                  <a:lnTo>
                    <a:pt x="165392" y="102908"/>
                  </a:lnTo>
                  <a:lnTo>
                    <a:pt x="166636" y="108762"/>
                  </a:lnTo>
                  <a:lnTo>
                    <a:pt x="168351" y="110528"/>
                  </a:lnTo>
                  <a:lnTo>
                    <a:pt x="170472" y="111239"/>
                  </a:lnTo>
                  <a:lnTo>
                    <a:pt x="169202" y="112471"/>
                  </a:lnTo>
                  <a:lnTo>
                    <a:pt x="168402" y="114185"/>
                  </a:lnTo>
                  <a:lnTo>
                    <a:pt x="168541" y="119697"/>
                  </a:lnTo>
                  <a:lnTo>
                    <a:pt x="171564" y="122529"/>
                  </a:lnTo>
                  <a:lnTo>
                    <a:pt x="175653" y="122428"/>
                  </a:lnTo>
                  <a:lnTo>
                    <a:pt x="176542" y="122262"/>
                  </a:lnTo>
                  <a:lnTo>
                    <a:pt x="174840" y="121475"/>
                  </a:lnTo>
                  <a:lnTo>
                    <a:pt x="173545" y="119900"/>
                  </a:lnTo>
                  <a:lnTo>
                    <a:pt x="173215" y="117919"/>
                  </a:lnTo>
                  <a:lnTo>
                    <a:pt x="173189" y="117335"/>
                  </a:lnTo>
                  <a:lnTo>
                    <a:pt x="172364" y="116586"/>
                  </a:lnTo>
                  <a:lnTo>
                    <a:pt x="171704" y="115633"/>
                  </a:lnTo>
                  <a:lnTo>
                    <a:pt x="170916" y="113131"/>
                  </a:lnTo>
                  <a:lnTo>
                    <a:pt x="170992" y="111734"/>
                  </a:lnTo>
                  <a:lnTo>
                    <a:pt x="171424" y="110490"/>
                  </a:lnTo>
                  <a:lnTo>
                    <a:pt x="172072" y="108572"/>
                  </a:lnTo>
                  <a:lnTo>
                    <a:pt x="173596" y="106972"/>
                  </a:lnTo>
                  <a:lnTo>
                    <a:pt x="176822" y="105994"/>
                  </a:lnTo>
                  <a:lnTo>
                    <a:pt x="177965" y="105994"/>
                  </a:lnTo>
                  <a:lnTo>
                    <a:pt x="179044" y="106235"/>
                  </a:lnTo>
                  <a:lnTo>
                    <a:pt x="179184" y="105435"/>
                  </a:lnTo>
                  <a:lnTo>
                    <a:pt x="179184" y="104584"/>
                  </a:lnTo>
                  <a:close/>
                </a:path>
                <a:path w="200025" h="210820">
                  <a:moveTo>
                    <a:pt x="191795" y="115798"/>
                  </a:moveTo>
                  <a:lnTo>
                    <a:pt x="190665" y="114922"/>
                  </a:lnTo>
                  <a:lnTo>
                    <a:pt x="189191" y="114465"/>
                  </a:lnTo>
                  <a:lnTo>
                    <a:pt x="186499" y="115036"/>
                  </a:lnTo>
                  <a:lnTo>
                    <a:pt x="185547" y="115735"/>
                  </a:lnTo>
                  <a:lnTo>
                    <a:pt x="184848" y="116598"/>
                  </a:lnTo>
                  <a:lnTo>
                    <a:pt x="184861" y="117652"/>
                  </a:lnTo>
                  <a:lnTo>
                    <a:pt x="184759" y="118148"/>
                  </a:lnTo>
                  <a:lnTo>
                    <a:pt x="185394" y="117843"/>
                  </a:lnTo>
                  <a:lnTo>
                    <a:pt x="186105" y="117640"/>
                  </a:lnTo>
                  <a:lnTo>
                    <a:pt x="188087" y="117614"/>
                  </a:lnTo>
                  <a:lnTo>
                    <a:pt x="189166" y="118084"/>
                  </a:lnTo>
                  <a:lnTo>
                    <a:pt x="190055" y="118795"/>
                  </a:lnTo>
                  <a:lnTo>
                    <a:pt x="191795" y="115798"/>
                  </a:lnTo>
                  <a:close/>
                </a:path>
                <a:path w="200025" h="210820">
                  <a:moveTo>
                    <a:pt x="193408" y="65455"/>
                  </a:moveTo>
                  <a:lnTo>
                    <a:pt x="191922" y="65100"/>
                  </a:lnTo>
                  <a:lnTo>
                    <a:pt x="190601" y="64236"/>
                  </a:lnTo>
                  <a:lnTo>
                    <a:pt x="189687" y="63004"/>
                  </a:lnTo>
                  <a:lnTo>
                    <a:pt x="187477" y="63563"/>
                  </a:lnTo>
                  <a:lnTo>
                    <a:pt x="185826" y="65493"/>
                  </a:lnTo>
                  <a:lnTo>
                    <a:pt x="185928" y="69951"/>
                  </a:lnTo>
                  <a:lnTo>
                    <a:pt x="187274" y="71691"/>
                  </a:lnTo>
                  <a:lnTo>
                    <a:pt x="189128" y="72390"/>
                  </a:lnTo>
                  <a:lnTo>
                    <a:pt x="189763" y="71589"/>
                  </a:lnTo>
                  <a:lnTo>
                    <a:pt x="190588" y="70929"/>
                  </a:lnTo>
                  <a:lnTo>
                    <a:pt x="192252" y="70485"/>
                  </a:lnTo>
                  <a:lnTo>
                    <a:pt x="193408" y="70523"/>
                  </a:lnTo>
                  <a:lnTo>
                    <a:pt x="193052" y="69570"/>
                  </a:lnTo>
                  <a:lnTo>
                    <a:pt x="192760" y="67779"/>
                  </a:lnTo>
                  <a:lnTo>
                    <a:pt x="192951" y="66548"/>
                  </a:lnTo>
                  <a:lnTo>
                    <a:pt x="193408" y="65455"/>
                  </a:lnTo>
                  <a:close/>
                </a:path>
                <a:path w="200025" h="210820">
                  <a:moveTo>
                    <a:pt x="195021" y="25285"/>
                  </a:moveTo>
                  <a:lnTo>
                    <a:pt x="193890" y="24117"/>
                  </a:lnTo>
                  <a:lnTo>
                    <a:pt x="193598" y="24485"/>
                  </a:lnTo>
                  <a:lnTo>
                    <a:pt x="193395" y="24917"/>
                  </a:lnTo>
                  <a:lnTo>
                    <a:pt x="193281" y="25374"/>
                  </a:lnTo>
                  <a:lnTo>
                    <a:pt x="195021" y="25285"/>
                  </a:lnTo>
                  <a:close/>
                </a:path>
                <a:path w="200025" h="210820">
                  <a:moveTo>
                    <a:pt x="196811" y="26174"/>
                  </a:moveTo>
                  <a:lnTo>
                    <a:pt x="195618" y="25260"/>
                  </a:lnTo>
                  <a:lnTo>
                    <a:pt x="195021" y="25285"/>
                  </a:lnTo>
                  <a:lnTo>
                    <a:pt x="196811" y="26174"/>
                  </a:lnTo>
                  <a:close/>
                </a:path>
                <a:path w="200025" h="210820">
                  <a:moveTo>
                    <a:pt x="199847" y="90601"/>
                  </a:moveTo>
                  <a:lnTo>
                    <a:pt x="198920" y="86220"/>
                  </a:lnTo>
                  <a:lnTo>
                    <a:pt x="197688" y="84988"/>
                  </a:lnTo>
                  <a:lnTo>
                    <a:pt x="196189" y="84391"/>
                  </a:lnTo>
                  <a:lnTo>
                    <a:pt x="195414" y="84836"/>
                  </a:lnTo>
                  <a:lnTo>
                    <a:pt x="194525" y="85128"/>
                  </a:lnTo>
                  <a:lnTo>
                    <a:pt x="193586" y="85204"/>
                  </a:lnTo>
                  <a:lnTo>
                    <a:pt x="193128" y="86601"/>
                  </a:lnTo>
                  <a:lnTo>
                    <a:pt x="192201" y="87807"/>
                  </a:lnTo>
                  <a:lnTo>
                    <a:pt x="190931" y="88620"/>
                  </a:lnTo>
                  <a:lnTo>
                    <a:pt x="189890" y="89242"/>
                  </a:lnTo>
                  <a:lnTo>
                    <a:pt x="188442" y="89636"/>
                  </a:lnTo>
                  <a:lnTo>
                    <a:pt x="188010" y="89674"/>
                  </a:lnTo>
                  <a:lnTo>
                    <a:pt x="190169" y="90462"/>
                  </a:lnTo>
                  <a:lnTo>
                    <a:pt x="191871" y="92316"/>
                  </a:lnTo>
                  <a:lnTo>
                    <a:pt x="192570" y="96558"/>
                  </a:lnTo>
                  <a:lnTo>
                    <a:pt x="192062" y="98323"/>
                  </a:lnTo>
                  <a:lnTo>
                    <a:pt x="191020" y="99695"/>
                  </a:lnTo>
                  <a:lnTo>
                    <a:pt x="190944" y="100190"/>
                  </a:lnTo>
                  <a:lnTo>
                    <a:pt x="190525" y="101092"/>
                  </a:lnTo>
                  <a:lnTo>
                    <a:pt x="193421" y="100355"/>
                  </a:lnTo>
                  <a:lnTo>
                    <a:pt x="195529" y="97713"/>
                  </a:lnTo>
                  <a:lnTo>
                    <a:pt x="195440" y="94348"/>
                  </a:lnTo>
                  <a:lnTo>
                    <a:pt x="194970" y="91351"/>
                  </a:lnTo>
                  <a:lnTo>
                    <a:pt x="195402" y="93814"/>
                  </a:lnTo>
                  <a:lnTo>
                    <a:pt x="198107" y="93243"/>
                  </a:lnTo>
                  <a:lnTo>
                    <a:pt x="199847" y="90601"/>
                  </a:lnTo>
                  <a:close/>
                </a:path>
                <a:path w="200025" h="210820">
                  <a:moveTo>
                    <a:pt x="199898" y="27305"/>
                  </a:moveTo>
                  <a:lnTo>
                    <a:pt x="199859" y="26022"/>
                  </a:lnTo>
                  <a:lnTo>
                    <a:pt x="199110" y="26149"/>
                  </a:lnTo>
                  <a:lnTo>
                    <a:pt x="196824" y="26174"/>
                  </a:lnTo>
                  <a:lnTo>
                    <a:pt x="197624" y="26784"/>
                  </a:lnTo>
                  <a:lnTo>
                    <a:pt x="198259" y="28956"/>
                  </a:lnTo>
                  <a:lnTo>
                    <a:pt x="199237" y="28346"/>
                  </a:lnTo>
                  <a:lnTo>
                    <a:pt x="199898" y="2730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730300" y="6159270"/>
              <a:ext cx="194945" cy="216535"/>
            </a:xfrm>
            <a:custGeom>
              <a:avLst/>
              <a:gdLst/>
              <a:ahLst/>
              <a:cxnLst/>
              <a:rect l="l" t="t" r="r" b="b"/>
              <a:pathLst>
                <a:path w="194945" h="216535">
                  <a:moveTo>
                    <a:pt x="6718" y="107010"/>
                  </a:moveTo>
                  <a:lnTo>
                    <a:pt x="3175" y="104038"/>
                  </a:lnTo>
                  <a:lnTo>
                    <a:pt x="914" y="104724"/>
                  </a:lnTo>
                  <a:lnTo>
                    <a:pt x="38" y="106006"/>
                  </a:lnTo>
                  <a:lnTo>
                    <a:pt x="0" y="108115"/>
                  </a:lnTo>
                  <a:lnTo>
                    <a:pt x="660" y="110236"/>
                  </a:lnTo>
                  <a:lnTo>
                    <a:pt x="2552" y="111226"/>
                  </a:lnTo>
                  <a:lnTo>
                    <a:pt x="5600" y="110299"/>
                  </a:lnTo>
                  <a:lnTo>
                    <a:pt x="6451" y="109220"/>
                  </a:lnTo>
                  <a:lnTo>
                    <a:pt x="6718" y="107505"/>
                  </a:lnTo>
                  <a:lnTo>
                    <a:pt x="6718" y="107010"/>
                  </a:lnTo>
                  <a:close/>
                </a:path>
                <a:path w="194945" h="216535">
                  <a:moveTo>
                    <a:pt x="17513" y="172580"/>
                  </a:moveTo>
                  <a:lnTo>
                    <a:pt x="17056" y="170561"/>
                  </a:lnTo>
                  <a:lnTo>
                    <a:pt x="16357" y="169011"/>
                  </a:lnTo>
                  <a:lnTo>
                    <a:pt x="14973" y="168236"/>
                  </a:lnTo>
                  <a:lnTo>
                    <a:pt x="13081" y="168389"/>
                  </a:lnTo>
                  <a:lnTo>
                    <a:pt x="11087" y="168998"/>
                  </a:lnTo>
                  <a:lnTo>
                    <a:pt x="10096" y="170865"/>
                  </a:lnTo>
                  <a:lnTo>
                    <a:pt x="11061" y="174002"/>
                  </a:lnTo>
                  <a:lnTo>
                    <a:pt x="12306" y="174891"/>
                  </a:lnTo>
                  <a:lnTo>
                    <a:pt x="14452" y="174980"/>
                  </a:lnTo>
                  <a:lnTo>
                    <a:pt x="16560" y="174332"/>
                  </a:lnTo>
                  <a:lnTo>
                    <a:pt x="17513" y="172580"/>
                  </a:lnTo>
                  <a:close/>
                </a:path>
                <a:path w="194945" h="216535">
                  <a:moveTo>
                    <a:pt x="21158" y="69659"/>
                  </a:moveTo>
                  <a:lnTo>
                    <a:pt x="20828" y="68859"/>
                  </a:lnTo>
                  <a:lnTo>
                    <a:pt x="19507" y="67564"/>
                  </a:lnTo>
                  <a:lnTo>
                    <a:pt x="18719" y="67233"/>
                  </a:lnTo>
                  <a:lnTo>
                    <a:pt x="16852" y="67233"/>
                  </a:lnTo>
                  <a:lnTo>
                    <a:pt x="16052" y="67564"/>
                  </a:lnTo>
                  <a:lnTo>
                    <a:pt x="14744" y="68859"/>
                  </a:lnTo>
                  <a:lnTo>
                    <a:pt x="14414" y="69659"/>
                  </a:lnTo>
                  <a:lnTo>
                    <a:pt x="14414" y="71501"/>
                  </a:lnTo>
                  <a:lnTo>
                    <a:pt x="14744" y="72288"/>
                  </a:lnTo>
                  <a:lnTo>
                    <a:pt x="16052" y="73596"/>
                  </a:lnTo>
                  <a:lnTo>
                    <a:pt x="16852" y="73926"/>
                  </a:lnTo>
                  <a:lnTo>
                    <a:pt x="18719" y="73926"/>
                  </a:lnTo>
                  <a:lnTo>
                    <a:pt x="19507" y="73596"/>
                  </a:lnTo>
                  <a:lnTo>
                    <a:pt x="20828" y="72288"/>
                  </a:lnTo>
                  <a:lnTo>
                    <a:pt x="21158" y="71501"/>
                  </a:lnTo>
                  <a:lnTo>
                    <a:pt x="21158" y="69659"/>
                  </a:lnTo>
                  <a:close/>
                </a:path>
                <a:path w="194945" h="216535">
                  <a:moveTo>
                    <a:pt x="22758" y="134645"/>
                  </a:moveTo>
                  <a:lnTo>
                    <a:pt x="22428" y="133858"/>
                  </a:lnTo>
                  <a:lnTo>
                    <a:pt x="21107" y="132549"/>
                  </a:lnTo>
                  <a:lnTo>
                    <a:pt x="20320" y="132219"/>
                  </a:lnTo>
                  <a:lnTo>
                    <a:pt x="18453" y="132219"/>
                  </a:lnTo>
                  <a:lnTo>
                    <a:pt x="17653" y="132549"/>
                  </a:lnTo>
                  <a:lnTo>
                    <a:pt x="16332" y="133858"/>
                  </a:lnTo>
                  <a:lnTo>
                    <a:pt x="16002" y="134645"/>
                  </a:lnTo>
                  <a:lnTo>
                    <a:pt x="16002" y="136499"/>
                  </a:lnTo>
                  <a:lnTo>
                    <a:pt x="16332" y="137287"/>
                  </a:lnTo>
                  <a:lnTo>
                    <a:pt x="17653" y="138595"/>
                  </a:lnTo>
                  <a:lnTo>
                    <a:pt x="18453" y="138925"/>
                  </a:lnTo>
                  <a:lnTo>
                    <a:pt x="20320" y="138925"/>
                  </a:lnTo>
                  <a:lnTo>
                    <a:pt x="21107" y="138595"/>
                  </a:lnTo>
                  <a:lnTo>
                    <a:pt x="22428" y="137287"/>
                  </a:lnTo>
                  <a:lnTo>
                    <a:pt x="22758" y="136499"/>
                  </a:lnTo>
                  <a:lnTo>
                    <a:pt x="22758" y="134645"/>
                  </a:lnTo>
                  <a:close/>
                </a:path>
                <a:path w="194945" h="216535">
                  <a:moveTo>
                    <a:pt x="32207" y="71894"/>
                  </a:moveTo>
                  <a:lnTo>
                    <a:pt x="31623" y="69977"/>
                  </a:lnTo>
                  <a:lnTo>
                    <a:pt x="30670" y="69215"/>
                  </a:lnTo>
                  <a:lnTo>
                    <a:pt x="28994" y="68770"/>
                  </a:lnTo>
                  <a:lnTo>
                    <a:pt x="28384" y="68719"/>
                  </a:lnTo>
                  <a:lnTo>
                    <a:pt x="25971" y="69456"/>
                  </a:lnTo>
                  <a:lnTo>
                    <a:pt x="24980" y="71323"/>
                  </a:lnTo>
                  <a:lnTo>
                    <a:pt x="26073" y="74853"/>
                  </a:lnTo>
                  <a:lnTo>
                    <a:pt x="27952" y="75844"/>
                  </a:lnTo>
                  <a:lnTo>
                    <a:pt x="30746" y="75006"/>
                  </a:lnTo>
                  <a:lnTo>
                    <a:pt x="31457" y="74256"/>
                  </a:lnTo>
                  <a:lnTo>
                    <a:pt x="32118" y="72669"/>
                  </a:lnTo>
                  <a:lnTo>
                    <a:pt x="32207" y="71894"/>
                  </a:lnTo>
                  <a:close/>
                </a:path>
                <a:path w="194945" h="216535">
                  <a:moveTo>
                    <a:pt x="37211" y="116306"/>
                  </a:moveTo>
                  <a:lnTo>
                    <a:pt x="36360" y="113563"/>
                  </a:lnTo>
                  <a:lnTo>
                    <a:pt x="34467" y="112572"/>
                  </a:lnTo>
                  <a:lnTo>
                    <a:pt x="30911" y="113652"/>
                  </a:lnTo>
                  <a:lnTo>
                    <a:pt x="29908" y="115531"/>
                  </a:lnTo>
                  <a:lnTo>
                    <a:pt x="31013" y="119062"/>
                  </a:lnTo>
                  <a:lnTo>
                    <a:pt x="32893" y="120053"/>
                  </a:lnTo>
                  <a:lnTo>
                    <a:pt x="34810" y="119468"/>
                  </a:lnTo>
                  <a:lnTo>
                    <a:pt x="35636" y="119049"/>
                  </a:lnTo>
                  <a:lnTo>
                    <a:pt x="36131" y="118630"/>
                  </a:lnTo>
                  <a:lnTo>
                    <a:pt x="37007" y="117309"/>
                  </a:lnTo>
                  <a:lnTo>
                    <a:pt x="37211" y="116306"/>
                  </a:lnTo>
                  <a:close/>
                </a:path>
                <a:path w="194945" h="216535">
                  <a:moveTo>
                    <a:pt x="37312" y="205600"/>
                  </a:moveTo>
                  <a:lnTo>
                    <a:pt x="36728" y="203720"/>
                  </a:lnTo>
                  <a:lnTo>
                    <a:pt x="35941" y="201980"/>
                  </a:lnTo>
                  <a:lnTo>
                    <a:pt x="34213" y="201117"/>
                  </a:lnTo>
                  <a:lnTo>
                    <a:pt x="30975" y="202107"/>
                  </a:lnTo>
                  <a:lnTo>
                    <a:pt x="30073" y="203631"/>
                  </a:lnTo>
                  <a:lnTo>
                    <a:pt x="30314" y="205803"/>
                  </a:lnTo>
                  <a:lnTo>
                    <a:pt x="30632" y="206819"/>
                  </a:lnTo>
                  <a:lnTo>
                    <a:pt x="31419" y="207530"/>
                  </a:lnTo>
                  <a:lnTo>
                    <a:pt x="32905" y="208114"/>
                  </a:lnTo>
                  <a:lnTo>
                    <a:pt x="33629" y="208191"/>
                  </a:lnTo>
                  <a:lnTo>
                    <a:pt x="34086" y="208153"/>
                  </a:lnTo>
                  <a:lnTo>
                    <a:pt x="36309" y="207467"/>
                  </a:lnTo>
                  <a:lnTo>
                    <a:pt x="37312" y="205600"/>
                  </a:lnTo>
                  <a:close/>
                </a:path>
                <a:path w="194945" h="216535">
                  <a:moveTo>
                    <a:pt x="37871" y="152565"/>
                  </a:moveTo>
                  <a:lnTo>
                    <a:pt x="34442" y="149669"/>
                  </a:lnTo>
                  <a:lnTo>
                    <a:pt x="33058" y="150101"/>
                  </a:lnTo>
                  <a:lnTo>
                    <a:pt x="32308" y="150647"/>
                  </a:lnTo>
                  <a:lnTo>
                    <a:pt x="31343" y="151498"/>
                  </a:lnTo>
                  <a:lnTo>
                    <a:pt x="30899" y="152844"/>
                  </a:lnTo>
                  <a:lnTo>
                    <a:pt x="31851" y="155905"/>
                  </a:lnTo>
                  <a:lnTo>
                    <a:pt x="33743" y="156895"/>
                  </a:lnTo>
                  <a:lnTo>
                    <a:pt x="35648" y="156311"/>
                  </a:lnTo>
                  <a:lnTo>
                    <a:pt x="37033" y="155638"/>
                  </a:lnTo>
                  <a:lnTo>
                    <a:pt x="37795" y="154571"/>
                  </a:lnTo>
                  <a:lnTo>
                    <a:pt x="37871" y="152565"/>
                  </a:lnTo>
                  <a:close/>
                </a:path>
                <a:path w="194945" h="216535">
                  <a:moveTo>
                    <a:pt x="37934" y="172364"/>
                  </a:moveTo>
                  <a:lnTo>
                    <a:pt x="37528" y="169875"/>
                  </a:lnTo>
                  <a:lnTo>
                    <a:pt x="37172" y="169316"/>
                  </a:lnTo>
                  <a:lnTo>
                    <a:pt x="35801" y="167982"/>
                  </a:lnTo>
                  <a:lnTo>
                    <a:pt x="34823" y="167614"/>
                  </a:lnTo>
                  <a:lnTo>
                    <a:pt x="32956" y="167919"/>
                  </a:lnTo>
                  <a:lnTo>
                    <a:pt x="32296" y="168351"/>
                  </a:lnTo>
                  <a:lnTo>
                    <a:pt x="31534" y="169214"/>
                  </a:lnTo>
                  <a:lnTo>
                    <a:pt x="31000" y="170434"/>
                  </a:lnTo>
                  <a:lnTo>
                    <a:pt x="30873" y="171018"/>
                  </a:lnTo>
                  <a:lnTo>
                    <a:pt x="31076" y="172250"/>
                  </a:lnTo>
                  <a:lnTo>
                    <a:pt x="31394" y="172770"/>
                  </a:lnTo>
                  <a:lnTo>
                    <a:pt x="32524" y="174078"/>
                  </a:lnTo>
                  <a:lnTo>
                    <a:pt x="33642" y="174574"/>
                  </a:lnTo>
                  <a:lnTo>
                    <a:pt x="36690" y="174091"/>
                  </a:lnTo>
                  <a:lnTo>
                    <a:pt x="37934" y="172364"/>
                  </a:lnTo>
                  <a:close/>
                </a:path>
                <a:path w="194945" h="216535">
                  <a:moveTo>
                    <a:pt x="45199" y="176174"/>
                  </a:moveTo>
                  <a:lnTo>
                    <a:pt x="44437" y="173723"/>
                  </a:lnTo>
                  <a:lnTo>
                    <a:pt x="42545" y="172745"/>
                  </a:lnTo>
                  <a:lnTo>
                    <a:pt x="40208" y="173456"/>
                  </a:lnTo>
                  <a:lnTo>
                    <a:pt x="39370" y="174180"/>
                  </a:lnTo>
                  <a:lnTo>
                    <a:pt x="38544" y="175031"/>
                  </a:lnTo>
                  <a:lnTo>
                    <a:pt x="38163" y="176263"/>
                  </a:lnTo>
                  <a:lnTo>
                    <a:pt x="38887" y="178587"/>
                  </a:lnTo>
                  <a:lnTo>
                    <a:pt x="39801" y="179336"/>
                  </a:lnTo>
                  <a:lnTo>
                    <a:pt x="41478" y="179806"/>
                  </a:lnTo>
                  <a:lnTo>
                    <a:pt x="42113" y="179870"/>
                  </a:lnTo>
                  <a:lnTo>
                    <a:pt x="43853" y="179336"/>
                  </a:lnTo>
                  <a:lnTo>
                    <a:pt x="44602" y="178485"/>
                  </a:lnTo>
                  <a:lnTo>
                    <a:pt x="45123" y="176847"/>
                  </a:lnTo>
                  <a:lnTo>
                    <a:pt x="45199" y="176174"/>
                  </a:lnTo>
                  <a:close/>
                </a:path>
                <a:path w="194945" h="216535">
                  <a:moveTo>
                    <a:pt x="46024" y="121323"/>
                  </a:moveTo>
                  <a:lnTo>
                    <a:pt x="45427" y="117665"/>
                  </a:lnTo>
                  <a:lnTo>
                    <a:pt x="43688" y="116433"/>
                  </a:lnTo>
                  <a:lnTo>
                    <a:pt x="41452" y="116801"/>
                  </a:lnTo>
                  <a:lnTo>
                    <a:pt x="40284" y="117424"/>
                  </a:lnTo>
                  <a:lnTo>
                    <a:pt x="39890" y="117779"/>
                  </a:lnTo>
                  <a:lnTo>
                    <a:pt x="39154" y="118897"/>
                  </a:lnTo>
                  <a:lnTo>
                    <a:pt x="38925" y="119722"/>
                  </a:lnTo>
                  <a:lnTo>
                    <a:pt x="39243" y="121602"/>
                  </a:lnTo>
                  <a:lnTo>
                    <a:pt x="39878" y="122402"/>
                  </a:lnTo>
                  <a:lnTo>
                    <a:pt x="41109" y="123126"/>
                  </a:lnTo>
                  <a:lnTo>
                    <a:pt x="42621" y="123405"/>
                  </a:lnTo>
                  <a:lnTo>
                    <a:pt x="44780" y="123050"/>
                  </a:lnTo>
                  <a:lnTo>
                    <a:pt x="46024" y="121323"/>
                  </a:lnTo>
                  <a:close/>
                </a:path>
                <a:path w="194945" h="216535">
                  <a:moveTo>
                    <a:pt x="49885" y="82689"/>
                  </a:moveTo>
                  <a:lnTo>
                    <a:pt x="49669" y="82118"/>
                  </a:lnTo>
                  <a:lnTo>
                    <a:pt x="49237" y="82384"/>
                  </a:lnTo>
                  <a:lnTo>
                    <a:pt x="47332" y="82905"/>
                  </a:lnTo>
                  <a:lnTo>
                    <a:pt x="45694" y="82029"/>
                  </a:lnTo>
                  <a:lnTo>
                    <a:pt x="45046" y="80518"/>
                  </a:lnTo>
                  <a:lnTo>
                    <a:pt x="43815" y="81178"/>
                  </a:lnTo>
                  <a:lnTo>
                    <a:pt x="43065" y="82524"/>
                  </a:lnTo>
                  <a:lnTo>
                    <a:pt x="43599" y="85801"/>
                  </a:lnTo>
                  <a:lnTo>
                    <a:pt x="45339" y="87033"/>
                  </a:lnTo>
                  <a:lnTo>
                    <a:pt x="47726" y="86639"/>
                  </a:lnTo>
                  <a:lnTo>
                    <a:pt x="48196" y="86398"/>
                  </a:lnTo>
                  <a:lnTo>
                    <a:pt x="48615" y="86093"/>
                  </a:lnTo>
                  <a:lnTo>
                    <a:pt x="48463" y="85623"/>
                  </a:lnTo>
                  <a:lnTo>
                    <a:pt x="48450" y="84251"/>
                  </a:lnTo>
                  <a:lnTo>
                    <a:pt x="49034" y="83299"/>
                  </a:lnTo>
                  <a:lnTo>
                    <a:pt x="49885" y="82689"/>
                  </a:lnTo>
                  <a:close/>
                </a:path>
                <a:path w="194945" h="216535">
                  <a:moveTo>
                    <a:pt x="49974" y="145364"/>
                  </a:moveTo>
                  <a:lnTo>
                    <a:pt x="49390" y="141770"/>
                  </a:lnTo>
                  <a:lnTo>
                    <a:pt x="47650" y="140525"/>
                  </a:lnTo>
                  <a:lnTo>
                    <a:pt x="45186" y="140931"/>
                  </a:lnTo>
                  <a:lnTo>
                    <a:pt x="44678" y="141236"/>
                  </a:lnTo>
                  <a:lnTo>
                    <a:pt x="43345" y="142341"/>
                  </a:lnTo>
                  <a:lnTo>
                    <a:pt x="42824" y="143459"/>
                  </a:lnTo>
                  <a:lnTo>
                    <a:pt x="43332" y="146494"/>
                  </a:lnTo>
                  <a:lnTo>
                    <a:pt x="45059" y="147739"/>
                  </a:lnTo>
                  <a:lnTo>
                    <a:pt x="48793" y="147015"/>
                  </a:lnTo>
                  <a:lnTo>
                    <a:pt x="49974" y="145364"/>
                  </a:lnTo>
                  <a:close/>
                </a:path>
                <a:path w="194945" h="216535">
                  <a:moveTo>
                    <a:pt x="51193" y="38049"/>
                  </a:moveTo>
                  <a:lnTo>
                    <a:pt x="50863" y="37261"/>
                  </a:lnTo>
                  <a:lnTo>
                    <a:pt x="49555" y="35953"/>
                  </a:lnTo>
                  <a:lnTo>
                    <a:pt x="48755" y="35636"/>
                  </a:lnTo>
                  <a:lnTo>
                    <a:pt x="46901" y="35636"/>
                  </a:lnTo>
                  <a:lnTo>
                    <a:pt x="46101" y="35953"/>
                  </a:lnTo>
                  <a:lnTo>
                    <a:pt x="44780" y="37261"/>
                  </a:lnTo>
                  <a:lnTo>
                    <a:pt x="44462" y="38049"/>
                  </a:lnTo>
                  <a:lnTo>
                    <a:pt x="44462" y="39903"/>
                  </a:lnTo>
                  <a:lnTo>
                    <a:pt x="44780" y="40690"/>
                  </a:lnTo>
                  <a:lnTo>
                    <a:pt x="46101" y="41998"/>
                  </a:lnTo>
                  <a:lnTo>
                    <a:pt x="46901" y="42329"/>
                  </a:lnTo>
                  <a:lnTo>
                    <a:pt x="48755" y="42329"/>
                  </a:lnTo>
                  <a:lnTo>
                    <a:pt x="49555" y="41998"/>
                  </a:lnTo>
                  <a:lnTo>
                    <a:pt x="50863" y="40690"/>
                  </a:lnTo>
                  <a:lnTo>
                    <a:pt x="51193" y="39903"/>
                  </a:lnTo>
                  <a:lnTo>
                    <a:pt x="51193" y="38049"/>
                  </a:lnTo>
                  <a:close/>
                </a:path>
                <a:path w="194945" h="216535">
                  <a:moveTo>
                    <a:pt x="53022" y="133400"/>
                  </a:moveTo>
                  <a:lnTo>
                    <a:pt x="52031" y="130200"/>
                  </a:lnTo>
                  <a:lnTo>
                    <a:pt x="49212" y="128714"/>
                  </a:lnTo>
                  <a:lnTo>
                    <a:pt x="43916" y="130340"/>
                  </a:lnTo>
                  <a:lnTo>
                    <a:pt x="42430" y="133134"/>
                  </a:lnTo>
                  <a:lnTo>
                    <a:pt x="44056" y="138391"/>
                  </a:lnTo>
                  <a:lnTo>
                    <a:pt x="46863" y="139865"/>
                  </a:lnTo>
                  <a:lnTo>
                    <a:pt x="50609" y="138722"/>
                  </a:lnTo>
                  <a:lnTo>
                    <a:pt x="53022" y="133400"/>
                  </a:lnTo>
                  <a:close/>
                </a:path>
                <a:path w="194945" h="216535">
                  <a:moveTo>
                    <a:pt x="64795" y="109435"/>
                  </a:moveTo>
                  <a:lnTo>
                    <a:pt x="63830" y="106286"/>
                  </a:lnTo>
                  <a:lnTo>
                    <a:pt x="63411" y="105676"/>
                  </a:lnTo>
                  <a:lnTo>
                    <a:pt x="62903" y="105143"/>
                  </a:lnTo>
                  <a:lnTo>
                    <a:pt x="63271" y="104292"/>
                  </a:lnTo>
                  <a:lnTo>
                    <a:pt x="63500" y="103365"/>
                  </a:lnTo>
                  <a:lnTo>
                    <a:pt x="62890" y="99669"/>
                  </a:lnTo>
                  <a:lnTo>
                    <a:pt x="60947" y="98285"/>
                  </a:lnTo>
                  <a:lnTo>
                    <a:pt x="60947" y="107823"/>
                  </a:lnTo>
                  <a:lnTo>
                    <a:pt x="57454" y="108381"/>
                  </a:lnTo>
                  <a:lnTo>
                    <a:pt x="60934" y="107823"/>
                  </a:lnTo>
                  <a:lnTo>
                    <a:pt x="60947" y="98285"/>
                  </a:lnTo>
                  <a:lnTo>
                    <a:pt x="60312" y="97828"/>
                  </a:lnTo>
                  <a:lnTo>
                    <a:pt x="54838" y="98717"/>
                  </a:lnTo>
                  <a:lnTo>
                    <a:pt x="52984" y="101282"/>
                  </a:lnTo>
                  <a:lnTo>
                    <a:pt x="53594" y="104978"/>
                  </a:lnTo>
                  <a:lnTo>
                    <a:pt x="54102" y="105778"/>
                  </a:lnTo>
                  <a:lnTo>
                    <a:pt x="54724" y="106464"/>
                  </a:lnTo>
                  <a:lnTo>
                    <a:pt x="54457" y="107327"/>
                  </a:lnTo>
                  <a:lnTo>
                    <a:pt x="55092" y="107924"/>
                  </a:lnTo>
                  <a:lnTo>
                    <a:pt x="55499" y="108762"/>
                  </a:lnTo>
                  <a:lnTo>
                    <a:pt x="55511" y="110248"/>
                  </a:lnTo>
                  <a:lnTo>
                    <a:pt x="55130" y="111213"/>
                  </a:lnTo>
                  <a:lnTo>
                    <a:pt x="55651" y="111988"/>
                  </a:lnTo>
                  <a:lnTo>
                    <a:pt x="56324" y="112598"/>
                  </a:lnTo>
                  <a:lnTo>
                    <a:pt x="58242" y="113487"/>
                  </a:lnTo>
                  <a:lnTo>
                    <a:pt x="59499" y="113639"/>
                  </a:lnTo>
                  <a:lnTo>
                    <a:pt x="60960" y="113195"/>
                  </a:lnTo>
                  <a:lnTo>
                    <a:pt x="61328" y="112941"/>
                  </a:lnTo>
                  <a:lnTo>
                    <a:pt x="63563" y="111912"/>
                  </a:lnTo>
                  <a:lnTo>
                    <a:pt x="64795" y="109435"/>
                  </a:lnTo>
                  <a:close/>
                </a:path>
                <a:path w="194945" h="216535">
                  <a:moveTo>
                    <a:pt x="71945" y="183045"/>
                  </a:moveTo>
                  <a:lnTo>
                    <a:pt x="71107" y="180314"/>
                  </a:lnTo>
                  <a:lnTo>
                    <a:pt x="70993" y="180136"/>
                  </a:lnTo>
                  <a:lnTo>
                    <a:pt x="70104" y="177812"/>
                  </a:lnTo>
                  <a:lnTo>
                    <a:pt x="67665" y="176517"/>
                  </a:lnTo>
                  <a:lnTo>
                    <a:pt x="65112" y="177101"/>
                  </a:lnTo>
                  <a:lnTo>
                    <a:pt x="64871" y="177114"/>
                  </a:lnTo>
                  <a:lnTo>
                    <a:pt x="62204" y="177927"/>
                  </a:lnTo>
                  <a:lnTo>
                    <a:pt x="60718" y="180708"/>
                  </a:lnTo>
                  <a:lnTo>
                    <a:pt x="62318" y="185851"/>
                  </a:lnTo>
                  <a:lnTo>
                    <a:pt x="64922" y="187261"/>
                  </a:lnTo>
                  <a:lnTo>
                    <a:pt x="67818" y="186639"/>
                  </a:lnTo>
                  <a:lnTo>
                    <a:pt x="70459" y="185826"/>
                  </a:lnTo>
                  <a:lnTo>
                    <a:pt x="71945" y="183045"/>
                  </a:lnTo>
                  <a:close/>
                </a:path>
                <a:path w="194945" h="216535">
                  <a:moveTo>
                    <a:pt x="74612" y="151180"/>
                  </a:moveTo>
                  <a:lnTo>
                    <a:pt x="74104" y="149783"/>
                  </a:lnTo>
                  <a:lnTo>
                    <a:pt x="73063" y="148729"/>
                  </a:lnTo>
                  <a:lnTo>
                    <a:pt x="70904" y="147929"/>
                  </a:lnTo>
                  <a:lnTo>
                    <a:pt x="70065" y="147739"/>
                  </a:lnTo>
                  <a:lnTo>
                    <a:pt x="68275" y="148031"/>
                  </a:lnTo>
                  <a:lnTo>
                    <a:pt x="67538" y="148450"/>
                  </a:lnTo>
                  <a:lnTo>
                    <a:pt x="66878" y="148971"/>
                  </a:lnTo>
                  <a:lnTo>
                    <a:pt x="66040" y="148640"/>
                  </a:lnTo>
                  <a:lnTo>
                    <a:pt x="64820" y="148386"/>
                  </a:lnTo>
                  <a:lnTo>
                    <a:pt x="64020" y="148374"/>
                  </a:lnTo>
                  <a:lnTo>
                    <a:pt x="62509" y="148653"/>
                  </a:lnTo>
                  <a:lnTo>
                    <a:pt x="59499" y="149580"/>
                  </a:lnTo>
                  <a:lnTo>
                    <a:pt x="57734" y="152577"/>
                  </a:lnTo>
                  <a:lnTo>
                    <a:pt x="58420" y="156337"/>
                  </a:lnTo>
                  <a:lnTo>
                    <a:pt x="64655" y="160858"/>
                  </a:lnTo>
                  <a:lnTo>
                    <a:pt x="67665" y="159943"/>
                  </a:lnTo>
                  <a:lnTo>
                    <a:pt x="68859" y="158940"/>
                  </a:lnTo>
                  <a:lnTo>
                    <a:pt x="69621" y="157683"/>
                  </a:lnTo>
                  <a:lnTo>
                    <a:pt x="70002" y="157708"/>
                  </a:lnTo>
                  <a:lnTo>
                    <a:pt x="70370" y="157784"/>
                  </a:lnTo>
                  <a:lnTo>
                    <a:pt x="71932" y="157543"/>
                  </a:lnTo>
                  <a:lnTo>
                    <a:pt x="72885" y="156921"/>
                  </a:lnTo>
                  <a:lnTo>
                    <a:pt x="73621" y="156108"/>
                  </a:lnTo>
                  <a:lnTo>
                    <a:pt x="73177" y="155549"/>
                  </a:lnTo>
                  <a:lnTo>
                    <a:pt x="72859" y="154876"/>
                  </a:lnTo>
                  <a:lnTo>
                    <a:pt x="72834" y="152831"/>
                  </a:lnTo>
                  <a:lnTo>
                    <a:pt x="73558" y="151765"/>
                  </a:lnTo>
                  <a:lnTo>
                    <a:pt x="74612" y="151180"/>
                  </a:lnTo>
                  <a:close/>
                </a:path>
                <a:path w="194945" h="216535">
                  <a:moveTo>
                    <a:pt x="76720" y="54063"/>
                  </a:moveTo>
                  <a:lnTo>
                    <a:pt x="76390" y="53263"/>
                  </a:lnTo>
                  <a:lnTo>
                    <a:pt x="75082" y="51968"/>
                  </a:lnTo>
                  <a:lnTo>
                    <a:pt x="74282" y="51638"/>
                  </a:lnTo>
                  <a:lnTo>
                    <a:pt x="72428" y="51638"/>
                  </a:lnTo>
                  <a:lnTo>
                    <a:pt x="71628" y="51968"/>
                  </a:lnTo>
                  <a:lnTo>
                    <a:pt x="70307" y="53263"/>
                  </a:lnTo>
                  <a:lnTo>
                    <a:pt x="69977" y="54063"/>
                  </a:lnTo>
                  <a:lnTo>
                    <a:pt x="69977" y="55905"/>
                  </a:lnTo>
                  <a:lnTo>
                    <a:pt x="70307" y="56692"/>
                  </a:lnTo>
                  <a:lnTo>
                    <a:pt x="71628" y="58000"/>
                  </a:lnTo>
                  <a:lnTo>
                    <a:pt x="72428" y="58331"/>
                  </a:lnTo>
                  <a:lnTo>
                    <a:pt x="74282" y="58331"/>
                  </a:lnTo>
                  <a:lnTo>
                    <a:pt x="75082" y="58000"/>
                  </a:lnTo>
                  <a:lnTo>
                    <a:pt x="76390" y="56692"/>
                  </a:lnTo>
                  <a:lnTo>
                    <a:pt x="76720" y="55905"/>
                  </a:lnTo>
                  <a:lnTo>
                    <a:pt x="76720" y="54063"/>
                  </a:lnTo>
                  <a:close/>
                </a:path>
                <a:path w="194945" h="216535">
                  <a:moveTo>
                    <a:pt x="78206" y="79667"/>
                  </a:moveTo>
                  <a:lnTo>
                    <a:pt x="77927" y="77990"/>
                  </a:lnTo>
                  <a:lnTo>
                    <a:pt x="77609" y="77381"/>
                  </a:lnTo>
                  <a:lnTo>
                    <a:pt x="76974" y="75768"/>
                  </a:lnTo>
                  <a:lnTo>
                    <a:pt x="75603" y="74612"/>
                  </a:lnTo>
                  <a:lnTo>
                    <a:pt x="73901" y="74307"/>
                  </a:lnTo>
                  <a:lnTo>
                    <a:pt x="72999" y="75323"/>
                  </a:lnTo>
                  <a:lnTo>
                    <a:pt x="71716" y="75996"/>
                  </a:lnTo>
                  <a:lnTo>
                    <a:pt x="69926" y="76022"/>
                  </a:lnTo>
                  <a:lnTo>
                    <a:pt x="69380" y="75857"/>
                  </a:lnTo>
                  <a:lnTo>
                    <a:pt x="68732" y="76568"/>
                  </a:lnTo>
                  <a:lnTo>
                    <a:pt x="68300" y="77419"/>
                  </a:lnTo>
                  <a:lnTo>
                    <a:pt x="68135" y="78384"/>
                  </a:lnTo>
                  <a:lnTo>
                    <a:pt x="67348" y="78105"/>
                  </a:lnTo>
                  <a:lnTo>
                    <a:pt x="66522" y="78028"/>
                  </a:lnTo>
                  <a:lnTo>
                    <a:pt x="65430" y="78206"/>
                  </a:lnTo>
                  <a:lnTo>
                    <a:pt x="65201" y="78155"/>
                  </a:lnTo>
                  <a:lnTo>
                    <a:pt x="63690" y="78625"/>
                  </a:lnTo>
                  <a:lnTo>
                    <a:pt x="62687" y="79502"/>
                  </a:lnTo>
                  <a:lnTo>
                    <a:pt x="62090" y="80581"/>
                  </a:lnTo>
                  <a:lnTo>
                    <a:pt x="63906" y="80111"/>
                  </a:lnTo>
                  <a:lnTo>
                    <a:pt x="65747" y="81178"/>
                  </a:lnTo>
                  <a:lnTo>
                    <a:pt x="66675" y="84759"/>
                  </a:lnTo>
                  <a:lnTo>
                    <a:pt x="65595" y="86588"/>
                  </a:lnTo>
                  <a:lnTo>
                    <a:pt x="63690" y="87058"/>
                  </a:lnTo>
                  <a:lnTo>
                    <a:pt x="64630" y="87680"/>
                  </a:lnTo>
                  <a:lnTo>
                    <a:pt x="65747" y="87960"/>
                  </a:lnTo>
                  <a:lnTo>
                    <a:pt x="66929" y="87858"/>
                  </a:lnTo>
                  <a:lnTo>
                    <a:pt x="66763" y="87503"/>
                  </a:lnTo>
                  <a:lnTo>
                    <a:pt x="66332" y="85699"/>
                  </a:lnTo>
                  <a:lnTo>
                    <a:pt x="67462" y="83896"/>
                  </a:lnTo>
                  <a:lnTo>
                    <a:pt x="69710" y="83362"/>
                  </a:lnTo>
                  <a:lnTo>
                    <a:pt x="70573" y="83426"/>
                  </a:lnTo>
                  <a:lnTo>
                    <a:pt x="69303" y="82702"/>
                  </a:lnTo>
                  <a:lnTo>
                    <a:pt x="68326" y="81508"/>
                  </a:lnTo>
                  <a:lnTo>
                    <a:pt x="69303" y="82702"/>
                  </a:lnTo>
                  <a:lnTo>
                    <a:pt x="70573" y="83413"/>
                  </a:lnTo>
                  <a:lnTo>
                    <a:pt x="71094" y="83502"/>
                  </a:lnTo>
                  <a:lnTo>
                    <a:pt x="71551" y="83718"/>
                  </a:lnTo>
                  <a:lnTo>
                    <a:pt x="71958" y="84010"/>
                  </a:lnTo>
                  <a:lnTo>
                    <a:pt x="72174" y="84061"/>
                  </a:lnTo>
                  <a:lnTo>
                    <a:pt x="72644" y="84035"/>
                  </a:lnTo>
                  <a:lnTo>
                    <a:pt x="72961" y="82956"/>
                  </a:lnTo>
                  <a:lnTo>
                    <a:pt x="73761" y="82054"/>
                  </a:lnTo>
                  <a:lnTo>
                    <a:pt x="75717" y="81521"/>
                  </a:lnTo>
                  <a:lnTo>
                    <a:pt x="76479" y="81648"/>
                  </a:lnTo>
                  <a:lnTo>
                    <a:pt x="77165" y="81953"/>
                  </a:lnTo>
                  <a:lnTo>
                    <a:pt x="77863" y="80937"/>
                  </a:lnTo>
                  <a:lnTo>
                    <a:pt x="78206" y="79667"/>
                  </a:lnTo>
                  <a:close/>
                </a:path>
                <a:path w="194945" h="216535">
                  <a:moveTo>
                    <a:pt x="78346" y="30353"/>
                  </a:moveTo>
                  <a:lnTo>
                    <a:pt x="77343" y="27114"/>
                  </a:lnTo>
                  <a:lnTo>
                    <a:pt x="75463" y="26123"/>
                  </a:lnTo>
                  <a:lnTo>
                    <a:pt x="71894" y="27203"/>
                  </a:lnTo>
                  <a:lnTo>
                    <a:pt x="70904" y="29083"/>
                  </a:lnTo>
                  <a:lnTo>
                    <a:pt x="71653" y="31521"/>
                  </a:lnTo>
                  <a:lnTo>
                    <a:pt x="72097" y="32029"/>
                  </a:lnTo>
                  <a:lnTo>
                    <a:pt x="72605" y="32435"/>
                  </a:lnTo>
                  <a:lnTo>
                    <a:pt x="73240" y="32067"/>
                  </a:lnTo>
                  <a:lnTo>
                    <a:pt x="74663" y="31724"/>
                  </a:lnTo>
                  <a:lnTo>
                    <a:pt x="75666" y="32029"/>
                  </a:lnTo>
                  <a:lnTo>
                    <a:pt x="76454" y="32639"/>
                  </a:lnTo>
                  <a:lnTo>
                    <a:pt x="77698" y="31851"/>
                  </a:lnTo>
                  <a:lnTo>
                    <a:pt x="78346" y="30353"/>
                  </a:lnTo>
                  <a:close/>
                </a:path>
                <a:path w="194945" h="216535">
                  <a:moveTo>
                    <a:pt x="78511" y="130200"/>
                  </a:moveTo>
                  <a:lnTo>
                    <a:pt x="77673" y="127101"/>
                  </a:lnTo>
                  <a:lnTo>
                    <a:pt x="77050" y="129324"/>
                  </a:lnTo>
                  <a:lnTo>
                    <a:pt x="75184" y="131114"/>
                  </a:lnTo>
                  <a:lnTo>
                    <a:pt x="69735" y="132003"/>
                  </a:lnTo>
                  <a:lnTo>
                    <a:pt x="66890" y="130251"/>
                  </a:lnTo>
                  <a:lnTo>
                    <a:pt x="65913" y="127508"/>
                  </a:lnTo>
                  <a:lnTo>
                    <a:pt x="65735" y="128447"/>
                  </a:lnTo>
                  <a:lnTo>
                    <a:pt x="65747" y="129425"/>
                  </a:lnTo>
                  <a:lnTo>
                    <a:pt x="67030" y="133578"/>
                  </a:lnTo>
                  <a:lnTo>
                    <a:pt x="70421" y="135356"/>
                  </a:lnTo>
                  <a:lnTo>
                    <a:pt x="76746" y="133438"/>
                  </a:lnTo>
                  <a:lnTo>
                    <a:pt x="78511" y="130200"/>
                  </a:lnTo>
                  <a:close/>
                </a:path>
                <a:path w="194945" h="216535">
                  <a:moveTo>
                    <a:pt x="80441" y="185635"/>
                  </a:moveTo>
                  <a:lnTo>
                    <a:pt x="79984" y="182841"/>
                  </a:lnTo>
                  <a:lnTo>
                    <a:pt x="79362" y="182054"/>
                  </a:lnTo>
                  <a:lnTo>
                    <a:pt x="77889" y="181165"/>
                  </a:lnTo>
                  <a:lnTo>
                    <a:pt x="77101" y="180962"/>
                  </a:lnTo>
                  <a:lnTo>
                    <a:pt x="74434" y="181394"/>
                  </a:lnTo>
                  <a:lnTo>
                    <a:pt x="73190" y="183121"/>
                  </a:lnTo>
                  <a:lnTo>
                    <a:pt x="73685" y="186093"/>
                  </a:lnTo>
                  <a:lnTo>
                    <a:pt x="74472" y="186944"/>
                  </a:lnTo>
                  <a:lnTo>
                    <a:pt x="75946" y="187617"/>
                  </a:lnTo>
                  <a:lnTo>
                    <a:pt x="76479" y="187718"/>
                  </a:lnTo>
                  <a:lnTo>
                    <a:pt x="77495" y="187655"/>
                  </a:lnTo>
                  <a:lnTo>
                    <a:pt x="79260" y="187286"/>
                  </a:lnTo>
                  <a:lnTo>
                    <a:pt x="80441" y="185635"/>
                  </a:lnTo>
                  <a:close/>
                </a:path>
                <a:path w="194945" h="216535">
                  <a:moveTo>
                    <a:pt x="81013" y="212623"/>
                  </a:moveTo>
                  <a:lnTo>
                    <a:pt x="80162" y="209486"/>
                  </a:lnTo>
                  <a:lnTo>
                    <a:pt x="78270" y="208495"/>
                  </a:lnTo>
                  <a:lnTo>
                    <a:pt x="74714" y="209588"/>
                  </a:lnTo>
                  <a:lnTo>
                    <a:pt x="73710" y="211455"/>
                  </a:lnTo>
                  <a:lnTo>
                    <a:pt x="74803" y="214985"/>
                  </a:lnTo>
                  <a:lnTo>
                    <a:pt x="76695" y="215976"/>
                  </a:lnTo>
                  <a:lnTo>
                    <a:pt x="79019" y="215277"/>
                  </a:lnTo>
                  <a:lnTo>
                    <a:pt x="79463" y="214947"/>
                  </a:lnTo>
                  <a:lnTo>
                    <a:pt x="80645" y="213766"/>
                  </a:lnTo>
                  <a:lnTo>
                    <a:pt x="81013" y="212623"/>
                  </a:lnTo>
                  <a:close/>
                </a:path>
                <a:path w="194945" h="216535">
                  <a:moveTo>
                    <a:pt x="88900" y="56959"/>
                  </a:moveTo>
                  <a:lnTo>
                    <a:pt x="88633" y="54356"/>
                  </a:lnTo>
                  <a:lnTo>
                    <a:pt x="88341" y="54419"/>
                  </a:lnTo>
                  <a:lnTo>
                    <a:pt x="85725" y="54457"/>
                  </a:lnTo>
                  <a:lnTo>
                    <a:pt x="83629" y="52489"/>
                  </a:lnTo>
                  <a:lnTo>
                    <a:pt x="83350" y="49961"/>
                  </a:lnTo>
                  <a:lnTo>
                    <a:pt x="82880" y="49949"/>
                  </a:lnTo>
                  <a:lnTo>
                    <a:pt x="80137" y="50380"/>
                  </a:lnTo>
                  <a:lnTo>
                    <a:pt x="78282" y="52946"/>
                  </a:lnTo>
                  <a:lnTo>
                    <a:pt x="78752" y="55765"/>
                  </a:lnTo>
                  <a:lnTo>
                    <a:pt x="78841" y="55943"/>
                  </a:lnTo>
                  <a:lnTo>
                    <a:pt x="79336" y="55714"/>
                  </a:lnTo>
                  <a:lnTo>
                    <a:pt x="81140" y="55283"/>
                  </a:lnTo>
                  <a:lnTo>
                    <a:pt x="82956" y="56400"/>
                  </a:lnTo>
                  <a:lnTo>
                    <a:pt x="83515" y="58724"/>
                  </a:lnTo>
                  <a:lnTo>
                    <a:pt x="83362" y="59728"/>
                  </a:lnTo>
                  <a:lnTo>
                    <a:pt x="84099" y="59842"/>
                  </a:lnTo>
                  <a:lnTo>
                    <a:pt x="87134" y="59347"/>
                  </a:lnTo>
                  <a:lnTo>
                    <a:pt x="88900" y="56959"/>
                  </a:lnTo>
                  <a:close/>
                </a:path>
                <a:path w="194945" h="216535">
                  <a:moveTo>
                    <a:pt x="89255" y="103111"/>
                  </a:moveTo>
                  <a:lnTo>
                    <a:pt x="88430" y="98145"/>
                  </a:lnTo>
                  <a:lnTo>
                    <a:pt x="87464" y="96748"/>
                  </a:lnTo>
                  <a:lnTo>
                    <a:pt x="86144" y="95846"/>
                  </a:lnTo>
                  <a:lnTo>
                    <a:pt x="85737" y="98818"/>
                  </a:lnTo>
                  <a:lnTo>
                    <a:pt x="83210" y="101130"/>
                  </a:lnTo>
                  <a:lnTo>
                    <a:pt x="78867" y="101180"/>
                  </a:lnTo>
                  <a:lnTo>
                    <a:pt x="77711" y="100825"/>
                  </a:lnTo>
                  <a:lnTo>
                    <a:pt x="76733" y="100215"/>
                  </a:lnTo>
                  <a:lnTo>
                    <a:pt x="76669" y="101244"/>
                  </a:lnTo>
                  <a:lnTo>
                    <a:pt x="77063" y="103619"/>
                  </a:lnTo>
                  <a:lnTo>
                    <a:pt x="76657" y="101244"/>
                  </a:lnTo>
                  <a:lnTo>
                    <a:pt x="76733" y="100215"/>
                  </a:lnTo>
                  <a:lnTo>
                    <a:pt x="76111" y="99822"/>
                  </a:lnTo>
                  <a:lnTo>
                    <a:pt x="75590" y="99339"/>
                  </a:lnTo>
                  <a:lnTo>
                    <a:pt x="75145" y="98755"/>
                  </a:lnTo>
                  <a:lnTo>
                    <a:pt x="74968" y="99504"/>
                  </a:lnTo>
                  <a:lnTo>
                    <a:pt x="79705" y="105981"/>
                  </a:lnTo>
                  <a:lnTo>
                    <a:pt x="80873" y="106654"/>
                  </a:lnTo>
                  <a:lnTo>
                    <a:pt x="82270" y="106972"/>
                  </a:lnTo>
                  <a:lnTo>
                    <a:pt x="87020" y="106197"/>
                  </a:lnTo>
                  <a:lnTo>
                    <a:pt x="89255" y="103111"/>
                  </a:lnTo>
                  <a:close/>
                </a:path>
                <a:path w="194945" h="216535">
                  <a:moveTo>
                    <a:pt x="97675" y="28168"/>
                  </a:moveTo>
                  <a:lnTo>
                    <a:pt x="97434" y="27444"/>
                  </a:lnTo>
                  <a:lnTo>
                    <a:pt x="97459" y="26898"/>
                  </a:lnTo>
                  <a:lnTo>
                    <a:pt x="96901" y="25438"/>
                  </a:lnTo>
                  <a:lnTo>
                    <a:pt x="95427" y="24498"/>
                  </a:lnTo>
                  <a:lnTo>
                    <a:pt x="91986" y="25044"/>
                  </a:lnTo>
                  <a:lnTo>
                    <a:pt x="90728" y="26771"/>
                  </a:lnTo>
                  <a:lnTo>
                    <a:pt x="91338" y="30416"/>
                  </a:lnTo>
                  <a:lnTo>
                    <a:pt x="93065" y="31648"/>
                  </a:lnTo>
                  <a:lnTo>
                    <a:pt x="96520" y="31089"/>
                  </a:lnTo>
                  <a:lnTo>
                    <a:pt x="97612" y="29718"/>
                  </a:lnTo>
                  <a:lnTo>
                    <a:pt x="97675" y="28168"/>
                  </a:lnTo>
                  <a:close/>
                </a:path>
                <a:path w="194945" h="216535">
                  <a:moveTo>
                    <a:pt x="99644" y="42799"/>
                  </a:moveTo>
                  <a:lnTo>
                    <a:pt x="98882" y="42024"/>
                  </a:lnTo>
                  <a:lnTo>
                    <a:pt x="98298" y="41071"/>
                  </a:lnTo>
                  <a:lnTo>
                    <a:pt x="97853" y="39141"/>
                  </a:lnTo>
                  <a:lnTo>
                    <a:pt x="97828" y="38341"/>
                  </a:lnTo>
                  <a:lnTo>
                    <a:pt x="97955" y="37579"/>
                  </a:lnTo>
                  <a:lnTo>
                    <a:pt x="97345" y="37401"/>
                  </a:lnTo>
                  <a:lnTo>
                    <a:pt x="96710" y="37338"/>
                  </a:lnTo>
                  <a:lnTo>
                    <a:pt x="95351" y="37757"/>
                  </a:lnTo>
                  <a:lnTo>
                    <a:pt x="94792" y="38239"/>
                  </a:lnTo>
                  <a:lnTo>
                    <a:pt x="94386" y="38798"/>
                  </a:lnTo>
                  <a:lnTo>
                    <a:pt x="94500" y="39039"/>
                  </a:lnTo>
                  <a:lnTo>
                    <a:pt x="94805" y="40182"/>
                  </a:lnTo>
                  <a:lnTo>
                    <a:pt x="94602" y="41313"/>
                  </a:lnTo>
                  <a:lnTo>
                    <a:pt x="94145" y="42316"/>
                  </a:lnTo>
                  <a:lnTo>
                    <a:pt x="94894" y="43675"/>
                  </a:lnTo>
                  <a:lnTo>
                    <a:pt x="96481" y="44411"/>
                  </a:lnTo>
                  <a:lnTo>
                    <a:pt x="98717" y="43738"/>
                  </a:lnTo>
                  <a:lnTo>
                    <a:pt x="99225" y="43307"/>
                  </a:lnTo>
                  <a:lnTo>
                    <a:pt x="99644" y="42799"/>
                  </a:lnTo>
                  <a:close/>
                </a:path>
                <a:path w="194945" h="216535">
                  <a:moveTo>
                    <a:pt x="100177" y="160820"/>
                  </a:moveTo>
                  <a:lnTo>
                    <a:pt x="98742" y="156171"/>
                  </a:lnTo>
                  <a:lnTo>
                    <a:pt x="95059" y="154241"/>
                  </a:lnTo>
                  <a:lnTo>
                    <a:pt x="89712" y="155867"/>
                  </a:lnTo>
                  <a:lnTo>
                    <a:pt x="88303" y="157213"/>
                  </a:lnTo>
                  <a:lnTo>
                    <a:pt x="86918" y="160261"/>
                  </a:lnTo>
                  <a:lnTo>
                    <a:pt x="86753" y="161874"/>
                  </a:lnTo>
                  <a:lnTo>
                    <a:pt x="87452" y="164147"/>
                  </a:lnTo>
                  <a:lnTo>
                    <a:pt x="88214" y="165315"/>
                  </a:lnTo>
                  <a:lnTo>
                    <a:pt x="89814" y="167538"/>
                  </a:lnTo>
                  <a:lnTo>
                    <a:pt x="92684" y="168605"/>
                  </a:lnTo>
                  <a:lnTo>
                    <a:pt x="96393" y="167474"/>
                  </a:lnTo>
                  <a:lnTo>
                    <a:pt x="100177" y="160820"/>
                  </a:lnTo>
                  <a:close/>
                </a:path>
                <a:path w="194945" h="216535">
                  <a:moveTo>
                    <a:pt x="102222" y="75806"/>
                  </a:moveTo>
                  <a:lnTo>
                    <a:pt x="101536" y="71666"/>
                  </a:lnTo>
                  <a:lnTo>
                    <a:pt x="100990" y="70612"/>
                  </a:lnTo>
                  <a:lnTo>
                    <a:pt x="100126" y="69799"/>
                  </a:lnTo>
                  <a:lnTo>
                    <a:pt x="100457" y="70535"/>
                  </a:lnTo>
                  <a:lnTo>
                    <a:pt x="100660" y="71348"/>
                  </a:lnTo>
                  <a:lnTo>
                    <a:pt x="100711" y="75539"/>
                  </a:lnTo>
                  <a:lnTo>
                    <a:pt x="98031" y="78257"/>
                  </a:lnTo>
                  <a:lnTo>
                    <a:pt x="93027" y="78320"/>
                  </a:lnTo>
                  <a:lnTo>
                    <a:pt x="91516" y="77673"/>
                  </a:lnTo>
                  <a:lnTo>
                    <a:pt x="90411" y="76619"/>
                  </a:lnTo>
                  <a:lnTo>
                    <a:pt x="91592" y="78841"/>
                  </a:lnTo>
                  <a:lnTo>
                    <a:pt x="94081" y="80187"/>
                  </a:lnTo>
                  <a:lnTo>
                    <a:pt x="97370" y="79616"/>
                  </a:lnTo>
                  <a:lnTo>
                    <a:pt x="100457" y="78587"/>
                  </a:lnTo>
                  <a:lnTo>
                    <a:pt x="102222" y="75806"/>
                  </a:lnTo>
                  <a:close/>
                </a:path>
                <a:path w="194945" h="216535">
                  <a:moveTo>
                    <a:pt x="102514" y="2425"/>
                  </a:moveTo>
                  <a:lnTo>
                    <a:pt x="102184" y="1638"/>
                  </a:lnTo>
                  <a:lnTo>
                    <a:pt x="100863" y="330"/>
                  </a:lnTo>
                  <a:lnTo>
                    <a:pt x="100063" y="0"/>
                  </a:lnTo>
                  <a:lnTo>
                    <a:pt x="98196" y="0"/>
                  </a:lnTo>
                  <a:lnTo>
                    <a:pt x="97409" y="330"/>
                  </a:lnTo>
                  <a:lnTo>
                    <a:pt x="96088" y="1638"/>
                  </a:lnTo>
                  <a:lnTo>
                    <a:pt x="95758" y="2425"/>
                  </a:lnTo>
                  <a:lnTo>
                    <a:pt x="95758" y="4279"/>
                  </a:lnTo>
                  <a:lnTo>
                    <a:pt x="96088" y="5067"/>
                  </a:lnTo>
                  <a:lnTo>
                    <a:pt x="97409" y="6375"/>
                  </a:lnTo>
                  <a:lnTo>
                    <a:pt x="98196" y="6692"/>
                  </a:lnTo>
                  <a:lnTo>
                    <a:pt x="100063" y="6692"/>
                  </a:lnTo>
                  <a:lnTo>
                    <a:pt x="100863" y="6375"/>
                  </a:lnTo>
                  <a:lnTo>
                    <a:pt x="102184" y="5067"/>
                  </a:lnTo>
                  <a:lnTo>
                    <a:pt x="102514" y="4279"/>
                  </a:lnTo>
                  <a:lnTo>
                    <a:pt x="102514" y="2425"/>
                  </a:lnTo>
                  <a:close/>
                </a:path>
                <a:path w="194945" h="216535">
                  <a:moveTo>
                    <a:pt x="105791" y="133921"/>
                  </a:moveTo>
                  <a:lnTo>
                    <a:pt x="104673" y="131140"/>
                  </a:lnTo>
                  <a:lnTo>
                    <a:pt x="101727" y="129400"/>
                  </a:lnTo>
                  <a:lnTo>
                    <a:pt x="95948" y="130340"/>
                  </a:lnTo>
                  <a:lnTo>
                    <a:pt x="93916" y="132321"/>
                  </a:lnTo>
                  <a:lnTo>
                    <a:pt x="93091" y="135610"/>
                  </a:lnTo>
                  <a:lnTo>
                    <a:pt x="93052" y="136486"/>
                  </a:lnTo>
                  <a:lnTo>
                    <a:pt x="93662" y="140246"/>
                  </a:lnTo>
                  <a:lnTo>
                    <a:pt x="95948" y="142328"/>
                  </a:lnTo>
                  <a:lnTo>
                    <a:pt x="99288" y="142849"/>
                  </a:lnTo>
                  <a:lnTo>
                    <a:pt x="99910" y="142875"/>
                  </a:lnTo>
                  <a:lnTo>
                    <a:pt x="100545" y="142786"/>
                  </a:lnTo>
                  <a:lnTo>
                    <a:pt x="100990" y="142189"/>
                  </a:lnTo>
                  <a:lnTo>
                    <a:pt x="101600" y="141693"/>
                  </a:lnTo>
                  <a:lnTo>
                    <a:pt x="102514" y="141490"/>
                  </a:lnTo>
                  <a:lnTo>
                    <a:pt x="101968" y="140716"/>
                  </a:lnTo>
                  <a:lnTo>
                    <a:pt x="101587" y="139827"/>
                  </a:lnTo>
                  <a:lnTo>
                    <a:pt x="101536" y="136321"/>
                  </a:lnTo>
                  <a:lnTo>
                    <a:pt x="103390" y="134315"/>
                  </a:lnTo>
                  <a:lnTo>
                    <a:pt x="105791" y="133921"/>
                  </a:lnTo>
                  <a:close/>
                </a:path>
                <a:path w="194945" h="216535">
                  <a:moveTo>
                    <a:pt x="106540" y="44132"/>
                  </a:moveTo>
                  <a:lnTo>
                    <a:pt x="105867" y="44411"/>
                  </a:lnTo>
                  <a:lnTo>
                    <a:pt x="105498" y="44500"/>
                  </a:lnTo>
                  <a:lnTo>
                    <a:pt x="105879" y="44792"/>
                  </a:lnTo>
                  <a:lnTo>
                    <a:pt x="106095" y="44919"/>
                  </a:lnTo>
                  <a:lnTo>
                    <a:pt x="106362" y="44386"/>
                  </a:lnTo>
                  <a:lnTo>
                    <a:pt x="106540" y="44132"/>
                  </a:lnTo>
                  <a:close/>
                </a:path>
                <a:path w="194945" h="216535">
                  <a:moveTo>
                    <a:pt x="107302" y="188810"/>
                  </a:moveTo>
                  <a:lnTo>
                    <a:pt x="102108" y="184010"/>
                  </a:lnTo>
                  <a:lnTo>
                    <a:pt x="101447" y="184073"/>
                  </a:lnTo>
                  <a:lnTo>
                    <a:pt x="98132" y="185077"/>
                  </a:lnTo>
                  <a:lnTo>
                    <a:pt x="96647" y="187871"/>
                  </a:lnTo>
                  <a:lnTo>
                    <a:pt x="97878" y="191833"/>
                  </a:lnTo>
                  <a:lnTo>
                    <a:pt x="98806" y="192862"/>
                  </a:lnTo>
                  <a:lnTo>
                    <a:pt x="101092" y="194030"/>
                  </a:lnTo>
                  <a:lnTo>
                    <a:pt x="102425" y="194195"/>
                  </a:lnTo>
                  <a:lnTo>
                    <a:pt x="105778" y="193167"/>
                  </a:lnTo>
                  <a:lnTo>
                    <a:pt x="107099" y="191401"/>
                  </a:lnTo>
                  <a:lnTo>
                    <a:pt x="107302" y="188810"/>
                  </a:lnTo>
                  <a:close/>
                </a:path>
                <a:path w="194945" h="216535">
                  <a:moveTo>
                    <a:pt x="109689" y="165023"/>
                  </a:moveTo>
                  <a:lnTo>
                    <a:pt x="109067" y="161239"/>
                  </a:lnTo>
                  <a:lnTo>
                    <a:pt x="106489" y="159410"/>
                  </a:lnTo>
                  <a:lnTo>
                    <a:pt x="103517" y="159880"/>
                  </a:lnTo>
                  <a:lnTo>
                    <a:pt x="103124" y="160083"/>
                  </a:lnTo>
                  <a:lnTo>
                    <a:pt x="101549" y="160566"/>
                  </a:lnTo>
                  <a:lnTo>
                    <a:pt x="100368" y="161721"/>
                  </a:lnTo>
                  <a:lnTo>
                    <a:pt x="99682" y="163766"/>
                  </a:lnTo>
                  <a:lnTo>
                    <a:pt x="99504" y="164947"/>
                  </a:lnTo>
                  <a:lnTo>
                    <a:pt x="100050" y="168287"/>
                  </a:lnTo>
                  <a:lnTo>
                    <a:pt x="102641" y="170129"/>
                  </a:lnTo>
                  <a:lnTo>
                    <a:pt x="105791" y="169608"/>
                  </a:lnTo>
                  <a:lnTo>
                    <a:pt x="107632" y="168770"/>
                  </a:lnTo>
                  <a:lnTo>
                    <a:pt x="108470" y="167957"/>
                  </a:lnTo>
                  <a:lnTo>
                    <a:pt x="109435" y="166001"/>
                  </a:lnTo>
                  <a:lnTo>
                    <a:pt x="109689" y="165023"/>
                  </a:lnTo>
                  <a:close/>
                </a:path>
                <a:path w="194945" h="216535">
                  <a:moveTo>
                    <a:pt x="113766" y="40589"/>
                  </a:moveTo>
                  <a:lnTo>
                    <a:pt x="113614" y="39674"/>
                  </a:lnTo>
                  <a:lnTo>
                    <a:pt x="113474" y="39471"/>
                  </a:lnTo>
                  <a:lnTo>
                    <a:pt x="113398" y="39243"/>
                  </a:lnTo>
                  <a:lnTo>
                    <a:pt x="113233" y="40093"/>
                  </a:lnTo>
                  <a:lnTo>
                    <a:pt x="112877" y="40894"/>
                  </a:lnTo>
                  <a:lnTo>
                    <a:pt x="112382" y="41592"/>
                  </a:lnTo>
                  <a:lnTo>
                    <a:pt x="113195" y="41744"/>
                  </a:lnTo>
                  <a:lnTo>
                    <a:pt x="113576" y="41884"/>
                  </a:lnTo>
                  <a:lnTo>
                    <a:pt x="113728" y="41262"/>
                  </a:lnTo>
                  <a:lnTo>
                    <a:pt x="113766" y="40589"/>
                  </a:lnTo>
                  <a:close/>
                </a:path>
                <a:path w="194945" h="216535">
                  <a:moveTo>
                    <a:pt x="116255" y="111328"/>
                  </a:moveTo>
                  <a:lnTo>
                    <a:pt x="111112" y="102311"/>
                  </a:lnTo>
                  <a:lnTo>
                    <a:pt x="113487" y="103378"/>
                  </a:lnTo>
                  <a:lnTo>
                    <a:pt x="114909" y="105270"/>
                  </a:lnTo>
                  <a:lnTo>
                    <a:pt x="115176" y="104165"/>
                  </a:lnTo>
                  <a:lnTo>
                    <a:pt x="115176" y="102997"/>
                  </a:lnTo>
                  <a:lnTo>
                    <a:pt x="114630" y="101244"/>
                  </a:lnTo>
                  <a:lnTo>
                    <a:pt x="114020" y="100215"/>
                  </a:lnTo>
                  <a:lnTo>
                    <a:pt x="112268" y="100520"/>
                  </a:lnTo>
                  <a:lnTo>
                    <a:pt x="110566" y="99466"/>
                  </a:lnTo>
                  <a:lnTo>
                    <a:pt x="110121" y="97650"/>
                  </a:lnTo>
                  <a:lnTo>
                    <a:pt x="110134" y="97472"/>
                  </a:lnTo>
                  <a:lnTo>
                    <a:pt x="109016" y="97180"/>
                  </a:lnTo>
                  <a:lnTo>
                    <a:pt x="107797" y="97180"/>
                  </a:lnTo>
                  <a:lnTo>
                    <a:pt x="103441" y="98501"/>
                  </a:lnTo>
                  <a:lnTo>
                    <a:pt x="101574" y="101612"/>
                  </a:lnTo>
                  <a:lnTo>
                    <a:pt x="102069" y="104762"/>
                  </a:lnTo>
                  <a:lnTo>
                    <a:pt x="103149" y="103936"/>
                  </a:lnTo>
                  <a:lnTo>
                    <a:pt x="104482" y="103428"/>
                  </a:lnTo>
                  <a:lnTo>
                    <a:pt x="106514" y="103454"/>
                  </a:lnTo>
                  <a:lnTo>
                    <a:pt x="109880" y="103695"/>
                  </a:lnTo>
                  <a:lnTo>
                    <a:pt x="112572" y="106426"/>
                  </a:lnTo>
                  <a:lnTo>
                    <a:pt x="112649" y="112344"/>
                  </a:lnTo>
                  <a:lnTo>
                    <a:pt x="111226" y="114515"/>
                  </a:lnTo>
                  <a:lnTo>
                    <a:pt x="109156" y="115633"/>
                  </a:lnTo>
                  <a:lnTo>
                    <a:pt x="110185" y="115671"/>
                  </a:lnTo>
                  <a:lnTo>
                    <a:pt x="111633" y="115430"/>
                  </a:lnTo>
                  <a:lnTo>
                    <a:pt x="112471" y="115100"/>
                  </a:lnTo>
                  <a:lnTo>
                    <a:pt x="115087" y="113436"/>
                  </a:lnTo>
                  <a:lnTo>
                    <a:pt x="116255" y="111328"/>
                  </a:lnTo>
                  <a:close/>
                </a:path>
                <a:path w="194945" h="216535">
                  <a:moveTo>
                    <a:pt x="123444" y="18440"/>
                  </a:moveTo>
                  <a:lnTo>
                    <a:pt x="122986" y="15646"/>
                  </a:lnTo>
                  <a:lnTo>
                    <a:pt x="122402" y="14871"/>
                  </a:lnTo>
                  <a:lnTo>
                    <a:pt x="121640" y="14376"/>
                  </a:lnTo>
                  <a:lnTo>
                    <a:pt x="121297" y="14693"/>
                  </a:lnTo>
                  <a:lnTo>
                    <a:pt x="121589" y="15252"/>
                  </a:lnTo>
                  <a:lnTo>
                    <a:pt x="121970" y="17526"/>
                  </a:lnTo>
                  <a:lnTo>
                    <a:pt x="121094" y="19354"/>
                  </a:lnTo>
                  <a:lnTo>
                    <a:pt x="119583" y="20421"/>
                  </a:lnTo>
                  <a:lnTo>
                    <a:pt x="120091" y="20497"/>
                  </a:lnTo>
                  <a:lnTo>
                    <a:pt x="122199" y="20167"/>
                  </a:lnTo>
                  <a:lnTo>
                    <a:pt x="123444" y="18440"/>
                  </a:lnTo>
                  <a:close/>
                </a:path>
                <a:path w="194945" h="216535">
                  <a:moveTo>
                    <a:pt x="126199" y="9055"/>
                  </a:moveTo>
                  <a:lnTo>
                    <a:pt x="125095" y="5524"/>
                  </a:lnTo>
                  <a:lnTo>
                    <a:pt x="123215" y="4533"/>
                  </a:lnTo>
                  <a:lnTo>
                    <a:pt x="121234" y="5181"/>
                  </a:lnTo>
                  <a:lnTo>
                    <a:pt x="122262" y="5956"/>
                  </a:lnTo>
                  <a:lnTo>
                    <a:pt x="123063" y="7035"/>
                  </a:lnTo>
                  <a:lnTo>
                    <a:pt x="123723" y="9423"/>
                  </a:lnTo>
                  <a:lnTo>
                    <a:pt x="123685" y="10490"/>
                  </a:lnTo>
                  <a:lnTo>
                    <a:pt x="123418" y="11468"/>
                  </a:lnTo>
                  <a:lnTo>
                    <a:pt x="125196" y="10922"/>
                  </a:lnTo>
                  <a:lnTo>
                    <a:pt x="126199" y="9055"/>
                  </a:lnTo>
                  <a:close/>
                </a:path>
                <a:path w="194945" h="216535">
                  <a:moveTo>
                    <a:pt x="129286" y="167220"/>
                  </a:moveTo>
                  <a:lnTo>
                    <a:pt x="129222" y="166573"/>
                  </a:lnTo>
                  <a:lnTo>
                    <a:pt x="127952" y="162483"/>
                  </a:lnTo>
                  <a:lnTo>
                    <a:pt x="124269" y="160553"/>
                  </a:lnTo>
                  <a:lnTo>
                    <a:pt x="117335" y="162674"/>
                  </a:lnTo>
                  <a:lnTo>
                    <a:pt x="115392" y="166319"/>
                  </a:lnTo>
                  <a:lnTo>
                    <a:pt x="116674" y="170446"/>
                  </a:lnTo>
                  <a:lnTo>
                    <a:pt x="117398" y="171589"/>
                  </a:lnTo>
                  <a:lnTo>
                    <a:pt x="118922" y="173748"/>
                  </a:lnTo>
                  <a:lnTo>
                    <a:pt x="121653" y="174828"/>
                  </a:lnTo>
                  <a:lnTo>
                    <a:pt x="125272" y="173901"/>
                  </a:lnTo>
                  <a:lnTo>
                    <a:pt x="127076" y="172745"/>
                  </a:lnTo>
                  <a:lnTo>
                    <a:pt x="128739" y="170891"/>
                  </a:lnTo>
                  <a:lnTo>
                    <a:pt x="129273" y="169405"/>
                  </a:lnTo>
                  <a:lnTo>
                    <a:pt x="129286" y="167220"/>
                  </a:lnTo>
                  <a:close/>
                </a:path>
                <a:path w="194945" h="216535">
                  <a:moveTo>
                    <a:pt x="129413" y="82677"/>
                  </a:moveTo>
                  <a:lnTo>
                    <a:pt x="128879" y="79425"/>
                  </a:lnTo>
                  <a:lnTo>
                    <a:pt x="128346" y="78219"/>
                  </a:lnTo>
                  <a:lnTo>
                    <a:pt x="125780" y="78346"/>
                  </a:lnTo>
                  <a:lnTo>
                    <a:pt x="123355" y="76949"/>
                  </a:lnTo>
                  <a:lnTo>
                    <a:pt x="122186" y="74663"/>
                  </a:lnTo>
                  <a:lnTo>
                    <a:pt x="120916" y="74803"/>
                  </a:lnTo>
                  <a:lnTo>
                    <a:pt x="119405" y="75438"/>
                  </a:lnTo>
                  <a:lnTo>
                    <a:pt x="118516" y="75285"/>
                  </a:lnTo>
                  <a:lnTo>
                    <a:pt x="112293" y="81978"/>
                  </a:lnTo>
                  <a:lnTo>
                    <a:pt x="112814" y="83693"/>
                  </a:lnTo>
                  <a:lnTo>
                    <a:pt x="113093" y="84201"/>
                  </a:lnTo>
                  <a:lnTo>
                    <a:pt x="113411" y="84582"/>
                  </a:lnTo>
                  <a:lnTo>
                    <a:pt x="113385" y="82321"/>
                  </a:lnTo>
                  <a:lnTo>
                    <a:pt x="114528" y="80314"/>
                  </a:lnTo>
                  <a:lnTo>
                    <a:pt x="116293" y="79121"/>
                  </a:lnTo>
                  <a:lnTo>
                    <a:pt x="117322" y="78422"/>
                  </a:lnTo>
                  <a:lnTo>
                    <a:pt x="118554" y="78003"/>
                  </a:lnTo>
                  <a:lnTo>
                    <a:pt x="123532" y="77952"/>
                  </a:lnTo>
                  <a:lnTo>
                    <a:pt x="126517" y="80835"/>
                  </a:lnTo>
                  <a:lnTo>
                    <a:pt x="126568" y="85166"/>
                  </a:lnTo>
                  <a:lnTo>
                    <a:pt x="126199" y="86525"/>
                  </a:lnTo>
                  <a:lnTo>
                    <a:pt x="128244" y="85140"/>
                  </a:lnTo>
                  <a:lnTo>
                    <a:pt x="129413" y="82677"/>
                  </a:lnTo>
                  <a:close/>
                </a:path>
                <a:path w="194945" h="216535">
                  <a:moveTo>
                    <a:pt x="134505" y="147053"/>
                  </a:moveTo>
                  <a:lnTo>
                    <a:pt x="129019" y="139738"/>
                  </a:lnTo>
                  <a:lnTo>
                    <a:pt x="124917" y="140398"/>
                  </a:lnTo>
                  <a:lnTo>
                    <a:pt x="123418" y="141376"/>
                  </a:lnTo>
                  <a:lnTo>
                    <a:pt x="121424" y="144208"/>
                  </a:lnTo>
                  <a:lnTo>
                    <a:pt x="120992" y="145884"/>
                  </a:lnTo>
                  <a:lnTo>
                    <a:pt x="121704" y="150202"/>
                  </a:lnTo>
                  <a:lnTo>
                    <a:pt x="123647" y="152184"/>
                  </a:lnTo>
                  <a:lnTo>
                    <a:pt x="126936" y="153073"/>
                  </a:lnTo>
                  <a:lnTo>
                    <a:pt x="127863" y="153136"/>
                  </a:lnTo>
                  <a:lnTo>
                    <a:pt x="130848" y="152654"/>
                  </a:lnTo>
                  <a:lnTo>
                    <a:pt x="132473" y="151434"/>
                  </a:lnTo>
                  <a:lnTo>
                    <a:pt x="134162" y="148551"/>
                  </a:lnTo>
                  <a:lnTo>
                    <a:pt x="134505" y="147053"/>
                  </a:lnTo>
                  <a:close/>
                </a:path>
                <a:path w="194945" h="216535">
                  <a:moveTo>
                    <a:pt x="135382" y="32372"/>
                  </a:moveTo>
                  <a:lnTo>
                    <a:pt x="134480" y="31927"/>
                  </a:lnTo>
                  <a:lnTo>
                    <a:pt x="133464" y="31661"/>
                  </a:lnTo>
                  <a:lnTo>
                    <a:pt x="129641" y="32283"/>
                  </a:lnTo>
                  <a:lnTo>
                    <a:pt x="127787" y="34836"/>
                  </a:lnTo>
                  <a:lnTo>
                    <a:pt x="128397" y="38582"/>
                  </a:lnTo>
                  <a:lnTo>
                    <a:pt x="128943" y="39420"/>
                  </a:lnTo>
                  <a:lnTo>
                    <a:pt x="129616" y="40119"/>
                  </a:lnTo>
                  <a:lnTo>
                    <a:pt x="130302" y="39052"/>
                  </a:lnTo>
                  <a:lnTo>
                    <a:pt x="131305" y="38201"/>
                  </a:lnTo>
                  <a:lnTo>
                    <a:pt x="132537" y="37680"/>
                  </a:lnTo>
                  <a:lnTo>
                    <a:pt x="132562" y="35547"/>
                  </a:lnTo>
                  <a:lnTo>
                    <a:pt x="133629" y="33566"/>
                  </a:lnTo>
                  <a:lnTo>
                    <a:pt x="135382" y="32372"/>
                  </a:lnTo>
                  <a:close/>
                </a:path>
                <a:path w="194945" h="216535">
                  <a:moveTo>
                    <a:pt x="136817" y="189382"/>
                  </a:moveTo>
                  <a:lnTo>
                    <a:pt x="136131" y="189293"/>
                  </a:lnTo>
                  <a:lnTo>
                    <a:pt x="135432" y="189331"/>
                  </a:lnTo>
                  <a:lnTo>
                    <a:pt x="132308" y="190271"/>
                  </a:lnTo>
                  <a:lnTo>
                    <a:pt x="130949" y="192671"/>
                  </a:lnTo>
                  <a:lnTo>
                    <a:pt x="131330" y="195084"/>
                  </a:lnTo>
                  <a:lnTo>
                    <a:pt x="133210" y="193217"/>
                  </a:lnTo>
                  <a:lnTo>
                    <a:pt x="136817" y="189382"/>
                  </a:lnTo>
                  <a:close/>
                </a:path>
                <a:path w="194945" h="216535">
                  <a:moveTo>
                    <a:pt x="142544" y="174561"/>
                  </a:moveTo>
                  <a:lnTo>
                    <a:pt x="142252" y="172770"/>
                  </a:lnTo>
                  <a:lnTo>
                    <a:pt x="141706" y="171932"/>
                  </a:lnTo>
                  <a:lnTo>
                    <a:pt x="139687" y="169976"/>
                  </a:lnTo>
                  <a:lnTo>
                    <a:pt x="138214" y="169418"/>
                  </a:lnTo>
                  <a:lnTo>
                    <a:pt x="133908" y="170116"/>
                  </a:lnTo>
                  <a:lnTo>
                    <a:pt x="132054" y="172669"/>
                  </a:lnTo>
                  <a:lnTo>
                    <a:pt x="132715" y="176695"/>
                  </a:lnTo>
                  <a:lnTo>
                    <a:pt x="133438" y="177787"/>
                  </a:lnTo>
                  <a:lnTo>
                    <a:pt x="135496" y="179336"/>
                  </a:lnTo>
                  <a:lnTo>
                    <a:pt x="136842" y="179730"/>
                  </a:lnTo>
                  <a:lnTo>
                    <a:pt x="140220" y="179184"/>
                  </a:lnTo>
                  <a:lnTo>
                    <a:pt x="141693" y="177761"/>
                  </a:lnTo>
                  <a:lnTo>
                    <a:pt x="142443" y="175298"/>
                  </a:lnTo>
                  <a:lnTo>
                    <a:pt x="142544" y="174561"/>
                  </a:lnTo>
                  <a:close/>
                </a:path>
                <a:path w="194945" h="216535">
                  <a:moveTo>
                    <a:pt x="143319" y="111696"/>
                  </a:moveTo>
                  <a:lnTo>
                    <a:pt x="142290" y="108381"/>
                  </a:lnTo>
                  <a:lnTo>
                    <a:pt x="141287" y="107175"/>
                  </a:lnTo>
                  <a:lnTo>
                    <a:pt x="140919" y="106946"/>
                  </a:lnTo>
                  <a:lnTo>
                    <a:pt x="140919" y="112598"/>
                  </a:lnTo>
                  <a:lnTo>
                    <a:pt x="138201" y="111150"/>
                  </a:lnTo>
                  <a:lnTo>
                    <a:pt x="133273" y="111937"/>
                  </a:lnTo>
                  <a:lnTo>
                    <a:pt x="138201" y="111137"/>
                  </a:lnTo>
                  <a:lnTo>
                    <a:pt x="140919" y="112598"/>
                  </a:lnTo>
                  <a:lnTo>
                    <a:pt x="140919" y="106946"/>
                  </a:lnTo>
                  <a:lnTo>
                    <a:pt x="138442" y="105371"/>
                  </a:lnTo>
                  <a:lnTo>
                    <a:pt x="136474" y="105016"/>
                  </a:lnTo>
                  <a:lnTo>
                    <a:pt x="131076" y="106654"/>
                  </a:lnTo>
                  <a:lnTo>
                    <a:pt x="129133" y="110312"/>
                  </a:lnTo>
                  <a:lnTo>
                    <a:pt x="130314" y="114160"/>
                  </a:lnTo>
                  <a:lnTo>
                    <a:pt x="130670" y="114884"/>
                  </a:lnTo>
                  <a:lnTo>
                    <a:pt x="130187" y="115747"/>
                  </a:lnTo>
                  <a:lnTo>
                    <a:pt x="129882" y="116713"/>
                  </a:lnTo>
                  <a:lnTo>
                    <a:pt x="129832" y="117729"/>
                  </a:lnTo>
                  <a:lnTo>
                    <a:pt x="130429" y="117944"/>
                  </a:lnTo>
                  <a:lnTo>
                    <a:pt x="131572" y="117665"/>
                  </a:lnTo>
                  <a:lnTo>
                    <a:pt x="135826" y="117602"/>
                  </a:lnTo>
                  <a:lnTo>
                    <a:pt x="138798" y="120484"/>
                  </a:lnTo>
                  <a:lnTo>
                    <a:pt x="138836" y="124091"/>
                  </a:lnTo>
                  <a:lnTo>
                    <a:pt x="141389" y="122936"/>
                  </a:lnTo>
                  <a:lnTo>
                    <a:pt x="142913" y="120688"/>
                  </a:lnTo>
                  <a:lnTo>
                    <a:pt x="142951" y="117386"/>
                  </a:lnTo>
                  <a:lnTo>
                    <a:pt x="142773" y="116293"/>
                  </a:lnTo>
                  <a:lnTo>
                    <a:pt x="142189" y="115036"/>
                  </a:lnTo>
                  <a:lnTo>
                    <a:pt x="143052" y="113525"/>
                  </a:lnTo>
                  <a:lnTo>
                    <a:pt x="143319" y="111696"/>
                  </a:lnTo>
                  <a:close/>
                </a:path>
                <a:path w="194945" h="216535">
                  <a:moveTo>
                    <a:pt x="148691" y="59029"/>
                  </a:moveTo>
                  <a:lnTo>
                    <a:pt x="147053" y="53771"/>
                  </a:lnTo>
                  <a:lnTo>
                    <a:pt x="144246" y="52298"/>
                  </a:lnTo>
                  <a:lnTo>
                    <a:pt x="141300" y="53200"/>
                  </a:lnTo>
                  <a:lnTo>
                    <a:pt x="140830" y="53530"/>
                  </a:lnTo>
                  <a:lnTo>
                    <a:pt x="142405" y="54698"/>
                  </a:lnTo>
                  <a:lnTo>
                    <a:pt x="143446" y="56540"/>
                  </a:lnTo>
                  <a:lnTo>
                    <a:pt x="143484" y="60172"/>
                  </a:lnTo>
                  <a:lnTo>
                    <a:pt x="142963" y="61569"/>
                  </a:lnTo>
                  <a:lnTo>
                    <a:pt x="142087" y="62687"/>
                  </a:lnTo>
                  <a:lnTo>
                    <a:pt x="142887" y="62852"/>
                  </a:lnTo>
                  <a:lnTo>
                    <a:pt x="143713" y="62890"/>
                  </a:lnTo>
                  <a:lnTo>
                    <a:pt x="147205" y="61823"/>
                  </a:lnTo>
                  <a:lnTo>
                    <a:pt x="148691" y="59029"/>
                  </a:lnTo>
                  <a:close/>
                </a:path>
                <a:path w="194945" h="216535">
                  <a:moveTo>
                    <a:pt x="155892" y="93789"/>
                  </a:moveTo>
                  <a:lnTo>
                    <a:pt x="155206" y="89598"/>
                  </a:lnTo>
                  <a:lnTo>
                    <a:pt x="153670" y="87807"/>
                  </a:lnTo>
                  <a:lnTo>
                    <a:pt x="150914" y="86614"/>
                  </a:lnTo>
                  <a:lnTo>
                    <a:pt x="150075" y="86436"/>
                  </a:lnTo>
                  <a:lnTo>
                    <a:pt x="148945" y="86436"/>
                  </a:lnTo>
                  <a:lnTo>
                    <a:pt x="149212" y="86410"/>
                  </a:lnTo>
                  <a:lnTo>
                    <a:pt x="149529" y="85280"/>
                  </a:lnTo>
                  <a:lnTo>
                    <a:pt x="149542" y="84061"/>
                  </a:lnTo>
                  <a:lnTo>
                    <a:pt x="148386" y="80238"/>
                  </a:lnTo>
                  <a:lnTo>
                    <a:pt x="148031" y="79971"/>
                  </a:lnTo>
                  <a:lnTo>
                    <a:pt x="148031" y="86487"/>
                  </a:lnTo>
                  <a:lnTo>
                    <a:pt x="145415" y="86918"/>
                  </a:lnTo>
                  <a:lnTo>
                    <a:pt x="143446" y="88811"/>
                  </a:lnTo>
                  <a:lnTo>
                    <a:pt x="143167" y="89763"/>
                  </a:lnTo>
                  <a:lnTo>
                    <a:pt x="143446" y="88798"/>
                  </a:lnTo>
                  <a:lnTo>
                    <a:pt x="145415" y="86906"/>
                  </a:lnTo>
                  <a:lnTo>
                    <a:pt x="148031" y="86487"/>
                  </a:lnTo>
                  <a:lnTo>
                    <a:pt x="148031" y="79971"/>
                  </a:lnTo>
                  <a:lnTo>
                    <a:pt x="146215" y="78536"/>
                  </a:lnTo>
                  <a:lnTo>
                    <a:pt x="143738" y="78219"/>
                  </a:lnTo>
                  <a:lnTo>
                    <a:pt x="143052" y="79184"/>
                  </a:lnTo>
                  <a:lnTo>
                    <a:pt x="142074" y="79933"/>
                  </a:lnTo>
                  <a:lnTo>
                    <a:pt x="139941" y="80441"/>
                  </a:lnTo>
                  <a:lnTo>
                    <a:pt x="139077" y="80327"/>
                  </a:lnTo>
                  <a:lnTo>
                    <a:pt x="138252" y="80086"/>
                  </a:lnTo>
                  <a:lnTo>
                    <a:pt x="137210" y="81127"/>
                  </a:lnTo>
                  <a:lnTo>
                    <a:pt x="136525" y="82473"/>
                  </a:lnTo>
                  <a:lnTo>
                    <a:pt x="136258" y="84810"/>
                  </a:lnTo>
                  <a:lnTo>
                    <a:pt x="136334" y="85712"/>
                  </a:lnTo>
                  <a:lnTo>
                    <a:pt x="142760" y="91160"/>
                  </a:lnTo>
                  <a:lnTo>
                    <a:pt x="143459" y="90919"/>
                  </a:lnTo>
                  <a:lnTo>
                    <a:pt x="144208" y="90741"/>
                  </a:lnTo>
                  <a:lnTo>
                    <a:pt x="148209" y="90690"/>
                  </a:lnTo>
                  <a:lnTo>
                    <a:pt x="150901" y="92951"/>
                  </a:lnTo>
                  <a:lnTo>
                    <a:pt x="151523" y="95948"/>
                  </a:lnTo>
                  <a:lnTo>
                    <a:pt x="152476" y="96126"/>
                  </a:lnTo>
                  <a:lnTo>
                    <a:pt x="153365" y="96494"/>
                  </a:lnTo>
                  <a:lnTo>
                    <a:pt x="154152" y="97040"/>
                  </a:lnTo>
                  <a:lnTo>
                    <a:pt x="155308" y="95643"/>
                  </a:lnTo>
                  <a:lnTo>
                    <a:pt x="155892" y="93789"/>
                  </a:lnTo>
                  <a:close/>
                </a:path>
                <a:path w="194945" h="216535">
                  <a:moveTo>
                    <a:pt x="156400" y="164668"/>
                  </a:moveTo>
                  <a:lnTo>
                    <a:pt x="156337" y="163918"/>
                  </a:lnTo>
                  <a:lnTo>
                    <a:pt x="155143" y="160096"/>
                  </a:lnTo>
                  <a:lnTo>
                    <a:pt x="151853" y="158381"/>
                  </a:lnTo>
                  <a:lnTo>
                    <a:pt x="145656" y="160274"/>
                  </a:lnTo>
                  <a:lnTo>
                    <a:pt x="143916" y="163537"/>
                  </a:lnTo>
                  <a:lnTo>
                    <a:pt x="145148" y="167360"/>
                  </a:lnTo>
                  <a:lnTo>
                    <a:pt x="146354" y="169545"/>
                  </a:lnTo>
                  <a:lnTo>
                    <a:pt x="148297" y="170662"/>
                  </a:lnTo>
                  <a:lnTo>
                    <a:pt x="151003" y="170713"/>
                  </a:lnTo>
                  <a:lnTo>
                    <a:pt x="151612" y="170649"/>
                  </a:lnTo>
                  <a:lnTo>
                    <a:pt x="152908" y="170180"/>
                  </a:lnTo>
                  <a:lnTo>
                    <a:pt x="156337" y="165404"/>
                  </a:lnTo>
                  <a:lnTo>
                    <a:pt x="156400" y="164668"/>
                  </a:lnTo>
                  <a:close/>
                </a:path>
                <a:path w="194945" h="216535">
                  <a:moveTo>
                    <a:pt x="161518" y="147535"/>
                  </a:moveTo>
                  <a:lnTo>
                    <a:pt x="161328" y="145681"/>
                  </a:lnTo>
                  <a:lnTo>
                    <a:pt x="161048" y="144983"/>
                  </a:lnTo>
                  <a:lnTo>
                    <a:pt x="159461" y="142392"/>
                  </a:lnTo>
                  <a:lnTo>
                    <a:pt x="160667" y="144348"/>
                  </a:lnTo>
                  <a:lnTo>
                    <a:pt x="160909" y="143294"/>
                  </a:lnTo>
                  <a:lnTo>
                    <a:pt x="160909" y="142163"/>
                  </a:lnTo>
                  <a:lnTo>
                    <a:pt x="159842" y="138734"/>
                  </a:lnTo>
                  <a:lnTo>
                    <a:pt x="157924" y="137121"/>
                  </a:lnTo>
                  <a:lnTo>
                    <a:pt x="157137" y="136956"/>
                  </a:lnTo>
                  <a:lnTo>
                    <a:pt x="157137" y="141236"/>
                  </a:lnTo>
                  <a:lnTo>
                    <a:pt x="151701" y="142113"/>
                  </a:lnTo>
                  <a:lnTo>
                    <a:pt x="157137" y="141236"/>
                  </a:lnTo>
                  <a:lnTo>
                    <a:pt x="157137" y="136956"/>
                  </a:lnTo>
                  <a:lnTo>
                    <a:pt x="154609" y="136398"/>
                  </a:lnTo>
                  <a:lnTo>
                    <a:pt x="153466" y="136398"/>
                  </a:lnTo>
                  <a:lnTo>
                    <a:pt x="150241" y="137375"/>
                  </a:lnTo>
                  <a:lnTo>
                    <a:pt x="148717" y="138976"/>
                  </a:lnTo>
                  <a:lnTo>
                    <a:pt x="147637" y="142138"/>
                  </a:lnTo>
                  <a:lnTo>
                    <a:pt x="147561" y="143535"/>
                  </a:lnTo>
                  <a:lnTo>
                    <a:pt x="148348" y="146037"/>
                  </a:lnTo>
                  <a:lnTo>
                    <a:pt x="148996" y="146989"/>
                  </a:lnTo>
                  <a:lnTo>
                    <a:pt x="149821" y="147739"/>
                  </a:lnTo>
                  <a:lnTo>
                    <a:pt x="149860" y="148323"/>
                  </a:lnTo>
                  <a:lnTo>
                    <a:pt x="150177" y="150304"/>
                  </a:lnTo>
                  <a:lnTo>
                    <a:pt x="151472" y="151879"/>
                  </a:lnTo>
                  <a:lnTo>
                    <a:pt x="154203" y="153149"/>
                  </a:lnTo>
                  <a:lnTo>
                    <a:pt x="155384" y="153339"/>
                  </a:lnTo>
                  <a:lnTo>
                    <a:pt x="157353" y="153022"/>
                  </a:lnTo>
                  <a:lnTo>
                    <a:pt x="158051" y="152742"/>
                  </a:lnTo>
                  <a:lnTo>
                    <a:pt x="158661" y="152374"/>
                  </a:lnTo>
                  <a:lnTo>
                    <a:pt x="158902" y="150698"/>
                  </a:lnTo>
                  <a:lnTo>
                    <a:pt x="159905" y="149275"/>
                  </a:lnTo>
                  <a:lnTo>
                    <a:pt x="161391" y="148551"/>
                  </a:lnTo>
                  <a:lnTo>
                    <a:pt x="161518" y="147535"/>
                  </a:lnTo>
                  <a:close/>
                </a:path>
                <a:path w="194945" h="216535">
                  <a:moveTo>
                    <a:pt x="163639" y="20853"/>
                  </a:moveTo>
                  <a:lnTo>
                    <a:pt x="162953" y="18669"/>
                  </a:lnTo>
                  <a:lnTo>
                    <a:pt x="161074" y="17691"/>
                  </a:lnTo>
                  <a:lnTo>
                    <a:pt x="159004" y="18313"/>
                  </a:lnTo>
                  <a:lnTo>
                    <a:pt x="158534" y="18643"/>
                  </a:lnTo>
                  <a:lnTo>
                    <a:pt x="158203" y="19265"/>
                  </a:lnTo>
                  <a:lnTo>
                    <a:pt x="157746" y="19799"/>
                  </a:lnTo>
                  <a:lnTo>
                    <a:pt x="157187" y="20243"/>
                  </a:lnTo>
                  <a:lnTo>
                    <a:pt x="156933" y="20916"/>
                  </a:lnTo>
                  <a:lnTo>
                    <a:pt x="156832" y="21666"/>
                  </a:lnTo>
                  <a:lnTo>
                    <a:pt x="157607" y="24180"/>
                  </a:lnTo>
                  <a:lnTo>
                    <a:pt x="159499" y="25171"/>
                  </a:lnTo>
                  <a:lnTo>
                    <a:pt x="161493" y="24561"/>
                  </a:lnTo>
                  <a:lnTo>
                    <a:pt x="161836" y="24320"/>
                  </a:lnTo>
                  <a:lnTo>
                    <a:pt x="162191" y="23304"/>
                  </a:lnTo>
                  <a:lnTo>
                    <a:pt x="162826" y="22402"/>
                  </a:lnTo>
                  <a:lnTo>
                    <a:pt x="163626" y="21678"/>
                  </a:lnTo>
                  <a:lnTo>
                    <a:pt x="163639" y="20853"/>
                  </a:lnTo>
                  <a:close/>
                </a:path>
                <a:path w="194945" h="216535">
                  <a:moveTo>
                    <a:pt x="168059" y="39928"/>
                  </a:moveTo>
                  <a:lnTo>
                    <a:pt x="167830" y="38569"/>
                  </a:lnTo>
                  <a:lnTo>
                    <a:pt x="167335" y="37769"/>
                  </a:lnTo>
                  <a:lnTo>
                    <a:pt x="166700" y="37084"/>
                  </a:lnTo>
                  <a:lnTo>
                    <a:pt x="165709" y="37896"/>
                  </a:lnTo>
                  <a:lnTo>
                    <a:pt x="164477" y="38455"/>
                  </a:lnTo>
                  <a:lnTo>
                    <a:pt x="161556" y="38709"/>
                  </a:lnTo>
                  <a:lnTo>
                    <a:pt x="160121" y="38303"/>
                  </a:lnTo>
                  <a:lnTo>
                    <a:pt x="158927" y="37528"/>
                  </a:lnTo>
                  <a:lnTo>
                    <a:pt x="158762" y="37757"/>
                  </a:lnTo>
                  <a:lnTo>
                    <a:pt x="158572" y="38303"/>
                  </a:lnTo>
                  <a:lnTo>
                    <a:pt x="158826" y="39344"/>
                  </a:lnTo>
                  <a:lnTo>
                    <a:pt x="158851" y="40678"/>
                  </a:lnTo>
                  <a:lnTo>
                    <a:pt x="158699" y="41414"/>
                  </a:lnTo>
                  <a:lnTo>
                    <a:pt x="158445" y="42087"/>
                  </a:lnTo>
                  <a:lnTo>
                    <a:pt x="158711" y="42799"/>
                  </a:lnTo>
                  <a:lnTo>
                    <a:pt x="159118" y="43421"/>
                  </a:lnTo>
                  <a:lnTo>
                    <a:pt x="159651" y="43929"/>
                  </a:lnTo>
                  <a:lnTo>
                    <a:pt x="160464" y="43561"/>
                  </a:lnTo>
                  <a:lnTo>
                    <a:pt x="161213" y="43383"/>
                  </a:lnTo>
                  <a:lnTo>
                    <a:pt x="162077" y="42100"/>
                  </a:lnTo>
                  <a:lnTo>
                    <a:pt x="163372" y="41109"/>
                  </a:lnTo>
                  <a:lnTo>
                    <a:pt x="166001" y="40436"/>
                  </a:lnTo>
                  <a:lnTo>
                    <a:pt x="167005" y="40449"/>
                  </a:lnTo>
                  <a:lnTo>
                    <a:pt x="167957" y="40640"/>
                  </a:lnTo>
                  <a:lnTo>
                    <a:pt x="168059" y="39928"/>
                  </a:lnTo>
                  <a:close/>
                </a:path>
                <a:path w="194945" h="216535">
                  <a:moveTo>
                    <a:pt x="170230" y="115608"/>
                  </a:moveTo>
                  <a:lnTo>
                    <a:pt x="169684" y="115671"/>
                  </a:lnTo>
                  <a:lnTo>
                    <a:pt x="166052" y="115722"/>
                  </a:lnTo>
                  <a:lnTo>
                    <a:pt x="163080" y="112839"/>
                  </a:lnTo>
                  <a:lnTo>
                    <a:pt x="163029" y="108483"/>
                  </a:lnTo>
                  <a:lnTo>
                    <a:pt x="163169" y="107772"/>
                  </a:lnTo>
                  <a:lnTo>
                    <a:pt x="163398" y="107099"/>
                  </a:lnTo>
                  <a:lnTo>
                    <a:pt x="162496" y="107226"/>
                  </a:lnTo>
                  <a:lnTo>
                    <a:pt x="158584" y="108419"/>
                  </a:lnTo>
                  <a:lnTo>
                    <a:pt x="156641" y="112077"/>
                  </a:lnTo>
                  <a:lnTo>
                    <a:pt x="158178" y="117030"/>
                  </a:lnTo>
                  <a:lnTo>
                    <a:pt x="159169" y="118237"/>
                  </a:lnTo>
                  <a:lnTo>
                    <a:pt x="161544" y="119634"/>
                  </a:lnTo>
                  <a:lnTo>
                    <a:pt x="161759" y="119722"/>
                  </a:lnTo>
                  <a:lnTo>
                    <a:pt x="161340" y="119748"/>
                  </a:lnTo>
                  <a:lnTo>
                    <a:pt x="158915" y="120154"/>
                  </a:lnTo>
                  <a:lnTo>
                    <a:pt x="157048" y="121831"/>
                  </a:lnTo>
                  <a:lnTo>
                    <a:pt x="156044" y="124612"/>
                  </a:lnTo>
                  <a:lnTo>
                    <a:pt x="157035" y="123812"/>
                  </a:lnTo>
                  <a:lnTo>
                    <a:pt x="158280" y="123304"/>
                  </a:lnTo>
                  <a:lnTo>
                    <a:pt x="160997" y="123278"/>
                  </a:lnTo>
                  <a:lnTo>
                    <a:pt x="162229" y="123723"/>
                  </a:lnTo>
                  <a:lnTo>
                    <a:pt x="163233" y="124472"/>
                  </a:lnTo>
                  <a:lnTo>
                    <a:pt x="165239" y="124688"/>
                  </a:lnTo>
                  <a:lnTo>
                    <a:pt x="167005" y="126072"/>
                  </a:lnTo>
                  <a:lnTo>
                    <a:pt x="167728" y="128803"/>
                  </a:lnTo>
                  <a:lnTo>
                    <a:pt x="167754" y="129463"/>
                  </a:lnTo>
                  <a:lnTo>
                    <a:pt x="167665" y="130098"/>
                  </a:lnTo>
                  <a:lnTo>
                    <a:pt x="168706" y="128727"/>
                  </a:lnTo>
                  <a:lnTo>
                    <a:pt x="162788" y="119634"/>
                  </a:lnTo>
                  <a:lnTo>
                    <a:pt x="163766" y="119761"/>
                  </a:lnTo>
                  <a:lnTo>
                    <a:pt x="164655" y="120078"/>
                  </a:lnTo>
                  <a:lnTo>
                    <a:pt x="165506" y="119964"/>
                  </a:lnTo>
                  <a:lnTo>
                    <a:pt x="166535" y="119646"/>
                  </a:lnTo>
                  <a:lnTo>
                    <a:pt x="168846" y="118211"/>
                  </a:lnTo>
                  <a:lnTo>
                    <a:pt x="169773" y="117005"/>
                  </a:lnTo>
                  <a:lnTo>
                    <a:pt x="170230" y="115608"/>
                  </a:lnTo>
                  <a:close/>
                </a:path>
                <a:path w="194945" h="216535">
                  <a:moveTo>
                    <a:pt x="170332" y="65646"/>
                  </a:moveTo>
                  <a:lnTo>
                    <a:pt x="167703" y="65722"/>
                  </a:lnTo>
                  <a:lnTo>
                    <a:pt x="165417" y="63804"/>
                  </a:lnTo>
                  <a:lnTo>
                    <a:pt x="165176" y="61175"/>
                  </a:lnTo>
                  <a:lnTo>
                    <a:pt x="165214" y="60921"/>
                  </a:lnTo>
                  <a:lnTo>
                    <a:pt x="164630" y="61315"/>
                  </a:lnTo>
                  <a:lnTo>
                    <a:pt x="163969" y="61607"/>
                  </a:lnTo>
                  <a:lnTo>
                    <a:pt x="163258" y="61810"/>
                  </a:lnTo>
                  <a:lnTo>
                    <a:pt x="164490" y="62788"/>
                  </a:lnTo>
                  <a:lnTo>
                    <a:pt x="165379" y="64185"/>
                  </a:lnTo>
                  <a:lnTo>
                    <a:pt x="165760" y="66535"/>
                  </a:lnTo>
                  <a:lnTo>
                    <a:pt x="165633" y="67881"/>
                  </a:lnTo>
                  <a:lnTo>
                    <a:pt x="166293" y="67957"/>
                  </a:lnTo>
                  <a:lnTo>
                    <a:pt x="166979" y="67919"/>
                  </a:lnTo>
                  <a:lnTo>
                    <a:pt x="168833" y="67360"/>
                  </a:lnTo>
                  <a:lnTo>
                    <a:pt x="169710" y="66573"/>
                  </a:lnTo>
                  <a:lnTo>
                    <a:pt x="170332" y="65646"/>
                  </a:lnTo>
                  <a:close/>
                </a:path>
                <a:path w="194945" h="216535">
                  <a:moveTo>
                    <a:pt x="182333" y="96456"/>
                  </a:moveTo>
                  <a:lnTo>
                    <a:pt x="181648" y="94246"/>
                  </a:lnTo>
                  <a:lnTo>
                    <a:pt x="179844" y="92583"/>
                  </a:lnTo>
                  <a:lnTo>
                    <a:pt x="177634" y="92062"/>
                  </a:lnTo>
                  <a:lnTo>
                    <a:pt x="178206" y="90690"/>
                  </a:lnTo>
                  <a:lnTo>
                    <a:pt x="178346" y="89141"/>
                  </a:lnTo>
                  <a:lnTo>
                    <a:pt x="177685" y="86995"/>
                  </a:lnTo>
                  <a:lnTo>
                    <a:pt x="177025" y="85915"/>
                  </a:lnTo>
                  <a:lnTo>
                    <a:pt x="176352" y="86728"/>
                  </a:lnTo>
                  <a:lnTo>
                    <a:pt x="175475" y="87401"/>
                  </a:lnTo>
                  <a:lnTo>
                    <a:pt x="171653" y="88303"/>
                  </a:lnTo>
                  <a:lnTo>
                    <a:pt x="168948" y="86652"/>
                  </a:lnTo>
                  <a:lnTo>
                    <a:pt x="168300" y="83921"/>
                  </a:lnTo>
                  <a:lnTo>
                    <a:pt x="165722" y="85407"/>
                  </a:lnTo>
                  <a:lnTo>
                    <a:pt x="164401" y="88506"/>
                  </a:lnTo>
                  <a:lnTo>
                    <a:pt x="165544" y="92189"/>
                  </a:lnTo>
                  <a:lnTo>
                    <a:pt x="166331" y="93395"/>
                  </a:lnTo>
                  <a:lnTo>
                    <a:pt x="167246" y="94640"/>
                  </a:lnTo>
                  <a:lnTo>
                    <a:pt x="168567" y="95504"/>
                  </a:lnTo>
                  <a:lnTo>
                    <a:pt x="170040" y="95859"/>
                  </a:lnTo>
                  <a:lnTo>
                    <a:pt x="169583" y="96951"/>
                  </a:lnTo>
                  <a:lnTo>
                    <a:pt x="169392" y="98183"/>
                  </a:lnTo>
                  <a:lnTo>
                    <a:pt x="169697" y="99974"/>
                  </a:lnTo>
                  <a:lnTo>
                    <a:pt x="170053" y="100926"/>
                  </a:lnTo>
                  <a:lnTo>
                    <a:pt x="170980" y="101015"/>
                  </a:lnTo>
                  <a:lnTo>
                    <a:pt x="171818" y="101371"/>
                  </a:lnTo>
                  <a:lnTo>
                    <a:pt x="172554" y="101917"/>
                  </a:lnTo>
                  <a:lnTo>
                    <a:pt x="171869" y="98856"/>
                  </a:lnTo>
                  <a:lnTo>
                    <a:pt x="173723" y="95783"/>
                  </a:lnTo>
                  <a:lnTo>
                    <a:pt x="178841" y="94462"/>
                  </a:lnTo>
                  <a:lnTo>
                    <a:pt x="180924" y="95097"/>
                  </a:lnTo>
                  <a:lnTo>
                    <a:pt x="182333" y="96456"/>
                  </a:lnTo>
                  <a:close/>
                </a:path>
                <a:path w="194945" h="216535">
                  <a:moveTo>
                    <a:pt x="186524" y="103898"/>
                  </a:moveTo>
                  <a:lnTo>
                    <a:pt x="185686" y="104076"/>
                  </a:lnTo>
                  <a:lnTo>
                    <a:pt x="184848" y="103924"/>
                  </a:lnTo>
                  <a:lnTo>
                    <a:pt x="184150" y="103530"/>
                  </a:lnTo>
                  <a:lnTo>
                    <a:pt x="184188" y="103720"/>
                  </a:lnTo>
                  <a:lnTo>
                    <a:pt x="184150" y="103898"/>
                  </a:lnTo>
                  <a:lnTo>
                    <a:pt x="184492" y="105003"/>
                  </a:lnTo>
                  <a:lnTo>
                    <a:pt x="185077" y="105714"/>
                  </a:lnTo>
                  <a:lnTo>
                    <a:pt x="185775" y="106299"/>
                  </a:lnTo>
                  <a:lnTo>
                    <a:pt x="186524" y="103898"/>
                  </a:lnTo>
                  <a:close/>
                </a:path>
                <a:path w="194945" h="216535">
                  <a:moveTo>
                    <a:pt x="188277" y="97777"/>
                  </a:moveTo>
                  <a:lnTo>
                    <a:pt x="188061" y="97802"/>
                  </a:lnTo>
                  <a:lnTo>
                    <a:pt x="187858" y="97777"/>
                  </a:lnTo>
                  <a:lnTo>
                    <a:pt x="187642" y="97840"/>
                  </a:lnTo>
                  <a:lnTo>
                    <a:pt x="187833" y="97955"/>
                  </a:lnTo>
                  <a:lnTo>
                    <a:pt x="187972" y="98132"/>
                  </a:lnTo>
                  <a:lnTo>
                    <a:pt x="188125" y="98285"/>
                  </a:lnTo>
                  <a:lnTo>
                    <a:pt x="188277" y="97777"/>
                  </a:lnTo>
                  <a:close/>
                </a:path>
                <a:path w="194945" h="216535">
                  <a:moveTo>
                    <a:pt x="188734" y="7874"/>
                  </a:moveTo>
                  <a:lnTo>
                    <a:pt x="188150" y="4292"/>
                  </a:lnTo>
                  <a:lnTo>
                    <a:pt x="186524" y="3124"/>
                  </a:lnTo>
                  <a:lnTo>
                    <a:pt x="184759" y="3302"/>
                  </a:lnTo>
                  <a:lnTo>
                    <a:pt x="184150" y="4584"/>
                  </a:lnTo>
                  <a:lnTo>
                    <a:pt x="183134" y="5676"/>
                  </a:lnTo>
                  <a:lnTo>
                    <a:pt x="181800" y="6350"/>
                  </a:lnTo>
                  <a:lnTo>
                    <a:pt x="181737" y="6858"/>
                  </a:lnTo>
                  <a:lnTo>
                    <a:pt x="182079" y="8953"/>
                  </a:lnTo>
                  <a:lnTo>
                    <a:pt x="183807" y="10198"/>
                  </a:lnTo>
                  <a:lnTo>
                    <a:pt x="187490" y="9601"/>
                  </a:lnTo>
                  <a:lnTo>
                    <a:pt x="188734" y="7874"/>
                  </a:lnTo>
                  <a:close/>
                </a:path>
                <a:path w="194945" h="216535">
                  <a:moveTo>
                    <a:pt x="189217" y="45580"/>
                  </a:moveTo>
                  <a:lnTo>
                    <a:pt x="188137" y="44145"/>
                  </a:lnTo>
                  <a:lnTo>
                    <a:pt x="186347" y="43294"/>
                  </a:lnTo>
                  <a:lnTo>
                    <a:pt x="182727" y="43878"/>
                  </a:lnTo>
                  <a:lnTo>
                    <a:pt x="181444" y="45021"/>
                  </a:lnTo>
                  <a:lnTo>
                    <a:pt x="180771" y="46469"/>
                  </a:lnTo>
                  <a:lnTo>
                    <a:pt x="181432" y="47472"/>
                  </a:lnTo>
                  <a:lnTo>
                    <a:pt x="181838" y="48666"/>
                  </a:lnTo>
                  <a:lnTo>
                    <a:pt x="181864" y="50596"/>
                  </a:lnTo>
                  <a:lnTo>
                    <a:pt x="181584" y="51803"/>
                  </a:lnTo>
                  <a:lnTo>
                    <a:pt x="182041" y="52298"/>
                  </a:lnTo>
                  <a:lnTo>
                    <a:pt x="182575" y="52692"/>
                  </a:lnTo>
                  <a:lnTo>
                    <a:pt x="183197" y="52971"/>
                  </a:lnTo>
                  <a:lnTo>
                    <a:pt x="183769" y="51333"/>
                  </a:lnTo>
                  <a:lnTo>
                    <a:pt x="185013" y="49961"/>
                  </a:lnTo>
                  <a:lnTo>
                    <a:pt x="187591" y="48856"/>
                  </a:lnTo>
                  <a:lnTo>
                    <a:pt x="187807" y="47625"/>
                  </a:lnTo>
                  <a:lnTo>
                    <a:pt x="188379" y="46494"/>
                  </a:lnTo>
                  <a:lnTo>
                    <a:pt x="189217" y="45580"/>
                  </a:lnTo>
                  <a:close/>
                </a:path>
                <a:path w="194945" h="216535">
                  <a:moveTo>
                    <a:pt x="194335" y="67246"/>
                  </a:moveTo>
                  <a:lnTo>
                    <a:pt x="193167" y="66560"/>
                  </a:lnTo>
                  <a:lnTo>
                    <a:pt x="191744" y="66319"/>
                  </a:lnTo>
                  <a:lnTo>
                    <a:pt x="189039" y="67144"/>
                  </a:lnTo>
                  <a:lnTo>
                    <a:pt x="188023" y="68021"/>
                  </a:lnTo>
                  <a:lnTo>
                    <a:pt x="187426" y="69126"/>
                  </a:lnTo>
                  <a:lnTo>
                    <a:pt x="190322" y="69329"/>
                  </a:lnTo>
                  <a:lnTo>
                    <a:pt x="192798" y="71437"/>
                  </a:lnTo>
                  <a:lnTo>
                    <a:pt x="193370" y="74358"/>
                  </a:lnTo>
                  <a:lnTo>
                    <a:pt x="194335" y="6724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753680" y="6098641"/>
              <a:ext cx="170180" cy="237490"/>
            </a:xfrm>
            <a:custGeom>
              <a:avLst/>
              <a:gdLst/>
              <a:ahLst/>
              <a:cxnLst/>
              <a:rect l="l" t="t" r="r" b="b"/>
              <a:pathLst>
                <a:path w="170179" h="237489">
                  <a:moveTo>
                    <a:pt x="6743" y="157010"/>
                  </a:moveTo>
                  <a:lnTo>
                    <a:pt x="6413" y="156210"/>
                  </a:lnTo>
                  <a:lnTo>
                    <a:pt x="5092" y="154914"/>
                  </a:lnTo>
                  <a:lnTo>
                    <a:pt x="4292" y="154584"/>
                  </a:lnTo>
                  <a:lnTo>
                    <a:pt x="2438" y="154584"/>
                  </a:lnTo>
                  <a:lnTo>
                    <a:pt x="1638" y="154914"/>
                  </a:lnTo>
                  <a:lnTo>
                    <a:pt x="330" y="156210"/>
                  </a:lnTo>
                  <a:lnTo>
                    <a:pt x="0" y="157010"/>
                  </a:lnTo>
                  <a:lnTo>
                    <a:pt x="0" y="158851"/>
                  </a:lnTo>
                  <a:lnTo>
                    <a:pt x="330" y="159639"/>
                  </a:lnTo>
                  <a:lnTo>
                    <a:pt x="1638" y="160947"/>
                  </a:lnTo>
                  <a:lnTo>
                    <a:pt x="2438" y="161277"/>
                  </a:lnTo>
                  <a:lnTo>
                    <a:pt x="4292" y="161277"/>
                  </a:lnTo>
                  <a:lnTo>
                    <a:pt x="5092" y="160947"/>
                  </a:lnTo>
                  <a:lnTo>
                    <a:pt x="6413" y="159639"/>
                  </a:lnTo>
                  <a:lnTo>
                    <a:pt x="6743" y="158851"/>
                  </a:lnTo>
                  <a:lnTo>
                    <a:pt x="6743" y="157010"/>
                  </a:lnTo>
                  <a:close/>
                </a:path>
                <a:path w="170179" h="237489">
                  <a:moveTo>
                    <a:pt x="14922" y="94513"/>
                  </a:moveTo>
                  <a:lnTo>
                    <a:pt x="14884" y="91528"/>
                  </a:lnTo>
                  <a:lnTo>
                    <a:pt x="13360" y="90055"/>
                  </a:lnTo>
                  <a:lnTo>
                    <a:pt x="9639" y="90093"/>
                  </a:lnTo>
                  <a:lnTo>
                    <a:pt x="8140" y="91617"/>
                  </a:lnTo>
                  <a:lnTo>
                    <a:pt x="8178" y="93929"/>
                  </a:lnTo>
                  <a:lnTo>
                    <a:pt x="8445" y="94767"/>
                  </a:lnTo>
                  <a:lnTo>
                    <a:pt x="9169" y="94322"/>
                  </a:lnTo>
                  <a:lnTo>
                    <a:pt x="7378" y="95554"/>
                  </a:lnTo>
                  <a:lnTo>
                    <a:pt x="6819" y="96926"/>
                  </a:lnTo>
                  <a:lnTo>
                    <a:pt x="7645" y="100088"/>
                  </a:lnTo>
                  <a:lnTo>
                    <a:pt x="9486" y="101155"/>
                  </a:lnTo>
                  <a:lnTo>
                    <a:pt x="13093" y="100228"/>
                  </a:lnTo>
                  <a:lnTo>
                    <a:pt x="14173" y="98399"/>
                  </a:lnTo>
                  <a:lnTo>
                    <a:pt x="13652" y="96418"/>
                  </a:lnTo>
                  <a:lnTo>
                    <a:pt x="13474" y="96088"/>
                  </a:lnTo>
                  <a:lnTo>
                    <a:pt x="14325" y="95478"/>
                  </a:lnTo>
                  <a:lnTo>
                    <a:pt x="14922" y="94513"/>
                  </a:lnTo>
                  <a:close/>
                </a:path>
                <a:path w="170179" h="237489">
                  <a:moveTo>
                    <a:pt x="16167" y="195694"/>
                  </a:moveTo>
                  <a:lnTo>
                    <a:pt x="16154" y="194081"/>
                  </a:lnTo>
                  <a:lnTo>
                    <a:pt x="15544" y="193154"/>
                  </a:lnTo>
                  <a:lnTo>
                    <a:pt x="14122" y="192163"/>
                  </a:lnTo>
                  <a:lnTo>
                    <a:pt x="13474" y="191897"/>
                  </a:lnTo>
                  <a:lnTo>
                    <a:pt x="10883" y="191922"/>
                  </a:lnTo>
                  <a:lnTo>
                    <a:pt x="9398" y="193446"/>
                  </a:lnTo>
                  <a:lnTo>
                    <a:pt x="9436" y="197142"/>
                  </a:lnTo>
                  <a:lnTo>
                    <a:pt x="10972" y="198615"/>
                  </a:lnTo>
                  <a:lnTo>
                    <a:pt x="14198" y="198577"/>
                  </a:lnTo>
                  <a:lnTo>
                    <a:pt x="15367" y="197739"/>
                  </a:lnTo>
                  <a:lnTo>
                    <a:pt x="16052" y="196151"/>
                  </a:lnTo>
                  <a:lnTo>
                    <a:pt x="16167" y="195694"/>
                  </a:lnTo>
                  <a:close/>
                </a:path>
                <a:path w="170179" h="237489">
                  <a:moveTo>
                    <a:pt x="21755" y="162661"/>
                  </a:moveTo>
                  <a:lnTo>
                    <a:pt x="21005" y="159816"/>
                  </a:lnTo>
                  <a:lnTo>
                    <a:pt x="19837" y="158877"/>
                  </a:lnTo>
                  <a:lnTo>
                    <a:pt x="18097" y="158661"/>
                  </a:lnTo>
                  <a:lnTo>
                    <a:pt x="17678" y="158673"/>
                  </a:lnTo>
                  <a:lnTo>
                    <a:pt x="15455" y="159245"/>
                  </a:lnTo>
                  <a:lnTo>
                    <a:pt x="14376" y="161074"/>
                  </a:lnTo>
                  <a:lnTo>
                    <a:pt x="15024" y="163563"/>
                  </a:lnTo>
                  <a:lnTo>
                    <a:pt x="15455" y="164109"/>
                  </a:lnTo>
                  <a:lnTo>
                    <a:pt x="16789" y="165214"/>
                  </a:lnTo>
                  <a:lnTo>
                    <a:pt x="17856" y="165544"/>
                  </a:lnTo>
                  <a:lnTo>
                    <a:pt x="19329" y="165125"/>
                  </a:lnTo>
                  <a:lnTo>
                    <a:pt x="21043" y="164122"/>
                  </a:lnTo>
                  <a:lnTo>
                    <a:pt x="21755" y="162661"/>
                  </a:lnTo>
                  <a:close/>
                </a:path>
                <a:path w="170179" h="237489">
                  <a:moveTo>
                    <a:pt x="31851" y="147777"/>
                  </a:moveTo>
                  <a:lnTo>
                    <a:pt x="31800" y="144068"/>
                  </a:lnTo>
                  <a:lnTo>
                    <a:pt x="30276" y="142595"/>
                  </a:lnTo>
                  <a:lnTo>
                    <a:pt x="27686" y="142633"/>
                  </a:lnTo>
                  <a:lnTo>
                    <a:pt x="27051" y="142913"/>
                  </a:lnTo>
                  <a:lnTo>
                    <a:pt x="25654" y="143929"/>
                  </a:lnTo>
                  <a:lnTo>
                    <a:pt x="25069" y="144881"/>
                  </a:lnTo>
                  <a:lnTo>
                    <a:pt x="25082" y="146253"/>
                  </a:lnTo>
                  <a:lnTo>
                    <a:pt x="25590" y="148209"/>
                  </a:lnTo>
                  <a:lnTo>
                    <a:pt x="26885" y="149326"/>
                  </a:lnTo>
                  <a:lnTo>
                    <a:pt x="30353" y="149288"/>
                  </a:lnTo>
                  <a:lnTo>
                    <a:pt x="31851" y="147777"/>
                  </a:lnTo>
                  <a:close/>
                </a:path>
                <a:path w="170179" h="237489">
                  <a:moveTo>
                    <a:pt x="32131" y="170878"/>
                  </a:moveTo>
                  <a:lnTo>
                    <a:pt x="32118" y="169392"/>
                  </a:lnTo>
                  <a:lnTo>
                    <a:pt x="31711" y="168554"/>
                  </a:lnTo>
                  <a:lnTo>
                    <a:pt x="30467" y="167373"/>
                  </a:lnTo>
                  <a:lnTo>
                    <a:pt x="29629" y="167017"/>
                  </a:lnTo>
                  <a:lnTo>
                    <a:pt x="26860" y="167055"/>
                  </a:lnTo>
                  <a:lnTo>
                    <a:pt x="25361" y="168567"/>
                  </a:lnTo>
                  <a:lnTo>
                    <a:pt x="25425" y="172275"/>
                  </a:lnTo>
                  <a:lnTo>
                    <a:pt x="26936" y="173748"/>
                  </a:lnTo>
                  <a:lnTo>
                    <a:pt x="30111" y="173710"/>
                  </a:lnTo>
                  <a:lnTo>
                    <a:pt x="31216" y="172923"/>
                  </a:lnTo>
                  <a:lnTo>
                    <a:pt x="31978" y="171386"/>
                  </a:lnTo>
                  <a:lnTo>
                    <a:pt x="32131" y="170878"/>
                  </a:lnTo>
                  <a:close/>
                </a:path>
                <a:path w="170179" h="237489">
                  <a:moveTo>
                    <a:pt x="39649" y="195084"/>
                  </a:moveTo>
                  <a:lnTo>
                    <a:pt x="39319" y="194297"/>
                  </a:lnTo>
                  <a:lnTo>
                    <a:pt x="37998" y="192989"/>
                  </a:lnTo>
                  <a:lnTo>
                    <a:pt x="37211" y="192659"/>
                  </a:lnTo>
                  <a:lnTo>
                    <a:pt x="35344" y="192659"/>
                  </a:lnTo>
                  <a:lnTo>
                    <a:pt x="34544" y="192989"/>
                  </a:lnTo>
                  <a:lnTo>
                    <a:pt x="33235" y="194297"/>
                  </a:lnTo>
                  <a:lnTo>
                    <a:pt x="32905" y="195084"/>
                  </a:lnTo>
                  <a:lnTo>
                    <a:pt x="32905" y="196926"/>
                  </a:lnTo>
                  <a:lnTo>
                    <a:pt x="33235" y="197726"/>
                  </a:lnTo>
                  <a:lnTo>
                    <a:pt x="34544" y="199021"/>
                  </a:lnTo>
                  <a:lnTo>
                    <a:pt x="35344" y="199351"/>
                  </a:lnTo>
                  <a:lnTo>
                    <a:pt x="37211" y="199351"/>
                  </a:lnTo>
                  <a:lnTo>
                    <a:pt x="37998" y="199021"/>
                  </a:lnTo>
                  <a:lnTo>
                    <a:pt x="39319" y="197726"/>
                  </a:lnTo>
                  <a:lnTo>
                    <a:pt x="39649" y="196926"/>
                  </a:lnTo>
                  <a:lnTo>
                    <a:pt x="39649" y="195084"/>
                  </a:lnTo>
                  <a:close/>
                </a:path>
                <a:path w="170179" h="237489">
                  <a:moveTo>
                    <a:pt x="40906" y="64452"/>
                  </a:moveTo>
                  <a:lnTo>
                    <a:pt x="40690" y="62814"/>
                  </a:lnTo>
                  <a:lnTo>
                    <a:pt x="39992" y="62318"/>
                  </a:lnTo>
                  <a:lnTo>
                    <a:pt x="39471" y="61556"/>
                  </a:lnTo>
                  <a:lnTo>
                    <a:pt x="39319" y="60642"/>
                  </a:lnTo>
                  <a:lnTo>
                    <a:pt x="39319" y="60515"/>
                  </a:lnTo>
                  <a:lnTo>
                    <a:pt x="38531" y="59982"/>
                  </a:lnTo>
                  <a:lnTo>
                    <a:pt x="37553" y="59728"/>
                  </a:lnTo>
                  <a:lnTo>
                    <a:pt x="34759" y="60452"/>
                  </a:lnTo>
                  <a:lnTo>
                    <a:pt x="33680" y="62280"/>
                  </a:lnTo>
                  <a:lnTo>
                    <a:pt x="34607" y="65862"/>
                  </a:lnTo>
                  <a:lnTo>
                    <a:pt x="36461" y="66929"/>
                  </a:lnTo>
                  <a:lnTo>
                    <a:pt x="39916" y="66040"/>
                  </a:lnTo>
                  <a:lnTo>
                    <a:pt x="40906" y="64452"/>
                  </a:lnTo>
                  <a:close/>
                </a:path>
                <a:path w="170179" h="237489">
                  <a:moveTo>
                    <a:pt x="43294" y="145389"/>
                  </a:moveTo>
                  <a:lnTo>
                    <a:pt x="42367" y="141808"/>
                  </a:lnTo>
                  <a:lnTo>
                    <a:pt x="40513" y="140741"/>
                  </a:lnTo>
                  <a:lnTo>
                    <a:pt x="36906" y="141681"/>
                  </a:lnTo>
                  <a:lnTo>
                    <a:pt x="35839" y="143497"/>
                  </a:lnTo>
                  <a:lnTo>
                    <a:pt x="36677" y="146723"/>
                  </a:lnTo>
                  <a:lnTo>
                    <a:pt x="37934" y="147650"/>
                  </a:lnTo>
                  <a:lnTo>
                    <a:pt x="39979" y="147764"/>
                  </a:lnTo>
                  <a:lnTo>
                    <a:pt x="42214" y="147218"/>
                  </a:lnTo>
                  <a:lnTo>
                    <a:pt x="43294" y="145389"/>
                  </a:lnTo>
                  <a:close/>
                </a:path>
                <a:path w="170179" h="237489">
                  <a:moveTo>
                    <a:pt x="43675" y="107391"/>
                  </a:moveTo>
                  <a:lnTo>
                    <a:pt x="43637" y="106768"/>
                  </a:lnTo>
                  <a:lnTo>
                    <a:pt x="43167" y="104978"/>
                  </a:lnTo>
                  <a:lnTo>
                    <a:pt x="41325" y="103911"/>
                  </a:lnTo>
                  <a:lnTo>
                    <a:pt x="38112" y="104736"/>
                  </a:lnTo>
                  <a:lnTo>
                    <a:pt x="37185" y="105930"/>
                  </a:lnTo>
                  <a:lnTo>
                    <a:pt x="37007" y="108064"/>
                  </a:lnTo>
                  <a:lnTo>
                    <a:pt x="37541" y="110096"/>
                  </a:lnTo>
                  <a:lnTo>
                    <a:pt x="36995" y="108051"/>
                  </a:lnTo>
                  <a:lnTo>
                    <a:pt x="37033" y="107276"/>
                  </a:lnTo>
                  <a:lnTo>
                    <a:pt x="35712" y="107734"/>
                  </a:lnTo>
                  <a:lnTo>
                    <a:pt x="34747" y="108953"/>
                  </a:lnTo>
                  <a:lnTo>
                    <a:pt x="34785" y="112293"/>
                  </a:lnTo>
                  <a:lnTo>
                    <a:pt x="36322" y="113766"/>
                  </a:lnTo>
                  <a:lnTo>
                    <a:pt x="39458" y="113728"/>
                  </a:lnTo>
                  <a:lnTo>
                    <a:pt x="40525" y="112979"/>
                  </a:lnTo>
                  <a:lnTo>
                    <a:pt x="41084" y="111937"/>
                  </a:lnTo>
                  <a:lnTo>
                    <a:pt x="40817" y="111328"/>
                  </a:lnTo>
                  <a:lnTo>
                    <a:pt x="40805" y="110858"/>
                  </a:lnTo>
                  <a:lnTo>
                    <a:pt x="40703" y="109143"/>
                  </a:lnTo>
                  <a:lnTo>
                    <a:pt x="41948" y="107645"/>
                  </a:lnTo>
                  <a:lnTo>
                    <a:pt x="43675" y="107391"/>
                  </a:lnTo>
                  <a:close/>
                </a:path>
                <a:path w="170179" h="237489">
                  <a:moveTo>
                    <a:pt x="49364" y="65697"/>
                  </a:moveTo>
                  <a:lnTo>
                    <a:pt x="49034" y="64897"/>
                  </a:lnTo>
                  <a:lnTo>
                    <a:pt x="47726" y="63601"/>
                  </a:lnTo>
                  <a:lnTo>
                    <a:pt x="46926" y="63271"/>
                  </a:lnTo>
                  <a:lnTo>
                    <a:pt x="45072" y="63271"/>
                  </a:lnTo>
                  <a:lnTo>
                    <a:pt x="44272" y="63601"/>
                  </a:lnTo>
                  <a:lnTo>
                    <a:pt x="42951" y="64897"/>
                  </a:lnTo>
                  <a:lnTo>
                    <a:pt x="42621" y="65697"/>
                  </a:lnTo>
                  <a:lnTo>
                    <a:pt x="42621" y="67538"/>
                  </a:lnTo>
                  <a:lnTo>
                    <a:pt x="42951" y="68326"/>
                  </a:lnTo>
                  <a:lnTo>
                    <a:pt x="44272" y="69634"/>
                  </a:lnTo>
                  <a:lnTo>
                    <a:pt x="45072" y="69964"/>
                  </a:lnTo>
                  <a:lnTo>
                    <a:pt x="46926" y="69964"/>
                  </a:lnTo>
                  <a:lnTo>
                    <a:pt x="47726" y="69634"/>
                  </a:lnTo>
                  <a:lnTo>
                    <a:pt x="49034" y="68326"/>
                  </a:lnTo>
                  <a:lnTo>
                    <a:pt x="49364" y="67538"/>
                  </a:lnTo>
                  <a:lnTo>
                    <a:pt x="49364" y="65697"/>
                  </a:lnTo>
                  <a:close/>
                </a:path>
                <a:path w="170179" h="237489">
                  <a:moveTo>
                    <a:pt x="49491" y="169011"/>
                  </a:moveTo>
                  <a:lnTo>
                    <a:pt x="48971" y="167043"/>
                  </a:lnTo>
                  <a:lnTo>
                    <a:pt x="48133" y="165277"/>
                  </a:lnTo>
                  <a:lnTo>
                    <a:pt x="46532" y="164414"/>
                  </a:lnTo>
                  <a:lnTo>
                    <a:pt x="43357" y="165239"/>
                  </a:lnTo>
                  <a:lnTo>
                    <a:pt x="42405" y="166662"/>
                  </a:lnTo>
                  <a:lnTo>
                    <a:pt x="42430" y="168668"/>
                  </a:lnTo>
                  <a:lnTo>
                    <a:pt x="42646" y="169494"/>
                  </a:lnTo>
                  <a:lnTo>
                    <a:pt x="43357" y="170357"/>
                  </a:lnTo>
                  <a:lnTo>
                    <a:pt x="44246" y="170370"/>
                  </a:lnTo>
                  <a:lnTo>
                    <a:pt x="45072" y="170738"/>
                  </a:lnTo>
                  <a:lnTo>
                    <a:pt x="45669" y="171361"/>
                  </a:lnTo>
                  <a:lnTo>
                    <a:pt x="46609" y="171310"/>
                  </a:lnTo>
                  <a:lnTo>
                    <a:pt x="48412" y="170840"/>
                  </a:lnTo>
                  <a:lnTo>
                    <a:pt x="49491" y="169011"/>
                  </a:lnTo>
                  <a:close/>
                </a:path>
                <a:path w="170179" h="237489">
                  <a:moveTo>
                    <a:pt x="55829" y="183680"/>
                  </a:moveTo>
                  <a:lnTo>
                    <a:pt x="55791" y="180213"/>
                  </a:lnTo>
                  <a:lnTo>
                    <a:pt x="54356" y="178435"/>
                  </a:lnTo>
                  <a:lnTo>
                    <a:pt x="53594" y="178193"/>
                  </a:lnTo>
                  <a:lnTo>
                    <a:pt x="53594" y="186753"/>
                  </a:lnTo>
                  <a:lnTo>
                    <a:pt x="52311" y="187413"/>
                  </a:lnTo>
                  <a:lnTo>
                    <a:pt x="48082" y="187464"/>
                  </a:lnTo>
                  <a:lnTo>
                    <a:pt x="52311" y="187401"/>
                  </a:lnTo>
                  <a:lnTo>
                    <a:pt x="53594" y="186753"/>
                  </a:lnTo>
                  <a:lnTo>
                    <a:pt x="53594" y="178193"/>
                  </a:lnTo>
                  <a:lnTo>
                    <a:pt x="51333" y="177457"/>
                  </a:lnTo>
                  <a:lnTo>
                    <a:pt x="50596" y="177469"/>
                  </a:lnTo>
                  <a:lnTo>
                    <a:pt x="50368" y="177546"/>
                  </a:lnTo>
                  <a:lnTo>
                    <a:pt x="48564" y="177698"/>
                  </a:lnTo>
                  <a:lnTo>
                    <a:pt x="47066" y="178765"/>
                  </a:lnTo>
                  <a:lnTo>
                    <a:pt x="46316" y="180289"/>
                  </a:lnTo>
                  <a:lnTo>
                    <a:pt x="43535" y="181254"/>
                  </a:lnTo>
                  <a:lnTo>
                    <a:pt x="41757" y="184073"/>
                  </a:lnTo>
                  <a:lnTo>
                    <a:pt x="42303" y="187439"/>
                  </a:lnTo>
                  <a:lnTo>
                    <a:pt x="43510" y="190881"/>
                  </a:lnTo>
                  <a:lnTo>
                    <a:pt x="46355" y="192633"/>
                  </a:lnTo>
                  <a:lnTo>
                    <a:pt x="51803" y="191731"/>
                  </a:lnTo>
                  <a:lnTo>
                    <a:pt x="53670" y="189953"/>
                  </a:lnTo>
                  <a:lnTo>
                    <a:pt x="54483" y="187096"/>
                  </a:lnTo>
                  <a:lnTo>
                    <a:pt x="54533" y="186423"/>
                  </a:lnTo>
                  <a:lnTo>
                    <a:pt x="54495" y="185762"/>
                  </a:lnTo>
                  <a:lnTo>
                    <a:pt x="55308" y="184848"/>
                  </a:lnTo>
                  <a:lnTo>
                    <a:pt x="55829" y="183680"/>
                  </a:lnTo>
                  <a:close/>
                </a:path>
                <a:path w="170179" h="237489">
                  <a:moveTo>
                    <a:pt x="56235" y="216509"/>
                  </a:moveTo>
                  <a:lnTo>
                    <a:pt x="56184" y="212991"/>
                  </a:lnTo>
                  <a:lnTo>
                    <a:pt x="54914" y="211683"/>
                  </a:lnTo>
                  <a:lnTo>
                    <a:pt x="52793" y="211353"/>
                  </a:lnTo>
                  <a:lnTo>
                    <a:pt x="52209" y="211366"/>
                  </a:lnTo>
                  <a:lnTo>
                    <a:pt x="51219" y="211810"/>
                  </a:lnTo>
                  <a:lnTo>
                    <a:pt x="50177" y="212394"/>
                  </a:lnTo>
                  <a:lnTo>
                    <a:pt x="49441" y="213474"/>
                  </a:lnTo>
                  <a:lnTo>
                    <a:pt x="49466" y="215506"/>
                  </a:lnTo>
                  <a:lnTo>
                    <a:pt x="52387" y="218046"/>
                  </a:lnTo>
                  <a:lnTo>
                    <a:pt x="54737" y="218020"/>
                  </a:lnTo>
                  <a:lnTo>
                    <a:pt x="56235" y="216509"/>
                  </a:lnTo>
                  <a:close/>
                </a:path>
                <a:path w="170179" h="237489">
                  <a:moveTo>
                    <a:pt x="59207" y="126619"/>
                  </a:moveTo>
                  <a:lnTo>
                    <a:pt x="58585" y="124231"/>
                  </a:lnTo>
                  <a:lnTo>
                    <a:pt x="58242" y="123621"/>
                  </a:lnTo>
                  <a:lnTo>
                    <a:pt x="57505" y="122859"/>
                  </a:lnTo>
                  <a:lnTo>
                    <a:pt x="56045" y="123202"/>
                  </a:lnTo>
                  <a:lnTo>
                    <a:pt x="54610" y="122529"/>
                  </a:lnTo>
                  <a:lnTo>
                    <a:pt x="53873" y="121310"/>
                  </a:lnTo>
                  <a:lnTo>
                    <a:pt x="53060" y="121259"/>
                  </a:lnTo>
                  <a:lnTo>
                    <a:pt x="50012" y="122059"/>
                  </a:lnTo>
                  <a:lnTo>
                    <a:pt x="48450" y="124675"/>
                  </a:lnTo>
                  <a:lnTo>
                    <a:pt x="49047" y="127279"/>
                  </a:lnTo>
                  <a:lnTo>
                    <a:pt x="48336" y="126923"/>
                  </a:lnTo>
                  <a:lnTo>
                    <a:pt x="47574" y="126682"/>
                  </a:lnTo>
                  <a:lnTo>
                    <a:pt x="43954" y="126720"/>
                  </a:lnTo>
                  <a:lnTo>
                    <a:pt x="41732" y="128981"/>
                  </a:lnTo>
                  <a:lnTo>
                    <a:pt x="46278" y="136537"/>
                  </a:lnTo>
                  <a:lnTo>
                    <a:pt x="46545" y="136652"/>
                  </a:lnTo>
                  <a:lnTo>
                    <a:pt x="48336" y="136626"/>
                  </a:lnTo>
                  <a:lnTo>
                    <a:pt x="49618" y="135953"/>
                  </a:lnTo>
                  <a:lnTo>
                    <a:pt x="51320" y="134048"/>
                  </a:lnTo>
                  <a:lnTo>
                    <a:pt x="51828" y="132892"/>
                  </a:lnTo>
                  <a:lnTo>
                    <a:pt x="51803" y="131241"/>
                  </a:lnTo>
                  <a:lnTo>
                    <a:pt x="51587" y="130581"/>
                  </a:lnTo>
                  <a:lnTo>
                    <a:pt x="52666" y="131127"/>
                  </a:lnTo>
                  <a:lnTo>
                    <a:pt x="53911" y="131343"/>
                  </a:lnTo>
                  <a:lnTo>
                    <a:pt x="56159" y="130759"/>
                  </a:lnTo>
                  <a:lnTo>
                    <a:pt x="56934" y="130175"/>
                  </a:lnTo>
                  <a:lnTo>
                    <a:pt x="58661" y="128270"/>
                  </a:lnTo>
                  <a:lnTo>
                    <a:pt x="59207" y="126619"/>
                  </a:lnTo>
                  <a:close/>
                </a:path>
                <a:path w="170179" h="237489">
                  <a:moveTo>
                    <a:pt x="62839" y="155575"/>
                  </a:moveTo>
                  <a:lnTo>
                    <a:pt x="62801" y="152184"/>
                  </a:lnTo>
                  <a:lnTo>
                    <a:pt x="59994" y="149479"/>
                  </a:lnTo>
                  <a:lnTo>
                    <a:pt x="53162" y="149555"/>
                  </a:lnTo>
                  <a:lnTo>
                    <a:pt x="50419" y="152336"/>
                  </a:lnTo>
                  <a:lnTo>
                    <a:pt x="50482" y="157111"/>
                  </a:lnTo>
                  <a:lnTo>
                    <a:pt x="55486" y="161810"/>
                  </a:lnTo>
                  <a:lnTo>
                    <a:pt x="59842" y="161759"/>
                  </a:lnTo>
                  <a:lnTo>
                    <a:pt x="62357" y="159448"/>
                  </a:lnTo>
                  <a:lnTo>
                    <a:pt x="62839" y="155575"/>
                  </a:lnTo>
                  <a:close/>
                </a:path>
                <a:path w="170179" h="237489">
                  <a:moveTo>
                    <a:pt x="71424" y="100812"/>
                  </a:moveTo>
                  <a:lnTo>
                    <a:pt x="71120" y="99669"/>
                  </a:lnTo>
                  <a:lnTo>
                    <a:pt x="70192" y="96926"/>
                  </a:lnTo>
                  <a:lnTo>
                    <a:pt x="67589" y="95427"/>
                  </a:lnTo>
                  <a:lnTo>
                    <a:pt x="63436" y="96507"/>
                  </a:lnTo>
                  <a:lnTo>
                    <a:pt x="62306" y="97637"/>
                  </a:lnTo>
                  <a:lnTo>
                    <a:pt x="61709" y="99009"/>
                  </a:lnTo>
                  <a:lnTo>
                    <a:pt x="63233" y="99529"/>
                  </a:lnTo>
                  <a:lnTo>
                    <a:pt x="64503" y="100672"/>
                  </a:lnTo>
                  <a:lnTo>
                    <a:pt x="65265" y="103454"/>
                  </a:lnTo>
                  <a:lnTo>
                    <a:pt x="65087" y="104559"/>
                  </a:lnTo>
                  <a:lnTo>
                    <a:pt x="64655" y="105549"/>
                  </a:lnTo>
                  <a:lnTo>
                    <a:pt x="64084" y="106895"/>
                  </a:lnTo>
                  <a:lnTo>
                    <a:pt x="62979" y="108026"/>
                  </a:lnTo>
                  <a:lnTo>
                    <a:pt x="61010" y="108546"/>
                  </a:lnTo>
                  <a:lnTo>
                    <a:pt x="60185" y="108521"/>
                  </a:lnTo>
                  <a:lnTo>
                    <a:pt x="59867" y="109562"/>
                  </a:lnTo>
                  <a:lnTo>
                    <a:pt x="59867" y="110299"/>
                  </a:lnTo>
                  <a:lnTo>
                    <a:pt x="59969" y="110591"/>
                  </a:lnTo>
                  <a:lnTo>
                    <a:pt x="60248" y="113118"/>
                  </a:lnTo>
                  <a:lnTo>
                    <a:pt x="62344" y="115087"/>
                  </a:lnTo>
                  <a:lnTo>
                    <a:pt x="65062" y="115062"/>
                  </a:lnTo>
                  <a:lnTo>
                    <a:pt x="65252" y="114998"/>
                  </a:lnTo>
                  <a:lnTo>
                    <a:pt x="67868" y="114795"/>
                  </a:lnTo>
                  <a:lnTo>
                    <a:pt x="69938" y="112661"/>
                  </a:lnTo>
                  <a:lnTo>
                    <a:pt x="69888" y="108153"/>
                  </a:lnTo>
                  <a:lnTo>
                    <a:pt x="68795" y="106591"/>
                  </a:lnTo>
                  <a:lnTo>
                    <a:pt x="67246" y="105765"/>
                  </a:lnTo>
                  <a:lnTo>
                    <a:pt x="67525" y="105752"/>
                  </a:lnTo>
                  <a:lnTo>
                    <a:pt x="69062" y="105359"/>
                  </a:lnTo>
                  <a:lnTo>
                    <a:pt x="70167" y="104267"/>
                  </a:lnTo>
                  <a:lnTo>
                    <a:pt x="71221" y="101942"/>
                  </a:lnTo>
                  <a:lnTo>
                    <a:pt x="71424" y="100812"/>
                  </a:lnTo>
                  <a:close/>
                </a:path>
                <a:path w="170179" h="237489">
                  <a:moveTo>
                    <a:pt x="75260" y="174574"/>
                  </a:moveTo>
                  <a:lnTo>
                    <a:pt x="74218" y="170624"/>
                  </a:lnTo>
                  <a:lnTo>
                    <a:pt x="71475" y="169024"/>
                  </a:lnTo>
                  <a:lnTo>
                    <a:pt x="66116" y="170408"/>
                  </a:lnTo>
                  <a:lnTo>
                    <a:pt x="64503" y="173126"/>
                  </a:lnTo>
                  <a:lnTo>
                    <a:pt x="65697" y="177660"/>
                  </a:lnTo>
                  <a:lnTo>
                    <a:pt x="67208" y="178955"/>
                  </a:lnTo>
                  <a:lnTo>
                    <a:pt x="69748" y="179514"/>
                  </a:lnTo>
                  <a:lnTo>
                    <a:pt x="70535" y="179578"/>
                  </a:lnTo>
                  <a:lnTo>
                    <a:pt x="71640" y="179285"/>
                  </a:lnTo>
                  <a:lnTo>
                    <a:pt x="72148" y="178968"/>
                  </a:lnTo>
                  <a:lnTo>
                    <a:pt x="73126" y="178511"/>
                  </a:lnTo>
                  <a:lnTo>
                    <a:pt x="73939" y="177838"/>
                  </a:lnTo>
                  <a:lnTo>
                    <a:pt x="75031" y="175856"/>
                  </a:lnTo>
                  <a:lnTo>
                    <a:pt x="75260" y="174574"/>
                  </a:lnTo>
                  <a:close/>
                </a:path>
                <a:path w="170179" h="237489">
                  <a:moveTo>
                    <a:pt x="77330" y="136169"/>
                  </a:moveTo>
                  <a:lnTo>
                    <a:pt x="77279" y="131978"/>
                  </a:lnTo>
                  <a:lnTo>
                    <a:pt x="77076" y="131152"/>
                  </a:lnTo>
                  <a:lnTo>
                    <a:pt x="76733" y="130416"/>
                  </a:lnTo>
                  <a:lnTo>
                    <a:pt x="73990" y="130873"/>
                  </a:lnTo>
                  <a:lnTo>
                    <a:pt x="71310" y="129476"/>
                  </a:lnTo>
                  <a:lnTo>
                    <a:pt x="70142" y="127012"/>
                  </a:lnTo>
                  <a:lnTo>
                    <a:pt x="67894" y="127419"/>
                  </a:lnTo>
                  <a:lnTo>
                    <a:pt x="66116" y="129057"/>
                  </a:lnTo>
                  <a:lnTo>
                    <a:pt x="65278" y="131749"/>
                  </a:lnTo>
                  <a:lnTo>
                    <a:pt x="65163" y="132346"/>
                  </a:lnTo>
                  <a:lnTo>
                    <a:pt x="65189" y="134416"/>
                  </a:lnTo>
                  <a:lnTo>
                    <a:pt x="65722" y="135699"/>
                  </a:lnTo>
                  <a:lnTo>
                    <a:pt x="67030" y="137236"/>
                  </a:lnTo>
                  <a:lnTo>
                    <a:pt x="68135" y="138303"/>
                  </a:lnTo>
                  <a:lnTo>
                    <a:pt x="69646" y="138950"/>
                  </a:lnTo>
                  <a:lnTo>
                    <a:pt x="74650" y="138887"/>
                  </a:lnTo>
                  <a:lnTo>
                    <a:pt x="77330" y="136169"/>
                  </a:lnTo>
                  <a:close/>
                </a:path>
                <a:path w="170179" h="237489">
                  <a:moveTo>
                    <a:pt x="80073" y="76847"/>
                  </a:moveTo>
                  <a:lnTo>
                    <a:pt x="78765" y="71843"/>
                  </a:lnTo>
                  <a:lnTo>
                    <a:pt x="76022" y="70243"/>
                  </a:lnTo>
                  <a:lnTo>
                    <a:pt x="71780" y="71335"/>
                  </a:lnTo>
                  <a:lnTo>
                    <a:pt x="70662" y="72440"/>
                  </a:lnTo>
                  <a:lnTo>
                    <a:pt x="70065" y="73799"/>
                  </a:lnTo>
                  <a:lnTo>
                    <a:pt x="70561" y="73494"/>
                  </a:lnTo>
                  <a:lnTo>
                    <a:pt x="73533" y="72682"/>
                  </a:lnTo>
                  <a:lnTo>
                    <a:pt x="76288" y="74256"/>
                  </a:lnTo>
                  <a:lnTo>
                    <a:pt x="77330" y="78054"/>
                  </a:lnTo>
                  <a:lnTo>
                    <a:pt x="77152" y="79159"/>
                  </a:lnTo>
                  <a:lnTo>
                    <a:pt x="76708" y="80175"/>
                  </a:lnTo>
                  <a:lnTo>
                    <a:pt x="78841" y="79159"/>
                  </a:lnTo>
                  <a:lnTo>
                    <a:pt x="80073" y="76847"/>
                  </a:lnTo>
                  <a:close/>
                </a:path>
                <a:path w="170179" h="237489">
                  <a:moveTo>
                    <a:pt x="84010" y="121488"/>
                  </a:moveTo>
                  <a:lnTo>
                    <a:pt x="78117" y="115328"/>
                  </a:lnTo>
                  <a:lnTo>
                    <a:pt x="74523" y="116255"/>
                  </a:lnTo>
                  <a:lnTo>
                    <a:pt x="73088" y="117602"/>
                  </a:lnTo>
                  <a:lnTo>
                    <a:pt x="72377" y="119253"/>
                  </a:lnTo>
                  <a:lnTo>
                    <a:pt x="73456" y="118643"/>
                  </a:lnTo>
                  <a:lnTo>
                    <a:pt x="77000" y="117678"/>
                  </a:lnTo>
                  <a:lnTo>
                    <a:pt x="79971" y="119087"/>
                  </a:lnTo>
                  <a:lnTo>
                    <a:pt x="81254" y="121666"/>
                  </a:lnTo>
                  <a:lnTo>
                    <a:pt x="82232" y="121742"/>
                  </a:lnTo>
                  <a:lnTo>
                    <a:pt x="83121" y="122072"/>
                  </a:lnTo>
                  <a:lnTo>
                    <a:pt x="83883" y="122643"/>
                  </a:lnTo>
                  <a:lnTo>
                    <a:pt x="84010" y="121488"/>
                  </a:lnTo>
                  <a:close/>
                </a:path>
                <a:path w="170179" h="237489">
                  <a:moveTo>
                    <a:pt x="84099" y="88671"/>
                  </a:moveTo>
                  <a:lnTo>
                    <a:pt x="84048" y="84810"/>
                  </a:lnTo>
                  <a:lnTo>
                    <a:pt x="81775" y="82600"/>
                  </a:lnTo>
                  <a:lnTo>
                    <a:pt x="76288" y="82677"/>
                  </a:lnTo>
                  <a:lnTo>
                    <a:pt x="74129" y="84848"/>
                  </a:lnTo>
                  <a:lnTo>
                    <a:pt x="74041" y="88074"/>
                  </a:lnTo>
                  <a:lnTo>
                    <a:pt x="74650" y="90258"/>
                  </a:lnTo>
                  <a:lnTo>
                    <a:pt x="75603" y="91465"/>
                  </a:lnTo>
                  <a:lnTo>
                    <a:pt x="76949" y="92087"/>
                  </a:lnTo>
                  <a:lnTo>
                    <a:pt x="77304" y="91592"/>
                  </a:lnTo>
                  <a:lnTo>
                    <a:pt x="77749" y="91173"/>
                  </a:lnTo>
                  <a:lnTo>
                    <a:pt x="78257" y="90843"/>
                  </a:lnTo>
                  <a:lnTo>
                    <a:pt x="77482" y="90462"/>
                  </a:lnTo>
                  <a:lnTo>
                    <a:pt x="76860" y="89801"/>
                  </a:lnTo>
                  <a:lnTo>
                    <a:pt x="75946" y="87185"/>
                  </a:lnTo>
                  <a:lnTo>
                    <a:pt x="76873" y="85280"/>
                  </a:lnTo>
                  <a:lnTo>
                    <a:pt x="80403" y="84061"/>
                  </a:lnTo>
                  <a:lnTo>
                    <a:pt x="82321" y="84988"/>
                  </a:lnTo>
                  <a:lnTo>
                    <a:pt x="83350" y="87972"/>
                  </a:lnTo>
                  <a:lnTo>
                    <a:pt x="82981" y="89255"/>
                  </a:lnTo>
                  <a:lnTo>
                    <a:pt x="82130" y="90131"/>
                  </a:lnTo>
                  <a:lnTo>
                    <a:pt x="83070" y="90474"/>
                  </a:lnTo>
                  <a:lnTo>
                    <a:pt x="83680" y="89649"/>
                  </a:lnTo>
                  <a:lnTo>
                    <a:pt x="84099" y="88671"/>
                  </a:lnTo>
                  <a:close/>
                </a:path>
                <a:path w="170179" h="237489">
                  <a:moveTo>
                    <a:pt x="84772" y="23749"/>
                  </a:moveTo>
                  <a:lnTo>
                    <a:pt x="84340" y="22707"/>
                  </a:lnTo>
                  <a:lnTo>
                    <a:pt x="84213" y="21285"/>
                  </a:lnTo>
                  <a:lnTo>
                    <a:pt x="84404" y="20510"/>
                  </a:lnTo>
                  <a:lnTo>
                    <a:pt x="84709" y="19773"/>
                  </a:lnTo>
                  <a:lnTo>
                    <a:pt x="84328" y="19799"/>
                  </a:lnTo>
                  <a:lnTo>
                    <a:pt x="82956" y="20154"/>
                  </a:lnTo>
                  <a:lnTo>
                    <a:pt x="82016" y="21297"/>
                  </a:lnTo>
                  <a:lnTo>
                    <a:pt x="81838" y="22606"/>
                  </a:lnTo>
                  <a:lnTo>
                    <a:pt x="82931" y="22694"/>
                  </a:lnTo>
                  <a:lnTo>
                    <a:pt x="83908" y="23088"/>
                  </a:lnTo>
                  <a:lnTo>
                    <a:pt x="84709" y="23774"/>
                  </a:lnTo>
                  <a:close/>
                </a:path>
                <a:path w="170179" h="237489">
                  <a:moveTo>
                    <a:pt x="86360" y="48641"/>
                  </a:moveTo>
                  <a:lnTo>
                    <a:pt x="85521" y="45440"/>
                  </a:lnTo>
                  <a:lnTo>
                    <a:pt x="83680" y="44373"/>
                  </a:lnTo>
                  <a:lnTo>
                    <a:pt x="80403" y="45224"/>
                  </a:lnTo>
                  <a:lnTo>
                    <a:pt x="79463" y="46532"/>
                  </a:lnTo>
                  <a:lnTo>
                    <a:pt x="79413" y="47980"/>
                  </a:lnTo>
                  <a:lnTo>
                    <a:pt x="79756" y="48094"/>
                  </a:lnTo>
                  <a:lnTo>
                    <a:pt x="81813" y="47904"/>
                  </a:lnTo>
                  <a:lnTo>
                    <a:pt x="83718" y="48971"/>
                  </a:lnTo>
                  <a:lnTo>
                    <a:pt x="84632" y="50800"/>
                  </a:lnTo>
                  <a:lnTo>
                    <a:pt x="85763" y="50038"/>
                  </a:lnTo>
                  <a:lnTo>
                    <a:pt x="86360" y="48641"/>
                  </a:lnTo>
                  <a:close/>
                </a:path>
                <a:path w="170179" h="237489">
                  <a:moveTo>
                    <a:pt x="88252" y="200520"/>
                  </a:moveTo>
                  <a:lnTo>
                    <a:pt x="88226" y="199009"/>
                  </a:lnTo>
                  <a:lnTo>
                    <a:pt x="88049" y="198437"/>
                  </a:lnTo>
                  <a:lnTo>
                    <a:pt x="87579" y="196126"/>
                  </a:lnTo>
                  <a:lnTo>
                    <a:pt x="85610" y="194373"/>
                  </a:lnTo>
                  <a:lnTo>
                    <a:pt x="83146" y="194398"/>
                  </a:lnTo>
                  <a:lnTo>
                    <a:pt x="80010" y="194957"/>
                  </a:lnTo>
                  <a:lnTo>
                    <a:pt x="78168" y="196951"/>
                  </a:lnTo>
                  <a:lnTo>
                    <a:pt x="78206" y="200456"/>
                  </a:lnTo>
                  <a:lnTo>
                    <a:pt x="78600" y="201345"/>
                  </a:lnTo>
                  <a:lnTo>
                    <a:pt x="79133" y="202120"/>
                  </a:lnTo>
                  <a:lnTo>
                    <a:pt x="78219" y="202323"/>
                  </a:lnTo>
                  <a:lnTo>
                    <a:pt x="77609" y="202819"/>
                  </a:lnTo>
                  <a:lnTo>
                    <a:pt x="76593" y="204203"/>
                  </a:lnTo>
                  <a:lnTo>
                    <a:pt x="76327" y="205193"/>
                  </a:lnTo>
                  <a:lnTo>
                    <a:pt x="77050" y="208000"/>
                  </a:lnTo>
                  <a:lnTo>
                    <a:pt x="78892" y="209067"/>
                  </a:lnTo>
                  <a:lnTo>
                    <a:pt x="82499" y="208140"/>
                  </a:lnTo>
                  <a:lnTo>
                    <a:pt x="83578" y="206311"/>
                  </a:lnTo>
                  <a:lnTo>
                    <a:pt x="83096" y="204444"/>
                  </a:lnTo>
                  <a:lnTo>
                    <a:pt x="83273" y="204368"/>
                  </a:lnTo>
                  <a:lnTo>
                    <a:pt x="84848" y="204355"/>
                  </a:lnTo>
                  <a:lnTo>
                    <a:pt x="86182" y="203568"/>
                  </a:lnTo>
                  <a:lnTo>
                    <a:pt x="87782" y="201574"/>
                  </a:lnTo>
                  <a:lnTo>
                    <a:pt x="88252" y="200520"/>
                  </a:lnTo>
                  <a:close/>
                </a:path>
                <a:path w="170179" h="237489">
                  <a:moveTo>
                    <a:pt x="89268" y="172974"/>
                  </a:moveTo>
                  <a:lnTo>
                    <a:pt x="89192" y="167055"/>
                  </a:lnTo>
                  <a:lnTo>
                    <a:pt x="86499" y="164325"/>
                  </a:lnTo>
                  <a:lnTo>
                    <a:pt x="82575" y="164033"/>
                  </a:lnTo>
                  <a:lnTo>
                    <a:pt x="81114" y="164058"/>
                  </a:lnTo>
                  <a:lnTo>
                    <a:pt x="79768" y="164566"/>
                  </a:lnTo>
                  <a:lnTo>
                    <a:pt x="77089" y="166585"/>
                  </a:lnTo>
                  <a:lnTo>
                    <a:pt x="76060" y="168490"/>
                  </a:lnTo>
                  <a:lnTo>
                    <a:pt x="76123" y="174231"/>
                  </a:lnTo>
                  <a:lnTo>
                    <a:pt x="79108" y="177114"/>
                  </a:lnTo>
                  <a:lnTo>
                    <a:pt x="83362" y="176999"/>
                  </a:lnTo>
                  <a:lnTo>
                    <a:pt x="84226" y="176911"/>
                  </a:lnTo>
                  <a:lnTo>
                    <a:pt x="85039" y="176657"/>
                  </a:lnTo>
                  <a:lnTo>
                    <a:pt x="87845" y="175145"/>
                  </a:lnTo>
                  <a:lnTo>
                    <a:pt x="89268" y="172974"/>
                  </a:lnTo>
                  <a:close/>
                </a:path>
                <a:path w="170179" h="237489">
                  <a:moveTo>
                    <a:pt x="94246" y="111404"/>
                  </a:moveTo>
                  <a:lnTo>
                    <a:pt x="94183" y="105498"/>
                  </a:lnTo>
                  <a:lnTo>
                    <a:pt x="92506" y="103339"/>
                  </a:lnTo>
                  <a:lnTo>
                    <a:pt x="89395" y="102285"/>
                  </a:lnTo>
                  <a:lnTo>
                    <a:pt x="88988" y="102222"/>
                  </a:lnTo>
                  <a:lnTo>
                    <a:pt x="88214" y="103314"/>
                  </a:lnTo>
                  <a:lnTo>
                    <a:pt x="87083" y="104178"/>
                  </a:lnTo>
                  <a:lnTo>
                    <a:pt x="84874" y="104762"/>
                  </a:lnTo>
                  <a:lnTo>
                    <a:pt x="84074" y="104813"/>
                  </a:lnTo>
                  <a:lnTo>
                    <a:pt x="83159" y="104762"/>
                  </a:lnTo>
                  <a:lnTo>
                    <a:pt x="82321" y="106362"/>
                  </a:lnTo>
                  <a:lnTo>
                    <a:pt x="82080" y="107264"/>
                  </a:lnTo>
                  <a:lnTo>
                    <a:pt x="82156" y="110731"/>
                  </a:lnTo>
                  <a:lnTo>
                    <a:pt x="83654" y="112801"/>
                  </a:lnTo>
                  <a:lnTo>
                    <a:pt x="86537" y="114007"/>
                  </a:lnTo>
                  <a:lnTo>
                    <a:pt x="87363" y="114173"/>
                  </a:lnTo>
                  <a:lnTo>
                    <a:pt x="91567" y="114122"/>
                  </a:lnTo>
                  <a:lnTo>
                    <a:pt x="94246" y="111404"/>
                  </a:lnTo>
                  <a:close/>
                </a:path>
                <a:path w="170179" h="237489">
                  <a:moveTo>
                    <a:pt x="99034" y="38163"/>
                  </a:moveTo>
                  <a:lnTo>
                    <a:pt x="98945" y="38011"/>
                  </a:lnTo>
                  <a:lnTo>
                    <a:pt x="98920" y="38138"/>
                  </a:lnTo>
                  <a:close/>
                </a:path>
                <a:path w="170179" h="237489">
                  <a:moveTo>
                    <a:pt x="103733" y="60782"/>
                  </a:moveTo>
                  <a:lnTo>
                    <a:pt x="102514" y="56083"/>
                  </a:lnTo>
                  <a:lnTo>
                    <a:pt x="100774" y="54698"/>
                  </a:lnTo>
                  <a:lnTo>
                    <a:pt x="98793" y="54457"/>
                  </a:lnTo>
                  <a:lnTo>
                    <a:pt x="97993" y="55079"/>
                  </a:lnTo>
                  <a:lnTo>
                    <a:pt x="97053" y="55562"/>
                  </a:lnTo>
                  <a:lnTo>
                    <a:pt x="95161" y="55816"/>
                  </a:lnTo>
                  <a:lnTo>
                    <a:pt x="94767" y="55816"/>
                  </a:lnTo>
                  <a:lnTo>
                    <a:pt x="94399" y="56172"/>
                  </a:lnTo>
                  <a:lnTo>
                    <a:pt x="94399" y="62928"/>
                  </a:lnTo>
                  <a:lnTo>
                    <a:pt x="93764" y="62357"/>
                  </a:lnTo>
                  <a:lnTo>
                    <a:pt x="93205" y="60223"/>
                  </a:lnTo>
                  <a:lnTo>
                    <a:pt x="93218" y="59880"/>
                  </a:lnTo>
                  <a:lnTo>
                    <a:pt x="93218" y="60223"/>
                  </a:lnTo>
                  <a:lnTo>
                    <a:pt x="93764" y="62357"/>
                  </a:lnTo>
                  <a:lnTo>
                    <a:pt x="94399" y="62928"/>
                  </a:lnTo>
                  <a:lnTo>
                    <a:pt x="94399" y="56172"/>
                  </a:lnTo>
                  <a:lnTo>
                    <a:pt x="93789" y="56756"/>
                  </a:lnTo>
                  <a:lnTo>
                    <a:pt x="93243" y="58026"/>
                  </a:lnTo>
                  <a:lnTo>
                    <a:pt x="93218" y="59436"/>
                  </a:lnTo>
                  <a:lnTo>
                    <a:pt x="91567" y="59626"/>
                  </a:lnTo>
                  <a:lnTo>
                    <a:pt x="90258" y="61010"/>
                  </a:lnTo>
                  <a:lnTo>
                    <a:pt x="90297" y="63728"/>
                  </a:lnTo>
                  <a:lnTo>
                    <a:pt x="90766" y="64592"/>
                  </a:lnTo>
                  <a:lnTo>
                    <a:pt x="91478" y="65201"/>
                  </a:lnTo>
                  <a:lnTo>
                    <a:pt x="92608" y="64770"/>
                  </a:lnTo>
                  <a:lnTo>
                    <a:pt x="93827" y="64439"/>
                  </a:lnTo>
                  <a:lnTo>
                    <a:pt x="95059" y="64503"/>
                  </a:lnTo>
                  <a:lnTo>
                    <a:pt x="96164" y="64884"/>
                  </a:lnTo>
                  <a:lnTo>
                    <a:pt x="96583" y="64350"/>
                  </a:lnTo>
                  <a:lnTo>
                    <a:pt x="96710" y="64058"/>
                  </a:lnTo>
                  <a:lnTo>
                    <a:pt x="97586" y="64312"/>
                  </a:lnTo>
                  <a:lnTo>
                    <a:pt x="98501" y="64439"/>
                  </a:lnTo>
                  <a:lnTo>
                    <a:pt x="102133" y="63512"/>
                  </a:lnTo>
                  <a:lnTo>
                    <a:pt x="103733" y="60782"/>
                  </a:lnTo>
                  <a:close/>
                </a:path>
                <a:path w="170179" h="237489">
                  <a:moveTo>
                    <a:pt x="104597" y="41135"/>
                  </a:moveTo>
                  <a:close/>
                </a:path>
                <a:path w="170179" h="237489">
                  <a:moveTo>
                    <a:pt x="104940" y="155460"/>
                  </a:moveTo>
                  <a:lnTo>
                    <a:pt x="104025" y="151968"/>
                  </a:lnTo>
                  <a:lnTo>
                    <a:pt x="102819" y="150545"/>
                  </a:lnTo>
                  <a:lnTo>
                    <a:pt x="101295" y="149720"/>
                  </a:lnTo>
                  <a:lnTo>
                    <a:pt x="101993" y="149009"/>
                  </a:lnTo>
                  <a:lnTo>
                    <a:pt x="102514" y="148120"/>
                  </a:lnTo>
                  <a:lnTo>
                    <a:pt x="103047" y="146494"/>
                  </a:lnTo>
                  <a:lnTo>
                    <a:pt x="103187" y="145808"/>
                  </a:lnTo>
                  <a:lnTo>
                    <a:pt x="103136" y="141465"/>
                  </a:lnTo>
                  <a:lnTo>
                    <a:pt x="100152" y="138582"/>
                  </a:lnTo>
                  <a:lnTo>
                    <a:pt x="95186" y="138633"/>
                  </a:lnTo>
                  <a:lnTo>
                    <a:pt x="93941" y="139052"/>
                  </a:lnTo>
                  <a:lnTo>
                    <a:pt x="91147" y="140944"/>
                  </a:lnTo>
                  <a:lnTo>
                    <a:pt x="90004" y="142951"/>
                  </a:lnTo>
                  <a:lnTo>
                    <a:pt x="90106" y="147713"/>
                  </a:lnTo>
                  <a:lnTo>
                    <a:pt x="91478" y="149771"/>
                  </a:lnTo>
                  <a:lnTo>
                    <a:pt x="93472" y="150850"/>
                  </a:lnTo>
                  <a:lnTo>
                    <a:pt x="92456" y="151879"/>
                  </a:lnTo>
                  <a:lnTo>
                    <a:pt x="91782" y="153212"/>
                  </a:lnTo>
                  <a:lnTo>
                    <a:pt x="91617" y="154660"/>
                  </a:lnTo>
                  <a:lnTo>
                    <a:pt x="92443" y="155092"/>
                  </a:lnTo>
                  <a:lnTo>
                    <a:pt x="93091" y="155841"/>
                  </a:lnTo>
                  <a:lnTo>
                    <a:pt x="93548" y="157721"/>
                  </a:lnTo>
                  <a:lnTo>
                    <a:pt x="93357" y="158623"/>
                  </a:lnTo>
                  <a:lnTo>
                    <a:pt x="92900" y="159359"/>
                  </a:lnTo>
                  <a:lnTo>
                    <a:pt x="94284" y="161163"/>
                  </a:lnTo>
                  <a:lnTo>
                    <a:pt x="96570" y="162140"/>
                  </a:lnTo>
                  <a:lnTo>
                    <a:pt x="99783" y="161721"/>
                  </a:lnTo>
                  <a:lnTo>
                    <a:pt x="101587" y="161264"/>
                  </a:lnTo>
                  <a:lnTo>
                    <a:pt x="103009" y="160083"/>
                  </a:lnTo>
                  <a:lnTo>
                    <a:pt x="104660" y="157175"/>
                  </a:lnTo>
                  <a:lnTo>
                    <a:pt x="104940" y="155460"/>
                  </a:lnTo>
                  <a:close/>
                </a:path>
                <a:path w="170179" h="237489">
                  <a:moveTo>
                    <a:pt x="109842" y="74358"/>
                  </a:moveTo>
                  <a:lnTo>
                    <a:pt x="108915" y="73152"/>
                  </a:lnTo>
                  <a:lnTo>
                    <a:pt x="107505" y="72326"/>
                  </a:lnTo>
                  <a:lnTo>
                    <a:pt x="103085" y="72377"/>
                  </a:lnTo>
                  <a:lnTo>
                    <a:pt x="100863" y="74637"/>
                  </a:lnTo>
                  <a:lnTo>
                    <a:pt x="100926" y="79971"/>
                  </a:lnTo>
                  <a:lnTo>
                    <a:pt x="102958" y="81991"/>
                  </a:lnTo>
                  <a:lnTo>
                    <a:pt x="105486" y="82219"/>
                  </a:lnTo>
                  <a:lnTo>
                    <a:pt x="105283" y="81165"/>
                  </a:lnTo>
                  <a:lnTo>
                    <a:pt x="104990" y="78054"/>
                  </a:lnTo>
                  <a:lnTo>
                    <a:pt x="106959" y="75260"/>
                  </a:lnTo>
                  <a:lnTo>
                    <a:pt x="109842" y="74358"/>
                  </a:lnTo>
                  <a:close/>
                </a:path>
                <a:path w="170179" h="237489">
                  <a:moveTo>
                    <a:pt x="115481" y="186347"/>
                  </a:moveTo>
                  <a:lnTo>
                    <a:pt x="115417" y="181114"/>
                  </a:lnTo>
                  <a:lnTo>
                    <a:pt x="112445" y="178231"/>
                  </a:lnTo>
                  <a:lnTo>
                    <a:pt x="108204" y="178282"/>
                  </a:lnTo>
                  <a:lnTo>
                    <a:pt x="107061" y="178574"/>
                  </a:lnTo>
                  <a:lnTo>
                    <a:pt x="108673" y="179044"/>
                  </a:lnTo>
                  <a:lnTo>
                    <a:pt x="110045" y="180251"/>
                  </a:lnTo>
                  <a:lnTo>
                    <a:pt x="111188" y="184670"/>
                  </a:lnTo>
                  <a:lnTo>
                    <a:pt x="109588" y="187388"/>
                  </a:lnTo>
                  <a:lnTo>
                    <a:pt x="111188" y="184670"/>
                  </a:lnTo>
                  <a:lnTo>
                    <a:pt x="110032" y="180263"/>
                  </a:lnTo>
                  <a:lnTo>
                    <a:pt x="108673" y="179057"/>
                  </a:lnTo>
                  <a:lnTo>
                    <a:pt x="106845" y="178511"/>
                  </a:lnTo>
                  <a:lnTo>
                    <a:pt x="106451" y="178358"/>
                  </a:lnTo>
                  <a:lnTo>
                    <a:pt x="105778" y="178244"/>
                  </a:lnTo>
                  <a:lnTo>
                    <a:pt x="105079" y="178257"/>
                  </a:lnTo>
                  <a:lnTo>
                    <a:pt x="102235" y="178993"/>
                  </a:lnTo>
                  <a:lnTo>
                    <a:pt x="100838" y="180835"/>
                  </a:lnTo>
                  <a:lnTo>
                    <a:pt x="100634" y="183972"/>
                  </a:lnTo>
                  <a:lnTo>
                    <a:pt x="101092" y="185737"/>
                  </a:lnTo>
                  <a:lnTo>
                    <a:pt x="101866" y="186677"/>
                  </a:lnTo>
                  <a:lnTo>
                    <a:pt x="102844" y="187363"/>
                  </a:lnTo>
                  <a:lnTo>
                    <a:pt x="103174" y="188099"/>
                  </a:lnTo>
                  <a:lnTo>
                    <a:pt x="103632" y="188772"/>
                  </a:lnTo>
                  <a:lnTo>
                    <a:pt x="105410" y="190588"/>
                  </a:lnTo>
                  <a:lnTo>
                    <a:pt x="107099" y="191350"/>
                  </a:lnTo>
                  <a:lnTo>
                    <a:pt x="110972" y="191300"/>
                  </a:lnTo>
                  <a:lnTo>
                    <a:pt x="112712" y="190373"/>
                  </a:lnTo>
                  <a:lnTo>
                    <a:pt x="114884" y="187820"/>
                  </a:lnTo>
                  <a:lnTo>
                    <a:pt x="115481" y="186347"/>
                  </a:lnTo>
                  <a:close/>
                </a:path>
                <a:path w="170179" h="237489">
                  <a:moveTo>
                    <a:pt x="117640" y="56578"/>
                  </a:moveTo>
                  <a:lnTo>
                    <a:pt x="117436" y="56083"/>
                  </a:lnTo>
                  <a:lnTo>
                    <a:pt x="117284" y="55575"/>
                  </a:lnTo>
                  <a:lnTo>
                    <a:pt x="117208" y="55016"/>
                  </a:lnTo>
                  <a:lnTo>
                    <a:pt x="117170" y="55257"/>
                  </a:lnTo>
                  <a:lnTo>
                    <a:pt x="117081" y="55473"/>
                  </a:lnTo>
                  <a:lnTo>
                    <a:pt x="117081" y="56172"/>
                  </a:lnTo>
                  <a:lnTo>
                    <a:pt x="117182" y="56616"/>
                  </a:lnTo>
                  <a:lnTo>
                    <a:pt x="117360" y="57023"/>
                  </a:lnTo>
                  <a:lnTo>
                    <a:pt x="117640" y="56578"/>
                  </a:lnTo>
                  <a:close/>
                </a:path>
                <a:path w="170179" h="237489">
                  <a:moveTo>
                    <a:pt x="119329" y="216649"/>
                  </a:moveTo>
                  <a:lnTo>
                    <a:pt x="119100" y="211048"/>
                  </a:lnTo>
                  <a:lnTo>
                    <a:pt x="116916" y="208940"/>
                  </a:lnTo>
                  <a:lnTo>
                    <a:pt x="113690" y="208978"/>
                  </a:lnTo>
                  <a:lnTo>
                    <a:pt x="111925" y="209550"/>
                  </a:lnTo>
                  <a:lnTo>
                    <a:pt x="111175" y="209969"/>
                  </a:lnTo>
                  <a:lnTo>
                    <a:pt x="109753" y="211505"/>
                  </a:lnTo>
                  <a:lnTo>
                    <a:pt x="109232" y="212699"/>
                  </a:lnTo>
                  <a:lnTo>
                    <a:pt x="109258" y="214998"/>
                  </a:lnTo>
                  <a:lnTo>
                    <a:pt x="109626" y="215861"/>
                  </a:lnTo>
                  <a:lnTo>
                    <a:pt x="111048" y="218008"/>
                  </a:lnTo>
                  <a:lnTo>
                    <a:pt x="112547" y="218960"/>
                  </a:lnTo>
                  <a:lnTo>
                    <a:pt x="117106" y="218909"/>
                  </a:lnTo>
                  <a:lnTo>
                    <a:pt x="119329" y="216649"/>
                  </a:lnTo>
                  <a:close/>
                </a:path>
                <a:path w="170179" h="237489">
                  <a:moveTo>
                    <a:pt x="119888" y="48856"/>
                  </a:moveTo>
                  <a:lnTo>
                    <a:pt x="118313" y="49695"/>
                  </a:lnTo>
                  <a:lnTo>
                    <a:pt x="117322" y="51244"/>
                  </a:lnTo>
                  <a:lnTo>
                    <a:pt x="117259" y="53009"/>
                  </a:lnTo>
                  <a:lnTo>
                    <a:pt x="117563" y="51308"/>
                  </a:lnTo>
                  <a:lnTo>
                    <a:pt x="118516" y="49834"/>
                  </a:lnTo>
                  <a:lnTo>
                    <a:pt x="119888" y="48856"/>
                  </a:lnTo>
                  <a:close/>
                </a:path>
                <a:path w="170179" h="237489">
                  <a:moveTo>
                    <a:pt x="120103" y="120802"/>
                  </a:moveTo>
                  <a:lnTo>
                    <a:pt x="120065" y="117170"/>
                  </a:lnTo>
                  <a:lnTo>
                    <a:pt x="119024" y="115328"/>
                  </a:lnTo>
                  <a:lnTo>
                    <a:pt x="116801" y="113728"/>
                  </a:lnTo>
                  <a:lnTo>
                    <a:pt x="115735" y="114173"/>
                  </a:lnTo>
                  <a:lnTo>
                    <a:pt x="114198" y="114312"/>
                  </a:lnTo>
                  <a:lnTo>
                    <a:pt x="113334" y="114058"/>
                  </a:lnTo>
                  <a:lnTo>
                    <a:pt x="112547" y="113677"/>
                  </a:lnTo>
                  <a:lnTo>
                    <a:pt x="111480" y="114211"/>
                  </a:lnTo>
                  <a:lnTo>
                    <a:pt x="110299" y="114490"/>
                  </a:lnTo>
                  <a:lnTo>
                    <a:pt x="109385" y="114503"/>
                  </a:lnTo>
                  <a:lnTo>
                    <a:pt x="109385" y="121729"/>
                  </a:lnTo>
                  <a:lnTo>
                    <a:pt x="106527" y="121005"/>
                  </a:lnTo>
                  <a:lnTo>
                    <a:pt x="106819" y="121031"/>
                  </a:lnTo>
                  <a:lnTo>
                    <a:pt x="107226" y="121145"/>
                  </a:lnTo>
                  <a:lnTo>
                    <a:pt x="109385" y="121729"/>
                  </a:lnTo>
                  <a:lnTo>
                    <a:pt x="109385" y="114503"/>
                  </a:lnTo>
                  <a:lnTo>
                    <a:pt x="109156" y="114503"/>
                  </a:lnTo>
                  <a:lnTo>
                    <a:pt x="108369" y="115201"/>
                  </a:lnTo>
                  <a:lnTo>
                    <a:pt x="107746" y="116078"/>
                  </a:lnTo>
                  <a:lnTo>
                    <a:pt x="107365" y="117081"/>
                  </a:lnTo>
                  <a:lnTo>
                    <a:pt x="106476" y="118148"/>
                  </a:lnTo>
                  <a:lnTo>
                    <a:pt x="105968" y="119494"/>
                  </a:lnTo>
                  <a:lnTo>
                    <a:pt x="105968" y="120942"/>
                  </a:lnTo>
                  <a:lnTo>
                    <a:pt x="105283" y="120891"/>
                  </a:lnTo>
                  <a:lnTo>
                    <a:pt x="104584" y="120916"/>
                  </a:lnTo>
                  <a:lnTo>
                    <a:pt x="100431" y="121996"/>
                  </a:lnTo>
                  <a:lnTo>
                    <a:pt x="98348" y="125437"/>
                  </a:lnTo>
                  <a:lnTo>
                    <a:pt x="99136" y="128854"/>
                  </a:lnTo>
                  <a:lnTo>
                    <a:pt x="99987" y="127520"/>
                  </a:lnTo>
                  <a:lnTo>
                    <a:pt x="101295" y="126492"/>
                  </a:lnTo>
                  <a:lnTo>
                    <a:pt x="106438" y="125095"/>
                  </a:lnTo>
                  <a:lnTo>
                    <a:pt x="110058" y="127152"/>
                  </a:lnTo>
                  <a:lnTo>
                    <a:pt x="111061" y="130911"/>
                  </a:lnTo>
                  <a:lnTo>
                    <a:pt x="111810" y="129743"/>
                  </a:lnTo>
                  <a:lnTo>
                    <a:pt x="112191" y="128333"/>
                  </a:lnTo>
                  <a:lnTo>
                    <a:pt x="112039" y="126834"/>
                  </a:lnTo>
                  <a:lnTo>
                    <a:pt x="112991" y="126834"/>
                  </a:lnTo>
                  <a:lnTo>
                    <a:pt x="114185" y="126644"/>
                  </a:lnTo>
                  <a:lnTo>
                    <a:pt x="115239" y="126111"/>
                  </a:lnTo>
                  <a:lnTo>
                    <a:pt x="116078" y="125361"/>
                  </a:lnTo>
                  <a:lnTo>
                    <a:pt x="117132" y="124917"/>
                  </a:lnTo>
                  <a:lnTo>
                    <a:pt x="118021" y="124206"/>
                  </a:lnTo>
                  <a:lnTo>
                    <a:pt x="119583" y="122199"/>
                  </a:lnTo>
                  <a:lnTo>
                    <a:pt x="120103" y="120802"/>
                  </a:lnTo>
                  <a:close/>
                </a:path>
                <a:path w="170179" h="237489">
                  <a:moveTo>
                    <a:pt x="122897" y="99885"/>
                  </a:moveTo>
                  <a:lnTo>
                    <a:pt x="121945" y="96393"/>
                  </a:lnTo>
                  <a:lnTo>
                    <a:pt x="121424" y="96012"/>
                  </a:lnTo>
                  <a:lnTo>
                    <a:pt x="120967" y="95516"/>
                  </a:lnTo>
                  <a:lnTo>
                    <a:pt x="120650" y="94602"/>
                  </a:lnTo>
                  <a:lnTo>
                    <a:pt x="120624" y="94081"/>
                  </a:lnTo>
                  <a:lnTo>
                    <a:pt x="120053" y="93459"/>
                  </a:lnTo>
                  <a:lnTo>
                    <a:pt x="118618" y="92202"/>
                  </a:lnTo>
                  <a:lnTo>
                    <a:pt x="116649" y="91630"/>
                  </a:lnTo>
                  <a:lnTo>
                    <a:pt x="114046" y="92049"/>
                  </a:lnTo>
                  <a:lnTo>
                    <a:pt x="109156" y="98298"/>
                  </a:lnTo>
                  <a:lnTo>
                    <a:pt x="110007" y="97980"/>
                  </a:lnTo>
                  <a:lnTo>
                    <a:pt x="113512" y="97028"/>
                  </a:lnTo>
                  <a:lnTo>
                    <a:pt x="117119" y="99085"/>
                  </a:lnTo>
                  <a:lnTo>
                    <a:pt x="118237" y="103162"/>
                  </a:lnTo>
                  <a:lnTo>
                    <a:pt x="118275" y="104330"/>
                  </a:lnTo>
                  <a:lnTo>
                    <a:pt x="121221" y="103085"/>
                  </a:lnTo>
                  <a:lnTo>
                    <a:pt x="122897" y="99885"/>
                  </a:lnTo>
                  <a:close/>
                </a:path>
                <a:path w="170179" h="237489">
                  <a:moveTo>
                    <a:pt x="126022" y="233172"/>
                  </a:moveTo>
                  <a:lnTo>
                    <a:pt x="125691" y="232384"/>
                  </a:lnTo>
                  <a:lnTo>
                    <a:pt x="124371" y="231076"/>
                  </a:lnTo>
                  <a:lnTo>
                    <a:pt x="123571" y="230759"/>
                  </a:lnTo>
                  <a:lnTo>
                    <a:pt x="121716" y="230759"/>
                  </a:lnTo>
                  <a:lnTo>
                    <a:pt x="120916" y="231076"/>
                  </a:lnTo>
                  <a:lnTo>
                    <a:pt x="119608" y="232384"/>
                  </a:lnTo>
                  <a:lnTo>
                    <a:pt x="119278" y="233172"/>
                  </a:lnTo>
                  <a:lnTo>
                    <a:pt x="119278" y="235026"/>
                  </a:lnTo>
                  <a:lnTo>
                    <a:pt x="119608" y="235813"/>
                  </a:lnTo>
                  <a:lnTo>
                    <a:pt x="120916" y="237121"/>
                  </a:lnTo>
                  <a:lnTo>
                    <a:pt x="121716" y="237439"/>
                  </a:lnTo>
                  <a:lnTo>
                    <a:pt x="123571" y="237439"/>
                  </a:lnTo>
                  <a:lnTo>
                    <a:pt x="124371" y="237121"/>
                  </a:lnTo>
                  <a:lnTo>
                    <a:pt x="125691" y="235813"/>
                  </a:lnTo>
                  <a:lnTo>
                    <a:pt x="126022" y="235026"/>
                  </a:lnTo>
                  <a:lnTo>
                    <a:pt x="126022" y="233172"/>
                  </a:lnTo>
                  <a:close/>
                </a:path>
                <a:path w="170179" h="237489">
                  <a:moveTo>
                    <a:pt x="134315" y="164846"/>
                  </a:moveTo>
                  <a:lnTo>
                    <a:pt x="127254" y="156438"/>
                  </a:lnTo>
                  <a:lnTo>
                    <a:pt x="126314" y="156451"/>
                  </a:lnTo>
                  <a:lnTo>
                    <a:pt x="127254" y="156425"/>
                  </a:lnTo>
                  <a:lnTo>
                    <a:pt x="128143" y="156578"/>
                  </a:lnTo>
                  <a:lnTo>
                    <a:pt x="127520" y="153581"/>
                  </a:lnTo>
                  <a:lnTo>
                    <a:pt x="124828" y="151320"/>
                  </a:lnTo>
                  <a:lnTo>
                    <a:pt x="120827" y="151371"/>
                  </a:lnTo>
                  <a:lnTo>
                    <a:pt x="120078" y="151549"/>
                  </a:lnTo>
                  <a:lnTo>
                    <a:pt x="117436" y="152539"/>
                  </a:lnTo>
                  <a:lnTo>
                    <a:pt x="115963" y="154152"/>
                  </a:lnTo>
                  <a:lnTo>
                    <a:pt x="115404" y="156146"/>
                  </a:lnTo>
                  <a:lnTo>
                    <a:pt x="116293" y="156794"/>
                  </a:lnTo>
                  <a:lnTo>
                    <a:pt x="117017" y="157657"/>
                  </a:lnTo>
                  <a:lnTo>
                    <a:pt x="117665" y="160032"/>
                  </a:lnTo>
                  <a:lnTo>
                    <a:pt x="117475" y="161277"/>
                  </a:lnTo>
                  <a:lnTo>
                    <a:pt x="116928" y="162344"/>
                  </a:lnTo>
                  <a:lnTo>
                    <a:pt x="117894" y="163360"/>
                  </a:lnTo>
                  <a:lnTo>
                    <a:pt x="119164" y="164071"/>
                  </a:lnTo>
                  <a:lnTo>
                    <a:pt x="120611" y="164312"/>
                  </a:lnTo>
                  <a:lnTo>
                    <a:pt x="120713" y="164744"/>
                  </a:lnTo>
                  <a:lnTo>
                    <a:pt x="121602" y="167881"/>
                  </a:lnTo>
                  <a:lnTo>
                    <a:pt x="124637" y="169824"/>
                  </a:lnTo>
                  <a:lnTo>
                    <a:pt x="128701" y="169316"/>
                  </a:lnTo>
                  <a:lnTo>
                    <a:pt x="132207" y="168414"/>
                  </a:lnTo>
                  <a:lnTo>
                    <a:pt x="134315" y="164846"/>
                  </a:lnTo>
                  <a:close/>
                </a:path>
                <a:path w="170179" h="237489">
                  <a:moveTo>
                    <a:pt x="135470" y="101307"/>
                  </a:moveTo>
                  <a:lnTo>
                    <a:pt x="131089" y="94589"/>
                  </a:lnTo>
                  <a:lnTo>
                    <a:pt x="128498" y="94615"/>
                  </a:lnTo>
                  <a:lnTo>
                    <a:pt x="127711" y="94792"/>
                  </a:lnTo>
                  <a:lnTo>
                    <a:pt x="127000" y="95097"/>
                  </a:lnTo>
                  <a:lnTo>
                    <a:pt x="126631" y="95923"/>
                  </a:lnTo>
                  <a:lnTo>
                    <a:pt x="125958" y="96608"/>
                  </a:lnTo>
                  <a:lnTo>
                    <a:pt x="124891" y="96977"/>
                  </a:lnTo>
                  <a:lnTo>
                    <a:pt x="124599" y="96989"/>
                  </a:lnTo>
                  <a:lnTo>
                    <a:pt x="123799" y="98018"/>
                  </a:lnTo>
                  <a:lnTo>
                    <a:pt x="123317" y="99288"/>
                  </a:lnTo>
                  <a:lnTo>
                    <a:pt x="123380" y="104013"/>
                  </a:lnTo>
                  <a:lnTo>
                    <a:pt x="126123" y="106667"/>
                  </a:lnTo>
                  <a:lnTo>
                    <a:pt x="132041" y="106591"/>
                  </a:lnTo>
                  <a:lnTo>
                    <a:pt x="134200" y="104978"/>
                  </a:lnTo>
                  <a:lnTo>
                    <a:pt x="135318" y="102044"/>
                  </a:lnTo>
                  <a:lnTo>
                    <a:pt x="135470" y="101307"/>
                  </a:lnTo>
                  <a:close/>
                </a:path>
                <a:path w="170179" h="237489">
                  <a:moveTo>
                    <a:pt x="135763" y="77812"/>
                  </a:moveTo>
                  <a:lnTo>
                    <a:pt x="135724" y="74256"/>
                  </a:lnTo>
                  <a:lnTo>
                    <a:pt x="133502" y="72097"/>
                  </a:lnTo>
                  <a:lnTo>
                    <a:pt x="130784" y="72072"/>
                  </a:lnTo>
                  <a:lnTo>
                    <a:pt x="131559" y="72821"/>
                  </a:lnTo>
                  <a:lnTo>
                    <a:pt x="132168" y="73761"/>
                  </a:lnTo>
                  <a:lnTo>
                    <a:pt x="133184" y="77660"/>
                  </a:lnTo>
                  <a:lnTo>
                    <a:pt x="131826" y="80492"/>
                  </a:lnTo>
                  <a:lnTo>
                    <a:pt x="129349" y="81737"/>
                  </a:lnTo>
                  <a:lnTo>
                    <a:pt x="130276" y="82016"/>
                  </a:lnTo>
                  <a:lnTo>
                    <a:pt x="135509" y="78574"/>
                  </a:lnTo>
                  <a:lnTo>
                    <a:pt x="135763" y="77812"/>
                  </a:lnTo>
                  <a:close/>
                </a:path>
                <a:path w="170179" h="237489">
                  <a:moveTo>
                    <a:pt x="136334" y="1371"/>
                  </a:moveTo>
                  <a:lnTo>
                    <a:pt x="135521" y="469"/>
                  </a:lnTo>
                  <a:lnTo>
                    <a:pt x="134264" y="0"/>
                  </a:lnTo>
                  <a:lnTo>
                    <a:pt x="131191" y="800"/>
                  </a:lnTo>
                  <a:lnTo>
                    <a:pt x="130111" y="2628"/>
                  </a:lnTo>
                  <a:lnTo>
                    <a:pt x="130619" y="4584"/>
                  </a:lnTo>
                  <a:lnTo>
                    <a:pt x="130797" y="4851"/>
                  </a:lnTo>
                  <a:lnTo>
                    <a:pt x="131305" y="3225"/>
                  </a:lnTo>
                  <a:lnTo>
                    <a:pt x="132562" y="1866"/>
                  </a:lnTo>
                  <a:lnTo>
                    <a:pt x="135026" y="1282"/>
                  </a:lnTo>
                  <a:lnTo>
                    <a:pt x="135699" y="1270"/>
                  </a:lnTo>
                  <a:lnTo>
                    <a:pt x="136334" y="1371"/>
                  </a:lnTo>
                  <a:close/>
                </a:path>
                <a:path w="170179" h="237489">
                  <a:moveTo>
                    <a:pt x="143319" y="209829"/>
                  </a:moveTo>
                  <a:lnTo>
                    <a:pt x="142430" y="209118"/>
                  </a:lnTo>
                  <a:lnTo>
                    <a:pt x="141351" y="208648"/>
                  </a:lnTo>
                  <a:lnTo>
                    <a:pt x="139357" y="208673"/>
                  </a:lnTo>
                  <a:lnTo>
                    <a:pt x="138658" y="208876"/>
                  </a:lnTo>
                  <a:lnTo>
                    <a:pt x="136525" y="209905"/>
                  </a:lnTo>
                  <a:lnTo>
                    <a:pt x="138010" y="209181"/>
                  </a:lnTo>
                  <a:lnTo>
                    <a:pt x="133756" y="201879"/>
                  </a:lnTo>
                  <a:lnTo>
                    <a:pt x="128320" y="202742"/>
                  </a:lnTo>
                  <a:lnTo>
                    <a:pt x="126250" y="205422"/>
                  </a:lnTo>
                  <a:lnTo>
                    <a:pt x="126479" y="208953"/>
                  </a:lnTo>
                  <a:lnTo>
                    <a:pt x="126796" y="210934"/>
                  </a:lnTo>
                  <a:lnTo>
                    <a:pt x="128092" y="212509"/>
                  </a:lnTo>
                  <a:lnTo>
                    <a:pt x="130822" y="213779"/>
                  </a:lnTo>
                  <a:lnTo>
                    <a:pt x="132003" y="213969"/>
                  </a:lnTo>
                  <a:lnTo>
                    <a:pt x="133972" y="213652"/>
                  </a:lnTo>
                  <a:lnTo>
                    <a:pt x="134670" y="213372"/>
                  </a:lnTo>
                  <a:lnTo>
                    <a:pt x="135280" y="213004"/>
                  </a:lnTo>
                  <a:lnTo>
                    <a:pt x="135521" y="211328"/>
                  </a:lnTo>
                  <a:lnTo>
                    <a:pt x="135267" y="213245"/>
                  </a:lnTo>
                  <a:lnTo>
                    <a:pt x="135166" y="213448"/>
                  </a:lnTo>
                  <a:lnTo>
                    <a:pt x="135191" y="215734"/>
                  </a:lnTo>
                  <a:lnTo>
                    <a:pt x="136448" y="217449"/>
                  </a:lnTo>
                  <a:lnTo>
                    <a:pt x="138214" y="218198"/>
                  </a:lnTo>
                  <a:lnTo>
                    <a:pt x="141668" y="212661"/>
                  </a:lnTo>
                  <a:lnTo>
                    <a:pt x="143319" y="209829"/>
                  </a:lnTo>
                  <a:close/>
                </a:path>
                <a:path w="170179" h="237489">
                  <a:moveTo>
                    <a:pt x="144373" y="190106"/>
                  </a:moveTo>
                  <a:lnTo>
                    <a:pt x="144348" y="189433"/>
                  </a:lnTo>
                  <a:lnTo>
                    <a:pt x="143637" y="186715"/>
                  </a:lnTo>
                  <a:lnTo>
                    <a:pt x="141859" y="185318"/>
                  </a:lnTo>
                  <a:lnTo>
                    <a:pt x="139839" y="185102"/>
                  </a:lnTo>
                  <a:lnTo>
                    <a:pt x="138849" y="184353"/>
                  </a:lnTo>
                  <a:lnTo>
                    <a:pt x="137617" y="183908"/>
                  </a:lnTo>
                  <a:lnTo>
                    <a:pt x="135369" y="183946"/>
                  </a:lnTo>
                  <a:lnTo>
                    <a:pt x="135369" y="185889"/>
                  </a:lnTo>
                  <a:lnTo>
                    <a:pt x="133756" y="188607"/>
                  </a:lnTo>
                  <a:lnTo>
                    <a:pt x="135356" y="185889"/>
                  </a:lnTo>
                  <a:lnTo>
                    <a:pt x="135369" y="183946"/>
                  </a:lnTo>
                  <a:lnTo>
                    <a:pt x="134899" y="183946"/>
                  </a:lnTo>
                  <a:lnTo>
                    <a:pt x="133654" y="184442"/>
                  </a:lnTo>
                  <a:lnTo>
                    <a:pt x="131318" y="186334"/>
                  </a:lnTo>
                  <a:lnTo>
                    <a:pt x="130454" y="187972"/>
                  </a:lnTo>
                  <a:lnTo>
                    <a:pt x="130479" y="190627"/>
                  </a:lnTo>
                  <a:lnTo>
                    <a:pt x="130657" y="191389"/>
                  </a:lnTo>
                  <a:lnTo>
                    <a:pt x="131178" y="192557"/>
                  </a:lnTo>
                  <a:lnTo>
                    <a:pt x="132905" y="194741"/>
                  </a:lnTo>
                  <a:lnTo>
                    <a:pt x="134556" y="195592"/>
                  </a:lnTo>
                  <a:lnTo>
                    <a:pt x="137350" y="195567"/>
                  </a:lnTo>
                  <a:lnTo>
                    <a:pt x="138214" y="195313"/>
                  </a:lnTo>
                  <a:lnTo>
                    <a:pt x="138988" y="194932"/>
                  </a:lnTo>
                  <a:lnTo>
                    <a:pt x="140042" y="194983"/>
                  </a:lnTo>
                  <a:lnTo>
                    <a:pt x="142074" y="194449"/>
                  </a:lnTo>
                  <a:lnTo>
                    <a:pt x="143179" y="193408"/>
                  </a:lnTo>
                  <a:lnTo>
                    <a:pt x="144208" y="191236"/>
                  </a:lnTo>
                  <a:lnTo>
                    <a:pt x="144373" y="190106"/>
                  </a:lnTo>
                  <a:close/>
                </a:path>
                <a:path w="170179" h="237489">
                  <a:moveTo>
                    <a:pt x="144640" y="137782"/>
                  </a:moveTo>
                  <a:lnTo>
                    <a:pt x="144576" y="132727"/>
                  </a:lnTo>
                  <a:lnTo>
                    <a:pt x="143522" y="130886"/>
                  </a:lnTo>
                  <a:lnTo>
                    <a:pt x="140830" y="128892"/>
                  </a:lnTo>
                  <a:lnTo>
                    <a:pt x="139700" y="128485"/>
                  </a:lnTo>
                  <a:lnTo>
                    <a:pt x="139700" y="133515"/>
                  </a:lnTo>
                  <a:lnTo>
                    <a:pt x="139585" y="134861"/>
                  </a:lnTo>
                  <a:lnTo>
                    <a:pt x="139687" y="133515"/>
                  </a:lnTo>
                  <a:lnTo>
                    <a:pt x="139700" y="128485"/>
                  </a:lnTo>
                  <a:lnTo>
                    <a:pt x="139446" y="128384"/>
                  </a:lnTo>
                  <a:lnTo>
                    <a:pt x="138938" y="128409"/>
                  </a:lnTo>
                  <a:lnTo>
                    <a:pt x="138938" y="130632"/>
                  </a:lnTo>
                  <a:lnTo>
                    <a:pt x="137985" y="129387"/>
                  </a:lnTo>
                  <a:lnTo>
                    <a:pt x="135242" y="127444"/>
                  </a:lnTo>
                  <a:lnTo>
                    <a:pt x="136779" y="128524"/>
                  </a:lnTo>
                  <a:lnTo>
                    <a:pt x="137985" y="129387"/>
                  </a:lnTo>
                  <a:lnTo>
                    <a:pt x="138938" y="130632"/>
                  </a:lnTo>
                  <a:lnTo>
                    <a:pt x="138938" y="128409"/>
                  </a:lnTo>
                  <a:lnTo>
                    <a:pt x="137452" y="128460"/>
                  </a:lnTo>
                  <a:lnTo>
                    <a:pt x="137947" y="128397"/>
                  </a:lnTo>
                  <a:lnTo>
                    <a:pt x="139446" y="128371"/>
                  </a:lnTo>
                  <a:lnTo>
                    <a:pt x="140817" y="128879"/>
                  </a:lnTo>
                  <a:lnTo>
                    <a:pt x="141947" y="129717"/>
                  </a:lnTo>
                  <a:lnTo>
                    <a:pt x="142252" y="128524"/>
                  </a:lnTo>
                  <a:lnTo>
                    <a:pt x="142392" y="127165"/>
                  </a:lnTo>
                  <a:lnTo>
                    <a:pt x="141998" y="124815"/>
                  </a:lnTo>
                  <a:lnTo>
                    <a:pt x="141109" y="123418"/>
                  </a:lnTo>
                  <a:lnTo>
                    <a:pt x="139890" y="122440"/>
                  </a:lnTo>
                  <a:lnTo>
                    <a:pt x="137579" y="123012"/>
                  </a:lnTo>
                  <a:lnTo>
                    <a:pt x="135534" y="122466"/>
                  </a:lnTo>
                  <a:lnTo>
                    <a:pt x="134010" y="121259"/>
                  </a:lnTo>
                  <a:lnTo>
                    <a:pt x="133286" y="121462"/>
                  </a:lnTo>
                  <a:lnTo>
                    <a:pt x="133286" y="127000"/>
                  </a:lnTo>
                  <a:lnTo>
                    <a:pt x="130568" y="127711"/>
                  </a:lnTo>
                  <a:lnTo>
                    <a:pt x="129895" y="128041"/>
                  </a:lnTo>
                  <a:lnTo>
                    <a:pt x="130568" y="127698"/>
                  </a:lnTo>
                  <a:lnTo>
                    <a:pt x="133286" y="127000"/>
                  </a:lnTo>
                  <a:lnTo>
                    <a:pt x="133286" y="121462"/>
                  </a:lnTo>
                  <a:lnTo>
                    <a:pt x="130873" y="122135"/>
                  </a:lnTo>
                  <a:lnTo>
                    <a:pt x="128803" y="125183"/>
                  </a:lnTo>
                  <a:lnTo>
                    <a:pt x="129286" y="128447"/>
                  </a:lnTo>
                  <a:lnTo>
                    <a:pt x="127050" y="129959"/>
                  </a:lnTo>
                  <a:lnTo>
                    <a:pt x="125895" y="132727"/>
                  </a:lnTo>
                  <a:lnTo>
                    <a:pt x="126796" y="136169"/>
                  </a:lnTo>
                  <a:lnTo>
                    <a:pt x="127495" y="137375"/>
                  </a:lnTo>
                  <a:lnTo>
                    <a:pt x="128206" y="135458"/>
                  </a:lnTo>
                  <a:lnTo>
                    <a:pt x="129794" y="133896"/>
                  </a:lnTo>
                  <a:lnTo>
                    <a:pt x="134759" y="132549"/>
                  </a:lnTo>
                  <a:lnTo>
                    <a:pt x="137629" y="133756"/>
                  </a:lnTo>
                  <a:lnTo>
                    <a:pt x="139141" y="136067"/>
                  </a:lnTo>
                  <a:lnTo>
                    <a:pt x="139827" y="137223"/>
                  </a:lnTo>
                  <a:lnTo>
                    <a:pt x="140309" y="138988"/>
                  </a:lnTo>
                  <a:lnTo>
                    <a:pt x="140271" y="140081"/>
                  </a:lnTo>
                  <a:lnTo>
                    <a:pt x="140030" y="141109"/>
                  </a:lnTo>
                  <a:lnTo>
                    <a:pt x="142709" y="140258"/>
                  </a:lnTo>
                  <a:lnTo>
                    <a:pt x="144640" y="137782"/>
                  </a:lnTo>
                  <a:close/>
                </a:path>
                <a:path w="170179" h="237489">
                  <a:moveTo>
                    <a:pt x="152831" y="172161"/>
                  </a:moveTo>
                  <a:lnTo>
                    <a:pt x="152781" y="168363"/>
                  </a:lnTo>
                  <a:lnTo>
                    <a:pt x="152349" y="167119"/>
                  </a:lnTo>
                  <a:lnTo>
                    <a:pt x="151638" y="166090"/>
                  </a:lnTo>
                  <a:lnTo>
                    <a:pt x="151130" y="165709"/>
                  </a:lnTo>
                  <a:lnTo>
                    <a:pt x="151511" y="168186"/>
                  </a:lnTo>
                  <a:lnTo>
                    <a:pt x="150050" y="170611"/>
                  </a:lnTo>
                  <a:lnTo>
                    <a:pt x="144881" y="172008"/>
                  </a:lnTo>
                  <a:lnTo>
                    <a:pt x="142125" y="170446"/>
                  </a:lnTo>
                  <a:lnTo>
                    <a:pt x="141173" y="166954"/>
                  </a:lnTo>
                  <a:lnTo>
                    <a:pt x="141236" y="166141"/>
                  </a:lnTo>
                  <a:lnTo>
                    <a:pt x="141427" y="165354"/>
                  </a:lnTo>
                  <a:lnTo>
                    <a:pt x="140792" y="166027"/>
                  </a:lnTo>
                  <a:lnTo>
                    <a:pt x="140309" y="166839"/>
                  </a:lnTo>
                  <a:lnTo>
                    <a:pt x="139788" y="168414"/>
                  </a:lnTo>
                  <a:lnTo>
                    <a:pt x="139649" y="169125"/>
                  </a:lnTo>
                  <a:lnTo>
                    <a:pt x="139700" y="173469"/>
                  </a:lnTo>
                  <a:lnTo>
                    <a:pt x="142671" y="176352"/>
                  </a:lnTo>
                  <a:lnTo>
                    <a:pt x="146304" y="176301"/>
                  </a:lnTo>
                  <a:lnTo>
                    <a:pt x="147802" y="176149"/>
                  </a:lnTo>
                  <a:lnTo>
                    <a:pt x="148678" y="175869"/>
                  </a:lnTo>
                  <a:lnTo>
                    <a:pt x="151472" y="174294"/>
                  </a:lnTo>
                  <a:lnTo>
                    <a:pt x="152831" y="172161"/>
                  </a:lnTo>
                  <a:close/>
                </a:path>
                <a:path w="170179" h="237489">
                  <a:moveTo>
                    <a:pt x="155295" y="34734"/>
                  </a:moveTo>
                  <a:lnTo>
                    <a:pt x="154101" y="34112"/>
                  </a:lnTo>
                  <a:lnTo>
                    <a:pt x="153149" y="33045"/>
                  </a:lnTo>
                  <a:lnTo>
                    <a:pt x="152476" y="30568"/>
                  </a:lnTo>
                  <a:lnTo>
                    <a:pt x="152641" y="29476"/>
                  </a:lnTo>
                  <a:lnTo>
                    <a:pt x="153047" y="28511"/>
                  </a:lnTo>
                  <a:lnTo>
                    <a:pt x="151663" y="28930"/>
                  </a:lnTo>
                  <a:lnTo>
                    <a:pt x="150647" y="30175"/>
                  </a:lnTo>
                  <a:lnTo>
                    <a:pt x="150685" y="33540"/>
                  </a:lnTo>
                  <a:lnTo>
                    <a:pt x="152209" y="35013"/>
                  </a:lnTo>
                  <a:lnTo>
                    <a:pt x="154508" y="34988"/>
                  </a:lnTo>
                  <a:lnTo>
                    <a:pt x="155295" y="34734"/>
                  </a:lnTo>
                  <a:close/>
                </a:path>
                <a:path w="170179" h="237489">
                  <a:moveTo>
                    <a:pt x="155867" y="50660"/>
                  </a:moveTo>
                  <a:lnTo>
                    <a:pt x="154647" y="49377"/>
                  </a:lnTo>
                  <a:lnTo>
                    <a:pt x="152831" y="48729"/>
                  </a:lnTo>
                  <a:lnTo>
                    <a:pt x="148310" y="49898"/>
                  </a:lnTo>
                  <a:lnTo>
                    <a:pt x="146697" y="52616"/>
                  </a:lnTo>
                  <a:lnTo>
                    <a:pt x="147739" y="56565"/>
                  </a:lnTo>
                  <a:lnTo>
                    <a:pt x="148564" y="57594"/>
                  </a:lnTo>
                  <a:lnTo>
                    <a:pt x="149618" y="58242"/>
                  </a:lnTo>
                  <a:lnTo>
                    <a:pt x="149987" y="57581"/>
                  </a:lnTo>
                  <a:lnTo>
                    <a:pt x="149771" y="54546"/>
                  </a:lnTo>
                  <a:lnTo>
                    <a:pt x="151739" y="51663"/>
                  </a:lnTo>
                  <a:lnTo>
                    <a:pt x="154813" y="50838"/>
                  </a:lnTo>
                  <a:lnTo>
                    <a:pt x="155867" y="50660"/>
                  </a:lnTo>
                  <a:close/>
                </a:path>
                <a:path w="170179" h="237489">
                  <a:moveTo>
                    <a:pt x="158483" y="111226"/>
                  </a:moveTo>
                  <a:lnTo>
                    <a:pt x="158457" y="109296"/>
                  </a:lnTo>
                  <a:lnTo>
                    <a:pt x="158051" y="108102"/>
                  </a:lnTo>
                  <a:lnTo>
                    <a:pt x="156197" y="105295"/>
                  </a:lnTo>
                  <a:lnTo>
                    <a:pt x="154152" y="104114"/>
                  </a:lnTo>
                  <a:lnTo>
                    <a:pt x="150863" y="104152"/>
                  </a:lnTo>
                  <a:lnTo>
                    <a:pt x="150431" y="104267"/>
                  </a:lnTo>
                  <a:lnTo>
                    <a:pt x="150431" y="109105"/>
                  </a:lnTo>
                  <a:lnTo>
                    <a:pt x="149402" y="105333"/>
                  </a:lnTo>
                  <a:lnTo>
                    <a:pt x="149504" y="105562"/>
                  </a:lnTo>
                  <a:lnTo>
                    <a:pt x="150431" y="109105"/>
                  </a:lnTo>
                  <a:lnTo>
                    <a:pt x="150431" y="104267"/>
                  </a:lnTo>
                  <a:lnTo>
                    <a:pt x="149961" y="104381"/>
                  </a:lnTo>
                  <a:lnTo>
                    <a:pt x="149148" y="104749"/>
                  </a:lnTo>
                  <a:lnTo>
                    <a:pt x="148247" y="102933"/>
                  </a:lnTo>
                  <a:lnTo>
                    <a:pt x="146532" y="101676"/>
                  </a:lnTo>
                  <a:lnTo>
                    <a:pt x="143624" y="101079"/>
                  </a:lnTo>
                  <a:lnTo>
                    <a:pt x="142621" y="101066"/>
                  </a:lnTo>
                  <a:lnTo>
                    <a:pt x="139992" y="101752"/>
                  </a:lnTo>
                  <a:lnTo>
                    <a:pt x="138696" y="102743"/>
                  </a:lnTo>
                  <a:lnTo>
                    <a:pt x="137833" y="104013"/>
                  </a:lnTo>
                  <a:lnTo>
                    <a:pt x="141236" y="103263"/>
                  </a:lnTo>
                  <a:lnTo>
                    <a:pt x="144678" y="105270"/>
                  </a:lnTo>
                  <a:lnTo>
                    <a:pt x="146126" y="110553"/>
                  </a:lnTo>
                  <a:lnTo>
                    <a:pt x="145719" y="112483"/>
                  </a:lnTo>
                  <a:lnTo>
                    <a:pt x="144678" y="113995"/>
                  </a:lnTo>
                  <a:lnTo>
                    <a:pt x="145669" y="113715"/>
                  </a:lnTo>
                  <a:lnTo>
                    <a:pt x="146024" y="113563"/>
                  </a:lnTo>
                  <a:lnTo>
                    <a:pt x="146316" y="114147"/>
                  </a:lnTo>
                  <a:lnTo>
                    <a:pt x="146697" y="114681"/>
                  </a:lnTo>
                  <a:lnTo>
                    <a:pt x="148374" y="116420"/>
                  </a:lnTo>
                  <a:lnTo>
                    <a:pt x="150075" y="117208"/>
                  </a:lnTo>
                  <a:lnTo>
                    <a:pt x="152361" y="117182"/>
                  </a:lnTo>
                  <a:lnTo>
                    <a:pt x="155575" y="116598"/>
                  </a:lnTo>
                  <a:lnTo>
                    <a:pt x="157518" y="114782"/>
                  </a:lnTo>
                  <a:lnTo>
                    <a:pt x="158369" y="111836"/>
                  </a:lnTo>
                  <a:lnTo>
                    <a:pt x="158483" y="111226"/>
                  </a:lnTo>
                  <a:close/>
                </a:path>
                <a:path w="170179" h="237489">
                  <a:moveTo>
                    <a:pt x="164769" y="87706"/>
                  </a:moveTo>
                  <a:lnTo>
                    <a:pt x="164706" y="82194"/>
                  </a:lnTo>
                  <a:lnTo>
                    <a:pt x="162420" y="79997"/>
                  </a:lnTo>
                  <a:lnTo>
                    <a:pt x="158838" y="80035"/>
                  </a:lnTo>
                  <a:lnTo>
                    <a:pt x="158102" y="80289"/>
                  </a:lnTo>
                  <a:lnTo>
                    <a:pt x="157429" y="80632"/>
                  </a:lnTo>
                  <a:lnTo>
                    <a:pt x="157467" y="82346"/>
                  </a:lnTo>
                  <a:lnTo>
                    <a:pt x="156832" y="83972"/>
                  </a:lnTo>
                  <a:lnTo>
                    <a:pt x="155702" y="85204"/>
                  </a:lnTo>
                  <a:lnTo>
                    <a:pt x="155587" y="85826"/>
                  </a:lnTo>
                  <a:lnTo>
                    <a:pt x="155384" y="86410"/>
                  </a:lnTo>
                  <a:lnTo>
                    <a:pt x="155105" y="86969"/>
                  </a:lnTo>
                  <a:lnTo>
                    <a:pt x="155879" y="88773"/>
                  </a:lnTo>
                  <a:lnTo>
                    <a:pt x="157683" y="90017"/>
                  </a:lnTo>
                  <a:lnTo>
                    <a:pt x="162547" y="89966"/>
                  </a:lnTo>
                  <a:lnTo>
                    <a:pt x="164769" y="87706"/>
                  </a:lnTo>
                  <a:close/>
                </a:path>
                <a:path w="170179" h="237489">
                  <a:moveTo>
                    <a:pt x="169989" y="134988"/>
                  </a:moveTo>
                  <a:lnTo>
                    <a:pt x="169418" y="132054"/>
                  </a:lnTo>
                  <a:lnTo>
                    <a:pt x="166941" y="129959"/>
                  </a:lnTo>
                  <a:lnTo>
                    <a:pt x="163017" y="129717"/>
                  </a:lnTo>
                  <a:lnTo>
                    <a:pt x="160502" y="130124"/>
                  </a:lnTo>
                  <a:lnTo>
                    <a:pt x="158877" y="131330"/>
                  </a:lnTo>
                  <a:lnTo>
                    <a:pt x="157924" y="132930"/>
                  </a:lnTo>
                  <a:lnTo>
                    <a:pt x="158508" y="132486"/>
                  </a:lnTo>
                  <a:lnTo>
                    <a:pt x="159194" y="132130"/>
                  </a:lnTo>
                  <a:lnTo>
                    <a:pt x="163080" y="131089"/>
                  </a:lnTo>
                  <a:lnTo>
                    <a:pt x="166306" y="132918"/>
                  </a:lnTo>
                  <a:lnTo>
                    <a:pt x="167411" y="136944"/>
                  </a:lnTo>
                  <a:lnTo>
                    <a:pt x="167398" y="137858"/>
                  </a:lnTo>
                  <a:lnTo>
                    <a:pt x="167220" y="138722"/>
                  </a:lnTo>
                  <a:lnTo>
                    <a:pt x="167017" y="139687"/>
                  </a:lnTo>
                  <a:lnTo>
                    <a:pt x="166585" y="140601"/>
                  </a:lnTo>
                  <a:lnTo>
                    <a:pt x="165938" y="141351"/>
                  </a:lnTo>
                  <a:lnTo>
                    <a:pt x="165315" y="143484"/>
                  </a:lnTo>
                  <a:lnTo>
                    <a:pt x="163626" y="145249"/>
                  </a:lnTo>
                  <a:lnTo>
                    <a:pt x="159994" y="146189"/>
                  </a:lnTo>
                  <a:lnTo>
                    <a:pt x="158673" y="146100"/>
                  </a:lnTo>
                  <a:lnTo>
                    <a:pt x="157480" y="145694"/>
                  </a:lnTo>
                  <a:lnTo>
                    <a:pt x="158115" y="148666"/>
                  </a:lnTo>
                  <a:lnTo>
                    <a:pt x="160807" y="150888"/>
                  </a:lnTo>
                  <a:lnTo>
                    <a:pt x="165087" y="150837"/>
                  </a:lnTo>
                  <a:lnTo>
                    <a:pt x="166090" y="150545"/>
                  </a:lnTo>
                  <a:lnTo>
                    <a:pt x="166992" y="150050"/>
                  </a:lnTo>
                  <a:lnTo>
                    <a:pt x="168427" y="143573"/>
                  </a:lnTo>
                  <a:lnTo>
                    <a:pt x="169037" y="140284"/>
                  </a:lnTo>
                  <a:lnTo>
                    <a:pt x="168389" y="139547"/>
                  </a:lnTo>
                  <a:lnTo>
                    <a:pt x="168859" y="140081"/>
                  </a:lnTo>
                  <a:lnTo>
                    <a:pt x="169164" y="139585"/>
                  </a:lnTo>
                  <a:lnTo>
                    <a:pt x="169989" y="134988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766622" y="6052374"/>
              <a:ext cx="176530" cy="233045"/>
            </a:xfrm>
            <a:custGeom>
              <a:avLst/>
              <a:gdLst/>
              <a:ahLst/>
              <a:cxnLst/>
              <a:rect l="l" t="t" r="r" b="b"/>
              <a:pathLst>
                <a:path w="176529" h="233045">
                  <a:moveTo>
                    <a:pt x="6743" y="120726"/>
                  </a:moveTo>
                  <a:lnTo>
                    <a:pt x="6413" y="119938"/>
                  </a:lnTo>
                  <a:lnTo>
                    <a:pt x="5092" y="118630"/>
                  </a:lnTo>
                  <a:lnTo>
                    <a:pt x="4305" y="118313"/>
                  </a:lnTo>
                  <a:lnTo>
                    <a:pt x="2438" y="118313"/>
                  </a:lnTo>
                  <a:lnTo>
                    <a:pt x="1638" y="118630"/>
                  </a:lnTo>
                  <a:lnTo>
                    <a:pt x="330" y="119938"/>
                  </a:lnTo>
                  <a:lnTo>
                    <a:pt x="0" y="120726"/>
                  </a:lnTo>
                  <a:lnTo>
                    <a:pt x="0" y="122580"/>
                  </a:lnTo>
                  <a:lnTo>
                    <a:pt x="330" y="123367"/>
                  </a:lnTo>
                  <a:lnTo>
                    <a:pt x="1638" y="124675"/>
                  </a:lnTo>
                  <a:lnTo>
                    <a:pt x="2438" y="124993"/>
                  </a:lnTo>
                  <a:lnTo>
                    <a:pt x="4305" y="124993"/>
                  </a:lnTo>
                  <a:lnTo>
                    <a:pt x="5092" y="124675"/>
                  </a:lnTo>
                  <a:lnTo>
                    <a:pt x="6413" y="123367"/>
                  </a:lnTo>
                  <a:lnTo>
                    <a:pt x="6743" y="122580"/>
                  </a:lnTo>
                  <a:lnTo>
                    <a:pt x="6743" y="120726"/>
                  </a:lnTo>
                  <a:close/>
                </a:path>
                <a:path w="176529" h="233045">
                  <a:moveTo>
                    <a:pt x="13309" y="93637"/>
                  </a:moveTo>
                  <a:lnTo>
                    <a:pt x="12979" y="92849"/>
                  </a:lnTo>
                  <a:lnTo>
                    <a:pt x="11658" y="91541"/>
                  </a:lnTo>
                  <a:lnTo>
                    <a:pt x="10858" y="91211"/>
                  </a:lnTo>
                  <a:lnTo>
                    <a:pt x="9004" y="91211"/>
                  </a:lnTo>
                  <a:lnTo>
                    <a:pt x="8204" y="91541"/>
                  </a:lnTo>
                  <a:lnTo>
                    <a:pt x="6896" y="92849"/>
                  </a:lnTo>
                  <a:lnTo>
                    <a:pt x="6565" y="93637"/>
                  </a:lnTo>
                  <a:lnTo>
                    <a:pt x="6565" y="95478"/>
                  </a:lnTo>
                  <a:lnTo>
                    <a:pt x="6896" y="96266"/>
                  </a:lnTo>
                  <a:lnTo>
                    <a:pt x="8204" y="97574"/>
                  </a:lnTo>
                  <a:lnTo>
                    <a:pt x="9004" y="97904"/>
                  </a:lnTo>
                  <a:lnTo>
                    <a:pt x="10858" y="97904"/>
                  </a:lnTo>
                  <a:lnTo>
                    <a:pt x="11658" y="97574"/>
                  </a:lnTo>
                  <a:lnTo>
                    <a:pt x="12979" y="96266"/>
                  </a:lnTo>
                  <a:lnTo>
                    <a:pt x="13309" y="95478"/>
                  </a:lnTo>
                  <a:lnTo>
                    <a:pt x="13309" y="93637"/>
                  </a:lnTo>
                  <a:close/>
                </a:path>
                <a:path w="176529" h="233045">
                  <a:moveTo>
                    <a:pt x="15163" y="185775"/>
                  </a:moveTo>
                  <a:lnTo>
                    <a:pt x="14541" y="183476"/>
                  </a:lnTo>
                  <a:lnTo>
                    <a:pt x="12687" y="182422"/>
                  </a:lnTo>
                  <a:lnTo>
                    <a:pt x="9067" y="183438"/>
                  </a:lnTo>
                  <a:lnTo>
                    <a:pt x="8039" y="185242"/>
                  </a:lnTo>
                  <a:lnTo>
                    <a:pt x="8559" y="187159"/>
                  </a:lnTo>
                  <a:lnTo>
                    <a:pt x="9372" y="188925"/>
                  </a:lnTo>
                  <a:lnTo>
                    <a:pt x="11010" y="189801"/>
                  </a:lnTo>
                  <a:lnTo>
                    <a:pt x="12915" y="189293"/>
                  </a:lnTo>
                  <a:lnTo>
                    <a:pt x="14236" y="188544"/>
                  </a:lnTo>
                  <a:lnTo>
                    <a:pt x="14846" y="187744"/>
                  </a:lnTo>
                  <a:lnTo>
                    <a:pt x="15151" y="186283"/>
                  </a:lnTo>
                  <a:lnTo>
                    <a:pt x="15163" y="185775"/>
                  </a:lnTo>
                  <a:close/>
                </a:path>
                <a:path w="176529" h="233045">
                  <a:moveTo>
                    <a:pt x="19634" y="158343"/>
                  </a:moveTo>
                  <a:lnTo>
                    <a:pt x="19304" y="157556"/>
                  </a:lnTo>
                  <a:lnTo>
                    <a:pt x="17983" y="156248"/>
                  </a:lnTo>
                  <a:lnTo>
                    <a:pt x="17195" y="155917"/>
                  </a:lnTo>
                  <a:lnTo>
                    <a:pt x="15328" y="155917"/>
                  </a:lnTo>
                  <a:lnTo>
                    <a:pt x="14528" y="156248"/>
                  </a:lnTo>
                  <a:lnTo>
                    <a:pt x="13220" y="157556"/>
                  </a:lnTo>
                  <a:lnTo>
                    <a:pt x="12890" y="158343"/>
                  </a:lnTo>
                  <a:lnTo>
                    <a:pt x="12890" y="160197"/>
                  </a:lnTo>
                  <a:lnTo>
                    <a:pt x="13220" y="160985"/>
                  </a:lnTo>
                  <a:lnTo>
                    <a:pt x="14528" y="162293"/>
                  </a:lnTo>
                  <a:lnTo>
                    <a:pt x="15328" y="162623"/>
                  </a:lnTo>
                  <a:lnTo>
                    <a:pt x="17195" y="162623"/>
                  </a:lnTo>
                  <a:lnTo>
                    <a:pt x="17983" y="162293"/>
                  </a:lnTo>
                  <a:lnTo>
                    <a:pt x="19304" y="160985"/>
                  </a:lnTo>
                  <a:lnTo>
                    <a:pt x="19634" y="160197"/>
                  </a:lnTo>
                  <a:lnTo>
                    <a:pt x="19634" y="158343"/>
                  </a:lnTo>
                  <a:close/>
                </a:path>
                <a:path w="176529" h="233045">
                  <a:moveTo>
                    <a:pt x="33312" y="86194"/>
                  </a:moveTo>
                  <a:lnTo>
                    <a:pt x="32981" y="85407"/>
                  </a:lnTo>
                  <a:lnTo>
                    <a:pt x="31673" y="84099"/>
                  </a:lnTo>
                  <a:lnTo>
                    <a:pt x="30873" y="83769"/>
                  </a:lnTo>
                  <a:lnTo>
                    <a:pt x="29019" y="83769"/>
                  </a:lnTo>
                  <a:lnTo>
                    <a:pt x="28219" y="84099"/>
                  </a:lnTo>
                  <a:lnTo>
                    <a:pt x="26898" y="85407"/>
                  </a:lnTo>
                  <a:lnTo>
                    <a:pt x="26568" y="86194"/>
                  </a:lnTo>
                  <a:lnTo>
                    <a:pt x="26568" y="88049"/>
                  </a:lnTo>
                  <a:lnTo>
                    <a:pt x="26898" y="88836"/>
                  </a:lnTo>
                  <a:lnTo>
                    <a:pt x="28219" y="90144"/>
                  </a:lnTo>
                  <a:lnTo>
                    <a:pt x="29019" y="90462"/>
                  </a:lnTo>
                  <a:lnTo>
                    <a:pt x="30873" y="90462"/>
                  </a:lnTo>
                  <a:lnTo>
                    <a:pt x="31673" y="90144"/>
                  </a:lnTo>
                  <a:lnTo>
                    <a:pt x="32981" y="88836"/>
                  </a:lnTo>
                  <a:lnTo>
                    <a:pt x="33312" y="88049"/>
                  </a:lnTo>
                  <a:lnTo>
                    <a:pt x="33312" y="86194"/>
                  </a:lnTo>
                  <a:close/>
                </a:path>
                <a:path w="176529" h="233045">
                  <a:moveTo>
                    <a:pt x="33731" y="219557"/>
                  </a:moveTo>
                  <a:lnTo>
                    <a:pt x="29768" y="216598"/>
                  </a:lnTo>
                  <a:lnTo>
                    <a:pt x="27647" y="217170"/>
                  </a:lnTo>
                  <a:lnTo>
                    <a:pt x="26593" y="219011"/>
                  </a:lnTo>
                  <a:lnTo>
                    <a:pt x="27571" y="222580"/>
                  </a:lnTo>
                  <a:lnTo>
                    <a:pt x="29425" y="223621"/>
                  </a:lnTo>
                  <a:lnTo>
                    <a:pt x="32486" y="222808"/>
                  </a:lnTo>
                  <a:lnTo>
                    <a:pt x="33350" y="221780"/>
                  </a:lnTo>
                  <a:lnTo>
                    <a:pt x="33705" y="220078"/>
                  </a:lnTo>
                  <a:lnTo>
                    <a:pt x="33731" y="219557"/>
                  </a:lnTo>
                  <a:close/>
                </a:path>
                <a:path w="176529" h="233045">
                  <a:moveTo>
                    <a:pt x="36410" y="167386"/>
                  </a:moveTo>
                  <a:lnTo>
                    <a:pt x="36080" y="166585"/>
                  </a:lnTo>
                  <a:lnTo>
                    <a:pt x="34759" y="165290"/>
                  </a:lnTo>
                  <a:lnTo>
                    <a:pt x="33972" y="164960"/>
                  </a:lnTo>
                  <a:lnTo>
                    <a:pt x="32105" y="164960"/>
                  </a:lnTo>
                  <a:lnTo>
                    <a:pt x="31305" y="165290"/>
                  </a:lnTo>
                  <a:lnTo>
                    <a:pt x="29997" y="166585"/>
                  </a:lnTo>
                  <a:lnTo>
                    <a:pt x="29667" y="167386"/>
                  </a:lnTo>
                  <a:lnTo>
                    <a:pt x="29667" y="169227"/>
                  </a:lnTo>
                  <a:lnTo>
                    <a:pt x="29997" y="170014"/>
                  </a:lnTo>
                  <a:lnTo>
                    <a:pt x="31305" y="171323"/>
                  </a:lnTo>
                  <a:lnTo>
                    <a:pt x="32105" y="171653"/>
                  </a:lnTo>
                  <a:lnTo>
                    <a:pt x="33972" y="171653"/>
                  </a:lnTo>
                  <a:lnTo>
                    <a:pt x="34759" y="171323"/>
                  </a:lnTo>
                  <a:lnTo>
                    <a:pt x="36080" y="170014"/>
                  </a:lnTo>
                  <a:lnTo>
                    <a:pt x="36410" y="169227"/>
                  </a:lnTo>
                  <a:lnTo>
                    <a:pt x="36410" y="167386"/>
                  </a:lnTo>
                  <a:close/>
                </a:path>
                <a:path w="176529" h="233045">
                  <a:moveTo>
                    <a:pt x="36779" y="130543"/>
                  </a:moveTo>
                  <a:lnTo>
                    <a:pt x="36449" y="129755"/>
                  </a:lnTo>
                  <a:lnTo>
                    <a:pt x="35140" y="128447"/>
                  </a:lnTo>
                  <a:lnTo>
                    <a:pt x="34340" y="128117"/>
                  </a:lnTo>
                  <a:lnTo>
                    <a:pt x="32486" y="128117"/>
                  </a:lnTo>
                  <a:lnTo>
                    <a:pt x="31686" y="128447"/>
                  </a:lnTo>
                  <a:lnTo>
                    <a:pt x="30365" y="129755"/>
                  </a:lnTo>
                  <a:lnTo>
                    <a:pt x="30035" y="130543"/>
                  </a:lnTo>
                  <a:lnTo>
                    <a:pt x="30035" y="132384"/>
                  </a:lnTo>
                  <a:lnTo>
                    <a:pt x="30365" y="133172"/>
                  </a:lnTo>
                  <a:lnTo>
                    <a:pt x="31686" y="134480"/>
                  </a:lnTo>
                  <a:lnTo>
                    <a:pt x="32486" y="134810"/>
                  </a:lnTo>
                  <a:lnTo>
                    <a:pt x="34340" y="134810"/>
                  </a:lnTo>
                  <a:lnTo>
                    <a:pt x="35140" y="134480"/>
                  </a:lnTo>
                  <a:lnTo>
                    <a:pt x="36449" y="133172"/>
                  </a:lnTo>
                  <a:lnTo>
                    <a:pt x="36779" y="132384"/>
                  </a:lnTo>
                  <a:lnTo>
                    <a:pt x="36779" y="130543"/>
                  </a:lnTo>
                  <a:close/>
                </a:path>
                <a:path w="176529" h="233045">
                  <a:moveTo>
                    <a:pt x="40970" y="59956"/>
                  </a:moveTo>
                  <a:lnTo>
                    <a:pt x="40640" y="59169"/>
                  </a:lnTo>
                  <a:lnTo>
                    <a:pt x="39331" y="57861"/>
                  </a:lnTo>
                  <a:lnTo>
                    <a:pt x="38531" y="57543"/>
                  </a:lnTo>
                  <a:lnTo>
                    <a:pt x="36664" y="57543"/>
                  </a:lnTo>
                  <a:lnTo>
                    <a:pt x="35877" y="57861"/>
                  </a:lnTo>
                  <a:lnTo>
                    <a:pt x="34556" y="59169"/>
                  </a:lnTo>
                  <a:lnTo>
                    <a:pt x="34226" y="59956"/>
                  </a:lnTo>
                  <a:lnTo>
                    <a:pt x="34226" y="61810"/>
                  </a:lnTo>
                  <a:lnTo>
                    <a:pt x="34556" y="62598"/>
                  </a:lnTo>
                  <a:lnTo>
                    <a:pt x="35877" y="63906"/>
                  </a:lnTo>
                  <a:lnTo>
                    <a:pt x="36664" y="64236"/>
                  </a:lnTo>
                  <a:lnTo>
                    <a:pt x="38531" y="64236"/>
                  </a:lnTo>
                  <a:lnTo>
                    <a:pt x="39331" y="63906"/>
                  </a:lnTo>
                  <a:lnTo>
                    <a:pt x="40640" y="62598"/>
                  </a:lnTo>
                  <a:lnTo>
                    <a:pt x="40970" y="61810"/>
                  </a:lnTo>
                  <a:lnTo>
                    <a:pt x="40970" y="59956"/>
                  </a:lnTo>
                  <a:close/>
                </a:path>
                <a:path w="176529" h="233045">
                  <a:moveTo>
                    <a:pt x="41795" y="143154"/>
                  </a:moveTo>
                  <a:lnTo>
                    <a:pt x="41186" y="140576"/>
                  </a:lnTo>
                  <a:lnTo>
                    <a:pt x="40716" y="139992"/>
                  </a:lnTo>
                  <a:lnTo>
                    <a:pt x="39357" y="138925"/>
                  </a:lnTo>
                  <a:lnTo>
                    <a:pt x="38341" y="138620"/>
                  </a:lnTo>
                  <a:lnTo>
                    <a:pt x="36931" y="138963"/>
                  </a:lnTo>
                  <a:lnTo>
                    <a:pt x="35115" y="140081"/>
                  </a:lnTo>
                  <a:lnTo>
                    <a:pt x="34467" y="141478"/>
                  </a:lnTo>
                  <a:lnTo>
                    <a:pt x="35229" y="144703"/>
                  </a:lnTo>
                  <a:lnTo>
                    <a:pt x="37058" y="145808"/>
                  </a:lnTo>
                  <a:lnTo>
                    <a:pt x="40678" y="144945"/>
                  </a:lnTo>
                  <a:lnTo>
                    <a:pt x="41795" y="143154"/>
                  </a:lnTo>
                  <a:close/>
                </a:path>
                <a:path w="176529" h="233045">
                  <a:moveTo>
                    <a:pt x="42341" y="103314"/>
                  </a:moveTo>
                  <a:lnTo>
                    <a:pt x="41567" y="102273"/>
                  </a:lnTo>
                  <a:lnTo>
                    <a:pt x="40208" y="101739"/>
                  </a:lnTo>
                  <a:lnTo>
                    <a:pt x="37045" y="102489"/>
                  </a:lnTo>
                  <a:lnTo>
                    <a:pt x="35928" y="104292"/>
                  </a:lnTo>
                  <a:lnTo>
                    <a:pt x="36779" y="107835"/>
                  </a:lnTo>
                  <a:lnTo>
                    <a:pt x="38506" y="108902"/>
                  </a:lnTo>
                  <a:lnTo>
                    <a:pt x="40259" y="108572"/>
                  </a:lnTo>
                  <a:lnTo>
                    <a:pt x="39890" y="108089"/>
                  </a:lnTo>
                  <a:lnTo>
                    <a:pt x="39598" y="107543"/>
                  </a:lnTo>
                  <a:lnTo>
                    <a:pt x="39370" y="105130"/>
                  </a:lnTo>
                  <a:lnTo>
                    <a:pt x="40614" y="103606"/>
                  </a:lnTo>
                  <a:lnTo>
                    <a:pt x="42341" y="103314"/>
                  </a:lnTo>
                  <a:close/>
                </a:path>
                <a:path w="176529" h="233045">
                  <a:moveTo>
                    <a:pt x="43243" y="192760"/>
                  </a:moveTo>
                  <a:lnTo>
                    <a:pt x="39395" y="188417"/>
                  </a:lnTo>
                  <a:lnTo>
                    <a:pt x="37452" y="188950"/>
                  </a:lnTo>
                  <a:lnTo>
                    <a:pt x="36995" y="189471"/>
                  </a:lnTo>
                  <a:lnTo>
                    <a:pt x="36995" y="192773"/>
                  </a:lnTo>
                  <a:lnTo>
                    <a:pt x="36868" y="192265"/>
                  </a:lnTo>
                  <a:lnTo>
                    <a:pt x="36995" y="192773"/>
                  </a:lnTo>
                  <a:lnTo>
                    <a:pt x="36995" y="189471"/>
                  </a:lnTo>
                  <a:lnTo>
                    <a:pt x="36652" y="189852"/>
                  </a:lnTo>
                  <a:lnTo>
                    <a:pt x="36169" y="191376"/>
                  </a:lnTo>
                  <a:lnTo>
                    <a:pt x="35229" y="190614"/>
                  </a:lnTo>
                  <a:lnTo>
                    <a:pt x="34772" y="190398"/>
                  </a:lnTo>
                  <a:lnTo>
                    <a:pt x="33832" y="190246"/>
                  </a:lnTo>
                  <a:lnTo>
                    <a:pt x="33388" y="190258"/>
                  </a:lnTo>
                  <a:lnTo>
                    <a:pt x="31140" y="190792"/>
                  </a:lnTo>
                  <a:lnTo>
                    <a:pt x="30022" y="192595"/>
                  </a:lnTo>
                  <a:lnTo>
                    <a:pt x="30480" y="194525"/>
                  </a:lnTo>
                  <a:lnTo>
                    <a:pt x="31191" y="196316"/>
                  </a:lnTo>
                  <a:lnTo>
                    <a:pt x="32842" y="197269"/>
                  </a:lnTo>
                  <a:lnTo>
                    <a:pt x="34912" y="196748"/>
                  </a:lnTo>
                  <a:lnTo>
                    <a:pt x="36309" y="195935"/>
                  </a:lnTo>
                  <a:lnTo>
                    <a:pt x="36918" y="195097"/>
                  </a:lnTo>
                  <a:lnTo>
                    <a:pt x="37058" y="194119"/>
                  </a:lnTo>
                  <a:lnTo>
                    <a:pt x="37884" y="194983"/>
                  </a:lnTo>
                  <a:lnTo>
                    <a:pt x="39128" y="195427"/>
                  </a:lnTo>
                  <a:lnTo>
                    <a:pt x="42176" y="194602"/>
                  </a:lnTo>
                  <a:lnTo>
                    <a:pt x="43243" y="192760"/>
                  </a:lnTo>
                  <a:close/>
                </a:path>
                <a:path w="176529" h="233045">
                  <a:moveTo>
                    <a:pt x="47193" y="165620"/>
                  </a:moveTo>
                  <a:lnTo>
                    <a:pt x="46634" y="163296"/>
                  </a:lnTo>
                  <a:lnTo>
                    <a:pt x="44818" y="162191"/>
                  </a:lnTo>
                  <a:lnTo>
                    <a:pt x="42824" y="162661"/>
                  </a:lnTo>
                  <a:lnTo>
                    <a:pt x="41021" y="163461"/>
                  </a:lnTo>
                  <a:lnTo>
                    <a:pt x="40119" y="165036"/>
                  </a:lnTo>
                  <a:lnTo>
                    <a:pt x="40589" y="166992"/>
                  </a:lnTo>
                  <a:lnTo>
                    <a:pt x="41668" y="168795"/>
                  </a:lnTo>
                  <a:lnTo>
                    <a:pt x="43103" y="169468"/>
                  </a:lnTo>
                  <a:lnTo>
                    <a:pt x="45859" y="168808"/>
                  </a:lnTo>
                  <a:lnTo>
                    <a:pt x="46748" y="167817"/>
                  </a:lnTo>
                  <a:lnTo>
                    <a:pt x="47155" y="166141"/>
                  </a:lnTo>
                  <a:lnTo>
                    <a:pt x="47193" y="165620"/>
                  </a:lnTo>
                  <a:close/>
                </a:path>
                <a:path w="176529" h="233045">
                  <a:moveTo>
                    <a:pt x="52324" y="149720"/>
                  </a:moveTo>
                  <a:lnTo>
                    <a:pt x="51562" y="146939"/>
                  </a:lnTo>
                  <a:lnTo>
                    <a:pt x="50292" y="145796"/>
                  </a:lnTo>
                  <a:lnTo>
                    <a:pt x="47853" y="144957"/>
                  </a:lnTo>
                  <a:lnTo>
                    <a:pt x="46863" y="144818"/>
                  </a:lnTo>
                  <a:lnTo>
                    <a:pt x="43167" y="145808"/>
                  </a:lnTo>
                  <a:lnTo>
                    <a:pt x="41592" y="148551"/>
                  </a:lnTo>
                  <a:lnTo>
                    <a:pt x="42938" y="153441"/>
                  </a:lnTo>
                  <a:lnTo>
                    <a:pt x="44996" y="154813"/>
                  </a:lnTo>
                  <a:lnTo>
                    <a:pt x="48069" y="154813"/>
                  </a:lnTo>
                  <a:lnTo>
                    <a:pt x="50038" y="154292"/>
                  </a:lnTo>
                  <a:lnTo>
                    <a:pt x="51142" y="153162"/>
                  </a:lnTo>
                  <a:lnTo>
                    <a:pt x="52146" y="150825"/>
                  </a:lnTo>
                  <a:lnTo>
                    <a:pt x="52324" y="149720"/>
                  </a:lnTo>
                  <a:close/>
                </a:path>
                <a:path w="176529" h="233045">
                  <a:moveTo>
                    <a:pt x="64389" y="124320"/>
                  </a:moveTo>
                  <a:lnTo>
                    <a:pt x="63347" y="120523"/>
                  </a:lnTo>
                  <a:lnTo>
                    <a:pt x="60579" y="118948"/>
                  </a:lnTo>
                  <a:lnTo>
                    <a:pt x="57619" y="119761"/>
                  </a:lnTo>
                  <a:lnTo>
                    <a:pt x="56781" y="120230"/>
                  </a:lnTo>
                  <a:lnTo>
                    <a:pt x="56413" y="120345"/>
                  </a:lnTo>
                  <a:lnTo>
                    <a:pt x="56121" y="120561"/>
                  </a:lnTo>
                  <a:lnTo>
                    <a:pt x="54940" y="119494"/>
                  </a:lnTo>
                  <a:lnTo>
                    <a:pt x="53314" y="118922"/>
                  </a:lnTo>
                  <a:lnTo>
                    <a:pt x="48933" y="119964"/>
                  </a:lnTo>
                  <a:lnTo>
                    <a:pt x="47269" y="122656"/>
                  </a:lnTo>
                  <a:lnTo>
                    <a:pt x="48564" y="128003"/>
                  </a:lnTo>
                  <a:lnTo>
                    <a:pt x="51269" y="129667"/>
                  </a:lnTo>
                  <a:lnTo>
                    <a:pt x="54698" y="128854"/>
                  </a:lnTo>
                  <a:lnTo>
                    <a:pt x="55321" y="128511"/>
                  </a:lnTo>
                  <a:lnTo>
                    <a:pt x="55867" y="128092"/>
                  </a:lnTo>
                  <a:lnTo>
                    <a:pt x="57099" y="129197"/>
                  </a:lnTo>
                  <a:lnTo>
                    <a:pt x="58813" y="129755"/>
                  </a:lnTo>
                  <a:lnTo>
                    <a:pt x="62077" y="128879"/>
                  </a:lnTo>
                  <a:lnTo>
                    <a:pt x="63182" y="127774"/>
                  </a:lnTo>
                  <a:lnTo>
                    <a:pt x="64198" y="125437"/>
                  </a:lnTo>
                  <a:lnTo>
                    <a:pt x="64389" y="124320"/>
                  </a:lnTo>
                  <a:close/>
                </a:path>
                <a:path w="176529" h="233045">
                  <a:moveTo>
                    <a:pt x="68326" y="167944"/>
                  </a:moveTo>
                  <a:lnTo>
                    <a:pt x="67030" y="165354"/>
                  </a:lnTo>
                  <a:lnTo>
                    <a:pt x="64058" y="163957"/>
                  </a:lnTo>
                  <a:lnTo>
                    <a:pt x="60528" y="164909"/>
                  </a:lnTo>
                  <a:lnTo>
                    <a:pt x="58089" y="166395"/>
                  </a:lnTo>
                  <a:lnTo>
                    <a:pt x="57150" y="167728"/>
                  </a:lnTo>
                  <a:lnTo>
                    <a:pt x="56553" y="170230"/>
                  </a:lnTo>
                  <a:lnTo>
                    <a:pt x="56527" y="171259"/>
                  </a:lnTo>
                  <a:lnTo>
                    <a:pt x="57048" y="172961"/>
                  </a:lnTo>
                  <a:lnTo>
                    <a:pt x="58369" y="175742"/>
                  </a:lnTo>
                  <a:lnTo>
                    <a:pt x="61061" y="177152"/>
                  </a:lnTo>
                  <a:lnTo>
                    <a:pt x="64681" y="176491"/>
                  </a:lnTo>
                  <a:lnTo>
                    <a:pt x="63931" y="175831"/>
                  </a:lnTo>
                  <a:lnTo>
                    <a:pt x="63322" y="175018"/>
                  </a:lnTo>
                  <a:lnTo>
                    <a:pt x="62433" y="171323"/>
                  </a:lnTo>
                  <a:lnTo>
                    <a:pt x="64096" y="168630"/>
                  </a:lnTo>
                  <a:lnTo>
                    <a:pt x="67310" y="167868"/>
                  </a:lnTo>
                  <a:lnTo>
                    <a:pt x="68326" y="167944"/>
                  </a:lnTo>
                  <a:close/>
                </a:path>
                <a:path w="176529" h="233045">
                  <a:moveTo>
                    <a:pt x="68846" y="197180"/>
                  </a:moveTo>
                  <a:lnTo>
                    <a:pt x="67995" y="194094"/>
                  </a:lnTo>
                  <a:lnTo>
                    <a:pt x="65239" y="192519"/>
                  </a:lnTo>
                  <a:lnTo>
                    <a:pt x="60007" y="193979"/>
                  </a:lnTo>
                  <a:lnTo>
                    <a:pt x="62509" y="193268"/>
                  </a:lnTo>
                  <a:lnTo>
                    <a:pt x="57061" y="186867"/>
                  </a:lnTo>
                  <a:lnTo>
                    <a:pt x="53644" y="187756"/>
                  </a:lnTo>
                  <a:lnTo>
                    <a:pt x="52679" y="188353"/>
                  </a:lnTo>
                  <a:lnTo>
                    <a:pt x="50457" y="190627"/>
                  </a:lnTo>
                  <a:lnTo>
                    <a:pt x="49784" y="192798"/>
                  </a:lnTo>
                  <a:lnTo>
                    <a:pt x="51206" y="198234"/>
                  </a:lnTo>
                  <a:lnTo>
                    <a:pt x="54584" y="200202"/>
                  </a:lnTo>
                  <a:lnTo>
                    <a:pt x="58280" y="199250"/>
                  </a:lnTo>
                  <a:lnTo>
                    <a:pt x="58966" y="198970"/>
                  </a:lnTo>
                  <a:lnTo>
                    <a:pt x="59042" y="199364"/>
                  </a:lnTo>
                  <a:lnTo>
                    <a:pt x="59766" y="202018"/>
                  </a:lnTo>
                  <a:lnTo>
                    <a:pt x="62522" y="203593"/>
                  </a:lnTo>
                  <a:lnTo>
                    <a:pt x="65430" y="202806"/>
                  </a:lnTo>
                  <a:lnTo>
                    <a:pt x="65811" y="202565"/>
                  </a:lnTo>
                  <a:lnTo>
                    <a:pt x="67678" y="201764"/>
                  </a:lnTo>
                  <a:lnTo>
                    <a:pt x="68821" y="200012"/>
                  </a:lnTo>
                  <a:lnTo>
                    <a:pt x="68846" y="197180"/>
                  </a:lnTo>
                  <a:close/>
                </a:path>
                <a:path w="176529" h="233045">
                  <a:moveTo>
                    <a:pt x="71869" y="70154"/>
                  </a:moveTo>
                  <a:lnTo>
                    <a:pt x="71831" y="70015"/>
                  </a:lnTo>
                  <a:lnTo>
                    <a:pt x="71869" y="70154"/>
                  </a:lnTo>
                  <a:close/>
                </a:path>
                <a:path w="176529" h="233045">
                  <a:moveTo>
                    <a:pt x="72847" y="100571"/>
                  </a:moveTo>
                  <a:lnTo>
                    <a:pt x="72034" y="97599"/>
                  </a:lnTo>
                  <a:lnTo>
                    <a:pt x="71691" y="97066"/>
                  </a:lnTo>
                  <a:lnTo>
                    <a:pt x="71196" y="96075"/>
                  </a:lnTo>
                  <a:lnTo>
                    <a:pt x="71196" y="100685"/>
                  </a:lnTo>
                  <a:lnTo>
                    <a:pt x="71107" y="100825"/>
                  </a:lnTo>
                  <a:lnTo>
                    <a:pt x="71081" y="100215"/>
                  </a:lnTo>
                  <a:lnTo>
                    <a:pt x="71196" y="100685"/>
                  </a:lnTo>
                  <a:lnTo>
                    <a:pt x="71196" y="96075"/>
                  </a:lnTo>
                  <a:lnTo>
                    <a:pt x="70777" y="95237"/>
                  </a:lnTo>
                  <a:lnTo>
                    <a:pt x="68884" y="94170"/>
                  </a:lnTo>
                  <a:lnTo>
                    <a:pt x="66814" y="94361"/>
                  </a:lnTo>
                  <a:lnTo>
                    <a:pt x="68592" y="94792"/>
                  </a:lnTo>
                  <a:lnTo>
                    <a:pt x="70104" y="96113"/>
                  </a:lnTo>
                  <a:lnTo>
                    <a:pt x="68592" y="94792"/>
                  </a:lnTo>
                  <a:lnTo>
                    <a:pt x="66700" y="94335"/>
                  </a:lnTo>
                  <a:lnTo>
                    <a:pt x="66319" y="94221"/>
                  </a:lnTo>
                  <a:lnTo>
                    <a:pt x="65887" y="94157"/>
                  </a:lnTo>
                  <a:lnTo>
                    <a:pt x="65163" y="94157"/>
                  </a:lnTo>
                  <a:lnTo>
                    <a:pt x="63982" y="94437"/>
                  </a:lnTo>
                  <a:lnTo>
                    <a:pt x="63131" y="94945"/>
                  </a:lnTo>
                  <a:lnTo>
                    <a:pt x="63411" y="94792"/>
                  </a:lnTo>
                  <a:lnTo>
                    <a:pt x="63830" y="94589"/>
                  </a:lnTo>
                  <a:lnTo>
                    <a:pt x="66065" y="94221"/>
                  </a:lnTo>
                  <a:lnTo>
                    <a:pt x="67805" y="95453"/>
                  </a:lnTo>
                  <a:lnTo>
                    <a:pt x="68427" y="99098"/>
                  </a:lnTo>
                  <a:lnTo>
                    <a:pt x="67183" y="100825"/>
                  </a:lnTo>
                  <a:lnTo>
                    <a:pt x="63512" y="101422"/>
                  </a:lnTo>
                  <a:lnTo>
                    <a:pt x="61772" y="100203"/>
                  </a:lnTo>
                  <a:lnTo>
                    <a:pt x="61239" y="97015"/>
                  </a:lnTo>
                  <a:lnTo>
                    <a:pt x="61861" y="95732"/>
                  </a:lnTo>
                  <a:lnTo>
                    <a:pt x="61226" y="96139"/>
                  </a:lnTo>
                  <a:lnTo>
                    <a:pt x="60375" y="98005"/>
                  </a:lnTo>
                  <a:lnTo>
                    <a:pt x="60490" y="99098"/>
                  </a:lnTo>
                  <a:lnTo>
                    <a:pt x="61379" y="102781"/>
                  </a:lnTo>
                  <a:lnTo>
                    <a:pt x="63728" y="104279"/>
                  </a:lnTo>
                  <a:lnTo>
                    <a:pt x="66205" y="104025"/>
                  </a:lnTo>
                  <a:lnTo>
                    <a:pt x="66421" y="104000"/>
                  </a:lnTo>
                  <a:lnTo>
                    <a:pt x="66624" y="104051"/>
                  </a:lnTo>
                  <a:lnTo>
                    <a:pt x="66205" y="104025"/>
                  </a:lnTo>
                  <a:lnTo>
                    <a:pt x="66979" y="104203"/>
                  </a:lnTo>
                  <a:lnTo>
                    <a:pt x="67779" y="104254"/>
                  </a:lnTo>
                  <a:lnTo>
                    <a:pt x="71272" y="103301"/>
                  </a:lnTo>
                  <a:lnTo>
                    <a:pt x="72847" y="100571"/>
                  </a:lnTo>
                  <a:close/>
                </a:path>
                <a:path w="176529" h="233045">
                  <a:moveTo>
                    <a:pt x="77495" y="228701"/>
                  </a:moveTo>
                  <a:lnTo>
                    <a:pt x="76784" y="226110"/>
                  </a:lnTo>
                  <a:lnTo>
                    <a:pt x="74930" y="225056"/>
                  </a:lnTo>
                  <a:lnTo>
                    <a:pt x="72136" y="225806"/>
                  </a:lnTo>
                  <a:lnTo>
                    <a:pt x="71399" y="226504"/>
                  </a:lnTo>
                  <a:lnTo>
                    <a:pt x="70675" y="228066"/>
                  </a:lnTo>
                  <a:lnTo>
                    <a:pt x="70548" y="228866"/>
                  </a:lnTo>
                  <a:lnTo>
                    <a:pt x="70827" y="229857"/>
                  </a:lnTo>
                  <a:lnTo>
                    <a:pt x="71742" y="231622"/>
                  </a:lnTo>
                  <a:lnTo>
                    <a:pt x="73317" y="232422"/>
                  </a:lnTo>
                  <a:lnTo>
                    <a:pt x="75882" y="231724"/>
                  </a:lnTo>
                  <a:lnTo>
                    <a:pt x="76606" y="231051"/>
                  </a:lnTo>
                  <a:lnTo>
                    <a:pt x="77355" y="229514"/>
                  </a:lnTo>
                  <a:lnTo>
                    <a:pt x="77495" y="228701"/>
                  </a:lnTo>
                  <a:close/>
                </a:path>
                <a:path w="176529" h="233045">
                  <a:moveTo>
                    <a:pt x="80048" y="75692"/>
                  </a:moveTo>
                  <a:lnTo>
                    <a:pt x="79349" y="72885"/>
                  </a:lnTo>
                  <a:lnTo>
                    <a:pt x="78841" y="73520"/>
                  </a:lnTo>
                  <a:lnTo>
                    <a:pt x="78143" y="73990"/>
                  </a:lnTo>
                  <a:lnTo>
                    <a:pt x="75704" y="74383"/>
                  </a:lnTo>
                  <a:lnTo>
                    <a:pt x="74244" y="73469"/>
                  </a:lnTo>
                  <a:lnTo>
                    <a:pt x="73660" y="72059"/>
                  </a:lnTo>
                  <a:lnTo>
                    <a:pt x="72936" y="71526"/>
                  </a:lnTo>
                  <a:lnTo>
                    <a:pt x="73393" y="72415"/>
                  </a:lnTo>
                  <a:lnTo>
                    <a:pt x="73812" y="74917"/>
                  </a:lnTo>
                  <a:lnTo>
                    <a:pt x="72898" y="76822"/>
                  </a:lnTo>
                  <a:lnTo>
                    <a:pt x="71310" y="77876"/>
                  </a:lnTo>
                  <a:lnTo>
                    <a:pt x="72491" y="78879"/>
                  </a:lnTo>
                  <a:lnTo>
                    <a:pt x="74066" y="79387"/>
                  </a:lnTo>
                  <a:lnTo>
                    <a:pt x="78384" y="78371"/>
                  </a:lnTo>
                  <a:lnTo>
                    <a:pt x="80048" y="75692"/>
                  </a:lnTo>
                  <a:close/>
                </a:path>
                <a:path w="176529" h="233045">
                  <a:moveTo>
                    <a:pt x="80276" y="45097"/>
                  </a:moveTo>
                  <a:lnTo>
                    <a:pt x="79616" y="43599"/>
                  </a:lnTo>
                  <a:lnTo>
                    <a:pt x="77990" y="42722"/>
                  </a:lnTo>
                  <a:lnTo>
                    <a:pt x="75717" y="43345"/>
                  </a:lnTo>
                  <a:lnTo>
                    <a:pt x="75209" y="43738"/>
                  </a:lnTo>
                  <a:lnTo>
                    <a:pt x="74790" y="44183"/>
                  </a:lnTo>
                  <a:lnTo>
                    <a:pt x="75399" y="44678"/>
                  </a:lnTo>
                  <a:lnTo>
                    <a:pt x="75869" y="45364"/>
                  </a:lnTo>
                  <a:lnTo>
                    <a:pt x="76187" y="47244"/>
                  </a:lnTo>
                  <a:lnTo>
                    <a:pt x="75806" y="48221"/>
                  </a:lnTo>
                  <a:lnTo>
                    <a:pt x="75158" y="48945"/>
                  </a:lnTo>
                  <a:lnTo>
                    <a:pt x="75971" y="49606"/>
                  </a:lnTo>
                  <a:lnTo>
                    <a:pt x="77038" y="49923"/>
                  </a:lnTo>
                  <a:lnTo>
                    <a:pt x="78130" y="49631"/>
                  </a:lnTo>
                  <a:lnTo>
                    <a:pt x="78130" y="48069"/>
                  </a:lnTo>
                  <a:lnTo>
                    <a:pt x="78828" y="46659"/>
                  </a:lnTo>
                  <a:lnTo>
                    <a:pt x="80035" y="45745"/>
                  </a:lnTo>
                  <a:lnTo>
                    <a:pt x="80276" y="45097"/>
                  </a:lnTo>
                  <a:close/>
                </a:path>
                <a:path w="176529" h="233045">
                  <a:moveTo>
                    <a:pt x="80606" y="203987"/>
                  </a:moveTo>
                  <a:lnTo>
                    <a:pt x="80149" y="202107"/>
                  </a:lnTo>
                  <a:lnTo>
                    <a:pt x="79502" y="201358"/>
                  </a:lnTo>
                  <a:lnTo>
                    <a:pt x="77978" y="200558"/>
                  </a:lnTo>
                  <a:lnTo>
                    <a:pt x="77152" y="200393"/>
                  </a:lnTo>
                  <a:lnTo>
                    <a:pt x="74599" y="201002"/>
                  </a:lnTo>
                  <a:lnTo>
                    <a:pt x="73545" y="202653"/>
                  </a:lnTo>
                  <a:lnTo>
                    <a:pt x="73825" y="204635"/>
                  </a:lnTo>
                  <a:lnTo>
                    <a:pt x="74244" y="206362"/>
                  </a:lnTo>
                  <a:lnTo>
                    <a:pt x="75946" y="207429"/>
                  </a:lnTo>
                  <a:lnTo>
                    <a:pt x="78778" y="206895"/>
                  </a:lnTo>
                  <a:lnTo>
                    <a:pt x="79502" y="206349"/>
                  </a:lnTo>
                  <a:lnTo>
                    <a:pt x="80416" y="204889"/>
                  </a:lnTo>
                  <a:lnTo>
                    <a:pt x="80606" y="203987"/>
                  </a:lnTo>
                  <a:close/>
                </a:path>
                <a:path w="176529" h="233045">
                  <a:moveTo>
                    <a:pt x="82130" y="141427"/>
                  </a:moveTo>
                  <a:lnTo>
                    <a:pt x="80454" y="135064"/>
                  </a:lnTo>
                  <a:lnTo>
                    <a:pt x="77152" y="133134"/>
                  </a:lnTo>
                  <a:lnTo>
                    <a:pt x="72288" y="134391"/>
                  </a:lnTo>
                  <a:lnTo>
                    <a:pt x="70980" y="135432"/>
                  </a:lnTo>
                  <a:lnTo>
                    <a:pt x="70205" y="136779"/>
                  </a:lnTo>
                  <a:lnTo>
                    <a:pt x="71272" y="137287"/>
                  </a:lnTo>
                  <a:lnTo>
                    <a:pt x="72123" y="138112"/>
                  </a:lnTo>
                  <a:lnTo>
                    <a:pt x="72605" y="139217"/>
                  </a:lnTo>
                  <a:lnTo>
                    <a:pt x="73012" y="140182"/>
                  </a:lnTo>
                  <a:lnTo>
                    <a:pt x="73113" y="141211"/>
                  </a:lnTo>
                  <a:lnTo>
                    <a:pt x="72910" y="142100"/>
                  </a:lnTo>
                  <a:lnTo>
                    <a:pt x="73583" y="143294"/>
                  </a:lnTo>
                  <a:lnTo>
                    <a:pt x="74447" y="146875"/>
                  </a:lnTo>
                  <a:lnTo>
                    <a:pt x="72974" y="149771"/>
                  </a:lnTo>
                  <a:lnTo>
                    <a:pt x="70358" y="150977"/>
                  </a:lnTo>
                  <a:lnTo>
                    <a:pt x="71132" y="151079"/>
                  </a:lnTo>
                  <a:lnTo>
                    <a:pt x="77216" y="144843"/>
                  </a:lnTo>
                  <a:lnTo>
                    <a:pt x="77152" y="145542"/>
                  </a:lnTo>
                  <a:lnTo>
                    <a:pt x="80276" y="144614"/>
                  </a:lnTo>
                  <a:lnTo>
                    <a:pt x="82130" y="141427"/>
                  </a:lnTo>
                  <a:close/>
                </a:path>
                <a:path w="176529" h="233045">
                  <a:moveTo>
                    <a:pt x="83858" y="43383"/>
                  </a:moveTo>
                  <a:lnTo>
                    <a:pt x="83400" y="43294"/>
                  </a:lnTo>
                  <a:lnTo>
                    <a:pt x="82931" y="43294"/>
                  </a:lnTo>
                  <a:lnTo>
                    <a:pt x="81470" y="43637"/>
                  </a:lnTo>
                  <a:lnTo>
                    <a:pt x="80721" y="44272"/>
                  </a:lnTo>
                  <a:lnTo>
                    <a:pt x="80035" y="45745"/>
                  </a:lnTo>
                  <a:lnTo>
                    <a:pt x="80657" y="45262"/>
                  </a:lnTo>
                  <a:lnTo>
                    <a:pt x="81368" y="44881"/>
                  </a:lnTo>
                  <a:lnTo>
                    <a:pt x="82727" y="44640"/>
                  </a:lnTo>
                  <a:lnTo>
                    <a:pt x="83705" y="44780"/>
                  </a:lnTo>
                  <a:lnTo>
                    <a:pt x="83680" y="44297"/>
                  </a:lnTo>
                  <a:lnTo>
                    <a:pt x="83858" y="43383"/>
                  </a:lnTo>
                  <a:close/>
                </a:path>
                <a:path w="176529" h="233045">
                  <a:moveTo>
                    <a:pt x="87401" y="116319"/>
                  </a:moveTo>
                  <a:lnTo>
                    <a:pt x="80886" y="110705"/>
                  </a:lnTo>
                  <a:lnTo>
                    <a:pt x="79667" y="111036"/>
                  </a:lnTo>
                  <a:lnTo>
                    <a:pt x="78206" y="111633"/>
                  </a:lnTo>
                  <a:lnTo>
                    <a:pt x="77609" y="112052"/>
                  </a:lnTo>
                  <a:lnTo>
                    <a:pt x="77876" y="112966"/>
                  </a:lnTo>
                  <a:lnTo>
                    <a:pt x="77927" y="114122"/>
                  </a:lnTo>
                  <a:lnTo>
                    <a:pt x="80251" y="114515"/>
                  </a:lnTo>
                  <a:lnTo>
                    <a:pt x="82219" y="116243"/>
                  </a:lnTo>
                  <a:lnTo>
                    <a:pt x="82867" y="119062"/>
                  </a:lnTo>
                  <a:lnTo>
                    <a:pt x="83832" y="119634"/>
                  </a:lnTo>
                  <a:lnTo>
                    <a:pt x="84556" y="120510"/>
                  </a:lnTo>
                  <a:lnTo>
                    <a:pt x="84975" y="121589"/>
                  </a:lnTo>
                  <a:lnTo>
                    <a:pt x="86182" y="120497"/>
                  </a:lnTo>
                  <a:lnTo>
                    <a:pt x="86791" y="119494"/>
                  </a:lnTo>
                  <a:lnTo>
                    <a:pt x="87363" y="117386"/>
                  </a:lnTo>
                  <a:lnTo>
                    <a:pt x="87401" y="116319"/>
                  </a:lnTo>
                  <a:close/>
                </a:path>
                <a:path w="176529" h="233045">
                  <a:moveTo>
                    <a:pt x="89623" y="21577"/>
                  </a:moveTo>
                  <a:lnTo>
                    <a:pt x="89027" y="19100"/>
                  </a:lnTo>
                  <a:lnTo>
                    <a:pt x="87210" y="17995"/>
                  </a:lnTo>
                  <a:lnTo>
                    <a:pt x="83578" y="18859"/>
                  </a:lnTo>
                  <a:lnTo>
                    <a:pt x="82461" y="20650"/>
                  </a:lnTo>
                  <a:lnTo>
                    <a:pt x="83324" y="24257"/>
                  </a:lnTo>
                  <a:lnTo>
                    <a:pt x="85153" y="25361"/>
                  </a:lnTo>
                  <a:lnTo>
                    <a:pt x="87820" y="24726"/>
                  </a:lnTo>
                  <a:lnTo>
                    <a:pt x="88506" y="24206"/>
                  </a:lnTo>
                  <a:lnTo>
                    <a:pt x="88963" y="23533"/>
                  </a:lnTo>
                  <a:lnTo>
                    <a:pt x="89509" y="22237"/>
                  </a:lnTo>
                  <a:lnTo>
                    <a:pt x="89623" y="21577"/>
                  </a:lnTo>
                  <a:close/>
                </a:path>
                <a:path w="176529" h="233045">
                  <a:moveTo>
                    <a:pt x="92138" y="77914"/>
                  </a:moveTo>
                  <a:lnTo>
                    <a:pt x="91249" y="77635"/>
                  </a:lnTo>
                  <a:lnTo>
                    <a:pt x="90309" y="77508"/>
                  </a:lnTo>
                  <a:lnTo>
                    <a:pt x="86664" y="78498"/>
                  </a:lnTo>
                  <a:lnTo>
                    <a:pt x="85090" y="81241"/>
                  </a:lnTo>
                  <a:lnTo>
                    <a:pt x="85852" y="84010"/>
                  </a:lnTo>
                  <a:lnTo>
                    <a:pt x="86080" y="84429"/>
                  </a:lnTo>
                  <a:lnTo>
                    <a:pt x="87274" y="84747"/>
                  </a:lnTo>
                  <a:lnTo>
                    <a:pt x="88315" y="85407"/>
                  </a:lnTo>
                  <a:lnTo>
                    <a:pt x="89103" y="86321"/>
                  </a:lnTo>
                  <a:lnTo>
                    <a:pt x="89992" y="86499"/>
                  </a:lnTo>
                  <a:lnTo>
                    <a:pt x="90817" y="86880"/>
                  </a:lnTo>
                  <a:lnTo>
                    <a:pt x="91770" y="87401"/>
                  </a:lnTo>
                  <a:lnTo>
                    <a:pt x="90995" y="86715"/>
                  </a:lnTo>
                  <a:lnTo>
                    <a:pt x="90347" y="85852"/>
                  </a:lnTo>
                  <a:lnTo>
                    <a:pt x="89090" y="82232"/>
                  </a:lnTo>
                  <a:lnTo>
                    <a:pt x="90043" y="79476"/>
                  </a:lnTo>
                  <a:lnTo>
                    <a:pt x="92138" y="77914"/>
                  </a:lnTo>
                  <a:close/>
                </a:path>
                <a:path w="176529" h="233045">
                  <a:moveTo>
                    <a:pt x="96799" y="58788"/>
                  </a:moveTo>
                  <a:lnTo>
                    <a:pt x="96304" y="57404"/>
                  </a:lnTo>
                  <a:lnTo>
                    <a:pt x="96304" y="56146"/>
                  </a:lnTo>
                  <a:lnTo>
                    <a:pt x="96634" y="55003"/>
                  </a:lnTo>
                  <a:lnTo>
                    <a:pt x="96164" y="53924"/>
                  </a:lnTo>
                  <a:lnTo>
                    <a:pt x="94170" y="54952"/>
                  </a:lnTo>
                  <a:lnTo>
                    <a:pt x="93002" y="57150"/>
                  </a:lnTo>
                  <a:lnTo>
                    <a:pt x="93687" y="60007"/>
                  </a:lnTo>
                  <a:lnTo>
                    <a:pt x="94284" y="60998"/>
                  </a:lnTo>
                  <a:lnTo>
                    <a:pt x="94894" y="60045"/>
                  </a:lnTo>
                  <a:lnTo>
                    <a:pt x="95758" y="59270"/>
                  </a:lnTo>
                  <a:lnTo>
                    <a:pt x="96799" y="58788"/>
                  </a:lnTo>
                  <a:close/>
                </a:path>
                <a:path w="176529" h="233045">
                  <a:moveTo>
                    <a:pt x="104736" y="206298"/>
                  </a:moveTo>
                  <a:lnTo>
                    <a:pt x="104076" y="203923"/>
                  </a:lnTo>
                  <a:lnTo>
                    <a:pt x="103352" y="203060"/>
                  </a:lnTo>
                  <a:lnTo>
                    <a:pt x="101269" y="201549"/>
                  </a:lnTo>
                  <a:lnTo>
                    <a:pt x="99758" y="201155"/>
                  </a:lnTo>
                  <a:lnTo>
                    <a:pt x="95554" y="202298"/>
                  </a:lnTo>
                  <a:lnTo>
                    <a:pt x="93980" y="205028"/>
                  </a:lnTo>
                  <a:lnTo>
                    <a:pt x="95427" y="210337"/>
                  </a:lnTo>
                  <a:lnTo>
                    <a:pt x="98196" y="211899"/>
                  </a:lnTo>
                  <a:lnTo>
                    <a:pt x="102285" y="210794"/>
                  </a:lnTo>
                  <a:lnTo>
                    <a:pt x="103365" y="209816"/>
                  </a:lnTo>
                  <a:lnTo>
                    <a:pt x="104533" y="207543"/>
                  </a:lnTo>
                  <a:lnTo>
                    <a:pt x="104736" y="206298"/>
                  </a:lnTo>
                  <a:close/>
                </a:path>
                <a:path w="176529" h="233045">
                  <a:moveTo>
                    <a:pt x="105346" y="151066"/>
                  </a:moveTo>
                  <a:lnTo>
                    <a:pt x="105308" y="149428"/>
                  </a:lnTo>
                  <a:lnTo>
                    <a:pt x="104190" y="145351"/>
                  </a:lnTo>
                  <a:lnTo>
                    <a:pt x="100571" y="143306"/>
                  </a:lnTo>
                  <a:lnTo>
                    <a:pt x="96774" y="144335"/>
                  </a:lnTo>
                  <a:lnTo>
                    <a:pt x="92405" y="149123"/>
                  </a:lnTo>
                  <a:lnTo>
                    <a:pt x="93129" y="148564"/>
                  </a:lnTo>
                  <a:lnTo>
                    <a:pt x="93954" y="148158"/>
                  </a:lnTo>
                  <a:lnTo>
                    <a:pt x="97624" y="147294"/>
                  </a:lnTo>
                  <a:lnTo>
                    <a:pt x="100342" y="148450"/>
                  </a:lnTo>
                  <a:lnTo>
                    <a:pt x="101841" y="150622"/>
                  </a:lnTo>
                  <a:lnTo>
                    <a:pt x="103136" y="150660"/>
                  </a:lnTo>
                  <a:lnTo>
                    <a:pt x="104292" y="151130"/>
                  </a:lnTo>
                  <a:lnTo>
                    <a:pt x="105181" y="151980"/>
                  </a:lnTo>
                  <a:lnTo>
                    <a:pt x="105346" y="151066"/>
                  </a:lnTo>
                  <a:close/>
                </a:path>
                <a:path w="176529" h="233045">
                  <a:moveTo>
                    <a:pt x="108572" y="182562"/>
                  </a:moveTo>
                  <a:lnTo>
                    <a:pt x="107581" y="178447"/>
                  </a:lnTo>
                  <a:lnTo>
                    <a:pt x="104876" y="176796"/>
                  </a:lnTo>
                  <a:lnTo>
                    <a:pt x="99479" y="178066"/>
                  </a:lnTo>
                  <a:lnTo>
                    <a:pt x="98628" y="179438"/>
                  </a:lnTo>
                  <a:lnTo>
                    <a:pt x="98069" y="176898"/>
                  </a:lnTo>
                  <a:lnTo>
                    <a:pt x="97116" y="173418"/>
                  </a:lnTo>
                  <a:lnTo>
                    <a:pt x="93497" y="171373"/>
                  </a:lnTo>
                  <a:lnTo>
                    <a:pt x="88353" y="172758"/>
                  </a:lnTo>
                  <a:lnTo>
                    <a:pt x="87045" y="173799"/>
                  </a:lnTo>
                  <a:lnTo>
                    <a:pt x="85229" y="176618"/>
                  </a:lnTo>
                  <a:lnTo>
                    <a:pt x="84874" y="178485"/>
                  </a:lnTo>
                  <a:lnTo>
                    <a:pt x="85661" y="181178"/>
                  </a:lnTo>
                  <a:lnTo>
                    <a:pt x="87020" y="183845"/>
                  </a:lnTo>
                  <a:lnTo>
                    <a:pt x="89458" y="185242"/>
                  </a:lnTo>
                  <a:lnTo>
                    <a:pt x="92976" y="185026"/>
                  </a:lnTo>
                  <a:lnTo>
                    <a:pt x="96850" y="183984"/>
                  </a:lnTo>
                  <a:lnTo>
                    <a:pt x="98082" y="181914"/>
                  </a:lnTo>
                  <a:lnTo>
                    <a:pt x="98882" y="185229"/>
                  </a:lnTo>
                  <a:lnTo>
                    <a:pt x="100279" y="186486"/>
                  </a:lnTo>
                  <a:lnTo>
                    <a:pt x="102755" y="187223"/>
                  </a:lnTo>
                  <a:lnTo>
                    <a:pt x="103619" y="187337"/>
                  </a:lnTo>
                  <a:lnTo>
                    <a:pt x="105752" y="186829"/>
                  </a:lnTo>
                  <a:lnTo>
                    <a:pt x="106730" y="186067"/>
                  </a:lnTo>
                  <a:lnTo>
                    <a:pt x="108204" y="183984"/>
                  </a:lnTo>
                  <a:lnTo>
                    <a:pt x="108572" y="182562"/>
                  </a:lnTo>
                  <a:close/>
                </a:path>
                <a:path w="176529" h="233045">
                  <a:moveTo>
                    <a:pt x="110858" y="35229"/>
                  </a:moveTo>
                  <a:lnTo>
                    <a:pt x="110236" y="34353"/>
                  </a:lnTo>
                  <a:lnTo>
                    <a:pt x="110032" y="33832"/>
                  </a:lnTo>
                  <a:lnTo>
                    <a:pt x="108318" y="33667"/>
                  </a:lnTo>
                  <a:lnTo>
                    <a:pt x="106743" y="32766"/>
                  </a:lnTo>
                  <a:lnTo>
                    <a:pt x="105727" y="31356"/>
                  </a:lnTo>
                  <a:lnTo>
                    <a:pt x="104736" y="32131"/>
                  </a:lnTo>
                  <a:lnTo>
                    <a:pt x="104216" y="33426"/>
                  </a:lnTo>
                  <a:lnTo>
                    <a:pt x="104965" y="36537"/>
                  </a:lnTo>
                  <a:lnTo>
                    <a:pt x="106781" y="37655"/>
                  </a:lnTo>
                  <a:lnTo>
                    <a:pt x="109677" y="36957"/>
                  </a:lnTo>
                  <a:lnTo>
                    <a:pt x="110464" y="36182"/>
                  </a:lnTo>
                  <a:lnTo>
                    <a:pt x="110858" y="35229"/>
                  </a:lnTo>
                  <a:close/>
                </a:path>
                <a:path w="176529" h="233045">
                  <a:moveTo>
                    <a:pt x="118579" y="73050"/>
                  </a:moveTo>
                  <a:lnTo>
                    <a:pt x="117373" y="71513"/>
                  </a:lnTo>
                  <a:lnTo>
                    <a:pt x="115303" y="70751"/>
                  </a:lnTo>
                  <a:lnTo>
                    <a:pt x="110617" y="72021"/>
                  </a:lnTo>
                  <a:lnTo>
                    <a:pt x="109029" y="74764"/>
                  </a:lnTo>
                  <a:lnTo>
                    <a:pt x="110261" y="79235"/>
                  </a:lnTo>
                  <a:lnTo>
                    <a:pt x="111734" y="80467"/>
                  </a:lnTo>
                  <a:lnTo>
                    <a:pt x="113461" y="80886"/>
                  </a:lnTo>
                  <a:lnTo>
                    <a:pt x="112763" y="77025"/>
                  </a:lnTo>
                  <a:lnTo>
                    <a:pt x="115087" y="73736"/>
                  </a:lnTo>
                  <a:lnTo>
                    <a:pt x="118579" y="73050"/>
                  </a:lnTo>
                  <a:close/>
                </a:path>
                <a:path w="176529" h="233045">
                  <a:moveTo>
                    <a:pt x="120243" y="123926"/>
                  </a:moveTo>
                  <a:lnTo>
                    <a:pt x="119227" y="120027"/>
                  </a:lnTo>
                  <a:lnTo>
                    <a:pt x="118618" y="119087"/>
                  </a:lnTo>
                  <a:lnTo>
                    <a:pt x="116611" y="117170"/>
                  </a:lnTo>
                  <a:lnTo>
                    <a:pt x="114935" y="116535"/>
                  </a:lnTo>
                  <a:lnTo>
                    <a:pt x="113182" y="116674"/>
                  </a:lnTo>
                  <a:lnTo>
                    <a:pt x="114007" y="117475"/>
                  </a:lnTo>
                  <a:lnTo>
                    <a:pt x="114668" y="118465"/>
                  </a:lnTo>
                  <a:lnTo>
                    <a:pt x="115887" y="122948"/>
                  </a:lnTo>
                  <a:lnTo>
                    <a:pt x="114655" y="118478"/>
                  </a:lnTo>
                  <a:lnTo>
                    <a:pt x="114007" y="117475"/>
                  </a:lnTo>
                  <a:lnTo>
                    <a:pt x="111569" y="115150"/>
                  </a:lnTo>
                  <a:lnTo>
                    <a:pt x="109232" y="114452"/>
                  </a:lnTo>
                  <a:lnTo>
                    <a:pt x="104343" y="115773"/>
                  </a:lnTo>
                  <a:lnTo>
                    <a:pt x="102565" y="117894"/>
                  </a:lnTo>
                  <a:lnTo>
                    <a:pt x="102171" y="120345"/>
                  </a:lnTo>
                  <a:lnTo>
                    <a:pt x="102857" y="120103"/>
                  </a:lnTo>
                  <a:lnTo>
                    <a:pt x="106387" y="119265"/>
                  </a:lnTo>
                  <a:lnTo>
                    <a:pt x="109931" y="121424"/>
                  </a:lnTo>
                  <a:lnTo>
                    <a:pt x="106387" y="119265"/>
                  </a:lnTo>
                  <a:lnTo>
                    <a:pt x="101828" y="120459"/>
                  </a:lnTo>
                  <a:lnTo>
                    <a:pt x="101219" y="120764"/>
                  </a:lnTo>
                  <a:lnTo>
                    <a:pt x="103492" y="121627"/>
                  </a:lnTo>
                  <a:lnTo>
                    <a:pt x="105194" y="123685"/>
                  </a:lnTo>
                  <a:lnTo>
                    <a:pt x="105676" y="128905"/>
                  </a:lnTo>
                  <a:lnTo>
                    <a:pt x="104267" y="131330"/>
                  </a:lnTo>
                  <a:lnTo>
                    <a:pt x="102057" y="132549"/>
                  </a:lnTo>
                  <a:lnTo>
                    <a:pt x="103238" y="132994"/>
                  </a:lnTo>
                  <a:lnTo>
                    <a:pt x="104571" y="133108"/>
                  </a:lnTo>
                  <a:lnTo>
                    <a:pt x="108407" y="132194"/>
                  </a:lnTo>
                  <a:lnTo>
                    <a:pt x="110210" y="130251"/>
                  </a:lnTo>
                  <a:lnTo>
                    <a:pt x="110756" y="127927"/>
                  </a:lnTo>
                  <a:lnTo>
                    <a:pt x="112064" y="128625"/>
                  </a:lnTo>
                  <a:lnTo>
                    <a:pt x="113626" y="128879"/>
                  </a:lnTo>
                  <a:lnTo>
                    <a:pt x="115620" y="128358"/>
                  </a:lnTo>
                  <a:lnTo>
                    <a:pt x="118884" y="126758"/>
                  </a:lnTo>
                  <a:lnTo>
                    <a:pt x="120243" y="123926"/>
                  </a:lnTo>
                  <a:close/>
                </a:path>
                <a:path w="176529" h="233045">
                  <a:moveTo>
                    <a:pt x="125996" y="100901"/>
                  </a:moveTo>
                  <a:lnTo>
                    <a:pt x="124841" y="96685"/>
                  </a:lnTo>
                  <a:lnTo>
                    <a:pt x="124307" y="95821"/>
                  </a:lnTo>
                  <a:lnTo>
                    <a:pt x="123621" y="95123"/>
                  </a:lnTo>
                  <a:lnTo>
                    <a:pt x="122504" y="94830"/>
                  </a:lnTo>
                  <a:lnTo>
                    <a:pt x="121500" y="94259"/>
                  </a:lnTo>
                  <a:lnTo>
                    <a:pt x="120675" y="93459"/>
                  </a:lnTo>
                  <a:lnTo>
                    <a:pt x="120078" y="93306"/>
                  </a:lnTo>
                  <a:lnTo>
                    <a:pt x="120764" y="94081"/>
                  </a:lnTo>
                  <a:lnTo>
                    <a:pt x="121297" y="95008"/>
                  </a:lnTo>
                  <a:lnTo>
                    <a:pt x="122402" y="99593"/>
                  </a:lnTo>
                  <a:lnTo>
                    <a:pt x="120218" y="103111"/>
                  </a:lnTo>
                  <a:lnTo>
                    <a:pt x="116205" y="104013"/>
                  </a:lnTo>
                  <a:lnTo>
                    <a:pt x="116078" y="104203"/>
                  </a:lnTo>
                  <a:lnTo>
                    <a:pt x="116166" y="104419"/>
                  </a:lnTo>
                  <a:lnTo>
                    <a:pt x="117538" y="105232"/>
                  </a:lnTo>
                  <a:lnTo>
                    <a:pt x="119214" y="105524"/>
                  </a:lnTo>
                  <a:lnTo>
                    <a:pt x="124091" y="104203"/>
                  </a:lnTo>
                  <a:lnTo>
                    <a:pt x="125996" y="100901"/>
                  </a:lnTo>
                  <a:close/>
                </a:path>
                <a:path w="176529" h="233045">
                  <a:moveTo>
                    <a:pt x="126949" y="54800"/>
                  </a:moveTo>
                  <a:lnTo>
                    <a:pt x="126504" y="54102"/>
                  </a:lnTo>
                  <a:lnTo>
                    <a:pt x="126199" y="53314"/>
                  </a:lnTo>
                  <a:lnTo>
                    <a:pt x="125869" y="51371"/>
                  </a:lnTo>
                  <a:lnTo>
                    <a:pt x="125996" y="50304"/>
                  </a:lnTo>
                  <a:lnTo>
                    <a:pt x="126314" y="49326"/>
                  </a:lnTo>
                  <a:lnTo>
                    <a:pt x="125552" y="48463"/>
                  </a:lnTo>
                  <a:lnTo>
                    <a:pt x="124548" y="47828"/>
                  </a:lnTo>
                  <a:lnTo>
                    <a:pt x="122758" y="47536"/>
                  </a:lnTo>
                  <a:lnTo>
                    <a:pt x="122085" y="47548"/>
                  </a:lnTo>
                  <a:lnTo>
                    <a:pt x="119621" y="48133"/>
                  </a:lnTo>
                  <a:lnTo>
                    <a:pt x="118364" y="49491"/>
                  </a:lnTo>
                  <a:lnTo>
                    <a:pt x="117589" y="51943"/>
                  </a:lnTo>
                  <a:lnTo>
                    <a:pt x="117475" y="52819"/>
                  </a:lnTo>
                  <a:lnTo>
                    <a:pt x="118325" y="56388"/>
                  </a:lnTo>
                  <a:lnTo>
                    <a:pt x="121043" y="58051"/>
                  </a:lnTo>
                  <a:lnTo>
                    <a:pt x="124155" y="57315"/>
                  </a:lnTo>
                  <a:lnTo>
                    <a:pt x="124866" y="56883"/>
                  </a:lnTo>
                  <a:lnTo>
                    <a:pt x="125387" y="56057"/>
                  </a:lnTo>
                  <a:lnTo>
                    <a:pt x="126085" y="55333"/>
                  </a:lnTo>
                  <a:lnTo>
                    <a:pt x="126949" y="54800"/>
                  </a:lnTo>
                  <a:close/>
                </a:path>
                <a:path w="176529" h="233045">
                  <a:moveTo>
                    <a:pt x="127355" y="185254"/>
                  </a:moveTo>
                  <a:lnTo>
                    <a:pt x="126873" y="183489"/>
                  </a:lnTo>
                  <a:lnTo>
                    <a:pt x="126199" y="182333"/>
                  </a:lnTo>
                  <a:lnTo>
                    <a:pt x="124688" y="180022"/>
                  </a:lnTo>
                  <a:lnTo>
                    <a:pt x="121818" y="178816"/>
                  </a:lnTo>
                  <a:lnTo>
                    <a:pt x="116852" y="180162"/>
                  </a:lnTo>
                  <a:lnTo>
                    <a:pt x="115265" y="181724"/>
                  </a:lnTo>
                  <a:lnTo>
                    <a:pt x="114096" y="184861"/>
                  </a:lnTo>
                  <a:lnTo>
                    <a:pt x="114007" y="186232"/>
                  </a:lnTo>
                  <a:lnTo>
                    <a:pt x="115328" y="191058"/>
                  </a:lnTo>
                  <a:lnTo>
                    <a:pt x="118948" y="193116"/>
                  </a:lnTo>
                  <a:lnTo>
                    <a:pt x="124853" y="191516"/>
                  </a:lnTo>
                  <a:lnTo>
                    <a:pt x="126542" y="189611"/>
                  </a:lnTo>
                  <a:lnTo>
                    <a:pt x="127330" y="186347"/>
                  </a:lnTo>
                  <a:lnTo>
                    <a:pt x="127355" y="185254"/>
                  </a:lnTo>
                  <a:close/>
                </a:path>
                <a:path w="176529" h="233045">
                  <a:moveTo>
                    <a:pt x="129425" y="27279"/>
                  </a:moveTo>
                  <a:lnTo>
                    <a:pt x="128905" y="25387"/>
                  </a:lnTo>
                  <a:lnTo>
                    <a:pt x="128778" y="25184"/>
                  </a:lnTo>
                  <a:lnTo>
                    <a:pt x="127254" y="25019"/>
                  </a:lnTo>
                  <a:lnTo>
                    <a:pt x="125844" y="24295"/>
                  </a:lnTo>
                  <a:lnTo>
                    <a:pt x="124828" y="23152"/>
                  </a:lnTo>
                  <a:lnTo>
                    <a:pt x="122999" y="23634"/>
                  </a:lnTo>
                  <a:lnTo>
                    <a:pt x="121945" y="25463"/>
                  </a:lnTo>
                  <a:lnTo>
                    <a:pt x="122923" y="29044"/>
                  </a:lnTo>
                  <a:lnTo>
                    <a:pt x="124777" y="30086"/>
                  </a:lnTo>
                  <a:lnTo>
                    <a:pt x="128371" y="29121"/>
                  </a:lnTo>
                  <a:lnTo>
                    <a:pt x="129425" y="27279"/>
                  </a:lnTo>
                  <a:close/>
                </a:path>
                <a:path w="176529" h="233045">
                  <a:moveTo>
                    <a:pt x="137490" y="155371"/>
                  </a:moveTo>
                  <a:lnTo>
                    <a:pt x="129679" y="147332"/>
                  </a:lnTo>
                  <a:lnTo>
                    <a:pt x="127050" y="148018"/>
                  </a:lnTo>
                  <a:lnTo>
                    <a:pt x="125755" y="149009"/>
                  </a:lnTo>
                  <a:lnTo>
                    <a:pt x="124891" y="150279"/>
                  </a:lnTo>
                  <a:lnTo>
                    <a:pt x="124142" y="150444"/>
                  </a:lnTo>
                  <a:lnTo>
                    <a:pt x="120611" y="152184"/>
                  </a:lnTo>
                  <a:lnTo>
                    <a:pt x="119138" y="155295"/>
                  </a:lnTo>
                  <a:lnTo>
                    <a:pt x="120015" y="158432"/>
                  </a:lnTo>
                  <a:lnTo>
                    <a:pt x="120891" y="157327"/>
                  </a:lnTo>
                  <a:lnTo>
                    <a:pt x="122135" y="156464"/>
                  </a:lnTo>
                  <a:lnTo>
                    <a:pt x="127063" y="155295"/>
                  </a:lnTo>
                  <a:lnTo>
                    <a:pt x="130492" y="157327"/>
                  </a:lnTo>
                  <a:lnTo>
                    <a:pt x="131457" y="160667"/>
                  </a:lnTo>
                  <a:lnTo>
                    <a:pt x="131737" y="160261"/>
                  </a:lnTo>
                  <a:lnTo>
                    <a:pt x="132778" y="158737"/>
                  </a:lnTo>
                  <a:lnTo>
                    <a:pt x="133172" y="156819"/>
                  </a:lnTo>
                  <a:lnTo>
                    <a:pt x="132778" y="158737"/>
                  </a:lnTo>
                  <a:lnTo>
                    <a:pt x="131737" y="160261"/>
                  </a:lnTo>
                  <a:lnTo>
                    <a:pt x="132727" y="159981"/>
                  </a:lnTo>
                  <a:lnTo>
                    <a:pt x="135915" y="158521"/>
                  </a:lnTo>
                  <a:lnTo>
                    <a:pt x="137490" y="155371"/>
                  </a:lnTo>
                  <a:close/>
                </a:path>
                <a:path w="176529" h="233045">
                  <a:moveTo>
                    <a:pt x="138950" y="4216"/>
                  </a:moveTo>
                  <a:lnTo>
                    <a:pt x="138214" y="1168"/>
                  </a:lnTo>
                  <a:lnTo>
                    <a:pt x="137236" y="292"/>
                  </a:lnTo>
                  <a:lnTo>
                    <a:pt x="136067" y="0"/>
                  </a:lnTo>
                  <a:lnTo>
                    <a:pt x="135750" y="1181"/>
                  </a:lnTo>
                  <a:lnTo>
                    <a:pt x="134797" y="2159"/>
                  </a:lnTo>
                  <a:lnTo>
                    <a:pt x="132994" y="2501"/>
                  </a:lnTo>
                  <a:lnTo>
                    <a:pt x="132499" y="2463"/>
                  </a:lnTo>
                  <a:lnTo>
                    <a:pt x="132016" y="2349"/>
                  </a:lnTo>
                  <a:lnTo>
                    <a:pt x="131826" y="3403"/>
                  </a:lnTo>
                  <a:lnTo>
                    <a:pt x="132384" y="5765"/>
                  </a:lnTo>
                  <a:lnTo>
                    <a:pt x="134213" y="6870"/>
                  </a:lnTo>
                  <a:lnTo>
                    <a:pt x="137833" y="6019"/>
                  </a:lnTo>
                  <a:lnTo>
                    <a:pt x="138950" y="4216"/>
                  </a:lnTo>
                  <a:close/>
                </a:path>
                <a:path w="176529" h="233045">
                  <a:moveTo>
                    <a:pt x="141795" y="189687"/>
                  </a:moveTo>
                  <a:lnTo>
                    <a:pt x="141071" y="189141"/>
                  </a:lnTo>
                  <a:lnTo>
                    <a:pt x="140538" y="188315"/>
                  </a:lnTo>
                  <a:lnTo>
                    <a:pt x="140423" y="187020"/>
                  </a:lnTo>
                  <a:lnTo>
                    <a:pt x="140550" y="186436"/>
                  </a:lnTo>
                  <a:lnTo>
                    <a:pt x="138963" y="185013"/>
                  </a:lnTo>
                  <a:lnTo>
                    <a:pt x="137363" y="184467"/>
                  </a:lnTo>
                  <a:lnTo>
                    <a:pt x="133019" y="185496"/>
                  </a:lnTo>
                  <a:lnTo>
                    <a:pt x="131368" y="188150"/>
                  </a:lnTo>
                  <a:lnTo>
                    <a:pt x="132626" y="193548"/>
                  </a:lnTo>
                  <a:lnTo>
                    <a:pt x="135331" y="195199"/>
                  </a:lnTo>
                  <a:lnTo>
                    <a:pt x="139153" y="194297"/>
                  </a:lnTo>
                  <a:lnTo>
                    <a:pt x="140030" y="193624"/>
                  </a:lnTo>
                  <a:lnTo>
                    <a:pt x="141325" y="192036"/>
                  </a:lnTo>
                  <a:lnTo>
                    <a:pt x="141732" y="191122"/>
                  </a:lnTo>
                  <a:lnTo>
                    <a:pt x="141795" y="189687"/>
                  </a:lnTo>
                  <a:close/>
                </a:path>
                <a:path w="176529" h="233045">
                  <a:moveTo>
                    <a:pt x="144145" y="227850"/>
                  </a:moveTo>
                  <a:lnTo>
                    <a:pt x="143510" y="228485"/>
                  </a:lnTo>
                  <a:lnTo>
                    <a:pt x="143167" y="229323"/>
                  </a:lnTo>
                  <a:lnTo>
                    <a:pt x="143192" y="230238"/>
                  </a:lnTo>
                  <a:lnTo>
                    <a:pt x="144145" y="227850"/>
                  </a:lnTo>
                  <a:close/>
                </a:path>
                <a:path w="176529" h="233045">
                  <a:moveTo>
                    <a:pt x="144526" y="128625"/>
                  </a:moveTo>
                  <a:lnTo>
                    <a:pt x="144424" y="125907"/>
                  </a:lnTo>
                  <a:lnTo>
                    <a:pt x="143916" y="123990"/>
                  </a:lnTo>
                  <a:lnTo>
                    <a:pt x="143065" y="122809"/>
                  </a:lnTo>
                  <a:lnTo>
                    <a:pt x="142024" y="121970"/>
                  </a:lnTo>
                  <a:lnTo>
                    <a:pt x="141211" y="122567"/>
                  </a:lnTo>
                  <a:lnTo>
                    <a:pt x="140284" y="122999"/>
                  </a:lnTo>
                  <a:lnTo>
                    <a:pt x="138455" y="123304"/>
                  </a:lnTo>
                  <a:lnTo>
                    <a:pt x="141693" y="125145"/>
                  </a:lnTo>
                  <a:lnTo>
                    <a:pt x="138442" y="123317"/>
                  </a:lnTo>
                  <a:lnTo>
                    <a:pt x="138074" y="123088"/>
                  </a:lnTo>
                  <a:lnTo>
                    <a:pt x="136956" y="123393"/>
                  </a:lnTo>
                  <a:lnTo>
                    <a:pt x="135445" y="122936"/>
                  </a:lnTo>
                  <a:lnTo>
                    <a:pt x="134035" y="121805"/>
                  </a:lnTo>
                  <a:lnTo>
                    <a:pt x="132676" y="122809"/>
                  </a:lnTo>
                  <a:lnTo>
                    <a:pt x="131762" y="124294"/>
                  </a:lnTo>
                  <a:lnTo>
                    <a:pt x="131470" y="125933"/>
                  </a:lnTo>
                  <a:lnTo>
                    <a:pt x="132283" y="125056"/>
                  </a:lnTo>
                  <a:lnTo>
                    <a:pt x="130898" y="126606"/>
                  </a:lnTo>
                  <a:lnTo>
                    <a:pt x="130670" y="126974"/>
                  </a:lnTo>
                  <a:lnTo>
                    <a:pt x="130162" y="127050"/>
                  </a:lnTo>
                  <a:lnTo>
                    <a:pt x="129057" y="127317"/>
                  </a:lnTo>
                  <a:lnTo>
                    <a:pt x="125183" y="132549"/>
                  </a:lnTo>
                  <a:lnTo>
                    <a:pt x="129184" y="132156"/>
                  </a:lnTo>
                  <a:lnTo>
                    <a:pt x="132384" y="134797"/>
                  </a:lnTo>
                  <a:lnTo>
                    <a:pt x="132715" y="138391"/>
                  </a:lnTo>
                  <a:lnTo>
                    <a:pt x="132740" y="139357"/>
                  </a:lnTo>
                  <a:lnTo>
                    <a:pt x="132676" y="139814"/>
                  </a:lnTo>
                  <a:lnTo>
                    <a:pt x="135013" y="139319"/>
                  </a:lnTo>
                  <a:lnTo>
                    <a:pt x="136448" y="138201"/>
                  </a:lnTo>
                  <a:lnTo>
                    <a:pt x="137325" y="136753"/>
                  </a:lnTo>
                  <a:lnTo>
                    <a:pt x="138023" y="136626"/>
                  </a:lnTo>
                  <a:lnTo>
                    <a:pt x="142748" y="131470"/>
                  </a:lnTo>
                  <a:lnTo>
                    <a:pt x="143891" y="130238"/>
                  </a:lnTo>
                  <a:lnTo>
                    <a:pt x="144526" y="128625"/>
                  </a:lnTo>
                  <a:close/>
                </a:path>
                <a:path w="176529" h="233045">
                  <a:moveTo>
                    <a:pt x="147193" y="158978"/>
                  </a:moveTo>
                  <a:lnTo>
                    <a:pt x="146685" y="159969"/>
                  </a:lnTo>
                  <a:lnTo>
                    <a:pt x="146748" y="160210"/>
                  </a:lnTo>
                  <a:lnTo>
                    <a:pt x="147193" y="158978"/>
                  </a:lnTo>
                  <a:close/>
                </a:path>
                <a:path w="176529" h="233045">
                  <a:moveTo>
                    <a:pt x="147688" y="157975"/>
                  </a:moveTo>
                  <a:lnTo>
                    <a:pt x="147447" y="158229"/>
                  </a:lnTo>
                  <a:lnTo>
                    <a:pt x="147193" y="158978"/>
                  </a:lnTo>
                  <a:lnTo>
                    <a:pt x="147688" y="157975"/>
                  </a:lnTo>
                  <a:close/>
                </a:path>
                <a:path w="176529" h="233045">
                  <a:moveTo>
                    <a:pt x="148526" y="157048"/>
                  </a:moveTo>
                  <a:lnTo>
                    <a:pt x="148018" y="157314"/>
                  </a:lnTo>
                  <a:lnTo>
                    <a:pt x="147688" y="157975"/>
                  </a:lnTo>
                  <a:lnTo>
                    <a:pt x="148526" y="157048"/>
                  </a:lnTo>
                  <a:close/>
                </a:path>
                <a:path w="176529" h="233045">
                  <a:moveTo>
                    <a:pt x="149072" y="74409"/>
                  </a:moveTo>
                  <a:lnTo>
                    <a:pt x="148018" y="72351"/>
                  </a:lnTo>
                  <a:lnTo>
                    <a:pt x="145707" y="71170"/>
                  </a:lnTo>
                  <a:lnTo>
                    <a:pt x="141795" y="72224"/>
                  </a:lnTo>
                  <a:lnTo>
                    <a:pt x="140677" y="73380"/>
                  </a:lnTo>
                  <a:lnTo>
                    <a:pt x="139700" y="75742"/>
                  </a:lnTo>
                  <a:lnTo>
                    <a:pt x="139534" y="76822"/>
                  </a:lnTo>
                  <a:lnTo>
                    <a:pt x="140220" y="79311"/>
                  </a:lnTo>
                  <a:lnTo>
                    <a:pt x="141173" y="80365"/>
                  </a:lnTo>
                  <a:lnTo>
                    <a:pt x="142925" y="81292"/>
                  </a:lnTo>
                  <a:lnTo>
                    <a:pt x="143548" y="81470"/>
                  </a:lnTo>
                  <a:lnTo>
                    <a:pt x="144183" y="81534"/>
                  </a:lnTo>
                  <a:lnTo>
                    <a:pt x="144081" y="80759"/>
                  </a:lnTo>
                  <a:lnTo>
                    <a:pt x="144119" y="79984"/>
                  </a:lnTo>
                  <a:lnTo>
                    <a:pt x="144310" y="79235"/>
                  </a:lnTo>
                  <a:lnTo>
                    <a:pt x="143383" y="78917"/>
                  </a:lnTo>
                  <a:lnTo>
                    <a:pt x="142582" y="78244"/>
                  </a:lnTo>
                  <a:lnTo>
                    <a:pt x="141592" y="75526"/>
                  </a:lnTo>
                  <a:lnTo>
                    <a:pt x="142506" y="73609"/>
                  </a:lnTo>
                  <a:lnTo>
                    <a:pt x="145884" y="72390"/>
                  </a:lnTo>
                  <a:lnTo>
                    <a:pt x="147624" y="73164"/>
                  </a:lnTo>
                  <a:lnTo>
                    <a:pt x="148374" y="74663"/>
                  </a:lnTo>
                  <a:lnTo>
                    <a:pt x="149072" y="74409"/>
                  </a:lnTo>
                  <a:close/>
                </a:path>
                <a:path w="176529" h="233045">
                  <a:moveTo>
                    <a:pt x="150368" y="156108"/>
                  </a:moveTo>
                  <a:lnTo>
                    <a:pt x="148704" y="156857"/>
                  </a:lnTo>
                  <a:lnTo>
                    <a:pt x="148526" y="157048"/>
                  </a:lnTo>
                  <a:lnTo>
                    <a:pt x="150368" y="156108"/>
                  </a:lnTo>
                  <a:close/>
                </a:path>
                <a:path w="176529" h="233045">
                  <a:moveTo>
                    <a:pt x="150469" y="103581"/>
                  </a:moveTo>
                  <a:lnTo>
                    <a:pt x="149085" y="98564"/>
                  </a:lnTo>
                  <a:lnTo>
                    <a:pt x="146075" y="96608"/>
                  </a:lnTo>
                  <a:lnTo>
                    <a:pt x="142227" y="97015"/>
                  </a:lnTo>
                  <a:lnTo>
                    <a:pt x="138798" y="97929"/>
                  </a:lnTo>
                  <a:lnTo>
                    <a:pt x="136829" y="100812"/>
                  </a:lnTo>
                  <a:lnTo>
                    <a:pt x="137045" y="103847"/>
                  </a:lnTo>
                  <a:lnTo>
                    <a:pt x="137934" y="102527"/>
                  </a:lnTo>
                  <a:lnTo>
                    <a:pt x="139306" y="101498"/>
                  </a:lnTo>
                  <a:lnTo>
                    <a:pt x="144526" y="100253"/>
                  </a:lnTo>
                  <a:lnTo>
                    <a:pt x="148069" y="102425"/>
                  </a:lnTo>
                  <a:lnTo>
                    <a:pt x="148996" y="106286"/>
                  </a:lnTo>
                  <a:lnTo>
                    <a:pt x="149059" y="106997"/>
                  </a:lnTo>
                  <a:lnTo>
                    <a:pt x="150075" y="105486"/>
                  </a:lnTo>
                  <a:lnTo>
                    <a:pt x="150469" y="103581"/>
                  </a:lnTo>
                  <a:close/>
                </a:path>
                <a:path w="176529" h="233045">
                  <a:moveTo>
                    <a:pt x="151803" y="205181"/>
                  </a:moveTo>
                  <a:lnTo>
                    <a:pt x="151320" y="204736"/>
                  </a:lnTo>
                  <a:lnTo>
                    <a:pt x="150571" y="204266"/>
                  </a:lnTo>
                  <a:lnTo>
                    <a:pt x="149656" y="204063"/>
                  </a:lnTo>
                  <a:lnTo>
                    <a:pt x="148145" y="204419"/>
                  </a:lnTo>
                  <a:lnTo>
                    <a:pt x="147281" y="205092"/>
                  </a:lnTo>
                  <a:lnTo>
                    <a:pt x="146964" y="204419"/>
                  </a:lnTo>
                  <a:lnTo>
                    <a:pt x="146545" y="203847"/>
                  </a:lnTo>
                  <a:lnTo>
                    <a:pt x="144602" y="201993"/>
                  </a:lnTo>
                  <a:lnTo>
                    <a:pt x="142532" y="201358"/>
                  </a:lnTo>
                  <a:lnTo>
                    <a:pt x="137401" y="202679"/>
                  </a:lnTo>
                  <a:lnTo>
                    <a:pt x="135547" y="205752"/>
                  </a:lnTo>
                  <a:lnTo>
                    <a:pt x="136245" y="208813"/>
                  </a:lnTo>
                  <a:lnTo>
                    <a:pt x="137109" y="209448"/>
                  </a:lnTo>
                  <a:lnTo>
                    <a:pt x="137502" y="209931"/>
                  </a:lnTo>
                  <a:lnTo>
                    <a:pt x="137109" y="209448"/>
                  </a:lnTo>
                  <a:lnTo>
                    <a:pt x="135496" y="208267"/>
                  </a:lnTo>
                  <a:lnTo>
                    <a:pt x="134658" y="207899"/>
                  </a:lnTo>
                  <a:lnTo>
                    <a:pt x="132562" y="207772"/>
                  </a:lnTo>
                  <a:lnTo>
                    <a:pt x="130911" y="208229"/>
                  </a:lnTo>
                  <a:lnTo>
                    <a:pt x="128219" y="213220"/>
                  </a:lnTo>
                  <a:lnTo>
                    <a:pt x="129184" y="216712"/>
                  </a:lnTo>
                  <a:lnTo>
                    <a:pt x="131940" y="218274"/>
                  </a:lnTo>
                  <a:lnTo>
                    <a:pt x="137109" y="216890"/>
                  </a:lnTo>
                  <a:lnTo>
                    <a:pt x="138569" y="214464"/>
                  </a:lnTo>
                  <a:lnTo>
                    <a:pt x="138150" y="211797"/>
                  </a:lnTo>
                  <a:lnTo>
                    <a:pt x="138188" y="211620"/>
                  </a:lnTo>
                  <a:lnTo>
                    <a:pt x="138188" y="211975"/>
                  </a:lnTo>
                  <a:lnTo>
                    <a:pt x="140042" y="213245"/>
                  </a:lnTo>
                  <a:lnTo>
                    <a:pt x="141744" y="213614"/>
                  </a:lnTo>
                  <a:lnTo>
                    <a:pt x="145199" y="212712"/>
                  </a:lnTo>
                  <a:lnTo>
                    <a:pt x="146558" y="211493"/>
                  </a:lnTo>
                  <a:lnTo>
                    <a:pt x="147256" y="209969"/>
                  </a:lnTo>
                  <a:lnTo>
                    <a:pt x="147612" y="210299"/>
                  </a:lnTo>
                  <a:lnTo>
                    <a:pt x="148526" y="210820"/>
                  </a:lnTo>
                  <a:lnTo>
                    <a:pt x="149352" y="210972"/>
                  </a:lnTo>
                  <a:lnTo>
                    <a:pt x="150202" y="210794"/>
                  </a:lnTo>
                  <a:lnTo>
                    <a:pt x="151803" y="205181"/>
                  </a:lnTo>
                  <a:close/>
                </a:path>
                <a:path w="176529" h="233045">
                  <a:moveTo>
                    <a:pt x="154470" y="183197"/>
                  </a:moveTo>
                  <a:lnTo>
                    <a:pt x="153365" y="179184"/>
                  </a:lnTo>
                  <a:lnTo>
                    <a:pt x="151269" y="178003"/>
                  </a:lnTo>
                  <a:lnTo>
                    <a:pt x="151269" y="189128"/>
                  </a:lnTo>
                  <a:lnTo>
                    <a:pt x="148805" y="189788"/>
                  </a:lnTo>
                  <a:lnTo>
                    <a:pt x="151257" y="189128"/>
                  </a:lnTo>
                  <a:lnTo>
                    <a:pt x="151269" y="178003"/>
                  </a:lnTo>
                  <a:lnTo>
                    <a:pt x="150126" y="177355"/>
                  </a:lnTo>
                  <a:lnTo>
                    <a:pt x="146240" y="178396"/>
                  </a:lnTo>
                  <a:lnTo>
                    <a:pt x="145567" y="178752"/>
                  </a:lnTo>
                  <a:lnTo>
                    <a:pt x="144399" y="179730"/>
                  </a:lnTo>
                  <a:lnTo>
                    <a:pt x="141732" y="180733"/>
                  </a:lnTo>
                  <a:lnTo>
                    <a:pt x="140030" y="183299"/>
                  </a:lnTo>
                  <a:lnTo>
                    <a:pt x="140144" y="186055"/>
                  </a:lnTo>
                  <a:lnTo>
                    <a:pt x="140550" y="186436"/>
                  </a:lnTo>
                  <a:lnTo>
                    <a:pt x="140779" y="185280"/>
                  </a:lnTo>
                  <a:lnTo>
                    <a:pt x="141566" y="184353"/>
                  </a:lnTo>
                  <a:lnTo>
                    <a:pt x="142697" y="183946"/>
                  </a:lnTo>
                  <a:lnTo>
                    <a:pt x="143217" y="183730"/>
                  </a:lnTo>
                  <a:lnTo>
                    <a:pt x="145364" y="183540"/>
                  </a:lnTo>
                  <a:lnTo>
                    <a:pt x="147002" y="184886"/>
                  </a:lnTo>
                  <a:lnTo>
                    <a:pt x="147256" y="187667"/>
                  </a:lnTo>
                  <a:lnTo>
                    <a:pt x="146939" y="188544"/>
                  </a:lnTo>
                  <a:lnTo>
                    <a:pt x="146367" y="189204"/>
                  </a:lnTo>
                  <a:lnTo>
                    <a:pt x="147510" y="189661"/>
                  </a:lnTo>
                  <a:lnTo>
                    <a:pt x="146367" y="189204"/>
                  </a:lnTo>
                  <a:lnTo>
                    <a:pt x="145821" y="189839"/>
                  </a:lnTo>
                  <a:lnTo>
                    <a:pt x="145034" y="190284"/>
                  </a:lnTo>
                  <a:lnTo>
                    <a:pt x="143256" y="190449"/>
                  </a:lnTo>
                  <a:lnTo>
                    <a:pt x="142443" y="190169"/>
                  </a:lnTo>
                  <a:lnTo>
                    <a:pt x="141795" y="189687"/>
                  </a:lnTo>
                  <a:lnTo>
                    <a:pt x="141808" y="190106"/>
                  </a:lnTo>
                  <a:lnTo>
                    <a:pt x="142557" y="190931"/>
                  </a:lnTo>
                  <a:lnTo>
                    <a:pt x="143484" y="191592"/>
                  </a:lnTo>
                  <a:lnTo>
                    <a:pt x="145732" y="192366"/>
                  </a:lnTo>
                  <a:lnTo>
                    <a:pt x="147053" y="192455"/>
                  </a:lnTo>
                  <a:lnTo>
                    <a:pt x="150698" y="191516"/>
                  </a:lnTo>
                  <a:lnTo>
                    <a:pt x="152374" y="189750"/>
                  </a:lnTo>
                  <a:lnTo>
                    <a:pt x="152984" y="187629"/>
                  </a:lnTo>
                  <a:lnTo>
                    <a:pt x="153644" y="186867"/>
                  </a:lnTo>
                  <a:lnTo>
                    <a:pt x="154076" y="185953"/>
                  </a:lnTo>
                  <a:lnTo>
                    <a:pt x="154457" y="184111"/>
                  </a:lnTo>
                  <a:lnTo>
                    <a:pt x="154470" y="183197"/>
                  </a:lnTo>
                  <a:close/>
                </a:path>
                <a:path w="176529" h="233045">
                  <a:moveTo>
                    <a:pt x="155575" y="168033"/>
                  </a:moveTo>
                  <a:lnTo>
                    <a:pt x="155346" y="167690"/>
                  </a:lnTo>
                  <a:lnTo>
                    <a:pt x="155130" y="167220"/>
                  </a:lnTo>
                  <a:lnTo>
                    <a:pt x="154978" y="166751"/>
                  </a:lnTo>
                  <a:lnTo>
                    <a:pt x="154597" y="166903"/>
                  </a:lnTo>
                  <a:lnTo>
                    <a:pt x="151244" y="167690"/>
                  </a:lnTo>
                  <a:lnTo>
                    <a:pt x="148082" y="165760"/>
                  </a:lnTo>
                  <a:lnTo>
                    <a:pt x="146748" y="160210"/>
                  </a:lnTo>
                  <a:lnTo>
                    <a:pt x="146443" y="161074"/>
                  </a:lnTo>
                  <a:lnTo>
                    <a:pt x="146354" y="162420"/>
                  </a:lnTo>
                  <a:lnTo>
                    <a:pt x="147662" y="167220"/>
                  </a:lnTo>
                  <a:lnTo>
                    <a:pt x="151282" y="169278"/>
                  </a:lnTo>
                  <a:lnTo>
                    <a:pt x="155067" y="168249"/>
                  </a:lnTo>
                  <a:lnTo>
                    <a:pt x="155575" y="168033"/>
                  </a:lnTo>
                  <a:close/>
                </a:path>
                <a:path w="176529" h="233045">
                  <a:moveTo>
                    <a:pt x="157556" y="55092"/>
                  </a:moveTo>
                  <a:lnTo>
                    <a:pt x="157530" y="53898"/>
                  </a:lnTo>
                  <a:lnTo>
                    <a:pt x="157073" y="53086"/>
                  </a:lnTo>
                  <a:lnTo>
                    <a:pt x="156794" y="52184"/>
                  </a:lnTo>
                  <a:lnTo>
                    <a:pt x="156718" y="51193"/>
                  </a:lnTo>
                  <a:lnTo>
                    <a:pt x="155575" y="49555"/>
                  </a:lnTo>
                  <a:lnTo>
                    <a:pt x="153517" y="48679"/>
                  </a:lnTo>
                  <a:lnTo>
                    <a:pt x="148755" y="49796"/>
                  </a:lnTo>
                  <a:lnTo>
                    <a:pt x="147078" y="52489"/>
                  </a:lnTo>
                  <a:lnTo>
                    <a:pt x="148374" y="57835"/>
                  </a:lnTo>
                  <a:lnTo>
                    <a:pt x="151079" y="59499"/>
                  </a:lnTo>
                  <a:lnTo>
                    <a:pt x="154000" y="58801"/>
                  </a:lnTo>
                  <a:lnTo>
                    <a:pt x="154368" y="58585"/>
                  </a:lnTo>
                  <a:lnTo>
                    <a:pt x="154940" y="57962"/>
                  </a:lnTo>
                  <a:lnTo>
                    <a:pt x="155651" y="57454"/>
                  </a:lnTo>
                  <a:lnTo>
                    <a:pt x="156464" y="57086"/>
                  </a:lnTo>
                  <a:lnTo>
                    <a:pt x="157187" y="56184"/>
                  </a:lnTo>
                  <a:lnTo>
                    <a:pt x="157556" y="55092"/>
                  </a:lnTo>
                  <a:close/>
                </a:path>
                <a:path w="176529" h="233045">
                  <a:moveTo>
                    <a:pt x="159334" y="133223"/>
                  </a:moveTo>
                  <a:lnTo>
                    <a:pt x="159004" y="128511"/>
                  </a:lnTo>
                  <a:lnTo>
                    <a:pt x="157797" y="129755"/>
                  </a:lnTo>
                  <a:lnTo>
                    <a:pt x="157111" y="131457"/>
                  </a:lnTo>
                  <a:lnTo>
                    <a:pt x="157187" y="133248"/>
                  </a:lnTo>
                  <a:lnTo>
                    <a:pt x="157911" y="133134"/>
                  </a:lnTo>
                  <a:lnTo>
                    <a:pt x="158635" y="133108"/>
                  </a:lnTo>
                  <a:lnTo>
                    <a:pt x="159334" y="133223"/>
                  </a:lnTo>
                  <a:close/>
                </a:path>
                <a:path w="176529" h="233045">
                  <a:moveTo>
                    <a:pt x="159689" y="150672"/>
                  </a:moveTo>
                  <a:lnTo>
                    <a:pt x="158546" y="150317"/>
                  </a:lnTo>
                  <a:lnTo>
                    <a:pt x="157314" y="150253"/>
                  </a:lnTo>
                  <a:lnTo>
                    <a:pt x="154800" y="150901"/>
                  </a:lnTo>
                  <a:lnTo>
                    <a:pt x="153720" y="151587"/>
                  </a:lnTo>
                  <a:lnTo>
                    <a:pt x="152044" y="153390"/>
                  </a:lnTo>
                  <a:lnTo>
                    <a:pt x="151485" y="154520"/>
                  </a:lnTo>
                  <a:lnTo>
                    <a:pt x="151269" y="155752"/>
                  </a:lnTo>
                  <a:lnTo>
                    <a:pt x="152908" y="155333"/>
                  </a:lnTo>
                  <a:lnTo>
                    <a:pt x="154127" y="155448"/>
                  </a:lnTo>
                  <a:lnTo>
                    <a:pt x="157099" y="156527"/>
                  </a:lnTo>
                  <a:lnTo>
                    <a:pt x="155206" y="155879"/>
                  </a:lnTo>
                  <a:lnTo>
                    <a:pt x="156921" y="156565"/>
                  </a:lnTo>
                  <a:lnTo>
                    <a:pt x="158292" y="158013"/>
                  </a:lnTo>
                  <a:lnTo>
                    <a:pt x="158762" y="160020"/>
                  </a:lnTo>
                  <a:lnTo>
                    <a:pt x="159296" y="160058"/>
                  </a:lnTo>
                  <a:lnTo>
                    <a:pt x="158648" y="158038"/>
                  </a:lnTo>
                  <a:lnTo>
                    <a:pt x="159346" y="160058"/>
                  </a:lnTo>
                  <a:lnTo>
                    <a:pt x="159537" y="156946"/>
                  </a:lnTo>
                  <a:lnTo>
                    <a:pt x="159689" y="150672"/>
                  </a:lnTo>
                  <a:close/>
                </a:path>
                <a:path w="176529" h="233045">
                  <a:moveTo>
                    <a:pt x="160972" y="41198"/>
                  </a:moveTo>
                  <a:lnTo>
                    <a:pt x="160439" y="40309"/>
                  </a:lnTo>
                  <a:lnTo>
                    <a:pt x="160121" y="39204"/>
                  </a:lnTo>
                  <a:lnTo>
                    <a:pt x="159740" y="39928"/>
                  </a:lnTo>
                  <a:lnTo>
                    <a:pt x="159600" y="40779"/>
                  </a:lnTo>
                  <a:lnTo>
                    <a:pt x="159931" y="42011"/>
                  </a:lnTo>
                  <a:lnTo>
                    <a:pt x="160350" y="42646"/>
                  </a:lnTo>
                  <a:lnTo>
                    <a:pt x="160489" y="42138"/>
                  </a:lnTo>
                  <a:lnTo>
                    <a:pt x="160972" y="41198"/>
                  </a:lnTo>
                  <a:close/>
                </a:path>
                <a:path w="176529" h="233045">
                  <a:moveTo>
                    <a:pt x="173215" y="16675"/>
                  </a:moveTo>
                  <a:lnTo>
                    <a:pt x="172046" y="16903"/>
                  </a:lnTo>
                  <a:lnTo>
                    <a:pt x="170878" y="16814"/>
                  </a:lnTo>
                  <a:lnTo>
                    <a:pt x="169799" y="16433"/>
                  </a:lnTo>
                  <a:lnTo>
                    <a:pt x="169011" y="17233"/>
                  </a:lnTo>
                  <a:lnTo>
                    <a:pt x="168605" y="18351"/>
                  </a:lnTo>
                  <a:lnTo>
                    <a:pt x="169011" y="20091"/>
                  </a:lnTo>
                  <a:lnTo>
                    <a:pt x="169329" y="20561"/>
                  </a:lnTo>
                  <a:lnTo>
                    <a:pt x="169697" y="20967"/>
                  </a:lnTo>
                  <a:lnTo>
                    <a:pt x="170332" y="19558"/>
                  </a:lnTo>
                  <a:lnTo>
                    <a:pt x="171450" y="18415"/>
                  </a:lnTo>
                  <a:lnTo>
                    <a:pt x="172847" y="17767"/>
                  </a:lnTo>
                  <a:lnTo>
                    <a:pt x="173215" y="16675"/>
                  </a:lnTo>
                  <a:close/>
                </a:path>
                <a:path w="176529" h="233045">
                  <a:moveTo>
                    <a:pt x="176339" y="55702"/>
                  </a:moveTo>
                  <a:lnTo>
                    <a:pt x="175641" y="55562"/>
                  </a:lnTo>
                  <a:lnTo>
                    <a:pt x="174917" y="55537"/>
                  </a:lnTo>
                  <a:lnTo>
                    <a:pt x="171488" y="56349"/>
                  </a:lnTo>
                  <a:lnTo>
                    <a:pt x="169824" y="59042"/>
                  </a:lnTo>
                  <a:lnTo>
                    <a:pt x="170510" y="61887"/>
                  </a:lnTo>
                  <a:lnTo>
                    <a:pt x="170688" y="62191"/>
                  </a:lnTo>
                  <a:lnTo>
                    <a:pt x="174523" y="57912"/>
                  </a:lnTo>
                  <a:lnTo>
                    <a:pt x="176339" y="5570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82078" y="6007302"/>
              <a:ext cx="182880" cy="235585"/>
            </a:xfrm>
            <a:custGeom>
              <a:avLst/>
              <a:gdLst/>
              <a:ahLst/>
              <a:cxnLst/>
              <a:rect l="l" t="t" r="r" b="b"/>
              <a:pathLst>
                <a:path w="182879" h="235585">
                  <a:moveTo>
                    <a:pt x="6756" y="164617"/>
                  </a:moveTo>
                  <a:lnTo>
                    <a:pt x="6426" y="163830"/>
                  </a:lnTo>
                  <a:lnTo>
                    <a:pt x="5105" y="162521"/>
                  </a:lnTo>
                  <a:lnTo>
                    <a:pt x="4305" y="162191"/>
                  </a:lnTo>
                  <a:lnTo>
                    <a:pt x="2438" y="162191"/>
                  </a:lnTo>
                  <a:lnTo>
                    <a:pt x="1651" y="162521"/>
                  </a:lnTo>
                  <a:lnTo>
                    <a:pt x="330" y="163830"/>
                  </a:lnTo>
                  <a:lnTo>
                    <a:pt x="0" y="164617"/>
                  </a:lnTo>
                  <a:lnTo>
                    <a:pt x="0" y="166471"/>
                  </a:lnTo>
                  <a:lnTo>
                    <a:pt x="330" y="167259"/>
                  </a:lnTo>
                  <a:lnTo>
                    <a:pt x="1651" y="168567"/>
                  </a:lnTo>
                  <a:lnTo>
                    <a:pt x="2438" y="168897"/>
                  </a:lnTo>
                  <a:lnTo>
                    <a:pt x="4305" y="168897"/>
                  </a:lnTo>
                  <a:lnTo>
                    <a:pt x="5105" y="168567"/>
                  </a:lnTo>
                  <a:lnTo>
                    <a:pt x="6426" y="167259"/>
                  </a:lnTo>
                  <a:lnTo>
                    <a:pt x="6756" y="166471"/>
                  </a:lnTo>
                  <a:lnTo>
                    <a:pt x="6756" y="164617"/>
                  </a:lnTo>
                  <a:close/>
                </a:path>
                <a:path w="182879" h="235585">
                  <a:moveTo>
                    <a:pt x="9753" y="99682"/>
                  </a:moveTo>
                  <a:lnTo>
                    <a:pt x="9423" y="98882"/>
                  </a:lnTo>
                  <a:lnTo>
                    <a:pt x="8115" y="97586"/>
                  </a:lnTo>
                  <a:lnTo>
                    <a:pt x="7315" y="97256"/>
                  </a:lnTo>
                  <a:lnTo>
                    <a:pt x="5448" y="97256"/>
                  </a:lnTo>
                  <a:lnTo>
                    <a:pt x="4660" y="97586"/>
                  </a:lnTo>
                  <a:lnTo>
                    <a:pt x="3340" y="98882"/>
                  </a:lnTo>
                  <a:lnTo>
                    <a:pt x="3009" y="99682"/>
                  </a:lnTo>
                  <a:lnTo>
                    <a:pt x="3009" y="101523"/>
                  </a:lnTo>
                  <a:lnTo>
                    <a:pt x="3340" y="102311"/>
                  </a:lnTo>
                  <a:lnTo>
                    <a:pt x="4660" y="103619"/>
                  </a:lnTo>
                  <a:lnTo>
                    <a:pt x="5448" y="103949"/>
                  </a:lnTo>
                  <a:lnTo>
                    <a:pt x="7315" y="103949"/>
                  </a:lnTo>
                  <a:lnTo>
                    <a:pt x="8115" y="103619"/>
                  </a:lnTo>
                  <a:lnTo>
                    <a:pt x="9423" y="102311"/>
                  </a:lnTo>
                  <a:lnTo>
                    <a:pt x="9753" y="101523"/>
                  </a:lnTo>
                  <a:lnTo>
                    <a:pt x="9753" y="99682"/>
                  </a:lnTo>
                  <a:close/>
                </a:path>
                <a:path w="182879" h="235585">
                  <a:moveTo>
                    <a:pt x="15925" y="87706"/>
                  </a:moveTo>
                  <a:lnTo>
                    <a:pt x="15570" y="85636"/>
                  </a:lnTo>
                  <a:lnTo>
                    <a:pt x="15367" y="85229"/>
                  </a:lnTo>
                  <a:lnTo>
                    <a:pt x="15087" y="84937"/>
                  </a:lnTo>
                  <a:lnTo>
                    <a:pt x="14706" y="84188"/>
                  </a:lnTo>
                  <a:lnTo>
                    <a:pt x="13957" y="83400"/>
                  </a:lnTo>
                  <a:lnTo>
                    <a:pt x="12890" y="82943"/>
                  </a:lnTo>
                  <a:lnTo>
                    <a:pt x="9893" y="83439"/>
                  </a:lnTo>
                  <a:lnTo>
                    <a:pt x="8648" y="85166"/>
                  </a:lnTo>
                  <a:lnTo>
                    <a:pt x="9271" y="88823"/>
                  </a:lnTo>
                  <a:lnTo>
                    <a:pt x="11010" y="90043"/>
                  </a:lnTo>
                  <a:lnTo>
                    <a:pt x="14681" y="89420"/>
                  </a:lnTo>
                  <a:lnTo>
                    <a:pt x="15925" y="87706"/>
                  </a:lnTo>
                  <a:close/>
                </a:path>
                <a:path w="182879" h="235585">
                  <a:moveTo>
                    <a:pt x="17881" y="152679"/>
                  </a:moveTo>
                  <a:lnTo>
                    <a:pt x="17259" y="149047"/>
                  </a:lnTo>
                  <a:lnTo>
                    <a:pt x="15519" y="147815"/>
                  </a:lnTo>
                  <a:lnTo>
                    <a:pt x="11887" y="148412"/>
                  </a:lnTo>
                  <a:lnTo>
                    <a:pt x="10693" y="150075"/>
                  </a:lnTo>
                  <a:lnTo>
                    <a:pt x="11074" y="152895"/>
                  </a:lnTo>
                  <a:lnTo>
                    <a:pt x="11595" y="153657"/>
                  </a:lnTo>
                  <a:lnTo>
                    <a:pt x="13004" y="154647"/>
                  </a:lnTo>
                  <a:lnTo>
                    <a:pt x="13893" y="154876"/>
                  </a:lnTo>
                  <a:lnTo>
                    <a:pt x="16637" y="154419"/>
                  </a:lnTo>
                  <a:lnTo>
                    <a:pt x="17881" y="152679"/>
                  </a:lnTo>
                  <a:close/>
                </a:path>
                <a:path w="182879" h="235585">
                  <a:moveTo>
                    <a:pt x="19278" y="203542"/>
                  </a:moveTo>
                  <a:lnTo>
                    <a:pt x="18935" y="199859"/>
                  </a:lnTo>
                  <a:lnTo>
                    <a:pt x="17297" y="198513"/>
                  </a:lnTo>
                  <a:lnTo>
                    <a:pt x="13550" y="198983"/>
                  </a:lnTo>
                  <a:lnTo>
                    <a:pt x="12306" y="200469"/>
                  </a:lnTo>
                  <a:lnTo>
                    <a:pt x="12407" y="202196"/>
                  </a:lnTo>
                  <a:lnTo>
                    <a:pt x="12420" y="202666"/>
                  </a:lnTo>
                  <a:lnTo>
                    <a:pt x="13233" y="204597"/>
                  </a:lnTo>
                  <a:lnTo>
                    <a:pt x="14554" y="205473"/>
                  </a:lnTo>
                  <a:lnTo>
                    <a:pt x="17919" y="205168"/>
                  </a:lnTo>
                  <a:lnTo>
                    <a:pt x="19278" y="203542"/>
                  </a:lnTo>
                  <a:close/>
                </a:path>
                <a:path w="182879" h="235585">
                  <a:moveTo>
                    <a:pt x="30962" y="153187"/>
                  </a:moveTo>
                  <a:lnTo>
                    <a:pt x="30746" y="150876"/>
                  </a:lnTo>
                  <a:lnTo>
                    <a:pt x="30378" y="150037"/>
                  </a:lnTo>
                  <a:lnTo>
                    <a:pt x="29273" y="149974"/>
                  </a:lnTo>
                  <a:lnTo>
                    <a:pt x="28282" y="149352"/>
                  </a:lnTo>
                  <a:lnTo>
                    <a:pt x="27698" y="148374"/>
                  </a:lnTo>
                  <a:lnTo>
                    <a:pt x="27038" y="148323"/>
                  </a:lnTo>
                  <a:lnTo>
                    <a:pt x="25158" y="148678"/>
                  </a:lnTo>
                  <a:lnTo>
                    <a:pt x="23914" y="150202"/>
                  </a:lnTo>
                  <a:lnTo>
                    <a:pt x="24130" y="152615"/>
                  </a:lnTo>
                  <a:lnTo>
                    <a:pt x="24422" y="153162"/>
                  </a:lnTo>
                  <a:lnTo>
                    <a:pt x="25476" y="154533"/>
                  </a:lnTo>
                  <a:lnTo>
                    <a:pt x="26543" y="155092"/>
                  </a:lnTo>
                  <a:lnTo>
                    <a:pt x="29603" y="154813"/>
                  </a:lnTo>
                  <a:lnTo>
                    <a:pt x="30962" y="153187"/>
                  </a:lnTo>
                  <a:close/>
                </a:path>
                <a:path w="182879" h="235585">
                  <a:moveTo>
                    <a:pt x="32727" y="185928"/>
                  </a:moveTo>
                  <a:lnTo>
                    <a:pt x="32397" y="185140"/>
                  </a:lnTo>
                  <a:lnTo>
                    <a:pt x="31089" y="183832"/>
                  </a:lnTo>
                  <a:lnTo>
                    <a:pt x="30289" y="183502"/>
                  </a:lnTo>
                  <a:lnTo>
                    <a:pt x="28435" y="183502"/>
                  </a:lnTo>
                  <a:lnTo>
                    <a:pt x="27635" y="183832"/>
                  </a:lnTo>
                  <a:lnTo>
                    <a:pt x="26314" y="185140"/>
                  </a:lnTo>
                  <a:lnTo>
                    <a:pt x="25996" y="185928"/>
                  </a:lnTo>
                  <a:lnTo>
                    <a:pt x="25996" y="187769"/>
                  </a:lnTo>
                  <a:lnTo>
                    <a:pt x="26314" y="188556"/>
                  </a:lnTo>
                  <a:lnTo>
                    <a:pt x="27635" y="189865"/>
                  </a:lnTo>
                  <a:lnTo>
                    <a:pt x="28435" y="190195"/>
                  </a:lnTo>
                  <a:lnTo>
                    <a:pt x="30289" y="190195"/>
                  </a:lnTo>
                  <a:lnTo>
                    <a:pt x="31089" y="189865"/>
                  </a:lnTo>
                  <a:lnTo>
                    <a:pt x="32397" y="188556"/>
                  </a:lnTo>
                  <a:lnTo>
                    <a:pt x="32727" y="187769"/>
                  </a:lnTo>
                  <a:lnTo>
                    <a:pt x="32727" y="185928"/>
                  </a:lnTo>
                  <a:close/>
                </a:path>
                <a:path w="182879" h="235585">
                  <a:moveTo>
                    <a:pt x="33058" y="175044"/>
                  </a:moveTo>
                  <a:lnTo>
                    <a:pt x="32727" y="174244"/>
                  </a:lnTo>
                  <a:lnTo>
                    <a:pt x="31407" y="172948"/>
                  </a:lnTo>
                  <a:lnTo>
                    <a:pt x="30607" y="172618"/>
                  </a:lnTo>
                  <a:lnTo>
                    <a:pt x="28752" y="172618"/>
                  </a:lnTo>
                  <a:lnTo>
                    <a:pt x="27952" y="172948"/>
                  </a:lnTo>
                  <a:lnTo>
                    <a:pt x="26644" y="174244"/>
                  </a:lnTo>
                  <a:lnTo>
                    <a:pt x="26314" y="175044"/>
                  </a:lnTo>
                  <a:lnTo>
                    <a:pt x="26314" y="176885"/>
                  </a:lnTo>
                  <a:lnTo>
                    <a:pt x="26644" y="177673"/>
                  </a:lnTo>
                  <a:lnTo>
                    <a:pt x="27952" y="178981"/>
                  </a:lnTo>
                  <a:lnTo>
                    <a:pt x="28752" y="179311"/>
                  </a:lnTo>
                  <a:lnTo>
                    <a:pt x="30607" y="179311"/>
                  </a:lnTo>
                  <a:lnTo>
                    <a:pt x="31407" y="178981"/>
                  </a:lnTo>
                  <a:lnTo>
                    <a:pt x="32727" y="177673"/>
                  </a:lnTo>
                  <a:lnTo>
                    <a:pt x="33058" y="176885"/>
                  </a:lnTo>
                  <a:lnTo>
                    <a:pt x="33058" y="175044"/>
                  </a:lnTo>
                  <a:close/>
                </a:path>
                <a:path w="182879" h="235585">
                  <a:moveTo>
                    <a:pt x="37617" y="114515"/>
                  </a:moveTo>
                  <a:lnTo>
                    <a:pt x="37287" y="113715"/>
                  </a:lnTo>
                  <a:lnTo>
                    <a:pt x="35979" y="112420"/>
                  </a:lnTo>
                  <a:lnTo>
                    <a:pt x="35179" y="112090"/>
                  </a:lnTo>
                  <a:lnTo>
                    <a:pt x="33324" y="112090"/>
                  </a:lnTo>
                  <a:lnTo>
                    <a:pt x="32524" y="112420"/>
                  </a:lnTo>
                  <a:lnTo>
                    <a:pt x="31203" y="113715"/>
                  </a:lnTo>
                  <a:lnTo>
                    <a:pt x="30873" y="114515"/>
                  </a:lnTo>
                  <a:lnTo>
                    <a:pt x="30873" y="116357"/>
                  </a:lnTo>
                  <a:lnTo>
                    <a:pt x="31203" y="117144"/>
                  </a:lnTo>
                  <a:lnTo>
                    <a:pt x="32524" y="118452"/>
                  </a:lnTo>
                  <a:lnTo>
                    <a:pt x="33324" y="118783"/>
                  </a:lnTo>
                  <a:lnTo>
                    <a:pt x="35179" y="118783"/>
                  </a:lnTo>
                  <a:lnTo>
                    <a:pt x="35979" y="118452"/>
                  </a:lnTo>
                  <a:lnTo>
                    <a:pt x="37287" y="117144"/>
                  </a:lnTo>
                  <a:lnTo>
                    <a:pt x="37617" y="116357"/>
                  </a:lnTo>
                  <a:lnTo>
                    <a:pt x="37617" y="114515"/>
                  </a:lnTo>
                  <a:close/>
                </a:path>
                <a:path w="182879" h="235585">
                  <a:moveTo>
                    <a:pt x="40741" y="73672"/>
                  </a:moveTo>
                  <a:lnTo>
                    <a:pt x="39471" y="73215"/>
                  </a:lnTo>
                  <a:lnTo>
                    <a:pt x="38544" y="72034"/>
                  </a:lnTo>
                  <a:lnTo>
                    <a:pt x="38481" y="69570"/>
                  </a:lnTo>
                  <a:lnTo>
                    <a:pt x="38963" y="68668"/>
                  </a:lnTo>
                  <a:lnTo>
                    <a:pt x="39712" y="68033"/>
                  </a:lnTo>
                  <a:lnTo>
                    <a:pt x="38785" y="67792"/>
                  </a:lnTo>
                  <a:lnTo>
                    <a:pt x="36423" y="68008"/>
                  </a:lnTo>
                  <a:lnTo>
                    <a:pt x="35064" y="69634"/>
                  </a:lnTo>
                  <a:lnTo>
                    <a:pt x="35407" y="73317"/>
                  </a:lnTo>
                  <a:lnTo>
                    <a:pt x="37045" y="74676"/>
                  </a:lnTo>
                  <a:lnTo>
                    <a:pt x="39624" y="74434"/>
                  </a:lnTo>
                  <a:lnTo>
                    <a:pt x="40233" y="74104"/>
                  </a:lnTo>
                  <a:lnTo>
                    <a:pt x="40741" y="73672"/>
                  </a:lnTo>
                  <a:close/>
                </a:path>
                <a:path w="182879" h="235585">
                  <a:moveTo>
                    <a:pt x="44577" y="98209"/>
                  </a:moveTo>
                  <a:lnTo>
                    <a:pt x="44246" y="97421"/>
                  </a:lnTo>
                  <a:lnTo>
                    <a:pt x="42938" y="96113"/>
                  </a:lnTo>
                  <a:lnTo>
                    <a:pt x="42138" y="95783"/>
                  </a:lnTo>
                  <a:lnTo>
                    <a:pt x="40271" y="95783"/>
                  </a:lnTo>
                  <a:lnTo>
                    <a:pt x="39484" y="96113"/>
                  </a:lnTo>
                  <a:lnTo>
                    <a:pt x="38163" y="97421"/>
                  </a:lnTo>
                  <a:lnTo>
                    <a:pt x="37833" y="98209"/>
                  </a:lnTo>
                  <a:lnTo>
                    <a:pt x="37833" y="100063"/>
                  </a:lnTo>
                  <a:lnTo>
                    <a:pt x="38163" y="100850"/>
                  </a:lnTo>
                  <a:lnTo>
                    <a:pt x="39484" y="102158"/>
                  </a:lnTo>
                  <a:lnTo>
                    <a:pt x="40271" y="102476"/>
                  </a:lnTo>
                  <a:lnTo>
                    <a:pt x="42138" y="102476"/>
                  </a:lnTo>
                  <a:lnTo>
                    <a:pt x="42938" y="102158"/>
                  </a:lnTo>
                  <a:lnTo>
                    <a:pt x="44246" y="100850"/>
                  </a:lnTo>
                  <a:lnTo>
                    <a:pt x="44577" y="100063"/>
                  </a:lnTo>
                  <a:lnTo>
                    <a:pt x="44577" y="98209"/>
                  </a:lnTo>
                  <a:close/>
                </a:path>
                <a:path w="182879" h="235585">
                  <a:moveTo>
                    <a:pt x="44640" y="158915"/>
                  </a:moveTo>
                  <a:lnTo>
                    <a:pt x="44310" y="158127"/>
                  </a:lnTo>
                  <a:lnTo>
                    <a:pt x="42989" y="156819"/>
                  </a:lnTo>
                  <a:lnTo>
                    <a:pt x="42202" y="156489"/>
                  </a:lnTo>
                  <a:lnTo>
                    <a:pt x="40335" y="156489"/>
                  </a:lnTo>
                  <a:lnTo>
                    <a:pt x="39535" y="156819"/>
                  </a:lnTo>
                  <a:lnTo>
                    <a:pt x="38227" y="158127"/>
                  </a:lnTo>
                  <a:lnTo>
                    <a:pt x="37896" y="158915"/>
                  </a:lnTo>
                  <a:lnTo>
                    <a:pt x="37896" y="160756"/>
                  </a:lnTo>
                  <a:lnTo>
                    <a:pt x="38227" y="161544"/>
                  </a:lnTo>
                  <a:lnTo>
                    <a:pt x="39535" y="162852"/>
                  </a:lnTo>
                  <a:lnTo>
                    <a:pt x="40335" y="163182"/>
                  </a:lnTo>
                  <a:lnTo>
                    <a:pt x="42202" y="163182"/>
                  </a:lnTo>
                  <a:lnTo>
                    <a:pt x="42989" y="162852"/>
                  </a:lnTo>
                  <a:lnTo>
                    <a:pt x="44310" y="161544"/>
                  </a:lnTo>
                  <a:lnTo>
                    <a:pt x="44640" y="160756"/>
                  </a:lnTo>
                  <a:lnTo>
                    <a:pt x="44640" y="158915"/>
                  </a:lnTo>
                  <a:close/>
                </a:path>
                <a:path w="182879" h="235585">
                  <a:moveTo>
                    <a:pt x="45529" y="53746"/>
                  </a:moveTo>
                  <a:lnTo>
                    <a:pt x="45199" y="52959"/>
                  </a:lnTo>
                  <a:lnTo>
                    <a:pt x="43891" y="51650"/>
                  </a:lnTo>
                  <a:lnTo>
                    <a:pt x="43091" y="51333"/>
                  </a:lnTo>
                  <a:lnTo>
                    <a:pt x="41236" y="51333"/>
                  </a:lnTo>
                  <a:lnTo>
                    <a:pt x="40436" y="51650"/>
                  </a:lnTo>
                  <a:lnTo>
                    <a:pt x="39116" y="52959"/>
                  </a:lnTo>
                  <a:lnTo>
                    <a:pt x="38785" y="53746"/>
                  </a:lnTo>
                  <a:lnTo>
                    <a:pt x="38785" y="55600"/>
                  </a:lnTo>
                  <a:lnTo>
                    <a:pt x="39116" y="56388"/>
                  </a:lnTo>
                  <a:lnTo>
                    <a:pt x="40436" y="57696"/>
                  </a:lnTo>
                  <a:lnTo>
                    <a:pt x="41236" y="58013"/>
                  </a:lnTo>
                  <a:lnTo>
                    <a:pt x="43091" y="58013"/>
                  </a:lnTo>
                  <a:lnTo>
                    <a:pt x="43891" y="57696"/>
                  </a:lnTo>
                  <a:lnTo>
                    <a:pt x="45199" y="56388"/>
                  </a:lnTo>
                  <a:lnTo>
                    <a:pt x="45529" y="55600"/>
                  </a:lnTo>
                  <a:lnTo>
                    <a:pt x="45529" y="53746"/>
                  </a:lnTo>
                  <a:close/>
                </a:path>
                <a:path w="182879" h="235585">
                  <a:moveTo>
                    <a:pt x="49834" y="138239"/>
                  </a:moveTo>
                  <a:lnTo>
                    <a:pt x="49326" y="132765"/>
                  </a:lnTo>
                  <a:lnTo>
                    <a:pt x="46875" y="130746"/>
                  </a:lnTo>
                  <a:lnTo>
                    <a:pt x="42227" y="131178"/>
                  </a:lnTo>
                  <a:lnTo>
                    <a:pt x="40741" y="132397"/>
                  </a:lnTo>
                  <a:lnTo>
                    <a:pt x="40043" y="133997"/>
                  </a:lnTo>
                  <a:lnTo>
                    <a:pt x="39331" y="132880"/>
                  </a:lnTo>
                  <a:lnTo>
                    <a:pt x="38011" y="132232"/>
                  </a:lnTo>
                  <a:lnTo>
                    <a:pt x="34772" y="132765"/>
                  </a:lnTo>
                  <a:lnTo>
                    <a:pt x="33540" y="134493"/>
                  </a:lnTo>
                  <a:lnTo>
                    <a:pt x="34150" y="138137"/>
                  </a:lnTo>
                  <a:lnTo>
                    <a:pt x="35902" y="139369"/>
                  </a:lnTo>
                  <a:lnTo>
                    <a:pt x="38671" y="138899"/>
                  </a:lnTo>
                  <a:lnTo>
                    <a:pt x="39446" y="138379"/>
                  </a:lnTo>
                  <a:lnTo>
                    <a:pt x="39954" y="137642"/>
                  </a:lnTo>
                  <a:lnTo>
                    <a:pt x="40716" y="139712"/>
                  </a:lnTo>
                  <a:lnTo>
                    <a:pt x="42722" y="141122"/>
                  </a:lnTo>
                  <a:lnTo>
                    <a:pt x="47802" y="140665"/>
                  </a:lnTo>
                  <a:lnTo>
                    <a:pt x="49834" y="138239"/>
                  </a:lnTo>
                  <a:close/>
                </a:path>
                <a:path w="182879" h="235585">
                  <a:moveTo>
                    <a:pt x="58991" y="191947"/>
                  </a:moveTo>
                  <a:lnTo>
                    <a:pt x="58127" y="188366"/>
                  </a:lnTo>
                  <a:lnTo>
                    <a:pt x="57835" y="187744"/>
                  </a:lnTo>
                  <a:lnTo>
                    <a:pt x="57454" y="187198"/>
                  </a:lnTo>
                  <a:lnTo>
                    <a:pt x="57645" y="186283"/>
                  </a:lnTo>
                  <a:lnTo>
                    <a:pt x="53746" y="181470"/>
                  </a:lnTo>
                  <a:lnTo>
                    <a:pt x="52971" y="182156"/>
                  </a:lnTo>
                  <a:lnTo>
                    <a:pt x="51562" y="182638"/>
                  </a:lnTo>
                  <a:lnTo>
                    <a:pt x="50634" y="182549"/>
                  </a:lnTo>
                  <a:lnTo>
                    <a:pt x="49860" y="182181"/>
                  </a:lnTo>
                  <a:lnTo>
                    <a:pt x="49352" y="182511"/>
                  </a:lnTo>
                  <a:lnTo>
                    <a:pt x="48907" y="182930"/>
                  </a:lnTo>
                  <a:lnTo>
                    <a:pt x="47942" y="184289"/>
                  </a:lnTo>
                  <a:lnTo>
                    <a:pt x="47599" y="185331"/>
                  </a:lnTo>
                  <a:lnTo>
                    <a:pt x="47599" y="186499"/>
                  </a:lnTo>
                  <a:lnTo>
                    <a:pt x="46875" y="187312"/>
                  </a:lnTo>
                  <a:lnTo>
                    <a:pt x="46355" y="188379"/>
                  </a:lnTo>
                  <a:lnTo>
                    <a:pt x="46062" y="190309"/>
                  </a:lnTo>
                  <a:lnTo>
                    <a:pt x="46075" y="191109"/>
                  </a:lnTo>
                  <a:lnTo>
                    <a:pt x="46532" y="193040"/>
                  </a:lnTo>
                  <a:lnTo>
                    <a:pt x="47117" y="193992"/>
                  </a:lnTo>
                  <a:lnTo>
                    <a:pt x="49339" y="196265"/>
                  </a:lnTo>
                  <a:lnTo>
                    <a:pt x="51523" y="196989"/>
                  </a:lnTo>
                  <a:lnTo>
                    <a:pt x="54444" y="196253"/>
                  </a:lnTo>
                  <a:lnTo>
                    <a:pt x="57505" y="194843"/>
                  </a:lnTo>
                  <a:lnTo>
                    <a:pt x="58991" y="191947"/>
                  </a:lnTo>
                  <a:close/>
                </a:path>
                <a:path w="182879" h="235585">
                  <a:moveTo>
                    <a:pt x="60744" y="219786"/>
                  </a:moveTo>
                  <a:lnTo>
                    <a:pt x="60413" y="216103"/>
                  </a:lnTo>
                  <a:lnTo>
                    <a:pt x="58775" y="214757"/>
                  </a:lnTo>
                  <a:lnTo>
                    <a:pt x="56794" y="214934"/>
                  </a:lnTo>
                  <a:lnTo>
                    <a:pt x="56553" y="214998"/>
                  </a:lnTo>
                  <a:lnTo>
                    <a:pt x="56286" y="214604"/>
                  </a:lnTo>
                  <a:lnTo>
                    <a:pt x="54864" y="213525"/>
                  </a:lnTo>
                  <a:lnTo>
                    <a:pt x="54864" y="220891"/>
                  </a:lnTo>
                  <a:lnTo>
                    <a:pt x="53987" y="219862"/>
                  </a:lnTo>
                  <a:lnTo>
                    <a:pt x="54864" y="220891"/>
                  </a:lnTo>
                  <a:lnTo>
                    <a:pt x="54864" y="213525"/>
                  </a:lnTo>
                  <a:lnTo>
                    <a:pt x="54724" y="213410"/>
                  </a:lnTo>
                  <a:lnTo>
                    <a:pt x="53835" y="213080"/>
                  </a:lnTo>
                  <a:lnTo>
                    <a:pt x="51854" y="212940"/>
                  </a:lnTo>
                  <a:lnTo>
                    <a:pt x="48641" y="213702"/>
                  </a:lnTo>
                  <a:lnTo>
                    <a:pt x="46977" y="216395"/>
                  </a:lnTo>
                  <a:lnTo>
                    <a:pt x="47866" y="220091"/>
                  </a:lnTo>
                  <a:lnTo>
                    <a:pt x="48475" y="220903"/>
                  </a:lnTo>
                  <a:lnTo>
                    <a:pt x="50406" y="222605"/>
                  </a:lnTo>
                  <a:lnTo>
                    <a:pt x="52006" y="223151"/>
                  </a:lnTo>
                  <a:lnTo>
                    <a:pt x="54622" y="222529"/>
                  </a:lnTo>
                  <a:lnTo>
                    <a:pt x="55372" y="221983"/>
                  </a:lnTo>
                  <a:lnTo>
                    <a:pt x="56007" y="221348"/>
                  </a:lnTo>
                  <a:lnTo>
                    <a:pt x="56489" y="221526"/>
                  </a:lnTo>
                  <a:lnTo>
                    <a:pt x="56984" y="221627"/>
                  </a:lnTo>
                  <a:lnTo>
                    <a:pt x="59385" y="221424"/>
                  </a:lnTo>
                  <a:lnTo>
                    <a:pt x="60744" y="219786"/>
                  </a:lnTo>
                  <a:close/>
                </a:path>
                <a:path w="182879" h="235585">
                  <a:moveTo>
                    <a:pt x="61125" y="112610"/>
                  </a:moveTo>
                  <a:lnTo>
                    <a:pt x="60007" y="112039"/>
                  </a:lnTo>
                  <a:lnTo>
                    <a:pt x="59105" y="111086"/>
                  </a:lnTo>
                  <a:lnTo>
                    <a:pt x="58521" y="109435"/>
                  </a:lnTo>
                  <a:lnTo>
                    <a:pt x="58496" y="108635"/>
                  </a:lnTo>
                  <a:lnTo>
                    <a:pt x="57492" y="109181"/>
                  </a:lnTo>
                  <a:lnTo>
                    <a:pt x="56756" y="110083"/>
                  </a:lnTo>
                  <a:lnTo>
                    <a:pt x="56007" y="111848"/>
                  </a:lnTo>
                  <a:lnTo>
                    <a:pt x="55816" y="112636"/>
                  </a:lnTo>
                  <a:lnTo>
                    <a:pt x="55943" y="114046"/>
                  </a:lnTo>
                  <a:lnTo>
                    <a:pt x="56426" y="115227"/>
                  </a:lnTo>
                  <a:lnTo>
                    <a:pt x="56857" y="115620"/>
                  </a:lnTo>
                  <a:lnTo>
                    <a:pt x="57213" y="116065"/>
                  </a:lnTo>
                  <a:lnTo>
                    <a:pt x="57480" y="116598"/>
                  </a:lnTo>
                  <a:lnTo>
                    <a:pt x="58204" y="117132"/>
                  </a:lnTo>
                  <a:lnTo>
                    <a:pt x="57988" y="116700"/>
                  </a:lnTo>
                  <a:lnTo>
                    <a:pt x="57645" y="114630"/>
                  </a:lnTo>
                  <a:lnTo>
                    <a:pt x="58877" y="112903"/>
                  </a:lnTo>
                  <a:lnTo>
                    <a:pt x="60858" y="112572"/>
                  </a:lnTo>
                  <a:lnTo>
                    <a:pt x="61125" y="112610"/>
                  </a:lnTo>
                  <a:close/>
                </a:path>
                <a:path w="182879" h="235585">
                  <a:moveTo>
                    <a:pt x="66027" y="114007"/>
                  </a:moveTo>
                  <a:lnTo>
                    <a:pt x="65862" y="112433"/>
                  </a:lnTo>
                  <a:lnTo>
                    <a:pt x="65354" y="112801"/>
                  </a:lnTo>
                  <a:lnTo>
                    <a:pt x="64427" y="113118"/>
                  </a:lnTo>
                  <a:lnTo>
                    <a:pt x="63195" y="113157"/>
                  </a:lnTo>
                  <a:lnTo>
                    <a:pt x="63919" y="113652"/>
                  </a:lnTo>
                  <a:lnTo>
                    <a:pt x="64452" y="114414"/>
                  </a:lnTo>
                  <a:lnTo>
                    <a:pt x="64668" y="115697"/>
                  </a:lnTo>
                  <a:lnTo>
                    <a:pt x="64566" y="116344"/>
                  </a:lnTo>
                  <a:lnTo>
                    <a:pt x="65493" y="115341"/>
                  </a:lnTo>
                  <a:lnTo>
                    <a:pt x="66027" y="114007"/>
                  </a:lnTo>
                  <a:close/>
                </a:path>
                <a:path w="182879" h="235585">
                  <a:moveTo>
                    <a:pt x="67411" y="164134"/>
                  </a:moveTo>
                  <a:lnTo>
                    <a:pt x="66763" y="161315"/>
                  </a:lnTo>
                  <a:lnTo>
                    <a:pt x="64795" y="159575"/>
                  </a:lnTo>
                  <a:lnTo>
                    <a:pt x="62471" y="159194"/>
                  </a:lnTo>
                  <a:lnTo>
                    <a:pt x="62420" y="158038"/>
                  </a:lnTo>
                  <a:lnTo>
                    <a:pt x="61658" y="155689"/>
                  </a:lnTo>
                  <a:lnTo>
                    <a:pt x="60667" y="154508"/>
                  </a:lnTo>
                  <a:lnTo>
                    <a:pt x="59385" y="153784"/>
                  </a:lnTo>
                  <a:lnTo>
                    <a:pt x="58254" y="154063"/>
                  </a:lnTo>
                  <a:lnTo>
                    <a:pt x="57111" y="153733"/>
                  </a:lnTo>
                  <a:lnTo>
                    <a:pt x="56299" y="152984"/>
                  </a:lnTo>
                  <a:lnTo>
                    <a:pt x="55740" y="152984"/>
                  </a:lnTo>
                  <a:lnTo>
                    <a:pt x="52336" y="153289"/>
                  </a:lnTo>
                  <a:lnTo>
                    <a:pt x="49834" y="156273"/>
                  </a:lnTo>
                  <a:lnTo>
                    <a:pt x="50406" y="162534"/>
                  </a:lnTo>
                  <a:lnTo>
                    <a:pt x="52641" y="164757"/>
                  </a:lnTo>
                  <a:lnTo>
                    <a:pt x="56375" y="165252"/>
                  </a:lnTo>
                  <a:lnTo>
                    <a:pt x="55410" y="165150"/>
                  </a:lnTo>
                  <a:lnTo>
                    <a:pt x="55460" y="166052"/>
                  </a:lnTo>
                  <a:lnTo>
                    <a:pt x="56172" y="169024"/>
                  </a:lnTo>
                  <a:lnTo>
                    <a:pt x="58267" y="170764"/>
                  </a:lnTo>
                  <a:lnTo>
                    <a:pt x="60693" y="171069"/>
                  </a:lnTo>
                  <a:lnTo>
                    <a:pt x="60337" y="170522"/>
                  </a:lnTo>
                  <a:lnTo>
                    <a:pt x="60083" y="169887"/>
                  </a:lnTo>
                  <a:lnTo>
                    <a:pt x="59499" y="166497"/>
                  </a:lnTo>
                  <a:lnTo>
                    <a:pt x="61341" y="163931"/>
                  </a:lnTo>
                  <a:lnTo>
                    <a:pt x="65278" y="163271"/>
                  </a:lnTo>
                  <a:lnTo>
                    <a:pt x="66421" y="163563"/>
                  </a:lnTo>
                  <a:lnTo>
                    <a:pt x="67411" y="164134"/>
                  </a:lnTo>
                  <a:close/>
                </a:path>
                <a:path w="182879" h="235585">
                  <a:moveTo>
                    <a:pt x="78486" y="91795"/>
                  </a:moveTo>
                  <a:lnTo>
                    <a:pt x="78117" y="87820"/>
                  </a:lnTo>
                  <a:lnTo>
                    <a:pt x="77520" y="86779"/>
                  </a:lnTo>
                  <a:lnTo>
                    <a:pt x="76682" y="85966"/>
                  </a:lnTo>
                  <a:lnTo>
                    <a:pt x="75857" y="86575"/>
                  </a:lnTo>
                  <a:lnTo>
                    <a:pt x="73520" y="87376"/>
                  </a:lnTo>
                  <a:lnTo>
                    <a:pt x="71602" y="86842"/>
                  </a:lnTo>
                  <a:lnTo>
                    <a:pt x="70281" y="85598"/>
                  </a:lnTo>
                  <a:lnTo>
                    <a:pt x="69329" y="86309"/>
                  </a:lnTo>
                  <a:lnTo>
                    <a:pt x="68668" y="87287"/>
                  </a:lnTo>
                  <a:lnTo>
                    <a:pt x="68211" y="89369"/>
                  </a:lnTo>
                  <a:lnTo>
                    <a:pt x="68249" y="89852"/>
                  </a:lnTo>
                  <a:lnTo>
                    <a:pt x="70370" y="90131"/>
                  </a:lnTo>
                  <a:lnTo>
                    <a:pt x="67271" y="89725"/>
                  </a:lnTo>
                  <a:lnTo>
                    <a:pt x="62661" y="94983"/>
                  </a:lnTo>
                  <a:lnTo>
                    <a:pt x="62585" y="95250"/>
                  </a:lnTo>
                  <a:lnTo>
                    <a:pt x="63093" y="98259"/>
                  </a:lnTo>
                  <a:lnTo>
                    <a:pt x="65684" y="100088"/>
                  </a:lnTo>
                  <a:lnTo>
                    <a:pt x="71005" y="99199"/>
                  </a:lnTo>
                  <a:lnTo>
                    <a:pt x="72707" y="96888"/>
                  </a:lnTo>
                  <a:lnTo>
                    <a:pt x="72517" y="94195"/>
                  </a:lnTo>
                  <a:lnTo>
                    <a:pt x="72567" y="94043"/>
                  </a:lnTo>
                  <a:lnTo>
                    <a:pt x="72529" y="94348"/>
                  </a:lnTo>
                  <a:lnTo>
                    <a:pt x="73291" y="94513"/>
                  </a:lnTo>
                  <a:lnTo>
                    <a:pt x="76454" y="94221"/>
                  </a:lnTo>
                  <a:lnTo>
                    <a:pt x="78486" y="91795"/>
                  </a:lnTo>
                  <a:close/>
                </a:path>
                <a:path w="182879" h="235585">
                  <a:moveTo>
                    <a:pt x="79146" y="139115"/>
                  </a:moveTo>
                  <a:lnTo>
                    <a:pt x="73647" y="131394"/>
                  </a:lnTo>
                  <a:lnTo>
                    <a:pt x="74422" y="132308"/>
                  </a:lnTo>
                  <a:lnTo>
                    <a:pt x="74942" y="133451"/>
                  </a:lnTo>
                  <a:lnTo>
                    <a:pt x="69164" y="129222"/>
                  </a:lnTo>
                  <a:lnTo>
                    <a:pt x="65138" y="129590"/>
                  </a:lnTo>
                  <a:lnTo>
                    <a:pt x="62687" y="132524"/>
                  </a:lnTo>
                  <a:lnTo>
                    <a:pt x="63017" y="135966"/>
                  </a:lnTo>
                  <a:lnTo>
                    <a:pt x="63741" y="135470"/>
                  </a:lnTo>
                  <a:lnTo>
                    <a:pt x="64566" y="135102"/>
                  </a:lnTo>
                  <a:lnTo>
                    <a:pt x="68872" y="134391"/>
                  </a:lnTo>
                  <a:lnTo>
                    <a:pt x="72072" y="136652"/>
                  </a:lnTo>
                  <a:lnTo>
                    <a:pt x="72644" y="139992"/>
                  </a:lnTo>
                  <a:lnTo>
                    <a:pt x="72821" y="141198"/>
                  </a:lnTo>
                  <a:lnTo>
                    <a:pt x="72669" y="142278"/>
                  </a:lnTo>
                  <a:lnTo>
                    <a:pt x="72275" y="143256"/>
                  </a:lnTo>
                  <a:lnTo>
                    <a:pt x="73342" y="143256"/>
                  </a:lnTo>
                  <a:lnTo>
                    <a:pt x="77139" y="142354"/>
                  </a:lnTo>
                  <a:lnTo>
                    <a:pt x="79146" y="139115"/>
                  </a:lnTo>
                  <a:close/>
                </a:path>
                <a:path w="182879" h="235585">
                  <a:moveTo>
                    <a:pt x="83489" y="72059"/>
                  </a:moveTo>
                  <a:lnTo>
                    <a:pt x="82600" y="66827"/>
                  </a:lnTo>
                  <a:lnTo>
                    <a:pt x="80010" y="64998"/>
                  </a:lnTo>
                  <a:lnTo>
                    <a:pt x="75730" y="65709"/>
                  </a:lnTo>
                  <a:lnTo>
                    <a:pt x="74536" y="66662"/>
                  </a:lnTo>
                  <a:lnTo>
                    <a:pt x="73494" y="68592"/>
                  </a:lnTo>
                  <a:lnTo>
                    <a:pt x="73228" y="69519"/>
                  </a:lnTo>
                  <a:lnTo>
                    <a:pt x="73190" y="70027"/>
                  </a:lnTo>
                  <a:lnTo>
                    <a:pt x="74676" y="70040"/>
                  </a:lnTo>
                  <a:lnTo>
                    <a:pt x="75996" y="70675"/>
                  </a:lnTo>
                  <a:lnTo>
                    <a:pt x="76923" y="71755"/>
                  </a:lnTo>
                  <a:lnTo>
                    <a:pt x="78232" y="72059"/>
                  </a:lnTo>
                  <a:lnTo>
                    <a:pt x="79298" y="73113"/>
                  </a:lnTo>
                  <a:lnTo>
                    <a:pt x="79540" y="74701"/>
                  </a:lnTo>
                  <a:lnTo>
                    <a:pt x="79476" y="75069"/>
                  </a:lnTo>
                  <a:lnTo>
                    <a:pt x="81889" y="74383"/>
                  </a:lnTo>
                  <a:lnTo>
                    <a:pt x="83489" y="72059"/>
                  </a:lnTo>
                  <a:close/>
                </a:path>
                <a:path w="182879" h="235585">
                  <a:moveTo>
                    <a:pt x="89306" y="64998"/>
                  </a:moveTo>
                  <a:lnTo>
                    <a:pt x="88976" y="61366"/>
                  </a:lnTo>
                  <a:lnTo>
                    <a:pt x="87337" y="60020"/>
                  </a:lnTo>
                  <a:lnTo>
                    <a:pt x="84785" y="60248"/>
                  </a:lnTo>
                  <a:lnTo>
                    <a:pt x="84201" y="60553"/>
                  </a:lnTo>
                  <a:lnTo>
                    <a:pt x="83705" y="60972"/>
                  </a:lnTo>
                  <a:lnTo>
                    <a:pt x="85255" y="60744"/>
                  </a:lnTo>
                  <a:lnTo>
                    <a:pt x="86804" y="61556"/>
                  </a:lnTo>
                  <a:lnTo>
                    <a:pt x="87858" y="64465"/>
                  </a:lnTo>
                  <a:lnTo>
                    <a:pt x="87350" y="65938"/>
                  </a:lnTo>
                  <a:lnTo>
                    <a:pt x="86245" y="66814"/>
                  </a:lnTo>
                  <a:lnTo>
                    <a:pt x="88011" y="66560"/>
                  </a:lnTo>
                  <a:lnTo>
                    <a:pt x="89306" y="64998"/>
                  </a:lnTo>
                  <a:close/>
                </a:path>
                <a:path w="182879" h="235585">
                  <a:moveTo>
                    <a:pt x="90131" y="110604"/>
                  </a:moveTo>
                  <a:lnTo>
                    <a:pt x="89916" y="108153"/>
                  </a:lnTo>
                  <a:lnTo>
                    <a:pt x="89573" y="107137"/>
                  </a:lnTo>
                  <a:lnTo>
                    <a:pt x="88976" y="107416"/>
                  </a:lnTo>
                  <a:lnTo>
                    <a:pt x="85864" y="108483"/>
                  </a:lnTo>
                  <a:lnTo>
                    <a:pt x="82499" y="106883"/>
                  </a:lnTo>
                  <a:lnTo>
                    <a:pt x="81343" y="103847"/>
                  </a:lnTo>
                  <a:lnTo>
                    <a:pt x="80289" y="104343"/>
                  </a:lnTo>
                  <a:lnTo>
                    <a:pt x="79438" y="105117"/>
                  </a:lnTo>
                  <a:lnTo>
                    <a:pt x="78130" y="107149"/>
                  </a:lnTo>
                  <a:lnTo>
                    <a:pt x="77762" y="108445"/>
                  </a:lnTo>
                  <a:lnTo>
                    <a:pt x="77990" y="110350"/>
                  </a:lnTo>
                  <a:lnTo>
                    <a:pt x="80200" y="110566"/>
                  </a:lnTo>
                  <a:lnTo>
                    <a:pt x="82105" y="111950"/>
                  </a:lnTo>
                  <a:lnTo>
                    <a:pt x="82969" y="113982"/>
                  </a:lnTo>
                  <a:lnTo>
                    <a:pt x="83362" y="113436"/>
                  </a:lnTo>
                  <a:lnTo>
                    <a:pt x="83858" y="112953"/>
                  </a:lnTo>
                  <a:lnTo>
                    <a:pt x="85839" y="112242"/>
                  </a:lnTo>
                  <a:lnTo>
                    <a:pt x="87236" y="112623"/>
                  </a:lnTo>
                  <a:lnTo>
                    <a:pt x="88125" y="113563"/>
                  </a:lnTo>
                  <a:lnTo>
                    <a:pt x="89395" y="112344"/>
                  </a:lnTo>
                  <a:lnTo>
                    <a:pt x="90131" y="110604"/>
                  </a:lnTo>
                  <a:close/>
                </a:path>
                <a:path w="182879" h="235585">
                  <a:moveTo>
                    <a:pt x="90220" y="173977"/>
                  </a:moveTo>
                  <a:lnTo>
                    <a:pt x="89738" y="168744"/>
                  </a:lnTo>
                  <a:lnTo>
                    <a:pt x="88023" y="166687"/>
                  </a:lnTo>
                  <a:lnTo>
                    <a:pt x="84848" y="165493"/>
                  </a:lnTo>
                  <a:lnTo>
                    <a:pt x="83870" y="165315"/>
                  </a:lnTo>
                  <a:lnTo>
                    <a:pt x="82346" y="165455"/>
                  </a:lnTo>
                  <a:lnTo>
                    <a:pt x="78562" y="166598"/>
                  </a:lnTo>
                  <a:lnTo>
                    <a:pt x="76593" y="169392"/>
                  </a:lnTo>
                  <a:lnTo>
                    <a:pt x="76923" y="172872"/>
                  </a:lnTo>
                  <a:lnTo>
                    <a:pt x="77889" y="176593"/>
                  </a:lnTo>
                  <a:lnTo>
                    <a:pt x="80784" y="178701"/>
                  </a:lnTo>
                  <a:lnTo>
                    <a:pt x="84963" y="178308"/>
                  </a:lnTo>
                  <a:lnTo>
                    <a:pt x="85826" y="178041"/>
                  </a:lnTo>
                  <a:lnTo>
                    <a:pt x="88811" y="176403"/>
                  </a:lnTo>
                  <a:lnTo>
                    <a:pt x="90220" y="173977"/>
                  </a:lnTo>
                  <a:close/>
                </a:path>
                <a:path w="182879" h="235585">
                  <a:moveTo>
                    <a:pt x="91478" y="202285"/>
                  </a:moveTo>
                  <a:lnTo>
                    <a:pt x="86334" y="195656"/>
                  </a:lnTo>
                  <a:lnTo>
                    <a:pt x="86144" y="195376"/>
                  </a:lnTo>
                  <a:lnTo>
                    <a:pt x="86144" y="195656"/>
                  </a:lnTo>
                  <a:lnTo>
                    <a:pt x="85852" y="195643"/>
                  </a:lnTo>
                  <a:lnTo>
                    <a:pt x="86017" y="195618"/>
                  </a:lnTo>
                  <a:lnTo>
                    <a:pt x="86144" y="195656"/>
                  </a:lnTo>
                  <a:lnTo>
                    <a:pt x="86144" y="195376"/>
                  </a:lnTo>
                  <a:lnTo>
                    <a:pt x="84886" y="193522"/>
                  </a:lnTo>
                  <a:lnTo>
                    <a:pt x="82156" y="192366"/>
                  </a:lnTo>
                  <a:lnTo>
                    <a:pt x="81445" y="192544"/>
                  </a:lnTo>
                  <a:lnTo>
                    <a:pt x="81445" y="202857"/>
                  </a:lnTo>
                  <a:lnTo>
                    <a:pt x="81026" y="198310"/>
                  </a:lnTo>
                  <a:lnTo>
                    <a:pt x="81445" y="202857"/>
                  </a:lnTo>
                  <a:lnTo>
                    <a:pt x="81445" y="192544"/>
                  </a:lnTo>
                  <a:lnTo>
                    <a:pt x="74561" y="197904"/>
                  </a:lnTo>
                  <a:lnTo>
                    <a:pt x="73837" y="196977"/>
                  </a:lnTo>
                  <a:lnTo>
                    <a:pt x="72656" y="196430"/>
                  </a:lnTo>
                  <a:lnTo>
                    <a:pt x="69557" y="196938"/>
                  </a:lnTo>
                  <a:lnTo>
                    <a:pt x="68313" y="198678"/>
                  </a:lnTo>
                  <a:lnTo>
                    <a:pt x="68935" y="202311"/>
                  </a:lnTo>
                  <a:lnTo>
                    <a:pt x="70675" y="203542"/>
                  </a:lnTo>
                  <a:lnTo>
                    <a:pt x="73533" y="203073"/>
                  </a:lnTo>
                  <a:lnTo>
                    <a:pt x="74333" y="202438"/>
                  </a:lnTo>
                  <a:lnTo>
                    <a:pt x="74815" y="201625"/>
                  </a:lnTo>
                  <a:lnTo>
                    <a:pt x="75755" y="204114"/>
                  </a:lnTo>
                  <a:lnTo>
                    <a:pt x="78117" y="205765"/>
                  </a:lnTo>
                  <a:lnTo>
                    <a:pt x="81902" y="205828"/>
                  </a:lnTo>
                  <a:lnTo>
                    <a:pt x="83083" y="205549"/>
                  </a:lnTo>
                  <a:lnTo>
                    <a:pt x="84137" y="205028"/>
                  </a:lnTo>
                  <a:lnTo>
                    <a:pt x="84937" y="205397"/>
                  </a:lnTo>
                  <a:lnTo>
                    <a:pt x="85801" y="205638"/>
                  </a:lnTo>
                  <a:lnTo>
                    <a:pt x="87337" y="205498"/>
                  </a:lnTo>
                  <a:lnTo>
                    <a:pt x="90258" y="204203"/>
                  </a:lnTo>
                  <a:lnTo>
                    <a:pt x="91478" y="202285"/>
                  </a:lnTo>
                  <a:close/>
                </a:path>
                <a:path w="182879" h="235585">
                  <a:moveTo>
                    <a:pt x="93116" y="227634"/>
                  </a:moveTo>
                  <a:lnTo>
                    <a:pt x="92125" y="223520"/>
                  </a:lnTo>
                  <a:lnTo>
                    <a:pt x="89420" y="221869"/>
                  </a:lnTo>
                  <a:lnTo>
                    <a:pt x="84023" y="223139"/>
                  </a:lnTo>
                  <a:lnTo>
                    <a:pt x="82359" y="225831"/>
                  </a:lnTo>
                  <a:lnTo>
                    <a:pt x="83426" y="230301"/>
                  </a:lnTo>
                  <a:lnTo>
                    <a:pt x="84823" y="231559"/>
                  </a:lnTo>
                  <a:lnTo>
                    <a:pt x="87299" y="232295"/>
                  </a:lnTo>
                  <a:lnTo>
                    <a:pt x="88163" y="232410"/>
                  </a:lnTo>
                  <a:lnTo>
                    <a:pt x="90297" y="231902"/>
                  </a:lnTo>
                  <a:lnTo>
                    <a:pt x="91274" y="231140"/>
                  </a:lnTo>
                  <a:lnTo>
                    <a:pt x="92748" y="229057"/>
                  </a:lnTo>
                  <a:lnTo>
                    <a:pt x="93116" y="227634"/>
                  </a:lnTo>
                  <a:close/>
                </a:path>
                <a:path w="182879" h="235585">
                  <a:moveTo>
                    <a:pt x="95681" y="39281"/>
                  </a:moveTo>
                  <a:lnTo>
                    <a:pt x="95478" y="37058"/>
                  </a:lnTo>
                  <a:lnTo>
                    <a:pt x="93840" y="35699"/>
                  </a:lnTo>
                  <a:lnTo>
                    <a:pt x="90131" y="36042"/>
                  </a:lnTo>
                  <a:lnTo>
                    <a:pt x="88760" y="37668"/>
                  </a:lnTo>
                  <a:lnTo>
                    <a:pt x="88950" y="39776"/>
                  </a:lnTo>
                  <a:lnTo>
                    <a:pt x="89154" y="40233"/>
                  </a:lnTo>
                  <a:lnTo>
                    <a:pt x="90373" y="40424"/>
                  </a:lnTo>
                  <a:lnTo>
                    <a:pt x="88506" y="40220"/>
                  </a:lnTo>
                  <a:lnTo>
                    <a:pt x="89331" y="41084"/>
                  </a:lnTo>
                  <a:lnTo>
                    <a:pt x="89890" y="42214"/>
                  </a:lnTo>
                  <a:lnTo>
                    <a:pt x="89941" y="44056"/>
                  </a:lnTo>
                  <a:lnTo>
                    <a:pt x="89649" y="45085"/>
                  </a:lnTo>
                  <a:lnTo>
                    <a:pt x="90144" y="45237"/>
                  </a:lnTo>
                  <a:lnTo>
                    <a:pt x="90563" y="45516"/>
                  </a:lnTo>
                  <a:lnTo>
                    <a:pt x="90932" y="45872"/>
                  </a:lnTo>
                  <a:lnTo>
                    <a:pt x="91313" y="45516"/>
                  </a:lnTo>
                  <a:lnTo>
                    <a:pt x="91605" y="45085"/>
                  </a:lnTo>
                  <a:lnTo>
                    <a:pt x="91782" y="44577"/>
                  </a:lnTo>
                  <a:lnTo>
                    <a:pt x="91795" y="44297"/>
                  </a:lnTo>
                  <a:lnTo>
                    <a:pt x="92011" y="43230"/>
                  </a:lnTo>
                  <a:lnTo>
                    <a:pt x="91935" y="42760"/>
                  </a:lnTo>
                  <a:lnTo>
                    <a:pt x="91808" y="42468"/>
                  </a:lnTo>
                  <a:lnTo>
                    <a:pt x="92316" y="42506"/>
                  </a:lnTo>
                  <a:lnTo>
                    <a:pt x="92875" y="41414"/>
                  </a:lnTo>
                  <a:lnTo>
                    <a:pt x="93814" y="40500"/>
                  </a:lnTo>
                  <a:lnTo>
                    <a:pt x="95224" y="39992"/>
                  </a:lnTo>
                  <a:lnTo>
                    <a:pt x="95529" y="39979"/>
                  </a:lnTo>
                  <a:lnTo>
                    <a:pt x="95681" y="39281"/>
                  </a:lnTo>
                  <a:close/>
                </a:path>
                <a:path w="182879" h="235585">
                  <a:moveTo>
                    <a:pt x="96647" y="17843"/>
                  </a:moveTo>
                  <a:lnTo>
                    <a:pt x="96316" y="17056"/>
                  </a:lnTo>
                  <a:lnTo>
                    <a:pt x="94996" y="15748"/>
                  </a:lnTo>
                  <a:lnTo>
                    <a:pt x="94208" y="15430"/>
                  </a:lnTo>
                  <a:lnTo>
                    <a:pt x="92341" y="15430"/>
                  </a:lnTo>
                  <a:lnTo>
                    <a:pt x="91554" y="15748"/>
                  </a:lnTo>
                  <a:lnTo>
                    <a:pt x="90233" y="17056"/>
                  </a:lnTo>
                  <a:lnTo>
                    <a:pt x="89903" y="17843"/>
                  </a:lnTo>
                  <a:lnTo>
                    <a:pt x="89903" y="19697"/>
                  </a:lnTo>
                  <a:lnTo>
                    <a:pt x="90233" y="20485"/>
                  </a:lnTo>
                  <a:lnTo>
                    <a:pt x="91554" y="21793"/>
                  </a:lnTo>
                  <a:lnTo>
                    <a:pt x="92341" y="22110"/>
                  </a:lnTo>
                  <a:lnTo>
                    <a:pt x="94208" y="22110"/>
                  </a:lnTo>
                  <a:lnTo>
                    <a:pt x="94996" y="21793"/>
                  </a:lnTo>
                  <a:lnTo>
                    <a:pt x="96316" y="20485"/>
                  </a:lnTo>
                  <a:lnTo>
                    <a:pt x="96647" y="19697"/>
                  </a:lnTo>
                  <a:lnTo>
                    <a:pt x="96647" y="17843"/>
                  </a:lnTo>
                  <a:close/>
                </a:path>
                <a:path w="182879" h="235585">
                  <a:moveTo>
                    <a:pt x="104444" y="79438"/>
                  </a:moveTo>
                  <a:lnTo>
                    <a:pt x="104101" y="75780"/>
                  </a:lnTo>
                  <a:lnTo>
                    <a:pt x="103720" y="75006"/>
                  </a:lnTo>
                  <a:lnTo>
                    <a:pt x="103212" y="74307"/>
                  </a:lnTo>
                  <a:lnTo>
                    <a:pt x="102527" y="76365"/>
                  </a:lnTo>
                  <a:lnTo>
                    <a:pt x="100774" y="77978"/>
                  </a:lnTo>
                  <a:lnTo>
                    <a:pt x="98488" y="78359"/>
                  </a:lnTo>
                  <a:lnTo>
                    <a:pt x="97612" y="78422"/>
                  </a:lnTo>
                  <a:lnTo>
                    <a:pt x="96304" y="78917"/>
                  </a:lnTo>
                  <a:lnTo>
                    <a:pt x="95427" y="78994"/>
                  </a:lnTo>
                  <a:lnTo>
                    <a:pt x="94576" y="78905"/>
                  </a:lnTo>
                  <a:lnTo>
                    <a:pt x="94780" y="79425"/>
                  </a:lnTo>
                  <a:lnTo>
                    <a:pt x="95415" y="80302"/>
                  </a:lnTo>
                  <a:lnTo>
                    <a:pt x="96431" y="81495"/>
                  </a:lnTo>
                  <a:lnTo>
                    <a:pt x="97942" y="82270"/>
                  </a:lnTo>
                  <a:lnTo>
                    <a:pt x="102400" y="81864"/>
                  </a:lnTo>
                  <a:lnTo>
                    <a:pt x="104444" y="79438"/>
                  </a:lnTo>
                  <a:close/>
                </a:path>
                <a:path w="182879" h="235585">
                  <a:moveTo>
                    <a:pt x="106934" y="144665"/>
                  </a:moveTo>
                  <a:lnTo>
                    <a:pt x="105841" y="140081"/>
                  </a:lnTo>
                  <a:lnTo>
                    <a:pt x="105308" y="139153"/>
                  </a:lnTo>
                  <a:lnTo>
                    <a:pt x="103060" y="136626"/>
                  </a:lnTo>
                  <a:lnTo>
                    <a:pt x="101993" y="136245"/>
                  </a:lnTo>
                  <a:lnTo>
                    <a:pt x="101993" y="146431"/>
                  </a:lnTo>
                  <a:lnTo>
                    <a:pt x="101511" y="141300"/>
                  </a:lnTo>
                  <a:lnTo>
                    <a:pt x="98310" y="138671"/>
                  </a:lnTo>
                  <a:lnTo>
                    <a:pt x="101511" y="141300"/>
                  </a:lnTo>
                  <a:lnTo>
                    <a:pt x="101993" y="146431"/>
                  </a:lnTo>
                  <a:lnTo>
                    <a:pt x="101993" y="136245"/>
                  </a:lnTo>
                  <a:lnTo>
                    <a:pt x="100622" y="135737"/>
                  </a:lnTo>
                  <a:lnTo>
                    <a:pt x="96481" y="136728"/>
                  </a:lnTo>
                  <a:lnTo>
                    <a:pt x="95123" y="137744"/>
                  </a:lnTo>
                  <a:lnTo>
                    <a:pt x="94234" y="139065"/>
                  </a:lnTo>
                  <a:lnTo>
                    <a:pt x="97967" y="138696"/>
                  </a:lnTo>
                  <a:lnTo>
                    <a:pt x="94246" y="139077"/>
                  </a:lnTo>
                  <a:lnTo>
                    <a:pt x="88709" y="145491"/>
                  </a:lnTo>
                  <a:lnTo>
                    <a:pt x="88887" y="146913"/>
                  </a:lnTo>
                  <a:lnTo>
                    <a:pt x="89242" y="147929"/>
                  </a:lnTo>
                  <a:lnTo>
                    <a:pt x="90220" y="146596"/>
                  </a:lnTo>
                  <a:lnTo>
                    <a:pt x="91694" y="145618"/>
                  </a:lnTo>
                  <a:lnTo>
                    <a:pt x="96545" y="144805"/>
                  </a:lnTo>
                  <a:lnTo>
                    <a:pt x="99479" y="146519"/>
                  </a:lnTo>
                  <a:lnTo>
                    <a:pt x="100622" y="149275"/>
                  </a:lnTo>
                  <a:lnTo>
                    <a:pt x="100749" y="149085"/>
                  </a:lnTo>
                  <a:lnTo>
                    <a:pt x="104762" y="148183"/>
                  </a:lnTo>
                  <a:lnTo>
                    <a:pt x="106934" y="144665"/>
                  </a:lnTo>
                  <a:close/>
                </a:path>
                <a:path w="182879" h="235585">
                  <a:moveTo>
                    <a:pt x="107632" y="54343"/>
                  </a:moveTo>
                  <a:lnTo>
                    <a:pt x="106794" y="52171"/>
                  </a:lnTo>
                  <a:lnTo>
                    <a:pt x="104597" y="50774"/>
                  </a:lnTo>
                  <a:lnTo>
                    <a:pt x="99466" y="51625"/>
                  </a:lnTo>
                  <a:lnTo>
                    <a:pt x="97624" y="54203"/>
                  </a:lnTo>
                  <a:lnTo>
                    <a:pt x="98539" y="59639"/>
                  </a:lnTo>
                  <a:lnTo>
                    <a:pt x="101130" y="61455"/>
                  </a:lnTo>
                  <a:lnTo>
                    <a:pt x="104444" y="60909"/>
                  </a:lnTo>
                  <a:lnTo>
                    <a:pt x="105448" y="60401"/>
                  </a:lnTo>
                  <a:lnTo>
                    <a:pt x="104508" y="59829"/>
                  </a:lnTo>
                  <a:lnTo>
                    <a:pt x="103835" y="58877"/>
                  </a:lnTo>
                  <a:lnTo>
                    <a:pt x="103746" y="55854"/>
                  </a:lnTo>
                  <a:lnTo>
                    <a:pt x="105206" y="54305"/>
                  </a:lnTo>
                  <a:lnTo>
                    <a:pt x="107264" y="54241"/>
                  </a:lnTo>
                  <a:lnTo>
                    <a:pt x="107632" y="54343"/>
                  </a:lnTo>
                  <a:close/>
                </a:path>
                <a:path w="182879" h="235585">
                  <a:moveTo>
                    <a:pt x="115023" y="53213"/>
                  </a:moveTo>
                  <a:lnTo>
                    <a:pt x="114554" y="52006"/>
                  </a:lnTo>
                  <a:lnTo>
                    <a:pt x="113436" y="51193"/>
                  </a:lnTo>
                  <a:lnTo>
                    <a:pt x="112090" y="51130"/>
                  </a:lnTo>
                  <a:lnTo>
                    <a:pt x="111150" y="51371"/>
                  </a:lnTo>
                  <a:lnTo>
                    <a:pt x="110667" y="51371"/>
                  </a:lnTo>
                  <a:lnTo>
                    <a:pt x="109664" y="51790"/>
                  </a:lnTo>
                  <a:lnTo>
                    <a:pt x="108940" y="52641"/>
                  </a:lnTo>
                  <a:lnTo>
                    <a:pt x="108699" y="53682"/>
                  </a:lnTo>
                  <a:lnTo>
                    <a:pt x="109410" y="53009"/>
                  </a:lnTo>
                  <a:lnTo>
                    <a:pt x="110286" y="52476"/>
                  </a:lnTo>
                  <a:lnTo>
                    <a:pt x="112699" y="52108"/>
                  </a:lnTo>
                  <a:lnTo>
                    <a:pt x="114007" y="52476"/>
                  </a:lnTo>
                  <a:lnTo>
                    <a:pt x="115023" y="53213"/>
                  </a:lnTo>
                  <a:close/>
                </a:path>
                <a:path w="182879" h="235585">
                  <a:moveTo>
                    <a:pt x="117309" y="183946"/>
                  </a:moveTo>
                  <a:lnTo>
                    <a:pt x="116928" y="179870"/>
                  </a:lnTo>
                  <a:lnTo>
                    <a:pt x="113728" y="177228"/>
                  </a:lnTo>
                  <a:lnTo>
                    <a:pt x="109740" y="177622"/>
                  </a:lnTo>
                  <a:lnTo>
                    <a:pt x="106324" y="178142"/>
                  </a:lnTo>
                  <a:lnTo>
                    <a:pt x="103847" y="181190"/>
                  </a:lnTo>
                  <a:lnTo>
                    <a:pt x="104279" y="185851"/>
                  </a:lnTo>
                  <a:lnTo>
                    <a:pt x="104736" y="186931"/>
                  </a:lnTo>
                  <a:lnTo>
                    <a:pt x="106337" y="188912"/>
                  </a:lnTo>
                  <a:lnTo>
                    <a:pt x="108343" y="190271"/>
                  </a:lnTo>
                  <a:lnTo>
                    <a:pt x="109778" y="190677"/>
                  </a:lnTo>
                  <a:lnTo>
                    <a:pt x="112699" y="190423"/>
                  </a:lnTo>
                  <a:lnTo>
                    <a:pt x="113931" y="189877"/>
                  </a:lnTo>
                  <a:lnTo>
                    <a:pt x="116166" y="188023"/>
                  </a:lnTo>
                  <a:lnTo>
                    <a:pt x="117017" y="186537"/>
                  </a:lnTo>
                  <a:lnTo>
                    <a:pt x="117309" y="183946"/>
                  </a:lnTo>
                  <a:close/>
                </a:path>
                <a:path w="182879" h="235585">
                  <a:moveTo>
                    <a:pt x="117703" y="122770"/>
                  </a:moveTo>
                  <a:lnTo>
                    <a:pt x="116649" y="118706"/>
                  </a:lnTo>
                  <a:lnTo>
                    <a:pt x="116522" y="121856"/>
                  </a:lnTo>
                  <a:lnTo>
                    <a:pt x="116649" y="117856"/>
                  </a:lnTo>
                  <a:lnTo>
                    <a:pt x="116522" y="116522"/>
                  </a:lnTo>
                  <a:lnTo>
                    <a:pt x="116014" y="115328"/>
                  </a:lnTo>
                  <a:lnTo>
                    <a:pt x="115227" y="114363"/>
                  </a:lnTo>
                  <a:lnTo>
                    <a:pt x="112953" y="114579"/>
                  </a:lnTo>
                  <a:lnTo>
                    <a:pt x="110820" y="113626"/>
                  </a:lnTo>
                  <a:lnTo>
                    <a:pt x="109474" y="111950"/>
                  </a:lnTo>
                  <a:lnTo>
                    <a:pt x="106210" y="112268"/>
                  </a:lnTo>
                  <a:lnTo>
                    <a:pt x="103759" y="114909"/>
                  </a:lnTo>
                  <a:lnTo>
                    <a:pt x="103568" y="118071"/>
                  </a:lnTo>
                  <a:lnTo>
                    <a:pt x="107048" y="117627"/>
                  </a:lnTo>
                  <a:lnTo>
                    <a:pt x="110274" y="119964"/>
                  </a:lnTo>
                  <a:lnTo>
                    <a:pt x="107048" y="117640"/>
                  </a:lnTo>
                  <a:lnTo>
                    <a:pt x="103124" y="118135"/>
                  </a:lnTo>
                  <a:lnTo>
                    <a:pt x="99631" y="118808"/>
                  </a:lnTo>
                  <a:lnTo>
                    <a:pt x="97307" y="122110"/>
                  </a:lnTo>
                  <a:lnTo>
                    <a:pt x="98005" y="125958"/>
                  </a:lnTo>
                  <a:lnTo>
                    <a:pt x="98653" y="128790"/>
                  </a:lnTo>
                  <a:lnTo>
                    <a:pt x="101079" y="130797"/>
                  </a:lnTo>
                  <a:lnTo>
                    <a:pt x="103898" y="131000"/>
                  </a:lnTo>
                  <a:lnTo>
                    <a:pt x="104635" y="129514"/>
                  </a:lnTo>
                  <a:lnTo>
                    <a:pt x="105943" y="128295"/>
                  </a:lnTo>
                  <a:lnTo>
                    <a:pt x="108521" y="127419"/>
                  </a:lnTo>
                  <a:lnTo>
                    <a:pt x="109410" y="127317"/>
                  </a:lnTo>
                  <a:lnTo>
                    <a:pt x="110274" y="127381"/>
                  </a:lnTo>
                  <a:lnTo>
                    <a:pt x="110718" y="126263"/>
                  </a:lnTo>
                  <a:lnTo>
                    <a:pt x="110883" y="125590"/>
                  </a:lnTo>
                  <a:lnTo>
                    <a:pt x="110947" y="123926"/>
                  </a:lnTo>
                  <a:lnTo>
                    <a:pt x="110934" y="124904"/>
                  </a:lnTo>
                  <a:lnTo>
                    <a:pt x="110896" y="125590"/>
                  </a:lnTo>
                  <a:lnTo>
                    <a:pt x="110731" y="126250"/>
                  </a:lnTo>
                  <a:lnTo>
                    <a:pt x="110477" y="126885"/>
                  </a:lnTo>
                  <a:lnTo>
                    <a:pt x="111785" y="126936"/>
                  </a:lnTo>
                  <a:lnTo>
                    <a:pt x="115697" y="126009"/>
                  </a:lnTo>
                  <a:lnTo>
                    <a:pt x="117703" y="122770"/>
                  </a:lnTo>
                  <a:close/>
                </a:path>
                <a:path w="182879" h="235585">
                  <a:moveTo>
                    <a:pt x="123659" y="214972"/>
                  </a:moveTo>
                  <a:lnTo>
                    <a:pt x="123367" y="211912"/>
                  </a:lnTo>
                  <a:lnTo>
                    <a:pt x="123126" y="211328"/>
                  </a:lnTo>
                  <a:lnTo>
                    <a:pt x="122491" y="209156"/>
                  </a:lnTo>
                  <a:lnTo>
                    <a:pt x="120497" y="207632"/>
                  </a:lnTo>
                  <a:lnTo>
                    <a:pt x="117322" y="207784"/>
                  </a:lnTo>
                  <a:lnTo>
                    <a:pt x="114668" y="208991"/>
                  </a:lnTo>
                  <a:lnTo>
                    <a:pt x="116217" y="208241"/>
                  </a:lnTo>
                  <a:lnTo>
                    <a:pt x="116293" y="207518"/>
                  </a:lnTo>
                  <a:lnTo>
                    <a:pt x="116281" y="206768"/>
                  </a:lnTo>
                  <a:lnTo>
                    <a:pt x="115036" y="202412"/>
                  </a:lnTo>
                  <a:lnTo>
                    <a:pt x="111620" y="200380"/>
                  </a:lnTo>
                  <a:lnTo>
                    <a:pt x="106680" y="201549"/>
                  </a:lnTo>
                  <a:lnTo>
                    <a:pt x="105448" y="202399"/>
                  </a:lnTo>
                  <a:lnTo>
                    <a:pt x="103365" y="205028"/>
                  </a:lnTo>
                  <a:lnTo>
                    <a:pt x="102831" y="207035"/>
                  </a:lnTo>
                  <a:lnTo>
                    <a:pt x="103670" y="210515"/>
                  </a:lnTo>
                  <a:lnTo>
                    <a:pt x="104508" y="211734"/>
                  </a:lnTo>
                  <a:lnTo>
                    <a:pt x="107137" y="213804"/>
                  </a:lnTo>
                  <a:lnTo>
                    <a:pt x="109181" y="214350"/>
                  </a:lnTo>
                  <a:lnTo>
                    <a:pt x="112204" y="213588"/>
                  </a:lnTo>
                  <a:lnTo>
                    <a:pt x="112852" y="213283"/>
                  </a:lnTo>
                  <a:lnTo>
                    <a:pt x="113385" y="212928"/>
                  </a:lnTo>
                  <a:lnTo>
                    <a:pt x="113398" y="213144"/>
                  </a:lnTo>
                  <a:lnTo>
                    <a:pt x="113639" y="215773"/>
                  </a:lnTo>
                  <a:lnTo>
                    <a:pt x="115925" y="217690"/>
                  </a:lnTo>
                  <a:lnTo>
                    <a:pt x="118656" y="217614"/>
                  </a:lnTo>
                  <a:lnTo>
                    <a:pt x="118859" y="217652"/>
                  </a:lnTo>
                  <a:lnTo>
                    <a:pt x="121627" y="217398"/>
                  </a:lnTo>
                  <a:lnTo>
                    <a:pt x="123659" y="214972"/>
                  </a:lnTo>
                  <a:close/>
                </a:path>
                <a:path w="182879" h="235585">
                  <a:moveTo>
                    <a:pt x="129374" y="47459"/>
                  </a:moveTo>
                  <a:lnTo>
                    <a:pt x="128536" y="47117"/>
                  </a:lnTo>
                  <a:lnTo>
                    <a:pt x="127635" y="46913"/>
                  </a:lnTo>
                  <a:lnTo>
                    <a:pt x="123939" y="47536"/>
                  </a:lnTo>
                  <a:lnTo>
                    <a:pt x="122097" y="50101"/>
                  </a:lnTo>
                  <a:lnTo>
                    <a:pt x="122961" y="55206"/>
                  </a:lnTo>
                  <a:lnTo>
                    <a:pt x="125044" y="56807"/>
                  </a:lnTo>
                  <a:lnTo>
                    <a:pt x="127393" y="56870"/>
                  </a:lnTo>
                  <a:lnTo>
                    <a:pt x="126885" y="56299"/>
                  </a:lnTo>
                  <a:lnTo>
                    <a:pt x="126466" y="55613"/>
                  </a:lnTo>
                  <a:lnTo>
                    <a:pt x="125171" y="51904"/>
                  </a:lnTo>
                  <a:lnTo>
                    <a:pt x="126593" y="48742"/>
                  </a:lnTo>
                  <a:lnTo>
                    <a:pt x="129374" y="47459"/>
                  </a:lnTo>
                  <a:close/>
                </a:path>
                <a:path w="182879" h="235585">
                  <a:moveTo>
                    <a:pt x="130784" y="101282"/>
                  </a:moveTo>
                  <a:lnTo>
                    <a:pt x="130162" y="94665"/>
                  </a:lnTo>
                  <a:lnTo>
                    <a:pt x="127215" y="92227"/>
                  </a:lnTo>
                  <a:lnTo>
                    <a:pt x="123405" y="92570"/>
                  </a:lnTo>
                  <a:lnTo>
                    <a:pt x="122529" y="92824"/>
                  </a:lnTo>
                  <a:lnTo>
                    <a:pt x="123024" y="93573"/>
                  </a:lnTo>
                  <a:lnTo>
                    <a:pt x="123393" y="94424"/>
                  </a:lnTo>
                  <a:lnTo>
                    <a:pt x="124015" y="98044"/>
                  </a:lnTo>
                  <a:lnTo>
                    <a:pt x="122745" y="100622"/>
                  </a:lnTo>
                  <a:lnTo>
                    <a:pt x="120548" y="101981"/>
                  </a:lnTo>
                  <a:lnTo>
                    <a:pt x="121005" y="102806"/>
                  </a:lnTo>
                  <a:lnTo>
                    <a:pt x="121259" y="103606"/>
                  </a:lnTo>
                  <a:lnTo>
                    <a:pt x="122339" y="104279"/>
                  </a:lnTo>
                  <a:lnTo>
                    <a:pt x="123621" y="104635"/>
                  </a:lnTo>
                  <a:lnTo>
                    <a:pt x="128320" y="104203"/>
                  </a:lnTo>
                  <a:lnTo>
                    <a:pt x="130784" y="101282"/>
                  </a:lnTo>
                  <a:close/>
                </a:path>
                <a:path w="182879" h="235585">
                  <a:moveTo>
                    <a:pt x="131800" y="232752"/>
                  </a:moveTo>
                  <a:lnTo>
                    <a:pt x="131546" y="229958"/>
                  </a:lnTo>
                  <a:lnTo>
                    <a:pt x="129908" y="228612"/>
                  </a:lnTo>
                  <a:lnTo>
                    <a:pt x="127762" y="228815"/>
                  </a:lnTo>
                  <a:lnTo>
                    <a:pt x="126123" y="229425"/>
                  </a:lnTo>
                  <a:lnTo>
                    <a:pt x="125323" y="230352"/>
                  </a:lnTo>
                  <a:lnTo>
                    <a:pt x="124968" y="232105"/>
                  </a:lnTo>
                  <a:lnTo>
                    <a:pt x="125095" y="233387"/>
                  </a:lnTo>
                  <a:lnTo>
                    <a:pt x="125615" y="234213"/>
                  </a:lnTo>
                  <a:lnTo>
                    <a:pt x="126987" y="235242"/>
                  </a:lnTo>
                  <a:lnTo>
                    <a:pt x="127800" y="235521"/>
                  </a:lnTo>
                  <a:lnTo>
                    <a:pt x="129578" y="235356"/>
                  </a:lnTo>
                  <a:lnTo>
                    <a:pt x="130365" y="234924"/>
                  </a:lnTo>
                  <a:lnTo>
                    <a:pt x="131483" y="233629"/>
                  </a:lnTo>
                  <a:lnTo>
                    <a:pt x="131800" y="232752"/>
                  </a:lnTo>
                  <a:close/>
                </a:path>
                <a:path w="182879" h="235585">
                  <a:moveTo>
                    <a:pt x="133680" y="153187"/>
                  </a:moveTo>
                  <a:lnTo>
                    <a:pt x="133540" y="151345"/>
                  </a:lnTo>
                  <a:lnTo>
                    <a:pt x="132613" y="147485"/>
                  </a:lnTo>
                  <a:lnTo>
                    <a:pt x="129070" y="145326"/>
                  </a:lnTo>
                  <a:lnTo>
                    <a:pt x="123837" y="146558"/>
                  </a:lnTo>
                  <a:lnTo>
                    <a:pt x="122478" y="147586"/>
                  </a:lnTo>
                  <a:lnTo>
                    <a:pt x="121145" y="149707"/>
                  </a:lnTo>
                  <a:lnTo>
                    <a:pt x="124599" y="149618"/>
                  </a:lnTo>
                  <a:lnTo>
                    <a:pt x="120738" y="149720"/>
                  </a:lnTo>
                  <a:lnTo>
                    <a:pt x="117132" y="150050"/>
                  </a:lnTo>
                  <a:lnTo>
                    <a:pt x="114465" y="153225"/>
                  </a:lnTo>
                  <a:lnTo>
                    <a:pt x="114858" y="157416"/>
                  </a:lnTo>
                  <a:lnTo>
                    <a:pt x="115227" y="158534"/>
                  </a:lnTo>
                  <a:lnTo>
                    <a:pt x="115811" y="157568"/>
                  </a:lnTo>
                  <a:lnTo>
                    <a:pt x="116687" y="156743"/>
                  </a:lnTo>
                  <a:lnTo>
                    <a:pt x="118402" y="156159"/>
                  </a:lnTo>
                  <a:lnTo>
                    <a:pt x="119532" y="156133"/>
                  </a:lnTo>
                  <a:lnTo>
                    <a:pt x="120840" y="155511"/>
                  </a:lnTo>
                  <a:lnTo>
                    <a:pt x="123990" y="154990"/>
                  </a:lnTo>
                  <a:lnTo>
                    <a:pt x="126276" y="155943"/>
                  </a:lnTo>
                  <a:lnTo>
                    <a:pt x="127723" y="157670"/>
                  </a:lnTo>
                  <a:lnTo>
                    <a:pt x="128587" y="158851"/>
                  </a:lnTo>
                  <a:lnTo>
                    <a:pt x="129578" y="158534"/>
                  </a:lnTo>
                  <a:lnTo>
                    <a:pt x="131356" y="157645"/>
                  </a:lnTo>
                  <a:lnTo>
                    <a:pt x="132384" y="156552"/>
                  </a:lnTo>
                  <a:lnTo>
                    <a:pt x="133451" y="154279"/>
                  </a:lnTo>
                  <a:lnTo>
                    <a:pt x="133680" y="153187"/>
                  </a:lnTo>
                  <a:close/>
                </a:path>
                <a:path w="182879" h="235585">
                  <a:moveTo>
                    <a:pt x="138430" y="122923"/>
                  </a:moveTo>
                  <a:lnTo>
                    <a:pt x="137375" y="122034"/>
                  </a:lnTo>
                  <a:lnTo>
                    <a:pt x="136601" y="120815"/>
                  </a:lnTo>
                  <a:lnTo>
                    <a:pt x="136283" y="119380"/>
                  </a:lnTo>
                  <a:lnTo>
                    <a:pt x="135458" y="119240"/>
                  </a:lnTo>
                  <a:lnTo>
                    <a:pt x="134581" y="119265"/>
                  </a:lnTo>
                  <a:lnTo>
                    <a:pt x="132918" y="119735"/>
                  </a:lnTo>
                  <a:lnTo>
                    <a:pt x="133121" y="120065"/>
                  </a:lnTo>
                  <a:lnTo>
                    <a:pt x="133743" y="121805"/>
                  </a:lnTo>
                  <a:lnTo>
                    <a:pt x="132854" y="123685"/>
                  </a:lnTo>
                  <a:lnTo>
                    <a:pt x="132854" y="126923"/>
                  </a:lnTo>
                  <a:lnTo>
                    <a:pt x="130695" y="126720"/>
                  </a:lnTo>
                  <a:lnTo>
                    <a:pt x="131902" y="126796"/>
                  </a:lnTo>
                  <a:lnTo>
                    <a:pt x="132854" y="126923"/>
                  </a:lnTo>
                  <a:lnTo>
                    <a:pt x="132854" y="123685"/>
                  </a:lnTo>
                  <a:lnTo>
                    <a:pt x="130340" y="124612"/>
                  </a:lnTo>
                  <a:lnTo>
                    <a:pt x="129565" y="124561"/>
                  </a:lnTo>
                  <a:lnTo>
                    <a:pt x="128854" y="124307"/>
                  </a:lnTo>
                  <a:lnTo>
                    <a:pt x="128676" y="125056"/>
                  </a:lnTo>
                  <a:lnTo>
                    <a:pt x="128638" y="125831"/>
                  </a:lnTo>
                  <a:lnTo>
                    <a:pt x="128803" y="127165"/>
                  </a:lnTo>
                  <a:lnTo>
                    <a:pt x="125945" y="128257"/>
                  </a:lnTo>
                  <a:lnTo>
                    <a:pt x="124155" y="131229"/>
                  </a:lnTo>
                  <a:lnTo>
                    <a:pt x="125285" y="137896"/>
                  </a:lnTo>
                  <a:lnTo>
                    <a:pt x="128676" y="140284"/>
                  </a:lnTo>
                  <a:lnTo>
                    <a:pt x="132689" y="139573"/>
                  </a:lnTo>
                  <a:lnTo>
                    <a:pt x="132537" y="136982"/>
                  </a:lnTo>
                  <a:lnTo>
                    <a:pt x="133959" y="134505"/>
                  </a:lnTo>
                  <a:lnTo>
                    <a:pt x="136372" y="133350"/>
                  </a:lnTo>
                  <a:lnTo>
                    <a:pt x="134747" y="127812"/>
                  </a:lnTo>
                  <a:lnTo>
                    <a:pt x="134277" y="126225"/>
                  </a:lnTo>
                  <a:lnTo>
                    <a:pt x="135089" y="125564"/>
                  </a:lnTo>
                  <a:lnTo>
                    <a:pt x="138430" y="122923"/>
                  </a:lnTo>
                  <a:close/>
                </a:path>
                <a:path w="182879" h="235585">
                  <a:moveTo>
                    <a:pt x="143370" y="171742"/>
                  </a:moveTo>
                  <a:lnTo>
                    <a:pt x="142659" y="164871"/>
                  </a:lnTo>
                  <a:lnTo>
                    <a:pt x="142189" y="161480"/>
                  </a:lnTo>
                  <a:lnTo>
                    <a:pt x="140804" y="162801"/>
                  </a:lnTo>
                  <a:lnTo>
                    <a:pt x="139992" y="164693"/>
                  </a:lnTo>
                  <a:lnTo>
                    <a:pt x="140385" y="168897"/>
                  </a:lnTo>
                  <a:lnTo>
                    <a:pt x="141630" y="170700"/>
                  </a:lnTo>
                  <a:lnTo>
                    <a:pt x="143370" y="171742"/>
                  </a:lnTo>
                  <a:close/>
                </a:path>
                <a:path w="182879" h="235585">
                  <a:moveTo>
                    <a:pt x="143840" y="205130"/>
                  </a:moveTo>
                  <a:lnTo>
                    <a:pt x="143383" y="205117"/>
                  </a:lnTo>
                  <a:lnTo>
                    <a:pt x="142849" y="203085"/>
                  </a:lnTo>
                  <a:lnTo>
                    <a:pt x="142011" y="202209"/>
                  </a:lnTo>
                  <a:lnTo>
                    <a:pt x="142011" y="211442"/>
                  </a:lnTo>
                  <a:lnTo>
                    <a:pt x="140855" y="210413"/>
                  </a:lnTo>
                  <a:lnTo>
                    <a:pt x="142011" y="211442"/>
                  </a:lnTo>
                  <a:lnTo>
                    <a:pt x="142011" y="202209"/>
                  </a:lnTo>
                  <a:lnTo>
                    <a:pt x="141465" y="201637"/>
                  </a:lnTo>
                  <a:lnTo>
                    <a:pt x="141198" y="201536"/>
                  </a:lnTo>
                  <a:lnTo>
                    <a:pt x="141198" y="206463"/>
                  </a:lnTo>
                  <a:lnTo>
                    <a:pt x="139890" y="207479"/>
                  </a:lnTo>
                  <a:lnTo>
                    <a:pt x="141198" y="206463"/>
                  </a:lnTo>
                  <a:lnTo>
                    <a:pt x="141198" y="201536"/>
                  </a:lnTo>
                  <a:lnTo>
                    <a:pt x="138671" y="200520"/>
                  </a:lnTo>
                  <a:lnTo>
                    <a:pt x="137452" y="200406"/>
                  </a:lnTo>
                  <a:lnTo>
                    <a:pt x="135191" y="201041"/>
                  </a:lnTo>
                  <a:lnTo>
                    <a:pt x="132562" y="202387"/>
                  </a:lnTo>
                  <a:lnTo>
                    <a:pt x="131229" y="205041"/>
                  </a:lnTo>
                  <a:lnTo>
                    <a:pt x="132626" y="210832"/>
                  </a:lnTo>
                  <a:lnTo>
                    <a:pt x="135788" y="212763"/>
                  </a:lnTo>
                  <a:lnTo>
                    <a:pt x="139496" y="211836"/>
                  </a:lnTo>
                  <a:lnTo>
                    <a:pt x="139852" y="212712"/>
                  </a:lnTo>
                  <a:lnTo>
                    <a:pt x="140817" y="214122"/>
                  </a:lnTo>
                  <a:lnTo>
                    <a:pt x="141846" y="214845"/>
                  </a:lnTo>
                  <a:lnTo>
                    <a:pt x="143078" y="215138"/>
                  </a:lnTo>
                  <a:lnTo>
                    <a:pt x="143383" y="211683"/>
                  </a:lnTo>
                  <a:lnTo>
                    <a:pt x="143751" y="207327"/>
                  </a:lnTo>
                  <a:lnTo>
                    <a:pt x="143840" y="205130"/>
                  </a:lnTo>
                  <a:close/>
                </a:path>
                <a:path w="182879" h="235585">
                  <a:moveTo>
                    <a:pt x="144310" y="191071"/>
                  </a:moveTo>
                  <a:lnTo>
                    <a:pt x="144246" y="187858"/>
                  </a:lnTo>
                  <a:lnTo>
                    <a:pt x="144208" y="185686"/>
                  </a:lnTo>
                  <a:lnTo>
                    <a:pt x="143878" y="178295"/>
                  </a:lnTo>
                  <a:lnTo>
                    <a:pt x="143179" y="178168"/>
                  </a:lnTo>
                  <a:lnTo>
                    <a:pt x="142455" y="178193"/>
                  </a:lnTo>
                  <a:lnTo>
                    <a:pt x="139573" y="178790"/>
                  </a:lnTo>
                  <a:lnTo>
                    <a:pt x="138214" y="179806"/>
                  </a:lnTo>
                  <a:lnTo>
                    <a:pt x="137325" y="181140"/>
                  </a:lnTo>
                  <a:lnTo>
                    <a:pt x="137947" y="181025"/>
                  </a:lnTo>
                  <a:lnTo>
                    <a:pt x="135255" y="181559"/>
                  </a:lnTo>
                  <a:lnTo>
                    <a:pt x="133604" y="183019"/>
                  </a:lnTo>
                  <a:lnTo>
                    <a:pt x="132943" y="184899"/>
                  </a:lnTo>
                  <a:lnTo>
                    <a:pt x="132130" y="184810"/>
                  </a:lnTo>
                  <a:lnTo>
                    <a:pt x="128955" y="185331"/>
                  </a:lnTo>
                  <a:lnTo>
                    <a:pt x="127127" y="187909"/>
                  </a:lnTo>
                  <a:lnTo>
                    <a:pt x="128041" y="193344"/>
                  </a:lnTo>
                  <a:lnTo>
                    <a:pt x="130632" y="195160"/>
                  </a:lnTo>
                  <a:lnTo>
                    <a:pt x="134848" y="194462"/>
                  </a:lnTo>
                  <a:lnTo>
                    <a:pt x="136029" y="193560"/>
                  </a:lnTo>
                  <a:lnTo>
                    <a:pt x="136766" y="192392"/>
                  </a:lnTo>
                  <a:lnTo>
                    <a:pt x="137477" y="192608"/>
                  </a:lnTo>
                  <a:lnTo>
                    <a:pt x="138239" y="192697"/>
                  </a:lnTo>
                  <a:lnTo>
                    <a:pt x="140296" y="192519"/>
                  </a:lnTo>
                  <a:lnTo>
                    <a:pt x="141439" y="191985"/>
                  </a:lnTo>
                  <a:lnTo>
                    <a:pt x="142328" y="191223"/>
                  </a:lnTo>
                  <a:lnTo>
                    <a:pt x="143649" y="191236"/>
                  </a:lnTo>
                  <a:lnTo>
                    <a:pt x="144310" y="191071"/>
                  </a:lnTo>
                  <a:close/>
                </a:path>
                <a:path w="182879" h="235585">
                  <a:moveTo>
                    <a:pt x="144856" y="28536"/>
                  </a:moveTo>
                  <a:lnTo>
                    <a:pt x="143090" y="28676"/>
                  </a:lnTo>
                  <a:lnTo>
                    <a:pt x="141427" y="27940"/>
                  </a:lnTo>
                  <a:lnTo>
                    <a:pt x="140423" y="26568"/>
                  </a:lnTo>
                  <a:lnTo>
                    <a:pt x="140093" y="27571"/>
                  </a:lnTo>
                  <a:lnTo>
                    <a:pt x="140322" y="29972"/>
                  </a:lnTo>
                  <a:lnTo>
                    <a:pt x="141960" y="31330"/>
                  </a:lnTo>
                  <a:lnTo>
                    <a:pt x="143979" y="31102"/>
                  </a:lnTo>
                  <a:lnTo>
                    <a:pt x="144068" y="30175"/>
                  </a:lnTo>
                  <a:lnTo>
                    <a:pt x="144373" y="29298"/>
                  </a:lnTo>
                  <a:lnTo>
                    <a:pt x="144856" y="28536"/>
                  </a:lnTo>
                  <a:close/>
                </a:path>
                <a:path w="182879" h="235585">
                  <a:moveTo>
                    <a:pt x="144995" y="101688"/>
                  </a:moveTo>
                  <a:lnTo>
                    <a:pt x="144449" y="101434"/>
                  </a:lnTo>
                  <a:lnTo>
                    <a:pt x="144195" y="101269"/>
                  </a:lnTo>
                  <a:lnTo>
                    <a:pt x="143738" y="101561"/>
                  </a:lnTo>
                  <a:lnTo>
                    <a:pt x="144170" y="101574"/>
                  </a:lnTo>
                  <a:lnTo>
                    <a:pt x="144589" y="101612"/>
                  </a:lnTo>
                  <a:lnTo>
                    <a:pt x="144995" y="101688"/>
                  </a:lnTo>
                  <a:close/>
                </a:path>
                <a:path w="182879" h="235585">
                  <a:moveTo>
                    <a:pt x="146799" y="3022"/>
                  </a:moveTo>
                  <a:lnTo>
                    <a:pt x="146481" y="1219"/>
                  </a:lnTo>
                  <a:lnTo>
                    <a:pt x="144767" y="0"/>
                  </a:lnTo>
                  <a:lnTo>
                    <a:pt x="142938" y="279"/>
                  </a:lnTo>
                  <a:lnTo>
                    <a:pt x="142341" y="812"/>
                  </a:lnTo>
                  <a:lnTo>
                    <a:pt x="141643" y="1231"/>
                  </a:lnTo>
                  <a:lnTo>
                    <a:pt x="140855" y="1511"/>
                  </a:lnTo>
                  <a:lnTo>
                    <a:pt x="140284" y="2222"/>
                  </a:lnTo>
                  <a:lnTo>
                    <a:pt x="139979" y="3162"/>
                  </a:lnTo>
                  <a:lnTo>
                    <a:pt x="140385" y="5562"/>
                  </a:lnTo>
                  <a:lnTo>
                    <a:pt x="141516" y="6604"/>
                  </a:lnTo>
                  <a:lnTo>
                    <a:pt x="142875" y="6845"/>
                  </a:lnTo>
                  <a:lnTo>
                    <a:pt x="143383" y="5067"/>
                  </a:lnTo>
                  <a:lnTo>
                    <a:pt x="144843" y="3644"/>
                  </a:lnTo>
                  <a:lnTo>
                    <a:pt x="146786" y="3289"/>
                  </a:lnTo>
                  <a:lnTo>
                    <a:pt x="146799" y="3022"/>
                  </a:lnTo>
                  <a:close/>
                </a:path>
                <a:path w="182879" h="235585">
                  <a:moveTo>
                    <a:pt x="154305" y="107035"/>
                  </a:moveTo>
                  <a:lnTo>
                    <a:pt x="154038" y="104114"/>
                  </a:lnTo>
                  <a:lnTo>
                    <a:pt x="152882" y="102387"/>
                  </a:lnTo>
                  <a:lnTo>
                    <a:pt x="151269" y="101333"/>
                  </a:lnTo>
                  <a:lnTo>
                    <a:pt x="150304" y="101930"/>
                  </a:lnTo>
                  <a:lnTo>
                    <a:pt x="149199" y="102311"/>
                  </a:lnTo>
                  <a:lnTo>
                    <a:pt x="147510" y="102362"/>
                  </a:lnTo>
                  <a:lnTo>
                    <a:pt x="146596" y="102235"/>
                  </a:lnTo>
                  <a:lnTo>
                    <a:pt x="148424" y="103136"/>
                  </a:lnTo>
                  <a:lnTo>
                    <a:pt x="149821" y="104838"/>
                  </a:lnTo>
                  <a:lnTo>
                    <a:pt x="150507" y="108851"/>
                  </a:lnTo>
                  <a:lnTo>
                    <a:pt x="149987" y="110642"/>
                  </a:lnTo>
                  <a:lnTo>
                    <a:pt x="148920" y="112026"/>
                  </a:lnTo>
                  <a:lnTo>
                    <a:pt x="148526" y="112864"/>
                  </a:lnTo>
                  <a:lnTo>
                    <a:pt x="148272" y="113258"/>
                  </a:lnTo>
                  <a:lnTo>
                    <a:pt x="149225" y="113118"/>
                  </a:lnTo>
                  <a:lnTo>
                    <a:pt x="149656" y="112979"/>
                  </a:lnTo>
                  <a:lnTo>
                    <a:pt x="152565" y="110147"/>
                  </a:lnTo>
                  <a:lnTo>
                    <a:pt x="153962" y="108673"/>
                  </a:lnTo>
                  <a:lnTo>
                    <a:pt x="154203" y="107886"/>
                  </a:lnTo>
                  <a:lnTo>
                    <a:pt x="154305" y="107035"/>
                  </a:lnTo>
                  <a:close/>
                </a:path>
                <a:path w="182879" h="235585">
                  <a:moveTo>
                    <a:pt x="180530" y="50355"/>
                  </a:moveTo>
                  <a:lnTo>
                    <a:pt x="179819" y="50977"/>
                  </a:lnTo>
                  <a:lnTo>
                    <a:pt x="178968" y="51473"/>
                  </a:lnTo>
                  <a:lnTo>
                    <a:pt x="178015" y="51739"/>
                  </a:lnTo>
                  <a:lnTo>
                    <a:pt x="179146" y="51663"/>
                  </a:lnTo>
                  <a:lnTo>
                    <a:pt x="179984" y="51117"/>
                  </a:lnTo>
                  <a:lnTo>
                    <a:pt x="180530" y="50355"/>
                  </a:lnTo>
                  <a:close/>
                </a:path>
                <a:path w="182879" h="235585">
                  <a:moveTo>
                    <a:pt x="182816" y="65265"/>
                  </a:moveTo>
                  <a:lnTo>
                    <a:pt x="181152" y="64579"/>
                  </a:lnTo>
                  <a:lnTo>
                    <a:pt x="179768" y="63233"/>
                  </a:lnTo>
                  <a:lnTo>
                    <a:pt x="178790" y="60452"/>
                  </a:lnTo>
                  <a:lnTo>
                    <a:pt x="178714" y="59499"/>
                  </a:lnTo>
                  <a:lnTo>
                    <a:pt x="178790" y="58572"/>
                  </a:lnTo>
                  <a:lnTo>
                    <a:pt x="176047" y="59016"/>
                  </a:lnTo>
                  <a:lnTo>
                    <a:pt x="174205" y="61595"/>
                  </a:lnTo>
                  <a:lnTo>
                    <a:pt x="175133" y="67030"/>
                  </a:lnTo>
                  <a:lnTo>
                    <a:pt x="177723" y="68846"/>
                  </a:lnTo>
                  <a:lnTo>
                    <a:pt x="180860" y="68326"/>
                  </a:lnTo>
                  <a:lnTo>
                    <a:pt x="181546" y="67983"/>
                  </a:lnTo>
                  <a:lnTo>
                    <a:pt x="182816" y="6526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796073" y="5978651"/>
              <a:ext cx="173990" cy="217170"/>
            </a:xfrm>
            <a:custGeom>
              <a:avLst/>
              <a:gdLst/>
              <a:ahLst/>
              <a:cxnLst/>
              <a:rect l="l" t="t" r="r" b="b"/>
              <a:pathLst>
                <a:path w="173990" h="217170">
                  <a:moveTo>
                    <a:pt x="7594" y="112242"/>
                  </a:moveTo>
                  <a:lnTo>
                    <a:pt x="6375" y="108737"/>
                  </a:lnTo>
                  <a:lnTo>
                    <a:pt x="4457" y="107810"/>
                  </a:lnTo>
                  <a:lnTo>
                    <a:pt x="939" y="109029"/>
                  </a:lnTo>
                  <a:lnTo>
                    <a:pt x="0" y="110921"/>
                  </a:lnTo>
                  <a:lnTo>
                    <a:pt x="609" y="112674"/>
                  </a:lnTo>
                  <a:lnTo>
                    <a:pt x="1092" y="113588"/>
                  </a:lnTo>
                  <a:lnTo>
                    <a:pt x="2247" y="114795"/>
                  </a:lnTo>
                  <a:lnTo>
                    <a:pt x="3606" y="115189"/>
                  </a:lnTo>
                  <a:lnTo>
                    <a:pt x="6667" y="114134"/>
                  </a:lnTo>
                  <a:lnTo>
                    <a:pt x="7594" y="112242"/>
                  </a:lnTo>
                  <a:close/>
                </a:path>
                <a:path w="173990" h="217170">
                  <a:moveTo>
                    <a:pt x="20345" y="176009"/>
                  </a:moveTo>
                  <a:lnTo>
                    <a:pt x="19126" y="172516"/>
                  </a:lnTo>
                  <a:lnTo>
                    <a:pt x="17195" y="171589"/>
                  </a:lnTo>
                  <a:lnTo>
                    <a:pt x="13677" y="172796"/>
                  </a:lnTo>
                  <a:lnTo>
                    <a:pt x="12750" y="174701"/>
                  </a:lnTo>
                  <a:lnTo>
                    <a:pt x="13436" y="176669"/>
                  </a:lnTo>
                  <a:lnTo>
                    <a:pt x="14287" y="178003"/>
                  </a:lnTo>
                  <a:lnTo>
                    <a:pt x="15278" y="178638"/>
                  </a:lnTo>
                  <a:lnTo>
                    <a:pt x="17221" y="178663"/>
                  </a:lnTo>
                  <a:lnTo>
                    <a:pt x="19405" y="177914"/>
                  </a:lnTo>
                  <a:lnTo>
                    <a:pt x="20345" y="176009"/>
                  </a:lnTo>
                  <a:close/>
                </a:path>
                <a:path w="173990" h="217170">
                  <a:moveTo>
                    <a:pt x="21780" y="70180"/>
                  </a:moveTo>
                  <a:lnTo>
                    <a:pt x="21450" y="69392"/>
                  </a:lnTo>
                  <a:lnTo>
                    <a:pt x="20142" y="68084"/>
                  </a:lnTo>
                  <a:lnTo>
                    <a:pt x="19342" y="67767"/>
                  </a:lnTo>
                  <a:lnTo>
                    <a:pt x="17487" y="67767"/>
                  </a:lnTo>
                  <a:lnTo>
                    <a:pt x="16687" y="68084"/>
                  </a:lnTo>
                  <a:lnTo>
                    <a:pt x="15367" y="69392"/>
                  </a:lnTo>
                  <a:lnTo>
                    <a:pt x="15036" y="70180"/>
                  </a:lnTo>
                  <a:lnTo>
                    <a:pt x="15036" y="72034"/>
                  </a:lnTo>
                  <a:lnTo>
                    <a:pt x="15367" y="72821"/>
                  </a:lnTo>
                  <a:lnTo>
                    <a:pt x="16687" y="74129"/>
                  </a:lnTo>
                  <a:lnTo>
                    <a:pt x="17487" y="74447"/>
                  </a:lnTo>
                  <a:lnTo>
                    <a:pt x="19342" y="74447"/>
                  </a:lnTo>
                  <a:lnTo>
                    <a:pt x="20142" y="74129"/>
                  </a:lnTo>
                  <a:lnTo>
                    <a:pt x="21450" y="72821"/>
                  </a:lnTo>
                  <a:lnTo>
                    <a:pt x="21780" y="72034"/>
                  </a:lnTo>
                  <a:lnTo>
                    <a:pt x="21780" y="70180"/>
                  </a:lnTo>
                  <a:close/>
                </a:path>
                <a:path w="173990" h="217170">
                  <a:moveTo>
                    <a:pt x="23647" y="135166"/>
                  </a:moveTo>
                  <a:lnTo>
                    <a:pt x="23317" y="134378"/>
                  </a:lnTo>
                  <a:lnTo>
                    <a:pt x="21996" y="133070"/>
                  </a:lnTo>
                  <a:lnTo>
                    <a:pt x="21209" y="132740"/>
                  </a:lnTo>
                  <a:lnTo>
                    <a:pt x="19342" y="132740"/>
                  </a:lnTo>
                  <a:lnTo>
                    <a:pt x="18542" y="133070"/>
                  </a:lnTo>
                  <a:lnTo>
                    <a:pt x="17221" y="134378"/>
                  </a:lnTo>
                  <a:lnTo>
                    <a:pt x="16891" y="135166"/>
                  </a:lnTo>
                  <a:lnTo>
                    <a:pt x="16891" y="137020"/>
                  </a:lnTo>
                  <a:lnTo>
                    <a:pt x="17221" y="137807"/>
                  </a:lnTo>
                  <a:lnTo>
                    <a:pt x="18542" y="139115"/>
                  </a:lnTo>
                  <a:lnTo>
                    <a:pt x="19342" y="139446"/>
                  </a:lnTo>
                  <a:lnTo>
                    <a:pt x="21209" y="139446"/>
                  </a:lnTo>
                  <a:lnTo>
                    <a:pt x="21996" y="139115"/>
                  </a:lnTo>
                  <a:lnTo>
                    <a:pt x="23317" y="137807"/>
                  </a:lnTo>
                  <a:lnTo>
                    <a:pt x="23647" y="137020"/>
                  </a:lnTo>
                  <a:lnTo>
                    <a:pt x="23647" y="135166"/>
                  </a:lnTo>
                  <a:close/>
                </a:path>
                <a:path w="173990" h="217170">
                  <a:moveTo>
                    <a:pt x="31356" y="74434"/>
                  </a:moveTo>
                  <a:lnTo>
                    <a:pt x="31026" y="73647"/>
                  </a:lnTo>
                  <a:lnTo>
                    <a:pt x="29705" y="72339"/>
                  </a:lnTo>
                  <a:lnTo>
                    <a:pt x="28905" y="72021"/>
                  </a:lnTo>
                  <a:lnTo>
                    <a:pt x="27051" y="72021"/>
                  </a:lnTo>
                  <a:lnTo>
                    <a:pt x="26250" y="72339"/>
                  </a:lnTo>
                  <a:lnTo>
                    <a:pt x="24942" y="73647"/>
                  </a:lnTo>
                  <a:lnTo>
                    <a:pt x="24612" y="74434"/>
                  </a:lnTo>
                  <a:lnTo>
                    <a:pt x="24612" y="76288"/>
                  </a:lnTo>
                  <a:lnTo>
                    <a:pt x="24942" y="77076"/>
                  </a:lnTo>
                  <a:lnTo>
                    <a:pt x="26250" y="78384"/>
                  </a:lnTo>
                  <a:lnTo>
                    <a:pt x="27051" y="78701"/>
                  </a:lnTo>
                  <a:lnTo>
                    <a:pt x="28905" y="78701"/>
                  </a:lnTo>
                  <a:lnTo>
                    <a:pt x="29705" y="78384"/>
                  </a:lnTo>
                  <a:lnTo>
                    <a:pt x="31026" y="77076"/>
                  </a:lnTo>
                  <a:lnTo>
                    <a:pt x="31356" y="76288"/>
                  </a:lnTo>
                  <a:lnTo>
                    <a:pt x="31356" y="74434"/>
                  </a:lnTo>
                  <a:close/>
                </a:path>
                <a:path w="173990" h="217170">
                  <a:moveTo>
                    <a:pt x="37807" y="118452"/>
                  </a:moveTo>
                  <a:lnTo>
                    <a:pt x="37477" y="117652"/>
                  </a:lnTo>
                  <a:lnTo>
                    <a:pt x="36156" y="116357"/>
                  </a:lnTo>
                  <a:lnTo>
                    <a:pt x="35369" y="116027"/>
                  </a:lnTo>
                  <a:lnTo>
                    <a:pt x="33502" y="116027"/>
                  </a:lnTo>
                  <a:lnTo>
                    <a:pt x="32702" y="116357"/>
                  </a:lnTo>
                  <a:lnTo>
                    <a:pt x="31394" y="117652"/>
                  </a:lnTo>
                  <a:lnTo>
                    <a:pt x="31064" y="118452"/>
                  </a:lnTo>
                  <a:lnTo>
                    <a:pt x="31064" y="120294"/>
                  </a:lnTo>
                  <a:lnTo>
                    <a:pt x="31394" y="121081"/>
                  </a:lnTo>
                  <a:lnTo>
                    <a:pt x="32702" y="122389"/>
                  </a:lnTo>
                  <a:lnTo>
                    <a:pt x="33502" y="122720"/>
                  </a:lnTo>
                  <a:lnTo>
                    <a:pt x="35369" y="122720"/>
                  </a:lnTo>
                  <a:lnTo>
                    <a:pt x="36156" y="122389"/>
                  </a:lnTo>
                  <a:lnTo>
                    <a:pt x="37477" y="121081"/>
                  </a:lnTo>
                  <a:lnTo>
                    <a:pt x="37807" y="120294"/>
                  </a:lnTo>
                  <a:lnTo>
                    <a:pt x="37807" y="118452"/>
                  </a:lnTo>
                  <a:close/>
                </a:path>
                <a:path w="173990" h="217170">
                  <a:moveTo>
                    <a:pt x="38976" y="172821"/>
                  </a:moveTo>
                  <a:lnTo>
                    <a:pt x="38354" y="169176"/>
                  </a:lnTo>
                  <a:lnTo>
                    <a:pt x="36614" y="167944"/>
                  </a:lnTo>
                  <a:lnTo>
                    <a:pt x="34378" y="168313"/>
                  </a:lnTo>
                  <a:lnTo>
                    <a:pt x="33502" y="168744"/>
                  </a:lnTo>
                  <a:lnTo>
                    <a:pt x="32410" y="169443"/>
                  </a:lnTo>
                  <a:lnTo>
                    <a:pt x="31775" y="170738"/>
                  </a:lnTo>
                  <a:lnTo>
                    <a:pt x="32321" y="173926"/>
                  </a:lnTo>
                  <a:lnTo>
                    <a:pt x="34061" y="175145"/>
                  </a:lnTo>
                  <a:lnTo>
                    <a:pt x="37731" y="174548"/>
                  </a:lnTo>
                  <a:lnTo>
                    <a:pt x="38976" y="172821"/>
                  </a:lnTo>
                  <a:close/>
                </a:path>
                <a:path w="173990" h="217170">
                  <a:moveTo>
                    <a:pt x="40970" y="207962"/>
                  </a:moveTo>
                  <a:lnTo>
                    <a:pt x="39928" y="204978"/>
                  </a:lnTo>
                  <a:lnTo>
                    <a:pt x="38011" y="204050"/>
                  </a:lnTo>
                  <a:lnTo>
                    <a:pt x="34493" y="205270"/>
                  </a:lnTo>
                  <a:lnTo>
                    <a:pt x="33553" y="207175"/>
                  </a:lnTo>
                  <a:lnTo>
                    <a:pt x="34467" y="209791"/>
                  </a:lnTo>
                  <a:lnTo>
                    <a:pt x="35102" y="210451"/>
                  </a:lnTo>
                  <a:lnTo>
                    <a:pt x="36652" y="211201"/>
                  </a:lnTo>
                  <a:lnTo>
                    <a:pt x="37566" y="211289"/>
                  </a:lnTo>
                  <a:lnTo>
                    <a:pt x="38976" y="210807"/>
                  </a:lnTo>
                  <a:lnTo>
                    <a:pt x="40601" y="209245"/>
                  </a:lnTo>
                  <a:lnTo>
                    <a:pt x="40970" y="207962"/>
                  </a:lnTo>
                  <a:close/>
                </a:path>
                <a:path w="173990" h="217170">
                  <a:moveTo>
                    <a:pt x="44361" y="148640"/>
                  </a:moveTo>
                  <a:lnTo>
                    <a:pt x="38646" y="142506"/>
                  </a:lnTo>
                  <a:lnTo>
                    <a:pt x="35509" y="143027"/>
                  </a:lnTo>
                  <a:lnTo>
                    <a:pt x="33667" y="145592"/>
                  </a:lnTo>
                  <a:lnTo>
                    <a:pt x="34582" y="151028"/>
                  </a:lnTo>
                  <a:lnTo>
                    <a:pt x="37096" y="152806"/>
                  </a:lnTo>
                  <a:lnTo>
                    <a:pt x="35623" y="152806"/>
                  </a:lnTo>
                  <a:lnTo>
                    <a:pt x="34823" y="153136"/>
                  </a:lnTo>
                  <a:lnTo>
                    <a:pt x="33515" y="154432"/>
                  </a:lnTo>
                  <a:lnTo>
                    <a:pt x="33185" y="155232"/>
                  </a:lnTo>
                  <a:lnTo>
                    <a:pt x="33185" y="157073"/>
                  </a:lnTo>
                  <a:lnTo>
                    <a:pt x="33515" y="157861"/>
                  </a:lnTo>
                  <a:lnTo>
                    <a:pt x="34823" y="159169"/>
                  </a:lnTo>
                  <a:lnTo>
                    <a:pt x="35623" y="159499"/>
                  </a:lnTo>
                  <a:lnTo>
                    <a:pt x="37490" y="159499"/>
                  </a:lnTo>
                  <a:lnTo>
                    <a:pt x="38277" y="159169"/>
                  </a:lnTo>
                  <a:lnTo>
                    <a:pt x="39598" y="157861"/>
                  </a:lnTo>
                  <a:lnTo>
                    <a:pt x="39928" y="157073"/>
                  </a:lnTo>
                  <a:lnTo>
                    <a:pt x="39928" y="155232"/>
                  </a:lnTo>
                  <a:lnTo>
                    <a:pt x="39598" y="154432"/>
                  </a:lnTo>
                  <a:lnTo>
                    <a:pt x="38277" y="153136"/>
                  </a:lnTo>
                  <a:lnTo>
                    <a:pt x="37490" y="152806"/>
                  </a:lnTo>
                  <a:lnTo>
                    <a:pt x="40640" y="152273"/>
                  </a:lnTo>
                  <a:lnTo>
                    <a:pt x="41287" y="151980"/>
                  </a:lnTo>
                  <a:lnTo>
                    <a:pt x="43446" y="150545"/>
                  </a:lnTo>
                  <a:lnTo>
                    <a:pt x="44361" y="148640"/>
                  </a:lnTo>
                  <a:close/>
                </a:path>
                <a:path w="173990" h="217170">
                  <a:moveTo>
                    <a:pt x="46723" y="120967"/>
                  </a:moveTo>
                  <a:lnTo>
                    <a:pt x="46405" y="119087"/>
                  </a:lnTo>
                  <a:lnTo>
                    <a:pt x="45948" y="118402"/>
                  </a:lnTo>
                  <a:lnTo>
                    <a:pt x="44615" y="117309"/>
                  </a:lnTo>
                  <a:lnTo>
                    <a:pt x="43662" y="117005"/>
                  </a:lnTo>
                  <a:lnTo>
                    <a:pt x="40830" y="117475"/>
                  </a:lnTo>
                  <a:lnTo>
                    <a:pt x="39585" y="119189"/>
                  </a:lnTo>
                  <a:lnTo>
                    <a:pt x="40208" y="122847"/>
                  </a:lnTo>
                  <a:lnTo>
                    <a:pt x="41935" y="124066"/>
                  </a:lnTo>
                  <a:lnTo>
                    <a:pt x="44564" y="123634"/>
                  </a:lnTo>
                  <a:lnTo>
                    <a:pt x="45199" y="123202"/>
                  </a:lnTo>
                  <a:lnTo>
                    <a:pt x="46355" y="121932"/>
                  </a:lnTo>
                  <a:lnTo>
                    <a:pt x="46723" y="120967"/>
                  </a:lnTo>
                  <a:close/>
                </a:path>
                <a:path w="173990" h="217170">
                  <a:moveTo>
                    <a:pt x="48387" y="179870"/>
                  </a:moveTo>
                  <a:lnTo>
                    <a:pt x="47167" y="176390"/>
                  </a:lnTo>
                  <a:lnTo>
                    <a:pt x="45250" y="175463"/>
                  </a:lnTo>
                  <a:lnTo>
                    <a:pt x="41732" y="176669"/>
                  </a:lnTo>
                  <a:lnTo>
                    <a:pt x="40792" y="178574"/>
                  </a:lnTo>
                  <a:lnTo>
                    <a:pt x="41592" y="180848"/>
                  </a:lnTo>
                  <a:lnTo>
                    <a:pt x="42316" y="181635"/>
                  </a:lnTo>
                  <a:lnTo>
                    <a:pt x="43129" y="182384"/>
                  </a:lnTo>
                  <a:lnTo>
                    <a:pt x="44259" y="182714"/>
                  </a:lnTo>
                  <a:lnTo>
                    <a:pt x="45694" y="182384"/>
                  </a:lnTo>
                  <a:lnTo>
                    <a:pt x="47459" y="181787"/>
                  </a:lnTo>
                  <a:lnTo>
                    <a:pt x="48387" y="179870"/>
                  </a:lnTo>
                  <a:close/>
                </a:path>
                <a:path w="173990" h="217170">
                  <a:moveTo>
                    <a:pt x="50660" y="144335"/>
                  </a:moveTo>
                  <a:lnTo>
                    <a:pt x="50457" y="143065"/>
                  </a:lnTo>
                  <a:lnTo>
                    <a:pt x="49923" y="142303"/>
                  </a:lnTo>
                  <a:lnTo>
                    <a:pt x="48602" y="141401"/>
                  </a:lnTo>
                  <a:lnTo>
                    <a:pt x="47879" y="141224"/>
                  </a:lnTo>
                  <a:lnTo>
                    <a:pt x="46990" y="141274"/>
                  </a:lnTo>
                  <a:lnTo>
                    <a:pt x="46723" y="141249"/>
                  </a:lnTo>
                  <a:lnTo>
                    <a:pt x="44881" y="141554"/>
                  </a:lnTo>
                  <a:lnTo>
                    <a:pt x="43649" y="143281"/>
                  </a:lnTo>
                  <a:lnTo>
                    <a:pt x="43992" y="145351"/>
                  </a:lnTo>
                  <a:lnTo>
                    <a:pt x="44792" y="147193"/>
                  </a:lnTo>
                  <a:lnTo>
                    <a:pt x="46253" y="148107"/>
                  </a:lnTo>
                  <a:lnTo>
                    <a:pt x="48691" y="147701"/>
                  </a:lnTo>
                  <a:lnTo>
                    <a:pt x="49390" y="147231"/>
                  </a:lnTo>
                  <a:lnTo>
                    <a:pt x="50266" y="146151"/>
                  </a:lnTo>
                  <a:lnTo>
                    <a:pt x="50482" y="145592"/>
                  </a:lnTo>
                  <a:lnTo>
                    <a:pt x="50660" y="144335"/>
                  </a:lnTo>
                  <a:close/>
                </a:path>
                <a:path w="173990" h="217170">
                  <a:moveTo>
                    <a:pt x="50698" y="83654"/>
                  </a:moveTo>
                  <a:lnTo>
                    <a:pt x="50330" y="81470"/>
                  </a:lnTo>
                  <a:lnTo>
                    <a:pt x="48602" y="80238"/>
                  </a:lnTo>
                  <a:lnTo>
                    <a:pt x="44919" y="80848"/>
                  </a:lnTo>
                  <a:lnTo>
                    <a:pt x="43675" y="82575"/>
                  </a:lnTo>
                  <a:lnTo>
                    <a:pt x="44297" y="86220"/>
                  </a:lnTo>
                  <a:lnTo>
                    <a:pt x="46037" y="87452"/>
                  </a:lnTo>
                  <a:lnTo>
                    <a:pt x="48526" y="87033"/>
                  </a:lnTo>
                  <a:lnTo>
                    <a:pt x="49072" y="86702"/>
                  </a:lnTo>
                  <a:lnTo>
                    <a:pt x="49530" y="86283"/>
                  </a:lnTo>
                  <a:lnTo>
                    <a:pt x="49669" y="85509"/>
                  </a:lnTo>
                  <a:lnTo>
                    <a:pt x="50038" y="84848"/>
                  </a:lnTo>
                  <a:lnTo>
                    <a:pt x="50596" y="84353"/>
                  </a:lnTo>
                  <a:lnTo>
                    <a:pt x="50698" y="83654"/>
                  </a:lnTo>
                  <a:close/>
                </a:path>
                <a:path w="173990" h="217170">
                  <a:moveTo>
                    <a:pt x="51955" y="40652"/>
                  </a:moveTo>
                  <a:lnTo>
                    <a:pt x="51358" y="37007"/>
                  </a:lnTo>
                  <a:lnTo>
                    <a:pt x="49618" y="35788"/>
                  </a:lnTo>
                  <a:lnTo>
                    <a:pt x="47294" y="36169"/>
                  </a:lnTo>
                  <a:lnTo>
                    <a:pt x="46469" y="36614"/>
                  </a:lnTo>
                  <a:lnTo>
                    <a:pt x="46863" y="37388"/>
                  </a:lnTo>
                  <a:lnTo>
                    <a:pt x="47155" y="39166"/>
                  </a:lnTo>
                  <a:lnTo>
                    <a:pt x="46532" y="40436"/>
                  </a:lnTo>
                  <a:lnTo>
                    <a:pt x="45466" y="41148"/>
                  </a:lnTo>
                  <a:lnTo>
                    <a:pt x="46177" y="42265"/>
                  </a:lnTo>
                  <a:lnTo>
                    <a:pt x="47498" y="42913"/>
                  </a:lnTo>
                  <a:lnTo>
                    <a:pt x="50723" y="42379"/>
                  </a:lnTo>
                  <a:lnTo>
                    <a:pt x="51955" y="40652"/>
                  </a:lnTo>
                  <a:close/>
                </a:path>
                <a:path w="173990" h="217170">
                  <a:moveTo>
                    <a:pt x="54952" y="137515"/>
                  </a:moveTo>
                  <a:lnTo>
                    <a:pt x="53251" y="132626"/>
                  </a:lnTo>
                  <a:lnTo>
                    <a:pt x="50393" y="131241"/>
                  </a:lnTo>
                  <a:lnTo>
                    <a:pt x="45542" y="132905"/>
                  </a:lnTo>
                  <a:lnTo>
                    <a:pt x="44310" y="135064"/>
                  </a:lnTo>
                  <a:lnTo>
                    <a:pt x="44526" y="138087"/>
                  </a:lnTo>
                  <a:lnTo>
                    <a:pt x="45110" y="139738"/>
                  </a:lnTo>
                  <a:lnTo>
                    <a:pt x="46012" y="140690"/>
                  </a:lnTo>
                  <a:lnTo>
                    <a:pt x="47129" y="141262"/>
                  </a:lnTo>
                  <a:lnTo>
                    <a:pt x="47879" y="141224"/>
                  </a:lnTo>
                  <a:lnTo>
                    <a:pt x="48602" y="141389"/>
                  </a:lnTo>
                  <a:lnTo>
                    <a:pt x="49199" y="141795"/>
                  </a:lnTo>
                  <a:lnTo>
                    <a:pt x="50431" y="141770"/>
                  </a:lnTo>
                  <a:lnTo>
                    <a:pt x="51358" y="141452"/>
                  </a:lnTo>
                  <a:lnTo>
                    <a:pt x="51866" y="141084"/>
                  </a:lnTo>
                  <a:lnTo>
                    <a:pt x="53911" y="139903"/>
                  </a:lnTo>
                  <a:lnTo>
                    <a:pt x="54952" y="137515"/>
                  </a:lnTo>
                  <a:close/>
                </a:path>
                <a:path w="173990" h="217170">
                  <a:moveTo>
                    <a:pt x="56197" y="198145"/>
                  </a:moveTo>
                  <a:lnTo>
                    <a:pt x="55816" y="195872"/>
                  </a:lnTo>
                  <a:lnTo>
                    <a:pt x="55524" y="195313"/>
                  </a:lnTo>
                  <a:lnTo>
                    <a:pt x="55105" y="194221"/>
                  </a:lnTo>
                  <a:lnTo>
                    <a:pt x="54381" y="193344"/>
                  </a:lnTo>
                  <a:lnTo>
                    <a:pt x="52425" y="192214"/>
                  </a:lnTo>
                  <a:lnTo>
                    <a:pt x="51282" y="191922"/>
                  </a:lnTo>
                  <a:lnTo>
                    <a:pt x="47345" y="192570"/>
                  </a:lnTo>
                  <a:lnTo>
                    <a:pt x="45504" y="195148"/>
                  </a:lnTo>
                  <a:lnTo>
                    <a:pt x="46088" y="198551"/>
                  </a:lnTo>
                  <a:lnTo>
                    <a:pt x="46342" y="199174"/>
                  </a:lnTo>
                  <a:lnTo>
                    <a:pt x="47752" y="201345"/>
                  </a:lnTo>
                  <a:lnTo>
                    <a:pt x="49720" y="202285"/>
                  </a:lnTo>
                  <a:lnTo>
                    <a:pt x="52539" y="201815"/>
                  </a:lnTo>
                  <a:lnTo>
                    <a:pt x="53213" y="201472"/>
                  </a:lnTo>
                  <a:lnTo>
                    <a:pt x="55321" y="199974"/>
                  </a:lnTo>
                  <a:lnTo>
                    <a:pt x="56197" y="198145"/>
                  </a:lnTo>
                  <a:close/>
                </a:path>
                <a:path w="173990" h="217170">
                  <a:moveTo>
                    <a:pt x="58826" y="169849"/>
                  </a:moveTo>
                  <a:lnTo>
                    <a:pt x="58648" y="168732"/>
                  </a:lnTo>
                  <a:lnTo>
                    <a:pt x="58077" y="165303"/>
                  </a:lnTo>
                  <a:lnTo>
                    <a:pt x="54889" y="163042"/>
                  </a:lnTo>
                  <a:lnTo>
                    <a:pt x="50584" y="163753"/>
                  </a:lnTo>
                  <a:lnTo>
                    <a:pt x="49758" y="164122"/>
                  </a:lnTo>
                  <a:lnTo>
                    <a:pt x="47129" y="165938"/>
                  </a:lnTo>
                  <a:lnTo>
                    <a:pt x="46037" y="168262"/>
                  </a:lnTo>
                  <a:lnTo>
                    <a:pt x="46939" y="173634"/>
                  </a:lnTo>
                  <a:lnTo>
                    <a:pt x="49479" y="175729"/>
                  </a:lnTo>
                  <a:lnTo>
                    <a:pt x="53174" y="175780"/>
                  </a:lnTo>
                  <a:lnTo>
                    <a:pt x="54648" y="175539"/>
                  </a:lnTo>
                  <a:lnTo>
                    <a:pt x="55600" y="175069"/>
                  </a:lnTo>
                  <a:lnTo>
                    <a:pt x="57226" y="173761"/>
                  </a:lnTo>
                  <a:lnTo>
                    <a:pt x="57886" y="172897"/>
                  </a:lnTo>
                  <a:lnTo>
                    <a:pt x="58674" y="170929"/>
                  </a:lnTo>
                  <a:lnTo>
                    <a:pt x="58826" y="169849"/>
                  </a:lnTo>
                  <a:close/>
                </a:path>
                <a:path w="173990" h="217170">
                  <a:moveTo>
                    <a:pt x="69494" y="100711"/>
                  </a:moveTo>
                  <a:lnTo>
                    <a:pt x="68605" y="95478"/>
                  </a:lnTo>
                  <a:lnTo>
                    <a:pt x="66014" y="93649"/>
                  </a:lnTo>
                  <a:lnTo>
                    <a:pt x="61734" y="94361"/>
                  </a:lnTo>
                  <a:lnTo>
                    <a:pt x="60540" y="95313"/>
                  </a:lnTo>
                  <a:lnTo>
                    <a:pt x="59499" y="97243"/>
                  </a:lnTo>
                  <a:lnTo>
                    <a:pt x="59232" y="98171"/>
                  </a:lnTo>
                  <a:lnTo>
                    <a:pt x="59194" y="98679"/>
                  </a:lnTo>
                  <a:lnTo>
                    <a:pt x="60680" y="98691"/>
                  </a:lnTo>
                  <a:lnTo>
                    <a:pt x="58902" y="98679"/>
                  </a:lnTo>
                  <a:lnTo>
                    <a:pt x="58610" y="98602"/>
                  </a:lnTo>
                  <a:lnTo>
                    <a:pt x="55575" y="99098"/>
                  </a:lnTo>
                  <a:lnTo>
                    <a:pt x="53733" y="101676"/>
                  </a:lnTo>
                  <a:lnTo>
                    <a:pt x="54406" y="105638"/>
                  </a:lnTo>
                  <a:lnTo>
                    <a:pt x="55105" y="106680"/>
                  </a:lnTo>
                  <a:lnTo>
                    <a:pt x="56032" y="107416"/>
                  </a:lnTo>
                  <a:lnTo>
                    <a:pt x="55435" y="108077"/>
                  </a:lnTo>
                  <a:lnTo>
                    <a:pt x="55232" y="108470"/>
                  </a:lnTo>
                  <a:lnTo>
                    <a:pt x="56146" y="109054"/>
                  </a:lnTo>
                  <a:lnTo>
                    <a:pt x="56794" y="110007"/>
                  </a:lnTo>
                  <a:lnTo>
                    <a:pt x="56857" y="112153"/>
                  </a:lnTo>
                  <a:lnTo>
                    <a:pt x="56438" y="113017"/>
                  </a:lnTo>
                  <a:lnTo>
                    <a:pt x="55765" y="113652"/>
                  </a:lnTo>
                  <a:lnTo>
                    <a:pt x="56286" y="114249"/>
                  </a:lnTo>
                  <a:lnTo>
                    <a:pt x="57607" y="115493"/>
                  </a:lnTo>
                  <a:lnTo>
                    <a:pt x="59524" y="116039"/>
                  </a:lnTo>
                  <a:lnTo>
                    <a:pt x="61874" y="115227"/>
                  </a:lnTo>
                  <a:lnTo>
                    <a:pt x="64389" y="113360"/>
                  </a:lnTo>
                  <a:lnTo>
                    <a:pt x="65201" y="111163"/>
                  </a:lnTo>
                  <a:lnTo>
                    <a:pt x="64160" y="108153"/>
                  </a:lnTo>
                  <a:lnTo>
                    <a:pt x="63550" y="107467"/>
                  </a:lnTo>
                  <a:lnTo>
                    <a:pt x="62852" y="106895"/>
                  </a:lnTo>
                  <a:lnTo>
                    <a:pt x="62712" y="106946"/>
                  </a:lnTo>
                  <a:lnTo>
                    <a:pt x="61988" y="107696"/>
                  </a:lnTo>
                  <a:lnTo>
                    <a:pt x="61087" y="108292"/>
                  </a:lnTo>
                  <a:lnTo>
                    <a:pt x="58496" y="108724"/>
                  </a:lnTo>
                  <a:lnTo>
                    <a:pt x="57111" y="108267"/>
                  </a:lnTo>
                  <a:lnTo>
                    <a:pt x="58508" y="108712"/>
                  </a:lnTo>
                  <a:lnTo>
                    <a:pt x="61087" y="108292"/>
                  </a:lnTo>
                  <a:lnTo>
                    <a:pt x="61976" y="107696"/>
                  </a:lnTo>
                  <a:lnTo>
                    <a:pt x="62661" y="106959"/>
                  </a:lnTo>
                  <a:lnTo>
                    <a:pt x="60820" y="107238"/>
                  </a:lnTo>
                  <a:lnTo>
                    <a:pt x="59105" y="105981"/>
                  </a:lnTo>
                  <a:lnTo>
                    <a:pt x="58559" y="102311"/>
                  </a:lnTo>
                  <a:lnTo>
                    <a:pt x="59829" y="100609"/>
                  </a:lnTo>
                  <a:lnTo>
                    <a:pt x="62103" y="100279"/>
                  </a:lnTo>
                  <a:lnTo>
                    <a:pt x="62928" y="100406"/>
                  </a:lnTo>
                  <a:lnTo>
                    <a:pt x="64236" y="100711"/>
                  </a:lnTo>
                  <a:lnTo>
                    <a:pt x="65303" y="101765"/>
                  </a:lnTo>
                  <a:lnTo>
                    <a:pt x="65544" y="103352"/>
                  </a:lnTo>
                  <a:lnTo>
                    <a:pt x="65481" y="103720"/>
                  </a:lnTo>
                  <a:lnTo>
                    <a:pt x="67894" y="103035"/>
                  </a:lnTo>
                  <a:lnTo>
                    <a:pt x="69494" y="100711"/>
                  </a:lnTo>
                  <a:close/>
                </a:path>
                <a:path w="173990" h="217170">
                  <a:moveTo>
                    <a:pt x="75755" y="57378"/>
                  </a:moveTo>
                  <a:lnTo>
                    <a:pt x="74930" y="55003"/>
                  </a:lnTo>
                  <a:lnTo>
                    <a:pt x="74498" y="54521"/>
                  </a:lnTo>
                  <a:lnTo>
                    <a:pt x="74002" y="54140"/>
                  </a:lnTo>
                  <a:lnTo>
                    <a:pt x="73533" y="55118"/>
                  </a:lnTo>
                  <a:lnTo>
                    <a:pt x="72656" y="55867"/>
                  </a:lnTo>
                  <a:lnTo>
                    <a:pt x="71297" y="56070"/>
                  </a:lnTo>
                  <a:lnTo>
                    <a:pt x="70904" y="56007"/>
                  </a:lnTo>
                  <a:lnTo>
                    <a:pt x="70942" y="57162"/>
                  </a:lnTo>
                  <a:lnTo>
                    <a:pt x="70370" y="58216"/>
                  </a:lnTo>
                  <a:lnTo>
                    <a:pt x="69392" y="58851"/>
                  </a:lnTo>
                  <a:lnTo>
                    <a:pt x="70256" y="59893"/>
                  </a:lnTo>
                  <a:lnTo>
                    <a:pt x="71704" y="60363"/>
                  </a:lnTo>
                  <a:lnTo>
                    <a:pt x="74828" y="59283"/>
                  </a:lnTo>
                  <a:lnTo>
                    <a:pt x="75755" y="57378"/>
                  </a:lnTo>
                  <a:close/>
                </a:path>
                <a:path w="173990" h="217170">
                  <a:moveTo>
                    <a:pt x="75857" y="152311"/>
                  </a:moveTo>
                  <a:lnTo>
                    <a:pt x="75412" y="149593"/>
                  </a:lnTo>
                  <a:lnTo>
                    <a:pt x="72809" y="147764"/>
                  </a:lnTo>
                  <a:lnTo>
                    <a:pt x="68999" y="148412"/>
                  </a:lnTo>
                  <a:lnTo>
                    <a:pt x="68999" y="158496"/>
                  </a:lnTo>
                  <a:lnTo>
                    <a:pt x="66408" y="156667"/>
                  </a:lnTo>
                  <a:lnTo>
                    <a:pt x="65735" y="152654"/>
                  </a:lnTo>
                  <a:lnTo>
                    <a:pt x="66078" y="151409"/>
                  </a:lnTo>
                  <a:lnTo>
                    <a:pt x="65747" y="152654"/>
                  </a:lnTo>
                  <a:lnTo>
                    <a:pt x="66408" y="156667"/>
                  </a:lnTo>
                  <a:lnTo>
                    <a:pt x="68999" y="158496"/>
                  </a:lnTo>
                  <a:lnTo>
                    <a:pt x="68999" y="148412"/>
                  </a:lnTo>
                  <a:lnTo>
                    <a:pt x="68656" y="148463"/>
                  </a:lnTo>
                  <a:lnTo>
                    <a:pt x="68453" y="148602"/>
                  </a:lnTo>
                  <a:lnTo>
                    <a:pt x="68668" y="148361"/>
                  </a:lnTo>
                  <a:lnTo>
                    <a:pt x="69176" y="146735"/>
                  </a:lnTo>
                  <a:lnTo>
                    <a:pt x="68668" y="146062"/>
                  </a:lnTo>
                  <a:lnTo>
                    <a:pt x="68135" y="144589"/>
                  </a:lnTo>
                  <a:lnTo>
                    <a:pt x="68376" y="143484"/>
                  </a:lnTo>
                  <a:lnTo>
                    <a:pt x="68973" y="142633"/>
                  </a:lnTo>
                  <a:lnTo>
                    <a:pt x="68110" y="140601"/>
                  </a:lnTo>
                  <a:lnTo>
                    <a:pt x="66205" y="139217"/>
                  </a:lnTo>
                  <a:lnTo>
                    <a:pt x="62941" y="138950"/>
                  </a:lnTo>
                  <a:lnTo>
                    <a:pt x="59105" y="139585"/>
                  </a:lnTo>
                  <a:lnTo>
                    <a:pt x="56870" y="142684"/>
                  </a:lnTo>
                  <a:lnTo>
                    <a:pt x="57962" y="149072"/>
                  </a:lnTo>
                  <a:lnTo>
                    <a:pt x="60807" y="151180"/>
                  </a:lnTo>
                  <a:lnTo>
                    <a:pt x="63906" y="150926"/>
                  </a:lnTo>
                  <a:lnTo>
                    <a:pt x="64871" y="150545"/>
                  </a:lnTo>
                  <a:lnTo>
                    <a:pt x="65900" y="150431"/>
                  </a:lnTo>
                  <a:lnTo>
                    <a:pt x="67068" y="149898"/>
                  </a:lnTo>
                  <a:lnTo>
                    <a:pt x="66751" y="150393"/>
                  </a:lnTo>
                  <a:lnTo>
                    <a:pt x="64871" y="150545"/>
                  </a:lnTo>
                  <a:lnTo>
                    <a:pt x="63461" y="151117"/>
                  </a:lnTo>
                  <a:lnTo>
                    <a:pt x="62674" y="151638"/>
                  </a:lnTo>
                  <a:lnTo>
                    <a:pt x="60591" y="153187"/>
                  </a:lnTo>
                  <a:lnTo>
                    <a:pt x="59639" y="155956"/>
                  </a:lnTo>
                  <a:lnTo>
                    <a:pt x="60896" y="159575"/>
                  </a:lnTo>
                  <a:lnTo>
                    <a:pt x="61544" y="160439"/>
                  </a:lnTo>
                  <a:lnTo>
                    <a:pt x="63944" y="162521"/>
                  </a:lnTo>
                  <a:lnTo>
                    <a:pt x="66230" y="163080"/>
                  </a:lnTo>
                  <a:lnTo>
                    <a:pt x="70535" y="161594"/>
                  </a:lnTo>
                  <a:lnTo>
                    <a:pt x="71983" y="159829"/>
                  </a:lnTo>
                  <a:lnTo>
                    <a:pt x="72415" y="157784"/>
                  </a:lnTo>
                  <a:lnTo>
                    <a:pt x="73469" y="157454"/>
                  </a:lnTo>
                  <a:lnTo>
                    <a:pt x="74396" y="156870"/>
                  </a:lnTo>
                  <a:lnTo>
                    <a:pt x="75006" y="156006"/>
                  </a:lnTo>
                  <a:lnTo>
                    <a:pt x="74853" y="155562"/>
                  </a:lnTo>
                  <a:lnTo>
                    <a:pt x="74815" y="154330"/>
                  </a:lnTo>
                  <a:lnTo>
                    <a:pt x="75209" y="153479"/>
                  </a:lnTo>
                  <a:lnTo>
                    <a:pt x="75844" y="152844"/>
                  </a:lnTo>
                  <a:lnTo>
                    <a:pt x="75857" y="152311"/>
                  </a:lnTo>
                  <a:close/>
                </a:path>
                <a:path w="173990" h="217170">
                  <a:moveTo>
                    <a:pt x="75933" y="31457"/>
                  </a:moveTo>
                  <a:lnTo>
                    <a:pt x="74993" y="28740"/>
                  </a:lnTo>
                  <a:lnTo>
                    <a:pt x="73075" y="27813"/>
                  </a:lnTo>
                  <a:lnTo>
                    <a:pt x="70307" y="28765"/>
                  </a:lnTo>
                  <a:lnTo>
                    <a:pt x="69621" y="29540"/>
                  </a:lnTo>
                  <a:lnTo>
                    <a:pt x="69291" y="30454"/>
                  </a:lnTo>
                  <a:lnTo>
                    <a:pt x="69786" y="29730"/>
                  </a:lnTo>
                  <a:lnTo>
                    <a:pt x="70561" y="29210"/>
                  </a:lnTo>
                  <a:lnTo>
                    <a:pt x="73342" y="28740"/>
                  </a:lnTo>
                  <a:lnTo>
                    <a:pt x="75082" y="29972"/>
                  </a:lnTo>
                  <a:lnTo>
                    <a:pt x="75476" y="32308"/>
                  </a:lnTo>
                  <a:lnTo>
                    <a:pt x="75272" y="33261"/>
                  </a:lnTo>
                  <a:lnTo>
                    <a:pt x="75768" y="32448"/>
                  </a:lnTo>
                  <a:lnTo>
                    <a:pt x="75933" y="31457"/>
                  </a:lnTo>
                  <a:close/>
                </a:path>
                <a:path w="173990" h="217170">
                  <a:moveTo>
                    <a:pt x="78968" y="112534"/>
                  </a:moveTo>
                  <a:lnTo>
                    <a:pt x="77851" y="111988"/>
                  </a:lnTo>
                  <a:lnTo>
                    <a:pt x="76581" y="111760"/>
                  </a:lnTo>
                  <a:lnTo>
                    <a:pt x="71970" y="112534"/>
                  </a:lnTo>
                  <a:lnTo>
                    <a:pt x="69748" y="115633"/>
                  </a:lnTo>
                  <a:lnTo>
                    <a:pt x="70472" y="119621"/>
                  </a:lnTo>
                  <a:lnTo>
                    <a:pt x="70599" y="119964"/>
                  </a:lnTo>
                  <a:lnTo>
                    <a:pt x="71958" y="119684"/>
                  </a:lnTo>
                  <a:lnTo>
                    <a:pt x="72847" y="118694"/>
                  </a:lnTo>
                  <a:lnTo>
                    <a:pt x="74104" y="118046"/>
                  </a:lnTo>
                  <a:lnTo>
                    <a:pt x="75717" y="117995"/>
                  </a:lnTo>
                  <a:lnTo>
                    <a:pt x="76073" y="118084"/>
                  </a:lnTo>
                  <a:lnTo>
                    <a:pt x="75539" y="117386"/>
                  </a:lnTo>
                  <a:lnTo>
                    <a:pt x="74739" y="115214"/>
                  </a:lnTo>
                  <a:lnTo>
                    <a:pt x="75641" y="113296"/>
                  </a:lnTo>
                  <a:lnTo>
                    <a:pt x="77927" y="112483"/>
                  </a:lnTo>
                  <a:lnTo>
                    <a:pt x="78447" y="112458"/>
                  </a:lnTo>
                  <a:lnTo>
                    <a:pt x="78968" y="112534"/>
                  </a:lnTo>
                  <a:close/>
                </a:path>
                <a:path w="173990" h="217170">
                  <a:moveTo>
                    <a:pt x="79108" y="81368"/>
                  </a:moveTo>
                  <a:lnTo>
                    <a:pt x="78536" y="77965"/>
                  </a:lnTo>
                  <a:lnTo>
                    <a:pt x="78282" y="77330"/>
                  </a:lnTo>
                  <a:lnTo>
                    <a:pt x="77927" y="76784"/>
                  </a:lnTo>
                  <a:lnTo>
                    <a:pt x="77978" y="78460"/>
                  </a:lnTo>
                  <a:lnTo>
                    <a:pt x="76822" y="79946"/>
                  </a:lnTo>
                  <a:lnTo>
                    <a:pt x="73279" y="80454"/>
                  </a:lnTo>
                  <a:lnTo>
                    <a:pt x="71551" y="79197"/>
                  </a:lnTo>
                  <a:lnTo>
                    <a:pt x="71285" y="77190"/>
                  </a:lnTo>
                  <a:lnTo>
                    <a:pt x="70472" y="77266"/>
                  </a:lnTo>
                  <a:lnTo>
                    <a:pt x="69430" y="76974"/>
                  </a:lnTo>
                  <a:lnTo>
                    <a:pt x="68846" y="77952"/>
                  </a:lnTo>
                  <a:lnTo>
                    <a:pt x="68541" y="79095"/>
                  </a:lnTo>
                  <a:lnTo>
                    <a:pt x="68795" y="80581"/>
                  </a:lnTo>
                  <a:lnTo>
                    <a:pt x="69049" y="81076"/>
                  </a:lnTo>
                  <a:lnTo>
                    <a:pt x="67754" y="80086"/>
                  </a:lnTo>
                  <a:lnTo>
                    <a:pt x="66052" y="79667"/>
                  </a:lnTo>
                  <a:lnTo>
                    <a:pt x="61785" y="81140"/>
                  </a:lnTo>
                  <a:lnTo>
                    <a:pt x="60388" y="83972"/>
                  </a:lnTo>
                  <a:lnTo>
                    <a:pt x="62204" y="89179"/>
                  </a:lnTo>
                  <a:lnTo>
                    <a:pt x="65062" y="90563"/>
                  </a:lnTo>
                  <a:lnTo>
                    <a:pt x="70231" y="88785"/>
                  </a:lnTo>
                  <a:lnTo>
                    <a:pt x="71577" y="86080"/>
                  </a:lnTo>
                  <a:lnTo>
                    <a:pt x="70815" y="83553"/>
                  </a:lnTo>
                  <a:lnTo>
                    <a:pt x="71856" y="84277"/>
                  </a:lnTo>
                  <a:lnTo>
                    <a:pt x="73164" y="84607"/>
                  </a:lnTo>
                  <a:lnTo>
                    <a:pt x="77266" y="83934"/>
                  </a:lnTo>
                  <a:lnTo>
                    <a:pt x="79108" y="81368"/>
                  </a:lnTo>
                  <a:close/>
                </a:path>
                <a:path w="173990" h="217170">
                  <a:moveTo>
                    <a:pt x="79743" y="131356"/>
                  </a:moveTo>
                  <a:lnTo>
                    <a:pt x="78638" y="128181"/>
                  </a:lnTo>
                  <a:lnTo>
                    <a:pt x="78409" y="127762"/>
                  </a:lnTo>
                  <a:lnTo>
                    <a:pt x="77698" y="129806"/>
                  </a:lnTo>
                  <a:lnTo>
                    <a:pt x="75920" y="131432"/>
                  </a:lnTo>
                  <a:lnTo>
                    <a:pt x="70942" y="132270"/>
                  </a:lnTo>
                  <a:lnTo>
                    <a:pt x="68414" y="130937"/>
                  </a:lnTo>
                  <a:lnTo>
                    <a:pt x="67183" y="128727"/>
                  </a:lnTo>
                  <a:lnTo>
                    <a:pt x="66852" y="129882"/>
                  </a:lnTo>
                  <a:lnTo>
                    <a:pt x="66840" y="131127"/>
                  </a:lnTo>
                  <a:lnTo>
                    <a:pt x="68503" y="135534"/>
                  </a:lnTo>
                  <a:lnTo>
                    <a:pt x="71882" y="137134"/>
                  </a:lnTo>
                  <a:lnTo>
                    <a:pt x="75577" y="135801"/>
                  </a:lnTo>
                  <a:lnTo>
                    <a:pt x="78346" y="134505"/>
                  </a:lnTo>
                  <a:lnTo>
                    <a:pt x="79743" y="131356"/>
                  </a:lnTo>
                  <a:close/>
                </a:path>
                <a:path w="173990" h="217170">
                  <a:moveTo>
                    <a:pt x="82588" y="118910"/>
                  </a:moveTo>
                  <a:lnTo>
                    <a:pt x="82169" y="116446"/>
                  </a:lnTo>
                  <a:lnTo>
                    <a:pt x="81851" y="115582"/>
                  </a:lnTo>
                  <a:lnTo>
                    <a:pt x="81953" y="117043"/>
                  </a:lnTo>
                  <a:lnTo>
                    <a:pt x="81140" y="118452"/>
                  </a:lnTo>
                  <a:lnTo>
                    <a:pt x="79375" y="119087"/>
                  </a:lnTo>
                  <a:lnTo>
                    <a:pt x="78727" y="119113"/>
                  </a:lnTo>
                  <a:lnTo>
                    <a:pt x="79692" y="119862"/>
                  </a:lnTo>
                  <a:lnTo>
                    <a:pt x="80314" y="120916"/>
                  </a:lnTo>
                  <a:lnTo>
                    <a:pt x="80530" y="122174"/>
                  </a:lnTo>
                  <a:lnTo>
                    <a:pt x="81889" y="120840"/>
                  </a:lnTo>
                  <a:lnTo>
                    <a:pt x="82588" y="118910"/>
                  </a:lnTo>
                  <a:close/>
                </a:path>
                <a:path w="173990" h="217170">
                  <a:moveTo>
                    <a:pt x="83604" y="107073"/>
                  </a:moveTo>
                  <a:lnTo>
                    <a:pt x="80645" y="107137"/>
                  </a:lnTo>
                  <a:lnTo>
                    <a:pt x="78016" y="105054"/>
                  </a:lnTo>
                  <a:lnTo>
                    <a:pt x="77431" y="101358"/>
                  </a:lnTo>
                  <a:lnTo>
                    <a:pt x="77431" y="101015"/>
                  </a:lnTo>
                  <a:lnTo>
                    <a:pt x="76720" y="100482"/>
                  </a:lnTo>
                  <a:lnTo>
                    <a:pt x="76136" y="99809"/>
                  </a:lnTo>
                  <a:lnTo>
                    <a:pt x="75704" y="99034"/>
                  </a:lnTo>
                  <a:lnTo>
                    <a:pt x="75057" y="100393"/>
                  </a:lnTo>
                  <a:lnTo>
                    <a:pt x="81419" y="107645"/>
                  </a:lnTo>
                  <a:lnTo>
                    <a:pt x="82308" y="107569"/>
                  </a:lnTo>
                  <a:lnTo>
                    <a:pt x="83604" y="107073"/>
                  </a:lnTo>
                  <a:close/>
                </a:path>
                <a:path w="173990" h="217170">
                  <a:moveTo>
                    <a:pt x="87642" y="182867"/>
                  </a:moveTo>
                  <a:lnTo>
                    <a:pt x="86969" y="178904"/>
                  </a:lnTo>
                  <a:lnTo>
                    <a:pt x="86626" y="177914"/>
                  </a:lnTo>
                  <a:lnTo>
                    <a:pt x="85483" y="175171"/>
                  </a:lnTo>
                  <a:lnTo>
                    <a:pt x="82550" y="173456"/>
                  </a:lnTo>
                  <a:lnTo>
                    <a:pt x="77698" y="174269"/>
                  </a:lnTo>
                  <a:lnTo>
                    <a:pt x="76225" y="175247"/>
                  </a:lnTo>
                  <a:lnTo>
                    <a:pt x="74980" y="177012"/>
                  </a:lnTo>
                  <a:lnTo>
                    <a:pt x="74180" y="178308"/>
                  </a:lnTo>
                  <a:lnTo>
                    <a:pt x="73799" y="179870"/>
                  </a:lnTo>
                  <a:lnTo>
                    <a:pt x="74142" y="181902"/>
                  </a:lnTo>
                  <a:lnTo>
                    <a:pt x="73875" y="181229"/>
                  </a:lnTo>
                  <a:lnTo>
                    <a:pt x="71907" y="179285"/>
                  </a:lnTo>
                  <a:lnTo>
                    <a:pt x="70726" y="178803"/>
                  </a:lnTo>
                  <a:lnTo>
                    <a:pt x="67957" y="178803"/>
                  </a:lnTo>
                  <a:lnTo>
                    <a:pt x="66763" y="179285"/>
                  </a:lnTo>
                  <a:lnTo>
                    <a:pt x="64808" y="181229"/>
                  </a:lnTo>
                  <a:lnTo>
                    <a:pt x="64325" y="182410"/>
                  </a:lnTo>
                  <a:lnTo>
                    <a:pt x="64325" y="185166"/>
                  </a:lnTo>
                  <a:lnTo>
                    <a:pt x="64808" y="186334"/>
                  </a:lnTo>
                  <a:lnTo>
                    <a:pt x="66763" y="188277"/>
                  </a:lnTo>
                  <a:lnTo>
                    <a:pt x="67957" y="188772"/>
                  </a:lnTo>
                  <a:lnTo>
                    <a:pt x="70726" y="188772"/>
                  </a:lnTo>
                  <a:lnTo>
                    <a:pt x="71907" y="188277"/>
                  </a:lnTo>
                  <a:lnTo>
                    <a:pt x="73875" y="186334"/>
                  </a:lnTo>
                  <a:lnTo>
                    <a:pt x="74358" y="185166"/>
                  </a:lnTo>
                  <a:lnTo>
                    <a:pt x="74358" y="182562"/>
                  </a:lnTo>
                  <a:lnTo>
                    <a:pt x="74803" y="183515"/>
                  </a:lnTo>
                  <a:lnTo>
                    <a:pt x="74599" y="184061"/>
                  </a:lnTo>
                  <a:lnTo>
                    <a:pt x="74472" y="184632"/>
                  </a:lnTo>
                  <a:lnTo>
                    <a:pt x="74879" y="187071"/>
                  </a:lnTo>
                  <a:lnTo>
                    <a:pt x="76619" y="188302"/>
                  </a:lnTo>
                  <a:lnTo>
                    <a:pt x="79222" y="187871"/>
                  </a:lnTo>
                  <a:lnTo>
                    <a:pt x="79857" y="187452"/>
                  </a:lnTo>
                  <a:lnTo>
                    <a:pt x="80352" y="186931"/>
                  </a:lnTo>
                  <a:lnTo>
                    <a:pt x="81216" y="186918"/>
                  </a:lnTo>
                  <a:lnTo>
                    <a:pt x="85229" y="186232"/>
                  </a:lnTo>
                  <a:lnTo>
                    <a:pt x="87642" y="182867"/>
                  </a:lnTo>
                  <a:close/>
                </a:path>
                <a:path w="173990" h="217170">
                  <a:moveTo>
                    <a:pt x="88087" y="58267"/>
                  </a:moveTo>
                  <a:lnTo>
                    <a:pt x="86829" y="57556"/>
                  </a:lnTo>
                  <a:lnTo>
                    <a:pt x="85966" y="56375"/>
                  </a:lnTo>
                  <a:lnTo>
                    <a:pt x="85686" y="54902"/>
                  </a:lnTo>
                  <a:lnTo>
                    <a:pt x="84264" y="54711"/>
                  </a:lnTo>
                  <a:lnTo>
                    <a:pt x="83058" y="53670"/>
                  </a:lnTo>
                  <a:lnTo>
                    <a:pt x="82702" y="51523"/>
                  </a:lnTo>
                  <a:lnTo>
                    <a:pt x="82842" y="50914"/>
                  </a:lnTo>
                  <a:lnTo>
                    <a:pt x="83096" y="50342"/>
                  </a:lnTo>
                  <a:lnTo>
                    <a:pt x="80556" y="50952"/>
                  </a:lnTo>
                  <a:lnTo>
                    <a:pt x="78867" y="53365"/>
                  </a:lnTo>
                  <a:lnTo>
                    <a:pt x="79756" y="58661"/>
                  </a:lnTo>
                  <a:lnTo>
                    <a:pt x="82346" y="60502"/>
                  </a:lnTo>
                  <a:lnTo>
                    <a:pt x="86321" y="59842"/>
                  </a:lnTo>
                  <a:lnTo>
                    <a:pt x="87337" y="59156"/>
                  </a:lnTo>
                  <a:lnTo>
                    <a:pt x="88087" y="58267"/>
                  </a:lnTo>
                  <a:close/>
                </a:path>
                <a:path w="173990" h="217170">
                  <a:moveTo>
                    <a:pt x="90995" y="210680"/>
                  </a:moveTo>
                  <a:lnTo>
                    <a:pt x="90081" y="205257"/>
                  </a:lnTo>
                  <a:lnTo>
                    <a:pt x="87490" y="203428"/>
                  </a:lnTo>
                  <a:lnTo>
                    <a:pt x="82016" y="204343"/>
                  </a:lnTo>
                  <a:lnTo>
                    <a:pt x="80175" y="206908"/>
                  </a:lnTo>
                  <a:lnTo>
                    <a:pt x="80695" y="209956"/>
                  </a:lnTo>
                  <a:lnTo>
                    <a:pt x="80975" y="210515"/>
                  </a:lnTo>
                  <a:lnTo>
                    <a:pt x="82575" y="210248"/>
                  </a:lnTo>
                  <a:lnTo>
                    <a:pt x="84175" y="211086"/>
                  </a:lnTo>
                  <a:lnTo>
                    <a:pt x="82575" y="210248"/>
                  </a:lnTo>
                  <a:lnTo>
                    <a:pt x="80797" y="210553"/>
                  </a:lnTo>
                  <a:lnTo>
                    <a:pt x="80429" y="210591"/>
                  </a:lnTo>
                  <a:lnTo>
                    <a:pt x="78917" y="211099"/>
                  </a:lnTo>
                  <a:lnTo>
                    <a:pt x="78092" y="212572"/>
                  </a:lnTo>
                  <a:lnTo>
                    <a:pt x="78257" y="214591"/>
                  </a:lnTo>
                  <a:lnTo>
                    <a:pt x="78574" y="215506"/>
                  </a:lnTo>
                  <a:lnTo>
                    <a:pt x="79032" y="216001"/>
                  </a:lnTo>
                  <a:lnTo>
                    <a:pt x="80314" y="216941"/>
                  </a:lnTo>
                  <a:lnTo>
                    <a:pt x="81241" y="217170"/>
                  </a:lnTo>
                  <a:lnTo>
                    <a:pt x="82346" y="216941"/>
                  </a:lnTo>
                  <a:lnTo>
                    <a:pt x="82638" y="216916"/>
                  </a:lnTo>
                  <a:lnTo>
                    <a:pt x="83566" y="216598"/>
                  </a:lnTo>
                  <a:lnTo>
                    <a:pt x="84239" y="215912"/>
                  </a:lnTo>
                  <a:lnTo>
                    <a:pt x="84797" y="214642"/>
                  </a:lnTo>
                  <a:lnTo>
                    <a:pt x="84874" y="214160"/>
                  </a:lnTo>
                  <a:lnTo>
                    <a:pt x="84836" y="212991"/>
                  </a:lnTo>
                  <a:lnTo>
                    <a:pt x="84861" y="213664"/>
                  </a:lnTo>
                  <a:lnTo>
                    <a:pt x="85890" y="213804"/>
                  </a:lnTo>
                  <a:lnTo>
                    <a:pt x="89166" y="213258"/>
                  </a:lnTo>
                  <a:lnTo>
                    <a:pt x="90995" y="210680"/>
                  </a:lnTo>
                  <a:close/>
                </a:path>
                <a:path w="173990" h="217170">
                  <a:moveTo>
                    <a:pt x="93281" y="65976"/>
                  </a:moveTo>
                  <a:lnTo>
                    <a:pt x="92100" y="62560"/>
                  </a:lnTo>
                  <a:lnTo>
                    <a:pt x="89230" y="61175"/>
                  </a:lnTo>
                  <a:lnTo>
                    <a:pt x="83997" y="62979"/>
                  </a:lnTo>
                  <a:lnTo>
                    <a:pt x="82600" y="65811"/>
                  </a:lnTo>
                  <a:lnTo>
                    <a:pt x="83578" y="68541"/>
                  </a:lnTo>
                  <a:lnTo>
                    <a:pt x="85305" y="68821"/>
                  </a:lnTo>
                  <a:lnTo>
                    <a:pt x="86829" y="69913"/>
                  </a:lnTo>
                  <a:lnTo>
                    <a:pt x="87477" y="71640"/>
                  </a:lnTo>
                  <a:lnTo>
                    <a:pt x="88163" y="71742"/>
                  </a:lnTo>
                  <a:lnTo>
                    <a:pt x="88861" y="71729"/>
                  </a:lnTo>
                  <a:lnTo>
                    <a:pt x="89560" y="71539"/>
                  </a:lnTo>
                  <a:lnTo>
                    <a:pt x="90068" y="69735"/>
                  </a:lnTo>
                  <a:lnTo>
                    <a:pt x="91389" y="68275"/>
                  </a:lnTo>
                  <a:lnTo>
                    <a:pt x="93141" y="67589"/>
                  </a:lnTo>
                  <a:lnTo>
                    <a:pt x="93268" y="66789"/>
                  </a:lnTo>
                  <a:lnTo>
                    <a:pt x="93281" y="65976"/>
                  </a:lnTo>
                  <a:close/>
                </a:path>
                <a:path w="173990" h="217170">
                  <a:moveTo>
                    <a:pt x="102527" y="4889"/>
                  </a:moveTo>
                  <a:lnTo>
                    <a:pt x="102311" y="3784"/>
                  </a:lnTo>
                  <a:lnTo>
                    <a:pt x="102349" y="2971"/>
                  </a:lnTo>
                  <a:lnTo>
                    <a:pt x="102514" y="2209"/>
                  </a:lnTo>
                  <a:lnTo>
                    <a:pt x="101904" y="863"/>
                  </a:lnTo>
                  <a:lnTo>
                    <a:pt x="100482" y="0"/>
                  </a:lnTo>
                  <a:lnTo>
                    <a:pt x="98806" y="292"/>
                  </a:lnTo>
                  <a:lnTo>
                    <a:pt x="98577" y="406"/>
                  </a:lnTo>
                  <a:lnTo>
                    <a:pt x="98234" y="1676"/>
                  </a:lnTo>
                  <a:lnTo>
                    <a:pt x="97409" y="2755"/>
                  </a:lnTo>
                  <a:lnTo>
                    <a:pt x="96202" y="3416"/>
                  </a:lnTo>
                  <a:lnTo>
                    <a:pt x="96126" y="3873"/>
                  </a:lnTo>
                  <a:lnTo>
                    <a:pt x="96481" y="5943"/>
                  </a:lnTo>
                  <a:lnTo>
                    <a:pt x="98221" y="7162"/>
                  </a:lnTo>
                  <a:lnTo>
                    <a:pt x="101219" y="6667"/>
                  </a:lnTo>
                  <a:lnTo>
                    <a:pt x="102082" y="5880"/>
                  </a:lnTo>
                  <a:lnTo>
                    <a:pt x="102527" y="4889"/>
                  </a:lnTo>
                  <a:close/>
                </a:path>
                <a:path w="173990" h="217170">
                  <a:moveTo>
                    <a:pt x="110020" y="126707"/>
                  </a:moveTo>
                  <a:lnTo>
                    <a:pt x="109397" y="123075"/>
                  </a:lnTo>
                  <a:lnTo>
                    <a:pt x="109042" y="122224"/>
                  </a:lnTo>
                  <a:lnTo>
                    <a:pt x="108191" y="121031"/>
                  </a:lnTo>
                  <a:lnTo>
                    <a:pt x="107835" y="122669"/>
                  </a:lnTo>
                  <a:lnTo>
                    <a:pt x="106756" y="124117"/>
                  </a:lnTo>
                  <a:lnTo>
                    <a:pt x="102819" y="125539"/>
                  </a:lnTo>
                  <a:lnTo>
                    <a:pt x="102819" y="129565"/>
                  </a:lnTo>
                  <a:lnTo>
                    <a:pt x="97078" y="130517"/>
                  </a:lnTo>
                  <a:lnTo>
                    <a:pt x="95211" y="132194"/>
                  </a:lnTo>
                  <a:lnTo>
                    <a:pt x="97066" y="130517"/>
                  </a:lnTo>
                  <a:lnTo>
                    <a:pt x="102819" y="129565"/>
                  </a:lnTo>
                  <a:lnTo>
                    <a:pt x="102819" y="125539"/>
                  </a:lnTo>
                  <a:lnTo>
                    <a:pt x="102450" y="125666"/>
                  </a:lnTo>
                  <a:lnTo>
                    <a:pt x="99568" y="124320"/>
                  </a:lnTo>
                  <a:lnTo>
                    <a:pt x="98475" y="121323"/>
                  </a:lnTo>
                  <a:lnTo>
                    <a:pt x="98437" y="120497"/>
                  </a:lnTo>
                  <a:lnTo>
                    <a:pt x="97726" y="121208"/>
                  </a:lnTo>
                  <a:lnTo>
                    <a:pt x="97193" y="122085"/>
                  </a:lnTo>
                  <a:lnTo>
                    <a:pt x="96545" y="124028"/>
                  </a:lnTo>
                  <a:lnTo>
                    <a:pt x="96418" y="125095"/>
                  </a:lnTo>
                  <a:lnTo>
                    <a:pt x="96748" y="127038"/>
                  </a:lnTo>
                  <a:lnTo>
                    <a:pt x="97053" y="127825"/>
                  </a:lnTo>
                  <a:lnTo>
                    <a:pt x="97497" y="128524"/>
                  </a:lnTo>
                  <a:lnTo>
                    <a:pt x="97840" y="128333"/>
                  </a:lnTo>
                  <a:lnTo>
                    <a:pt x="96621" y="129057"/>
                  </a:lnTo>
                  <a:lnTo>
                    <a:pt x="95935" y="129781"/>
                  </a:lnTo>
                  <a:lnTo>
                    <a:pt x="94716" y="131711"/>
                  </a:lnTo>
                  <a:lnTo>
                    <a:pt x="94361" y="132994"/>
                  </a:lnTo>
                  <a:lnTo>
                    <a:pt x="94424" y="134327"/>
                  </a:lnTo>
                  <a:lnTo>
                    <a:pt x="94056" y="135356"/>
                  </a:lnTo>
                  <a:lnTo>
                    <a:pt x="98958" y="143230"/>
                  </a:lnTo>
                  <a:lnTo>
                    <a:pt x="101663" y="142976"/>
                  </a:lnTo>
                  <a:lnTo>
                    <a:pt x="102577" y="142824"/>
                  </a:lnTo>
                  <a:lnTo>
                    <a:pt x="103416" y="142481"/>
                  </a:lnTo>
                  <a:lnTo>
                    <a:pt x="104152" y="141998"/>
                  </a:lnTo>
                  <a:lnTo>
                    <a:pt x="103695" y="141287"/>
                  </a:lnTo>
                  <a:lnTo>
                    <a:pt x="103365" y="140487"/>
                  </a:lnTo>
                  <a:lnTo>
                    <a:pt x="103263" y="137299"/>
                  </a:lnTo>
                  <a:lnTo>
                    <a:pt x="104787" y="135420"/>
                  </a:lnTo>
                  <a:lnTo>
                    <a:pt x="106870" y="134759"/>
                  </a:lnTo>
                  <a:lnTo>
                    <a:pt x="107492" y="134620"/>
                  </a:lnTo>
                  <a:lnTo>
                    <a:pt x="107569" y="133845"/>
                  </a:lnTo>
                  <a:lnTo>
                    <a:pt x="107480" y="133045"/>
                  </a:lnTo>
                  <a:lnTo>
                    <a:pt x="107010" y="131457"/>
                  </a:lnTo>
                  <a:lnTo>
                    <a:pt x="104965" y="128092"/>
                  </a:lnTo>
                  <a:lnTo>
                    <a:pt x="106553" y="130632"/>
                  </a:lnTo>
                  <a:lnTo>
                    <a:pt x="108750" y="129273"/>
                  </a:lnTo>
                  <a:lnTo>
                    <a:pt x="110020" y="126707"/>
                  </a:lnTo>
                  <a:close/>
                </a:path>
                <a:path w="173990" h="217170">
                  <a:moveTo>
                    <a:pt x="110286" y="42367"/>
                  </a:moveTo>
                  <a:lnTo>
                    <a:pt x="109448" y="41706"/>
                  </a:lnTo>
                  <a:lnTo>
                    <a:pt x="108775" y="40830"/>
                  </a:lnTo>
                  <a:lnTo>
                    <a:pt x="108191" y="39027"/>
                  </a:lnTo>
                  <a:lnTo>
                    <a:pt x="107403" y="38481"/>
                  </a:lnTo>
                  <a:lnTo>
                    <a:pt x="106756" y="37757"/>
                  </a:lnTo>
                  <a:lnTo>
                    <a:pt x="106299" y="36893"/>
                  </a:lnTo>
                  <a:lnTo>
                    <a:pt x="104800" y="37973"/>
                  </a:lnTo>
                  <a:lnTo>
                    <a:pt x="103924" y="39789"/>
                  </a:lnTo>
                  <a:lnTo>
                    <a:pt x="104508" y="43230"/>
                  </a:lnTo>
                  <a:lnTo>
                    <a:pt x="105448" y="44411"/>
                  </a:lnTo>
                  <a:lnTo>
                    <a:pt x="106680" y="45135"/>
                  </a:lnTo>
                  <a:lnTo>
                    <a:pt x="107467" y="43802"/>
                  </a:lnTo>
                  <a:lnTo>
                    <a:pt x="108750" y="42799"/>
                  </a:lnTo>
                  <a:lnTo>
                    <a:pt x="110286" y="42367"/>
                  </a:lnTo>
                  <a:close/>
                </a:path>
                <a:path w="173990" h="217170">
                  <a:moveTo>
                    <a:pt x="110972" y="166839"/>
                  </a:moveTo>
                  <a:lnTo>
                    <a:pt x="110058" y="161417"/>
                  </a:lnTo>
                  <a:lnTo>
                    <a:pt x="107480" y="159588"/>
                  </a:lnTo>
                  <a:lnTo>
                    <a:pt x="103746" y="160197"/>
                  </a:lnTo>
                  <a:lnTo>
                    <a:pt x="102933" y="160705"/>
                  </a:lnTo>
                  <a:lnTo>
                    <a:pt x="102235" y="161340"/>
                  </a:lnTo>
                  <a:lnTo>
                    <a:pt x="102019" y="160401"/>
                  </a:lnTo>
                  <a:lnTo>
                    <a:pt x="101130" y="157848"/>
                  </a:lnTo>
                  <a:lnTo>
                    <a:pt x="98818" y="156210"/>
                  </a:lnTo>
                  <a:lnTo>
                    <a:pt x="95415" y="155968"/>
                  </a:lnTo>
                  <a:lnTo>
                    <a:pt x="94526" y="156070"/>
                  </a:lnTo>
                  <a:lnTo>
                    <a:pt x="91948" y="156946"/>
                  </a:lnTo>
                  <a:lnTo>
                    <a:pt x="90639" y="158165"/>
                  </a:lnTo>
                  <a:lnTo>
                    <a:pt x="89166" y="161150"/>
                  </a:lnTo>
                  <a:lnTo>
                    <a:pt x="89001" y="162941"/>
                  </a:lnTo>
                  <a:lnTo>
                    <a:pt x="89941" y="165646"/>
                  </a:lnTo>
                  <a:lnTo>
                    <a:pt x="90512" y="166484"/>
                  </a:lnTo>
                  <a:lnTo>
                    <a:pt x="92049" y="167970"/>
                  </a:lnTo>
                  <a:lnTo>
                    <a:pt x="93052" y="168554"/>
                  </a:lnTo>
                  <a:lnTo>
                    <a:pt x="95377" y="169151"/>
                  </a:lnTo>
                  <a:lnTo>
                    <a:pt x="96685" y="169125"/>
                  </a:lnTo>
                  <a:lnTo>
                    <a:pt x="99174" y="168275"/>
                  </a:lnTo>
                  <a:lnTo>
                    <a:pt x="100177" y="167525"/>
                  </a:lnTo>
                  <a:lnTo>
                    <a:pt x="100926" y="166598"/>
                  </a:lnTo>
                  <a:lnTo>
                    <a:pt x="100660" y="166077"/>
                  </a:lnTo>
                  <a:lnTo>
                    <a:pt x="100317" y="164045"/>
                  </a:lnTo>
                  <a:lnTo>
                    <a:pt x="100660" y="166065"/>
                  </a:lnTo>
                  <a:lnTo>
                    <a:pt x="100926" y="166585"/>
                  </a:lnTo>
                  <a:lnTo>
                    <a:pt x="101739" y="168808"/>
                  </a:lnTo>
                  <a:lnTo>
                    <a:pt x="103962" y="170268"/>
                  </a:lnTo>
                  <a:lnTo>
                    <a:pt x="109131" y="169418"/>
                  </a:lnTo>
                  <a:lnTo>
                    <a:pt x="110972" y="166839"/>
                  </a:lnTo>
                  <a:close/>
                </a:path>
                <a:path w="173990" h="217170">
                  <a:moveTo>
                    <a:pt x="115595" y="191897"/>
                  </a:moveTo>
                  <a:lnTo>
                    <a:pt x="115049" y="188709"/>
                  </a:lnTo>
                  <a:lnTo>
                    <a:pt x="114300" y="187083"/>
                  </a:lnTo>
                  <a:lnTo>
                    <a:pt x="112280" y="184594"/>
                  </a:lnTo>
                  <a:lnTo>
                    <a:pt x="109982" y="183642"/>
                  </a:lnTo>
                  <a:lnTo>
                    <a:pt x="109753" y="183680"/>
                  </a:lnTo>
                  <a:lnTo>
                    <a:pt x="109753" y="193509"/>
                  </a:lnTo>
                  <a:lnTo>
                    <a:pt x="105829" y="194868"/>
                  </a:lnTo>
                  <a:lnTo>
                    <a:pt x="109753" y="193509"/>
                  </a:lnTo>
                  <a:lnTo>
                    <a:pt x="109753" y="183680"/>
                  </a:lnTo>
                  <a:lnTo>
                    <a:pt x="106845" y="184162"/>
                  </a:lnTo>
                  <a:lnTo>
                    <a:pt x="105537" y="184785"/>
                  </a:lnTo>
                  <a:lnTo>
                    <a:pt x="107594" y="184797"/>
                  </a:lnTo>
                  <a:lnTo>
                    <a:pt x="104406" y="184810"/>
                  </a:lnTo>
                  <a:lnTo>
                    <a:pt x="102692" y="185407"/>
                  </a:lnTo>
                  <a:lnTo>
                    <a:pt x="101815" y="186220"/>
                  </a:lnTo>
                  <a:lnTo>
                    <a:pt x="100507" y="188404"/>
                  </a:lnTo>
                  <a:lnTo>
                    <a:pt x="100241" y="189890"/>
                  </a:lnTo>
                  <a:lnTo>
                    <a:pt x="101206" y="192646"/>
                  </a:lnTo>
                  <a:lnTo>
                    <a:pt x="102158" y="193649"/>
                  </a:lnTo>
                  <a:lnTo>
                    <a:pt x="103314" y="194195"/>
                  </a:lnTo>
                  <a:lnTo>
                    <a:pt x="103682" y="194703"/>
                  </a:lnTo>
                  <a:lnTo>
                    <a:pt x="104584" y="195529"/>
                  </a:lnTo>
                  <a:lnTo>
                    <a:pt x="105994" y="196659"/>
                  </a:lnTo>
                  <a:lnTo>
                    <a:pt x="107861" y="197231"/>
                  </a:lnTo>
                  <a:lnTo>
                    <a:pt x="110832" y="196723"/>
                  </a:lnTo>
                  <a:lnTo>
                    <a:pt x="111760" y="196291"/>
                  </a:lnTo>
                  <a:lnTo>
                    <a:pt x="114503" y="194284"/>
                  </a:lnTo>
                  <a:lnTo>
                    <a:pt x="115595" y="191897"/>
                  </a:lnTo>
                  <a:close/>
                </a:path>
                <a:path w="173990" h="217170">
                  <a:moveTo>
                    <a:pt x="117360" y="59702"/>
                  </a:moveTo>
                  <a:lnTo>
                    <a:pt x="115900" y="55511"/>
                  </a:lnTo>
                  <a:lnTo>
                    <a:pt x="114579" y="54470"/>
                  </a:lnTo>
                  <a:lnTo>
                    <a:pt x="113055" y="54038"/>
                  </a:lnTo>
                  <a:lnTo>
                    <a:pt x="111518" y="54178"/>
                  </a:lnTo>
                  <a:lnTo>
                    <a:pt x="110490" y="53962"/>
                  </a:lnTo>
                  <a:lnTo>
                    <a:pt x="110058" y="54025"/>
                  </a:lnTo>
                  <a:lnTo>
                    <a:pt x="107442" y="54927"/>
                  </a:lnTo>
                  <a:lnTo>
                    <a:pt x="106057" y="57759"/>
                  </a:lnTo>
                  <a:lnTo>
                    <a:pt x="107010" y="60477"/>
                  </a:lnTo>
                  <a:lnTo>
                    <a:pt x="107149" y="60680"/>
                  </a:lnTo>
                  <a:lnTo>
                    <a:pt x="108978" y="60947"/>
                  </a:lnTo>
                  <a:lnTo>
                    <a:pt x="110629" y="62014"/>
                  </a:lnTo>
                  <a:lnTo>
                    <a:pt x="111556" y="63690"/>
                  </a:lnTo>
                  <a:lnTo>
                    <a:pt x="112750" y="63652"/>
                  </a:lnTo>
                  <a:lnTo>
                    <a:pt x="115963" y="62547"/>
                  </a:lnTo>
                  <a:lnTo>
                    <a:pt x="117360" y="59702"/>
                  </a:lnTo>
                  <a:close/>
                </a:path>
                <a:path w="173990" h="217170">
                  <a:moveTo>
                    <a:pt x="119634" y="75780"/>
                  </a:moveTo>
                  <a:lnTo>
                    <a:pt x="118465" y="75438"/>
                  </a:lnTo>
                  <a:lnTo>
                    <a:pt x="117182" y="75425"/>
                  </a:lnTo>
                  <a:lnTo>
                    <a:pt x="115379" y="76111"/>
                  </a:lnTo>
                  <a:lnTo>
                    <a:pt x="112598" y="77406"/>
                  </a:lnTo>
                  <a:lnTo>
                    <a:pt x="111175" y="80556"/>
                  </a:lnTo>
                  <a:lnTo>
                    <a:pt x="112471" y="84277"/>
                  </a:lnTo>
                  <a:lnTo>
                    <a:pt x="112890" y="84950"/>
                  </a:lnTo>
                  <a:lnTo>
                    <a:pt x="113741" y="85902"/>
                  </a:lnTo>
                  <a:lnTo>
                    <a:pt x="114515" y="86487"/>
                  </a:lnTo>
                  <a:lnTo>
                    <a:pt x="114363" y="85623"/>
                  </a:lnTo>
                  <a:lnTo>
                    <a:pt x="114287" y="83096"/>
                  </a:lnTo>
                  <a:lnTo>
                    <a:pt x="115252" y="81229"/>
                  </a:lnTo>
                  <a:lnTo>
                    <a:pt x="116751" y="79997"/>
                  </a:lnTo>
                  <a:lnTo>
                    <a:pt x="117106" y="78257"/>
                  </a:lnTo>
                  <a:lnTo>
                    <a:pt x="118148" y="76720"/>
                  </a:lnTo>
                  <a:lnTo>
                    <a:pt x="119634" y="75780"/>
                  </a:lnTo>
                  <a:close/>
                </a:path>
                <a:path w="173990" h="217170">
                  <a:moveTo>
                    <a:pt x="120662" y="11430"/>
                  </a:moveTo>
                  <a:lnTo>
                    <a:pt x="119837" y="10566"/>
                  </a:lnTo>
                  <a:lnTo>
                    <a:pt x="119240" y="9448"/>
                  </a:lnTo>
                  <a:lnTo>
                    <a:pt x="119049" y="8178"/>
                  </a:lnTo>
                  <a:lnTo>
                    <a:pt x="119011" y="7442"/>
                  </a:lnTo>
                  <a:lnTo>
                    <a:pt x="118237" y="7162"/>
                  </a:lnTo>
                  <a:lnTo>
                    <a:pt x="117513" y="6756"/>
                  </a:lnTo>
                  <a:lnTo>
                    <a:pt x="116954" y="6134"/>
                  </a:lnTo>
                  <a:lnTo>
                    <a:pt x="116141" y="7010"/>
                  </a:lnTo>
                  <a:lnTo>
                    <a:pt x="115785" y="8255"/>
                  </a:lnTo>
                  <a:lnTo>
                    <a:pt x="116814" y="11214"/>
                  </a:lnTo>
                  <a:lnTo>
                    <a:pt x="118745" y="12141"/>
                  </a:lnTo>
                  <a:lnTo>
                    <a:pt x="120662" y="11430"/>
                  </a:lnTo>
                  <a:close/>
                </a:path>
                <a:path w="173990" h="217170">
                  <a:moveTo>
                    <a:pt x="122377" y="106400"/>
                  </a:moveTo>
                  <a:lnTo>
                    <a:pt x="121272" y="99872"/>
                  </a:lnTo>
                  <a:lnTo>
                    <a:pt x="118148" y="97675"/>
                  </a:lnTo>
                  <a:lnTo>
                    <a:pt x="114058" y="98348"/>
                  </a:lnTo>
                  <a:lnTo>
                    <a:pt x="113880" y="98425"/>
                  </a:lnTo>
                  <a:lnTo>
                    <a:pt x="113880" y="103365"/>
                  </a:lnTo>
                  <a:lnTo>
                    <a:pt x="111658" y="102514"/>
                  </a:lnTo>
                  <a:lnTo>
                    <a:pt x="113880" y="103365"/>
                  </a:lnTo>
                  <a:lnTo>
                    <a:pt x="113880" y="98425"/>
                  </a:lnTo>
                  <a:lnTo>
                    <a:pt x="113334" y="98640"/>
                  </a:lnTo>
                  <a:lnTo>
                    <a:pt x="112699" y="99021"/>
                  </a:lnTo>
                  <a:lnTo>
                    <a:pt x="113741" y="99783"/>
                  </a:lnTo>
                  <a:lnTo>
                    <a:pt x="111010" y="97815"/>
                  </a:lnTo>
                  <a:lnTo>
                    <a:pt x="108788" y="97396"/>
                  </a:lnTo>
                  <a:lnTo>
                    <a:pt x="103314" y="99275"/>
                  </a:lnTo>
                  <a:lnTo>
                    <a:pt x="101523" y="102844"/>
                  </a:lnTo>
                  <a:lnTo>
                    <a:pt x="102552" y="106184"/>
                  </a:lnTo>
                  <a:lnTo>
                    <a:pt x="103543" y="105130"/>
                  </a:lnTo>
                  <a:lnTo>
                    <a:pt x="104902" y="104406"/>
                  </a:lnTo>
                  <a:lnTo>
                    <a:pt x="106426" y="104190"/>
                  </a:lnTo>
                  <a:lnTo>
                    <a:pt x="107175" y="104101"/>
                  </a:lnTo>
                  <a:lnTo>
                    <a:pt x="110807" y="104013"/>
                  </a:lnTo>
                  <a:lnTo>
                    <a:pt x="113830" y="106845"/>
                  </a:lnTo>
                  <a:lnTo>
                    <a:pt x="113982" y="112610"/>
                  </a:lnTo>
                  <a:lnTo>
                    <a:pt x="112966" y="114541"/>
                  </a:lnTo>
                  <a:lnTo>
                    <a:pt x="111366" y="115773"/>
                  </a:lnTo>
                  <a:lnTo>
                    <a:pt x="114490" y="115265"/>
                  </a:lnTo>
                  <a:lnTo>
                    <a:pt x="116624" y="112877"/>
                  </a:lnTo>
                  <a:lnTo>
                    <a:pt x="116954" y="109956"/>
                  </a:lnTo>
                  <a:lnTo>
                    <a:pt x="120205" y="109461"/>
                  </a:lnTo>
                  <a:lnTo>
                    <a:pt x="122377" y="106400"/>
                  </a:lnTo>
                  <a:close/>
                </a:path>
                <a:path w="173990" h="217170">
                  <a:moveTo>
                    <a:pt x="123609" y="17043"/>
                  </a:moveTo>
                  <a:lnTo>
                    <a:pt x="123240" y="14909"/>
                  </a:lnTo>
                  <a:lnTo>
                    <a:pt x="121513" y="13677"/>
                  </a:lnTo>
                  <a:lnTo>
                    <a:pt x="117830" y="14287"/>
                  </a:lnTo>
                  <a:lnTo>
                    <a:pt x="116598" y="16014"/>
                  </a:lnTo>
                  <a:lnTo>
                    <a:pt x="117106" y="19100"/>
                  </a:lnTo>
                  <a:lnTo>
                    <a:pt x="118033" y="20040"/>
                  </a:lnTo>
                  <a:lnTo>
                    <a:pt x="119164" y="20408"/>
                  </a:lnTo>
                  <a:lnTo>
                    <a:pt x="120103" y="19037"/>
                  </a:lnTo>
                  <a:lnTo>
                    <a:pt x="121577" y="18008"/>
                  </a:lnTo>
                  <a:lnTo>
                    <a:pt x="123520" y="17640"/>
                  </a:lnTo>
                  <a:lnTo>
                    <a:pt x="123609" y="17043"/>
                  </a:lnTo>
                  <a:close/>
                </a:path>
                <a:path w="173990" h="217170">
                  <a:moveTo>
                    <a:pt x="125387" y="174332"/>
                  </a:moveTo>
                  <a:lnTo>
                    <a:pt x="124498" y="170180"/>
                  </a:lnTo>
                  <a:lnTo>
                    <a:pt x="123507" y="166065"/>
                  </a:lnTo>
                  <a:lnTo>
                    <a:pt x="122377" y="162001"/>
                  </a:lnTo>
                  <a:lnTo>
                    <a:pt x="119964" y="163156"/>
                  </a:lnTo>
                  <a:lnTo>
                    <a:pt x="118541" y="165633"/>
                  </a:lnTo>
                  <a:lnTo>
                    <a:pt x="118808" y="169392"/>
                  </a:lnTo>
                  <a:lnTo>
                    <a:pt x="119976" y="172720"/>
                  </a:lnTo>
                  <a:lnTo>
                    <a:pt x="122605" y="174409"/>
                  </a:lnTo>
                  <a:lnTo>
                    <a:pt x="125387" y="174332"/>
                  </a:lnTo>
                  <a:close/>
                </a:path>
                <a:path w="173990" h="217170">
                  <a:moveTo>
                    <a:pt x="136512" y="137490"/>
                  </a:moveTo>
                  <a:lnTo>
                    <a:pt x="135839" y="133489"/>
                  </a:lnTo>
                  <a:lnTo>
                    <a:pt x="134442" y="131775"/>
                  </a:lnTo>
                  <a:lnTo>
                    <a:pt x="132613" y="130886"/>
                  </a:lnTo>
                  <a:lnTo>
                    <a:pt x="132041" y="130784"/>
                  </a:lnTo>
                  <a:lnTo>
                    <a:pt x="131000" y="130340"/>
                  </a:lnTo>
                  <a:lnTo>
                    <a:pt x="130111" y="130289"/>
                  </a:lnTo>
                  <a:lnTo>
                    <a:pt x="130111" y="130949"/>
                  </a:lnTo>
                  <a:lnTo>
                    <a:pt x="125425" y="132562"/>
                  </a:lnTo>
                  <a:lnTo>
                    <a:pt x="124383" y="133337"/>
                  </a:lnTo>
                  <a:lnTo>
                    <a:pt x="125425" y="132549"/>
                  </a:lnTo>
                  <a:lnTo>
                    <a:pt x="130111" y="130949"/>
                  </a:lnTo>
                  <a:lnTo>
                    <a:pt x="130111" y="130289"/>
                  </a:lnTo>
                  <a:lnTo>
                    <a:pt x="123634" y="134302"/>
                  </a:lnTo>
                  <a:lnTo>
                    <a:pt x="122326" y="136004"/>
                  </a:lnTo>
                  <a:lnTo>
                    <a:pt x="121869" y="138277"/>
                  </a:lnTo>
                  <a:lnTo>
                    <a:pt x="122885" y="141173"/>
                  </a:lnTo>
                  <a:lnTo>
                    <a:pt x="123278" y="141820"/>
                  </a:lnTo>
                  <a:lnTo>
                    <a:pt x="123748" y="142405"/>
                  </a:lnTo>
                  <a:lnTo>
                    <a:pt x="122516" y="143814"/>
                  </a:lnTo>
                  <a:lnTo>
                    <a:pt x="121869" y="145732"/>
                  </a:lnTo>
                  <a:lnTo>
                    <a:pt x="122605" y="149466"/>
                  </a:lnTo>
                  <a:lnTo>
                    <a:pt x="123380" y="150685"/>
                  </a:lnTo>
                  <a:lnTo>
                    <a:pt x="124434" y="151574"/>
                  </a:lnTo>
                  <a:lnTo>
                    <a:pt x="127800" y="148869"/>
                  </a:lnTo>
                  <a:lnTo>
                    <a:pt x="131076" y="146062"/>
                  </a:lnTo>
                  <a:lnTo>
                    <a:pt x="134200" y="143090"/>
                  </a:lnTo>
                  <a:lnTo>
                    <a:pt x="132321" y="140792"/>
                  </a:lnTo>
                  <a:lnTo>
                    <a:pt x="133769" y="142557"/>
                  </a:lnTo>
                  <a:lnTo>
                    <a:pt x="134531" y="141516"/>
                  </a:lnTo>
                  <a:lnTo>
                    <a:pt x="135470" y="139280"/>
                  </a:lnTo>
                  <a:lnTo>
                    <a:pt x="135585" y="137693"/>
                  </a:lnTo>
                  <a:lnTo>
                    <a:pt x="135483" y="139280"/>
                  </a:lnTo>
                  <a:lnTo>
                    <a:pt x="134924" y="140677"/>
                  </a:lnTo>
                  <a:lnTo>
                    <a:pt x="135991" y="139293"/>
                  </a:lnTo>
                  <a:lnTo>
                    <a:pt x="136512" y="137490"/>
                  </a:lnTo>
                  <a:close/>
                </a:path>
                <a:path w="173990" h="217170">
                  <a:moveTo>
                    <a:pt x="138099" y="34620"/>
                  </a:moveTo>
                  <a:lnTo>
                    <a:pt x="137134" y="32727"/>
                  </a:lnTo>
                  <a:lnTo>
                    <a:pt x="135077" y="31546"/>
                  </a:lnTo>
                  <a:lnTo>
                    <a:pt x="130848" y="32296"/>
                  </a:lnTo>
                  <a:lnTo>
                    <a:pt x="129387" y="33718"/>
                  </a:lnTo>
                  <a:lnTo>
                    <a:pt x="128689" y="36182"/>
                  </a:lnTo>
                  <a:lnTo>
                    <a:pt x="128600" y="36906"/>
                  </a:lnTo>
                  <a:lnTo>
                    <a:pt x="129044" y="39497"/>
                  </a:lnTo>
                  <a:lnTo>
                    <a:pt x="130365" y="40868"/>
                  </a:lnTo>
                  <a:lnTo>
                    <a:pt x="132016" y="41452"/>
                  </a:lnTo>
                  <a:lnTo>
                    <a:pt x="132486" y="39306"/>
                  </a:lnTo>
                  <a:lnTo>
                    <a:pt x="134010" y="37503"/>
                  </a:lnTo>
                  <a:lnTo>
                    <a:pt x="136105" y="36728"/>
                  </a:lnTo>
                  <a:lnTo>
                    <a:pt x="136601" y="35890"/>
                  </a:lnTo>
                  <a:lnTo>
                    <a:pt x="137274" y="35166"/>
                  </a:lnTo>
                  <a:lnTo>
                    <a:pt x="138099" y="34620"/>
                  </a:lnTo>
                  <a:close/>
                </a:path>
                <a:path w="173990" h="217170">
                  <a:moveTo>
                    <a:pt x="142811" y="52463"/>
                  </a:moveTo>
                  <a:lnTo>
                    <a:pt x="141935" y="52260"/>
                  </a:lnTo>
                  <a:lnTo>
                    <a:pt x="141008" y="52209"/>
                  </a:lnTo>
                  <a:lnTo>
                    <a:pt x="139903" y="52603"/>
                  </a:lnTo>
                  <a:lnTo>
                    <a:pt x="139776" y="52743"/>
                  </a:lnTo>
                  <a:lnTo>
                    <a:pt x="139598" y="52819"/>
                  </a:lnTo>
                  <a:lnTo>
                    <a:pt x="140589" y="53174"/>
                  </a:lnTo>
                  <a:lnTo>
                    <a:pt x="141465" y="53746"/>
                  </a:lnTo>
                  <a:lnTo>
                    <a:pt x="142176" y="54483"/>
                  </a:lnTo>
                  <a:lnTo>
                    <a:pt x="142278" y="53771"/>
                  </a:lnTo>
                  <a:lnTo>
                    <a:pt x="142506" y="53098"/>
                  </a:lnTo>
                  <a:lnTo>
                    <a:pt x="142811" y="52463"/>
                  </a:lnTo>
                  <a:close/>
                </a:path>
                <a:path w="173990" h="217170">
                  <a:moveTo>
                    <a:pt x="145161" y="60858"/>
                  </a:moveTo>
                  <a:lnTo>
                    <a:pt x="144703" y="60579"/>
                  </a:lnTo>
                  <a:lnTo>
                    <a:pt x="143929" y="59829"/>
                  </a:lnTo>
                  <a:lnTo>
                    <a:pt x="143827" y="60591"/>
                  </a:lnTo>
                  <a:lnTo>
                    <a:pt x="143586" y="61315"/>
                  </a:lnTo>
                  <a:lnTo>
                    <a:pt x="143230" y="61963"/>
                  </a:lnTo>
                  <a:lnTo>
                    <a:pt x="143383" y="61950"/>
                  </a:lnTo>
                  <a:lnTo>
                    <a:pt x="144068" y="61709"/>
                  </a:lnTo>
                  <a:lnTo>
                    <a:pt x="144653" y="61328"/>
                  </a:lnTo>
                  <a:lnTo>
                    <a:pt x="145161" y="60858"/>
                  </a:lnTo>
                  <a:close/>
                </a:path>
                <a:path w="173990" h="217170">
                  <a:moveTo>
                    <a:pt x="146570" y="112102"/>
                  </a:moveTo>
                  <a:lnTo>
                    <a:pt x="145529" y="105994"/>
                  </a:lnTo>
                  <a:lnTo>
                    <a:pt x="142760" y="104038"/>
                  </a:lnTo>
                  <a:lnTo>
                    <a:pt x="142760" y="114630"/>
                  </a:lnTo>
                  <a:lnTo>
                    <a:pt x="141351" y="112445"/>
                  </a:lnTo>
                  <a:lnTo>
                    <a:pt x="142735" y="114566"/>
                  </a:lnTo>
                  <a:lnTo>
                    <a:pt x="142760" y="104038"/>
                  </a:lnTo>
                  <a:lnTo>
                    <a:pt x="142138" y="103593"/>
                  </a:lnTo>
                  <a:lnTo>
                    <a:pt x="137833" y="104317"/>
                  </a:lnTo>
                  <a:lnTo>
                    <a:pt x="136550" y="104902"/>
                  </a:lnTo>
                  <a:lnTo>
                    <a:pt x="139446" y="104698"/>
                  </a:lnTo>
                  <a:lnTo>
                    <a:pt x="138798" y="104762"/>
                  </a:lnTo>
                  <a:lnTo>
                    <a:pt x="138798" y="111226"/>
                  </a:lnTo>
                  <a:lnTo>
                    <a:pt x="134759" y="111912"/>
                  </a:lnTo>
                  <a:lnTo>
                    <a:pt x="138798" y="111226"/>
                  </a:lnTo>
                  <a:lnTo>
                    <a:pt x="138798" y="104762"/>
                  </a:lnTo>
                  <a:lnTo>
                    <a:pt x="135432" y="105041"/>
                  </a:lnTo>
                  <a:lnTo>
                    <a:pt x="131635" y="106337"/>
                  </a:lnTo>
                  <a:lnTo>
                    <a:pt x="129870" y="109702"/>
                  </a:lnTo>
                  <a:lnTo>
                    <a:pt x="130810" y="113525"/>
                  </a:lnTo>
                  <a:lnTo>
                    <a:pt x="131229" y="114490"/>
                  </a:lnTo>
                  <a:lnTo>
                    <a:pt x="131495" y="114922"/>
                  </a:lnTo>
                  <a:lnTo>
                    <a:pt x="131241" y="115379"/>
                  </a:lnTo>
                  <a:lnTo>
                    <a:pt x="130670" y="117132"/>
                  </a:lnTo>
                  <a:lnTo>
                    <a:pt x="130619" y="117932"/>
                  </a:lnTo>
                  <a:lnTo>
                    <a:pt x="130695" y="118757"/>
                  </a:lnTo>
                  <a:lnTo>
                    <a:pt x="131572" y="118287"/>
                  </a:lnTo>
                  <a:lnTo>
                    <a:pt x="132549" y="117983"/>
                  </a:lnTo>
                  <a:lnTo>
                    <a:pt x="135864" y="117894"/>
                  </a:lnTo>
                  <a:lnTo>
                    <a:pt x="137871" y="118960"/>
                  </a:lnTo>
                  <a:lnTo>
                    <a:pt x="139103" y="120624"/>
                  </a:lnTo>
                  <a:lnTo>
                    <a:pt x="140423" y="120497"/>
                  </a:lnTo>
                  <a:lnTo>
                    <a:pt x="141681" y="120878"/>
                  </a:lnTo>
                  <a:lnTo>
                    <a:pt x="142684" y="121691"/>
                  </a:lnTo>
                  <a:lnTo>
                    <a:pt x="143573" y="120357"/>
                  </a:lnTo>
                  <a:lnTo>
                    <a:pt x="143979" y="118719"/>
                  </a:lnTo>
                  <a:lnTo>
                    <a:pt x="143522" y="116306"/>
                  </a:lnTo>
                  <a:lnTo>
                    <a:pt x="143090" y="115227"/>
                  </a:lnTo>
                  <a:lnTo>
                    <a:pt x="143230" y="115468"/>
                  </a:lnTo>
                  <a:lnTo>
                    <a:pt x="143408" y="115963"/>
                  </a:lnTo>
                  <a:lnTo>
                    <a:pt x="145415" y="114566"/>
                  </a:lnTo>
                  <a:lnTo>
                    <a:pt x="146570" y="112102"/>
                  </a:lnTo>
                  <a:close/>
                </a:path>
                <a:path w="173990" h="217170">
                  <a:moveTo>
                    <a:pt x="149250" y="83477"/>
                  </a:moveTo>
                  <a:lnTo>
                    <a:pt x="147497" y="78486"/>
                  </a:lnTo>
                  <a:lnTo>
                    <a:pt x="143751" y="76682"/>
                  </a:lnTo>
                  <a:lnTo>
                    <a:pt x="136893" y="79044"/>
                  </a:lnTo>
                  <a:lnTo>
                    <a:pt x="135077" y="82753"/>
                  </a:lnTo>
                  <a:lnTo>
                    <a:pt x="136944" y="88125"/>
                  </a:lnTo>
                  <a:lnTo>
                    <a:pt x="138493" y="89535"/>
                  </a:lnTo>
                  <a:lnTo>
                    <a:pt x="141427" y="90538"/>
                  </a:lnTo>
                  <a:lnTo>
                    <a:pt x="142595" y="90627"/>
                  </a:lnTo>
                  <a:lnTo>
                    <a:pt x="143764" y="90398"/>
                  </a:lnTo>
                  <a:lnTo>
                    <a:pt x="144589" y="88480"/>
                  </a:lnTo>
                  <a:lnTo>
                    <a:pt x="146316" y="86995"/>
                  </a:lnTo>
                  <a:lnTo>
                    <a:pt x="148513" y="86563"/>
                  </a:lnTo>
                  <a:lnTo>
                    <a:pt x="149123" y="85128"/>
                  </a:lnTo>
                  <a:lnTo>
                    <a:pt x="149250" y="83477"/>
                  </a:lnTo>
                  <a:close/>
                </a:path>
                <a:path w="173990" h="217170">
                  <a:moveTo>
                    <a:pt x="157302" y="22834"/>
                  </a:moveTo>
                  <a:lnTo>
                    <a:pt x="156311" y="22656"/>
                  </a:lnTo>
                  <a:lnTo>
                    <a:pt x="155460" y="22161"/>
                  </a:lnTo>
                  <a:lnTo>
                    <a:pt x="154749" y="21475"/>
                  </a:lnTo>
                  <a:lnTo>
                    <a:pt x="155054" y="22466"/>
                  </a:lnTo>
                  <a:lnTo>
                    <a:pt x="155778" y="23075"/>
                  </a:lnTo>
                  <a:lnTo>
                    <a:pt x="156654" y="23355"/>
                  </a:lnTo>
                  <a:lnTo>
                    <a:pt x="157302" y="22834"/>
                  </a:lnTo>
                  <a:close/>
                </a:path>
                <a:path w="173990" h="217170">
                  <a:moveTo>
                    <a:pt x="160540" y="110045"/>
                  </a:moveTo>
                  <a:lnTo>
                    <a:pt x="160413" y="109702"/>
                  </a:lnTo>
                  <a:lnTo>
                    <a:pt x="159118" y="109905"/>
                  </a:lnTo>
                  <a:lnTo>
                    <a:pt x="158483" y="109855"/>
                  </a:lnTo>
                  <a:lnTo>
                    <a:pt x="158000" y="111061"/>
                  </a:lnTo>
                  <a:lnTo>
                    <a:pt x="157899" y="112407"/>
                  </a:lnTo>
                  <a:lnTo>
                    <a:pt x="158216" y="113741"/>
                  </a:lnTo>
                  <a:lnTo>
                    <a:pt x="160540" y="110045"/>
                  </a:lnTo>
                  <a:close/>
                </a:path>
                <a:path w="173990" h="217170">
                  <a:moveTo>
                    <a:pt x="168351" y="40487"/>
                  </a:moveTo>
                  <a:lnTo>
                    <a:pt x="167881" y="39878"/>
                  </a:lnTo>
                  <a:lnTo>
                    <a:pt x="167525" y="39179"/>
                  </a:lnTo>
                  <a:lnTo>
                    <a:pt x="167322" y="37998"/>
                  </a:lnTo>
                  <a:lnTo>
                    <a:pt x="167424" y="37274"/>
                  </a:lnTo>
                  <a:lnTo>
                    <a:pt x="166319" y="35902"/>
                  </a:lnTo>
                  <a:lnTo>
                    <a:pt x="164579" y="35102"/>
                  </a:lnTo>
                  <a:lnTo>
                    <a:pt x="160883" y="35712"/>
                  </a:lnTo>
                  <a:lnTo>
                    <a:pt x="159524" y="36995"/>
                  </a:lnTo>
                  <a:lnTo>
                    <a:pt x="158915" y="38608"/>
                  </a:lnTo>
                  <a:lnTo>
                    <a:pt x="159080" y="39827"/>
                  </a:lnTo>
                  <a:lnTo>
                    <a:pt x="159092" y="40474"/>
                  </a:lnTo>
                  <a:lnTo>
                    <a:pt x="158800" y="41694"/>
                  </a:lnTo>
                  <a:lnTo>
                    <a:pt x="159435" y="43840"/>
                  </a:lnTo>
                  <a:lnTo>
                    <a:pt x="161404" y="45250"/>
                  </a:lnTo>
                  <a:lnTo>
                    <a:pt x="163652" y="45212"/>
                  </a:lnTo>
                  <a:lnTo>
                    <a:pt x="164160" y="43167"/>
                  </a:lnTo>
                  <a:lnTo>
                    <a:pt x="165658" y="41389"/>
                  </a:lnTo>
                  <a:lnTo>
                    <a:pt x="167805" y="40627"/>
                  </a:lnTo>
                  <a:lnTo>
                    <a:pt x="168351" y="40487"/>
                  </a:lnTo>
                  <a:close/>
                </a:path>
                <a:path w="173990" h="217170">
                  <a:moveTo>
                    <a:pt x="170675" y="62496"/>
                  </a:moveTo>
                  <a:lnTo>
                    <a:pt x="169456" y="59004"/>
                  </a:lnTo>
                  <a:lnTo>
                    <a:pt x="168871" y="58343"/>
                  </a:lnTo>
                  <a:lnTo>
                    <a:pt x="168198" y="57785"/>
                  </a:lnTo>
                  <a:lnTo>
                    <a:pt x="167640" y="58051"/>
                  </a:lnTo>
                  <a:lnTo>
                    <a:pt x="168084" y="58635"/>
                  </a:lnTo>
                  <a:lnTo>
                    <a:pt x="168440" y="59296"/>
                  </a:lnTo>
                  <a:lnTo>
                    <a:pt x="169024" y="62204"/>
                  </a:lnTo>
                  <a:lnTo>
                    <a:pt x="167944" y="64262"/>
                  </a:lnTo>
                  <a:lnTo>
                    <a:pt x="166128" y="65290"/>
                  </a:lnTo>
                  <a:lnTo>
                    <a:pt x="166293" y="66268"/>
                  </a:lnTo>
                  <a:lnTo>
                    <a:pt x="166649" y="66230"/>
                  </a:lnTo>
                  <a:lnTo>
                    <a:pt x="169278" y="65328"/>
                  </a:lnTo>
                  <a:lnTo>
                    <a:pt x="170675" y="62496"/>
                  </a:lnTo>
                  <a:close/>
                </a:path>
                <a:path w="173990" h="217170">
                  <a:moveTo>
                    <a:pt x="173418" y="81813"/>
                  </a:moveTo>
                  <a:lnTo>
                    <a:pt x="172034" y="81318"/>
                  </a:lnTo>
                  <a:lnTo>
                    <a:pt x="170599" y="81280"/>
                  </a:lnTo>
                  <a:lnTo>
                    <a:pt x="166712" y="82613"/>
                  </a:lnTo>
                  <a:lnTo>
                    <a:pt x="165100" y="84797"/>
                  </a:lnTo>
                  <a:lnTo>
                    <a:pt x="164719" y="88150"/>
                  </a:lnTo>
                  <a:lnTo>
                    <a:pt x="164795" y="89103"/>
                  </a:lnTo>
                  <a:lnTo>
                    <a:pt x="165773" y="91884"/>
                  </a:lnTo>
                  <a:lnTo>
                    <a:pt x="167157" y="93230"/>
                  </a:lnTo>
                  <a:lnTo>
                    <a:pt x="168821" y="93916"/>
                  </a:lnTo>
                  <a:lnTo>
                    <a:pt x="170548" y="89992"/>
                  </a:lnTo>
                  <a:lnTo>
                    <a:pt x="172072" y="85953"/>
                  </a:lnTo>
                  <a:lnTo>
                    <a:pt x="173418" y="8181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820559" y="5919418"/>
              <a:ext cx="156845" cy="218440"/>
            </a:xfrm>
            <a:custGeom>
              <a:avLst/>
              <a:gdLst/>
              <a:ahLst/>
              <a:cxnLst/>
              <a:rect l="l" t="t" r="r" b="b"/>
              <a:pathLst>
                <a:path w="156845" h="218439">
                  <a:moveTo>
                    <a:pt x="6819" y="160172"/>
                  </a:moveTo>
                  <a:lnTo>
                    <a:pt x="6718" y="156476"/>
                  </a:lnTo>
                  <a:lnTo>
                    <a:pt x="5168" y="155016"/>
                  </a:lnTo>
                  <a:lnTo>
                    <a:pt x="2501" y="155092"/>
                  </a:lnTo>
                  <a:lnTo>
                    <a:pt x="1790" y="155422"/>
                  </a:lnTo>
                  <a:lnTo>
                    <a:pt x="482" y="156552"/>
                  </a:lnTo>
                  <a:lnTo>
                    <a:pt x="0" y="157454"/>
                  </a:lnTo>
                  <a:lnTo>
                    <a:pt x="63" y="159918"/>
                  </a:lnTo>
                  <a:lnTo>
                    <a:pt x="990" y="161099"/>
                  </a:lnTo>
                  <a:lnTo>
                    <a:pt x="2641" y="161683"/>
                  </a:lnTo>
                  <a:lnTo>
                    <a:pt x="3060" y="161772"/>
                  </a:lnTo>
                  <a:lnTo>
                    <a:pt x="5346" y="161709"/>
                  </a:lnTo>
                  <a:lnTo>
                    <a:pt x="6819" y="160172"/>
                  </a:lnTo>
                  <a:close/>
                </a:path>
                <a:path w="156845" h="218439">
                  <a:moveTo>
                    <a:pt x="13957" y="92875"/>
                  </a:moveTo>
                  <a:lnTo>
                    <a:pt x="13627" y="92087"/>
                  </a:lnTo>
                  <a:lnTo>
                    <a:pt x="12319" y="90779"/>
                  </a:lnTo>
                  <a:lnTo>
                    <a:pt x="11518" y="90449"/>
                  </a:lnTo>
                  <a:lnTo>
                    <a:pt x="9664" y="90449"/>
                  </a:lnTo>
                  <a:lnTo>
                    <a:pt x="8864" y="90779"/>
                  </a:lnTo>
                  <a:lnTo>
                    <a:pt x="7543" y="92087"/>
                  </a:lnTo>
                  <a:lnTo>
                    <a:pt x="7226" y="92875"/>
                  </a:lnTo>
                  <a:lnTo>
                    <a:pt x="7226" y="94716"/>
                  </a:lnTo>
                  <a:lnTo>
                    <a:pt x="7543" y="95504"/>
                  </a:lnTo>
                  <a:lnTo>
                    <a:pt x="8864" y="96812"/>
                  </a:lnTo>
                  <a:lnTo>
                    <a:pt x="9664" y="97142"/>
                  </a:lnTo>
                  <a:lnTo>
                    <a:pt x="11518" y="97142"/>
                  </a:lnTo>
                  <a:lnTo>
                    <a:pt x="12319" y="96812"/>
                  </a:lnTo>
                  <a:lnTo>
                    <a:pt x="13627" y="95504"/>
                  </a:lnTo>
                  <a:lnTo>
                    <a:pt x="13957" y="94716"/>
                  </a:lnTo>
                  <a:lnTo>
                    <a:pt x="13957" y="92875"/>
                  </a:lnTo>
                  <a:close/>
                </a:path>
                <a:path w="156845" h="218439">
                  <a:moveTo>
                    <a:pt x="15722" y="107035"/>
                  </a:moveTo>
                  <a:lnTo>
                    <a:pt x="15392" y="106248"/>
                  </a:lnTo>
                  <a:lnTo>
                    <a:pt x="14084" y="104940"/>
                  </a:lnTo>
                  <a:lnTo>
                    <a:pt x="13284" y="104622"/>
                  </a:lnTo>
                  <a:lnTo>
                    <a:pt x="11417" y="104622"/>
                  </a:lnTo>
                  <a:lnTo>
                    <a:pt x="10629" y="104940"/>
                  </a:lnTo>
                  <a:lnTo>
                    <a:pt x="9309" y="106248"/>
                  </a:lnTo>
                  <a:lnTo>
                    <a:pt x="8978" y="107035"/>
                  </a:lnTo>
                  <a:lnTo>
                    <a:pt x="8978" y="108889"/>
                  </a:lnTo>
                  <a:lnTo>
                    <a:pt x="9309" y="109677"/>
                  </a:lnTo>
                  <a:lnTo>
                    <a:pt x="10629" y="110985"/>
                  </a:lnTo>
                  <a:lnTo>
                    <a:pt x="11417" y="111315"/>
                  </a:lnTo>
                  <a:lnTo>
                    <a:pt x="13284" y="111315"/>
                  </a:lnTo>
                  <a:lnTo>
                    <a:pt x="14084" y="110985"/>
                  </a:lnTo>
                  <a:lnTo>
                    <a:pt x="15392" y="109677"/>
                  </a:lnTo>
                  <a:lnTo>
                    <a:pt x="15722" y="108889"/>
                  </a:lnTo>
                  <a:lnTo>
                    <a:pt x="15722" y="107035"/>
                  </a:lnTo>
                  <a:close/>
                </a:path>
                <a:path w="156845" h="218439">
                  <a:moveTo>
                    <a:pt x="16764" y="194665"/>
                  </a:moveTo>
                  <a:lnTo>
                    <a:pt x="16433" y="193878"/>
                  </a:lnTo>
                  <a:lnTo>
                    <a:pt x="15125" y="192570"/>
                  </a:lnTo>
                  <a:lnTo>
                    <a:pt x="14325" y="192252"/>
                  </a:lnTo>
                  <a:lnTo>
                    <a:pt x="12458" y="192252"/>
                  </a:lnTo>
                  <a:lnTo>
                    <a:pt x="11671" y="192570"/>
                  </a:lnTo>
                  <a:lnTo>
                    <a:pt x="10350" y="193878"/>
                  </a:lnTo>
                  <a:lnTo>
                    <a:pt x="10020" y="194665"/>
                  </a:lnTo>
                  <a:lnTo>
                    <a:pt x="10020" y="196519"/>
                  </a:lnTo>
                  <a:lnTo>
                    <a:pt x="10350" y="197307"/>
                  </a:lnTo>
                  <a:lnTo>
                    <a:pt x="11671" y="198615"/>
                  </a:lnTo>
                  <a:lnTo>
                    <a:pt x="12458" y="198932"/>
                  </a:lnTo>
                  <a:lnTo>
                    <a:pt x="14325" y="198932"/>
                  </a:lnTo>
                  <a:lnTo>
                    <a:pt x="15125" y="198615"/>
                  </a:lnTo>
                  <a:lnTo>
                    <a:pt x="16433" y="197307"/>
                  </a:lnTo>
                  <a:lnTo>
                    <a:pt x="16764" y="196519"/>
                  </a:lnTo>
                  <a:lnTo>
                    <a:pt x="16764" y="194665"/>
                  </a:lnTo>
                  <a:close/>
                </a:path>
                <a:path w="156845" h="218439">
                  <a:moveTo>
                    <a:pt x="31724" y="147840"/>
                  </a:moveTo>
                  <a:lnTo>
                    <a:pt x="31623" y="144132"/>
                  </a:lnTo>
                  <a:lnTo>
                    <a:pt x="30073" y="142684"/>
                  </a:lnTo>
                  <a:lnTo>
                    <a:pt x="27406" y="142748"/>
                  </a:lnTo>
                  <a:lnTo>
                    <a:pt x="26695" y="143090"/>
                  </a:lnTo>
                  <a:lnTo>
                    <a:pt x="25552" y="144081"/>
                  </a:lnTo>
                  <a:lnTo>
                    <a:pt x="25184" y="144754"/>
                  </a:lnTo>
                  <a:lnTo>
                    <a:pt x="24930" y="145948"/>
                  </a:lnTo>
                  <a:lnTo>
                    <a:pt x="24980" y="148018"/>
                  </a:lnTo>
                  <a:lnTo>
                    <a:pt x="26543" y="149466"/>
                  </a:lnTo>
                  <a:lnTo>
                    <a:pt x="30264" y="149364"/>
                  </a:lnTo>
                  <a:lnTo>
                    <a:pt x="31724" y="147840"/>
                  </a:lnTo>
                  <a:close/>
                </a:path>
                <a:path w="156845" h="218439">
                  <a:moveTo>
                    <a:pt x="32372" y="171386"/>
                  </a:moveTo>
                  <a:lnTo>
                    <a:pt x="32321" y="169240"/>
                  </a:lnTo>
                  <a:lnTo>
                    <a:pt x="31661" y="168287"/>
                  </a:lnTo>
                  <a:lnTo>
                    <a:pt x="30200" y="167360"/>
                  </a:lnTo>
                  <a:lnTo>
                    <a:pt x="29578" y="167119"/>
                  </a:lnTo>
                  <a:lnTo>
                    <a:pt x="27901" y="167170"/>
                  </a:lnTo>
                  <a:lnTo>
                    <a:pt x="27051" y="167614"/>
                  </a:lnTo>
                  <a:lnTo>
                    <a:pt x="26454" y="168287"/>
                  </a:lnTo>
                  <a:lnTo>
                    <a:pt x="27635" y="168478"/>
                  </a:lnTo>
                  <a:lnTo>
                    <a:pt x="25920" y="168211"/>
                  </a:lnTo>
                  <a:lnTo>
                    <a:pt x="25361" y="168211"/>
                  </a:lnTo>
                  <a:lnTo>
                    <a:pt x="23063" y="169037"/>
                  </a:lnTo>
                  <a:lnTo>
                    <a:pt x="22148" y="170954"/>
                  </a:lnTo>
                  <a:lnTo>
                    <a:pt x="23418" y="174434"/>
                  </a:lnTo>
                  <a:lnTo>
                    <a:pt x="25349" y="175336"/>
                  </a:lnTo>
                  <a:lnTo>
                    <a:pt x="27673" y="174510"/>
                  </a:lnTo>
                  <a:lnTo>
                    <a:pt x="28460" y="173736"/>
                  </a:lnTo>
                  <a:lnTo>
                    <a:pt x="28854" y="173837"/>
                  </a:lnTo>
                  <a:lnTo>
                    <a:pt x="29933" y="173799"/>
                  </a:lnTo>
                  <a:lnTo>
                    <a:pt x="30695" y="173431"/>
                  </a:lnTo>
                  <a:lnTo>
                    <a:pt x="31953" y="172250"/>
                  </a:lnTo>
                  <a:lnTo>
                    <a:pt x="32372" y="171386"/>
                  </a:lnTo>
                  <a:close/>
                </a:path>
                <a:path w="156845" h="218439">
                  <a:moveTo>
                    <a:pt x="39839" y="72021"/>
                  </a:moveTo>
                  <a:lnTo>
                    <a:pt x="38569" y="68541"/>
                  </a:lnTo>
                  <a:lnTo>
                    <a:pt x="36639" y="67640"/>
                  </a:lnTo>
                  <a:lnTo>
                    <a:pt x="34531" y="68402"/>
                  </a:lnTo>
                  <a:lnTo>
                    <a:pt x="33959" y="68834"/>
                  </a:lnTo>
                  <a:lnTo>
                    <a:pt x="34378" y="69634"/>
                  </a:lnTo>
                  <a:lnTo>
                    <a:pt x="34658" y="71323"/>
                  </a:lnTo>
                  <a:lnTo>
                    <a:pt x="34137" y="72453"/>
                  </a:lnTo>
                  <a:lnTo>
                    <a:pt x="33248" y="73190"/>
                  </a:lnTo>
                  <a:lnTo>
                    <a:pt x="34074" y="74472"/>
                  </a:lnTo>
                  <a:lnTo>
                    <a:pt x="35674" y="75107"/>
                  </a:lnTo>
                  <a:lnTo>
                    <a:pt x="38925" y="73939"/>
                  </a:lnTo>
                  <a:lnTo>
                    <a:pt x="39839" y="72021"/>
                  </a:lnTo>
                  <a:close/>
                </a:path>
                <a:path w="156845" h="218439">
                  <a:moveTo>
                    <a:pt x="40817" y="109448"/>
                  </a:moveTo>
                  <a:lnTo>
                    <a:pt x="40487" y="108648"/>
                  </a:lnTo>
                  <a:lnTo>
                    <a:pt x="39166" y="107353"/>
                  </a:lnTo>
                  <a:lnTo>
                    <a:pt x="38379" y="107022"/>
                  </a:lnTo>
                  <a:lnTo>
                    <a:pt x="36512" y="107022"/>
                  </a:lnTo>
                  <a:lnTo>
                    <a:pt x="35712" y="107353"/>
                  </a:lnTo>
                  <a:lnTo>
                    <a:pt x="34404" y="108648"/>
                  </a:lnTo>
                  <a:lnTo>
                    <a:pt x="34074" y="109448"/>
                  </a:lnTo>
                  <a:lnTo>
                    <a:pt x="34074" y="111290"/>
                  </a:lnTo>
                  <a:lnTo>
                    <a:pt x="34404" y="112077"/>
                  </a:lnTo>
                  <a:lnTo>
                    <a:pt x="35712" y="113385"/>
                  </a:lnTo>
                  <a:lnTo>
                    <a:pt x="36512" y="113715"/>
                  </a:lnTo>
                  <a:lnTo>
                    <a:pt x="38379" y="113715"/>
                  </a:lnTo>
                  <a:lnTo>
                    <a:pt x="39166" y="113385"/>
                  </a:lnTo>
                  <a:lnTo>
                    <a:pt x="40487" y="112077"/>
                  </a:lnTo>
                  <a:lnTo>
                    <a:pt x="40817" y="111290"/>
                  </a:lnTo>
                  <a:lnTo>
                    <a:pt x="40817" y="109448"/>
                  </a:lnTo>
                  <a:close/>
                </a:path>
                <a:path w="156845" h="218439">
                  <a:moveTo>
                    <a:pt x="46456" y="116395"/>
                  </a:moveTo>
                  <a:lnTo>
                    <a:pt x="46418" y="115239"/>
                  </a:lnTo>
                  <a:lnTo>
                    <a:pt x="44818" y="115176"/>
                  </a:lnTo>
                  <a:lnTo>
                    <a:pt x="43434" y="114071"/>
                  </a:lnTo>
                  <a:lnTo>
                    <a:pt x="43167" y="112306"/>
                  </a:lnTo>
                  <a:lnTo>
                    <a:pt x="43205" y="112001"/>
                  </a:lnTo>
                  <a:lnTo>
                    <a:pt x="42367" y="112052"/>
                  </a:lnTo>
                  <a:lnTo>
                    <a:pt x="40195" y="112826"/>
                  </a:lnTo>
                  <a:lnTo>
                    <a:pt x="39281" y="114731"/>
                  </a:lnTo>
                  <a:lnTo>
                    <a:pt x="40551" y="118211"/>
                  </a:lnTo>
                  <a:lnTo>
                    <a:pt x="42481" y="119113"/>
                  </a:lnTo>
                  <a:lnTo>
                    <a:pt x="44488" y="118402"/>
                  </a:lnTo>
                  <a:lnTo>
                    <a:pt x="45885" y="117449"/>
                  </a:lnTo>
                  <a:lnTo>
                    <a:pt x="46456" y="116395"/>
                  </a:lnTo>
                  <a:close/>
                </a:path>
                <a:path w="156845" h="218439">
                  <a:moveTo>
                    <a:pt x="48044" y="67906"/>
                  </a:moveTo>
                  <a:lnTo>
                    <a:pt x="47955" y="64528"/>
                  </a:lnTo>
                  <a:lnTo>
                    <a:pt x="46405" y="63080"/>
                  </a:lnTo>
                  <a:lnTo>
                    <a:pt x="44373" y="63169"/>
                  </a:lnTo>
                  <a:lnTo>
                    <a:pt x="43713" y="63944"/>
                  </a:lnTo>
                  <a:lnTo>
                    <a:pt x="42837" y="64503"/>
                  </a:lnTo>
                  <a:lnTo>
                    <a:pt x="41795" y="64782"/>
                  </a:lnTo>
                  <a:lnTo>
                    <a:pt x="41490" y="65379"/>
                  </a:lnTo>
                  <a:lnTo>
                    <a:pt x="41402" y="65722"/>
                  </a:lnTo>
                  <a:lnTo>
                    <a:pt x="41681" y="65620"/>
                  </a:lnTo>
                  <a:lnTo>
                    <a:pt x="43497" y="65265"/>
                  </a:lnTo>
                  <a:lnTo>
                    <a:pt x="45275" y="66433"/>
                  </a:lnTo>
                  <a:lnTo>
                    <a:pt x="45732" y="68707"/>
                  </a:lnTo>
                  <a:lnTo>
                    <a:pt x="45618" y="69608"/>
                  </a:lnTo>
                  <a:lnTo>
                    <a:pt x="47028" y="69176"/>
                  </a:lnTo>
                  <a:lnTo>
                    <a:pt x="48044" y="67906"/>
                  </a:lnTo>
                  <a:close/>
                </a:path>
                <a:path w="156845" h="218439">
                  <a:moveTo>
                    <a:pt x="49390" y="152349"/>
                  </a:moveTo>
                  <a:lnTo>
                    <a:pt x="48323" y="149428"/>
                  </a:lnTo>
                  <a:lnTo>
                    <a:pt x="46774" y="148628"/>
                  </a:lnTo>
                  <a:lnTo>
                    <a:pt x="44780" y="148869"/>
                  </a:lnTo>
                  <a:lnTo>
                    <a:pt x="42811" y="149567"/>
                  </a:lnTo>
                  <a:lnTo>
                    <a:pt x="41897" y="151485"/>
                  </a:lnTo>
                  <a:lnTo>
                    <a:pt x="43167" y="154965"/>
                  </a:lnTo>
                  <a:lnTo>
                    <a:pt x="45097" y="155867"/>
                  </a:lnTo>
                  <a:lnTo>
                    <a:pt x="47193" y="155117"/>
                  </a:lnTo>
                  <a:lnTo>
                    <a:pt x="48869" y="153822"/>
                  </a:lnTo>
                  <a:lnTo>
                    <a:pt x="49390" y="152349"/>
                  </a:lnTo>
                  <a:close/>
                </a:path>
                <a:path w="156845" h="218439">
                  <a:moveTo>
                    <a:pt x="51015" y="204343"/>
                  </a:moveTo>
                  <a:lnTo>
                    <a:pt x="50215" y="202158"/>
                  </a:lnTo>
                  <a:lnTo>
                    <a:pt x="49657" y="201460"/>
                  </a:lnTo>
                  <a:lnTo>
                    <a:pt x="48755" y="200507"/>
                  </a:lnTo>
                  <a:lnTo>
                    <a:pt x="47358" y="200126"/>
                  </a:lnTo>
                  <a:lnTo>
                    <a:pt x="45377" y="200837"/>
                  </a:lnTo>
                  <a:lnTo>
                    <a:pt x="44881" y="201320"/>
                  </a:lnTo>
                  <a:lnTo>
                    <a:pt x="43878" y="202717"/>
                  </a:lnTo>
                  <a:lnTo>
                    <a:pt x="43637" y="203822"/>
                  </a:lnTo>
                  <a:lnTo>
                    <a:pt x="44183" y="205295"/>
                  </a:lnTo>
                  <a:lnTo>
                    <a:pt x="45580" y="206959"/>
                  </a:lnTo>
                  <a:lnTo>
                    <a:pt x="47015" y="207365"/>
                  </a:lnTo>
                  <a:lnTo>
                    <a:pt x="50101" y="206273"/>
                  </a:lnTo>
                  <a:lnTo>
                    <a:pt x="51015" y="204343"/>
                  </a:lnTo>
                  <a:close/>
                </a:path>
                <a:path w="156845" h="218439">
                  <a:moveTo>
                    <a:pt x="51460" y="131927"/>
                  </a:moveTo>
                  <a:lnTo>
                    <a:pt x="51409" y="130086"/>
                  </a:lnTo>
                  <a:lnTo>
                    <a:pt x="50850" y="128955"/>
                  </a:lnTo>
                  <a:lnTo>
                    <a:pt x="49072" y="127114"/>
                  </a:lnTo>
                  <a:lnTo>
                    <a:pt x="47764" y="126479"/>
                  </a:lnTo>
                  <a:lnTo>
                    <a:pt x="43510" y="126593"/>
                  </a:lnTo>
                  <a:lnTo>
                    <a:pt x="41325" y="128892"/>
                  </a:lnTo>
                  <a:lnTo>
                    <a:pt x="41465" y="133819"/>
                  </a:lnTo>
                  <a:lnTo>
                    <a:pt x="42951" y="135585"/>
                  </a:lnTo>
                  <a:lnTo>
                    <a:pt x="45986" y="136499"/>
                  </a:lnTo>
                  <a:lnTo>
                    <a:pt x="46647" y="136486"/>
                  </a:lnTo>
                  <a:lnTo>
                    <a:pt x="46799" y="136423"/>
                  </a:lnTo>
                  <a:lnTo>
                    <a:pt x="46634" y="134670"/>
                  </a:lnTo>
                  <a:lnTo>
                    <a:pt x="47853" y="133057"/>
                  </a:lnTo>
                  <a:lnTo>
                    <a:pt x="50177" y="132715"/>
                  </a:lnTo>
                  <a:lnTo>
                    <a:pt x="51168" y="132956"/>
                  </a:lnTo>
                  <a:lnTo>
                    <a:pt x="51460" y="131927"/>
                  </a:lnTo>
                  <a:close/>
                </a:path>
                <a:path w="156845" h="218439">
                  <a:moveTo>
                    <a:pt x="57150" y="216192"/>
                  </a:moveTo>
                  <a:lnTo>
                    <a:pt x="57048" y="212496"/>
                  </a:lnTo>
                  <a:lnTo>
                    <a:pt x="55499" y="211048"/>
                  </a:lnTo>
                  <a:lnTo>
                    <a:pt x="52743" y="211112"/>
                  </a:lnTo>
                  <a:lnTo>
                    <a:pt x="51955" y="211493"/>
                  </a:lnTo>
                  <a:lnTo>
                    <a:pt x="50723" y="212712"/>
                  </a:lnTo>
                  <a:lnTo>
                    <a:pt x="50330" y="213575"/>
                  </a:lnTo>
                  <a:lnTo>
                    <a:pt x="50368" y="214795"/>
                  </a:lnTo>
                  <a:lnTo>
                    <a:pt x="50901" y="216725"/>
                  </a:lnTo>
                  <a:lnTo>
                    <a:pt x="52209" y="217830"/>
                  </a:lnTo>
                  <a:lnTo>
                    <a:pt x="55689" y="217728"/>
                  </a:lnTo>
                  <a:lnTo>
                    <a:pt x="57150" y="216192"/>
                  </a:lnTo>
                  <a:close/>
                </a:path>
                <a:path w="156845" h="218439">
                  <a:moveTo>
                    <a:pt x="57467" y="176276"/>
                  </a:moveTo>
                  <a:lnTo>
                    <a:pt x="57340" y="174218"/>
                  </a:lnTo>
                  <a:lnTo>
                    <a:pt x="56794" y="172694"/>
                  </a:lnTo>
                  <a:lnTo>
                    <a:pt x="55689" y="171919"/>
                  </a:lnTo>
                  <a:lnTo>
                    <a:pt x="53962" y="171704"/>
                  </a:lnTo>
                  <a:lnTo>
                    <a:pt x="53441" y="171716"/>
                  </a:lnTo>
                  <a:lnTo>
                    <a:pt x="51168" y="172529"/>
                  </a:lnTo>
                  <a:lnTo>
                    <a:pt x="50253" y="174459"/>
                  </a:lnTo>
                  <a:lnTo>
                    <a:pt x="51041" y="176631"/>
                  </a:lnTo>
                  <a:lnTo>
                    <a:pt x="51587" y="177330"/>
                  </a:lnTo>
                  <a:lnTo>
                    <a:pt x="51054" y="177241"/>
                  </a:lnTo>
                  <a:lnTo>
                    <a:pt x="49618" y="177279"/>
                  </a:lnTo>
                  <a:lnTo>
                    <a:pt x="48348" y="177939"/>
                  </a:lnTo>
                  <a:lnTo>
                    <a:pt x="47472" y="178917"/>
                  </a:lnTo>
                  <a:lnTo>
                    <a:pt x="46736" y="178993"/>
                  </a:lnTo>
                  <a:lnTo>
                    <a:pt x="46647" y="179832"/>
                  </a:lnTo>
                  <a:lnTo>
                    <a:pt x="46139" y="181038"/>
                  </a:lnTo>
                  <a:lnTo>
                    <a:pt x="46647" y="179832"/>
                  </a:lnTo>
                  <a:lnTo>
                    <a:pt x="46647" y="179031"/>
                  </a:lnTo>
                  <a:lnTo>
                    <a:pt x="43281" y="180149"/>
                  </a:lnTo>
                  <a:lnTo>
                    <a:pt x="41478" y="183007"/>
                  </a:lnTo>
                  <a:lnTo>
                    <a:pt x="42227" y="186880"/>
                  </a:lnTo>
                  <a:lnTo>
                    <a:pt x="42697" y="187960"/>
                  </a:lnTo>
                  <a:lnTo>
                    <a:pt x="43929" y="190169"/>
                  </a:lnTo>
                  <a:lnTo>
                    <a:pt x="46456" y="191490"/>
                  </a:lnTo>
                  <a:lnTo>
                    <a:pt x="51435" y="190665"/>
                  </a:lnTo>
                  <a:lnTo>
                    <a:pt x="53213" y="189039"/>
                  </a:lnTo>
                  <a:lnTo>
                    <a:pt x="54152" y="186143"/>
                  </a:lnTo>
                  <a:lnTo>
                    <a:pt x="55410" y="185204"/>
                  </a:lnTo>
                  <a:lnTo>
                    <a:pt x="56261" y="183769"/>
                  </a:lnTo>
                  <a:lnTo>
                    <a:pt x="56210" y="181851"/>
                  </a:lnTo>
                  <a:lnTo>
                    <a:pt x="56057" y="181419"/>
                  </a:lnTo>
                  <a:lnTo>
                    <a:pt x="55841" y="180149"/>
                  </a:lnTo>
                  <a:lnTo>
                    <a:pt x="55206" y="179095"/>
                  </a:lnTo>
                  <a:lnTo>
                    <a:pt x="54241" y="178358"/>
                  </a:lnTo>
                  <a:lnTo>
                    <a:pt x="54889" y="178320"/>
                  </a:lnTo>
                  <a:lnTo>
                    <a:pt x="56654" y="177685"/>
                  </a:lnTo>
                  <a:lnTo>
                    <a:pt x="57467" y="176276"/>
                  </a:lnTo>
                  <a:close/>
                </a:path>
                <a:path w="156845" h="218439">
                  <a:moveTo>
                    <a:pt x="63957" y="133515"/>
                  </a:moveTo>
                  <a:lnTo>
                    <a:pt x="62344" y="129146"/>
                  </a:lnTo>
                  <a:lnTo>
                    <a:pt x="60807" y="128054"/>
                  </a:lnTo>
                  <a:lnTo>
                    <a:pt x="58420" y="127660"/>
                  </a:lnTo>
                  <a:lnTo>
                    <a:pt x="57746" y="127685"/>
                  </a:lnTo>
                  <a:lnTo>
                    <a:pt x="56896" y="127901"/>
                  </a:lnTo>
                  <a:lnTo>
                    <a:pt x="56591" y="127927"/>
                  </a:lnTo>
                  <a:lnTo>
                    <a:pt x="53276" y="133083"/>
                  </a:lnTo>
                  <a:lnTo>
                    <a:pt x="53352" y="133692"/>
                  </a:lnTo>
                  <a:lnTo>
                    <a:pt x="54521" y="136893"/>
                  </a:lnTo>
                  <a:lnTo>
                    <a:pt x="57391" y="138239"/>
                  </a:lnTo>
                  <a:lnTo>
                    <a:pt x="62611" y="136372"/>
                  </a:lnTo>
                  <a:lnTo>
                    <a:pt x="63957" y="133515"/>
                  </a:lnTo>
                  <a:close/>
                </a:path>
                <a:path w="156845" h="218439">
                  <a:moveTo>
                    <a:pt x="65151" y="160324"/>
                  </a:moveTo>
                  <a:lnTo>
                    <a:pt x="64731" y="157822"/>
                  </a:lnTo>
                  <a:lnTo>
                    <a:pt x="63906" y="156552"/>
                  </a:lnTo>
                  <a:lnTo>
                    <a:pt x="62801" y="155651"/>
                  </a:lnTo>
                  <a:lnTo>
                    <a:pt x="62623" y="158826"/>
                  </a:lnTo>
                  <a:lnTo>
                    <a:pt x="62826" y="155168"/>
                  </a:lnTo>
                  <a:lnTo>
                    <a:pt x="62738" y="151790"/>
                  </a:lnTo>
                  <a:lnTo>
                    <a:pt x="59893" y="149110"/>
                  </a:lnTo>
                  <a:lnTo>
                    <a:pt x="53060" y="149288"/>
                  </a:lnTo>
                  <a:lnTo>
                    <a:pt x="50368" y="152120"/>
                  </a:lnTo>
                  <a:lnTo>
                    <a:pt x="50482" y="156502"/>
                  </a:lnTo>
                  <a:lnTo>
                    <a:pt x="54025" y="161036"/>
                  </a:lnTo>
                  <a:lnTo>
                    <a:pt x="55359" y="161518"/>
                  </a:lnTo>
                  <a:lnTo>
                    <a:pt x="60058" y="161391"/>
                  </a:lnTo>
                  <a:lnTo>
                    <a:pt x="55359" y="161531"/>
                  </a:lnTo>
                  <a:lnTo>
                    <a:pt x="54025" y="161048"/>
                  </a:lnTo>
                  <a:lnTo>
                    <a:pt x="52959" y="160248"/>
                  </a:lnTo>
                  <a:lnTo>
                    <a:pt x="53022" y="161315"/>
                  </a:lnTo>
                  <a:lnTo>
                    <a:pt x="53530" y="164287"/>
                  </a:lnTo>
                  <a:lnTo>
                    <a:pt x="56172" y="166370"/>
                  </a:lnTo>
                  <a:lnTo>
                    <a:pt x="60007" y="166243"/>
                  </a:lnTo>
                  <a:lnTo>
                    <a:pt x="62293" y="165862"/>
                  </a:lnTo>
                  <a:lnTo>
                    <a:pt x="64046" y="164249"/>
                  </a:lnTo>
                  <a:lnTo>
                    <a:pt x="65036" y="161302"/>
                  </a:lnTo>
                  <a:lnTo>
                    <a:pt x="65151" y="160324"/>
                  </a:lnTo>
                  <a:close/>
                </a:path>
                <a:path w="156845" h="218439">
                  <a:moveTo>
                    <a:pt x="73609" y="107467"/>
                  </a:moveTo>
                  <a:lnTo>
                    <a:pt x="73063" y="105168"/>
                  </a:lnTo>
                  <a:lnTo>
                    <a:pt x="72364" y="105549"/>
                  </a:lnTo>
                  <a:lnTo>
                    <a:pt x="69303" y="106146"/>
                  </a:lnTo>
                  <a:lnTo>
                    <a:pt x="66763" y="104470"/>
                  </a:lnTo>
                  <a:lnTo>
                    <a:pt x="66128" y="101892"/>
                  </a:lnTo>
                  <a:lnTo>
                    <a:pt x="64871" y="102489"/>
                  </a:lnTo>
                  <a:lnTo>
                    <a:pt x="63982" y="103530"/>
                  </a:lnTo>
                  <a:lnTo>
                    <a:pt x="63563" y="104775"/>
                  </a:lnTo>
                  <a:lnTo>
                    <a:pt x="61493" y="105041"/>
                  </a:lnTo>
                  <a:lnTo>
                    <a:pt x="59893" y="106514"/>
                  </a:lnTo>
                  <a:lnTo>
                    <a:pt x="59397" y="108470"/>
                  </a:lnTo>
                  <a:lnTo>
                    <a:pt x="59867" y="108026"/>
                  </a:lnTo>
                  <a:lnTo>
                    <a:pt x="60426" y="107683"/>
                  </a:lnTo>
                  <a:lnTo>
                    <a:pt x="62026" y="107416"/>
                  </a:lnTo>
                  <a:lnTo>
                    <a:pt x="62903" y="107657"/>
                  </a:lnTo>
                  <a:lnTo>
                    <a:pt x="63614" y="108153"/>
                  </a:lnTo>
                  <a:lnTo>
                    <a:pt x="63817" y="108292"/>
                  </a:lnTo>
                  <a:lnTo>
                    <a:pt x="64135" y="108699"/>
                  </a:lnTo>
                  <a:lnTo>
                    <a:pt x="65278" y="108305"/>
                  </a:lnTo>
                  <a:lnTo>
                    <a:pt x="67805" y="108229"/>
                  </a:lnTo>
                  <a:lnTo>
                    <a:pt x="69430" y="109270"/>
                  </a:lnTo>
                  <a:lnTo>
                    <a:pt x="70332" y="110782"/>
                  </a:lnTo>
                  <a:lnTo>
                    <a:pt x="72491" y="109791"/>
                  </a:lnTo>
                  <a:lnTo>
                    <a:pt x="73609" y="107467"/>
                  </a:lnTo>
                  <a:close/>
                </a:path>
                <a:path w="156845" h="218439">
                  <a:moveTo>
                    <a:pt x="77647" y="135128"/>
                  </a:moveTo>
                  <a:lnTo>
                    <a:pt x="77241" y="134950"/>
                  </a:lnTo>
                  <a:lnTo>
                    <a:pt x="76568" y="134416"/>
                  </a:lnTo>
                  <a:lnTo>
                    <a:pt x="76111" y="133959"/>
                  </a:lnTo>
                  <a:lnTo>
                    <a:pt x="75742" y="133413"/>
                  </a:lnTo>
                  <a:lnTo>
                    <a:pt x="75387" y="131673"/>
                  </a:lnTo>
                  <a:lnTo>
                    <a:pt x="75742" y="130683"/>
                  </a:lnTo>
                  <a:lnTo>
                    <a:pt x="76403" y="129933"/>
                  </a:lnTo>
                  <a:lnTo>
                    <a:pt x="76695" y="129641"/>
                  </a:lnTo>
                  <a:lnTo>
                    <a:pt x="76301" y="129120"/>
                  </a:lnTo>
                  <a:lnTo>
                    <a:pt x="75831" y="128676"/>
                  </a:lnTo>
                  <a:lnTo>
                    <a:pt x="75311" y="128333"/>
                  </a:lnTo>
                  <a:lnTo>
                    <a:pt x="74155" y="127088"/>
                  </a:lnTo>
                  <a:lnTo>
                    <a:pt x="72529" y="126326"/>
                  </a:lnTo>
                  <a:lnTo>
                    <a:pt x="69989" y="126390"/>
                  </a:lnTo>
                  <a:lnTo>
                    <a:pt x="64795" y="131927"/>
                  </a:lnTo>
                  <a:lnTo>
                    <a:pt x="64871" y="134543"/>
                  </a:lnTo>
                  <a:lnTo>
                    <a:pt x="65900" y="136258"/>
                  </a:lnTo>
                  <a:lnTo>
                    <a:pt x="67424" y="137325"/>
                  </a:lnTo>
                  <a:lnTo>
                    <a:pt x="68605" y="138607"/>
                  </a:lnTo>
                  <a:lnTo>
                    <a:pt x="70332" y="139344"/>
                  </a:lnTo>
                  <a:lnTo>
                    <a:pt x="73164" y="139166"/>
                  </a:lnTo>
                  <a:lnTo>
                    <a:pt x="75577" y="138442"/>
                  </a:lnTo>
                  <a:lnTo>
                    <a:pt x="77050" y="136969"/>
                  </a:lnTo>
                  <a:lnTo>
                    <a:pt x="77647" y="135128"/>
                  </a:lnTo>
                  <a:close/>
                </a:path>
                <a:path w="156845" h="218439">
                  <a:moveTo>
                    <a:pt x="82296" y="54330"/>
                  </a:moveTo>
                  <a:lnTo>
                    <a:pt x="81813" y="54356"/>
                  </a:lnTo>
                  <a:lnTo>
                    <a:pt x="81318" y="54330"/>
                  </a:lnTo>
                  <a:lnTo>
                    <a:pt x="80860" y="54241"/>
                  </a:lnTo>
                  <a:lnTo>
                    <a:pt x="80835" y="54648"/>
                  </a:lnTo>
                  <a:lnTo>
                    <a:pt x="80645" y="55397"/>
                  </a:lnTo>
                  <a:lnTo>
                    <a:pt x="80822" y="55384"/>
                  </a:lnTo>
                  <a:lnTo>
                    <a:pt x="81483" y="55143"/>
                  </a:lnTo>
                  <a:lnTo>
                    <a:pt x="81927" y="54762"/>
                  </a:lnTo>
                  <a:lnTo>
                    <a:pt x="82296" y="54330"/>
                  </a:lnTo>
                  <a:close/>
                </a:path>
                <a:path w="156845" h="218439">
                  <a:moveTo>
                    <a:pt x="82524" y="153162"/>
                  </a:moveTo>
                  <a:lnTo>
                    <a:pt x="80810" y="148450"/>
                  </a:lnTo>
                  <a:lnTo>
                    <a:pt x="79705" y="147294"/>
                  </a:lnTo>
                  <a:lnTo>
                    <a:pt x="78346" y="146608"/>
                  </a:lnTo>
                  <a:lnTo>
                    <a:pt x="77787" y="148374"/>
                  </a:lnTo>
                  <a:lnTo>
                    <a:pt x="76301" y="149771"/>
                  </a:lnTo>
                  <a:lnTo>
                    <a:pt x="72809" y="150279"/>
                  </a:lnTo>
                  <a:lnTo>
                    <a:pt x="71386" y="149758"/>
                  </a:lnTo>
                  <a:lnTo>
                    <a:pt x="70319" y="148818"/>
                  </a:lnTo>
                  <a:lnTo>
                    <a:pt x="69342" y="150355"/>
                  </a:lnTo>
                  <a:lnTo>
                    <a:pt x="75755" y="158242"/>
                  </a:lnTo>
                  <a:lnTo>
                    <a:pt x="76720" y="158165"/>
                  </a:lnTo>
                  <a:lnTo>
                    <a:pt x="80860" y="156679"/>
                  </a:lnTo>
                  <a:lnTo>
                    <a:pt x="82524" y="153162"/>
                  </a:lnTo>
                  <a:close/>
                </a:path>
                <a:path w="156845" h="218439">
                  <a:moveTo>
                    <a:pt x="83108" y="89598"/>
                  </a:moveTo>
                  <a:lnTo>
                    <a:pt x="82981" y="84455"/>
                  </a:lnTo>
                  <a:lnTo>
                    <a:pt x="81178" y="82575"/>
                  </a:lnTo>
                  <a:lnTo>
                    <a:pt x="78879" y="82181"/>
                  </a:lnTo>
                  <a:lnTo>
                    <a:pt x="79273" y="81127"/>
                  </a:lnTo>
                  <a:lnTo>
                    <a:pt x="79362" y="79959"/>
                  </a:lnTo>
                  <a:lnTo>
                    <a:pt x="78587" y="77825"/>
                  </a:lnTo>
                  <a:lnTo>
                    <a:pt x="77901" y="77101"/>
                  </a:lnTo>
                  <a:lnTo>
                    <a:pt x="77101" y="76530"/>
                  </a:lnTo>
                  <a:lnTo>
                    <a:pt x="76225" y="77939"/>
                  </a:lnTo>
                  <a:lnTo>
                    <a:pt x="74803" y="79006"/>
                  </a:lnTo>
                  <a:lnTo>
                    <a:pt x="71805" y="79603"/>
                  </a:lnTo>
                  <a:lnTo>
                    <a:pt x="70599" y="79463"/>
                  </a:lnTo>
                  <a:lnTo>
                    <a:pt x="69519" y="79019"/>
                  </a:lnTo>
                  <a:lnTo>
                    <a:pt x="69253" y="80086"/>
                  </a:lnTo>
                  <a:lnTo>
                    <a:pt x="69278" y="80657"/>
                  </a:lnTo>
                  <a:lnTo>
                    <a:pt x="70548" y="80264"/>
                  </a:lnTo>
                  <a:lnTo>
                    <a:pt x="74015" y="80162"/>
                  </a:lnTo>
                  <a:lnTo>
                    <a:pt x="76403" y="81915"/>
                  </a:lnTo>
                  <a:lnTo>
                    <a:pt x="77254" y="84391"/>
                  </a:lnTo>
                  <a:lnTo>
                    <a:pt x="77597" y="85559"/>
                  </a:lnTo>
                  <a:lnTo>
                    <a:pt x="77673" y="88163"/>
                  </a:lnTo>
                  <a:lnTo>
                    <a:pt x="76771" y="89928"/>
                  </a:lnTo>
                  <a:lnTo>
                    <a:pt x="75349" y="91084"/>
                  </a:lnTo>
                  <a:lnTo>
                    <a:pt x="76174" y="91617"/>
                  </a:lnTo>
                  <a:lnTo>
                    <a:pt x="77114" y="91986"/>
                  </a:lnTo>
                  <a:lnTo>
                    <a:pt x="80924" y="91884"/>
                  </a:lnTo>
                  <a:lnTo>
                    <a:pt x="83108" y="89598"/>
                  </a:lnTo>
                  <a:close/>
                </a:path>
                <a:path w="156845" h="218439">
                  <a:moveTo>
                    <a:pt x="83248" y="26123"/>
                  </a:moveTo>
                  <a:lnTo>
                    <a:pt x="82918" y="25336"/>
                  </a:lnTo>
                  <a:lnTo>
                    <a:pt x="81597" y="24028"/>
                  </a:lnTo>
                  <a:lnTo>
                    <a:pt x="80797" y="23698"/>
                  </a:lnTo>
                  <a:lnTo>
                    <a:pt x="78943" y="23698"/>
                  </a:lnTo>
                  <a:lnTo>
                    <a:pt x="78143" y="24028"/>
                  </a:lnTo>
                  <a:lnTo>
                    <a:pt x="76835" y="25336"/>
                  </a:lnTo>
                  <a:lnTo>
                    <a:pt x="76504" y="26123"/>
                  </a:lnTo>
                  <a:lnTo>
                    <a:pt x="76504" y="27965"/>
                  </a:lnTo>
                  <a:lnTo>
                    <a:pt x="76835" y="28765"/>
                  </a:lnTo>
                  <a:lnTo>
                    <a:pt x="78143" y="30060"/>
                  </a:lnTo>
                  <a:lnTo>
                    <a:pt x="78943" y="30391"/>
                  </a:lnTo>
                  <a:lnTo>
                    <a:pt x="80797" y="30391"/>
                  </a:lnTo>
                  <a:lnTo>
                    <a:pt x="81597" y="30060"/>
                  </a:lnTo>
                  <a:lnTo>
                    <a:pt x="82918" y="28765"/>
                  </a:lnTo>
                  <a:lnTo>
                    <a:pt x="83248" y="27965"/>
                  </a:lnTo>
                  <a:lnTo>
                    <a:pt x="83248" y="26123"/>
                  </a:lnTo>
                  <a:close/>
                </a:path>
                <a:path w="156845" h="218439">
                  <a:moveTo>
                    <a:pt x="83908" y="178485"/>
                  </a:moveTo>
                  <a:lnTo>
                    <a:pt x="83515" y="177406"/>
                  </a:lnTo>
                  <a:lnTo>
                    <a:pt x="83286" y="177114"/>
                  </a:lnTo>
                  <a:lnTo>
                    <a:pt x="83159" y="178612"/>
                  </a:lnTo>
                  <a:lnTo>
                    <a:pt x="82067" y="179895"/>
                  </a:lnTo>
                  <a:lnTo>
                    <a:pt x="78651" y="180390"/>
                  </a:lnTo>
                  <a:lnTo>
                    <a:pt x="76936" y="179133"/>
                  </a:lnTo>
                  <a:lnTo>
                    <a:pt x="76504" y="176237"/>
                  </a:lnTo>
                  <a:lnTo>
                    <a:pt x="76911" y="175247"/>
                  </a:lnTo>
                  <a:lnTo>
                    <a:pt x="77609" y="174536"/>
                  </a:lnTo>
                  <a:lnTo>
                    <a:pt x="77152" y="174599"/>
                  </a:lnTo>
                  <a:lnTo>
                    <a:pt x="74968" y="175387"/>
                  </a:lnTo>
                  <a:lnTo>
                    <a:pt x="73748" y="177533"/>
                  </a:lnTo>
                  <a:lnTo>
                    <a:pt x="73990" y="180568"/>
                  </a:lnTo>
                  <a:lnTo>
                    <a:pt x="75082" y="183565"/>
                  </a:lnTo>
                  <a:lnTo>
                    <a:pt x="77952" y="184912"/>
                  </a:lnTo>
                  <a:lnTo>
                    <a:pt x="82270" y="183362"/>
                  </a:lnTo>
                  <a:lnTo>
                    <a:pt x="83350" y="181914"/>
                  </a:lnTo>
                  <a:lnTo>
                    <a:pt x="83870" y="179400"/>
                  </a:lnTo>
                  <a:lnTo>
                    <a:pt x="83908" y="178485"/>
                  </a:lnTo>
                  <a:close/>
                </a:path>
                <a:path w="156845" h="218439">
                  <a:moveTo>
                    <a:pt x="88633" y="126923"/>
                  </a:moveTo>
                  <a:lnTo>
                    <a:pt x="87236" y="123190"/>
                  </a:lnTo>
                  <a:lnTo>
                    <a:pt x="86144" y="121246"/>
                  </a:lnTo>
                  <a:lnTo>
                    <a:pt x="84493" y="120167"/>
                  </a:lnTo>
                  <a:lnTo>
                    <a:pt x="81953" y="119837"/>
                  </a:lnTo>
                  <a:lnTo>
                    <a:pt x="81584" y="119849"/>
                  </a:lnTo>
                  <a:lnTo>
                    <a:pt x="80835" y="121920"/>
                  </a:lnTo>
                  <a:lnTo>
                    <a:pt x="79019" y="123520"/>
                  </a:lnTo>
                  <a:lnTo>
                    <a:pt x="76682" y="123875"/>
                  </a:lnTo>
                  <a:lnTo>
                    <a:pt x="76085" y="123901"/>
                  </a:lnTo>
                  <a:lnTo>
                    <a:pt x="75653" y="125145"/>
                  </a:lnTo>
                  <a:lnTo>
                    <a:pt x="75615" y="126542"/>
                  </a:lnTo>
                  <a:lnTo>
                    <a:pt x="76301" y="128447"/>
                  </a:lnTo>
                  <a:lnTo>
                    <a:pt x="76936" y="129387"/>
                  </a:lnTo>
                  <a:lnTo>
                    <a:pt x="77762" y="128905"/>
                  </a:lnTo>
                  <a:lnTo>
                    <a:pt x="80086" y="128435"/>
                  </a:lnTo>
                  <a:lnTo>
                    <a:pt x="81851" y="129616"/>
                  </a:lnTo>
                  <a:lnTo>
                    <a:pt x="82245" y="131559"/>
                  </a:lnTo>
                  <a:lnTo>
                    <a:pt x="82219" y="131800"/>
                  </a:lnTo>
                  <a:lnTo>
                    <a:pt x="83312" y="131686"/>
                  </a:lnTo>
                  <a:lnTo>
                    <a:pt x="87007" y="130365"/>
                  </a:lnTo>
                  <a:lnTo>
                    <a:pt x="88633" y="126923"/>
                  </a:lnTo>
                  <a:close/>
                </a:path>
                <a:path w="156845" h="218439">
                  <a:moveTo>
                    <a:pt x="88963" y="201269"/>
                  </a:moveTo>
                  <a:lnTo>
                    <a:pt x="88811" y="195783"/>
                  </a:lnTo>
                  <a:lnTo>
                    <a:pt x="86499" y="193611"/>
                  </a:lnTo>
                  <a:lnTo>
                    <a:pt x="83477" y="193687"/>
                  </a:lnTo>
                  <a:lnTo>
                    <a:pt x="80302" y="194652"/>
                  </a:lnTo>
                  <a:lnTo>
                    <a:pt x="78790" y="196532"/>
                  </a:lnTo>
                  <a:lnTo>
                    <a:pt x="78879" y="199720"/>
                  </a:lnTo>
                  <a:lnTo>
                    <a:pt x="79209" y="200520"/>
                  </a:lnTo>
                  <a:lnTo>
                    <a:pt x="80581" y="202704"/>
                  </a:lnTo>
                  <a:lnTo>
                    <a:pt x="82156" y="203695"/>
                  </a:lnTo>
                  <a:lnTo>
                    <a:pt x="86779" y="203568"/>
                  </a:lnTo>
                  <a:lnTo>
                    <a:pt x="88963" y="201269"/>
                  </a:lnTo>
                  <a:close/>
                </a:path>
                <a:path w="156845" h="218439">
                  <a:moveTo>
                    <a:pt x="89509" y="171831"/>
                  </a:moveTo>
                  <a:lnTo>
                    <a:pt x="89357" y="166077"/>
                  </a:lnTo>
                  <a:lnTo>
                    <a:pt x="86321" y="163233"/>
                  </a:lnTo>
                  <a:lnTo>
                    <a:pt x="82448" y="163334"/>
                  </a:lnTo>
                  <a:lnTo>
                    <a:pt x="80416" y="163639"/>
                  </a:lnTo>
                  <a:lnTo>
                    <a:pt x="79057" y="164363"/>
                  </a:lnTo>
                  <a:lnTo>
                    <a:pt x="76936" y="166636"/>
                  </a:lnTo>
                  <a:lnTo>
                    <a:pt x="76263" y="168262"/>
                  </a:lnTo>
                  <a:lnTo>
                    <a:pt x="76352" y="171640"/>
                  </a:lnTo>
                  <a:lnTo>
                    <a:pt x="77000" y="173075"/>
                  </a:lnTo>
                  <a:lnTo>
                    <a:pt x="78003" y="174180"/>
                  </a:lnTo>
                  <a:lnTo>
                    <a:pt x="78930" y="173596"/>
                  </a:lnTo>
                  <a:lnTo>
                    <a:pt x="81356" y="173240"/>
                  </a:lnTo>
                  <a:lnTo>
                    <a:pt x="83070" y="174498"/>
                  </a:lnTo>
                  <a:lnTo>
                    <a:pt x="83337" y="176339"/>
                  </a:lnTo>
                  <a:lnTo>
                    <a:pt x="84683" y="176250"/>
                  </a:lnTo>
                  <a:lnTo>
                    <a:pt x="85890" y="175768"/>
                  </a:lnTo>
                  <a:lnTo>
                    <a:pt x="88480" y="173761"/>
                  </a:lnTo>
                  <a:lnTo>
                    <a:pt x="89509" y="171831"/>
                  </a:lnTo>
                  <a:close/>
                </a:path>
                <a:path w="156845" h="218439">
                  <a:moveTo>
                    <a:pt x="92811" y="95758"/>
                  </a:moveTo>
                  <a:lnTo>
                    <a:pt x="91046" y="98209"/>
                  </a:lnTo>
                  <a:lnTo>
                    <a:pt x="91059" y="98463"/>
                  </a:lnTo>
                  <a:lnTo>
                    <a:pt x="92595" y="96888"/>
                  </a:lnTo>
                  <a:lnTo>
                    <a:pt x="92811" y="95758"/>
                  </a:lnTo>
                  <a:close/>
                </a:path>
                <a:path w="156845" h="218439">
                  <a:moveTo>
                    <a:pt x="93560" y="110197"/>
                  </a:moveTo>
                  <a:lnTo>
                    <a:pt x="93459" y="106603"/>
                  </a:lnTo>
                  <a:lnTo>
                    <a:pt x="93141" y="105498"/>
                  </a:lnTo>
                  <a:lnTo>
                    <a:pt x="92417" y="104800"/>
                  </a:lnTo>
                  <a:lnTo>
                    <a:pt x="91884" y="103936"/>
                  </a:lnTo>
                  <a:lnTo>
                    <a:pt x="91541" y="102971"/>
                  </a:lnTo>
                  <a:lnTo>
                    <a:pt x="91186" y="102717"/>
                  </a:lnTo>
                  <a:lnTo>
                    <a:pt x="91427" y="102641"/>
                  </a:lnTo>
                  <a:lnTo>
                    <a:pt x="91262" y="102120"/>
                  </a:lnTo>
                  <a:lnTo>
                    <a:pt x="91147" y="101574"/>
                  </a:lnTo>
                  <a:lnTo>
                    <a:pt x="91084" y="99504"/>
                  </a:lnTo>
                  <a:lnTo>
                    <a:pt x="91059" y="98463"/>
                  </a:lnTo>
                  <a:lnTo>
                    <a:pt x="90652" y="98882"/>
                  </a:lnTo>
                  <a:lnTo>
                    <a:pt x="86448" y="99504"/>
                  </a:lnTo>
                  <a:lnTo>
                    <a:pt x="84937" y="99085"/>
                  </a:lnTo>
                  <a:lnTo>
                    <a:pt x="83705" y="98259"/>
                  </a:lnTo>
                  <a:lnTo>
                    <a:pt x="83807" y="98742"/>
                  </a:lnTo>
                  <a:lnTo>
                    <a:pt x="84289" y="100063"/>
                  </a:lnTo>
                  <a:lnTo>
                    <a:pt x="84963" y="100939"/>
                  </a:lnTo>
                  <a:lnTo>
                    <a:pt x="85788" y="101612"/>
                  </a:lnTo>
                  <a:lnTo>
                    <a:pt x="84264" y="102031"/>
                  </a:lnTo>
                  <a:lnTo>
                    <a:pt x="82981" y="103022"/>
                  </a:lnTo>
                  <a:lnTo>
                    <a:pt x="81648" y="105295"/>
                  </a:lnTo>
                  <a:lnTo>
                    <a:pt x="81330" y="106375"/>
                  </a:lnTo>
                  <a:lnTo>
                    <a:pt x="81445" y="110312"/>
                  </a:lnTo>
                  <a:lnTo>
                    <a:pt x="83413" y="112572"/>
                  </a:lnTo>
                  <a:lnTo>
                    <a:pt x="87033" y="113398"/>
                  </a:lnTo>
                  <a:lnTo>
                    <a:pt x="88569" y="113271"/>
                  </a:lnTo>
                  <a:lnTo>
                    <a:pt x="91427" y="112712"/>
                  </a:lnTo>
                  <a:lnTo>
                    <a:pt x="93560" y="110197"/>
                  </a:lnTo>
                  <a:close/>
                </a:path>
                <a:path w="156845" h="218439">
                  <a:moveTo>
                    <a:pt x="95237" y="94780"/>
                  </a:moveTo>
                  <a:lnTo>
                    <a:pt x="94957" y="94043"/>
                  </a:lnTo>
                  <a:lnTo>
                    <a:pt x="94576" y="93446"/>
                  </a:lnTo>
                  <a:lnTo>
                    <a:pt x="94030" y="92837"/>
                  </a:lnTo>
                  <a:lnTo>
                    <a:pt x="93827" y="93383"/>
                  </a:lnTo>
                  <a:lnTo>
                    <a:pt x="93484" y="93980"/>
                  </a:lnTo>
                  <a:lnTo>
                    <a:pt x="93065" y="94449"/>
                  </a:lnTo>
                  <a:lnTo>
                    <a:pt x="92811" y="95758"/>
                  </a:lnTo>
                  <a:lnTo>
                    <a:pt x="95237" y="94780"/>
                  </a:lnTo>
                  <a:close/>
                </a:path>
                <a:path w="156845" h="218439">
                  <a:moveTo>
                    <a:pt x="95262" y="209689"/>
                  </a:moveTo>
                  <a:lnTo>
                    <a:pt x="94576" y="207835"/>
                  </a:lnTo>
                  <a:lnTo>
                    <a:pt x="93675" y="206121"/>
                  </a:lnTo>
                  <a:lnTo>
                    <a:pt x="91948" y="205346"/>
                  </a:lnTo>
                  <a:lnTo>
                    <a:pt x="88569" y="206565"/>
                  </a:lnTo>
                  <a:lnTo>
                    <a:pt x="87655" y="208483"/>
                  </a:lnTo>
                  <a:lnTo>
                    <a:pt x="88646" y="211201"/>
                  </a:lnTo>
                  <a:lnTo>
                    <a:pt x="89446" y="211886"/>
                  </a:lnTo>
                  <a:lnTo>
                    <a:pt x="91071" y="212445"/>
                  </a:lnTo>
                  <a:lnTo>
                    <a:pt x="91846" y="212496"/>
                  </a:lnTo>
                  <a:lnTo>
                    <a:pt x="94361" y="211607"/>
                  </a:lnTo>
                  <a:lnTo>
                    <a:pt x="95262" y="209689"/>
                  </a:lnTo>
                  <a:close/>
                </a:path>
                <a:path w="156845" h="218439">
                  <a:moveTo>
                    <a:pt x="99568" y="59880"/>
                  </a:moveTo>
                  <a:lnTo>
                    <a:pt x="97155" y="60299"/>
                  </a:lnTo>
                  <a:lnTo>
                    <a:pt x="94970" y="59486"/>
                  </a:lnTo>
                  <a:lnTo>
                    <a:pt x="93510" y="57924"/>
                  </a:lnTo>
                  <a:lnTo>
                    <a:pt x="92887" y="58318"/>
                  </a:lnTo>
                  <a:lnTo>
                    <a:pt x="92633" y="58585"/>
                  </a:lnTo>
                  <a:lnTo>
                    <a:pt x="92303" y="58496"/>
                  </a:lnTo>
                  <a:lnTo>
                    <a:pt x="91325" y="58508"/>
                  </a:lnTo>
                  <a:lnTo>
                    <a:pt x="90614" y="58851"/>
                  </a:lnTo>
                  <a:lnTo>
                    <a:pt x="90055" y="59347"/>
                  </a:lnTo>
                  <a:lnTo>
                    <a:pt x="90589" y="59931"/>
                  </a:lnTo>
                  <a:lnTo>
                    <a:pt x="90995" y="60604"/>
                  </a:lnTo>
                  <a:lnTo>
                    <a:pt x="91274" y="61366"/>
                  </a:lnTo>
                  <a:lnTo>
                    <a:pt x="91630" y="62547"/>
                  </a:lnTo>
                  <a:lnTo>
                    <a:pt x="91592" y="63957"/>
                  </a:lnTo>
                  <a:lnTo>
                    <a:pt x="92036" y="64808"/>
                  </a:lnTo>
                  <a:lnTo>
                    <a:pt x="91795" y="64401"/>
                  </a:lnTo>
                  <a:lnTo>
                    <a:pt x="91592" y="63957"/>
                  </a:lnTo>
                  <a:lnTo>
                    <a:pt x="91567" y="64325"/>
                  </a:lnTo>
                  <a:lnTo>
                    <a:pt x="91490" y="64668"/>
                  </a:lnTo>
                  <a:lnTo>
                    <a:pt x="91401" y="65024"/>
                  </a:lnTo>
                  <a:lnTo>
                    <a:pt x="91998" y="65189"/>
                  </a:lnTo>
                  <a:lnTo>
                    <a:pt x="92341" y="65176"/>
                  </a:lnTo>
                  <a:lnTo>
                    <a:pt x="93027" y="65989"/>
                  </a:lnTo>
                  <a:lnTo>
                    <a:pt x="93751" y="66395"/>
                  </a:lnTo>
                  <a:lnTo>
                    <a:pt x="94526" y="66675"/>
                  </a:lnTo>
                  <a:lnTo>
                    <a:pt x="94462" y="63944"/>
                  </a:lnTo>
                  <a:lnTo>
                    <a:pt x="96253" y="61531"/>
                  </a:lnTo>
                  <a:lnTo>
                    <a:pt x="98882" y="60782"/>
                  </a:lnTo>
                  <a:lnTo>
                    <a:pt x="99047" y="60439"/>
                  </a:lnTo>
                  <a:lnTo>
                    <a:pt x="99568" y="59880"/>
                  </a:lnTo>
                  <a:close/>
                </a:path>
                <a:path w="156845" h="218439">
                  <a:moveTo>
                    <a:pt x="105587" y="141808"/>
                  </a:moveTo>
                  <a:lnTo>
                    <a:pt x="104914" y="137858"/>
                  </a:lnTo>
                  <a:lnTo>
                    <a:pt x="104089" y="136525"/>
                  </a:lnTo>
                  <a:lnTo>
                    <a:pt x="102946" y="135572"/>
                  </a:lnTo>
                  <a:lnTo>
                    <a:pt x="101790" y="135458"/>
                  </a:lnTo>
                  <a:lnTo>
                    <a:pt x="100711" y="135051"/>
                  </a:lnTo>
                  <a:lnTo>
                    <a:pt x="99783" y="134416"/>
                  </a:lnTo>
                  <a:lnTo>
                    <a:pt x="99237" y="134594"/>
                  </a:lnTo>
                  <a:lnTo>
                    <a:pt x="98234" y="134620"/>
                  </a:lnTo>
                  <a:lnTo>
                    <a:pt x="97561" y="134493"/>
                  </a:lnTo>
                  <a:lnTo>
                    <a:pt x="96939" y="134251"/>
                  </a:lnTo>
                  <a:lnTo>
                    <a:pt x="95694" y="134670"/>
                  </a:lnTo>
                  <a:lnTo>
                    <a:pt x="93662" y="135966"/>
                  </a:lnTo>
                  <a:lnTo>
                    <a:pt x="92621" y="137490"/>
                  </a:lnTo>
                  <a:lnTo>
                    <a:pt x="92278" y="139217"/>
                  </a:lnTo>
                  <a:lnTo>
                    <a:pt x="90766" y="140462"/>
                  </a:lnTo>
                  <a:lnTo>
                    <a:pt x="89801" y="142328"/>
                  </a:lnTo>
                  <a:lnTo>
                    <a:pt x="89928" y="145288"/>
                  </a:lnTo>
                  <a:lnTo>
                    <a:pt x="90716" y="148678"/>
                  </a:lnTo>
                  <a:lnTo>
                    <a:pt x="93433" y="150837"/>
                  </a:lnTo>
                  <a:lnTo>
                    <a:pt x="99733" y="150672"/>
                  </a:lnTo>
                  <a:lnTo>
                    <a:pt x="102285" y="148424"/>
                  </a:lnTo>
                  <a:lnTo>
                    <a:pt x="103022" y="144564"/>
                  </a:lnTo>
                  <a:lnTo>
                    <a:pt x="102870" y="145516"/>
                  </a:lnTo>
                  <a:lnTo>
                    <a:pt x="104622" y="144081"/>
                  </a:lnTo>
                  <a:lnTo>
                    <a:pt x="105587" y="141808"/>
                  </a:lnTo>
                  <a:close/>
                </a:path>
                <a:path w="156845" h="218439">
                  <a:moveTo>
                    <a:pt x="105752" y="71513"/>
                  </a:moveTo>
                  <a:lnTo>
                    <a:pt x="104990" y="71297"/>
                  </a:lnTo>
                  <a:lnTo>
                    <a:pt x="104368" y="71310"/>
                  </a:lnTo>
                  <a:lnTo>
                    <a:pt x="104000" y="71437"/>
                  </a:lnTo>
                  <a:lnTo>
                    <a:pt x="103339" y="71907"/>
                  </a:lnTo>
                  <a:lnTo>
                    <a:pt x="102565" y="72237"/>
                  </a:lnTo>
                  <a:lnTo>
                    <a:pt x="101727" y="72402"/>
                  </a:lnTo>
                  <a:lnTo>
                    <a:pt x="100482" y="73342"/>
                  </a:lnTo>
                  <a:lnTo>
                    <a:pt x="99656" y="74764"/>
                  </a:lnTo>
                  <a:lnTo>
                    <a:pt x="99695" y="76555"/>
                  </a:lnTo>
                  <a:lnTo>
                    <a:pt x="99783" y="76809"/>
                  </a:lnTo>
                  <a:lnTo>
                    <a:pt x="101485" y="76708"/>
                  </a:lnTo>
                  <a:lnTo>
                    <a:pt x="103098" y="77279"/>
                  </a:lnTo>
                  <a:lnTo>
                    <a:pt x="104343" y="78320"/>
                  </a:lnTo>
                  <a:lnTo>
                    <a:pt x="105117" y="77584"/>
                  </a:lnTo>
                  <a:lnTo>
                    <a:pt x="104825" y="76885"/>
                  </a:lnTo>
                  <a:lnTo>
                    <a:pt x="104648" y="76149"/>
                  </a:lnTo>
                  <a:lnTo>
                    <a:pt x="104571" y="73926"/>
                  </a:lnTo>
                  <a:lnTo>
                    <a:pt x="105003" y="72605"/>
                  </a:lnTo>
                  <a:lnTo>
                    <a:pt x="105752" y="71513"/>
                  </a:lnTo>
                  <a:close/>
                </a:path>
                <a:path w="156845" h="218439">
                  <a:moveTo>
                    <a:pt x="109715" y="202323"/>
                  </a:moveTo>
                  <a:lnTo>
                    <a:pt x="107835" y="200025"/>
                  </a:lnTo>
                  <a:lnTo>
                    <a:pt x="105537" y="199047"/>
                  </a:lnTo>
                  <a:lnTo>
                    <a:pt x="101561" y="199720"/>
                  </a:lnTo>
                  <a:lnTo>
                    <a:pt x="100241" y="200520"/>
                  </a:lnTo>
                  <a:lnTo>
                    <a:pt x="98031" y="203047"/>
                  </a:lnTo>
                  <a:lnTo>
                    <a:pt x="97383" y="204965"/>
                  </a:lnTo>
                  <a:lnTo>
                    <a:pt x="98120" y="208699"/>
                  </a:lnTo>
                  <a:lnTo>
                    <a:pt x="98894" y="209918"/>
                  </a:lnTo>
                  <a:lnTo>
                    <a:pt x="99949" y="210807"/>
                  </a:lnTo>
                  <a:lnTo>
                    <a:pt x="103314" y="208102"/>
                  </a:lnTo>
                  <a:lnTo>
                    <a:pt x="106591" y="205295"/>
                  </a:lnTo>
                  <a:lnTo>
                    <a:pt x="109715" y="202323"/>
                  </a:lnTo>
                  <a:close/>
                </a:path>
                <a:path w="156845" h="218439">
                  <a:moveTo>
                    <a:pt x="109791" y="162140"/>
                  </a:moveTo>
                  <a:lnTo>
                    <a:pt x="109131" y="162458"/>
                  </a:lnTo>
                  <a:lnTo>
                    <a:pt x="106019" y="162915"/>
                  </a:lnTo>
                  <a:lnTo>
                    <a:pt x="103466" y="161036"/>
                  </a:lnTo>
                  <a:lnTo>
                    <a:pt x="102654" y="155587"/>
                  </a:lnTo>
                  <a:lnTo>
                    <a:pt x="104546" y="153060"/>
                  </a:lnTo>
                  <a:lnTo>
                    <a:pt x="108000" y="152552"/>
                  </a:lnTo>
                  <a:lnTo>
                    <a:pt x="108712" y="152615"/>
                  </a:lnTo>
                  <a:lnTo>
                    <a:pt x="109359" y="152793"/>
                  </a:lnTo>
                  <a:lnTo>
                    <a:pt x="107619" y="151282"/>
                  </a:lnTo>
                  <a:lnTo>
                    <a:pt x="105143" y="150698"/>
                  </a:lnTo>
                  <a:lnTo>
                    <a:pt x="99390" y="152768"/>
                  </a:lnTo>
                  <a:lnTo>
                    <a:pt x="97624" y="156502"/>
                  </a:lnTo>
                  <a:lnTo>
                    <a:pt x="100088" y="163271"/>
                  </a:lnTo>
                  <a:lnTo>
                    <a:pt x="103847" y="165023"/>
                  </a:lnTo>
                  <a:lnTo>
                    <a:pt x="108267" y="163449"/>
                  </a:lnTo>
                  <a:lnTo>
                    <a:pt x="109105" y="162852"/>
                  </a:lnTo>
                  <a:lnTo>
                    <a:pt x="109791" y="162140"/>
                  </a:lnTo>
                  <a:close/>
                </a:path>
                <a:path w="156845" h="218439">
                  <a:moveTo>
                    <a:pt x="114465" y="38531"/>
                  </a:moveTo>
                  <a:lnTo>
                    <a:pt x="113106" y="37858"/>
                  </a:lnTo>
                  <a:lnTo>
                    <a:pt x="112014" y="36677"/>
                  </a:lnTo>
                  <a:lnTo>
                    <a:pt x="110921" y="33388"/>
                  </a:lnTo>
                  <a:lnTo>
                    <a:pt x="111252" y="31572"/>
                  </a:lnTo>
                  <a:lnTo>
                    <a:pt x="112191" y="30137"/>
                  </a:lnTo>
                  <a:lnTo>
                    <a:pt x="111633" y="29337"/>
                  </a:lnTo>
                  <a:lnTo>
                    <a:pt x="111150" y="29857"/>
                  </a:lnTo>
                  <a:lnTo>
                    <a:pt x="110591" y="30289"/>
                  </a:lnTo>
                  <a:lnTo>
                    <a:pt x="109956" y="30645"/>
                  </a:lnTo>
                  <a:lnTo>
                    <a:pt x="109181" y="31673"/>
                  </a:lnTo>
                  <a:lnTo>
                    <a:pt x="108813" y="32981"/>
                  </a:lnTo>
                  <a:lnTo>
                    <a:pt x="109410" y="36982"/>
                  </a:lnTo>
                  <a:lnTo>
                    <a:pt x="111823" y="38785"/>
                  </a:lnTo>
                  <a:lnTo>
                    <a:pt x="114465" y="38531"/>
                  </a:lnTo>
                  <a:close/>
                </a:path>
                <a:path w="156845" h="218439">
                  <a:moveTo>
                    <a:pt x="115227" y="124282"/>
                  </a:moveTo>
                  <a:lnTo>
                    <a:pt x="114973" y="124371"/>
                  </a:lnTo>
                  <a:lnTo>
                    <a:pt x="114731" y="124472"/>
                  </a:lnTo>
                  <a:lnTo>
                    <a:pt x="114465" y="124536"/>
                  </a:lnTo>
                  <a:lnTo>
                    <a:pt x="114592" y="124650"/>
                  </a:lnTo>
                  <a:lnTo>
                    <a:pt x="114858" y="124574"/>
                  </a:lnTo>
                  <a:lnTo>
                    <a:pt x="115227" y="124282"/>
                  </a:lnTo>
                  <a:close/>
                </a:path>
                <a:path w="156845" h="218439">
                  <a:moveTo>
                    <a:pt x="119443" y="119062"/>
                  </a:moveTo>
                  <a:lnTo>
                    <a:pt x="118376" y="117932"/>
                  </a:lnTo>
                  <a:lnTo>
                    <a:pt x="117678" y="116446"/>
                  </a:lnTo>
                  <a:lnTo>
                    <a:pt x="117652" y="114058"/>
                  </a:lnTo>
                  <a:lnTo>
                    <a:pt x="117703" y="113715"/>
                  </a:lnTo>
                  <a:lnTo>
                    <a:pt x="116992" y="112966"/>
                  </a:lnTo>
                  <a:lnTo>
                    <a:pt x="116116" y="112395"/>
                  </a:lnTo>
                  <a:lnTo>
                    <a:pt x="114388" y="111785"/>
                  </a:lnTo>
                  <a:lnTo>
                    <a:pt x="113601" y="111645"/>
                  </a:lnTo>
                  <a:lnTo>
                    <a:pt x="112115" y="111683"/>
                  </a:lnTo>
                  <a:lnTo>
                    <a:pt x="110896" y="112026"/>
                  </a:lnTo>
                  <a:lnTo>
                    <a:pt x="110667" y="114147"/>
                  </a:lnTo>
                  <a:lnTo>
                    <a:pt x="110578" y="122288"/>
                  </a:lnTo>
                  <a:lnTo>
                    <a:pt x="107543" y="123037"/>
                  </a:lnTo>
                  <a:lnTo>
                    <a:pt x="107823" y="122910"/>
                  </a:lnTo>
                  <a:lnTo>
                    <a:pt x="108318" y="122809"/>
                  </a:lnTo>
                  <a:lnTo>
                    <a:pt x="107162" y="121666"/>
                  </a:lnTo>
                  <a:lnTo>
                    <a:pt x="108318" y="122809"/>
                  </a:lnTo>
                  <a:lnTo>
                    <a:pt x="110578" y="122288"/>
                  </a:lnTo>
                  <a:lnTo>
                    <a:pt x="110578" y="114261"/>
                  </a:lnTo>
                  <a:lnTo>
                    <a:pt x="109156" y="115989"/>
                  </a:lnTo>
                  <a:lnTo>
                    <a:pt x="106946" y="116420"/>
                  </a:lnTo>
                  <a:lnTo>
                    <a:pt x="106654" y="116420"/>
                  </a:lnTo>
                  <a:lnTo>
                    <a:pt x="106375" y="116420"/>
                  </a:lnTo>
                  <a:lnTo>
                    <a:pt x="105892" y="117195"/>
                  </a:lnTo>
                  <a:lnTo>
                    <a:pt x="105587" y="118059"/>
                  </a:lnTo>
                  <a:lnTo>
                    <a:pt x="105435" y="120027"/>
                  </a:lnTo>
                  <a:lnTo>
                    <a:pt x="105702" y="121627"/>
                  </a:lnTo>
                  <a:lnTo>
                    <a:pt x="106172" y="122567"/>
                  </a:lnTo>
                  <a:lnTo>
                    <a:pt x="106819" y="123342"/>
                  </a:lnTo>
                  <a:lnTo>
                    <a:pt x="108458" y="124345"/>
                  </a:lnTo>
                  <a:lnTo>
                    <a:pt x="109766" y="126047"/>
                  </a:lnTo>
                  <a:lnTo>
                    <a:pt x="110490" y="130937"/>
                  </a:lnTo>
                  <a:lnTo>
                    <a:pt x="109042" y="133553"/>
                  </a:lnTo>
                  <a:lnTo>
                    <a:pt x="106654" y="134823"/>
                  </a:lnTo>
                  <a:lnTo>
                    <a:pt x="108254" y="135686"/>
                  </a:lnTo>
                  <a:lnTo>
                    <a:pt x="110197" y="135915"/>
                  </a:lnTo>
                  <a:lnTo>
                    <a:pt x="115455" y="134048"/>
                  </a:lnTo>
                  <a:lnTo>
                    <a:pt x="117221" y="130302"/>
                  </a:lnTo>
                  <a:lnTo>
                    <a:pt x="115684" y="126072"/>
                  </a:lnTo>
                  <a:lnTo>
                    <a:pt x="115214" y="125323"/>
                  </a:lnTo>
                  <a:lnTo>
                    <a:pt x="112890" y="122974"/>
                  </a:lnTo>
                  <a:lnTo>
                    <a:pt x="114465" y="124536"/>
                  </a:lnTo>
                  <a:lnTo>
                    <a:pt x="116763" y="123710"/>
                  </a:lnTo>
                  <a:lnTo>
                    <a:pt x="118008" y="122605"/>
                  </a:lnTo>
                  <a:lnTo>
                    <a:pt x="119100" y="120535"/>
                  </a:lnTo>
                  <a:lnTo>
                    <a:pt x="119341" y="119824"/>
                  </a:lnTo>
                  <a:lnTo>
                    <a:pt x="119443" y="119062"/>
                  </a:lnTo>
                  <a:close/>
                </a:path>
                <a:path w="156845" h="218439">
                  <a:moveTo>
                    <a:pt x="120751" y="185610"/>
                  </a:moveTo>
                  <a:lnTo>
                    <a:pt x="119481" y="182143"/>
                  </a:lnTo>
                  <a:lnTo>
                    <a:pt x="118884" y="181470"/>
                  </a:lnTo>
                  <a:lnTo>
                    <a:pt x="117195" y="180111"/>
                  </a:lnTo>
                  <a:lnTo>
                    <a:pt x="115938" y="179730"/>
                  </a:lnTo>
                  <a:lnTo>
                    <a:pt x="114592" y="179844"/>
                  </a:lnTo>
                  <a:lnTo>
                    <a:pt x="113385" y="178193"/>
                  </a:lnTo>
                  <a:lnTo>
                    <a:pt x="111391" y="177126"/>
                  </a:lnTo>
                  <a:lnTo>
                    <a:pt x="108077" y="177215"/>
                  </a:lnTo>
                  <a:lnTo>
                    <a:pt x="107099" y="177520"/>
                  </a:lnTo>
                  <a:lnTo>
                    <a:pt x="104114" y="179120"/>
                  </a:lnTo>
                  <a:lnTo>
                    <a:pt x="102692" y="181343"/>
                  </a:lnTo>
                  <a:lnTo>
                    <a:pt x="102857" y="185140"/>
                  </a:lnTo>
                  <a:lnTo>
                    <a:pt x="109029" y="190246"/>
                  </a:lnTo>
                  <a:lnTo>
                    <a:pt x="110718" y="190195"/>
                  </a:lnTo>
                  <a:lnTo>
                    <a:pt x="111836" y="189814"/>
                  </a:lnTo>
                  <a:lnTo>
                    <a:pt x="112877" y="189179"/>
                  </a:lnTo>
                  <a:lnTo>
                    <a:pt x="114046" y="189750"/>
                  </a:lnTo>
                  <a:lnTo>
                    <a:pt x="115455" y="189890"/>
                  </a:lnTo>
                  <a:lnTo>
                    <a:pt x="119405" y="188468"/>
                  </a:lnTo>
                  <a:lnTo>
                    <a:pt x="120751" y="185610"/>
                  </a:lnTo>
                  <a:close/>
                </a:path>
                <a:path w="156845" h="218439">
                  <a:moveTo>
                    <a:pt x="121818" y="58013"/>
                  </a:moveTo>
                  <a:lnTo>
                    <a:pt x="121119" y="57226"/>
                  </a:lnTo>
                  <a:lnTo>
                    <a:pt x="120611" y="56248"/>
                  </a:lnTo>
                  <a:lnTo>
                    <a:pt x="120167" y="53619"/>
                  </a:lnTo>
                  <a:lnTo>
                    <a:pt x="120548" y="52133"/>
                  </a:lnTo>
                  <a:lnTo>
                    <a:pt x="121348" y="50914"/>
                  </a:lnTo>
                  <a:lnTo>
                    <a:pt x="119735" y="50965"/>
                  </a:lnTo>
                  <a:lnTo>
                    <a:pt x="118211" y="50444"/>
                  </a:lnTo>
                  <a:lnTo>
                    <a:pt x="117017" y="49479"/>
                  </a:lnTo>
                  <a:lnTo>
                    <a:pt x="115887" y="50139"/>
                  </a:lnTo>
                  <a:lnTo>
                    <a:pt x="115112" y="51168"/>
                  </a:lnTo>
                  <a:lnTo>
                    <a:pt x="114782" y="52387"/>
                  </a:lnTo>
                  <a:lnTo>
                    <a:pt x="115176" y="53022"/>
                  </a:lnTo>
                  <a:lnTo>
                    <a:pt x="115493" y="53733"/>
                  </a:lnTo>
                  <a:lnTo>
                    <a:pt x="115798" y="55295"/>
                  </a:lnTo>
                  <a:lnTo>
                    <a:pt x="115785" y="56045"/>
                  </a:lnTo>
                  <a:lnTo>
                    <a:pt x="115671" y="56769"/>
                  </a:lnTo>
                  <a:lnTo>
                    <a:pt x="115824" y="57035"/>
                  </a:lnTo>
                  <a:lnTo>
                    <a:pt x="116293" y="56591"/>
                  </a:lnTo>
                  <a:lnTo>
                    <a:pt x="116852" y="56222"/>
                  </a:lnTo>
                  <a:lnTo>
                    <a:pt x="119189" y="55791"/>
                  </a:lnTo>
                  <a:lnTo>
                    <a:pt x="120738" y="56794"/>
                  </a:lnTo>
                  <a:lnTo>
                    <a:pt x="121272" y="58343"/>
                  </a:lnTo>
                  <a:lnTo>
                    <a:pt x="121488" y="58254"/>
                  </a:lnTo>
                  <a:lnTo>
                    <a:pt x="121818" y="58013"/>
                  </a:lnTo>
                  <a:close/>
                </a:path>
                <a:path w="156845" h="218439">
                  <a:moveTo>
                    <a:pt x="122986" y="96100"/>
                  </a:moveTo>
                  <a:lnTo>
                    <a:pt x="121450" y="93357"/>
                  </a:lnTo>
                  <a:lnTo>
                    <a:pt x="118097" y="92024"/>
                  </a:lnTo>
                  <a:lnTo>
                    <a:pt x="114503" y="93306"/>
                  </a:lnTo>
                  <a:lnTo>
                    <a:pt x="112776" y="94399"/>
                  </a:lnTo>
                  <a:lnTo>
                    <a:pt x="112115" y="95123"/>
                  </a:lnTo>
                  <a:lnTo>
                    <a:pt x="111620" y="95961"/>
                  </a:lnTo>
                  <a:lnTo>
                    <a:pt x="112509" y="95669"/>
                  </a:lnTo>
                  <a:lnTo>
                    <a:pt x="114935" y="95313"/>
                  </a:lnTo>
                  <a:lnTo>
                    <a:pt x="107327" y="102209"/>
                  </a:lnTo>
                  <a:lnTo>
                    <a:pt x="107975" y="106578"/>
                  </a:lnTo>
                  <a:lnTo>
                    <a:pt x="111315" y="109029"/>
                  </a:lnTo>
                  <a:lnTo>
                    <a:pt x="116954" y="108204"/>
                  </a:lnTo>
                  <a:lnTo>
                    <a:pt x="118605" y="106997"/>
                  </a:lnTo>
                  <a:lnTo>
                    <a:pt x="119570" y="105359"/>
                  </a:lnTo>
                  <a:lnTo>
                    <a:pt x="119748" y="105270"/>
                  </a:lnTo>
                  <a:lnTo>
                    <a:pt x="118821" y="104648"/>
                  </a:lnTo>
                  <a:lnTo>
                    <a:pt x="118173" y="103860"/>
                  </a:lnTo>
                  <a:lnTo>
                    <a:pt x="117754" y="102895"/>
                  </a:lnTo>
                  <a:lnTo>
                    <a:pt x="116979" y="102412"/>
                  </a:lnTo>
                  <a:lnTo>
                    <a:pt x="116395" y="101625"/>
                  </a:lnTo>
                  <a:lnTo>
                    <a:pt x="115963" y="99136"/>
                  </a:lnTo>
                  <a:lnTo>
                    <a:pt x="116840" y="97726"/>
                  </a:lnTo>
                  <a:lnTo>
                    <a:pt x="118186" y="97116"/>
                  </a:lnTo>
                  <a:lnTo>
                    <a:pt x="116789" y="95935"/>
                  </a:lnTo>
                  <a:lnTo>
                    <a:pt x="118186" y="97104"/>
                  </a:lnTo>
                  <a:lnTo>
                    <a:pt x="118694" y="96850"/>
                  </a:lnTo>
                  <a:lnTo>
                    <a:pt x="119164" y="96774"/>
                  </a:lnTo>
                  <a:lnTo>
                    <a:pt x="119519" y="96824"/>
                  </a:lnTo>
                  <a:lnTo>
                    <a:pt x="120091" y="96443"/>
                  </a:lnTo>
                  <a:lnTo>
                    <a:pt x="120738" y="96164"/>
                  </a:lnTo>
                  <a:lnTo>
                    <a:pt x="121983" y="95961"/>
                  </a:lnTo>
                  <a:lnTo>
                    <a:pt x="122986" y="96100"/>
                  </a:lnTo>
                  <a:close/>
                </a:path>
                <a:path w="156845" h="218439">
                  <a:moveTo>
                    <a:pt x="128130" y="2921"/>
                  </a:moveTo>
                  <a:lnTo>
                    <a:pt x="125958" y="0"/>
                  </a:lnTo>
                  <a:lnTo>
                    <a:pt x="125882" y="1866"/>
                  </a:lnTo>
                  <a:lnTo>
                    <a:pt x="124980" y="3568"/>
                  </a:lnTo>
                  <a:lnTo>
                    <a:pt x="123583" y="4737"/>
                  </a:lnTo>
                  <a:lnTo>
                    <a:pt x="124625" y="6210"/>
                  </a:lnTo>
                  <a:lnTo>
                    <a:pt x="125920" y="6718"/>
                  </a:lnTo>
                  <a:lnTo>
                    <a:pt x="127241" y="6438"/>
                  </a:lnTo>
                  <a:lnTo>
                    <a:pt x="127165" y="5168"/>
                  </a:lnTo>
                  <a:lnTo>
                    <a:pt x="127482" y="3949"/>
                  </a:lnTo>
                  <a:lnTo>
                    <a:pt x="128130" y="2921"/>
                  </a:lnTo>
                  <a:close/>
                </a:path>
                <a:path w="156845" h="218439">
                  <a:moveTo>
                    <a:pt x="130263" y="80708"/>
                  </a:moveTo>
                  <a:lnTo>
                    <a:pt x="129794" y="80213"/>
                  </a:lnTo>
                  <a:lnTo>
                    <a:pt x="128752" y="80606"/>
                  </a:lnTo>
                  <a:lnTo>
                    <a:pt x="124587" y="81216"/>
                  </a:lnTo>
                  <a:lnTo>
                    <a:pt x="121234" y="78752"/>
                  </a:lnTo>
                  <a:lnTo>
                    <a:pt x="120624" y="74676"/>
                  </a:lnTo>
                  <a:lnTo>
                    <a:pt x="120675" y="73672"/>
                  </a:lnTo>
                  <a:lnTo>
                    <a:pt x="120027" y="74930"/>
                  </a:lnTo>
                  <a:lnTo>
                    <a:pt x="119849" y="76415"/>
                  </a:lnTo>
                  <a:lnTo>
                    <a:pt x="120218" y="77863"/>
                  </a:lnTo>
                  <a:lnTo>
                    <a:pt x="120573" y="78359"/>
                  </a:lnTo>
                  <a:lnTo>
                    <a:pt x="120738" y="78841"/>
                  </a:lnTo>
                  <a:lnTo>
                    <a:pt x="120738" y="79222"/>
                  </a:lnTo>
                  <a:lnTo>
                    <a:pt x="122135" y="81800"/>
                  </a:lnTo>
                  <a:lnTo>
                    <a:pt x="125247" y="83070"/>
                  </a:lnTo>
                  <a:lnTo>
                    <a:pt x="128905" y="81762"/>
                  </a:lnTo>
                  <a:lnTo>
                    <a:pt x="129590" y="81343"/>
                  </a:lnTo>
                  <a:lnTo>
                    <a:pt x="130263" y="80708"/>
                  </a:lnTo>
                  <a:close/>
                </a:path>
                <a:path w="156845" h="218439">
                  <a:moveTo>
                    <a:pt x="134620" y="99707"/>
                  </a:moveTo>
                  <a:lnTo>
                    <a:pt x="134531" y="98234"/>
                  </a:lnTo>
                  <a:lnTo>
                    <a:pt x="134315" y="97320"/>
                  </a:lnTo>
                  <a:lnTo>
                    <a:pt x="133858" y="96380"/>
                  </a:lnTo>
                  <a:lnTo>
                    <a:pt x="132905" y="97663"/>
                  </a:lnTo>
                  <a:lnTo>
                    <a:pt x="131521" y="98628"/>
                  </a:lnTo>
                  <a:lnTo>
                    <a:pt x="128752" y="99174"/>
                  </a:lnTo>
                  <a:lnTo>
                    <a:pt x="127698" y="99085"/>
                  </a:lnTo>
                  <a:lnTo>
                    <a:pt x="126707" y="98806"/>
                  </a:lnTo>
                  <a:lnTo>
                    <a:pt x="127152" y="99656"/>
                  </a:lnTo>
                  <a:lnTo>
                    <a:pt x="127508" y="101841"/>
                  </a:lnTo>
                  <a:lnTo>
                    <a:pt x="126847" y="103390"/>
                  </a:lnTo>
                  <a:lnTo>
                    <a:pt x="125691" y="104495"/>
                  </a:lnTo>
                  <a:lnTo>
                    <a:pt x="126593" y="104965"/>
                  </a:lnTo>
                  <a:lnTo>
                    <a:pt x="127609" y="105257"/>
                  </a:lnTo>
                  <a:lnTo>
                    <a:pt x="131394" y="105156"/>
                  </a:lnTo>
                  <a:lnTo>
                    <a:pt x="133591" y="103352"/>
                  </a:lnTo>
                  <a:lnTo>
                    <a:pt x="134505" y="100330"/>
                  </a:lnTo>
                  <a:lnTo>
                    <a:pt x="134620" y="99707"/>
                  </a:lnTo>
                  <a:close/>
                </a:path>
                <a:path w="156845" h="218439">
                  <a:moveTo>
                    <a:pt x="140779" y="160642"/>
                  </a:moveTo>
                  <a:lnTo>
                    <a:pt x="139484" y="156997"/>
                  </a:lnTo>
                  <a:lnTo>
                    <a:pt x="135712" y="155232"/>
                  </a:lnTo>
                  <a:lnTo>
                    <a:pt x="128955" y="157657"/>
                  </a:lnTo>
                  <a:lnTo>
                    <a:pt x="130708" y="156832"/>
                  </a:lnTo>
                  <a:lnTo>
                    <a:pt x="132308" y="154051"/>
                  </a:lnTo>
                  <a:lnTo>
                    <a:pt x="131648" y="150126"/>
                  </a:lnTo>
                  <a:lnTo>
                    <a:pt x="131267" y="149263"/>
                  </a:lnTo>
                  <a:lnTo>
                    <a:pt x="130733" y="148513"/>
                  </a:lnTo>
                  <a:lnTo>
                    <a:pt x="130251" y="148615"/>
                  </a:lnTo>
                  <a:lnTo>
                    <a:pt x="128866" y="148666"/>
                  </a:lnTo>
                  <a:lnTo>
                    <a:pt x="128866" y="157695"/>
                  </a:lnTo>
                  <a:lnTo>
                    <a:pt x="127520" y="160566"/>
                  </a:lnTo>
                  <a:lnTo>
                    <a:pt x="128308" y="156984"/>
                  </a:lnTo>
                  <a:lnTo>
                    <a:pt x="128193" y="152831"/>
                  </a:lnTo>
                  <a:lnTo>
                    <a:pt x="125171" y="149999"/>
                  </a:lnTo>
                  <a:lnTo>
                    <a:pt x="128193" y="152831"/>
                  </a:lnTo>
                  <a:lnTo>
                    <a:pt x="128308" y="156984"/>
                  </a:lnTo>
                  <a:lnTo>
                    <a:pt x="128117" y="158051"/>
                  </a:lnTo>
                  <a:lnTo>
                    <a:pt x="128866" y="157695"/>
                  </a:lnTo>
                  <a:lnTo>
                    <a:pt x="128866" y="148666"/>
                  </a:lnTo>
                  <a:lnTo>
                    <a:pt x="128155" y="148678"/>
                  </a:lnTo>
                  <a:lnTo>
                    <a:pt x="126326" y="147447"/>
                  </a:lnTo>
                  <a:lnTo>
                    <a:pt x="125526" y="145656"/>
                  </a:lnTo>
                  <a:lnTo>
                    <a:pt x="124663" y="145669"/>
                  </a:lnTo>
                  <a:lnTo>
                    <a:pt x="121831" y="146240"/>
                  </a:lnTo>
                  <a:lnTo>
                    <a:pt x="120103" y="147713"/>
                  </a:lnTo>
                  <a:lnTo>
                    <a:pt x="118999" y="150342"/>
                  </a:lnTo>
                  <a:lnTo>
                    <a:pt x="118910" y="150710"/>
                  </a:lnTo>
                  <a:lnTo>
                    <a:pt x="117500" y="151371"/>
                  </a:lnTo>
                  <a:lnTo>
                    <a:pt x="116395" y="152514"/>
                  </a:lnTo>
                  <a:lnTo>
                    <a:pt x="115354" y="154787"/>
                  </a:lnTo>
                  <a:lnTo>
                    <a:pt x="115125" y="155752"/>
                  </a:lnTo>
                  <a:lnTo>
                    <a:pt x="115252" y="160375"/>
                  </a:lnTo>
                  <a:lnTo>
                    <a:pt x="118275" y="163220"/>
                  </a:lnTo>
                  <a:lnTo>
                    <a:pt x="124968" y="163029"/>
                  </a:lnTo>
                  <a:lnTo>
                    <a:pt x="127317" y="160997"/>
                  </a:lnTo>
                  <a:lnTo>
                    <a:pt x="127114" y="161429"/>
                  </a:lnTo>
                  <a:lnTo>
                    <a:pt x="129247" y="167297"/>
                  </a:lnTo>
                  <a:lnTo>
                    <a:pt x="131508" y="168884"/>
                  </a:lnTo>
                  <a:lnTo>
                    <a:pt x="134632" y="169138"/>
                  </a:lnTo>
                  <a:lnTo>
                    <a:pt x="135928" y="168935"/>
                  </a:lnTo>
                  <a:lnTo>
                    <a:pt x="135813" y="168617"/>
                  </a:lnTo>
                  <a:lnTo>
                    <a:pt x="135661" y="167601"/>
                  </a:lnTo>
                  <a:lnTo>
                    <a:pt x="135915" y="166649"/>
                  </a:lnTo>
                  <a:lnTo>
                    <a:pt x="136321" y="165785"/>
                  </a:lnTo>
                  <a:lnTo>
                    <a:pt x="135839" y="165227"/>
                  </a:lnTo>
                  <a:lnTo>
                    <a:pt x="135496" y="164528"/>
                  </a:lnTo>
                  <a:lnTo>
                    <a:pt x="135420" y="161886"/>
                  </a:lnTo>
                  <a:lnTo>
                    <a:pt x="136880" y="160337"/>
                  </a:lnTo>
                  <a:lnTo>
                    <a:pt x="139471" y="160261"/>
                  </a:lnTo>
                  <a:lnTo>
                    <a:pt x="140106" y="160515"/>
                  </a:lnTo>
                  <a:lnTo>
                    <a:pt x="140665" y="160883"/>
                  </a:lnTo>
                  <a:lnTo>
                    <a:pt x="140779" y="160642"/>
                  </a:lnTo>
                  <a:close/>
                </a:path>
                <a:path w="156845" h="218439">
                  <a:moveTo>
                    <a:pt x="144373" y="132943"/>
                  </a:moveTo>
                  <a:lnTo>
                    <a:pt x="144310" y="131851"/>
                  </a:lnTo>
                  <a:lnTo>
                    <a:pt x="143471" y="129514"/>
                  </a:lnTo>
                  <a:lnTo>
                    <a:pt x="142659" y="128485"/>
                  </a:lnTo>
                  <a:lnTo>
                    <a:pt x="141643" y="127749"/>
                  </a:lnTo>
                  <a:lnTo>
                    <a:pt x="141833" y="127038"/>
                  </a:lnTo>
                  <a:lnTo>
                    <a:pt x="141884" y="126288"/>
                  </a:lnTo>
                  <a:lnTo>
                    <a:pt x="141744" y="124853"/>
                  </a:lnTo>
                  <a:lnTo>
                    <a:pt x="141643" y="124523"/>
                  </a:lnTo>
                  <a:lnTo>
                    <a:pt x="140703" y="125031"/>
                  </a:lnTo>
                  <a:lnTo>
                    <a:pt x="137972" y="125577"/>
                  </a:lnTo>
                  <a:lnTo>
                    <a:pt x="135902" y="124498"/>
                  </a:lnTo>
                  <a:lnTo>
                    <a:pt x="134861" y="122669"/>
                  </a:lnTo>
                  <a:lnTo>
                    <a:pt x="134416" y="122897"/>
                  </a:lnTo>
                  <a:lnTo>
                    <a:pt x="132765" y="123164"/>
                  </a:lnTo>
                  <a:lnTo>
                    <a:pt x="131445" y="122504"/>
                  </a:lnTo>
                  <a:lnTo>
                    <a:pt x="130746" y="121386"/>
                  </a:lnTo>
                  <a:lnTo>
                    <a:pt x="129235" y="122834"/>
                  </a:lnTo>
                  <a:lnTo>
                    <a:pt x="128435" y="124968"/>
                  </a:lnTo>
                  <a:lnTo>
                    <a:pt x="129108" y="128905"/>
                  </a:lnTo>
                  <a:lnTo>
                    <a:pt x="130073" y="130365"/>
                  </a:lnTo>
                  <a:lnTo>
                    <a:pt x="131394" y="131330"/>
                  </a:lnTo>
                  <a:lnTo>
                    <a:pt x="131914" y="129387"/>
                  </a:lnTo>
                  <a:lnTo>
                    <a:pt x="131178" y="132918"/>
                  </a:lnTo>
                  <a:lnTo>
                    <a:pt x="131178" y="132778"/>
                  </a:lnTo>
                  <a:lnTo>
                    <a:pt x="131152" y="133083"/>
                  </a:lnTo>
                  <a:lnTo>
                    <a:pt x="131140" y="133235"/>
                  </a:lnTo>
                  <a:lnTo>
                    <a:pt x="131178" y="132930"/>
                  </a:lnTo>
                  <a:lnTo>
                    <a:pt x="131203" y="133223"/>
                  </a:lnTo>
                  <a:lnTo>
                    <a:pt x="134531" y="133083"/>
                  </a:lnTo>
                  <a:lnTo>
                    <a:pt x="137502" y="135420"/>
                  </a:lnTo>
                  <a:lnTo>
                    <a:pt x="138036" y="139001"/>
                  </a:lnTo>
                  <a:lnTo>
                    <a:pt x="138036" y="139484"/>
                  </a:lnTo>
                  <a:lnTo>
                    <a:pt x="139331" y="139357"/>
                  </a:lnTo>
                  <a:lnTo>
                    <a:pt x="138684" y="139458"/>
                  </a:lnTo>
                  <a:lnTo>
                    <a:pt x="138036" y="139484"/>
                  </a:lnTo>
                  <a:lnTo>
                    <a:pt x="138049" y="139890"/>
                  </a:lnTo>
                  <a:lnTo>
                    <a:pt x="141770" y="138480"/>
                  </a:lnTo>
                  <a:lnTo>
                    <a:pt x="142303" y="138290"/>
                  </a:lnTo>
                  <a:lnTo>
                    <a:pt x="142938" y="137452"/>
                  </a:lnTo>
                  <a:lnTo>
                    <a:pt x="143256" y="137172"/>
                  </a:lnTo>
                  <a:lnTo>
                    <a:pt x="143484" y="136740"/>
                  </a:lnTo>
                  <a:lnTo>
                    <a:pt x="143840" y="136271"/>
                  </a:lnTo>
                  <a:lnTo>
                    <a:pt x="143878" y="135991"/>
                  </a:lnTo>
                  <a:lnTo>
                    <a:pt x="143979" y="135369"/>
                  </a:lnTo>
                  <a:lnTo>
                    <a:pt x="143891" y="135978"/>
                  </a:lnTo>
                  <a:lnTo>
                    <a:pt x="144043" y="135674"/>
                  </a:lnTo>
                  <a:lnTo>
                    <a:pt x="144183" y="134137"/>
                  </a:lnTo>
                  <a:lnTo>
                    <a:pt x="144195" y="133997"/>
                  </a:lnTo>
                  <a:lnTo>
                    <a:pt x="144373" y="132943"/>
                  </a:lnTo>
                  <a:close/>
                </a:path>
                <a:path w="156845" h="218439">
                  <a:moveTo>
                    <a:pt x="156527" y="105130"/>
                  </a:moveTo>
                  <a:lnTo>
                    <a:pt x="155295" y="103428"/>
                  </a:lnTo>
                  <a:lnTo>
                    <a:pt x="153276" y="102349"/>
                  </a:lnTo>
                  <a:lnTo>
                    <a:pt x="151028" y="102412"/>
                  </a:lnTo>
                  <a:lnTo>
                    <a:pt x="151561" y="103276"/>
                  </a:lnTo>
                  <a:lnTo>
                    <a:pt x="150723" y="101968"/>
                  </a:lnTo>
                  <a:lnTo>
                    <a:pt x="149987" y="101219"/>
                  </a:lnTo>
                  <a:lnTo>
                    <a:pt x="149148" y="101625"/>
                  </a:lnTo>
                  <a:lnTo>
                    <a:pt x="147764" y="101854"/>
                  </a:lnTo>
                  <a:lnTo>
                    <a:pt x="147764" y="112141"/>
                  </a:lnTo>
                  <a:lnTo>
                    <a:pt x="147535" y="112217"/>
                  </a:lnTo>
                  <a:lnTo>
                    <a:pt x="147015" y="112318"/>
                  </a:lnTo>
                  <a:lnTo>
                    <a:pt x="146964" y="112547"/>
                  </a:lnTo>
                  <a:lnTo>
                    <a:pt x="147091" y="111544"/>
                  </a:lnTo>
                  <a:lnTo>
                    <a:pt x="147015" y="112318"/>
                  </a:lnTo>
                  <a:lnTo>
                    <a:pt x="147764" y="112141"/>
                  </a:lnTo>
                  <a:lnTo>
                    <a:pt x="147764" y="101854"/>
                  </a:lnTo>
                  <a:lnTo>
                    <a:pt x="146824" y="102019"/>
                  </a:lnTo>
                  <a:lnTo>
                    <a:pt x="146824" y="108927"/>
                  </a:lnTo>
                  <a:lnTo>
                    <a:pt x="146507" y="106807"/>
                  </a:lnTo>
                  <a:lnTo>
                    <a:pt x="143167" y="104355"/>
                  </a:lnTo>
                  <a:lnTo>
                    <a:pt x="146507" y="106807"/>
                  </a:lnTo>
                  <a:lnTo>
                    <a:pt x="146824" y="108927"/>
                  </a:lnTo>
                  <a:lnTo>
                    <a:pt x="146824" y="102019"/>
                  </a:lnTo>
                  <a:lnTo>
                    <a:pt x="144945" y="101168"/>
                  </a:lnTo>
                  <a:lnTo>
                    <a:pt x="143852" y="99720"/>
                  </a:lnTo>
                  <a:lnTo>
                    <a:pt x="143319" y="99860"/>
                  </a:lnTo>
                  <a:lnTo>
                    <a:pt x="141160" y="100622"/>
                  </a:lnTo>
                  <a:lnTo>
                    <a:pt x="139661" y="102400"/>
                  </a:lnTo>
                  <a:lnTo>
                    <a:pt x="139077" y="105003"/>
                  </a:lnTo>
                  <a:lnTo>
                    <a:pt x="139573" y="104876"/>
                  </a:lnTo>
                  <a:lnTo>
                    <a:pt x="143027" y="104368"/>
                  </a:lnTo>
                  <a:lnTo>
                    <a:pt x="139090" y="105003"/>
                  </a:lnTo>
                  <a:lnTo>
                    <a:pt x="135775" y="105752"/>
                  </a:lnTo>
                  <a:lnTo>
                    <a:pt x="133540" y="108889"/>
                  </a:lnTo>
                  <a:lnTo>
                    <a:pt x="134277" y="113880"/>
                  </a:lnTo>
                  <a:lnTo>
                    <a:pt x="135115" y="115239"/>
                  </a:lnTo>
                  <a:lnTo>
                    <a:pt x="136258" y="116230"/>
                  </a:lnTo>
                  <a:lnTo>
                    <a:pt x="136829" y="115824"/>
                  </a:lnTo>
                  <a:lnTo>
                    <a:pt x="137464" y="115519"/>
                  </a:lnTo>
                  <a:lnTo>
                    <a:pt x="140157" y="114985"/>
                  </a:lnTo>
                  <a:lnTo>
                    <a:pt x="142036" y="115811"/>
                  </a:lnTo>
                  <a:lnTo>
                    <a:pt x="143154" y="117284"/>
                  </a:lnTo>
                  <a:lnTo>
                    <a:pt x="145084" y="116268"/>
                  </a:lnTo>
                  <a:lnTo>
                    <a:pt x="146113" y="115062"/>
                  </a:lnTo>
                  <a:lnTo>
                    <a:pt x="146888" y="112915"/>
                  </a:lnTo>
                  <a:lnTo>
                    <a:pt x="146824" y="113220"/>
                  </a:lnTo>
                  <a:lnTo>
                    <a:pt x="146659" y="113652"/>
                  </a:lnTo>
                  <a:lnTo>
                    <a:pt x="147053" y="114020"/>
                  </a:lnTo>
                  <a:lnTo>
                    <a:pt x="147980" y="114592"/>
                  </a:lnTo>
                  <a:lnTo>
                    <a:pt x="148958" y="113779"/>
                  </a:lnTo>
                  <a:lnTo>
                    <a:pt x="150190" y="113258"/>
                  </a:lnTo>
                  <a:lnTo>
                    <a:pt x="152844" y="113169"/>
                  </a:lnTo>
                  <a:lnTo>
                    <a:pt x="154038" y="113563"/>
                  </a:lnTo>
                  <a:lnTo>
                    <a:pt x="155028" y="114236"/>
                  </a:lnTo>
                  <a:lnTo>
                    <a:pt x="155549" y="113792"/>
                  </a:lnTo>
                  <a:lnTo>
                    <a:pt x="155956" y="110921"/>
                  </a:lnTo>
                  <a:lnTo>
                    <a:pt x="156527" y="105130"/>
                  </a:lnTo>
                  <a:close/>
                </a:path>
                <a:path w="156845" h="218439">
                  <a:moveTo>
                    <a:pt x="156667" y="80657"/>
                  </a:moveTo>
                  <a:lnTo>
                    <a:pt x="156159" y="75044"/>
                  </a:lnTo>
                  <a:lnTo>
                    <a:pt x="154546" y="72529"/>
                  </a:lnTo>
                  <a:lnTo>
                    <a:pt x="151358" y="71361"/>
                  </a:lnTo>
                  <a:lnTo>
                    <a:pt x="147612" y="72707"/>
                  </a:lnTo>
                  <a:lnTo>
                    <a:pt x="146900" y="73152"/>
                  </a:lnTo>
                  <a:lnTo>
                    <a:pt x="146291" y="73685"/>
                  </a:lnTo>
                  <a:lnTo>
                    <a:pt x="146304" y="75514"/>
                  </a:lnTo>
                  <a:lnTo>
                    <a:pt x="145465" y="77190"/>
                  </a:lnTo>
                  <a:lnTo>
                    <a:pt x="144081" y="78282"/>
                  </a:lnTo>
                  <a:lnTo>
                    <a:pt x="144043" y="79108"/>
                  </a:lnTo>
                  <a:lnTo>
                    <a:pt x="144157" y="79946"/>
                  </a:lnTo>
                  <a:lnTo>
                    <a:pt x="145008" y="82308"/>
                  </a:lnTo>
                  <a:lnTo>
                    <a:pt x="146100" y="83477"/>
                  </a:lnTo>
                  <a:lnTo>
                    <a:pt x="147434" y="84213"/>
                  </a:lnTo>
                  <a:lnTo>
                    <a:pt x="148221" y="82029"/>
                  </a:lnTo>
                  <a:lnTo>
                    <a:pt x="150152" y="80314"/>
                  </a:lnTo>
                  <a:lnTo>
                    <a:pt x="154076" y="79730"/>
                  </a:lnTo>
                  <a:lnTo>
                    <a:pt x="155473" y="80022"/>
                  </a:lnTo>
                  <a:lnTo>
                    <a:pt x="156667" y="8065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835100" y="5891034"/>
              <a:ext cx="142875" cy="208915"/>
            </a:xfrm>
            <a:custGeom>
              <a:avLst/>
              <a:gdLst/>
              <a:ahLst/>
              <a:cxnLst/>
              <a:rect l="l" t="t" r="r" b="b"/>
              <a:pathLst>
                <a:path w="142875" h="208914">
                  <a:moveTo>
                    <a:pt x="4470" y="50177"/>
                  </a:moveTo>
                  <a:lnTo>
                    <a:pt x="3670" y="50431"/>
                  </a:lnTo>
                  <a:lnTo>
                    <a:pt x="2921" y="50444"/>
                  </a:lnTo>
                  <a:lnTo>
                    <a:pt x="2349" y="50266"/>
                  </a:lnTo>
                  <a:lnTo>
                    <a:pt x="1803" y="50825"/>
                  </a:lnTo>
                  <a:lnTo>
                    <a:pt x="1168" y="51295"/>
                  </a:lnTo>
                  <a:lnTo>
                    <a:pt x="254" y="51600"/>
                  </a:lnTo>
                  <a:lnTo>
                    <a:pt x="0" y="51612"/>
                  </a:lnTo>
                  <a:lnTo>
                    <a:pt x="660" y="51943"/>
                  </a:lnTo>
                  <a:lnTo>
                    <a:pt x="1397" y="52108"/>
                  </a:lnTo>
                  <a:lnTo>
                    <a:pt x="3225" y="51752"/>
                  </a:lnTo>
                  <a:lnTo>
                    <a:pt x="4013" y="51054"/>
                  </a:lnTo>
                  <a:lnTo>
                    <a:pt x="4470" y="50177"/>
                  </a:lnTo>
                  <a:close/>
                </a:path>
                <a:path w="142875" h="208914">
                  <a:moveTo>
                    <a:pt x="8928" y="114477"/>
                  </a:moveTo>
                  <a:lnTo>
                    <a:pt x="8255" y="111112"/>
                  </a:lnTo>
                  <a:lnTo>
                    <a:pt x="6477" y="109931"/>
                  </a:lnTo>
                  <a:lnTo>
                    <a:pt x="2832" y="110655"/>
                  </a:lnTo>
                  <a:lnTo>
                    <a:pt x="1638" y="112407"/>
                  </a:lnTo>
                  <a:lnTo>
                    <a:pt x="2057" y="114490"/>
                  </a:lnTo>
                  <a:lnTo>
                    <a:pt x="2273" y="114947"/>
                  </a:lnTo>
                  <a:lnTo>
                    <a:pt x="1079" y="115468"/>
                  </a:lnTo>
                  <a:lnTo>
                    <a:pt x="241" y="116687"/>
                  </a:lnTo>
                  <a:lnTo>
                    <a:pt x="342" y="119938"/>
                  </a:lnTo>
                  <a:lnTo>
                    <a:pt x="1892" y="121386"/>
                  </a:lnTo>
                  <a:lnTo>
                    <a:pt x="5626" y="121272"/>
                  </a:lnTo>
                  <a:lnTo>
                    <a:pt x="7086" y="119735"/>
                  </a:lnTo>
                  <a:lnTo>
                    <a:pt x="7023" y="117411"/>
                  </a:lnTo>
                  <a:lnTo>
                    <a:pt x="6896" y="116967"/>
                  </a:lnTo>
                  <a:lnTo>
                    <a:pt x="6705" y="116586"/>
                  </a:lnTo>
                  <a:lnTo>
                    <a:pt x="8077" y="115925"/>
                  </a:lnTo>
                  <a:lnTo>
                    <a:pt x="8928" y="114477"/>
                  </a:lnTo>
                  <a:close/>
                </a:path>
                <a:path w="142875" h="208914">
                  <a:moveTo>
                    <a:pt x="10795" y="50038"/>
                  </a:moveTo>
                  <a:lnTo>
                    <a:pt x="10553" y="49999"/>
                  </a:lnTo>
                  <a:lnTo>
                    <a:pt x="8966" y="50050"/>
                  </a:lnTo>
                  <a:lnTo>
                    <a:pt x="7734" y="51193"/>
                  </a:lnTo>
                  <a:lnTo>
                    <a:pt x="7416" y="52666"/>
                  </a:lnTo>
                  <a:lnTo>
                    <a:pt x="8432" y="52197"/>
                  </a:lnTo>
                  <a:lnTo>
                    <a:pt x="9385" y="52057"/>
                  </a:lnTo>
                  <a:lnTo>
                    <a:pt x="10083" y="52171"/>
                  </a:lnTo>
                  <a:lnTo>
                    <a:pt x="10185" y="51422"/>
                  </a:lnTo>
                  <a:lnTo>
                    <a:pt x="10426" y="50698"/>
                  </a:lnTo>
                  <a:lnTo>
                    <a:pt x="10795" y="50038"/>
                  </a:lnTo>
                  <a:close/>
                </a:path>
                <a:path w="142875" h="208914">
                  <a:moveTo>
                    <a:pt x="11468" y="89611"/>
                  </a:moveTo>
                  <a:lnTo>
                    <a:pt x="11137" y="88823"/>
                  </a:lnTo>
                  <a:lnTo>
                    <a:pt x="9829" y="87515"/>
                  </a:lnTo>
                  <a:lnTo>
                    <a:pt x="9029" y="87185"/>
                  </a:lnTo>
                  <a:lnTo>
                    <a:pt x="7175" y="87185"/>
                  </a:lnTo>
                  <a:lnTo>
                    <a:pt x="6375" y="87515"/>
                  </a:lnTo>
                  <a:lnTo>
                    <a:pt x="5054" y="88823"/>
                  </a:lnTo>
                  <a:lnTo>
                    <a:pt x="4724" y="89611"/>
                  </a:lnTo>
                  <a:lnTo>
                    <a:pt x="4724" y="91452"/>
                  </a:lnTo>
                  <a:lnTo>
                    <a:pt x="5054" y="92252"/>
                  </a:lnTo>
                  <a:lnTo>
                    <a:pt x="6375" y="93548"/>
                  </a:lnTo>
                  <a:lnTo>
                    <a:pt x="7175" y="93878"/>
                  </a:lnTo>
                  <a:lnTo>
                    <a:pt x="9029" y="93878"/>
                  </a:lnTo>
                  <a:lnTo>
                    <a:pt x="9829" y="93548"/>
                  </a:lnTo>
                  <a:lnTo>
                    <a:pt x="11137" y="92252"/>
                  </a:lnTo>
                  <a:lnTo>
                    <a:pt x="11468" y="91452"/>
                  </a:lnTo>
                  <a:lnTo>
                    <a:pt x="11468" y="89611"/>
                  </a:lnTo>
                  <a:close/>
                </a:path>
                <a:path w="142875" h="208914">
                  <a:moveTo>
                    <a:pt x="17183" y="156883"/>
                  </a:moveTo>
                  <a:lnTo>
                    <a:pt x="17081" y="153187"/>
                  </a:lnTo>
                  <a:lnTo>
                    <a:pt x="15519" y="151739"/>
                  </a:lnTo>
                  <a:lnTo>
                    <a:pt x="12573" y="151815"/>
                  </a:lnTo>
                  <a:lnTo>
                    <a:pt x="11671" y="152387"/>
                  </a:lnTo>
                  <a:lnTo>
                    <a:pt x="11074" y="153200"/>
                  </a:lnTo>
                  <a:lnTo>
                    <a:pt x="10350" y="152488"/>
                  </a:lnTo>
                  <a:lnTo>
                    <a:pt x="9334" y="152069"/>
                  </a:lnTo>
                  <a:lnTo>
                    <a:pt x="6413" y="152501"/>
                  </a:lnTo>
                  <a:lnTo>
                    <a:pt x="5130" y="154203"/>
                  </a:lnTo>
                  <a:lnTo>
                    <a:pt x="5676" y="157861"/>
                  </a:lnTo>
                  <a:lnTo>
                    <a:pt x="7404" y="159131"/>
                  </a:lnTo>
                  <a:lnTo>
                    <a:pt x="10147" y="158724"/>
                  </a:lnTo>
                  <a:lnTo>
                    <a:pt x="10922" y="158242"/>
                  </a:lnTo>
                  <a:lnTo>
                    <a:pt x="11430" y="157568"/>
                  </a:lnTo>
                  <a:lnTo>
                    <a:pt x="12065" y="158153"/>
                  </a:lnTo>
                  <a:lnTo>
                    <a:pt x="12928" y="158508"/>
                  </a:lnTo>
                  <a:lnTo>
                    <a:pt x="15722" y="158419"/>
                  </a:lnTo>
                  <a:lnTo>
                    <a:pt x="17183" y="156883"/>
                  </a:lnTo>
                  <a:close/>
                </a:path>
                <a:path w="142875" h="208914">
                  <a:moveTo>
                    <a:pt x="24803" y="147650"/>
                  </a:moveTo>
                  <a:lnTo>
                    <a:pt x="24472" y="146862"/>
                  </a:lnTo>
                  <a:lnTo>
                    <a:pt x="23152" y="145554"/>
                  </a:lnTo>
                  <a:lnTo>
                    <a:pt x="22352" y="145224"/>
                  </a:lnTo>
                  <a:lnTo>
                    <a:pt x="20497" y="145224"/>
                  </a:lnTo>
                  <a:lnTo>
                    <a:pt x="19697" y="145554"/>
                  </a:lnTo>
                  <a:lnTo>
                    <a:pt x="18389" y="146862"/>
                  </a:lnTo>
                  <a:lnTo>
                    <a:pt x="18059" y="147650"/>
                  </a:lnTo>
                  <a:lnTo>
                    <a:pt x="18059" y="149491"/>
                  </a:lnTo>
                  <a:lnTo>
                    <a:pt x="18389" y="150291"/>
                  </a:lnTo>
                  <a:lnTo>
                    <a:pt x="19697" y="151587"/>
                  </a:lnTo>
                  <a:lnTo>
                    <a:pt x="20497" y="151917"/>
                  </a:lnTo>
                  <a:lnTo>
                    <a:pt x="22352" y="151917"/>
                  </a:lnTo>
                  <a:lnTo>
                    <a:pt x="23152" y="151587"/>
                  </a:lnTo>
                  <a:lnTo>
                    <a:pt x="24472" y="150291"/>
                  </a:lnTo>
                  <a:lnTo>
                    <a:pt x="24803" y="149491"/>
                  </a:lnTo>
                  <a:lnTo>
                    <a:pt x="24803" y="147650"/>
                  </a:lnTo>
                  <a:close/>
                </a:path>
                <a:path w="142875" h="208914">
                  <a:moveTo>
                    <a:pt x="26504" y="190969"/>
                  </a:moveTo>
                  <a:lnTo>
                    <a:pt x="26263" y="189382"/>
                  </a:lnTo>
                  <a:lnTo>
                    <a:pt x="25209" y="188328"/>
                  </a:lnTo>
                  <a:lnTo>
                    <a:pt x="23075" y="187896"/>
                  </a:lnTo>
                  <a:lnTo>
                    <a:pt x="20802" y="188226"/>
                  </a:lnTo>
                  <a:lnTo>
                    <a:pt x="19532" y="189928"/>
                  </a:lnTo>
                  <a:lnTo>
                    <a:pt x="20078" y="193586"/>
                  </a:lnTo>
                  <a:lnTo>
                    <a:pt x="21793" y="194856"/>
                  </a:lnTo>
                  <a:lnTo>
                    <a:pt x="25361" y="194195"/>
                  </a:lnTo>
                  <a:lnTo>
                    <a:pt x="26416" y="192874"/>
                  </a:lnTo>
                  <a:lnTo>
                    <a:pt x="26454" y="191147"/>
                  </a:lnTo>
                  <a:lnTo>
                    <a:pt x="26504" y="190969"/>
                  </a:lnTo>
                  <a:close/>
                </a:path>
                <a:path w="142875" h="208914">
                  <a:moveTo>
                    <a:pt x="31191" y="97091"/>
                  </a:moveTo>
                  <a:lnTo>
                    <a:pt x="30734" y="94818"/>
                  </a:lnTo>
                  <a:lnTo>
                    <a:pt x="28956" y="93649"/>
                  </a:lnTo>
                  <a:lnTo>
                    <a:pt x="27139" y="94005"/>
                  </a:lnTo>
                  <a:lnTo>
                    <a:pt x="25196" y="94589"/>
                  </a:lnTo>
                  <a:lnTo>
                    <a:pt x="24130" y="96215"/>
                  </a:lnTo>
                  <a:lnTo>
                    <a:pt x="24841" y="99745"/>
                  </a:lnTo>
                  <a:lnTo>
                    <a:pt x="26619" y="100926"/>
                  </a:lnTo>
                  <a:lnTo>
                    <a:pt x="29794" y="100304"/>
                  </a:lnTo>
                  <a:lnTo>
                    <a:pt x="30797" y="99250"/>
                  </a:lnTo>
                  <a:lnTo>
                    <a:pt x="31178" y="97561"/>
                  </a:lnTo>
                  <a:lnTo>
                    <a:pt x="31191" y="97091"/>
                  </a:lnTo>
                  <a:close/>
                </a:path>
                <a:path w="142875" h="208914">
                  <a:moveTo>
                    <a:pt x="31915" y="106146"/>
                  </a:moveTo>
                  <a:lnTo>
                    <a:pt x="31838" y="103632"/>
                  </a:lnTo>
                  <a:lnTo>
                    <a:pt x="30289" y="102184"/>
                  </a:lnTo>
                  <a:lnTo>
                    <a:pt x="26555" y="102285"/>
                  </a:lnTo>
                  <a:lnTo>
                    <a:pt x="25095" y="103835"/>
                  </a:lnTo>
                  <a:lnTo>
                    <a:pt x="25196" y="107175"/>
                  </a:lnTo>
                  <a:lnTo>
                    <a:pt x="26238" y="108356"/>
                  </a:lnTo>
                  <a:lnTo>
                    <a:pt x="27609" y="108762"/>
                  </a:lnTo>
                  <a:lnTo>
                    <a:pt x="28016" y="108089"/>
                  </a:lnTo>
                  <a:lnTo>
                    <a:pt x="28613" y="107530"/>
                  </a:lnTo>
                  <a:lnTo>
                    <a:pt x="30086" y="107048"/>
                  </a:lnTo>
                  <a:lnTo>
                    <a:pt x="30746" y="107111"/>
                  </a:lnTo>
                  <a:lnTo>
                    <a:pt x="31369" y="107276"/>
                  </a:lnTo>
                  <a:lnTo>
                    <a:pt x="31686" y="106743"/>
                  </a:lnTo>
                  <a:lnTo>
                    <a:pt x="31915" y="106146"/>
                  </a:lnTo>
                  <a:close/>
                </a:path>
                <a:path w="142875" h="208914">
                  <a:moveTo>
                    <a:pt x="32639" y="129057"/>
                  </a:moveTo>
                  <a:lnTo>
                    <a:pt x="32308" y="128270"/>
                  </a:lnTo>
                  <a:lnTo>
                    <a:pt x="31000" y="126961"/>
                  </a:lnTo>
                  <a:lnTo>
                    <a:pt x="30200" y="126631"/>
                  </a:lnTo>
                  <a:lnTo>
                    <a:pt x="28333" y="126631"/>
                  </a:lnTo>
                  <a:lnTo>
                    <a:pt x="27546" y="126961"/>
                  </a:lnTo>
                  <a:lnTo>
                    <a:pt x="26225" y="128270"/>
                  </a:lnTo>
                  <a:lnTo>
                    <a:pt x="25895" y="129057"/>
                  </a:lnTo>
                  <a:lnTo>
                    <a:pt x="25895" y="130898"/>
                  </a:lnTo>
                  <a:lnTo>
                    <a:pt x="26225" y="131686"/>
                  </a:lnTo>
                  <a:lnTo>
                    <a:pt x="27546" y="132994"/>
                  </a:lnTo>
                  <a:lnTo>
                    <a:pt x="28333" y="133324"/>
                  </a:lnTo>
                  <a:lnTo>
                    <a:pt x="30200" y="133324"/>
                  </a:lnTo>
                  <a:lnTo>
                    <a:pt x="31000" y="132994"/>
                  </a:lnTo>
                  <a:lnTo>
                    <a:pt x="32308" y="131686"/>
                  </a:lnTo>
                  <a:lnTo>
                    <a:pt x="32639" y="130898"/>
                  </a:lnTo>
                  <a:lnTo>
                    <a:pt x="32639" y="129057"/>
                  </a:lnTo>
                  <a:close/>
                </a:path>
                <a:path w="142875" h="208914">
                  <a:moveTo>
                    <a:pt x="35420" y="140538"/>
                  </a:moveTo>
                  <a:lnTo>
                    <a:pt x="35052" y="138023"/>
                  </a:lnTo>
                  <a:lnTo>
                    <a:pt x="33337" y="136766"/>
                  </a:lnTo>
                  <a:lnTo>
                    <a:pt x="29794" y="137287"/>
                  </a:lnTo>
                  <a:lnTo>
                    <a:pt x="28651" y="138747"/>
                  </a:lnTo>
                  <a:lnTo>
                    <a:pt x="28663" y="140538"/>
                  </a:lnTo>
                  <a:lnTo>
                    <a:pt x="28651" y="140843"/>
                  </a:lnTo>
                  <a:lnTo>
                    <a:pt x="28892" y="142455"/>
                  </a:lnTo>
                  <a:lnTo>
                    <a:pt x="30289" y="143560"/>
                  </a:lnTo>
                  <a:lnTo>
                    <a:pt x="32486" y="143649"/>
                  </a:lnTo>
                  <a:lnTo>
                    <a:pt x="33629" y="143484"/>
                  </a:lnTo>
                  <a:lnTo>
                    <a:pt x="34505" y="142735"/>
                  </a:lnTo>
                  <a:lnTo>
                    <a:pt x="35255" y="141173"/>
                  </a:lnTo>
                  <a:lnTo>
                    <a:pt x="35420" y="140538"/>
                  </a:lnTo>
                  <a:close/>
                </a:path>
                <a:path w="142875" h="208914">
                  <a:moveTo>
                    <a:pt x="35864" y="121716"/>
                  </a:moveTo>
                  <a:lnTo>
                    <a:pt x="35369" y="122504"/>
                  </a:lnTo>
                  <a:lnTo>
                    <a:pt x="34582" y="123101"/>
                  </a:lnTo>
                  <a:lnTo>
                    <a:pt x="31750" y="123571"/>
                  </a:lnTo>
                  <a:lnTo>
                    <a:pt x="30010" y="122351"/>
                  </a:lnTo>
                  <a:lnTo>
                    <a:pt x="29641" y="120142"/>
                  </a:lnTo>
                  <a:lnTo>
                    <a:pt x="29730" y="119418"/>
                  </a:lnTo>
                  <a:lnTo>
                    <a:pt x="29273" y="120129"/>
                  </a:lnTo>
                  <a:lnTo>
                    <a:pt x="29070" y="120992"/>
                  </a:lnTo>
                  <a:lnTo>
                    <a:pt x="29616" y="123698"/>
                  </a:lnTo>
                  <a:lnTo>
                    <a:pt x="31394" y="124879"/>
                  </a:lnTo>
                  <a:lnTo>
                    <a:pt x="34658" y="124231"/>
                  </a:lnTo>
                  <a:lnTo>
                    <a:pt x="35661" y="123075"/>
                  </a:lnTo>
                  <a:lnTo>
                    <a:pt x="35864" y="121716"/>
                  </a:lnTo>
                  <a:close/>
                </a:path>
                <a:path w="142875" h="208914">
                  <a:moveTo>
                    <a:pt x="38950" y="166077"/>
                  </a:moveTo>
                  <a:lnTo>
                    <a:pt x="38900" y="164274"/>
                  </a:lnTo>
                  <a:lnTo>
                    <a:pt x="38925" y="164007"/>
                  </a:lnTo>
                  <a:lnTo>
                    <a:pt x="38811" y="163245"/>
                  </a:lnTo>
                  <a:lnTo>
                    <a:pt x="38417" y="162636"/>
                  </a:lnTo>
                  <a:lnTo>
                    <a:pt x="37541" y="161785"/>
                  </a:lnTo>
                  <a:lnTo>
                    <a:pt x="37122" y="161505"/>
                  </a:lnTo>
                  <a:lnTo>
                    <a:pt x="35636" y="161099"/>
                  </a:lnTo>
                  <a:lnTo>
                    <a:pt x="33312" y="161455"/>
                  </a:lnTo>
                  <a:lnTo>
                    <a:pt x="32092" y="163055"/>
                  </a:lnTo>
                  <a:lnTo>
                    <a:pt x="32258" y="164985"/>
                  </a:lnTo>
                  <a:lnTo>
                    <a:pt x="32524" y="166814"/>
                  </a:lnTo>
                  <a:lnTo>
                    <a:pt x="34239" y="168084"/>
                  </a:lnTo>
                  <a:lnTo>
                    <a:pt x="37795" y="167563"/>
                  </a:lnTo>
                  <a:lnTo>
                    <a:pt x="38950" y="166077"/>
                  </a:lnTo>
                  <a:close/>
                </a:path>
                <a:path w="142875" h="208914">
                  <a:moveTo>
                    <a:pt x="39903" y="102781"/>
                  </a:moveTo>
                  <a:lnTo>
                    <a:pt x="39395" y="101269"/>
                  </a:lnTo>
                  <a:lnTo>
                    <a:pt x="37909" y="100253"/>
                  </a:lnTo>
                  <a:lnTo>
                    <a:pt x="34417" y="100761"/>
                  </a:lnTo>
                  <a:lnTo>
                    <a:pt x="33147" y="102476"/>
                  </a:lnTo>
                  <a:lnTo>
                    <a:pt x="33591" y="105435"/>
                  </a:lnTo>
                  <a:lnTo>
                    <a:pt x="34353" y="106299"/>
                  </a:lnTo>
                  <a:lnTo>
                    <a:pt x="35318" y="106768"/>
                  </a:lnTo>
                  <a:lnTo>
                    <a:pt x="35699" y="104762"/>
                  </a:lnTo>
                  <a:lnTo>
                    <a:pt x="37249" y="103111"/>
                  </a:lnTo>
                  <a:lnTo>
                    <a:pt x="39560" y="102730"/>
                  </a:lnTo>
                  <a:lnTo>
                    <a:pt x="39903" y="102781"/>
                  </a:lnTo>
                  <a:close/>
                </a:path>
                <a:path w="142875" h="208914">
                  <a:moveTo>
                    <a:pt x="40970" y="71234"/>
                  </a:moveTo>
                  <a:lnTo>
                    <a:pt x="40868" y="67894"/>
                  </a:lnTo>
                  <a:lnTo>
                    <a:pt x="39319" y="66446"/>
                  </a:lnTo>
                  <a:lnTo>
                    <a:pt x="36296" y="66535"/>
                  </a:lnTo>
                  <a:lnTo>
                    <a:pt x="35331" y="67183"/>
                  </a:lnTo>
                  <a:lnTo>
                    <a:pt x="34759" y="68084"/>
                  </a:lnTo>
                  <a:lnTo>
                    <a:pt x="36703" y="68491"/>
                  </a:lnTo>
                  <a:lnTo>
                    <a:pt x="38315" y="70002"/>
                  </a:lnTo>
                  <a:lnTo>
                    <a:pt x="38747" y="72377"/>
                  </a:lnTo>
                  <a:lnTo>
                    <a:pt x="38671" y="72948"/>
                  </a:lnTo>
                  <a:lnTo>
                    <a:pt x="40017" y="72478"/>
                  </a:lnTo>
                  <a:lnTo>
                    <a:pt x="40970" y="71234"/>
                  </a:lnTo>
                  <a:close/>
                </a:path>
                <a:path w="142875" h="208914">
                  <a:moveTo>
                    <a:pt x="45161" y="22694"/>
                  </a:moveTo>
                  <a:lnTo>
                    <a:pt x="44742" y="22580"/>
                  </a:lnTo>
                  <a:lnTo>
                    <a:pt x="42646" y="22644"/>
                  </a:lnTo>
                  <a:lnTo>
                    <a:pt x="41186" y="24180"/>
                  </a:lnTo>
                  <a:lnTo>
                    <a:pt x="41300" y="27660"/>
                  </a:lnTo>
                  <a:lnTo>
                    <a:pt x="42545" y="28930"/>
                  </a:lnTo>
                  <a:lnTo>
                    <a:pt x="44716" y="29273"/>
                  </a:lnTo>
                  <a:lnTo>
                    <a:pt x="44919" y="28892"/>
                  </a:lnTo>
                  <a:lnTo>
                    <a:pt x="44081" y="28524"/>
                  </a:lnTo>
                  <a:lnTo>
                    <a:pt x="43383" y="27851"/>
                  </a:lnTo>
                  <a:lnTo>
                    <a:pt x="42481" y="25171"/>
                  </a:lnTo>
                  <a:lnTo>
                    <a:pt x="43421" y="23291"/>
                  </a:lnTo>
                  <a:lnTo>
                    <a:pt x="45161" y="22694"/>
                  </a:lnTo>
                  <a:close/>
                </a:path>
                <a:path w="142875" h="208914">
                  <a:moveTo>
                    <a:pt x="51701" y="93548"/>
                  </a:moveTo>
                  <a:lnTo>
                    <a:pt x="51612" y="90678"/>
                  </a:lnTo>
                  <a:lnTo>
                    <a:pt x="51536" y="90436"/>
                  </a:lnTo>
                  <a:lnTo>
                    <a:pt x="50876" y="89865"/>
                  </a:lnTo>
                  <a:lnTo>
                    <a:pt x="50317" y="89192"/>
                  </a:lnTo>
                  <a:lnTo>
                    <a:pt x="50076" y="88468"/>
                  </a:lnTo>
                  <a:lnTo>
                    <a:pt x="49911" y="87820"/>
                  </a:lnTo>
                  <a:lnTo>
                    <a:pt x="49898" y="87236"/>
                  </a:lnTo>
                  <a:lnTo>
                    <a:pt x="49034" y="86499"/>
                  </a:lnTo>
                  <a:lnTo>
                    <a:pt x="49034" y="92659"/>
                  </a:lnTo>
                  <a:lnTo>
                    <a:pt x="47815" y="94399"/>
                  </a:lnTo>
                  <a:lnTo>
                    <a:pt x="44145" y="95059"/>
                  </a:lnTo>
                  <a:lnTo>
                    <a:pt x="42392" y="93853"/>
                  </a:lnTo>
                  <a:lnTo>
                    <a:pt x="41732" y="90220"/>
                  </a:lnTo>
                  <a:lnTo>
                    <a:pt x="42938" y="88468"/>
                  </a:lnTo>
                  <a:lnTo>
                    <a:pt x="46609" y="87820"/>
                  </a:lnTo>
                  <a:lnTo>
                    <a:pt x="48361" y="89027"/>
                  </a:lnTo>
                  <a:lnTo>
                    <a:pt x="49034" y="92659"/>
                  </a:lnTo>
                  <a:lnTo>
                    <a:pt x="49034" y="86499"/>
                  </a:lnTo>
                  <a:lnTo>
                    <a:pt x="47764" y="85928"/>
                  </a:lnTo>
                  <a:lnTo>
                    <a:pt x="43675" y="86055"/>
                  </a:lnTo>
                  <a:lnTo>
                    <a:pt x="41541" y="88315"/>
                  </a:lnTo>
                  <a:lnTo>
                    <a:pt x="41656" y="93853"/>
                  </a:lnTo>
                  <a:lnTo>
                    <a:pt x="43980" y="96012"/>
                  </a:lnTo>
                  <a:lnTo>
                    <a:pt x="49517" y="95846"/>
                  </a:lnTo>
                  <a:lnTo>
                    <a:pt x="50279" y="95059"/>
                  </a:lnTo>
                  <a:lnTo>
                    <a:pt x="51701" y="93548"/>
                  </a:lnTo>
                  <a:close/>
                </a:path>
                <a:path w="142875" h="208914">
                  <a:moveTo>
                    <a:pt x="53352" y="124117"/>
                  </a:moveTo>
                  <a:lnTo>
                    <a:pt x="52768" y="120269"/>
                  </a:lnTo>
                  <a:lnTo>
                    <a:pt x="50215" y="118389"/>
                  </a:lnTo>
                  <a:lnTo>
                    <a:pt x="44742" y="119202"/>
                  </a:lnTo>
                  <a:lnTo>
                    <a:pt x="42849" y="121742"/>
                  </a:lnTo>
                  <a:lnTo>
                    <a:pt x="43662" y="127177"/>
                  </a:lnTo>
                  <a:lnTo>
                    <a:pt x="46202" y="129057"/>
                  </a:lnTo>
                  <a:lnTo>
                    <a:pt x="50215" y="128473"/>
                  </a:lnTo>
                  <a:lnTo>
                    <a:pt x="51282" y="127787"/>
                  </a:lnTo>
                  <a:lnTo>
                    <a:pt x="52044" y="126885"/>
                  </a:lnTo>
                  <a:lnTo>
                    <a:pt x="53060" y="125145"/>
                  </a:lnTo>
                  <a:lnTo>
                    <a:pt x="53352" y="124117"/>
                  </a:lnTo>
                  <a:close/>
                </a:path>
                <a:path w="142875" h="208914">
                  <a:moveTo>
                    <a:pt x="63131" y="116547"/>
                  </a:moveTo>
                  <a:lnTo>
                    <a:pt x="63055" y="113944"/>
                  </a:lnTo>
                  <a:lnTo>
                    <a:pt x="61861" y="110299"/>
                  </a:lnTo>
                  <a:lnTo>
                    <a:pt x="59486" y="108546"/>
                  </a:lnTo>
                  <a:lnTo>
                    <a:pt x="56007" y="108648"/>
                  </a:lnTo>
                  <a:lnTo>
                    <a:pt x="54737" y="109029"/>
                  </a:lnTo>
                  <a:lnTo>
                    <a:pt x="52324" y="109931"/>
                  </a:lnTo>
                  <a:lnTo>
                    <a:pt x="50622" y="112242"/>
                  </a:lnTo>
                  <a:lnTo>
                    <a:pt x="50812" y="118338"/>
                  </a:lnTo>
                  <a:lnTo>
                    <a:pt x="53670" y="121005"/>
                  </a:lnTo>
                  <a:lnTo>
                    <a:pt x="58508" y="120853"/>
                  </a:lnTo>
                  <a:lnTo>
                    <a:pt x="59791" y="120307"/>
                  </a:lnTo>
                  <a:lnTo>
                    <a:pt x="62242" y="118313"/>
                  </a:lnTo>
                  <a:lnTo>
                    <a:pt x="63131" y="116547"/>
                  </a:lnTo>
                  <a:close/>
                </a:path>
                <a:path w="142875" h="208914">
                  <a:moveTo>
                    <a:pt x="64147" y="173545"/>
                  </a:moveTo>
                  <a:lnTo>
                    <a:pt x="63830" y="171399"/>
                  </a:lnTo>
                  <a:lnTo>
                    <a:pt x="63068" y="170243"/>
                  </a:lnTo>
                  <a:lnTo>
                    <a:pt x="60985" y="168744"/>
                  </a:lnTo>
                  <a:lnTo>
                    <a:pt x="59690" y="168376"/>
                  </a:lnTo>
                  <a:lnTo>
                    <a:pt x="57569" y="168706"/>
                  </a:lnTo>
                  <a:lnTo>
                    <a:pt x="57569" y="175171"/>
                  </a:lnTo>
                  <a:lnTo>
                    <a:pt x="56730" y="176377"/>
                  </a:lnTo>
                  <a:lnTo>
                    <a:pt x="57556" y="175171"/>
                  </a:lnTo>
                  <a:lnTo>
                    <a:pt x="57569" y="168706"/>
                  </a:lnTo>
                  <a:lnTo>
                    <a:pt x="57264" y="168744"/>
                  </a:lnTo>
                  <a:lnTo>
                    <a:pt x="56388" y="169278"/>
                  </a:lnTo>
                  <a:lnTo>
                    <a:pt x="55156" y="170395"/>
                  </a:lnTo>
                  <a:lnTo>
                    <a:pt x="54965" y="170675"/>
                  </a:lnTo>
                  <a:lnTo>
                    <a:pt x="56388" y="171030"/>
                  </a:lnTo>
                  <a:lnTo>
                    <a:pt x="54241" y="170510"/>
                  </a:lnTo>
                  <a:lnTo>
                    <a:pt x="52184" y="170573"/>
                  </a:lnTo>
                  <a:lnTo>
                    <a:pt x="50723" y="172123"/>
                  </a:lnTo>
                  <a:lnTo>
                    <a:pt x="50812" y="175145"/>
                  </a:lnTo>
                  <a:lnTo>
                    <a:pt x="51485" y="176098"/>
                  </a:lnTo>
                  <a:lnTo>
                    <a:pt x="52959" y="176999"/>
                  </a:lnTo>
                  <a:lnTo>
                    <a:pt x="53568" y="177241"/>
                  </a:lnTo>
                  <a:lnTo>
                    <a:pt x="54711" y="177203"/>
                  </a:lnTo>
                  <a:lnTo>
                    <a:pt x="55524" y="176923"/>
                  </a:lnTo>
                  <a:lnTo>
                    <a:pt x="56857" y="178142"/>
                  </a:lnTo>
                  <a:lnTo>
                    <a:pt x="58280" y="178663"/>
                  </a:lnTo>
                  <a:lnTo>
                    <a:pt x="61760" y="178155"/>
                  </a:lnTo>
                  <a:lnTo>
                    <a:pt x="63258" y="176758"/>
                  </a:lnTo>
                  <a:lnTo>
                    <a:pt x="64046" y="174294"/>
                  </a:lnTo>
                  <a:lnTo>
                    <a:pt x="64147" y="173545"/>
                  </a:lnTo>
                  <a:close/>
                </a:path>
                <a:path w="142875" h="208914">
                  <a:moveTo>
                    <a:pt x="67513" y="146316"/>
                  </a:moveTo>
                  <a:lnTo>
                    <a:pt x="66852" y="141922"/>
                  </a:lnTo>
                  <a:lnTo>
                    <a:pt x="63715" y="139611"/>
                  </a:lnTo>
                  <a:lnTo>
                    <a:pt x="58699" y="140347"/>
                  </a:lnTo>
                  <a:lnTo>
                    <a:pt x="57327" y="141198"/>
                  </a:lnTo>
                  <a:lnTo>
                    <a:pt x="56375" y="142392"/>
                  </a:lnTo>
                  <a:lnTo>
                    <a:pt x="56426" y="142100"/>
                  </a:lnTo>
                  <a:lnTo>
                    <a:pt x="56540" y="141820"/>
                  </a:lnTo>
                  <a:lnTo>
                    <a:pt x="56502" y="140639"/>
                  </a:lnTo>
                  <a:lnTo>
                    <a:pt x="56197" y="139865"/>
                  </a:lnTo>
                  <a:lnTo>
                    <a:pt x="54889" y="137655"/>
                  </a:lnTo>
                  <a:lnTo>
                    <a:pt x="53263" y="136613"/>
                  </a:lnTo>
                  <a:lnTo>
                    <a:pt x="50736" y="136690"/>
                  </a:lnTo>
                  <a:lnTo>
                    <a:pt x="49593" y="137083"/>
                  </a:lnTo>
                  <a:lnTo>
                    <a:pt x="49999" y="137541"/>
                  </a:lnTo>
                  <a:lnTo>
                    <a:pt x="50330" y="138061"/>
                  </a:lnTo>
                  <a:lnTo>
                    <a:pt x="50749" y="140538"/>
                  </a:lnTo>
                  <a:lnTo>
                    <a:pt x="49491" y="142252"/>
                  </a:lnTo>
                  <a:lnTo>
                    <a:pt x="47320" y="142608"/>
                  </a:lnTo>
                  <a:lnTo>
                    <a:pt x="46659" y="142519"/>
                  </a:lnTo>
                  <a:lnTo>
                    <a:pt x="46939" y="143992"/>
                  </a:lnTo>
                  <a:lnTo>
                    <a:pt x="47802" y="145173"/>
                  </a:lnTo>
                  <a:lnTo>
                    <a:pt x="49834" y="146342"/>
                  </a:lnTo>
                  <a:lnTo>
                    <a:pt x="50698" y="146659"/>
                  </a:lnTo>
                  <a:lnTo>
                    <a:pt x="53060" y="146583"/>
                  </a:lnTo>
                  <a:lnTo>
                    <a:pt x="54292" y="145999"/>
                  </a:lnTo>
                  <a:lnTo>
                    <a:pt x="55168" y="145072"/>
                  </a:lnTo>
                  <a:lnTo>
                    <a:pt x="55016" y="146380"/>
                  </a:lnTo>
                  <a:lnTo>
                    <a:pt x="55587" y="150228"/>
                  </a:lnTo>
                  <a:lnTo>
                    <a:pt x="58394" y="152438"/>
                  </a:lnTo>
                  <a:lnTo>
                    <a:pt x="62141" y="152260"/>
                  </a:lnTo>
                  <a:lnTo>
                    <a:pt x="64477" y="151904"/>
                  </a:lnTo>
                  <a:lnTo>
                    <a:pt x="66294" y="150304"/>
                  </a:lnTo>
                  <a:lnTo>
                    <a:pt x="67373" y="147320"/>
                  </a:lnTo>
                  <a:lnTo>
                    <a:pt x="67513" y="146316"/>
                  </a:lnTo>
                  <a:close/>
                </a:path>
                <a:path w="142875" h="208914">
                  <a:moveTo>
                    <a:pt x="67691" y="160972"/>
                  </a:moveTo>
                  <a:lnTo>
                    <a:pt x="67678" y="159829"/>
                  </a:lnTo>
                  <a:lnTo>
                    <a:pt x="67310" y="158000"/>
                  </a:lnTo>
                  <a:lnTo>
                    <a:pt x="65544" y="156819"/>
                  </a:lnTo>
                  <a:lnTo>
                    <a:pt x="63220" y="157276"/>
                  </a:lnTo>
                  <a:lnTo>
                    <a:pt x="62306" y="157848"/>
                  </a:lnTo>
                  <a:lnTo>
                    <a:pt x="61201" y="159067"/>
                  </a:lnTo>
                  <a:lnTo>
                    <a:pt x="60845" y="160058"/>
                  </a:lnTo>
                  <a:lnTo>
                    <a:pt x="61201" y="161798"/>
                  </a:lnTo>
                  <a:lnTo>
                    <a:pt x="64516" y="163855"/>
                  </a:lnTo>
                  <a:lnTo>
                    <a:pt x="66319" y="163499"/>
                  </a:lnTo>
                  <a:lnTo>
                    <a:pt x="67271" y="162521"/>
                  </a:lnTo>
                  <a:lnTo>
                    <a:pt x="67691" y="160972"/>
                  </a:lnTo>
                  <a:close/>
                </a:path>
                <a:path w="142875" h="208914">
                  <a:moveTo>
                    <a:pt x="68605" y="101904"/>
                  </a:moveTo>
                  <a:lnTo>
                    <a:pt x="68084" y="98425"/>
                  </a:lnTo>
                  <a:lnTo>
                    <a:pt x="67767" y="97751"/>
                  </a:lnTo>
                  <a:lnTo>
                    <a:pt x="67373" y="97155"/>
                  </a:lnTo>
                  <a:lnTo>
                    <a:pt x="66370" y="96748"/>
                  </a:lnTo>
                  <a:lnTo>
                    <a:pt x="65506" y="96088"/>
                  </a:lnTo>
                  <a:lnTo>
                    <a:pt x="64820" y="95250"/>
                  </a:lnTo>
                  <a:lnTo>
                    <a:pt x="64084" y="94996"/>
                  </a:lnTo>
                  <a:lnTo>
                    <a:pt x="63309" y="94856"/>
                  </a:lnTo>
                  <a:lnTo>
                    <a:pt x="62128" y="95034"/>
                  </a:lnTo>
                  <a:lnTo>
                    <a:pt x="61506" y="95338"/>
                  </a:lnTo>
                  <a:lnTo>
                    <a:pt x="63550" y="95681"/>
                  </a:lnTo>
                  <a:lnTo>
                    <a:pt x="65252" y="97218"/>
                  </a:lnTo>
                  <a:lnTo>
                    <a:pt x="66001" y="101650"/>
                  </a:lnTo>
                  <a:lnTo>
                    <a:pt x="64719" y="103746"/>
                  </a:lnTo>
                  <a:lnTo>
                    <a:pt x="62674" y="104698"/>
                  </a:lnTo>
                  <a:lnTo>
                    <a:pt x="63500" y="104902"/>
                  </a:lnTo>
                  <a:lnTo>
                    <a:pt x="66713" y="104432"/>
                  </a:lnTo>
                  <a:lnTo>
                    <a:pt x="68605" y="101904"/>
                  </a:lnTo>
                  <a:close/>
                </a:path>
                <a:path w="142875" h="208914">
                  <a:moveTo>
                    <a:pt x="68834" y="204990"/>
                  </a:moveTo>
                  <a:lnTo>
                    <a:pt x="68516" y="202882"/>
                  </a:lnTo>
                  <a:lnTo>
                    <a:pt x="66814" y="201612"/>
                  </a:lnTo>
                  <a:lnTo>
                    <a:pt x="64389" y="201980"/>
                  </a:lnTo>
                  <a:lnTo>
                    <a:pt x="63080" y="202907"/>
                  </a:lnTo>
                  <a:lnTo>
                    <a:pt x="62369" y="203631"/>
                  </a:lnTo>
                  <a:lnTo>
                    <a:pt x="61963" y="204622"/>
                  </a:lnTo>
                  <a:lnTo>
                    <a:pt x="62395" y="207518"/>
                  </a:lnTo>
                  <a:lnTo>
                    <a:pt x="64109" y="208775"/>
                  </a:lnTo>
                  <a:lnTo>
                    <a:pt x="67525" y="208280"/>
                  </a:lnTo>
                  <a:lnTo>
                    <a:pt x="68618" y="206997"/>
                  </a:lnTo>
                  <a:lnTo>
                    <a:pt x="68834" y="204990"/>
                  </a:lnTo>
                  <a:close/>
                </a:path>
                <a:path w="142875" h="208914">
                  <a:moveTo>
                    <a:pt x="69342" y="69608"/>
                  </a:moveTo>
                  <a:lnTo>
                    <a:pt x="69316" y="68770"/>
                  </a:lnTo>
                  <a:lnTo>
                    <a:pt x="68770" y="67716"/>
                  </a:lnTo>
                  <a:lnTo>
                    <a:pt x="68414" y="66332"/>
                  </a:lnTo>
                  <a:lnTo>
                    <a:pt x="67475" y="64947"/>
                  </a:lnTo>
                  <a:lnTo>
                    <a:pt x="65951" y="64008"/>
                  </a:lnTo>
                  <a:lnTo>
                    <a:pt x="63487" y="64084"/>
                  </a:lnTo>
                  <a:lnTo>
                    <a:pt x="62877" y="64249"/>
                  </a:lnTo>
                  <a:lnTo>
                    <a:pt x="62318" y="64490"/>
                  </a:lnTo>
                  <a:lnTo>
                    <a:pt x="63258" y="65214"/>
                  </a:lnTo>
                  <a:lnTo>
                    <a:pt x="63969" y="66243"/>
                  </a:lnTo>
                  <a:lnTo>
                    <a:pt x="64541" y="69430"/>
                  </a:lnTo>
                  <a:lnTo>
                    <a:pt x="63690" y="71285"/>
                  </a:lnTo>
                  <a:lnTo>
                    <a:pt x="62179" y="72377"/>
                  </a:lnTo>
                  <a:lnTo>
                    <a:pt x="62014" y="73406"/>
                  </a:lnTo>
                  <a:lnTo>
                    <a:pt x="62306" y="73583"/>
                  </a:lnTo>
                  <a:lnTo>
                    <a:pt x="63169" y="72199"/>
                  </a:lnTo>
                  <a:lnTo>
                    <a:pt x="64554" y="71158"/>
                  </a:lnTo>
                  <a:lnTo>
                    <a:pt x="67195" y="70650"/>
                  </a:lnTo>
                  <a:lnTo>
                    <a:pt x="68084" y="70700"/>
                  </a:lnTo>
                  <a:lnTo>
                    <a:pt x="68935" y="70916"/>
                  </a:lnTo>
                  <a:lnTo>
                    <a:pt x="69189" y="70294"/>
                  </a:lnTo>
                  <a:lnTo>
                    <a:pt x="69342" y="69608"/>
                  </a:lnTo>
                  <a:close/>
                </a:path>
                <a:path w="142875" h="208914">
                  <a:moveTo>
                    <a:pt x="72174" y="97396"/>
                  </a:moveTo>
                  <a:lnTo>
                    <a:pt x="70624" y="97650"/>
                  </a:lnTo>
                  <a:lnTo>
                    <a:pt x="69926" y="97663"/>
                  </a:lnTo>
                  <a:lnTo>
                    <a:pt x="70345" y="97739"/>
                  </a:lnTo>
                  <a:lnTo>
                    <a:pt x="70789" y="97777"/>
                  </a:lnTo>
                  <a:lnTo>
                    <a:pt x="71462" y="97764"/>
                  </a:lnTo>
                  <a:lnTo>
                    <a:pt x="71907" y="97675"/>
                  </a:lnTo>
                  <a:lnTo>
                    <a:pt x="72174" y="97396"/>
                  </a:lnTo>
                  <a:close/>
                </a:path>
                <a:path w="142875" h="208914">
                  <a:moveTo>
                    <a:pt x="75082" y="96291"/>
                  </a:moveTo>
                  <a:lnTo>
                    <a:pt x="74549" y="96659"/>
                  </a:lnTo>
                  <a:lnTo>
                    <a:pt x="74180" y="96634"/>
                  </a:lnTo>
                  <a:lnTo>
                    <a:pt x="73825" y="96634"/>
                  </a:lnTo>
                  <a:lnTo>
                    <a:pt x="72821" y="96875"/>
                  </a:lnTo>
                  <a:lnTo>
                    <a:pt x="72326" y="97243"/>
                  </a:lnTo>
                  <a:lnTo>
                    <a:pt x="72174" y="97396"/>
                  </a:lnTo>
                  <a:lnTo>
                    <a:pt x="74561" y="97002"/>
                  </a:lnTo>
                  <a:lnTo>
                    <a:pt x="74803" y="96659"/>
                  </a:lnTo>
                  <a:lnTo>
                    <a:pt x="75082" y="96291"/>
                  </a:lnTo>
                  <a:close/>
                </a:path>
                <a:path w="142875" h="208914">
                  <a:moveTo>
                    <a:pt x="76644" y="94119"/>
                  </a:moveTo>
                  <a:lnTo>
                    <a:pt x="75082" y="96291"/>
                  </a:lnTo>
                  <a:lnTo>
                    <a:pt x="75666" y="95872"/>
                  </a:lnTo>
                  <a:lnTo>
                    <a:pt x="76479" y="94729"/>
                  </a:lnTo>
                  <a:lnTo>
                    <a:pt x="76644" y="94119"/>
                  </a:lnTo>
                  <a:close/>
                </a:path>
                <a:path w="142875" h="208914">
                  <a:moveTo>
                    <a:pt x="76987" y="93649"/>
                  </a:moveTo>
                  <a:lnTo>
                    <a:pt x="76911" y="93205"/>
                  </a:lnTo>
                  <a:lnTo>
                    <a:pt x="76644" y="94119"/>
                  </a:lnTo>
                  <a:lnTo>
                    <a:pt x="76987" y="93649"/>
                  </a:lnTo>
                  <a:close/>
                </a:path>
                <a:path w="142875" h="208914">
                  <a:moveTo>
                    <a:pt x="77089" y="90944"/>
                  </a:moveTo>
                  <a:lnTo>
                    <a:pt x="76949" y="90322"/>
                  </a:lnTo>
                  <a:lnTo>
                    <a:pt x="76454" y="88988"/>
                  </a:lnTo>
                  <a:lnTo>
                    <a:pt x="76047" y="88303"/>
                  </a:lnTo>
                  <a:lnTo>
                    <a:pt x="75476" y="87680"/>
                  </a:lnTo>
                  <a:lnTo>
                    <a:pt x="75933" y="88392"/>
                  </a:lnTo>
                  <a:lnTo>
                    <a:pt x="76250" y="89204"/>
                  </a:lnTo>
                  <a:lnTo>
                    <a:pt x="76911" y="93205"/>
                  </a:lnTo>
                  <a:lnTo>
                    <a:pt x="77025" y="92697"/>
                  </a:lnTo>
                  <a:lnTo>
                    <a:pt x="77089" y="90944"/>
                  </a:lnTo>
                  <a:close/>
                </a:path>
                <a:path w="142875" h="208914">
                  <a:moveTo>
                    <a:pt x="79273" y="75526"/>
                  </a:moveTo>
                  <a:lnTo>
                    <a:pt x="78955" y="73431"/>
                  </a:lnTo>
                  <a:lnTo>
                    <a:pt x="77914" y="72174"/>
                  </a:lnTo>
                  <a:lnTo>
                    <a:pt x="76568" y="71462"/>
                  </a:lnTo>
                  <a:lnTo>
                    <a:pt x="75145" y="71843"/>
                  </a:lnTo>
                  <a:lnTo>
                    <a:pt x="73723" y="71729"/>
                  </a:lnTo>
                  <a:lnTo>
                    <a:pt x="72440" y="71221"/>
                  </a:lnTo>
                  <a:lnTo>
                    <a:pt x="71526" y="71653"/>
                  </a:lnTo>
                  <a:lnTo>
                    <a:pt x="71120" y="71970"/>
                  </a:lnTo>
                  <a:lnTo>
                    <a:pt x="72250" y="72821"/>
                  </a:lnTo>
                  <a:lnTo>
                    <a:pt x="73101" y="74066"/>
                  </a:lnTo>
                  <a:lnTo>
                    <a:pt x="73748" y="77279"/>
                  </a:lnTo>
                  <a:lnTo>
                    <a:pt x="73291" y="78968"/>
                  </a:lnTo>
                  <a:lnTo>
                    <a:pt x="72313" y="80289"/>
                  </a:lnTo>
                  <a:lnTo>
                    <a:pt x="73139" y="80632"/>
                  </a:lnTo>
                  <a:lnTo>
                    <a:pt x="74015" y="80848"/>
                  </a:lnTo>
                  <a:lnTo>
                    <a:pt x="75958" y="80556"/>
                  </a:lnTo>
                  <a:lnTo>
                    <a:pt x="76771" y="80060"/>
                  </a:lnTo>
                  <a:lnTo>
                    <a:pt x="77482" y="79451"/>
                  </a:lnTo>
                  <a:lnTo>
                    <a:pt x="77419" y="78193"/>
                  </a:lnTo>
                  <a:lnTo>
                    <a:pt x="78054" y="77038"/>
                  </a:lnTo>
                  <a:lnTo>
                    <a:pt x="79121" y="76428"/>
                  </a:lnTo>
                  <a:lnTo>
                    <a:pt x="79273" y="75526"/>
                  </a:lnTo>
                  <a:close/>
                </a:path>
                <a:path w="142875" h="208914">
                  <a:moveTo>
                    <a:pt x="80289" y="4787"/>
                  </a:moveTo>
                  <a:lnTo>
                    <a:pt x="79565" y="1168"/>
                  </a:lnTo>
                  <a:lnTo>
                    <a:pt x="77800" y="0"/>
                  </a:lnTo>
                  <a:lnTo>
                    <a:pt x="75984" y="342"/>
                  </a:lnTo>
                  <a:lnTo>
                    <a:pt x="75361" y="1066"/>
                  </a:lnTo>
                  <a:lnTo>
                    <a:pt x="74599" y="1651"/>
                  </a:lnTo>
                  <a:lnTo>
                    <a:pt x="73698" y="2044"/>
                  </a:lnTo>
                  <a:lnTo>
                    <a:pt x="73342" y="2705"/>
                  </a:lnTo>
                  <a:lnTo>
                    <a:pt x="73152" y="3479"/>
                  </a:lnTo>
                  <a:lnTo>
                    <a:pt x="73672" y="6096"/>
                  </a:lnTo>
                  <a:lnTo>
                    <a:pt x="75450" y="7264"/>
                  </a:lnTo>
                  <a:lnTo>
                    <a:pt x="79108" y="6553"/>
                  </a:lnTo>
                  <a:lnTo>
                    <a:pt x="80289" y="4787"/>
                  </a:lnTo>
                  <a:close/>
                </a:path>
                <a:path w="142875" h="208914">
                  <a:moveTo>
                    <a:pt x="82524" y="44119"/>
                  </a:moveTo>
                  <a:lnTo>
                    <a:pt x="82067" y="43205"/>
                  </a:lnTo>
                  <a:lnTo>
                    <a:pt x="81305" y="42494"/>
                  </a:lnTo>
                  <a:lnTo>
                    <a:pt x="80391" y="42011"/>
                  </a:lnTo>
                  <a:lnTo>
                    <a:pt x="79032" y="42329"/>
                  </a:lnTo>
                  <a:lnTo>
                    <a:pt x="77660" y="42202"/>
                  </a:lnTo>
                  <a:lnTo>
                    <a:pt x="76441" y="41706"/>
                  </a:lnTo>
                  <a:lnTo>
                    <a:pt x="75184" y="42138"/>
                  </a:lnTo>
                  <a:lnTo>
                    <a:pt x="74180" y="43027"/>
                  </a:lnTo>
                  <a:lnTo>
                    <a:pt x="73609" y="44183"/>
                  </a:lnTo>
                  <a:lnTo>
                    <a:pt x="74256" y="43853"/>
                  </a:lnTo>
                  <a:lnTo>
                    <a:pt x="75425" y="43637"/>
                  </a:lnTo>
                  <a:lnTo>
                    <a:pt x="76174" y="43738"/>
                  </a:lnTo>
                  <a:lnTo>
                    <a:pt x="76898" y="43942"/>
                  </a:lnTo>
                  <a:lnTo>
                    <a:pt x="77851" y="43535"/>
                  </a:lnTo>
                  <a:lnTo>
                    <a:pt x="79857" y="43141"/>
                  </a:lnTo>
                  <a:lnTo>
                    <a:pt x="81318" y="43434"/>
                  </a:lnTo>
                  <a:lnTo>
                    <a:pt x="82524" y="44119"/>
                  </a:lnTo>
                  <a:close/>
                </a:path>
                <a:path w="142875" h="208914">
                  <a:moveTo>
                    <a:pt x="86728" y="15379"/>
                  </a:moveTo>
                  <a:lnTo>
                    <a:pt x="86448" y="15328"/>
                  </a:lnTo>
                  <a:lnTo>
                    <a:pt x="86423" y="15570"/>
                  </a:lnTo>
                  <a:lnTo>
                    <a:pt x="86436" y="16040"/>
                  </a:lnTo>
                  <a:lnTo>
                    <a:pt x="86550" y="15824"/>
                  </a:lnTo>
                  <a:lnTo>
                    <a:pt x="86601" y="15582"/>
                  </a:lnTo>
                  <a:lnTo>
                    <a:pt x="86728" y="15379"/>
                  </a:lnTo>
                  <a:close/>
                </a:path>
                <a:path w="142875" h="208914">
                  <a:moveTo>
                    <a:pt x="87312" y="49085"/>
                  </a:moveTo>
                  <a:lnTo>
                    <a:pt x="86601" y="49250"/>
                  </a:lnTo>
                  <a:lnTo>
                    <a:pt x="86067" y="49187"/>
                  </a:lnTo>
                  <a:lnTo>
                    <a:pt x="85585" y="49034"/>
                  </a:lnTo>
                  <a:lnTo>
                    <a:pt x="85636" y="50241"/>
                  </a:lnTo>
                  <a:lnTo>
                    <a:pt x="85331" y="51396"/>
                  </a:lnTo>
                  <a:lnTo>
                    <a:pt x="84747" y="52387"/>
                  </a:lnTo>
                  <a:lnTo>
                    <a:pt x="85432" y="52489"/>
                  </a:lnTo>
                  <a:lnTo>
                    <a:pt x="85788" y="52438"/>
                  </a:lnTo>
                  <a:lnTo>
                    <a:pt x="85966" y="51181"/>
                  </a:lnTo>
                  <a:lnTo>
                    <a:pt x="86499" y="50025"/>
                  </a:lnTo>
                  <a:lnTo>
                    <a:pt x="87312" y="49085"/>
                  </a:lnTo>
                  <a:close/>
                </a:path>
                <a:path w="142875" h="208914">
                  <a:moveTo>
                    <a:pt x="89839" y="132600"/>
                  </a:moveTo>
                  <a:lnTo>
                    <a:pt x="89623" y="125399"/>
                  </a:lnTo>
                  <a:lnTo>
                    <a:pt x="86588" y="122567"/>
                  </a:lnTo>
                  <a:lnTo>
                    <a:pt x="82156" y="122707"/>
                  </a:lnTo>
                  <a:lnTo>
                    <a:pt x="81394" y="122885"/>
                  </a:lnTo>
                  <a:lnTo>
                    <a:pt x="78270" y="124155"/>
                  </a:lnTo>
                  <a:lnTo>
                    <a:pt x="78524" y="122834"/>
                  </a:lnTo>
                  <a:lnTo>
                    <a:pt x="77787" y="123659"/>
                  </a:lnTo>
                  <a:lnTo>
                    <a:pt x="76822" y="124307"/>
                  </a:lnTo>
                  <a:lnTo>
                    <a:pt x="72910" y="124942"/>
                  </a:lnTo>
                  <a:lnTo>
                    <a:pt x="70319" y="123101"/>
                  </a:lnTo>
                  <a:lnTo>
                    <a:pt x="69570" y="118554"/>
                  </a:lnTo>
                  <a:lnTo>
                    <a:pt x="70370" y="116840"/>
                  </a:lnTo>
                  <a:lnTo>
                    <a:pt x="71716" y="115747"/>
                  </a:lnTo>
                  <a:lnTo>
                    <a:pt x="68402" y="116243"/>
                  </a:lnTo>
                  <a:lnTo>
                    <a:pt x="66116" y="119303"/>
                  </a:lnTo>
                  <a:lnTo>
                    <a:pt x="66713" y="123278"/>
                  </a:lnTo>
                  <a:lnTo>
                    <a:pt x="67729" y="125374"/>
                  </a:lnTo>
                  <a:lnTo>
                    <a:pt x="68376" y="126098"/>
                  </a:lnTo>
                  <a:lnTo>
                    <a:pt x="70396" y="127469"/>
                  </a:lnTo>
                  <a:lnTo>
                    <a:pt x="71907" y="127889"/>
                  </a:lnTo>
                  <a:lnTo>
                    <a:pt x="76098" y="127266"/>
                  </a:lnTo>
                  <a:lnTo>
                    <a:pt x="76517" y="126834"/>
                  </a:lnTo>
                  <a:lnTo>
                    <a:pt x="76606" y="129959"/>
                  </a:lnTo>
                  <a:lnTo>
                    <a:pt x="81521" y="135763"/>
                  </a:lnTo>
                  <a:lnTo>
                    <a:pt x="86995" y="135610"/>
                  </a:lnTo>
                  <a:lnTo>
                    <a:pt x="89839" y="132600"/>
                  </a:lnTo>
                  <a:close/>
                </a:path>
                <a:path w="142875" h="208914">
                  <a:moveTo>
                    <a:pt x="92062" y="95173"/>
                  </a:moveTo>
                  <a:lnTo>
                    <a:pt x="91592" y="95580"/>
                  </a:lnTo>
                  <a:lnTo>
                    <a:pt x="91033" y="95897"/>
                  </a:lnTo>
                  <a:lnTo>
                    <a:pt x="87769" y="96964"/>
                  </a:lnTo>
                  <a:lnTo>
                    <a:pt x="84924" y="95542"/>
                  </a:lnTo>
                  <a:lnTo>
                    <a:pt x="83629" y="91630"/>
                  </a:lnTo>
                  <a:lnTo>
                    <a:pt x="83769" y="90297"/>
                  </a:lnTo>
                  <a:lnTo>
                    <a:pt x="84340" y="89166"/>
                  </a:lnTo>
                  <a:lnTo>
                    <a:pt x="81711" y="89916"/>
                  </a:lnTo>
                  <a:lnTo>
                    <a:pt x="79921" y="92329"/>
                  </a:lnTo>
                  <a:lnTo>
                    <a:pt x="80022" y="95796"/>
                  </a:lnTo>
                  <a:lnTo>
                    <a:pt x="80213" y="97066"/>
                  </a:lnTo>
                  <a:lnTo>
                    <a:pt x="80810" y="98183"/>
                  </a:lnTo>
                  <a:lnTo>
                    <a:pt x="82956" y="100418"/>
                  </a:lnTo>
                  <a:lnTo>
                    <a:pt x="84874" y="101155"/>
                  </a:lnTo>
                  <a:lnTo>
                    <a:pt x="88023" y="100622"/>
                  </a:lnTo>
                  <a:lnTo>
                    <a:pt x="88798" y="100291"/>
                  </a:lnTo>
                  <a:lnTo>
                    <a:pt x="90982" y="98767"/>
                  </a:lnTo>
                  <a:lnTo>
                    <a:pt x="91986" y="97066"/>
                  </a:lnTo>
                  <a:lnTo>
                    <a:pt x="92062" y="95173"/>
                  </a:lnTo>
                  <a:close/>
                </a:path>
                <a:path w="142875" h="208914">
                  <a:moveTo>
                    <a:pt x="92595" y="105016"/>
                  </a:moveTo>
                  <a:lnTo>
                    <a:pt x="92062" y="104241"/>
                  </a:lnTo>
                  <a:lnTo>
                    <a:pt x="91681" y="103378"/>
                  </a:lnTo>
                  <a:lnTo>
                    <a:pt x="91325" y="101231"/>
                  </a:lnTo>
                  <a:lnTo>
                    <a:pt x="91478" y="100088"/>
                  </a:lnTo>
                  <a:lnTo>
                    <a:pt x="91871" y="99060"/>
                  </a:lnTo>
                  <a:lnTo>
                    <a:pt x="90462" y="100990"/>
                  </a:lnTo>
                  <a:lnTo>
                    <a:pt x="90030" y="102311"/>
                  </a:lnTo>
                  <a:lnTo>
                    <a:pt x="90106" y="104533"/>
                  </a:lnTo>
                  <a:lnTo>
                    <a:pt x="90284" y="105270"/>
                  </a:lnTo>
                  <a:lnTo>
                    <a:pt x="90576" y="105981"/>
                  </a:lnTo>
                  <a:lnTo>
                    <a:pt x="91160" y="105524"/>
                  </a:lnTo>
                  <a:lnTo>
                    <a:pt x="91821" y="105181"/>
                  </a:lnTo>
                  <a:lnTo>
                    <a:pt x="92595" y="105016"/>
                  </a:lnTo>
                  <a:close/>
                </a:path>
                <a:path w="142875" h="208914">
                  <a:moveTo>
                    <a:pt x="93662" y="69138"/>
                  </a:moveTo>
                  <a:lnTo>
                    <a:pt x="93472" y="63207"/>
                  </a:lnTo>
                  <a:lnTo>
                    <a:pt x="90678" y="60591"/>
                  </a:lnTo>
                  <a:lnTo>
                    <a:pt x="86753" y="60718"/>
                  </a:lnTo>
                  <a:lnTo>
                    <a:pt x="85674" y="61010"/>
                  </a:lnTo>
                  <a:lnTo>
                    <a:pt x="86220" y="62217"/>
                  </a:lnTo>
                  <a:lnTo>
                    <a:pt x="86829" y="65913"/>
                  </a:lnTo>
                  <a:lnTo>
                    <a:pt x="85140" y="68783"/>
                  </a:lnTo>
                  <a:lnTo>
                    <a:pt x="82435" y="69938"/>
                  </a:lnTo>
                  <a:lnTo>
                    <a:pt x="82880" y="70637"/>
                  </a:lnTo>
                  <a:lnTo>
                    <a:pt x="83464" y="71234"/>
                  </a:lnTo>
                  <a:lnTo>
                    <a:pt x="84150" y="71691"/>
                  </a:lnTo>
                  <a:lnTo>
                    <a:pt x="84836" y="71272"/>
                  </a:lnTo>
                  <a:lnTo>
                    <a:pt x="86906" y="70751"/>
                  </a:lnTo>
                  <a:lnTo>
                    <a:pt x="88506" y="71272"/>
                  </a:lnTo>
                  <a:lnTo>
                    <a:pt x="89700" y="72288"/>
                  </a:lnTo>
                  <a:lnTo>
                    <a:pt x="92036" y="71399"/>
                  </a:lnTo>
                  <a:lnTo>
                    <a:pt x="93662" y="69138"/>
                  </a:lnTo>
                  <a:close/>
                </a:path>
                <a:path w="142875" h="208914">
                  <a:moveTo>
                    <a:pt x="95605" y="22364"/>
                  </a:moveTo>
                  <a:lnTo>
                    <a:pt x="95554" y="20739"/>
                  </a:lnTo>
                  <a:lnTo>
                    <a:pt x="95364" y="20205"/>
                  </a:lnTo>
                  <a:lnTo>
                    <a:pt x="94703" y="21653"/>
                  </a:lnTo>
                  <a:lnTo>
                    <a:pt x="93459" y="22796"/>
                  </a:lnTo>
                  <a:lnTo>
                    <a:pt x="90932" y="23241"/>
                  </a:lnTo>
                  <a:lnTo>
                    <a:pt x="90131" y="23114"/>
                  </a:lnTo>
                  <a:lnTo>
                    <a:pt x="89369" y="22872"/>
                  </a:lnTo>
                  <a:lnTo>
                    <a:pt x="89979" y="23850"/>
                  </a:lnTo>
                  <a:lnTo>
                    <a:pt x="89369" y="22872"/>
                  </a:lnTo>
                  <a:lnTo>
                    <a:pt x="88404" y="22542"/>
                  </a:lnTo>
                  <a:lnTo>
                    <a:pt x="87985" y="22250"/>
                  </a:lnTo>
                  <a:lnTo>
                    <a:pt x="87325" y="22974"/>
                  </a:lnTo>
                  <a:lnTo>
                    <a:pt x="86944" y="23939"/>
                  </a:lnTo>
                  <a:lnTo>
                    <a:pt x="87363" y="26822"/>
                  </a:lnTo>
                  <a:lnTo>
                    <a:pt x="89077" y="28079"/>
                  </a:lnTo>
                  <a:lnTo>
                    <a:pt x="92748" y="27533"/>
                  </a:lnTo>
                  <a:lnTo>
                    <a:pt x="93992" y="25882"/>
                  </a:lnTo>
                  <a:lnTo>
                    <a:pt x="93764" y="24079"/>
                  </a:lnTo>
                  <a:lnTo>
                    <a:pt x="92837" y="24472"/>
                  </a:lnTo>
                  <a:lnTo>
                    <a:pt x="93764" y="24066"/>
                  </a:lnTo>
                  <a:lnTo>
                    <a:pt x="94856" y="23495"/>
                  </a:lnTo>
                  <a:lnTo>
                    <a:pt x="95605" y="22364"/>
                  </a:lnTo>
                  <a:close/>
                </a:path>
                <a:path w="142875" h="208914">
                  <a:moveTo>
                    <a:pt x="95948" y="159321"/>
                  </a:moveTo>
                  <a:lnTo>
                    <a:pt x="95224" y="154432"/>
                  </a:lnTo>
                  <a:lnTo>
                    <a:pt x="93916" y="152730"/>
                  </a:lnTo>
                  <a:lnTo>
                    <a:pt x="90970" y="151117"/>
                  </a:lnTo>
                  <a:lnTo>
                    <a:pt x="89547" y="150812"/>
                  </a:lnTo>
                  <a:lnTo>
                    <a:pt x="86537" y="151244"/>
                  </a:lnTo>
                  <a:lnTo>
                    <a:pt x="85217" y="152006"/>
                  </a:lnTo>
                  <a:lnTo>
                    <a:pt x="84251" y="153035"/>
                  </a:lnTo>
                  <a:lnTo>
                    <a:pt x="84099" y="153022"/>
                  </a:lnTo>
                  <a:lnTo>
                    <a:pt x="81318" y="153111"/>
                  </a:lnTo>
                  <a:lnTo>
                    <a:pt x="79146" y="155409"/>
                  </a:lnTo>
                  <a:lnTo>
                    <a:pt x="79286" y="160197"/>
                  </a:lnTo>
                  <a:lnTo>
                    <a:pt x="80594" y="161925"/>
                  </a:lnTo>
                  <a:lnTo>
                    <a:pt x="83019" y="162877"/>
                  </a:lnTo>
                  <a:lnTo>
                    <a:pt x="83693" y="163004"/>
                  </a:lnTo>
                  <a:lnTo>
                    <a:pt x="84696" y="162979"/>
                  </a:lnTo>
                  <a:lnTo>
                    <a:pt x="85242" y="162788"/>
                  </a:lnTo>
                  <a:lnTo>
                    <a:pt x="86156" y="163436"/>
                  </a:lnTo>
                  <a:lnTo>
                    <a:pt x="87249" y="163842"/>
                  </a:lnTo>
                  <a:lnTo>
                    <a:pt x="89458" y="164007"/>
                  </a:lnTo>
                  <a:lnTo>
                    <a:pt x="90766" y="163817"/>
                  </a:lnTo>
                  <a:lnTo>
                    <a:pt x="91465" y="163550"/>
                  </a:lnTo>
                  <a:lnTo>
                    <a:pt x="94500" y="161937"/>
                  </a:lnTo>
                  <a:lnTo>
                    <a:pt x="95948" y="159321"/>
                  </a:lnTo>
                  <a:close/>
                </a:path>
                <a:path w="142875" h="208914">
                  <a:moveTo>
                    <a:pt x="96520" y="15951"/>
                  </a:moveTo>
                  <a:lnTo>
                    <a:pt x="96050" y="13652"/>
                  </a:lnTo>
                  <a:lnTo>
                    <a:pt x="95364" y="12687"/>
                  </a:lnTo>
                  <a:lnTo>
                    <a:pt x="94475" y="11976"/>
                  </a:lnTo>
                  <a:lnTo>
                    <a:pt x="94335" y="12750"/>
                  </a:lnTo>
                  <a:lnTo>
                    <a:pt x="93929" y="13423"/>
                  </a:lnTo>
                  <a:lnTo>
                    <a:pt x="93345" y="13919"/>
                  </a:lnTo>
                  <a:lnTo>
                    <a:pt x="94589" y="14630"/>
                  </a:lnTo>
                  <a:lnTo>
                    <a:pt x="95542" y="15798"/>
                  </a:lnTo>
                  <a:lnTo>
                    <a:pt x="95859" y="17526"/>
                  </a:lnTo>
                  <a:lnTo>
                    <a:pt x="95808" y="17957"/>
                  </a:lnTo>
                  <a:lnTo>
                    <a:pt x="96266" y="17005"/>
                  </a:lnTo>
                  <a:lnTo>
                    <a:pt x="96520" y="15951"/>
                  </a:lnTo>
                  <a:close/>
                </a:path>
                <a:path w="142875" h="208914">
                  <a:moveTo>
                    <a:pt x="98806" y="187591"/>
                  </a:moveTo>
                  <a:lnTo>
                    <a:pt x="98145" y="183222"/>
                  </a:lnTo>
                  <a:lnTo>
                    <a:pt x="96672" y="181686"/>
                  </a:lnTo>
                  <a:lnTo>
                    <a:pt x="94170" y="181000"/>
                  </a:lnTo>
                  <a:lnTo>
                    <a:pt x="93472" y="180936"/>
                  </a:lnTo>
                  <a:lnTo>
                    <a:pt x="90004" y="181444"/>
                  </a:lnTo>
                  <a:lnTo>
                    <a:pt x="88112" y="183972"/>
                  </a:lnTo>
                  <a:lnTo>
                    <a:pt x="88925" y="189420"/>
                  </a:lnTo>
                  <a:lnTo>
                    <a:pt x="91478" y="191300"/>
                  </a:lnTo>
                  <a:lnTo>
                    <a:pt x="94602" y="190842"/>
                  </a:lnTo>
                  <a:lnTo>
                    <a:pt x="95250" y="190525"/>
                  </a:lnTo>
                  <a:lnTo>
                    <a:pt x="97396" y="189712"/>
                  </a:lnTo>
                  <a:lnTo>
                    <a:pt x="98806" y="187591"/>
                  </a:lnTo>
                  <a:close/>
                </a:path>
                <a:path w="142875" h="208914">
                  <a:moveTo>
                    <a:pt x="99783" y="109232"/>
                  </a:moveTo>
                  <a:lnTo>
                    <a:pt x="99555" y="108635"/>
                  </a:lnTo>
                  <a:lnTo>
                    <a:pt x="99555" y="108127"/>
                  </a:lnTo>
                  <a:lnTo>
                    <a:pt x="99618" y="107632"/>
                  </a:lnTo>
                  <a:lnTo>
                    <a:pt x="98742" y="107835"/>
                  </a:lnTo>
                  <a:lnTo>
                    <a:pt x="98107" y="107835"/>
                  </a:lnTo>
                  <a:lnTo>
                    <a:pt x="98488" y="108597"/>
                  </a:lnTo>
                  <a:lnTo>
                    <a:pt x="98602" y="109283"/>
                  </a:lnTo>
                  <a:lnTo>
                    <a:pt x="98539" y="109512"/>
                  </a:lnTo>
                  <a:lnTo>
                    <a:pt x="98539" y="109753"/>
                  </a:lnTo>
                  <a:lnTo>
                    <a:pt x="98983" y="109626"/>
                  </a:lnTo>
                  <a:lnTo>
                    <a:pt x="99783" y="109232"/>
                  </a:lnTo>
                  <a:close/>
                </a:path>
                <a:path w="142875" h="208914">
                  <a:moveTo>
                    <a:pt x="99923" y="66916"/>
                  </a:moveTo>
                  <a:lnTo>
                    <a:pt x="98564" y="66243"/>
                  </a:lnTo>
                  <a:lnTo>
                    <a:pt x="97472" y="65062"/>
                  </a:lnTo>
                  <a:lnTo>
                    <a:pt x="96380" y="61772"/>
                  </a:lnTo>
                  <a:lnTo>
                    <a:pt x="96710" y="59956"/>
                  </a:lnTo>
                  <a:lnTo>
                    <a:pt x="97650" y="58521"/>
                  </a:lnTo>
                  <a:lnTo>
                    <a:pt x="97091" y="57721"/>
                  </a:lnTo>
                  <a:lnTo>
                    <a:pt x="96608" y="58242"/>
                  </a:lnTo>
                  <a:lnTo>
                    <a:pt x="96050" y="58674"/>
                  </a:lnTo>
                  <a:lnTo>
                    <a:pt x="95415" y="59029"/>
                  </a:lnTo>
                  <a:lnTo>
                    <a:pt x="94640" y="60058"/>
                  </a:lnTo>
                  <a:lnTo>
                    <a:pt x="94272" y="61366"/>
                  </a:lnTo>
                  <a:lnTo>
                    <a:pt x="94869" y="65366"/>
                  </a:lnTo>
                  <a:lnTo>
                    <a:pt x="97282" y="67170"/>
                  </a:lnTo>
                  <a:lnTo>
                    <a:pt x="99923" y="66916"/>
                  </a:lnTo>
                  <a:close/>
                </a:path>
                <a:path w="142875" h="208914">
                  <a:moveTo>
                    <a:pt x="101257" y="83667"/>
                  </a:moveTo>
                  <a:lnTo>
                    <a:pt x="100952" y="82118"/>
                  </a:lnTo>
                  <a:lnTo>
                    <a:pt x="100634" y="81407"/>
                  </a:lnTo>
                  <a:lnTo>
                    <a:pt x="98844" y="78511"/>
                  </a:lnTo>
                  <a:lnTo>
                    <a:pt x="96139" y="77228"/>
                  </a:lnTo>
                  <a:lnTo>
                    <a:pt x="92011" y="78041"/>
                  </a:lnTo>
                  <a:lnTo>
                    <a:pt x="90843" y="78714"/>
                  </a:lnTo>
                  <a:lnTo>
                    <a:pt x="89941" y="79629"/>
                  </a:lnTo>
                  <a:lnTo>
                    <a:pt x="90271" y="80797"/>
                  </a:lnTo>
                  <a:lnTo>
                    <a:pt x="90627" y="82918"/>
                  </a:lnTo>
                  <a:lnTo>
                    <a:pt x="89890" y="84963"/>
                  </a:lnTo>
                  <a:lnTo>
                    <a:pt x="88531" y="86487"/>
                  </a:lnTo>
                  <a:lnTo>
                    <a:pt x="90754" y="86360"/>
                  </a:lnTo>
                  <a:lnTo>
                    <a:pt x="92875" y="87617"/>
                  </a:lnTo>
                  <a:lnTo>
                    <a:pt x="93687" y="90081"/>
                  </a:lnTo>
                  <a:lnTo>
                    <a:pt x="93700" y="90601"/>
                  </a:lnTo>
                  <a:lnTo>
                    <a:pt x="94424" y="90703"/>
                  </a:lnTo>
                  <a:lnTo>
                    <a:pt x="100355" y="86791"/>
                  </a:lnTo>
                  <a:lnTo>
                    <a:pt x="100609" y="86156"/>
                  </a:lnTo>
                  <a:lnTo>
                    <a:pt x="101041" y="85648"/>
                  </a:lnTo>
                  <a:lnTo>
                    <a:pt x="101244" y="84429"/>
                  </a:lnTo>
                  <a:lnTo>
                    <a:pt x="101257" y="83667"/>
                  </a:lnTo>
                  <a:close/>
                </a:path>
                <a:path w="142875" h="208914">
                  <a:moveTo>
                    <a:pt x="102425" y="34188"/>
                  </a:moveTo>
                  <a:lnTo>
                    <a:pt x="101727" y="33921"/>
                  </a:lnTo>
                  <a:lnTo>
                    <a:pt x="101079" y="33515"/>
                  </a:lnTo>
                  <a:lnTo>
                    <a:pt x="100520" y="33032"/>
                  </a:lnTo>
                  <a:lnTo>
                    <a:pt x="100025" y="33820"/>
                  </a:lnTo>
                  <a:lnTo>
                    <a:pt x="99669" y="34721"/>
                  </a:lnTo>
                  <a:lnTo>
                    <a:pt x="99720" y="36144"/>
                  </a:lnTo>
                  <a:lnTo>
                    <a:pt x="99974" y="36893"/>
                  </a:lnTo>
                  <a:lnTo>
                    <a:pt x="100520" y="35801"/>
                  </a:lnTo>
                  <a:lnTo>
                    <a:pt x="101358" y="34861"/>
                  </a:lnTo>
                  <a:lnTo>
                    <a:pt x="102425" y="34188"/>
                  </a:lnTo>
                  <a:close/>
                </a:path>
                <a:path w="142875" h="208914">
                  <a:moveTo>
                    <a:pt x="106832" y="79298"/>
                  </a:moveTo>
                  <a:close/>
                </a:path>
                <a:path w="142875" h="208914">
                  <a:moveTo>
                    <a:pt x="109474" y="34277"/>
                  </a:moveTo>
                  <a:lnTo>
                    <a:pt x="109410" y="34036"/>
                  </a:lnTo>
                  <a:lnTo>
                    <a:pt x="109397" y="33756"/>
                  </a:lnTo>
                  <a:lnTo>
                    <a:pt x="109270" y="33464"/>
                  </a:lnTo>
                  <a:lnTo>
                    <a:pt x="109156" y="33274"/>
                  </a:lnTo>
                  <a:lnTo>
                    <a:pt x="109029" y="33134"/>
                  </a:lnTo>
                  <a:lnTo>
                    <a:pt x="108559" y="33515"/>
                  </a:lnTo>
                  <a:lnTo>
                    <a:pt x="108305" y="33680"/>
                  </a:lnTo>
                  <a:lnTo>
                    <a:pt x="108712" y="33832"/>
                  </a:lnTo>
                  <a:lnTo>
                    <a:pt x="109105" y="34036"/>
                  </a:lnTo>
                  <a:lnTo>
                    <a:pt x="109474" y="34277"/>
                  </a:lnTo>
                  <a:close/>
                </a:path>
                <a:path w="142875" h="208914">
                  <a:moveTo>
                    <a:pt x="114287" y="39865"/>
                  </a:moveTo>
                  <a:lnTo>
                    <a:pt x="114223" y="38468"/>
                  </a:lnTo>
                  <a:lnTo>
                    <a:pt x="113576" y="37744"/>
                  </a:lnTo>
                  <a:lnTo>
                    <a:pt x="113093" y="36868"/>
                  </a:lnTo>
                  <a:lnTo>
                    <a:pt x="112852" y="35877"/>
                  </a:lnTo>
                  <a:lnTo>
                    <a:pt x="112242" y="35445"/>
                  </a:lnTo>
                  <a:lnTo>
                    <a:pt x="111506" y="35255"/>
                  </a:lnTo>
                  <a:lnTo>
                    <a:pt x="110718" y="35306"/>
                  </a:lnTo>
                  <a:lnTo>
                    <a:pt x="111340" y="35966"/>
                  </a:lnTo>
                  <a:lnTo>
                    <a:pt x="111836" y="36753"/>
                  </a:lnTo>
                  <a:lnTo>
                    <a:pt x="112585" y="39014"/>
                  </a:lnTo>
                  <a:lnTo>
                    <a:pt x="112560" y="40386"/>
                  </a:lnTo>
                  <a:lnTo>
                    <a:pt x="112166" y="41643"/>
                  </a:lnTo>
                  <a:lnTo>
                    <a:pt x="113461" y="41109"/>
                  </a:lnTo>
                  <a:lnTo>
                    <a:pt x="114287" y="39865"/>
                  </a:lnTo>
                  <a:close/>
                </a:path>
                <a:path w="142875" h="208914">
                  <a:moveTo>
                    <a:pt x="116332" y="146380"/>
                  </a:moveTo>
                  <a:lnTo>
                    <a:pt x="116103" y="139179"/>
                  </a:lnTo>
                  <a:lnTo>
                    <a:pt x="113080" y="136347"/>
                  </a:lnTo>
                  <a:lnTo>
                    <a:pt x="106946" y="136537"/>
                  </a:lnTo>
                  <a:lnTo>
                    <a:pt x="104838" y="137998"/>
                  </a:lnTo>
                  <a:lnTo>
                    <a:pt x="103479" y="140716"/>
                  </a:lnTo>
                  <a:lnTo>
                    <a:pt x="103251" y="141389"/>
                  </a:lnTo>
                  <a:lnTo>
                    <a:pt x="103073" y="142811"/>
                  </a:lnTo>
                  <a:lnTo>
                    <a:pt x="103136" y="144843"/>
                  </a:lnTo>
                  <a:lnTo>
                    <a:pt x="103822" y="146329"/>
                  </a:lnTo>
                  <a:lnTo>
                    <a:pt x="105676" y="148196"/>
                  </a:lnTo>
                  <a:lnTo>
                    <a:pt x="107200" y="149161"/>
                  </a:lnTo>
                  <a:lnTo>
                    <a:pt x="108483" y="149542"/>
                  </a:lnTo>
                  <a:lnTo>
                    <a:pt x="113474" y="149390"/>
                  </a:lnTo>
                  <a:lnTo>
                    <a:pt x="116332" y="146380"/>
                  </a:lnTo>
                  <a:close/>
                </a:path>
                <a:path w="142875" h="208914">
                  <a:moveTo>
                    <a:pt x="123456" y="167144"/>
                  </a:moveTo>
                  <a:lnTo>
                    <a:pt x="122961" y="163804"/>
                  </a:lnTo>
                  <a:lnTo>
                    <a:pt x="120599" y="161950"/>
                  </a:lnTo>
                  <a:lnTo>
                    <a:pt x="120599" y="172516"/>
                  </a:lnTo>
                  <a:lnTo>
                    <a:pt x="120497" y="169113"/>
                  </a:lnTo>
                  <a:lnTo>
                    <a:pt x="120599" y="172516"/>
                  </a:lnTo>
                  <a:lnTo>
                    <a:pt x="120599" y="161950"/>
                  </a:lnTo>
                  <a:lnTo>
                    <a:pt x="119989" y="161467"/>
                  </a:lnTo>
                  <a:lnTo>
                    <a:pt x="115989" y="161645"/>
                  </a:lnTo>
                  <a:lnTo>
                    <a:pt x="112395" y="162166"/>
                  </a:lnTo>
                  <a:lnTo>
                    <a:pt x="109918" y="165493"/>
                  </a:lnTo>
                  <a:lnTo>
                    <a:pt x="110528" y="169545"/>
                  </a:lnTo>
                  <a:lnTo>
                    <a:pt x="110832" y="170459"/>
                  </a:lnTo>
                  <a:lnTo>
                    <a:pt x="110655" y="171005"/>
                  </a:lnTo>
                  <a:lnTo>
                    <a:pt x="110528" y="171577"/>
                  </a:lnTo>
                  <a:lnTo>
                    <a:pt x="110566" y="172847"/>
                  </a:lnTo>
                  <a:lnTo>
                    <a:pt x="110718" y="173469"/>
                  </a:lnTo>
                  <a:lnTo>
                    <a:pt x="111785" y="175831"/>
                  </a:lnTo>
                  <a:lnTo>
                    <a:pt x="113614" y="177063"/>
                  </a:lnTo>
                  <a:lnTo>
                    <a:pt x="115887" y="176999"/>
                  </a:lnTo>
                  <a:lnTo>
                    <a:pt x="116192" y="176898"/>
                  </a:lnTo>
                  <a:lnTo>
                    <a:pt x="118071" y="176644"/>
                  </a:lnTo>
                  <a:lnTo>
                    <a:pt x="119634" y="175425"/>
                  </a:lnTo>
                  <a:lnTo>
                    <a:pt x="120256" y="173723"/>
                  </a:lnTo>
                  <a:lnTo>
                    <a:pt x="122186" y="172593"/>
                  </a:lnTo>
                  <a:lnTo>
                    <a:pt x="123444" y="170548"/>
                  </a:lnTo>
                  <a:lnTo>
                    <a:pt x="123456" y="167144"/>
                  </a:lnTo>
                  <a:close/>
                </a:path>
                <a:path w="142875" h="208914">
                  <a:moveTo>
                    <a:pt x="126123" y="189268"/>
                  </a:moveTo>
                  <a:lnTo>
                    <a:pt x="125564" y="188899"/>
                  </a:lnTo>
                  <a:lnTo>
                    <a:pt x="124917" y="188645"/>
                  </a:lnTo>
                  <a:lnTo>
                    <a:pt x="122339" y="188722"/>
                  </a:lnTo>
                  <a:lnTo>
                    <a:pt x="120865" y="190271"/>
                  </a:lnTo>
                  <a:lnTo>
                    <a:pt x="120954" y="192913"/>
                  </a:lnTo>
                  <a:lnTo>
                    <a:pt x="121297" y="193611"/>
                  </a:lnTo>
                  <a:lnTo>
                    <a:pt x="121780" y="194170"/>
                  </a:lnTo>
                  <a:lnTo>
                    <a:pt x="121361" y="195033"/>
                  </a:lnTo>
                  <a:lnTo>
                    <a:pt x="121119" y="195986"/>
                  </a:lnTo>
                  <a:lnTo>
                    <a:pt x="121285" y="197116"/>
                  </a:lnTo>
                  <a:lnTo>
                    <a:pt x="121513" y="197662"/>
                  </a:lnTo>
                  <a:lnTo>
                    <a:pt x="122961" y="195059"/>
                  </a:lnTo>
                  <a:lnTo>
                    <a:pt x="125120" y="191223"/>
                  </a:lnTo>
                  <a:lnTo>
                    <a:pt x="126123" y="189268"/>
                  </a:lnTo>
                  <a:close/>
                </a:path>
                <a:path w="142875" h="208914">
                  <a:moveTo>
                    <a:pt x="128663" y="119227"/>
                  </a:moveTo>
                  <a:lnTo>
                    <a:pt x="128447" y="112229"/>
                  </a:lnTo>
                  <a:lnTo>
                    <a:pt x="125717" y="109537"/>
                  </a:lnTo>
                  <a:lnTo>
                    <a:pt x="122351" y="109347"/>
                  </a:lnTo>
                  <a:lnTo>
                    <a:pt x="121691" y="109905"/>
                  </a:lnTo>
                  <a:lnTo>
                    <a:pt x="120929" y="110350"/>
                  </a:lnTo>
                  <a:lnTo>
                    <a:pt x="119418" y="110604"/>
                  </a:lnTo>
                  <a:lnTo>
                    <a:pt x="118275" y="110451"/>
                  </a:lnTo>
                  <a:lnTo>
                    <a:pt x="116560" y="111912"/>
                  </a:lnTo>
                  <a:lnTo>
                    <a:pt x="115798" y="113182"/>
                  </a:lnTo>
                  <a:lnTo>
                    <a:pt x="115531" y="114617"/>
                  </a:lnTo>
                  <a:lnTo>
                    <a:pt x="117944" y="115201"/>
                  </a:lnTo>
                  <a:lnTo>
                    <a:pt x="119938" y="117106"/>
                  </a:lnTo>
                  <a:lnTo>
                    <a:pt x="120624" y="120523"/>
                  </a:lnTo>
                  <a:lnTo>
                    <a:pt x="120611" y="121361"/>
                  </a:lnTo>
                  <a:lnTo>
                    <a:pt x="120459" y="122148"/>
                  </a:lnTo>
                  <a:lnTo>
                    <a:pt x="121577" y="122364"/>
                  </a:lnTo>
                  <a:lnTo>
                    <a:pt x="125806" y="122237"/>
                  </a:lnTo>
                  <a:lnTo>
                    <a:pt x="128663" y="119227"/>
                  </a:lnTo>
                  <a:close/>
                </a:path>
                <a:path w="142875" h="208914">
                  <a:moveTo>
                    <a:pt x="128689" y="57048"/>
                  </a:moveTo>
                  <a:lnTo>
                    <a:pt x="126644" y="52768"/>
                  </a:lnTo>
                  <a:lnTo>
                    <a:pt x="125552" y="53213"/>
                  </a:lnTo>
                  <a:lnTo>
                    <a:pt x="125069" y="53555"/>
                  </a:lnTo>
                  <a:lnTo>
                    <a:pt x="123888" y="53365"/>
                  </a:lnTo>
                  <a:lnTo>
                    <a:pt x="122034" y="53644"/>
                  </a:lnTo>
                  <a:lnTo>
                    <a:pt x="121031" y="54279"/>
                  </a:lnTo>
                  <a:lnTo>
                    <a:pt x="120269" y="55130"/>
                  </a:lnTo>
                  <a:lnTo>
                    <a:pt x="121246" y="55435"/>
                  </a:lnTo>
                  <a:lnTo>
                    <a:pt x="122123" y="55943"/>
                  </a:lnTo>
                  <a:lnTo>
                    <a:pt x="122859" y="56642"/>
                  </a:lnTo>
                  <a:lnTo>
                    <a:pt x="123520" y="57315"/>
                  </a:lnTo>
                  <a:lnTo>
                    <a:pt x="123786" y="57708"/>
                  </a:lnTo>
                  <a:lnTo>
                    <a:pt x="124688" y="57061"/>
                  </a:lnTo>
                  <a:lnTo>
                    <a:pt x="126428" y="56489"/>
                  </a:lnTo>
                  <a:lnTo>
                    <a:pt x="127622" y="56616"/>
                  </a:lnTo>
                  <a:lnTo>
                    <a:pt x="128689" y="57048"/>
                  </a:lnTo>
                  <a:close/>
                </a:path>
                <a:path w="142875" h="208914">
                  <a:moveTo>
                    <a:pt x="129565" y="86652"/>
                  </a:moveTo>
                  <a:lnTo>
                    <a:pt x="127825" y="85737"/>
                  </a:lnTo>
                  <a:lnTo>
                    <a:pt x="126492" y="84074"/>
                  </a:lnTo>
                  <a:lnTo>
                    <a:pt x="125793" y="79832"/>
                  </a:lnTo>
                  <a:lnTo>
                    <a:pt x="126555" y="77762"/>
                  </a:lnTo>
                  <a:lnTo>
                    <a:pt x="127990" y="76327"/>
                  </a:lnTo>
                  <a:lnTo>
                    <a:pt x="127050" y="75984"/>
                  </a:lnTo>
                  <a:lnTo>
                    <a:pt x="126034" y="75831"/>
                  </a:lnTo>
                  <a:lnTo>
                    <a:pt x="121666" y="76479"/>
                  </a:lnTo>
                  <a:lnTo>
                    <a:pt x="119545" y="79311"/>
                  </a:lnTo>
                  <a:lnTo>
                    <a:pt x="119710" y="78905"/>
                  </a:lnTo>
                  <a:lnTo>
                    <a:pt x="119545" y="73660"/>
                  </a:lnTo>
                  <a:lnTo>
                    <a:pt x="116509" y="70815"/>
                  </a:lnTo>
                  <a:lnTo>
                    <a:pt x="112852" y="70942"/>
                  </a:lnTo>
                  <a:lnTo>
                    <a:pt x="113080" y="71755"/>
                  </a:lnTo>
                  <a:lnTo>
                    <a:pt x="113385" y="73596"/>
                  </a:lnTo>
                  <a:lnTo>
                    <a:pt x="112864" y="75374"/>
                  </a:lnTo>
                  <a:lnTo>
                    <a:pt x="111810" y="76758"/>
                  </a:lnTo>
                  <a:lnTo>
                    <a:pt x="113893" y="76796"/>
                  </a:lnTo>
                  <a:lnTo>
                    <a:pt x="115760" y="77952"/>
                  </a:lnTo>
                  <a:lnTo>
                    <a:pt x="116763" y="79705"/>
                  </a:lnTo>
                  <a:lnTo>
                    <a:pt x="117348" y="80225"/>
                  </a:lnTo>
                  <a:lnTo>
                    <a:pt x="117830" y="80848"/>
                  </a:lnTo>
                  <a:lnTo>
                    <a:pt x="118122" y="81610"/>
                  </a:lnTo>
                  <a:lnTo>
                    <a:pt x="119113" y="80429"/>
                  </a:lnTo>
                  <a:lnTo>
                    <a:pt x="119392" y="79692"/>
                  </a:lnTo>
                  <a:lnTo>
                    <a:pt x="120027" y="83921"/>
                  </a:lnTo>
                  <a:lnTo>
                    <a:pt x="120510" y="84886"/>
                  </a:lnTo>
                  <a:lnTo>
                    <a:pt x="121158" y="85686"/>
                  </a:lnTo>
                  <a:lnTo>
                    <a:pt x="123278" y="85534"/>
                  </a:lnTo>
                  <a:lnTo>
                    <a:pt x="120396" y="85775"/>
                  </a:lnTo>
                  <a:lnTo>
                    <a:pt x="116827" y="86461"/>
                  </a:lnTo>
                  <a:lnTo>
                    <a:pt x="114515" y="89903"/>
                  </a:lnTo>
                  <a:lnTo>
                    <a:pt x="115760" y="96240"/>
                  </a:lnTo>
                  <a:lnTo>
                    <a:pt x="114947" y="95694"/>
                  </a:lnTo>
                  <a:lnTo>
                    <a:pt x="108623" y="96621"/>
                  </a:lnTo>
                  <a:lnTo>
                    <a:pt x="106387" y="99110"/>
                  </a:lnTo>
                  <a:lnTo>
                    <a:pt x="106083" y="103060"/>
                  </a:lnTo>
                  <a:lnTo>
                    <a:pt x="106692" y="107137"/>
                  </a:lnTo>
                  <a:lnTo>
                    <a:pt x="110032" y="109601"/>
                  </a:lnTo>
                  <a:lnTo>
                    <a:pt x="114198" y="108991"/>
                  </a:lnTo>
                  <a:lnTo>
                    <a:pt x="115252" y="108597"/>
                  </a:lnTo>
                  <a:lnTo>
                    <a:pt x="114757" y="107975"/>
                  </a:lnTo>
                  <a:lnTo>
                    <a:pt x="114363" y="107264"/>
                  </a:lnTo>
                  <a:lnTo>
                    <a:pt x="113766" y="103708"/>
                  </a:lnTo>
                  <a:lnTo>
                    <a:pt x="115608" y="101130"/>
                  </a:lnTo>
                  <a:lnTo>
                    <a:pt x="118541" y="100647"/>
                  </a:lnTo>
                  <a:lnTo>
                    <a:pt x="118922" y="100698"/>
                  </a:lnTo>
                  <a:lnTo>
                    <a:pt x="118173" y="98348"/>
                  </a:lnTo>
                  <a:lnTo>
                    <a:pt x="118313" y="98450"/>
                  </a:lnTo>
                  <a:lnTo>
                    <a:pt x="121196" y="98653"/>
                  </a:lnTo>
                  <a:lnTo>
                    <a:pt x="122072" y="97485"/>
                  </a:lnTo>
                  <a:lnTo>
                    <a:pt x="123380" y="96634"/>
                  </a:lnTo>
                  <a:lnTo>
                    <a:pt x="125526" y="96291"/>
                  </a:lnTo>
                  <a:lnTo>
                    <a:pt x="126657" y="96380"/>
                  </a:lnTo>
                  <a:lnTo>
                    <a:pt x="127901" y="94907"/>
                  </a:lnTo>
                  <a:lnTo>
                    <a:pt x="128524" y="92925"/>
                  </a:lnTo>
                  <a:lnTo>
                    <a:pt x="127889" y="89738"/>
                  </a:lnTo>
                  <a:lnTo>
                    <a:pt x="127330" y="88722"/>
                  </a:lnTo>
                  <a:lnTo>
                    <a:pt x="126593" y="87896"/>
                  </a:lnTo>
                  <a:lnTo>
                    <a:pt x="127825" y="87731"/>
                  </a:lnTo>
                  <a:lnTo>
                    <a:pt x="128778" y="87274"/>
                  </a:lnTo>
                  <a:lnTo>
                    <a:pt x="129565" y="86652"/>
                  </a:lnTo>
                  <a:close/>
                </a:path>
                <a:path w="142875" h="208914">
                  <a:moveTo>
                    <a:pt x="129997" y="149821"/>
                  </a:moveTo>
                  <a:lnTo>
                    <a:pt x="129413" y="146913"/>
                  </a:lnTo>
                  <a:lnTo>
                    <a:pt x="129057" y="146253"/>
                  </a:lnTo>
                  <a:lnTo>
                    <a:pt x="127495" y="144195"/>
                  </a:lnTo>
                  <a:lnTo>
                    <a:pt x="125615" y="143370"/>
                  </a:lnTo>
                  <a:lnTo>
                    <a:pt x="122936" y="143903"/>
                  </a:lnTo>
                  <a:lnTo>
                    <a:pt x="122288" y="144208"/>
                  </a:lnTo>
                  <a:lnTo>
                    <a:pt x="121450" y="144805"/>
                  </a:lnTo>
                  <a:lnTo>
                    <a:pt x="121043" y="145300"/>
                  </a:lnTo>
                  <a:lnTo>
                    <a:pt x="121742" y="145808"/>
                  </a:lnTo>
                  <a:lnTo>
                    <a:pt x="122237" y="146558"/>
                  </a:lnTo>
                  <a:lnTo>
                    <a:pt x="122656" y="149047"/>
                  </a:lnTo>
                  <a:lnTo>
                    <a:pt x="121742" y="150469"/>
                  </a:lnTo>
                  <a:lnTo>
                    <a:pt x="120319" y="151053"/>
                  </a:lnTo>
                  <a:lnTo>
                    <a:pt x="121361" y="152882"/>
                  </a:lnTo>
                  <a:lnTo>
                    <a:pt x="123431" y="153962"/>
                  </a:lnTo>
                  <a:lnTo>
                    <a:pt x="126161" y="153428"/>
                  </a:lnTo>
                  <a:lnTo>
                    <a:pt x="128917" y="151879"/>
                  </a:lnTo>
                  <a:lnTo>
                    <a:pt x="129997" y="149821"/>
                  </a:lnTo>
                  <a:close/>
                </a:path>
                <a:path w="142875" h="208914">
                  <a:moveTo>
                    <a:pt x="136321" y="163664"/>
                  </a:moveTo>
                  <a:lnTo>
                    <a:pt x="135915" y="163652"/>
                  </a:lnTo>
                  <a:lnTo>
                    <a:pt x="134086" y="164020"/>
                  </a:lnTo>
                  <a:lnTo>
                    <a:pt x="132892" y="165773"/>
                  </a:lnTo>
                  <a:lnTo>
                    <a:pt x="133400" y="168313"/>
                  </a:lnTo>
                  <a:lnTo>
                    <a:pt x="133819" y="168897"/>
                  </a:lnTo>
                  <a:lnTo>
                    <a:pt x="134442" y="169468"/>
                  </a:lnTo>
                  <a:lnTo>
                    <a:pt x="135737" y="165620"/>
                  </a:lnTo>
                  <a:lnTo>
                    <a:pt x="136321" y="163664"/>
                  </a:lnTo>
                  <a:close/>
                </a:path>
                <a:path w="142875" h="208914">
                  <a:moveTo>
                    <a:pt x="140893" y="142925"/>
                  </a:moveTo>
                  <a:lnTo>
                    <a:pt x="139496" y="141947"/>
                  </a:lnTo>
                  <a:lnTo>
                    <a:pt x="138303" y="141554"/>
                  </a:lnTo>
                  <a:lnTo>
                    <a:pt x="135648" y="141643"/>
                  </a:lnTo>
                  <a:lnTo>
                    <a:pt x="134416" y="142163"/>
                  </a:lnTo>
                  <a:lnTo>
                    <a:pt x="132118" y="144081"/>
                  </a:lnTo>
                  <a:lnTo>
                    <a:pt x="131279" y="145732"/>
                  </a:lnTo>
                  <a:lnTo>
                    <a:pt x="131419" y="150812"/>
                  </a:lnTo>
                  <a:lnTo>
                    <a:pt x="134124" y="153352"/>
                  </a:lnTo>
                  <a:lnTo>
                    <a:pt x="137972" y="153225"/>
                  </a:lnTo>
                  <a:lnTo>
                    <a:pt x="139065" y="152920"/>
                  </a:lnTo>
                  <a:lnTo>
                    <a:pt x="139776" y="149631"/>
                  </a:lnTo>
                  <a:lnTo>
                    <a:pt x="140385" y="146291"/>
                  </a:lnTo>
                  <a:lnTo>
                    <a:pt x="140893" y="142925"/>
                  </a:lnTo>
                  <a:close/>
                </a:path>
                <a:path w="142875" h="208914">
                  <a:moveTo>
                    <a:pt x="140970" y="98298"/>
                  </a:moveTo>
                  <a:lnTo>
                    <a:pt x="140017" y="92316"/>
                  </a:lnTo>
                  <a:lnTo>
                    <a:pt x="139395" y="89369"/>
                  </a:lnTo>
                  <a:lnTo>
                    <a:pt x="138671" y="90195"/>
                  </a:lnTo>
                  <a:lnTo>
                    <a:pt x="137706" y="90830"/>
                  </a:lnTo>
                  <a:lnTo>
                    <a:pt x="136055" y="91109"/>
                  </a:lnTo>
                  <a:lnTo>
                    <a:pt x="135140" y="90982"/>
                  </a:lnTo>
                  <a:lnTo>
                    <a:pt x="135356" y="91440"/>
                  </a:lnTo>
                  <a:lnTo>
                    <a:pt x="135813" y="93230"/>
                  </a:lnTo>
                  <a:lnTo>
                    <a:pt x="134734" y="95046"/>
                  </a:lnTo>
                  <a:lnTo>
                    <a:pt x="132626" y="95580"/>
                  </a:lnTo>
                  <a:lnTo>
                    <a:pt x="132041" y="95554"/>
                  </a:lnTo>
                  <a:lnTo>
                    <a:pt x="133159" y="97713"/>
                  </a:lnTo>
                  <a:lnTo>
                    <a:pt x="135445" y="99174"/>
                  </a:lnTo>
                  <a:lnTo>
                    <a:pt x="139115" y="99060"/>
                  </a:lnTo>
                  <a:lnTo>
                    <a:pt x="140093" y="98767"/>
                  </a:lnTo>
                  <a:lnTo>
                    <a:pt x="140970" y="98298"/>
                  </a:lnTo>
                  <a:close/>
                </a:path>
                <a:path w="142875" h="208914">
                  <a:moveTo>
                    <a:pt x="142417" y="126631"/>
                  </a:moveTo>
                  <a:lnTo>
                    <a:pt x="141655" y="126695"/>
                  </a:lnTo>
                  <a:lnTo>
                    <a:pt x="140906" y="126619"/>
                  </a:lnTo>
                  <a:lnTo>
                    <a:pt x="140208" y="126403"/>
                  </a:lnTo>
                  <a:lnTo>
                    <a:pt x="140131" y="127482"/>
                  </a:lnTo>
                  <a:lnTo>
                    <a:pt x="140182" y="129247"/>
                  </a:lnTo>
                  <a:lnTo>
                    <a:pt x="140944" y="130810"/>
                  </a:lnTo>
                  <a:lnTo>
                    <a:pt x="142125" y="131953"/>
                  </a:lnTo>
                  <a:lnTo>
                    <a:pt x="142417" y="126631"/>
                  </a:lnTo>
                  <a:close/>
                </a:path>
                <a:path w="142875" h="208914">
                  <a:moveTo>
                    <a:pt x="142468" y="115074"/>
                  </a:moveTo>
                  <a:lnTo>
                    <a:pt x="142125" y="109042"/>
                  </a:lnTo>
                  <a:lnTo>
                    <a:pt x="140931" y="108407"/>
                  </a:lnTo>
                  <a:lnTo>
                    <a:pt x="139547" y="108115"/>
                  </a:lnTo>
                  <a:lnTo>
                    <a:pt x="135610" y="108699"/>
                  </a:lnTo>
                  <a:lnTo>
                    <a:pt x="133680" y="110401"/>
                  </a:lnTo>
                  <a:lnTo>
                    <a:pt x="132537" y="113576"/>
                  </a:lnTo>
                  <a:lnTo>
                    <a:pt x="132397" y="114642"/>
                  </a:lnTo>
                  <a:lnTo>
                    <a:pt x="132880" y="117894"/>
                  </a:lnTo>
                  <a:lnTo>
                    <a:pt x="134239" y="119634"/>
                  </a:lnTo>
                  <a:lnTo>
                    <a:pt x="136067" y="120573"/>
                  </a:lnTo>
                  <a:lnTo>
                    <a:pt x="136182" y="117957"/>
                  </a:lnTo>
                  <a:lnTo>
                    <a:pt x="138061" y="115658"/>
                  </a:lnTo>
                  <a:lnTo>
                    <a:pt x="141351" y="115023"/>
                  </a:lnTo>
                  <a:lnTo>
                    <a:pt x="142468" y="11507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804912" y="5865113"/>
              <a:ext cx="173355" cy="180340"/>
            </a:xfrm>
            <a:custGeom>
              <a:avLst/>
              <a:gdLst/>
              <a:ahLst/>
              <a:cxnLst/>
              <a:rect l="l" t="t" r="r" b="b"/>
              <a:pathLst>
                <a:path w="173354" h="180339">
                  <a:moveTo>
                    <a:pt x="7137" y="33731"/>
                  </a:moveTo>
                  <a:lnTo>
                    <a:pt x="6934" y="31978"/>
                  </a:lnTo>
                  <a:lnTo>
                    <a:pt x="5194" y="31699"/>
                  </a:lnTo>
                  <a:lnTo>
                    <a:pt x="3657" y="30670"/>
                  </a:lnTo>
                  <a:lnTo>
                    <a:pt x="2743" y="29171"/>
                  </a:lnTo>
                  <a:lnTo>
                    <a:pt x="1092" y="29616"/>
                  </a:lnTo>
                  <a:lnTo>
                    <a:pt x="0" y="31203"/>
                  </a:lnTo>
                  <a:lnTo>
                    <a:pt x="596" y="34734"/>
                  </a:lnTo>
                  <a:lnTo>
                    <a:pt x="2336" y="35953"/>
                  </a:lnTo>
                  <a:lnTo>
                    <a:pt x="5956" y="35356"/>
                  </a:lnTo>
                  <a:lnTo>
                    <a:pt x="7137" y="33731"/>
                  </a:lnTo>
                  <a:close/>
                </a:path>
                <a:path w="173354" h="180339">
                  <a:moveTo>
                    <a:pt x="8915" y="96418"/>
                  </a:moveTo>
                  <a:lnTo>
                    <a:pt x="8585" y="95631"/>
                  </a:lnTo>
                  <a:lnTo>
                    <a:pt x="7264" y="94322"/>
                  </a:lnTo>
                  <a:lnTo>
                    <a:pt x="6464" y="93992"/>
                  </a:lnTo>
                  <a:lnTo>
                    <a:pt x="4597" y="93992"/>
                  </a:lnTo>
                  <a:lnTo>
                    <a:pt x="3810" y="94322"/>
                  </a:lnTo>
                  <a:lnTo>
                    <a:pt x="2489" y="95631"/>
                  </a:lnTo>
                  <a:lnTo>
                    <a:pt x="2159" y="96418"/>
                  </a:lnTo>
                  <a:lnTo>
                    <a:pt x="2159" y="98272"/>
                  </a:lnTo>
                  <a:lnTo>
                    <a:pt x="2489" y="99047"/>
                  </a:lnTo>
                  <a:lnTo>
                    <a:pt x="3810" y="100368"/>
                  </a:lnTo>
                  <a:lnTo>
                    <a:pt x="4597" y="100685"/>
                  </a:lnTo>
                  <a:lnTo>
                    <a:pt x="6464" y="100685"/>
                  </a:lnTo>
                  <a:lnTo>
                    <a:pt x="7264" y="100368"/>
                  </a:lnTo>
                  <a:lnTo>
                    <a:pt x="8585" y="99047"/>
                  </a:lnTo>
                  <a:lnTo>
                    <a:pt x="8915" y="98272"/>
                  </a:lnTo>
                  <a:lnTo>
                    <a:pt x="8915" y="96418"/>
                  </a:lnTo>
                  <a:close/>
                </a:path>
                <a:path w="173354" h="180339">
                  <a:moveTo>
                    <a:pt x="23164" y="115506"/>
                  </a:moveTo>
                  <a:lnTo>
                    <a:pt x="22834" y="114719"/>
                  </a:lnTo>
                  <a:lnTo>
                    <a:pt x="21513" y="113411"/>
                  </a:lnTo>
                  <a:lnTo>
                    <a:pt x="20726" y="113080"/>
                  </a:lnTo>
                  <a:lnTo>
                    <a:pt x="18859" y="113080"/>
                  </a:lnTo>
                  <a:lnTo>
                    <a:pt x="18059" y="113411"/>
                  </a:lnTo>
                  <a:lnTo>
                    <a:pt x="16751" y="114719"/>
                  </a:lnTo>
                  <a:lnTo>
                    <a:pt x="16421" y="115506"/>
                  </a:lnTo>
                  <a:lnTo>
                    <a:pt x="16421" y="117348"/>
                  </a:lnTo>
                  <a:lnTo>
                    <a:pt x="16751" y="118148"/>
                  </a:lnTo>
                  <a:lnTo>
                    <a:pt x="18059" y="119443"/>
                  </a:lnTo>
                  <a:lnTo>
                    <a:pt x="18859" y="119773"/>
                  </a:lnTo>
                  <a:lnTo>
                    <a:pt x="20726" y="119773"/>
                  </a:lnTo>
                  <a:lnTo>
                    <a:pt x="21513" y="119443"/>
                  </a:lnTo>
                  <a:lnTo>
                    <a:pt x="22834" y="118148"/>
                  </a:lnTo>
                  <a:lnTo>
                    <a:pt x="23164" y="117348"/>
                  </a:lnTo>
                  <a:lnTo>
                    <a:pt x="23164" y="115506"/>
                  </a:lnTo>
                  <a:close/>
                </a:path>
                <a:path w="173354" h="180339">
                  <a:moveTo>
                    <a:pt x="24269" y="134048"/>
                  </a:moveTo>
                  <a:lnTo>
                    <a:pt x="23660" y="130403"/>
                  </a:lnTo>
                  <a:lnTo>
                    <a:pt x="21920" y="129171"/>
                  </a:lnTo>
                  <a:lnTo>
                    <a:pt x="19875" y="129565"/>
                  </a:lnTo>
                  <a:lnTo>
                    <a:pt x="19977" y="131038"/>
                  </a:lnTo>
                  <a:lnTo>
                    <a:pt x="19126" y="132473"/>
                  </a:lnTo>
                  <a:lnTo>
                    <a:pt x="17627" y="132956"/>
                  </a:lnTo>
                  <a:lnTo>
                    <a:pt x="17322" y="132994"/>
                  </a:lnTo>
                  <a:lnTo>
                    <a:pt x="17310" y="133337"/>
                  </a:lnTo>
                  <a:lnTo>
                    <a:pt x="17614" y="135166"/>
                  </a:lnTo>
                  <a:lnTo>
                    <a:pt x="19354" y="136385"/>
                  </a:lnTo>
                  <a:lnTo>
                    <a:pt x="23025" y="135775"/>
                  </a:lnTo>
                  <a:lnTo>
                    <a:pt x="24269" y="134048"/>
                  </a:lnTo>
                  <a:close/>
                </a:path>
                <a:path w="173354" h="180339">
                  <a:moveTo>
                    <a:pt x="31851" y="80772"/>
                  </a:moveTo>
                  <a:lnTo>
                    <a:pt x="31521" y="79984"/>
                  </a:lnTo>
                  <a:lnTo>
                    <a:pt x="30200" y="78676"/>
                  </a:lnTo>
                  <a:lnTo>
                    <a:pt x="29400" y="78346"/>
                  </a:lnTo>
                  <a:lnTo>
                    <a:pt x="27546" y="78346"/>
                  </a:lnTo>
                  <a:lnTo>
                    <a:pt x="26746" y="78676"/>
                  </a:lnTo>
                  <a:lnTo>
                    <a:pt x="25438" y="79984"/>
                  </a:lnTo>
                  <a:lnTo>
                    <a:pt x="25107" y="80772"/>
                  </a:lnTo>
                  <a:lnTo>
                    <a:pt x="25107" y="82613"/>
                  </a:lnTo>
                  <a:lnTo>
                    <a:pt x="25438" y="83400"/>
                  </a:lnTo>
                  <a:lnTo>
                    <a:pt x="26746" y="84709"/>
                  </a:lnTo>
                  <a:lnTo>
                    <a:pt x="27546" y="85039"/>
                  </a:lnTo>
                  <a:lnTo>
                    <a:pt x="29400" y="85039"/>
                  </a:lnTo>
                  <a:lnTo>
                    <a:pt x="30200" y="84709"/>
                  </a:lnTo>
                  <a:lnTo>
                    <a:pt x="31521" y="83400"/>
                  </a:lnTo>
                  <a:lnTo>
                    <a:pt x="31851" y="82613"/>
                  </a:lnTo>
                  <a:lnTo>
                    <a:pt x="31851" y="80772"/>
                  </a:lnTo>
                  <a:close/>
                </a:path>
                <a:path w="173354" h="180339">
                  <a:moveTo>
                    <a:pt x="35928" y="104851"/>
                  </a:moveTo>
                  <a:lnTo>
                    <a:pt x="35598" y="104051"/>
                  </a:lnTo>
                  <a:lnTo>
                    <a:pt x="34277" y="102755"/>
                  </a:lnTo>
                  <a:lnTo>
                    <a:pt x="33477" y="102425"/>
                  </a:lnTo>
                  <a:lnTo>
                    <a:pt x="31623" y="102425"/>
                  </a:lnTo>
                  <a:lnTo>
                    <a:pt x="30822" y="102755"/>
                  </a:lnTo>
                  <a:lnTo>
                    <a:pt x="29514" y="104051"/>
                  </a:lnTo>
                  <a:lnTo>
                    <a:pt x="29184" y="104851"/>
                  </a:lnTo>
                  <a:lnTo>
                    <a:pt x="29184" y="106692"/>
                  </a:lnTo>
                  <a:lnTo>
                    <a:pt x="29514" y="107480"/>
                  </a:lnTo>
                  <a:lnTo>
                    <a:pt x="30822" y="108788"/>
                  </a:lnTo>
                  <a:lnTo>
                    <a:pt x="31623" y="109118"/>
                  </a:lnTo>
                  <a:lnTo>
                    <a:pt x="33477" y="109118"/>
                  </a:lnTo>
                  <a:lnTo>
                    <a:pt x="34277" y="108788"/>
                  </a:lnTo>
                  <a:lnTo>
                    <a:pt x="35598" y="107480"/>
                  </a:lnTo>
                  <a:lnTo>
                    <a:pt x="35928" y="106692"/>
                  </a:lnTo>
                  <a:lnTo>
                    <a:pt x="35928" y="104851"/>
                  </a:lnTo>
                  <a:close/>
                </a:path>
                <a:path w="173354" h="180339">
                  <a:moveTo>
                    <a:pt x="36156" y="46342"/>
                  </a:moveTo>
                  <a:lnTo>
                    <a:pt x="35763" y="44030"/>
                  </a:lnTo>
                  <a:lnTo>
                    <a:pt x="35306" y="43205"/>
                  </a:lnTo>
                  <a:lnTo>
                    <a:pt x="34505" y="44221"/>
                  </a:lnTo>
                  <a:lnTo>
                    <a:pt x="33388" y="45008"/>
                  </a:lnTo>
                  <a:lnTo>
                    <a:pt x="31064" y="45605"/>
                  </a:lnTo>
                  <a:lnTo>
                    <a:pt x="30111" y="45580"/>
                  </a:lnTo>
                  <a:lnTo>
                    <a:pt x="29210" y="45377"/>
                  </a:lnTo>
                  <a:lnTo>
                    <a:pt x="29197" y="45631"/>
                  </a:lnTo>
                  <a:lnTo>
                    <a:pt x="29502" y="47459"/>
                  </a:lnTo>
                  <a:lnTo>
                    <a:pt x="31254" y="48679"/>
                  </a:lnTo>
                  <a:lnTo>
                    <a:pt x="34925" y="48069"/>
                  </a:lnTo>
                  <a:lnTo>
                    <a:pt x="36156" y="46342"/>
                  </a:lnTo>
                  <a:close/>
                </a:path>
                <a:path w="173354" h="180339">
                  <a:moveTo>
                    <a:pt x="36957" y="825"/>
                  </a:moveTo>
                  <a:lnTo>
                    <a:pt x="36830" y="50"/>
                  </a:lnTo>
                  <a:lnTo>
                    <a:pt x="36753" y="736"/>
                  </a:lnTo>
                  <a:lnTo>
                    <a:pt x="36563" y="1447"/>
                  </a:lnTo>
                  <a:lnTo>
                    <a:pt x="36271" y="2120"/>
                  </a:lnTo>
                  <a:lnTo>
                    <a:pt x="36410" y="2209"/>
                  </a:lnTo>
                  <a:lnTo>
                    <a:pt x="36766" y="1562"/>
                  </a:lnTo>
                  <a:lnTo>
                    <a:pt x="36957" y="825"/>
                  </a:lnTo>
                  <a:close/>
                </a:path>
                <a:path w="173354" h="180339">
                  <a:moveTo>
                    <a:pt x="38315" y="152717"/>
                  </a:moveTo>
                  <a:lnTo>
                    <a:pt x="38023" y="150926"/>
                  </a:lnTo>
                  <a:lnTo>
                    <a:pt x="37630" y="150152"/>
                  </a:lnTo>
                  <a:lnTo>
                    <a:pt x="36931" y="149034"/>
                  </a:lnTo>
                  <a:lnTo>
                    <a:pt x="35610" y="148386"/>
                  </a:lnTo>
                  <a:lnTo>
                    <a:pt x="32385" y="148920"/>
                  </a:lnTo>
                  <a:lnTo>
                    <a:pt x="31140" y="150647"/>
                  </a:lnTo>
                  <a:lnTo>
                    <a:pt x="31737" y="154292"/>
                  </a:lnTo>
                  <a:lnTo>
                    <a:pt x="33477" y="155524"/>
                  </a:lnTo>
                  <a:lnTo>
                    <a:pt x="35814" y="155130"/>
                  </a:lnTo>
                  <a:lnTo>
                    <a:pt x="36245" y="154940"/>
                  </a:lnTo>
                  <a:lnTo>
                    <a:pt x="37693" y="153974"/>
                  </a:lnTo>
                  <a:lnTo>
                    <a:pt x="38315" y="152717"/>
                  </a:lnTo>
                  <a:close/>
                </a:path>
                <a:path w="173354" h="180339">
                  <a:moveTo>
                    <a:pt x="46240" y="101079"/>
                  </a:moveTo>
                  <a:lnTo>
                    <a:pt x="45808" y="98501"/>
                  </a:lnTo>
                  <a:lnTo>
                    <a:pt x="44069" y="97256"/>
                  </a:lnTo>
                  <a:lnTo>
                    <a:pt x="40398" y="97866"/>
                  </a:lnTo>
                  <a:lnTo>
                    <a:pt x="39154" y="99580"/>
                  </a:lnTo>
                  <a:lnTo>
                    <a:pt x="39763" y="103225"/>
                  </a:lnTo>
                  <a:lnTo>
                    <a:pt x="41490" y="104470"/>
                  </a:lnTo>
                  <a:lnTo>
                    <a:pt x="43929" y="104063"/>
                  </a:lnTo>
                  <a:lnTo>
                    <a:pt x="44869" y="103428"/>
                  </a:lnTo>
                  <a:lnTo>
                    <a:pt x="45364" y="102704"/>
                  </a:lnTo>
                  <a:lnTo>
                    <a:pt x="45707" y="102412"/>
                  </a:lnTo>
                  <a:lnTo>
                    <a:pt x="46050" y="101790"/>
                  </a:lnTo>
                  <a:lnTo>
                    <a:pt x="46240" y="101079"/>
                  </a:lnTo>
                  <a:close/>
                </a:path>
                <a:path w="173354" h="180339">
                  <a:moveTo>
                    <a:pt x="48539" y="16535"/>
                  </a:moveTo>
                  <a:lnTo>
                    <a:pt x="47891" y="16446"/>
                  </a:lnTo>
                  <a:lnTo>
                    <a:pt x="45707" y="16789"/>
                  </a:lnTo>
                  <a:lnTo>
                    <a:pt x="44462" y="18516"/>
                  </a:lnTo>
                  <a:lnTo>
                    <a:pt x="45034" y="21971"/>
                  </a:lnTo>
                  <a:lnTo>
                    <a:pt x="46482" y="23075"/>
                  </a:lnTo>
                  <a:lnTo>
                    <a:pt x="48094" y="23075"/>
                  </a:lnTo>
                  <a:lnTo>
                    <a:pt x="47561" y="22263"/>
                  </a:lnTo>
                  <a:lnTo>
                    <a:pt x="47231" y="20726"/>
                  </a:lnTo>
                  <a:lnTo>
                    <a:pt x="47548" y="19735"/>
                  </a:lnTo>
                  <a:lnTo>
                    <a:pt x="48158" y="18986"/>
                  </a:lnTo>
                  <a:lnTo>
                    <a:pt x="48094" y="18122"/>
                  </a:lnTo>
                  <a:lnTo>
                    <a:pt x="48183" y="17284"/>
                  </a:lnTo>
                  <a:lnTo>
                    <a:pt x="48539" y="16535"/>
                  </a:lnTo>
                  <a:close/>
                </a:path>
                <a:path w="173354" h="180339">
                  <a:moveTo>
                    <a:pt x="50304" y="125628"/>
                  </a:moveTo>
                  <a:lnTo>
                    <a:pt x="50025" y="123939"/>
                  </a:lnTo>
                  <a:lnTo>
                    <a:pt x="49606" y="123139"/>
                  </a:lnTo>
                  <a:lnTo>
                    <a:pt x="48895" y="122059"/>
                  </a:lnTo>
                  <a:lnTo>
                    <a:pt x="47599" y="121424"/>
                  </a:lnTo>
                  <a:lnTo>
                    <a:pt x="44399" y="121945"/>
                  </a:lnTo>
                  <a:lnTo>
                    <a:pt x="43141" y="123672"/>
                  </a:lnTo>
                  <a:lnTo>
                    <a:pt x="43751" y="127317"/>
                  </a:lnTo>
                  <a:lnTo>
                    <a:pt x="45491" y="128549"/>
                  </a:lnTo>
                  <a:lnTo>
                    <a:pt x="47942" y="128155"/>
                  </a:lnTo>
                  <a:lnTo>
                    <a:pt x="48450" y="127850"/>
                  </a:lnTo>
                  <a:lnTo>
                    <a:pt x="49784" y="126758"/>
                  </a:lnTo>
                  <a:lnTo>
                    <a:pt x="50304" y="125628"/>
                  </a:lnTo>
                  <a:close/>
                </a:path>
                <a:path w="173354" h="180339">
                  <a:moveTo>
                    <a:pt x="50406" y="64439"/>
                  </a:moveTo>
                  <a:lnTo>
                    <a:pt x="50050" y="62268"/>
                  </a:lnTo>
                  <a:lnTo>
                    <a:pt x="48920" y="61239"/>
                  </a:lnTo>
                  <a:lnTo>
                    <a:pt x="47561" y="60985"/>
                  </a:lnTo>
                  <a:lnTo>
                    <a:pt x="48450" y="61722"/>
                  </a:lnTo>
                  <a:lnTo>
                    <a:pt x="49123" y="62712"/>
                  </a:lnTo>
                  <a:lnTo>
                    <a:pt x="48450" y="61722"/>
                  </a:lnTo>
                  <a:lnTo>
                    <a:pt x="46469" y="60096"/>
                  </a:lnTo>
                  <a:lnTo>
                    <a:pt x="45046" y="59601"/>
                  </a:lnTo>
                  <a:lnTo>
                    <a:pt x="40805" y="60312"/>
                  </a:lnTo>
                  <a:lnTo>
                    <a:pt x="38963" y="62877"/>
                  </a:lnTo>
                  <a:lnTo>
                    <a:pt x="39878" y="68313"/>
                  </a:lnTo>
                  <a:lnTo>
                    <a:pt x="42468" y="70129"/>
                  </a:lnTo>
                  <a:lnTo>
                    <a:pt x="45237" y="69672"/>
                  </a:lnTo>
                  <a:lnTo>
                    <a:pt x="45986" y="68630"/>
                  </a:lnTo>
                  <a:lnTo>
                    <a:pt x="47040" y="67818"/>
                  </a:lnTo>
                  <a:lnTo>
                    <a:pt x="48310" y="67360"/>
                  </a:lnTo>
                  <a:lnTo>
                    <a:pt x="48958" y="66573"/>
                  </a:lnTo>
                  <a:lnTo>
                    <a:pt x="49923" y="65735"/>
                  </a:lnTo>
                  <a:lnTo>
                    <a:pt x="50228" y="65125"/>
                  </a:lnTo>
                  <a:lnTo>
                    <a:pt x="50406" y="64439"/>
                  </a:lnTo>
                  <a:close/>
                </a:path>
                <a:path w="173354" h="180339">
                  <a:moveTo>
                    <a:pt x="60490" y="36004"/>
                  </a:moveTo>
                  <a:lnTo>
                    <a:pt x="59728" y="35750"/>
                  </a:lnTo>
                  <a:lnTo>
                    <a:pt x="58928" y="35610"/>
                  </a:lnTo>
                  <a:lnTo>
                    <a:pt x="55714" y="36144"/>
                  </a:lnTo>
                  <a:lnTo>
                    <a:pt x="54114" y="38138"/>
                  </a:lnTo>
                  <a:lnTo>
                    <a:pt x="53987" y="40424"/>
                  </a:lnTo>
                  <a:lnTo>
                    <a:pt x="54597" y="39928"/>
                  </a:lnTo>
                  <a:lnTo>
                    <a:pt x="55308" y="39573"/>
                  </a:lnTo>
                  <a:lnTo>
                    <a:pt x="56083" y="39319"/>
                  </a:lnTo>
                  <a:lnTo>
                    <a:pt x="56972" y="37668"/>
                  </a:lnTo>
                  <a:lnTo>
                    <a:pt x="58521" y="36423"/>
                  </a:lnTo>
                  <a:lnTo>
                    <a:pt x="60490" y="36004"/>
                  </a:lnTo>
                  <a:close/>
                </a:path>
                <a:path w="173354" h="180339">
                  <a:moveTo>
                    <a:pt x="61404" y="114998"/>
                  </a:moveTo>
                  <a:lnTo>
                    <a:pt x="60731" y="111023"/>
                  </a:lnTo>
                  <a:lnTo>
                    <a:pt x="58521" y="109372"/>
                  </a:lnTo>
                  <a:lnTo>
                    <a:pt x="56057" y="109435"/>
                  </a:lnTo>
                  <a:lnTo>
                    <a:pt x="55778" y="110731"/>
                  </a:lnTo>
                  <a:lnTo>
                    <a:pt x="54749" y="111798"/>
                  </a:lnTo>
                  <a:lnTo>
                    <a:pt x="52832" y="112141"/>
                  </a:lnTo>
                  <a:lnTo>
                    <a:pt x="51866" y="111963"/>
                  </a:lnTo>
                  <a:lnTo>
                    <a:pt x="51333" y="112915"/>
                  </a:lnTo>
                  <a:lnTo>
                    <a:pt x="51041" y="114007"/>
                  </a:lnTo>
                  <a:lnTo>
                    <a:pt x="51701" y="117881"/>
                  </a:lnTo>
                  <a:lnTo>
                    <a:pt x="54292" y="119697"/>
                  </a:lnTo>
                  <a:lnTo>
                    <a:pt x="57175" y="119227"/>
                  </a:lnTo>
                  <a:lnTo>
                    <a:pt x="57442" y="119087"/>
                  </a:lnTo>
                  <a:lnTo>
                    <a:pt x="58483" y="118821"/>
                  </a:lnTo>
                  <a:lnTo>
                    <a:pt x="59372" y="118262"/>
                  </a:lnTo>
                  <a:lnTo>
                    <a:pt x="60921" y="116395"/>
                  </a:lnTo>
                  <a:lnTo>
                    <a:pt x="61404" y="114998"/>
                  </a:lnTo>
                  <a:close/>
                </a:path>
                <a:path w="173354" h="180339">
                  <a:moveTo>
                    <a:pt x="63309" y="82156"/>
                  </a:moveTo>
                  <a:lnTo>
                    <a:pt x="62445" y="80048"/>
                  </a:lnTo>
                  <a:lnTo>
                    <a:pt x="60286" y="78701"/>
                  </a:lnTo>
                  <a:lnTo>
                    <a:pt x="56210" y="79349"/>
                  </a:lnTo>
                  <a:lnTo>
                    <a:pt x="54927" y="80518"/>
                  </a:lnTo>
                  <a:lnTo>
                    <a:pt x="54254" y="81978"/>
                  </a:lnTo>
                  <a:lnTo>
                    <a:pt x="54991" y="81457"/>
                  </a:lnTo>
                  <a:lnTo>
                    <a:pt x="55854" y="81076"/>
                  </a:lnTo>
                  <a:lnTo>
                    <a:pt x="59029" y="80530"/>
                  </a:lnTo>
                  <a:lnTo>
                    <a:pt x="61150" y="81407"/>
                  </a:lnTo>
                  <a:lnTo>
                    <a:pt x="62522" y="82981"/>
                  </a:lnTo>
                  <a:lnTo>
                    <a:pt x="62725" y="82664"/>
                  </a:lnTo>
                  <a:lnTo>
                    <a:pt x="63309" y="82156"/>
                  </a:lnTo>
                  <a:close/>
                </a:path>
                <a:path w="173354" h="180339">
                  <a:moveTo>
                    <a:pt x="66624" y="145846"/>
                  </a:moveTo>
                  <a:lnTo>
                    <a:pt x="66230" y="143510"/>
                  </a:lnTo>
                  <a:lnTo>
                    <a:pt x="64490" y="142278"/>
                  </a:lnTo>
                  <a:lnTo>
                    <a:pt x="61722" y="142748"/>
                  </a:lnTo>
                  <a:lnTo>
                    <a:pt x="60947" y="143268"/>
                  </a:lnTo>
                  <a:lnTo>
                    <a:pt x="60172" y="144386"/>
                  </a:lnTo>
                  <a:lnTo>
                    <a:pt x="59829" y="146062"/>
                  </a:lnTo>
                  <a:lnTo>
                    <a:pt x="60198" y="148272"/>
                  </a:lnTo>
                  <a:lnTo>
                    <a:pt x="61937" y="149491"/>
                  </a:lnTo>
                  <a:lnTo>
                    <a:pt x="64770" y="149021"/>
                  </a:lnTo>
                  <a:lnTo>
                    <a:pt x="65557" y="148424"/>
                  </a:lnTo>
                  <a:lnTo>
                    <a:pt x="66344" y="147104"/>
                  </a:lnTo>
                  <a:lnTo>
                    <a:pt x="66573" y="146342"/>
                  </a:lnTo>
                  <a:lnTo>
                    <a:pt x="66624" y="145846"/>
                  </a:lnTo>
                  <a:close/>
                </a:path>
                <a:path w="173354" h="180339">
                  <a:moveTo>
                    <a:pt x="75793" y="135496"/>
                  </a:moveTo>
                  <a:lnTo>
                    <a:pt x="74930" y="130238"/>
                  </a:lnTo>
                  <a:lnTo>
                    <a:pt x="72618" y="128549"/>
                  </a:lnTo>
                  <a:lnTo>
                    <a:pt x="69913" y="128714"/>
                  </a:lnTo>
                  <a:lnTo>
                    <a:pt x="69748" y="128651"/>
                  </a:lnTo>
                  <a:lnTo>
                    <a:pt x="67437" y="129032"/>
                  </a:lnTo>
                  <a:lnTo>
                    <a:pt x="65887" y="130683"/>
                  </a:lnTo>
                  <a:lnTo>
                    <a:pt x="65341" y="133819"/>
                  </a:lnTo>
                  <a:lnTo>
                    <a:pt x="65887" y="137121"/>
                  </a:lnTo>
                  <a:lnTo>
                    <a:pt x="68465" y="138950"/>
                  </a:lnTo>
                  <a:lnTo>
                    <a:pt x="73939" y="138061"/>
                  </a:lnTo>
                  <a:lnTo>
                    <a:pt x="75793" y="135496"/>
                  </a:lnTo>
                  <a:close/>
                </a:path>
                <a:path w="173354" h="180339">
                  <a:moveTo>
                    <a:pt x="77660" y="62357"/>
                  </a:moveTo>
                  <a:lnTo>
                    <a:pt x="76479" y="61582"/>
                  </a:lnTo>
                  <a:lnTo>
                    <a:pt x="75526" y="60439"/>
                  </a:lnTo>
                  <a:lnTo>
                    <a:pt x="74637" y="57746"/>
                  </a:lnTo>
                  <a:lnTo>
                    <a:pt x="74625" y="56464"/>
                  </a:lnTo>
                  <a:lnTo>
                    <a:pt x="74955" y="55283"/>
                  </a:lnTo>
                  <a:lnTo>
                    <a:pt x="73736" y="54978"/>
                  </a:lnTo>
                  <a:lnTo>
                    <a:pt x="73152" y="54927"/>
                  </a:lnTo>
                  <a:lnTo>
                    <a:pt x="71513" y="55194"/>
                  </a:lnTo>
                  <a:lnTo>
                    <a:pt x="70675" y="55727"/>
                  </a:lnTo>
                  <a:lnTo>
                    <a:pt x="69964" y="56388"/>
                  </a:lnTo>
                  <a:lnTo>
                    <a:pt x="72326" y="56896"/>
                  </a:lnTo>
                  <a:lnTo>
                    <a:pt x="69240" y="56248"/>
                  </a:lnTo>
                  <a:lnTo>
                    <a:pt x="68478" y="56210"/>
                  </a:lnTo>
                  <a:lnTo>
                    <a:pt x="65900" y="56642"/>
                  </a:lnTo>
                  <a:lnTo>
                    <a:pt x="64427" y="57721"/>
                  </a:lnTo>
                  <a:lnTo>
                    <a:pt x="63550" y="59182"/>
                  </a:lnTo>
                  <a:lnTo>
                    <a:pt x="64135" y="59905"/>
                  </a:lnTo>
                  <a:lnTo>
                    <a:pt x="64566" y="60769"/>
                  </a:lnTo>
                  <a:lnTo>
                    <a:pt x="65011" y="63246"/>
                  </a:lnTo>
                  <a:lnTo>
                    <a:pt x="64655" y="64693"/>
                  </a:lnTo>
                  <a:lnTo>
                    <a:pt x="63906" y="65874"/>
                  </a:lnTo>
                  <a:lnTo>
                    <a:pt x="65227" y="67602"/>
                  </a:lnTo>
                  <a:lnTo>
                    <a:pt x="67424" y="68592"/>
                  </a:lnTo>
                  <a:lnTo>
                    <a:pt x="71742" y="67868"/>
                  </a:lnTo>
                  <a:lnTo>
                    <a:pt x="73355" y="66560"/>
                  </a:lnTo>
                  <a:lnTo>
                    <a:pt x="74180" y="64846"/>
                  </a:lnTo>
                  <a:lnTo>
                    <a:pt x="75730" y="64592"/>
                  </a:lnTo>
                  <a:lnTo>
                    <a:pt x="76949" y="63627"/>
                  </a:lnTo>
                  <a:lnTo>
                    <a:pt x="77660" y="62357"/>
                  </a:lnTo>
                  <a:close/>
                </a:path>
                <a:path w="173354" h="180339">
                  <a:moveTo>
                    <a:pt x="78308" y="106527"/>
                  </a:moveTo>
                  <a:lnTo>
                    <a:pt x="78270" y="106781"/>
                  </a:lnTo>
                  <a:lnTo>
                    <a:pt x="78308" y="106527"/>
                  </a:lnTo>
                  <a:close/>
                </a:path>
                <a:path w="173354" h="180339">
                  <a:moveTo>
                    <a:pt x="78409" y="105384"/>
                  </a:moveTo>
                  <a:lnTo>
                    <a:pt x="78130" y="103949"/>
                  </a:lnTo>
                  <a:lnTo>
                    <a:pt x="77635" y="103200"/>
                  </a:lnTo>
                  <a:lnTo>
                    <a:pt x="77063" y="102590"/>
                  </a:lnTo>
                  <a:lnTo>
                    <a:pt x="75704" y="100799"/>
                  </a:lnTo>
                  <a:lnTo>
                    <a:pt x="73469" y="99796"/>
                  </a:lnTo>
                  <a:lnTo>
                    <a:pt x="69964" y="100368"/>
                  </a:lnTo>
                  <a:lnTo>
                    <a:pt x="68948" y="100876"/>
                  </a:lnTo>
                  <a:lnTo>
                    <a:pt x="68122" y="101574"/>
                  </a:lnTo>
                  <a:lnTo>
                    <a:pt x="67856" y="101981"/>
                  </a:lnTo>
                  <a:lnTo>
                    <a:pt x="67119" y="102628"/>
                  </a:lnTo>
                  <a:lnTo>
                    <a:pt x="66179" y="103911"/>
                  </a:lnTo>
                  <a:lnTo>
                    <a:pt x="65735" y="105549"/>
                  </a:lnTo>
                  <a:lnTo>
                    <a:pt x="66573" y="110578"/>
                  </a:lnTo>
                  <a:lnTo>
                    <a:pt x="69761" y="112839"/>
                  </a:lnTo>
                  <a:lnTo>
                    <a:pt x="75895" y="111848"/>
                  </a:lnTo>
                  <a:lnTo>
                    <a:pt x="77901" y="109626"/>
                  </a:lnTo>
                  <a:lnTo>
                    <a:pt x="78308" y="106006"/>
                  </a:lnTo>
                  <a:lnTo>
                    <a:pt x="78308" y="106387"/>
                  </a:lnTo>
                  <a:lnTo>
                    <a:pt x="78409" y="105384"/>
                  </a:lnTo>
                  <a:close/>
                </a:path>
                <a:path w="173354" h="180339">
                  <a:moveTo>
                    <a:pt x="80937" y="166458"/>
                  </a:moveTo>
                  <a:lnTo>
                    <a:pt x="77673" y="161721"/>
                  </a:lnTo>
                  <a:lnTo>
                    <a:pt x="76060" y="161988"/>
                  </a:lnTo>
                  <a:lnTo>
                    <a:pt x="73863" y="165061"/>
                  </a:lnTo>
                  <a:lnTo>
                    <a:pt x="74218" y="167208"/>
                  </a:lnTo>
                  <a:lnTo>
                    <a:pt x="75425" y="168249"/>
                  </a:lnTo>
                  <a:lnTo>
                    <a:pt x="77508" y="168529"/>
                  </a:lnTo>
                  <a:lnTo>
                    <a:pt x="79679" y="168173"/>
                  </a:lnTo>
                  <a:lnTo>
                    <a:pt x="80937" y="166458"/>
                  </a:lnTo>
                  <a:close/>
                </a:path>
                <a:path w="173354" h="180339">
                  <a:moveTo>
                    <a:pt x="89382" y="37528"/>
                  </a:moveTo>
                  <a:lnTo>
                    <a:pt x="88861" y="34417"/>
                  </a:lnTo>
                  <a:lnTo>
                    <a:pt x="88519" y="33718"/>
                  </a:lnTo>
                  <a:lnTo>
                    <a:pt x="87350" y="33426"/>
                  </a:lnTo>
                  <a:lnTo>
                    <a:pt x="87579" y="34226"/>
                  </a:lnTo>
                  <a:lnTo>
                    <a:pt x="88023" y="36855"/>
                  </a:lnTo>
                  <a:lnTo>
                    <a:pt x="87350" y="33426"/>
                  </a:lnTo>
                  <a:lnTo>
                    <a:pt x="85585" y="32778"/>
                  </a:lnTo>
                  <a:lnTo>
                    <a:pt x="84112" y="31407"/>
                  </a:lnTo>
                  <a:lnTo>
                    <a:pt x="83426" y="29514"/>
                  </a:lnTo>
                  <a:lnTo>
                    <a:pt x="82537" y="29248"/>
                  </a:lnTo>
                  <a:lnTo>
                    <a:pt x="81584" y="29133"/>
                  </a:lnTo>
                  <a:lnTo>
                    <a:pt x="79311" y="29514"/>
                  </a:lnTo>
                  <a:lnTo>
                    <a:pt x="78193" y="30124"/>
                  </a:lnTo>
                  <a:lnTo>
                    <a:pt x="77343" y="30975"/>
                  </a:lnTo>
                  <a:lnTo>
                    <a:pt x="77901" y="31661"/>
                  </a:lnTo>
                  <a:lnTo>
                    <a:pt x="78346" y="32435"/>
                  </a:lnTo>
                  <a:lnTo>
                    <a:pt x="78752" y="35306"/>
                  </a:lnTo>
                  <a:lnTo>
                    <a:pt x="77838" y="37096"/>
                  </a:lnTo>
                  <a:lnTo>
                    <a:pt x="76327" y="38138"/>
                  </a:lnTo>
                  <a:lnTo>
                    <a:pt x="77533" y="40297"/>
                  </a:lnTo>
                  <a:lnTo>
                    <a:pt x="79997" y="41592"/>
                  </a:lnTo>
                  <a:lnTo>
                    <a:pt x="83248" y="41046"/>
                  </a:lnTo>
                  <a:lnTo>
                    <a:pt x="84378" y="40538"/>
                  </a:lnTo>
                  <a:lnTo>
                    <a:pt x="84797" y="40551"/>
                  </a:lnTo>
                  <a:lnTo>
                    <a:pt x="87528" y="40093"/>
                  </a:lnTo>
                  <a:lnTo>
                    <a:pt x="89382" y="37528"/>
                  </a:lnTo>
                  <a:close/>
                </a:path>
                <a:path w="173354" h="180339">
                  <a:moveTo>
                    <a:pt x="92011" y="156375"/>
                  </a:moveTo>
                  <a:lnTo>
                    <a:pt x="91020" y="151371"/>
                  </a:lnTo>
                  <a:lnTo>
                    <a:pt x="88366" y="149618"/>
                  </a:lnTo>
                  <a:lnTo>
                    <a:pt x="84429" y="150393"/>
                  </a:lnTo>
                  <a:lnTo>
                    <a:pt x="83451" y="151091"/>
                  </a:lnTo>
                  <a:lnTo>
                    <a:pt x="82384" y="152514"/>
                  </a:lnTo>
                  <a:lnTo>
                    <a:pt x="81737" y="153771"/>
                  </a:lnTo>
                  <a:lnTo>
                    <a:pt x="81470" y="154863"/>
                  </a:lnTo>
                  <a:lnTo>
                    <a:pt x="81699" y="156006"/>
                  </a:lnTo>
                  <a:lnTo>
                    <a:pt x="82410" y="158775"/>
                  </a:lnTo>
                  <a:lnTo>
                    <a:pt x="84950" y="160451"/>
                  </a:lnTo>
                  <a:lnTo>
                    <a:pt x="88011" y="159842"/>
                  </a:lnTo>
                  <a:lnTo>
                    <a:pt x="90741" y="158534"/>
                  </a:lnTo>
                  <a:lnTo>
                    <a:pt x="92011" y="156375"/>
                  </a:lnTo>
                  <a:close/>
                </a:path>
                <a:path w="173354" h="180339">
                  <a:moveTo>
                    <a:pt x="92684" y="83070"/>
                  </a:moveTo>
                  <a:lnTo>
                    <a:pt x="91605" y="77660"/>
                  </a:lnTo>
                  <a:lnTo>
                    <a:pt x="88963" y="75907"/>
                  </a:lnTo>
                  <a:lnTo>
                    <a:pt x="86220" y="76454"/>
                  </a:lnTo>
                  <a:lnTo>
                    <a:pt x="87680" y="77330"/>
                  </a:lnTo>
                  <a:lnTo>
                    <a:pt x="85559" y="76098"/>
                  </a:lnTo>
                  <a:lnTo>
                    <a:pt x="85204" y="75971"/>
                  </a:lnTo>
                  <a:lnTo>
                    <a:pt x="84505" y="76454"/>
                  </a:lnTo>
                  <a:lnTo>
                    <a:pt x="84099" y="76631"/>
                  </a:lnTo>
                  <a:lnTo>
                    <a:pt x="84886" y="77431"/>
                  </a:lnTo>
                  <a:lnTo>
                    <a:pt x="85496" y="78409"/>
                  </a:lnTo>
                  <a:lnTo>
                    <a:pt x="86601" y="82727"/>
                  </a:lnTo>
                  <a:lnTo>
                    <a:pt x="84937" y="85915"/>
                  </a:lnTo>
                  <a:lnTo>
                    <a:pt x="82029" y="87160"/>
                  </a:lnTo>
                  <a:lnTo>
                    <a:pt x="81902" y="87452"/>
                  </a:lnTo>
                  <a:lnTo>
                    <a:pt x="82600" y="87591"/>
                  </a:lnTo>
                  <a:lnTo>
                    <a:pt x="83337" y="87630"/>
                  </a:lnTo>
                  <a:lnTo>
                    <a:pt x="85166" y="87325"/>
                  </a:lnTo>
                  <a:lnTo>
                    <a:pt x="86118" y="86868"/>
                  </a:lnTo>
                  <a:lnTo>
                    <a:pt x="86906" y="86233"/>
                  </a:lnTo>
                  <a:lnTo>
                    <a:pt x="87757" y="86309"/>
                  </a:lnTo>
                  <a:lnTo>
                    <a:pt x="90919" y="85686"/>
                  </a:lnTo>
                  <a:lnTo>
                    <a:pt x="92684" y="83070"/>
                  </a:lnTo>
                  <a:close/>
                </a:path>
                <a:path w="173354" h="180339">
                  <a:moveTo>
                    <a:pt x="96189" y="127571"/>
                  </a:moveTo>
                  <a:lnTo>
                    <a:pt x="95440" y="123151"/>
                  </a:lnTo>
                  <a:lnTo>
                    <a:pt x="93738" y="121602"/>
                  </a:lnTo>
                  <a:lnTo>
                    <a:pt x="92392" y="121399"/>
                  </a:lnTo>
                  <a:lnTo>
                    <a:pt x="92392" y="130835"/>
                  </a:lnTo>
                  <a:lnTo>
                    <a:pt x="92125" y="130962"/>
                  </a:lnTo>
                  <a:lnTo>
                    <a:pt x="88950" y="131483"/>
                  </a:lnTo>
                  <a:lnTo>
                    <a:pt x="92125" y="130949"/>
                  </a:lnTo>
                  <a:lnTo>
                    <a:pt x="92392" y="130835"/>
                  </a:lnTo>
                  <a:lnTo>
                    <a:pt x="92392" y="121399"/>
                  </a:lnTo>
                  <a:lnTo>
                    <a:pt x="90601" y="121107"/>
                  </a:lnTo>
                  <a:lnTo>
                    <a:pt x="89585" y="121285"/>
                  </a:lnTo>
                  <a:lnTo>
                    <a:pt x="88798" y="121653"/>
                  </a:lnTo>
                  <a:lnTo>
                    <a:pt x="88011" y="121475"/>
                  </a:lnTo>
                  <a:lnTo>
                    <a:pt x="87147" y="121437"/>
                  </a:lnTo>
                  <a:lnTo>
                    <a:pt x="82918" y="122275"/>
                  </a:lnTo>
                  <a:lnTo>
                    <a:pt x="80733" y="125501"/>
                  </a:lnTo>
                  <a:lnTo>
                    <a:pt x="81826" y="130937"/>
                  </a:lnTo>
                  <a:lnTo>
                    <a:pt x="83286" y="132575"/>
                  </a:lnTo>
                  <a:lnTo>
                    <a:pt x="86245" y="133769"/>
                  </a:lnTo>
                  <a:lnTo>
                    <a:pt x="87452" y="133908"/>
                  </a:lnTo>
                  <a:lnTo>
                    <a:pt x="90436" y="133311"/>
                  </a:lnTo>
                  <a:lnTo>
                    <a:pt x="91871" y="132245"/>
                  </a:lnTo>
                  <a:lnTo>
                    <a:pt x="92849" y="130619"/>
                  </a:lnTo>
                  <a:lnTo>
                    <a:pt x="94907" y="129667"/>
                  </a:lnTo>
                  <a:lnTo>
                    <a:pt x="96189" y="127571"/>
                  </a:lnTo>
                  <a:close/>
                </a:path>
                <a:path w="173354" h="180339">
                  <a:moveTo>
                    <a:pt x="102273" y="70002"/>
                  </a:moveTo>
                  <a:lnTo>
                    <a:pt x="101561" y="65849"/>
                  </a:lnTo>
                  <a:lnTo>
                    <a:pt x="98171" y="63449"/>
                  </a:lnTo>
                  <a:lnTo>
                    <a:pt x="92430" y="64414"/>
                  </a:lnTo>
                  <a:lnTo>
                    <a:pt x="90690" y="65798"/>
                  </a:lnTo>
                  <a:lnTo>
                    <a:pt x="89789" y="67627"/>
                  </a:lnTo>
                  <a:lnTo>
                    <a:pt x="91821" y="67297"/>
                  </a:lnTo>
                  <a:lnTo>
                    <a:pt x="93522" y="68580"/>
                  </a:lnTo>
                  <a:lnTo>
                    <a:pt x="94043" y="72237"/>
                  </a:lnTo>
                  <a:lnTo>
                    <a:pt x="92760" y="73926"/>
                  </a:lnTo>
                  <a:lnTo>
                    <a:pt x="90690" y="74231"/>
                  </a:lnTo>
                  <a:lnTo>
                    <a:pt x="90271" y="74155"/>
                  </a:lnTo>
                  <a:lnTo>
                    <a:pt x="91681" y="76187"/>
                  </a:lnTo>
                  <a:lnTo>
                    <a:pt x="94170" y="77343"/>
                  </a:lnTo>
                  <a:lnTo>
                    <a:pt x="98437" y="76631"/>
                  </a:lnTo>
                  <a:lnTo>
                    <a:pt x="99809" y="75755"/>
                  </a:lnTo>
                  <a:lnTo>
                    <a:pt x="100787" y="74549"/>
                  </a:lnTo>
                  <a:lnTo>
                    <a:pt x="100812" y="73253"/>
                  </a:lnTo>
                  <a:lnTo>
                    <a:pt x="101307" y="72072"/>
                  </a:lnTo>
                  <a:lnTo>
                    <a:pt x="102196" y="71183"/>
                  </a:lnTo>
                  <a:lnTo>
                    <a:pt x="102273" y="70002"/>
                  </a:lnTo>
                  <a:close/>
                </a:path>
                <a:path w="173354" h="180339">
                  <a:moveTo>
                    <a:pt x="102374" y="58572"/>
                  </a:moveTo>
                  <a:lnTo>
                    <a:pt x="101968" y="55956"/>
                  </a:lnTo>
                  <a:lnTo>
                    <a:pt x="102146" y="55206"/>
                  </a:lnTo>
                  <a:lnTo>
                    <a:pt x="102184" y="54406"/>
                  </a:lnTo>
                  <a:lnTo>
                    <a:pt x="101511" y="50317"/>
                  </a:lnTo>
                  <a:lnTo>
                    <a:pt x="99542" y="48933"/>
                  </a:lnTo>
                  <a:lnTo>
                    <a:pt x="99542" y="60096"/>
                  </a:lnTo>
                  <a:lnTo>
                    <a:pt x="95719" y="60731"/>
                  </a:lnTo>
                  <a:lnTo>
                    <a:pt x="94411" y="60477"/>
                  </a:lnTo>
                  <a:lnTo>
                    <a:pt x="95719" y="60718"/>
                  </a:lnTo>
                  <a:lnTo>
                    <a:pt x="99542" y="60096"/>
                  </a:lnTo>
                  <a:lnTo>
                    <a:pt x="99542" y="48933"/>
                  </a:lnTo>
                  <a:lnTo>
                    <a:pt x="98386" y="48107"/>
                  </a:lnTo>
                  <a:lnTo>
                    <a:pt x="94691" y="48755"/>
                  </a:lnTo>
                  <a:lnTo>
                    <a:pt x="94513" y="48895"/>
                  </a:lnTo>
                  <a:lnTo>
                    <a:pt x="95059" y="51904"/>
                  </a:lnTo>
                  <a:lnTo>
                    <a:pt x="93408" y="54800"/>
                  </a:lnTo>
                  <a:lnTo>
                    <a:pt x="90703" y="55994"/>
                  </a:lnTo>
                  <a:lnTo>
                    <a:pt x="90335" y="56451"/>
                  </a:lnTo>
                  <a:lnTo>
                    <a:pt x="90843" y="57975"/>
                  </a:lnTo>
                  <a:lnTo>
                    <a:pt x="91922" y="59182"/>
                  </a:lnTo>
                  <a:lnTo>
                    <a:pt x="93294" y="59905"/>
                  </a:lnTo>
                  <a:lnTo>
                    <a:pt x="94437" y="61214"/>
                  </a:lnTo>
                  <a:lnTo>
                    <a:pt x="96177" y="61937"/>
                  </a:lnTo>
                  <a:lnTo>
                    <a:pt x="100672" y="61061"/>
                  </a:lnTo>
                  <a:lnTo>
                    <a:pt x="102374" y="58572"/>
                  </a:lnTo>
                  <a:close/>
                </a:path>
                <a:path w="173354" h="180339">
                  <a:moveTo>
                    <a:pt x="103936" y="103200"/>
                  </a:moveTo>
                  <a:lnTo>
                    <a:pt x="97383" y="96570"/>
                  </a:lnTo>
                  <a:lnTo>
                    <a:pt x="94754" y="97078"/>
                  </a:lnTo>
                  <a:lnTo>
                    <a:pt x="93357" y="98120"/>
                  </a:lnTo>
                  <a:lnTo>
                    <a:pt x="91884" y="100495"/>
                  </a:lnTo>
                  <a:lnTo>
                    <a:pt x="92341" y="98640"/>
                  </a:lnTo>
                  <a:lnTo>
                    <a:pt x="92367" y="98298"/>
                  </a:lnTo>
                  <a:lnTo>
                    <a:pt x="91770" y="98717"/>
                  </a:lnTo>
                  <a:lnTo>
                    <a:pt x="91097" y="99047"/>
                  </a:lnTo>
                  <a:lnTo>
                    <a:pt x="87604" y="99682"/>
                  </a:lnTo>
                  <a:lnTo>
                    <a:pt x="84988" y="97891"/>
                  </a:lnTo>
                  <a:lnTo>
                    <a:pt x="84226" y="93713"/>
                  </a:lnTo>
                  <a:lnTo>
                    <a:pt x="84670" y="92316"/>
                  </a:lnTo>
                  <a:lnTo>
                    <a:pt x="85534" y="91236"/>
                  </a:lnTo>
                  <a:lnTo>
                    <a:pt x="84747" y="91287"/>
                  </a:lnTo>
                  <a:lnTo>
                    <a:pt x="81178" y="91884"/>
                  </a:lnTo>
                  <a:lnTo>
                    <a:pt x="78765" y="95250"/>
                  </a:lnTo>
                  <a:lnTo>
                    <a:pt x="79565" y="100012"/>
                  </a:lnTo>
                  <a:lnTo>
                    <a:pt x="80111" y="101092"/>
                  </a:lnTo>
                  <a:lnTo>
                    <a:pt x="80873" y="101955"/>
                  </a:lnTo>
                  <a:lnTo>
                    <a:pt x="81394" y="101346"/>
                  </a:lnTo>
                  <a:lnTo>
                    <a:pt x="82105" y="100901"/>
                  </a:lnTo>
                  <a:lnTo>
                    <a:pt x="84810" y="100520"/>
                  </a:lnTo>
                  <a:lnTo>
                    <a:pt x="86512" y="101790"/>
                  </a:lnTo>
                  <a:lnTo>
                    <a:pt x="86804" y="103809"/>
                  </a:lnTo>
                  <a:lnTo>
                    <a:pt x="86741" y="104165"/>
                  </a:lnTo>
                  <a:lnTo>
                    <a:pt x="89585" y="103708"/>
                  </a:lnTo>
                  <a:lnTo>
                    <a:pt x="91528" y="101803"/>
                  </a:lnTo>
                  <a:lnTo>
                    <a:pt x="91490" y="101968"/>
                  </a:lnTo>
                  <a:lnTo>
                    <a:pt x="91668" y="103365"/>
                  </a:lnTo>
                  <a:lnTo>
                    <a:pt x="93853" y="103416"/>
                  </a:lnTo>
                  <a:lnTo>
                    <a:pt x="95859" y="104813"/>
                  </a:lnTo>
                  <a:lnTo>
                    <a:pt x="96558" y="107543"/>
                  </a:lnTo>
                  <a:lnTo>
                    <a:pt x="96507" y="108546"/>
                  </a:lnTo>
                  <a:lnTo>
                    <a:pt x="97459" y="108648"/>
                  </a:lnTo>
                  <a:lnTo>
                    <a:pt x="98818" y="108546"/>
                  </a:lnTo>
                  <a:lnTo>
                    <a:pt x="100368" y="108242"/>
                  </a:lnTo>
                  <a:lnTo>
                    <a:pt x="101638" y="107365"/>
                  </a:lnTo>
                  <a:lnTo>
                    <a:pt x="103479" y="104889"/>
                  </a:lnTo>
                  <a:lnTo>
                    <a:pt x="103936" y="103200"/>
                  </a:lnTo>
                  <a:close/>
                </a:path>
                <a:path w="173354" h="180339">
                  <a:moveTo>
                    <a:pt x="107175" y="119570"/>
                  </a:moveTo>
                  <a:lnTo>
                    <a:pt x="106438" y="115138"/>
                  </a:lnTo>
                  <a:lnTo>
                    <a:pt x="106121" y="114325"/>
                  </a:lnTo>
                  <a:lnTo>
                    <a:pt x="104292" y="111455"/>
                  </a:lnTo>
                  <a:lnTo>
                    <a:pt x="101727" y="110210"/>
                  </a:lnTo>
                  <a:lnTo>
                    <a:pt x="96278" y="111099"/>
                  </a:lnTo>
                  <a:lnTo>
                    <a:pt x="94221" y="113195"/>
                  </a:lnTo>
                  <a:lnTo>
                    <a:pt x="93510" y="116509"/>
                  </a:lnTo>
                  <a:lnTo>
                    <a:pt x="93472" y="117322"/>
                  </a:lnTo>
                  <a:lnTo>
                    <a:pt x="93903" y="119468"/>
                  </a:lnTo>
                  <a:lnTo>
                    <a:pt x="99212" y="123583"/>
                  </a:lnTo>
                  <a:lnTo>
                    <a:pt x="100812" y="123583"/>
                  </a:lnTo>
                  <a:lnTo>
                    <a:pt x="104749" y="122936"/>
                  </a:lnTo>
                  <a:lnTo>
                    <a:pt x="107175" y="119570"/>
                  </a:lnTo>
                  <a:close/>
                </a:path>
                <a:path w="173354" h="180339">
                  <a:moveTo>
                    <a:pt x="110109" y="145554"/>
                  </a:moveTo>
                  <a:lnTo>
                    <a:pt x="109512" y="141973"/>
                  </a:lnTo>
                  <a:lnTo>
                    <a:pt x="106934" y="140131"/>
                  </a:lnTo>
                  <a:lnTo>
                    <a:pt x="103301" y="140728"/>
                  </a:lnTo>
                  <a:lnTo>
                    <a:pt x="102565" y="141147"/>
                  </a:lnTo>
                  <a:lnTo>
                    <a:pt x="100558" y="142760"/>
                  </a:lnTo>
                  <a:lnTo>
                    <a:pt x="99758" y="144475"/>
                  </a:lnTo>
                  <a:lnTo>
                    <a:pt x="100507" y="149021"/>
                  </a:lnTo>
                  <a:lnTo>
                    <a:pt x="103098" y="150863"/>
                  </a:lnTo>
                  <a:lnTo>
                    <a:pt x="107010" y="150228"/>
                  </a:lnTo>
                  <a:lnTo>
                    <a:pt x="110109" y="145554"/>
                  </a:lnTo>
                  <a:close/>
                </a:path>
                <a:path w="173354" h="180339">
                  <a:moveTo>
                    <a:pt x="111747" y="101879"/>
                  </a:moveTo>
                  <a:lnTo>
                    <a:pt x="111734" y="101676"/>
                  </a:lnTo>
                  <a:lnTo>
                    <a:pt x="111518" y="101752"/>
                  </a:lnTo>
                  <a:lnTo>
                    <a:pt x="111125" y="101942"/>
                  </a:lnTo>
                  <a:lnTo>
                    <a:pt x="111340" y="101955"/>
                  </a:lnTo>
                  <a:lnTo>
                    <a:pt x="111556" y="101917"/>
                  </a:lnTo>
                  <a:lnTo>
                    <a:pt x="111747" y="101968"/>
                  </a:lnTo>
                  <a:close/>
                </a:path>
                <a:path w="173354" h="180339">
                  <a:moveTo>
                    <a:pt x="112280" y="25069"/>
                  </a:moveTo>
                  <a:lnTo>
                    <a:pt x="107759" y="21780"/>
                  </a:lnTo>
                  <a:lnTo>
                    <a:pt x="107810" y="23228"/>
                  </a:lnTo>
                  <a:lnTo>
                    <a:pt x="107403" y="24612"/>
                  </a:lnTo>
                  <a:lnTo>
                    <a:pt x="106603" y="25755"/>
                  </a:lnTo>
                  <a:lnTo>
                    <a:pt x="107556" y="26276"/>
                  </a:lnTo>
                  <a:lnTo>
                    <a:pt x="108635" y="26555"/>
                  </a:lnTo>
                  <a:lnTo>
                    <a:pt x="110782" y="26212"/>
                  </a:lnTo>
                  <a:lnTo>
                    <a:pt x="111594" y="25704"/>
                  </a:lnTo>
                  <a:lnTo>
                    <a:pt x="112280" y="25069"/>
                  </a:lnTo>
                  <a:close/>
                </a:path>
                <a:path w="173354" h="180339">
                  <a:moveTo>
                    <a:pt x="115481" y="44894"/>
                  </a:moveTo>
                  <a:lnTo>
                    <a:pt x="114681" y="40640"/>
                  </a:lnTo>
                  <a:lnTo>
                    <a:pt x="113207" y="39878"/>
                  </a:lnTo>
                  <a:lnTo>
                    <a:pt x="112001" y="38569"/>
                  </a:lnTo>
                  <a:lnTo>
                    <a:pt x="111391" y="36639"/>
                  </a:lnTo>
                  <a:lnTo>
                    <a:pt x="110172" y="36017"/>
                  </a:lnTo>
                  <a:lnTo>
                    <a:pt x="108750" y="35750"/>
                  </a:lnTo>
                  <a:lnTo>
                    <a:pt x="103720" y="36588"/>
                  </a:lnTo>
                  <a:lnTo>
                    <a:pt x="101307" y="39954"/>
                  </a:lnTo>
                  <a:lnTo>
                    <a:pt x="102514" y="47053"/>
                  </a:lnTo>
                  <a:lnTo>
                    <a:pt x="105905" y="49453"/>
                  </a:lnTo>
                  <a:lnTo>
                    <a:pt x="113068" y="48260"/>
                  </a:lnTo>
                  <a:lnTo>
                    <a:pt x="115481" y="44894"/>
                  </a:lnTo>
                  <a:close/>
                </a:path>
                <a:path w="173354" h="180339">
                  <a:moveTo>
                    <a:pt x="115824" y="76149"/>
                  </a:moveTo>
                  <a:lnTo>
                    <a:pt x="115773" y="74955"/>
                  </a:lnTo>
                  <a:lnTo>
                    <a:pt x="114592" y="74599"/>
                  </a:lnTo>
                  <a:lnTo>
                    <a:pt x="113639" y="73647"/>
                  </a:lnTo>
                  <a:lnTo>
                    <a:pt x="113309" y="71767"/>
                  </a:lnTo>
                  <a:lnTo>
                    <a:pt x="113411" y="71196"/>
                  </a:lnTo>
                  <a:lnTo>
                    <a:pt x="113614" y="70662"/>
                  </a:lnTo>
                  <a:lnTo>
                    <a:pt x="112712" y="70040"/>
                  </a:lnTo>
                  <a:lnTo>
                    <a:pt x="111493" y="69354"/>
                  </a:lnTo>
                  <a:lnTo>
                    <a:pt x="110045" y="69049"/>
                  </a:lnTo>
                  <a:lnTo>
                    <a:pt x="108038" y="69456"/>
                  </a:lnTo>
                  <a:lnTo>
                    <a:pt x="107086" y="69862"/>
                  </a:lnTo>
                  <a:lnTo>
                    <a:pt x="108864" y="70383"/>
                  </a:lnTo>
                  <a:lnTo>
                    <a:pt x="110299" y="71793"/>
                  </a:lnTo>
                  <a:lnTo>
                    <a:pt x="110718" y="74091"/>
                  </a:lnTo>
                  <a:lnTo>
                    <a:pt x="110629" y="74828"/>
                  </a:lnTo>
                  <a:lnTo>
                    <a:pt x="111747" y="75603"/>
                  </a:lnTo>
                  <a:lnTo>
                    <a:pt x="112623" y="76733"/>
                  </a:lnTo>
                  <a:lnTo>
                    <a:pt x="113157" y="78854"/>
                  </a:lnTo>
                  <a:lnTo>
                    <a:pt x="113182" y="79565"/>
                  </a:lnTo>
                  <a:lnTo>
                    <a:pt x="113106" y="80238"/>
                  </a:lnTo>
                  <a:lnTo>
                    <a:pt x="113868" y="79743"/>
                  </a:lnTo>
                  <a:lnTo>
                    <a:pt x="114477" y="79070"/>
                  </a:lnTo>
                  <a:lnTo>
                    <a:pt x="115519" y="77304"/>
                  </a:lnTo>
                  <a:lnTo>
                    <a:pt x="115824" y="76149"/>
                  </a:lnTo>
                  <a:close/>
                </a:path>
                <a:path w="173354" h="180339">
                  <a:moveTo>
                    <a:pt x="117017" y="91833"/>
                  </a:moveTo>
                  <a:lnTo>
                    <a:pt x="116408" y="88138"/>
                  </a:lnTo>
                  <a:lnTo>
                    <a:pt x="114985" y="85242"/>
                  </a:lnTo>
                  <a:lnTo>
                    <a:pt x="113436" y="83997"/>
                  </a:lnTo>
                  <a:lnTo>
                    <a:pt x="111582" y="83540"/>
                  </a:lnTo>
                  <a:lnTo>
                    <a:pt x="110845" y="84340"/>
                  </a:lnTo>
                  <a:lnTo>
                    <a:pt x="109867" y="84950"/>
                  </a:lnTo>
                  <a:lnTo>
                    <a:pt x="108064" y="85331"/>
                  </a:lnTo>
                  <a:lnTo>
                    <a:pt x="109537" y="86093"/>
                  </a:lnTo>
                  <a:lnTo>
                    <a:pt x="110731" y="87388"/>
                  </a:lnTo>
                  <a:lnTo>
                    <a:pt x="112179" y="91795"/>
                  </a:lnTo>
                  <a:lnTo>
                    <a:pt x="111163" y="94653"/>
                  </a:lnTo>
                  <a:lnTo>
                    <a:pt x="108991" y="96291"/>
                  </a:lnTo>
                  <a:lnTo>
                    <a:pt x="110375" y="96443"/>
                  </a:lnTo>
                  <a:lnTo>
                    <a:pt x="111633" y="96227"/>
                  </a:lnTo>
                  <a:lnTo>
                    <a:pt x="115328" y="94703"/>
                  </a:lnTo>
                  <a:lnTo>
                    <a:pt x="117017" y="91833"/>
                  </a:lnTo>
                  <a:close/>
                </a:path>
                <a:path w="173354" h="180339">
                  <a:moveTo>
                    <a:pt x="120815" y="108839"/>
                  </a:moveTo>
                  <a:lnTo>
                    <a:pt x="120269" y="105930"/>
                  </a:lnTo>
                  <a:lnTo>
                    <a:pt x="120103" y="105460"/>
                  </a:lnTo>
                  <a:lnTo>
                    <a:pt x="119494" y="106045"/>
                  </a:lnTo>
                  <a:lnTo>
                    <a:pt x="118795" y="106527"/>
                  </a:lnTo>
                  <a:lnTo>
                    <a:pt x="116586" y="107086"/>
                  </a:lnTo>
                  <a:lnTo>
                    <a:pt x="115252" y="106857"/>
                  </a:lnTo>
                  <a:lnTo>
                    <a:pt x="114160" y="106222"/>
                  </a:lnTo>
                  <a:lnTo>
                    <a:pt x="113792" y="107365"/>
                  </a:lnTo>
                  <a:lnTo>
                    <a:pt x="112852" y="108292"/>
                  </a:lnTo>
                  <a:lnTo>
                    <a:pt x="109778" y="108839"/>
                  </a:lnTo>
                  <a:lnTo>
                    <a:pt x="108077" y="107683"/>
                  </a:lnTo>
                  <a:lnTo>
                    <a:pt x="107696" y="105930"/>
                  </a:lnTo>
                  <a:lnTo>
                    <a:pt x="107416" y="106857"/>
                  </a:lnTo>
                  <a:lnTo>
                    <a:pt x="112801" y="114617"/>
                  </a:lnTo>
                  <a:lnTo>
                    <a:pt x="115214" y="114198"/>
                  </a:lnTo>
                  <a:lnTo>
                    <a:pt x="115798" y="113474"/>
                  </a:lnTo>
                  <a:lnTo>
                    <a:pt x="116509" y="112877"/>
                  </a:lnTo>
                  <a:lnTo>
                    <a:pt x="117830" y="112445"/>
                  </a:lnTo>
                  <a:lnTo>
                    <a:pt x="118198" y="112458"/>
                  </a:lnTo>
                  <a:lnTo>
                    <a:pt x="118681" y="112318"/>
                  </a:lnTo>
                  <a:lnTo>
                    <a:pt x="120078" y="110883"/>
                  </a:lnTo>
                  <a:lnTo>
                    <a:pt x="120815" y="108839"/>
                  </a:lnTo>
                  <a:close/>
                </a:path>
                <a:path w="173354" h="180339">
                  <a:moveTo>
                    <a:pt x="126631" y="165366"/>
                  </a:moveTo>
                  <a:lnTo>
                    <a:pt x="125996" y="162166"/>
                  </a:lnTo>
                  <a:lnTo>
                    <a:pt x="123355" y="160426"/>
                  </a:lnTo>
                  <a:lnTo>
                    <a:pt x="117919" y="161493"/>
                  </a:lnTo>
                  <a:lnTo>
                    <a:pt x="116154" y="164109"/>
                  </a:lnTo>
                  <a:lnTo>
                    <a:pt x="116840" y="167538"/>
                  </a:lnTo>
                  <a:lnTo>
                    <a:pt x="117170" y="168186"/>
                  </a:lnTo>
                  <a:lnTo>
                    <a:pt x="118592" y="170129"/>
                  </a:lnTo>
                  <a:lnTo>
                    <a:pt x="120256" y="170865"/>
                  </a:lnTo>
                  <a:lnTo>
                    <a:pt x="122580" y="170726"/>
                  </a:lnTo>
                  <a:lnTo>
                    <a:pt x="124802" y="170294"/>
                  </a:lnTo>
                  <a:lnTo>
                    <a:pt x="126314" y="168452"/>
                  </a:lnTo>
                  <a:lnTo>
                    <a:pt x="126631" y="165366"/>
                  </a:lnTo>
                  <a:close/>
                </a:path>
                <a:path w="173354" h="180339">
                  <a:moveTo>
                    <a:pt x="128663" y="77101"/>
                  </a:moveTo>
                  <a:lnTo>
                    <a:pt x="127622" y="74155"/>
                  </a:lnTo>
                  <a:lnTo>
                    <a:pt x="124587" y="72275"/>
                  </a:lnTo>
                  <a:lnTo>
                    <a:pt x="120764" y="72910"/>
                  </a:lnTo>
                  <a:lnTo>
                    <a:pt x="119646" y="73380"/>
                  </a:lnTo>
                  <a:lnTo>
                    <a:pt x="119202" y="74180"/>
                  </a:lnTo>
                  <a:lnTo>
                    <a:pt x="118452" y="74777"/>
                  </a:lnTo>
                  <a:lnTo>
                    <a:pt x="115862" y="79654"/>
                  </a:lnTo>
                  <a:lnTo>
                    <a:pt x="116586" y="83883"/>
                  </a:lnTo>
                  <a:lnTo>
                    <a:pt x="119976" y="86271"/>
                  </a:lnTo>
                  <a:lnTo>
                    <a:pt x="124307" y="85559"/>
                  </a:lnTo>
                  <a:lnTo>
                    <a:pt x="124980" y="85293"/>
                  </a:lnTo>
                  <a:lnTo>
                    <a:pt x="126238" y="84607"/>
                  </a:lnTo>
                  <a:lnTo>
                    <a:pt x="126796" y="84162"/>
                  </a:lnTo>
                  <a:lnTo>
                    <a:pt x="127279" y="83642"/>
                  </a:lnTo>
                  <a:lnTo>
                    <a:pt x="126784" y="82854"/>
                  </a:lnTo>
                  <a:lnTo>
                    <a:pt x="126136" y="80314"/>
                  </a:lnTo>
                  <a:lnTo>
                    <a:pt x="127000" y="78257"/>
                  </a:lnTo>
                  <a:lnTo>
                    <a:pt x="128663" y="77101"/>
                  </a:lnTo>
                  <a:close/>
                </a:path>
                <a:path w="173354" h="180339">
                  <a:moveTo>
                    <a:pt x="129921" y="64363"/>
                  </a:moveTo>
                  <a:lnTo>
                    <a:pt x="128739" y="57251"/>
                  </a:lnTo>
                  <a:lnTo>
                    <a:pt x="125361" y="54838"/>
                  </a:lnTo>
                  <a:lnTo>
                    <a:pt x="120561" y="55626"/>
                  </a:lnTo>
                  <a:lnTo>
                    <a:pt x="119494" y="56159"/>
                  </a:lnTo>
                  <a:lnTo>
                    <a:pt x="118618" y="56896"/>
                  </a:lnTo>
                  <a:lnTo>
                    <a:pt x="118986" y="59194"/>
                  </a:lnTo>
                  <a:lnTo>
                    <a:pt x="118084" y="61442"/>
                  </a:lnTo>
                  <a:lnTo>
                    <a:pt x="116357" y="62877"/>
                  </a:lnTo>
                  <a:lnTo>
                    <a:pt x="116941" y="66471"/>
                  </a:lnTo>
                  <a:lnTo>
                    <a:pt x="120332" y="68884"/>
                  </a:lnTo>
                  <a:lnTo>
                    <a:pt x="127495" y="67716"/>
                  </a:lnTo>
                  <a:lnTo>
                    <a:pt x="129921" y="64363"/>
                  </a:lnTo>
                  <a:close/>
                </a:path>
                <a:path w="173354" h="180339">
                  <a:moveTo>
                    <a:pt x="134937" y="127850"/>
                  </a:moveTo>
                  <a:lnTo>
                    <a:pt x="134073" y="122643"/>
                  </a:lnTo>
                  <a:lnTo>
                    <a:pt x="130695" y="120230"/>
                  </a:lnTo>
                  <a:lnTo>
                    <a:pt x="124714" y="121208"/>
                  </a:lnTo>
                  <a:lnTo>
                    <a:pt x="122859" y="122859"/>
                  </a:lnTo>
                  <a:lnTo>
                    <a:pt x="121666" y="126009"/>
                  </a:lnTo>
                  <a:lnTo>
                    <a:pt x="121513" y="127139"/>
                  </a:lnTo>
                  <a:lnTo>
                    <a:pt x="121869" y="129298"/>
                  </a:lnTo>
                  <a:lnTo>
                    <a:pt x="122250" y="130175"/>
                  </a:lnTo>
                  <a:lnTo>
                    <a:pt x="122783" y="130937"/>
                  </a:lnTo>
                  <a:lnTo>
                    <a:pt x="125260" y="130479"/>
                  </a:lnTo>
                  <a:lnTo>
                    <a:pt x="122008" y="131102"/>
                  </a:lnTo>
                  <a:lnTo>
                    <a:pt x="121348" y="131445"/>
                  </a:lnTo>
                  <a:lnTo>
                    <a:pt x="120218" y="132346"/>
                  </a:lnTo>
                  <a:lnTo>
                    <a:pt x="119989" y="132626"/>
                  </a:lnTo>
                  <a:lnTo>
                    <a:pt x="119087" y="131876"/>
                  </a:lnTo>
                  <a:lnTo>
                    <a:pt x="119087" y="133692"/>
                  </a:lnTo>
                  <a:lnTo>
                    <a:pt x="118910" y="134188"/>
                  </a:lnTo>
                  <a:lnTo>
                    <a:pt x="119087" y="133692"/>
                  </a:lnTo>
                  <a:lnTo>
                    <a:pt x="119087" y="131876"/>
                  </a:lnTo>
                  <a:lnTo>
                    <a:pt x="118745" y="131584"/>
                  </a:lnTo>
                  <a:lnTo>
                    <a:pt x="117144" y="131013"/>
                  </a:lnTo>
                  <a:lnTo>
                    <a:pt x="114515" y="131203"/>
                  </a:lnTo>
                  <a:lnTo>
                    <a:pt x="112737" y="131546"/>
                  </a:lnTo>
                  <a:lnTo>
                    <a:pt x="111277" y="132575"/>
                  </a:lnTo>
                  <a:lnTo>
                    <a:pt x="109397" y="135343"/>
                  </a:lnTo>
                  <a:lnTo>
                    <a:pt x="108991" y="137083"/>
                  </a:lnTo>
                  <a:lnTo>
                    <a:pt x="110045" y="142392"/>
                  </a:lnTo>
                  <a:lnTo>
                    <a:pt x="113512" y="144691"/>
                  </a:lnTo>
                  <a:lnTo>
                    <a:pt x="117411" y="143929"/>
                  </a:lnTo>
                  <a:lnTo>
                    <a:pt x="121767" y="140246"/>
                  </a:lnTo>
                  <a:lnTo>
                    <a:pt x="122656" y="140627"/>
                  </a:lnTo>
                  <a:lnTo>
                    <a:pt x="123609" y="140868"/>
                  </a:lnTo>
                  <a:lnTo>
                    <a:pt x="127127" y="140271"/>
                  </a:lnTo>
                  <a:lnTo>
                    <a:pt x="128778" y="138099"/>
                  </a:lnTo>
                  <a:lnTo>
                    <a:pt x="128727" y="135674"/>
                  </a:lnTo>
                  <a:lnTo>
                    <a:pt x="128790" y="135204"/>
                  </a:lnTo>
                  <a:lnTo>
                    <a:pt x="128676" y="134518"/>
                  </a:lnTo>
                  <a:lnTo>
                    <a:pt x="128308" y="133756"/>
                  </a:lnTo>
                  <a:lnTo>
                    <a:pt x="129438" y="133667"/>
                  </a:lnTo>
                  <a:lnTo>
                    <a:pt x="129806" y="133553"/>
                  </a:lnTo>
                  <a:lnTo>
                    <a:pt x="129984" y="132321"/>
                  </a:lnTo>
                  <a:lnTo>
                    <a:pt x="130797" y="131241"/>
                  </a:lnTo>
                  <a:lnTo>
                    <a:pt x="132613" y="130644"/>
                  </a:lnTo>
                  <a:lnTo>
                    <a:pt x="133705" y="130759"/>
                  </a:lnTo>
                  <a:lnTo>
                    <a:pt x="134543" y="129451"/>
                  </a:lnTo>
                  <a:lnTo>
                    <a:pt x="134937" y="127850"/>
                  </a:lnTo>
                  <a:close/>
                </a:path>
                <a:path w="173354" h="180339">
                  <a:moveTo>
                    <a:pt x="135623" y="46964"/>
                  </a:moveTo>
                  <a:lnTo>
                    <a:pt x="131724" y="42583"/>
                  </a:lnTo>
                  <a:lnTo>
                    <a:pt x="129679" y="40474"/>
                  </a:lnTo>
                  <a:lnTo>
                    <a:pt x="129641" y="41440"/>
                  </a:lnTo>
                  <a:lnTo>
                    <a:pt x="130200" y="44869"/>
                  </a:lnTo>
                  <a:lnTo>
                    <a:pt x="132740" y="46926"/>
                  </a:lnTo>
                  <a:lnTo>
                    <a:pt x="135623" y="46964"/>
                  </a:lnTo>
                  <a:close/>
                </a:path>
                <a:path w="173354" h="180339">
                  <a:moveTo>
                    <a:pt x="141592" y="54254"/>
                  </a:moveTo>
                  <a:lnTo>
                    <a:pt x="139877" y="52006"/>
                  </a:lnTo>
                  <a:lnTo>
                    <a:pt x="136258" y="47675"/>
                  </a:lnTo>
                  <a:lnTo>
                    <a:pt x="135509" y="47536"/>
                  </a:lnTo>
                  <a:lnTo>
                    <a:pt x="134721" y="47498"/>
                  </a:lnTo>
                  <a:lnTo>
                    <a:pt x="130352" y="48221"/>
                  </a:lnTo>
                  <a:lnTo>
                    <a:pt x="127939" y="51600"/>
                  </a:lnTo>
                  <a:lnTo>
                    <a:pt x="128803" y="56680"/>
                  </a:lnTo>
                  <a:lnTo>
                    <a:pt x="129603" y="57988"/>
                  </a:lnTo>
                  <a:lnTo>
                    <a:pt x="131267" y="59436"/>
                  </a:lnTo>
                  <a:lnTo>
                    <a:pt x="131914" y="59842"/>
                  </a:lnTo>
                  <a:lnTo>
                    <a:pt x="132626" y="60109"/>
                  </a:lnTo>
                  <a:lnTo>
                    <a:pt x="133527" y="59601"/>
                  </a:lnTo>
                  <a:lnTo>
                    <a:pt x="135559" y="58953"/>
                  </a:lnTo>
                  <a:lnTo>
                    <a:pt x="137121" y="59055"/>
                  </a:lnTo>
                  <a:lnTo>
                    <a:pt x="138493" y="59601"/>
                  </a:lnTo>
                  <a:lnTo>
                    <a:pt x="140639" y="57873"/>
                  </a:lnTo>
                  <a:lnTo>
                    <a:pt x="141528" y="56172"/>
                  </a:lnTo>
                  <a:lnTo>
                    <a:pt x="141592" y="54254"/>
                  </a:lnTo>
                  <a:close/>
                </a:path>
                <a:path w="173354" h="180339">
                  <a:moveTo>
                    <a:pt x="143433" y="81686"/>
                  </a:moveTo>
                  <a:lnTo>
                    <a:pt x="142481" y="76885"/>
                  </a:lnTo>
                  <a:lnTo>
                    <a:pt x="139026" y="74587"/>
                  </a:lnTo>
                  <a:lnTo>
                    <a:pt x="134480" y="75476"/>
                  </a:lnTo>
                  <a:lnTo>
                    <a:pt x="133616" y="75882"/>
                  </a:lnTo>
                  <a:lnTo>
                    <a:pt x="132867" y="76428"/>
                  </a:lnTo>
                  <a:lnTo>
                    <a:pt x="134366" y="76847"/>
                  </a:lnTo>
                  <a:lnTo>
                    <a:pt x="135610" y="77939"/>
                  </a:lnTo>
                  <a:lnTo>
                    <a:pt x="136169" y="79463"/>
                  </a:lnTo>
                  <a:lnTo>
                    <a:pt x="136474" y="78219"/>
                  </a:lnTo>
                  <a:lnTo>
                    <a:pt x="137490" y="77190"/>
                  </a:lnTo>
                  <a:lnTo>
                    <a:pt x="140677" y="76619"/>
                  </a:lnTo>
                  <a:lnTo>
                    <a:pt x="142430" y="77825"/>
                  </a:lnTo>
                  <a:lnTo>
                    <a:pt x="143103" y="81457"/>
                  </a:lnTo>
                  <a:lnTo>
                    <a:pt x="141884" y="83197"/>
                  </a:lnTo>
                  <a:lnTo>
                    <a:pt x="138544" y="83794"/>
                  </a:lnTo>
                  <a:lnTo>
                    <a:pt x="137134" y="83007"/>
                  </a:lnTo>
                  <a:lnTo>
                    <a:pt x="136486" y="81711"/>
                  </a:lnTo>
                  <a:lnTo>
                    <a:pt x="136436" y="82130"/>
                  </a:lnTo>
                  <a:lnTo>
                    <a:pt x="136131" y="82892"/>
                  </a:lnTo>
                  <a:lnTo>
                    <a:pt x="137109" y="83578"/>
                  </a:lnTo>
                  <a:lnTo>
                    <a:pt x="137896" y="84569"/>
                  </a:lnTo>
                  <a:lnTo>
                    <a:pt x="138544" y="86499"/>
                  </a:lnTo>
                  <a:lnTo>
                    <a:pt x="138620" y="87210"/>
                  </a:lnTo>
                  <a:lnTo>
                    <a:pt x="138582" y="87909"/>
                  </a:lnTo>
                  <a:lnTo>
                    <a:pt x="140271" y="87414"/>
                  </a:lnTo>
                  <a:lnTo>
                    <a:pt x="141630" y="86296"/>
                  </a:lnTo>
                  <a:lnTo>
                    <a:pt x="142849" y="84048"/>
                  </a:lnTo>
                  <a:lnTo>
                    <a:pt x="143294" y="82931"/>
                  </a:lnTo>
                  <a:lnTo>
                    <a:pt x="143433" y="81686"/>
                  </a:lnTo>
                  <a:close/>
                </a:path>
                <a:path w="173354" h="180339">
                  <a:moveTo>
                    <a:pt x="146964" y="105638"/>
                  </a:moveTo>
                  <a:lnTo>
                    <a:pt x="145948" y="103873"/>
                  </a:lnTo>
                  <a:lnTo>
                    <a:pt x="144081" y="102717"/>
                  </a:lnTo>
                  <a:lnTo>
                    <a:pt x="141439" y="102704"/>
                  </a:lnTo>
                  <a:lnTo>
                    <a:pt x="141630" y="102666"/>
                  </a:lnTo>
                  <a:lnTo>
                    <a:pt x="141998" y="102666"/>
                  </a:lnTo>
                  <a:lnTo>
                    <a:pt x="143052" y="101295"/>
                  </a:lnTo>
                  <a:lnTo>
                    <a:pt x="143573" y="99517"/>
                  </a:lnTo>
                  <a:lnTo>
                    <a:pt x="143217" y="97383"/>
                  </a:lnTo>
                  <a:lnTo>
                    <a:pt x="142151" y="93929"/>
                  </a:lnTo>
                  <a:lnTo>
                    <a:pt x="139331" y="92011"/>
                  </a:lnTo>
                  <a:lnTo>
                    <a:pt x="136232" y="92265"/>
                  </a:lnTo>
                  <a:lnTo>
                    <a:pt x="135178" y="92951"/>
                  </a:lnTo>
                  <a:lnTo>
                    <a:pt x="134048" y="93319"/>
                  </a:lnTo>
                  <a:lnTo>
                    <a:pt x="133007" y="93421"/>
                  </a:lnTo>
                  <a:lnTo>
                    <a:pt x="131013" y="94818"/>
                  </a:lnTo>
                  <a:lnTo>
                    <a:pt x="129870" y="97243"/>
                  </a:lnTo>
                  <a:lnTo>
                    <a:pt x="130568" y="101434"/>
                  </a:lnTo>
                  <a:lnTo>
                    <a:pt x="131457" y="102819"/>
                  </a:lnTo>
                  <a:lnTo>
                    <a:pt x="133858" y="104749"/>
                  </a:lnTo>
                  <a:lnTo>
                    <a:pt x="135382" y="105270"/>
                  </a:lnTo>
                  <a:lnTo>
                    <a:pt x="137020" y="105219"/>
                  </a:lnTo>
                  <a:lnTo>
                    <a:pt x="137883" y="103949"/>
                  </a:lnTo>
                  <a:lnTo>
                    <a:pt x="139242" y="103009"/>
                  </a:lnTo>
                  <a:lnTo>
                    <a:pt x="139979" y="102908"/>
                  </a:lnTo>
                  <a:lnTo>
                    <a:pt x="139255" y="103022"/>
                  </a:lnTo>
                  <a:lnTo>
                    <a:pt x="137896" y="103962"/>
                  </a:lnTo>
                  <a:lnTo>
                    <a:pt x="136207" y="106451"/>
                  </a:lnTo>
                  <a:lnTo>
                    <a:pt x="135826" y="107937"/>
                  </a:lnTo>
                  <a:lnTo>
                    <a:pt x="136271" y="110566"/>
                  </a:lnTo>
                  <a:lnTo>
                    <a:pt x="136779" y="111531"/>
                  </a:lnTo>
                  <a:lnTo>
                    <a:pt x="138760" y="113804"/>
                  </a:lnTo>
                  <a:lnTo>
                    <a:pt x="140766" y="114592"/>
                  </a:lnTo>
                  <a:lnTo>
                    <a:pt x="143052" y="114185"/>
                  </a:lnTo>
                  <a:lnTo>
                    <a:pt x="141173" y="113957"/>
                  </a:lnTo>
                  <a:lnTo>
                    <a:pt x="139496" y="112725"/>
                  </a:lnTo>
                  <a:lnTo>
                    <a:pt x="137998" y="108204"/>
                  </a:lnTo>
                  <a:lnTo>
                    <a:pt x="139433" y="105384"/>
                  </a:lnTo>
                  <a:lnTo>
                    <a:pt x="143840" y="103949"/>
                  </a:lnTo>
                  <a:lnTo>
                    <a:pt x="145656" y="104470"/>
                  </a:lnTo>
                  <a:lnTo>
                    <a:pt x="146964" y="105638"/>
                  </a:lnTo>
                  <a:close/>
                </a:path>
                <a:path w="173354" h="180339">
                  <a:moveTo>
                    <a:pt x="149910" y="66294"/>
                  </a:moveTo>
                  <a:lnTo>
                    <a:pt x="147980" y="63195"/>
                  </a:lnTo>
                  <a:lnTo>
                    <a:pt x="145923" y="60172"/>
                  </a:lnTo>
                  <a:lnTo>
                    <a:pt x="143776" y="57213"/>
                  </a:lnTo>
                  <a:lnTo>
                    <a:pt x="143129" y="58242"/>
                  </a:lnTo>
                  <a:lnTo>
                    <a:pt x="142811" y="59461"/>
                  </a:lnTo>
                  <a:lnTo>
                    <a:pt x="142887" y="60731"/>
                  </a:lnTo>
                  <a:lnTo>
                    <a:pt x="147802" y="66649"/>
                  </a:lnTo>
                  <a:lnTo>
                    <a:pt x="149910" y="66294"/>
                  </a:lnTo>
                  <a:close/>
                </a:path>
                <a:path w="173354" h="180339">
                  <a:moveTo>
                    <a:pt x="150812" y="146443"/>
                  </a:moveTo>
                  <a:lnTo>
                    <a:pt x="150126" y="143027"/>
                  </a:lnTo>
                  <a:lnTo>
                    <a:pt x="148132" y="141122"/>
                  </a:lnTo>
                  <a:lnTo>
                    <a:pt x="144818" y="140335"/>
                  </a:lnTo>
                  <a:lnTo>
                    <a:pt x="143865" y="140284"/>
                  </a:lnTo>
                  <a:lnTo>
                    <a:pt x="139344" y="141173"/>
                  </a:lnTo>
                  <a:lnTo>
                    <a:pt x="137033" y="144602"/>
                  </a:lnTo>
                  <a:lnTo>
                    <a:pt x="137909" y="148971"/>
                  </a:lnTo>
                  <a:lnTo>
                    <a:pt x="138239" y="149733"/>
                  </a:lnTo>
                  <a:lnTo>
                    <a:pt x="138671" y="150406"/>
                  </a:lnTo>
                  <a:lnTo>
                    <a:pt x="140284" y="150660"/>
                  </a:lnTo>
                  <a:lnTo>
                    <a:pt x="138836" y="150456"/>
                  </a:lnTo>
                  <a:lnTo>
                    <a:pt x="138836" y="155676"/>
                  </a:lnTo>
                  <a:lnTo>
                    <a:pt x="137591" y="157403"/>
                  </a:lnTo>
                  <a:lnTo>
                    <a:pt x="138823" y="155676"/>
                  </a:lnTo>
                  <a:lnTo>
                    <a:pt x="138836" y="150456"/>
                  </a:lnTo>
                  <a:lnTo>
                    <a:pt x="137629" y="150266"/>
                  </a:lnTo>
                  <a:lnTo>
                    <a:pt x="136385" y="150469"/>
                  </a:lnTo>
                  <a:lnTo>
                    <a:pt x="135737" y="150749"/>
                  </a:lnTo>
                  <a:lnTo>
                    <a:pt x="135178" y="151117"/>
                  </a:lnTo>
                  <a:lnTo>
                    <a:pt x="134988" y="151117"/>
                  </a:lnTo>
                  <a:lnTo>
                    <a:pt x="134340" y="151155"/>
                  </a:lnTo>
                  <a:lnTo>
                    <a:pt x="132473" y="152019"/>
                  </a:lnTo>
                  <a:lnTo>
                    <a:pt x="131610" y="153428"/>
                  </a:lnTo>
                  <a:lnTo>
                    <a:pt x="132041" y="155930"/>
                  </a:lnTo>
                  <a:lnTo>
                    <a:pt x="132626" y="156705"/>
                  </a:lnTo>
                  <a:lnTo>
                    <a:pt x="133400" y="157213"/>
                  </a:lnTo>
                  <a:lnTo>
                    <a:pt x="133819" y="158165"/>
                  </a:lnTo>
                  <a:lnTo>
                    <a:pt x="134467" y="158953"/>
                  </a:lnTo>
                  <a:lnTo>
                    <a:pt x="136448" y="160083"/>
                  </a:lnTo>
                  <a:lnTo>
                    <a:pt x="137566" y="160388"/>
                  </a:lnTo>
                  <a:lnTo>
                    <a:pt x="139776" y="160020"/>
                  </a:lnTo>
                  <a:lnTo>
                    <a:pt x="140627" y="159473"/>
                  </a:lnTo>
                  <a:lnTo>
                    <a:pt x="142494" y="157708"/>
                  </a:lnTo>
                  <a:lnTo>
                    <a:pt x="143154" y="156146"/>
                  </a:lnTo>
                  <a:lnTo>
                    <a:pt x="142798" y="153962"/>
                  </a:lnTo>
                  <a:lnTo>
                    <a:pt x="142367" y="153123"/>
                  </a:lnTo>
                  <a:lnTo>
                    <a:pt x="143332" y="153390"/>
                  </a:lnTo>
                  <a:lnTo>
                    <a:pt x="150787" y="147281"/>
                  </a:lnTo>
                  <a:lnTo>
                    <a:pt x="150812" y="146443"/>
                  </a:lnTo>
                  <a:close/>
                </a:path>
                <a:path w="173354" h="180339">
                  <a:moveTo>
                    <a:pt x="153974" y="83629"/>
                  </a:moveTo>
                  <a:lnTo>
                    <a:pt x="148488" y="80657"/>
                  </a:lnTo>
                  <a:lnTo>
                    <a:pt x="145415" y="81165"/>
                  </a:lnTo>
                  <a:lnTo>
                    <a:pt x="143789" y="82397"/>
                  </a:lnTo>
                  <a:lnTo>
                    <a:pt x="142443" y="84848"/>
                  </a:lnTo>
                  <a:lnTo>
                    <a:pt x="142011" y="85928"/>
                  </a:lnTo>
                  <a:lnTo>
                    <a:pt x="141846" y="87122"/>
                  </a:lnTo>
                  <a:lnTo>
                    <a:pt x="142646" y="91884"/>
                  </a:lnTo>
                  <a:lnTo>
                    <a:pt x="146037" y="94284"/>
                  </a:lnTo>
                  <a:lnTo>
                    <a:pt x="151333" y="93408"/>
                  </a:lnTo>
                  <a:lnTo>
                    <a:pt x="152768" y="92481"/>
                  </a:lnTo>
                  <a:lnTo>
                    <a:pt x="153746" y="91211"/>
                  </a:lnTo>
                  <a:lnTo>
                    <a:pt x="153098" y="90639"/>
                  </a:lnTo>
                  <a:lnTo>
                    <a:pt x="152539" y="89966"/>
                  </a:lnTo>
                  <a:lnTo>
                    <a:pt x="151561" y="87033"/>
                  </a:lnTo>
                  <a:lnTo>
                    <a:pt x="152336" y="84886"/>
                  </a:lnTo>
                  <a:lnTo>
                    <a:pt x="153974" y="83629"/>
                  </a:lnTo>
                  <a:close/>
                </a:path>
                <a:path w="173354" h="180339">
                  <a:moveTo>
                    <a:pt x="155486" y="76085"/>
                  </a:moveTo>
                  <a:lnTo>
                    <a:pt x="152260" y="70078"/>
                  </a:lnTo>
                  <a:lnTo>
                    <a:pt x="150482" y="67195"/>
                  </a:lnTo>
                  <a:lnTo>
                    <a:pt x="149085" y="67043"/>
                  </a:lnTo>
                  <a:lnTo>
                    <a:pt x="144780" y="67741"/>
                  </a:lnTo>
                  <a:lnTo>
                    <a:pt x="142354" y="71107"/>
                  </a:lnTo>
                  <a:lnTo>
                    <a:pt x="143522" y="78206"/>
                  </a:lnTo>
                  <a:lnTo>
                    <a:pt x="146913" y="80619"/>
                  </a:lnTo>
                  <a:lnTo>
                    <a:pt x="152819" y="79654"/>
                  </a:lnTo>
                  <a:lnTo>
                    <a:pt x="154647" y="78092"/>
                  </a:lnTo>
                  <a:lnTo>
                    <a:pt x="155486" y="76085"/>
                  </a:lnTo>
                  <a:close/>
                </a:path>
                <a:path w="173354" h="180339">
                  <a:moveTo>
                    <a:pt x="160185" y="175742"/>
                  </a:moveTo>
                  <a:lnTo>
                    <a:pt x="159600" y="172834"/>
                  </a:lnTo>
                  <a:lnTo>
                    <a:pt x="159245" y="172173"/>
                  </a:lnTo>
                  <a:lnTo>
                    <a:pt x="157683" y="170116"/>
                  </a:lnTo>
                  <a:lnTo>
                    <a:pt x="155803" y="169291"/>
                  </a:lnTo>
                  <a:lnTo>
                    <a:pt x="153123" y="169824"/>
                  </a:lnTo>
                  <a:lnTo>
                    <a:pt x="152844" y="169964"/>
                  </a:lnTo>
                  <a:lnTo>
                    <a:pt x="152844" y="174967"/>
                  </a:lnTo>
                  <a:lnTo>
                    <a:pt x="151930" y="176390"/>
                  </a:lnTo>
                  <a:lnTo>
                    <a:pt x="152831" y="174967"/>
                  </a:lnTo>
                  <a:lnTo>
                    <a:pt x="152844" y="169964"/>
                  </a:lnTo>
                  <a:lnTo>
                    <a:pt x="152476" y="170129"/>
                  </a:lnTo>
                  <a:lnTo>
                    <a:pt x="151638" y="170726"/>
                  </a:lnTo>
                  <a:lnTo>
                    <a:pt x="151231" y="171221"/>
                  </a:lnTo>
                  <a:lnTo>
                    <a:pt x="150520" y="170713"/>
                  </a:lnTo>
                  <a:lnTo>
                    <a:pt x="149631" y="170472"/>
                  </a:lnTo>
                  <a:lnTo>
                    <a:pt x="146875" y="170929"/>
                  </a:lnTo>
                  <a:lnTo>
                    <a:pt x="145630" y="172656"/>
                  </a:lnTo>
                  <a:lnTo>
                    <a:pt x="145999" y="174917"/>
                  </a:lnTo>
                  <a:lnTo>
                    <a:pt x="147091" y="176809"/>
                  </a:lnTo>
                  <a:lnTo>
                    <a:pt x="148412" y="177469"/>
                  </a:lnTo>
                  <a:lnTo>
                    <a:pt x="150063" y="177203"/>
                  </a:lnTo>
                  <a:lnTo>
                    <a:pt x="150520" y="177012"/>
                  </a:lnTo>
                  <a:lnTo>
                    <a:pt x="151549" y="178803"/>
                  </a:lnTo>
                  <a:lnTo>
                    <a:pt x="153619" y="179882"/>
                  </a:lnTo>
                  <a:lnTo>
                    <a:pt x="156349" y="179349"/>
                  </a:lnTo>
                  <a:lnTo>
                    <a:pt x="159105" y="177800"/>
                  </a:lnTo>
                  <a:lnTo>
                    <a:pt x="160185" y="175742"/>
                  </a:lnTo>
                  <a:close/>
                </a:path>
                <a:path w="173354" h="180339">
                  <a:moveTo>
                    <a:pt x="161963" y="129819"/>
                  </a:moveTo>
                  <a:lnTo>
                    <a:pt x="155714" y="122212"/>
                  </a:lnTo>
                  <a:lnTo>
                    <a:pt x="154482" y="122415"/>
                  </a:lnTo>
                  <a:lnTo>
                    <a:pt x="154482" y="131660"/>
                  </a:lnTo>
                  <a:lnTo>
                    <a:pt x="153962" y="128612"/>
                  </a:lnTo>
                  <a:lnTo>
                    <a:pt x="154482" y="131660"/>
                  </a:lnTo>
                  <a:lnTo>
                    <a:pt x="154482" y="122415"/>
                  </a:lnTo>
                  <a:lnTo>
                    <a:pt x="150380" y="126657"/>
                  </a:lnTo>
                  <a:lnTo>
                    <a:pt x="149961" y="126568"/>
                  </a:lnTo>
                  <a:lnTo>
                    <a:pt x="148907" y="126631"/>
                  </a:lnTo>
                  <a:lnTo>
                    <a:pt x="148729" y="126568"/>
                  </a:lnTo>
                  <a:lnTo>
                    <a:pt x="145796" y="127050"/>
                  </a:lnTo>
                  <a:lnTo>
                    <a:pt x="143954" y="129628"/>
                  </a:lnTo>
                  <a:lnTo>
                    <a:pt x="144551" y="133184"/>
                  </a:lnTo>
                  <a:lnTo>
                    <a:pt x="144945" y="133883"/>
                  </a:lnTo>
                  <a:lnTo>
                    <a:pt x="145910" y="135013"/>
                  </a:lnTo>
                  <a:lnTo>
                    <a:pt x="146621" y="135699"/>
                  </a:lnTo>
                  <a:lnTo>
                    <a:pt x="147472" y="136194"/>
                  </a:lnTo>
                  <a:lnTo>
                    <a:pt x="149606" y="136525"/>
                  </a:lnTo>
                  <a:lnTo>
                    <a:pt x="151117" y="136271"/>
                  </a:lnTo>
                  <a:lnTo>
                    <a:pt x="154432" y="131851"/>
                  </a:lnTo>
                  <a:lnTo>
                    <a:pt x="154266" y="132588"/>
                  </a:lnTo>
                  <a:lnTo>
                    <a:pt x="153898" y="133438"/>
                  </a:lnTo>
                  <a:lnTo>
                    <a:pt x="154863" y="133819"/>
                  </a:lnTo>
                  <a:lnTo>
                    <a:pt x="155943" y="133985"/>
                  </a:lnTo>
                  <a:lnTo>
                    <a:pt x="158064" y="133629"/>
                  </a:lnTo>
                  <a:lnTo>
                    <a:pt x="158965" y="133184"/>
                  </a:lnTo>
                  <a:lnTo>
                    <a:pt x="161112" y="131495"/>
                  </a:lnTo>
                  <a:lnTo>
                    <a:pt x="161963" y="129819"/>
                  </a:lnTo>
                  <a:close/>
                </a:path>
                <a:path w="173354" h="180339">
                  <a:moveTo>
                    <a:pt x="165150" y="98894"/>
                  </a:moveTo>
                  <a:lnTo>
                    <a:pt x="164084" y="95656"/>
                  </a:lnTo>
                  <a:lnTo>
                    <a:pt x="162902" y="92456"/>
                  </a:lnTo>
                  <a:lnTo>
                    <a:pt x="161620" y="89306"/>
                  </a:lnTo>
                  <a:lnTo>
                    <a:pt x="161112" y="90652"/>
                  </a:lnTo>
                  <a:lnTo>
                    <a:pt x="160070" y="91782"/>
                  </a:lnTo>
                  <a:lnTo>
                    <a:pt x="158089" y="92417"/>
                  </a:lnTo>
                  <a:lnTo>
                    <a:pt x="157111" y="92443"/>
                  </a:lnTo>
                  <a:lnTo>
                    <a:pt x="157137" y="93357"/>
                  </a:lnTo>
                  <a:lnTo>
                    <a:pt x="157937" y="97358"/>
                  </a:lnTo>
                  <a:lnTo>
                    <a:pt x="161391" y="99656"/>
                  </a:lnTo>
                  <a:lnTo>
                    <a:pt x="165150" y="98894"/>
                  </a:lnTo>
                  <a:close/>
                </a:path>
                <a:path w="173354" h="180339">
                  <a:moveTo>
                    <a:pt x="169583" y="115303"/>
                  </a:moveTo>
                  <a:lnTo>
                    <a:pt x="168414" y="110070"/>
                  </a:lnTo>
                  <a:lnTo>
                    <a:pt x="167728" y="107492"/>
                  </a:lnTo>
                  <a:lnTo>
                    <a:pt x="166560" y="103212"/>
                  </a:lnTo>
                  <a:lnTo>
                    <a:pt x="166001" y="101434"/>
                  </a:lnTo>
                  <a:lnTo>
                    <a:pt x="166001" y="106959"/>
                  </a:lnTo>
                  <a:lnTo>
                    <a:pt x="162318" y="107581"/>
                  </a:lnTo>
                  <a:lnTo>
                    <a:pt x="166001" y="106959"/>
                  </a:lnTo>
                  <a:lnTo>
                    <a:pt x="166001" y="101434"/>
                  </a:lnTo>
                  <a:lnTo>
                    <a:pt x="165900" y="101104"/>
                  </a:lnTo>
                  <a:lnTo>
                    <a:pt x="164668" y="100457"/>
                  </a:lnTo>
                  <a:lnTo>
                    <a:pt x="163233" y="100164"/>
                  </a:lnTo>
                  <a:lnTo>
                    <a:pt x="160337" y="100634"/>
                  </a:lnTo>
                  <a:lnTo>
                    <a:pt x="159105" y="101307"/>
                  </a:lnTo>
                  <a:lnTo>
                    <a:pt x="156730" y="103682"/>
                  </a:lnTo>
                  <a:lnTo>
                    <a:pt x="155981" y="105752"/>
                  </a:lnTo>
                  <a:lnTo>
                    <a:pt x="156679" y="109982"/>
                  </a:lnTo>
                  <a:lnTo>
                    <a:pt x="158000" y="111658"/>
                  </a:lnTo>
                  <a:lnTo>
                    <a:pt x="160578" y="112966"/>
                  </a:lnTo>
                  <a:lnTo>
                    <a:pt x="160985" y="113093"/>
                  </a:lnTo>
                  <a:lnTo>
                    <a:pt x="161175" y="113779"/>
                  </a:lnTo>
                  <a:lnTo>
                    <a:pt x="161467" y="114388"/>
                  </a:lnTo>
                  <a:lnTo>
                    <a:pt x="161848" y="114922"/>
                  </a:lnTo>
                  <a:lnTo>
                    <a:pt x="163347" y="114731"/>
                  </a:lnTo>
                  <a:lnTo>
                    <a:pt x="164744" y="115544"/>
                  </a:lnTo>
                  <a:lnTo>
                    <a:pt x="165328" y="116916"/>
                  </a:lnTo>
                  <a:lnTo>
                    <a:pt x="166243" y="117030"/>
                  </a:lnTo>
                  <a:lnTo>
                    <a:pt x="167894" y="116763"/>
                  </a:lnTo>
                  <a:lnTo>
                    <a:pt x="168859" y="116128"/>
                  </a:lnTo>
                  <a:lnTo>
                    <a:pt x="169583" y="115303"/>
                  </a:lnTo>
                  <a:close/>
                </a:path>
                <a:path w="173354" h="180339">
                  <a:moveTo>
                    <a:pt x="172796" y="144589"/>
                  </a:moveTo>
                  <a:lnTo>
                    <a:pt x="172656" y="140995"/>
                  </a:lnTo>
                  <a:lnTo>
                    <a:pt x="171538" y="140944"/>
                  </a:lnTo>
                  <a:lnTo>
                    <a:pt x="168516" y="141528"/>
                  </a:lnTo>
                  <a:lnTo>
                    <a:pt x="168516" y="150622"/>
                  </a:lnTo>
                  <a:lnTo>
                    <a:pt x="168465" y="150329"/>
                  </a:lnTo>
                  <a:lnTo>
                    <a:pt x="168516" y="150622"/>
                  </a:lnTo>
                  <a:lnTo>
                    <a:pt x="168516" y="141528"/>
                  </a:lnTo>
                  <a:lnTo>
                    <a:pt x="168249" y="141579"/>
                  </a:lnTo>
                  <a:lnTo>
                    <a:pt x="166370" y="143878"/>
                  </a:lnTo>
                  <a:lnTo>
                    <a:pt x="166243" y="146964"/>
                  </a:lnTo>
                  <a:lnTo>
                    <a:pt x="167373" y="147701"/>
                  </a:lnTo>
                  <a:lnTo>
                    <a:pt x="165227" y="146304"/>
                  </a:lnTo>
                  <a:lnTo>
                    <a:pt x="163982" y="145973"/>
                  </a:lnTo>
                  <a:lnTo>
                    <a:pt x="160324" y="146570"/>
                  </a:lnTo>
                  <a:lnTo>
                    <a:pt x="158724" y="148539"/>
                  </a:lnTo>
                  <a:lnTo>
                    <a:pt x="158584" y="150812"/>
                  </a:lnTo>
                  <a:lnTo>
                    <a:pt x="158483" y="151536"/>
                  </a:lnTo>
                  <a:lnTo>
                    <a:pt x="158673" y="152717"/>
                  </a:lnTo>
                  <a:lnTo>
                    <a:pt x="159042" y="153416"/>
                  </a:lnTo>
                  <a:lnTo>
                    <a:pt x="160591" y="155486"/>
                  </a:lnTo>
                  <a:lnTo>
                    <a:pt x="162394" y="156337"/>
                  </a:lnTo>
                  <a:lnTo>
                    <a:pt x="164807" y="155930"/>
                  </a:lnTo>
                  <a:lnTo>
                    <a:pt x="167297" y="154724"/>
                  </a:lnTo>
                  <a:lnTo>
                    <a:pt x="168351" y="153136"/>
                  </a:lnTo>
                  <a:lnTo>
                    <a:pt x="168440" y="150952"/>
                  </a:lnTo>
                  <a:lnTo>
                    <a:pt x="168503" y="150660"/>
                  </a:lnTo>
                  <a:lnTo>
                    <a:pt x="171843" y="152615"/>
                  </a:lnTo>
                  <a:lnTo>
                    <a:pt x="172605" y="152552"/>
                  </a:lnTo>
                  <a:lnTo>
                    <a:pt x="172796" y="148463"/>
                  </a:lnTo>
                  <a:lnTo>
                    <a:pt x="172796" y="14458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746441" y="5859779"/>
              <a:ext cx="224790" cy="146050"/>
            </a:xfrm>
            <a:custGeom>
              <a:avLst/>
              <a:gdLst/>
              <a:ahLst/>
              <a:cxnLst/>
              <a:rect l="l" t="t" r="r" b="b"/>
              <a:pathLst>
                <a:path w="224790" h="146050">
                  <a:moveTo>
                    <a:pt x="4191" y="63995"/>
                  </a:moveTo>
                  <a:lnTo>
                    <a:pt x="3441" y="63906"/>
                  </a:lnTo>
                  <a:lnTo>
                    <a:pt x="1219" y="64300"/>
                  </a:lnTo>
                  <a:lnTo>
                    <a:pt x="0" y="66040"/>
                  </a:lnTo>
                  <a:lnTo>
                    <a:pt x="406" y="68249"/>
                  </a:lnTo>
                  <a:lnTo>
                    <a:pt x="762" y="68922"/>
                  </a:lnTo>
                  <a:lnTo>
                    <a:pt x="635" y="66662"/>
                  </a:lnTo>
                  <a:lnTo>
                    <a:pt x="2057" y="64681"/>
                  </a:lnTo>
                  <a:lnTo>
                    <a:pt x="4191" y="63995"/>
                  </a:lnTo>
                  <a:close/>
                </a:path>
                <a:path w="224790" h="146050">
                  <a:moveTo>
                    <a:pt x="19710" y="105803"/>
                  </a:moveTo>
                  <a:lnTo>
                    <a:pt x="19392" y="105308"/>
                  </a:lnTo>
                  <a:lnTo>
                    <a:pt x="19164" y="104749"/>
                  </a:lnTo>
                  <a:lnTo>
                    <a:pt x="19151" y="104114"/>
                  </a:lnTo>
                  <a:lnTo>
                    <a:pt x="18884" y="104267"/>
                  </a:lnTo>
                  <a:lnTo>
                    <a:pt x="17805" y="104495"/>
                  </a:lnTo>
                  <a:lnTo>
                    <a:pt x="16903" y="104305"/>
                  </a:lnTo>
                  <a:lnTo>
                    <a:pt x="16179" y="103835"/>
                  </a:lnTo>
                  <a:lnTo>
                    <a:pt x="16776" y="105194"/>
                  </a:lnTo>
                  <a:lnTo>
                    <a:pt x="18186" y="106032"/>
                  </a:lnTo>
                  <a:lnTo>
                    <a:pt x="19710" y="105803"/>
                  </a:lnTo>
                  <a:close/>
                </a:path>
                <a:path w="224790" h="146050">
                  <a:moveTo>
                    <a:pt x="22072" y="100799"/>
                  </a:moveTo>
                  <a:lnTo>
                    <a:pt x="21805" y="100355"/>
                  </a:lnTo>
                  <a:lnTo>
                    <a:pt x="21463" y="99999"/>
                  </a:lnTo>
                  <a:lnTo>
                    <a:pt x="21043" y="99733"/>
                  </a:lnTo>
                  <a:lnTo>
                    <a:pt x="21145" y="99936"/>
                  </a:lnTo>
                  <a:lnTo>
                    <a:pt x="21272" y="100114"/>
                  </a:lnTo>
                  <a:lnTo>
                    <a:pt x="21361" y="100545"/>
                  </a:lnTo>
                  <a:lnTo>
                    <a:pt x="21310" y="100749"/>
                  </a:lnTo>
                  <a:lnTo>
                    <a:pt x="21323" y="100952"/>
                  </a:lnTo>
                  <a:lnTo>
                    <a:pt x="21551" y="100863"/>
                  </a:lnTo>
                  <a:lnTo>
                    <a:pt x="22072" y="100799"/>
                  </a:lnTo>
                  <a:close/>
                </a:path>
                <a:path w="224790" h="146050">
                  <a:moveTo>
                    <a:pt x="32283" y="85280"/>
                  </a:moveTo>
                  <a:lnTo>
                    <a:pt x="31762" y="85801"/>
                  </a:lnTo>
                  <a:lnTo>
                    <a:pt x="31140" y="86233"/>
                  </a:lnTo>
                  <a:lnTo>
                    <a:pt x="28702" y="87045"/>
                  </a:lnTo>
                  <a:lnTo>
                    <a:pt x="26974" y="86575"/>
                  </a:lnTo>
                  <a:lnTo>
                    <a:pt x="25679" y="85534"/>
                  </a:lnTo>
                  <a:lnTo>
                    <a:pt x="25692" y="85826"/>
                  </a:lnTo>
                  <a:lnTo>
                    <a:pt x="26149" y="87617"/>
                  </a:lnTo>
                  <a:lnTo>
                    <a:pt x="27990" y="88696"/>
                  </a:lnTo>
                  <a:lnTo>
                    <a:pt x="31229" y="87884"/>
                  </a:lnTo>
                  <a:lnTo>
                    <a:pt x="32169" y="86652"/>
                  </a:lnTo>
                  <a:lnTo>
                    <a:pt x="32283" y="85280"/>
                  </a:lnTo>
                  <a:close/>
                </a:path>
                <a:path w="224790" h="146050">
                  <a:moveTo>
                    <a:pt x="33350" y="13741"/>
                  </a:moveTo>
                  <a:lnTo>
                    <a:pt x="33020" y="12954"/>
                  </a:lnTo>
                  <a:lnTo>
                    <a:pt x="31699" y="11645"/>
                  </a:lnTo>
                  <a:lnTo>
                    <a:pt x="30899" y="11315"/>
                  </a:lnTo>
                  <a:lnTo>
                    <a:pt x="29044" y="11315"/>
                  </a:lnTo>
                  <a:lnTo>
                    <a:pt x="28244" y="11645"/>
                  </a:lnTo>
                  <a:lnTo>
                    <a:pt x="26936" y="12954"/>
                  </a:lnTo>
                  <a:lnTo>
                    <a:pt x="26606" y="13741"/>
                  </a:lnTo>
                  <a:lnTo>
                    <a:pt x="26606" y="15582"/>
                  </a:lnTo>
                  <a:lnTo>
                    <a:pt x="26936" y="16370"/>
                  </a:lnTo>
                  <a:lnTo>
                    <a:pt x="28244" y="17678"/>
                  </a:lnTo>
                  <a:lnTo>
                    <a:pt x="29044" y="18008"/>
                  </a:lnTo>
                  <a:lnTo>
                    <a:pt x="30899" y="18008"/>
                  </a:lnTo>
                  <a:lnTo>
                    <a:pt x="31699" y="17678"/>
                  </a:lnTo>
                  <a:lnTo>
                    <a:pt x="33020" y="16370"/>
                  </a:lnTo>
                  <a:lnTo>
                    <a:pt x="33350" y="15582"/>
                  </a:lnTo>
                  <a:lnTo>
                    <a:pt x="33350" y="13741"/>
                  </a:lnTo>
                  <a:close/>
                </a:path>
                <a:path w="224790" h="146050">
                  <a:moveTo>
                    <a:pt x="46799" y="33388"/>
                  </a:moveTo>
                  <a:lnTo>
                    <a:pt x="46405" y="32359"/>
                  </a:lnTo>
                  <a:lnTo>
                    <a:pt x="44132" y="32372"/>
                  </a:lnTo>
                  <a:lnTo>
                    <a:pt x="42075" y="31242"/>
                  </a:lnTo>
                  <a:lnTo>
                    <a:pt x="40881" y="29425"/>
                  </a:lnTo>
                  <a:lnTo>
                    <a:pt x="38341" y="30048"/>
                  </a:lnTo>
                  <a:lnTo>
                    <a:pt x="36664" y="32499"/>
                  </a:lnTo>
                  <a:lnTo>
                    <a:pt x="37401" y="36614"/>
                  </a:lnTo>
                  <a:lnTo>
                    <a:pt x="38379" y="37795"/>
                  </a:lnTo>
                  <a:lnTo>
                    <a:pt x="39865" y="38582"/>
                  </a:lnTo>
                  <a:lnTo>
                    <a:pt x="39738" y="38544"/>
                  </a:lnTo>
                  <a:lnTo>
                    <a:pt x="39649" y="39116"/>
                  </a:lnTo>
                  <a:lnTo>
                    <a:pt x="39776" y="39522"/>
                  </a:lnTo>
                  <a:lnTo>
                    <a:pt x="39878" y="39649"/>
                  </a:lnTo>
                  <a:lnTo>
                    <a:pt x="39903" y="38963"/>
                  </a:lnTo>
                  <a:lnTo>
                    <a:pt x="39966" y="38633"/>
                  </a:lnTo>
                  <a:lnTo>
                    <a:pt x="40551" y="35636"/>
                  </a:lnTo>
                  <a:lnTo>
                    <a:pt x="43192" y="33362"/>
                  </a:lnTo>
                  <a:lnTo>
                    <a:pt x="46799" y="33388"/>
                  </a:lnTo>
                  <a:close/>
                </a:path>
                <a:path w="224790" h="146050">
                  <a:moveTo>
                    <a:pt x="50342" y="118160"/>
                  </a:moveTo>
                  <a:lnTo>
                    <a:pt x="50012" y="117360"/>
                  </a:lnTo>
                  <a:lnTo>
                    <a:pt x="48691" y="116065"/>
                  </a:lnTo>
                  <a:lnTo>
                    <a:pt x="47891" y="115735"/>
                  </a:lnTo>
                  <a:lnTo>
                    <a:pt x="46037" y="115735"/>
                  </a:lnTo>
                  <a:lnTo>
                    <a:pt x="45237" y="116065"/>
                  </a:lnTo>
                  <a:lnTo>
                    <a:pt x="43929" y="117360"/>
                  </a:lnTo>
                  <a:lnTo>
                    <a:pt x="43599" y="118160"/>
                  </a:lnTo>
                  <a:lnTo>
                    <a:pt x="43599" y="120002"/>
                  </a:lnTo>
                  <a:lnTo>
                    <a:pt x="43929" y="120789"/>
                  </a:lnTo>
                  <a:lnTo>
                    <a:pt x="45237" y="122097"/>
                  </a:lnTo>
                  <a:lnTo>
                    <a:pt x="46037" y="122428"/>
                  </a:lnTo>
                  <a:lnTo>
                    <a:pt x="47891" y="122428"/>
                  </a:lnTo>
                  <a:lnTo>
                    <a:pt x="48691" y="122097"/>
                  </a:lnTo>
                  <a:lnTo>
                    <a:pt x="50012" y="120789"/>
                  </a:lnTo>
                  <a:lnTo>
                    <a:pt x="50342" y="120002"/>
                  </a:lnTo>
                  <a:lnTo>
                    <a:pt x="50342" y="118160"/>
                  </a:lnTo>
                  <a:close/>
                </a:path>
                <a:path w="224790" h="146050">
                  <a:moveTo>
                    <a:pt x="54254" y="68491"/>
                  </a:moveTo>
                  <a:lnTo>
                    <a:pt x="53632" y="66078"/>
                  </a:lnTo>
                  <a:lnTo>
                    <a:pt x="53276" y="65595"/>
                  </a:lnTo>
                  <a:lnTo>
                    <a:pt x="52857" y="65189"/>
                  </a:lnTo>
                  <a:lnTo>
                    <a:pt x="52273" y="65646"/>
                  </a:lnTo>
                  <a:lnTo>
                    <a:pt x="51612" y="66040"/>
                  </a:lnTo>
                  <a:lnTo>
                    <a:pt x="49695" y="66675"/>
                  </a:lnTo>
                  <a:lnTo>
                    <a:pt x="48514" y="66700"/>
                  </a:lnTo>
                  <a:lnTo>
                    <a:pt x="47396" y="66459"/>
                  </a:lnTo>
                  <a:lnTo>
                    <a:pt x="47180" y="67056"/>
                  </a:lnTo>
                  <a:lnTo>
                    <a:pt x="47078" y="67691"/>
                  </a:lnTo>
                  <a:lnTo>
                    <a:pt x="47713" y="70142"/>
                  </a:lnTo>
                  <a:lnTo>
                    <a:pt x="49555" y="71221"/>
                  </a:lnTo>
                  <a:lnTo>
                    <a:pt x="53162" y="70307"/>
                  </a:lnTo>
                  <a:lnTo>
                    <a:pt x="54254" y="68491"/>
                  </a:lnTo>
                  <a:close/>
                </a:path>
                <a:path w="224790" h="146050">
                  <a:moveTo>
                    <a:pt x="58102" y="101409"/>
                  </a:moveTo>
                  <a:lnTo>
                    <a:pt x="57772" y="100622"/>
                  </a:lnTo>
                  <a:lnTo>
                    <a:pt x="56451" y="99314"/>
                  </a:lnTo>
                  <a:lnTo>
                    <a:pt x="55664" y="98983"/>
                  </a:lnTo>
                  <a:lnTo>
                    <a:pt x="53797" y="98983"/>
                  </a:lnTo>
                  <a:lnTo>
                    <a:pt x="52997" y="99314"/>
                  </a:lnTo>
                  <a:lnTo>
                    <a:pt x="51689" y="100622"/>
                  </a:lnTo>
                  <a:lnTo>
                    <a:pt x="51358" y="101409"/>
                  </a:lnTo>
                  <a:lnTo>
                    <a:pt x="51358" y="103263"/>
                  </a:lnTo>
                  <a:lnTo>
                    <a:pt x="51689" y="104051"/>
                  </a:lnTo>
                  <a:lnTo>
                    <a:pt x="52997" y="105359"/>
                  </a:lnTo>
                  <a:lnTo>
                    <a:pt x="53797" y="105689"/>
                  </a:lnTo>
                  <a:lnTo>
                    <a:pt x="55664" y="105689"/>
                  </a:lnTo>
                  <a:lnTo>
                    <a:pt x="56451" y="105359"/>
                  </a:lnTo>
                  <a:lnTo>
                    <a:pt x="57772" y="104051"/>
                  </a:lnTo>
                  <a:lnTo>
                    <a:pt x="58102" y="103263"/>
                  </a:lnTo>
                  <a:lnTo>
                    <a:pt x="58102" y="101409"/>
                  </a:lnTo>
                  <a:close/>
                </a:path>
                <a:path w="224790" h="146050">
                  <a:moveTo>
                    <a:pt x="59296" y="10007"/>
                  </a:moveTo>
                  <a:lnTo>
                    <a:pt x="57327" y="9423"/>
                  </a:lnTo>
                  <a:lnTo>
                    <a:pt x="55651" y="7937"/>
                  </a:lnTo>
                  <a:lnTo>
                    <a:pt x="54864" y="5486"/>
                  </a:lnTo>
                  <a:lnTo>
                    <a:pt x="54648" y="5321"/>
                  </a:lnTo>
                  <a:lnTo>
                    <a:pt x="52374" y="6121"/>
                  </a:lnTo>
                  <a:lnTo>
                    <a:pt x="50914" y="8382"/>
                  </a:lnTo>
                  <a:lnTo>
                    <a:pt x="51854" y="13525"/>
                  </a:lnTo>
                  <a:lnTo>
                    <a:pt x="54470" y="15316"/>
                  </a:lnTo>
                  <a:lnTo>
                    <a:pt x="57378" y="14795"/>
                  </a:lnTo>
                  <a:lnTo>
                    <a:pt x="57683" y="14541"/>
                  </a:lnTo>
                  <a:lnTo>
                    <a:pt x="57658" y="12979"/>
                  </a:lnTo>
                  <a:lnTo>
                    <a:pt x="58229" y="11569"/>
                  </a:lnTo>
                  <a:lnTo>
                    <a:pt x="59156" y="10426"/>
                  </a:lnTo>
                  <a:lnTo>
                    <a:pt x="59296" y="10007"/>
                  </a:lnTo>
                  <a:close/>
                </a:path>
                <a:path w="224790" h="146050">
                  <a:moveTo>
                    <a:pt x="60325" y="92151"/>
                  </a:moveTo>
                  <a:lnTo>
                    <a:pt x="59829" y="90208"/>
                  </a:lnTo>
                  <a:lnTo>
                    <a:pt x="59677" y="89954"/>
                  </a:lnTo>
                  <a:lnTo>
                    <a:pt x="59169" y="89547"/>
                  </a:lnTo>
                  <a:lnTo>
                    <a:pt x="58775" y="89039"/>
                  </a:lnTo>
                  <a:lnTo>
                    <a:pt x="58458" y="88430"/>
                  </a:lnTo>
                  <a:lnTo>
                    <a:pt x="57569" y="87947"/>
                  </a:lnTo>
                  <a:lnTo>
                    <a:pt x="57061" y="87871"/>
                  </a:lnTo>
                  <a:lnTo>
                    <a:pt x="56019" y="88417"/>
                  </a:lnTo>
                  <a:lnTo>
                    <a:pt x="55130" y="88569"/>
                  </a:lnTo>
                  <a:lnTo>
                    <a:pt x="54584" y="88506"/>
                  </a:lnTo>
                  <a:lnTo>
                    <a:pt x="53517" y="89293"/>
                  </a:lnTo>
                  <a:lnTo>
                    <a:pt x="52971" y="90652"/>
                  </a:lnTo>
                  <a:lnTo>
                    <a:pt x="53784" y="93802"/>
                  </a:lnTo>
                  <a:lnTo>
                    <a:pt x="55626" y="94881"/>
                  </a:lnTo>
                  <a:lnTo>
                    <a:pt x="59232" y="93967"/>
                  </a:lnTo>
                  <a:lnTo>
                    <a:pt x="60325" y="92151"/>
                  </a:lnTo>
                  <a:close/>
                </a:path>
                <a:path w="224790" h="146050">
                  <a:moveTo>
                    <a:pt x="65328" y="114173"/>
                  </a:moveTo>
                  <a:lnTo>
                    <a:pt x="64998" y="113372"/>
                  </a:lnTo>
                  <a:lnTo>
                    <a:pt x="63677" y="112077"/>
                  </a:lnTo>
                  <a:lnTo>
                    <a:pt x="62877" y="111747"/>
                  </a:lnTo>
                  <a:lnTo>
                    <a:pt x="61023" y="111747"/>
                  </a:lnTo>
                  <a:lnTo>
                    <a:pt x="60223" y="112077"/>
                  </a:lnTo>
                  <a:lnTo>
                    <a:pt x="58915" y="113372"/>
                  </a:lnTo>
                  <a:lnTo>
                    <a:pt x="58585" y="114173"/>
                  </a:lnTo>
                  <a:lnTo>
                    <a:pt x="58585" y="116014"/>
                  </a:lnTo>
                  <a:lnTo>
                    <a:pt x="58915" y="116801"/>
                  </a:lnTo>
                  <a:lnTo>
                    <a:pt x="60223" y="118110"/>
                  </a:lnTo>
                  <a:lnTo>
                    <a:pt x="61023" y="118440"/>
                  </a:lnTo>
                  <a:lnTo>
                    <a:pt x="62877" y="118440"/>
                  </a:lnTo>
                  <a:lnTo>
                    <a:pt x="63677" y="118110"/>
                  </a:lnTo>
                  <a:lnTo>
                    <a:pt x="64998" y="116801"/>
                  </a:lnTo>
                  <a:lnTo>
                    <a:pt x="65328" y="116014"/>
                  </a:lnTo>
                  <a:lnTo>
                    <a:pt x="65328" y="114173"/>
                  </a:lnTo>
                  <a:close/>
                </a:path>
                <a:path w="224790" h="146050">
                  <a:moveTo>
                    <a:pt x="70472" y="50660"/>
                  </a:moveTo>
                  <a:lnTo>
                    <a:pt x="69138" y="45453"/>
                  </a:lnTo>
                  <a:lnTo>
                    <a:pt x="66408" y="43840"/>
                  </a:lnTo>
                  <a:lnTo>
                    <a:pt x="61658" y="45034"/>
                  </a:lnTo>
                  <a:lnTo>
                    <a:pt x="60248" y="46761"/>
                  </a:lnTo>
                  <a:lnTo>
                    <a:pt x="59994" y="48729"/>
                  </a:lnTo>
                  <a:lnTo>
                    <a:pt x="60388" y="48094"/>
                  </a:lnTo>
                  <a:lnTo>
                    <a:pt x="60960" y="47561"/>
                  </a:lnTo>
                  <a:lnTo>
                    <a:pt x="63500" y="46685"/>
                  </a:lnTo>
                  <a:lnTo>
                    <a:pt x="65417" y="47612"/>
                  </a:lnTo>
                  <a:lnTo>
                    <a:pt x="66459" y="50571"/>
                  </a:lnTo>
                  <a:lnTo>
                    <a:pt x="66090" y="51841"/>
                  </a:lnTo>
                  <a:lnTo>
                    <a:pt x="65265" y="52717"/>
                  </a:lnTo>
                  <a:lnTo>
                    <a:pt x="65747" y="53086"/>
                  </a:lnTo>
                  <a:lnTo>
                    <a:pt x="66535" y="54013"/>
                  </a:lnTo>
                  <a:lnTo>
                    <a:pt x="68999" y="53187"/>
                  </a:lnTo>
                  <a:lnTo>
                    <a:pt x="70472" y="50660"/>
                  </a:lnTo>
                  <a:close/>
                </a:path>
                <a:path w="224790" h="146050">
                  <a:moveTo>
                    <a:pt x="71462" y="3238"/>
                  </a:moveTo>
                  <a:lnTo>
                    <a:pt x="70675" y="863"/>
                  </a:lnTo>
                  <a:lnTo>
                    <a:pt x="70269" y="393"/>
                  </a:lnTo>
                  <a:lnTo>
                    <a:pt x="69786" y="0"/>
                  </a:lnTo>
                  <a:lnTo>
                    <a:pt x="69189" y="508"/>
                  </a:lnTo>
                  <a:lnTo>
                    <a:pt x="68491" y="927"/>
                  </a:lnTo>
                  <a:lnTo>
                    <a:pt x="67475" y="1143"/>
                  </a:lnTo>
                  <a:lnTo>
                    <a:pt x="67144" y="1104"/>
                  </a:lnTo>
                  <a:lnTo>
                    <a:pt x="67411" y="1714"/>
                  </a:lnTo>
                  <a:lnTo>
                    <a:pt x="67881" y="3124"/>
                  </a:lnTo>
                  <a:lnTo>
                    <a:pt x="67830" y="4559"/>
                  </a:lnTo>
                  <a:lnTo>
                    <a:pt x="67386" y="5854"/>
                  </a:lnTo>
                  <a:lnTo>
                    <a:pt x="68287" y="5854"/>
                  </a:lnTo>
                  <a:lnTo>
                    <a:pt x="70497" y="5118"/>
                  </a:lnTo>
                  <a:lnTo>
                    <a:pt x="71462" y="3238"/>
                  </a:lnTo>
                  <a:close/>
                </a:path>
                <a:path w="224790" h="146050">
                  <a:moveTo>
                    <a:pt x="76835" y="45707"/>
                  </a:moveTo>
                  <a:lnTo>
                    <a:pt x="76504" y="44907"/>
                  </a:lnTo>
                  <a:lnTo>
                    <a:pt x="75196" y="43611"/>
                  </a:lnTo>
                  <a:lnTo>
                    <a:pt x="74396" y="43281"/>
                  </a:lnTo>
                  <a:lnTo>
                    <a:pt x="72542" y="43281"/>
                  </a:lnTo>
                  <a:lnTo>
                    <a:pt x="71742" y="43611"/>
                  </a:lnTo>
                  <a:lnTo>
                    <a:pt x="70421" y="44907"/>
                  </a:lnTo>
                  <a:lnTo>
                    <a:pt x="70091" y="45707"/>
                  </a:lnTo>
                  <a:lnTo>
                    <a:pt x="70091" y="47548"/>
                  </a:lnTo>
                  <a:lnTo>
                    <a:pt x="70421" y="48336"/>
                  </a:lnTo>
                  <a:lnTo>
                    <a:pt x="71742" y="49644"/>
                  </a:lnTo>
                  <a:lnTo>
                    <a:pt x="72542" y="49974"/>
                  </a:lnTo>
                  <a:lnTo>
                    <a:pt x="74396" y="49974"/>
                  </a:lnTo>
                  <a:lnTo>
                    <a:pt x="75196" y="49644"/>
                  </a:lnTo>
                  <a:lnTo>
                    <a:pt x="76504" y="48336"/>
                  </a:lnTo>
                  <a:lnTo>
                    <a:pt x="76835" y="47548"/>
                  </a:lnTo>
                  <a:lnTo>
                    <a:pt x="76835" y="45707"/>
                  </a:lnTo>
                  <a:close/>
                </a:path>
                <a:path w="224790" h="146050">
                  <a:moveTo>
                    <a:pt x="78397" y="82511"/>
                  </a:moveTo>
                  <a:lnTo>
                    <a:pt x="78066" y="81724"/>
                  </a:lnTo>
                  <a:lnTo>
                    <a:pt x="76758" y="80416"/>
                  </a:lnTo>
                  <a:lnTo>
                    <a:pt x="75958" y="80086"/>
                  </a:lnTo>
                  <a:lnTo>
                    <a:pt x="74104" y="80086"/>
                  </a:lnTo>
                  <a:lnTo>
                    <a:pt x="73304" y="80416"/>
                  </a:lnTo>
                  <a:lnTo>
                    <a:pt x="71983" y="81724"/>
                  </a:lnTo>
                  <a:lnTo>
                    <a:pt x="71666" y="82511"/>
                  </a:lnTo>
                  <a:lnTo>
                    <a:pt x="71666" y="84353"/>
                  </a:lnTo>
                  <a:lnTo>
                    <a:pt x="71983" y="85153"/>
                  </a:lnTo>
                  <a:lnTo>
                    <a:pt x="73304" y="86448"/>
                  </a:lnTo>
                  <a:lnTo>
                    <a:pt x="74104" y="86779"/>
                  </a:lnTo>
                  <a:lnTo>
                    <a:pt x="75958" y="86779"/>
                  </a:lnTo>
                  <a:lnTo>
                    <a:pt x="76758" y="86448"/>
                  </a:lnTo>
                  <a:lnTo>
                    <a:pt x="78066" y="85153"/>
                  </a:lnTo>
                  <a:lnTo>
                    <a:pt x="78397" y="84353"/>
                  </a:lnTo>
                  <a:lnTo>
                    <a:pt x="78397" y="82511"/>
                  </a:lnTo>
                  <a:close/>
                </a:path>
                <a:path w="224790" h="146050">
                  <a:moveTo>
                    <a:pt x="78435" y="136372"/>
                  </a:moveTo>
                  <a:lnTo>
                    <a:pt x="78333" y="134340"/>
                  </a:lnTo>
                  <a:lnTo>
                    <a:pt x="77660" y="132308"/>
                  </a:lnTo>
                  <a:lnTo>
                    <a:pt x="75755" y="131356"/>
                  </a:lnTo>
                  <a:lnTo>
                    <a:pt x="72224" y="132511"/>
                  </a:lnTo>
                  <a:lnTo>
                    <a:pt x="71259" y="134391"/>
                  </a:lnTo>
                  <a:lnTo>
                    <a:pt x="72390" y="137820"/>
                  </a:lnTo>
                  <a:lnTo>
                    <a:pt x="74104" y="138709"/>
                  </a:lnTo>
                  <a:lnTo>
                    <a:pt x="76098" y="138290"/>
                  </a:lnTo>
                  <a:lnTo>
                    <a:pt x="77584" y="137807"/>
                  </a:lnTo>
                  <a:lnTo>
                    <a:pt x="78435" y="136372"/>
                  </a:lnTo>
                  <a:close/>
                </a:path>
                <a:path w="224790" h="146050">
                  <a:moveTo>
                    <a:pt x="82804" y="24879"/>
                  </a:moveTo>
                  <a:lnTo>
                    <a:pt x="81610" y="20243"/>
                  </a:lnTo>
                  <a:lnTo>
                    <a:pt x="78879" y="18630"/>
                  </a:lnTo>
                  <a:lnTo>
                    <a:pt x="73888" y="19888"/>
                  </a:lnTo>
                  <a:lnTo>
                    <a:pt x="72453" y="21996"/>
                  </a:lnTo>
                  <a:lnTo>
                    <a:pt x="72517" y="24269"/>
                  </a:lnTo>
                  <a:lnTo>
                    <a:pt x="74637" y="24828"/>
                  </a:lnTo>
                  <a:lnTo>
                    <a:pt x="76377" y="26416"/>
                  </a:lnTo>
                  <a:lnTo>
                    <a:pt x="77076" y="28549"/>
                  </a:lnTo>
                  <a:lnTo>
                    <a:pt x="78600" y="27990"/>
                  </a:lnTo>
                  <a:lnTo>
                    <a:pt x="79578" y="27914"/>
                  </a:lnTo>
                  <a:lnTo>
                    <a:pt x="80530" y="28041"/>
                  </a:lnTo>
                  <a:lnTo>
                    <a:pt x="82042" y="26860"/>
                  </a:lnTo>
                  <a:lnTo>
                    <a:pt x="82804" y="24879"/>
                  </a:lnTo>
                  <a:close/>
                </a:path>
                <a:path w="224790" h="146050">
                  <a:moveTo>
                    <a:pt x="85763" y="73037"/>
                  </a:moveTo>
                  <a:lnTo>
                    <a:pt x="85610" y="72910"/>
                  </a:lnTo>
                  <a:lnTo>
                    <a:pt x="85128" y="73050"/>
                  </a:lnTo>
                  <a:lnTo>
                    <a:pt x="81559" y="73698"/>
                  </a:lnTo>
                  <a:lnTo>
                    <a:pt x="78143" y="71335"/>
                  </a:lnTo>
                  <a:lnTo>
                    <a:pt x="77292" y="66751"/>
                  </a:lnTo>
                  <a:lnTo>
                    <a:pt x="77406" y="65735"/>
                  </a:lnTo>
                  <a:lnTo>
                    <a:pt x="77685" y="64782"/>
                  </a:lnTo>
                  <a:lnTo>
                    <a:pt x="74993" y="65976"/>
                  </a:lnTo>
                  <a:lnTo>
                    <a:pt x="73469" y="68948"/>
                  </a:lnTo>
                  <a:lnTo>
                    <a:pt x="75057" y="75171"/>
                  </a:lnTo>
                  <a:lnTo>
                    <a:pt x="78422" y="77152"/>
                  </a:lnTo>
                  <a:lnTo>
                    <a:pt x="82169" y="76212"/>
                  </a:lnTo>
                  <a:lnTo>
                    <a:pt x="82943" y="75882"/>
                  </a:lnTo>
                  <a:lnTo>
                    <a:pt x="83464" y="74853"/>
                  </a:lnTo>
                  <a:lnTo>
                    <a:pt x="84366" y="74053"/>
                  </a:lnTo>
                  <a:lnTo>
                    <a:pt x="85483" y="73571"/>
                  </a:lnTo>
                  <a:lnTo>
                    <a:pt x="85763" y="73037"/>
                  </a:lnTo>
                  <a:close/>
                </a:path>
                <a:path w="224790" h="146050">
                  <a:moveTo>
                    <a:pt x="86220" y="106476"/>
                  </a:moveTo>
                  <a:lnTo>
                    <a:pt x="85344" y="103822"/>
                  </a:lnTo>
                  <a:lnTo>
                    <a:pt x="83439" y="102870"/>
                  </a:lnTo>
                  <a:lnTo>
                    <a:pt x="80048" y="103974"/>
                  </a:lnTo>
                  <a:lnTo>
                    <a:pt x="79171" y="105600"/>
                  </a:lnTo>
                  <a:lnTo>
                    <a:pt x="79463" y="107213"/>
                  </a:lnTo>
                  <a:lnTo>
                    <a:pt x="80111" y="106997"/>
                  </a:lnTo>
                  <a:lnTo>
                    <a:pt x="81241" y="106997"/>
                  </a:lnTo>
                  <a:lnTo>
                    <a:pt x="81915" y="107289"/>
                  </a:lnTo>
                  <a:lnTo>
                    <a:pt x="82499" y="107721"/>
                  </a:lnTo>
                  <a:lnTo>
                    <a:pt x="82892" y="107518"/>
                  </a:lnTo>
                  <a:lnTo>
                    <a:pt x="84086" y="107353"/>
                  </a:lnTo>
                  <a:lnTo>
                    <a:pt x="84988" y="107645"/>
                  </a:lnTo>
                  <a:lnTo>
                    <a:pt x="85686" y="108191"/>
                  </a:lnTo>
                  <a:lnTo>
                    <a:pt x="86106" y="107416"/>
                  </a:lnTo>
                  <a:lnTo>
                    <a:pt x="86220" y="106476"/>
                  </a:lnTo>
                  <a:close/>
                </a:path>
                <a:path w="224790" h="146050">
                  <a:moveTo>
                    <a:pt x="89496" y="59613"/>
                  </a:moveTo>
                  <a:lnTo>
                    <a:pt x="88569" y="59347"/>
                  </a:lnTo>
                  <a:lnTo>
                    <a:pt x="87591" y="59270"/>
                  </a:lnTo>
                  <a:lnTo>
                    <a:pt x="86144" y="59740"/>
                  </a:lnTo>
                  <a:lnTo>
                    <a:pt x="85407" y="60274"/>
                  </a:lnTo>
                  <a:lnTo>
                    <a:pt x="86080" y="60413"/>
                  </a:lnTo>
                  <a:lnTo>
                    <a:pt x="87299" y="61048"/>
                  </a:lnTo>
                  <a:lnTo>
                    <a:pt x="87909" y="60426"/>
                  </a:lnTo>
                  <a:lnTo>
                    <a:pt x="88646" y="59918"/>
                  </a:lnTo>
                  <a:lnTo>
                    <a:pt x="89496" y="59613"/>
                  </a:lnTo>
                  <a:close/>
                </a:path>
                <a:path w="224790" h="146050">
                  <a:moveTo>
                    <a:pt x="93878" y="127723"/>
                  </a:moveTo>
                  <a:lnTo>
                    <a:pt x="93548" y="126936"/>
                  </a:lnTo>
                  <a:lnTo>
                    <a:pt x="92227" y="125628"/>
                  </a:lnTo>
                  <a:lnTo>
                    <a:pt x="91427" y="125298"/>
                  </a:lnTo>
                  <a:lnTo>
                    <a:pt x="89560" y="125298"/>
                  </a:lnTo>
                  <a:lnTo>
                    <a:pt x="88773" y="125628"/>
                  </a:lnTo>
                  <a:lnTo>
                    <a:pt x="87452" y="126936"/>
                  </a:lnTo>
                  <a:lnTo>
                    <a:pt x="87122" y="127723"/>
                  </a:lnTo>
                  <a:lnTo>
                    <a:pt x="87122" y="129578"/>
                  </a:lnTo>
                  <a:lnTo>
                    <a:pt x="87452" y="130352"/>
                  </a:lnTo>
                  <a:lnTo>
                    <a:pt x="88773" y="131673"/>
                  </a:lnTo>
                  <a:lnTo>
                    <a:pt x="89560" y="131991"/>
                  </a:lnTo>
                  <a:lnTo>
                    <a:pt x="91427" y="131991"/>
                  </a:lnTo>
                  <a:lnTo>
                    <a:pt x="92227" y="131673"/>
                  </a:lnTo>
                  <a:lnTo>
                    <a:pt x="93548" y="130352"/>
                  </a:lnTo>
                  <a:lnTo>
                    <a:pt x="93878" y="129578"/>
                  </a:lnTo>
                  <a:lnTo>
                    <a:pt x="93878" y="127723"/>
                  </a:lnTo>
                  <a:close/>
                </a:path>
                <a:path w="224790" h="146050">
                  <a:moveTo>
                    <a:pt x="94767" y="96786"/>
                  </a:moveTo>
                  <a:lnTo>
                    <a:pt x="93776" y="91363"/>
                  </a:lnTo>
                  <a:lnTo>
                    <a:pt x="91173" y="89573"/>
                  </a:lnTo>
                  <a:lnTo>
                    <a:pt x="86220" y="90462"/>
                  </a:lnTo>
                  <a:lnTo>
                    <a:pt x="84683" y="92265"/>
                  </a:lnTo>
                  <a:lnTo>
                    <a:pt x="84416" y="94373"/>
                  </a:lnTo>
                  <a:lnTo>
                    <a:pt x="83210" y="93129"/>
                  </a:lnTo>
                  <a:lnTo>
                    <a:pt x="81432" y="92494"/>
                  </a:lnTo>
                  <a:lnTo>
                    <a:pt x="79248" y="93040"/>
                  </a:lnTo>
                  <a:lnTo>
                    <a:pt x="78587" y="93446"/>
                  </a:lnTo>
                  <a:lnTo>
                    <a:pt x="79260" y="94335"/>
                  </a:lnTo>
                  <a:lnTo>
                    <a:pt x="79768" y="96723"/>
                  </a:lnTo>
                  <a:lnTo>
                    <a:pt x="78600" y="98488"/>
                  </a:lnTo>
                  <a:lnTo>
                    <a:pt x="76517" y="98933"/>
                  </a:lnTo>
                  <a:lnTo>
                    <a:pt x="75996" y="98882"/>
                  </a:lnTo>
                  <a:lnTo>
                    <a:pt x="76060" y="99250"/>
                  </a:lnTo>
                  <a:lnTo>
                    <a:pt x="76314" y="99669"/>
                  </a:lnTo>
                  <a:lnTo>
                    <a:pt x="77978" y="99301"/>
                  </a:lnTo>
                  <a:lnTo>
                    <a:pt x="79679" y="100177"/>
                  </a:lnTo>
                  <a:lnTo>
                    <a:pt x="80327" y="102108"/>
                  </a:lnTo>
                  <a:lnTo>
                    <a:pt x="80340" y="102692"/>
                  </a:lnTo>
                  <a:lnTo>
                    <a:pt x="81508" y="102755"/>
                  </a:lnTo>
                  <a:lnTo>
                    <a:pt x="84150" y="102082"/>
                  </a:lnTo>
                  <a:lnTo>
                    <a:pt x="85572" y="100368"/>
                  </a:lnTo>
                  <a:lnTo>
                    <a:pt x="85826" y="98412"/>
                  </a:lnTo>
                  <a:lnTo>
                    <a:pt x="86944" y="99542"/>
                  </a:lnTo>
                  <a:lnTo>
                    <a:pt x="88531" y="100177"/>
                  </a:lnTo>
                  <a:lnTo>
                    <a:pt x="92951" y="99390"/>
                  </a:lnTo>
                  <a:lnTo>
                    <a:pt x="94767" y="96786"/>
                  </a:lnTo>
                  <a:close/>
                </a:path>
                <a:path w="224790" h="146050">
                  <a:moveTo>
                    <a:pt x="95237" y="33020"/>
                  </a:moveTo>
                  <a:lnTo>
                    <a:pt x="94297" y="32753"/>
                  </a:lnTo>
                  <a:lnTo>
                    <a:pt x="93306" y="32664"/>
                  </a:lnTo>
                  <a:lnTo>
                    <a:pt x="89103" y="33426"/>
                  </a:lnTo>
                  <a:lnTo>
                    <a:pt x="86893" y="36156"/>
                  </a:lnTo>
                  <a:lnTo>
                    <a:pt x="86893" y="39255"/>
                  </a:lnTo>
                  <a:lnTo>
                    <a:pt x="86106" y="39547"/>
                  </a:lnTo>
                  <a:lnTo>
                    <a:pt x="85420" y="39979"/>
                  </a:lnTo>
                  <a:lnTo>
                    <a:pt x="84836" y="40538"/>
                  </a:lnTo>
                  <a:lnTo>
                    <a:pt x="84607" y="41694"/>
                  </a:lnTo>
                  <a:lnTo>
                    <a:pt x="84035" y="42684"/>
                  </a:lnTo>
                  <a:lnTo>
                    <a:pt x="83159" y="43408"/>
                  </a:lnTo>
                  <a:lnTo>
                    <a:pt x="82918" y="44348"/>
                  </a:lnTo>
                  <a:lnTo>
                    <a:pt x="82880" y="45339"/>
                  </a:lnTo>
                  <a:lnTo>
                    <a:pt x="83718" y="48602"/>
                  </a:lnTo>
                  <a:lnTo>
                    <a:pt x="85534" y="50215"/>
                  </a:lnTo>
                  <a:lnTo>
                    <a:pt x="88582" y="50901"/>
                  </a:lnTo>
                  <a:lnTo>
                    <a:pt x="89547" y="50927"/>
                  </a:lnTo>
                  <a:lnTo>
                    <a:pt x="91859" y="50342"/>
                  </a:lnTo>
                  <a:lnTo>
                    <a:pt x="92976" y="49542"/>
                  </a:lnTo>
                  <a:lnTo>
                    <a:pt x="93865" y="48412"/>
                  </a:lnTo>
                  <a:lnTo>
                    <a:pt x="93179" y="47650"/>
                  </a:lnTo>
                  <a:lnTo>
                    <a:pt x="92684" y="46723"/>
                  </a:lnTo>
                  <a:lnTo>
                    <a:pt x="92417" y="45681"/>
                  </a:lnTo>
                  <a:lnTo>
                    <a:pt x="92125" y="44196"/>
                  </a:lnTo>
                  <a:lnTo>
                    <a:pt x="92176" y="43446"/>
                  </a:lnTo>
                  <a:lnTo>
                    <a:pt x="92316" y="42748"/>
                  </a:lnTo>
                  <a:lnTo>
                    <a:pt x="91795" y="41998"/>
                  </a:lnTo>
                  <a:lnTo>
                    <a:pt x="91427" y="41148"/>
                  </a:lnTo>
                  <a:lnTo>
                    <a:pt x="90703" y="37109"/>
                  </a:lnTo>
                  <a:lnTo>
                    <a:pt x="92430" y="34150"/>
                  </a:lnTo>
                  <a:lnTo>
                    <a:pt x="95237" y="33020"/>
                  </a:lnTo>
                  <a:close/>
                </a:path>
                <a:path w="224790" h="146050">
                  <a:moveTo>
                    <a:pt x="105422" y="18389"/>
                  </a:moveTo>
                  <a:lnTo>
                    <a:pt x="104622" y="17449"/>
                  </a:lnTo>
                  <a:lnTo>
                    <a:pt x="102006" y="16979"/>
                  </a:lnTo>
                  <a:lnTo>
                    <a:pt x="99834" y="14960"/>
                  </a:lnTo>
                  <a:lnTo>
                    <a:pt x="99250" y="11760"/>
                  </a:lnTo>
                  <a:lnTo>
                    <a:pt x="99237" y="10858"/>
                  </a:lnTo>
                  <a:lnTo>
                    <a:pt x="98094" y="11023"/>
                  </a:lnTo>
                  <a:lnTo>
                    <a:pt x="97421" y="11201"/>
                  </a:lnTo>
                  <a:lnTo>
                    <a:pt x="96266" y="11861"/>
                  </a:lnTo>
                  <a:lnTo>
                    <a:pt x="96012" y="13436"/>
                  </a:lnTo>
                  <a:lnTo>
                    <a:pt x="95084" y="14744"/>
                  </a:lnTo>
                  <a:lnTo>
                    <a:pt x="93726" y="15468"/>
                  </a:lnTo>
                  <a:lnTo>
                    <a:pt x="93510" y="16383"/>
                  </a:lnTo>
                  <a:lnTo>
                    <a:pt x="93472" y="17360"/>
                  </a:lnTo>
                  <a:lnTo>
                    <a:pt x="94551" y="21564"/>
                  </a:lnTo>
                  <a:lnTo>
                    <a:pt x="97853" y="23507"/>
                  </a:lnTo>
                  <a:lnTo>
                    <a:pt x="103289" y="22123"/>
                  </a:lnTo>
                  <a:lnTo>
                    <a:pt x="104876" y="20434"/>
                  </a:lnTo>
                  <a:lnTo>
                    <a:pt x="105422" y="18389"/>
                  </a:lnTo>
                  <a:close/>
                </a:path>
                <a:path w="224790" h="146050">
                  <a:moveTo>
                    <a:pt x="114414" y="82486"/>
                  </a:moveTo>
                  <a:lnTo>
                    <a:pt x="113385" y="82778"/>
                  </a:lnTo>
                  <a:lnTo>
                    <a:pt x="109816" y="83413"/>
                  </a:lnTo>
                  <a:lnTo>
                    <a:pt x="106387" y="81064"/>
                  </a:lnTo>
                  <a:lnTo>
                    <a:pt x="105422" y="75768"/>
                  </a:lnTo>
                  <a:lnTo>
                    <a:pt x="105854" y="74066"/>
                  </a:lnTo>
                  <a:lnTo>
                    <a:pt x="106781" y="72694"/>
                  </a:lnTo>
                  <a:lnTo>
                    <a:pt x="105511" y="73152"/>
                  </a:lnTo>
                  <a:lnTo>
                    <a:pt x="104457" y="73964"/>
                  </a:lnTo>
                  <a:lnTo>
                    <a:pt x="102958" y="76047"/>
                  </a:lnTo>
                  <a:lnTo>
                    <a:pt x="102527" y="77292"/>
                  </a:lnTo>
                  <a:lnTo>
                    <a:pt x="102501" y="79794"/>
                  </a:lnTo>
                  <a:lnTo>
                    <a:pt x="102489" y="78600"/>
                  </a:lnTo>
                  <a:lnTo>
                    <a:pt x="98742" y="83426"/>
                  </a:lnTo>
                  <a:lnTo>
                    <a:pt x="101041" y="83604"/>
                  </a:lnTo>
                  <a:lnTo>
                    <a:pt x="103022" y="85255"/>
                  </a:lnTo>
                  <a:lnTo>
                    <a:pt x="103479" y="88480"/>
                  </a:lnTo>
                  <a:lnTo>
                    <a:pt x="103289" y="89306"/>
                  </a:lnTo>
                  <a:lnTo>
                    <a:pt x="102984" y="90093"/>
                  </a:lnTo>
                  <a:lnTo>
                    <a:pt x="104178" y="90462"/>
                  </a:lnTo>
                  <a:lnTo>
                    <a:pt x="105498" y="90500"/>
                  </a:lnTo>
                  <a:lnTo>
                    <a:pt x="109143" y="89306"/>
                  </a:lnTo>
                  <a:lnTo>
                    <a:pt x="110705" y="87274"/>
                  </a:lnTo>
                  <a:lnTo>
                    <a:pt x="110985" y="84988"/>
                  </a:lnTo>
                  <a:lnTo>
                    <a:pt x="112420" y="84543"/>
                  </a:lnTo>
                  <a:lnTo>
                    <a:pt x="113601" y="83642"/>
                  </a:lnTo>
                  <a:lnTo>
                    <a:pt x="114414" y="82486"/>
                  </a:lnTo>
                  <a:close/>
                </a:path>
                <a:path w="224790" h="146050">
                  <a:moveTo>
                    <a:pt x="121958" y="94792"/>
                  </a:moveTo>
                  <a:lnTo>
                    <a:pt x="121094" y="94068"/>
                  </a:lnTo>
                  <a:lnTo>
                    <a:pt x="120434" y="93116"/>
                  </a:lnTo>
                  <a:lnTo>
                    <a:pt x="119976" y="90614"/>
                  </a:lnTo>
                  <a:lnTo>
                    <a:pt x="120307" y="89344"/>
                  </a:lnTo>
                  <a:lnTo>
                    <a:pt x="120992" y="88315"/>
                  </a:lnTo>
                  <a:lnTo>
                    <a:pt x="119621" y="86728"/>
                  </a:lnTo>
                  <a:lnTo>
                    <a:pt x="117500" y="85864"/>
                  </a:lnTo>
                  <a:lnTo>
                    <a:pt x="114325" y="86398"/>
                  </a:lnTo>
                  <a:lnTo>
                    <a:pt x="113461" y="86791"/>
                  </a:lnTo>
                  <a:lnTo>
                    <a:pt x="110858" y="88633"/>
                  </a:lnTo>
                  <a:lnTo>
                    <a:pt x="109791" y="90919"/>
                  </a:lnTo>
                  <a:lnTo>
                    <a:pt x="110769" y="96659"/>
                  </a:lnTo>
                  <a:lnTo>
                    <a:pt x="113957" y="98907"/>
                  </a:lnTo>
                  <a:lnTo>
                    <a:pt x="119456" y="98005"/>
                  </a:lnTo>
                  <a:lnTo>
                    <a:pt x="121132" y="96608"/>
                  </a:lnTo>
                  <a:lnTo>
                    <a:pt x="121958" y="94792"/>
                  </a:lnTo>
                  <a:close/>
                </a:path>
                <a:path w="224790" h="146050">
                  <a:moveTo>
                    <a:pt x="122923" y="142405"/>
                  </a:moveTo>
                  <a:lnTo>
                    <a:pt x="121970" y="139547"/>
                  </a:lnTo>
                  <a:lnTo>
                    <a:pt x="121056" y="138823"/>
                  </a:lnTo>
                  <a:lnTo>
                    <a:pt x="119392" y="138353"/>
                  </a:lnTo>
                  <a:lnTo>
                    <a:pt x="118732" y="138303"/>
                  </a:lnTo>
                  <a:lnTo>
                    <a:pt x="117271" y="138785"/>
                  </a:lnTo>
                  <a:lnTo>
                    <a:pt x="116662" y="139331"/>
                  </a:lnTo>
                  <a:lnTo>
                    <a:pt x="115785" y="140804"/>
                  </a:lnTo>
                  <a:lnTo>
                    <a:pt x="115608" y="141782"/>
                  </a:lnTo>
                  <a:lnTo>
                    <a:pt x="116509" y="144500"/>
                  </a:lnTo>
                  <a:lnTo>
                    <a:pt x="118414" y="145453"/>
                  </a:lnTo>
                  <a:lnTo>
                    <a:pt x="121958" y="144297"/>
                  </a:lnTo>
                  <a:lnTo>
                    <a:pt x="122923" y="142405"/>
                  </a:lnTo>
                  <a:close/>
                </a:path>
                <a:path w="224790" h="146050">
                  <a:moveTo>
                    <a:pt x="123634" y="53314"/>
                  </a:moveTo>
                  <a:lnTo>
                    <a:pt x="120599" y="53213"/>
                  </a:lnTo>
                  <a:lnTo>
                    <a:pt x="117957" y="51028"/>
                  </a:lnTo>
                  <a:lnTo>
                    <a:pt x="116890" y="45173"/>
                  </a:lnTo>
                  <a:lnTo>
                    <a:pt x="118262" y="42519"/>
                  </a:lnTo>
                  <a:lnTo>
                    <a:pt x="120573" y="41173"/>
                  </a:lnTo>
                  <a:lnTo>
                    <a:pt x="119646" y="41186"/>
                  </a:lnTo>
                  <a:lnTo>
                    <a:pt x="116992" y="41757"/>
                  </a:lnTo>
                  <a:lnTo>
                    <a:pt x="115443" y="43002"/>
                  </a:lnTo>
                  <a:lnTo>
                    <a:pt x="114554" y="44653"/>
                  </a:lnTo>
                  <a:lnTo>
                    <a:pt x="113779" y="44907"/>
                  </a:lnTo>
                  <a:lnTo>
                    <a:pt x="113068" y="45275"/>
                  </a:lnTo>
                  <a:lnTo>
                    <a:pt x="110515" y="47307"/>
                  </a:lnTo>
                  <a:lnTo>
                    <a:pt x="109537" y="49885"/>
                  </a:lnTo>
                  <a:lnTo>
                    <a:pt x="110197" y="52451"/>
                  </a:lnTo>
                  <a:lnTo>
                    <a:pt x="106794" y="53543"/>
                  </a:lnTo>
                  <a:lnTo>
                    <a:pt x="105054" y="56946"/>
                  </a:lnTo>
                  <a:lnTo>
                    <a:pt x="107099" y="63080"/>
                  </a:lnTo>
                  <a:lnTo>
                    <a:pt x="110210" y="64744"/>
                  </a:lnTo>
                  <a:lnTo>
                    <a:pt x="113245" y="64033"/>
                  </a:lnTo>
                  <a:lnTo>
                    <a:pt x="114007" y="63258"/>
                  </a:lnTo>
                  <a:lnTo>
                    <a:pt x="114998" y="62687"/>
                  </a:lnTo>
                  <a:lnTo>
                    <a:pt x="116128" y="62445"/>
                  </a:lnTo>
                  <a:lnTo>
                    <a:pt x="117487" y="61099"/>
                  </a:lnTo>
                  <a:lnTo>
                    <a:pt x="118148" y="59156"/>
                  </a:lnTo>
                  <a:lnTo>
                    <a:pt x="117805" y="57213"/>
                  </a:lnTo>
                  <a:lnTo>
                    <a:pt x="120065" y="56680"/>
                  </a:lnTo>
                  <a:lnTo>
                    <a:pt x="121513" y="55448"/>
                  </a:lnTo>
                  <a:lnTo>
                    <a:pt x="122351" y="53873"/>
                  </a:lnTo>
                  <a:lnTo>
                    <a:pt x="121513" y="54114"/>
                  </a:lnTo>
                  <a:lnTo>
                    <a:pt x="117944" y="54749"/>
                  </a:lnTo>
                  <a:lnTo>
                    <a:pt x="122351" y="53873"/>
                  </a:lnTo>
                  <a:lnTo>
                    <a:pt x="123228" y="53543"/>
                  </a:lnTo>
                  <a:lnTo>
                    <a:pt x="123634" y="53314"/>
                  </a:lnTo>
                  <a:close/>
                </a:path>
                <a:path w="224790" h="146050">
                  <a:moveTo>
                    <a:pt x="127393" y="103632"/>
                  </a:moveTo>
                  <a:lnTo>
                    <a:pt x="126974" y="101257"/>
                  </a:lnTo>
                  <a:lnTo>
                    <a:pt x="125361" y="99745"/>
                  </a:lnTo>
                  <a:lnTo>
                    <a:pt x="122796" y="99212"/>
                  </a:lnTo>
                  <a:lnTo>
                    <a:pt x="122161" y="99187"/>
                  </a:lnTo>
                  <a:lnTo>
                    <a:pt x="119888" y="99593"/>
                  </a:lnTo>
                  <a:lnTo>
                    <a:pt x="118656" y="100672"/>
                  </a:lnTo>
                  <a:lnTo>
                    <a:pt x="117983" y="102044"/>
                  </a:lnTo>
                  <a:lnTo>
                    <a:pt x="117805" y="101993"/>
                  </a:lnTo>
                  <a:lnTo>
                    <a:pt x="117805" y="106946"/>
                  </a:lnTo>
                  <a:lnTo>
                    <a:pt x="117271" y="104000"/>
                  </a:lnTo>
                  <a:lnTo>
                    <a:pt x="117805" y="106946"/>
                  </a:lnTo>
                  <a:lnTo>
                    <a:pt x="117805" y="101993"/>
                  </a:lnTo>
                  <a:lnTo>
                    <a:pt x="117094" y="101739"/>
                  </a:lnTo>
                  <a:lnTo>
                    <a:pt x="116141" y="101600"/>
                  </a:lnTo>
                  <a:lnTo>
                    <a:pt x="112471" y="102527"/>
                  </a:lnTo>
                  <a:lnTo>
                    <a:pt x="110845" y="105232"/>
                  </a:lnTo>
                  <a:lnTo>
                    <a:pt x="111760" y="108788"/>
                  </a:lnTo>
                  <a:lnTo>
                    <a:pt x="111290" y="107378"/>
                  </a:lnTo>
                  <a:lnTo>
                    <a:pt x="108458" y="105956"/>
                  </a:lnTo>
                  <a:lnTo>
                    <a:pt x="105194" y="107022"/>
                  </a:lnTo>
                  <a:lnTo>
                    <a:pt x="104660" y="107340"/>
                  </a:lnTo>
                  <a:lnTo>
                    <a:pt x="103835" y="108038"/>
                  </a:lnTo>
                  <a:lnTo>
                    <a:pt x="102476" y="110007"/>
                  </a:lnTo>
                  <a:lnTo>
                    <a:pt x="102120" y="111556"/>
                  </a:lnTo>
                  <a:lnTo>
                    <a:pt x="103466" y="115658"/>
                  </a:lnTo>
                  <a:lnTo>
                    <a:pt x="106210" y="117043"/>
                  </a:lnTo>
                  <a:lnTo>
                    <a:pt x="108788" y="116306"/>
                  </a:lnTo>
                  <a:lnTo>
                    <a:pt x="108369" y="115849"/>
                  </a:lnTo>
                  <a:lnTo>
                    <a:pt x="108026" y="115316"/>
                  </a:lnTo>
                  <a:lnTo>
                    <a:pt x="107581" y="112852"/>
                  </a:lnTo>
                  <a:lnTo>
                    <a:pt x="108800" y="111112"/>
                  </a:lnTo>
                  <a:lnTo>
                    <a:pt x="111213" y="110680"/>
                  </a:lnTo>
                  <a:lnTo>
                    <a:pt x="111760" y="110782"/>
                  </a:lnTo>
                  <a:lnTo>
                    <a:pt x="112280" y="110947"/>
                  </a:lnTo>
                  <a:lnTo>
                    <a:pt x="112268" y="110604"/>
                  </a:lnTo>
                  <a:lnTo>
                    <a:pt x="114947" y="112179"/>
                  </a:lnTo>
                  <a:lnTo>
                    <a:pt x="119113" y="111137"/>
                  </a:lnTo>
                  <a:lnTo>
                    <a:pt x="120205" y="110121"/>
                  </a:lnTo>
                  <a:lnTo>
                    <a:pt x="120840" y="108877"/>
                  </a:lnTo>
                  <a:lnTo>
                    <a:pt x="121615" y="109131"/>
                  </a:lnTo>
                  <a:lnTo>
                    <a:pt x="127330" y="105181"/>
                  </a:lnTo>
                  <a:lnTo>
                    <a:pt x="127330" y="103911"/>
                  </a:lnTo>
                  <a:lnTo>
                    <a:pt x="127393" y="103632"/>
                  </a:lnTo>
                  <a:close/>
                </a:path>
                <a:path w="224790" h="146050">
                  <a:moveTo>
                    <a:pt x="130302" y="16256"/>
                  </a:moveTo>
                  <a:lnTo>
                    <a:pt x="128854" y="15379"/>
                  </a:lnTo>
                  <a:lnTo>
                    <a:pt x="127050" y="15049"/>
                  </a:lnTo>
                  <a:lnTo>
                    <a:pt x="121754" y="16395"/>
                  </a:lnTo>
                  <a:lnTo>
                    <a:pt x="119621" y="19951"/>
                  </a:lnTo>
                  <a:lnTo>
                    <a:pt x="121323" y="26263"/>
                  </a:lnTo>
                  <a:lnTo>
                    <a:pt x="120573" y="23558"/>
                  </a:lnTo>
                  <a:lnTo>
                    <a:pt x="116039" y="26212"/>
                  </a:lnTo>
                  <a:lnTo>
                    <a:pt x="115519" y="27114"/>
                  </a:lnTo>
                  <a:lnTo>
                    <a:pt x="114706" y="27774"/>
                  </a:lnTo>
                  <a:lnTo>
                    <a:pt x="114350" y="28930"/>
                  </a:lnTo>
                  <a:lnTo>
                    <a:pt x="114325" y="30187"/>
                  </a:lnTo>
                  <a:lnTo>
                    <a:pt x="115773" y="34569"/>
                  </a:lnTo>
                  <a:lnTo>
                    <a:pt x="119202" y="36283"/>
                  </a:lnTo>
                  <a:lnTo>
                    <a:pt x="125349" y="34277"/>
                  </a:lnTo>
                  <a:lnTo>
                    <a:pt x="127012" y="31254"/>
                  </a:lnTo>
                  <a:lnTo>
                    <a:pt x="126377" y="28308"/>
                  </a:lnTo>
                  <a:lnTo>
                    <a:pt x="127076" y="28359"/>
                  </a:lnTo>
                  <a:lnTo>
                    <a:pt x="127800" y="28321"/>
                  </a:lnTo>
                  <a:lnTo>
                    <a:pt x="129171" y="27901"/>
                  </a:lnTo>
                  <a:lnTo>
                    <a:pt x="127622" y="26974"/>
                  </a:lnTo>
                  <a:lnTo>
                    <a:pt x="126453" y="25438"/>
                  </a:lnTo>
                  <a:lnTo>
                    <a:pt x="125526" y="20358"/>
                  </a:lnTo>
                  <a:lnTo>
                    <a:pt x="127368" y="17322"/>
                  </a:lnTo>
                  <a:lnTo>
                    <a:pt x="130302" y="16256"/>
                  </a:lnTo>
                  <a:close/>
                </a:path>
                <a:path w="224790" h="146050">
                  <a:moveTo>
                    <a:pt x="137414" y="121767"/>
                  </a:moveTo>
                  <a:lnTo>
                    <a:pt x="137083" y="120980"/>
                  </a:lnTo>
                  <a:lnTo>
                    <a:pt x="135763" y="119672"/>
                  </a:lnTo>
                  <a:lnTo>
                    <a:pt x="134962" y="119354"/>
                  </a:lnTo>
                  <a:lnTo>
                    <a:pt x="133108" y="119354"/>
                  </a:lnTo>
                  <a:lnTo>
                    <a:pt x="132308" y="119672"/>
                  </a:lnTo>
                  <a:lnTo>
                    <a:pt x="131000" y="120980"/>
                  </a:lnTo>
                  <a:lnTo>
                    <a:pt x="130670" y="121767"/>
                  </a:lnTo>
                  <a:lnTo>
                    <a:pt x="130670" y="123621"/>
                  </a:lnTo>
                  <a:lnTo>
                    <a:pt x="131000" y="124409"/>
                  </a:lnTo>
                  <a:lnTo>
                    <a:pt x="132308" y="125717"/>
                  </a:lnTo>
                  <a:lnTo>
                    <a:pt x="133108" y="126034"/>
                  </a:lnTo>
                  <a:lnTo>
                    <a:pt x="134962" y="126034"/>
                  </a:lnTo>
                  <a:lnTo>
                    <a:pt x="135763" y="125717"/>
                  </a:lnTo>
                  <a:lnTo>
                    <a:pt x="137083" y="124409"/>
                  </a:lnTo>
                  <a:lnTo>
                    <a:pt x="137414" y="123621"/>
                  </a:lnTo>
                  <a:lnTo>
                    <a:pt x="137414" y="121767"/>
                  </a:lnTo>
                  <a:close/>
                </a:path>
                <a:path w="224790" h="146050">
                  <a:moveTo>
                    <a:pt x="145084" y="88074"/>
                  </a:moveTo>
                  <a:lnTo>
                    <a:pt x="143967" y="83756"/>
                  </a:lnTo>
                  <a:lnTo>
                    <a:pt x="143357" y="82765"/>
                  </a:lnTo>
                  <a:lnTo>
                    <a:pt x="142570" y="81978"/>
                  </a:lnTo>
                  <a:lnTo>
                    <a:pt x="141668" y="82346"/>
                  </a:lnTo>
                  <a:lnTo>
                    <a:pt x="139026" y="82829"/>
                  </a:lnTo>
                  <a:lnTo>
                    <a:pt x="137680" y="82283"/>
                  </a:lnTo>
                  <a:lnTo>
                    <a:pt x="137680" y="91020"/>
                  </a:lnTo>
                  <a:lnTo>
                    <a:pt x="137414" y="92100"/>
                  </a:lnTo>
                  <a:lnTo>
                    <a:pt x="136804" y="92938"/>
                  </a:lnTo>
                  <a:lnTo>
                    <a:pt x="136410" y="93497"/>
                  </a:lnTo>
                  <a:lnTo>
                    <a:pt x="135890" y="93954"/>
                  </a:lnTo>
                  <a:lnTo>
                    <a:pt x="133426" y="94780"/>
                  </a:lnTo>
                  <a:lnTo>
                    <a:pt x="131508" y="93827"/>
                  </a:lnTo>
                  <a:lnTo>
                    <a:pt x="130505" y="90843"/>
                  </a:lnTo>
                  <a:lnTo>
                    <a:pt x="130886" y="89573"/>
                  </a:lnTo>
                  <a:lnTo>
                    <a:pt x="131724" y="88709"/>
                  </a:lnTo>
                  <a:lnTo>
                    <a:pt x="132524" y="88023"/>
                  </a:lnTo>
                  <a:lnTo>
                    <a:pt x="134823" y="87261"/>
                  </a:lnTo>
                  <a:lnTo>
                    <a:pt x="136728" y="88214"/>
                  </a:lnTo>
                  <a:lnTo>
                    <a:pt x="137680" y="91020"/>
                  </a:lnTo>
                  <a:lnTo>
                    <a:pt x="137680" y="82283"/>
                  </a:lnTo>
                  <a:lnTo>
                    <a:pt x="136956" y="81978"/>
                  </a:lnTo>
                  <a:lnTo>
                    <a:pt x="135636" y="80429"/>
                  </a:lnTo>
                  <a:lnTo>
                    <a:pt x="133629" y="81165"/>
                  </a:lnTo>
                  <a:lnTo>
                    <a:pt x="132181" y="82778"/>
                  </a:lnTo>
                  <a:lnTo>
                    <a:pt x="131610" y="84721"/>
                  </a:lnTo>
                  <a:lnTo>
                    <a:pt x="130263" y="85293"/>
                  </a:lnTo>
                  <a:lnTo>
                    <a:pt x="129197" y="86245"/>
                  </a:lnTo>
                  <a:lnTo>
                    <a:pt x="128498" y="87439"/>
                  </a:lnTo>
                  <a:lnTo>
                    <a:pt x="129286" y="88163"/>
                  </a:lnTo>
                  <a:lnTo>
                    <a:pt x="129908" y="89065"/>
                  </a:lnTo>
                  <a:lnTo>
                    <a:pt x="130390" y="91770"/>
                  </a:lnTo>
                  <a:lnTo>
                    <a:pt x="129819" y="93268"/>
                  </a:lnTo>
                  <a:lnTo>
                    <a:pt x="128790" y="94373"/>
                  </a:lnTo>
                  <a:lnTo>
                    <a:pt x="130403" y="96697"/>
                  </a:lnTo>
                  <a:lnTo>
                    <a:pt x="133400" y="97815"/>
                  </a:lnTo>
                  <a:lnTo>
                    <a:pt x="138277" y="96215"/>
                  </a:lnTo>
                  <a:lnTo>
                    <a:pt x="139738" y="94653"/>
                  </a:lnTo>
                  <a:lnTo>
                    <a:pt x="140500" y="92494"/>
                  </a:lnTo>
                  <a:lnTo>
                    <a:pt x="139522" y="92837"/>
                  </a:lnTo>
                  <a:lnTo>
                    <a:pt x="138607" y="93078"/>
                  </a:lnTo>
                  <a:lnTo>
                    <a:pt x="137680" y="93091"/>
                  </a:lnTo>
                  <a:lnTo>
                    <a:pt x="138595" y="93078"/>
                  </a:lnTo>
                  <a:lnTo>
                    <a:pt x="140500" y="92494"/>
                  </a:lnTo>
                  <a:lnTo>
                    <a:pt x="143408" y="91249"/>
                  </a:lnTo>
                  <a:lnTo>
                    <a:pt x="145084" y="88074"/>
                  </a:lnTo>
                  <a:close/>
                </a:path>
                <a:path w="224790" h="146050">
                  <a:moveTo>
                    <a:pt x="149161" y="61341"/>
                  </a:moveTo>
                  <a:lnTo>
                    <a:pt x="148209" y="61709"/>
                  </a:lnTo>
                  <a:lnTo>
                    <a:pt x="144106" y="62445"/>
                  </a:lnTo>
                  <a:lnTo>
                    <a:pt x="140677" y="60096"/>
                  </a:lnTo>
                  <a:lnTo>
                    <a:pt x="139687" y="54673"/>
                  </a:lnTo>
                  <a:lnTo>
                    <a:pt x="140220" y="52832"/>
                  </a:lnTo>
                  <a:lnTo>
                    <a:pt x="141312" y="51422"/>
                  </a:lnTo>
                  <a:lnTo>
                    <a:pt x="139573" y="52197"/>
                  </a:lnTo>
                  <a:lnTo>
                    <a:pt x="138303" y="53644"/>
                  </a:lnTo>
                  <a:lnTo>
                    <a:pt x="137744" y="55372"/>
                  </a:lnTo>
                  <a:lnTo>
                    <a:pt x="138049" y="55778"/>
                  </a:lnTo>
                  <a:lnTo>
                    <a:pt x="138480" y="57099"/>
                  </a:lnTo>
                  <a:lnTo>
                    <a:pt x="138226" y="58178"/>
                  </a:lnTo>
                  <a:lnTo>
                    <a:pt x="137629" y="59016"/>
                  </a:lnTo>
                  <a:lnTo>
                    <a:pt x="138531" y="62471"/>
                  </a:lnTo>
                  <a:lnTo>
                    <a:pt x="137629" y="59016"/>
                  </a:lnTo>
                  <a:lnTo>
                    <a:pt x="137223" y="59575"/>
                  </a:lnTo>
                  <a:lnTo>
                    <a:pt x="136702" y="60045"/>
                  </a:lnTo>
                  <a:lnTo>
                    <a:pt x="135178" y="60553"/>
                  </a:lnTo>
                  <a:lnTo>
                    <a:pt x="134327" y="60464"/>
                  </a:lnTo>
                  <a:lnTo>
                    <a:pt x="133578" y="60147"/>
                  </a:lnTo>
                  <a:lnTo>
                    <a:pt x="133108" y="61798"/>
                  </a:lnTo>
                  <a:lnTo>
                    <a:pt x="133108" y="63080"/>
                  </a:lnTo>
                  <a:lnTo>
                    <a:pt x="133997" y="65773"/>
                  </a:lnTo>
                  <a:lnTo>
                    <a:pt x="134950" y="66916"/>
                  </a:lnTo>
                  <a:lnTo>
                    <a:pt x="136575" y="67983"/>
                  </a:lnTo>
                  <a:lnTo>
                    <a:pt x="137528" y="68402"/>
                  </a:lnTo>
                  <a:lnTo>
                    <a:pt x="138264" y="67449"/>
                  </a:lnTo>
                  <a:lnTo>
                    <a:pt x="139306" y="66725"/>
                  </a:lnTo>
                  <a:lnTo>
                    <a:pt x="141871" y="66281"/>
                  </a:lnTo>
                  <a:lnTo>
                    <a:pt x="143078" y="66586"/>
                  </a:lnTo>
                  <a:lnTo>
                    <a:pt x="144094" y="67195"/>
                  </a:lnTo>
                  <a:lnTo>
                    <a:pt x="145211" y="66230"/>
                  </a:lnTo>
                  <a:lnTo>
                    <a:pt x="145935" y="64909"/>
                  </a:lnTo>
                  <a:lnTo>
                    <a:pt x="146202" y="63474"/>
                  </a:lnTo>
                  <a:lnTo>
                    <a:pt x="145605" y="63690"/>
                  </a:lnTo>
                  <a:lnTo>
                    <a:pt x="142100" y="64579"/>
                  </a:lnTo>
                  <a:lnTo>
                    <a:pt x="146202" y="63474"/>
                  </a:lnTo>
                  <a:lnTo>
                    <a:pt x="147218" y="63106"/>
                  </a:lnTo>
                  <a:lnTo>
                    <a:pt x="148107" y="62534"/>
                  </a:lnTo>
                  <a:lnTo>
                    <a:pt x="149161" y="61341"/>
                  </a:lnTo>
                  <a:close/>
                </a:path>
                <a:path w="224790" h="146050">
                  <a:moveTo>
                    <a:pt x="153644" y="24790"/>
                  </a:moveTo>
                  <a:lnTo>
                    <a:pt x="153073" y="24841"/>
                  </a:lnTo>
                  <a:lnTo>
                    <a:pt x="152222" y="25057"/>
                  </a:lnTo>
                  <a:lnTo>
                    <a:pt x="151752" y="25298"/>
                  </a:lnTo>
                  <a:lnTo>
                    <a:pt x="152539" y="25196"/>
                  </a:lnTo>
                  <a:lnTo>
                    <a:pt x="153009" y="25247"/>
                  </a:lnTo>
                  <a:lnTo>
                    <a:pt x="153454" y="25374"/>
                  </a:lnTo>
                  <a:lnTo>
                    <a:pt x="153644" y="24790"/>
                  </a:lnTo>
                  <a:close/>
                </a:path>
                <a:path w="224790" h="146050">
                  <a:moveTo>
                    <a:pt x="155028" y="112877"/>
                  </a:moveTo>
                  <a:lnTo>
                    <a:pt x="154330" y="110147"/>
                  </a:lnTo>
                  <a:lnTo>
                    <a:pt x="152323" y="108750"/>
                  </a:lnTo>
                  <a:lnTo>
                    <a:pt x="149237" y="108661"/>
                  </a:lnTo>
                  <a:lnTo>
                    <a:pt x="146583" y="109334"/>
                  </a:lnTo>
                  <a:lnTo>
                    <a:pt x="145605" y="110680"/>
                  </a:lnTo>
                  <a:lnTo>
                    <a:pt x="145605" y="116509"/>
                  </a:lnTo>
                  <a:lnTo>
                    <a:pt x="145478" y="116078"/>
                  </a:lnTo>
                  <a:lnTo>
                    <a:pt x="145605" y="116509"/>
                  </a:lnTo>
                  <a:lnTo>
                    <a:pt x="145605" y="110680"/>
                  </a:lnTo>
                  <a:lnTo>
                    <a:pt x="145186" y="111252"/>
                  </a:lnTo>
                  <a:lnTo>
                    <a:pt x="145072" y="113398"/>
                  </a:lnTo>
                  <a:lnTo>
                    <a:pt x="144081" y="113042"/>
                  </a:lnTo>
                  <a:lnTo>
                    <a:pt x="142976" y="112928"/>
                  </a:lnTo>
                  <a:lnTo>
                    <a:pt x="139611" y="114033"/>
                  </a:lnTo>
                  <a:lnTo>
                    <a:pt x="138328" y="116230"/>
                  </a:lnTo>
                  <a:lnTo>
                    <a:pt x="138582" y="118859"/>
                  </a:lnTo>
                  <a:lnTo>
                    <a:pt x="138557" y="119214"/>
                  </a:lnTo>
                  <a:lnTo>
                    <a:pt x="138976" y="120459"/>
                  </a:lnTo>
                  <a:lnTo>
                    <a:pt x="139534" y="121132"/>
                  </a:lnTo>
                  <a:lnTo>
                    <a:pt x="141478" y="122821"/>
                  </a:lnTo>
                  <a:lnTo>
                    <a:pt x="143268" y="123317"/>
                  </a:lnTo>
                  <a:lnTo>
                    <a:pt x="145326" y="122656"/>
                  </a:lnTo>
                  <a:lnTo>
                    <a:pt x="145834" y="122301"/>
                  </a:lnTo>
                  <a:lnTo>
                    <a:pt x="147040" y="121627"/>
                  </a:lnTo>
                  <a:lnTo>
                    <a:pt x="147866" y="120548"/>
                  </a:lnTo>
                  <a:lnTo>
                    <a:pt x="148412" y="118592"/>
                  </a:lnTo>
                  <a:lnTo>
                    <a:pt x="148437" y="118224"/>
                  </a:lnTo>
                  <a:lnTo>
                    <a:pt x="149326" y="118529"/>
                  </a:lnTo>
                  <a:lnTo>
                    <a:pt x="150291" y="118668"/>
                  </a:lnTo>
                  <a:lnTo>
                    <a:pt x="153035" y="117983"/>
                  </a:lnTo>
                  <a:lnTo>
                    <a:pt x="154254" y="116636"/>
                  </a:lnTo>
                  <a:lnTo>
                    <a:pt x="154952" y="114287"/>
                  </a:lnTo>
                  <a:lnTo>
                    <a:pt x="155028" y="112877"/>
                  </a:lnTo>
                  <a:close/>
                </a:path>
                <a:path w="224790" h="146050">
                  <a:moveTo>
                    <a:pt x="160413" y="33820"/>
                  </a:moveTo>
                  <a:lnTo>
                    <a:pt x="158051" y="34086"/>
                  </a:lnTo>
                  <a:lnTo>
                    <a:pt x="155803" y="33058"/>
                  </a:lnTo>
                  <a:lnTo>
                    <a:pt x="154444" y="31267"/>
                  </a:lnTo>
                  <a:lnTo>
                    <a:pt x="153543" y="31813"/>
                  </a:lnTo>
                  <a:lnTo>
                    <a:pt x="151142" y="32143"/>
                  </a:lnTo>
                  <a:lnTo>
                    <a:pt x="149440" y="30873"/>
                  </a:lnTo>
                  <a:lnTo>
                    <a:pt x="149047" y="28155"/>
                  </a:lnTo>
                  <a:lnTo>
                    <a:pt x="149301" y="27305"/>
                  </a:lnTo>
                  <a:lnTo>
                    <a:pt x="149796" y="26631"/>
                  </a:lnTo>
                  <a:lnTo>
                    <a:pt x="148196" y="28206"/>
                  </a:lnTo>
                  <a:lnTo>
                    <a:pt x="149974" y="26416"/>
                  </a:lnTo>
                  <a:lnTo>
                    <a:pt x="148729" y="26035"/>
                  </a:lnTo>
                  <a:lnTo>
                    <a:pt x="147345" y="26009"/>
                  </a:lnTo>
                  <a:lnTo>
                    <a:pt x="142557" y="27584"/>
                  </a:lnTo>
                  <a:lnTo>
                    <a:pt x="140677" y="31267"/>
                  </a:lnTo>
                  <a:lnTo>
                    <a:pt x="142582" y="36741"/>
                  </a:lnTo>
                  <a:lnTo>
                    <a:pt x="144056" y="38100"/>
                  </a:lnTo>
                  <a:lnTo>
                    <a:pt x="145821" y="38747"/>
                  </a:lnTo>
                  <a:lnTo>
                    <a:pt x="146989" y="39052"/>
                  </a:lnTo>
                  <a:lnTo>
                    <a:pt x="148005" y="39217"/>
                  </a:lnTo>
                  <a:lnTo>
                    <a:pt x="149072" y="39192"/>
                  </a:lnTo>
                  <a:lnTo>
                    <a:pt x="151028" y="38544"/>
                  </a:lnTo>
                  <a:lnTo>
                    <a:pt x="151815" y="38061"/>
                  </a:lnTo>
                  <a:lnTo>
                    <a:pt x="152488" y="37465"/>
                  </a:lnTo>
                  <a:lnTo>
                    <a:pt x="150368" y="36817"/>
                  </a:lnTo>
                  <a:lnTo>
                    <a:pt x="153250" y="37655"/>
                  </a:lnTo>
                  <a:lnTo>
                    <a:pt x="153974" y="36868"/>
                  </a:lnTo>
                  <a:lnTo>
                    <a:pt x="154889" y="36245"/>
                  </a:lnTo>
                  <a:lnTo>
                    <a:pt x="156908" y="35890"/>
                  </a:lnTo>
                  <a:lnTo>
                    <a:pt x="157734" y="36029"/>
                  </a:lnTo>
                  <a:lnTo>
                    <a:pt x="158521" y="36309"/>
                  </a:lnTo>
                  <a:lnTo>
                    <a:pt x="159346" y="35636"/>
                  </a:lnTo>
                  <a:lnTo>
                    <a:pt x="159994" y="34785"/>
                  </a:lnTo>
                  <a:lnTo>
                    <a:pt x="160413" y="33820"/>
                  </a:lnTo>
                  <a:close/>
                </a:path>
                <a:path w="224790" h="146050">
                  <a:moveTo>
                    <a:pt x="166674" y="132181"/>
                  </a:moveTo>
                  <a:lnTo>
                    <a:pt x="165836" y="128968"/>
                  </a:lnTo>
                  <a:lnTo>
                    <a:pt x="164604" y="128028"/>
                  </a:lnTo>
                  <a:lnTo>
                    <a:pt x="162483" y="127889"/>
                  </a:lnTo>
                  <a:lnTo>
                    <a:pt x="161480" y="128143"/>
                  </a:lnTo>
                  <a:lnTo>
                    <a:pt x="160985" y="128511"/>
                  </a:lnTo>
                  <a:lnTo>
                    <a:pt x="159778" y="129743"/>
                  </a:lnTo>
                  <a:lnTo>
                    <a:pt x="159372" y="130886"/>
                  </a:lnTo>
                  <a:lnTo>
                    <a:pt x="160134" y="133845"/>
                  </a:lnTo>
                  <a:lnTo>
                    <a:pt x="161975" y="134924"/>
                  </a:lnTo>
                  <a:lnTo>
                    <a:pt x="165582" y="134010"/>
                  </a:lnTo>
                  <a:lnTo>
                    <a:pt x="166674" y="132181"/>
                  </a:lnTo>
                  <a:close/>
                </a:path>
                <a:path w="224790" h="146050">
                  <a:moveTo>
                    <a:pt x="171665" y="84899"/>
                  </a:moveTo>
                  <a:lnTo>
                    <a:pt x="171640" y="84188"/>
                  </a:lnTo>
                  <a:lnTo>
                    <a:pt x="171094" y="82080"/>
                  </a:lnTo>
                  <a:lnTo>
                    <a:pt x="170218" y="80937"/>
                  </a:lnTo>
                  <a:lnTo>
                    <a:pt x="169100" y="80162"/>
                  </a:lnTo>
                  <a:lnTo>
                    <a:pt x="168998" y="82435"/>
                  </a:lnTo>
                  <a:lnTo>
                    <a:pt x="167424" y="84429"/>
                  </a:lnTo>
                  <a:lnTo>
                    <a:pt x="165227" y="84823"/>
                  </a:lnTo>
                  <a:lnTo>
                    <a:pt x="165227" y="90843"/>
                  </a:lnTo>
                  <a:lnTo>
                    <a:pt x="163918" y="90589"/>
                  </a:lnTo>
                  <a:lnTo>
                    <a:pt x="165227" y="90843"/>
                  </a:lnTo>
                  <a:lnTo>
                    <a:pt x="165227" y="84823"/>
                  </a:lnTo>
                  <a:lnTo>
                    <a:pt x="163169" y="85191"/>
                  </a:lnTo>
                  <a:lnTo>
                    <a:pt x="161353" y="84378"/>
                  </a:lnTo>
                  <a:lnTo>
                    <a:pt x="160248" y="82943"/>
                  </a:lnTo>
                  <a:lnTo>
                    <a:pt x="159854" y="84010"/>
                  </a:lnTo>
                  <a:lnTo>
                    <a:pt x="159778" y="85191"/>
                  </a:lnTo>
                  <a:lnTo>
                    <a:pt x="160477" y="87947"/>
                  </a:lnTo>
                  <a:lnTo>
                    <a:pt x="161505" y="89217"/>
                  </a:lnTo>
                  <a:lnTo>
                    <a:pt x="162826" y="89966"/>
                  </a:lnTo>
                  <a:lnTo>
                    <a:pt x="161912" y="90106"/>
                  </a:lnTo>
                  <a:lnTo>
                    <a:pt x="158305" y="91274"/>
                  </a:lnTo>
                  <a:lnTo>
                    <a:pt x="156489" y="94437"/>
                  </a:lnTo>
                  <a:lnTo>
                    <a:pt x="157264" y="98488"/>
                  </a:lnTo>
                  <a:lnTo>
                    <a:pt x="163804" y="103098"/>
                  </a:lnTo>
                  <a:lnTo>
                    <a:pt x="166281" y="102412"/>
                  </a:lnTo>
                  <a:lnTo>
                    <a:pt x="167462" y="101625"/>
                  </a:lnTo>
                  <a:lnTo>
                    <a:pt x="169633" y="99987"/>
                  </a:lnTo>
                  <a:lnTo>
                    <a:pt x="170662" y="97129"/>
                  </a:lnTo>
                  <a:lnTo>
                    <a:pt x="169202" y="92722"/>
                  </a:lnTo>
                  <a:lnTo>
                    <a:pt x="168008" y="91427"/>
                  </a:lnTo>
                  <a:lnTo>
                    <a:pt x="166535" y="90678"/>
                  </a:lnTo>
                  <a:lnTo>
                    <a:pt x="168351" y="90284"/>
                  </a:lnTo>
                  <a:lnTo>
                    <a:pt x="169316" y="89674"/>
                  </a:lnTo>
                  <a:lnTo>
                    <a:pt x="170903" y="87972"/>
                  </a:lnTo>
                  <a:lnTo>
                    <a:pt x="171437" y="86817"/>
                  </a:lnTo>
                  <a:lnTo>
                    <a:pt x="171665" y="84899"/>
                  </a:lnTo>
                  <a:close/>
                </a:path>
                <a:path w="224790" h="146050">
                  <a:moveTo>
                    <a:pt x="177457" y="64528"/>
                  </a:moveTo>
                  <a:lnTo>
                    <a:pt x="176999" y="61607"/>
                  </a:lnTo>
                  <a:lnTo>
                    <a:pt x="176098" y="58115"/>
                  </a:lnTo>
                  <a:lnTo>
                    <a:pt x="172516" y="56007"/>
                  </a:lnTo>
                  <a:lnTo>
                    <a:pt x="166725" y="57467"/>
                  </a:lnTo>
                  <a:lnTo>
                    <a:pt x="165049" y="59169"/>
                  </a:lnTo>
                  <a:lnTo>
                    <a:pt x="164376" y="61252"/>
                  </a:lnTo>
                  <a:lnTo>
                    <a:pt x="161671" y="62738"/>
                  </a:lnTo>
                  <a:lnTo>
                    <a:pt x="167690" y="73583"/>
                  </a:lnTo>
                  <a:lnTo>
                    <a:pt x="169621" y="73139"/>
                  </a:lnTo>
                  <a:lnTo>
                    <a:pt x="171716" y="72466"/>
                  </a:lnTo>
                  <a:lnTo>
                    <a:pt x="173228" y="70827"/>
                  </a:lnTo>
                  <a:lnTo>
                    <a:pt x="173837" y="68884"/>
                  </a:lnTo>
                  <a:lnTo>
                    <a:pt x="172821" y="69392"/>
                  </a:lnTo>
                  <a:lnTo>
                    <a:pt x="174523" y="68465"/>
                  </a:lnTo>
                  <a:lnTo>
                    <a:pt x="176542" y="66776"/>
                  </a:lnTo>
                  <a:lnTo>
                    <a:pt x="177457" y="64528"/>
                  </a:lnTo>
                  <a:close/>
                </a:path>
                <a:path w="224790" h="146050">
                  <a:moveTo>
                    <a:pt x="180479" y="107823"/>
                  </a:moveTo>
                  <a:lnTo>
                    <a:pt x="179743" y="104990"/>
                  </a:lnTo>
                  <a:lnTo>
                    <a:pt x="179120" y="104190"/>
                  </a:lnTo>
                  <a:lnTo>
                    <a:pt x="177165" y="102527"/>
                  </a:lnTo>
                  <a:lnTo>
                    <a:pt x="175564" y="102006"/>
                  </a:lnTo>
                  <a:lnTo>
                    <a:pt x="173494" y="102527"/>
                  </a:lnTo>
                  <a:lnTo>
                    <a:pt x="171272" y="103771"/>
                  </a:lnTo>
                  <a:lnTo>
                    <a:pt x="170294" y="105283"/>
                  </a:lnTo>
                  <a:lnTo>
                    <a:pt x="170218" y="107302"/>
                  </a:lnTo>
                  <a:lnTo>
                    <a:pt x="171488" y="107594"/>
                  </a:lnTo>
                  <a:lnTo>
                    <a:pt x="172516" y="108610"/>
                  </a:lnTo>
                  <a:lnTo>
                    <a:pt x="172859" y="110515"/>
                  </a:lnTo>
                  <a:lnTo>
                    <a:pt x="172618" y="111544"/>
                  </a:lnTo>
                  <a:lnTo>
                    <a:pt x="173723" y="112179"/>
                  </a:lnTo>
                  <a:lnTo>
                    <a:pt x="175056" y="112407"/>
                  </a:lnTo>
                  <a:lnTo>
                    <a:pt x="177266" y="111861"/>
                  </a:lnTo>
                  <a:lnTo>
                    <a:pt x="177965" y="111366"/>
                  </a:lnTo>
                  <a:lnTo>
                    <a:pt x="179832" y="109588"/>
                  </a:lnTo>
                  <a:lnTo>
                    <a:pt x="180479" y="107823"/>
                  </a:lnTo>
                  <a:close/>
                </a:path>
                <a:path w="224790" h="146050">
                  <a:moveTo>
                    <a:pt x="182626" y="123596"/>
                  </a:moveTo>
                  <a:lnTo>
                    <a:pt x="182308" y="121589"/>
                  </a:lnTo>
                  <a:lnTo>
                    <a:pt x="182346" y="121335"/>
                  </a:lnTo>
                  <a:lnTo>
                    <a:pt x="181521" y="118872"/>
                  </a:lnTo>
                  <a:lnTo>
                    <a:pt x="179400" y="117614"/>
                  </a:lnTo>
                  <a:lnTo>
                    <a:pt x="176288" y="117767"/>
                  </a:lnTo>
                  <a:lnTo>
                    <a:pt x="174967" y="118198"/>
                  </a:lnTo>
                  <a:lnTo>
                    <a:pt x="174256" y="118808"/>
                  </a:lnTo>
                  <a:lnTo>
                    <a:pt x="173164" y="120078"/>
                  </a:lnTo>
                  <a:lnTo>
                    <a:pt x="172427" y="121551"/>
                  </a:lnTo>
                  <a:lnTo>
                    <a:pt x="172288" y="122885"/>
                  </a:lnTo>
                  <a:lnTo>
                    <a:pt x="173583" y="126796"/>
                  </a:lnTo>
                  <a:lnTo>
                    <a:pt x="176428" y="128219"/>
                  </a:lnTo>
                  <a:lnTo>
                    <a:pt x="179679" y="127152"/>
                  </a:lnTo>
                  <a:lnTo>
                    <a:pt x="180238" y="126834"/>
                  </a:lnTo>
                  <a:lnTo>
                    <a:pt x="182041" y="125323"/>
                  </a:lnTo>
                  <a:lnTo>
                    <a:pt x="182626" y="123596"/>
                  </a:lnTo>
                  <a:close/>
                </a:path>
                <a:path w="224790" h="146050">
                  <a:moveTo>
                    <a:pt x="182702" y="40779"/>
                  </a:moveTo>
                  <a:close/>
                </a:path>
                <a:path w="224790" h="146050">
                  <a:moveTo>
                    <a:pt x="184518" y="48780"/>
                  </a:moveTo>
                  <a:lnTo>
                    <a:pt x="184200" y="47053"/>
                  </a:lnTo>
                  <a:lnTo>
                    <a:pt x="183248" y="45885"/>
                  </a:lnTo>
                  <a:lnTo>
                    <a:pt x="182003" y="45173"/>
                  </a:lnTo>
                  <a:lnTo>
                    <a:pt x="181533" y="45580"/>
                  </a:lnTo>
                  <a:lnTo>
                    <a:pt x="180987" y="45897"/>
                  </a:lnTo>
                  <a:lnTo>
                    <a:pt x="179222" y="46139"/>
                  </a:lnTo>
                  <a:lnTo>
                    <a:pt x="178219" y="45720"/>
                  </a:lnTo>
                  <a:lnTo>
                    <a:pt x="177495" y="44996"/>
                  </a:lnTo>
                  <a:lnTo>
                    <a:pt x="176999" y="44500"/>
                  </a:lnTo>
                  <a:lnTo>
                    <a:pt x="176618" y="43891"/>
                  </a:lnTo>
                  <a:lnTo>
                    <a:pt x="176314" y="41744"/>
                  </a:lnTo>
                  <a:lnTo>
                    <a:pt x="177025" y="40436"/>
                  </a:lnTo>
                  <a:lnTo>
                    <a:pt x="178193" y="39776"/>
                  </a:lnTo>
                  <a:lnTo>
                    <a:pt x="178955" y="39433"/>
                  </a:lnTo>
                  <a:lnTo>
                    <a:pt x="180682" y="39179"/>
                  </a:lnTo>
                  <a:lnTo>
                    <a:pt x="181876" y="39789"/>
                  </a:lnTo>
                  <a:lnTo>
                    <a:pt x="182702" y="40767"/>
                  </a:lnTo>
                  <a:lnTo>
                    <a:pt x="182981" y="40728"/>
                  </a:lnTo>
                  <a:lnTo>
                    <a:pt x="177914" y="36080"/>
                  </a:lnTo>
                  <a:lnTo>
                    <a:pt x="176872" y="35242"/>
                  </a:lnTo>
                  <a:lnTo>
                    <a:pt x="176872" y="38912"/>
                  </a:lnTo>
                  <a:lnTo>
                    <a:pt x="175844" y="37604"/>
                  </a:lnTo>
                  <a:lnTo>
                    <a:pt x="176872" y="38912"/>
                  </a:lnTo>
                  <a:lnTo>
                    <a:pt x="176872" y="35242"/>
                  </a:lnTo>
                  <a:lnTo>
                    <a:pt x="175260" y="33921"/>
                  </a:lnTo>
                  <a:lnTo>
                    <a:pt x="175069" y="33769"/>
                  </a:lnTo>
                  <a:lnTo>
                    <a:pt x="174104" y="33985"/>
                  </a:lnTo>
                  <a:lnTo>
                    <a:pt x="170726" y="35077"/>
                  </a:lnTo>
                  <a:lnTo>
                    <a:pt x="168884" y="38620"/>
                  </a:lnTo>
                  <a:lnTo>
                    <a:pt x="170472" y="43903"/>
                  </a:lnTo>
                  <a:lnTo>
                    <a:pt x="171678" y="45212"/>
                  </a:lnTo>
                  <a:lnTo>
                    <a:pt x="173761" y="46278"/>
                  </a:lnTo>
                  <a:lnTo>
                    <a:pt x="175387" y="46647"/>
                  </a:lnTo>
                  <a:lnTo>
                    <a:pt x="175895" y="45897"/>
                  </a:lnTo>
                  <a:lnTo>
                    <a:pt x="176644" y="45377"/>
                  </a:lnTo>
                  <a:lnTo>
                    <a:pt x="175907" y="45897"/>
                  </a:lnTo>
                  <a:lnTo>
                    <a:pt x="175387" y="46647"/>
                  </a:lnTo>
                  <a:lnTo>
                    <a:pt x="175260" y="46837"/>
                  </a:lnTo>
                  <a:lnTo>
                    <a:pt x="174650" y="48209"/>
                  </a:lnTo>
                  <a:lnTo>
                    <a:pt x="174396" y="49237"/>
                  </a:lnTo>
                  <a:lnTo>
                    <a:pt x="174840" y="51663"/>
                  </a:lnTo>
                  <a:lnTo>
                    <a:pt x="175615" y="52781"/>
                  </a:lnTo>
                  <a:lnTo>
                    <a:pt x="177063" y="53797"/>
                  </a:lnTo>
                  <a:lnTo>
                    <a:pt x="178790" y="54381"/>
                  </a:lnTo>
                  <a:lnTo>
                    <a:pt x="179590" y="54495"/>
                  </a:lnTo>
                  <a:lnTo>
                    <a:pt x="182118" y="54051"/>
                  </a:lnTo>
                  <a:lnTo>
                    <a:pt x="183375" y="52908"/>
                  </a:lnTo>
                  <a:lnTo>
                    <a:pt x="184353" y="50761"/>
                  </a:lnTo>
                  <a:lnTo>
                    <a:pt x="184505" y="50012"/>
                  </a:lnTo>
                  <a:lnTo>
                    <a:pt x="184454" y="48996"/>
                  </a:lnTo>
                  <a:lnTo>
                    <a:pt x="184518" y="48780"/>
                  </a:lnTo>
                  <a:close/>
                </a:path>
                <a:path w="224790" h="146050">
                  <a:moveTo>
                    <a:pt x="195084" y="140436"/>
                  </a:moveTo>
                  <a:lnTo>
                    <a:pt x="191643" y="135991"/>
                  </a:lnTo>
                  <a:lnTo>
                    <a:pt x="191084" y="135991"/>
                  </a:lnTo>
                  <a:lnTo>
                    <a:pt x="189268" y="136575"/>
                  </a:lnTo>
                  <a:lnTo>
                    <a:pt x="188455" y="137668"/>
                  </a:lnTo>
                  <a:lnTo>
                    <a:pt x="188214" y="139382"/>
                  </a:lnTo>
                  <a:lnTo>
                    <a:pt x="188214" y="139890"/>
                  </a:lnTo>
                  <a:lnTo>
                    <a:pt x="189064" y="142176"/>
                  </a:lnTo>
                  <a:lnTo>
                    <a:pt x="190906" y="143090"/>
                  </a:lnTo>
                  <a:lnTo>
                    <a:pt x="194221" y="142011"/>
                  </a:lnTo>
                  <a:lnTo>
                    <a:pt x="195084" y="140436"/>
                  </a:lnTo>
                  <a:close/>
                </a:path>
                <a:path w="224790" h="146050">
                  <a:moveTo>
                    <a:pt x="195897" y="120256"/>
                  </a:moveTo>
                  <a:lnTo>
                    <a:pt x="195541" y="118275"/>
                  </a:lnTo>
                  <a:lnTo>
                    <a:pt x="194856" y="116433"/>
                  </a:lnTo>
                  <a:lnTo>
                    <a:pt x="193306" y="115430"/>
                  </a:lnTo>
                  <a:lnTo>
                    <a:pt x="190957" y="115862"/>
                  </a:lnTo>
                  <a:lnTo>
                    <a:pt x="190411" y="116217"/>
                  </a:lnTo>
                  <a:lnTo>
                    <a:pt x="189268" y="117424"/>
                  </a:lnTo>
                  <a:lnTo>
                    <a:pt x="189014" y="118046"/>
                  </a:lnTo>
                  <a:lnTo>
                    <a:pt x="188874" y="119316"/>
                  </a:lnTo>
                  <a:lnTo>
                    <a:pt x="189268" y="121450"/>
                  </a:lnTo>
                  <a:lnTo>
                    <a:pt x="191020" y="122656"/>
                  </a:lnTo>
                  <a:lnTo>
                    <a:pt x="194691" y="121996"/>
                  </a:lnTo>
                  <a:lnTo>
                    <a:pt x="195897" y="120256"/>
                  </a:lnTo>
                  <a:close/>
                </a:path>
                <a:path w="224790" h="146050">
                  <a:moveTo>
                    <a:pt x="201244" y="70269"/>
                  </a:moveTo>
                  <a:lnTo>
                    <a:pt x="194017" y="64274"/>
                  </a:lnTo>
                  <a:lnTo>
                    <a:pt x="191985" y="64935"/>
                  </a:lnTo>
                  <a:lnTo>
                    <a:pt x="190004" y="66103"/>
                  </a:lnTo>
                  <a:lnTo>
                    <a:pt x="189166" y="67043"/>
                  </a:lnTo>
                  <a:lnTo>
                    <a:pt x="187921" y="69621"/>
                  </a:lnTo>
                  <a:lnTo>
                    <a:pt x="187756" y="71335"/>
                  </a:lnTo>
                  <a:lnTo>
                    <a:pt x="189445" y="76428"/>
                  </a:lnTo>
                  <a:lnTo>
                    <a:pt x="193167" y="78295"/>
                  </a:lnTo>
                  <a:lnTo>
                    <a:pt x="198704" y="76479"/>
                  </a:lnTo>
                  <a:lnTo>
                    <a:pt x="200215" y="74841"/>
                  </a:lnTo>
                  <a:lnTo>
                    <a:pt x="201218" y="71640"/>
                  </a:lnTo>
                  <a:lnTo>
                    <a:pt x="201244" y="70269"/>
                  </a:lnTo>
                  <a:close/>
                </a:path>
                <a:path w="224790" h="146050">
                  <a:moveTo>
                    <a:pt x="201574" y="86791"/>
                  </a:moveTo>
                  <a:lnTo>
                    <a:pt x="200901" y="83159"/>
                  </a:lnTo>
                  <a:lnTo>
                    <a:pt x="199161" y="81953"/>
                  </a:lnTo>
                  <a:lnTo>
                    <a:pt x="195961" y="82524"/>
                  </a:lnTo>
                  <a:lnTo>
                    <a:pt x="194945" y="83553"/>
                  </a:lnTo>
                  <a:lnTo>
                    <a:pt x="194640" y="84797"/>
                  </a:lnTo>
                  <a:lnTo>
                    <a:pt x="194081" y="83273"/>
                  </a:lnTo>
                  <a:lnTo>
                    <a:pt x="192836" y="82194"/>
                  </a:lnTo>
                  <a:lnTo>
                    <a:pt x="190512" y="81534"/>
                  </a:lnTo>
                  <a:lnTo>
                    <a:pt x="189649" y="81432"/>
                  </a:lnTo>
                  <a:lnTo>
                    <a:pt x="188137" y="81813"/>
                  </a:lnTo>
                  <a:lnTo>
                    <a:pt x="185470" y="83591"/>
                  </a:lnTo>
                  <a:lnTo>
                    <a:pt x="184594" y="85648"/>
                  </a:lnTo>
                  <a:lnTo>
                    <a:pt x="185254" y="88188"/>
                  </a:lnTo>
                  <a:lnTo>
                    <a:pt x="186093" y="89535"/>
                  </a:lnTo>
                  <a:lnTo>
                    <a:pt x="186309" y="89776"/>
                  </a:lnTo>
                  <a:lnTo>
                    <a:pt x="185369" y="91211"/>
                  </a:lnTo>
                  <a:lnTo>
                    <a:pt x="190461" y="98806"/>
                  </a:lnTo>
                  <a:lnTo>
                    <a:pt x="192519" y="98666"/>
                  </a:lnTo>
                  <a:lnTo>
                    <a:pt x="193662" y="98285"/>
                  </a:lnTo>
                  <a:lnTo>
                    <a:pt x="196113" y="96558"/>
                  </a:lnTo>
                  <a:lnTo>
                    <a:pt x="196964" y="94957"/>
                  </a:lnTo>
                  <a:lnTo>
                    <a:pt x="197091" y="92544"/>
                  </a:lnTo>
                  <a:lnTo>
                    <a:pt x="197015" y="91833"/>
                  </a:lnTo>
                  <a:lnTo>
                    <a:pt x="196367" y="89903"/>
                  </a:lnTo>
                  <a:lnTo>
                    <a:pt x="195592" y="88912"/>
                  </a:lnTo>
                  <a:lnTo>
                    <a:pt x="194602" y="88239"/>
                  </a:lnTo>
                  <a:lnTo>
                    <a:pt x="194906" y="87452"/>
                  </a:lnTo>
                  <a:lnTo>
                    <a:pt x="194945" y="87071"/>
                  </a:lnTo>
                  <a:lnTo>
                    <a:pt x="195605" y="88341"/>
                  </a:lnTo>
                  <a:lnTo>
                    <a:pt x="197015" y="89128"/>
                  </a:lnTo>
                  <a:lnTo>
                    <a:pt x="200355" y="88531"/>
                  </a:lnTo>
                  <a:lnTo>
                    <a:pt x="201574" y="86791"/>
                  </a:lnTo>
                  <a:close/>
                </a:path>
                <a:path w="224790" h="146050">
                  <a:moveTo>
                    <a:pt x="207746" y="115646"/>
                  </a:moveTo>
                  <a:lnTo>
                    <a:pt x="206489" y="112090"/>
                  </a:lnTo>
                  <a:lnTo>
                    <a:pt x="206006" y="111480"/>
                  </a:lnTo>
                  <a:lnTo>
                    <a:pt x="205435" y="110972"/>
                  </a:lnTo>
                  <a:lnTo>
                    <a:pt x="204419" y="109207"/>
                  </a:lnTo>
                  <a:lnTo>
                    <a:pt x="202552" y="108051"/>
                  </a:lnTo>
                  <a:lnTo>
                    <a:pt x="199745" y="108026"/>
                  </a:lnTo>
                  <a:lnTo>
                    <a:pt x="197967" y="108318"/>
                  </a:lnTo>
                  <a:lnTo>
                    <a:pt x="197967" y="118046"/>
                  </a:lnTo>
                  <a:lnTo>
                    <a:pt x="196469" y="113538"/>
                  </a:lnTo>
                  <a:lnTo>
                    <a:pt x="197967" y="118046"/>
                  </a:lnTo>
                  <a:lnTo>
                    <a:pt x="197967" y="108318"/>
                  </a:lnTo>
                  <a:lnTo>
                    <a:pt x="197726" y="108356"/>
                  </a:lnTo>
                  <a:lnTo>
                    <a:pt x="196367" y="109296"/>
                  </a:lnTo>
                  <a:lnTo>
                    <a:pt x="194678" y="111785"/>
                  </a:lnTo>
                  <a:lnTo>
                    <a:pt x="194297" y="113271"/>
                  </a:lnTo>
                  <a:lnTo>
                    <a:pt x="194741" y="115900"/>
                  </a:lnTo>
                  <a:lnTo>
                    <a:pt x="195249" y="116865"/>
                  </a:lnTo>
                  <a:lnTo>
                    <a:pt x="197231" y="119138"/>
                  </a:lnTo>
                  <a:lnTo>
                    <a:pt x="199237" y="119926"/>
                  </a:lnTo>
                  <a:lnTo>
                    <a:pt x="201523" y="119519"/>
                  </a:lnTo>
                  <a:lnTo>
                    <a:pt x="202234" y="119595"/>
                  </a:lnTo>
                  <a:lnTo>
                    <a:pt x="202958" y="119557"/>
                  </a:lnTo>
                  <a:lnTo>
                    <a:pt x="206311" y="118465"/>
                  </a:lnTo>
                  <a:lnTo>
                    <a:pt x="207746" y="115646"/>
                  </a:lnTo>
                  <a:close/>
                </a:path>
                <a:path w="224790" h="146050">
                  <a:moveTo>
                    <a:pt x="220103" y="94640"/>
                  </a:moveTo>
                  <a:lnTo>
                    <a:pt x="218313" y="90398"/>
                  </a:lnTo>
                  <a:lnTo>
                    <a:pt x="217347" y="88303"/>
                  </a:lnTo>
                  <a:lnTo>
                    <a:pt x="216281" y="87871"/>
                  </a:lnTo>
                  <a:lnTo>
                    <a:pt x="215087" y="87744"/>
                  </a:lnTo>
                  <a:lnTo>
                    <a:pt x="213360" y="88315"/>
                  </a:lnTo>
                  <a:lnTo>
                    <a:pt x="210807" y="90220"/>
                  </a:lnTo>
                  <a:lnTo>
                    <a:pt x="210032" y="92367"/>
                  </a:lnTo>
                  <a:lnTo>
                    <a:pt x="211010" y="95300"/>
                  </a:lnTo>
                  <a:lnTo>
                    <a:pt x="211569" y="95973"/>
                  </a:lnTo>
                  <a:lnTo>
                    <a:pt x="213144" y="97358"/>
                  </a:lnTo>
                  <a:lnTo>
                    <a:pt x="214325" y="97802"/>
                  </a:lnTo>
                  <a:lnTo>
                    <a:pt x="216573" y="97751"/>
                  </a:lnTo>
                  <a:lnTo>
                    <a:pt x="218541" y="97116"/>
                  </a:lnTo>
                  <a:lnTo>
                    <a:pt x="219570" y="95986"/>
                  </a:lnTo>
                  <a:lnTo>
                    <a:pt x="220103" y="94640"/>
                  </a:lnTo>
                  <a:close/>
                </a:path>
                <a:path w="224790" h="146050">
                  <a:moveTo>
                    <a:pt x="224472" y="124485"/>
                  </a:moveTo>
                  <a:lnTo>
                    <a:pt x="223977" y="122516"/>
                  </a:lnTo>
                  <a:lnTo>
                    <a:pt x="223215" y="120878"/>
                  </a:lnTo>
                  <a:lnTo>
                    <a:pt x="221818" y="120065"/>
                  </a:lnTo>
                  <a:lnTo>
                    <a:pt x="220179" y="120269"/>
                  </a:lnTo>
                  <a:lnTo>
                    <a:pt x="219913" y="120281"/>
                  </a:lnTo>
                  <a:lnTo>
                    <a:pt x="218109" y="120738"/>
                  </a:lnTo>
                  <a:lnTo>
                    <a:pt x="217017" y="122555"/>
                  </a:lnTo>
                  <a:lnTo>
                    <a:pt x="217868" y="125844"/>
                  </a:lnTo>
                  <a:lnTo>
                    <a:pt x="219214" y="126784"/>
                  </a:lnTo>
                  <a:lnTo>
                    <a:pt x="221284" y="126834"/>
                  </a:lnTo>
                  <a:lnTo>
                    <a:pt x="223380" y="126301"/>
                  </a:lnTo>
                  <a:lnTo>
                    <a:pt x="224472" y="12448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698270" y="5842329"/>
              <a:ext cx="231775" cy="135255"/>
            </a:xfrm>
            <a:custGeom>
              <a:avLst/>
              <a:gdLst/>
              <a:ahLst/>
              <a:cxnLst/>
              <a:rect l="l" t="t" r="r" b="b"/>
              <a:pathLst>
                <a:path w="231775" h="135254">
                  <a:moveTo>
                    <a:pt x="2628" y="5334"/>
                  </a:moveTo>
                  <a:lnTo>
                    <a:pt x="2108" y="4648"/>
                  </a:lnTo>
                  <a:lnTo>
                    <a:pt x="1701" y="3860"/>
                  </a:lnTo>
                  <a:lnTo>
                    <a:pt x="1295" y="1943"/>
                  </a:lnTo>
                  <a:lnTo>
                    <a:pt x="1371" y="939"/>
                  </a:lnTo>
                  <a:lnTo>
                    <a:pt x="1663" y="0"/>
                  </a:lnTo>
                  <a:lnTo>
                    <a:pt x="635" y="698"/>
                  </a:lnTo>
                  <a:lnTo>
                    <a:pt x="0" y="1905"/>
                  </a:lnTo>
                  <a:lnTo>
                    <a:pt x="368" y="4483"/>
                  </a:lnTo>
                  <a:lnTo>
                    <a:pt x="1257" y="5435"/>
                  </a:lnTo>
                  <a:lnTo>
                    <a:pt x="2374" y="5842"/>
                  </a:lnTo>
                  <a:lnTo>
                    <a:pt x="2628" y="5334"/>
                  </a:lnTo>
                  <a:close/>
                </a:path>
                <a:path w="231775" h="135254">
                  <a:moveTo>
                    <a:pt x="5461" y="66725"/>
                  </a:moveTo>
                  <a:lnTo>
                    <a:pt x="5067" y="65570"/>
                  </a:lnTo>
                  <a:lnTo>
                    <a:pt x="5054" y="64770"/>
                  </a:lnTo>
                  <a:lnTo>
                    <a:pt x="4508" y="64516"/>
                  </a:lnTo>
                  <a:lnTo>
                    <a:pt x="3886" y="64350"/>
                  </a:lnTo>
                  <a:lnTo>
                    <a:pt x="2794" y="64503"/>
                  </a:lnTo>
                  <a:lnTo>
                    <a:pt x="2336" y="64668"/>
                  </a:lnTo>
                  <a:lnTo>
                    <a:pt x="1955" y="64897"/>
                  </a:lnTo>
                  <a:lnTo>
                    <a:pt x="4000" y="65443"/>
                  </a:lnTo>
                  <a:lnTo>
                    <a:pt x="5461" y="66725"/>
                  </a:lnTo>
                  <a:close/>
                </a:path>
                <a:path w="231775" h="135254">
                  <a:moveTo>
                    <a:pt x="5803" y="67183"/>
                  </a:moveTo>
                  <a:lnTo>
                    <a:pt x="5727" y="66954"/>
                  </a:lnTo>
                  <a:lnTo>
                    <a:pt x="5461" y="66725"/>
                  </a:lnTo>
                  <a:lnTo>
                    <a:pt x="5588" y="66954"/>
                  </a:lnTo>
                  <a:lnTo>
                    <a:pt x="5803" y="67183"/>
                  </a:lnTo>
                  <a:close/>
                </a:path>
                <a:path w="231775" h="135254">
                  <a:moveTo>
                    <a:pt x="6997" y="67932"/>
                  </a:moveTo>
                  <a:lnTo>
                    <a:pt x="6184" y="67564"/>
                  </a:lnTo>
                  <a:lnTo>
                    <a:pt x="5803" y="67183"/>
                  </a:lnTo>
                  <a:lnTo>
                    <a:pt x="6426" y="68999"/>
                  </a:lnTo>
                  <a:lnTo>
                    <a:pt x="6540" y="69456"/>
                  </a:lnTo>
                  <a:lnTo>
                    <a:pt x="6819" y="68999"/>
                  </a:lnTo>
                  <a:lnTo>
                    <a:pt x="6959" y="68478"/>
                  </a:lnTo>
                  <a:lnTo>
                    <a:pt x="6997" y="67932"/>
                  </a:lnTo>
                  <a:close/>
                </a:path>
                <a:path w="231775" h="135254">
                  <a:moveTo>
                    <a:pt x="21437" y="104952"/>
                  </a:moveTo>
                  <a:lnTo>
                    <a:pt x="20955" y="101625"/>
                  </a:lnTo>
                  <a:lnTo>
                    <a:pt x="19748" y="100545"/>
                  </a:lnTo>
                  <a:lnTo>
                    <a:pt x="18300" y="100330"/>
                  </a:lnTo>
                  <a:lnTo>
                    <a:pt x="17729" y="101028"/>
                  </a:lnTo>
                  <a:lnTo>
                    <a:pt x="17018" y="101650"/>
                  </a:lnTo>
                  <a:lnTo>
                    <a:pt x="15684" y="102095"/>
                  </a:lnTo>
                  <a:lnTo>
                    <a:pt x="14871" y="102120"/>
                  </a:lnTo>
                  <a:lnTo>
                    <a:pt x="14579" y="102704"/>
                  </a:lnTo>
                  <a:lnTo>
                    <a:pt x="14389" y="103352"/>
                  </a:lnTo>
                  <a:lnTo>
                    <a:pt x="14757" y="105892"/>
                  </a:lnTo>
                  <a:lnTo>
                    <a:pt x="16459" y="107162"/>
                  </a:lnTo>
                  <a:lnTo>
                    <a:pt x="20142" y="106641"/>
                  </a:lnTo>
                  <a:lnTo>
                    <a:pt x="21437" y="104952"/>
                  </a:lnTo>
                  <a:close/>
                </a:path>
                <a:path w="231775" h="135254">
                  <a:moveTo>
                    <a:pt x="28994" y="51600"/>
                  </a:moveTo>
                  <a:lnTo>
                    <a:pt x="27851" y="51219"/>
                  </a:lnTo>
                  <a:lnTo>
                    <a:pt x="26809" y="50546"/>
                  </a:lnTo>
                  <a:lnTo>
                    <a:pt x="26009" y="49618"/>
                  </a:lnTo>
                  <a:lnTo>
                    <a:pt x="24498" y="50114"/>
                  </a:lnTo>
                  <a:lnTo>
                    <a:pt x="23482" y="51574"/>
                  </a:lnTo>
                  <a:lnTo>
                    <a:pt x="23837" y="54076"/>
                  </a:lnTo>
                  <a:lnTo>
                    <a:pt x="24295" y="54813"/>
                  </a:lnTo>
                  <a:lnTo>
                    <a:pt x="24942" y="55321"/>
                  </a:lnTo>
                  <a:lnTo>
                    <a:pt x="25666" y="53543"/>
                  </a:lnTo>
                  <a:lnTo>
                    <a:pt x="27152" y="52184"/>
                  </a:lnTo>
                  <a:lnTo>
                    <a:pt x="28994" y="51600"/>
                  </a:lnTo>
                  <a:close/>
                </a:path>
                <a:path w="231775" h="135254">
                  <a:moveTo>
                    <a:pt x="29108" y="12954"/>
                  </a:moveTo>
                  <a:lnTo>
                    <a:pt x="23380" y="9855"/>
                  </a:lnTo>
                  <a:lnTo>
                    <a:pt x="23152" y="10871"/>
                  </a:lnTo>
                  <a:lnTo>
                    <a:pt x="23571" y="13233"/>
                  </a:lnTo>
                  <a:lnTo>
                    <a:pt x="25323" y="14439"/>
                  </a:lnTo>
                  <a:lnTo>
                    <a:pt x="27965" y="13970"/>
                  </a:lnTo>
                  <a:lnTo>
                    <a:pt x="28625" y="13525"/>
                  </a:lnTo>
                  <a:lnTo>
                    <a:pt x="29108" y="12954"/>
                  </a:lnTo>
                  <a:close/>
                </a:path>
                <a:path w="231775" h="135254">
                  <a:moveTo>
                    <a:pt x="30302" y="13639"/>
                  </a:moveTo>
                  <a:lnTo>
                    <a:pt x="30137" y="13550"/>
                  </a:lnTo>
                  <a:lnTo>
                    <a:pt x="29362" y="14109"/>
                  </a:lnTo>
                  <a:lnTo>
                    <a:pt x="28879" y="14960"/>
                  </a:lnTo>
                  <a:lnTo>
                    <a:pt x="28790" y="15938"/>
                  </a:lnTo>
                  <a:lnTo>
                    <a:pt x="29146" y="15633"/>
                  </a:lnTo>
                  <a:lnTo>
                    <a:pt x="30035" y="15227"/>
                  </a:lnTo>
                  <a:lnTo>
                    <a:pt x="30060" y="14681"/>
                  </a:lnTo>
                  <a:lnTo>
                    <a:pt x="30149" y="14160"/>
                  </a:lnTo>
                  <a:lnTo>
                    <a:pt x="30302" y="13639"/>
                  </a:lnTo>
                  <a:close/>
                </a:path>
                <a:path w="231775" h="135254">
                  <a:moveTo>
                    <a:pt x="34074" y="78270"/>
                  </a:moveTo>
                  <a:lnTo>
                    <a:pt x="33655" y="75323"/>
                  </a:lnTo>
                  <a:lnTo>
                    <a:pt x="32931" y="74472"/>
                  </a:lnTo>
                  <a:lnTo>
                    <a:pt x="31991" y="73990"/>
                  </a:lnTo>
                  <a:lnTo>
                    <a:pt x="31813" y="73710"/>
                  </a:lnTo>
                  <a:lnTo>
                    <a:pt x="31318" y="73279"/>
                  </a:lnTo>
                  <a:lnTo>
                    <a:pt x="31292" y="73406"/>
                  </a:lnTo>
                  <a:lnTo>
                    <a:pt x="31280" y="73545"/>
                  </a:lnTo>
                  <a:lnTo>
                    <a:pt x="31242" y="73672"/>
                  </a:lnTo>
                  <a:lnTo>
                    <a:pt x="30734" y="75590"/>
                  </a:lnTo>
                  <a:lnTo>
                    <a:pt x="29324" y="77216"/>
                  </a:lnTo>
                  <a:lnTo>
                    <a:pt x="27355" y="78003"/>
                  </a:lnTo>
                  <a:lnTo>
                    <a:pt x="27533" y="78498"/>
                  </a:lnTo>
                  <a:lnTo>
                    <a:pt x="27355" y="78003"/>
                  </a:lnTo>
                  <a:lnTo>
                    <a:pt x="27165" y="78105"/>
                  </a:lnTo>
                  <a:lnTo>
                    <a:pt x="27000" y="78155"/>
                  </a:lnTo>
                  <a:lnTo>
                    <a:pt x="26873" y="78181"/>
                  </a:lnTo>
                  <a:lnTo>
                    <a:pt x="27114" y="78409"/>
                  </a:lnTo>
                  <a:lnTo>
                    <a:pt x="27381" y="78587"/>
                  </a:lnTo>
                  <a:lnTo>
                    <a:pt x="27673" y="78740"/>
                  </a:lnTo>
                  <a:lnTo>
                    <a:pt x="28371" y="79781"/>
                  </a:lnTo>
                  <a:lnTo>
                    <a:pt x="29616" y="80403"/>
                  </a:lnTo>
                  <a:lnTo>
                    <a:pt x="32791" y="79959"/>
                  </a:lnTo>
                  <a:lnTo>
                    <a:pt x="34074" y="78270"/>
                  </a:lnTo>
                  <a:close/>
                </a:path>
                <a:path w="231775" h="135254">
                  <a:moveTo>
                    <a:pt x="39966" y="36436"/>
                  </a:moveTo>
                  <a:lnTo>
                    <a:pt x="39471" y="35814"/>
                  </a:lnTo>
                  <a:lnTo>
                    <a:pt x="39103" y="35102"/>
                  </a:lnTo>
                  <a:lnTo>
                    <a:pt x="38862" y="34328"/>
                  </a:lnTo>
                  <a:lnTo>
                    <a:pt x="38519" y="35128"/>
                  </a:lnTo>
                  <a:lnTo>
                    <a:pt x="38303" y="36004"/>
                  </a:lnTo>
                  <a:lnTo>
                    <a:pt x="38531" y="37630"/>
                  </a:lnTo>
                  <a:lnTo>
                    <a:pt x="38773" y="38265"/>
                  </a:lnTo>
                  <a:lnTo>
                    <a:pt x="39128" y="38836"/>
                  </a:lnTo>
                  <a:lnTo>
                    <a:pt x="39230" y="37973"/>
                  </a:lnTo>
                  <a:lnTo>
                    <a:pt x="39522" y="37160"/>
                  </a:lnTo>
                  <a:lnTo>
                    <a:pt x="39966" y="36436"/>
                  </a:lnTo>
                  <a:close/>
                </a:path>
                <a:path w="231775" h="135254">
                  <a:moveTo>
                    <a:pt x="47993" y="110147"/>
                  </a:moveTo>
                  <a:lnTo>
                    <a:pt x="47663" y="109359"/>
                  </a:lnTo>
                  <a:lnTo>
                    <a:pt x="46342" y="108051"/>
                  </a:lnTo>
                  <a:lnTo>
                    <a:pt x="45554" y="107734"/>
                  </a:lnTo>
                  <a:lnTo>
                    <a:pt x="43688" y="107734"/>
                  </a:lnTo>
                  <a:lnTo>
                    <a:pt x="42900" y="108051"/>
                  </a:lnTo>
                  <a:lnTo>
                    <a:pt x="41579" y="109359"/>
                  </a:lnTo>
                  <a:lnTo>
                    <a:pt x="41249" y="110147"/>
                  </a:lnTo>
                  <a:lnTo>
                    <a:pt x="41249" y="112001"/>
                  </a:lnTo>
                  <a:lnTo>
                    <a:pt x="41579" y="112788"/>
                  </a:lnTo>
                  <a:lnTo>
                    <a:pt x="42900" y="114096"/>
                  </a:lnTo>
                  <a:lnTo>
                    <a:pt x="43688" y="114414"/>
                  </a:lnTo>
                  <a:lnTo>
                    <a:pt x="45554" y="114414"/>
                  </a:lnTo>
                  <a:lnTo>
                    <a:pt x="46342" y="114096"/>
                  </a:lnTo>
                  <a:lnTo>
                    <a:pt x="47663" y="112788"/>
                  </a:lnTo>
                  <a:lnTo>
                    <a:pt x="47993" y="112001"/>
                  </a:lnTo>
                  <a:lnTo>
                    <a:pt x="47993" y="110147"/>
                  </a:lnTo>
                  <a:close/>
                </a:path>
                <a:path w="231775" h="135254">
                  <a:moveTo>
                    <a:pt x="51206" y="62293"/>
                  </a:moveTo>
                  <a:lnTo>
                    <a:pt x="50660" y="61518"/>
                  </a:lnTo>
                  <a:lnTo>
                    <a:pt x="50266" y="60629"/>
                  </a:lnTo>
                  <a:lnTo>
                    <a:pt x="49999" y="58724"/>
                  </a:lnTo>
                  <a:lnTo>
                    <a:pt x="50088" y="57835"/>
                  </a:lnTo>
                  <a:lnTo>
                    <a:pt x="50342" y="57010"/>
                  </a:lnTo>
                  <a:lnTo>
                    <a:pt x="49098" y="57670"/>
                  </a:lnTo>
                  <a:lnTo>
                    <a:pt x="48348" y="59042"/>
                  </a:lnTo>
                  <a:lnTo>
                    <a:pt x="48780" y="61417"/>
                  </a:lnTo>
                  <a:lnTo>
                    <a:pt x="49314" y="62179"/>
                  </a:lnTo>
                  <a:lnTo>
                    <a:pt x="50038" y="62674"/>
                  </a:lnTo>
                  <a:lnTo>
                    <a:pt x="50774" y="62306"/>
                  </a:lnTo>
                  <a:lnTo>
                    <a:pt x="51206" y="62293"/>
                  </a:lnTo>
                  <a:close/>
                </a:path>
                <a:path w="231775" h="135254">
                  <a:moveTo>
                    <a:pt x="59766" y="84366"/>
                  </a:moveTo>
                  <a:lnTo>
                    <a:pt x="59245" y="81534"/>
                  </a:lnTo>
                  <a:lnTo>
                    <a:pt x="57505" y="80314"/>
                  </a:lnTo>
                  <a:lnTo>
                    <a:pt x="55156" y="80733"/>
                  </a:lnTo>
                  <a:lnTo>
                    <a:pt x="54711" y="80949"/>
                  </a:lnTo>
                  <a:lnTo>
                    <a:pt x="54381" y="81203"/>
                  </a:lnTo>
                  <a:lnTo>
                    <a:pt x="53568" y="81102"/>
                  </a:lnTo>
                  <a:lnTo>
                    <a:pt x="52882" y="81203"/>
                  </a:lnTo>
                  <a:lnTo>
                    <a:pt x="52362" y="81445"/>
                  </a:lnTo>
                  <a:lnTo>
                    <a:pt x="50215" y="82130"/>
                  </a:lnTo>
                  <a:lnTo>
                    <a:pt x="48806" y="84112"/>
                  </a:lnTo>
                  <a:lnTo>
                    <a:pt x="48933" y="86512"/>
                  </a:lnTo>
                  <a:lnTo>
                    <a:pt x="48907" y="86779"/>
                  </a:lnTo>
                  <a:lnTo>
                    <a:pt x="49288" y="89509"/>
                  </a:lnTo>
                  <a:lnTo>
                    <a:pt x="51828" y="91414"/>
                  </a:lnTo>
                  <a:lnTo>
                    <a:pt x="57086" y="90678"/>
                  </a:lnTo>
                  <a:lnTo>
                    <a:pt x="58813" y="88519"/>
                  </a:lnTo>
                  <a:lnTo>
                    <a:pt x="58801" y="85839"/>
                  </a:lnTo>
                  <a:lnTo>
                    <a:pt x="58877" y="85623"/>
                  </a:lnTo>
                  <a:lnTo>
                    <a:pt x="58813" y="86067"/>
                  </a:lnTo>
                  <a:lnTo>
                    <a:pt x="59436" y="85331"/>
                  </a:lnTo>
                  <a:lnTo>
                    <a:pt x="59766" y="84366"/>
                  </a:lnTo>
                  <a:close/>
                </a:path>
                <a:path w="231775" h="135254">
                  <a:moveTo>
                    <a:pt x="63233" y="116954"/>
                  </a:moveTo>
                  <a:lnTo>
                    <a:pt x="62788" y="115366"/>
                  </a:lnTo>
                  <a:lnTo>
                    <a:pt x="61264" y="114274"/>
                  </a:lnTo>
                  <a:lnTo>
                    <a:pt x="57721" y="114782"/>
                  </a:lnTo>
                  <a:lnTo>
                    <a:pt x="56451" y="116471"/>
                  </a:lnTo>
                  <a:lnTo>
                    <a:pt x="56959" y="120129"/>
                  </a:lnTo>
                  <a:lnTo>
                    <a:pt x="58661" y="121399"/>
                  </a:lnTo>
                  <a:lnTo>
                    <a:pt x="61620" y="120992"/>
                  </a:lnTo>
                  <a:lnTo>
                    <a:pt x="62471" y="120294"/>
                  </a:lnTo>
                  <a:lnTo>
                    <a:pt x="62966" y="119367"/>
                  </a:lnTo>
                  <a:lnTo>
                    <a:pt x="62712" y="118389"/>
                  </a:lnTo>
                  <a:lnTo>
                    <a:pt x="62890" y="117614"/>
                  </a:lnTo>
                  <a:lnTo>
                    <a:pt x="63233" y="116954"/>
                  </a:lnTo>
                  <a:close/>
                </a:path>
                <a:path w="231775" h="135254">
                  <a:moveTo>
                    <a:pt x="73977" y="34772"/>
                  </a:moveTo>
                  <a:lnTo>
                    <a:pt x="73329" y="30264"/>
                  </a:lnTo>
                  <a:lnTo>
                    <a:pt x="70269" y="27965"/>
                  </a:lnTo>
                  <a:lnTo>
                    <a:pt x="65735" y="28600"/>
                  </a:lnTo>
                  <a:lnTo>
                    <a:pt x="64655" y="29121"/>
                  </a:lnTo>
                  <a:lnTo>
                    <a:pt x="63792" y="29883"/>
                  </a:lnTo>
                  <a:lnTo>
                    <a:pt x="65481" y="30226"/>
                  </a:lnTo>
                  <a:lnTo>
                    <a:pt x="66954" y="31343"/>
                  </a:lnTo>
                  <a:lnTo>
                    <a:pt x="68440" y="35661"/>
                  </a:lnTo>
                  <a:lnTo>
                    <a:pt x="67043" y="38468"/>
                  </a:lnTo>
                  <a:lnTo>
                    <a:pt x="64452" y="39370"/>
                  </a:lnTo>
                  <a:lnTo>
                    <a:pt x="65532" y="39979"/>
                  </a:lnTo>
                  <a:lnTo>
                    <a:pt x="64414" y="39395"/>
                  </a:lnTo>
                  <a:lnTo>
                    <a:pt x="64096" y="39433"/>
                  </a:lnTo>
                  <a:lnTo>
                    <a:pt x="63030" y="40551"/>
                  </a:lnTo>
                  <a:lnTo>
                    <a:pt x="62420" y="42062"/>
                  </a:lnTo>
                  <a:lnTo>
                    <a:pt x="62852" y="44462"/>
                  </a:lnTo>
                  <a:lnTo>
                    <a:pt x="63182" y="45123"/>
                  </a:lnTo>
                  <a:lnTo>
                    <a:pt x="63614" y="45707"/>
                  </a:lnTo>
                  <a:lnTo>
                    <a:pt x="63563" y="43230"/>
                  </a:lnTo>
                  <a:lnTo>
                    <a:pt x="64579" y="41363"/>
                  </a:lnTo>
                  <a:lnTo>
                    <a:pt x="66141" y="40157"/>
                  </a:lnTo>
                  <a:lnTo>
                    <a:pt x="66763" y="39674"/>
                  </a:lnTo>
                  <a:lnTo>
                    <a:pt x="67475" y="39306"/>
                  </a:lnTo>
                  <a:lnTo>
                    <a:pt x="68262" y="39065"/>
                  </a:lnTo>
                  <a:lnTo>
                    <a:pt x="68986" y="38303"/>
                  </a:lnTo>
                  <a:lnTo>
                    <a:pt x="69888" y="37668"/>
                  </a:lnTo>
                  <a:lnTo>
                    <a:pt x="71729" y="37058"/>
                  </a:lnTo>
                  <a:lnTo>
                    <a:pt x="72491" y="36969"/>
                  </a:lnTo>
                  <a:lnTo>
                    <a:pt x="73253" y="36995"/>
                  </a:lnTo>
                  <a:lnTo>
                    <a:pt x="73761" y="35966"/>
                  </a:lnTo>
                  <a:lnTo>
                    <a:pt x="73977" y="34772"/>
                  </a:lnTo>
                  <a:close/>
                </a:path>
                <a:path w="231775" h="135254">
                  <a:moveTo>
                    <a:pt x="85153" y="92608"/>
                  </a:moveTo>
                  <a:lnTo>
                    <a:pt x="84442" y="88671"/>
                  </a:lnTo>
                  <a:lnTo>
                    <a:pt x="81838" y="86868"/>
                  </a:lnTo>
                  <a:lnTo>
                    <a:pt x="76619" y="87795"/>
                  </a:lnTo>
                  <a:lnTo>
                    <a:pt x="74980" y="90004"/>
                  </a:lnTo>
                  <a:lnTo>
                    <a:pt x="75069" y="92443"/>
                  </a:lnTo>
                  <a:lnTo>
                    <a:pt x="75755" y="91313"/>
                  </a:lnTo>
                  <a:lnTo>
                    <a:pt x="76873" y="90424"/>
                  </a:lnTo>
                  <a:lnTo>
                    <a:pt x="81000" y="89560"/>
                  </a:lnTo>
                  <a:lnTo>
                    <a:pt x="83680" y="91274"/>
                  </a:lnTo>
                  <a:lnTo>
                    <a:pt x="84315" y="94234"/>
                  </a:lnTo>
                  <a:lnTo>
                    <a:pt x="84264" y="94767"/>
                  </a:lnTo>
                  <a:lnTo>
                    <a:pt x="84848" y="93776"/>
                  </a:lnTo>
                  <a:lnTo>
                    <a:pt x="85153" y="92608"/>
                  </a:lnTo>
                  <a:close/>
                </a:path>
                <a:path w="231775" h="135254">
                  <a:moveTo>
                    <a:pt x="85915" y="71386"/>
                  </a:moveTo>
                  <a:lnTo>
                    <a:pt x="85547" y="71399"/>
                  </a:lnTo>
                  <a:lnTo>
                    <a:pt x="85699" y="71462"/>
                  </a:lnTo>
                  <a:lnTo>
                    <a:pt x="85915" y="71386"/>
                  </a:lnTo>
                  <a:close/>
                </a:path>
                <a:path w="231775" h="135254">
                  <a:moveTo>
                    <a:pt x="87503" y="64604"/>
                  </a:moveTo>
                  <a:lnTo>
                    <a:pt x="87439" y="63804"/>
                  </a:lnTo>
                  <a:lnTo>
                    <a:pt x="86829" y="60464"/>
                  </a:lnTo>
                  <a:lnTo>
                    <a:pt x="83616" y="58242"/>
                  </a:lnTo>
                  <a:lnTo>
                    <a:pt x="78016" y="59232"/>
                  </a:lnTo>
                  <a:lnTo>
                    <a:pt x="76288" y="60794"/>
                  </a:lnTo>
                  <a:lnTo>
                    <a:pt x="75552" y="62776"/>
                  </a:lnTo>
                  <a:lnTo>
                    <a:pt x="77558" y="62255"/>
                  </a:lnTo>
                  <a:lnTo>
                    <a:pt x="79578" y="63004"/>
                  </a:lnTo>
                  <a:lnTo>
                    <a:pt x="80772" y="64592"/>
                  </a:lnTo>
                  <a:lnTo>
                    <a:pt x="81368" y="65405"/>
                  </a:lnTo>
                  <a:lnTo>
                    <a:pt x="82448" y="68478"/>
                  </a:lnTo>
                  <a:lnTo>
                    <a:pt x="81076" y="71335"/>
                  </a:lnTo>
                  <a:lnTo>
                    <a:pt x="78219" y="72326"/>
                  </a:lnTo>
                  <a:lnTo>
                    <a:pt x="77978" y="72288"/>
                  </a:lnTo>
                  <a:lnTo>
                    <a:pt x="77787" y="72326"/>
                  </a:lnTo>
                  <a:lnTo>
                    <a:pt x="77901" y="72821"/>
                  </a:lnTo>
                  <a:lnTo>
                    <a:pt x="78054" y="73304"/>
                  </a:lnTo>
                  <a:lnTo>
                    <a:pt x="78600" y="74142"/>
                  </a:lnTo>
                  <a:lnTo>
                    <a:pt x="79286" y="74828"/>
                  </a:lnTo>
                  <a:lnTo>
                    <a:pt x="80200" y="72821"/>
                  </a:lnTo>
                  <a:lnTo>
                    <a:pt x="80911" y="72326"/>
                  </a:lnTo>
                  <a:lnTo>
                    <a:pt x="82219" y="71424"/>
                  </a:lnTo>
                  <a:lnTo>
                    <a:pt x="85547" y="71399"/>
                  </a:lnTo>
                  <a:lnTo>
                    <a:pt x="83781" y="70535"/>
                  </a:lnTo>
                  <a:lnTo>
                    <a:pt x="82575" y="67030"/>
                  </a:lnTo>
                  <a:lnTo>
                    <a:pt x="83515" y="65125"/>
                  </a:lnTo>
                  <a:lnTo>
                    <a:pt x="85813" y="64350"/>
                  </a:lnTo>
                  <a:lnTo>
                    <a:pt x="86347" y="64350"/>
                  </a:lnTo>
                  <a:lnTo>
                    <a:pt x="86880" y="64439"/>
                  </a:lnTo>
                  <a:lnTo>
                    <a:pt x="86715" y="64350"/>
                  </a:lnTo>
                  <a:lnTo>
                    <a:pt x="86880" y="64427"/>
                  </a:lnTo>
                  <a:lnTo>
                    <a:pt x="87503" y="64604"/>
                  </a:lnTo>
                  <a:close/>
                </a:path>
                <a:path w="231775" h="135254">
                  <a:moveTo>
                    <a:pt x="90601" y="70307"/>
                  </a:moveTo>
                  <a:lnTo>
                    <a:pt x="90347" y="68478"/>
                  </a:lnTo>
                  <a:lnTo>
                    <a:pt x="90043" y="67652"/>
                  </a:lnTo>
                  <a:lnTo>
                    <a:pt x="89598" y="66929"/>
                  </a:lnTo>
                  <a:lnTo>
                    <a:pt x="90004" y="68592"/>
                  </a:lnTo>
                  <a:lnTo>
                    <a:pt x="89115" y="70307"/>
                  </a:lnTo>
                  <a:lnTo>
                    <a:pt x="85940" y="71386"/>
                  </a:lnTo>
                  <a:lnTo>
                    <a:pt x="86575" y="71386"/>
                  </a:lnTo>
                  <a:lnTo>
                    <a:pt x="88341" y="72377"/>
                  </a:lnTo>
                  <a:lnTo>
                    <a:pt x="89420" y="73875"/>
                  </a:lnTo>
                  <a:lnTo>
                    <a:pt x="90271" y="72593"/>
                  </a:lnTo>
                  <a:lnTo>
                    <a:pt x="90601" y="71386"/>
                  </a:lnTo>
                  <a:lnTo>
                    <a:pt x="90601" y="70307"/>
                  </a:lnTo>
                  <a:close/>
                </a:path>
                <a:path w="231775" h="135254">
                  <a:moveTo>
                    <a:pt x="90703" y="122821"/>
                  </a:moveTo>
                  <a:lnTo>
                    <a:pt x="90373" y="122034"/>
                  </a:lnTo>
                  <a:lnTo>
                    <a:pt x="89065" y="120726"/>
                  </a:lnTo>
                  <a:lnTo>
                    <a:pt x="88265" y="120408"/>
                  </a:lnTo>
                  <a:lnTo>
                    <a:pt x="86398" y="120408"/>
                  </a:lnTo>
                  <a:lnTo>
                    <a:pt x="85610" y="120726"/>
                  </a:lnTo>
                  <a:lnTo>
                    <a:pt x="84289" y="122034"/>
                  </a:lnTo>
                  <a:lnTo>
                    <a:pt x="83959" y="122821"/>
                  </a:lnTo>
                  <a:lnTo>
                    <a:pt x="83959" y="124675"/>
                  </a:lnTo>
                  <a:lnTo>
                    <a:pt x="84289" y="125463"/>
                  </a:lnTo>
                  <a:lnTo>
                    <a:pt x="85610" y="126771"/>
                  </a:lnTo>
                  <a:lnTo>
                    <a:pt x="86398" y="127088"/>
                  </a:lnTo>
                  <a:lnTo>
                    <a:pt x="88265" y="127088"/>
                  </a:lnTo>
                  <a:lnTo>
                    <a:pt x="89065" y="126771"/>
                  </a:lnTo>
                  <a:lnTo>
                    <a:pt x="90373" y="125463"/>
                  </a:lnTo>
                  <a:lnTo>
                    <a:pt x="90703" y="124675"/>
                  </a:lnTo>
                  <a:lnTo>
                    <a:pt x="90703" y="122821"/>
                  </a:lnTo>
                  <a:close/>
                </a:path>
                <a:path w="231775" h="135254">
                  <a:moveTo>
                    <a:pt x="93256" y="98679"/>
                  </a:moveTo>
                  <a:lnTo>
                    <a:pt x="92798" y="95377"/>
                  </a:lnTo>
                  <a:lnTo>
                    <a:pt x="90258" y="93484"/>
                  </a:lnTo>
                  <a:lnTo>
                    <a:pt x="86169" y="94056"/>
                  </a:lnTo>
                  <a:lnTo>
                    <a:pt x="85039" y="94754"/>
                  </a:lnTo>
                  <a:lnTo>
                    <a:pt x="84264" y="95732"/>
                  </a:lnTo>
                  <a:lnTo>
                    <a:pt x="84150" y="96558"/>
                  </a:lnTo>
                  <a:lnTo>
                    <a:pt x="83820" y="97294"/>
                  </a:lnTo>
                  <a:lnTo>
                    <a:pt x="83324" y="97942"/>
                  </a:lnTo>
                  <a:lnTo>
                    <a:pt x="83159" y="98958"/>
                  </a:lnTo>
                  <a:lnTo>
                    <a:pt x="83235" y="99491"/>
                  </a:lnTo>
                  <a:lnTo>
                    <a:pt x="83667" y="99047"/>
                  </a:lnTo>
                  <a:lnTo>
                    <a:pt x="83934" y="98882"/>
                  </a:lnTo>
                  <a:lnTo>
                    <a:pt x="84772" y="97294"/>
                  </a:lnTo>
                  <a:lnTo>
                    <a:pt x="86372" y="96177"/>
                  </a:lnTo>
                  <a:lnTo>
                    <a:pt x="90601" y="96139"/>
                  </a:lnTo>
                  <a:lnTo>
                    <a:pt x="92468" y="97688"/>
                  </a:lnTo>
                  <a:lnTo>
                    <a:pt x="93078" y="99771"/>
                  </a:lnTo>
                  <a:lnTo>
                    <a:pt x="93256" y="98679"/>
                  </a:lnTo>
                  <a:close/>
                </a:path>
                <a:path w="231775" h="135254">
                  <a:moveTo>
                    <a:pt x="100838" y="41541"/>
                  </a:moveTo>
                  <a:lnTo>
                    <a:pt x="100304" y="39700"/>
                  </a:lnTo>
                  <a:lnTo>
                    <a:pt x="99047" y="38227"/>
                  </a:lnTo>
                  <a:lnTo>
                    <a:pt x="97383" y="37439"/>
                  </a:lnTo>
                  <a:lnTo>
                    <a:pt x="96380" y="35420"/>
                  </a:lnTo>
                  <a:lnTo>
                    <a:pt x="94335" y="34099"/>
                  </a:lnTo>
                  <a:lnTo>
                    <a:pt x="92049" y="34074"/>
                  </a:lnTo>
                  <a:lnTo>
                    <a:pt x="92303" y="35306"/>
                  </a:lnTo>
                  <a:lnTo>
                    <a:pt x="92087" y="36537"/>
                  </a:lnTo>
                  <a:lnTo>
                    <a:pt x="91465" y="37566"/>
                  </a:lnTo>
                  <a:lnTo>
                    <a:pt x="90944" y="38442"/>
                  </a:lnTo>
                  <a:lnTo>
                    <a:pt x="90170" y="39141"/>
                  </a:lnTo>
                  <a:lnTo>
                    <a:pt x="89166" y="39573"/>
                  </a:lnTo>
                  <a:lnTo>
                    <a:pt x="88861" y="39751"/>
                  </a:lnTo>
                  <a:lnTo>
                    <a:pt x="87871" y="40093"/>
                  </a:lnTo>
                  <a:lnTo>
                    <a:pt x="86880" y="40017"/>
                  </a:lnTo>
                  <a:lnTo>
                    <a:pt x="85928" y="39763"/>
                  </a:lnTo>
                  <a:lnTo>
                    <a:pt x="85928" y="40678"/>
                  </a:lnTo>
                  <a:lnTo>
                    <a:pt x="86271" y="42595"/>
                  </a:lnTo>
                  <a:lnTo>
                    <a:pt x="87071" y="43827"/>
                  </a:lnTo>
                  <a:lnTo>
                    <a:pt x="88150" y="44704"/>
                  </a:lnTo>
                  <a:lnTo>
                    <a:pt x="87782" y="42519"/>
                  </a:lnTo>
                  <a:lnTo>
                    <a:pt x="88328" y="45504"/>
                  </a:lnTo>
                  <a:lnTo>
                    <a:pt x="88620" y="46228"/>
                  </a:lnTo>
                  <a:lnTo>
                    <a:pt x="90246" y="48691"/>
                  </a:lnTo>
                  <a:lnTo>
                    <a:pt x="92303" y="49822"/>
                  </a:lnTo>
                  <a:lnTo>
                    <a:pt x="94576" y="49809"/>
                  </a:lnTo>
                  <a:lnTo>
                    <a:pt x="93624" y="46482"/>
                  </a:lnTo>
                  <a:lnTo>
                    <a:pt x="95440" y="42951"/>
                  </a:lnTo>
                  <a:lnTo>
                    <a:pt x="99466" y="41617"/>
                  </a:lnTo>
                  <a:lnTo>
                    <a:pt x="100838" y="41541"/>
                  </a:lnTo>
                  <a:close/>
                </a:path>
                <a:path w="231775" h="135254">
                  <a:moveTo>
                    <a:pt x="102095" y="18376"/>
                  </a:moveTo>
                  <a:close/>
                </a:path>
                <a:path w="231775" h="135254">
                  <a:moveTo>
                    <a:pt x="107594" y="100076"/>
                  </a:moveTo>
                  <a:lnTo>
                    <a:pt x="107061" y="97434"/>
                  </a:lnTo>
                  <a:lnTo>
                    <a:pt x="104495" y="95681"/>
                  </a:lnTo>
                  <a:lnTo>
                    <a:pt x="99072" y="96647"/>
                  </a:lnTo>
                  <a:lnTo>
                    <a:pt x="97256" y="99250"/>
                  </a:lnTo>
                  <a:lnTo>
                    <a:pt x="98196" y="104368"/>
                  </a:lnTo>
                  <a:lnTo>
                    <a:pt x="100342" y="105968"/>
                  </a:lnTo>
                  <a:lnTo>
                    <a:pt x="103035" y="105943"/>
                  </a:lnTo>
                  <a:lnTo>
                    <a:pt x="103301" y="106019"/>
                  </a:lnTo>
                  <a:lnTo>
                    <a:pt x="104203" y="105867"/>
                  </a:lnTo>
                  <a:lnTo>
                    <a:pt x="105600" y="105105"/>
                  </a:lnTo>
                  <a:lnTo>
                    <a:pt x="106172" y="104533"/>
                  </a:lnTo>
                  <a:lnTo>
                    <a:pt x="105892" y="102857"/>
                  </a:lnTo>
                  <a:lnTo>
                    <a:pt x="106400" y="101206"/>
                  </a:lnTo>
                  <a:lnTo>
                    <a:pt x="107594" y="100076"/>
                  </a:lnTo>
                  <a:close/>
                </a:path>
                <a:path w="231775" h="135254">
                  <a:moveTo>
                    <a:pt x="115023" y="42875"/>
                  </a:moveTo>
                  <a:lnTo>
                    <a:pt x="114782" y="42862"/>
                  </a:lnTo>
                  <a:lnTo>
                    <a:pt x="114312" y="42875"/>
                  </a:lnTo>
                  <a:lnTo>
                    <a:pt x="114363" y="43078"/>
                  </a:lnTo>
                  <a:lnTo>
                    <a:pt x="114312" y="43268"/>
                  </a:lnTo>
                  <a:lnTo>
                    <a:pt x="114325" y="43472"/>
                  </a:lnTo>
                  <a:lnTo>
                    <a:pt x="114541" y="43256"/>
                  </a:lnTo>
                  <a:lnTo>
                    <a:pt x="115023" y="42875"/>
                  </a:lnTo>
                  <a:close/>
                </a:path>
                <a:path w="231775" h="135254">
                  <a:moveTo>
                    <a:pt x="118833" y="83756"/>
                  </a:moveTo>
                  <a:lnTo>
                    <a:pt x="118084" y="78498"/>
                  </a:lnTo>
                  <a:lnTo>
                    <a:pt x="117195" y="77076"/>
                  </a:lnTo>
                  <a:lnTo>
                    <a:pt x="115976" y="76085"/>
                  </a:lnTo>
                  <a:lnTo>
                    <a:pt x="116052" y="74841"/>
                  </a:lnTo>
                  <a:lnTo>
                    <a:pt x="115760" y="73177"/>
                  </a:lnTo>
                  <a:lnTo>
                    <a:pt x="115697" y="73050"/>
                  </a:lnTo>
                  <a:lnTo>
                    <a:pt x="115697" y="75869"/>
                  </a:lnTo>
                  <a:lnTo>
                    <a:pt x="114592" y="74955"/>
                  </a:lnTo>
                  <a:lnTo>
                    <a:pt x="115697" y="75869"/>
                  </a:lnTo>
                  <a:lnTo>
                    <a:pt x="115697" y="73050"/>
                  </a:lnTo>
                  <a:lnTo>
                    <a:pt x="115316" y="72250"/>
                  </a:lnTo>
                  <a:lnTo>
                    <a:pt x="114338" y="70980"/>
                  </a:lnTo>
                  <a:lnTo>
                    <a:pt x="113919" y="70548"/>
                  </a:lnTo>
                  <a:lnTo>
                    <a:pt x="113436" y="70180"/>
                  </a:lnTo>
                  <a:lnTo>
                    <a:pt x="112649" y="70878"/>
                  </a:lnTo>
                  <a:lnTo>
                    <a:pt x="110375" y="71666"/>
                  </a:lnTo>
                  <a:lnTo>
                    <a:pt x="108496" y="70764"/>
                  </a:lnTo>
                  <a:lnTo>
                    <a:pt x="107861" y="69062"/>
                  </a:lnTo>
                  <a:lnTo>
                    <a:pt x="105067" y="69761"/>
                  </a:lnTo>
                  <a:lnTo>
                    <a:pt x="107810" y="68961"/>
                  </a:lnTo>
                  <a:lnTo>
                    <a:pt x="106464" y="67830"/>
                  </a:lnTo>
                  <a:lnTo>
                    <a:pt x="104698" y="67310"/>
                  </a:lnTo>
                  <a:lnTo>
                    <a:pt x="100787" y="68008"/>
                  </a:lnTo>
                  <a:lnTo>
                    <a:pt x="99123" y="69405"/>
                  </a:lnTo>
                  <a:lnTo>
                    <a:pt x="98323" y="71196"/>
                  </a:lnTo>
                  <a:lnTo>
                    <a:pt x="100317" y="71628"/>
                  </a:lnTo>
                  <a:lnTo>
                    <a:pt x="102057" y="72974"/>
                  </a:lnTo>
                  <a:lnTo>
                    <a:pt x="102920" y="74917"/>
                  </a:lnTo>
                  <a:lnTo>
                    <a:pt x="103466" y="76339"/>
                  </a:lnTo>
                  <a:lnTo>
                    <a:pt x="103568" y="77203"/>
                  </a:lnTo>
                  <a:lnTo>
                    <a:pt x="103505" y="78054"/>
                  </a:lnTo>
                  <a:lnTo>
                    <a:pt x="103454" y="78638"/>
                  </a:lnTo>
                  <a:lnTo>
                    <a:pt x="103301" y="79184"/>
                  </a:lnTo>
                  <a:lnTo>
                    <a:pt x="103111" y="79743"/>
                  </a:lnTo>
                  <a:lnTo>
                    <a:pt x="103606" y="79806"/>
                  </a:lnTo>
                  <a:lnTo>
                    <a:pt x="104114" y="79819"/>
                  </a:lnTo>
                  <a:lnTo>
                    <a:pt x="104635" y="79768"/>
                  </a:lnTo>
                  <a:lnTo>
                    <a:pt x="104178" y="79260"/>
                  </a:lnTo>
                  <a:lnTo>
                    <a:pt x="105029" y="80137"/>
                  </a:lnTo>
                  <a:lnTo>
                    <a:pt x="105321" y="80264"/>
                  </a:lnTo>
                  <a:lnTo>
                    <a:pt x="106045" y="79844"/>
                  </a:lnTo>
                  <a:lnTo>
                    <a:pt x="106832" y="79527"/>
                  </a:lnTo>
                  <a:lnTo>
                    <a:pt x="110515" y="79502"/>
                  </a:lnTo>
                  <a:lnTo>
                    <a:pt x="112776" y="81724"/>
                  </a:lnTo>
                  <a:lnTo>
                    <a:pt x="112801" y="85674"/>
                  </a:lnTo>
                  <a:lnTo>
                    <a:pt x="112331" y="86728"/>
                  </a:lnTo>
                  <a:lnTo>
                    <a:pt x="111633" y="87591"/>
                  </a:lnTo>
                  <a:lnTo>
                    <a:pt x="112725" y="87553"/>
                  </a:lnTo>
                  <a:lnTo>
                    <a:pt x="116319" y="87058"/>
                  </a:lnTo>
                  <a:lnTo>
                    <a:pt x="118833" y="83756"/>
                  </a:lnTo>
                  <a:close/>
                </a:path>
                <a:path w="231775" h="135254">
                  <a:moveTo>
                    <a:pt x="125247" y="45999"/>
                  </a:moveTo>
                  <a:lnTo>
                    <a:pt x="124548" y="43865"/>
                  </a:lnTo>
                  <a:lnTo>
                    <a:pt x="122796" y="42278"/>
                  </a:lnTo>
                  <a:lnTo>
                    <a:pt x="119786" y="41490"/>
                  </a:lnTo>
                  <a:lnTo>
                    <a:pt x="118833" y="41427"/>
                  </a:lnTo>
                  <a:lnTo>
                    <a:pt x="116776" y="41783"/>
                  </a:lnTo>
                  <a:lnTo>
                    <a:pt x="115824" y="42252"/>
                  </a:lnTo>
                  <a:lnTo>
                    <a:pt x="114325" y="43472"/>
                  </a:lnTo>
                  <a:lnTo>
                    <a:pt x="114465" y="45173"/>
                  </a:lnTo>
                  <a:lnTo>
                    <a:pt x="113766" y="46786"/>
                  </a:lnTo>
                  <a:lnTo>
                    <a:pt x="112458" y="47802"/>
                  </a:lnTo>
                  <a:lnTo>
                    <a:pt x="112458" y="48387"/>
                  </a:lnTo>
                  <a:lnTo>
                    <a:pt x="112445" y="48247"/>
                  </a:lnTo>
                  <a:lnTo>
                    <a:pt x="112458" y="47802"/>
                  </a:lnTo>
                  <a:lnTo>
                    <a:pt x="111874" y="48234"/>
                  </a:lnTo>
                  <a:lnTo>
                    <a:pt x="111226" y="48602"/>
                  </a:lnTo>
                  <a:lnTo>
                    <a:pt x="109791" y="48907"/>
                  </a:lnTo>
                  <a:lnTo>
                    <a:pt x="109131" y="48895"/>
                  </a:lnTo>
                  <a:lnTo>
                    <a:pt x="108508" y="48780"/>
                  </a:lnTo>
                  <a:lnTo>
                    <a:pt x="108597" y="49923"/>
                  </a:lnTo>
                  <a:lnTo>
                    <a:pt x="114414" y="54851"/>
                  </a:lnTo>
                  <a:lnTo>
                    <a:pt x="114833" y="54851"/>
                  </a:lnTo>
                  <a:lnTo>
                    <a:pt x="115811" y="57759"/>
                  </a:lnTo>
                  <a:lnTo>
                    <a:pt x="118783" y="59690"/>
                  </a:lnTo>
                  <a:lnTo>
                    <a:pt x="122516" y="59169"/>
                  </a:lnTo>
                  <a:lnTo>
                    <a:pt x="123507" y="58826"/>
                  </a:lnTo>
                  <a:lnTo>
                    <a:pt x="123151" y="57721"/>
                  </a:lnTo>
                  <a:lnTo>
                    <a:pt x="123139" y="56921"/>
                  </a:lnTo>
                  <a:lnTo>
                    <a:pt x="123253" y="56540"/>
                  </a:lnTo>
                  <a:lnTo>
                    <a:pt x="122555" y="55854"/>
                  </a:lnTo>
                  <a:lnTo>
                    <a:pt x="121983" y="55003"/>
                  </a:lnTo>
                  <a:lnTo>
                    <a:pt x="120751" y="51346"/>
                  </a:lnTo>
                  <a:lnTo>
                    <a:pt x="121704" y="48526"/>
                  </a:lnTo>
                  <a:lnTo>
                    <a:pt x="123799" y="46863"/>
                  </a:lnTo>
                  <a:lnTo>
                    <a:pt x="124714" y="46240"/>
                  </a:lnTo>
                  <a:lnTo>
                    <a:pt x="125247" y="45999"/>
                  </a:lnTo>
                  <a:close/>
                </a:path>
                <a:path w="231775" h="135254">
                  <a:moveTo>
                    <a:pt x="125933" y="109143"/>
                  </a:moveTo>
                  <a:lnTo>
                    <a:pt x="125463" y="105905"/>
                  </a:lnTo>
                  <a:lnTo>
                    <a:pt x="122923" y="104013"/>
                  </a:lnTo>
                  <a:lnTo>
                    <a:pt x="119989" y="104419"/>
                  </a:lnTo>
                  <a:lnTo>
                    <a:pt x="119672" y="104571"/>
                  </a:lnTo>
                  <a:lnTo>
                    <a:pt x="119824" y="103428"/>
                  </a:lnTo>
                  <a:lnTo>
                    <a:pt x="119227" y="100101"/>
                  </a:lnTo>
                  <a:lnTo>
                    <a:pt x="116624" y="98310"/>
                  </a:lnTo>
                  <a:lnTo>
                    <a:pt x="113550" y="98856"/>
                  </a:lnTo>
                  <a:lnTo>
                    <a:pt x="112991" y="99148"/>
                  </a:lnTo>
                  <a:lnTo>
                    <a:pt x="114261" y="99682"/>
                  </a:lnTo>
                  <a:lnTo>
                    <a:pt x="115328" y="100698"/>
                  </a:lnTo>
                  <a:lnTo>
                    <a:pt x="116636" y="104597"/>
                  </a:lnTo>
                  <a:lnTo>
                    <a:pt x="115341" y="107238"/>
                  </a:lnTo>
                  <a:lnTo>
                    <a:pt x="112928" y="108229"/>
                  </a:lnTo>
                  <a:lnTo>
                    <a:pt x="113779" y="108572"/>
                  </a:lnTo>
                  <a:lnTo>
                    <a:pt x="114681" y="108775"/>
                  </a:lnTo>
                  <a:lnTo>
                    <a:pt x="115773" y="108572"/>
                  </a:lnTo>
                  <a:lnTo>
                    <a:pt x="116001" y="108458"/>
                  </a:lnTo>
                  <a:lnTo>
                    <a:pt x="115824" y="109486"/>
                  </a:lnTo>
                  <a:lnTo>
                    <a:pt x="116268" y="112610"/>
                  </a:lnTo>
                  <a:lnTo>
                    <a:pt x="118592" y="114388"/>
                  </a:lnTo>
                  <a:lnTo>
                    <a:pt x="121170" y="114236"/>
                  </a:lnTo>
                  <a:lnTo>
                    <a:pt x="120954" y="113753"/>
                  </a:lnTo>
                  <a:lnTo>
                    <a:pt x="120573" y="111937"/>
                  </a:lnTo>
                  <a:lnTo>
                    <a:pt x="121729" y="110159"/>
                  </a:lnTo>
                  <a:lnTo>
                    <a:pt x="124333" y="109613"/>
                  </a:lnTo>
                  <a:lnTo>
                    <a:pt x="125095" y="109778"/>
                  </a:lnTo>
                  <a:lnTo>
                    <a:pt x="125768" y="110109"/>
                  </a:lnTo>
                  <a:lnTo>
                    <a:pt x="125933" y="109143"/>
                  </a:lnTo>
                  <a:close/>
                </a:path>
                <a:path w="231775" h="135254">
                  <a:moveTo>
                    <a:pt x="133604" y="16700"/>
                  </a:moveTo>
                  <a:lnTo>
                    <a:pt x="130136" y="16611"/>
                  </a:lnTo>
                  <a:lnTo>
                    <a:pt x="129133" y="17221"/>
                  </a:lnTo>
                  <a:lnTo>
                    <a:pt x="127977" y="17602"/>
                  </a:lnTo>
                  <a:lnTo>
                    <a:pt x="125780" y="17564"/>
                  </a:lnTo>
                  <a:lnTo>
                    <a:pt x="125336" y="17475"/>
                  </a:lnTo>
                  <a:lnTo>
                    <a:pt x="124701" y="17335"/>
                  </a:lnTo>
                  <a:lnTo>
                    <a:pt x="123545" y="16789"/>
                  </a:lnTo>
                  <a:lnTo>
                    <a:pt x="121716" y="18110"/>
                  </a:lnTo>
                  <a:lnTo>
                    <a:pt x="120688" y="20370"/>
                  </a:lnTo>
                  <a:lnTo>
                    <a:pt x="121691" y="25844"/>
                  </a:lnTo>
                  <a:lnTo>
                    <a:pt x="124612" y="27940"/>
                  </a:lnTo>
                  <a:lnTo>
                    <a:pt x="127749" y="27597"/>
                  </a:lnTo>
                  <a:lnTo>
                    <a:pt x="127787" y="26860"/>
                  </a:lnTo>
                  <a:lnTo>
                    <a:pt x="127965" y="26149"/>
                  </a:lnTo>
                  <a:lnTo>
                    <a:pt x="128244" y="25488"/>
                  </a:lnTo>
                  <a:lnTo>
                    <a:pt x="128689" y="24396"/>
                  </a:lnTo>
                  <a:lnTo>
                    <a:pt x="129413" y="23469"/>
                  </a:lnTo>
                  <a:lnTo>
                    <a:pt x="130365" y="22758"/>
                  </a:lnTo>
                  <a:lnTo>
                    <a:pt x="130200" y="20307"/>
                  </a:lnTo>
                  <a:lnTo>
                    <a:pt x="131445" y="17945"/>
                  </a:lnTo>
                  <a:lnTo>
                    <a:pt x="133604" y="16700"/>
                  </a:lnTo>
                  <a:close/>
                </a:path>
                <a:path w="231775" h="135254">
                  <a:moveTo>
                    <a:pt x="135369" y="129616"/>
                  </a:moveTo>
                  <a:lnTo>
                    <a:pt x="134988" y="126898"/>
                  </a:lnTo>
                  <a:lnTo>
                    <a:pt x="134505" y="126149"/>
                  </a:lnTo>
                  <a:lnTo>
                    <a:pt x="133159" y="125095"/>
                  </a:lnTo>
                  <a:lnTo>
                    <a:pt x="132257" y="124802"/>
                  </a:lnTo>
                  <a:lnTo>
                    <a:pt x="131064" y="124968"/>
                  </a:lnTo>
                  <a:lnTo>
                    <a:pt x="130670" y="125171"/>
                  </a:lnTo>
                  <a:lnTo>
                    <a:pt x="131470" y="125768"/>
                  </a:lnTo>
                  <a:lnTo>
                    <a:pt x="132041" y="126682"/>
                  </a:lnTo>
                  <a:lnTo>
                    <a:pt x="132054" y="129247"/>
                  </a:lnTo>
                  <a:lnTo>
                    <a:pt x="131076" y="130479"/>
                  </a:lnTo>
                  <a:lnTo>
                    <a:pt x="129730" y="130924"/>
                  </a:lnTo>
                  <a:lnTo>
                    <a:pt x="130429" y="131445"/>
                  </a:lnTo>
                  <a:lnTo>
                    <a:pt x="131318" y="131699"/>
                  </a:lnTo>
                  <a:lnTo>
                    <a:pt x="134086" y="131305"/>
                  </a:lnTo>
                  <a:lnTo>
                    <a:pt x="135369" y="129616"/>
                  </a:lnTo>
                  <a:close/>
                </a:path>
                <a:path w="231775" h="135254">
                  <a:moveTo>
                    <a:pt x="144145" y="86283"/>
                  </a:moveTo>
                  <a:lnTo>
                    <a:pt x="143243" y="87337"/>
                  </a:lnTo>
                  <a:lnTo>
                    <a:pt x="141973" y="88099"/>
                  </a:lnTo>
                  <a:lnTo>
                    <a:pt x="137287" y="88747"/>
                  </a:lnTo>
                  <a:lnTo>
                    <a:pt x="134315" y="86525"/>
                  </a:lnTo>
                  <a:lnTo>
                    <a:pt x="133654" y="81864"/>
                  </a:lnTo>
                  <a:lnTo>
                    <a:pt x="134048" y="80454"/>
                  </a:lnTo>
                  <a:lnTo>
                    <a:pt x="134810" y="79311"/>
                  </a:lnTo>
                  <a:lnTo>
                    <a:pt x="135013" y="79019"/>
                  </a:lnTo>
                  <a:lnTo>
                    <a:pt x="135229" y="78752"/>
                  </a:lnTo>
                  <a:lnTo>
                    <a:pt x="135470" y="78498"/>
                  </a:lnTo>
                  <a:lnTo>
                    <a:pt x="134886" y="78155"/>
                  </a:lnTo>
                  <a:lnTo>
                    <a:pt x="134251" y="77876"/>
                  </a:lnTo>
                  <a:lnTo>
                    <a:pt x="132969" y="77584"/>
                  </a:lnTo>
                  <a:lnTo>
                    <a:pt x="132334" y="77571"/>
                  </a:lnTo>
                  <a:lnTo>
                    <a:pt x="131699" y="77609"/>
                  </a:lnTo>
                  <a:lnTo>
                    <a:pt x="131876" y="77876"/>
                  </a:lnTo>
                  <a:lnTo>
                    <a:pt x="132029" y="78155"/>
                  </a:lnTo>
                  <a:lnTo>
                    <a:pt x="132143" y="78498"/>
                  </a:lnTo>
                  <a:lnTo>
                    <a:pt x="132549" y="80403"/>
                  </a:lnTo>
                  <a:lnTo>
                    <a:pt x="132257" y="80543"/>
                  </a:lnTo>
                  <a:lnTo>
                    <a:pt x="131356" y="82169"/>
                  </a:lnTo>
                  <a:lnTo>
                    <a:pt x="131241" y="82372"/>
                  </a:lnTo>
                  <a:lnTo>
                    <a:pt x="128244" y="82994"/>
                  </a:lnTo>
                  <a:lnTo>
                    <a:pt x="126911" y="82435"/>
                  </a:lnTo>
                  <a:lnTo>
                    <a:pt x="126161" y="81381"/>
                  </a:lnTo>
                  <a:lnTo>
                    <a:pt x="126034" y="81661"/>
                  </a:lnTo>
                  <a:lnTo>
                    <a:pt x="125628" y="82994"/>
                  </a:lnTo>
                  <a:lnTo>
                    <a:pt x="125552" y="83362"/>
                  </a:lnTo>
                  <a:lnTo>
                    <a:pt x="125666" y="85242"/>
                  </a:lnTo>
                  <a:lnTo>
                    <a:pt x="126314" y="88785"/>
                  </a:lnTo>
                  <a:lnTo>
                    <a:pt x="129730" y="91147"/>
                  </a:lnTo>
                  <a:lnTo>
                    <a:pt x="133477" y="90474"/>
                  </a:lnTo>
                  <a:lnTo>
                    <a:pt x="133781" y="90360"/>
                  </a:lnTo>
                  <a:lnTo>
                    <a:pt x="132486" y="89408"/>
                  </a:lnTo>
                  <a:lnTo>
                    <a:pt x="131521" y="87998"/>
                  </a:lnTo>
                  <a:lnTo>
                    <a:pt x="132486" y="89408"/>
                  </a:lnTo>
                  <a:lnTo>
                    <a:pt x="134416" y="90754"/>
                  </a:lnTo>
                  <a:lnTo>
                    <a:pt x="135902" y="90398"/>
                  </a:lnTo>
                  <a:lnTo>
                    <a:pt x="137375" y="90741"/>
                  </a:lnTo>
                  <a:lnTo>
                    <a:pt x="138531" y="91592"/>
                  </a:lnTo>
                  <a:lnTo>
                    <a:pt x="141630" y="91071"/>
                  </a:lnTo>
                  <a:lnTo>
                    <a:pt x="143675" y="88900"/>
                  </a:lnTo>
                  <a:lnTo>
                    <a:pt x="144145" y="86283"/>
                  </a:lnTo>
                  <a:close/>
                </a:path>
                <a:path w="231775" h="135254">
                  <a:moveTo>
                    <a:pt x="151638" y="105930"/>
                  </a:moveTo>
                  <a:lnTo>
                    <a:pt x="151180" y="102704"/>
                  </a:lnTo>
                  <a:lnTo>
                    <a:pt x="149212" y="101053"/>
                  </a:lnTo>
                  <a:lnTo>
                    <a:pt x="146913" y="100876"/>
                  </a:lnTo>
                  <a:lnTo>
                    <a:pt x="146215" y="100761"/>
                  </a:lnTo>
                  <a:lnTo>
                    <a:pt x="145262" y="100901"/>
                  </a:lnTo>
                  <a:lnTo>
                    <a:pt x="142417" y="102323"/>
                  </a:lnTo>
                  <a:lnTo>
                    <a:pt x="141262" y="104292"/>
                  </a:lnTo>
                  <a:lnTo>
                    <a:pt x="141782" y="107962"/>
                  </a:lnTo>
                  <a:lnTo>
                    <a:pt x="142709" y="109181"/>
                  </a:lnTo>
                  <a:lnTo>
                    <a:pt x="143941" y="109931"/>
                  </a:lnTo>
                  <a:lnTo>
                    <a:pt x="144907" y="110515"/>
                  </a:lnTo>
                  <a:lnTo>
                    <a:pt x="151460" y="106756"/>
                  </a:lnTo>
                  <a:lnTo>
                    <a:pt x="151638" y="105930"/>
                  </a:lnTo>
                  <a:close/>
                </a:path>
                <a:path w="231775" h="135254">
                  <a:moveTo>
                    <a:pt x="152514" y="56197"/>
                  </a:moveTo>
                  <a:lnTo>
                    <a:pt x="152146" y="54152"/>
                  </a:lnTo>
                  <a:lnTo>
                    <a:pt x="151574" y="53086"/>
                  </a:lnTo>
                  <a:lnTo>
                    <a:pt x="150812" y="52222"/>
                  </a:lnTo>
                  <a:lnTo>
                    <a:pt x="150279" y="52400"/>
                  </a:lnTo>
                  <a:lnTo>
                    <a:pt x="148488" y="52400"/>
                  </a:lnTo>
                  <a:lnTo>
                    <a:pt x="147243" y="51422"/>
                  </a:lnTo>
                  <a:lnTo>
                    <a:pt x="146799" y="50076"/>
                  </a:lnTo>
                  <a:lnTo>
                    <a:pt x="145440" y="49961"/>
                  </a:lnTo>
                  <a:lnTo>
                    <a:pt x="143827" y="50304"/>
                  </a:lnTo>
                  <a:lnTo>
                    <a:pt x="140601" y="51612"/>
                  </a:lnTo>
                  <a:lnTo>
                    <a:pt x="138861" y="54571"/>
                  </a:lnTo>
                  <a:lnTo>
                    <a:pt x="139585" y="58597"/>
                  </a:lnTo>
                  <a:lnTo>
                    <a:pt x="139966" y="59461"/>
                  </a:lnTo>
                  <a:lnTo>
                    <a:pt x="140487" y="60198"/>
                  </a:lnTo>
                  <a:lnTo>
                    <a:pt x="141020" y="57569"/>
                  </a:lnTo>
                  <a:lnTo>
                    <a:pt x="143154" y="55422"/>
                  </a:lnTo>
                  <a:lnTo>
                    <a:pt x="148551" y="54673"/>
                  </a:lnTo>
                  <a:lnTo>
                    <a:pt x="150952" y="55841"/>
                  </a:lnTo>
                  <a:lnTo>
                    <a:pt x="152311" y="57823"/>
                  </a:lnTo>
                  <a:lnTo>
                    <a:pt x="152488" y="57035"/>
                  </a:lnTo>
                  <a:lnTo>
                    <a:pt x="152514" y="56197"/>
                  </a:lnTo>
                  <a:close/>
                </a:path>
                <a:path w="231775" h="135254">
                  <a:moveTo>
                    <a:pt x="153250" y="114858"/>
                  </a:moveTo>
                  <a:lnTo>
                    <a:pt x="152501" y="110705"/>
                  </a:lnTo>
                  <a:lnTo>
                    <a:pt x="151625" y="109562"/>
                  </a:lnTo>
                  <a:lnTo>
                    <a:pt x="150469" y="108839"/>
                  </a:lnTo>
                  <a:lnTo>
                    <a:pt x="149694" y="109804"/>
                  </a:lnTo>
                  <a:lnTo>
                    <a:pt x="148577" y="110502"/>
                  </a:lnTo>
                  <a:lnTo>
                    <a:pt x="146037" y="110858"/>
                  </a:lnTo>
                  <a:lnTo>
                    <a:pt x="144907" y="110528"/>
                  </a:lnTo>
                  <a:lnTo>
                    <a:pt x="143941" y="109931"/>
                  </a:lnTo>
                  <a:lnTo>
                    <a:pt x="143065" y="111023"/>
                  </a:lnTo>
                  <a:lnTo>
                    <a:pt x="142608" y="112420"/>
                  </a:lnTo>
                  <a:lnTo>
                    <a:pt x="142671" y="112826"/>
                  </a:lnTo>
                  <a:lnTo>
                    <a:pt x="141947" y="108813"/>
                  </a:lnTo>
                  <a:lnTo>
                    <a:pt x="139344" y="107022"/>
                  </a:lnTo>
                  <a:lnTo>
                    <a:pt x="134391" y="107911"/>
                  </a:lnTo>
                  <a:lnTo>
                    <a:pt x="132854" y="109715"/>
                  </a:lnTo>
                  <a:lnTo>
                    <a:pt x="132473" y="112801"/>
                  </a:lnTo>
                  <a:lnTo>
                    <a:pt x="132753" y="114338"/>
                  </a:lnTo>
                  <a:lnTo>
                    <a:pt x="133311" y="115163"/>
                  </a:lnTo>
                  <a:lnTo>
                    <a:pt x="135115" y="116992"/>
                  </a:lnTo>
                  <a:lnTo>
                    <a:pt x="136702" y="117627"/>
                  </a:lnTo>
                  <a:lnTo>
                    <a:pt x="141122" y="116840"/>
                  </a:lnTo>
                  <a:lnTo>
                    <a:pt x="142925" y="114249"/>
                  </a:lnTo>
                  <a:lnTo>
                    <a:pt x="143357" y="116611"/>
                  </a:lnTo>
                  <a:lnTo>
                    <a:pt x="145973" y="118414"/>
                  </a:lnTo>
                  <a:lnTo>
                    <a:pt x="151434" y="117449"/>
                  </a:lnTo>
                  <a:lnTo>
                    <a:pt x="153250" y="114858"/>
                  </a:lnTo>
                  <a:close/>
                </a:path>
                <a:path w="231775" h="135254">
                  <a:moveTo>
                    <a:pt x="162801" y="131381"/>
                  </a:moveTo>
                  <a:lnTo>
                    <a:pt x="162496" y="129692"/>
                  </a:lnTo>
                  <a:lnTo>
                    <a:pt x="161582" y="128778"/>
                  </a:lnTo>
                  <a:lnTo>
                    <a:pt x="159931" y="128231"/>
                  </a:lnTo>
                  <a:lnTo>
                    <a:pt x="159385" y="128130"/>
                  </a:lnTo>
                  <a:lnTo>
                    <a:pt x="156972" y="128562"/>
                  </a:lnTo>
                  <a:lnTo>
                    <a:pt x="155752" y="130302"/>
                  </a:lnTo>
                  <a:lnTo>
                    <a:pt x="156197" y="132765"/>
                  </a:lnTo>
                  <a:lnTo>
                    <a:pt x="159473" y="134924"/>
                  </a:lnTo>
                  <a:lnTo>
                    <a:pt x="161391" y="134581"/>
                  </a:lnTo>
                  <a:lnTo>
                    <a:pt x="162407" y="133515"/>
                  </a:lnTo>
                  <a:lnTo>
                    <a:pt x="162775" y="131813"/>
                  </a:lnTo>
                  <a:lnTo>
                    <a:pt x="162801" y="131381"/>
                  </a:lnTo>
                  <a:close/>
                </a:path>
                <a:path w="231775" h="135254">
                  <a:moveTo>
                    <a:pt x="163944" y="28092"/>
                  </a:moveTo>
                  <a:lnTo>
                    <a:pt x="162991" y="26365"/>
                  </a:lnTo>
                  <a:lnTo>
                    <a:pt x="161315" y="25158"/>
                  </a:lnTo>
                  <a:lnTo>
                    <a:pt x="158623" y="24676"/>
                  </a:lnTo>
                  <a:lnTo>
                    <a:pt x="157835" y="24638"/>
                  </a:lnTo>
                  <a:lnTo>
                    <a:pt x="153454" y="25412"/>
                  </a:lnTo>
                  <a:lnTo>
                    <a:pt x="151079" y="28790"/>
                  </a:lnTo>
                  <a:lnTo>
                    <a:pt x="153454" y="25400"/>
                  </a:lnTo>
                  <a:lnTo>
                    <a:pt x="157835" y="24625"/>
                  </a:lnTo>
                  <a:lnTo>
                    <a:pt x="158623" y="24663"/>
                  </a:lnTo>
                  <a:lnTo>
                    <a:pt x="159372" y="24803"/>
                  </a:lnTo>
                  <a:lnTo>
                    <a:pt x="157949" y="22758"/>
                  </a:lnTo>
                  <a:lnTo>
                    <a:pt x="155422" y="21615"/>
                  </a:lnTo>
                  <a:lnTo>
                    <a:pt x="149694" y="22644"/>
                  </a:lnTo>
                  <a:lnTo>
                    <a:pt x="147497" y="25285"/>
                  </a:lnTo>
                  <a:lnTo>
                    <a:pt x="147421" y="29210"/>
                  </a:lnTo>
                  <a:lnTo>
                    <a:pt x="148005" y="32410"/>
                  </a:lnTo>
                  <a:lnTo>
                    <a:pt x="150177" y="34417"/>
                  </a:lnTo>
                  <a:lnTo>
                    <a:pt x="152793" y="34899"/>
                  </a:lnTo>
                  <a:lnTo>
                    <a:pt x="153289" y="35560"/>
                  </a:lnTo>
                  <a:lnTo>
                    <a:pt x="154127" y="36372"/>
                  </a:lnTo>
                  <a:lnTo>
                    <a:pt x="154749" y="36804"/>
                  </a:lnTo>
                  <a:lnTo>
                    <a:pt x="155435" y="37122"/>
                  </a:lnTo>
                  <a:lnTo>
                    <a:pt x="155067" y="36436"/>
                  </a:lnTo>
                  <a:lnTo>
                    <a:pt x="154787" y="35712"/>
                  </a:lnTo>
                  <a:lnTo>
                    <a:pt x="154178" y="31343"/>
                  </a:lnTo>
                  <a:lnTo>
                    <a:pt x="156679" y="28054"/>
                  </a:lnTo>
                  <a:lnTo>
                    <a:pt x="161569" y="27368"/>
                  </a:lnTo>
                  <a:lnTo>
                    <a:pt x="162839" y="27584"/>
                  </a:lnTo>
                  <a:lnTo>
                    <a:pt x="163944" y="28092"/>
                  </a:lnTo>
                  <a:close/>
                </a:path>
                <a:path w="231775" h="135254">
                  <a:moveTo>
                    <a:pt x="171653" y="86017"/>
                  </a:moveTo>
                  <a:lnTo>
                    <a:pt x="171208" y="83553"/>
                  </a:lnTo>
                  <a:lnTo>
                    <a:pt x="170776" y="82689"/>
                  </a:lnTo>
                  <a:lnTo>
                    <a:pt x="168897" y="80327"/>
                  </a:lnTo>
                  <a:lnTo>
                    <a:pt x="166776" y="79425"/>
                  </a:lnTo>
                  <a:lnTo>
                    <a:pt x="163169" y="80149"/>
                  </a:lnTo>
                  <a:lnTo>
                    <a:pt x="162179" y="80708"/>
                  </a:lnTo>
                  <a:lnTo>
                    <a:pt x="160947" y="81953"/>
                  </a:lnTo>
                  <a:lnTo>
                    <a:pt x="160566" y="82499"/>
                  </a:lnTo>
                  <a:lnTo>
                    <a:pt x="160286" y="83083"/>
                  </a:lnTo>
                  <a:lnTo>
                    <a:pt x="159092" y="84162"/>
                  </a:lnTo>
                  <a:lnTo>
                    <a:pt x="158381" y="85712"/>
                  </a:lnTo>
                  <a:lnTo>
                    <a:pt x="159118" y="90195"/>
                  </a:lnTo>
                  <a:lnTo>
                    <a:pt x="158661" y="87541"/>
                  </a:lnTo>
                  <a:lnTo>
                    <a:pt x="153593" y="93218"/>
                  </a:lnTo>
                  <a:lnTo>
                    <a:pt x="154571" y="98513"/>
                  </a:lnTo>
                  <a:lnTo>
                    <a:pt x="157988" y="100863"/>
                  </a:lnTo>
                  <a:lnTo>
                    <a:pt x="162255" y="100050"/>
                  </a:lnTo>
                  <a:lnTo>
                    <a:pt x="165569" y="98882"/>
                  </a:lnTo>
                  <a:lnTo>
                    <a:pt x="167436" y="95834"/>
                  </a:lnTo>
                  <a:lnTo>
                    <a:pt x="166776" y="92176"/>
                  </a:lnTo>
                  <a:lnTo>
                    <a:pt x="166458" y="91300"/>
                  </a:lnTo>
                  <a:lnTo>
                    <a:pt x="168313" y="90995"/>
                  </a:lnTo>
                  <a:lnTo>
                    <a:pt x="169697" y="89992"/>
                  </a:lnTo>
                  <a:lnTo>
                    <a:pt x="171297" y="87477"/>
                  </a:lnTo>
                  <a:lnTo>
                    <a:pt x="171653" y="86017"/>
                  </a:lnTo>
                  <a:close/>
                </a:path>
                <a:path w="231775" h="135254">
                  <a:moveTo>
                    <a:pt x="178562" y="109220"/>
                  </a:moveTo>
                  <a:lnTo>
                    <a:pt x="178066" y="106514"/>
                  </a:lnTo>
                  <a:lnTo>
                    <a:pt x="177457" y="105613"/>
                  </a:lnTo>
                  <a:lnTo>
                    <a:pt x="175552" y="103873"/>
                  </a:lnTo>
                  <a:lnTo>
                    <a:pt x="174053" y="103301"/>
                  </a:lnTo>
                  <a:lnTo>
                    <a:pt x="171450" y="103771"/>
                  </a:lnTo>
                  <a:lnTo>
                    <a:pt x="170637" y="104292"/>
                  </a:lnTo>
                  <a:lnTo>
                    <a:pt x="169367" y="105448"/>
                  </a:lnTo>
                  <a:lnTo>
                    <a:pt x="168465" y="106794"/>
                  </a:lnTo>
                  <a:lnTo>
                    <a:pt x="168135" y="108064"/>
                  </a:lnTo>
                  <a:lnTo>
                    <a:pt x="168592" y="110553"/>
                  </a:lnTo>
                  <a:lnTo>
                    <a:pt x="169252" y="111518"/>
                  </a:lnTo>
                  <a:lnTo>
                    <a:pt x="171221" y="113169"/>
                  </a:lnTo>
                  <a:lnTo>
                    <a:pt x="172669" y="113677"/>
                  </a:lnTo>
                  <a:lnTo>
                    <a:pt x="175336" y="113195"/>
                  </a:lnTo>
                  <a:lnTo>
                    <a:pt x="176237" y="112585"/>
                  </a:lnTo>
                  <a:lnTo>
                    <a:pt x="177990" y="110718"/>
                  </a:lnTo>
                  <a:lnTo>
                    <a:pt x="178562" y="109220"/>
                  </a:lnTo>
                  <a:close/>
                </a:path>
                <a:path w="231775" h="135254">
                  <a:moveTo>
                    <a:pt x="185394" y="58089"/>
                  </a:moveTo>
                  <a:lnTo>
                    <a:pt x="184988" y="55219"/>
                  </a:lnTo>
                  <a:lnTo>
                    <a:pt x="184531" y="54432"/>
                  </a:lnTo>
                  <a:lnTo>
                    <a:pt x="182905" y="52451"/>
                  </a:lnTo>
                  <a:lnTo>
                    <a:pt x="181254" y="51663"/>
                  </a:lnTo>
                  <a:lnTo>
                    <a:pt x="176822" y="52285"/>
                  </a:lnTo>
                  <a:lnTo>
                    <a:pt x="176822" y="60629"/>
                  </a:lnTo>
                  <a:lnTo>
                    <a:pt x="176072" y="59829"/>
                  </a:lnTo>
                  <a:lnTo>
                    <a:pt x="176822" y="60629"/>
                  </a:lnTo>
                  <a:lnTo>
                    <a:pt x="176822" y="52285"/>
                  </a:lnTo>
                  <a:lnTo>
                    <a:pt x="176695" y="52298"/>
                  </a:lnTo>
                  <a:lnTo>
                    <a:pt x="174790" y="54825"/>
                  </a:lnTo>
                  <a:lnTo>
                    <a:pt x="175247" y="58000"/>
                  </a:lnTo>
                  <a:lnTo>
                    <a:pt x="175615" y="58813"/>
                  </a:lnTo>
                  <a:lnTo>
                    <a:pt x="174269" y="57937"/>
                  </a:lnTo>
                  <a:lnTo>
                    <a:pt x="165074" y="62623"/>
                  </a:lnTo>
                  <a:lnTo>
                    <a:pt x="166116" y="68478"/>
                  </a:lnTo>
                  <a:lnTo>
                    <a:pt x="168770" y="70662"/>
                  </a:lnTo>
                  <a:lnTo>
                    <a:pt x="172720" y="70764"/>
                  </a:lnTo>
                  <a:lnTo>
                    <a:pt x="173913" y="70561"/>
                  </a:lnTo>
                  <a:lnTo>
                    <a:pt x="175171" y="69964"/>
                  </a:lnTo>
                  <a:lnTo>
                    <a:pt x="173316" y="69951"/>
                  </a:lnTo>
                  <a:lnTo>
                    <a:pt x="171818" y="68478"/>
                  </a:lnTo>
                  <a:lnTo>
                    <a:pt x="171792" y="64795"/>
                  </a:lnTo>
                  <a:lnTo>
                    <a:pt x="173291" y="63296"/>
                  </a:lnTo>
                  <a:lnTo>
                    <a:pt x="176758" y="63271"/>
                  </a:lnTo>
                  <a:lnTo>
                    <a:pt x="178041" y="64389"/>
                  </a:lnTo>
                  <a:lnTo>
                    <a:pt x="178396" y="65862"/>
                  </a:lnTo>
                  <a:lnTo>
                    <a:pt x="178625" y="64985"/>
                  </a:lnTo>
                  <a:lnTo>
                    <a:pt x="178676" y="64058"/>
                  </a:lnTo>
                  <a:lnTo>
                    <a:pt x="178384" y="62395"/>
                  </a:lnTo>
                  <a:lnTo>
                    <a:pt x="177787" y="61163"/>
                  </a:lnTo>
                  <a:lnTo>
                    <a:pt x="178701" y="61645"/>
                  </a:lnTo>
                  <a:lnTo>
                    <a:pt x="179743" y="61937"/>
                  </a:lnTo>
                  <a:lnTo>
                    <a:pt x="181648" y="61671"/>
                  </a:lnTo>
                  <a:lnTo>
                    <a:pt x="182346" y="61341"/>
                  </a:lnTo>
                  <a:lnTo>
                    <a:pt x="184480" y="59880"/>
                  </a:lnTo>
                  <a:lnTo>
                    <a:pt x="185394" y="58089"/>
                  </a:lnTo>
                  <a:close/>
                </a:path>
                <a:path w="231775" h="135254">
                  <a:moveTo>
                    <a:pt x="192379" y="38595"/>
                  </a:moveTo>
                  <a:lnTo>
                    <a:pt x="191503" y="33680"/>
                  </a:lnTo>
                  <a:lnTo>
                    <a:pt x="190766" y="32448"/>
                  </a:lnTo>
                  <a:lnTo>
                    <a:pt x="189763" y="31534"/>
                  </a:lnTo>
                  <a:lnTo>
                    <a:pt x="190131" y="31356"/>
                  </a:lnTo>
                  <a:lnTo>
                    <a:pt x="190766" y="30886"/>
                  </a:lnTo>
                  <a:lnTo>
                    <a:pt x="188112" y="29654"/>
                  </a:lnTo>
                  <a:lnTo>
                    <a:pt x="182689" y="27419"/>
                  </a:lnTo>
                  <a:lnTo>
                    <a:pt x="182676" y="27787"/>
                  </a:lnTo>
                  <a:lnTo>
                    <a:pt x="182791" y="28625"/>
                  </a:lnTo>
                  <a:lnTo>
                    <a:pt x="183159" y="29337"/>
                  </a:lnTo>
                  <a:lnTo>
                    <a:pt x="183629" y="29997"/>
                  </a:lnTo>
                  <a:lnTo>
                    <a:pt x="181711" y="30480"/>
                  </a:lnTo>
                  <a:lnTo>
                    <a:pt x="180187" y="31775"/>
                  </a:lnTo>
                  <a:lnTo>
                    <a:pt x="179374" y="33451"/>
                  </a:lnTo>
                  <a:lnTo>
                    <a:pt x="178473" y="33705"/>
                  </a:lnTo>
                  <a:lnTo>
                    <a:pt x="175539" y="34772"/>
                  </a:lnTo>
                  <a:lnTo>
                    <a:pt x="173697" y="37807"/>
                  </a:lnTo>
                  <a:lnTo>
                    <a:pt x="174625" y="42887"/>
                  </a:lnTo>
                  <a:lnTo>
                    <a:pt x="175793" y="44424"/>
                  </a:lnTo>
                  <a:lnTo>
                    <a:pt x="178663" y="46164"/>
                  </a:lnTo>
                  <a:lnTo>
                    <a:pt x="180276" y="46532"/>
                  </a:lnTo>
                  <a:lnTo>
                    <a:pt x="184073" y="45847"/>
                  </a:lnTo>
                  <a:lnTo>
                    <a:pt x="185788" y="44450"/>
                  </a:lnTo>
                  <a:lnTo>
                    <a:pt x="186664" y="42621"/>
                  </a:lnTo>
                  <a:lnTo>
                    <a:pt x="190106" y="41884"/>
                  </a:lnTo>
                  <a:lnTo>
                    <a:pt x="192379" y="38595"/>
                  </a:lnTo>
                  <a:close/>
                </a:path>
                <a:path w="231775" h="135254">
                  <a:moveTo>
                    <a:pt x="193421" y="126403"/>
                  </a:moveTo>
                  <a:lnTo>
                    <a:pt x="193154" y="124574"/>
                  </a:lnTo>
                  <a:lnTo>
                    <a:pt x="191452" y="123304"/>
                  </a:lnTo>
                  <a:lnTo>
                    <a:pt x="188747" y="123672"/>
                  </a:lnTo>
                  <a:lnTo>
                    <a:pt x="188036" y="124129"/>
                  </a:lnTo>
                  <a:lnTo>
                    <a:pt x="186918" y="125437"/>
                  </a:lnTo>
                  <a:lnTo>
                    <a:pt x="186601" y="126365"/>
                  </a:lnTo>
                  <a:lnTo>
                    <a:pt x="186994" y="129171"/>
                  </a:lnTo>
                  <a:lnTo>
                    <a:pt x="188696" y="130441"/>
                  </a:lnTo>
                  <a:lnTo>
                    <a:pt x="192201" y="129946"/>
                  </a:lnTo>
                  <a:lnTo>
                    <a:pt x="193344" y="128549"/>
                  </a:lnTo>
                  <a:lnTo>
                    <a:pt x="193382" y="126758"/>
                  </a:lnTo>
                  <a:lnTo>
                    <a:pt x="193421" y="126403"/>
                  </a:lnTo>
                  <a:close/>
                </a:path>
                <a:path w="231775" h="135254">
                  <a:moveTo>
                    <a:pt x="200685" y="95021"/>
                  </a:moveTo>
                  <a:lnTo>
                    <a:pt x="200164" y="91363"/>
                  </a:lnTo>
                  <a:lnTo>
                    <a:pt x="198462" y="90093"/>
                  </a:lnTo>
                  <a:lnTo>
                    <a:pt x="195224" y="90652"/>
                  </a:lnTo>
                  <a:lnTo>
                    <a:pt x="194297" y="91503"/>
                  </a:lnTo>
                  <a:lnTo>
                    <a:pt x="193916" y="92595"/>
                  </a:lnTo>
                  <a:lnTo>
                    <a:pt x="193649" y="91833"/>
                  </a:lnTo>
                  <a:lnTo>
                    <a:pt x="194462" y="90754"/>
                  </a:lnTo>
                  <a:lnTo>
                    <a:pt x="194856" y="89395"/>
                  </a:lnTo>
                  <a:lnTo>
                    <a:pt x="194335" y="86525"/>
                  </a:lnTo>
                  <a:lnTo>
                    <a:pt x="193433" y="85369"/>
                  </a:lnTo>
                  <a:lnTo>
                    <a:pt x="191249" y="84035"/>
                  </a:lnTo>
                  <a:lnTo>
                    <a:pt x="190042" y="83731"/>
                  </a:lnTo>
                  <a:lnTo>
                    <a:pt x="187490" y="84175"/>
                  </a:lnTo>
                  <a:lnTo>
                    <a:pt x="186436" y="84899"/>
                  </a:lnTo>
                  <a:lnTo>
                    <a:pt x="184899" y="86868"/>
                  </a:lnTo>
                  <a:lnTo>
                    <a:pt x="184518" y="88188"/>
                  </a:lnTo>
                  <a:lnTo>
                    <a:pt x="184683" y="89585"/>
                  </a:lnTo>
                  <a:lnTo>
                    <a:pt x="183032" y="90843"/>
                  </a:lnTo>
                  <a:lnTo>
                    <a:pt x="182105" y="92976"/>
                  </a:lnTo>
                  <a:lnTo>
                    <a:pt x="182702" y="96227"/>
                  </a:lnTo>
                  <a:lnTo>
                    <a:pt x="183172" y="97116"/>
                  </a:lnTo>
                  <a:lnTo>
                    <a:pt x="185115" y="99428"/>
                  </a:lnTo>
                  <a:lnTo>
                    <a:pt x="187185" y="100266"/>
                  </a:lnTo>
                  <a:lnTo>
                    <a:pt x="189839" y="99796"/>
                  </a:lnTo>
                  <a:lnTo>
                    <a:pt x="191135" y="99237"/>
                  </a:lnTo>
                  <a:lnTo>
                    <a:pt x="193027" y="97853"/>
                  </a:lnTo>
                  <a:lnTo>
                    <a:pt x="193827" y="96532"/>
                  </a:lnTo>
                  <a:lnTo>
                    <a:pt x="194068" y="95059"/>
                  </a:lnTo>
                  <a:lnTo>
                    <a:pt x="194589" y="96164"/>
                  </a:lnTo>
                  <a:lnTo>
                    <a:pt x="195668" y="96875"/>
                  </a:lnTo>
                  <a:lnTo>
                    <a:pt x="197129" y="96951"/>
                  </a:lnTo>
                  <a:lnTo>
                    <a:pt x="197332" y="97015"/>
                  </a:lnTo>
                  <a:lnTo>
                    <a:pt x="199390" y="96723"/>
                  </a:lnTo>
                  <a:lnTo>
                    <a:pt x="200685" y="95021"/>
                  </a:lnTo>
                  <a:close/>
                </a:path>
                <a:path w="231775" h="135254">
                  <a:moveTo>
                    <a:pt x="201371" y="118135"/>
                  </a:moveTo>
                  <a:lnTo>
                    <a:pt x="200787" y="114935"/>
                  </a:lnTo>
                  <a:lnTo>
                    <a:pt x="200075" y="113919"/>
                  </a:lnTo>
                  <a:lnTo>
                    <a:pt x="198056" y="112344"/>
                  </a:lnTo>
                  <a:lnTo>
                    <a:pt x="196646" y="111912"/>
                  </a:lnTo>
                  <a:lnTo>
                    <a:pt x="193929" y="112395"/>
                  </a:lnTo>
                  <a:lnTo>
                    <a:pt x="192913" y="113106"/>
                  </a:lnTo>
                  <a:lnTo>
                    <a:pt x="191312" y="115100"/>
                  </a:lnTo>
                  <a:lnTo>
                    <a:pt x="190868" y="116497"/>
                  </a:lnTo>
                  <a:lnTo>
                    <a:pt x="191630" y="120675"/>
                  </a:lnTo>
                  <a:lnTo>
                    <a:pt x="194246" y="122478"/>
                  </a:lnTo>
                  <a:lnTo>
                    <a:pt x="197739" y="121831"/>
                  </a:lnTo>
                  <a:lnTo>
                    <a:pt x="198412" y="121500"/>
                  </a:lnTo>
                  <a:lnTo>
                    <a:pt x="200520" y="119976"/>
                  </a:lnTo>
                  <a:lnTo>
                    <a:pt x="201371" y="118135"/>
                  </a:lnTo>
                  <a:close/>
                </a:path>
                <a:path w="231775" h="135254">
                  <a:moveTo>
                    <a:pt x="201701" y="74688"/>
                  </a:moveTo>
                  <a:lnTo>
                    <a:pt x="200444" y="68084"/>
                  </a:lnTo>
                  <a:lnTo>
                    <a:pt x="197053" y="65773"/>
                  </a:lnTo>
                  <a:lnTo>
                    <a:pt x="191846" y="66713"/>
                  </a:lnTo>
                  <a:lnTo>
                    <a:pt x="190449" y="67627"/>
                  </a:lnTo>
                  <a:lnTo>
                    <a:pt x="188391" y="70281"/>
                  </a:lnTo>
                  <a:lnTo>
                    <a:pt x="187858" y="72110"/>
                  </a:lnTo>
                  <a:lnTo>
                    <a:pt x="188861" y="77546"/>
                  </a:lnTo>
                  <a:lnTo>
                    <a:pt x="192278" y="79895"/>
                  </a:lnTo>
                  <a:lnTo>
                    <a:pt x="196380" y="79159"/>
                  </a:lnTo>
                  <a:lnTo>
                    <a:pt x="200050" y="77584"/>
                  </a:lnTo>
                  <a:lnTo>
                    <a:pt x="201701" y="74688"/>
                  </a:lnTo>
                  <a:close/>
                </a:path>
                <a:path w="231775" h="135254">
                  <a:moveTo>
                    <a:pt x="210515" y="60223"/>
                  </a:moveTo>
                  <a:lnTo>
                    <a:pt x="209689" y="55676"/>
                  </a:lnTo>
                  <a:lnTo>
                    <a:pt x="208356" y="54330"/>
                  </a:lnTo>
                  <a:lnTo>
                    <a:pt x="205905" y="53479"/>
                  </a:lnTo>
                  <a:lnTo>
                    <a:pt x="205079" y="53327"/>
                  </a:lnTo>
                  <a:lnTo>
                    <a:pt x="203060" y="53695"/>
                  </a:lnTo>
                  <a:lnTo>
                    <a:pt x="202145" y="54317"/>
                  </a:lnTo>
                  <a:lnTo>
                    <a:pt x="200418" y="56210"/>
                  </a:lnTo>
                  <a:lnTo>
                    <a:pt x="199847" y="57696"/>
                  </a:lnTo>
                  <a:lnTo>
                    <a:pt x="200621" y="61988"/>
                  </a:lnTo>
                  <a:lnTo>
                    <a:pt x="203238" y="63792"/>
                  </a:lnTo>
                  <a:lnTo>
                    <a:pt x="208699" y="62814"/>
                  </a:lnTo>
                  <a:lnTo>
                    <a:pt x="210515" y="60223"/>
                  </a:lnTo>
                  <a:close/>
                </a:path>
                <a:path w="231775" h="135254">
                  <a:moveTo>
                    <a:pt x="214464" y="46012"/>
                  </a:moveTo>
                  <a:lnTo>
                    <a:pt x="214401" y="44564"/>
                  </a:lnTo>
                  <a:lnTo>
                    <a:pt x="208889" y="40779"/>
                  </a:lnTo>
                  <a:lnTo>
                    <a:pt x="205536" y="38722"/>
                  </a:lnTo>
                  <a:lnTo>
                    <a:pt x="204216" y="39217"/>
                  </a:lnTo>
                  <a:lnTo>
                    <a:pt x="204216" y="46837"/>
                  </a:lnTo>
                  <a:lnTo>
                    <a:pt x="203606" y="48018"/>
                  </a:lnTo>
                  <a:lnTo>
                    <a:pt x="204203" y="46837"/>
                  </a:lnTo>
                  <a:lnTo>
                    <a:pt x="204216" y="39217"/>
                  </a:lnTo>
                  <a:lnTo>
                    <a:pt x="203835" y="39357"/>
                  </a:lnTo>
                  <a:lnTo>
                    <a:pt x="202514" y="40640"/>
                  </a:lnTo>
                  <a:lnTo>
                    <a:pt x="201625" y="42824"/>
                  </a:lnTo>
                  <a:lnTo>
                    <a:pt x="202857" y="43180"/>
                  </a:lnTo>
                  <a:lnTo>
                    <a:pt x="201180" y="42697"/>
                  </a:lnTo>
                  <a:lnTo>
                    <a:pt x="197218" y="45605"/>
                  </a:lnTo>
                  <a:lnTo>
                    <a:pt x="197612" y="48323"/>
                  </a:lnTo>
                  <a:lnTo>
                    <a:pt x="199313" y="49593"/>
                  </a:lnTo>
                  <a:lnTo>
                    <a:pt x="201714" y="49250"/>
                  </a:lnTo>
                  <a:lnTo>
                    <a:pt x="202196" y="49022"/>
                  </a:lnTo>
                  <a:lnTo>
                    <a:pt x="202628" y="48717"/>
                  </a:lnTo>
                  <a:lnTo>
                    <a:pt x="203987" y="50507"/>
                  </a:lnTo>
                  <a:lnTo>
                    <a:pt x="206222" y="51523"/>
                  </a:lnTo>
                  <a:lnTo>
                    <a:pt x="209562" y="51142"/>
                  </a:lnTo>
                  <a:lnTo>
                    <a:pt x="211429" y="50355"/>
                  </a:lnTo>
                  <a:lnTo>
                    <a:pt x="212191" y="49771"/>
                  </a:lnTo>
                  <a:lnTo>
                    <a:pt x="213245" y="48552"/>
                  </a:lnTo>
                  <a:lnTo>
                    <a:pt x="214058" y="47409"/>
                  </a:lnTo>
                  <a:lnTo>
                    <a:pt x="214464" y="46012"/>
                  </a:lnTo>
                  <a:close/>
                </a:path>
                <a:path w="231775" h="135254">
                  <a:moveTo>
                    <a:pt x="217360" y="96875"/>
                  </a:moveTo>
                  <a:lnTo>
                    <a:pt x="216941" y="94576"/>
                  </a:lnTo>
                  <a:lnTo>
                    <a:pt x="215506" y="93154"/>
                  </a:lnTo>
                  <a:lnTo>
                    <a:pt x="213017" y="92443"/>
                  </a:lnTo>
                  <a:lnTo>
                    <a:pt x="212255" y="92341"/>
                  </a:lnTo>
                  <a:lnTo>
                    <a:pt x="211086" y="92557"/>
                  </a:lnTo>
                  <a:lnTo>
                    <a:pt x="207416" y="97650"/>
                  </a:lnTo>
                  <a:lnTo>
                    <a:pt x="207352" y="97955"/>
                  </a:lnTo>
                  <a:lnTo>
                    <a:pt x="207556" y="99085"/>
                  </a:lnTo>
                  <a:lnTo>
                    <a:pt x="207937" y="99783"/>
                  </a:lnTo>
                  <a:lnTo>
                    <a:pt x="209524" y="101815"/>
                  </a:lnTo>
                  <a:lnTo>
                    <a:pt x="211340" y="102641"/>
                  </a:lnTo>
                  <a:lnTo>
                    <a:pt x="215595" y="101866"/>
                  </a:lnTo>
                  <a:lnTo>
                    <a:pt x="217170" y="99872"/>
                  </a:lnTo>
                  <a:lnTo>
                    <a:pt x="217297" y="97243"/>
                  </a:lnTo>
                  <a:lnTo>
                    <a:pt x="217360" y="96875"/>
                  </a:lnTo>
                  <a:close/>
                </a:path>
                <a:path w="231775" h="135254">
                  <a:moveTo>
                    <a:pt x="221043" y="127965"/>
                  </a:moveTo>
                  <a:lnTo>
                    <a:pt x="220700" y="126060"/>
                  </a:lnTo>
                  <a:lnTo>
                    <a:pt x="219659" y="125056"/>
                  </a:lnTo>
                  <a:lnTo>
                    <a:pt x="218198" y="124701"/>
                  </a:lnTo>
                  <a:lnTo>
                    <a:pt x="217284" y="124663"/>
                  </a:lnTo>
                  <a:lnTo>
                    <a:pt x="216636" y="124790"/>
                  </a:lnTo>
                  <a:lnTo>
                    <a:pt x="214884" y="125742"/>
                  </a:lnTo>
                  <a:lnTo>
                    <a:pt x="214261" y="126898"/>
                  </a:lnTo>
                  <a:lnTo>
                    <a:pt x="214312" y="128308"/>
                  </a:lnTo>
                  <a:lnTo>
                    <a:pt x="214274" y="128447"/>
                  </a:lnTo>
                  <a:lnTo>
                    <a:pt x="214731" y="130454"/>
                  </a:lnTo>
                  <a:lnTo>
                    <a:pt x="216420" y="131622"/>
                  </a:lnTo>
                  <a:lnTo>
                    <a:pt x="219494" y="131076"/>
                  </a:lnTo>
                  <a:lnTo>
                    <a:pt x="220433" y="130149"/>
                  </a:lnTo>
                  <a:lnTo>
                    <a:pt x="220967" y="128498"/>
                  </a:lnTo>
                  <a:lnTo>
                    <a:pt x="221043" y="127965"/>
                  </a:lnTo>
                  <a:close/>
                </a:path>
                <a:path w="231775" h="135254">
                  <a:moveTo>
                    <a:pt x="226834" y="94754"/>
                  </a:moveTo>
                  <a:lnTo>
                    <a:pt x="226377" y="92151"/>
                  </a:lnTo>
                  <a:lnTo>
                    <a:pt x="224624" y="90944"/>
                  </a:lnTo>
                  <a:lnTo>
                    <a:pt x="221564" y="91478"/>
                  </a:lnTo>
                  <a:lnTo>
                    <a:pt x="220649" y="92354"/>
                  </a:lnTo>
                  <a:lnTo>
                    <a:pt x="220052" y="93967"/>
                  </a:lnTo>
                  <a:lnTo>
                    <a:pt x="219951" y="94551"/>
                  </a:lnTo>
                  <a:lnTo>
                    <a:pt x="220281" y="96431"/>
                  </a:lnTo>
                  <a:lnTo>
                    <a:pt x="221234" y="97383"/>
                  </a:lnTo>
                  <a:lnTo>
                    <a:pt x="222415" y="97739"/>
                  </a:lnTo>
                  <a:lnTo>
                    <a:pt x="223431" y="97955"/>
                  </a:lnTo>
                  <a:lnTo>
                    <a:pt x="225094" y="97561"/>
                  </a:lnTo>
                  <a:lnTo>
                    <a:pt x="225844" y="96964"/>
                  </a:lnTo>
                  <a:lnTo>
                    <a:pt x="226644" y="95516"/>
                  </a:lnTo>
                  <a:lnTo>
                    <a:pt x="226834" y="94754"/>
                  </a:lnTo>
                  <a:close/>
                </a:path>
                <a:path w="231775" h="135254">
                  <a:moveTo>
                    <a:pt x="231419" y="60020"/>
                  </a:moveTo>
                  <a:lnTo>
                    <a:pt x="231292" y="59182"/>
                  </a:lnTo>
                  <a:lnTo>
                    <a:pt x="231101" y="58737"/>
                  </a:lnTo>
                  <a:lnTo>
                    <a:pt x="230060" y="57238"/>
                  </a:lnTo>
                  <a:lnTo>
                    <a:pt x="228854" y="56629"/>
                  </a:lnTo>
                  <a:lnTo>
                    <a:pt x="227114" y="56883"/>
                  </a:lnTo>
                  <a:lnTo>
                    <a:pt x="225196" y="57886"/>
                  </a:lnTo>
                  <a:lnTo>
                    <a:pt x="224485" y="59194"/>
                  </a:lnTo>
                  <a:lnTo>
                    <a:pt x="224790" y="61341"/>
                  </a:lnTo>
                  <a:lnTo>
                    <a:pt x="225171" y="61950"/>
                  </a:lnTo>
                  <a:lnTo>
                    <a:pt x="226390" y="63169"/>
                  </a:lnTo>
                  <a:lnTo>
                    <a:pt x="227393" y="63601"/>
                  </a:lnTo>
                  <a:lnTo>
                    <a:pt x="229158" y="63360"/>
                  </a:lnTo>
                  <a:lnTo>
                    <a:pt x="229704" y="63030"/>
                  </a:lnTo>
                  <a:lnTo>
                    <a:pt x="230771" y="62128"/>
                  </a:lnTo>
                  <a:lnTo>
                    <a:pt x="231165" y="61468"/>
                  </a:lnTo>
                  <a:lnTo>
                    <a:pt x="231419" y="60020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647000" y="5836614"/>
              <a:ext cx="257810" cy="137160"/>
            </a:xfrm>
            <a:custGeom>
              <a:avLst/>
              <a:gdLst/>
              <a:ahLst/>
              <a:cxnLst/>
              <a:rect l="l" t="t" r="r" b="b"/>
              <a:pathLst>
                <a:path w="257809" h="137160">
                  <a:moveTo>
                    <a:pt x="6464" y="52273"/>
                  </a:moveTo>
                  <a:lnTo>
                    <a:pt x="6438" y="49364"/>
                  </a:lnTo>
                  <a:lnTo>
                    <a:pt x="5905" y="48463"/>
                  </a:lnTo>
                  <a:lnTo>
                    <a:pt x="5118" y="47853"/>
                  </a:lnTo>
                  <a:lnTo>
                    <a:pt x="4762" y="49491"/>
                  </a:lnTo>
                  <a:lnTo>
                    <a:pt x="3670" y="50939"/>
                  </a:lnTo>
                  <a:lnTo>
                    <a:pt x="1308" y="51752"/>
                  </a:lnTo>
                  <a:lnTo>
                    <a:pt x="647" y="51828"/>
                  </a:lnTo>
                  <a:lnTo>
                    <a:pt x="0" y="51790"/>
                  </a:lnTo>
                  <a:lnTo>
                    <a:pt x="533" y="52971"/>
                  </a:lnTo>
                  <a:lnTo>
                    <a:pt x="1714" y="53797"/>
                  </a:lnTo>
                  <a:lnTo>
                    <a:pt x="4965" y="53784"/>
                  </a:lnTo>
                  <a:lnTo>
                    <a:pt x="6464" y="52273"/>
                  </a:lnTo>
                  <a:close/>
                </a:path>
                <a:path w="257809" h="137160">
                  <a:moveTo>
                    <a:pt x="15684" y="86893"/>
                  </a:moveTo>
                  <a:lnTo>
                    <a:pt x="15354" y="86093"/>
                  </a:lnTo>
                  <a:lnTo>
                    <a:pt x="14033" y="84797"/>
                  </a:lnTo>
                  <a:lnTo>
                    <a:pt x="13246" y="84467"/>
                  </a:lnTo>
                  <a:lnTo>
                    <a:pt x="11379" y="84467"/>
                  </a:lnTo>
                  <a:lnTo>
                    <a:pt x="10579" y="84797"/>
                  </a:lnTo>
                  <a:lnTo>
                    <a:pt x="9271" y="86093"/>
                  </a:lnTo>
                  <a:lnTo>
                    <a:pt x="8940" y="86893"/>
                  </a:lnTo>
                  <a:lnTo>
                    <a:pt x="8940" y="88734"/>
                  </a:lnTo>
                  <a:lnTo>
                    <a:pt x="9271" y="89522"/>
                  </a:lnTo>
                  <a:lnTo>
                    <a:pt x="10579" y="90830"/>
                  </a:lnTo>
                  <a:lnTo>
                    <a:pt x="11379" y="91160"/>
                  </a:lnTo>
                  <a:lnTo>
                    <a:pt x="13246" y="91160"/>
                  </a:lnTo>
                  <a:lnTo>
                    <a:pt x="14033" y="90830"/>
                  </a:lnTo>
                  <a:lnTo>
                    <a:pt x="15354" y="89522"/>
                  </a:lnTo>
                  <a:lnTo>
                    <a:pt x="15684" y="88734"/>
                  </a:lnTo>
                  <a:lnTo>
                    <a:pt x="15684" y="86893"/>
                  </a:lnTo>
                  <a:close/>
                </a:path>
                <a:path w="257809" h="137160">
                  <a:moveTo>
                    <a:pt x="30784" y="24790"/>
                  </a:moveTo>
                  <a:lnTo>
                    <a:pt x="30454" y="24003"/>
                  </a:lnTo>
                  <a:lnTo>
                    <a:pt x="29133" y="22694"/>
                  </a:lnTo>
                  <a:lnTo>
                    <a:pt x="28333" y="22364"/>
                  </a:lnTo>
                  <a:lnTo>
                    <a:pt x="26479" y="22364"/>
                  </a:lnTo>
                  <a:lnTo>
                    <a:pt x="25679" y="22694"/>
                  </a:lnTo>
                  <a:lnTo>
                    <a:pt x="24371" y="24003"/>
                  </a:lnTo>
                  <a:lnTo>
                    <a:pt x="24041" y="24790"/>
                  </a:lnTo>
                  <a:lnTo>
                    <a:pt x="24041" y="26631"/>
                  </a:lnTo>
                  <a:lnTo>
                    <a:pt x="24371" y="27419"/>
                  </a:lnTo>
                  <a:lnTo>
                    <a:pt x="25679" y="28727"/>
                  </a:lnTo>
                  <a:lnTo>
                    <a:pt x="26479" y="29057"/>
                  </a:lnTo>
                  <a:lnTo>
                    <a:pt x="28333" y="29057"/>
                  </a:lnTo>
                  <a:lnTo>
                    <a:pt x="29133" y="28727"/>
                  </a:lnTo>
                  <a:lnTo>
                    <a:pt x="30454" y="27419"/>
                  </a:lnTo>
                  <a:lnTo>
                    <a:pt x="30784" y="26631"/>
                  </a:lnTo>
                  <a:lnTo>
                    <a:pt x="30784" y="24790"/>
                  </a:lnTo>
                  <a:close/>
                </a:path>
                <a:path w="257809" h="137160">
                  <a:moveTo>
                    <a:pt x="31457" y="37846"/>
                  </a:moveTo>
                  <a:lnTo>
                    <a:pt x="31102" y="36372"/>
                  </a:lnTo>
                  <a:lnTo>
                    <a:pt x="29806" y="35255"/>
                  </a:lnTo>
                  <a:lnTo>
                    <a:pt x="27914" y="35267"/>
                  </a:lnTo>
                  <a:lnTo>
                    <a:pt x="27393" y="35433"/>
                  </a:lnTo>
                  <a:lnTo>
                    <a:pt x="27851" y="35763"/>
                  </a:lnTo>
                  <a:lnTo>
                    <a:pt x="28613" y="36614"/>
                  </a:lnTo>
                  <a:lnTo>
                    <a:pt x="29641" y="36804"/>
                  </a:lnTo>
                  <a:lnTo>
                    <a:pt x="30619" y="37211"/>
                  </a:lnTo>
                  <a:lnTo>
                    <a:pt x="31457" y="37846"/>
                  </a:lnTo>
                  <a:close/>
                </a:path>
                <a:path w="257809" h="137160">
                  <a:moveTo>
                    <a:pt x="31788" y="64846"/>
                  </a:moveTo>
                  <a:lnTo>
                    <a:pt x="31775" y="62992"/>
                  </a:lnTo>
                  <a:lnTo>
                    <a:pt x="31292" y="61988"/>
                  </a:lnTo>
                  <a:lnTo>
                    <a:pt x="31140" y="61175"/>
                  </a:lnTo>
                  <a:lnTo>
                    <a:pt x="30530" y="60286"/>
                  </a:lnTo>
                  <a:lnTo>
                    <a:pt x="29540" y="59664"/>
                  </a:lnTo>
                  <a:lnTo>
                    <a:pt x="26517" y="59690"/>
                  </a:lnTo>
                  <a:lnTo>
                    <a:pt x="25019" y="61201"/>
                  </a:lnTo>
                  <a:lnTo>
                    <a:pt x="25044" y="64897"/>
                  </a:lnTo>
                  <a:lnTo>
                    <a:pt x="26568" y="66382"/>
                  </a:lnTo>
                  <a:lnTo>
                    <a:pt x="30289" y="66357"/>
                  </a:lnTo>
                  <a:lnTo>
                    <a:pt x="31788" y="64846"/>
                  </a:lnTo>
                  <a:close/>
                </a:path>
                <a:path w="257809" h="137160">
                  <a:moveTo>
                    <a:pt x="41490" y="4914"/>
                  </a:moveTo>
                  <a:lnTo>
                    <a:pt x="41465" y="2413"/>
                  </a:lnTo>
                  <a:lnTo>
                    <a:pt x="41224" y="1841"/>
                  </a:lnTo>
                  <a:lnTo>
                    <a:pt x="40894" y="1320"/>
                  </a:lnTo>
                  <a:lnTo>
                    <a:pt x="36868" y="0"/>
                  </a:lnTo>
                  <a:lnTo>
                    <a:pt x="35610" y="482"/>
                  </a:lnTo>
                  <a:lnTo>
                    <a:pt x="34709" y="1701"/>
                  </a:lnTo>
                  <a:lnTo>
                    <a:pt x="34734" y="4965"/>
                  </a:lnTo>
                  <a:lnTo>
                    <a:pt x="36258" y="6451"/>
                  </a:lnTo>
                  <a:lnTo>
                    <a:pt x="39992" y="6426"/>
                  </a:lnTo>
                  <a:lnTo>
                    <a:pt x="41490" y="4914"/>
                  </a:lnTo>
                  <a:close/>
                </a:path>
                <a:path w="257809" h="137160">
                  <a:moveTo>
                    <a:pt x="43256" y="90309"/>
                  </a:moveTo>
                  <a:lnTo>
                    <a:pt x="42468" y="87985"/>
                  </a:lnTo>
                  <a:lnTo>
                    <a:pt x="41694" y="87172"/>
                  </a:lnTo>
                  <a:lnTo>
                    <a:pt x="41884" y="89623"/>
                  </a:lnTo>
                  <a:lnTo>
                    <a:pt x="40309" y="91897"/>
                  </a:lnTo>
                  <a:lnTo>
                    <a:pt x="37706" y="92417"/>
                  </a:lnTo>
                  <a:lnTo>
                    <a:pt x="38531" y="92925"/>
                  </a:lnTo>
                  <a:lnTo>
                    <a:pt x="39535" y="93116"/>
                  </a:lnTo>
                  <a:lnTo>
                    <a:pt x="42303" y="92202"/>
                  </a:lnTo>
                  <a:lnTo>
                    <a:pt x="43256" y="90309"/>
                  </a:lnTo>
                  <a:close/>
                </a:path>
                <a:path w="257809" h="137160">
                  <a:moveTo>
                    <a:pt x="51676" y="26619"/>
                  </a:moveTo>
                  <a:lnTo>
                    <a:pt x="51650" y="21615"/>
                  </a:lnTo>
                  <a:lnTo>
                    <a:pt x="49390" y="19405"/>
                  </a:lnTo>
                  <a:lnTo>
                    <a:pt x="43840" y="19443"/>
                  </a:lnTo>
                  <a:lnTo>
                    <a:pt x="41605" y="21691"/>
                  </a:lnTo>
                  <a:lnTo>
                    <a:pt x="41643" y="26809"/>
                  </a:lnTo>
                  <a:lnTo>
                    <a:pt x="43345" y="28689"/>
                  </a:lnTo>
                  <a:lnTo>
                    <a:pt x="45580" y="29171"/>
                  </a:lnTo>
                  <a:lnTo>
                    <a:pt x="46558" y="28943"/>
                  </a:lnTo>
                  <a:lnTo>
                    <a:pt x="47358" y="28943"/>
                  </a:lnTo>
                  <a:lnTo>
                    <a:pt x="48107" y="29083"/>
                  </a:lnTo>
                  <a:lnTo>
                    <a:pt x="50165" y="28460"/>
                  </a:lnTo>
                  <a:lnTo>
                    <a:pt x="51676" y="26619"/>
                  </a:lnTo>
                  <a:close/>
                </a:path>
                <a:path w="257809" h="137160">
                  <a:moveTo>
                    <a:pt x="55626" y="106553"/>
                  </a:moveTo>
                  <a:lnTo>
                    <a:pt x="55295" y="105752"/>
                  </a:lnTo>
                  <a:lnTo>
                    <a:pt x="53987" y="104457"/>
                  </a:lnTo>
                  <a:lnTo>
                    <a:pt x="53187" y="104127"/>
                  </a:lnTo>
                  <a:lnTo>
                    <a:pt x="51320" y="104127"/>
                  </a:lnTo>
                  <a:lnTo>
                    <a:pt x="50533" y="104457"/>
                  </a:lnTo>
                  <a:lnTo>
                    <a:pt x="49212" y="105752"/>
                  </a:lnTo>
                  <a:lnTo>
                    <a:pt x="48882" y="106553"/>
                  </a:lnTo>
                  <a:lnTo>
                    <a:pt x="48882" y="108394"/>
                  </a:lnTo>
                  <a:lnTo>
                    <a:pt x="49212" y="109181"/>
                  </a:lnTo>
                  <a:lnTo>
                    <a:pt x="50533" y="110490"/>
                  </a:lnTo>
                  <a:lnTo>
                    <a:pt x="51320" y="110820"/>
                  </a:lnTo>
                  <a:lnTo>
                    <a:pt x="53187" y="110820"/>
                  </a:lnTo>
                  <a:lnTo>
                    <a:pt x="53987" y="110490"/>
                  </a:lnTo>
                  <a:lnTo>
                    <a:pt x="55295" y="109181"/>
                  </a:lnTo>
                  <a:lnTo>
                    <a:pt x="55626" y="108394"/>
                  </a:lnTo>
                  <a:lnTo>
                    <a:pt x="55626" y="106553"/>
                  </a:lnTo>
                  <a:close/>
                </a:path>
                <a:path w="257809" h="137160">
                  <a:moveTo>
                    <a:pt x="60629" y="73812"/>
                  </a:moveTo>
                  <a:lnTo>
                    <a:pt x="59969" y="73025"/>
                  </a:lnTo>
                  <a:lnTo>
                    <a:pt x="59461" y="72097"/>
                  </a:lnTo>
                  <a:lnTo>
                    <a:pt x="58966" y="69761"/>
                  </a:lnTo>
                  <a:lnTo>
                    <a:pt x="59105" y="68478"/>
                  </a:lnTo>
                  <a:lnTo>
                    <a:pt x="59550" y="67335"/>
                  </a:lnTo>
                  <a:lnTo>
                    <a:pt x="58915" y="67348"/>
                  </a:lnTo>
                  <a:lnTo>
                    <a:pt x="57251" y="67906"/>
                  </a:lnTo>
                  <a:lnTo>
                    <a:pt x="56388" y="69138"/>
                  </a:lnTo>
                  <a:lnTo>
                    <a:pt x="56337" y="71285"/>
                  </a:lnTo>
                  <a:lnTo>
                    <a:pt x="56781" y="72593"/>
                  </a:lnTo>
                  <a:lnTo>
                    <a:pt x="57454" y="73279"/>
                  </a:lnTo>
                  <a:lnTo>
                    <a:pt x="58978" y="73977"/>
                  </a:lnTo>
                  <a:lnTo>
                    <a:pt x="59817" y="74053"/>
                  </a:lnTo>
                  <a:lnTo>
                    <a:pt x="60629" y="73812"/>
                  </a:lnTo>
                  <a:close/>
                </a:path>
                <a:path w="257809" h="137160">
                  <a:moveTo>
                    <a:pt x="61328" y="32905"/>
                  </a:moveTo>
                  <a:lnTo>
                    <a:pt x="60998" y="32118"/>
                  </a:lnTo>
                  <a:lnTo>
                    <a:pt x="59690" y="30810"/>
                  </a:lnTo>
                  <a:lnTo>
                    <a:pt x="58889" y="30480"/>
                  </a:lnTo>
                  <a:lnTo>
                    <a:pt x="57023" y="30480"/>
                  </a:lnTo>
                  <a:lnTo>
                    <a:pt x="56235" y="30810"/>
                  </a:lnTo>
                  <a:lnTo>
                    <a:pt x="54914" y="32118"/>
                  </a:lnTo>
                  <a:lnTo>
                    <a:pt x="54584" y="32905"/>
                  </a:lnTo>
                  <a:lnTo>
                    <a:pt x="54584" y="34747"/>
                  </a:lnTo>
                  <a:lnTo>
                    <a:pt x="54914" y="35534"/>
                  </a:lnTo>
                  <a:lnTo>
                    <a:pt x="56235" y="36842"/>
                  </a:lnTo>
                  <a:lnTo>
                    <a:pt x="57023" y="37172"/>
                  </a:lnTo>
                  <a:lnTo>
                    <a:pt x="58889" y="37172"/>
                  </a:lnTo>
                  <a:lnTo>
                    <a:pt x="59690" y="36842"/>
                  </a:lnTo>
                  <a:lnTo>
                    <a:pt x="60998" y="35534"/>
                  </a:lnTo>
                  <a:lnTo>
                    <a:pt x="61328" y="34747"/>
                  </a:lnTo>
                  <a:lnTo>
                    <a:pt x="61328" y="32905"/>
                  </a:lnTo>
                  <a:close/>
                </a:path>
                <a:path w="257809" h="137160">
                  <a:moveTo>
                    <a:pt x="62572" y="48412"/>
                  </a:moveTo>
                  <a:lnTo>
                    <a:pt x="62560" y="46964"/>
                  </a:lnTo>
                  <a:lnTo>
                    <a:pt x="62026" y="45669"/>
                  </a:lnTo>
                  <a:lnTo>
                    <a:pt x="61201" y="44627"/>
                  </a:lnTo>
                  <a:lnTo>
                    <a:pt x="61417" y="45046"/>
                  </a:lnTo>
                  <a:lnTo>
                    <a:pt x="62572" y="48412"/>
                  </a:lnTo>
                  <a:close/>
                </a:path>
                <a:path w="257809" h="137160">
                  <a:moveTo>
                    <a:pt x="62585" y="51790"/>
                  </a:moveTo>
                  <a:lnTo>
                    <a:pt x="62572" y="48856"/>
                  </a:lnTo>
                  <a:lnTo>
                    <a:pt x="60820" y="52387"/>
                  </a:lnTo>
                  <a:lnTo>
                    <a:pt x="55778" y="54089"/>
                  </a:lnTo>
                  <a:lnTo>
                    <a:pt x="54127" y="53962"/>
                  </a:lnTo>
                  <a:lnTo>
                    <a:pt x="52679" y="53340"/>
                  </a:lnTo>
                  <a:lnTo>
                    <a:pt x="53733" y="54114"/>
                  </a:lnTo>
                  <a:lnTo>
                    <a:pt x="55016" y="54597"/>
                  </a:lnTo>
                  <a:lnTo>
                    <a:pt x="59842" y="54559"/>
                  </a:lnTo>
                  <a:lnTo>
                    <a:pt x="60312" y="54089"/>
                  </a:lnTo>
                  <a:lnTo>
                    <a:pt x="62585" y="51790"/>
                  </a:lnTo>
                  <a:close/>
                </a:path>
                <a:path w="257809" h="137160">
                  <a:moveTo>
                    <a:pt x="63284" y="121386"/>
                  </a:moveTo>
                  <a:lnTo>
                    <a:pt x="62953" y="120599"/>
                  </a:lnTo>
                  <a:lnTo>
                    <a:pt x="61645" y="119291"/>
                  </a:lnTo>
                  <a:lnTo>
                    <a:pt x="60845" y="118960"/>
                  </a:lnTo>
                  <a:lnTo>
                    <a:pt x="58991" y="118960"/>
                  </a:lnTo>
                  <a:lnTo>
                    <a:pt x="58191" y="119291"/>
                  </a:lnTo>
                  <a:lnTo>
                    <a:pt x="56870" y="120599"/>
                  </a:lnTo>
                  <a:lnTo>
                    <a:pt x="56540" y="121386"/>
                  </a:lnTo>
                  <a:lnTo>
                    <a:pt x="56540" y="123228"/>
                  </a:lnTo>
                  <a:lnTo>
                    <a:pt x="56870" y="124015"/>
                  </a:lnTo>
                  <a:lnTo>
                    <a:pt x="58191" y="125323"/>
                  </a:lnTo>
                  <a:lnTo>
                    <a:pt x="58991" y="125653"/>
                  </a:lnTo>
                  <a:lnTo>
                    <a:pt x="60845" y="125653"/>
                  </a:lnTo>
                  <a:lnTo>
                    <a:pt x="61645" y="125323"/>
                  </a:lnTo>
                  <a:lnTo>
                    <a:pt x="62953" y="124015"/>
                  </a:lnTo>
                  <a:lnTo>
                    <a:pt x="63284" y="123228"/>
                  </a:lnTo>
                  <a:lnTo>
                    <a:pt x="63284" y="121386"/>
                  </a:lnTo>
                  <a:close/>
                </a:path>
                <a:path w="257809" h="137160">
                  <a:moveTo>
                    <a:pt x="70700" y="93040"/>
                  </a:moveTo>
                  <a:lnTo>
                    <a:pt x="70662" y="92722"/>
                  </a:lnTo>
                  <a:lnTo>
                    <a:pt x="70078" y="90970"/>
                  </a:lnTo>
                  <a:lnTo>
                    <a:pt x="68160" y="90030"/>
                  </a:lnTo>
                  <a:lnTo>
                    <a:pt x="64630" y="91198"/>
                  </a:lnTo>
                  <a:lnTo>
                    <a:pt x="63677" y="93091"/>
                  </a:lnTo>
                  <a:lnTo>
                    <a:pt x="64681" y="96088"/>
                  </a:lnTo>
                  <a:lnTo>
                    <a:pt x="65773" y="96888"/>
                  </a:lnTo>
                  <a:lnTo>
                    <a:pt x="66992" y="97066"/>
                  </a:lnTo>
                  <a:lnTo>
                    <a:pt x="67297" y="95148"/>
                  </a:lnTo>
                  <a:lnTo>
                    <a:pt x="68719" y="93535"/>
                  </a:lnTo>
                  <a:lnTo>
                    <a:pt x="70700" y="93040"/>
                  </a:lnTo>
                  <a:close/>
                </a:path>
                <a:path w="257809" h="137160">
                  <a:moveTo>
                    <a:pt x="77152" y="29044"/>
                  </a:moveTo>
                  <a:lnTo>
                    <a:pt x="77101" y="22415"/>
                  </a:lnTo>
                  <a:lnTo>
                    <a:pt x="74383" y="19735"/>
                  </a:lnTo>
                  <a:lnTo>
                    <a:pt x="70713" y="19761"/>
                  </a:lnTo>
                  <a:lnTo>
                    <a:pt x="70116" y="19862"/>
                  </a:lnTo>
                  <a:lnTo>
                    <a:pt x="70408" y="22809"/>
                  </a:lnTo>
                  <a:lnTo>
                    <a:pt x="68656" y="25692"/>
                  </a:lnTo>
                  <a:lnTo>
                    <a:pt x="65697" y="26682"/>
                  </a:lnTo>
                  <a:lnTo>
                    <a:pt x="65125" y="26822"/>
                  </a:lnTo>
                  <a:lnTo>
                    <a:pt x="65620" y="29654"/>
                  </a:lnTo>
                  <a:lnTo>
                    <a:pt x="68110" y="31813"/>
                  </a:lnTo>
                  <a:lnTo>
                    <a:pt x="74460" y="31762"/>
                  </a:lnTo>
                  <a:lnTo>
                    <a:pt x="77152" y="29044"/>
                  </a:lnTo>
                  <a:close/>
                </a:path>
                <a:path w="257809" h="137160">
                  <a:moveTo>
                    <a:pt x="80860" y="41732"/>
                  </a:moveTo>
                  <a:lnTo>
                    <a:pt x="80746" y="40678"/>
                  </a:lnTo>
                  <a:lnTo>
                    <a:pt x="79997" y="37160"/>
                  </a:lnTo>
                  <a:lnTo>
                    <a:pt x="76492" y="34912"/>
                  </a:lnTo>
                  <a:lnTo>
                    <a:pt x="69405" y="36410"/>
                  </a:lnTo>
                  <a:lnTo>
                    <a:pt x="67132" y="39878"/>
                  </a:lnTo>
                  <a:lnTo>
                    <a:pt x="68224" y="44983"/>
                  </a:lnTo>
                  <a:lnTo>
                    <a:pt x="69138" y="46291"/>
                  </a:lnTo>
                  <a:lnTo>
                    <a:pt x="70332" y="47205"/>
                  </a:lnTo>
                  <a:lnTo>
                    <a:pt x="71170" y="47828"/>
                  </a:lnTo>
                  <a:lnTo>
                    <a:pt x="70332" y="47205"/>
                  </a:lnTo>
                  <a:lnTo>
                    <a:pt x="68287" y="48348"/>
                  </a:lnTo>
                  <a:lnTo>
                    <a:pt x="67208" y="50736"/>
                  </a:lnTo>
                  <a:lnTo>
                    <a:pt x="68859" y="55651"/>
                  </a:lnTo>
                  <a:lnTo>
                    <a:pt x="71704" y="57061"/>
                  </a:lnTo>
                  <a:lnTo>
                    <a:pt x="75311" y="55867"/>
                  </a:lnTo>
                  <a:lnTo>
                    <a:pt x="76047" y="55219"/>
                  </a:lnTo>
                  <a:lnTo>
                    <a:pt x="76644" y="54457"/>
                  </a:lnTo>
                  <a:lnTo>
                    <a:pt x="76250" y="53632"/>
                  </a:lnTo>
                  <a:lnTo>
                    <a:pt x="75031" y="52870"/>
                  </a:lnTo>
                  <a:lnTo>
                    <a:pt x="74028" y="51727"/>
                  </a:lnTo>
                  <a:lnTo>
                    <a:pt x="73317" y="49682"/>
                  </a:lnTo>
                  <a:lnTo>
                    <a:pt x="73190" y="48463"/>
                  </a:lnTo>
                  <a:lnTo>
                    <a:pt x="73050" y="45643"/>
                  </a:lnTo>
                  <a:lnTo>
                    <a:pt x="74739" y="42951"/>
                  </a:lnTo>
                  <a:lnTo>
                    <a:pt x="78663" y="41579"/>
                  </a:lnTo>
                  <a:lnTo>
                    <a:pt x="79794" y="41541"/>
                  </a:lnTo>
                  <a:lnTo>
                    <a:pt x="80860" y="41732"/>
                  </a:lnTo>
                  <a:close/>
                </a:path>
                <a:path w="257809" h="137160">
                  <a:moveTo>
                    <a:pt x="87401" y="90690"/>
                  </a:moveTo>
                  <a:lnTo>
                    <a:pt x="86715" y="88734"/>
                  </a:lnTo>
                  <a:lnTo>
                    <a:pt x="84886" y="87299"/>
                  </a:lnTo>
                  <a:lnTo>
                    <a:pt x="79908" y="87350"/>
                  </a:lnTo>
                  <a:lnTo>
                    <a:pt x="77673" y="89585"/>
                  </a:lnTo>
                  <a:lnTo>
                    <a:pt x="77711" y="95084"/>
                  </a:lnTo>
                  <a:lnTo>
                    <a:pt x="79971" y="97307"/>
                  </a:lnTo>
                  <a:lnTo>
                    <a:pt x="83807" y="97282"/>
                  </a:lnTo>
                  <a:lnTo>
                    <a:pt x="84734" y="96862"/>
                  </a:lnTo>
                  <a:lnTo>
                    <a:pt x="85534" y="96278"/>
                  </a:lnTo>
                  <a:lnTo>
                    <a:pt x="84797" y="94157"/>
                  </a:lnTo>
                  <a:lnTo>
                    <a:pt x="85648" y="91935"/>
                  </a:lnTo>
                  <a:lnTo>
                    <a:pt x="87401" y="90690"/>
                  </a:lnTo>
                  <a:close/>
                </a:path>
                <a:path w="257809" h="137160">
                  <a:moveTo>
                    <a:pt x="87769" y="27724"/>
                  </a:moveTo>
                  <a:lnTo>
                    <a:pt x="85090" y="27686"/>
                  </a:lnTo>
                  <a:lnTo>
                    <a:pt x="82588" y="26022"/>
                  </a:lnTo>
                  <a:lnTo>
                    <a:pt x="81368" y="22555"/>
                  </a:lnTo>
                  <a:lnTo>
                    <a:pt x="81267" y="21742"/>
                  </a:lnTo>
                  <a:lnTo>
                    <a:pt x="81305" y="20942"/>
                  </a:lnTo>
                  <a:lnTo>
                    <a:pt x="80416" y="21348"/>
                  </a:lnTo>
                  <a:lnTo>
                    <a:pt x="78562" y="22923"/>
                  </a:lnTo>
                  <a:lnTo>
                    <a:pt x="77901" y="25019"/>
                  </a:lnTo>
                  <a:lnTo>
                    <a:pt x="79451" y="29603"/>
                  </a:lnTo>
                  <a:lnTo>
                    <a:pt x="82296" y="31013"/>
                  </a:lnTo>
                  <a:lnTo>
                    <a:pt x="86207" y="29718"/>
                  </a:lnTo>
                  <a:lnTo>
                    <a:pt x="87185" y="28816"/>
                  </a:lnTo>
                  <a:lnTo>
                    <a:pt x="87769" y="27724"/>
                  </a:lnTo>
                  <a:close/>
                </a:path>
                <a:path w="257809" h="137160">
                  <a:moveTo>
                    <a:pt x="88417" y="99237"/>
                  </a:moveTo>
                  <a:lnTo>
                    <a:pt x="87960" y="99060"/>
                  </a:lnTo>
                  <a:lnTo>
                    <a:pt x="87566" y="98793"/>
                  </a:lnTo>
                  <a:lnTo>
                    <a:pt x="87185" y="98475"/>
                  </a:lnTo>
                  <a:lnTo>
                    <a:pt x="87172" y="98933"/>
                  </a:lnTo>
                  <a:lnTo>
                    <a:pt x="87236" y="99402"/>
                  </a:lnTo>
                  <a:lnTo>
                    <a:pt x="87363" y="99860"/>
                  </a:lnTo>
                  <a:lnTo>
                    <a:pt x="87668" y="99593"/>
                  </a:lnTo>
                  <a:lnTo>
                    <a:pt x="88417" y="99237"/>
                  </a:lnTo>
                  <a:close/>
                </a:path>
                <a:path w="257809" h="137160">
                  <a:moveTo>
                    <a:pt x="95745" y="71259"/>
                  </a:moveTo>
                  <a:lnTo>
                    <a:pt x="95694" y="70319"/>
                  </a:lnTo>
                  <a:lnTo>
                    <a:pt x="94411" y="66509"/>
                  </a:lnTo>
                  <a:lnTo>
                    <a:pt x="91516" y="64833"/>
                  </a:lnTo>
                  <a:lnTo>
                    <a:pt x="88607" y="65252"/>
                  </a:lnTo>
                  <a:lnTo>
                    <a:pt x="88773" y="64681"/>
                  </a:lnTo>
                  <a:lnTo>
                    <a:pt x="88887" y="64071"/>
                  </a:lnTo>
                  <a:lnTo>
                    <a:pt x="88861" y="60566"/>
                  </a:lnTo>
                  <a:lnTo>
                    <a:pt x="86969" y="58166"/>
                  </a:lnTo>
                  <a:lnTo>
                    <a:pt x="84353" y="57315"/>
                  </a:lnTo>
                  <a:lnTo>
                    <a:pt x="82981" y="57759"/>
                  </a:lnTo>
                  <a:lnTo>
                    <a:pt x="81559" y="57721"/>
                  </a:lnTo>
                  <a:lnTo>
                    <a:pt x="75730" y="62649"/>
                  </a:lnTo>
                  <a:lnTo>
                    <a:pt x="75742" y="65087"/>
                  </a:lnTo>
                  <a:lnTo>
                    <a:pt x="76339" y="66509"/>
                  </a:lnTo>
                  <a:lnTo>
                    <a:pt x="77279" y="67627"/>
                  </a:lnTo>
                  <a:lnTo>
                    <a:pt x="79794" y="66789"/>
                  </a:lnTo>
                  <a:lnTo>
                    <a:pt x="82461" y="67741"/>
                  </a:lnTo>
                  <a:lnTo>
                    <a:pt x="83921" y="69786"/>
                  </a:lnTo>
                  <a:lnTo>
                    <a:pt x="84531" y="70713"/>
                  </a:lnTo>
                  <a:lnTo>
                    <a:pt x="85166" y="72567"/>
                  </a:lnTo>
                  <a:lnTo>
                    <a:pt x="85090" y="73901"/>
                  </a:lnTo>
                  <a:lnTo>
                    <a:pt x="84658" y="75095"/>
                  </a:lnTo>
                  <a:lnTo>
                    <a:pt x="85458" y="76123"/>
                  </a:lnTo>
                  <a:lnTo>
                    <a:pt x="86563" y="76860"/>
                  </a:lnTo>
                  <a:lnTo>
                    <a:pt x="87782" y="77216"/>
                  </a:lnTo>
                  <a:lnTo>
                    <a:pt x="88303" y="74764"/>
                  </a:lnTo>
                  <a:lnTo>
                    <a:pt x="90220" y="72720"/>
                  </a:lnTo>
                  <a:lnTo>
                    <a:pt x="93789" y="71970"/>
                  </a:lnTo>
                  <a:lnTo>
                    <a:pt x="94729" y="71996"/>
                  </a:lnTo>
                  <a:lnTo>
                    <a:pt x="95618" y="72186"/>
                  </a:lnTo>
                  <a:lnTo>
                    <a:pt x="95745" y="71259"/>
                  </a:lnTo>
                  <a:close/>
                </a:path>
                <a:path w="257809" h="137160">
                  <a:moveTo>
                    <a:pt x="97599" y="99021"/>
                  </a:moveTo>
                  <a:lnTo>
                    <a:pt x="96608" y="96088"/>
                  </a:lnTo>
                  <a:lnTo>
                    <a:pt x="95986" y="95377"/>
                  </a:lnTo>
                  <a:lnTo>
                    <a:pt x="95262" y="94805"/>
                  </a:lnTo>
                  <a:lnTo>
                    <a:pt x="95211" y="96621"/>
                  </a:lnTo>
                  <a:lnTo>
                    <a:pt x="94145" y="98247"/>
                  </a:lnTo>
                  <a:lnTo>
                    <a:pt x="92456" y="99072"/>
                  </a:lnTo>
                  <a:lnTo>
                    <a:pt x="93751" y="99593"/>
                  </a:lnTo>
                  <a:lnTo>
                    <a:pt x="94843" y="100596"/>
                  </a:lnTo>
                  <a:lnTo>
                    <a:pt x="95377" y="102133"/>
                  </a:lnTo>
                  <a:lnTo>
                    <a:pt x="95389" y="102400"/>
                  </a:lnTo>
                  <a:lnTo>
                    <a:pt x="96913" y="101130"/>
                  </a:lnTo>
                  <a:lnTo>
                    <a:pt x="97599" y="99021"/>
                  </a:lnTo>
                  <a:close/>
                </a:path>
                <a:path w="257809" h="137160">
                  <a:moveTo>
                    <a:pt x="102971" y="39611"/>
                  </a:moveTo>
                  <a:lnTo>
                    <a:pt x="102933" y="34480"/>
                  </a:lnTo>
                  <a:lnTo>
                    <a:pt x="99974" y="31584"/>
                  </a:lnTo>
                  <a:lnTo>
                    <a:pt x="94310" y="31635"/>
                  </a:lnTo>
                  <a:lnTo>
                    <a:pt x="94310" y="44678"/>
                  </a:lnTo>
                  <a:lnTo>
                    <a:pt x="92443" y="43675"/>
                  </a:lnTo>
                  <a:lnTo>
                    <a:pt x="94310" y="44678"/>
                  </a:lnTo>
                  <a:lnTo>
                    <a:pt x="94310" y="31635"/>
                  </a:lnTo>
                  <a:lnTo>
                    <a:pt x="92710" y="31635"/>
                  </a:lnTo>
                  <a:lnTo>
                    <a:pt x="89789" y="34582"/>
                  </a:lnTo>
                  <a:lnTo>
                    <a:pt x="89814" y="38836"/>
                  </a:lnTo>
                  <a:lnTo>
                    <a:pt x="90373" y="40817"/>
                  </a:lnTo>
                  <a:lnTo>
                    <a:pt x="90741" y="41529"/>
                  </a:lnTo>
                  <a:lnTo>
                    <a:pt x="91236" y="42151"/>
                  </a:lnTo>
                  <a:lnTo>
                    <a:pt x="90792" y="42875"/>
                  </a:lnTo>
                  <a:lnTo>
                    <a:pt x="90500" y="43688"/>
                  </a:lnTo>
                  <a:lnTo>
                    <a:pt x="90297" y="45402"/>
                  </a:lnTo>
                  <a:lnTo>
                    <a:pt x="90360" y="46278"/>
                  </a:lnTo>
                  <a:lnTo>
                    <a:pt x="91338" y="49212"/>
                  </a:lnTo>
                  <a:lnTo>
                    <a:pt x="93052" y="50634"/>
                  </a:lnTo>
                  <a:lnTo>
                    <a:pt x="95021" y="51003"/>
                  </a:lnTo>
                  <a:lnTo>
                    <a:pt x="94488" y="48501"/>
                  </a:lnTo>
                  <a:lnTo>
                    <a:pt x="95491" y="46050"/>
                  </a:lnTo>
                  <a:lnTo>
                    <a:pt x="97396" y="44551"/>
                  </a:lnTo>
                  <a:lnTo>
                    <a:pt x="98171" y="43954"/>
                  </a:lnTo>
                  <a:lnTo>
                    <a:pt x="99060" y="43484"/>
                  </a:lnTo>
                  <a:lnTo>
                    <a:pt x="100444" y="43230"/>
                  </a:lnTo>
                  <a:lnTo>
                    <a:pt x="101231" y="42532"/>
                  </a:lnTo>
                  <a:lnTo>
                    <a:pt x="100850" y="42913"/>
                  </a:lnTo>
                  <a:lnTo>
                    <a:pt x="100444" y="43230"/>
                  </a:lnTo>
                  <a:lnTo>
                    <a:pt x="100990" y="43141"/>
                  </a:lnTo>
                  <a:lnTo>
                    <a:pt x="101536" y="43141"/>
                  </a:lnTo>
                  <a:lnTo>
                    <a:pt x="102069" y="43192"/>
                  </a:lnTo>
                  <a:lnTo>
                    <a:pt x="101930" y="42811"/>
                  </a:lnTo>
                  <a:lnTo>
                    <a:pt x="101765" y="42443"/>
                  </a:lnTo>
                  <a:lnTo>
                    <a:pt x="101549" y="42125"/>
                  </a:lnTo>
                  <a:lnTo>
                    <a:pt x="102425" y="40995"/>
                  </a:lnTo>
                  <a:lnTo>
                    <a:pt x="102971" y="39611"/>
                  </a:lnTo>
                  <a:close/>
                </a:path>
                <a:path w="257809" h="137160">
                  <a:moveTo>
                    <a:pt x="107403" y="127774"/>
                  </a:moveTo>
                  <a:lnTo>
                    <a:pt x="107073" y="126987"/>
                  </a:lnTo>
                  <a:lnTo>
                    <a:pt x="105752" y="125679"/>
                  </a:lnTo>
                  <a:lnTo>
                    <a:pt x="104965" y="125349"/>
                  </a:lnTo>
                  <a:lnTo>
                    <a:pt x="103098" y="125349"/>
                  </a:lnTo>
                  <a:lnTo>
                    <a:pt x="102298" y="125679"/>
                  </a:lnTo>
                  <a:lnTo>
                    <a:pt x="100977" y="126987"/>
                  </a:lnTo>
                  <a:lnTo>
                    <a:pt x="100647" y="127774"/>
                  </a:lnTo>
                  <a:lnTo>
                    <a:pt x="100647" y="129628"/>
                  </a:lnTo>
                  <a:lnTo>
                    <a:pt x="100977" y="130416"/>
                  </a:lnTo>
                  <a:lnTo>
                    <a:pt x="102298" y="131724"/>
                  </a:lnTo>
                  <a:lnTo>
                    <a:pt x="103098" y="132054"/>
                  </a:lnTo>
                  <a:lnTo>
                    <a:pt x="104965" y="132054"/>
                  </a:lnTo>
                  <a:lnTo>
                    <a:pt x="105752" y="131724"/>
                  </a:lnTo>
                  <a:lnTo>
                    <a:pt x="107073" y="130416"/>
                  </a:lnTo>
                  <a:lnTo>
                    <a:pt x="107403" y="129628"/>
                  </a:lnTo>
                  <a:lnTo>
                    <a:pt x="107403" y="127774"/>
                  </a:lnTo>
                  <a:close/>
                </a:path>
                <a:path w="257809" h="137160">
                  <a:moveTo>
                    <a:pt x="114109" y="66890"/>
                  </a:moveTo>
                  <a:lnTo>
                    <a:pt x="113182" y="60274"/>
                  </a:lnTo>
                  <a:lnTo>
                    <a:pt x="110045" y="57937"/>
                  </a:lnTo>
                  <a:lnTo>
                    <a:pt x="104203" y="58750"/>
                  </a:lnTo>
                  <a:lnTo>
                    <a:pt x="102285" y="60502"/>
                  </a:lnTo>
                  <a:lnTo>
                    <a:pt x="101358" y="63550"/>
                  </a:lnTo>
                  <a:lnTo>
                    <a:pt x="101269" y="64439"/>
                  </a:lnTo>
                  <a:lnTo>
                    <a:pt x="101536" y="66344"/>
                  </a:lnTo>
                  <a:lnTo>
                    <a:pt x="101930" y="67233"/>
                  </a:lnTo>
                  <a:lnTo>
                    <a:pt x="102476" y="68008"/>
                  </a:lnTo>
                  <a:lnTo>
                    <a:pt x="103581" y="67856"/>
                  </a:lnTo>
                  <a:lnTo>
                    <a:pt x="105943" y="68021"/>
                  </a:lnTo>
                  <a:lnTo>
                    <a:pt x="107619" y="68973"/>
                  </a:lnTo>
                  <a:lnTo>
                    <a:pt x="108661" y="70510"/>
                  </a:lnTo>
                  <a:lnTo>
                    <a:pt x="111887" y="69900"/>
                  </a:lnTo>
                  <a:lnTo>
                    <a:pt x="114109" y="66890"/>
                  </a:lnTo>
                  <a:close/>
                </a:path>
                <a:path w="257809" h="137160">
                  <a:moveTo>
                    <a:pt x="118732" y="109753"/>
                  </a:moveTo>
                  <a:lnTo>
                    <a:pt x="118694" y="104254"/>
                  </a:lnTo>
                  <a:lnTo>
                    <a:pt x="116433" y="102031"/>
                  </a:lnTo>
                  <a:lnTo>
                    <a:pt x="112026" y="102069"/>
                  </a:lnTo>
                  <a:lnTo>
                    <a:pt x="110655" y="102882"/>
                  </a:lnTo>
                  <a:lnTo>
                    <a:pt x="109753" y="104089"/>
                  </a:lnTo>
                  <a:lnTo>
                    <a:pt x="110096" y="104686"/>
                  </a:lnTo>
                  <a:lnTo>
                    <a:pt x="110490" y="106553"/>
                  </a:lnTo>
                  <a:lnTo>
                    <a:pt x="110045" y="107988"/>
                  </a:lnTo>
                  <a:lnTo>
                    <a:pt x="109156" y="109118"/>
                  </a:lnTo>
                  <a:lnTo>
                    <a:pt x="109956" y="110832"/>
                  </a:lnTo>
                  <a:lnTo>
                    <a:pt x="111696" y="112039"/>
                  </a:lnTo>
                  <a:lnTo>
                    <a:pt x="116497" y="112001"/>
                  </a:lnTo>
                  <a:lnTo>
                    <a:pt x="118732" y="109753"/>
                  </a:lnTo>
                  <a:close/>
                </a:path>
                <a:path w="257809" h="137160">
                  <a:moveTo>
                    <a:pt x="122529" y="72250"/>
                  </a:moveTo>
                  <a:lnTo>
                    <a:pt x="120891" y="71145"/>
                  </a:lnTo>
                  <a:lnTo>
                    <a:pt x="118795" y="70777"/>
                  </a:lnTo>
                  <a:lnTo>
                    <a:pt x="115430" y="71894"/>
                  </a:lnTo>
                  <a:lnTo>
                    <a:pt x="114338" y="72732"/>
                  </a:lnTo>
                  <a:lnTo>
                    <a:pt x="113563" y="73787"/>
                  </a:lnTo>
                  <a:lnTo>
                    <a:pt x="112496" y="72478"/>
                  </a:lnTo>
                  <a:lnTo>
                    <a:pt x="110934" y="71589"/>
                  </a:lnTo>
                  <a:lnTo>
                    <a:pt x="109143" y="71399"/>
                  </a:lnTo>
                  <a:lnTo>
                    <a:pt x="110401" y="74853"/>
                  </a:lnTo>
                  <a:lnTo>
                    <a:pt x="108788" y="78193"/>
                  </a:lnTo>
                  <a:lnTo>
                    <a:pt x="104482" y="79679"/>
                  </a:lnTo>
                  <a:lnTo>
                    <a:pt x="103212" y="79654"/>
                  </a:lnTo>
                  <a:lnTo>
                    <a:pt x="102057" y="79286"/>
                  </a:lnTo>
                  <a:lnTo>
                    <a:pt x="102717" y="82219"/>
                  </a:lnTo>
                  <a:lnTo>
                    <a:pt x="105359" y="84404"/>
                  </a:lnTo>
                  <a:lnTo>
                    <a:pt x="110667" y="84378"/>
                  </a:lnTo>
                  <a:lnTo>
                    <a:pt x="112560" y="83312"/>
                  </a:lnTo>
                  <a:lnTo>
                    <a:pt x="113741" y="81711"/>
                  </a:lnTo>
                  <a:lnTo>
                    <a:pt x="115417" y="83769"/>
                  </a:lnTo>
                  <a:lnTo>
                    <a:pt x="118262" y="84709"/>
                  </a:lnTo>
                  <a:lnTo>
                    <a:pt x="121069" y="83769"/>
                  </a:lnTo>
                  <a:lnTo>
                    <a:pt x="118795" y="83350"/>
                  </a:lnTo>
                  <a:lnTo>
                    <a:pt x="116890" y="81635"/>
                  </a:lnTo>
                  <a:lnTo>
                    <a:pt x="115697" y="76111"/>
                  </a:lnTo>
                  <a:lnTo>
                    <a:pt x="117729" y="73012"/>
                  </a:lnTo>
                  <a:lnTo>
                    <a:pt x="121450" y="72224"/>
                  </a:lnTo>
                  <a:lnTo>
                    <a:pt x="122529" y="72250"/>
                  </a:lnTo>
                  <a:close/>
                </a:path>
                <a:path w="257809" h="137160">
                  <a:moveTo>
                    <a:pt x="125349" y="129044"/>
                  </a:moveTo>
                  <a:lnTo>
                    <a:pt x="125323" y="125349"/>
                  </a:lnTo>
                  <a:lnTo>
                    <a:pt x="123799" y="123863"/>
                  </a:lnTo>
                  <a:lnTo>
                    <a:pt x="121793" y="123875"/>
                  </a:lnTo>
                  <a:lnTo>
                    <a:pt x="120764" y="124117"/>
                  </a:lnTo>
                  <a:lnTo>
                    <a:pt x="120789" y="125539"/>
                  </a:lnTo>
                  <a:lnTo>
                    <a:pt x="119951" y="126784"/>
                  </a:lnTo>
                  <a:lnTo>
                    <a:pt x="118592" y="127279"/>
                  </a:lnTo>
                  <a:lnTo>
                    <a:pt x="118605" y="127914"/>
                  </a:lnTo>
                  <a:lnTo>
                    <a:pt x="118833" y="128460"/>
                  </a:lnTo>
                  <a:lnTo>
                    <a:pt x="119748" y="129921"/>
                  </a:lnTo>
                  <a:lnTo>
                    <a:pt x="120777" y="130568"/>
                  </a:lnTo>
                  <a:lnTo>
                    <a:pt x="123850" y="130556"/>
                  </a:lnTo>
                  <a:lnTo>
                    <a:pt x="125349" y="129044"/>
                  </a:lnTo>
                  <a:close/>
                </a:path>
                <a:path w="257809" h="137160">
                  <a:moveTo>
                    <a:pt x="130975" y="49555"/>
                  </a:moveTo>
                  <a:lnTo>
                    <a:pt x="130962" y="48336"/>
                  </a:lnTo>
                  <a:lnTo>
                    <a:pt x="129667" y="44488"/>
                  </a:lnTo>
                  <a:lnTo>
                    <a:pt x="127203" y="42799"/>
                  </a:lnTo>
                  <a:lnTo>
                    <a:pt x="124523" y="42710"/>
                  </a:lnTo>
                  <a:lnTo>
                    <a:pt x="125031" y="41681"/>
                  </a:lnTo>
                  <a:lnTo>
                    <a:pt x="125247" y="40487"/>
                  </a:lnTo>
                  <a:lnTo>
                    <a:pt x="124599" y="35979"/>
                  </a:lnTo>
                  <a:lnTo>
                    <a:pt x="121539" y="33680"/>
                  </a:lnTo>
                  <a:lnTo>
                    <a:pt x="120599" y="33820"/>
                  </a:lnTo>
                  <a:lnTo>
                    <a:pt x="120599" y="44526"/>
                  </a:lnTo>
                  <a:lnTo>
                    <a:pt x="118745" y="45021"/>
                  </a:lnTo>
                  <a:lnTo>
                    <a:pt x="119532" y="44780"/>
                  </a:lnTo>
                  <a:lnTo>
                    <a:pt x="120256" y="44018"/>
                  </a:lnTo>
                  <a:lnTo>
                    <a:pt x="119545" y="44780"/>
                  </a:lnTo>
                  <a:lnTo>
                    <a:pt x="120599" y="44526"/>
                  </a:lnTo>
                  <a:lnTo>
                    <a:pt x="120599" y="33820"/>
                  </a:lnTo>
                  <a:lnTo>
                    <a:pt x="117005" y="34315"/>
                  </a:lnTo>
                  <a:lnTo>
                    <a:pt x="115925" y="34836"/>
                  </a:lnTo>
                  <a:lnTo>
                    <a:pt x="115062" y="35598"/>
                  </a:lnTo>
                  <a:lnTo>
                    <a:pt x="116751" y="35941"/>
                  </a:lnTo>
                  <a:lnTo>
                    <a:pt x="118224" y="37058"/>
                  </a:lnTo>
                  <a:lnTo>
                    <a:pt x="119710" y="41376"/>
                  </a:lnTo>
                  <a:lnTo>
                    <a:pt x="118313" y="44183"/>
                  </a:lnTo>
                  <a:lnTo>
                    <a:pt x="115722" y="45085"/>
                  </a:lnTo>
                  <a:lnTo>
                    <a:pt x="116801" y="45694"/>
                  </a:lnTo>
                  <a:lnTo>
                    <a:pt x="117398" y="45872"/>
                  </a:lnTo>
                  <a:lnTo>
                    <a:pt x="115836" y="47078"/>
                  </a:lnTo>
                  <a:lnTo>
                    <a:pt x="114820" y="48945"/>
                  </a:lnTo>
                  <a:lnTo>
                    <a:pt x="114884" y="51422"/>
                  </a:lnTo>
                  <a:lnTo>
                    <a:pt x="115100" y="54813"/>
                  </a:lnTo>
                  <a:lnTo>
                    <a:pt x="117919" y="57505"/>
                  </a:lnTo>
                  <a:lnTo>
                    <a:pt x="121373" y="57531"/>
                  </a:lnTo>
                  <a:lnTo>
                    <a:pt x="120853" y="54127"/>
                  </a:lnTo>
                  <a:lnTo>
                    <a:pt x="123050" y="50888"/>
                  </a:lnTo>
                  <a:lnTo>
                    <a:pt x="126479" y="50165"/>
                  </a:lnTo>
                  <a:lnTo>
                    <a:pt x="127419" y="50025"/>
                  </a:lnTo>
                  <a:lnTo>
                    <a:pt x="127889" y="50025"/>
                  </a:lnTo>
                  <a:lnTo>
                    <a:pt x="127406" y="46875"/>
                  </a:lnTo>
                  <a:lnTo>
                    <a:pt x="124675" y="44475"/>
                  </a:lnTo>
                  <a:lnTo>
                    <a:pt x="127406" y="46875"/>
                  </a:lnTo>
                  <a:lnTo>
                    <a:pt x="127889" y="50025"/>
                  </a:lnTo>
                  <a:lnTo>
                    <a:pt x="128892" y="50038"/>
                  </a:lnTo>
                  <a:lnTo>
                    <a:pt x="129844" y="50292"/>
                  </a:lnTo>
                  <a:lnTo>
                    <a:pt x="130708" y="50698"/>
                  </a:lnTo>
                  <a:lnTo>
                    <a:pt x="130975" y="49555"/>
                  </a:lnTo>
                  <a:close/>
                </a:path>
                <a:path w="257809" h="137160">
                  <a:moveTo>
                    <a:pt x="133210" y="104927"/>
                  </a:moveTo>
                  <a:lnTo>
                    <a:pt x="132232" y="105473"/>
                  </a:lnTo>
                  <a:lnTo>
                    <a:pt x="128943" y="106172"/>
                  </a:lnTo>
                  <a:lnTo>
                    <a:pt x="126276" y="104457"/>
                  </a:lnTo>
                  <a:lnTo>
                    <a:pt x="125628" y="101422"/>
                  </a:lnTo>
                  <a:lnTo>
                    <a:pt x="125691" y="100749"/>
                  </a:lnTo>
                  <a:lnTo>
                    <a:pt x="123736" y="101930"/>
                  </a:lnTo>
                  <a:lnTo>
                    <a:pt x="128143" y="110210"/>
                  </a:lnTo>
                  <a:lnTo>
                    <a:pt x="130581" y="109397"/>
                  </a:lnTo>
                  <a:lnTo>
                    <a:pt x="131203" y="108966"/>
                  </a:lnTo>
                  <a:lnTo>
                    <a:pt x="132676" y="107518"/>
                  </a:lnTo>
                  <a:lnTo>
                    <a:pt x="133210" y="106273"/>
                  </a:lnTo>
                  <a:lnTo>
                    <a:pt x="133210" y="104927"/>
                  </a:lnTo>
                  <a:close/>
                </a:path>
                <a:path w="257809" h="137160">
                  <a:moveTo>
                    <a:pt x="138912" y="34544"/>
                  </a:moveTo>
                  <a:lnTo>
                    <a:pt x="136398" y="34061"/>
                  </a:lnTo>
                  <a:lnTo>
                    <a:pt x="134289" y="32131"/>
                  </a:lnTo>
                  <a:lnTo>
                    <a:pt x="133718" y="29502"/>
                  </a:lnTo>
                  <a:lnTo>
                    <a:pt x="133654" y="28905"/>
                  </a:lnTo>
                  <a:lnTo>
                    <a:pt x="133286" y="29108"/>
                  </a:lnTo>
                  <a:lnTo>
                    <a:pt x="132638" y="29337"/>
                  </a:lnTo>
                  <a:lnTo>
                    <a:pt x="131991" y="29286"/>
                  </a:lnTo>
                  <a:lnTo>
                    <a:pt x="131381" y="29133"/>
                  </a:lnTo>
                  <a:lnTo>
                    <a:pt x="131876" y="32270"/>
                  </a:lnTo>
                  <a:lnTo>
                    <a:pt x="134594" y="34683"/>
                  </a:lnTo>
                  <a:lnTo>
                    <a:pt x="138252" y="34658"/>
                  </a:lnTo>
                  <a:lnTo>
                    <a:pt x="138912" y="34544"/>
                  </a:lnTo>
                  <a:close/>
                </a:path>
                <a:path w="257809" h="137160">
                  <a:moveTo>
                    <a:pt x="144653" y="109575"/>
                  </a:moveTo>
                  <a:lnTo>
                    <a:pt x="144627" y="106349"/>
                  </a:lnTo>
                  <a:lnTo>
                    <a:pt x="143738" y="103403"/>
                  </a:lnTo>
                  <a:lnTo>
                    <a:pt x="141871" y="101854"/>
                  </a:lnTo>
                  <a:lnTo>
                    <a:pt x="137642" y="101892"/>
                  </a:lnTo>
                  <a:lnTo>
                    <a:pt x="136042" y="103009"/>
                  </a:lnTo>
                  <a:lnTo>
                    <a:pt x="135204" y="104597"/>
                  </a:lnTo>
                  <a:lnTo>
                    <a:pt x="135661" y="104267"/>
                  </a:lnTo>
                  <a:lnTo>
                    <a:pt x="137706" y="103568"/>
                  </a:lnTo>
                  <a:lnTo>
                    <a:pt x="139623" y="104508"/>
                  </a:lnTo>
                  <a:lnTo>
                    <a:pt x="140817" y="108000"/>
                  </a:lnTo>
                  <a:lnTo>
                    <a:pt x="139877" y="109905"/>
                  </a:lnTo>
                  <a:lnTo>
                    <a:pt x="137502" y="110718"/>
                  </a:lnTo>
                  <a:lnTo>
                    <a:pt x="136880" y="110680"/>
                  </a:lnTo>
                  <a:lnTo>
                    <a:pt x="136283" y="110540"/>
                  </a:lnTo>
                  <a:lnTo>
                    <a:pt x="137185" y="111340"/>
                  </a:lnTo>
                  <a:lnTo>
                    <a:pt x="138341" y="111848"/>
                  </a:lnTo>
                  <a:lnTo>
                    <a:pt x="142405" y="111823"/>
                  </a:lnTo>
                  <a:lnTo>
                    <a:pt x="144653" y="109575"/>
                  </a:lnTo>
                  <a:close/>
                </a:path>
                <a:path w="257809" h="137160">
                  <a:moveTo>
                    <a:pt x="154089" y="23926"/>
                  </a:moveTo>
                  <a:lnTo>
                    <a:pt x="153327" y="24041"/>
                  </a:lnTo>
                  <a:lnTo>
                    <a:pt x="153441" y="24257"/>
                  </a:lnTo>
                  <a:lnTo>
                    <a:pt x="153504" y="24434"/>
                  </a:lnTo>
                  <a:lnTo>
                    <a:pt x="153593" y="24587"/>
                  </a:lnTo>
                  <a:lnTo>
                    <a:pt x="153720" y="24345"/>
                  </a:lnTo>
                  <a:lnTo>
                    <a:pt x="153898" y="24130"/>
                  </a:lnTo>
                  <a:lnTo>
                    <a:pt x="154089" y="23926"/>
                  </a:lnTo>
                  <a:close/>
                </a:path>
                <a:path w="257809" h="137160">
                  <a:moveTo>
                    <a:pt x="154825" y="82918"/>
                  </a:moveTo>
                  <a:lnTo>
                    <a:pt x="149555" y="76898"/>
                  </a:lnTo>
                  <a:lnTo>
                    <a:pt x="150329" y="77584"/>
                  </a:lnTo>
                  <a:lnTo>
                    <a:pt x="150952" y="78435"/>
                  </a:lnTo>
                  <a:lnTo>
                    <a:pt x="151765" y="82207"/>
                  </a:lnTo>
                  <a:lnTo>
                    <a:pt x="150025" y="84848"/>
                  </a:lnTo>
                  <a:lnTo>
                    <a:pt x="144907" y="85928"/>
                  </a:lnTo>
                  <a:lnTo>
                    <a:pt x="142633" y="84594"/>
                  </a:lnTo>
                  <a:lnTo>
                    <a:pt x="141719" y="82448"/>
                  </a:lnTo>
                  <a:lnTo>
                    <a:pt x="141719" y="82575"/>
                  </a:lnTo>
                  <a:lnTo>
                    <a:pt x="141592" y="82130"/>
                  </a:lnTo>
                  <a:lnTo>
                    <a:pt x="141427" y="81889"/>
                  </a:lnTo>
                  <a:lnTo>
                    <a:pt x="141300" y="81330"/>
                  </a:lnTo>
                  <a:lnTo>
                    <a:pt x="141351" y="80822"/>
                  </a:lnTo>
                  <a:lnTo>
                    <a:pt x="140957" y="79959"/>
                  </a:lnTo>
                  <a:lnTo>
                    <a:pt x="139611" y="78079"/>
                  </a:lnTo>
                  <a:lnTo>
                    <a:pt x="137845" y="77101"/>
                  </a:lnTo>
                  <a:lnTo>
                    <a:pt x="133489" y="77139"/>
                  </a:lnTo>
                  <a:lnTo>
                    <a:pt x="131470" y="78536"/>
                  </a:lnTo>
                  <a:lnTo>
                    <a:pt x="130213" y="81292"/>
                  </a:lnTo>
                  <a:lnTo>
                    <a:pt x="130022" y="82118"/>
                  </a:lnTo>
                  <a:lnTo>
                    <a:pt x="130048" y="86194"/>
                  </a:lnTo>
                  <a:lnTo>
                    <a:pt x="132689" y="88798"/>
                  </a:lnTo>
                  <a:lnTo>
                    <a:pt x="138874" y="88747"/>
                  </a:lnTo>
                  <a:lnTo>
                    <a:pt x="141262" y="86588"/>
                  </a:lnTo>
                  <a:lnTo>
                    <a:pt x="141719" y="83096"/>
                  </a:lnTo>
                  <a:lnTo>
                    <a:pt x="141732" y="84302"/>
                  </a:lnTo>
                  <a:lnTo>
                    <a:pt x="141808" y="84823"/>
                  </a:lnTo>
                  <a:lnTo>
                    <a:pt x="142735" y="87591"/>
                  </a:lnTo>
                  <a:lnTo>
                    <a:pt x="144640" y="89141"/>
                  </a:lnTo>
                  <a:lnTo>
                    <a:pt x="147942" y="89865"/>
                  </a:lnTo>
                  <a:lnTo>
                    <a:pt x="149136" y="89839"/>
                  </a:lnTo>
                  <a:lnTo>
                    <a:pt x="154724" y="84340"/>
                  </a:lnTo>
                  <a:lnTo>
                    <a:pt x="154825" y="82918"/>
                  </a:lnTo>
                  <a:close/>
                </a:path>
                <a:path w="257809" h="137160">
                  <a:moveTo>
                    <a:pt x="158699" y="54089"/>
                  </a:moveTo>
                  <a:lnTo>
                    <a:pt x="157264" y="53467"/>
                  </a:lnTo>
                  <a:lnTo>
                    <a:pt x="156108" y="52273"/>
                  </a:lnTo>
                  <a:lnTo>
                    <a:pt x="155587" y="49860"/>
                  </a:lnTo>
                  <a:lnTo>
                    <a:pt x="155663" y="49110"/>
                  </a:lnTo>
                  <a:lnTo>
                    <a:pt x="155854" y="48387"/>
                  </a:lnTo>
                  <a:lnTo>
                    <a:pt x="154762" y="47650"/>
                  </a:lnTo>
                  <a:lnTo>
                    <a:pt x="153454" y="47244"/>
                  </a:lnTo>
                  <a:lnTo>
                    <a:pt x="151422" y="47256"/>
                  </a:lnTo>
                  <a:lnTo>
                    <a:pt x="150736" y="47332"/>
                  </a:lnTo>
                  <a:lnTo>
                    <a:pt x="146723" y="48666"/>
                  </a:lnTo>
                  <a:lnTo>
                    <a:pt x="144894" y="52184"/>
                  </a:lnTo>
                  <a:lnTo>
                    <a:pt x="145846" y="55524"/>
                  </a:lnTo>
                  <a:lnTo>
                    <a:pt x="146240" y="56553"/>
                  </a:lnTo>
                  <a:lnTo>
                    <a:pt x="142633" y="56527"/>
                  </a:lnTo>
                  <a:lnTo>
                    <a:pt x="139992" y="58801"/>
                  </a:lnTo>
                  <a:lnTo>
                    <a:pt x="139331" y="62471"/>
                  </a:lnTo>
                  <a:lnTo>
                    <a:pt x="139319" y="66675"/>
                  </a:lnTo>
                  <a:lnTo>
                    <a:pt x="142290" y="69570"/>
                  </a:lnTo>
                  <a:lnTo>
                    <a:pt x="149542" y="69519"/>
                  </a:lnTo>
                  <a:lnTo>
                    <a:pt x="152476" y="66586"/>
                  </a:lnTo>
                  <a:lnTo>
                    <a:pt x="152438" y="62001"/>
                  </a:lnTo>
                  <a:lnTo>
                    <a:pt x="152196" y="61087"/>
                  </a:lnTo>
                  <a:lnTo>
                    <a:pt x="150799" y="58153"/>
                  </a:lnTo>
                  <a:lnTo>
                    <a:pt x="151803" y="60248"/>
                  </a:lnTo>
                  <a:lnTo>
                    <a:pt x="152603" y="60299"/>
                  </a:lnTo>
                  <a:lnTo>
                    <a:pt x="153416" y="60198"/>
                  </a:lnTo>
                  <a:lnTo>
                    <a:pt x="156870" y="59067"/>
                  </a:lnTo>
                  <a:lnTo>
                    <a:pt x="158559" y="56680"/>
                  </a:lnTo>
                  <a:lnTo>
                    <a:pt x="158699" y="54089"/>
                  </a:lnTo>
                  <a:close/>
                </a:path>
                <a:path w="257809" h="137160">
                  <a:moveTo>
                    <a:pt x="164071" y="91401"/>
                  </a:moveTo>
                  <a:lnTo>
                    <a:pt x="164045" y="87439"/>
                  </a:lnTo>
                  <a:lnTo>
                    <a:pt x="161785" y="85229"/>
                  </a:lnTo>
                  <a:lnTo>
                    <a:pt x="158115" y="85255"/>
                  </a:lnTo>
                  <a:lnTo>
                    <a:pt x="157314" y="85559"/>
                  </a:lnTo>
                  <a:lnTo>
                    <a:pt x="155041" y="86906"/>
                  </a:lnTo>
                  <a:lnTo>
                    <a:pt x="154012" y="88442"/>
                  </a:lnTo>
                  <a:lnTo>
                    <a:pt x="154038" y="93014"/>
                  </a:lnTo>
                  <a:lnTo>
                    <a:pt x="156298" y="95237"/>
                  </a:lnTo>
                  <a:lnTo>
                    <a:pt x="160642" y="95199"/>
                  </a:lnTo>
                  <a:lnTo>
                    <a:pt x="161988" y="94437"/>
                  </a:lnTo>
                  <a:lnTo>
                    <a:pt x="163601" y="92456"/>
                  </a:lnTo>
                  <a:lnTo>
                    <a:pt x="164071" y="91401"/>
                  </a:lnTo>
                  <a:close/>
                </a:path>
                <a:path w="257809" h="137160">
                  <a:moveTo>
                    <a:pt x="167906" y="110312"/>
                  </a:moveTo>
                  <a:lnTo>
                    <a:pt x="166598" y="106413"/>
                  </a:lnTo>
                  <a:lnTo>
                    <a:pt x="165531" y="105397"/>
                  </a:lnTo>
                  <a:lnTo>
                    <a:pt x="164033" y="104762"/>
                  </a:lnTo>
                  <a:lnTo>
                    <a:pt x="163537" y="104660"/>
                  </a:lnTo>
                  <a:lnTo>
                    <a:pt x="164236" y="105054"/>
                  </a:lnTo>
                  <a:lnTo>
                    <a:pt x="164807" y="105638"/>
                  </a:lnTo>
                  <a:lnTo>
                    <a:pt x="165696" y="108191"/>
                  </a:lnTo>
                  <a:lnTo>
                    <a:pt x="164769" y="110096"/>
                  </a:lnTo>
                  <a:lnTo>
                    <a:pt x="161251" y="111315"/>
                  </a:lnTo>
                  <a:lnTo>
                    <a:pt x="159334" y="110388"/>
                  </a:lnTo>
                  <a:lnTo>
                    <a:pt x="158318" y="107505"/>
                  </a:lnTo>
                  <a:lnTo>
                    <a:pt x="158635" y="106324"/>
                  </a:lnTo>
                  <a:lnTo>
                    <a:pt x="159359" y="105448"/>
                  </a:lnTo>
                  <a:lnTo>
                    <a:pt x="158877" y="105803"/>
                  </a:lnTo>
                  <a:lnTo>
                    <a:pt x="157683" y="106921"/>
                  </a:lnTo>
                  <a:lnTo>
                    <a:pt x="157162" y="108585"/>
                  </a:lnTo>
                  <a:lnTo>
                    <a:pt x="157505" y="110490"/>
                  </a:lnTo>
                  <a:lnTo>
                    <a:pt x="157467" y="110731"/>
                  </a:lnTo>
                  <a:lnTo>
                    <a:pt x="157632" y="111213"/>
                  </a:lnTo>
                  <a:lnTo>
                    <a:pt x="157911" y="111594"/>
                  </a:lnTo>
                  <a:lnTo>
                    <a:pt x="158216" y="112204"/>
                  </a:lnTo>
                  <a:lnTo>
                    <a:pt x="158623" y="112712"/>
                  </a:lnTo>
                  <a:lnTo>
                    <a:pt x="160413" y="114211"/>
                  </a:lnTo>
                  <a:lnTo>
                    <a:pt x="162179" y="114693"/>
                  </a:lnTo>
                  <a:lnTo>
                    <a:pt x="164020" y="114084"/>
                  </a:lnTo>
                  <a:lnTo>
                    <a:pt x="164198" y="113944"/>
                  </a:lnTo>
                  <a:lnTo>
                    <a:pt x="166611" y="112953"/>
                  </a:lnTo>
                  <a:lnTo>
                    <a:pt x="167906" y="110312"/>
                  </a:lnTo>
                  <a:close/>
                </a:path>
                <a:path w="257809" h="137160">
                  <a:moveTo>
                    <a:pt x="170294" y="41224"/>
                  </a:moveTo>
                  <a:lnTo>
                    <a:pt x="170243" y="34620"/>
                  </a:lnTo>
                  <a:lnTo>
                    <a:pt x="168173" y="32131"/>
                  </a:lnTo>
                  <a:lnTo>
                    <a:pt x="164249" y="31140"/>
                  </a:lnTo>
                  <a:lnTo>
                    <a:pt x="167335" y="26276"/>
                  </a:lnTo>
                  <a:lnTo>
                    <a:pt x="166585" y="24269"/>
                  </a:lnTo>
                  <a:lnTo>
                    <a:pt x="165074" y="24422"/>
                  </a:lnTo>
                  <a:lnTo>
                    <a:pt x="163677" y="23901"/>
                  </a:lnTo>
                  <a:lnTo>
                    <a:pt x="162636" y="22910"/>
                  </a:lnTo>
                  <a:lnTo>
                    <a:pt x="158203" y="23329"/>
                  </a:lnTo>
                  <a:lnTo>
                    <a:pt x="158864" y="23723"/>
                  </a:lnTo>
                  <a:lnTo>
                    <a:pt x="159435" y="24307"/>
                  </a:lnTo>
                  <a:lnTo>
                    <a:pt x="160312" y="26835"/>
                  </a:lnTo>
                  <a:lnTo>
                    <a:pt x="159385" y="28740"/>
                  </a:lnTo>
                  <a:lnTo>
                    <a:pt x="156438" y="29768"/>
                  </a:lnTo>
                  <a:lnTo>
                    <a:pt x="155181" y="29425"/>
                  </a:lnTo>
                  <a:lnTo>
                    <a:pt x="154305" y="28651"/>
                  </a:lnTo>
                  <a:lnTo>
                    <a:pt x="155092" y="31102"/>
                  </a:lnTo>
                  <a:lnTo>
                    <a:pt x="156768" y="32588"/>
                  </a:lnTo>
                  <a:lnTo>
                    <a:pt x="158737" y="33172"/>
                  </a:lnTo>
                  <a:lnTo>
                    <a:pt x="159131" y="32448"/>
                  </a:lnTo>
                  <a:lnTo>
                    <a:pt x="159778" y="31851"/>
                  </a:lnTo>
                  <a:lnTo>
                    <a:pt x="161074" y="31407"/>
                  </a:lnTo>
                  <a:lnTo>
                    <a:pt x="161975" y="31394"/>
                  </a:lnTo>
                  <a:lnTo>
                    <a:pt x="163271" y="31496"/>
                  </a:lnTo>
                  <a:lnTo>
                    <a:pt x="164452" y="32346"/>
                  </a:lnTo>
                  <a:lnTo>
                    <a:pt x="165506" y="35394"/>
                  </a:lnTo>
                  <a:lnTo>
                    <a:pt x="164566" y="37299"/>
                  </a:lnTo>
                  <a:lnTo>
                    <a:pt x="161036" y="38493"/>
                  </a:lnTo>
                  <a:lnTo>
                    <a:pt x="159118" y="37553"/>
                  </a:lnTo>
                  <a:lnTo>
                    <a:pt x="158267" y="35052"/>
                  </a:lnTo>
                  <a:lnTo>
                    <a:pt x="158330" y="34290"/>
                  </a:lnTo>
                  <a:lnTo>
                    <a:pt x="158597" y="33591"/>
                  </a:lnTo>
                  <a:lnTo>
                    <a:pt x="157670" y="34734"/>
                  </a:lnTo>
                  <a:lnTo>
                    <a:pt x="157111" y="36144"/>
                  </a:lnTo>
                  <a:lnTo>
                    <a:pt x="157200" y="41351"/>
                  </a:lnTo>
                  <a:lnTo>
                    <a:pt x="160134" y="44208"/>
                  </a:lnTo>
                  <a:lnTo>
                    <a:pt x="167360" y="44157"/>
                  </a:lnTo>
                  <a:lnTo>
                    <a:pt x="170294" y="41224"/>
                  </a:lnTo>
                  <a:close/>
                </a:path>
                <a:path w="257809" h="137160">
                  <a:moveTo>
                    <a:pt x="179857" y="127330"/>
                  </a:moveTo>
                  <a:lnTo>
                    <a:pt x="179768" y="125272"/>
                  </a:lnTo>
                  <a:lnTo>
                    <a:pt x="179120" y="123342"/>
                  </a:lnTo>
                  <a:lnTo>
                    <a:pt x="177419" y="122466"/>
                  </a:lnTo>
                  <a:lnTo>
                    <a:pt x="175412" y="122872"/>
                  </a:lnTo>
                  <a:lnTo>
                    <a:pt x="173634" y="123456"/>
                  </a:lnTo>
                  <a:lnTo>
                    <a:pt x="172681" y="125349"/>
                  </a:lnTo>
                  <a:lnTo>
                    <a:pt x="173863" y="128866"/>
                  </a:lnTo>
                  <a:lnTo>
                    <a:pt x="175768" y="129806"/>
                  </a:lnTo>
                  <a:lnTo>
                    <a:pt x="179019" y="128727"/>
                  </a:lnTo>
                  <a:lnTo>
                    <a:pt x="179857" y="127330"/>
                  </a:lnTo>
                  <a:close/>
                </a:path>
                <a:path w="257809" h="137160">
                  <a:moveTo>
                    <a:pt x="181394" y="22326"/>
                  </a:moveTo>
                  <a:lnTo>
                    <a:pt x="175996" y="22212"/>
                  </a:lnTo>
                  <a:lnTo>
                    <a:pt x="174383" y="22288"/>
                  </a:lnTo>
                  <a:lnTo>
                    <a:pt x="175971" y="23050"/>
                  </a:lnTo>
                  <a:lnTo>
                    <a:pt x="177507" y="23329"/>
                  </a:lnTo>
                  <a:lnTo>
                    <a:pt x="179247" y="23317"/>
                  </a:lnTo>
                  <a:lnTo>
                    <a:pt x="180403" y="22936"/>
                  </a:lnTo>
                  <a:lnTo>
                    <a:pt x="181394" y="22326"/>
                  </a:lnTo>
                  <a:close/>
                </a:path>
                <a:path w="257809" h="137160">
                  <a:moveTo>
                    <a:pt x="181940" y="79260"/>
                  </a:moveTo>
                  <a:lnTo>
                    <a:pt x="180428" y="74764"/>
                  </a:lnTo>
                  <a:lnTo>
                    <a:pt x="177101" y="73113"/>
                  </a:lnTo>
                  <a:lnTo>
                    <a:pt x="170954" y="75145"/>
                  </a:lnTo>
                  <a:lnTo>
                    <a:pt x="169291" y="78460"/>
                  </a:lnTo>
                  <a:lnTo>
                    <a:pt x="171246" y="84264"/>
                  </a:lnTo>
                  <a:lnTo>
                    <a:pt x="174053" y="85852"/>
                  </a:lnTo>
                  <a:lnTo>
                    <a:pt x="176860" y="85382"/>
                  </a:lnTo>
                  <a:lnTo>
                    <a:pt x="176745" y="83743"/>
                  </a:lnTo>
                  <a:lnTo>
                    <a:pt x="177800" y="82232"/>
                  </a:lnTo>
                  <a:lnTo>
                    <a:pt x="180086" y="81749"/>
                  </a:lnTo>
                  <a:lnTo>
                    <a:pt x="180670" y="81838"/>
                  </a:lnTo>
                  <a:lnTo>
                    <a:pt x="181229" y="82029"/>
                  </a:lnTo>
                  <a:lnTo>
                    <a:pt x="181813" y="80746"/>
                  </a:lnTo>
                  <a:lnTo>
                    <a:pt x="181940" y="79260"/>
                  </a:lnTo>
                  <a:close/>
                </a:path>
                <a:path w="257809" h="137160">
                  <a:moveTo>
                    <a:pt x="183324" y="134962"/>
                  </a:moveTo>
                  <a:lnTo>
                    <a:pt x="183299" y="132397"/>
                  </a:lnTo>
                  <a:lnTo>
                    <a:pt x="182740" y="131483"/>
                  </a:lnTo>
                  <a:lnTo>
                    <a:pt x="181356" y="130454"/>
                  </a:lnTo>
                  <a:lnTo>
                    <a:pt x="180682" y="130162"/>
                  </a:lnTo>
                  <a:lnTo>
                    <a:pt x="179552" y="130162"/>
                  </a:lnTo>
                  <a:lnTo>
                    <a:pt x="177546" y="130810"/>
                  </a:lnTo>
                  <a:lnTo>
                    <a:pt x="176555" y="132041"/>
                  </a:lnTo>
                  <a:lnTo>
                    <a:pt x="176580" y="135382"/>
                  </a:lnTo>
                  <a:lnTo>
                    <a:pt x="178104" y="136867"/>
                  </a:lnTo>
                  <a:lnTo>
                    <a:pt x="180327" y="136842"/>
                  </a:lnTo>
                  <a:lnTo>
                    <a:pt x="182346" y="136194"/>
                  </a:lnTo>
                  <a:lnTo>
                    <a:pt x="183324" y="134962"/>
                  </a:lnTo>
                  <a:close/>
                </a:path>
                <a:path w="257809" h="137160">
                  <a:moveTo>
                    <a:pt x="186131" y="57785"/>
                  </a:moveTo>
                  <a:lnTo>
                    <a:pt x="184569" y="53136"/>
                  </a:lnTo>
                  <a:lnTo>
                    <a:pt x="182397" y="51523"/>
                  </a:lnTo>
                  <a:lnTo>
                    <a:pt x="179019" y="51092"/>
                  </a:lnTo>
                  <a:lnTo>
                    <a:pt x="178041" y="51155"/>
                  </a:lnTo>
                  <a:lnTo>
                    <a:pt x="177063" y="51473"/>
                  </a:lnTo>
                  <a:lnTo>
                    <a:pt x="175501" y="52235"/>
                  </a:lnTo>
                  <a:lnTo>
                    <a:pt x="172974" y="54241"/>
                  </a:lnTo>
                  <a:lnTo>
                    <a:pt x="172021" y="57061"/>
                  </a:lnTo>
                  <a:lnTo>
                    <a:pt x="173253" y="60718"/>
                  </a:lnTo>
                  <a:lnTo>
                    <a:pt x="173824" y="61569"/>
                  </a:lnTo>
                  <a:lnTo>
                    <a:pt x="174523" y="62255"/>
                  </a:lnTo>
                  <a:lnTo>
                    <a:pt x="174510" y="62458"/>
                  </a:lnTo>
                  <a:lnTo>
                    <a:pt x="174409" y="62636"/>
                  </a:lnTo>
                  <a:lnTo>
                    <a:pt x="174421" y="63436"/>
                  </a:lnTo>
                  <a:lnTo>
                    <a:pt x="175501" y="66433"/>
                  </a:lnTo>
                  <a:lnTo>
                    <a:pt x="177304" y="67805"/>
                  </a:lnTo>
                  <a:lnTo>
                    <a:pt x="180670" y="67779"/>
                  </a:lnTo>
                  <a:lnTo>
                    <a:pt x="181737" y="67284"/>
                  </a:lnTo>
                  <a:lnTo>
                    <a:pt x="183476" y="65862"/>
                  </a:lnTo>
                  <a:lnTo>
                    <a:pt x="184048" y="64871"/>
                  </a:lnTo>
                  <a:lnTo>
                    <a:pt x="184340" y="63385"/>
                  </a:lnTo>
                  <a:lnTo>
                    <a:pt x="184454" y="63093"/>
                  </a:lnTo>
                  <a:lnTo>
                    <a:pt x="184454" y="62407"/>
                  </a:lnTo>
                  <a:lnTo>
                    <a:pt x="184251" y="61760"/>
                  </a:lnTo>
                  <a:lnTo>
                    <a:pt x="185610" y="60083"/>
                  </a:lnTo>
                  <a:lnTo>
                    <a:pt x="186131" y="57785"/>
                  </a:lnTo>
                  <a:close/>
                </a:path>
                <a:path w="257809" h="137160">
                  <a:moveTo>
                    <a:pt x="194691" y="102895"/>
                  </a:moveTo>
                  <a:lnTo>
                    <a:pt x="194678" y="99631"/>
                  </a:lnTo>
                  <a:lnTo>
                    <a:pt x="193154" y="98158"/>
                  </a:lnTo>
                  <a:lnTo>
                    <a:pt x="191122" y="98171"/>
                  </a:lnTo>
                  <a:lnTo>
                    <a:pt x="190804" y="98234"/>
                  </a:lnTo>
                  <a:lnTo>
                    <a:pt x="190538" y="97878"/>
                  </a:lnTo>
                  <a:lnTo>
                    <a:pt x="188633" y="96456"/>
                  </a:lnTo>
                  <a:lnTo>
                    <a:pt x="187172" y="96113"/>
                  </a:lnTo>
                  <a:lnTo>
                    <a:pt x="185166" y="96570"/>
                  </a:lnTo>
                  <a:lnTo>
                    <a:pt x="184937" y="96735"/>
                  </a:lnTo>
                  <a:lnTo>
                    <a:pt x="183807" y="97218"/>
                  </a:lnTo>
                  <a:lnTo>
                    <a:pt x="182905" y="98018"/>
                  </a:lnTo>
                  <a:lnTo>
                    <a:pt x="181825" y="100177"/>
                  </a:lnTo>
                  <a:lnTo>
                    <a:pt x="181686" y="101536"/>
                  </a:lnTo>
                  <a:lnTo>
                    <a:pt x="182968" y="105321"/>
                  </a:lnTo>
                  <a:lnTo>
                    <a:pt x="185585" y="106654"/>
                  </a:lnTo>
                  <a:lnTo>
                    <a:pt x="188226" y="105994"/>
                  </a:lnTo>
                  <a:lnTo>
                    <a:pt x="188480" y="105981"/>
                  </a:lnTo>
                  <a:lnTo>
                    <a:pt x="189280" y="105714"/>
                  </a:lnTo>
                  <a:lnTo>
                    <a:pt x="189915" y="105244"/>
                  </a:lnTo>
                  <a:lnTo>
                    <a:pt x="190423" y="104711"/>
                  </a:lnTo>
                  <a:lnTo>
                    <a:pt x="191020" y="104863"/>
                  </a:lnTo>
                  <a:lnTo>
                    <a:pt x="191770" y="104851"/>
                  </a:lnTo>
                  <a:lnTo>
                    <a:pt x="193814" y="104101"/>
                  </a:lnTo>
                  <a:lnTo>
                    <a:pt x="194691" y="102895"/>
                  </a:lnTo>
                  <a:close/>
                </a:path>
                <a:path w="257809" h="137160">
                  <a:moveTo>
                    <a:pt x="195859" y="34518"/>
                  </a:moveTo>
                  <a:lnTo>
                    <a:pt x="195846" y="32854"/>
                  </a:lnTo>
                  <a:lnTo>
                    <a:pt x="195249" y="31597"/>
                  </a:lnTo>
                  <a:lnTo>
                    <a:pt x="193281" y="29806"/>
                  </a:lnTo>
                  <a:lnTo>
                    <a:pt x="194183" y="30619"/>
                  </a:lnTo>
                  <a:lnTo>
                    <a:pt x="194475" y="29959"/>
                  </a:lnTo>
                  <a:lnTo>
                    <a:pt x="194665" y="29235"/>
                  </a:lnTo>
                  <a:lnTo>
                    <a:pt x="194779" y="27686"/>
                  </a:lnTo>
                  <a:lnTo>
                    <a:pt x="194678" y="26835"/>
                  </a:lnTo>
                  <a:lnTo>
                    <a:pt x="184873" y="22415"/>
                  </a:lnTo>
                  <a:lnTo>
                    <a:pt x="182714" y="23660"/>
                  </a:lnTo>
                  <a:lnTo>
                    <a:pt x="181470" y="26022"/>
                  </a:lnTo>
                  <a:lnTo>
                    <a:pt x="181749" y="29578"/>
                  </a:lnTo>
                  <a:lnTo>
                    <a:pt x="181635" y="28473"/>
                  </a:lnTo>
                  <a:lnTo>
                    <a:pt x="180682" y="29184"/>
                  </a:lnTo>
                  <a:lnTo>
                    <a:pt x="179959" y="30111"/>
                  </a:lnTo>
                  <a:lnTo>
                    <a:pt x="179235" y="31864"/>
                  </a:lnTo>
                  <a:lnTo>
                    <a:pt x="179057" y="32575"/>
                  </a:lnTo>
                  <a:lnTo>
                    <a:pt x="179057" y="34378"/>
                  </a:lnTo>
                  <a:lnTo>
                    <a:pt x="179463" y="34150"/>
                  </a:lnTo>
                  <a:lnTo>
                    <a:pt x="180886" y="33858"/>
                  </a:lnTo>
                  <a:lnTo>
                    <a:pt x="182016" y="34302"/>
                  </a:lnTo>
                  <a:lnTo>
                    <a:pt x="182803" y="35115"/>
                  </a:lnTo>
                  <a:lnTo>
                    <a:pt x="182702" y="34201"/>
                  </a:lnTo>
                  <a:lnTo>
                    <a:pt x="185572" y="31407"/>
                  </a:lnTo>
                  <a:lnTo>
                    <a:pt x="186169" y="31432"/>
                  </a:lnTo>
                  <a:lnTo>
                    <a:pt x="186740" y="31546"/>
                  </a:lnTo>
                  <a:lnTo>
                    <a:pt x="187871" y="31762"/>
                  </a:lnTo>
                  <a:lnTo>
                    <a:pt x="188874" y="32512"/>
                  </a:lnTo>
                  <a:lnTo>
                    <a:pt x="189865" y="35356"/>
                  </a:lnTo>
                  <a:lnTo>
                    <a:pt x="188988" y="37172"/>
                  </a:lnTo>
                  <a:lnTo>
                    <a:pt x="188595" y="37338"/>
                  </a:lnTo>
                  <a:lnTo>
                    <a:pt x="188595" y="38735"/>
                  </a:lnTo>
                  <a:lnTo>
                    <a:pt x="188239" y="38557"/>
                  </a:lnTo>
                  <a:lnTo>
                    <a:pt x="188582" y="38722"/>
                  </a:lnTo>
                  <a:lnTo>
                    <a:pt x="188595" y="37338"/>
                  </a:lnTo>
                  <a:lnTo>
                    <a:pt x="187350" y="37846"/>
                  </a:lnTo>
                  <a:lnTo>
                    <a:pt x="185928" y="38366"/>
                  </a:lnTo>
                  <a:lnTo>
                    <a:pt x="184594" y="37998"/>
                  </a:lnTo>
                  <a:lnTo>
                    <a:pt x="183705" y="37109"/>
                  </a:lnTo>
                  <a:lnTo>
                    <a:pt x="183781" y="38049"/>
                  </a:lnTo>
                  <a:lnTo>
                    <a:pt x="183464" y="38925"/>
                  </a:lnTo>
                  <a:lnTo>
                    <a:pt x="182854" y="39585"/>
                  </a:lnTo>
                  <a:lnTo>
                    <a:pt x="183959" y="40081"/>
                  </a:lnTo>
                  <a:lnTo>
                    <a:pt x="185204" y="40297"/>
                  </a:lnTo>
                  <a:lnTo>
                    <a:pt x="187566" y="39979"/>
                  </a:lnTo>
                  <a:lnTo>
                    <a:pt x="188518" y="39547"/>
                  </a:lnTo>
                  <a:lnTo>
                    <a:pt x="189357" y="38976"/>
                  </a:lnTo>
                  <a:lnTo>
                    <a:pt x="190322" y="39255"/>
                  </a:lnTo>
                  <a:lnTo>
                    <a:pt x="195694" y="35026"/>
                  </a:lnTo>
                  <a:lnTo>
                    <a:pt x="195859" y="34518"/>
                  </a:lnTo>
                  <a:close/>
                </a:path>
                <a:path w="257809" h="137160">
                  <a:moveTo>
                    <a:pt x="197002" y="89141"/>
                  </a:moveTo>
                  <a:lnTo>
                    <a:pt x="196316" y="84251"/>
                  </a:lnTo>
                  <a:lnTo>
                    <a:pt x="193344" y="82029"/>
                  </a:lnTo>
                  <a:lnTo>
                    <a:pt x="189318" y="82638"/>
                  </a:lnTo>
                  <a:lnTo>
                    <a:pt x="184924" y="87579"/>
                  </a:lnTo>
                  <a:lnTo>
                    <a:pt x="185585" y="92240"/>
                  </a:lnTo>
                  <a:lnTo>
                    <a:pt x="188556" y="94462"/>
                  </a:lnTo>
                  <a:lnTo>
                    <a:pt x="193243" y="93802"/>
                  </a:lnTo>
                  <a:lnTo>
                    <a:pt x="194513" y="93052"/>
                  </a:lnTo>
                  <a:lnTo>
                    <a:pt x="196456" y="90766"/>
                  </a:lnTo>
                  <a:lnTo>
                    <a:pt x="197002" y="89141"/>
                  </a:lnTo>
                  <a:close/>
                </a:path>
                <a:path w="257809" h="137160">
                  <a:moveTo>
                    <a:pt x="204622" y="56299"/>
                  </a:moveTo>
                  <a:lnTo>
                    <a:pt x="204597" y="52895"/>
                  </a:lnTo>
                  <a:lnTo>
                    <a:pt x="203073" y="51409"/>
                  </a:lnTo>
                  <a:lnTo>
                    <a:pt x="199351" y="51435"/>
                  </a:lnTo>
                  <a:lnTo>
                    <a:pt x="197853" y="52933"/>
                  </a:lnTo>
                  <a:lnTo>
                    <a:pt x="197866" y="55143"/>
                  </a:lnTo>
                  <a:lnTo>
                    <a:pt x="198513" y="57137"/>
                  </a:lnTo>
                  <a:lnTo>
                    <a:pt x="199758" y="58115"/>
                  </a:lnTo>
                  <a:lnTo>
                    <a:pt x="201561" y="58115"/>
                  </a:lnTo>
                  <a:lnTo>
                    <a:pt x="203542" y="57556"/>
                  </a:lnTo>
                  <a:lnTo>
                    <a:pt x="204622" y="56299"/>
                  </a:lnTo>
                  <a:close/>
                </a:path>
                <a:path w="257809" h="137160">
                  <a:moveTo>
                    <a:pt x="205193" y="78092"/>
                  </a:moveTo>
                  <a:lnTo>
                    <a:pt x="204698" y="76911"/>
                  </a:lnTo>
                  <a:lnTo>
                    <a:pt x="202742" y="74968"/>
                  </a:lnTo>
                  <a:lnTo>
                    <a:pt x="201561" y="74485"/>
                  </a:lnTo>
                  <a:lnTo>
                    <a:pt x="198780" y="74485"/>
                  </a:lnTo>
                  <a:lnTo>
                    <a:pt x="197599" y="74968"/>
                  </a:lnTo>
                  <a:lnTo>
                    <a:pt x="195643" y="76911"/>
                  </a:lnTo>
                  <a:lnTo>
                    <a:pt x="195148" y="78092"/>
                  </a:lnTo>
                  <a:lnTo>
                    <a:pt x="195148" y="80848"/>
                  </a:lnTo>
                  <a:lnTo>
                    <a:pt x="195643" y="82016"/>
                  </a:lnTo>
                  <a:lnTo>
                    <a:pt x="197599" y="83959"/>
                  </a:lnTo>
                  <a:lnTo>
                    <a:pt x="198780" y="84455"/>
                  </a:lnTo>
                  <a:lnTo>
                    <a:pt x="201561" y="84455"/>
                  </a:lnTo>
                  <a:lnTo>
                    <a:pt x="202742" y="83959"/>
                  </a:lnTo>
                  <a:lnTo>
                    <a:pt x="204698" y="82016"/>
                  </a:lnTo>
                  <a:lnTo>
                    <a:pt x="205193" y="80848"/>
                  </a:lnTo>
                  <a:lnTo>
                    <a:pt x="205193" y="78092"/>
                  </a:lnTo>
                  <a:close/>
                </a:path>
                <a:path w="257809" h="137160">
                  <a:moveTo>
                    <a:pt x="205193" y="69862"/>
                  </a:moveTo>
                  <a:lnTo>
                    <a:pt x="204546" y="65265"/>
                  </a:lnTo>
                  <a:lnTo>
                    <a:pt x="204139" y="64350"/>
                  </a:lnTo>
                  <a:lnTo>
                    <a:pt x="202222" y="61569"/>
                  </a:lnTo>
                  <a:lnTo>
                    <a:pt x="199821" y="60388"/>
                  </a:lnTo>
                  <a:lnTo>
                    <a:pt x="194424" y="61137"/>
                  </a:lnTo>
                  <a:lnTo>
                    <a:pt x="192303" y="63284"/>
                  </a:lnTo>
                  <a:lnTo>
                    <a:pt x="191617" y="66624"/>
                  </a:lnTo>
                  <a:lnTo>
                    <a:pt x="191566" y="67360"/>
                  </a:lnTo>
                  <a:lnTo>
                    <a:pt x="191846" y="68859"/>
                  </a:lnTo>
                  <a:lnTo>
                    <a:pt x="192125" y="69888"/>
                  </a:lnTo>
                  <a:lnTo>
                    <a:pt x="192608" y="70827"/>
                  </a:lnTo>
                  <a:lnTo>
                    <a:pt x="194716" y="73126"/>
                  </a:lnTo>
                  <a:lnTo>
                    <a:pt x="196850" y="73977"/>
                  </a:lnTo>
                  <a:lnTo>
                    <a:pt x="202692" y="73164"/>
                  </a:lnTo>
                  <a:lnTo>
                    <a:pt x="205193" y="69862"/>
                  </a:lnTo>
                  <a:close/>
                </a:path>
                <a:path w="257809" h="137160">
                  <a:moveTo>
                    <a:pt x="219354" y="41554"/>
                  </a:moveTo>
                  <a:lnTo>
                    <a:pt x="218643" y="36525"/>
                  </a:lnTo>
                  <a:lnTo>
                    <a:pt x="217170" y="34709"/>
                  </a:lnTo>
                  <a:lnTo>
                    <a:pt x="214109" y="33299"/>
                  </a:lnTo>
                  <a:lnTo>
                    <a:pt x="212839" y="33083"/>
                  </a:lnTo>
                  <a:lnTo>
                    <a:pt x="207949" y="33756"/>
                  </a:lnTo>
                  <a:lnTo>
                    <a:pt x="205447" y="37058"/>
                  </a:lnTo>
                  <a:lnTo>
                    <a:pt x="206057" y="41427"/>
                  </a:lnTo>
                  <a:lnTo>
                    <a:pt x="206336" y="42151"/>
                  </a:lnTo>
                  <a:lnTo>
                    <a:pt x="207111" y="43484"/>
                  </a:lnTo>
                  <a:lnTo>
                    <a:pt x="207352" y="43776"/>
                  </a:lnTo>
                  <a:lnTo>
                    <a:pt x="207899" y="43180"/>
                  </a:lnTo>
                  <a:lnTo>
                    <a:pt x="206667" y="44564"/>
                  </a:lnTo>
                  <a:lnTo>
                    <a:pt x="206095" y="45783"/>
                  </a:lnTo>
                  <a:lnTo>
                    <a:pt x="206006" y="46621"/>
                  </a:lnTo>
                  <a:lnTo>
                    <a:pt x="206070" y="47485"/>
                  </a:lnTo>
                  <a:lnTo>
                    <a:pt x="206540" y="46901"/>
                  </a:lnTo>
                  <a:lnTo>
                    <a:pt x="207175" y="46443"/>
                  </a:lnTo>
                  <a:lnTo>
                    <a:pt x="209778" y="45897"/>
                  </a:lnTo>
                  <a:lnTo>
                    <a:pt x="211569" y="47053"/>
                  </a:lnTo>
                  <a:lnTo>
                    <a:pt x="212229" y="50088"/>
                  </a:lnTo>
                  <a:lnTo>
                    <a:pt x="211734" y="51282"/>
                  </a:lnTo>
                  <a:lnTo>
                    <a:pt x="210832" y="52044"/>
                  </a:lnTo>
                  <a:lnTo>
                    <a:pt x="212001" y="52031"/>
                  </a:lnTo>
                  <a:lnTo>
                    <a:pt x="216077" y="46494"/>
                  </a:lnTo>
                  <a:lnTo>
                    <a:pt x="214731" y="42887"/>
                  </a:lnTo>
                  <a:lnTo>
                    <a:pt x="215671" y="45389"/>
                  </a:lnTo>
                  <a:lnTo>
                    <a:pt x="217957" y="44119"/>
                  </a:lnTo>
                  <a:lnTo>
                    <a:pt x="219354" y="41554"/>
                  </a:lnTo>
                  <a:close/>
                </a:path>
                <a:path w="257809" h="137160">
                  <a:moveTo>
                    <a:pt x="222580" y="29083"/>
                  </a:moveTo>
                  <a:lnTo>
                    <a:pt x="216204" y="27279"/>
                  </a:lnTo>
                  <a:lnTo>
                    <a:pt x="216014" y="27876"/>
                  </a:lnTo>
                  <a:lnTo>
                    <a:pt x="216027" y="30048"/>
                  </a:lnTo>
                  <a:lnTo>
                    <a:pt x="217551" y="31546"/>
                  </a:lnTo>
                  <a:lnTo>
                    <a:pt x="220954" y="31521"/>
                  </a:lnTo>
                  <a:lnTo>
                    <a:pt x="222186" y="30480"/>
                  </a:lnTo>
                  <a:lnTo>
                    <a:pt x="222580" y="29083"/>
                  </a:lnTo>
                  <a:close/>
                </a:path>
                <a:path w="257809" h="137160">
                  <a:moveTo>
                    <a:pt x="229844" y="74168"/>
                  </a:moveTo>
                  <a:lnTo>
                    <a:pt x="229819" y="72047"/>
                  </a:lnTo>
                  <a:lnTo>
                    <a:pt x="229311" y="70104"/>
                  </a:lnTo>
                  <a:lnTo>
                    <a:pt x="228028" y="68986"/>
                  </a:lnTo>
                  <a:lnTo>
                    <a:pt x="224561" y="69011"/>
                  </a:lnTo>
                  <a:lnTo>
                    <a:pt x="223062" y="70510"/>
                  </a:lnTo>
                  <a:lnTo>
                    <a:pt x="223088" y="74193"/>
                  </a:lnTo>
                  <a:lnTo>
                    <a:pt x="224599" y="75666"/>
                  </a:lnTo>
                  <a:lnTo>
                    <a:pt x="228333" y="75666"/>
                  </a:lnTo>
                  <a:lnTo>
                    <a:pt x="229844" y="74168"/>
                  </a:lnTo>
                  <a:close/>
                </a:path>
                <a:path w="257809" h="137160">
                  <a:moveTo>
                    <a:pt x="232600" y="34036"/>
                  </a:moveTo>
                  <a:lnTo>
                    <a:pt x="232511" y="32562"/>
                  </a:lnTo>
                  <a:lnTo>
                    <a:pt x="226796" y="30492"/>
                  </a:lnTo>
                  <a:lnTo>
                    <a:pt x="225971" y="31356"/>
                  </a:lnTo>
                  <a:lnTo>
                    <a:pt x="225602" y="32613"/>
                  </a:lnTo>
                  <a:lnTo>
                    <a:pt x="226606" y="35585"/>
                  </a:lnTo>
                  <a:lnTo>
                    <a:pt x="228511" y="36525"/>
                  </a:lnTo>
                  <a:lnTo>
                    <a:pt x="231762" y="35458"/>
                  </a:lnTo>
                  <a:lnTo>
                    <a:pt x="232600" y="34036"/>
                  </a:lnTo>
                  <a:close/>
                </a:path>
                <a:path w="257809" h="137160">
                  <a:moveTo>
                    <a:pt x="237121" y="114185"/>
                  </a:moveTo>
                  <a:lnTo>
                    <a:pt x="236169" y="111366"/>
                  </a:lnTo>
                  <a:lnTo>
                    <a:pt x="234264" y="110426"/>
                  </a:lnTo>
                  <a:lnTo>
                    <a:pt x="231965" y="111188"/>
                  </a:lnTo>
                  <a:lnTo>
                    <a:pt x="231178" y="111861"/>
                  </a:lnTo>
                  <a:lnTo>
                    <a:pt x="230327" y="112737"/>
                  </a:lnTo>
                  <a:lnTo>
                    <a:pt x="229946" y="114007"/>
                  </a:lnTo>
                  <a:lnTo>
                    <a:pt x="230949" y="116992"/>
                  </a:lnTo>
                  <a:lnTo>
                    <a:pt x="232854" y="117944"/>
                  </a:lnTo>
                  <a:lnTo>
                    <a:pt x="235331" y="117119"/>
                  </a:lnTo>
                  <a:lnTo>
                    <a:pt x="235851" y="116662"/>
                  </a:lnTo>
                  <a:lnTo>
                    <a:pt x="236855" y="115265"/>
                  </a:lnTo>
                  <a:lnTo>
                    <a:pt x="237121" y="114185"/>
                  </a:lnTo>
                  <a:close/>
                </a:path>
                <a:path w="257809" h="137160">
                  <a:moveTo>
                    <a:pt x="237921" y="80264"/>
                  </a:moveTo>
                  <a:lnTo>
                    <a:pt x="237490" y="78943"/>
                  </a:lnTo>
                  <a:lnTo>
                    <a:pt x="236372" y="77254"/>
                  </a:lnTo>
                  <a:lnTo>
                    <a:pt x="234810" y="76593"/>
                  </a:lnTo>
                  <a:lnTo>
                    <a:pt x="231521" y="77711"/>
                  </a:lnTo>
                  <a:lnTo>
                    <a:pt x="230593" y="79590"/>
                  </a:lnTo>
                  <a:lnTo>
                    <a:pt x="231482" y="82270"/>
                  </a:lnTo>
                  <a:lnTo>
                    <a:pt x="232181" y="82943"/>
                  </a:lnTo>
                  <a:lnTo>
                    <a:pt x="233768" y="83629"/>
                  </a:lnTo>
                  <a:lnTo>
                    <a:pt x="234619" y="83718"/>
                  </a:lnTo>
                  <a:lnTo>
                    <a:pt x="236143" y="83210"/>
                  </a:lnTo>
                  <a:lnTo>
                    <a:pt x="236664" y="82740"/>
                  </a:lnTo>
                  <a:lnTo>
                    <a:pt x="237667" y="81343"/>
                  </a:lnTo>
                  <a:lnTo>
                    <a:pt x="237921" y="80264"/>
                  </a:lnTo>
                  <a:close/>
                </a:path>
                <a:path w="257809" h="137160">
                  <a:moveTo>
                    <a:pt x="257289" y="44742"/>
                  </a:moveTo>
                  <a:lnTo>
                    <a:pt x="256794" y="44424"/>
                  </a:lnTo>
                  <a:lnTo>
                    <a:pt x="257111" y="44665"/>
                  </a:lnTo>
                  <a:lnTo>
                    <a:pt x="257289" y="4474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73988" y="5830582"/>
              <a:ext cx="285750" cy="133985"/>
            </a:xfrm>
            <a:custGeom>
              <a:avLst/>
              <a:gdLst/>
              <a:ahLst/>
              <a:cxnLst/>
              <a:rect l="l" t="t" r="r" b="b"/>
              <a:pathLst>
                <a:path w="285750" h="133985">
                  <a:moveTo>
                    <a:pt x="6743" y="25158"/>
                  </a:moveTo>
                  <a:lnTo>
                    <a:pt x="6413" y="24371"/>
                  </a:lnTo>
                  <a:lnTo>
                    <a:pt x="5105" y="23063"/>
                  </a:lnTo>
                  <a:lnTo>
                    <a:pt x="4305" y="22733"/>
                  </a:lnTo>
                  <a:lnTo>
                    <a:pt x="2451" y="22733"/>
                  </a:lnTo>
                  <a:lnTo>
                    <a:pt x="1651" y="23063"/>
                  </a:lnTo>
                  <a:lnTo>
                    <a:pt x="330" y="24371"/>
                  </a:lnTo>
                  <a:lnTo>
                    <a:pt x="0" y="25158"/>
                  </a:lnTo>
                  <a:lnTo>
                    <a:pt x="0" y="27000"/>
                  </a:lnTo>
                  <a:lnTo>
                    <a:pt x="330" y="27787"/>
                  </a:lnTo>
                  <a:lnTo>
                    <a:pt x="1651" y="29095"/>
                  </a:lnTo>
                  <a:lnTo>
                    <a:pt x="2451" y="29425"/>
                  </a:lnTo>
                  <a:lnTo>
                    <a:pt x="4305" y="29425"/>
                  </a:lnTo>
                  <a:lnTo>
                    <a:pt x="5105" y="29095"/>
                  </a:lnTo>
                  <a:lnTo>
                    <a:pt x="6413" y="27787"/>
                  </a:lnTo>
                  <a:lnTo>
                    <a:pt x="6743" y="27000"/>
                  </a:lnTo>
                  <a:lnTo>
                    <a:pt x="6743" y="25158"/>
                  </a:lnTo>
                  <a:close/>
                </a:path>
                <a:path w="285750" h="133985">
                  <a:moveTo>
                    <a:pt x="31026" y="26746"/>
                  </a:moveTo>
                  <a:lnTo>
                    <a:pt x="30695" y="25958"/>
                  </a:lnTo>
                  <a:lnTo>
                    <a:pt x="29387" y="24650"/>
                  </a:lnTo>
                  <a:lnTo>
                    <a:pt x="28587" y="24333"/>
                  </a:lnTo>
                  <a:lnTo>
                    <a:pt x="26733" y="24333"/>
                  </a:lnTo>
                  <a:lnTo>
                    <a:pt x="25933" y="24650"/>
                  </a:lnTo>
                  <a:lnTo>
                    <a:pt x="24612" y="25958"/>
                  </a:lnTo>
                  <a:lnTo>
                    <a:pt x="24282" y="26746"/>
                  </a:lnTo>
                  <a:lnTo>
                    <a:pt x="24282" y="28600"/>
                  </a:lnTo>
                  <a:lnTo>
                    <a:pt x="24612" y="29387"/>
                  </a:lnTo>
                  <a:lnTo>
                    <a:pt x="25933" y="30695"/>
                  </a:lnTo>
                  <a:lnTo>
                    <a:pt x="26733" y="31013"/>
                  </a:lnTo>
                  <a:lnTo>
                    <a:pt x="28587" y="31013"/>
                  </a:lnTo>
                  <a:lnTo>
                    <a:pt x="29387" y="30695"/>
                  </a:lnTo>
                  <a:lnTo>
                    <a:pt x="30695" y="29387"/>
                  </a:lnTo>
                  <a:lnTo>
                    <a:pt x="31026" y="28600"/>
                  </a:lnTo>
                  <a:lnTo>
                    <a:pt x="31026" y="26746"/>
                  </a:lnTo>
                  <a:close/>
                </a:path>
                <a:path w="285750" h="133985">
                  <a:moveTo>
                    <a:pt x="37338" y="33096"/>
                  </a:moveTo>
                  <a:lnTo>
                    <a:pt x="37007" y="32308"/>
                  </a:lnTo>
                  <a:lnTo>
                    <a:pt x="35699" y="31000"/>
                  </a:lnTo>
                  <a:lnTo>
                    <a:pt x="34899" y="30670"/>
                  </a:lnTo>
                  <a:lnTo>
                    <a:pt x="33045" y="30670"/>
                  </a:lnTo>
                  <a:lnTo>
                    <a:pt x="32245" y="31000"/>
                  </a:lnTo>
                  <a:lnTo>
                    <a:pt x="30924" y="32308"/>
                  </a:lnTo>
                  <a:lnTo>
                    <a:pt x="30594" y="33096"/>
                  </a:lnTo>
                  <a:lnTo>
                    <a:pt x="30594" y="34937"/>
                  </a:lnTo>
                  <a:lnTo>
                    <a:pt x="30924" y="35737"/>
                  </a:lnTo>
                  <a:lnTo>
                    <a:pt x="32245" y="37033"/>
                  </a:lnTo>
                  <a:lnTo>
                    <a:pt x="33045" y="37363"/>
                  </a:lnTo>
                  <a:lnTo>
                    <a:pt x="34899" y="37363"/>
                  </a:lnTo>
                  <a:lnTo>
                    <a:pt x="35699" y="37033"/>
                  </a:lnTo>
                  <a:lnTo>
                    <a:pt x="37007" y="35737"/>
                  </a:lnTo>
                  <a:lnTo>
                    <a:pt x="37338" y="34937"/>
                  </a:lnTo>
                  <a:lnTo>
                    <a:pt x="37338" y="33096"/>
                  </a:lnTo>
                  <a:close/>
                </a:path>
                <a:path w="285750" h="133985">
                  <a:moveTo>
                    <a:pt x="39814" y="121564"/>
                  </a:moveTo>
                  <a:lnTo>
                    <a:pt x="39484" y="120777"/>
                  </a:lnTo>
                  <a:lnTo>
                    <a:pt x="38176" y="119468"/>
                  </a:lnTo>
                  <a:lnTo>
                    <a:pt x="37376" y="119138"/>
                  </a:lnTo>
                  <a:lnTo>
                    <a:pt x="35509" y="119138"/>
                  </a:lnTo>
                  <a:lnTo>
                    <a:pt x="34721" y="119468"/>
                  </a:lnTo>
                  <a:lnTo>
                    <a:pt x="33401" y="120777"/>
                  </a:lnTo>
                  <a:lnTo>
                    <a:pt x="33070" y="121564"/>
                  </a:lnTo>
                  <a:lnTo>
                    <a:pt x="33070" y="123405"/>
                  </a:lnTo>
                  <a:lnTo>
                    <a:pt x="33401" y="124193"/>
                  </a:lnTo>
                  <a:lnTo>
                    <a:pt x="34721" y="125501"/>
                  </a:lnTo>
                  <a:lnTo>
                    <a:pt x="35509" y="125831"/>
                  </a:lnTo>
                  <a:lnTo>
                    <a:pt x="37376" y="125831"/>
                  </a:lnTo>
                  <a:lnTo>
                    <a:pt x="38176" y="125501"/>
                  </a:lnTo>
                  <a:lnTo>
                    <a:pt x="39484" y="124193"/>
                  </a:lnTo>
                  <a:lnTo>
                    <a:pt x="39814" y="123405"/>
                  </a:lnTo>
                  <a:lnTo>
                    <a:pt x="39814" y="121564"/>
                  </a:lnTo>
                  <a:close/>
                </a:path>
                <a:path w="285750" h="133985">
                  <a:moveTo>
                    <a:pt x="43738" y="90627"/>
                  </a:moveTo>
                  <a:lnTo>
                    <a:pt x="43700" y="90335"/>
                  </a:lnTo>
                  <a:lnTo>
                    <a:pt x="43091" y="88582"/>
                  </a:lnTo>
                  <a:lnTo>
                    <a:pt x="41160" y="87655"/>
                  </a:lnTo>
                  <a:lnTo>
                    <a:pt x="37655" y="88874"/>
                  </a:lnTo>
                  <a:lnTo>
                    <a:pt x="36715" y="90779"/>
                  </a:lnTo>
                  <a:lnTo>
                    <a:pt x="37833" y="93929"/>
                  </a:lnTo>
                  <a:lnTo>
                    <a:pt x="39179" y="94767"/>
                  </a:lnTo>
                  <a:lnTo>
                    <a:pt x="40601" y="94729"/>
                  </a:lnTo>
                  <a:lnTo>
                    <a:pt x="40182" y="93052"/>
                  </a:lnTo>
                  <a:lnTo>
                    <a:pt x="41071" y="91325"/>
                  </a:lnTo>
                  <a:lnTo>
                    <a:pt x="43078" y="90652"/>
                  </a:lnTo>
                  <a:lnTo>
                    <a:pt x="43738" y="90627"/>
                  </a:lnTo>
                  <a:close/>
                </a:path>
                <a:path w="285750" h="133985">
                  <a:moveTo>
                    <a:pt x="57061" y="13017"/>
                  </a:moveTo>
                  <a:lnTo>
                    <a:pt x="56730" y="12230"/>
                  </a:lnTo>
                  <a:lnTo>
                    <a:pt x="55410" y="10922"/>
                  </a:lnTo>
                  <a:lnTo>
                    <a:pt x="54622" y="10591"/>
                  </a:lnTo>
                  <a:lnTo>
                    <a:pt x="52755" y="10591"/>
                  </a:lnTo>
                  <a:lnTo>
                    <a:pt x="51955" y="10922"/>
                  </a:lnTo>
                  <a:lnTo>
                    <a:pt x="50647" y="12230"/>
                  </a:lnTo>
                  <a:lnTo>
                    <a:pt x="50317" y="13017"/>
                  </a:lnTo>
                  <a:lnTo>
                    <a:pt x="50317" y="14859"/>
                  </a:lnTo>
                  <a:lnTo>
                    <a:pt x="50647" y="15646"/>
                  </a:lnTo>
                  <a:lnTo>
                    <a:pt x="51955" y="16954"/>
                  </a:lnTo>
                  <a:lnTo>
                    <a:pt x="52755" y="17284"/>
                  </a:lnTo>
                  <a:lnTo>
                    <a:pt x="54622" y="17284"/>
                  </a:lnTo>
                  <a:lnTo>
                    <a:pt x="55410" y="16954"/>
                  </a:lnTo>
                  <a:lnTo>
                    <a:pt x="56730" y="15646"/>
                  </a:lnTo>
                  <a:lnTo>
                    <a:pt x="57061" y="14859"/>
                  </a:lnTo>
                  <a:lnTo>
                    <a:pt x="57061" y="13017"/>
                  </a:lnTo>
                  <a:close/>
                </a:path>
                <a:path w="285750" h="133985">
                  <a:moveTo>
                    <a:pt x="61683" y="34480"/>
                  </a:moveTo>
                  <a:lnTo>
                    <a:pt x="61353" y="33693"/>
                  </a:lnTo>
                  <a:lnTo>
                    <a:pt x="60032" y="32385"/>
                  </a:lnTo>
                  <a:lnTo>
                    <a:pt x="59232" y="32067"/>
                  </a:lnTo>
                  <a:lnTo>
                    <a:pt x="57378" y="32067"/>
                  </a:lnTo>
                  <a:lnTo>
                    <a:pt x="56578" y="32385"/>
                  </a:lnTo>
                  <a:lnTo>
                    <a:pt x="55270" y="33693"/>
                  </a:lnTo>
                  <a:lnTo>
                    <a:pt x="54940" y="34480"/>
                  </a:lnTo>
                  <a:lnTo>
                    <a:pt x="54940" y="36334"/>
                  </a:lnTo>
                  <a:lnTo>
                    <a:pt x="55270" y="37122"/>
                  </a:lnTo>
                  <a:lnTo>
                    <a:pt x="56578" y="38430"/>
                  </a:lnTo>
                  <a:lnTo>
                    <a:pt x="57378" y="38760"/>
                  </a:lnTo>
                  <a:lnTo>
                    <a:pt x="59232" y="38760"/>
                  </a:lnTo>
                  <a:lnTo>
                    <a:pt x="60032" y="38430"/>
                  </a:lnTo>
                  <a:lnTo>
                    <a:pt x="61353" y="37122"/>
                  </a:lnTo>
                  <a:lnTo>
                    <a:pt x="61683" y="36334"/>
                  </a:lnTo>
                  <a:lnTo>
                    <a:pt x="61683" y="34480"/>
                  </a:lnTo>
                  <a:close/>
                </a:path>
                <a:path w="285750" h="133985">
                  <a:moveTo>
                    <a:pt x="61810" y="77863"/>
                  </a:moveTo>
                  <a:lnTo>
                    <a:pt x="61480" y="77063"/>
                  </a:lnTo>
                  <a:lnTo>
                    <a:pt x="60159" y="75768"/>
                  </a:lnTo>
                  <a:lnTo>
                    <a:pt x="59867" y="75653"/>
                  </a:lnTo>
                  <a:lnTo>
                    <a:pt x="61112" y="75412"/>
                  </a:lnTo>
                  <a:lnTo>
                    <a:pt x="60579" y="74815"/>
                  </a:lnTo>
                  <a:lnTo>
                    <a:pt x="60159" y="74104"/>
                  </a:lnTo>
                  <a:lnTo>
                    <a:pt x="59372" y="71818"/>
                  </a:lnTo>
                  <a:lnTo>
                    <a:pt x="59486" y="70281"/>
                  </a:lnTo>
                  <a:lnTo>
                    <a:pt x="60071" y="68935"/>
                  </a:lnTo>
                  <a:lnTo>
                    <a:pt x="59613" y="68948"/>
                  </a:lnTo>
                  <a:lnTo>
                    <a:pt x="57619" y="69634"/>
                  </a:lnTo>
                  <a:lnTo>
                    <a:pt x="56692" y="71539"/>
                  </a:lnTo>
                  <a:lnTo>
                    <a:pt x="57861" y="74879"/>
                  </a:lnTo>
                  <a:lnTo>
                    <a:pt x="58953" y="75438"/>
                  </a:lnTo>
                  <a:lnTo>
                    <a:pt x="57505" y="75438"/>
                  </a:lnTo>
                  <a:lnTo>
                    <a:pt x="56705" y="75768"/>
                  </a:lnTo>
                  <a:lnTo>
                    <a:pt x="55397" y="77063"/>
                  </a:lnTo>
                  <a:lnTo>
                    <a:pt x="55067" y="77863"/>
                  </a:lnTo>
                  <a:lnTo>
                    <a:pt x="55067" y="79705"/>
                  </a:lnTo>
                  <a:lnTo>
                    <a:pt x="55397" y="80492"/>
                  </a:lnTo>
                  <a:lnTo>
                    <a:pt x="56705" y="81800"/>
                  </a:lnTo>
                  <a:lnTo>
                    <a:pt x="57505" y="82130"/>
                  </a:lnTo>
                  <a:lnTo>
                    <a:pt x="59372" y="82130"/>
                  </a:lnTo>
                  <a:lnTo>
                    <a:pt x="60159" y="81800"/>
                  </a:lnTo>
                  <a:lnTo>
                    <a:pt x="61480" y="80492"/>
                  </a:lnTo>
                  <a:lnTo>
                    <a:pt x="61810" y="79705"/>
                  </a:lnTo>
                  <a:lnTo>
                    <a:pt x="61810" y="77863"/>
                  </a:lnTo>
                  <a:close/>
                </a:path>
                <a:path w="285750" h="133985">
                  <a:moveTo>
                    <a:pt x="64757" y="122936"/>
                  </a:moveTo>
                  <a:lnTo>
                    <a:pt x="64427" y="122135"/>
                  </a:lnTo>
                  <a:lnTo>
                    <a:pt x="63106" y="120840"/>
                  </a:lnTo>
                  <a:lnTo>
                    <a:pt x="62306" y="120510"/>
                  </a:lnTo>
                  <a:lnTo>
                    <a:pt x="60452" y="120510"/>
                  </a:lnTo>
                  <a:lnTo>
                    <a:pt x="59651" y="120840"/>
                  </a:lnTo>
                  <a:lnTo>
                    <a:pt x="58343" y="122135"/>
                  </a:lnTo>
                  <a:lnTo>
                    <a:pt x="58013" y="122936"/>
                  </a:lnTo>
                  <a:lnTo>
                    <a:pt x="58013" y="124777"/>
                  </a:lnTo>
                  <a:lnTo>
                    <a:pt x="58343" y="125564"/>
                  </a:lnTo>
                  <a:lnTo>
                    <a:pt x="59651" y="126873"/>
                  </a:lnTo>
                  <a:lnTo>
                    <a:pt x="60452" y="127203"/>
                  </a:lnTo>
                  <a:lnTo>
                    <a:pt x="62306" y="127203"/>
                  </a:lnTo>
                  <a:lnTo>
                    <a:pt x="63106" y="126873"/>
                  </a:lnTo>
                  <a:lnTo>
                    <a:pt x="64427" y="125564"/>
                  </a:lnTo>
                  <a:lnTo>
                    <a:pt x="64757" y="124777"/>
                  </a:lnTo>
                  <a:lnTo>
                    <a:pt x="64757" y="122936"/>
                  </a:lnTo>
                  <a:close/>
                </a:path>
                <a:path w="285750" h="133985">
                  <a:moveTo>
                    <a:pt x="71869" y="94957"/>
                  </a:moveTo>
                  <a:lnTo>
                    <a:pt x="71856" y="94424"/>
                  </a:lnTo>
                  <a:lnTo>
                    <a:pt x="71145" y="92405"/>
                  </a:lnTo>
                  <a:lnTo>
                    <a:pt x="69227" y="91478"/>
                  </a:lnTo>
                  <a:lnTo>
                    <a:pt x="66205" y="92532"/>
                  </a:lnTo>
                  <a:lnTo>
                    <a:pt x="65405" y="93637"/>
                  </a:lnTo>
                  <a:lnTo>
                    <a:pt x="65252" y="94856"/>
                  </a:lnTo>
                  <a:lnTo>
                    <a:pt x="65735" y="94437"/>
                  </a:lnTo>
                  <a:lnTo>
                    <a:pt x="66294" y="94107"/>
                  </a:lnTo>
                  <a:lnTo>
                    <a:pt x="68719" y="93281"/>
                  </a:lnTo>
                  <a:lnTo>
                    <a:pt x="70561" y="93802"/>
                  </a:lnTo>
                  <a:lnTo>
                    <a:pt x="71869" y="94957"/>
                  </a:lnTo>
                  <a:close/>
                </a:path>
                <a:path w="285750" h="133985">
                  <a:moveTo>
                    <a:pt x="78371" y="52120"/>
                  </a:moveTo>
                  <a:lnTo>
                    <a:pt x="77800" y="50482"/>
                  </a:lnTo>
                  <a:lnTo>
                    <a:pt x="77355" y="49885"/>
                  </a:lnTo>
                  <a:lnTo>
                    <a:pt x="76835" y="49364"/>
                  </a:lnTo>
                  <a:lnTo>
                    <a:pt x="76187" y="50038"/>
                  </a:lnTo>
                  <a:lnTo>
                    <a:pt x="75387" y="50596"/>
                  </a:lnTo>
                  <a:lnTo>
                    <a:pt x="72580" y="51536"/>
                  </a:lnTo>
                  <a:lnTo>
                    <a:pt x="70662" y="51206"/>
                  </a:lnTo>
                  <a:lnTo>
                    <a:pt x="69151" y="50215"/>
                  </a:lnTo>
                  <a:lnTo>
                    <a:pt x="68351" y="51460"/>
                  </a:lnTo>
                  <a:lnTo>
                    <a:pt x="68046" y="52997"/>
                  </a:lnTo>
                  <a:lnTo>
                    <a:pt x="69253" y="56464"/>
                  </a:lnTo>
                  <a:lnTo>
                    <a:pt x="71056" y="57708"/>
                  </a:lnTo>
                  <a:lnTo>
                    <a:pt x="73660" y="57873"/>
                  </a:lnTo>
                  <a:lnTo>
                    <a:pt x="74320" y="57785"/>
                  </a:lnTo>
                  <a:lnTo>
                    <a:pt x="76682" y="56972"/>
                  </a:lnTo>
                  <a:lnTo>
                    <a:pt x="77787" y="55524"/>
                  </a:lnTo>
                  <a:lnTo>
                    <a:pt x="78333" y="53022"/>
                  </a:lnTo>
                  <a:lnTo>
                    <a:pt x="78371" y="52120"/>
                  </a:lnTo>
                  <a:close/>
                </a:path>
                <a:path w="285750" h="133985">
                  <a:moveTo>
                    <a:pt x="78435" y="112623"/>
                  </a:moveTo>
                  <a:lnTo>
                    <a:pt x="78105" y="111823"/>
                  </a:lnTo>
                  <a:lnTo>
                    <a:pt x="76796" y="110528"/>
                  </a:lnTo>
                  <a:lnTo>
                    <a:pt x="75996" y="110197"/>
                  </a:lnTo>
                  <a:lnTo>
                    <a:pt x="74142" y="110197"/>
                  </a:lnTo>
                  <a:lnTo>
                    <a:pt x="73342" y="110528"/>
                  </a:lnTo>
                  <a:lnTo>
                    <a:pt x="72021" y="111823"/>
                  </a:lnTo>
                  <a:lnTo>
                    <a:pt x="71691" y="112623"/>
                  </a:lnTo>
                  <a:lnTo>
                    <a:pt x="71691" y="114465"/>
                  </a:lnTo>
                  <a:lnTo>
                    <a:pt x="72021" y="115252"/>
                  </a:lnTo>
                  <a:lnTo>
                    <a:pt x="73342" y="116560"/>
                  </a:lnTo>
                  <a:lnTo>
                    <a:pt x="74142" y="116890"/>
                  </a:lnTo>
                  <a:lnTo>
                    <a:pt x="75996" y="116890"/>
                  </a:lnTo>
                  <a:lnTo>
                    <a:pt x="76796" y="116560"/>
                  </a:lnTo>
                  <a:lnTo>
                    <a:pt x="78105" y="115252"/>
                  </a:lnTo>
                  <a:lnTo>
                    <a:pt x="78435" y="114465"/>
                  </a:lnTo>
                  <a:lnTo>
                    <a:pt x="78435" y="112623"/>
                  </a:lnTo>
                  <a:close/>
                </a:path>
                <a:path w="285750" h="133985">
                  <a:moveTo>
                    <a:pt x="83972" y="127711"/>
                  </a:moveTo>
                  <a:lnTo>
                    <a:pt x="83642" y="126923"/>
                  </a:lnTo>
                  <a:lnTo>
                    <a:pt x="82321" y="125615"/>
                  </a:lnTo>
                  <a:lnTo>
                    <a:pt x="81534" y="125285"/>
                  </a:lnTo>
                  <a:lnTo>
                    <a:pt x="79667" y="125285"/>
                  </a:lnTo>
                  <a:lnTo>
                    <a:pt x="78867" y="125615"/>
                  </a:lnTo>
                  <a:lnTo>
                    <a:pt x="77558" y="126923"/>
                  </a:lnTo>
                  <a:lnTo>
                    <a:pt x="77228" y="127711"/>
                  </a:lnTo>
                  <a:lnTo>
                    <a:pt x="77228" y="129552"/>
                  </a:lnTo>
                  <a:lnTo>
                    <a:pt x="77558" y="130352"/>
                  </a:lnTo>
                  <a:lnTo>
                    <a:pt x="78867" y="131648"/>
                  </a:lnTo>
                  <a:lnTo>
                    <a:pt x="79667" y="131978"/>
                  </a:lnTo>
                  <a:lnTo>
                    <a:pt x="81534" y="131978"/>
                  </a:lnTo>
                  <a:lnTo>
                    <a:pt x="82321" y="131648"/>
                  </a:lnTo>
                  <a:lnTo>
                    <a:pt x="83642" y="130352"/>
                  </a:lnTo>
                  <a:lnTo>
                    <a:pt x="83972" y="129552"/>
                  </a:lnTo>
                  <a:lnTo>
                    <a:pt x="83972" y="127711"/>
                  </a:lnTo>
                  <a:close/>
                </a:path>
                <a:path w="285750" h="133985">
                  <a:moveTo>
                    <a:pt x="84048" y="61239"/>
                  </a:moveTo>
                  <a:lnTo>
                    <a:pt x="83718" y="60452"/>
                  </a:lnTo>
                  <a:lnTo>
                    <a:pt x="82397" y="59143"/>
                  </a:lnTo>
                  <a:lnTo>
                    <a:pt x="81597" y="58826"/>
                  </a:lnTo>
                  <a:lnTo>
                    <a:pt x="79743" y="58826"/>
                  </a:lnTo>
                  <a:lnTo>
                    <a:pt x="78943" y="59143"/>
                  </a:lnTo>
                  <a:lnTo>
                    <a:pt x="77635" y="60452"/>
                  </a:lnTo>
                  <a:lnTo>
                    <a:pt x="77304" y="61239"/>
                  </a:lnTo>
                  <a:lnTo>
                    <a:pt x="77304" y="63093"/>
                  </a:lnTo>
                  <a:lnTo>
                    <a:pt x="77635" y="63881"/>
                  </a:lnTo>
                  <a:lnTo>
                    <a:pt x="78943" y="65189"/>
                  </a:lnTo>
                  <a:lnTo>
                    <a:pt x="79743" y="65519"/>
                  </a:lnTo>
                  <a:lnTo>
                    <a:pt x="81597" y="65519"/>
                  </a:lnTo>
                  <a:lnTo>
                    <a:pt x="82397" y="65189"/>
                  </a:lnTo>
                  <a:lnTo>
                    <a:pt x="83718" y="63881"/>
                  </a:lnTo>
                  <a:lnTo>
                    <a:pt x="84048" y="63093"/>
                  </a:lnTo>
                  <a:lnTo>
                    <a:pt x="84048" y="61239"/>
                  </a:lnTo>
                  <a:close/>
                </a:path>
                <a:path w="285750" h="133985">
                  <a:moveTo>
                    <a:pt x="89166" y="85128"/>
                  </a:moveTo>
                  <a:lnTo>
                    <a:pt x="88836" y="84328"/>
                  </a:lnTo>
                  <a:lnTo>
                    <a:pt x="87528" y="83032"/>
                  </a:lnTo>
                  <a:lnTo>
                    <a:pt x="86728" y="82702"/>
                  </a:lnTo>
                  <a:lnTo>
                    <a:pt x="84874" y="82702"/>
                  </a:lnTo>
                  <a:lnTo>
                    <a:pt x="84074" y="83032"/>
                  </a:lnTo>
                  <a:lnTo>
                    <a:pt x="82753" y="84328"/>
                  </a:lnTo>
                  <a:lnTo>
                    <a:pt x="82423" y="85128"/>
                  </a:lnTo>
                  <a:lnTo>
                    <a:pt x="82423" y="86969"/>
                  </a:lnTo>
                  <a:lnTo>
                    <a:pt x="82753" y="87757"/>
                  </a:lnTo>
                  <a:lnTo>
                    <a:pt x="84074" y="89065"/>
                  </a:lnTo>
                  <a:lnTo>
                    <a:pt x="84874" y="89395"/>
                  </a:lnTo>
                  <a:lnTo>
                    <a:pt x="86728" y="89395"/>
                  </a:lnTo>
                  <a:lnTo>
                    <a:pt x="87528" y="89065"/>
                  </a:lnTo>
                  <a:lnTo>
                    <a:pt x="88836" y="87757"/>
                  </a:lnTo>
                  <a:lnTo>
                    <a:pt x="89166" y="86969"/>
                  </a:lnTo>
                  <a:lnTo>
                    <a:pt x="89166" y="85128"/>
                  </a:lnTo>
                  <a:close/>
                </a:path>
                <a:path w="285750" h="133985">
                  <a:moveTo>
                    <a:pt x="89230" y="27647"/>
                  </a:moveTo>
                  <a:lnTo>
                    <a:pt x="87617" y="23037"/>
                  </a:lnTo>
                  <a:lnTo>
                    <a:pt x="85737" y="21793"/>
                  </a:lnTo>
                  <a:lnTo>
                    <a:pt x="83705" y="21742"/>
                  </a:lnTo>
                  <a:lnTo>
                    <a:pt x="82219" y="22352"/>
                  </a:lnTo>
                  <a:lnTo>
                    <a:pt x="81127" y="22453"/>
                  </a:lnTo>
                  <a:lnTo>
                    <a:pt x="79082" y="23622"/>
                  </a:lnTo>
                  <a:lnTo>
                    <a:pt x="78028" y="26022"/>
                  </a:lnTo>
                  <a:lnTo>
                    <a:pt x="79743" y="30924"/>
                  </a:lnTo>
                  <a:lnTo>
                    <a:pt x="82613" y="32296"/>
                  </a:lnTo>
                  <a:lnTo>
                    <a:pt x="87845" y="30492"/>
                  </a:lnTo>
                  <a:lnTo>
                    <a:pt x="89230" y="27647"/>
                  </a:lnTo>
                  <a:close/>
                </a:path>
                <a:path w="285750" h="133985">
                  <a:moveTo>
                    <a:pt x="94665" y="2006"/>
                  </a:moveTo>
                  <a:lnTo>
                    <a:pt x="88252" y="596"/>
                  </a:lnTo>
                  <a:lnTo>
                    <a:pt x="85001" y="0"/>
                  </a:lnTo>
                  <a:lnTo>
                    <a:pt x="84836" y="838"/>
                  </a:lnTo>
                  <a:lnTo>
                    <a:pt x="84810" y="1701"/>
                  </a:lnTo>
                  <a:lnTo>
                    <a:pt x="86017" y="5168"/>
                  </a:lnTo>
                  <a:lnTo>
                    <a:pt x="88887" y="6553"/>
                  </a:lnTo>
                  <a:lnTo>
                    <a:pt x="93205" y="5054"/>
                  </a:lnTo>
                  <a:lnTo>
                    <a:pt x="94297" y="3619"/>
                  </a:lnTo>
                  <a:lnTo>
                    <a:pt x="94665" y="2006"/>
                  </a:lnTo>
                  <a:close/>
                </a:path>
                <a:path w="285750" h="133985">
                  <a:moveTo>
                    <a:pt x="96316" y="71094"/>
                  </a:moveTo>
                  <a:lnTo>
                    <a:pt x="96164" y="70485"/>
                  </a:lnTo>
                  <a:lnTo>
                    <a:pt x="95046" y="67284"/>
                  </a:lnTo>
                  <a:lnTo>
                    <a:pt x="91516" y="65582"/>
                  </a:lnTo>
                  <a:lnTo>
                    <a:pt x="85064" y="67818"/>
                  </a:lnTo>
                  <a:lnTo>
                    <a:pt x="83362" y="71323"/>
                  </a:lnTo>
                  <a:lnTo>
                    <a:pt x="85166" y="76479"/>
                  </a:lnTo>
                  <a:lnTo>
                    <a:pt x="86753" y="77863"/>
                  </a:lnTo>
                  <a:lnTo>
                    <a:pt x="88620" y="78397"/>
                  </a:lnTo>
                  <a:lnTo>
                    <a:pt x="88176" y="75349"/>
                  </a:lnTo>
                  <a:lnTo>
                    <a:pt x="89966" y="72326"/>
                  </a:lnTo>
                  <a:lnTo>
                    <a:pt x="94107" y="70929"/>
                  </a:lnTo>
                  <a:lnTo>
                    <a:pt x="95237" y="70891"/>
                  </a:lnTo>
                  <a:lnTo>
                    <a:pt x="96316" y="71094"/>
                  </a:lnTo>
                  <a:close/>
                </a:path>
                <a:path w="285750" h="133985">
                  <a:moveTo>
                    <a:pt x="98361" y="98386"/>
                  </a:moveTo>
                  <a:lnTo>
                    <a:pt x="97866" y="97205"/>
                  </a:lnTo>
                  <a:lnTo>
                    <a:pt x="95897" y="95262"/>
                  </a:lnTo>
                  <a:lnTo>
                    <a:pt x="94716" y="94780"/>
                  </a:lnTo>
                  <a:lnTo>
                    <a:pt x="91948" y="94780"/>
                  </a:lnTo>
                  <a:lnTo>
                    <a:pt x="90754" y="95262"/>
                  </a:lnTo>
                  <a:lnTo>
                    <a:pt x="88798" y="97205"/>
                  </a:lnTo>
                  <a:lnTo>
                    <a:pt x="88303" y="98386"/>
                  </a:lnTo>
                  <a:lnTo>
                    <a:pt x="88303" y="101142"/>
                  </a:lnTo>
                  <a:lnTo>
                    <a:pt x="88798" y="102311"/>
                  </a:lnTo>
                  <a:lnTo>
                    <a:pt x="90754" y="104254"/>
                  </a:lnTo>
                  <a:lnTo>
                    <a:pt x="91948" y="104749"/>
                  </a:lnTo>
                  <a:lnTo>
                    <a:pt x="94716" y="104749"/>
                  </a:lnTo>
                  <a:lnTo>
                    <a:pt x="95897" y="104254"/>
                  </a:lnTo>
                  <a:lnTo>
                    <a:pt x="97866" y="102311"/>
                  </a:lnTo>
                  <a:lnTo>
                    <a:pt x="98361" y="101142"/>
                  </a:lnTo>
                  <a:lnTo>
                    <a:pt x="98361" y="98386"/>
                  </a:lnTo>
                  <a:close/>
                </a:path>
                <a:path w="285750" h="133985">
                  <a:moveTo>
                    <a:pt x="107823" y="50330"/>
                  </a:moveTo>
                  <a:lnTo>
                    <a:pt x="101625" y="42646"/>
                  </a:lnTo>
                  <a:lnTo>
                    <a:pt x="100863" y="41795"/>
                  </a:lnTo>
                  <a:lnTo>
                    <a:pt x="99923" y="41135"/>
                  </a:lnTo>
                  <a:lnTo>
                    <a:pt x="97891" y="40373"/>
                  </a:lnTo>
                  <a:lnTo>
                    <a:pt x="98869" y="40703"/>
                  </a:lnTo>
                  <a:lnTo>
                    <a:pt x="97739" y="39827"/>
                  </a:lnTo>
                  <a:lnTo>
                    <a:pt x="96291" y="39382"/>
                  </a:lnTo>
                  <a:lnTo>
                    <a:pt x="94869" y="39687"/>
                  </a:lnTo>
                  <a:lnTo>
                    <a:pt x="94869" y="44005"/>
                  </a:lnTo>
                  <a:lnTo>
                    <a:pt x="93040" y="47713"/>
                  </a:lnTo>
                  <a:lnTo>
                    <a:pt x="94195" y="51130"/>
                  </a:lnTo>
                  <a:lnTo>
                    <a:pt x="93027" y="47713"/>
                  </a:lnTo>
                  <a:lnTo>
                    <a:pt x="94869" y="44005"/>
                  </a:lnTo>
                  <a:lnTo>
                    <a:pt x="94869" y="39687"/>
                  </a:lnTo>
                  <a:lnTo>
                    <a:pt x="92087" y="40271"/>
                  </a:lnTo>
                  <a:lnTo>
                    <a:pt x="90373" y="42875"/>
                  </a:lnTo>
                  <a:lnTo>
                    <a:pt x="90906" y="45542"/>
                  </a:lnTo>
                  <a:lnTo>
                    <a:pt x="90779" y="46456"/>
                  </a:lnTo>
                  <a:lnTo>
                    <a:pt x="90843" y="47396"/>
                  </a:lnTo>
                  <a:lnTo>
                    <a:pt x="91757" y="50012"/>
                  </a:lnTo>
                  <a:lnTo>
                    <a:pt x="93027" y="51244"/>
                  </a:lnTo>
                  <a:lnTo>
                    <a:pt x="94526" y="51866"/>
                  </a:lnTo>
                  <a:lnTo>
                    <a:pt x="95986" y="54787"/>
                  </a:lnTo>
                  <a:lnTo>
                    <a:pt x="99377" y="56273"/>
                  </a:lnTo>
                  <a:lnTo>
                    <a:pt x="105981" y="54038"/>
                  </a:lnTo>
                  <a:lnTo>
                    <a:pt x="107823" y="50330"/>
                  </a:lnTo>
                  <a:close/>
                </a:path>
                <a:path w="285750" h="133985">
                  <a:moveTo>
                    <a:pt x="108724" y="12801"/>
                  </a:moveTo>
                  <a:lnTo>
                    <a:pt x="107149" y="11607"/>
                  </a:lnTo>
                  <a:lnTo>
                    <a:pt x="105029" y="11176"/>
                  </a:lnTo>
                  <a:lnTo>
                    <a:pt x="99872" y="12966"/>
                  </a:lnTo>
                  <a:lnTo>
                    <a:pt x="98196" y="16395"/>
                  </a:lnTo>
                  <a:lnTo>
                    <a:pt x="99961" y="21399"/>
                  </a:lnTo>
                  <a:lnTo>
                    <a:pt x="101473" y="22733"/>
                  </a:lnTo>
                  <a:lnTo>
                    <a:pt x="103251" y="23279"/>
                  </a:lnTo>
                  <a:lnTo>
                    <a:pt x="102806" y="22720"/>
                  </a:lnTo>
                  <a:lnTo>
                    <a:pt x="102438" y="22110"/>
                  </a:lnTo>
                  <a:lnTo>
                    <a:pt x="101028" y="17995"/>
                  </a:lnTo>
                  <a:lnTo>
                    <a:pt x="102870" y="14287"/>
                  </a:lnTo>
                  <a:lnTo>
                    <a:pt x="107111" y="12865"/>
                  </a:lnTo>
                  <a:lnTo>
                    <a:pt x="107924" y="12763"/>
                  </a:lnTo>
                  <a:lnTo>
                    <a:pt x="108724" y="12801"/>
                  </a:lnTo>
                  <a:close/>
                </a:path>
                <a:path w="285750" h="133985">
                  <a:moveTo>
                    <a:pt x="108940" y="128790"/>
                  </a:moveTo>
                  <a:lnTo>
                    <a:pt x="108610" y="127990"/>
                  </a:lnTo>
                  <a:lnTo>
                    <a:pt x="107302" y="126695"/>
                  </a:lnTo>
                  <a:lnTo>
                    <a:pt x="106502" y="126365"/>
                  </a:lnTo>
                  <a:lnTo>
                    <a:pt x="104648" y="126365"/>
                  </a:lnTo>
                  <a:lnTo>
                    <a:pt x="103847" y="126695"/>
                  </a:lnTo>
                  <a:lnTo>
                    <a:pt x="102527" y="127990"/>
                  </a:lnTo>
                  <a:lnTo>
                    <a:pt x="102196" y="128790"/>
                  </a:lnTo>
                  <a:lnTo>
                    <a:pt x="102196" y="130632"/>
                  </a:lnTo>
                  <a:lnTo>
                    <a:pt x="102527" y="131419"/>
                  </a:lnTo>
                  <a:lnTo>
                    <a:pt x="103847" y="132727"/>
                  </a:lnTo>
                  <a:lnTo>
                    <a:pt x="104648" y="133057"/>
                  </a:lnTo>
                  <a:lnTo>
                    <a:pt x="106502" y="133057"/>
                  </a:lnTo>
                  <a:lnTo>
                    <a:pt x="107302" y="132727"/>
                  </a:lnTo>
                  <a:lnTo>
                    <a:pt x="108610" y="131419"/>
                  </a:lnTo>
                  <a:lnTo>
                    <a:pt x="108940" y="130632"/>
                  </a:lnTo>
                  <a:lnTo>
                    <a:pt x="108940" y="128790"/>
                  </a:lnTo>
                  <a:close/>
                </a:path>
                <a:path w="285750" h="133985">
                  <a:moveTo>
                    <a:pt x="114896" y="95656"/>
                  </a:moveTo>
                  <a:lnTo>
                    <a:pt x="114706" y="93205"/>
                  </a:lnTo>
                  <a:lnTo>
                    <a:pt x="114744" y="92773"/>
                  </a:lnTo>
                  <a:lnTo>
                    <a:pt x="114122" y="89852"/>
                  </a:lnTo>
                  <a:lnTo>
                    <a:pt x="111455" y="88138"/>
                  </a:lnTo>
                  <a:lnTo>
                    <a:pt x="106032" y="89293"/>
                  </a:lnTo>
                  <a:lnTo>
                    <a:pt x="104305" y="91935"/>
                  </a:lnTo>
                  <a:lnTo>
                    <a:pt x="105448" y="97282"/>
                  </a:lnTo>
                  <a:lnTo>
                    <a:pt x="108051" y="98971"/>
                  </a:lnTo>
                  <a:lnTo>
                    <a:pt x="113322" y="97929"/>
                  </a:lnTo>
                  <a:lnTo>
                    <a:pt x="114896" y="95656"/>
                  </a:lnTo>
                  <a:close/>
                </a:path>
                <a:path w="285750" h="133985">
                  <a:moveTo>
                    <a:pt x="117005" y="68199"/>
                  </a:moveTo>
                  <a:lnTo>
                    <a:pt x="115582" y="61569"/>
                  </a:lnTo>
                  <a:lnTo>
                    <a:pt x="112293" y="59461"/>
                  </a:lnTo>
                  <a:lnTo>
                    <a:pt x="105689" y="60845"/>
                  </a:lnTo>
                  <a:lnTo>
                    <a:pt x="103593" y="63969"/>
                  </a:lnTo>
                  <a:lnTo>
                    <a:pt x="104305" y="68021"/>
                  </a:lnTo>
                  <a:lnTo>
                    <a:pt x="106045" y="71386"/>
                  </a:lnTo>
                  <a:lnTo>
                    <a:pt x="108762" y="72758"/>
                  </a:lnTo>
                  <a:lnTo>
                    <a:pt x="114871" y="71462"/>
                  </a:lnTo>
                  <a:lnTo>
                    <a:pt x="117005" y="68199"/>
                  </a:lnTo>
                  <a:close/>
                </a:path>
                <a:path w="285750" h="133985">
                  <a:moveTo>
                    <a:pt x="121551" y="123888"/>
                  </a:moveTo>
                  <a:lnTo>
                    <a:pt x="121221" y="123101"/>
                  </a:lnTo>
                  <a:lnTo>
                    <a:pt x="119900" y="121793"/>
                  </a:lnTo>
                  <a:lnTo>
                    <a:pt x="119113" y="121462"/>
                  </a:lnTo>
                  <a:lnTo>
                    <a:pt x="117246" y="121462"/>
                  </a:lnTo>
                  <a:lnTo>
                    <a:pt x="116446" y="121793"/>
                  </a:lnTo>
                  <a:lnTo>
                    <a:pt x="115138" y="123101"/>
                  </a:lnTo>
                  <a:lnTo>
                    <a:pt x="114808" y="123888"/>
                  </a:lnTo>
                  <a:lnTo>
                    <a:pt x="114808" y="125730"/>
                  </a:lnTo>
                  <a:lnTo>
                    <a:pt x="115138" y="126530"/>
                  </a:lnTo>
                  <a:lnTo>
                    <a:pt x="116446" y="127825"/>
                  </a:lnTo>
                  <a:lnTo>
                    <a:pt x="117246" y="128155"/>
                  </a:lnTo>
                  <a:lnTo>
                    <a:pt x="119113" y="128155"/>
                  </a:lnTo>
                  <a:lnTo>
                    <a:pt x="119900" y="127825"/>
                  </a:lnTo>
                  <a:lnTo>
                    <a:pt x="121221" y="126530"/>
                  </a:lnTo>
                  <a:lnTo>
                    <a:pt x="121551" y="125730"/>
                  </a:lnTo>
                  <a:lnTo>
                    <a:pt x="121551" y="123888"/>
                  </a:lnTo>
                  <a:close/>
                </a:path>
                <a:path w="285750" h="133985">
                  <a:moveTo>
                    <a:pt x="126034" y="76606"/>
                  </a:moveTo>
                  <a:lnTo>
                    <a:pt x="124764" y="72910"/>
                  </a:lnTo>
                  <a:lnTo>
                    <a:pt x="121018" y="71120"/>
                  </a:lnTo>
                  <a:lnTo>
                    <a:pt x="114160" y="73482"/>
                  </a:lnTo>
                  <a:lnTo>
                    <a:pt x="112344" y="77203"/>
                  </a:lnTo>
                  <a:lnTo>
                    <a:pt x="114300" y="82791"/>
                  </a:lnTo>
                  <a:lnTo>
                    <a:pt x="116128" y="84289"/>
                  </a:lnTo>
                  <a:lnTo>
                    <a:pt x="118237" y="84797"/>
                  </a:lnTo>
                  <a:lnTo>
                    <a:pt x="117233" y="81457"/>
                  </a:lnTo>
                  <a:lnTo>
                    <a:pt x="119049" y="77901"/>
                  </a:lnTo>
                  <a:lnTo>
                    <a:pt x="123621" y="76352"/>
                  </a:lnTo>
                  <a:lnTo>
                    <a:pt x="124866" y="76327"/>
                  </a:lnTo>
                  <a:lnTo>
                    <a:pt x="126034" y="76606"/>
                  </a:lnTo>
                  <a:close/>
                </a:path>
                <a:path w="285750" h="133985">
                  <a:moveTo>
                    <a:pt x="134556" y="104914"/>
                  </a:moveTo>
                  <a:lnTo>
                    <a:pt x="133324" y="101384"/>
                  </a:lnTo>
                  <a:lnTo>
                    <a:pt x="130454" y="100012"/>
                  </a:lnTo>
                  <a:lnTo>
                    <a:pt x="125222" y="101815"/>
                  </a:lnTo>
                  <a:lnTo>
                    <a:pt x="123837" y="104660"/>
                  </a:lnTo>
                  <a:lnTo>
                    <a:pt x="125653" y="109855"/>
                  </a:lnTo>
                  <a:lnTo>
                    <a:pt x="128511" y="111239"/>
                  </a:lnTo>
                  <a:lnTo>
                    <a:pt x="132422" y="109880"/>
                  </a:lnTo>
                  <a:lnTo>
                    <a:pt x="133388" y="108978"/>
                  </a:lnTo>
                  <a:lnTo>
                    <a:pt x="133959" y="107861"/>
                  </a:lnTo>
                  <a:lnTo>
                    <a:pt x="134112" y="107086"/>
                  </a:lnTo>
                  <a:lnTo>
                    <a:pt x="134289" y="106730"/>
                  </a:lnTo>
                  <a:lnTo>
                    <a:pt x="134505" y="105854"/>
                  </a:lnTo>
                  <a:lnTo>
                    <a:pt x="134556" y="104914"/>
                  </a:lnTo>
                  <a:close/>
                </a:path>
                <a:path w="285750" h="133985">
                  <a:moveTo>
                    <a:pt x="135661" y="54711"/>
                  </a:moveTo>
                  <a:lnTo>
                    <a:pt x="134200" y="50673"/>
                  </a:lnTo>
                  <a:lnTo>
                    <a:pt x="133502" y="49187"/>
                  </a:lnTo>
                  <a:lnTo>
                    <a:pt x="132321" y="48069"/>
                  </a:lnTo>
                  <a:lnTo>
                    <a:pt x="129438" y="46812"/>
                  </a:lnTo>
                  <a:lnTo>
                    <a:pt x="130886" y="47434"/>
                  </a:lnTo>
                  <a:lnTo>
                    <a:pt x="129933" y="45199"/>
                  </a:lnTo>
                  <a:lnTo>
                    <a:pt x="127850" y="43738"/>
                  </a:lnTo>
                  <a:lnTo>
                    <a:pt x="127774" y="46672"/>
                  </a:lnTo>
                  <a:lnTo>
                    <a:pt x="122720" y="48387"/>
                  </a:lnTo>
                  <a:lnTo>
                    <a:pt x="127774" y="46672"/>
                  </a:lnTo>
                  <a:lnTo>
                    <a:pt x="127774" y="43738"/>
                  </a:lnTo>
                  <a:lnTo>
                    <a:pt x="124599" y="43408"/>
                  </a:lnTo>
                  <a:lnTo>
                    <a:pt x="125539" y="43497"/>
                  </a:lnTo>
                  <a:lnTo>
                    <a:pt x="126047" y="42379"/>
                  </a:lnTo>
                  <a:lnTo>
                    <a:pt x="126238" y="41097"/>
                  </a:lnTo>
                  <a:lnTo>
                    <a:pt x="125425" y="37338"/>
                  </a:lnTo>
                  <a:lnTo>
                    <a:pt x="123469" y="35560"/>
                  </a:lnTo>
                  <a:lnTo>
                    <a:pt x="120357" y="34988"/>
                  </a:lnTo>
                  <a:lnTo>
                    <a:pt x="119570" y="34988"/>
                  </a:lnTo>
                  <a:lnTo>
                    <a:pt x="115417" y="35979"/>
                  </a:lnTo>
                  <a:lnTo>
                    <a:pt x="113423" y="39103"/>
                  </a:lnTo>
                  <a:lnTo>
                    <a:pt x="114642" y="44780"/>
                  </a:lnTo>
                  <a:lnTo>
                    <a:pt x="116662" y="46570"/>
                  </a:lnTo>
                  <a:lnTo>
                    <a:pt x="119037" y="46964"/>
                  </a:lnTo>
                  <a:lnTo>
                    <a:pt x="118237" y="48488"/>
                  </a:lnTo>
                  <a:lnTo>
                    <a:pt x="118033" y="50342"/>
                  </a:lnTo>
                  <a:lnTo>
                    <a:pt x="119278" y="53898"/>
                  </a:lnTo>
                  <a:lnTo>
                    <a:pt x="120624" y="55232"/>
                  </a:lnTo>
                  <a:lnTo>
                    <a:pt x="122250" y="55930"/>
                  </a:lnTo>
                  <a:lnTo>
                    <a:pt x="122923" y="57531"/>
                  </a:lnTo>
                  <a:lnTo>
                    <a:pt x="124180" y="58737"/>
                  </a:lnTo>
                  <a:lnTo>
                    <a:pt x="127127" y="59994"/>
                  </a:lnTo>
                  <a:lnTo>
                    <a:pt x="128790" y="60121"/>
                  </a:lnTo>
                  <a:lnTo>
                    <a:pt x="133832" y="58420"/>
                  </a:lnTo>
                  <a:lnTo>
                    <a:pt x="135661" y="54711"/>
                  </a:lnTo>
                  <a:close/>
                </a:path>
                <a:path w="285750" h="133985">
                  <a:moveTo>
                    <a:pt x="139268" y="19748"/>
                  </a:moveTo>
                  <a:lnTo>
                    <a:pt x="131254" y="13855"/>
                  </a:lnTo>
                  <a:lnTo>
                    <a:pt x="130492" y="14033"/>
                  </a:lnTo>
                  <a:lnTo>
                    <a:pt x="130746" y="13944"/>
                  </a:lnTo>
                  <a:lnTo>
                    <a:pt x="131241" y="13855"/>
                  </a:lnTo>
                  <a:lnTo>
                    <a:pt x="127736" y="12369"/>
                  </a:lnTo>
                  <a:lnTo>
                    <a:pt x="125933" y="11747"/>
                  </a:lnTo>
                  <a:lnTo>
                    <a:pt x="125653" y="12687"/>
                  </a:lnTo>
                  <a:lnTo>
                    <a:pt x="125577" y="13690"/>
                  </a:lnTo>
                  <a:lnTo>
                    <a:pt x="125984" y="15608"/>
                  </a:lnTo>
                  <a:lnTo>
                    <a:pt x="126377" y="16395"/>
                  </a:lnTo>
                  <a:lnTo>
                    <a:pt x="126898" y="17081"/>
                  </a:lnTo>
                  <a:lnTo>
                    <a:pt x="127660" y="15709"/>
                  </a:lnTo>
                  <a:lnTo>
                    <a:pt x="126657" y="17589"/>
                  </a:lnTo>
                  <a:lnTo>
                    <a:pt x="126022" y="19050"/>
                  </a:lnTo>
                  <a:lnTo>
                    <a:pt x="125882" y="20713"/>
                  </a:lnTo>
                  <a:lnTo>
                    <a:pt x="127076" y="24130"/>
                  </a:lnTo>
                  <a:lnTo>
                    <a:pt x="128422" y="25450"/>
                  </a:lnTo>
                  <a:lnTo>
                    <a:pt x="130035" y="26149"/>
                  </a:lnTo>
                  <a:lnTo>
                    <a:pt x="130200" y="23583"/>
                  </a:lnTo>
                  <a:lnTo>
                    <a:pt x="131864" y="21247"/>
                  </a:lnTo>
                  <a:lnTo>
                    <a:pt x="136093" y="19824"/>
                  </a:lnTo>
                  <a:lnTo>
                    <a:pt x="137769" y="19964"/>
                  </a:lnTo>
                  <a:lnTo>
                    <a:pt x="139217" y="20586"/>
                  </a:lnTo>
                  <a:lnTo>
                    <a:pt x="139268" y="19748"/>
                  </a:lnTo>
                  <a:close/>
                </a:path>
                <a:path w="285750" h="133985">
                  <a:moveTo>
                    <a:pt x="150418" y="105524"/>
                  </a:moveTo>
                  <a:lnTo>
                    <a:pt x="149263" y="100139"/>
                  </a:lnTo>
                  <a:lnTo>
                    <a:pt x="146596" y="98425"/>
                  </a:lnTo>
                  <a:lnTo>
                    <a:pt x="141732" y="99568"/>
                  </a:lnTo>
                  <a:lnTo>
                    <a:pt x="140309" y="101180"/>
                  </a:lnTo>
                  <a:lnTo>
                    <a:pt x="139941" y="103466"/>
                  </a:lnTo>
                  <a:lnTo>
                    <a:pt x="140017" y="104254"/>
                  </a:lnTo>
                  <a:lnTo>
                    <a:pt x="141579" y="104673"/>
                  </a:lnTo>
                  <a:lnTo>
                    <a:pt x="142951" y="105740"/>
                  </a:lnTo>
                  <a:lnTo>
                    <a:pt x="143649" y="107797"/>
                  </a:lnTo>
                  <a:lnTo>
                    <a:pt x="143675" y="108635"/>
                  </a:lnTo>
                  <a:lnTo>
                    <a:pt x="144411" y="108839"/>
                  </a:lnTo>
                  <a:lnTo>
                    <a:pt x="145186" y="108915"/>
                  </a:lnTo>
                  <a:lnTo>
                    <a:pt x="148691" y="108165"/>
                  </a:lnTo>
                  <a:lnTo>
                    <a:pt x="150418" y="105524"/>
                  </a:lnTo>
                  <a:close/>
                </a:path>
                <a:path w="285750" h="133985">
                  <a:moveTo>
                    <a:pt x="155740" y="83769"/>
                  </a:moveTo>
                  <a:lnTo>
                    <a:pt x="154686" y="84480"/>
                  </a:lnTo>
                  <a:lnTo>
                    <a:pt x="150990" y="85725"/>
                  </a:lnTo>
                  <a:lnTo>
                    <a:pt x="147650" y="84099"/>
                  </a:lnTo>
                  <a:lnTo>
                    <a:pt x="146227" y="79971"/>
                  </a:lnTo>
                  <a:lnTo>
                    <a:pt x="146215" y="78854"/>
                  </a:lnTo>
                  <a:lnTo>
                    <a:pt x="146469" y="77812"/>
                  </a:lnTo>
                  <a:lnTo>
                    <a:pt x="145669" y="78181"/>
                  </a:lnTo>
                  <a:lnTo>
                    <a:pt x="145872" y="77876"/>
                  </a:lnTo>
                  <a:lnTo>
                    <a:pt x="144360" y="70827"/>
                  </a:lnTo>
                  <a:lnTo>
                    <a:pt x="140868" y="68592"/>
                  </a:lnTo>
                  <a:lnTo>
                    <a:pt x="135064" y="69811"/>
                  </a:lnTo>
                  <a:lnTo>
                    <a:pt x="133337" y="71386"/>
                  </a:lnTo>
                  <a:lnTo>
                    <a:pt x="132118" y="74510"/>
                  </a:lnTo>
                  <a:lnTo>
                    <a:pt x="131978" y="75793"/>
                  </a:lnTo>
                  <a:lnTo>
                    <a:pt x="132486" y="78130"/>
                  </a:lnTo>
                  <a:lnTo>
                    <a:pt x="132981" y="79070"/>
                  </a:lnTo>
                  <a:lnTo>
                    <a:pt x="135153" y="81661"/>
                  </a:lnTo>
                  <a:lnTo>
                    <a:pt x="137579" y="82613"/>
                  </a:lnTo>
                  <a:lnTo>
                    <a:pt x="142316" y="81622"/>
                  </a:lnTo>
                  <a:lnTo>
                    <a:pt x="141846" y="82664"/>
                  </a:lnTo>
                  <a:lnTo>
                    <a:pt x="144145" y="89204"/>
                  </a:lnTo>
                  <a:lnTo>
                    <a:pt x="147789" y="90982"/>
                  </a:lnTo>
                  <a:lnTo>
                    <a:pt x="151638" y="89750"/>
                  </a:lnTo>
                  <a:lnTo>
                    <a:pt x="153606" y="88963"/>
                  </a:lnTo>
                  <a:lnTo>
                    <a:pt x="155016" y="87337"/>
                  </a:lnTo>
                  <a:lnTo>
                    <a:pt x="155689" y="84620"/>
                  </a:lnTo>
                  <a:lnTo>
                    <a:pt x="155740" y="83769"/>
                  </a:lnTo>
                  <a:close/>
                </a:path>
                <a:path w="285750" h="133985">
                  <a:moveTo>
                    <a:pt x="156400" y="124637"/>
                  </a:moveTo>
                  <a:lnTo>
                    <a:pt x="156070" y="123837"/>
                  </a:lnTo>
                  <a:lnTo>
                    <a:pt x="154749" y="122542"/>
                  </a:lnTo>
                  <a:lnTo>
                    <a:pt x="153949" y="122212"/>
                  </a:lnTo>
                  <a:lnTo>
                    <a:pt x="152095" y="122212"/>
                  </a:lnTo>
                  <a:lnTo>
                    <a:pt x="151295" y="122542"/>
                  </a:lnTo>
                  <a:lnTo>
                    <a:pt x="149987" y="123837"/>
                  </a:lnTo>
                  <a:lnTo>
                    <a:pt x="149656" y="124637"/>
                  </a:lnTo>
                  <a:lnTo>
                    <a:pt x="149656" y="126479"/>
                  </a:lnTo>
                  <a:lnTo>
                    <a:pt x="149987" y="127266"/>
                  </a:lnTo>
                  <a:lnTo>
                    <a:pt x="151295" y="128574"/>
                  </a:lnTo>
                  <a:lnTo>
                    <a:pt x="152095" y="128905"/>
                  </a:lnTo>
                  <a:lnTo>
                    <a:pt x="153949" y="128905"/>
                  </a:lnTo>
                  <a:lnTo>
                    <a:pt x="154749" y="128574"/>
                  </a:lnTo>
                  <a:lnTo>
                    <a:pt x="156070" y="127266"/>
                  </a:lnTo>
                  <a:lnTo>
                    <a:pt x="156400" y="126479"/>
                  </a:lnTo>
                  <a:lnTo>
                    <a:pt x="156400" y="124637"/>
                  </a:lnTo>
                  <a:close/>
                </a:path>
                <a:path w="285750" h="133985">
                  <a:moveTo>
                    <a:pt x="158775" y="51650"/>
                  </a:moveTo>
                  <a:lnTo>
                    <a:pt x="157899" y="49555"/>
                  </a:lnTo>
                  <a:lnTo>
                    <a:pt x="156019" y="48145"/>
                  </a:lnTo>
                  <a:lnTo>
                    <a:pt x="153873" y="47764"/>
                  </a:lnTo>
                  <a:lnTo>
                    <a:pt x="153758" y="46710"/>
                  </a:lnTo>
                  <a:lnTo>
                    <a:pt x="153009" y="43192"/>
                  </a:lnTo>
                  <a:lnTo>
                    <a:pt x="149504" y="40944"/>
                  </a:lnTo>
                  <a:lnTo>
                    <a:pt x="142417" y="42443"/>
                  </a:lnTo>
                  <a:lnTo>
                    <a:pt x="140144" y="45910"/>
                  </a:lnTo>
                  <a:lnTo>
                    <a:pt x="141236" y="51015"/>
                  </a:lnTo>
                  <a:lnTo>
                    <a:pt x="142151" y="52324"/>
                  </a:lnTo>
                  <a:lnTo>
                    <a:pt x="144183" y="53860"/>
                  </a:lnTo>
                  <a:lnTo>
                    <a:pt x="145148" y="54317"/>
                  </a:lnTo>
                  <a:lnTo>
                    <a:pt x="146189" y="54495"/>
                  </a:lnTo>
                  <a:lnTo>
                    <a:pt x="146227" y="55105"/>
                  </a:lnTo>
                  <a:lnTo>
                    <a:pt x="146316" y="55702"/>
                  </a:lnTo>
                  <a:lnTo>
                    <a:pt x="147040" y="57759"/>
                  </a:lnTo>
                  <a:lnTo>
                    <a:pt x="148031" y="58889"/>
                  </a:lnTo>
                  <a:lnTo>
                    <a:pt x="149263" y="59664"/>
                  </a:lnTo>
                  <a:lnTo>
                    <a:pt x="147904" y="55841"/>
                  </a:lnTo>
                  <a:lnTo>
                    <a:pt x="149745" y="52146"/>
                  </a:lnTo>
                  <a:lnTo>
                    <a:pt x="155130" y="50330"/>
                  </a:lnTo>
                  <a:lnTo>
                    <a:pt x="157162" y="50647"/>
                  </a:lnTo>
                  <a:lnTo>
                    <a:pt x="158775" y="51650"/>
                  </a:lnTo>
                  <a:close/>
                </a:path>
                <a:path w="285750" h="133985">
                  <a:moveTo>
                    <a:pt x="162013" y="33655"/>
                  </a:moveTo>
                  <a:lnTo>
                    <a:pt x="160159" y="33020"/>
                  </a:lnTo>
                  <a:lnTo>
                    <a:pt x="158597" y="31597"/>
                  </a:lnTo>
                  <a:lnTo>
                    <a:pt x="157632" y="28790"/>
                  </a:lnTo>
                  <a:lnTo>
                    <a:pt x="157543" y="27940"/>
                  </a:lnTo>
                  <a:lnTo>
                    <a:pt x="157581" y="27127"/>
                  </a:lnTo>
                  <a:lnTo>
                    <a:pt x="154584" y="25387"/>
                  </a:lnTo>
                  <a:lnTo>
                    <a:pt x="154343" y="26428"/>
                  </a:lnTo>
                  <a:lnTo>
                    <a:pt x="154279" y="27774"/>
                  </a:lnTo>
                  <a:lnTo>
                    <a:pt x="154381" y="28587"/>
                  </a:lnTo>
                  <a:lnTo>
                    <a:pt x="155600" y="32054"/>
                  </a:lnTo>
                  <a:lnTo>
                    <a:pt x="158102" y="33718"/>
                  </a:lnTo>
                  <a:lnTo>
                    <a:pt x="161607" y="33718"/>
                  </a:lnTo>
                  <a:lnTo>
                    <a:pt x="162013" y="33655"/>
                  </a:lnTo>
                  <a:close/>
                </a:path>
                <a:path w="285750" h="133985">
                  <a:moveTo>
                    <a:pt x="169037" y="110921"/>
                  </a:moveTo>
                  <a:lnTo>
                    <a:pt x="168363" y="108305"/>
                  </a:lnTo>
                  <a:lnTo>
                    <a:pt x="168338" y="108038"/>
                  </a:lnTo>
                  <a:lnTo>
                    <a:pt x="167855" y="106629"/>
                  </a:lnTo>
                  <a:lnTo>
                    <a:pt x="166763" y="105625"/>
                  </a:lnTo>
                  <a:lnTo>
                    <a:pt x="165468" y="105105"/>
                  </a:lnTo>
                  <a:lnTo>
                    <a:pt x="165125" y="105359"/>
                  </a:lnTo>
                  <a:lnTo>
                    <a:pt x="163728" y="105829"/>
                  </a:lnTo>
                  <a:lnTo>
                    <a:pt x="162509" y="105702"/>
                  </a:lnTo>
                  <a:lnTo>
                    <a:pt x="161429" y="105270"/>
                  </a:lnTo>
                  <a:lnTo>
                    <a:pt x="160680" y="105625"/>
                  </a:lnTo>
                  <a:lnTo>
                    <a:pt x="158826" y="107188"/>
                  </a:lnTo>
                  <a:lnTo>
                    <a:pt x="158153" y="109308"/>
                  </a:lnTo>
                  <a:lnTo>
                    <a:pt x="159766" y="113906"/>
                  </a:lnTo>
                  <a:lnTo>
                    <a:pt x="162623" y="115290"/>
                  </a:lnTo>
                  <a:lnTo>
                    <a:pt x="167728" y="113525"/>
                  </a:lnTo>
                  <a:lnTo>
                    <a:pt x="169037" y="110921"/>
                  </a:lnTo>
                  <a:close/>
                </a:path>
                <a:path w="285750" h="133985">
                  <a:moveTo>
                    <a:pt x="181343" y="125222"/>
                  </a:moveTo>
                  <a:lnTo>
                    <a:pt x="181013" y="124434"/>
                  </a:lnTo>
                  <a:lnTo>
                    <a:pt x="179705" y="123126"/>
                  </a:lnTo>
                  <a:lnTo>
                    <a:pt x="178904" y="122796"/>
                  </a:lnTo>
                  <a:lnTo>
                    <a:pt x="177050" y="122796"/>
                  </a:lnTo>
                  <a:lnTo>
                    <a:pt x="176250" y="123126"/>
                  </a:lnTo>
                  <a:lnTo>
                    <a:pt x="174929" y="124434"/>
                  </a:lnTo>
                  <a:lnTo>
                    <a:pt x="174612" y="125222"/>
                  </a:lnTo>
                  <a:lnTo>
                    <a:pt x="174612" y="127063"/>
                  </a:lnTo>
                  <a:lnTo>
                    <a:pt x="174929" y="127863"/>
                  </a:lnTo>
                  <a:lnTo>
                    <a:pt x="176250" y="129159"/>
                  </a:lnTo>
                  <a:lnTo>
                    <a:pt x="177050" y="129489"/>
                  </a:lnTo>
                  <a:lnTo>
                    <a:pt x="178904" y="129489"/>
                  </a:lnTo>
                  <a:lnTo>
                    <a:pt x="179705" y="129159"/>
                  </a:lnTo>
                  <a:lnTo>
                    <a:pt x="181013" y="127863"/>
                  </a:lnTo>
                  <a:lnTo>
                    <a:pt x="181343" y="127063"/>
                  </a:lnTo>
                  <a:lnTo>
                    <a:pt x="181343" y="125222"/>
                  </a:lnTo>
                  <a:close/>
                </a:path>
                <a:path w="285750" h="133985">
                  <a:moveTo>
                    <a:pt x="183413" y="80899"/>
                  </a:moveTo>
                  <a:lnTo>
                    <a:pt x="181851" y="76822"/>
                  </a:lnTo>
                  <a:lnTo>
                    <a:pt x="180632" y="75018"/>
                  </a:lnTo>
                  <a:lnTo>
                    <a:pt x="178943" y="74053"/>
                  </a:lnTo>
                  <a:lnTo>
                    <a:pt x="177126" y="73964"/>
                  </a:lnTo>
                  <a:lnTo>
                    <a:pt x="178943" y="74206"/>
                  </a:lnTo>
                  <a:lnTo>
                    <a:pt x="180568" y="75399"/>
                  </a:lnTo>
                  <a:lnTo>
                    <a:pt x="182092" y="79844"/>
                  </a:lnTo>
                  <a:lnTo>
                    <a:pt x="180682" y="82677"/>
                  </a:lnTo>
                  <a:lnTo>
                    <a:pt x="175437" y="84442"/>
                  </a:lnTo>
                  <a:lnTo>
                    <a:pt x="172580" y="83058"/>
                  </a:lnTo>
                  <a:lnTo>
                    <a:pt x="171729" y="80568"/>
                  </a:lnTo>
                  <a:lnTo>
                    <a:pt x="171729" y="83019"/>
                  </a:lnTo>
                  <a:lnTo>
                    <a:pt x="170980" y="80873"/>
                  </a:lnTo>
                  <a:lnTo>
                    <a:pt x="171729" y="83019"/>
                  </a:lnTo>
                  <a:lnTo>
                    <a:pt x="171729" y="80568"/>
                  </a:lnTo>
                  <a:lnTo>
                    <a:pt x="171081" y="78663"/>
                  </a:lnTo>
                  <a:lnTo>
                    <a:pt x="171602" y="76822"/>
                  </a:lnTo>
                  <a:lnTo>
                    <a:pt x="172796" y="75514"/>
                  </a:lnTo>
                  <a:lnTo>
                    <a:pt x="171754" y="76492"/>
                  </a:lnTo>
                  <a:lnTo>
                    <a:pt x="171107" y="77812"/>
                  </a:lnTo>
                  <a:lnTo>
                    <a:pt x="170967" y="79235"/>
                  </a:lnTo>
                  <a:lnTo>
                    <a:pt x="170268" y="78752"/>
                  </a:lnTo>
                  <a:lnTo>
                    <a:pt x="169468" y="78397"/>
                  </a:lnTo>
                  <a:lnTo>
                    <a:pt x="167728" y="78028"/>
                  </a:lnTo>
                  <a:lnTo>
                    <a:pt x="166801" y="78003"/>
                  </a:lnTo>
                  <a:lnTo>
                    <a:pt x="163233" y="78752"/>
                  </a:lnTo>
                  <a:lnTo>
                    <a:pt x="161315" y="80797"/>
                  </a:lnTo>
                  <a:lnTo>
                    <a:pt x="160616" y="84112"/>
                  </a:lnTo>
                  <a:lnTo>
                    <a:pt x="160591" y="85013"/>
                  </a:lnTo>
                  <a:lnTo>
                    <a:pt x="161556" y="89458"/>
                  </a:lnTo>
                  <a:lnTo>
                    <a:pt x="165049" y="91706"/>
                  </a:lnTo>
                  <a:lnTo>
                    <a:pt x="171627" y="90322"/>
                  </a:lnTo>
                  <a:lnTo>
                    <a:pt x="173710" y="87680"/>
                  </a:lnTo>
                  <a:lnTo>
                    <a:pt x="173774" y="84734"/>
                  </a:lnTo>
                  <a:lnTo>
                    <a:pt x="172643" y="84061"/>
                  </a:lnTo>
                  <a:lnTo>
                    <a:pt x="174612" y="85178"/>
                  </a:lnTo>
                  <a:lnTo>
                    <a:pt x="176225" y="85686"/>
                  </a:lnTo>
                  <a:lnTo>
                    <a:pt x="177495" y="85712"/>
                  </a:lnTo>
                  <a:lnTo>
                    <a:pt x="181800" y="84226"/>
                  </a:lnTo>
                  <a:lnTo>
                    <a:pt x="183413" y="80899"/>
                  </a:lnTo>
                  <a:close/>
                </a:path>
                <a:path w="285750" h="133985">
                  <a:moveTo>
                    <a:pt x="183502" y="112585"/>
                  </a:moveTo>
                  <a:lnTo>
                    <a:pt x="183108" y="110718"/>
                  </a:lnTo>
                  <a:lnTo>
                    <a:pt x="182765" y="110109"/>
                  </a:lnTo>
                  <a:lnTo>
                    <a:pt x="181813" y="108013"/>
                  </a:lnTo>
                  <a:lnTo>
                    <a:pt x="179578" y="106730"/>
                  </a:lnTo>
                  <a:lnTo>
                    <a:pt x="174510" y="107797"/>
                  </a:lnTo>
                  <a:lnTo>
                    <a:pt x="172783" y="110451"/>
                  </a:lnTo>
                  <a:lnTo>
                    <a:pt x="173939" y="115836"/>
                  </a:lnTo>
                  <a:lnTo>
                    <a:pt x="176606" y="117551"/>
                  </a:lnTo>
                  <a:lnTo>
                    <a:pt x="180517" y="116725"/>
                  </a:lnTo>
                  <a:lnTo>
                    <a:pt x="181470" y="116027"/>
                  </a:lnTo>
                  <a:lnTo>
                    <a:pt x="183057" y="114020"/>
                  </a:lnTo>
                  <a:lnTo>
                    <a:pt x="183502" y="112585"/>
                  </a:lnTo>
                  <a:close/>
                </a:path>
                <a:path w="285750" h="133985">
                  <a:moveTo>
                    <a:pt x="187198" y="58991"/>
                  </a:moveTo>
                  <a:lnTo>
                    <a:pt x="185000" y="52717"/>
                  </a:lnTo>
                  <a:lnTo>
                    <a:pt x="182168" y="51015"/>
                  </a:lnTo>
                  <a:lnTo>
                    <a:pt x="178689" y="51346"/>
                  </a:lnTo>
                  <a:lnTo>
                    <a:pt x="179260" y="51269"/>
                  </a:lnTo>
                  <a:lnTo>
                    <a:pt x="178181" y="50114"/>
                  </a:lnTo>
                  <a:lnTo>
                    <a:pt x="176695" y="49390"/>
                  </a:lnTo>
                  <a:lnTo>
                    <a:pt x="174548" y="49174"/>
                  </a:lnTo>
                  <a:lnTo>
                    <a:pt x="174371" y="49199"/>
                  </a:lnTo>
                  <a:lnTo>
                    <a:pt x="174371" y="61518"/>
                  </a:lnTo>
                  <a:lnTo>
                    <a:pt x="174180" y="61239"/>
                  </a:lnTo>
                  <a:lnTo>
                    <a:pt x="174371" y="61518"/>
                  </a:lnTo>
                  <a:lnTo>
                    <a:pt x="174371" y="49199"/>
                  </a:lnTo>
                  <a:lnTo>
                    <a:pt x="167500" y="54546"/>
                  </a:lnTo>
                  <a:lnTo>
                    <a:pt x="168795" y="60312"/>
                  </a:lnTo>
                  <a:lnTo>
                    <a:pt x="171767" y="62420"/>
                  </a:lnTo>
                  <a:lnTo>
                    <a:pt x="174967" y="62179"/>
                  </a:lnTo>
                  <a:lnTo>
                    <a:pt x="176695" y="63995"/>
                  </a:lnTo>
                  <a:lnTo>
                    <a:pt x="179412" y="64770"/>
                  </a:lnTo>
                  <a:lnTo>
                    <a:pt x="185381" y="62712"/>
                  </a:lnTo>
                  <a:lnTo>
                    <a:pt x="187198" y="58991"/>
                  </a:lnTo>
                  <a:close/>
                </a:path>
                <a:path w="285750" h="133985">
                  <a:moveTo>
                    <a:pt x="193103" y="99847"/>
                  </a:moveTo>
                  <a:lnTo>
                    <a:pt x="192608" y="98679"/>
                  </a:lnTo>
                  <a:lnTo>
                    <a:pt x="190652" y="96735"/>
                  </a:lnTo>
                  <a:lnTo>
                    <a:pt x="189471" y="96240"/>
                  </a:lnTo>
                  <a:lnTo>
                    <a:pt x="186690" y="96240"/>
                  </a:lnTo>
                  <a:lnTo>
                    <a:pt x="185508" y="96735"/>
                  </a:lnTo>
                  <a:lnTo>
                    <a:pt x="183540" y="98679"/>
                  </a:lnTo>
                  <a:lnTo>
                    <a:pt x="183057" y="99847"/>
                  </a:lnTo>
                  <a:lnTo>
                    <a:pt x="183057" y="102603"/>
                  </a:lnTo>
                  <a:lnTo>
                    <a:pt x="183540" y="103784"/>
                  </a:lnTo>
                  <a:lnTo>
                    <a:pt x="185508" y="105727"/>
                  </a:lnTo>
                  <a:lnTo>
                    <a:pt x="186690" y="106210"/>
                  </a:lnTo>
                  <a:lnTo>
                    <a:pt x="189471" y="106210"/>
                  </a:lnTo>
                  <a:lnTo>
                    <a:pt x="190652" y="105727"/>
                  </a:lnTo>
                  <a:lnTo>
                    <a:pt x="192608" y="103784"/>
                  </a:lnTo>
                  <a:lnTo>
                    <a:pt x="193103" y="102603"/>
                  </a:lnTo>
                  <a:lnTo>
                    <a:pt x="193103" y="99847"/>
                  </a:lnTo>
                  <a:close/>
                </a:path>
                <a:path w="285750" h="133985">
                  <a:moveTo>
                    <a:pt x="193802" y="131572"/>
                  </a:moveTo>
                  <a:lnTo>
                    <a:pt x="193725" y="129311"/>
                  </a:lnTo>
                  <a:lnTo>
                    <a:pt x="192887" y="127495"/>
                  </a:lnTo>
                  <a:lnTo>
                    <a:pt x="191363" y="126619"/>
                  </a:lnTo>
                  <a:lnTo>
                    <a:pt x="188747" y="127177"/>
                  </a:lnTo>
                  <a:lnTo>
                    <a:pt x="187972" y="127850"/>
                  </a:lnTo>
                  <a:lnTo>
                    <a:pt x="187172" y="129362"/>
                  </a:lnTo>
                  <a:lnTo>
                    <a:pt x="187007" y="130136"/>
                  </a:lnTo>
                  <a:lnTo>
                    <a:pt x="187490" y="131914"/>
                  </a:lnTo>
                  <a:lnTo>
                    <a:pt x="187972" y="132600"/>
                  </a:lnTo>
                  <a:lnTo>
                    <a:pt x="189357" y="133502"/>
                  </a:lnTo>
                  <a:lnTo>
                    <a:pt x="190258" y="133692"/>
                  </a:lnTo>
                  <a:lnTo>
                    <a:pt x="191173" y="133502"/>
                  </a:lnTo>
                  <a:lnTo>
                    <a:pt x="192963" y="132816"/>
                  </a:lnTo>
                  <a:lnTo>
                    <a:pt x="193802" y="131572"/>
                  </a:lnTo>
                  <a:close/>
                </a:path>
                <a:path w="285750" h="133985">
                  <a:moveTo>
                    <a:pt x="206743" y="80238"/>
                  </a:moveTo>
                  <a:lnTo>
                    <a:pt x="205651" y="77152"/>
                  </a:lnTo>
                  <a:lnTo>
                    <a:pt x="203860" y="74752"/>
                  </a:lnTo>
                  <a:lnTo>
                    <a:pt x="201841" y="74002"/>
                  </a:lnTo>
                  <a:lnTo>
                    <a:pt x="199707" y="74549"/>
                  </a:lnTo>
                  <a:lnTo>
                    <a:pt x="199440" y="74574"/>
                  </a:lnTo>
                  <a:lnTo>
                    <a:pt x="197688" y="75184"/>
                  </a:lnTo>
                  <a:lnTo>
                    <a:pt x="196570" y="76657"/>
                  </a:lnTo>
                  <a:lnTo>
                    <a:pt x="196227" y="78346"/>
                  </a:lnTo>
                  <a:lnTo>
                    <a:pt x="194449" y="78257"/>
                  </a:lnTo>
                  <a:lnTo>
                    <a:pt x="190741" y="79044"/>
                  </a:lnTo>
                  <a:lnTo>
                    <a:pt x="188709" y="82143"/>
                  </a:lnTo>
                  <a:lnTo>
                    <a:pt x="189890" y="87668"/>
                  </a:lnTo>
                  <a:lnTo>
                    <a:pt x="191808" y="89395"/>
                  </a:lnTo>
                  <a:lnTo>
                    <a:pt x="194805" y="89941"/>
                  </a:lnTo>
                  <a:lnTo>
                    <a:pt x="195580" y="89941"/>
                  </a:lnTo>
                  <a:lnTo>
                    <a:pt x="199059" y="89204"/>
                  </a:lnTo>
                  <a:lnTo>
                    <a:pt x="200914" y="86855"/>
                  </a:lnTo>
                  <a:lnTo>
                    <a:pt x="200990" y="84226"/>
                  </a:lnTo>
                  <a:lnTo>
                    <a:pt x="201320" y="84226"/>
                  </a:lnTo>
                  <a:lnTo>
                    <a:pt x="202260" y="84035"/>
                  </a:lnTo>
                  <a:lnTo>
                    <a:pt x="202501" y="84074"/>
                  </a:lnTo>
                  <a:lnTo>
                    <a:pt x="205359" y="83083"/>
                  </a:lnTo>
                  <a:lnTo>
                    <a:pt x="206743" y="80238"/>
                  </a:lnTo>
                  <a:close/>
                </a:path>
                <a:path w="285750" h="133985">
                  <a:moveTo>
                    <a:pt x="208038" y="64731"/>
                  </a:moveTo>
                  <a:lnTo>
                    <a:pt x="206844" y="59169"/>
                  </a:lnTo>
                  <a:lnTo>
                    <a:pt x="205473" y="57581"/>
                  </a:lnTo>
                  <a:lnTo>
                    <a:pt x="202844" y="56311"/>
                  </a:lnTo>
                  <a:lnTo>
                    <a:pt x="201904" y="56070"/>
                  </a:lnTo>
                  <a:lnTo>
                    <a:pt x="199961" y="56095"/>
                  </a:lnTo>
                  <a:lnTo>
                    <a:pt x="196062" y="56921"/>
                  </a:lnTo>
                  <a:lnTo>
                    <a:pt x="193865" y="60172"/>
                  </a:lnTo>
                  <a:lnTo>
                    <a:pt x="194424" y="63931"/>
                  </a:lnTo>
                  <a:lnTo>
                    <a:pt x="195186" y="67449"/>
                  </a:lnTo>
                  <a:lnTo>
                    <a:pt x="198678" y="69697"/>
                  </a:lnTo>
                  <a:lnTo>
                    <a:pt x="205778" y="68199"/>
                  </a:lnTo>
                  <a:lnTo>
                    <a:pt x="208038" y="64731"/>
                  </a:lnTo>
                  <a:close/>
                </a:path>
                <a:path w="285750" h="133985">
                  <a:moveTo>
                    <a:pt x="208597" y="107175"/>
                  </a:moveTo>
                  <a:lnTo>
                    <a:pt x="208521" y="106248"/>
                  </a:lnTo>
                  <a:lnTo>
                    <a:pt x="208584" y="105981"/>
                  </a:lnTo>
                  <a:lnTo>
                    <a:pt x="207949" y="103022"/>
                  </a:lnTo>
                  <a:lnTo>
                    <a:pt x="205282" y="101307"/>
                  </a:lnTo>
                  <a:lnTo>
                    <a:pt x="201155" y="102171"/>
                  </a:lnTo>
                  <a:lnTo>
                    <a:pt x="200037" y="103060"/>
                  </a:lnTo>
                  <a:lnTo>
                    <a:pt x="198882" y="104965"/>
                  </a:lnTo>
                  <a:lnTo>
                    <a:pt x="198691" y="105854"/>
                  </a:lnTo>
                  <a:lnTo>
                    <a:pt x="198704" y="107111"/>
                  </a:lnTo>
                  <a:lnTo>
                    <a:pt x="198640" y="107442"/>
                  </a:lnTo>
                  <a:lnTo>
                    <a:pt x="199288" y="110477"/>
                  </a:lnTo>
                  <a:lnTo>
                    <a:pt x="201955" y="112204"/>
                  </a:lnTo>
                  <a:lnTo>
                    <a:pt x="205244" y="111506"/>
                  </a:lnTo>
                  <a:lnTo>
                    <a:pt x="206768" y="110617"/>
                  </a:lnTo>
                  <a:lnTo>
                    <a:pt x="207238" y="110197"/>
                  </a:lnTo>
                  <a:lnTo>
                    <a:pt x="208102" y="109042"/>
                  </a:lnTo>
                  <a:lnTo>
                    <a:pt x="208419" y="108305"/>
                  </a:lnTo>
                  <a:lnTo>
                    <a:pt x="208597" y="107175"/>
                  </a:lnTo>
                  <a:close/>
                </a:path>
                <a:path w="285750" h="133985">
                  <a:moveTo>
                    <a:pt x="214287" y="80327"/>
                  </a:moveTo>
                  <a:lnTo>
                    <a:pt x="213868" y="78562"/>
                  </a:lnTo>
                  <a:lnTo>
                    <a:pt x="213855" y="78359"/>
                  </a:lnTo>
                  <a:lnTo>
                    <a:pt x="213512" y="77368"/>
                  </a:lnTo>
                  <a:lnTo>
                    <a:pt x="212712" y="76682"/>
                  </a:lnTo>
                  <a:lnTo>
                    <a:pt x="211162" y="76174"/>
                  </a:lnTo>
                  <a:lnTo>
                    <a:pt x="210108" y="76098"/>
                  </a:lnTo>
                  <a:lnTo>
                    <a:pt x="207810" y="76873"/>
                  </a:lnTo>
                  <a:lnTo>
                    <a:pt x="206870" y="78778"/>
                  </a:lnTo>
                  <a:lnTo>
                    <a:pt x="208064" y="82270"/>
                  </a:lnTo>
                  <a:lnTo>
                    <a:pt x="209981" y="83210"/>
                  </a:lnTo>
                  <a:lnTo>
                    <a:pt x="213410" y="82054"/>
                  </a:lnTo>
                  <a:lnTo>
                    <a:pt x="214287" y="80327"/>
                  </a:lnTo>
                  <a:close/>
                </a:path>
                <a:path w="285750" h="133985">
                  <a:moveTo>
                    <a:pt x="216585" y="47053"/>
                  </a:moveTo>
                  <a:lnTo>
                    <a:pt x="216281" y="45593"/>
                  </a:lnTo>
                  <a:lnTo>
                    <a:pt x="216319" y="45377"/>
                  </a:lnTo>
                  <a:lnTo>
                    <a:pt x="215328" y="42545"/>
                  </a:lnTo>
                  <a:lnTo>
                    <a:pt x="212471" y="41173"/>
                  </a:lnTo>
                  <a:lnTo>
                    <a:pt x="207225" y="42989"/>
                  </a:lnTo>
                  <a:lnTo>
                    <a:pt x="205841" y="45821"/>
                  </a:lnTo>
                  <a:lnTo>
                    <a:pt x="207314" y="50050"/>
                  </a:lnTo>
                  <a:lnTo>
                    <a:pt x="208673" y="51104"/>
                  </a:lnTo>
                  <a:lnTo>
                    <a:pt x="211162" y="51765"/>
                  </a:lnTo>
                  <a:lnTo>
                    <a:pt x="212153" y="51841"/>
                  </a:lnTo>
                  <a:lnTo>
                    <a:pt x="213258" y="51460"/>
                  </a:lnTo>
                  <a:lnTo>
                    <a:pt x="213448" y="51320"/>
                  </a:lnTo>
                  <a:lnTo>
                    <a:pt x="214452" y="50888"/>
                  </a:lnTo>
                  <a:lnTo>
                    <a:pt x="215226" y="50190"/>
                  </a:lnTo>
                  <a:lnTo>
                    <a:pt x="216369" y="48272"/>
                  </a:lnTo>
                  <a:lnTo>
                    <a:pt x="216585" y="47053"/>
                  </a:lnTo>
                  <a:close/>
                </a:path>
                <a:path w="285750" h="133985">
                  <a:moveTo>
                    <a:pt x="220345" y="36334"/>
                  </a:moveTo>
                  <a:lnTo>
                    <a:pt x="219481" y="32296"/>
                  </a:lnTo>
                  <a:lnTo>
                    <a:pt x="219075" y="31369"/>
                  </a:lnTo>
                  <a:lnTo>
                    <a:pt x="215252" y="32143"/>
                  </a:lnTo>
                  <a:lnTo>
                    <a:pt x="211480" y="33032"/>
                  </a:lnTo>
                  <a:lnTo>
                    <a:pt x="207759" y="34074"/>
                  </a:lnTo>
                  <a:lnTo>
                    <a:pt x="204228" y="35115"/>
                  </a:lnTo>
                  <a:lnTo>
                    <a:pt x="205003" y="35318"/>
                  </a:lnTo>
                  <a:lnTo>
                    <a:pt x="205651" y="35356"/>
                  </a:lnTo>
                  <a:lnTo>
                    <a:pt x="206298" y="35140"/>
                  </a:lnTo>
                  <a:lnTo>
                    <a:pt x="206667" y="34950"/>
                  </a:lnTo>
                  <a:lnTo>
                    <a:pt x="206730" y="35534"/>
                  </a:lnTo>
                  <a:lnTo>
                    <a:pt x="207302" y="38163"/>
                  </a:lnTo>
                  <a:lnTo>
                    <a:pt x="209410" y="40093"/>
                  </a:lnTo>
                  <a:lnTo>
                    <a:pt x="212763" y="40741"/>
                  </a:lnTo>
                  <a:lnTo>
                    <a:pt x="213639" y="40741"/>
                  </a:lnTo>
                  <a:lnTo>
                    <a:pt x="218084" y="39801"/>
                  </a:lnTo>
                  <a:lnTo>
                    <a:pt x="220345" y="36334"/>
                  </a:lnTo>
                  <a:close/>
                </a:path>
                <a:path w="285750" h="133985">
                  <a:moveTo>
                    <a:pt x="224777" y="88239"/>
                  </a:moveTo>
                  <a:lnTo>
                    <a:pt x="223964" y="84467"/>
                  </a:lnTo>
                  <a:lnTo>
                    <a:pt x="223342" y="83616"/>
                  </a:lnTo>
                  <a:lnTo>
                    <a:pt x="221424" y="81915"/>
                  </a:lnTo>
                  <a:lnTo>
                    <a:pt x="219862" y="81368"/>
                  </a:lnTo>
                  <a:lnTo>
                    <a:pt x="215785" y="82232"/>
                  </a:lnTo>
                  <a:lnTo>
                    <a:pt x="214236" y="84442"/>
                  </a:lnTo>
                  <a:lnTo>
                    <a:pt x="214376" y="87109"/>
                  </a:lnTo>
                  <a:lnTo>
                    <a:pt x="214312" y="87363"/>
                  </a:lnTo>
                  <a:lnTo>
                    <a:pt x="214439" y="87922"/>
                  </a:lnTo>
                  <a:lnTo>
                    <a:pt x="214731" y="88442"/>
                  </a:lnTo>
                  <a:lnTo>
                    <a:pt x="215646" y="90627"/>
                  </a:lnTo>
                  <a:lnTo>
                    <a:pt x="217919" y="91960"/>
                  </a:lnTo>
                  <a:lnTo>
                    <a:pt x="223037" y="90881"/>
                  </a:lnTo>
                  <a:lnTo>
                    <a:pt x="224777" y="88239"/>
                  </a:lnTo>
                  <a:close/>
                </a:path>
                <a:path w="285750" h="133985">
                  <a:moveTo>
                    <a:pt x="233324" y="32867"/>
                  </a:moveTo>
                  <a:lnTo>
                    <a:pt x="232448" y="30340"/>
                  </a:lnTo>
                  <a:lnTo>
                    <a:pt x="231876" y="29756"/>
                  </a:lnTo>
                  <a:lnTo>
                    <a:pt x="231216" y="29362"/>
                  </a:lnTo>
                  <a:lnTo>
                    <a:pt x="227101" y="29959"/>
                  </a:lnTo>
                  <a:lnTo>
                    <a:pt x="226606" y="30619"/>
                  </a:lnTo>
                  <a:lnTo>
                    <a:pt x="226148" y="31419"/>
                  </a:lnTo>
                  <a:lnTo>
                    <a:pt x="226009" y="32385"/>
                  </a:lnTo>
                  <a:lnTo>
                    <a:pt x="226504" y="33794"/>
                  </a:lnTo>
                  <a:lnTo>
                    <a:pt x="227317" y="34683"/>
                  </a:lnTo>
                  <a:lnTo>
                    <a:pt x="228206" y="35458"/>
                  </a:lnTo>
                  <a:lnTo>
                    <a:pt x="229450" y="35801"/>
                  </a:lnTo>
                  <a:lnTo>
                    <a:pt x="232397" y="34772"/>
                  </a:lnTo>
                  <a:lnTo>
                    <a:pt x="233324" y="32867"/>
                  </a:lnTo>
                  <a:close/>
                </a:path>
                <a:path w="285750" h="133985">
                  <a:moveTo>
                    <a:pt x="238518" y="41427"/>
                  </a:moveTo>
                  <a:lnTo>
                    <a:pt x="237477" y="38366"/>
                  </a:lnTo>
                  <a:lnTo>
                    <a:pt x="236296" y="37528"/>
                  </a:lnTo>
                  <a:lnTo>
                    <a:pt x="234543" y="37388"/>
                  </a:lnTo>
                  <a:lnTo>
                    <a:pt x="234086" y="37452"/>
                  </a:lnTo>
                  <a:lnTo>
                    <a:pt x="231279" y="41084"/>
                  </a:lnTo>
                  <a:lnTo>
                    <a:pt x="232130" y="43586"/>
                  </a:lnTo>
                  <a:lnTo>
                    <a:pt x="234048" y="44526"/>
                  </a:lnTo>
                  <a:lnTo>
                    <a:pt x="237578" y="43332"/>
                  </a:lnTo>
                  <a:lnTo>
                    <a:pt x="238518" y="41427"/>
                  </a:lnTo>
                  <a:close/>
                </a:path>
                <a:path w="285750" h="133985">
                  <a:moveTo>
                    <a:pt x="238709" y="114223"/>
                  </a:moveTo>
                  <a:lnTo>
                    <a:pt x="237820" y="111683"/>
                  </a:lnTo>
                  <a:lnTo>
                    <a:pt x="237236" y="111086"/>
                  </a:lnTo>
                  <a:lnTo>
                    <a:pt x="235737" y="110236"/>
                  </a:lnTo>
                  <a:lnTo>
                    <a:pt x="234759" y="110083"/>
                  </a:lnTo>
                  <a:lnTo>
                    <a:pt x="233197" y="110629"/>
                  </a:lnTo>
                  <a:lnTo>
                    <a:pt x="232740" y="111036"/>
                  </a:lnTo>
                  <a:lnTo>
                    <a:pt x="231635" y="112356"/>
                  </a:lnTo>
                  <a:lnTo>
                    <a:pt x="231330" y="113538"/>
                  </a:lnTo>
                  <a:lnTo>
                    <a:pt x="232346" y="116420"/>
                  </a:lnTo>
                  <a:lnTo>
                    <a:pt x="234264" y="117348"/>
                  </a:lnTo>
                  <a:lnTo>
                    <a:pt x="237782" y="116128"/>
                  </a:lnTo>
                  <a:lnTo>
                    <a:pt x="238709" y="114223"/>
                  </a:lnTo>
                  <a:close/>
                </a:path>
                <a:path w="285750" h="133985">
                  <a:moveTo>
                    <a:pt x="238747" y="56921"/>
                  </a:moveTo>
                  <a:lnTo>
                    <a:pt x="238594" y="55016"/>
                  </a:lnTo>
                  <a:lnTo>
                    <a:pt x="238645" y="54813"/>
                  </a:lnTo>
                  <a:lnTo>
                    <a:pt x="238023" y="51904"/>
                  </a:lnTo>
                  <a:lnTo>
                    <a:pt x="235356" y="50190"/>
                  </a:lnTo>
                  <a:lnTo>
                    <a:pt x="230708" y="51168"/>
                  </a:lnTo>
                  <a:lnTo>
                    <a:pt x="229323" y="52641"/>
                  </a:lnTo>
                  <a:lnTo>
                    <a:pt x="228676" y="55143"/>
                  </a:lnTo>
                  <a:lnTo>
                    <a:pt x="228612" y="55892"/>
                  </a:lnTo>
                  <a:lnTo>
                    <a:pt x="229133" y="58305"/>
                  </a:lnTo>
                  <a:lnTo>
                    <a:pt x="230289" y="59499"/>
                  </a:lnTo>
                  <a:lnTo>
                    <a:pt x="232397" y="60464"/>
                  </a:lnTo>
                  <a:lnTo>
                    <a:pt x="233413" y="60642"/>
                  </a:lnTo>
                  <a:lnTo>
                    <a:pt x="234073" y="60655"/>
                  </a:lnTo>
                  <a:lnTo>
                    <a:pt x="235508" y="60350"/>
                  </a:lnTo>
                  <a:lnTo>
                    <a:pt x="236156" y="59994"/>
                  </a:lnTo>
                  <a:lnTo>
                    <a:pt x="238048" y="58534"/>
                  </a:lnTo>
                  <a:lnTo>
                    <a:pt x="238747" y="56921"/>
                  </a:lnTo>
                  <a:close/>
                </a:path>
                <a:path w="285750" h="133985">
                  <a:moveTo>
                    <a:pt x="238912" y="79768"/>
                  </a:moveTo>
                  <a:lnTo>
                    <a:pt x="237871" y="76809"/>
                  </a:lnTo>
                  <a:lnTo>
                    <a:pt x="235953" y="75882"/>
                  </a:lnTo>
                  <a:lnTo>
                    <a:pt x="233426" y="76758"/>
                  </a:lnTo>
                  <a:lnTo>
                    <a:pt x="232854" y="77292"/>
                  </a:lnTo>
                  <a:lnTo>
                    <a:pt x="231978" y="78727"/>
                  </a:lnTo>
                  <a:lnTo>
                    <a:pt x="231800" y="79692"/>
                  </a:lnTo>
                  <a:lnTo>
                    <a:pt x="232143" y="80810"/>
                  </a:lnTo>
                  <a:lnTo>
                    <a:pt x="232778" y="82511"/>
                  </a:lnTo>
                  <a:lnTo>
                    <a:pt x="234670" y="83413"/>
                  </a:lnTo>
                  <a:lnTo>
                    <a:pt x="236943" y="82626"/>
                  </a:lnTo>
                  <a:lnTo>
                    <a:pt x="237718" y="81927"/>
                  </a:lnTo>
                  <a:lnTo>
                    <a:pt x="238556" y="81051"/>
                  </a:lnTo>
                  <a:lnTo>
                    <a:pt x="238912" y="79768"/>
                  </a:lnTo>
                  <a:close/>
                </a:path>
                <a:path w="285750" h="133985">
                  <a:moveTo>
                    <a:pt x="242976" y="28435"/>
                  </a:moveTo>
                  <a:lnTo>
                    <a:pt x="238074" y="28727"/>
                  </a:lnTo>
                  <a:lnTo>
                    <a:pt x="235635" y="28943"/>
                  </a:lnTo>
                  <a:lnTo>
                    <a:pt x="236677" y="29933"/>
                  </a:lnTo>
                  <a:lnTo>
                    <a:pt x="238086" y="30467"/>
                  </a:lnTo>
                  <a:lnTo>
                    <a:pt x="240106" y="30302"/>
                  </a:lnTo>
                  <a:lnTo>
                    <a:pt x="240944" y="30124"/>
                  </a:lnTo>
                  <a:lnTo>
                    <a:pt x="241630" y="29705"/>
                  </a:lnTo>
                  <a:lnTo>
                    <a:pt x="242760" y="28714"/>
                  </a:lnTo>
                  <a:lnTo>
                    <a:pt x="242976" y="28435"/>
                  </a:lnTo>
                  <a:close/>
                </a:path>
                <a:path w="285750" h="133985">
                  <a:moveTo>
                    <a:pt x="252222" y="125907"/>
                  </a:moveTo>
                  <a:lnTo>
                    <a:pt x="251714" y="123520"/>
                  </a:lnTo>
                  <a:lnTo>
                    <a:pt x="250761" y="122313"/>
                  </a:lnTo>
                  <a:lnTo>
                    <a:pt x="249389" y="121526"/>
                  </a:lnTo>
                  <a:lnTo>
                    <a:pt x="248627" y="121361"/>
                  </a:lnTo>
                  <a:lnTo>
                    <a:pt x="246011" y="121907"/>
                  </a:lnTo>
                  <a:lnTo>
                    <a:pt x="244856" y="123685"/>
                  </a:lnTo>
                  <a:lnTo>
                    <a:pt x="245287" y="125679"/>
                  </a:lnTo>
                  <a:lnTo>
                    <a:pt x="245948" y="127241"/>
                  </a:lnTo>
                  <a:lnTo>
                    <a:pt x="247116" y="128041"/>
                  </a:lnTo>
                  <a:lnTo>
                    <a:pt x="248970" y="128130"/>
                  </a:lnTo>
                  <a:lnTo>
                    <a:pt x="251066" y="127685"/>
                  </a:lnTo>
                  <a:lnTo>
                    <a:pt x="252222" y="125907"/>
                  </a:lnTo>
                  <a:close/>
                </a:path>
                <a:path w="285750" h="133985">
                  <a:moveTo>
                    <a:pt x="256857" y="92290"/>
                  </a:moveTo>
                  <a:lnTo>
                    <a:pt x="253085" y="87769"/>
                  </a:lnTo>
                  <a:lnTo>
                    <a:pt x="250812" y="88265"/>
                  </a:lnTo>
                  <a:lnTo>
                    <a:pt x="249758" y="89776"/>
                  </a:lnTo>
                  <a:lnTo>
                    <a:pt x="249885" y="91567"/>
                  </a:lnTo>
                  <a:lnTo>
                    <a:pt x="249974" y="92341"/>
                  </a:lnTo>
                  <a:lnTo>
                    <a:pt x="250431" y="93116"/>
                  </a:lnTo>
                  <a:lnTo>
                    <a:pt x="251193" y="94170"/>
                  </a:lnTo>
                  <a:lnTo>
                    <a:pt x="252526" y="94742"/>
                  </a:lnTo>
                  <a:lnTo>
                    <a:pt x="255701" y="94068"/>
                  </a:lnTo>
                  <a:lnTo>
                    <a:pt x="256857" y="92290"/>
                  </a:lnTo>
                  <a:close/>
                </a:path>
                <a:path w="285750" h="133985">
                  <a:moveTo>
                    <a:pt x="262877" y="41402"/>
                  </a:moveTo>
                  <a:lnTo>
                    <a:pt x="261886" y="38557"/>
                  </a:lnTo>
                  <a:lnTo>
                    <a:pt x="260883" y="37807"/>
                  </a:lnTo>
                  <a:lnTo>
                    <a:pt x="259181" y="37465"/>
                  </a:lnTo>
                  <a:lnTo>
                    <a:pt x="258584" y="37439"/>
                  </a:lnTo>
                  <a:lnTo>
                    <a:pt x="257403" y="37858"/>
                  </a:lnTo>
                  <a:lnTo>
                    <a:pt x="256933" y="38239"/>
                  </a:lnTo>
                  <a:lnTo>
                    <a:pt x="255981" y="39382"/>
                  </a:lnTo>
                  <a:lnTo>
                    <a:pt x="255714" y="40233"/>
                  </a:lnTo>
                  <a:lnTo>
                    <a:pt x="255778" y="41122"/>
                  </a:lnTo>
                  <a:lnTo>
                    <a:pt x="255028" y="40335"/>
                  </a:lnTo>
                  <a:lnTo>
                    <a:pt x="253898" y="39890"/>
                  </a:lnTo>
                  <a:lnTo>
                    <a:pt x="252476" y="40195"/>
                  </a:lnTo>
                  <a:lnTo>
                    <a:pt x="250647" y="41046"/>
                  </a:lnTo>
                  <a:lnTo>
                    <a:pt x="249770" y="42532"/>
                  </a:lnTo>
                  <a:lnTo>
                    <a:pt x="250494" y="45923"/>
                  </a:lnTo>
                  <a:lnTo>
                    <a:pt x="252285" y="47066"/>
                  </a:lnTo>
                  <a:lnTo>
                    <a:pt x="254838" y="46532"/>
                  </a:lnTo>
                  <a:lnTo>
                    <a:pt x="255409" y="46113"/>
                  </a:lnTo>
                  <a:lnTo>
                    <a:pt x="256476" y="44945"/>
                  </a:lnTo>
                  <a:lnTo>
                    <a:pt x="256794" y="44081"/>
                  </a:lnTo>
                  <a:lnTo>
                    <a:pt x="256717" y="43141"/>
                  </a:lnTo>
                  <a:lnTo>
                    <a:pt x="257606" y="44030"/>
                  </a:lnTo>
                  <a:lnTo>
                    <a:pt x="258940" y="44399"/>
                  </a:lnTo>
                  <a:lnTo>
                    <a:pt x="262013" y="43218"/>
                  </a:lnTo>
                  <a:lnTo>
                    <a:pt x="262877" y="41402"/>
                  </a:lnTo>
                  <a:close/>
                </a:path>
                <a:path w="285750" h="133985">
                  <a:moveTo>
                    <a:pt x="285242" y="56121"/>
                  </a:moveTo>
                  <a:lnTo>
                    <a:pt x="284594" y="53073"/>
                  </a:lnTo>
                  <a:lnTo>
                    <a:pt x="282790" y="51930"/>
                  </a:lnTo>
                  <a:lnTo>
                    <a:pt x="280187" y="52476"/>
                  </a:lnTo>
                  <a:lnTo>
                    <a:pt x="279552" y="52933"/>
                  </a:lnTo>
                  <a:lnTo>
                    <a:pt x="278472" y="54279"/>
                  </a:lnTo>
                  <a:lnTo>
                    <a:pt x="278155" y="55257"/>
                  </a:lnTo>
                  <a:lnTo>
                    <a:pt x="278485" y="56781"/>
                  </a:lnTo>
                  <a:lnTo>
                    <a:pt x="279019" y="57607"/>
                  </a:lnTo>
                  <a:lnTo>
                    <a:pt x="279781" y="58597"/>
                  </a:lnTo>
                  <a:lnTo>
                    <a:pt x="281063" y="59131"/>
                  </a:lnTo>
                  <a:lnTo>
                    <a:pt x="282956" y="58737"/>
                  </a:lnTo>
                  <a:lnTo>
                    <a:pt x="283425" y="58445"/>
                  </a:lnTo>
                  <a:lnTo>
                    <a:pt x="284746" y="57315"/>
                  </a:lnTo>
                  <a:lnTo>
                    <a:pt x="285242" y="5612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573988" y="5827572"/>
              <a:ext cx="213995" cy="120014"/>
            </a:xfrm>
            <a:custGeom>
              <a:avLst/>
              <a:gdLst/>
              <a:ahLst/>
              <a:cxnLst/>
              <a:rect l="l" t="t" r="r" b="b"/>
              <a:pathLst>
                <a:path w="213995" h="120014">
                  <a:moveTo>
                    <a:pt x="6743" y="28168"/>
                  </a:moveTo>
                  <a:lnTo>
                    <a:pt x="6413" y="27381"/>
                  </a:lnTo>
                  <a:lnTo>
                    <a:pt x="5105" y="26073"/>
                  </a:lnTo>
                  <a:lnTo>
                    <a:pt x="4305" y="25742"/>
                  </a:lnTo>
                  <a:lnTo>
                    <a:pt x="2451" y="25742"/>
                  </a:lnTo>
                  <a:lnTo>
                    <a:pt x="1651" y="26073"/>
                  </a:lnTo>
                  <a:lnTo>
                    <a:pt x="330" y="27381"/>
                  </a:lnTo>
                  <a:lnTo>
                    <a:pt x="0" y="28168"/>
                  </a:lnTo>
                  <a:lnTo>
                    <a:pt x="0" y="30010"/>
                  </a:lnTo>
                  <a:lnTo>
                    <a:pt x="330" y="30797"/>
                  </a:lnTo>
                  <a:lnTo>
                    <a:pt x="1651" y="32105"/>
                  </a:lnTo>
                  <a:lnTo>
                    <a:pt x="2451" y="32435"/>
                  </a:lnTo>
                  <a:lnTo>
                    <a:pt x="4305" y="32435"/>
                  </a:lnTo>
                  <a:lnTo>
                    <a:pt x="5105" y="32105"/>
                  </a:lnTo>
                  <a:lnTo>
                    <a:pt x="6413" y="30797"/>
                  </a:lnTo>
                  <a:lnTo>
                    <a:pt x="6743" y="30010"/>
                  </a:lnTo>
                  <a:lnTo>
                    <a:pt x="6743" y="28168"/>
                  </a:lnTo>
                  <a:close/>
                </a:path>
                <a:path w="213995" h="120014">
                  <a:moveTo>
                    <a:pt x="19177" y="91998"/>
                  </a:moveTo>
                  <a:lnTo>
                    <a:pt x="18846" y="91211"/>
                  </a:lnTo>
                  <a:lnTo>
                    <a:pt x="17526" y="89903"/>
                  </a:lnTo>
                  <a:lnTo>
                    <a:pt x="16738" y="89573"/>
                  </a:lnTo>
                  <a:lnTo>
                    <a:pt x="14871" y="89573"/>
                  </a:lnTo>
                  <a:lnTo>
                    <a:pt x="14071" y="89903"/>
                  </a:lnTo>
                  <a:lnTo>
                    <a:pt x="12750" y="91211"/>
                  </a:lnTo>
                  <a:lnTo>
                    <a:pt x="12420" y="91998"/>
                  </a:lnTo>
                  <a:lnTo>
                    <a:pt x="12420" y="93853"/>
                  </a:lnTo>
                  <a:lnTo>
                    <a:pt x="12750" y="94640"/>
                  </a:lnTo>
                  <a:lnTo>
                    <a:pt x="14071" y="95948"/>
                  </a:lnTo>
                  <a:lnTo>
                    <a:pt x="14871" y="96278"/>
                  </a:lnTo>
                  <a:lnTo>
                    <a:pt x="16738" y="96278"/>
                  </a:lnTo>
                  <a:lnTo>
                    <a:pt x="17526" y="95948"/>
                  </a:lnTo>
                  <a:lnTo>
                    <a:pt x="18846" y="94640"/>
                  </a:lnTo>
                  <a:lnTo>
                    <a:pt x="19177" y="93853"/>
                  </a:lnTo>
                  <a:lnTo>
                    <a:pt x="19177" y="91998"/>
                  </a:lnTo>
                  <a:close/>
                </a:path>
                <a:path w="213995" h="120014">
                  <a:moveTo>
                    <a:pt x="39281" y="72898"/>
                  </a:moveTo>
                  <a:lnTo>
                    <a:pt x="38950" y="72110"/>
                  </a:lnTo>
                  <a:lnTo>
                    <a:pt x="37630" y="70802"/>
                  </a:lnTo>
                  <a:lnTo>
                    <a:pt x="36830" y="70472"/>
                  </a:lnTo>
                  <a:lnTo>
                    <a:pt x="34975" y="70472"/>
                  </a:lnTo>
                  <a:lnTo>
                    <a:pt x="34175" y="70802"/>
                  </a:lnTo>
                  <a:lnTo>
                    <a:pt x="32867" y="72110"/>
                  </a:lnTo>
                  <a:lnTo>
                    <a:pt x="32537" y="72898"/>
                  </a:lnTo>
                  <a:lnTo>
                    <a:pt x="32537" y="74739"/>
                  </a:lnTo>
                  <a:lnTo>
                    <a:pt x="32867" y="75526"/>
                  </a:lnTo>
                  <a:lnTo>
                    <a:pt x="34175" y="76835"/>
                  </a:lnTo>
                  <a:lnTo>
                    <a:pt x="34975" y="77165"/>
                  </a:lnTo>
                  <a:lnTo>
                    <a:pt x="36830" y="77165"/>
                  </a:lnTo>
                  <a:lnTo>
                    <a:pt x="37630" y="76835"/>
                  </a:lnTo>
                  <a:lnTo>
                    <a:pt x="38950" y="75526"/>
                  </a:lnTo>
                  <a:lnTo>
                    <a:pt x="39281" y="74739"/>
                  </a:lnTo>
                  <a:lnTo>
                    <a:pt x="39281" y="72898"/>
                  </a:lnTo>
                  <a:close/>
                </a:path>
                <a:path w="213995" h="120014">
                  <a:moveTo>
                    <a:pt x="47625" y="97599"/>
                  </a:moveTo>
                  <a:lnTo>
                    <a:pt x="46532" y="94437"/>
                  </a:lnTo>
                  <a:lnTo>
                    <a:pt x="45173" y="93599"/>
                  </a:lnTo>
                  <a:lnTo>
                    <a:pt x="43078" y="93649"/>
                  </a:lnTo>
                  <a:lnTo>
                    <a:pt x="41071" y="94335"/>
                  </a:lnTo>
                  <a:lnTo>
                    <a:pt x="40182" y="96062"/>
                  </a:lnTo>
                  <a:lnTo>
                    <a:pt x="40640" y="98005"/>
                  </a:lnTo>
                  <a:lnTo>
                    <a:pt x="41236" y="99758"/>
                  </a:lnTo>
                  <a:lnTo>
                    <a:pt x="43154" y="100698"/>
                  </a:lnTo>
                  <a:lnTo>
                    <a:pt x="46685" y="99504"/>
                  </a:lnTo>
                  <a:lnTo>
                    <a:pt x="47625" y="97599"/>
                  </a:lnTo>
                  <a:close/>
                </a:path>
                <a:path w="213995" h="120014">
                  <a:moveTo>
                    <a:pt x="53873" y="53200"/>
                  </a:moveTo>
                  <a:lnTo>
                    <a:pt x="53390" y="52031"/>
                  </a:lnTo>
                  <a:lnTo>
                    <a:pt x="51435" y="50088"/>
                  </a:lnTo>
                  <a:lnTo>
                    <a:pt x="50241" y="49593"/>
                  </a:lnTo>
                  <a:lnTo>
                    <a:pt x="47472" y="49593"/>
                  </a:lnTo>
                  <a:lnTo>
                    <a:pt x="46291" y="50088"/>
                  </a:lnTo>
                  <a:lnTo>
                    <a:pt x="44323" y="52031"/>
                  </a:lnTo>
                  <a:lnTo>
                    <a:pt x="43840" y="53200"/>
                  </a:lnTo>
                  <a:lnTo>
                    <a:pt x="43840" y="55956"/>
                  </a:lnTo>
                  <a:lnTo>
                    <a:pt x="44323" y="57137"/>
                  </a:lnTo>
                  <a:lnTo>
                    <a:pt x="46291" y="59080"/>
                  </a:lnTo>
                  <a:lnTo>
                    <a:pt x="47472" y="59563"/>
                  </a:lnTo>
                  <a:lnTo>
                    <a:pt x="50241" y="59563"/>
                  </a:lnTo>
                  <a:lnTo>
                    <a:pt x="51435" y="59080"/>
                  </a:lnTo>
                  <a:lnTo>
                    <a:pt x="53390" y="57137"/>
                  </a:lnTo>
                  <a:lnTo>
                    <a:pt x="53873" y="55956"/>
                  </a:lnTo>
                  <a:lnTo>
                    <a:pt x="53873" y="53200"/>
                  </a:lnTo>
                  <a:close/>
                </a:path>
                <a:path w="213995" h="120014">
                  <a:moveTo>
                    <a:pt x="64325" y="27101"/>
                  </a:moveTo>
                  <a:lnTo>
                    <a:pt x="63830" y="25920"/>
                  </a:lnTo>
                  <a:lnTo>
                    <a:pt x="61874" y="23977"/>
                  </a:lnTo>
                  <a:lnTo>
                    <a:pt x="60680" y="23495"/>
                  </a:lnTo>
                  <a:lnTo>
                    <a:pt x="57912" y="23495"/>
                  </a:lnTo>
                  <a:lnTo>
                    <a:pt x="56730" y="23977"/>
                  </a:lnTo>
                  <a:lnTo>
                    <a:pt x="54762" y="25920"/>
                  </a:lnTo>
                  <a:lnTo>
                    <a:pt x="54279" y="27101"/>
                  </a:lnTo>
                  <a:lnTo>
                    <a:pt x="54279" y="29845"/>
                  </a:lnTo>
                  <a:lnTo>
                    <a:pt x="54762" y="31026"/>
                  </a:lnTo>
                  <a:lnTo>
                    <a:pt x="56730" y="32969"/>
                  </a:lnTo>
                  <a:lnTo>
                    <a:pt x="57912" y="33451"/>
                  </a:lnTo>
                  <a:lnTo>
                    <a:pt x="60680" y="33451"/>
                  </a:lnTo>
                  <a:lnTo>
                    <a:pt x="61874" y="32969"/>
                  </a:lnTo>
                  <a:lnTo>
                    <a:pt x="63830" y="31026"/>
                  </a:lnTo>
                  <a:lnTo>
                    <a:pt x="64325" y="29845"/>
                  </a:lnTo>
                  <a:lnTo>
                    <a:pt x="64325" y="27101"/>
                  </a:lnTo>
                  <a:close/>
                </a:path>
                <a:path w="213995" h="120014">
                  <a:moveTo>
                    <a:pt x="71399" y="3759"/>
                  </a:moveTo>
                  <a:lnTo>
                    <a:pt x="70459" y="1028"/>
                  </a:lnTo>
                  <a:lnTo>
                    <a:pt x="70307" y="825"/>
                  </a:lnTo>
                  <a:lnTo>
                    <a:pt x="64566" y="215"/>
                  </a:lnTo>
                  <a:lnTo>
                    <a:pt x="61683" y="0"/>
                  </a:lnTo>
                  <a:lnTo>
                    <a:pt x="60820" y="1244"/>
                  </a:lnTo>
                  <a:lnTo>
                    <a:pt x="60464" y="2819"/>
                  </a:lnTo>
                  <a:lnTo>
                    <a:pt x="61887" y="6972"/>
                  </a:lnTo>
                  <a:lnTo>
                    <a:pt x="64744" y="8369"/>
                  </a:lnTo>
                  <a:lnTo>
                    <a:pt x="69989" y="6591"/>
                  </a:lnTo>
                  <a:lnTo>
                    <a:pt x="71399" y="3759"/>
                  </a:lnTo>
                  <a:close/>
                </a:path>
                <a:path w="213995" h="120014">
                  <a:moveTo>
                    <a:pt x="72694" y="75565"/>
                  </a:moveTo>
                  <a:lnTo>
                    <a:pt x="70497" y="69151"/>
                  </a:lnTo>
                  <a:lnTo>
                    <a:pt x="66979" y="67437"/>
                  </a:lnTo>
                  <a:lnTo>
                    <a:pt x="62014" y="69113"/>
                  </a:lnTo>
                  <a:lnTo>
                    <a:pt x="60731" y="70396"/>
                  </a:lnTo>
                  <a:lnTo>
                    <a:pt x="59486" y="73291"/>
                  </a:lnTo>
                  <a:lnTo>
                    <a:pt x="59372" y="74828"/>
                  </a:lnTo>
                  <a:lnTo>
                    <a:pt x="60159" y="77114"/>
                  </a:lnTo>
                  <a:lnTo>
                    <a:pt x="60579" y="77825"/>
                  </a:lnTo>
                  <a:lnTo>
                    <a:pt x="62725" y="80213"/>
                  </a:lnTo>
                  <a:lnTo>
                    <a:pt x="65303" y="80975"/>
                  </a:lnTo>
                  <a:lnTo>
                    <a:pt x="70967" y="79057"/>
                  </a:lnTo>
                  <a:lnTo>
                    <a:pt x="72694" y="75565"/>
                  </a:lnTo>
                  <a:close/>
                </a:path>
                <a:path w="213995" h="120014">
                  <a:moveTo>
                    <a:pt x="74193" y="102616"/>
                  </a:moveTo>
                  <a:lnTo>
                    <a:pt x="73025" y="99174"/>
                  </a:lnTo>
                  <a:lnTo>
                    <a:pt x="72491" y="98526"/>
                  </a:lnTo>
                  <a:lnTo>
                    <a:pt x="70561" y="96812"/>
                  </a:lnTo>
                  <a:lnTo>
                    <a:pt x="68719" y="96291"/>
                  </a:lnTo>
                  <a:lnTo>
                    <a:pt x="66294" y="97116"/>
                  </a:lnTo>
                  <a:lnTo>
                    <a:pt x="65735" y="97447"/>
                  </a:lnTo>
                  <a:lnTo>
                    <a:pt x="63766" y="99161"/>
                  </a:lnTo>
                  <a:lnTo>
                    <a:pt x="63131" y="101257"/>
                  </a:lnTo>
                  <a:lnTo>
                    <a:pt x="64693" y="105829"/>
                  </a:lnTo>
                  <a:lnTo>
                    <a:pt x="67551" y="107213"/>
                  </a:lnTo>
                  <a:lnTo>
                    <a:pt x="72796" y="105448"/>
                  </a:lnTo>
                  <a:lnTo>
                    <a:pt x="74193" y="102616"/>
                  </a:lnTo>
                  <a:close/>
                </a:path>
                <a:path w="213995" h="120014">
                  <a:moveTo>
                    <a:pt x="78968" y="48488"/>
                  </a:moveTo>
                  <a:lnTo>
                    <a:pt x="77139" y="43154"/>
                  </a:lnTo>
                  <a:lnTo>
                    <a:pt x="73698" y="41465"/>
                  </a:lnTo>
                  <a:lnTo>
                    <a:pt x="67360" y="43611"/>
                  </a:lnTo>
                  <a:lnTo>
                    <a:pt x="65659" y="47028"/>
                  </a:lnTo>
                  <a:lnTo>
                    <a:pt x="67195" y="51485"/>
                  </a:lnTo>
                  <a:lnTo>
                    <a:pt x="68072" y="52514"/>
                  </a:lnTo>
                  <a:lnTo>
                    <a:pt x="70662" y="54216"/>
                  </a:lnTo>
                  <a:lnTo>
                    <a:pt x="72593" y="54546"/>
                  </a:lnTo>
                  <a:lnTo>
                    <a:pt x="75387" y="53606"/>
                  </a:lnTo>
                  <a:lnTo>
                    <a:pt x="76187" y="53047"/>
                  </a:lnTo>
                  <a:lnTo>
                    <a:pt x="78346" y="50800"/>
                  </a:lnTo>
                  <a:lnTo>
                    <a:pt x="78968" y="48488"/>
                  </a:lnTo>
                  <a:close/>
                </a:path>
                <a:path w="213995" h="120014">
                  <a:moveTo>
                    <a:pt x="87515" y="20358"/>
                  </a:moveTo>
                  <a:lnTo>
                    <a:pt x="85471" y="14401"/>
                  </a:lnTo>
                  <a:lnTo>
                    <a:pt x="82029" y="12725"/>
                  </a:lnTo>
                  <a:lnTo>
                    <a:pt x="75692" y="14859"/>
                  </a:lnTo>
                  <a:lnTo>
                    <a:pt x="74002" y="18275"/>
                  </a:lnTo>
                  <a:lnTo>
                    <a:pt x="75971" y="24028"/>
                  </a:lnTo>
                  <a:lnTo>
                    <a:pt x="78486" y="25590"/>
                  </a:lnTo>
                  <a:lnTo>
                    <a:pt x="82219" y="25361"/>
                  </a:lnTo>
                  <a:lnTo>
                    <a:pt x="83705" y="24739"/>
                  </a:lnTo>
                  <a:lnTo>
                    <a:pt x="86245" y="23368"/>
                  </a:lnTo>
                  <a:lnTo>
                    <a:pt x="87515" y="20358"/>
                  </a:lnTo>
                  <a:close/>
                </a:path>
                <a:path w="213995" h="120014">
                  <a:moveTo>
                    <a:pt x="102514" y="81788"/>
                  </a:moveTo>
                  <a:lnTo>
                    <a:pt x="100558" y="76073"/>
                  </a:lnTo>
                  <a:lnTo>
                    <a:pt x="98577" y="74523"/>
                  </a:lnTo>
                  <a:lnTo>
                    <a:pt x="95237" y="73901"/>
                  </a:lnTo>
                  <a:lnTo>
                    <a:pt x="94119" y="73939"/>
                  </a:lnTo>
                  <a:lnTo>
                    <a:pt x="89966" y="75336"/>
                  </a:lnTo>
                  <a:lnTo>
                    <a:pt x="88188" y="78359"/>
                  </a:lnTo>
                  <a:lnTo>
                    <a:pt x="88773" y="82207"/>
                  </a:lnTo>
                  <a:lnTo>
                    <a:pt x="90081" y="86004"/>
                  </a:lnTo>
                  <a:lnTo>
                    <a:pt x="93814" y="87820"/>
                  </a:lnTo>
                  <a:lnTo>
                    <a:pt x="100685" y="85509"/>
                  </a:lnTo>
                  <a:lnTo>
                    <a:pt x="102514" y="81788"/>
                  </a:lnTo>
                  <a:close/>
                </a:path>
                <a:path w="213995" h="120014">
                  <a:moveTo>
                    <a:pt x="109689" y="106337"/>
                  </a:moveTo>
                  <a:lnTo>
                    <a:pt x="109207" y="105168"/>
                  </a:lnTo>
                  <a:lnTo>
                    <a:pt x="107238" y="103212"/>
                  </a:lnTo>
                  <a:lnTo>
                    <a:pt x="106057" y="102730"/>
                  </a:lnTo>
                  <a:lnTo>
                    <a:pt x="103289" y="102730"/>
                  </a:lnTo>
                  <a:lnTo>
                    <a:pt x="102108" y="103212"/>
                  </a:lnTo>
                  <a:lnTo>
                    <a:pt x="100139" y="105168"/>
                  </a:lnTo>
                  <a:lnTo>
                    <a:pt x="99656" y="106337"/>
                  </a:lnTo>
                  <a:lnTo>
                    <a:pt x="99656" y="109093"/>
                  </a:lnTo>
                  <a:lnTo>
                    <a:pt x="100139" y="110261"/>
                  </a:lnTo>
                  <a:lnTo>
                    <a:pt x="102108" y="112217"/>
                  </a:lnTo>
                  <a:lnTo>
                    <a:pt x="103289" y="112699"/>
                  </a:lnTo>
                  <a:lnTo>
                    <a:pt x="106057" y="112699"/>
                  </a:lnTo>
                  <a:lnTo>
                    <a:pt x="107238" y="112217"/>
                  </a:lnTo>
                  <a:lnTo>
                    <a:pt x="109207" y="110261"/>
                  </a:lnTo>
                  <a:lnTo>
                    <a:pt x="109689" y="109093"/>
                  </a:lnTo>
                  <a:lnTo>
                    <a:pt x="109689" y="106337"/>
                  </a:lnTo>
                  <a:close/>
                </a:path>
                <a:path w="213995" h="120014">
                  <a:moveTo>
                    <a:pt x="115824" y="23609"/>
                  </a:moveTo>
                  <a:lnTo>
                    <a:pt x="113753" y="17602"/>
                  </a:lnTo>
                  <a:lnTo>
                    <a:pt x="111353" y="15925"/>
                  </a:lnTo>
                  <a:lnTo>
                    <a:pt x="107924" y="15773"/>
                  </a:lnTo>
                  <a:lnTo>
                    <a:pt x="107111" y="15862"/>
                  </a:lnTo>
                  <a:lnTo>
                    <a:pt x="102870" y="17297"/>
                  </a:lnTo>
                  <a:lnTo>
                    <a:pt x="101028" y="21005"/>
                  </a:lnTo>
                  <a:lnTo>
                    <a:pt x="102438" y="25120"/>
                  </a:lnTo>
                  <a:lnTo>
                    <a:pt x="102819" y="25730"/>
                  </a:lnTo>
                  <a:lnTo>
                    <a:pt x="104927" y="28422"/>
                  </a:lnTo>
                  <a:lnTo>
                    <a:pt x="107823" y="29400"/>
                  </a:lnTo>
                  <a:lnTo>
                    <a:pt x="113982" y="27330"/>
                  </a:lnTo>
                  <a:lnTo>
                    <a:pt x="115824" y="23609"/>
                  </a:lnTo>
                  <a:close/>
                </a:path>
                <a:path w="213995" h="120014">
                  <a:moveTo>
                    <a:pt x="131749" y="87515"/>
                  </a:moveTo>
                  <a:lnTo>
                    <a:pt x="130746" y="83845"/>
                  </a:lnTo>
                  <a:lnTo>
                    <a:pt x="130009" y="81711"/>
                  </a:lnTo>
                  <a:lnTo>
                    <a:pt x="128270" y="80200"/>
                  </a:lnTo>
                  <a:lnTo>
                    <a:pt x="124866" y="79336"/>
                  </a:lnTo>
                  <a:lnTo>
                    <a:pt x="123621" y="79362"/>
                  </a:lnTo>
                  <a:lnTo>
                    <a:pt x="119049" y="80911"/>
                  </a:lnTo>
                  <a:lnTo>
                    <a:pt x="117233" y="84467"/>
                  </a:lnTo>
                  <a:lnTo>
                    <a:pt x="118300" y="88049"/>
                  </a:lnTo>
                  <a:lnTo>
                    <a:pt x="119468" y="91465"/>
                  </a:lnTo>
                  <a:lnTo>
                    <a:pt x="123202" y="93281"/>
                  </a:lnTo>
                  <a:lnTo>
                    <a:pt x="129959" y="91008"/>
                  </a:lnTo>
                  <a:lnTo>
                    <a:pt x="131749" y="87515"/>
                  </a:lnTo>
                  <a:close/>
                </a:path>
                <a:path w="213995" h="120014">
                  <a:moveTo>
                    <a:pt x="143421" y="31851"/>
                  </a:moveTo>
                  <a:lnTo>
                    <a:pt x="136093" y="22834"/>
                  </a:lnTo>
                  <a:lnTo>
                    <a:pt x="131864" y="24257"/>
                  </a:lnTo>
                  <a:lnTo>
                    <a:pt x="130187" y="26593"/>
                  </a:lnTo>
                  <a:lnTo>
                    <a:pt x="129984" y="29984"/>
                  </a:lnTo>
                  <a:lnTo>
                    <a:pt x="130086" y="30835"/>
                  </a:lnTo>
                  <a:lnTo>
                    <a:pt x="131470" y="34874"/>
                  </a:lnTo>
                  <a:lnTo>
                    <a:pt x="134861" y="36652"/>
                  </a:lnTo>
                  <a:lnTo>
                    <a:pt x="138709" y="35725"/>
                  </a:lnTo>
                  <a:lnTo>
                    <a:pt x="141668" y="34734"/>
                  </a:lnTo>
                  <a:lnTo>
                    <a:pt x="143421" y="31851"/>
                  </a:lnTo>
                  <a:close/>
                </a:path>
                <a:path w="213995" h="120014">
                  <a:moveTo>
                    <a:pt x="143764" y="112928"/>
                  </a:moveTo>
                  <a:lnTo>
                    <a:pt x="138112" y="106959"/>
                  </a:lnTo>
                  <a:lnTo>
                    <a:pt x="135839" y="107721"/>
                  </a:lnTo>
                  <a:lnTo>
                    <a:pt x="134861" y="108623"/>
                  </a:lnTo>
                  <a:lnTo>
                    <a:pt x="134099" y="110096"/>
                  </a:lnTo>
                  <a:lnTo>
                    <a:pt x="133743" y="111747"/>
                  </a:lnTo>
                  <a:lnTo>
                    <a:pt x="133692" y="112687"/>
                  </a:lnTo>
                  <a:lnTo>
                    <a:pt x="134759" y="115811"/>
                  </a:lnTo>
                  <a:lnTo>
                    <a:pt x="136918" y="117055"/>
                  </a:lnTo>
                  <a:lnTo>
                    <a:pt x="139966" y="116852"/>
                  </a:lnTo>
                  <a:lnTo>
                    <a:pt x="141300" y="116408"/>
                  </a:lnTo>
                  <a:lnTo>
                    <a:pt x="141998" y="115798"/>
                  </a:lnTo>
                  <a:lnTo>
                    <a:pt x="143370" y="114122"/>
                  </a:lnTo>
                  <a:lnTo>
                    <a:pt x="143764" y="112928"/>
                  </a:lnTo>
                  <a:close/>
                </a:path>
                <a:path w="213995" h="120014">
                  <a:moveTo>
                    <a:pt x="158178" y="81597"/>
                  </a:moveTo>
                  <a:lnTo>
                    <a:pt x="157543" y="79756"/>
                  </a:lnTo>
                  <a:lnTo>
                    <a:pt x="155460" y="76784"/>
                  </a:lnTo>
                  <a:lnTo>
                    <a:pt x="152793" y="75819"/>
                  </a:lnTo>
                  <a:lnTo>
                    <a:pt x="148297" y="77330"/>
                  </a:lnTo>
                  <a:lnTo>
                    <a:pt x="146926" y="78955"/>
                  </a:lnTo>
                  <a:lnTo>
                    <a:pt x="146215" y="81864"/>
                  </a:lnTo>
                  <a:lnTo>
                    <a:pt x="146227" y="82981"/>
                  </a:lnTo>
                  <a:lnTo>
                    <a:pt x="147650" y="87109"/>
                  </a:lnTo>
                  <a:lnTo>
                    <a:pt x="150990" y="88747"/>
                  </a:lnTo>
                  <a:lnTo>
                    <a:pt x="154686" y="87490"/>
                  </a:lnTo>
                  <a:lnTo>
                    <a:pt x="156629" y="86093"/>
                  </a:lnTo>
                  <a:lnTo>
                    <a:pt x="157289" y="85178"/>
                  </a:lnTo>
                  <a:lnTo>
                    <a:pt x="158102" y="82943"/>
                  </a:lnTo>
                  <a:lnTo>
                    <a:pt x="158178" y="81597"/>
                  </a:lnTo>
                  <a:close/>
                </a:path>
                <a:path w="213995" h="120014">
                  <a:moveTo>
                    <a:pt x="162687" y="61468"/>
                  </a:moveTo>
                  <a:lnTo>
                    <a:pt x="161010" y="56578"/>
                  </a:lnTo>
                  <a:lnTo>
                    <a:pt x="160007" y="55435"/>
                  </a:lnTo>
                  <a:lnTo>
                    <a:pt x="157162" y="53657"/>
                  </a:lnTo>
                  <a:lnTo>
                    <a:pt x="155130" y="53340"/>
                  </a:lnTo>
                  <a:lnTo>
                    <a:pt x="149745" y="55156"/>
                  </a:lnTo>
                  <a:lnTo>
                    <a:pt x="147904" y="58864"/>
                  </a:lnTo>
                  <a:lnTo>
                    <a:pt x="149491" y="63246"/>
                  </a:lnTo>
                  <a:lnTo>
                    <a:pt x="155981" y="66802"/>
                  </a:lnTo>
                  <a:lnTo>
                    <a:pt x="160845" y="65176"/>
                  </a:lnTo>
                  <a:lnTo>
                    <a:pt x="162687" y="61468"/>
                  </a:lnTo>
                  <a:close/>
                </a:path>
                <a:path w="213995" h="120014">
                  <a:moveTo>
                    <a:pt x="167335" y="36207"/>
                  </a:moveTo>
                  <a:lnTo>
                    <a:pt x="164147" y="34086"/>
                  </a:lnTo>
                  <a:lnTo>
                    <a:pt x="157581" y="30137"/>
                  </a:lnTo>
                  <a:lnTo>
                    <a:pt x="157543" y="30949"/>
                  </a:lnTo>
                  <a:lnTo>
                    <a:pt x="164820" y="37172"/>
                  </a:lnTo>
                  <a:lnTo>
                    <a:pt x="166992" y="36398"/>
                  </a:lnTo>
                  <a:lnTo>
                    <a:pt x="167335" y="36207"/>
                  </a:lnTo>
                  <a:close/>
                </a:path>
                <a:path w="213995" h="120014">
                  <a:moveTo>
                    <a:pt x="168287" y="103263"/>
                  </a:moveTo>
                  <a:lnTo>
                    <a:pt x="168249" y="102692"/>
                  </a:lnTo>
                  <a:lnTo>
                    <a:pt x="167157" y="99504"/>
                  </a:lnTo>
                  <a:lnTo>
                    <a:pt x="164299" y="98107"/>
                  </a:lnTo>
                  <a:lnTo>
                    <a:pt x="161188" y="99161"/>
                  </a:lnTo>
                  <a:lnTo>
                    <a:pt x="158661" y="100977"/>
                  </a:lnTo>
                  <a:lnTo>
                    <a:pt x="157810" y="103200"/>
                  </a:lnTo>
                  <a:lnTo>
                    <a:pt x="158877" y="106273"/>
                  </a:lnTo>
                  <a:lnTo>
                    <a:pt x="159486" y="106959"/>
                  </a:lnTo>
                  <a:lnTo>
                    <a:pt x="160972" y="108102"/>
                  </a:lnTo>
                  <a:lnTo>
                    <a:pt x="162509" y="108712"/>
                  </a:lnTo>
                  <a:lnTo>
                    <a:pt x="163728" y="108839"/>
                  </a:lnTo>
                  <a:lnTo>
                    <a:pt x="165125" y="108356"/>
                  </a:lnTo>
                  <a:lnTo>
                    <a:pt x="165468" y="108115"/>
                  </a:lnTo>
                  <a:lnTo>
                    <a:pt x="167157" y="107289"/>
                  </a:lnTo>
                  <a:lnTo>
                    <a:pt x="168224" y="105664"/>
                  </a:lnTo>
                  <a:lnTo>
                    <a:pt x="168287" y="103263"/>
                  </a:lnTo>
                  <a:close/>
                </a:path>
                <a:path w="213995" h="120014">
                  <a:moveTo>
                    <a:pt x="182092" y="82854"/>
                  </a:moveTo>
                  <a:lnTo>
                    <a:pt x="180568" y="78397"/>
                  </a:lnTo>
                  <a:lnTo>
                    <a:pt x="178943" y="77216"/>
                  </a:lnTo>
                  <a:lnTo>
                    <a:pt x="176593" y="76898"/>
                  </a:lnTo>
                  <a:lnTo>
                    <a:pt x="175272" y="77101"/>
                  </a:lnTo>
                  <a:lnTo>
                    <a:pt x="175056" y="77063"/>
                  </a:lnTo>
                  <a:lnTo>
                    <a:pt x="171081" y="81673"/>
                  </a:lnTo>
                  <a:lnTo>
                    <a:pt x="172593" y="86067"/>
                  </a:lnTo>
                  <a:lnTo>
                    <a:pt x="175437" y="87452"/>
                  </a:lnTo>
                  <a:lnTo>
                    <a:pt x="180695" y="85686"/>
                  </a:lnTo>
                  <a:lnTo>
                    <a:pt x="182092" y="82854"/>
                  </a:lnTo>
                  <a:close/>
                </a:path>
                <a:path w="213995" h="120014">
                  <a:moveTo>
                    <a:pt x="192722" y="50419"/>
                  </a:moveTo>
                  <a:lnTo>
                    <a:pt x="191236" y="46101"/>
                  </a:lnTo>
                  <a:lnTo>
                    <a:pt x="189763" y="44983"/>
                  </a:lnTo>
                  <a:lnTo>
                    <a:pt x="187553" y="44500"/>
                  </a:lnTo>
                  <a:lnTo>
                    <a:pt x="187261" y="44488"/>
                  </a:lnTo>
                  <a:lnTo>
                    <a:pt x="183299" y="46278"/>
                  </a:lnTo>
                  <a:lnTo>
                    <a:pt x="182206" y="47574"/>
                  </a:lnTo>
                  <a:lnTo>
                    <a:pt x="181737" y="49326"/>
                  </a:lnTo>
                  <a:lnTo>
                    <a:pt x="183184" y="53543"/>
                  </a:lnTo>
                  <a:lnTo>
                    <a:pt x="185851" y="54876"/>
                  </a:lnTo>
                  <a:lnTo>
                    <a:pt x="188493" y="54165"/>
                  </a:lnTo>
                  <a:lnTo>
                    <a:pt x="188747" y="54127"/>
                  </a:lnTo>
                  <a:lnTo>
                    <a:pt x="191338" y="53225"/>
                  </a:lnTo>
                  <a:lnTo>
                    <a:pt x="192722" y="50419"/>
                  </a:lnTo>
                  <a:close/>
                </a:path>
                <a:path w="213995" h="120014">
                  <a:moveTo>
                    <a:pt x="213829" y="117043"/>
                  </a:moveTo>
                  <a:lnTo>
                    <a:pt x="212636" y="113550"/>
                  </a:lnTo>
                  <a:lnTo>
                    <a:pt x="210718" y="112610"/>
                  </a:lnTo>
                  <a:lnTo>
                    <a:pt x="208673" y="113309"/>
                  </a:lnTo>
                  <a:lnTo>
                    <a:pt x="207721" y="114007"/>
                  </a:lnTo>
                  <a:lnTo>
                    <a:pt x="206768" y="115112"/>
                  </a:lnTo>
                  <a:lnTo>
                    <a:pt x="206451" y="116306"/>
                  </a:lnTo>
                  <a:lnTo>
                    <a:pt x="207238" y="118605"/>
                  </a:lnTo>
                  <a:lnTo>
                    <a:pt x="208203" y="119341"/>
                  </a:lnTo>
                  <a:lnTo>
                    <a:pt x="209892" y="119722"/>
                  </a:lnTo>
                  <a:lnTo>
                    <a:pt x="210515" y="119761"/>
                  </a:lnTo>
                  <a:lnTo>
                    <a:pt x="212890" y="118948"/>
                  </a:lnTo>
                  <a:lnTo>
                    <a:pt x="213829" y="11704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406450" y="5858877"/>
              <a:ext cx="513715" cy="546735"/>
            </a:xfrm>
            <a:custGeom>
              <a:avLst/>
              <a:gdLst/>
              <a:ahLst/>
              <a:cxnLst/>
              <a:rect l="l" t="t" r="r" b="b"/>
              <a:pathLst>
                <a:path w="513715" h="546735">
                  <a:moveTo>
                    <a:pt x="224802" y="331216"/>
                  </a:moveTo>
                  <a:lnTo>
                    <a:pt x="217792" y="292404"/>
                  </a:lnTo>
                  <a:lnTo>
                    <a:pt x="203479" y="256247"/>
                  </a:lnTo>
                  <a:lnTo>
                    <a:pt x="182308" y="223583"/>
                  </a:lnTo>
                  <a:lnTo>
                    <a:pt x="154698" y="195224"/>
                  </a:lnTo>
                  <a:lnTo>
                    <a:pt x="122085" y="172707"/>
                  </a:lnTo>
                  <a:lnTo>
                    <a:pt x="86207" y="157175"/>
                  </a:lnTo>
                  <a:lnTo>
                    <a:pt x="47955" y="148932"/>
                  </a:lnTo>
                  <a:lnTo>
                    <a:pt x="8229" y="148259"/>
                  </a:lnTo>
                  <a:lnTo>
                    <a:pt x="3517" y="148628"/>
                  </a:lnTo>
                  <a:lnTo>
                    <a:pt x="0" y="152730"/>
                  </a:lnTo>
                  <a:lnTo>
                    <a:pt x="762" y="162090"/>
                  </a:lnTo>
                  <a:lnTo>
                    <a:pt x="4864" y="165633"/>
                  </a:lnTo>
                  <a:lnTo>
                    <a:pt x="9601" y="165201"/>
                  </a:lnTo>
                  <a:lnTo>
                    <a:pt x="45948" y="165836"/>
                  </a:lnTo>
                  <a:lnTo>
                    <a:pt x="113766" y="187579"/>
                  </a:lnTo>
                  <a:lnTo>
                    <a:pt x="168859" y="234111"/>
                  </a:lnTo>
                  <a:lnTo>
                    <a:pt x="201307" y="297078"/>
                  </a:lnTo>
                  <a:lnTo>
                    <a:pt x="207721" y="332574"/>
                  </a:lnTo>
                  <a:lnTo>
                    <a:pt x="207098" y="368630"/>
                  </a:lnTo>
                  <a:lnTo>
                    <a:pt x="185178" y="435914"/>
                  </a:lnTo>
                  <a:lnTo>
                    <a:pt x="138277" y="490575"/>
                  </a:lnTo>
                  <a:lnTo>
                    <a:pt x="74828" y="522782"/>
                  </a:lnTo>
                  <a:lnTo>
                    <a:pt x="34340" y="529526"/>
                  </a:lnTo>
                  <a:lnTo>
                    <a:pt x="30822" y="533615"/>
                  </a:lnTo>
                  <a:lnTo>
                    <a:pt x="31559" y="542747"/>
                  </a:lnTo>
                  <a:lnTo>
                    <a:pt x="35306" y="546125"/>
                  </a:lnTo>
                  <a:lnTo>
                    <a:pt x="39725" y="546125"/>
                  </a:lnTo>
                  <a:lnTo>
                    <a:pt x="79527" y="539127"/>
                  </a:lnTo>
                  <a:lnTo>
                    <a:pt x="115963" y="524941"/>
                  </a:lnTo>
                  <a:lnTo>
                    <a:pt x="148894" y="503936"/>
                  </a:lnTo>
                  <a:lnTo>
                    <a:pt x="177469" y="476542"/>
                  </a:lnTo>
                  <a:lnTo>
                    <a:pt x="200164" y="444182"/>
                  </a:lnTo>
                  <a:lnTo>
                    <a:pt x="215811" y="408584"/>
                  </a:lnTo>
                  <a:lnTo>
                    <a:pt x="224116" y="370624"/>
                  </a:lnTo>
                  <a:lnTo>
                    <a:pt x="224802" y="331216"/>
                  </a:lnTo>
                  <a:close/>
                </a:path>
                <a:path w="513715" h="546735">
                  <a:moveTo>
                    <a:pt x="319684" y="25095"/>
                  </a:moveTo>
                  <a:lnTo>
                    <a:pt x="317792" y="20040"/>
                  </a:lnTo>
                  <a:lnTo>
                    <a:pt x="313486" y="18084"/>
                  </a:lnTo>
                  <a:lnTo>
                    <a:pt x="269405" y="3835"/>
                  </a:lnTo>
                  <a:lnTo>
                    <a:pt x="224637" y="0"/>
                  </a:lnTo>
                  <a:lnTo>
                    <a:pt x="180784" y="5994"/>
                  </a:lnTo>
                  <a:lnTo>
                    <a:pt x="139458" y="21209"/>
                  </a:lnTo>
                  <a:lnTo>
                    <a:pt x="102285" y="45059"/>
                  </a:lnTo>
                  <a:lnTo>
                    <a:pt x="70878" y="76949"/>
                  </a:lnTo>
                  <a:lnTo>
                    <a:pt x="46837" y="116293"/>
                  </a:lnTo>
                  <a:lnTo>
                    <a:pt x="44869" y="120561"/>
                  </a:lnTo>
                  <a:lnTo>
                    <a:pt x="46748" y="125603"/>
                  </a:lnTo>
                  <a:lnTo>
                    <a:pt x="52209" y="128079"/>
                  </a:lnTo>
                  <a:lnTo>
                    <a:pt x="53416" y="128333"/>
                  </a:lnTo>
                  <a:lnTo>
                    <a:pt x="57861" y="128333"/>
                  </a:lnTo>
                  <a:lnTo>
                    <a:pt x="60972" y="126492"/>
                  </a:lnTo>
                  <a:lnTo>
                    <a:pt x="62407" y="123380"/>
                  </a:lnTo>
                  <a:lnTo>
                    <a:pt x="88760" y="82042"/>
                  </a:lnTo>
                  <a:lnTo>
                    <a:pt x="123964" y="50101"/>
                  </a:lnTo>
                  <a:lnTo>
                    <a:pt x="165658" y="28409"/>
                  </a:lnTo>
                  <a:lnTo>
                    <a:pt x="211518" y="17856"/>
                  </a:lnTo>
                  <a:lnTo>
                    <a:pt x="259194" y="19278"/>
                  </a:lnTo>
                  <a:lnTo>
                    <a:pt x="306349" y="33540"/>
                  </a:lnTo>
                  <a:lnTo>
                    <a:pt x="310642" y="35483"/>
                  </a:lnTo>
                  <a:lnTo>
                    <a:pt x="315734" y="33616"/>
                  </a:lnTo>
                  <a:lnTo>
                    <a:pt x="319684" y="25095"/>
                  </a:lnTo>
                  <a:close/>
                </a:path>
                <a:path w="513715" h="546735">
                  <a:moveTo>
                    <a:pt x="513613" y="319519"/>
                  </a:moveTo>
                  <a:lnTo>
                    <a:pt x="504634" y="274396"/>
                  </a:lnTo>
                  <a:lnTo>
                    <a:pt x="486143" y="233743"/>
                  </a:lnTo>
                  <a:lnTo>
                    <a:pt x="459460" y="198691"/>
                  </a:lnTo>
                  <a:lnTo>
                    <a:pt x="425907" y="170332"/>
                  </a:lnTo>
                  <a:lnTo>
                    <a:pt x="386778" y="149783"/>
                  </a:lnTo>
                  <a:lnTo>
                    <a:pt x="343382" y="138163"/>
                  </a:lnTo>
                  <a:lnTo>
                    <a:pt x="297053" y="136575"/>
                  </a:lnTo>
                  <a:lnTo>
                    <a:pt x="292328" y="136944"/>
                  </a:lnTo>
                  <a:lnTo>
                    <a:pt x="288810" y="141046"/>
                  </a:lnTo>
                  <a:lnTo>
                    <a:pt x="289572" y="150406"/>
                  </a:lnTo>
                  <a:lnTo>
                    <a:pt x="293712" y="153962"/>
                  </a:lnTo>
                  <a:lnTo>
                    <a:pt x="298424" y="153517"/>
                  </a:lnTo>
                  <a:lnTo>
                    <a:pt x="347662" y="156171"/>
                  </a:lnTo>
                  <a:lnTo>
                    <a:pt x="392950" y="171056"/>
                  </a:lnTo>
                  <a:lnTo>
                    <a:pt x="432371" y="196583"/>
                  </a:lnTo>
                  <a:lnTo>
                    <a:pt x="464058" y="231127"/>
                  </a:lnTo>
                  <a:lnTo>
                    <a:pt x="486079" y="273088"/>
                  </a:lnTo>
                  <a:lnTo>
                    <a:pt x="496544" y="320890"/>
                  </a:lnTo>
                  <a:lnTo>
                    <a:pt x="495922" y="356946"/>
                  </a:lnTo>
                  <a:lnTo>
                    <a:pt x="474002" y="424230"/>
                  </a:lnTo>
                  <a:lnTo>
                    <a:pt x="427101" y="478891"/>
                  </a:lnTo>
                  <a:lnTo>
                    <a:pt x="363651" y="511098"/>
                  </a:lnTo>
                  <a:lnTo>
                    <a:pt x="323151" y="517842"/>
                  </a:lnTo>
                  <a:lnTo>
                    <a:pt x="319646" y="521931"/>
                  </a:lnTo>
                  <a:lnTo>
                    <a:pt x="320382" y="531075"/>
                  </a:lnTo>
                  <a:lnTo>
                    <a:pt x="324129" y="534441"/>
                  </a:lnTo>
                  <a:lnTo>
                    <a:pt x="328549" y="534441"/>
                  </a:lnTo>
                  <a:lnTo>
                    <a:pt x="368338" y="527456"/>
                  </a:lnTo>
                  <a:lnTo>
                    <a:pt x="404787" y="513257"/>
                  </a:lnTo>
                  <a:lnTo>
                    <a:pt x="437705" y="492252"/>
                  </a:lnTo>
                  <a:lnTo>
                    <a:pt x="466280" y="464858"/>
                  </a:lnTo>
                  <a:lnTo>
                    <a:pt x="488975" y="432498"/>
                  </a:lnTo>
                  <a:lnTo>
                    <a:pt x="504621" y="396900"/>
                  </a:lnTo>
                  <a:lnTo>
                    <a:pt x="512927" y="358940"/>
                  </a:lnTo>
                  <a:lnTo>
                    <a:pt x="513613" y="319519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789739" y="5882499"/>
              <a:ext cx="162040" cy="1387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117221" y="6136794"/>
              <a:ext cx="161925" cy="283210"/>
            </a:xfrm>
            <a:custGeom>
              <a:avLst/>
              <a:gdLst/>
              <a:ahLst/>
              <a:cxnLst/>
              <a:rect l="l" t="t" r="r" b="b"/>
              <a:pathLst>
                <a:path w="161925" h="283210">
                  <a:moveTo>
                    <a:pt x="145731" y="282672"/>
                  </a:moveTo>
                  <a:lnTo>
                    <a:pt x="141923" y="282672"/>
                  </a:lnTo>
                  <a:lnTo>
                    <a:pt x="99534" y="276237"/>
                  </a:lnTo>
                  <a:lnTo>
                    <a:pt x="61959" y="258163"/>
                  </a:lnTo>
                  <a:lnTo>
                    <a:pt x="31386" y="230301"/>
                  </a:lnTo>
                  <a:lnTo>
                    <a:pt x="10004" y="194499"/>
                  </a:lnTo>
                  <a:lnTo>
                    <a:pt x="0" y="152604"/>
                  </a:lnTo>
                  <a:lnTo>
                    <a:pt x="487" y="124680"/>
                  </a:lnTo>
                  <a:lnTo>
                    <a:pt x="17459" y="72566"/>
                  </a:lnTo>
                  <a:lnTo>
                    <a:pt x="53775" y="30236"/>
                  </a:lnTo>
                  <a:lnTo>
                    <a:pt x="102914" y="5298"/>
                  </a:lnTo>
                  <a:lnTo>
                    <a:pt x="135424" y="0"/>
                  </a:lnTo>
                  <a:lnTo>
                    <a:pt x="139464" y="3481"/>
                  </a:lnTo>
                  <a:lnTo>
                    <a:pt x="140222" y="12845"/>
                  </a:lnTo>
                  <a:lnTo>
                    <a:pt x="136709" y="16939"/>
                  </a:lnTo>
                  <a:lnTo>
                    <a:pt x="131993" y="17313"/>
                  </a:lnTo>
                  <a:lnTo>
                    <a:pt x="107619" y="21651"/>
                  </a:lnTo>
                  <a:lnTo>
                    <a:pt x="64391" y="43591"/>
                  </a:lnTo>
                  <a:lnTo>
                    <a:pt x="32442" y="80827"/>
                  </a:lnTo>
                  <a:lnTo>
                    <a:pt x="17512" y="126672"/>
                  </a:lnTo>
                  <a:lnTo>
                    <a:pt x="17084" y="151240"/>
                  </a:lnTo>
                  <a:lnTo>
                    <a:pt x="30819" y="198665"/>
                  </a:lnTo>
                  <a:lnTo>
                    <a:pt x="60811" y="235943"/>
                  </a:lnTo>
                  <a:lnTo>
                    <a:pt x="102682" y="259374"/>
                  </a:lnTo>
                  <a:lnTo>
                    <a:pt x="152055" y="265261"/>
                  </a:lnTo>
                  <a:lnTo>
                    <a:pt x="156797" y="264861"/>
                  </a:lnTo>
                  <a:lnTo>
                    <a:pt x="160901" y="268368"/>
                  </a:lnTo>
                  <a:lnTo>
                    <a:pt x="161663" y="277737"/>
                  </a:lnTo>
                  <a:lnTo>
                    <a:pt x="158146" y="281830"/>
                  </a:lnTo>
                  <a:lnTo>
                    <a:pt x="149570" y="282519"/>
                  </a:lnTo>
                  <a:lnTo>
                    <a:pt x="145731" y="282672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705399" y="6430199"/>
              <a:ext cx="166747" cy="2568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309001" y="6468842"/>
              <a:ext cx="140269" cy="21473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501852" y="6696553"/>
              <a:ext cx="140261" cy="2147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7089581" y="7428932"/>
            <a:ext cx="888365" cy="1084580"/>
            <a:chOff x="7089581" y="7428932"/>
            <a:chExt cx="888365" cy="1084580"/>
          </a:xfrm>
        </p:grpSpPr>
        <p:sp>
          <p:nvSpPr>
            <p:cNvPr id="189" name="object 189"/>
            <p:cNvSpPr/>
            <p:nvPr/>
          </p:nvSpPr>
          <p:spPr>
            <a:xfrm>
              <a:off x="7396702" y="7548935"/>
              <a:ext cx="161925" cy="283210"/>
            </a:xfrm>
            <a:custGeom>
              <a:avLst/>
              <a:gdLst/>
              <a:ahLst/>
              <a:cxnLst/>
              <a:rect l="l" t="t" r="r" b="b"/>
              <a:pathLst>
                <a:path w="161925" h="283209">
                  <a:moveTo>
                    <a:pt x="19873" y="282731"/>
                  </a:moveTo>
                  <a:lnTo>
                    <a:pt x="16009" y="282731"/>
                  </a:lnTo>
                  <a:lnTo>
                    <a:pt x="12127" y="282578"/>
                  </a:lnTo>
                  <a:lnTo>
                    <a:pt x="3517" y="281894"/>
                  </a:lnTo>
                  <a:lnTo>
                    <a:pt x="0" y="277796"/>
                  </a:lnTo>
                  <a:lnTo>
                    <a:pt x="758" y="268432"/>
                  </a:lnTo>
                  <a:lnTo>
                    <a:pt x="4870" y="264912"/>
                  </a:lnTo>
                  <a:lnTo>
                    <a:pt x="9608" y="265325"/>
                  </a:lnTo>
                  <a:lnTo>
                    <a:pt x="34371" y="264887"/>
                  </a:lnTo>
                  <a:lnTo>
                    <a:pt x="80571" y="250080"/>
                  </a:lnTo>
                  <a:lnTo>
                    <a:pt x="118098" y="218381"/>
                  </a:lnTo>
                  <a:lnTo>
                    <a:pt x="140208" y="175488"/>
                  </a:lnTo>
                  <a:lnTo>
                    <a:pt x="144579" y="151304"/>
                  </a:lnTo>
                  <a:lnTo>
                    <a:pt x="144151" y="126737"/>
                  </a:lnTo>
                  <a:lnTo>
                    <a:pt x="129221" y="80893"/>
                  </a:lnTo>
                  <a:lnTo>
                    <a:pt x="97272" y="43654"/>
                  </a:lnTo>
                  <a:lnTo>
                    <a:pt x="54044" y="21715"/>
                  </a:lnTo>
                  <a:lnTo>
                    <a:pt x="24954" y="17002"/>
                  </a:lnTo>
                  <a:lnTo>
                    <a:pt x="21436" y="12905"/>
                  </a:lnTo>
                  <a:lnTo>
                    <a:pt x="22195" y="3545"/>
                  </a:lnTo>
                  <a:lnTo>
                    <a:pt x="26290" y="0"/>
                  </a:lnTo>
                  <a:lnTo>
                    <a:pt x="31045" y="433"/>
                  </a:lnTo>
                  <a:lnTo>
                    <a:pt x="84562" y="15418"/>
                  </a:lnTo>
                  <a:lnTo>
                    <a:pt x="128129" y="49703"/>
                  </a:lnTo>
                  <a:lnTo>
                    <a:pt x="155290" y="97852"/>
                  </a:lnTo>
                  <a:lnTo>
                    <a:pt x="161663" y="152668"/>
                  </a:lnTo>
                  <a:lnTo>
                    <a:pt x="156695" y="180158"/>
                  </a:lnTo>
                  <a:lnTo>
                    <a:pt x="131563" y="228912"/>
                  </a:lnTo>
                  <a:lnTo>
                    <a:pt x="91390" y="263534"/>
                  </a:lnTo>
                  <a:lnTo>
                    <a:pt x="44862" y="280549"/>
                  </a:lnTo>
                  <a:lnTo>
                    <a:pt x="19873" y="282731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43166" y="7461630"/>
              <a:ext cx="834390" cy="580390"/>
            </a:xfrm>
            <a:custGeom>
              <a:avLst/>
              <a:gdLst/>
              <a:ahLst/>
              <a:cxnLst/>
              <a:rect l="l" t="t" r="r" b="b"/>
              <a:pathLst>
                <a:path w="834390" h="580390">
                  <a:moveTo>
                    <a:pt x="660" y="491248"/>
                  </a:moveTo>
                  <a:lnTo>
                    <a:pt x="533" y="490931"/>
                  </a:lnTo>
                  <a:lnTo>
                    <a:pt x="368" y="490969"/>
                  </a:lnTo>
                  <a:lnTo>
                    <a:pt x="0" y="491020"/>
                  </a:lnTo>
                  <a:lnTo>
                    <a:pt x="254" y="491109"/>
                  </a:lnTo>
                  <a:lnTo>
                    <a:pt x="457" y="491185"/>
                  </a:lnTo>
                  <a:lnTo>
                    <a:pt x="660" y="491248"/>
                  </a:lnTo>
                  <a:close/>
                </a:path>
                <a:path w="834390" h="580390">
                  <a:moveTo>
                    <a:pt x="9982" y="549275"/>
                  </a:moveTo>
                  <a:lnTo>
                    <a:pt x="9842" y="549338"/>
                  </a:lnTo>
                  <a:lnTo>
                    <a:pt x="9207" y="549529"/>
                  </a:lnTo>
                  <a:lnTo>
                    <a:pt x="8559" y="549567"/>
                  </a:lnTo>
                  <a:lnTo>
                    <a:pt x="7937" y="549503"/>
                  </a:lnTo>
                  <a:lnTo>
                    <a:pt x="9779" y="550811"/>
                  </a:lnTo>
                  <a:lnTo>
                    <a:pt x="9779" y="550291"/>
                  </a:lnTo>
                  <a:lnTo>
                    <a:pt x="9817" y="549757"/>
                  </a:lnTo>
                  <a:lnTo>
                    <a:pt x="9982" y="549275"/>
                  </a:lnTo>
                  <a:close/>
                </a:path>
                <a:path w="834390" h="580390">
                  <a:moveTo>
                    <a:pt x="13385" y="504164"/>
                  </a:moveTo>
                  <a:lnTo>
                    <a:pt x="12763" y="504710"/>
                  </a:lnTo>
                  <a:lnTo>
                    <a:pt x="12026" y="505104"/>
                  </a:lnTo>
                  <a:lnTo>
                    <a:pt x="11201" y="505345"/>
                  </a:lnTo>
                  <a:lnTo>
                    <a:pt x="11785" y="505536"/>
                  </a:lnTo>
                  <a:lnTo>
                    <a:pt x="12344" y="505815"/>
                  </a:lnTo>
                  <a:lnTo>
                    <a:pt x="12852" y="506145"/>
                  </a:lnTo>
                  <a:lnTo>
                    <a:pt x="12877" y="505434"/>
                  </a:lnTo>
                  <a:lnTo>
                    <a:pt x="13068" y="504774"/>
                  </a:lnTo>
                  <a:lnTo>
                    <a:pt x="13385" y="504164"/>
                  </a:lnTo>
                  <a:close/>
                </a:path>
                <a:path w="834390" h="580390">
                  <a:moveTo>
                    <a:pt x="27647" y="561987"/>
                  </a:moveTo>
                  <a:lnTo>
                    <a:pt x="27597" y="561708"/>
                  </a:lnTo>
                  <a:lnTo>
                    <a:pt x="27470" y="561441"/>
                  </a:lnTo>
                  <a:lnTo>
                    <a:pt x="27470" y="561035"/>
                  </a:lnTo>
                  <a:lnTo>
                    <a:pt x="27520" y="560832"/>
                  </a:lnTo>
                  <a:lnTo>
                    <a:pt x="26911" y="561263"/>
                  </a:lnTo>
                  <a:lnTo>
                    <a:pt x="26555" y="561416"/>
                  </a:lnTo>
                  <a:lnTo>
                    <a:pt x="27647" y="561987"/>
                  </a:lnTo>
                  <a:close/>
                </a:path>
                <a:path w="834390" h="580390">
                  <a:moveTo>
                    <a:pt x="32410" y="433806"/>
                  </a:moveTo>
                  <a:lnTo>
                    <a:pt x="31534" y="434187"/>
                  </a:lnTo>
                  <a:lnTo>
                    <a:pt x="31699" y="434467"/>
                  </a:lnTo>
                  <a:lnTo>
                    <a:pt x="31927" y="435076"/>
                  </a:lnTo>
                  <a:lnTo>
                    <a:pt x="32410" y="433806"/>
                  </a:lnTo>
                  <a:close/>
                </a:path>
                <a:path w="834390" h="580390">
                  <a:moveTo>
                    <a:pt x="33985" y="432523"/>
                  </a:moveTo>
                  <a:lnTo>
                    <a:pt x="33667" y="432612"/>
                  </a:lnTo>
                  <a:lnTo>
                    <a:pt x="32537" y="433603"/>
                  </a:lnTo>
                  <a:lnTo>
                    <a:pt x="32410" y="433806"/>
                  </a:lnTo>
                  <a:lnTo>
                    <a:pt x="32854" y="433603"/>
                  </a:lnTo>
                  <a:lnTo>
                    <a:pt x="33909" y="432638"/>
                  </a:lnTo>
                  <a:close/>
                </a:path>
                <a:path w="834390" h="580390">
                  <a:moveTo>
                    <a:pt x="35153" y="432155"/>
                  </a:moveTo>
                  <a:lnTo>
                    <a:pt x="34937" y="431939"/>
                  </a:lnTo>
                  <a:lnTo>
                    <a:pt x="34582" y="431457"/>
                  </a:lnTo>
                  <a:lnTo>
                    <a:pt x="33985" y="432523"/>
                  </a:lnTo>
                  <a:lnTo>
                    <a:pt x="35153" y="432155"/>
                  </a:lnTo>
                  <a:close/>
                </a:path>
                <a:path w="834390" h="580390">
                  <a:moveTo>
                    <a:pt x="57924" y="504977"/>
                  </a:moveTo>
                  <a:lnTo>
                    <a:pt x="57302" y="504621"/>
                  </a:lnTo>
                  <a:lnTo>
                    <a:pt x="56743" y="504164"/>
                  </a:lnTo>
                  <a:lnTo>
                    <a:pt x="56248" y="503618"/>
                  </a:lnTo>
                  <a:lnTo>
                    <a:pt x="56705" y="504291"/>
                  </a:lnTo>
                  <a:lnTo>
                    <a:pt x="57035" y="505040"/>
                  </a:lnTo>
                  <a:lnTo>
                    <a:pt x="57213" y="505853"/>
                  </a:lnTo>
                  <a:lnTo>
                    <a:pt x="57645" y="505231"/>
                  </a:lnTo>
                  <a:lnTo>
                    <a:pt x="57924" y="504977"/>
                  </a:lnTo>
                  <a:close/>
                </a:path>
                <a:path w="834390" h="580390">
                  <a:moveTo>
                    <a:pt x="67754" y="477113"/>
                  </a:moveTo>
                  <a:lnTo>
                    <a:pt x="67729" y="476885"/>
                  </a:lnTo>
                  <a:lnTo>
                    <a:pt x="67678" y="476669"/>
                  </a:lnTo>
                  <a:lnTo>
                    <a:pt x="67691" y="476440"/>
                  </a:lnTo>
                  <a:lnTo>
                    <a:pt x="67525" y="476643"/>
                  </a:lnTo>
                  <a:lnTo>
                    <a:pt x="67538" y="476859"/>
                  </a:lnTo>
                  <a:lnTo>
                    <a:pt x="67665" y="476973"/>
                  </a:lnTo>
                  <a:lnTo>
                    <a:pt x="67754" y="477113"/>
                  </a:lnTo>
                  <a:close/>
                </a:path>
                <a:path w="834390" h="580390">
                  <a:moveTo>
                    <a:pt x="72377" y="463651"/>
                  </a:moveTo>
                  <a:lnTo>
                    <a:pt x="72288" y="463334"/>
                  </a:lnTo>
                  <a:lnTo>
                    <a:pt x="72224" y="462991"/>
                  </a:lnTo>
                  <a:lnTo>
                    <a:pt x="72199" y="462648"/>
                  </a:lnTo>
                  <a:lnTo>
                    <a:pt x="72009" y="462991"/>
                  </a:lnTo>
                  <a:lnTo>
                    <a:pt x="71780" y="463308"/>
                  </a:lnTo>
                  <a:lnTo>
                    <a:pt x="71488" y="463575"/>
                  </a:lnTo>
                  <a:lnTo>
                    <a:pt x="72085" y="463600"/>
                  </a:lnTo>
                  <a:lnTo>
                    <a:pt x="72377" y="463651"/>
                  </a:lnTo>
                  <a:close/>
                </a:path>
                <a:path w="834390" h="580390">
                  <a:moveTo>
                    <a:pt x="84404" y="453364"/>
                  </a:moveTo>
                  <a:lnTo>
                    <a:pt x="84010" y="452843"/>
                  </a:lnTo>
                  <a:lnTo>
                    <a:pt x="83718" y="452247"/>
                  </a:lnTo>
                  <a:lnTo>
                    <a:pt x="83680" y="451294"/>
                  </a:lnTo>
                  <a:lnTo>
                    <a:pt x="83794" y="450862"/>
                  </a:lnTo>
                  <a:lnTo>
                    <a:pt x="83070" y="451548"/>
                  </a:lnTo>
                  <a:lnTo>
                    <a:pt x="82181" y="452107"/>
                  </a:lnTo>
                  <a:lnTo>
                    <a:pt x="80886" y="452450"/>
                  </a:lnTo>
                  <a:lnTo>
                    <a:pt x="81902" y="452882"/>
                  </a:lnTo>
                  <a:lnTo>
                    <a:pt x="82791" y="453542"/>
                  </a:lnTo>
                  <a:lnTo>
                    <a:pt x="83477" y="454393"/>
                  </a:lnTo>
                  <a:lnTo>
                    <a:pt x="83718" y="453999"/>
                  </a:lnTo>
                  <a:lnTo>
                    <a:pt x="84404" y="453364"/>
                  </a:lnTo>
                  <a:close/>
                </a:path>
                <a:path w="834390" h="580390">
                  <a:moveTo>
                    <a:pt x="116509" y="511073"/>
                  </a:moveTo>
                  <a:lnTo>
                    <a:pt x="116332" y="511175"/>
                  </a:lnTo>
                  <a:lnTo>
                    <a:pt x="116484" y="511136"/>
                  </a:lnTo>
                  <a:close/>
                </a:path>
                <a:path w="834390" h="580390">
                  <a:moveTo>
                    <a:pt x="283540" y="514324"/>
                  </a:moveTo>
                  <a:lnTo>
                    <a:pt x="283311" y="514032"/>
                  </a:lnTo>
                  <a:lnTo>
                    <a:pt x="283159" y="513715"/>
                  </a:lnTo>
                  <a:lnTo>
                    <a:pt x="283032" y="513346"/>
                  </a:lnTo>
                  <a:lnTo>
                    <a:pt x="282790" y="513473"/>
                  </a:lnTo>
                  <a:lnTo>
                    <a:pt x="282587" y="513651"/>
                  </a:lnTo>
                  <a:lnTo>
                    <a:pt x="282282" y="513740"/>
                  </a:lnTo>
                  <a:lnTo>
                    <a:pt x="282727" y="513892"/>
                  </a:lnTo>
                  <a:lnTo>
                    <a:pt x="283146" y="514083"/>
                  </a:lnTo>
                  <a:lnTo>
                    <a:pt x="283540" y="514324"/>
                  </a:lnTo>
                  <a:close/>
                </a:path>
                <a:path w="834390" h="580390">
                  <a:moveTo>
                    <a:pt x="296011" y="579958"/>
                  </a:moveTo>
                  <a:lnTo>
                    <a:pt x="295529" y="579272"/>
                  </a:lnTo>
                  <a:lnTo>
                    <a:pt x="295338" y="578878"/>
                  </a:lnTo>
                  <a:lnTo>
                    <a:pt x="294690" y="579310"/>
                  </a:lnTo>
                  <a:lnTo>
                    <a:pt x="293979" y="579615"/>
                  </a:lnTo>
                  <a:lnTo>
                    <a:pt x="291401" y="579882"/>
                  </a:lnTo>
                  <a:lnTo>
                    <a:pt x="289826" y="579069"/>
                  </a:lnTo>
                  <a:lnTo>
                    <a:pt x="288798" y="577799"/>
                  </a:lnTo>
                  <a:lnTo>
                    <a:pt x="285940" y="578078"/>
                  </a:lnTo>
                  <a:lnTo>
                    <a:pt x="283235" y="576262"/>
                  </a:lnTo>
                  <a:lnTo>
                    <a:pt x="282397" y="572871"/>
                  </a:lnTo>
                  <a:lnTo>
                    <a:pt x="282384" y="571804"/>
                  </a:lnTo>
                  <a:lnTo>
                    <a:pt x="281482" y="571957"/>
                  </a:lnTo>
                  <a:lnTo>
                    <a:pt x="280593" y="571931"/>
                  </a:lnTo>
                  <a:lnTo>
                    <a:pt x="279742" y="571715"/>
                  </a:lnTo>
                  <a:lnTo>
                    <a:pt x="279590" y="575157"/>
                  </a:lnTo>
                  <a:lnTo>
                    <a:pt x="276771" y="577913"/>
                  </a:lnTo>
                  <a:lnTo>
                    <a:pt x="271678" y="577977"/>
                  </a:lnTo>
                  <a:lnTo>
                    <a:pt x="270243" y="577405"/>
                  </a:lnTo>
                  <a:lnTo>
                    <a:pt x="269100" y="576491"/>
                  </a:lnTo>
                  <a:lnTo>
                    <a:pt x="268414" y="576922"/>
                  </a:lnTo>
                  <a:lnTo>
                    <a:pt x="267652" y="577253"/>
                  </a:lnTo>
                  <a:lnTo>
                    <a:pt x="266407" y="577329"/>
                  </a:lnTo>
                  <a:lnTo>
                    <a:pt x="265684" y="577151"/>
                  </a:lnTo>
                  <a:lnTo>
                    <a:pt x="265023" y="577977"/>
                  </a:lnTo>
                  <a:lnTo>
                    <a:pt x="264617" y="578319"/>
                  </a:lnTo>
                  <a:lnTo>
                    <a:pt x="268033" y="578751"/>
                  </a:lnTo>
                  <a:lnTo>
                    <a:pt x="275361" y="579259"/>
                  </a:lnTo>
                  <a:lnTo>
                    <a:pt x="275793" y="579374"/>
                  </a:lnTo>
                  <a:lnTo>
                    <a:pt x="281292" y="579780"/>
                  </a:lnTo>
                  <a:lnTo>
                    <a:pt x="286829" y="580047"/>
                  </a:lnTo>
                  <a:lnTo>
                    <a:pt x="293624" y="580047"/>
                  </a:lnTo>
                  <a:lnTo>
                    <a:pt x="296011" y="579958"/>
                  </a:lnTo>
                  <a:close/>
                </a:path>
                <a:path w="834390" h="580390">
                  <a:moveTo>
                    <a:pt x="309511" y="579412"/>
                  </a:moveTo>
                  <a:lnTo>
                    <a:pt x="307898" y="579031"/>
                  </a:lnTo>
                  <a:lnTo>
                    <a:pt x="306324" y="577837"/>
                  </a:lnTo>
                  <a:lnTo>
                    <a:pt x="306158" y="578485"/>
                  </a:lnTo>
                  <a:lnTo>
                    <a:pt x="305904" y="579094"/>
                  </a:lnTo>
                  <a:lnTo>
                    <a:pt x="305549" y="579628"/>
                  </a:lnTo>
                  <a:lnTo>
                    <a:pt x="309511" y="579412"/>
                  </a:lnTo>
                  <a:close/>
                </a:path>
                <a:path w="834390" h="580390">
                  <a:moveTo>
                    <a:pt x="310591" y="579348"/>
                  </a:moveTo>
                  <a:lnTo>
                    <a:pt x="309511" y="579412"/>
                  </a:lnTo>
                  <a:lnTo>
                    <a:pt x="309956" y="579513"/>
                  </a:lnTo>
                  <a:lnTo>
                    <a:pt x="310591" y="579348"/>
                  </a:lnTo>
                  <a:close/>
                </a:path>
                <a:path w="834390" h="580390">
                  <a:moveTo>
                    <a:pt x="323189" y="577938"/>
                  </a:moveTo>
                  <a:lnTo>
                    <a:pt x="320408" y="577329"/>
                  </a:lnTo>
                  <a:lnTo>
                    <a:pt x="318236" y="574979"/>
                  </a:lnTo>
                  <a:lnTo>
                    <a:pt x="318071" y="572427"/>
                  </a:lnTo>
                  <a:lnTo>
                    <a:pt x="318058" y="571385"/>
                  </a:lnTo>
                  <a:lnTo>
                    <a:pt x="317842" y="571144"/>
                  </a:lnTo>
                  <a:lnTo>
                    <a:pt x="317754" y="571004"/>
                  </a:lnTo>
                  <a:lnTo>
                    <a:pt x="317614" y="571436"/>
                  </a:lnTo>
                  <a:lnTo>
                    <a:pt x="317207" y="572020"/>
                  </a:lnTo>
                  <a:lnTo>
                    <a:pt x="317284" y="572427"/>
                  </a:lnTo>
                  <a:lnTo>
                    <a:pt x="317982" y="575259"/>
                  </a:lnTo>
                  <a:lnTo>
                    <a:pt x="316344" y="577951"/>
                  </a:lnTo>
                  <a:lnTo>
                    <a:pt x="313372" y="578688"/>
                  </a:lnTo>
                  <a:lnTo>
                    <a:pt x="313093" y="578624"/>
                  </a:lnTo>
                  <a:lnTo>
                    <a:pt x="312826" y="578650"/>
                  </a:lnTo>
                  <a:lnTo>
                    <a:pt x="312293" y="578891"/>
                  </a:lnTo>
                  <a:lnTo>
                    <a:pt x="310591" y="579348"/>
                  </a:lnTo>
                  <a:lnTo>
                    <a:pt x="311492" y="579297"/>
                  </a:lnTo>
                  <a:lnTo>
                    <a:pt x="317385" y="578739"/>
                  </a:lnTo>
                  <a:lnTo>
                    <a:pt x="317754" y="578688"/>
                  </a:lnTo>
                  <a:lnTo>
                    <a:pt x="323189" y="577938"/>
                  </a:lnTo>
                  <a:close/>
                </a:path>
                <a:path w="834390" h="580390">
                  <a:moveTo>
                    <a:pt x="331622" y="539140"/>
                  </a:moveTo>
                  <a:lnTo>
                    <a:pt x="330873" y="538708"/>
                  </a:lnTo>
                  <a:lnTo>
                    <a:pt x="330212" y="538124"/>
                  </a:lnTo>
                  <a:lnTo>
                    <a:pt x="329692" y="537438"/>
                  </a:lnTo>
                  <a:lnTo>
                    <a:pt x="328815" y="537578"/>
                  </a:lnTo>
                  <a:lnTo>
                    <a:pt x="328371" y="537578"/>
                  </a:lnTo>
                  <a:lnTo>
                    <a:pt x="327990" y="537959"/>
                  </a:lnTo>
                  <a:lnTo>
                    <a:pt x="329082" y="538467"/>
                  </a:lnTo>
                  <a:lnTo>
                    <a:pt x="329933" y="539369"/>
                  </a:lnTo>
                  <a:lnTo>
                    <a:pt x="330428" y="540524"/>
                  </a:lnTo>
                  <a:lnTo>
                    <a:pt x="330758" y="540016"/>
                  </a:lnTo>
                  <a:lnTo>
                    <a:pt x="331165" y="539546"/>
                  </a:lnTo>
                  <a:lnTo>
                    <a:pt x="331622" y="539140"/>
                  </a:lnTo>
                  <a:close/>
                </a:path>
                <a:path w="834390" h="580390">
                  <a:moveTo>
                    <a:pt x="344817" y="569112"/>
                  </a:moveTo>
                  <a:lnTo>
                    <a:pt x="344119" y="569163"/>
                  </a:lnTo>
                  <a:lnTo>
                    <a:pt x="343776" y="569112"/>
                  </a:lnTo>
                  <a:lnTo>
                    <a:pt x="344170" y="570572"/>
                  </a:lnTo>
                  <a:lnTo>
                    <a:pt x="343954" y="572046"/>
                  </a:lnTo>
                  <a:lnTo>
                    <a:pt x="343306" y="573290"/>
                  </a:lnTo>
                  <a:lnTo>
                    <a:pt x="343738" y="573189"/>
                  </a:lnTo>
                  <a:lnTo>
                    <a:pt x="344335" y="573278"/>
                  </a:lnTo>
                  <a:lnTo>
                    <a:pt x="344195" y="572592"/>
                  </a:lnTo>
                  <a:lnTo>
                    <a:pt x="344068" y="571347"/>
                  </a:lnTo>
                  <a:lnTo>
                    <a:pt x="344322" y="570166"/>
                  </a:lnTo>
                  <a:lnTo>
                    <a:pt x="344817" y="569112"/>
                  </a:lnTo>
                  <a:close/>
                </a:path>
                <a:path w="834390" h="580390">
                  <a:moveTo>
                    <a:pt x="353517" y="500951"/>
                  </a:moveTo>
                  <a:lnTo>
                    <a:pt x="353352" y="500291"/>
                  </a:lnTo>
                  <a:lnTo>
                    <a:pt x="353314" y="499452"/>
                  </a:lnTo>
                  <a:lnTo>
                    <a:pt x="352945" y="499745"/>
                  </a:lnTo>
                  <a:lnTo>
                    <a:pt x="352463" y="500024"/>
                  </a:lnTo>
                  <a:lnTo>
                    <a:pt x="351828" y="500291"/>
                  </a:lnTo>
                  <a:lnTo>
                    <a:pt x="353517" y="500951"/>
                  </a:lnTo>
                  <a:close/>
                </a:path>
                <a:path w="834390" h="580390">
                  <a:moveTo>
                    <a:pt x="355701" y="503161"/>
                  </a:moveTo>
                  <a:lnTo>
                    <a:pt x="354037" y="501167"/>
                  </a:lnTo>
                  <a:lnTo>
                    <a:pt x="353517" y="500951"/>
                  </a:lnTo>
                  <a:lnTo>
                    <a:pt x="353796" y="502119"/>
                  </a:lnTo>
                  <a:lnTo>
                    <a:pt x="355625" y="503212"/>
                  </a:lnTo>
                  <a:close/>
                </a:path>
                <a:path w="834390" h="580390">
                  <a:moveTo>
                    <a:pt x="368007" y="504825"/>
                  </a:moveTo>
                  <a:lnTo>
                    <a:pt x="367728" y="504685"/>
                  </a:lnTo>
                  <a:lnTo>
                    <a:pt x="367195" y="504355"/>
                  </a:lnTo>
                  <a:lnTo>
                    <a:pt x="367245" y="504913"/>
                  </a:lnTo>
                  <a:lnTo>
                    <a:pt x="367144" y="505460"/>
                  </a:lnTo>
                  <a:lnTo>
                    <a:pt x="366928" y="505968"/>
                  </a:lnTo>
                  <a:lnTo>
                    <a:pt x="367233" y="505548"/>
                  </a:lnTo>
                  <a:lnTo>
                    <a:pt x="367576" y="505129"/>
                  </a:lnTo>
                  <a:lnTo>
                    <a:pt x="368007" y="504825"/>
                  </a:lnTo>
                  <a:close/>
                </a:path>
                <a:path w="834390" h="580390">
                  <a:moveTo>
                    <a:pt x="375272" y="513168"/>
                  </a:moveTo>
                  <a:lnTo>
                    <a:pt x="374713" y="512610"/>
                  </a:lnTo>
                  <a:lnTo>
                    <a:pt x="374497" y="512267"/>
                  </a:lnTo>
                  <a:lnTo>
                    <a:pt x="374002" y="512749"/>
                  </a:lnTo>
                  <a:lnTo>
                    <a:pt x="373443" y="513118"/>
                  </a:lnTo>
                  <a:lnTo>
                    <a:pt x="372783" y="513384"/>
                  </a:lnTo>
                  <a:lnTo>
                    <a:pt x="372656" y="513689"/>
                  </a:lnTo>
                  <a:lnTo>
                    <a:pt x="373253" y="513422"/>
                  </a:lnTo>
                  <a:lnTo>
                    <a:pt x="373888" y="513232"/>
                  </a:lnTo>
                  <a:lnTo>
                    <a:pt x="374802" y="513143"/>
                  </a:lnTo>
                  <a:lnTo>
                    <a:pt x="375272" y="513168"/>
                  </a:lnTo>
                  <a:close/>
                </a:path>
                <a:path w="834390" h="580390">
                  <a:moveTo>
                    <a:pt x="377761" y="535978"/>
                  </a:moveTo>
                  <a:lnTo>
                    <a:pt x="377659" y="534758"/>
                  </a:lnTo>
                  <a:lnTo>
                    <a:pt x="375170" y="534873"/>
                  </a:lnTo>
                  <a:lnTo>
                    <a:pt x="376593" y="535190"/>
                  </a:lnTo>
                  <a:lnTo>
                    <a:pt x="377761" y="535978"/>
                  </a:lnTo>
                  <a:close/>
                </a:path>
                <a:path w="834390" h="580390">
                  <a:moveTo>
                    <a:pt x="384949" y="559943"/>
                  </a:moveTo>
                  <a:lnTo>
                    <a:pt x="382346" y="559295"/>
                  </a:lnTo>
                  <a:lnTo>
                    <a:pt x="380301" y="557110"/>
                  </a:lnTo>
                  <a:lnTo>
                    <a:pt x="379857" y="552754"/>
                  </a:lnTo>
                  <a:lnTo>
                    <a:pt x="380288" y="551281"/>
                  </a:lnTo>
                  <a:lnTo>
                    <a:pt x="381088" y="550062"/>
                  </a:lnTo>
                  <a:lnTo>
                    <a:pt x="378879" y="549109"/>
                  </a:lnTo>
                  <a:lnTo>
                    <a:pt x="378320" y="548360"/>
                  </a:lnTo>
                  <a:lnTo>
                    <a:pt x="377291" y="546989"/>
                  </a:lnTo>
                  <a:lnTo>
                    <a:pt x="377215" y="545592"/>
                  </a:lnTo>
                  <a:lnTo>
                    <a:pt x="377151" y="544461"/>
                  </a:lnTo>
                  <a:lnTo>
                    <a:pt x="376872" y="544588"/>
                  </a:lnTo>
                  <a:lnTo>
                    <a:pt x="376631" y="544791"/>
                  </a:lnTo>
                  <a:lnTo>
                    <a:pt x="373634" y="545592"/>
                  </a:lnTo>
                  <a:lnTo>
                    <a:pt x="370878" y="544029"/>
                  </a:lnTo>
                  <a:lnTo>
                    <a:pt x="369417" y="538721"/>
                  </a:lnTo>
                  <a:lnTo>
                    <a:pt x="370992" y="535978"/>
                  </a:lnTo>
                  <a:lnTo>
                    <a:pt x="374929" y="534924"/>
                  </a:lnTo>
                  <a:lnTo>
                    <a:pt x="375107" y="534873"/>
                  </a:lnTo>
                  <a:lnTo>
                    <a:pt x="374091" y="534924"/>
                  </a:lnTo>
                  <a:lnTo>
                    <a:pt x="371030" y="532231"/>
                  </a:lnTo>
                  <a:lnTo>
                    <a:pt x="370776" y="528358"/>
                  </a:lnTo>
                  <a:lnTo>
                    <a:pt x="370738" y="527227"/>
                  </a:lnTo>
                  <a:lnTo>
                    <a:pt x="371017" y="526135"/>
                  </a:lnTo>
                  <a:lnTo>
                    <a:pt x="371627" y="525068"/>
                  </a:lnTo>
                  <a:lnTo>
                    <a:pt x="370039" y="524027"/>
                  </a:lnTo>
                  <a:lnTo>
                    <a:pt x="368896" y="522338"/>
                  </a:lnTo>
                  <a:lnTo>
                    <a:pt x="368528" y="518718"/>
                  </a:lnTo>
                  <a:lnTo>
                    <a:pt x="368985" y="517220"/>
                  </a:lnTo>
                  <a:lnTo>
                    <a:pt x="369709" y="516166"/>
                  </a:lnTo>
                  <a:lnTo>
                    <a:pt x="369836" y="515988"/>
                  </a:lnTo>
                  <a:lnTo>
                    <a:pt x="368134" y="516166"/>
                  </a:lnTo>
                  <a:lnTo>
                    <a:pt x="366534" y="515073"/>
                  </a:lnTo>
                  <a:lnTo>
                    <a:pt x="366014" y="512533"/>
                  </a:lnTo>
                  <a:lnTo>
                    <a:pt x="366191" y="511733"/>
                  </a:lnTo>
                  <a:lnTo>
                    <a:pt x="366585" y="511060"/>
                  </a:lnTo>
                  <a:lnTo>
                    <a:pt x="366407" y="510705"/>
                  </a:lnTo>
                  <a:lnTo>
                    <a:pt x="366179" y="510362"/>
                  </a:lnTo>
                  <a:lnTo>
                    <a:pt x="365925" y="509257"/>
                  </a:lnTo>
                  <a:lnTo>
                    <a:pt x="365899" y="508317"/>
                  </a:lnTo>
                  <a:lnTo>
                    <a:pt x="366039" y="507619"/>
                  </a:lnTo>
                  <a:lnTo>
                    <a:pt x="366560" y="506615"/>
                  </a:lnTo>
                  <a:lnTo>
                    <a:pt x="366115" y="507199"/>
                  </a:lnTo>
                  <a:lnTo>
                    <a:pt x="365467" y="507707"/>
                  </a:lnTo>
                  <a:lnTo>
                    <a:pt x="362851" y="508317"/>
                  </a:lnTo>
                  <a:lnTo>
                    <a:pt x="361035" y="507199"/>
                  </a:lnTo>
                  <a:lnTo>
                    <a:pt x="360349" y="504304"/>
                  </a:lnTo>
                  <a:lnTo>
                    <a:pt x="360705" y="503250"/>
                  </a:lnTo>
                  <a:lnTo>
                    <a:pt x="361391" y="502475"/>
                  </a:lnTo>
                  <a:lnTo>
                    <a:pt x="360540" y="502437"/>
                  </a:lnTo>
                  <a:lnTo>
                    <a:pt x="359714" y="502234"/>
                  </a:lnTo>
                  <a:lnTo>
                    <a:pt x="358940" y="501891"/>
                  </a:lnTo>
                  <a:lnTo>
                    <a:pt x="358584" y="502234"/>
                  </a:lnTo>
                  <a:lnTo>
                    <a:pt x="358051" y="502627"/>
                  </a:lnTo>
                  <a:lnTo>
                    <a:pt x="355701" y="503199"/>
                  </a:lnTo>
                  <a:lnTo>
                    <a:pt x="356323" y="509257"/>
                  </a:lnTo>
                  <a:lnTo>
                    <a:pt x="353707" y="512457"/>
                  </a:lnTo>
                  <a:lnTo>
                    <a:pt x="349542" y="512876"/>
                  </a:lnTo>
                  <a:lnTo>
                    <a:pt x="349008" y="512851"/>
                  </a:lnTo>
                  <a:lnTo>
                    <a:pt x="348488" y="512775"/>
                  </a:lnTo>
                  <a:lnTo>
                    <a:pt x="348195" y="513372"/>
                  </a:lnTo>
                  <a:lnTo>
                    <a:pt x="348094" y="513549"/>
                  </a:lnTo>
                  <a:lnTo>
                    <a:pt x="348183" y="514007"/>
                  </a:lnTo>
                  <a:lnTo>
                    <a:pt x="348195" y="514350"/>
                  </a:lnTo>
                  <a:lnTo>
                    <a:pt x="348919" y="514007"/>
                  </a:lnTo>
                  <a:lnTo>
                    <a:pt x="349707" y="513791"/>
                  </a:lnTo>
                  <a:lnTo>
                    <a:pt x="350672" y="513715"/>
                  </a:lnTo>
                  <a:lnTo>
                    <a:pt x="350901" y="513740"/>
                  </a:lnTo>
                  <a:lnTo>
                    <a:pt x="351332" y="513549"/>
                  </a:lnTo>
                  <a:lnTo>
                    <a:pt x="353796" y="512876"/>
                  </a:lnTo>
                  <a:lnTo>
                    <a:pt x="355028" y="512546"/>
                  </a:lnTo>
                  <a:lnTo>
                    <a:pt x="358673" y="514578"/>
                  </a:lnTo>
                  <a:lnTo>
                    <a:pt x="359816" y="518718"/>
                  </a:lnTo>
                  <a:lnTo>
                    <a:pt x="359778" y="520763"/>
                  </a:lnTo>
                  <a:lnTo>
                    <a:pt x="361607" y="521563"/>
                  </a:lnTo>
                  <a:lnTo>
                    <a:pt x="362991" y="523227"/>
                  </a:lnTo>
                  <a:lnTo>
                    <a:pt x="363423" y="525970"/>
                  </a:lnTo>
                  <a:lnTo>
                    <a:pt x="363397" y="526618"/>
                  </a:lnTo>
                  <a:lnTo>
                    <a:pt x="363423" y="527367"/>
                  </a:lnTo>
                  <a:lnTo>
                    <a:pt x="364324" y="528358"/>
                  </a:lnTo>
                  <a:lnTo>
                    <a:pt x="364998" y="529818"/>
                  </a:lnTo>
                  <a:lnTo>
                    <a:pt x="365099" y="534111"/>
                  </a:lnTo>
                  <a:lnTo>
                    <a:pt x="363550" y="536409"/>
                  </a:lnTo>
                  <a:lnTo>
                    <a:pt x="361302" y="537476"/>
                  </a:lnTo>
                  <a:lnTo>
                    <a:pt x="364528" y="537603"/>
                  </a:lnTo>
                  <a:lnTo>
                    <a:pt x="367271" y="540029"/>
                  </a:lnTo>
                  <a:lnTo>
                    <a:pt x="367665" y="543953"/>
                  </a:lnTo>
                  <a:lnTo>
                    <a:pt x="367563" y="544791"/>
                  </a:lnTo>
                  <a:lnTo>
                    <a:pt x="367499" y="545160"/>
                  </a:lnTo>
                  <a:lnTo>
                    <a:pt x="368287" y="545592"/>
                  </a:lnTo>
                  <a:lnTo>
                    <a:pt x="368858" y="546303"/>
                  </a:lnTo>
                  <a:lnTo>
                    <a:pt x="369100" y="547192"/>
                  </a:lnTo>
                  <a:lnTo>
                    <a:pt x="369506" y="547636"/>
                  </a:lnTo>
                  <a:lnTo>
                    <a:pt x="369849" y="548144"/>
                  </a:lnTo>
                  <a:lnTo>
                    <a:pt x="370039" y="549046"/>
                  </a:lnTo>
                  <a:lnTo>
                    <a:pt x="369976" y="549592"/>
                  </a:lnTo>
                  <a:lnTo>
                    <a:pt x="370395" y="549389"/>
                  </a:lnTo>
                  <a:lnTo>
                    <a:pt x="370827" y="549224"/>
                  </a:lnTo>
                  <a:lnTo>
                    <a:pt x="374637" y="548360"/>
                  </a:lnTo>
                  <a:lnTo>
                    <a:pt x="377952" y="550418"/>
                  </a:lnTo>
                  <a:lnTo>
                    <a:pt x="378993" y="554901"/>
                  </a:lnTo>
                  <a:lnTo>
                    <a:pt x="378891" y="556082"/>
                  </a:lnTo>
                  <a:lnTo>
                    <a:pt x="378510" y="557149"/>
                  </a:lnTo>
                  <a:lnTo>
                    <a:pt x="379552" y="558114"/>
                  </a:lnTo>
                  <a:lnTo>
                    <a:pt x="380301" y="559396"/>
                  </a:lnTo>
                  <a:lnTo>
                    <a:pt x="380492" y="560603"/>
                  </a:lnTo>
                  <a:lnTo>
                    <a:pt x="380593" y="561886"/>
                  </a:lnTo>
                  <a:lnTo>
                    <a:pt x="383501" y="560603"/>
                  </a:lnTo>
                  <a:lnTo>
                    <a:pt x="384949" y="559943"/>
                  </a:lnTo>
                  <a:close/>
                </a:path>
                <a:path w="834390" h="580390">
                  <a:moveTo>
                    <a:pt x="444284" y="523227"/>
                  </a:moveTo>
                  <a:lnTo>
                    <a:pt x="443522" y="522681"/>
                  </a:lnTo>
                  <a:lnTo>
                    <a:pt x="443179" y="522351"/>
                  </a:lnTo>
                  <a:lnTo>
                    <a:pt x="442912" y="522490"/>
                  </a:lnTo>
                  <a:lnTo>
                    <a:pt x="441109" y="522973"/>
                  </a:lnTo>
                  <a:lnTo>
                    <a:pt x="439254" y="521931"/>
                  </a:lnTo>
                  <a:lnTo>
                    <a:pt x="438454" y="519036"/>
                  </a:lnTo>
                  <a:lnTo>
                    <a:pt x="438797" y="517944"/>
                  </a:lnTo>
                  <a:lnTo>
                    <a:pt x="439483" y="517131"/>
                  </a:lnTo>
                  <a:lnTo>
                    <a:pt x="439039" y="516636"/>
                  </a:lnTo>
                  <a:lnTo>
                    <a:pt x="438670" y="516064"/>
                  </a:lnTo>
                  <a:lnTo>
                    <a:pt x="438442" y="515391"/>
                  </a:lnTo>
                  <a:lnTo>
                    <a:pt x="437222" y="515162"/>
                  </a:lnTo>
                  <a:lnTo>
                    <a:pt x="436118" y="514591"/>
                  </a:lnTo>
                  <a:lnTo>
                    <a:pt x="435229" y="513791"/>
                  </a:lnTo>
                  <a:lnTo>
                    <a:pt x="435737" y="514743"/>
                  </a:lnTo>
                  <a:lnTo>
                    <a:pt x="435876" y="516991"/>
                  </a:lnTo>
                  <a:lnTo>
                    <a:pt x="434695" y="518401"/>
                  </a:lnTo>
                  <a:lnTo>
                    <a:pt x="433082" y="518744"/>
                  </a:lnTo>
                  <a:lnTo>
                    <a:pt x="433514" y="519722"/>
                  </a:lnTo>
                  <a:lnTo>
                    <a:pt x="433743" y="521944"/>
                  </a:lnTo>
                  <a:lnTo>
                    <a:pt x="433006" y="523443"/>
                  </a:lnTo>
                  <a:lnTo>
                    <a:pt x="431825" y="524471"/>
                  </a:lnTo>
                  <a:lnTo>
                    <a:pt x="433603" y="524776"/>
                  </a:lnTo>
                  <a:lnTo>
                    <a:pt x="435140" y="525881"/>
                  </a:lnTo>
                  <a:lnTo>
                    <a:pt x="436041" y="527456"/>
                  </a:lnTo>
                  <a:lnTo>
                    <a:pt x="439305" y="524700"/>
                  </a:lnTo>
                  <a:lnTo>
                    <a:pt x="440893" y="523278"/>
                  </a:lnTo>
                  <a:lnTo>
                    <a:pt x="444207" y="525348"/>
                  </a:lnTo>
                  <a:lnTo>
                    <a:pt x="444106" y="524624"/>
                  </a:lnTo>
                  <a:lnTo>
                    <a:pt x="444144" y="523900"/>
                  </a:lnTo>
                  <a:lnTo>
                    <a:pt x="444284" y="523227"/>
                  </a:lnTo>
                  <a:close/>
                </a:path>
                <a:path w="834390" h="580390">
                  <a:moveTo>
                    <a:pt x="458889" y="469214"/>
                  </a:moveTo>
                  <a:lnTo>
                    <a:pt x="457936" y="469315"/>
                  </a:lnTo>
                  <a:lnTo>
                    <a:pt x="457479" y="469252"/>
                  </a:lnTo>
                  <a:lnTo>
                    <a:pt x="457415" y="469861"/>
                  </a:lnTo>
                  <a:lnTo>
                    <a:pt x="457225" y="470446"/>
                  </a:lnTo>
                  <a:lnTo>
                    <a:pt x="456933" y="470992"/>
                  </a:lnTo>
                  <a:lnTo>
                    <a:pt x="457441" y="470547"/>
                  </a:lnTo>
                  <a:lnTo>
                    <a:pt x="458025" y="470217"/>
                  </a:lnTo>
                  <a:lnTo>
                    <a:pt x="458698" y="470001"/>
                  </a:lnTo>
                  <a:lnTo>
                    <a:pt x="458724" y="469722"/>
                  </a:lnTo>
                  <a:lnTo>
                    <a:pt x="458889" y="469214"/>
                  </a:lnTo>
                  <a:close/>
                </a:path>
                <a:path w="834390" h="580390">
                  <a:moveTo>
                    <a:pt x="486638" y="460946"/>
                  </a:moveTo>
                  <a:lnTo>
                    <a:pt x="486486" y="460806"/>
                  </a:lnTo>
                  <a:lnTo>
                    <a:pt x="486638" y="460946"/>
                  </a:lnTo>
                  <a:close/>
                </a:path>
                <a:path w="834390" h="580390">
                  <a:moveTo>
                    <a:pt x="502081" y="466305"/>
                  </a:moveTo>
                  <a:lnTo>
                    <a:pt x="502018" y="466128"/>
                  </a:lnTo>
                  <a:lnTo>
                    <a:pt x="501891" y="465988"/>
                  </a:lnTo>
                  <a:lnTo>
                    <a:pt x="501764" y="465429"/>
                  </a:lnTo>
                  <a:lnTo>
                    <a:pt x="501815" y="465074"/>
                  </a:lnTo>
                  <a:lnTo>
                    <a:pt x="501815" y="464718"/>
                  </a:lnTo>
                  <a:lnTo>
                    <a:pt x="501637" y="465505"/>
                  </a:lnTo>
                  <a:lnTo>
                    <a:pt x="501459" y="465861"/>
                  </a:lnTo>
                  <a:lnTo>
                    <a:pt x="501688" y="465975"/>
                  </a:lnTo>
                  <a:lnTo>
                    <a:pt x="502081" y="466305"/>
                  </a:lnTo>
                  <a:close/>
                </a:path>
                <a:path w="834390" h="580390">
                  <a:moveTo>
                    <a:pt x="502424" y="475259"/>
                  </a:moveTo>
                  <a:lnTo>
                    <a:pt x="502043" y="474281"/>
                  </a:lnTo>
                  <a:lnTo>
                    <a:pt x="501650" y="474548"/>
                  </a:lnTo>
                  <a:lnTo>
                    <a:pt x="501218" y="474764"/>
                  </a:lnTo>
                  <a:lnTo>
                    <a:pt x="500735" y="474929"/>
                  </a:lnTo>
                  <a:lnTo>
                    <a:pt x="502094" y="475005"/>
                  </a:lnTo>
                  <a:lnTo>
                    <a:pt x="502424" y="475259"/>
                  </a:lnTo>
                  <a:close/>
                </a:path>
                <a:path w="834390" h="580390">
                  <a:moveTo>
                    <a:pt x="503402" y="476377"/>
                  </a:moveTo>
                  <a:lnTo>
                    <a:pt x="503212" y="475856"/>
                  </a:lnTo>
                  <a:lnTo>
                    <a:pt x="502424" y="475259"/>
                  </a:lnTo>
                  <a:lnTo>
                    <a:pt x="503212" y="476262"/>
                  </a:lnTo>
                  <a:lnTo>
                    <a:pt x="503402" y="476377"/>
                  </a:lnTo>
                  <a:close/>
                </a:path>
                <a:path w="834390" h="580390">
                  <a:moveTo>
                    <a:pt x="504202" y="476821"/>
                  </a:moveTo>
                  <a:lnTo>
                    <a:pt x="503402" y="476377"/>
                  </a:lnTo>
                  <a:lnTo>
                    <a:pt x="503656" y="477075"/>
                  </a:lnTo>
                  <a:lnTo>
                    <a:pt x="504012" y="476897"/>
                  </a:lnTo>
                  <a:lnTo>
                    <a:pt x="504202" y="476821"/>
                  </a:lnTo>
                  <a:close/>
                </a:path>
                <a:path w="834390" h="580390">
                  <a:moveTo>
                    <a:pt x="534250" y="487540"/>
                  </a:moveTo>
                  <a:lnTo>
                    <a:pt x="534098" y="487654"/>
                  </a:lnTo>
                  <a:lnTo>
                    <a:pt x="533933" y="487718"/>
                  </a:lnTo>
                  <a:lnTo>
                    <a:pt x="533768" y="487807"/>
                  </a:lnTo>
                  <a:lnTo>
                    <a:pt x="533755" y="487959"/>
                  </a:lnTo>
                  <a:lnTo>
                    <a:pt x="533666" y="488251"/>
                  </a:lnTo>
                  <a:lnTo>
                    <a:pt x="534035" y="487768"/>
                  </a:lnTo>
                  <a:lnTo>
                    <a:pt x="534250" y="487540"/>
                  </a:lnTo>
                  <a:close/>
                </a:path>
                <a:path w="834390" h="580390">
                  <a:moveTo>
                    <a:pt x="539648" y="557949"/>
                  </a:moveTo>
                  <a:lnTo>
                    <a:pt x="539521" y="557161"/>
                  </a:lnTo>
                  <a:lnTo>
                    <a:pt x="539216" y="556628"/>
                  </a:lnTo>
                  <a:lnTo>
                    <a:pt x="538937" y="556006"/>
                  </a:lnTo>
                  <a:lnTo>
                    <a:pt x="538759" y="555155"/>
                  </a:lnTo>
                  <a:lnTo>
                    <a:pt x="538746" y="554875"/>
                  </a:lnTo>
                  <a:lnTo>
                    <a:pt x="535711" y="555155"/>
                  </a:lnTo>
                  <a:lnTo>
                    <a:pt x="534593" y="554443"/>
                  </a:lnTo>
                  <a:lnTo>
                    <a:pt x="532790" y="553300"/>
                  </a:lnTo>
                  <a:lnTo>
                    <a:pt x="532663" y="552894"/>
                  </a:lnTo>
                  <a:lnTo>
                    <a:pt x="531812" y="550164"/>
                  </a:lnTo>
                  <a:lnTo>
                    <a:pt x="531774" y="549910"/>
                  </a:lnTo>
                  <a:lnTo>
                    <a:pt x="530288" y="549084"/>
                  </a:lnTo>
                  <a:lnTo>
                    <a:pt x="529120" y="547700"/>
                  </a:lnTo>
                  <a:lnTo>
                    <a:pt x="527989" y="543636"/>
                  </a:lnTo>
                  <a:lnTo>
                    <a:pt x="528701" y="541299"/>
                  </a:lnTo>
                  <a:lnTo>
                    <a:pt x="530263" y="539699"/>
                  </a:lnTo>
                  <a:lnTo>
                    <a:pt x="527799" y="539305"/>
                  </a:lnTo>
                  <a:lnTo>
                    <a:pt x="526021" y="537870"/>
                  </a:lnTo>
                  <a:lnTo>
                    <a:pt x="525640" y="537552"/>
                  </a:lnTo>
                  <a:lnTo>
                    <a:pt x="524560" y="533679"/>
                  </a:lnTo>
                  <a:lnTo>
                    <a:pt x="524319" y="532853"/>
                  </a:lnTo>
                  <a:lnTo>
                    <a:pt x="524243" y="532015"/>
                  </a:lnTo>
                  <a:lnTo>
                    <a:pt x="525310" y="529424"/>
                  </a:lnTo>
                  <a:lnTo>
                    <a:pt x="526173" y="528840"/>
                  </a:lnTo>
                  <a:lnTo>
                    <a:pt x="527570" y="527888"/>
                  </a:lnTo>
                  <a:lnTo>
                    <a:pt x="527659" y="527456"/>
                  </a:lnTo>
                  <a:lnTo>
                    <a:pt x="527075" y="527456"/>
                  </a:lnTo>
                  <a:lnTo>
                    <a:pt x="526770" y="527443"/>
                  </a:lnTo>
                  <a:lnTo>
                    <a:pt x="526300" y="527685"/>
                  </a:lnTo>
                  <a:lnTo>
                    <a:pt x="525818" y="527888"/>
                  </a:lnTo>
                  <a:lnTo>
                    <a:pt x="521716" y="528840"/>
                  </a:lnTo>
                  <a:lnTo>
                    <a:pt x="519176" y="527291"/>
                  </a:lnTo>
                  <a:lnTo>
                    <a:pt x="519176" y="531050"/>
                  </a:lnTo>
                  <a:lnTo>
                    <a:pt x="518045" y="532853"/>
                  </a:lnTo>
                  <a:lnTo>
                    <a:pt x="514413" y="533679"/>
                  </a:lnTo>
                  <a:lnTo>
                    <a:pt x="512597" y="532561"/>
                  </a:lnTo>
                  <a:lnTo>
                    <a:pt x="511873" y="529424"/>
                  </a:lnTo>
                  <a:lnTo>
                    <a:pt x="511835" y="528840"/>
                  </a:lnTo>
                  <a:lnTo>
                    <a:pt x="512902" y="527151"/>
                  </a:lnTo>
                  <a:lnTo>
                    <a:pt x="516521" y="526326"/>
                  </a:lnTo>
                  <a:lnTo>
                    <a:pt x="518325" y="527443"/>
                  </a:lnTo>
                  <a:lnTo>
                    <a:pt x="518439" y="527888"/>
                  </a:lnTo>
                  <a:lnTo>
                    <a:pt x="519176" y="531050"/>
                  </a:lnTo>
                  <a:lnTo>
                    <a:pt x="519176" y="527291"/>
                  </a:lnTo>
                  <a:lnTo>
                    <a:pt x="518172" y="526669"/>
                  </a:lnTo>
                  <a:lnTo>
                    <a:pt x="518096" y="526326"/>
                  </a:lnTo>
                  <a:lnTo>
                    <a:pt x="517385" y="523303"/>
                  </a:lnTo>
                  <a:lnTo>
                    <a:pt x="517321" y="522986"/>
                  </a:lnTo>
                  <a:lnTo>
                    <a:pt x="515823" y="522211"/>
                  </a:lnTo>
                  <a:lnTo>
                    <a:pt x="514629" y="520852"/>
                  </a:lnTo>
                  <a:lnTo>
                    <a:pt x="513676" y="517766"/>
                  </a:lnTo>
                  <a:lnTo>
                    <a:pt x="513765" y="516140"/>
                  </a:lnTo>
                  <a:lnTo>
                    <a:pt x="514299" y="514807"/>
                  </a:lnTo>
                  <a:lnTo>
                    <a:pt x="512686" y="514007"/>
                  </a:lnTo>
                  <a:lnTo>
                    <a:pt x="511390" y="512584"/>
                  </a:lnTo>
                  <a:lnTo>
                    <a:pt x="510705" y="510120"/>
                  </a:lnTo>
                  <a:lnTo>
                    <a:pt x="510603" y="507961"/>
                  </a:lnTo>
                  <a:lnTo>
                    <a:pt x="511060" y="506730"/>
                  </a:lnTo>
                  <a:lnTo>
                    <a:pt x="510794" y="506501"/>
                  </a:lnTo>
                  <a:lnTo>
                    <a:pt x="510578" y="506247"/>
                  </a:lnTo>
                  <a:lnTo>
                    <a:pt x="510476" y="506095"/>
                  </a:lnTo>
                  <a:lnTo>
                    <a:pt x="510374" y="505942"/>
                  </a:lnTo>
                  <a:lnTo>
                    <a:pt x="509371" y="506095"/>
                  </a:lnTo>
                  <a:lnTo>
                    <a:pt x="508393" y="506018"/>
                  </a:lnTo>
                  <a:lnTo>
                    <a:pt x="507466" y="505726"/>
                  </a:lnTo>
                  <a:lnTo>
                    <a:pt x="507695" y="506247"/>
                  </a:lnTo>
                  <a:lnTo>
                    <a:pt x="507987" y="508127"/>
                  </a:lnTo>
                  <a:lnTo>
                    <a:pt x="506882" y="509689"/>
                  </a:lnTo>
                  <a:lnTo>
                    <a:pt x="505244" y="510120"/>
                  </a:lnTo>
                  <a:lnTo>
                    <a:pt x="505409" y="510451"/>
                  </a:lnTo>
                  <a:lnTo>
                    <a:pt x="505625" y="510755"/>
                  </a:lnTo>
                  <a:lnTo>
                    <a:pt x="506247" y="513473"/>
                  </a:lnTo>
                  <a:lnTo>
                    <a:pt x="504964" y="515734"/>
                  </a:lnTo>
                  <a:lnTo>
                    <a:pt x="502831" y="516699"/>
                  </a:lnTo>
                  <a:lnTo>
                    <a:pt x="502894" y="517194"/>
                  </a:lnTo>
                  <a:lnTo>
                    <a:pt x="503174" y="517359"/>
                  </a:lnTo>
                  <a:lnTo>
                    <a:pt x="503669" y="517766"/>
                  </a:lnTo>
                  <a:lnTo>
                    <a:pt x="505523" y="518210"/>
                  </a:lnTo>
                  <a:lnTo>
                    <a:pt x="507047" y="519633"/>
                  </a:lnTo>
                  <a:lnTo>
                    <a:pt x="507580" y="522173"/>
                  </a:lnTo>
                  <a:lnTo>
                    <a:pt x="507466" y="523303"/>
                  </a:lnTo>
                  <a:lnTo>
                    <a:pt x="508368" y="524052"/>
                  </a:lnTo>
                  <a:lnTo>
                    <a:pt x="509054" y="525068"/>
                  </a:lnTo>
                  <a:lnTo>
                    <a:pt x="509854" y="527888"/>
                  </a:lnTo>
                  <a:lnTo>
                    <a:pt x="509778" y="528955"/>
                  </a:lnTo>
                  <a:lnTo>
                    <a:pt x="509447" y="530250"/>
                  </a:lnTo>
                  <a:lnTo>
                    <a:pt x="508241" y="531710"/>
                  </a:lnTo>
                  <a:lnTo>
                    <a:pt x="510806" y="532015"/>
                  </a:lnTo>
                  <a:lnTo>
                    <a:pt x="513041" y="533831"/>
                  </a:lnTo>
                  <a:lnTo>
                    <a:pt x="513905" y="536917"/>
                  </a:lnTo>
                  <a:lnTo>
                    <a:pt x="513994" y="537845"/>
                  </a:lnTo>
                  <a:lnTo>
                    <a:pt x="514413" y="537946"/>
                  </a:lnTo>
                  <a:lnTo>
                    <a:pt x="514807" y="538124"/>
                  </a:lnTo>
                  <a:lnTo>
                    <a:pt x="515162" y="538378"/>
                  </a:lnTo>
                  <a:lnTo>
                    <a:pt x="515429" y="538289"/>
                  </a:lnTo>
                  <a:lnTo>
                    <a:pt x="517448" y="537870"/>
                  </a:lnTo>
                  <a:lnTo>
                    <a:pt x="519264" y="538378"/>
                  </a:lnTo>
                  <a:lnTo>
                    <a:pt x="520661" y="539483"/>
                  </a:lnTo>
                  <a:lnTo>
                    <a:pt x="522617" y="539851"/>
                  </a:lnTo>
                  <a:lnTo>
                    <a:pt x="524243" y="541337"/>
                  </a:lnTo>
                  <a:lnTo>
                    <a:pt x="525170" y="545884"/>
                  </a:lnTo>
                  <a:lnTo>
                    <a:pt x="523646" y="548271"/>
                  </a:lnTo>
                  <a:lnTo>
                    <a:pt x="521258" y="549046"/>
                  </a:lnTo>
                  <a:lnTo>
                    <a:pt x="521538" y="550887"/>
                  </a:lnTo>
                  <a:lnTo>
                    <a:pt x="520280" y="552589"/>
                  </a:lnTo>
                  <a:lnTo>
                    <a:pt x="518337" y="552894"/>
                  </a:lnTo>
                  <a:lnTo>
                    <a:pt x="518109" y="552894"/>
                  </a:lnTo>
                  <a:lnTo>
                    <a:pt x="517969" y="553275"/>
                  </a:lnTo>
                  <a:lnTo>
                    <a:pt x="517740" y="553631"/>
                  </a:lnTo>
                  <a:lnTo>
                    <a:pt x="517436" y="553948"/>
                  </a:lnTo>
                  <a:lnTo>
                    <a:pt x="517017" y="554507"/>
                  </a:lnTo>
                  <a:lnTo>
                    <a:pt x="519988" y="555117"/>
                  </a:lnTo>
                  <a:lnTo>
                    <a:pt x="521665" y="555434"/>
                  </a:lnTo>
                  <a:lnTo>
                    <a:pt x="522262" y="555167"/>
                  </a:lnTo>
                  <a:lnTo>
                    <a:pt x="524878" y="554443"/>
                  </a:lnTo>
                  <a:lnTo>
                    <a:pt x="527215" y="555117"/>
                  </a:lnTo>
                  <a:lnTo>
                    <a:pt x="528840" y="556628"/>
                  </a:lnTo>
                  <a:lnTo>
                    <a:pt x="532409" y="557161"/>
                  </a:lnTo>
                  <a:lnTo>
                    <a:pt x="536028" y="557593"/>
                  </a:lnTo>
                  <a:lnTo>
                    <a:pt x="539648" y="557949"/>
                  </a:lnTo>
                  <a:close/>
                </a:path>
                <a:path w="834390" h="580390">
                  <a:moveTo>
                    <a:pt x="566369" y="541807"/>
                  </a:moveTo>
                  <a:lnTo>
                    <a:pt x="566254" y="541553"/>
                  </a:lnTo>
                  <a:lnTo>
                    <a:pt x="565378" y="541477"/>
                  </a:lnTo>
                  <a:lnTo>
                    <a:pt x="564984" y="541426"/>
                  </a:lnTo>
                  <a:lnTo>
                    <a:pt x="564718" y="542137"/>
                  </a:lnTo>
                  <a:lnTo>
                    <a:pt x="564337" y="542810"/>
                  </a:lnTo>
                  <a:lnTo>
                    <a:pt x="563841" y="543394"/>
                  </a:lnTo>
                  <a:lnTo>
                    <a:pt x="564591" y="543725"/>
                  </a:lnTo>
                  <a:lnTo>
                    <a:pt x="564883" y="542874"/>
                  </a:lnTo>
                  <a:lnTo>
                    <a:pt x="565518" y="542188"/>
                  </a:lnTo>
                  <a:lnTo>
                    <a:pt x="566369" y="541807"/>
                  </a:lnTo>
                  <a:close/>
                </a:path>
                <a:path w="834390" h="580390">
                  <a:moveTo>
                    <a:pt x="567474" y="459079"/>
                  </a:moveTo>
                  <a:lnTo>
                    <a:pt x="567347" y="459003"/>
                  </a:lnTo>
                  <a:lnTo>
                    <a:pt x="567258" y="458876"/>
                  </a:lnTo>
                  <a:lnTo>
                    <a:pt x="567131" y="458800"/>
                  </a:lnTo>
                  <a:lnTo>
                    <a:pt x="567131" y="458952"/>
                  </a:lnTo>
                  <a:lnTo>
                    <a:pt x="567169" y="459105"/>
                  </a:lnTo>
                  <a:lnTo>
                    <a:pt x="567143" y="459244"/>
                  </a:lnTo>
                  <a:lnTo>
                    <a:pt x="567347" y="459117"/>
                  </a:lnTo>
                  <a:lnTo>
                    <a:pt x="567474" y="459079"/>
                  </a:lnTo>
                  <a:close/>
                </a:path>
                <a:path w="834390" h="580390">
                  <a:moveTo>
                    <a:pt x="571830" y="459841"/>
                  </a:moveTo>
                  <a:lnTo>
                    <a:pt x="571792" y="459651"/>
                  </a:lnTo>
                  <a:lnTo>
                    <a:pt x="571779" y="459282"/>
                  </a:lnTo>
                  <a:lnTo>
                    <a:pt x="571639" y="459346"/>
                  </a:lnTo>
                  <a:lnTo>
                    <a:pt x="571398" y="459486"/>
                  </a:lnTo>
                  <a:lnTo>
                    <a:pt x="571563" y="459574"/>
                  </a:lnTo>
                  <a:lnTo>
                    <a:pt x="571665" y="459727"/>
                  </a:lnTo>
                  <a:lnTo>
                    <a:pt x="571830" y="459841"/>
                  </a:lnTo>
                  <a:close/>
                </a:path>
                <a:path w="834390" h="580390">
                  <a:moveTo>
                    <a:pt x="574179" y="497420"/>
                  </a:moveTo>
                  <a:lnTo>
                    <a:pt x="573989" y="495731"/>
                  </a:lnTo>
                  <a:lnTo>
                    <a:pt x="573417" y="497103"/>
                  </a:lnTo>
                  <a:lnTo>
                    <a:pt x="572211" y="498246"/>
                  </a:lnTo>
                  <a:lnTo>
                    <a:pt x="572135" y="499046"/>
                  </a:lnTo>
                  <a:lnTo>
                    <a:pt x="572033" y="499440"/>
                  </a:lnTo>
                  <a:lnTo>
                    <a:pt x="572465" y="499478"/>
                  </a:lnTo>
                  <a:lnTo>
                    <a:pt x="572668" y="499541"/>
                  </a:lnTo>
                  <a:lnTo>
                    <a:pt x="572858" y="498652"/>
                  </a:lnTo>
                  <a:lnTo>
                    <a:pt x="573405" y="497903"/>
                  </a:lnTo>
                  <a:lnTo>
                    <a:pt x="574179" y="497420"/>
                  </a:lnTo>
                  <a:close/>
                </a:path>
                <a:path w="834390" h="580390">
                  <a:moveTo>
                    <a:pt x="575792" y="492353"/>
                  </a:moveTo>
                  <a:lnTo>
                    <a:pt x="574675" y="492353"/>
                  </a:lnTo>
                  <a:lnTo>
                    <a:pt x="573582" y="492086"/>
                  </a:lnTo>
                  <a:lnTo>
                    <a:pt x="572630" y="491566"/>
                  </a:lnTo>
                  <a:lnTo>
                    <a:pt x="573151" y="492188"/>
                  </a:lnTo>
                  <a:lnTo>
                    <a:pt x="573582" y="492899"/>
                  </a:lnTo>
                  <a:lnTo>
                    <a:pt x="574052" y="495287"/>
                  </a:lnTo>
                  <a:lnTo>
                    <a:pt x="574573" y="493712"/>
                  </a:lnTo>
                  <a:lnTo>
                    <a:pt x="575792" y="492353"/>
                  </a:lnTo>
                  <a:close/>
                </a:path>
                <a:path w="834390" h="580390">
                  <a:moveTo>
                    <a:pt x="577062" y="514477"/>
                  </a:moveTo>
                  <a:lnTo>
                    <a:pt x="576719" y="514718"/>
                  </a:lnTo>
                  <a:lnTo>
                    <a:pt x="576338" y="514921"/>
                  </a:lnTo>
                  <a:lnTo>
                    <a:pt x="575945" y="515086"/>
                  </a:lnTo>
                  <a:lnTo>
                    <a:pt x="576237" y="515264"/>
                  </a:lnTo>
                  <a:lnTo>
                    <a:pt x="576516" y="515467"/>
                  </a:lnTo>
                  <a:lnTo>
                    <a:pt x="576770" y="515696"/>
                  </a:lnTo>
                  <a:lnTo>
                    <a:pt x="576834" y="515277"/>
                  </a:lnTo>
                  <a:lnTo>
                    <a:pt x="576922" y="514870"/>
                  </a:lnTo>
                  <a:lnTo>
                    <a:pt x="577062" y="514477"/>
                  </a:lnTo>
                  <a:close/>
                </a:path>
                <a:path w="834390" h="580390">
                  <a:moveTo>
                    <a:pt x="584390" y="475310"/>
                  </a:moveTo>
                  <a:lnTo>
                    <a:pt x="584301" y="475183"/>
                  </a:lnTo>
                  <a:lnTo>
                    <a:pt x="584161" y="475068"/>
                  </a:lnTo>
                  <a:lnTo>
                    <a:pt x="584085" y="474929"/>
                  </a:lnTo>
                  <a:lnTo>
                    <a:pt x="583933" y="474980"/>
                  </a:lnTo>
                  <a:lnTo>
                    <a:pt x="583806" y="475068"/>
                  </a:lnTo>
                  <a:lnTo>
                    <a:pt x="583615" y="475119"/>
                  </a:lnTo>
                  <a:lnTo>
                    <a:pt x="583844" y="475221"/>
                  </a:lnTo>
                  <a:lnTo>
                    <a:pt x="584390" y="475310"/>
                  </a:lnTo>
                  <a:close/>
                </a:path>
                <a:path w="834390" h="580390">
                  <a:moveTo>
                    <a:pt x="597065" y="476897"/>
                  </a:moveTo>
                  <a:lnTo>
                    <a:pt x="595414" y="476415"/>
                  </a:lnTo>
                  <a:lnTo>
                    <a:pt x="594004" y="475272"/>
                  </a:lnTo>
                  <a:lnTo>
                    <a:pt x="593255" y="473671"/>
                  </a:lnTo>
                  <a:lnTo>
                    <a:pt x="592747" y="475703"/>
                  </a:lnTo>
                  <a:lnTo>
                    <a:pt x="591032" y="477291"/>
                  </a:lnTo>
                  <a:lnTo>
                    <a:pt x="588505" y="477494"/>
                  </a:lnTo>
                  <a:lnTo>
                    <a:pt x="587908" y="477354"/>
                  </a:lnTo>
                  <a:lnTo>
                    <a:pt x="588429" y="477977"/>
                  </a:lnTo>
                  <a:lnTo>
                    <a:pt x="588822" y="478701"/>
                  </a:lnTo>
                  <a:lnTo>
                    <a:pt x="590003" y="482701"/>
                  </a:lnTo>
                  <a:lnTo>
                    <a:pt x="588162" y="486029"/>
                  </a:lnTo>
                  <a:lnTo>
                    <a:pt x="584022" y="487235"/>
                  </a:lnTo>
                  <a:lnTo>
                    <a:pt x="583095" y="487248"/>
                  </a:lnTo>
                  <a:lnTo>
                    <a:pt x="582218" y="487095"/>
                  </a:lnTo>
                  <a:lnTo>
                    <a:pt x="581990" y="488251"/>
                  </a:lnTo>
                  <a:lnTo>
                    <a:pt x="581469" y="489331"/>
                  </a:lnTo>
                  <a:lnTo>
                    <a:pt x="580682" y="490207"/>
                  </a:lnTo>
                  <a:lnTo>
                    <a:pt x="581888" y="490283"/>
                  </a:lnTo>
                  <a:lnTo>
                    <a:pt x="582460" y="490448"/>
                  </a:lnTo>
                  <a:lnTo>
                    <a:pt x="583260" y="488848"/>
                  </a:lnTo>
                  <a:lnTo>
                    <a:pt x="584682" y="487578"/>
                  </a:lnTo>
                  <a:lnTo>
                    <a:pt x="587463" y="486791"/>
                  </a:lnTo>
                  <a:lnTo>
                    <a:pt x="588391" y="486765"/>
                  </a:lnTo>
                  <a:lnTo>
                    <a:pt x="589292" y="486892"/>
                  </a:lnTo>
                  <a:lnTo>
                    <a:pt x="590194" y="486232"/>
                  </a:lnTo>
                  <a:lnTo>
                    <a:pt x="590727" y="486003"/>
                  </a:lnTo>
                  <a:lnTo>
                    <a:pt x="590804" y="484517"/>
                  </a:lnTo>
                  <a:lnTo>
                    <a:pt x="591807" y="483196"/>
                  </a:lnTo>
                  <a:lnTo>
                    <a:pt x="594004" y="482739"/>
                  </a:lnTo>
                  <a:lnTo>
                    <a:pt x="594626" y="482854"/>
                  </a:lnTo>
                  <a:lnTo>
                    <a:pt x="595223" y="483082"/>
                  </a:lnTo>
                  <a:lnTo>
                    <a:pt x="594906" y="481126"/>
                  </a:lnTo>
                  <a:lnTo>
                    <a:pt x="595515" y="479221"/>
                  </a:lnTo>
                  <a:lnTo>
                    <a:pt x="596747" y="477812"/>
                  </a:lnTo>
                  <a:lnTo>
                    <a:pt x="596912" y="477177"/>
                  </a:lnTo>
                  <a:lnTo>
                    <a:pt x="597065" y="476897"/>
                  </a:lnTo>
                  <a:close/>
                </a:path>
                <a:path w="834390" h="580390">
                  <a:moveTo>
                    <a:pt x="598868" y="487959"/>
                  </a:moveTo>
                  <a:lnTo>
                    <a:pt x="598297" y="487680"/>
                  </a:lnTo>
                  <a:lnTo>
                    <a:pt x="597763" y="487337"/>
                  </a:lnTo>
                  <a:lnTo>
                    <a:pt x="597293" y="486918"/>
                  </a:lnTo>
                  <a:lnTo>
                    <a:pt x="597192" y="487159"/>
                  </a:lnTo>
                  <a:lnTo>
                    <a:pt x="597687" y="487603"/>
                  </a:lnTo>
                  <a:lnTo>
                    <a:pt x="598093" y="488162"/>
                  </a:lnTo>
                  <a:lnTo>
                    <a:pt x="598424" y="488772"/>
                  </a:lnTo>
                  <a:lnTo>
                    <a:pt x="598703" y="488213"/>
                  </a:lnTo>
                  <a:lnTo>
                    <a:pt x="598868" y="487959"/>
                  </a:lnTo>
                  <a:close/>
                </a:path>
                <a:path w="834390" h="580390">
                  <a:moveTo>
                    <a:pt x="626440" y="467525"/>
                  </a:moveTo>
                  <a:lnTo>
                    <a:pt x="625995" y="467474"/>
                  </a:lnTo>
                  <a:lnTo>
                    <a:pt x="625182" y="467207"/>
                  </a:lnTo>
                  <a:lnTo>
                    <a:pt x="624738" y="467639"/>
                  </a:lnTo>
                  <a:lnTo>
                    <a:pt x="624243" y="468007"/>
                  </a:lnTo>
                  <a:lnTo>
                    <a:pt x="623658" y="468299"/>
                  </a:lnTo>
                  <a:lnTo>
                    <a:pt x="623862" y="468515"/>
                  </a:lnTo>
                  <a:lnTo>
                    <a:pt x="624547" y="468604"/>
                  </a:lnTo>
                  <a:lnTo>
                    <a:pt x="625208" y="468807"/>
                  </a:lnTo>
                  <a:lnTo>
                    <a:pt x="625817" y="469087"/>
                  </a:lnTo>
                  <a:lnTo>
                    <a:pt x="625957" y="468541"/>
                  </a:lnTo>
                  <a:lnTo>
                    <a:pt x="626440" y="467525"/>
                  </a:lnTo>
                  <a:close/>
                </a:path>
                <a:path w="834390" h="580390">
                  <a:moveTo>
                    <a:pt x="634644" y="476796"/>
                  </a:moveTo>
                  <a:lnTo>
                    <a:pt x="633463" y="477024"/>
                  </a:lnTo>
                  <a:lnTo>
                    <a:pt x="632523" y="477151"/>
                  </a:lnTo>
                  <a:lnTo>
                    <a:pt x="632053" y="477139"/>
                  </a:lnTo>
                  <a:lnTo>
                    <a:pt x="631736" y="478142"/>
                  </a:lnTo>
                  <a:lnTo>
                    <a:pt x="630986" y="479005"/>
                  </a:lnTo>
                  <a:lnTo>
                    <a:pt x="629246" y="479539"/>
                  </a:lnTo>
                  <a:lnTo>
                    <a:pt x="628611" y="479475"/>
                  </a:lnTo>
                  <a:lnTo>
                    <a:pt x="628015" y="479310"/>
                  </a:lnTo>
                  <a:lnTo>
                    <a:pt x="627532" y="479856"/>
                  </a:lnTo>
                  <a:lnTo>
                    <a:pt x="626960" y="480301"/>
                  </a:lnTo>
                  <a:lnTo>
                    <a:pt x="626300" y="480669"/>
                  </a:lnTo>
                  <a:lnTo>
                    <a:pt x="628116" y="480707"/>
                  </a:lnTo>
                  <a:lnTo>
                    <a:pt x="629653" y="481698"/>
                  </a:lnTo>
                  <a:lnTo>
                    <a:pt x="630504" y="483158"/>
                  </a:lnTo>
                  <a:lnTo>
                    <a:pt x="631228" y="483247"/>
                  </a:lnTo>
                  <a:lnTo>
                    <a:pt x="631913" y="483425"/>
                  </a:lnTo>
                  <a:lnTo>
                    <a:pt x="632561" y="483717"/>
                  </a:lnTo>
                  <a:lnTo>
                    <a:pt x="632472" y="483235"/>
                  </a:lnTo>
                  <a:lnTo>
                    <a:pt x="632193" y="479640"/>
                  </a:lnTo>
                  <a:lnTo>
                    <a:pt x="634644" y="476796"/>
                  </a:lnTo>
                  <a:close/>
                </a:path>
                <a:path w="834390" h="580390">
                  <a:moveTo>
                    <a:pt x="647242" y="475742"/>
                  </a:moveTo>
                  <a:lnTo>
                    <a:pt x="646823" y="474992"/>
                  </a:lnTo>
                  <a:lnTo>
                    <a:pt x="646620" y="474027"/>
                  </a:lnTo>
                  <a:lnTo>
                    <a:pt x="646722" y="472973"/>
                  </a:lnTo>
                  <a:lnTo>
                    <a:pt x="643382" y="473697"/>
                  </a:lnTo>
                  <a:lnTo>
                    <a:pt x="639991" y="471766"/>
                  </a:lnTo>
                  <a:lnTo>
                    <a:pt x="638949" y="468198"/>
                  </a:lnTo>
                  <a:lnTo>
                    <a:pt x="638873" y="467677"/>
                  </a:lnTo>
                  <a:lnTo>
                    <a:pt x="638390" y="468528"/>
                  </a:lnTo>
                  <a:lnTo>
                    <a:pt x="638644" y="469366"/>
                  </a:lnTo>
                  <a:lnTo>
                    <a:pt x="639343" y="472897"/>
                  </a:lnTo>
                  <a:lnTo>
                    <a:pt x="637019" y="476326"/>
                  </a:lnTo>
                  <a:lnTo>
                    <a:pt x="636892" y="476351"/>
                  </a:lnTo>
                  <a:lnTo>
                    <a:pt x="641489" y="475996"/>
                  </a:lnTo>
                  <a:lnTo>
                    <a:pt x="644144" y="477786"/>
                  </a:lnTo>
                  <a:lnTo>
                    <a:pt x="645147" y="480428"/>
                  </a:lnTo>
                  <a:lnTo>
                    <a:pt x="645160" y="478624"/>
                  </a:lnTo>
                  <a:lnTo>
                    <a:pt x="645934" y="476948"/>
                  </a:lnTo>
                  <a:lnTo>
                    <a:pt x="647242" y="475742"/>
                  </a:lnTo>
                  <a:close/>
                </a:path>
                <a:path w="834390" h="580390">
                  <a:moveTo>
                    <a:pt x="647623" y="494995"/>
                  </a:moveTo>
                  <a:lnTo>
                    <a:pt x="646658" y="495071"/>
                  </a:lnTo>
                  <a:lnTo>
                    <a:pt x="645744" y="494741"/>
                  </a:lnTo>
                  <a:lnTo>
                    <a:pt x="645058" y="494106"/>
                  </a:lnTo>
                  <a:lnTo>
                    <a:pt x="644969" y="495503"/>
                  </a:lnTo>
                  <a:lnTo>
                    <a:pt x="644448" y="496824"/>
                  </a:lnTo>
                  <a:lnTo>
                    <a:pt x="643559" y="497890"/>
                  </a:lnTo>
                  <a:lnTo>
                    <a:pt x="644283" y="497890"/>
                  </a:lnTo>
                  <a:lnTo>
                    <a:pt x="644994" y="497992"/>
                  </a:lnTo>
                  <a:lnTo>
                    <a:pt x="645668" y="498208"/>
                  </a:lnTo>
                  <a:lnTo>
                    <a:pt x="645985" y="496963"/>
                  </a:lnTo>
                  <a:lnTo>
                    <a:pt x="646671" y="495858"/>
                  </a:lnTo>
                  <a:lnTo>
                    <a:pt x="647623" y="494995"/>
                  </a:lnTo>
                  <a:close/>
                </a:path>
                <a:path w="834390" h="580390">
                  <a:moveTo>
                    <a:pt x="656551" y="410375"/>
                  </a:moveTo>
                  <a:lnTo>
                    <a:pt x="656310" y="410400"/>
                  </a:lnTo>
                  <a:lnTo>
                    <a:pt x="656183" y="410400"/>
                  </a:lnTo>
                  <a:lnTo>
                    <a:pt x="656310" y="410514"/>
                  </a:lnTo>
                  <a:lnTo>
                    <a:pt x="656513" y="410756"/>
                  </a:lnTo>
                  <a:lnTo>
                    <a:pt x="656513" y="410629"/>
                  </a:lnTo>
                  <a:lnTo>
                    <a:pt x="656551" y="410375"/>
                  </a:lnTo>
                  <a:close/>
                </a:path>
                <a:path w="834390" h="580390">
                  <a:moveTo>
                    <a:pt x="659777" y="383705"/>
                  </a:moveTo>
                  <a:lnTo>
                    <a:pt x="659549" y="383679"/>
                  </a:lnTo>
                  <a:lnTo>
                    <a:pt x="659320" y="383730"/>
                  </a:lnTo>
                  <a:lnTo>
                    <a:pt x="659104" y="383679"/>
                  </a:lnTo>
                  <a:lnTo>
                    <a:pt x="659295" y="383806"/>
                  </a:lnTo>
                  <a:lnTo>
                    <a:pt x="659625" y="384149"/>
                  </a:lnTo>
                  <a:lnTo>
                    <a:pt x="659650" y="383997"/>
                  </a:lnTo>
                  <a:lnTo>
                    <a:pt x="659726" y="383857"/>
                  </a:lnTo>
                  <a:lnTo>
                    <a:pt x="659777" y="383705"/>
                  </a:lnTo>
                  <a:close/>
                </a:path>
                <a:path w="834390" h="580390">
                  <a:moveTo>
                    <a:pt x="660539" y="487908"/>
                  </a:moveTo>
                  <a:lnTo>
                    <a:pt x="658253" y="488353"/>
                  </a:lnTo>
                  <a:lnTo>
                    <a:pt x="657199" y="488010"/>
                  </a:lnTo>
                  <a:lnTo>
                    <a:pt x="656285" y="487718"/>
                  </a:lnTo>
                  <a:lnTo>
                    <a:pt x="656158" y="487667"/>
                  </a:lnTo>
                  <a:lnTo>
                    <a:pt x="654697" y="486333"/>
                  </a:lnTo>
                  <a:lnTo>
                    <a:pt x="653872" y="486664"/>
                  </a:lnTo>
                  <a:lnTo>
                    <a:pt x="650163" y="487718"/>
                  </a:lnTo>
                  <a:lnTo>
                    <a:pt x="646760" y="485940"/>
                  </a:lnTo>
                  <a:lnTo>
                    <a:pt x="645566" y="482790"/>
                  </a:lnTo>
                  <a:lnTo>
                    <a:pt x="645541" y="485165"/>
                  </a:lnTo>
                  <a:lnTo>
                    <a:pt x="644245" y="487248"/>
                  </a:lnTo>
                  <a:lnTo>
                    <a:pt x="642264" y="488378"/>
                  </a:lnTo>
                  <a:lnTo>
                    <a:pt x="643077" y="488937"/>
                  </a:lnTo>
                  <a:lnTo>
                    <a:pt x="643775" y="489661"/>
                  </a:lnTo>
                  <a:lnTo>
                    <a:pt x="644271" y="490537"/>
                  </a:lnTo>
                  <a:lnTo>
                    <a:pt x="644639" y="489585"/>
                  </a:lnTo>
                  <a:lnTo>
                    <a:pt x="645388" y="488797"/>
                  </a:lnTo>
                  <a:lnTo>
                    <a:pt x="648246" y="488010"/>
                  </a:lnTo>
                  <a:lnTo>
                    <a:pt x="650113" y="489051"/>
                  </a:lnTo>
                  <a:lnTo>
                    <a:pt x="650887" y="491832"/>
                  </a:lnTo>
                  <a:lnTo>
                    <a:pt x="650646" y="492823"/>
                  </a:lnTo>
                  <a:lnTo>
                    <a:pt x="650100" y="493610"/>
                  </a:lnTo>
                  <a:lnTo>
                    <a:pt x="650455" y="493471"/>
                  </a:lnTo>
                  <a:lnTo>
                    <a:pt x="653796" y="492772"/>
                  </a:lnTo>
                  <a:lnTo>
                    <a:pt x="656869" y="494461"/>
                  </a:lnTo>
                  <a:lnTo>
                    <a:pt x="658063" y="497281"/>
                  </a:lnTo>
                  <a:lnTo>
                    <a:pt x="658291" y="497243"/>
                  </a:lnTo>
                  <a:lnTo>
                    <a:pt x="658495" y="497141"/>
                  </a:lnTo>
                  <a:lnTo>
                    <a:pt x="658939" y="497141"/>
                  </a:lnTo>
                  <a:lnTo>
                    <a:pt x="659117" y="497230"/>
                  </a:lnTo>
                  <a:lnTo>
                    <a:pt x="659333" y="497243"/>
                  </a:lnTo>
                  <a:lnTo>
                    <a:pt x="658799" y="496379"/>
                  </a:lnTo>
                  <a:lnTo>
                    <a:pt x="658431" y="495401"/>
                  </a:lnTo>
                  <a:lnTo>
                    <a:pt x="658228" y="492772"/>
                  </a:lnTo>
                  <a:lnTo>
                    <a:pt x="658075" y="490816"/>
                  </a:lnTo>
                  <a:lnTo>
                    <a:pt x="660158" y="488353"/>
                  </a:lnTo>
                  <a:lnTo>
                    <a:pt x="660539" y="487908"/>
                  </a:lnTo>
                  <a:close/>
                </a:path>
                <a:path w="834390" h="580390">
                  <a:moveTo>
                    <a:pt x="661479" y="487667"/>
                  </a:moveTo>
                  <a:lnTo>
                    <a:pt x="660666" y="487756"/>
                  </a:lnTo>
                  <a:lnTo>
                    <a:pt x="660539" y="487908"/>
                  </a:lnTo>
                  <a:lnTo>
                    <a:pt x="661200" y="487781"/>
                  </a:lnTo>
                  <a:lnTo>
                    <a:pt x="661479" y="487667"/>
                  </a:lnTo>
                  <a:close/>
                </a:path>
                <a:path w="834390" h="580390">
                  <a:moveTo>
                    <a:pt x="661733" y="88607"/>
                  </a:moveTo>
                  <a:lnTo>
                    <a:pt x="661619" y="88392"/>
                  </a:lnTo>
                  <a:lnTo>
                    <a:pt x="661454" y="88226"/>
                  </a:lnTo>
                  <a:lnTo>
                    <a:pt x="661289" y="87744"/>
                  </a:lnTo>
                  <a:lnTo>
                    <a:pt x="661327" y="87503"/>
                  </a:lnTo>
                  <a:lnTo>
                    <a:pt x="661289" y="87261"/>
                  </a:lnTo>
                  <a:lnTo>
                    <a:pt x="660704" y="87833"/>
                  </a:lnTo>
                  <a:lnTo>
                    <a:pt x="660336" y="88049"/>
                  </a:lnTo>
                  <a:lnTo>
                    <a:pt x="660844" y="88125"/>
                  </a:lnTo>
                  <a:lnTo>
                    <a:pt x="661314" y="88328"/>
                  </a:lnTo>
                  <a:lnTo>
                    <a:pt x="661733" y="88607"/>
                  </a:lnTo>
                  <a:close/>
                </a:path>
                <a:path w="834390" h="580390">
                  <a:moveTo>
                    <a:pt x="663867" y="487387"/>
                  </a:moveTo>
                  <a:lnTo>
                    <a:pt x="663600" y="487387"/>
                  </a:lnTo>
                  <a:lnTo>
                    <a:pt x="663079" y="487286"/>
                  </a:lnTo>
                  <a:lnTo>
                    <a:pt x="662584" y="487070"/>
                  </a:lnTo>
                  <a:lnTo>
                    <a:pt x="661924" y="487476"/>
                  </a:lnTo>
                  <a:lnTo>
                    <a:pt x="661479" y="487667"/>
                  </a:lnTo>
                  <a:lnTo>
                    <a:pt x="663867" y="487387"/>
                  </a:lnTo>
                  <a:close/>
                </a:path>
                <a:path w="834390" h="580390">
                  <a:moveTo>
                    <a:pt x="689521" y="73482"/>
                  </a:moveTo>
                  <a:lnTo>
                    <a:pt x="689356" y="73393"/>
                  </a:lnTo>
                  <a:lnTo>
                    <a:pt x="689178" y="73317"/>
                  </a:lnTo>
                  <a:lnTo>
                    <a:pt x="689038" y="73215"/>
                  </a:lnTo>
                  <a:lnTo>
                    <a:pt x="688873" y="73583"/>
                  </a:lnTo>
                  <a:lnTo>
                    <a:pt x="688759" y="73748"/>
                  </a:lnTo>
                  <a:lnTo>
                    <a:pt x="688898" y="73685"/>
                  </a:lnTo>
                  <a:lnTo>
                    <a:pt x="689267" y="73494"/>
                  </a:lnTo>
                  <a:lnTo>
                    <a:pt x="689394" y="73520"/>
                  </a:lnTo>
                  <a:lnTo>
                    <a:pt x="689521" y="73482"/>
                  </a:lnTo>
                  <a:close/>
                </a:path>
                <a:path w="834390" h="580390">
                  <a:moveTo>
                    <a:pt x="714095" y="473240"/>
                  </a:moveTo>
                  <a:lnTo>
                    <a:pt x="713994" y="473075"/>
                  </a:lnTo>
                  <a:lnTo>
                    <a:pt x="713879" y="472909"/>
                  </a:lnTo>
                  <a:lnTo>
                    <a:pt x="713816" y="472706"/>
                  </a:lnTo>
                  <a:lnTo>
                    <a:pt x="713435" y="472973"/>
                  </a:lnTo>
                  <a:lnTo>
                    <a:pt x="713676" y="473024"/>
                  </a:lnTo>
                  <a:lnTo>
                    <a:pt x="713867" y="473163"/>
                  </a:lnTo>
                  <a:lnTo>
                    <a:pt x="714095" y="473240"/>
                  </a:lnTo>
                  <a:close/>
                </a:path>
                <a:path w="834390" h="580390">
                  <a:moveTo>
                    <a:pt x="714984" y="430796"/>
                  </a:moveTo>
                  <a:lnTo>
                    <a:pt x="714756" y="430339"/>
                  </a:lnTo>
                  <a:lnTo>
                    <a:pt x="714629" y="429831"/>
                  </a:lnTo>
                  <a:lnTo>
                    <a:pt x="714552" y="429298"/>
                  </a:lnTo>
                  <a:lnTo>
                    <a:pt x="714451" y="429742"/>
                  </a:lnTo>
                  <a:lnTo>
                    <a:pt x="714286" y="430149"/>
                  </a:lnTo>
                  <a:lnTo>
                    <a:pt x="714095" y="430542"/>
                  </a:lnTo>
                  <a:lnTo>
                    <a:pt x="714705" y="430695"/>
                  </a:lnTo>
                  <a:lnTo>
                    <a:pt x="714984" y="430796"/>
                  </a:lnTo>
                  <a:close/>
                </a:path>
                <a:path w="834390" h="580390">
                  <a:moveTo>
                    <a:pt x="731227" y="190207"/>
                  </a:moveTo>
                  <a:lnTo>
                    <a:pt x="731050" y="190207"/>
                  </a:lnTo>
                  <a:lnTo>
                    <a:pt x="730694" y="190144"/>
                  </a:lnTo>
                  <a:lnTo>
                    <a:pt x="730745" y="190322"/>
                  </a:lnTo>
                  <a:lnTo>
                    <a:pt x="730846" y="190461"/>
                  </a:lnTo>
                  <a:lnTo>
                    <a:pt x="730923" y="190931"/>
                  </a:lnTo>
                  <a:lnTo>
                    <a:pt x="730859" y="191490"/>
                  </a:lnTo>
                  <a:lnTo>
                    <a:pt x="731024" y="190601"/>
                  </a:lnTo>
                  <a:lnTo>
                    <a:pt x="731227" y="190207"/>
                  </a:lnTo>
                  <a:close/>
                </a:path>
                <a:path w="834390" h="580390">
                  <a:moveTo>
                    <a:pt x="736053" y="60528"/>
                  </a:moveTo>
                  <a:lnTo>
                    <a:pt x="735482" y="60401"/>
                  </a:lnTo>
                  <a:lnTo>
                    <a:pt x="735266" y="60401"/>
                  </a:lnTo>
                  <a:lnTo>
                    <a:pt x="736053" y="60528"/>
                  </a:lnTo>
                  <a:close/>
                </a:path>
                <a:path w="834390" h="580390">
                  <a:moveTo>
                    <a:pt x="736498" y="60680"/>
                  </a:moveTo>
                  <a:close/>
                </a:path>
                <a:path w="834390" h="580390">
                  <a:moveTo>
                    <a:pt x="736714" y="60693"/>
                  </a:moveTo>
                  <a:lnTo>
                    <a:pt x="736561" y="60706"/>
                  </a:lnTo>
                  <a:lnTo>
                    <a:pt x="736701" y="60794"/>
                  </a:lnTo>
                  <a:close/>
                </a:path>
                <a:path w="834390" h="580390">
                  <a:moveTo>
                    <a:pt x="738746" y="12725"/>
                  </a:moveTo>
                  <a:lnTo>
                    <a:pt x="738263" y="12077"/>
                  </a:lnTo>
                  <a:lnTo>
                    <a:pt x="737882" y="11366"/>
                  </a:lnTo>
                  <a:lnTo>
                    <a:pt x="737755" y="10388"/>
                  </a:lnTo>
                  <a:lnTo>
                    <a:pt x="737793" y="10147"/>
                  </a:lnTo>
                  <a:lnTo>
                    <a:pt x="736346" y="9588"/>
                  </a:lnTo>
                  <a:lnTo>
                    <a:pt x="736434" y="11061"/>
                  </a:lnTo>
                  <a:lnTo>
                    <a:pt x="735584" y="12471"/>
                  </a:lnTo>
                  <a:lnTo>
                    <a:pt x="732345" y="13550"/>
                  </a:lnTo>
                  <a:lnTo>
                    <a:pt x="730427" y="12611"/>
                  </a:lnTo>
                  <a:lnTo>
                    <a:pt x="729437" y="9639"/>
                  </a:lnTo>
                  <a:lnTo>
                    <a:pt x="729805" y="8382"/>
                  </a:lnTo>
                  <a:lnTo>
                    <a:pt x="730631" y="7518"/>
                  </a:lnTo>
                  <a:lnTo>
                    <a:pt x="726414" y="6096"/>
                  </a:lnTo>
                  <a:lnTo>
                    <a:pt x="726020" y="7493"/>
                  </a:lnTo>
                  <a:lnTo>
                    <a:pt x="724789" y="8547"/>
                  </a:lnTo>
                  <a:lnTo>
                    <a:pt x="721385" y="8572"/>
                  </a:lnTo>
                  <a:lnTo>
                    <a:pt x="719861" y="7073"/>
                  </a:lnTo>
                  <a:lnTo>
                    <a:pt x="719848" y="4902"/>
                  </a:lnTo>
                  <a:lnTo>
                    <a:pt x="720026" y="4305"/>
                  </a:lnTo>
                  <a:lnTo>
                    <a:pt x="712279" y="2260"/>
                  </a:lnTo>
                  <a:lnTo>
                    <a:pt x="704278" y="812"/>
                  </a:lnTo>
                  <a:lnTo>
                    <a:pt x="696099" y="0"/>
                  </a:lnTo>
                  <a:lnTo>
                    <a:pt x="697052" y="749"/>
                  </a:lnTo>
                  <a:lnTo>
                    <a:pt x="697814" y="1765"/>
                  </a:lnTo>
                  <a:lnTo>
                    <a:pt x="698512" y="3835"/>
                  </a:lnTo>
                  <a:lnTo>
                    <a:pt x="698614" y="4686"/>
                  </a:lnTo>
                  <a:lnTo>
                    <a:pt x="698576" y="5562"/>
                  </a:lnTo>
                  <a:lnTo>
                    <a:pt x="698703" y="6337"/>
                  </a:lnTo>
                  <a:lnTo>
                    <a:pt x="698512" y="7073"/>
                  </a:lnTo>
                  <a:lnTo>
                    <a:pt x="698144" y="7721"/>
                  </a:lnTo>
                  <a:lnTo>
                    <a:pt x="699084" y="8623"/>
                  </a:lnTo>
                  <a:lnTo>
                    <a:pt x="699668" y="9867"/>
                  </a:lnTo>
                  <a:lnTo>
                    <a:pt x="699681" y="11531"/>
                  </a:lnTo>
                  <a:lnTo>
                    <a:pt x="699528" y="12039"/>
                  </a:lnTo>
                  <a:lnTo>
                    <a:pt x="700684" y="11379"/>
                  </a:lnTo>
                  <a:lnTo>
                    <a:pt x="702119" y="11061"/>
                  </a:lnTo>
                  <a:lnTo>
                    <a:pt x="702500" y="11036"/>
                  </a:lnTo>
                  <a:lnTo>
                    <a:pt x="702589" y="8026"/>
                  </a:lnTo>
                  <a:lnTo>
                    <a:pt x="704786" y="5372"/>
                  </a:lnTo>
                  <a:lnTo>
                    <a:pt x="710514" y="4343"/>
                  </a:lnTo>
                  <a:lnTo>
                    <a:pt x="713041" y="5499"/>
                  </a:lnTo>
                  <a:lnTo>
                    <a:pt x="714476" y="7531"/>
                  </a:lnTo>
                  <a:lnTo>
                    <a:pt x="716407" y="7886"/>
                  </a:lnTo>
                  <a:lnTo>
                    <a:pt x="718096" y="9093"/>
                  </a:lnTo>
                  <a:lnTo>
                    <a:pt x="719035" y="10820"/>
                  </a:lnTo>
                  <a:lnTo>
                    <a:pt x="721004" y="11722"/>
                  </a:lnTo>
                  <a:lnTo>
                    <a:pt x="722477" y="13550"/>
                  </a:lnTo>
                  <a:lnTo>
                    <a:pt x="723188" y="18567"/>
                  </a:lnTo>
                  <a:lnTo>
                    <a:pt x="721791" y="21132"/>
                  </a:lnTo>
                  <a:lnTo>
                    <a:pt x="719505" y="22415"/>
                  </a:lnTo>
                  <a:lnTo>
                    <a:pt x="719912" y="23520"/>
                  </a:lnTo>
                  <a:lnTo>
                    <a:pt x="719836" y="24472"/>
                  </a:lnTo>
                  <a:lnTo>
                    <a:pt x="719582" y="25387"/>
                  </a:lnTo>
                  <a:lnTo>
                    <a:pt x="720217" y="24790"/>
                  </a:lnTo>
                  <a:lnTo>
                    <a:pt x="720966" y="24307"/>
                  </a:lnTo>
                  <a:lnTo>
                    <a:pt x="722515" y="23799"/>
                  </a:lnTo>
                  <a:lnTo>
                    <a:pt x="723836" y="23736"/>
                  </a:lnTo>
                  <a:lnTo>
                    <a:pt x="722896" y="20129"/>
                  </a:lnTo>
                  <a:lnTo>
                    <a:pt x="725017" y="16573"/>
                  </a:lnTo>
                  <a:lnTo>
                    <a:pt x="730326" y="15240"/>
                  </a:lnTo>
                  <a:lnTo>
                    <a:pt x="732116" y="15557"/>
                  </a:lnTo>
                  <a:lnTo>
                    <a:pt x="733577" y="16446"/>
                  </a:lnTo>
                  <a:lnTo>
                    <a:pt x="734466" y="16192"/>
                  </a:lnTo>
                  <a:lnTo>
                    <a:pt x="735279" y="14503"/>
                  </a:lnTo>
                  <a:lnTo>
                    <a:pt x="736815" y="13220"/>
                  </a:lnTo>
                  <a:lnTo>
                    <a:pt x="738746" y="12725"/>
                  </a:lnTo>
                  <a:close/>
                </a:path>
                <a:path w="834390" h="580390">
                  <a:moveTo>
                    <a:pt x="740041" y="469849"/>
                  </a:moveTo>
                  <a:lnTo>
                    <a:pt x="739355" y="470128"/>
                  </a:lnTo>
                  <a:lnTo>
                    <a:pt x="738746" y="470319"/>
                  </a:lnTo>
                  <a:lnTo>
                    <a:pt x="738136" y="470382"/>
                  </a:lnTo>
                  <a:lnTo>
                    <a:pt x="737527" y="470369"/>
                  </a:lnTo>
                  <a:lnTo>
                    <a:pt x="737933" y="471360"/>
                  </a:lnTo>
                  <a:lnTo>
                    <a:pt x="737997" y="472186"/>
                  </a:lnTo>
                  <a:lnTo>
                    <a:pt x="737895" y="472427"/>
                  </a:lnTo>
                  <a:lnTo>
                    <a:pt x="737882" y="472681"/>
                  </a:lnTo>
                  <a:lnTo>
                    <a:pt x="740041" y="469849"/>
                  </a:lnTo>
                  <a:close/>
                </a:path>
                <a:path w="834390" h="580390">
                  <a:moveTo>
                    <a:pt x="746061" y="337197"/>
                  </a:moveTo>
                  <a:lnTo>
                    <a:pt x="745629" y="336931"/>
                  </a:lnTo>
                  <a:lnTo>
                    <a:pt x="745248" y="336613"/>
                  </a:lnTo>
                  <a:lnTo>
                    <a:pt x="744905" y="336245"/>
                  </a:lnTo>
                  <a:lnTo>
                    <a:pt x="745261" y="336765"/>
                  </a:lnTo>
                  <a:lnTo>
                    <a:pt x="745515" y="337350"/>
                  </a:lnTo>
                  <a:lnTo>
                    <a:pt x="745705" y="337972"/>
                  </a:lnTo>
                  <a:lnTo>
                    <a:pt x="745820" y="337705"/>
                  </a:lnTo>
                  <a:lnTo>
                    <a:pt x="745896" y="337426"/>
                  </a:lnTo>
                  <a:lnTo>
                    <a:pt x="746061" y="337197"/>
                  </a:lnTo>
                  <a:close/>
                </a:path>
                <a:path w="834390" h="580390">
                  <a:moveTo>
                    <a:pt x="748931" y="419392"/>
                  </a:moveTo>
                  <a:lnTo>
                    <a:pt x="748449" y="419214"/>
                  </a:lnTo>
                  <a:lnTo>
                    <a:pt x="748220" y="419100"/>
                  </a:lnTo>
                  <a:lnTo>
                    <a:pt x="748385" y="419315"/>
                  </a:lnTo>
                  <a:lnTo>
                    <a:pt x="748639" y="419392"/>
                  </a:lnTo>
                  <a:lnTo>
                    <a:pt x="748779" y="419404"/>
                  </a:lnTo>
                  <a:lnTo>
                    <a:pt x="748931" y="419392"/>
                  </a:lnTo>
                  <a:close/>
                </a:path>
                <a:path w="834390" h="580390">
                  <a:moveTo>
                    <a:pt x="757669" y="354190"/>
                  </a:moveTo>
                  <a:lnTo>
                    <a:pt x="757212" y="353720"/>
                  </a:lnTo>
                  <a:lnTo>
                    <a:pt x="756831" y="353174"/>
                  </a:lnTo>
                  <a:lnTo>
                    <a:pt x="756539" y="352590"/>
                  </a:lnTo>
                  <a:lnTo>
                    <a:pt x="755815" y="352894"/>
                  </a:lnTo>
                  <a:lnTo>
                    <a:pt x="755192" y="353034"/>
                  </a:lnTo>
                  <a:lnTo>
                    <a:pt x="754913" y="353441"/>
                  </a:lnTo>
                  <a:lnTo>
                    <a:pt x="755192" y="354469"/>
                  </a:lnTo>
                  <a:lnTo>
                    <a:pt x="755205" y="355219"/>
                  </a:lnTo>
                  <a:lnTo>
                    <a:pt x="755116" y="355942"/>
                  </a:lnTo>
                  <a:lnTo>
                    <a:pt x="755650" y="355676"/>
                  </a:lnTo>
                  <a:lnTo>
                    <a:pt x="756234" y="355485"/>
                  </a:lnTo>
                  <a:lnTo>
                    <a:pt x="757059" y="355447"/>
                  </a:lnTo>
                  <a:lnTo>
                    <a:pt x="757174" y="354977"/>
                  </a:lnTo>
                  <a:lnTo>
                    <a:pt x="757377" y="354558"/>
                  </a:lnTo>
                  <a:lnTo>
                    <a:pt x="757669" y="354190"/>
                  </a:lnTo>
                  <a:close/>
                </a:path>
                <a:path w="834390" h="580390">
                  <a:moveTo>
                    <a:pt x="764374" y="102666"/>
                  </a:moveTo>
                  <a:lnTo>
                    <a:pt x="763066" y="102146"/>
                  </a:lnTo>
                  <a:lnTo>
                    <a:pt x="761936" y="101231"/>
                  </a:lnTo>
                  <a:lnTo>
                    <a:pt x="761174" y="99999"/>
                  </a:lnTo>
                  <a:lnTo>
                    <a:pt x="761250" y="100317"/>
                  </a:lnTo>
                  <a:lnTo>
                    <a:pt x="761276" y="101041"/>
                  </a:lnTo>
                  <a:lnTo>
                    <a:pt x="761123" y="101727"/>
                  </a:lnTo>
                  <a:lnTo>
                    <a:pt x="760869" y="102349"/>
                  </a:lnTo>
                  <a:lnTo>
                    <a:pt x="761669" y="102552"/>
                  </a:lnTo>
                  <a:lnTo>
                    <a:pt x="762406" y="102920"/>
                  </a:lnTo>
                  <a:lnTo>
                    <a:pt x="763054" y="103403"/>
                  </a:lnTo>
                  <a:lnTo>
                    <a:pt x="763447" y="103085"/>
                  </a:lnTo>
                  <a:lnTo>
                    <a:pt x="764374" y="102666"/>
                  </a:lnTo>
                  <a:close/>
                </a:path>
                <a:path w="834390" h="580390">
                  <a:moveTo>
                    <a:pt x="765568" y="42621"/>
                  </a:moveTo>
                  <a:lnTo>
                    <a:pt x="765467" y="42011"/>
                  </a:lnTo>
                  <a:lnTo>
                    <a:pt x="763066" y="45415"/>
                  </a:lnTo>
                  <a:lnTo>
                    <a:pt x="763104" y="45656"/>
                  </a:lnTo>
                  <a:lnTo>
                    <a:pt x="763803" y="45542"/>
                  </a:lnTo>
                  <a:lnTo>
                    <a:pt x="765530" y="43002"/>
                  </a:lnTo>
                  <a:lnTo>
                    <a:pt x="765568" y="42621"/>
                  </a:lnTo>
                  <a:close/>
                </a:path>
                <a:path w="834390" h="580390">
                  <a:moveTo>
                    <a:pt x="768908" y="31483"/>
                  </a:moveTo>
                  <a:lnTo>
                    <a:pt x="768350" y="31191"/>
                  </a:lnTo>
                  <a:lnTo>
                    <a:pt x="768172" y="31483"/>
                  </a:lnTo>
                  <a:lnTo>
                    <a:pt x="767918" y="31699"/>
                  </a:lnTo>
                  <a:lnTo>
                    <a:pt x="768908" y="31483"/>
                  </a:lnTo>
                  <a:close/>
                </a:path>
                <a:path w="834390" h="580390">
                  <a:moveTo>
                    <a:pt x="768934" y="162801"/>
                  </a:moveTo>
                  <a:lnTo>
                    <a:pt x="768845" y="162585"/>
                  </a:lnTo>
                  <a:lnTo>
                    <a:pt x="768654" y="162509"/>
                  </a:lnTo>
                  <a:lnTo>
                    <a:pt x="768819" y="162699"/>
                  </a:lnTo>
                  <a:close/>
                </a:path>
                <a:path w="834390" h="580390">
                  <a:moveTo>
                    <a:pt x="770585" y="31927"/>
                  </a:moveTo>
                  <a:lnTo>
                    <a:pt x="769734" y="31318"/>
                  </a:lnTo>
                  <a:lnTo>
                    <a:pt x="768908" y="31483"/>
                  </a:lnTo>
                  <a:lnTo>
                    <a:pt x="769289" y="31699"/>
                  </a:lnTo>
                  <a:lnTo>
                    <a:pt x="770382" y="31953"/>
                  </a:lnTo>
                  <a:lnTo>
                    <a:pt x="770585" y="31927"/>
                  </a:lnTo>
                  <a:close/>
                </a:path>
                <a:path w="834390" h="580390">
                  <a:moveTo>
                    <a:pt x="770902" y="117754"/>
                  </a:moveTo>
                  <a:lnTo>
                    <a:pt x="770051" y="116852"/>
                  </a:lnTo>
                  <a:lnTo>
                    <a:pt x="769454" y="115709"/>
                  </a:lnTo>
                  <a:lnTo>
                    <a:pt x="769061" y="113360"/>
                  </a:lnTo>
                  <a:lnTo>
                    <a:pt x="769162" y="112369"/>
                  </a:lnTo>
                  <a:lnTo>
                    <a:pt x="769442" y="111429"/>
                  </a:lnTo>
                  <a:lnTo>
                    <a:pt x="769416" y="110883"/>
                  </a:lnTo>
                  <a:lnTo>
                    <a:pt x="768705" y="111493"/>
                  </a:lnTo>
                  <a:lnTo>
                    <a:pt x="767892" y="111988"/>
                  </a:lnTo>
                  <a:lnTo>
                    <a:pt x="765962" y="112280"/>
                  </a:lnTo>
                  <a:lnTo>
                    <a:pt x="765073" y="112064"/>
                  </a:lnTo>
                  <a:lnTo>
                    <a:pt x="764247" y="111721"/>
                  </a:lnTo>
                  <a:lnTo>
                    <a:pt x="763384" y="112877"/>
                  </a:lnTo>
                  <a:lnTo>
                    <a:pt x="762114" y="113753"/>
                  </a:lnTo>
                  <a:lnTo>
                    <a:pt x="759688" y="114147"/>
                  </a:lnTo>
                  <a:lnTo>
                    <a:pt x="759320" y="114579"/>
                  </a:lnTo>
                  <a:lnTo>
                    <a:pt x="758875" y="114960"/>
                  </a:lnTo>
                  <a:lnTo>
                    <a:pt x="758024" y="115214"/>
                  </a:lnTo>
                  <a:lnTo>
                    <a:pt x="757529" y="116814"/>
                  </a:lnTo>
                  <a:lnTo>
                    <a:pt x="756310" y="118148"/>
                  </a:lnTo>
                  <a:lnTo>
                    <a:pt x="753554" y="118859"/>
                  </a:lnTo>
                  <a:lnTo>
                    <a:pt x="752602" y="118706"/>
                  </a:lnTo>
                  <a:lnTo>
                    <a:pt x="751700" y="118402"/>
                  </a:lnTo>
                  <a:lnTo>
                    <a:pt x="751687" y="118770"/>
                  </a:lnTo>
                  <a:lnTo>
                    <a:pt x="751484" y="119456"/>
                  </a:lnTo>
                  <a:lnTo>
                    <a:pt x="751840" y="119316"/>
                  </a:lnTo>
                  <a:lnTo>
                    <a:pt x="753389" y="119049"/>
                  </a:lnTo>
                  <a:lnTo>
                    <a:pt x="754799" y="119913"/>
                  </a:lnTo>
                  <a:lnTo>
                    <a:pt x="755421" y="121259"/>
                  </a:lnTo>
                  <a:lnTo>
                    <a:pt x="755954" y="118706"/>
                  </a:lnTo>
                  <a:lnTo>
                    <a:pt x="758012" y="116611"/>
                  </a:lnTo>
                  <a:lnTo>
                    <a:pt x="763460" y="115722"/>
                  </a:lnTo>
                  <a:lnTo>
                    <a:pt x="766038" y="116967"/>
                  </a:lnTo>
                  <a:lnTo>
                    <a:pt x="767435" y="119164"/>
                  </a:lnTo>
                  <a:lnTo>
                    <a:pt x="768007" y="118668"/>
                  </a:lnTo>
                  <a:lnTo>
                    <a:pt x="768705" y="118338"/>
                  </a:lnTo>
                  <a:lnTo>
                    <a:pt x="769696" y="118313"/>
                  </a:lnTo>
                  <a:lnTo>
                    <a:pt x="770013" y="118402"/>
                  </a:lnTo>
                  <a:lnTo>
                    <a:pt x="770280" y="118135"/>
                  </a:lnTo>
                  <a:lnTo>
                    <a:pt x="770902" y="117754"/>
                  </a:lnTo>
                  <a:close/>
                </a:path>
                <a:path w="834390" h="580390">
                  <a:moveTo>
                    <a:pt x="772896" y="405968"/>
                  </a:moveTo>
                  <a:lnTo>
                    <a:pt x="772210" y="405384"/>
                  </a:lnTo>
                  <a:lnTo>
                    <a:pt x="771626" y="404672"/>
                  </a:lnTo>
                  <a:lnTo>
                    <a:pt x="771283" y="403567"/>
                  </a:lnTo>
                  <a:lnTo>
                    <a:pt x="771283" y="403199"/>
                  </a:lnTo>
                  <a:lnTo>
                    <a:pt x="770724" y="402729"/>
                  </a:lnTo>
                  <a:lnTo>
                    <a:pt x="770013" y="404266"/>
                  </a:lnTo>
                  <a:lnTo>
                    <a:pt x="768654" y="405485"/>
                  </a:lnTo>
                  <a:lnTo>
                    <a:pt x="765200" y="406387"/>
                  </a:lnTo>
                  <a:lnTo>
                    <a:pt x="763498" y="406019"/>
                  </a:lnTo>
                  <a:lnTo>
                    <a:pt x="762152" y="405130"/>
                  </a:lnTo>
                  <a:lnTo>
                    <a:pt x="762863" y="406158"/>
                  </a:lnTo>
                  <a:lnTo>
                    <a:pt x="763295" y="407403"/>
                  </a:lnTo>
                  <a:lnTo>
                    <a:pt x="763346" y="411200"/>
                  </a:lnTo>
                  <a:lnTo>
                    <a:pt x="761987" y="413334"/>
                  </a:lnTo>
                  <a:lnTo>
                    <a:pt x="759980" y="414477"/>
                  </a:lnTo>
                  <a:lnTo>
                    <a:pt x="761479" y="415074"/>
                  </a:lnTo>
                  <a:lnTo>
                    <a:pt x="762698" y="416306"/>
                  </a:lnTo>
                  <a:lnTo>
                    <a:pt x="763625" y="420687"/>
                  </a:lnTo>
                  <a:lnTo>
                    <a:pt x="761885" y="423329"/>
                  </a:lnTo>
                  <a:lnTo>
                    <a:pt x="759129" y="423887"/>
                  </a:lnTo>
                  <a:lnTo>
                    <a:pt x="759231" y="424713"/>
                  </a:lnTo>
                  <a:lnTo>
                    <a:pt x="759307" y="427799"/>
                  </a:lnTo>
                  <a:lnTo>
                    <a:pt x="757199" y="430441"/>
                  </a:lnTo>
                  <a:lnTo>
                    <a:pt x="754303" y="431177"/>
                  </a:lnTo>
                  <a:lnTo>
                    <a:pt x="753681" y="432460"/>
                  </a:lnTo>
                  <a:lnTo>
                    <a:pt x="752589" y="433501"/>
                  </a:lnTo>
                  <a:lnTo>
                    <a:pt x="750557" y="434022"/>
                  </a:lnTo>
                  <a:lnTo>
                    <a:pt x="749503" y="433971"/>
                  </a:lnTo>
                  <a:lnTo>
                    <a:pt x="748728" y="434365"/>
                  </a:lnTo>
                  <a:lnTo>
                    <a:pt x="747864" y="434606"/>
                  </a:lnTo>
                  <a:lnTo>
                    <a:pt x="745070" y="434644"/>
                  </a:lnTo>
                  <a:lnTo>
                    <a:pt x="743419" y="433781"/>
                  </a:lnTo>
                  <a:lnTo>
                    <a:pt x="742327" y="432447"/>
                  </a:lnTo>
                  <a:lnTo>
                    <a:pt x="742683" y="433336"/>
                  </a:lnTo>
                  <a:lnTo>
                    <a:pt x="742962" y="434657"/>
                  </a:lnTo>
                  <a:lnTo>
                    <a:pt x="742962" y="435508"/>
                  </a:lnTo>
                  <a:lnTo>
                    <a:pt x="742823" y="436308"/>
                  </a:lnTo>
                  <a:lnTo>
                    <a:pt x="745045" y="436791"/>
                  </a:lnTo>
                  <a:lnTo>
                    <a:pt x="746975" y="438404"/>
                  </a:lnTo>
                  <a:lnTo>
                    <a:pt x="748042" y="441845"/>
                  </a:lnTo>
                  <a:lnTo>
                    <a:pt x="748042" y="442963"/>
                  </a:lnTo>
                  <a:lnTo>
                    <a:pt x="747801" y="444030"/>
                  </a:lnTo>
                  <a:lnTo>
                    <a:pt x="748182" y="444652"/>
                  </a:lnTo>
                  <a:lnTo>
                    <a:pt x="748461" y="445350"/>
                  </a:lnTo>
                  <a:lnTo>
                    <a:pt x="748614" y="446671"/>
                  </a:lnTo>
                  <a:lnTo>
                    <a:pt x="749325" y="445808"/>
                  </a:lnTo>
                  <a:lnTo>
                    <a:pt x="750265" y="445109"/>
                  </a:lnTo>
                  <a:lnTo>
                    <a:pt x="752970" y="444538"/>
                  </a:lnTo>
                  <a:lnTo>
                    <a:pt x="754430" y="444995"/>
                  </a:lnTo>
                  <a:lnTo>
                    <a:pt x="755561" y="445871"/>
                  </a:lnTo>
                  <a:lnTo>
                    <a:pt x="758571" y="440296"/>
                  </a:lnTo>
                  <a:lnTo>
                    <a:pt x="761428" y="434632"/>
                  </a:lnTo>
                  <a:lnTo>
                    <a:pt x="764108" y="428866"/>
                  </a:lnTo>
                  <a:lnTo>
                    <a:pt x="766635" y="423011"/>
                  </a:lnTo>
                  <a:lnTo>
                    <a:pt x="766622" y="422097"/>
                  </a:lnTo>
                  <a:lnTo>
                    <a:pt x="766953" y="421259"/>
                  </a:lnTo>
                  <a:lnTo>
                    <a:pt x="767588" y="420624"/>
                  </a:lnTo>
                  <a:lnTo>
                    <a:pt x="769518" y="415810"/>
                  </a:lnTo>
                  <a:lnTo>
                    <a:pt x="771309" y="410946"/>
                  </a:lnTo>
                  <a:lnTo>
                    <a:pt x="772896" y="405968"/>
                  </a:lnTo>
                  <a:close/>
                </a:path>
                <a:path w="834390" h="580390">
                  <a:moveTo>
                    <a:pt x="776084" y="103124"/>
                  </a:moveTo>
                  <a:lnTo>
                    <a:pt x="775398" y="102666"/>
                  </a:lnTo>
                  <a:lnTo>
                    <a:pt x="774814" y="102069"/>
                  </a:lnTo>
                  <a:lnTo>
                    <a:pt x="774369" y="101371"/>
                  </a:lnTo>
                  <a:lnTo>
                    <a:pt x="773391" y="101739"/>
                  </a:lnTo>
                  <a:lnTo>
                    <a:pt x="772134" y="101942"/>
                  </a:lnTo>
                  <a:lnTo>
                    <a:pt x="771423" y="101917"/>
                  </a:lnTo>
                  <a:lnTo>
                    <a:pt x="770737" y="101803"/>
                  </a:lnTo>
                  <a:lnTo>
                    <a:pt x="769556" y="102590"/>
                  </a:lnTo>
                  <a:lnTo>
                    <a:pt x="768502" y="102895"/>
                  </a:lnTo>
                  <a:lnTo>
                    <a:pt x="769848" y="103606"/>
                  </a:lnTo>
                  <a:lnTo>
                    <a:pt x="770890" y="104863"/>
                  </a:lnTo>
                  <a:lnTo>
                    <a:pt x="771207" y="106959"/>
                  </a:lnTo>
                  <a:lnTo>
                    <a:pt x="771055" y="107861"/>
                  </a:lnTo>
                  <a:lnTo>
                    <a:pt x="771740" y="107518"/>
                  </a:lnTo>
                  <a:lnTo>
                    <a:pt x="772388" y="107391"/>
                  </a:lnTo>
                  <a:lnTo>
                    <a:pt x="772871" y="107454"/>
                  </a:lnTo>
                  <a:lnTo>
                    <a:pt x="773480" y="107188"/>
                  </a:lnTo>
                  <a:lnTo>
                    <a:pt x="773569" y="105460"/>
                  </a:lnTo>
                  <a:lnTo>
                    <a:pt x="774547" y="103949"/>
                  </a:lnTo>
                  <a:lnTo>
                    <a:pt x="776084" y="103124"/>
                  </a:lnTo>
                  <a:close/>
                </a:path>
                <a:path w="834390" h="580390">
                  <a:moveTo>
                    <a:pt x="777506" y="389089"/>
                  </a:moveTo>
                  <a:lnTo>
                    <a:pt x="776605" y="389572"/>
                  </a:lnTo>
                  <a:lnTo>
                    <a:pt x="775589" y="389877"/>
                  </a:lnTo>
                  <a:lnTo>
                    <a:pt x="771321" y="389928"/>
                  </a:lnTo>
                  <a:lnTo>
                    <a:pt x="768629" y="387705"/>
                  </a:lnTo>
                  <a:lnTo>
                    <a:pt x="767994" y="384733"/>
                  </a:lnTo>
                  <a:lnTo>
                    <a:pt x="766940" y="384365"/>
                  </a:lnTo>
                  <a:lnTo>
                    <a:pt x="766013" y="383717"/>
                  </a:lnTo>
                  <a:lnTo>
                    <a:pt x="765263" y="382879"/>
                  </a:lnTo>
                  <a:lnTo>
                    <a:pt x="765187" y="383895"/>
                  </a:lnTo>
                  <a:lnTo>
                    <a:pt x="764781" y="384810"/>
                  </a:lnTo>
                  <a:lnTo>
                    <a:pt x="764159" y="385584"/>
                  </a:lnTo>
                  <a:lnTo>
                    <a:pt x="764819" y="386664"/>
                  </a:lnTo>
                  <a:lnTo>
                    <a:pt x="765479" y="388810"/>
                  </a:lnTo>
                  <a:lnTo>
                    <a:pt x="765340" y="390359"/>
                  </a:lnTo>
                  <a:lnTo>
                    <a:pt x="764768" y="391731"/>
                  </a:lnTo>
                  <a:lnTo>
                    <a:pt x="766978" y="392252"/>
                  </a:lnTo>
                  <a:lnTo>
                    <a:pt x="768781" y="393915"/>
                  </a:lnTo>
                  <a:lnTo>
                    <a:pt x="769467" y="396125"/>
                  </a:lnTo>
                  <a:lnTo>
                    <a:pt x="769988" y="396621"/>
                  </a:lnTo>
                  <a:lnTo>
                    <a:pt x="770420" y="397192"/>
                  </a:lnTo>
                  <a:lnTo>
                    <a:pt x="770724" y="397865"/>
                  </a:lnTo>
                  <a:lnTo>
                    <a:pt x="771131" y="397497"/>
                  </a:lnTo>
                  <a:lnTo>
                    <a:pt x="771601" y="397192"/>
                  </a:lnTo>
                  <a:lnTo>
                    <a:pt x="773099" y="396836"/>
                  </a:lnTo>
                  <a:lnTo>
                    <a:pt x="774026" y="397027"/>
                  </a:lnTo>
                  <a:lnTo>
                    <a:pt x="774763" y="397497"/>
                  </a:lnTo>
                  <a:lnTo>
                    <a:pt x="775398" y="397433"/>
                  </a:lnTo>
                  <a:lnTo>
                    <a:pt x="776846" y="391896"/>
                  </a:lnTo>
                  <a:lnTo>
                    <a:pt x="777506" y="389089"/>
                  </a:lnTo>
                  <a:close/>
                </a:path>
                <a:path w="834390" h="580390">
                  <a:moveTo>
                    <a:pt x="778357" y="33858"/>
                  </a:moveTo>
                  <a:lnTo>
                    <a:pt x="776947" y="32715"/>
                  </a:lnTo>
                  <a:lnTo>
                    <a:pt x="774039" y="30556"/>
                  </a:lnTo>
                  <a:lnTo>
                    <a:pt x="773353" y="31064"/>
                  </a:lnTo>
                  <a:lnTo>
                    <a:pt x="772541" y="31699"/>
                  </a:lnTo>
                  <a:lnTo>
                    <a:pt x="770585" y="31927"/>
                  </a:lnTo>
                  <a:lnTo>
                    <a:pt x="771499" y="32588"/>
                  </a:lnTo>
                  <a:lnTo>
                    <a:pt x="772147" y="35763"/>
                  </a:lnTo>
                  <a:lnTo>
                    <a:pt x="772058" y="36398"/>
                  </a:lnTo>
                  <a:lnTo>
                    <a:pt x="771042" y="37922"/>
                  </a:lnTo>
                  <a:lnTo>
                    <a:pt x="767384" y="38684"/>
                  </a:lnTo>
                  <a:lnTo>
                    <a:pt x="765606" y="37414"/>
                  </a:lnTo>
                  <a:lnTo>
                    <a:pt x="765086" y="34874"/>
                  </a:lnTo>
                  <a:lnTo>
                    <a:pt x="765276" y="34112"/>
                  </a:lnTo>
                  <a:lnTo>
                    <a:pt x="765632" y="33477"/>
                  </a:lnTo>
                  <a:lnTo>
                    <a:pt x="765162" y="33604"/>
                  </a:lnTo>
                  <a:lnTo>
                    <a:pt x="764667" y="33858"/>
                  </a:lnTo>
                  <a:lnTo>
                    <a:pt x="763981" y="33985"/>
                  </a:lnTo>
                  <a:lnTo>
                    <a:pt x="763689" y="33985"/>
                  </a:lnTo>
                  <a:lnTo>
                    <a:pt x="763270" y="34874"/>
                  </a:lnTo>
                  <a:lnTo>
                    <a:pt x="762622" y="35763"/>
                  </a:lnTo>
                  <a:lnTo>
                    <a:pt x="761796" y="36398"/>
                  </a:lnTo>
                  <a:lnTo>
                    <a:pt x="763460" y="37033"/>
                  </a:lnTo>
                  <a:lnTo>
                    <a:pt x="764794" y="38303"/>
                  </a:lnTo>
                  <a:lnTo>
                    <a:pt x="765467" y="42011"/>
                  </a:lnTo>
                  <a:lnTo>
                    <a:pt x="770509" y="41224"/>
                  </a:lnTo>
                  <a:lnTo>
                    <a:pt x="771931" y="41478"/>
                  </a:lnTo>
                  <a:lnTo>
                    <a:pt x="773150" y="42113"/>
                  </a:lnTo>
                  <a:lnTo>
                    <a:pt x="772896" y="41224"/>
                  </a:lnTo>
                  <a:lnTo>
                    <a:pt x="772172" y="38684"/>
                  </a:lnTo>
                  <a:lnTo>
                    <a:pt x="774014" y="35128"/>
                  </a:lnTo>
                  <a:lnTo>
                    <a:pt x="777709" y="33985"/>
                  </a:lnTo>
                  <a:lnTo>
                    <a:pt x="778357" y="33858"/>
                  </a:lnTo>
                  <a:close/>
                </a:path>
                <a:path w="834390" h="580390">
                  <a:moveTo>
                    <a:pt x="779678" y="378625"/>
                  </a:moveTo>
                  <a:lnTo>
                    <a:pt x="779487" y="378968"/>
                  </a:lnTo>
                  <a:lnTo>
                    <a:pt x="779373" y="379120"/>
                  </a:lnTo>
                  <a:lnTo>
                    <a:pt x="779551" y="379336"/>
                  </a:lnTo>
                  <a:lnTo>
                    <a:pt x="779678" y="378625"/>
                  </a:lnTo>
                  <a:close/>
                </a:path>
                <a:path w="834390" h="580390">
                  <a:moveTo>
                    <a:pt x="780453" y="117919"/>
                  </a:moveTo>
                  <a:lnTo>
                    <a:pt x="780326" y="117944"/>
                  </a:lnTo>
                  <a:lnTo>
                    <a:pt x="780453" y="117919"/>
                  </a:lnTo>
                  <a:close/>
                </a:path>
                <a:path w="834390" h="580390">
                  <a:moveTo>
                    <a:pt x="783107" y="248970"/>
                  </a:moveTo>
                  <a:lnTo>
                    <a:pt x="782218" y="248386"/>
                  </a:lnTo>
                  <a:lnTo>
                    <a:pt x="781507" y="247586"/>
                  </a:lnTo>
                  <a:lnTo>
                    <a:pt x="780986" y="246672"/>
                  </a:lnTo>
                  <a:lnTo>
                    <a:pt x="781011" y="247865"/>
                  </a:lnTo>
                  <a:lnTo>
                    <a:pt x="780643" y="248958"/>
                  </a:lnTo>
                  <a:lnTo>
                    <a:pt x="779919" y="249859"/>
                  </a:lnTo>
                  <a:lnTo>
                    <a:pt x="780948" y="249440"/>
                  </a:lnTo>
                  <a:lnTo>
                    <a:pt x="781900" y="249275"/>
                  </a:lnTo>
                  <a:lnTo>
                    <a:pt x="782650" y="249262"/>
                  </a:lnTo>
                  <a:lnTo>
                    <a:pt x="783107" y="248970"/>
                  </a:lnTo>
                  <a:close/>
                </a:path>
                <a:path w="834390" h="580390">
                  <a:moveTo>
                    <a:pt x="788568" y="260680"/>
                  </a:moveTo>
                  <a:lnTo>
                    <a:pt x="787666" y="260921"/>
                  </a:lnTo>
                  <a:lnTo>
                    <a:pt x="787184" y="260959"/>
                  </a:lnTo>
                  <a:lnTo>
                    <a:pt x="786676" y="261607"/>
                  </a:lnTo>
                  <a:lnTo>
                    <a:pt x="786968" y="261950"/>
                  </a:lnTo>
                  <a:lnTo>
                    <a:pt x="787107" y="262140"/>
                  </a:lnTo>
                  <a:lnTo>
                    <a:pt x="787603" y="261670"/>
                  </a:lnTo>
                  <a:lnTo>
                    <a:pt x="788568" y="260680"/>
                  </a:lnTo>
                  <a:close/>
                </a:path>
                <a:path w="834390" h="580390">
                  <a:moveTo>
                    <a:pt x="791565" y="69926"/>
                  </a:moveTo>
                  <a:lnTo>
                    <a:pt x="791540" y="69037"/>
                  </a:lnTo>
                  <a:lnTo>
                    <a:pt x="791210" y="69672"/>
                  </a:lnTo>
                  <a:lnTo>
                    <a:pt x="791121" y="70548"/>
                  </a:lnTo>
                  <a:lnTo>
                    <a:pt x="791565" y="69926"/>
                  </a:lnTo>
                  <a:close/>
                </a:path>
                <a:path w="834390" h="580390">
                  <a:moveTo>
                    <a:pt x="793216" y="116852"/>
                  </a:moveTo>
                  <a:lnTo>
                    <a:pt x="793127" y="116674"/>
                  </a:lnTo>
                  <a:lnTo>
                    <a:pt x="793013" y="116916"/>
                  </a:lnTo>
                  <a:lnTo>
                    <a:pt x="792975" y="117081"/>
                  </a:lnTo>
                  <a:lnTo>
                    <a:pt x="793216" y="116852"/>
                  </a:lnTo>
                  <a:close/>
                </a:path>
                <a:path w="834390" h="580390">
                  <a:moveTo>
                    <a:pt x="794753" y="98933"/>
                  </a:moveTo>
                  <a:lnTo>
                    <a:pt x="793737" y="98971"/>
                  </a:lnTo>
                  <a:lnTo>
                    <a:pt x="792746" y="98780"/>
                  </a:lnTo>
                  <a:lnTo>
                    <a:pt x="791857" y="98336"/>
                  </a:lnTo>
                  <a:lnTo>
                    <a:pt x="789216" y="98590"/>
                  </a:lnTo>
                  <a:lnTo>
                    <a:pt x="786803" y="96799"/>
                  </a:lnTo>
                  <a:lnTo>
                    <a:pt x="786206" y="92798"/>
                  </a:lnTo>
                  <a:lnTo>
                    <a:pt x="786587" y="91478"/>
                  </a:lnTo>
                  <a:lnTo>
                    <a:pt x="787349" y="90462"/>
                  </a:lnTo>
                  <a:lnTo>
                    <a:pt x="786726" y="90792"/>
                  </a:lnTo>
                  <a:lnTo>
                    <a:pt x="786041" y="91059"/>
                  </a:lnTo>
                  <a:lnTo>
                    <a:pt x="781723" y="91782"/>
                  </a:lnTo>
                  <a:lnTo>
                    <a:pt x="778332" y="89382"/>
                  </a:lnTo>
                  <a:lnTo>
                    <a:pt x="777608" y="85166"/>
                  </a:lnTo>
                  <a:lnTo>
                    <a:pt x="777722" y="83858"/>
                  </a:lnTo>
                  <a:lnTo>
                    <a:pt x="777367" y="83908"/>
                  </a:lnTo>
                  <a:lnTo>
                    <a:pt x="776681" y="83807"/>
                  </a:lnTo>
                  <a:lnTo>
                    <a:pt x="776224" y="84569"/>
                  </a:lnTo>
                  <a:lnTo>
                    <a:pt x="775614" y="85255"/>
                  </a:lnTo>
                  <a:lnTo>
                    <a:pt x="774852" y="85750"/>
                  </a:lnTo>
                  <a:lnTo>
                    <a:pt x="774712" y="86995"/>
                  </a:lnTo>
                  <a:lnTo>
                    <a:pt x="774179" y="88138"/>
                  </a:lnTo>
                  <a:lnTo>
                    <a:pt x="773341" y="89052"/>
                  </a:lnTo>
                  <a:lnTo>
                    <a:pt x="775182" y="89496"/>
                  </a:lnTo>
                  <a:lnTo>
                    <a:pt x="776744" y="90741"/>
                  </a:lnTo>
                  <a:lnTo>
                    <a:pt x="777608" y="92443"/>
                  </a:lnTo>
                  <a:lnTo>
                    <a:pt x="778687" y="92138"/>
                  </a:lnTo>
                  <a:lnTo>
                    <a:pt x="782624" y="92024"/>
                  </a:lnTo>
                  <a:lnTo>
                    <a:pt x="785418" y="94640"/>
                  </a:lnTo>
                  <a:lnTo>
                    <a:pt x="785596" y="100571"/>
                  </a:lnTo>
                  <a:lnTo>
                    <a:pt x="783971" y="102831"/>
                  </a:lnTo>
                  <a:lnTo>
                    <a:pt x="781646" y="103720"/>
                  </a:lnTo>
                  <a:lnTo>
                    <a:pt x="782408" y="104355"/>
                  </a:lnTo>
                  <a:lnTo>
                    <a:pt x="783031" y="105168"/>
                  </a:lnTo>
                  <a:lnTo>
                    <a:pt x="783755" y="108000"/>
                  </a:lnTo>
                  <a:lnTo>
                    <a:pt x="783107" y="109766"/>
                  </a:lnTo>
                  <a:lnTo>
                    <a:pt x="781875" y="111061"/>
                  </a:lnTo>
                  <a:lnTo>
                    <a:pt x="782777" y="110147"/>
                  </a:lnTo>
                  <a:lnTo>
                    <a:pt x="783945" y="109474"/>
                  </a:lnTo>
                  <a:lnTo>
                    <a:pt x="788073" y="108661"/>
                  </a:lnTo>
                  <a:lnTo>
                    <a:pt x="790778" y="109943"/>
                  </a:lnTo>
                  <a:lnTo>
                    <a:pt x="792175" y="112191"/>
                  </a:lnTo>
                  <a:lnTo>
                    <a:pt x="792505" y="110985"/>
                  </a:lnTo>
                  <a:lnTo>
                    <a:pt x="793280" y="109956"/>
                  </a:lnTo>
                  <a:lnTo>
                    <a:pt x="794410" y="109296"/>
                  </a:lnTo>
                  <a:lnTo>
                    <a:pt x="793203" y="108318"/>
                  </a:lnTo>
                  <a:lnTo>
                    <a:pt x="792314" y="106946"/>
                  </a:lnTo>
                  <a:lnTo>
                    <a:pt x="791616" y="102755"/>
                  </a:lnTo>
                  <a:lnTo>
                    <a:pt x="792772" y="100330"/>
                  </a:lnTo>
                  <a:lnTo>
                    <a:pt x="794753" y="98933"/>
                  </a:lnTo>
                  <a:close/>
                </a:path>
                <a:path w="834390" h="580390">
                  <a:moveTo>
                    <a:pt x="798004" y="53162"/>
                  </a:moveTo>
                  <a:lnTo>
                    <a:pt x="797788" y="52908"/>
                  </a:lnTo>
                  <a:lnTo>
                    <a:pt x="797382" y="52400"/>
                  </a:lnTo>
                  <a:lnTo>
                    <a:pt x="794486" y="52400"/>
                  </a:lnTo>
                  <a:lnTo>
                    <a:pt x="791959" y="50368"/>
                  </a:lnTo>
                  <a:lnTo>
                    <a:pt x="791413" y="47066"/>
                  </a:lnTo>
                  <a:lnTo>
                    <a:pt x="791311" y="45796"/>
                  </a:lnTo>
                  <a:lnTo>
                    <a:pt x="789990" y="44399"/>
                  </a:lnTo>
                  <a:lnTo>
                    <a:pt x="788022" y="42494"/>
                  </a:lnTo>
                  <a:lnTo>
                    <a:pt x="786257" y="40843"/>
                  </a:lnTo>
                  <a:lnTo>
                    <a:pt x="785977" y="40843"/>
                  </a:lnTo>
                  <a:lnTo>
                    <a:pt x="785964" y="40970"/>
                  </a:lnTo>
                  <a:lnTo>
                    <a:pt x="786218" y="41351"/>
                  </a:lnTo>
                  <a:lnTo>
                    <a:pt x="786409" y="41859"/>
                  </a:lnTo>
                  <a:lnTo>
                    <a:pt x="786409" y="43383"/>
                  </a:lnTo>
                  <a:lnTo>
                    <a:pt x="787298" y="44018"/>
                  </a:lnTo>
                  <a:lnTo>
                    <a:pt x="787996" y="45034"/>
                  </a:lnTo>
                  <a:lnTo>
                    <a:pt x="788403" y="47066"/>
                  </a:lnTo>
                  <a:lnTo>
                    <a:pt x="788365" y="47701"/>
                  </a:lnTo>
                  <a:lnTo>
                    <a:pt x="788212" y="48336"/>
                  </a:lnTo>
                  <a:lnTo>
                    <a:pt x="787755" y="49352"/>
                  </a:lnTo>
                  <a:lnTo>
                    <a:pt x="787628" y="50876"/>
                  </a:lnTo>
                  <a:lnTo>
                    <a:pt x="787311" y="51511"/>
                  </a:lnTo>
                  <a:lnTo>
                    <a:pt x="787387" y="51765"/>
                  </a:lnTo>
                  <a:lnTo>
                    <a:pt x="787514" y="52527"/>
                  </a:lnTo>
                  <a:lnTo>
                    <a:pt x="787463" y="53797"/>
                  </a:lnTo>
                  <a:lnTo>
                    <a:pt x="786803" y="54813"/>
                  </a:lnTo>
                  <a:lnTo>
                    <a:pt x="785710" y="55448"/>
                  </a:lnTo>
                  <a:lnTo>
                    <a:pt x="785901" y="56972"/>
                  </a:lnTo>
                  <a:lnTo>
                    <a:pt x="785837" y="57353"/>
                  </a:lnTo>
                  <a:lnTo>
                    <a:pt x="784682" y="58877"/>
                  </a:lnTo>
                  <a:lnTo>
                    <a:pt x="781024" y="59385"/>
                  </a:lnTo>
                  <a:lnTo>
                    <a:pt x="779310" y="58115"/>
                  </a:lnTo>
                  <a:lnTo>
                    <a:pt x="778992" y="56083"/>
                  </a:lnTo>
                  <a:lnTo>
                    <a:pt x="779030" y="54940"/>
                  </a:lnTo>
                  <a:lnTo>
                    <a:pt x="779272" y="54305"/>
                  </a:lnTo>
                  <a:lnTo>
                    <a:pt x="779932" y="53670"/>
                  </a:lnTo>
                  <a:lnTo>
                    <a:pt x="778891" y="52908"/>
                  </a:lnTo>
                  <a:lnTo>
                    <a:pt x="778129" y="51765"/>
                  </a:lnTo>
                  <a:lnTo>
                    <a:pt x="777684" y="49352"/>
                  </a:lnTo>
                  <a:lnTo>
                    <a:pt x="777938" y="48336"/>
                  </a:lnTo>
                  <a:lnTo>
                    <a:pt x="778383" y="47447"/>
                  </a:lnTo>
                  <a:lnTo>
                    <a:pt x="778395" y="46685"/>
                  </a:lnTo>
                  <a:lnTo>
                    <a:pt x="777049" y="46431"/>
                  </a:lnTo>
                  <a:lnTo>
                    <a:pt x="776439" y="46050"/>
                  </a:lnTo>
                  <a:lnTo>
                    <a:pt x="776554" y="46431"/>
                  </a:lnTo>
                  <a:lnTo>
                    <a:pt x="776681" y="47066"/>
                  </a:lnTo>
                  <a:lnTo>
                    <a:pt x="777240" y="50368"/>
                  </a:lnTo>
                  <a:lnTo>
                    <a:pt x="774827" y="53670"/>
                  </a:lnTo>
                  <a:lnTo>
                    <a:pt x="767664" y="54940"/>
                  </a:lnTo>
                  <a:lnTo>
                    <a:pt x="765695" y="53543"/>
                  </a:lnTo>
                  <a:lnTo>
                    <a:pt x="764273" y="52527"/>
                  </a:lnTo>
                  <a:lnTo>
                    <a:pt x="763587" y="48463"/>
                  </a:lnTo>
                  <a:lnTo>
                    <a:pt x="763346" y="47066"/>
                  </a:lnTo>
                  <a:lnTo>
                    <a:pt x="763231" y="46431"/>
                  </a:lnTo>
                  <a:lnTo>
                    <a:pt x="763104" y="45656"/>
                  </a:lnTo>
                  <a:lnTo>
                    <a:pt x="758342" y="46431"/>
                  </a:lnTo>
                  <a:lnTo>
                    <a:pt x="757783" y="46050"/>
                  </a:lnTo>
                  <a:lnTo>
                    <a:pt x="755726" y="44653"/>
                  </a:lnTo>
                  <a:lnTo>
                    <a:pt x="755281" y="42113"/>
                  </a:lnTo>
                  <a:lnTo>
                    <a:pt x="755167" y="39827"/>
                  </a:lnTo>
                  <a:lnTo>
                    <a:pt x="755370" y="39319"/>
                  </a:lnTo>
                  <a:lnTo>
                    <a:pt x="755523" y="38938"/>
                  </a:lnTo>
                  <a:lnTo>
                    <a:pt x="756526" y="37795"/>
                  </a:lnTo>
                  <a:lnTo>
                    <a:pt x="756018" y="37668"/>
                  </a:lnTo>
                  <a:lnTo>
                    <a:pt x="755764" y="37541"/>
                  </a:lnTo>
                  <a:lnTo>
                    <a:pt x="755103" y="38176"/>
                  </a:lnTo>
                  <a:lnTo>
                    <a:pt x="754303" y="38684"/>
                  </a:lnTo>
                  <a:lnTo>
                    <a:pt x="752348" y="39319"/>
                  </a:lnTo>
                  <a:lnTo>
                    <a:pt x="751281" y="39319"/>
                  </a:lnTo>
                  <a:lnTo>
                    <a:pt x="750265" y="39192"/>
                  </a:lnTo>
                  <a:lnTo>
                    <a:pt x="750417" y="39573"/>
                  </a:lnTo>
                  <a:lnTo>
                    <a:pt x="750620" y="39827"/>
                  </a:lnTo>
                  <a:lnTo>
                    <a:pt x="751128" y="43002"/>
                  </a:lnTo>
                  <a:lnTo>
                    <a:pt x="749274" y="45542"/>
                  </a:lnTo>
                  <a:lnTo>
                    <a:pt x="746404" y="46050"/>
                  </a:lnTo>
                  <a:lnTo>
                    <a:pt x="746277" y="45923"/>
                  </a:lnTo>
                  <a:lnTo>
                    <a:pt x="746125" y="46050"/>
                  </a:lnTo>
                  <a:lnTo>
                    <a:pt x="744994" y="46558"/>
                  </a:lnTo>
                  <a:lnTo>
                    <a:pt x="741743" y="47066"/>
                  </a:lnTo>
                  <a:lnTo>
                    <a:pt x="739279" y="45796"/>
                  </a:lnTo>
                  <a:lnTo>
                    <a:pt x="738632" y="44653"/>
                  </a:lnTo>
                  <a:lnTo>
                    <a:pt x="738073" y="43637"/>
                  </a:lnTo>
                  <a:lnTo>
                    <a:pt x="737450" y="44018"/>
                  </a:lnTo>
                  <a:lnTo>
                    <a:pt x="736752" y="44399"/>
                  </a:lnTo>
                  <a:lnTo>
                    <a:pt x="734847" y="44653"/>
                  </a:lnTo>
                  <a:lnTo>
                    <a:pt x="733806" y="44272"/>
                  </a:lnTo>
                  <a:lnTo>
                    <a:pt x="732891" y="43764"/>
                  </a:lnTo>
                  <a:lnTo>
                    <a:pt x="733488" y="45034"/>
                  </a:lnTo>
                  <a:lnTo>
                    <a:pt x="733679" y="46050"/>
                  </a:lnTo>
                  <a:lnTo>
                    <a:pt x="733564" y="48336"/>
                  </a:lnTo>
                  <a:lnTo>
                    <a:pt x="733679" y="51130"/>
                  </a:lnTo>
                  <a:lnTo>
                    <a:pt x="732167" y="52654"/>
                  </a:lnTo>
                  <a:lnTo>
                    <a:pt x="730288" y="52654"/>
                  </a:lnTo>
                  <a:lnTo>
                    <a:pt x="729665" y="52908"/>
                  </a:lnTo>
                  <a:lnTo>
                    <a:pt x="729018" y="53289"/>
                  </a:lnTo>
                  <a:lnTo>
                    <a:pt x="727837" y="53416"/>
                  </a:lnTo>
                  <a:lnTo>
                    <a:pt x="726909" y="53416"/>
                  </a:lnTo>
                  <a:lnTo>
                    <a:pt x="726516" y="53670"/>
                  </a:lnTo>
                  <a:lnTo>
                    <a:pt x="726084" y="53797"/>
                  </a:lnTo>
                  <a:lnTo>
                    <a:pt x="725639" y="54051"/>
                  </a:lnTo>
                  <a:lnTo>
                    <a:pt x="724801" y="55575"/>
                  </a:lnTo>
                  <a:lnTo>
                    <a:pt x="723341" y="56845"/>
                  </a:lnTo>
                  <a:lnTo>
                    <a:pt x="721334" y="57353"/>
                  </a:lnTo>
                  <a:lnTo>
                    <a:pt x="721080" y="57353"/>
                  </a:lnTo>
                  <a:lnTo>
                    <a:pt x="721360" y="58877"/>
                  </a:lnTo>
                  <a:lnTo>
                    <a:pt x="721372" y="59385"/>
                  </a:lnTo>
                  <a:lnTo>
                    <a:pt x="720763" y="61163"/>
                  </a:lnTo>
                  <a:lnTo>
                    <a:pt x="719404" y="62560"/>
                  </a:lnTo>
                  <a:lnTo>
                    <a:pt x="719670" y="62433"/>
                  </a:lnTo>
                  <a:lnTo>
                    <a:pt x="721880" y="62052"/>
                  </a:lnTo>
                  <a:lnTo>
                    <a:pt x="724001" y="62941"/>
                  </a:lnTo>
                  <a:lnTo>
                    <a:pt x="725297" y="64592"/>
                  </a:lnTo>
                  <a:lnTo>
                    <a:pt x="726173" y="63195"/>
                  </a:lnTo>
                  <a:lnTo>
                    <a:pt x="727646" y="62052"/>
                  </a:lnTo>
                  <a:lnTo>
                    <a:pt x="730224" y="61671"/>
                  </a:lnTo>
                  <a:lnTo>
                    <a:pt x="730986" y="61671"/>
                  </a:lnTo>
                  <a:lnTo>
                    <a:pt x="731710" y="61798"/>
                  </a:lnTo>
                  <a:lnTo>
                    <a:pt x="731850" y="61671"/>
                  </a:lnTo>
                  <a:lnTo>
                    <a:pt x="732421" y="61163"/>
                  </a:lnTo>
                  <a:lnTo>
                    <a:pt x="733259" y="60655"/>
                  </a:lnTo>
                  <a:lnTo>
                    <a:pt x="734898" y="60401"/>
                  </a:lnTo>
                  <a:lnTo>
                    <a:pt x="735266" y="60401"/>
                  </a:lnTo>
                  <a:lnTo>
                    <a:pt x="734479" y="60274"/>
                  </a:lnTo>
                  <a:lnTo>
                    <a:pt x="733234" y="59004"/>
                  </a:lnTo>
                  <a:lnTo>
                    <a:pt x="733247" y="55448"/>
                  </a:lnTo>
                  <a:lnTo>
                    <a:pt x="734593" y="54051"/>
                  </a:lnTo>
                  <a:lnTo>
                    <a:pt x="736676" y="53924"/>
                  </a:lnTo>
                  <a:lnTo>
                    <a:pt x="736892" y="54051"/>
                  </a:lnTo>
                  <a:lnTo>
                    <a:pt x="737095" y="54051"/>
                  </a:lnTo>
                  <a:lnTo>
                    <a:pt x="737489" y="53924"/>
                  </a:lnTo>
                  <a:lnTo>
                    <a:pt x="738644" y="53543"/>
                  </a:lnTo>
                  <a:lnTo>
                    <a:pt x="740206" y="54178"/>
                  </a:lnTo>
                  <a:lnTo>
                    <a:pt x="741019" y="55448"/>
                  </a:lnTo>
                  <a:lnTo>
                    <a:pt x="741578" y="53797"/>
                  </a:lnTo>
                  <a:lnTo>
                    <a:pt x="741794" y="53543"/>
                  </a:lnTo>
                  <a:lnTo>
                    <a:pt x="742848" y="52273"/>
                  </a:lnTo>
                  <a:lnTo>
                    <a:pt x="744588" y="51511"/>
                  </a:lnTo>
                  <a:lnTo>
                    <a:pt x="745553" y="50241"/>
                  </a:lnTo>
                  <a:lnTo>
                    <a:pt x="746937" y="49352"/>
                  </a:lnTo>
                  <a:lnTo>
                    <a:pt x="752144" y="48463"/>
                  </a:lnTo>
                  <a:lnTo>
                    <a:pt x="755535" y="50749"/>
                  </a:lnTo>
                  <a:lnTo>
                    <a:pt x="756221" y="54305"/>
                  </a:lnTo>
                  <a:lnTo>
                    <a:pt x="756615" y="54178"/>
                  </a:lnTo>
                  <a:lnTo>
                    <a:pt x="760133" y="53543"/>
                  </a:lnTo>
                  <a:lnTo>
                    <a:pt x="763244" y="55829"/>
                  </a:lnTo>
                  <a:lnTo>
                    <a:pt x="763841" y="59385"/>
                  </a:lnTo>
                  <a:lnTo>
                    <a:pt x="763765" y="61163"/>
                  </a:lnTo>
                  <a:lnTo>
                    <a:pt x="763879" y="62560"/>
                  </a:lnTo>
                  <a:lnTo>
                    <a:pt x="764032" y="63576"/>
                  </a:lnTo>
                  <a:lnTo>
                    <a:pt x="763930" y="64338"/>
                  </a:lnTo>
                  <a:lnTo>
                    <a:pt x="762406" y="66497"/>
                  </a:lnTo>
                  <a:lnTo>
                    <a:pt x="757923" y="67386"/>
                  </a:lnTo>
                  <a:lnTo>
                    <a:pt x="756170" y="66624"/>
                  </a:lnTo>
                  <a:lnTo>
                    <a:pt x="755027" y="65354"/>
                  </a:lnTo>
                  <a:lnTo>
                    <a:pt x="753656" y="64592"/>
                  </a:lnTo>
                  <a:lnTo>
                    <a:pt x="752576" y="63449"/>
                  </a:lnTo>
                  <a:lnTo>
                    <a:pt x="752081" y="61925"/>
                  </a:lnTo>
                  <a:lnTo>
                    <a:pt x="751382" y="62687"/>
                  </a:lnTo>
                  <a:lnTo>
                    <a:pt x="750481" y="63195"/>
                  </a:lnTo>
                  <a:lnTo>
                    <a:pt x="749477" y="63576"/>
                  </a:lnTo>
                  <a:lnTo>
                    <a:pt x="749198" y="64973"/>
                  </a:lnTo>
                  <a:lnTo>
                    <a:pt x="748487" y="66370"/>
                  </a:lnTo>
                  <a:lnTo>
                    <a:pt x="747369" y="67259"/>
                  </a:lnTo>
                  <a:lnTo>
                    <a:pt x="748538" y="68021"/>
                  </a:lnTo>
                  <a:lnTo>
                    <a:pt x="749439" y="69164"/>
                  </a:lnTo>
                  <a:lnTo>
                    <a:pt x="749884" y="71704"/>
                  </a:lnTo>
                  <a:lnTo>
                    <a:pt x="749808" y="72593"/>
                  </a:lnTo>
                  <a:lnTo>
                    <a:pt x="749554" y="73482"/>
                  </a:lnTo>
                  <a:lnTo>
                    <a:pt x="748855" y="74371"/>
                  </a:lnTo>
                  <a:lnTo>
                    <a:pt x="748944" y="75006"/>
                  </a:lnTo>
                  <a:lnTo>
                    <a:pt x="749020" y="75260"/>
                  </a:lnTo>
                  <a:lnTo>
                    <a:pt x="749388" y="74117"/>
                  </a:lnTo>
                  <a:lnTo>
                    <a:pt x="750316" y="73355"/>
                  </a:lnTo>
                  <a:lnTo>
                    <a:pt x="751522" y="73101"/>
                  </a:lnTo>
                  <a:lnTo>
                    <a:pt x="752424" y="71196"/>
                  </a:lnTo>
                  <a:lnTo>
                    <a:pt x="754164" y="69926"/>
                  </a:lnTo>
                  <a:lnTo>
                    <a:pt x="759917" y="68910"/>
                  </a:lnTo>
                  <a:lnTo>
                    <a:pt x="763308" y="71323"/>
                  </a:lnTo>
                  <a:lnTo>
                    <a:pt x="763930" y="75006"/>
                  </a:lnTo>
                  <a:lnTo>
                    <a:pt x="763930" y="76657"/>
                  </a:lnTo>
                  <a:lnTo>
                    <a:pt x="764387" y="76149"/>
                  </a:lnTo>
                  <a:lnTo>
                    <a:pt x="764921" y="75768"/>
                  </a:lnTo>
                  <a:lnTo>
                    <a:pt x="765543" y="75514"/>
                  </a:lnTo>
                  <a:lnTo>
                    <a:pt x="766114" y="74371"/>
                  </a:lnTo>
                  <a:lnTo>
                    <a:pt x="767105" y="73482"/>
                  </a:lnTo>
                  <a:lnTo>
                    <a:pt x="768362" y="73101"/>
                  </a:lnTo>
                  <a:lnTo>
                    <a:pt x="766648" y="72339"/>
                  </a:lnTo>
                  <a:lnTo>
                    <a:pt x="765225" y="70942"/>
                  </a:lnTo>
                  <a:lnTo>
                    <a:pt x="764540" y="68910"/>
                  </a:lnTo>
                  <a:lnTo>
                    <a:pt x="764019" y="67386"/>
                  </a:lnTo>
                  <a:lnTo>
                    <a:pt x="763587" y="66116"/>
                  </a:lnTo>
                  <a:lnTo>
                    <a:pt x="764946" y="62814"/>
                  </a:lnTo>
                  <a:lnTo>
                    <a:pt x="767651" y="61417"/>
                  </a:lnTo>
                  <a:lnTo>
                    <a:pt x="768311" y="59258"/>
                  </a:lnTo>
                  <a:lnTo>
                    <a:pt x="769988" y="57607"/>
                  </a:lnTo>
                  <a:lnTo>
                    <a:pt x="775792" y="56083"/>
                  </a:lnTo>
                  <a:lnTo>
                    <a:pt x="779373" y="58242"/>
                  </a:lnTo>
                  <a:lnTo>
                    <a:pt x="780288" y="61798"/>
                  </a:lnTo>
                  <a:lnTo>
                    <a:pt x="780364" y="62306"/>
                  </a:lnTo>
                  <a:lnTo>
                    <a:pt x="781240" y="61544"/>
                  </a:lnTo>
                  <a:lnTo>
                    <a:pt x="782294" y="61036"/>
                  </a:lnTo>
                  <a:lnTo>
                    <a:pt x="787095" y="60274"/>
                  </a:lnTo>
                  <a:lnTo>
                    <a:pt x="790473" y="62687"/>
                  </a:lnTo>
                  <a:lnTo>
                    <a:pt x="791540" y="69037"/>
                  </a:lnTo>
                  <a:lnTo>
                    <a:pt x="791857" y="68402"/>
                  </a:lnTo>
                  <a:lnTo>
                    <a:pt x="791819" y="67894"/>
                  </a:lnTo>
                  <a:lnTo>
                    <a:pt x="791654" y="67513"/>
                  </a:lnTo>
                  <a:lnTo>
                    <a:pt x="791616" y="66116"/>
                  </a:lnTo>
                  <a:lnTo>
                    <a:pt x="791959" y="65227"/>
                  </a:lnTo>
                  <a:lnTo>
                    <a:pt x="792454" y="64338"/>
                  </a:lnTo>
                  <a:lnTo>
                    <a:pt x="791362" y="63449"/>
                  </a:lnTo>
                  <a:lnTo>
                    <a:pt x="790549" y="62179"/>
                  </a:lnTo>
                  <a:lnTo>
                    <a:pt x="790232" y="60274"/>
                  </a:lnTo>
                  <a:lnTo>
                    <a:pt x="790092" y="59385"/>
                  </a:lnTo>
                  <a:lnTo>
                    <a:pt x="789901" y="58242"/>
                  </a:lnTo>
                  <a:lnTo>
                    <a:pt x="789787" y="56845"/>
                  </a:lnTo>
                  <a:lnTo>
                    <a:pt x="792099" y="53670"/>
                  </a:lnTo>
                  <a:lnTo>
                    <a:pt x="796480" y="52908"/>
                  </a:lnTo>
                  <a:lnTo>
                    <a:pt x="798004" y="53162"/>
                  </a:lnTo>
                  <a:close/>
                </a:path>
                <a:path w="834390" h="580390">
                  <a:moveTo>
                    <a:pt x="800430" y="155917"/>
                  </a:moveTo>
                  <a:lnTo>
                    <a:pt x="800112" y="155435"/>
                  </a:lnTo>
                  <a:lnTo>
                    <a:pt x="800379" y="155917"/>
                  </a:lnTo>
                  <a:close/>
                </a:path>
                <a:path w="834390" h="580390">
                  <a:moveTo>
                    <a:pt x="804557" y="97523"/>
                  </a:moveTo>
                  <a:lnTo>
                    <a:pt x="804392" y="97396"/>
                  </a:lnTo>
                  <a:lnTo>
                    <a:pt x="803719" y="93421"/>
                  </a:lnTo>
                  <a:lnTo>
                    <a:pt x="803706" y="91808"/>
                  </a:lnTo>
                  <a:lnTo>
                    <a:pt x="803757" y="91440"/>
                  </a:lnTo>
                  <a:lnTo>
                    <a:pt x="804189" y="90360"/>
                  </a:lnTo>
                  <a:lnTo>
                    <a:pt x="803376" y="91808"/>
                  </a:lnTo>
                  <a:lnTo>
                    <a:pt x="802017" y="92925"/>
                  </a:lnTo>
                  <a:lnTo>
                    <a:pt x="800328" y="93421"/>
                  </a:lnTo>
                  <a:lnTo>
                    <a:pt x="800239" y="95135"/>
                  </a:lnTo>
                  <a:lnTo>
                    <a:pt x="799388" y="96723"/>
                  </a:lnTo>
                  <a:lnTo>
                    <a:pt x="797979" y="97777"/>
                  </a:lnTo>
                  <a:lnTo>
                    <a:pt x="801077" y="97523"/>
                  </a:lnTo>
                  <a:lnTo>
                    <a:pt x="804557" y="97523"/>
                  </a:lnTo>
                  <a:close/>
                </a:path>
                <a:path w="834390" h="580390">
                  <a:moveTo>
                    <a:pt x="804786" y="67310"/>
                  </a:moveTo>
                  <a:lnTo>
                    <a:pt x="804659" y="66789"/>
                  </a:lnTo>
                  <a:lnTo>
                    <a:pt x="804633" y="66255"/>
                  </a:lnTo>
                  <a:lnTo>
                    <a:pt x="803313" y="66535"/>
                  </a:lnTo>
                  <a:lnTo>
                    <a:pt x="802005" y="66027"/>
                  </a:lnTo>
                  <a:lnTo>
                    <a:pt x="801230" y="64960"/>
                  </a:lnTo>
                  <a:lnTo>
                    <a:pt x="801331" y="65189"/>
                  </a:lnTo>
                  <a:lnTo>
                    <a:pt x="801408" y="65709"/>
                  </a:lnTo>
                  <a:lnTo>
                    <a:pt x="802284" y="66332"/>
                  </a:lnTo>
                  <a:lnTo>
                    <a:pt x="802652" y="66738"/>
                  </a:lnTo>
                  <a:lnTo>
                    <a:pt x="803440" y="66687"/>
                  </a:lnTo>
                  <a:lnTo>
                    <a:pt x="804176" y="66878"/>
                  </a:lnTo>
                  <a:lnTo>
                    <a:pt x="804786" y="67310"/>
                  </a:lnTo>
                  <a:close/>
                </a:path>
                <a:path w="834390" h="580390">
                  <a:moveTo>
                    <a:pt x="807885" y="119202"/>
                  </a:moveTo>
                  <a:lnTo>
                    <a:pt x="806234" y="119735"/>
                  </a:lnTo>
                  <a:lnTo>
                    <a:pt x="805510" y="119761"/>
                  </a:lnTo>
                  <a:lnTo>
                    <a:pt x="804799" y="119684"/>
                  </a:lnTo>
                  <a:lnTo>
                    <a:pt x="804621" y="119735"/>
                  </a:lnTo>
                  <a:lnTo>
                    <a:pt x="802513" y="120091"/>
                  </a:lnTo>
                  <a:lnTo>
                    <a:pt x="800506" y="119303"/>
                  </a:lnTo>
                  <a:lnTo>
                    <a:pt x="799211" y="117830"/>
                  </a:lnTo>
                  <a:lnTo>
                    <a:pt x="799020" y="117919"/>
                  </a:lnTo>
                  <a:lnTo>
                    <a:pt x="798868" y="118071"/>
                  </a:lnTo>
                  <a:lnTo>
                    <a:pt x="798664" y="118148"/>
                  </a:lnTo>
                  <a:lnTo>
                    <a:pt x="798715" y="118313"/>
                  </a:lnTo>
                  <a:lnTo>
                    <a:pt x="798817" y="118440"/>
                  </a:lnTo>
                  <a:lnTo>
                    <a:pt x="799160" y="120446"/>
                  </a:lnTo>
                  <a:lnTo>
                    <a:pt x="797953" y="122161"/>
                  </a:lnTo>
                  <a:lnTo>
                    <a:pt x="794296" y="122821"/>
                  </a:lnTo>
                  <a:lnTo>
                    <a:pt x="793305" y="122135"/>
                  </a:lnTo>
                  <a:lnTo>
                    <a:pt x="792543" y="121615"/>
                  </a:lnTo>
                  <a:lnTo>
                    <a:pt x="792327" y="120446"/>
                  </a:lnTo>
                  <a:lnTo>
                    <a:pt x="792226" y="118897"/>
                  </a:lnTo>
                  <a:lnTo>
                    <a:pt x="791311" y="120421"/>
                  </a:lnTo>
                  <a:lnTo>
                    <a:pt x="789774" y="121615"/>
                  </a:lnTo>
                  <a:lnTo>
                    <a:pt x="787095" y="122135"/>
                  </a:lnTo>
                  <a:lnTo>
                    <a:pt x="786345" y="122123"/>
                  </a:lnTo>
                  <a:lnTo>
                    <a:pt x="785622" y="122021"/>
                  </a:lnTo>
                  <a:lnTo>
                    <a:pt x="785901" y="123761"/>
                  </a:lnTo>
                  <a:lnTo>
                    <a:pt x="785317" y="125488"/>
                  </a:lnTo>
                  <a:lnTo>
                    <a:pt x="783996" y="126606"/>
                  </a:lnTo>
                  <a:lnTo>
                    <a:pt x="783907" y="128498"/>
                  </a:lnTo>
                  <a:lnTo>
                    <a:pt x="782916" y="130200"/>
                  </a:lnTo>
                  <a:lnTo>
                    <a:pt x="781392" y="131254"/>
                  </a:lnTo>
                  <a:lnTo>
                    <a:pt x="781583" y="131229"/>
                  </a:lnTo>
                  <a:lnTo>
                    <a:pt x="781761" y="131127"/>
                  </a:lnTo>
                  <a:lnTo>
                    <a:pt x="782396" y="131127"/>
                  </a:lnTo>
                  <a:lnTo>
                    <a:pt x="782701" y="131229"/>
                  </a:lnTo>
                  <a:lnTo>
                    <a:pt x="783145" y="131330"/>
                  </a:lnTo>
                  <a:lnTo>
                    <a:pt x="783297" y="131114"/>
                  </a:lnTo>
                  <a:lnTo>
                    <a:pt x="783551" y="130746"/>
                  </a:lnTo>
                  <a:lnTo>
                    <a:pt x="783793" y="130492"/>
                  </a:lnTo>
                  <a:lnTo>
                    <a:pt x="784606" y="128371"/>
                  </a:lnTo>
                  <a:lnTo>
                    <a:pt x="786460" y="126720"/>
                  </a:lnTo>
                  <a:lnTo>
                    <a:pt x="792441" y="125742"/>
                  </a:lnTo>
                  <a:lnTo>
                    <a:pt x="795820" y="128155"/>
                  </a:lnTo>
                  <a:lnTo>
                    <a:pt x="796683" y="133362"/>
                  </a:lnTo>
                  <a:lnTo>
                    <a:pt x="796290" y="134962"/>
                  </a:lnTo>
                  <a:lnTo>
                    <a:pt x="795451" y="136271"/>
                  </a:lnTo>
                  <a:lnTo>
                    <a:pt x="796328" y="136423"/>
                  </a:lnTo>
                  <a:lnTo>
                    <a:pt x="797090" y="136918"/>
                  </a:lnTo>
                  <a:lnTo>
                    <a:pt x="797598" y="137668"/>
                  </a:lnTo>
                  <a:lnTo>
                    <a:pt x="797229" y="136220"/>
                  </a:lnTo>
                  <a:lnTo>
                    <a:pt x="797407" y="134747"/>
                  </a:lnTo>
                  <a:lnTo>
                    <a:pt x="798055" y="133489"/>
                  </a:lnTo>
                  <a:lnTo>
                    <a:pt x="798245" y="131330"/>
                  </a:lnTo>
                  <a:lnTo>
                    <a:pt x="798372" y="130492"/>
                  </a:lnTo>
                  <a:lnTo>
                    <a:pt x="800557" y="128054"/>
                  </a:lnTo>
                  <a:lnTo>
                    <a:pt x="806881" y="127127"/>
                  </a:lnTo>
                  <a:lnTo>
                    <a:pt x="807707" y="127660"/>
                  </a:lnTo>
                  <a:lnTo>
                    <a:pt x="807593" y="127127"/>
                  </a:lnTo>
                  <a:lnTo>
                    <a:pt x="807326" y="125742"/>
                  </a:lnTo>
                  <a:lnTo>
                    <a:pt x="806742" y="122821"/>
                  </a:lnTo>
                  <a:lnTo>
                    <a:pt x="806450" y="121335"/>
                  </a:lnTo>
                  <a:lnTo>
                    <a:pt x="807275" y="120091"/>
                  </a:lnTo>
                  <a:lnTo>
                    <a:pt x="807504" y="119761"/>
                  </a:lnTo>
                  <a:lnTo>
                    <a:pt x="807885" y="119202"/>
                  </a:lnTo>
                  <a:close/>
                </a:path>
                <a:path w="834390" h="580390">
                  <a:moveTo>
                    <a:pt x="809561" y="142405"/>
                  </a:moveTo>
                  <a:lnTo>
                    <a:pt x="808685" y="142125"/>
                  </a:lnTo>
                  <a:lnTo>
                    <a:pt x="807961" y="141516"/>
                  </a:lnTo>
                  <a:lnTo>
                    <a:pt x="807554" y="140639"/>
                  </a:lnTo>
                  <a:lnTo>
                    <a:pt x="806983" y="141160"/>
                  </a:lnTo>
                  <a:lnTo>
                    <a:pt x="806297" y="141592"/>
                  </a:lnTo>
                  <a:lnTo>
                    <a:pt x="802640" y="142887"/>
                  </a:lnTo>
                  <a:lnTo>
                    <a:pt x="799528" y="141630"/>
                  </a:lnTo>
                  <a:lnTo>
                    <a:pt x="798131" y="139039"/>
                  </a:lnTo>
                  <a:lnTo>
                    <a:pt x="798372" y="140614"/>
                  </a:lnTo>
                  <a:lnTo>
                    <a:pt x="797496" y="142189"/>
                  </a:lnTo>
                  <a:lnTo>
                    <a:pt x="794181" y="143268"/>
                  </a:lnTo>
                  <a:lnTo>
                    <a:pt x="792340" y="142354"/>
                  </a:lnTo>
                  <a:lnTo>
                    <a:pt x="791718" y="140665"/>
                  </a:lnTo>
                  <a:lnTo>
                    <a:pt x="791324" y="140881"/>
                  </a:lnTo>
                  <a:lnTo>
                    <a:pt x="790917" y="141058"/>
                  </a:lnTo>
                  <a:lnTo>
                    <a:pt x="790549" y="141160"/>
                  </a:lnTo>
                  <a:lnTo>
                    <a:pt x="790524" y="143611"/>
                  </a:lnTo>
                  <a:lnTo>
                    <a:pt x="788898" y="145757"/>
                  </a:lnTo>
                  <a:lnTo>
                    <a:pt x="785355" y="146380"/>
                  </a:lnTo>
                  <a:lnTo>
                    <a:pt x="784402" y="146138"/>
                  </a:lnTo>
                  <a:lnTo>
                    <a:pt x="783526" y="145757"/>
                  </a:lnTo>
                  <a:lnTo>
                    <a:pt x="783145" y="146608"/>
                  </a:lnTo>
                  <a:lnTo>
                    <a:pt x="782561" y="147370"/>
                  </a:lnTo>
                  <a:lnTo>
                    <a:pt x="781850" y="147980"/>
                  </a:lnTo>
                  <a:lnTo>
                    <a:pt x="783678" y="147701"/>
                  </a:lnTo>
                  <a:lnTo>
                    <a:pt x="785393" y="148920"/>
                  </a:lnTo>
                  <a:lnTo>
                    <a:pt x="785609" y="150114"/>
                  </a:lnTo>
                  <a:lnTo>
                    <a:pt x="785698" y="150990"/>
                  </a:lnTo>
                  <a:lnTo>
                    <a:pt x="787984" y="150596"/>
                  </a:lnTo>
                  <a:lnTo>
                    <a:pt x="790041" y="151777"/>
                  </a:lnTo>
                  <a:lnTo>
                    <a:pt x="791006" y="153670"/>
                  </a:lnTo>
                  <a:lnTo>
                    <a:pt x="791451" y="153377"/>
                  </a:lnTo>
                  <a:lnTo>
                    <a:pt x="791908" y="153123"/>
                  </a:lnTo>
                  <a:lnTo>
                    <a:pt x="795489" y="151841"/>
                  </a:lnTo>
                  <a:lnTo>
                    <a:pt x="798842" y="153174"/>
                  </a:lnTo>
                  <a:lnTo>
                    <a:pt x="799922" y="155105"/>
                  </a:lnTo>
                  <a:lnTo>
                    <a:pt x="799655" y="154482"/>
                  </a:lnTo>
                  <a:lnTo>
                    <a:pt x="799134" y="151841"/>
                  </a:lnTo>
                  <a:lnTo>
                    <a:pt x="798880" y="150596"/>
                  </a:lnTo>
                  <a:lnTo>
                    <a:pt x="798779" y="150114"/>
                  </a:lnTo>
                  <a:lnTo>
                    <a:pt x="800417" y="147701"/>
                  </a:lnTo>
                  <a:lnTo>
                    <a:pt x="801103" y="146685"/>
                  </a:lnTo>
                  <a:lnTo>
                    <a:pt x="802665" y="146380"/>
                  </a:lnTo>
                  <a:lnTo>
                    <a:pt x="805624" y="145796"/>
                  </a:lnTo>
                  <a:lnTo>
                    <a:pt x="806564" y="145846"/>
                  </a:lnTo>
                  <a:lnTo>
                    <a:pt x="807466" y="146050"/>
                  </a:lnTo>
                  <a:lnTo>
                    <a:pt x="807504" y="145796"/>
                  </a:lnTo>
                  <a:lnTo>
                    <a:pt x="807732" y="144614"/>
                  </a:lnTo>
                  <a:lnTo>
                    <a:pt x="808494" y="143344"/>
                  </a:lnTo>
                  <a:lnTo>
                    <a:pt x="809015" y="142887"/>
                  </a:lnTo>
                  <a:lnTo>
                    <a:pt x="809561" y="142405"/>
                  </a:lnTo>
                  <a:close/>
                </a:path>
                <a:path w="834390" h="580390">
                  <a:moveTo>
                    <a:pt x="810107" y="129755"/>
                  </a:moveTo>
                  <a:lnTo>
                    <a:pt x="809904" y="129108"/>
                  </a:lnTo>
                  <a:lnTo>
                    <a:pt x="807707" y="127660"/>
                  </a:lnTo>
                  <a:lnTo>
                    <a:pt x="807732" y="127812"/>
                  </a:lnTo>
                  <a:lnTo>
                    <a:pt x="810107" y="129755"/>
                  </a:lnTo>
                  <a:close/>
                </a:path>
                <a:path w="834390" h="580390">
                  <a:moveTo>
                    <a:pt x="810107" y="117627"/>
                  </a:moveTo>
                  <a:lnTo>
                    <a:pt x="808761" y="117894"/>
                  </a:lnTo>
                  <a:lnTo>
                    <a:pt x="807885" y="119202"/>
                  </a:lnTo>
                  <a:lnTo>
                    <a:pt x="809586" y="118643"/>
                  </a:lnTo>
                  <a:lnTo>
                    <a:pt x="810107" y="117627"/>
                  </a:lnTo>
                  <a:close/>
                </a:path>
                <a:path w="834390" h="580390">
                  <a:moveTo>
                    <a:pt x="811517" y="110680"/>
                  </a:moveTo>
                  <a:lnTo>
                    <a:pt x="811301" y="110959"/>
                  </a:lnTo>
                  <a:lnTo>
                    <a:pt x="811326" y="111137"/>
                  </a:lnTo>
                  <a:lnTo>
                    <a:pt x="811517" y="110680"/>
                  </a:lnTo>
                  <a:close/>
                </a:path>
                <a:path w="834390" h="580390">
                  <a:moveTo>
                    <a:pt x="812126" y="132118"/>
                  </a:moveTo>
                  <a:lnTo>
                    <a:pt x="811885" y="132118"/>
                  </a:lnTo>
                  <a:lnTo>
                    <a:pt x="812126" y="132168"/>
                  </a:lnTo>
                  <a:close/>
                </a:path>
                <a:path w="834390" h="580390">
                  <a:moveTo>
                    <a:pt x="813092" y="117119"/>
                  </a:moveTo>
                  <a:lnTo>
                    <a:pt x="812431" y="116319"/>
                  </a:lnTo>
                  <a:lnTo>
                    <a:pt x="811961" y="115341"/>
                  </a:lnTo>
                  <a:lnTo>
                    <a:pt x="811326" y="111137"/>
                  </a:lnTo>
                  <a:lnTo>
                    <a:pt x="811047" y="111848"/>
                  </a:lnTo>
                  <a:lnTo>
                    <a:pt x="810056" y="113042"/>
                  </a:lnTo>
                  <a:lnTo>
                    <a:pt x="811022" y="115824"/>
                  </a:lnTo>
                  <a:lnTo>
                    <a:pt x="810107" y="117627"/>
                  </a:lnTo>
                  <a:lnTo>
                    <a:pt x="812584" y="117144"/>
                  </a:lnTo>
                  <a:lnTo>
                    <a:pt x="813092" y="117119"/>
                  </a:lnTo>
                  <a:close/>
                </a:path>
                <a:path w="834390" h="580390">
                  <a:moveTo>
                    <a:pt x="813130" y="130073"/>
                  </a:moveTo>
                  <a:lnTo>
                    <a:pt x="810247" y="129870"/>
                  </a:lnTo>
                  <a:lnTo>
                    <a:pt x="810107" y="129755"/>
                  </a:lnTo>
                  <a:lnTo>
                    <a:pt x="810831" y="132080"/>
                  </a:lnTo>
                  <a:lnTo>
                    <a:pt x="811707" y="132080"/>
                  </a:lnTo>
                  <a:lnTo>
                    <a:pt x="812139" y="132080"/>
                  </a:lnTo>
                  <a:lnTo>
                    <a:pt x="812304" y="131406"/>
                  </a:lnTo>
                  <a:lnTo>
                    <a:pt x="812634" y="130746"/>
                  </a:lnTo>
                  <a:lnTo>
                    <a:pt x="813130" y="130073"/>
                  </a:lnTo>
                  <a:close/>
                </a:path>
                <a:path w="834390" h="580390">
                  <a:moveTo>
                    <a:pt x="813752" y="85178"/>
                  </a:moveTo>
                  <a:lnTo>
                    <a:pt x="808659" y="86055"/>
                  </a:lnTo>
                  <a:lnTo>
                    <a:pt x="805281" y="83642"/>
                  </a:lnTo>
                  <a:lnTo>
                    <a:pt x="804697" y="80086"/>
                  </a:lnTo>
                  <a:lnTo>
                    <a:pt x="804418" y="78435"/>
                  </a:lnTo>
                  <a:lnTo>
                    <a:pt x="804100" y="76530"/>
                  </a:lnTo>
                  <a:lnTo>
                    <a:pt x="806526" y="73228"/>
                  </a:lnTo>
                  <a:lnTo>
                    <a:pt x="810831" y="72466"/>
                  </a:lnTo>
                  <a:lnTo>
                    <a:pt x="811542" y="72466"/>
                  </a:lnTo>
                  <a:lnTo>
                    <a:pt x="812241" y="72593"/>
                  </a:lnTo>
                  <a:lnTo>
                    <a:pt x="812152" y="72466"/>
                  </a:lnTo>
                  <a:lnTo>
                    <a:pt x="811911" y="72085"/>
                  </a:lnTo>
                  <a:lnTo>
                    <a:pt x="811669" y="71704"/>
                  </a:lnTo>
                  <a:lnTo>
                    <a:pt x="809548" y="72085"/>
                  </a:lnTo>
                  <a:lnTo>
                    <a:pt x="807504" y="71323"/>
                  </a:lnTo>
                  <a:lnTo>
                    <a:pt x="806157" y="69799"/>
                  </a:lnTo>
                  <a:lnTo>
                    <a:pt x="806056" y="71450"/>
                  </a:lnTo>
                  <a:lnTo>
                    <a:pt x="805395" y="72466"/>
                  </a:lnTo>
                  <a:lnTo>
                    <a:pt x="804100" y="72974"/>
                  </a:lnTo>
                  <a:lnTo>
                    <a:pt x="803490" y="75006"/>
                  </a:lnTo>
                  <a:lnTo>
                    <a:pt x="801992" y="76530"/>
                  </a:lnTo>
                  <a:lnTo>
                    <a:pt x="796442" y="78435"/>
                  </a:lnTo>
                  <a:lnTo>
                    <a:pt x="794956" y="77673"/>
                  </a:lnTo>
                  <a:lnTo>
                    <a:pt x="792734" y="76530"/>
                  </a:lnTo>
                  <a:lnTo>
                    <a:pt x="792010" y="74371"/>
                  </a:lnTo>
                  <a:lnTo>
                    <a:pt x="791248" y="72085"/>
                  </a:lnTo>
                  <a:lnTo>
                    <a:pt x="791121" y="70548"/>
                  </a:lnTo>
                  <a:lnTo>
                    <a:pt x="789228" y="73228"/>
                  </a:lnTo>
                  <a:lnTo>
                    <a:pt x="782066" y="74371"/>
                  </a:lnTo>
                  <a:lnTo>
                    <a:pt x="780999" y="73609"/>
                  </a:lnTo>
                  <a:lnTo>
                    <a:pt x="778687" y="71958"/>
                  </a:lnTo>
                  <a:lnTo>
                    <a:pt x="778103" y="68275"/>
                  </a:lnTo>
                  <a:lnTo>
                    <a:pt x="777455" y="68783"/>
                  </a:lnTo>
                  <a:lnTo>
                    <a:pt x="777113" y="69037"/>
                  </a:lnTo>
                  <a:lnTo>
                    <a:pt x="776490" y="70942"/>
                  </a:lnTo>
                  <a:lnTo>
                    <a:pt x="774992" y="72593"/>
                  </a:lnTo>
                  <a:lnTo>
                    <a:pt x="772718" y="73355"/>
                  </a:lnTo>
                  <a:lnTo>
                    <a:pt x="772325" y="73355"/>
                  </a:lnTo>
                  <a:lnTo>
                    <a:pt x="773239" y="73863"/>
                  </a:lnTo>
                  <a:lnTo>
                    <a:pt x="774001" y="74625"/>
                  </a:lnTo>
                  <a:lnTo>
                    <a:pt x="774458" y="75514"/>
                  </a:lnTo>
                  <a:lnTo>
                    <a:pt x="774776" y="75641"/>
                  </a:lnTo>
                  <a:lnTo>
                    <a:pt x="775360" y="76149"/>
                  </a:lnTo>
                  <a:lnTo>
                    <a:pt x="775754" y="75006"/>
                  </a:lnTo>
                  <a:lnTo>
                    <a:pt x="776668" y="74117"/>
                  </a:lnTo>
                  <a:lnTo>
                    <a:pt x="779716" y="73609"/>
                  </a:lnTo>
                  <a:lnTo>
                    <a:pt x="781469" y="74879"/>
                  </a:lnTo>
                  <a:lnTo>
                    <a:pt x="781939" y="77419"/>
                  </a:lnTo>
                  <a:lnTo>
                    <a:pt x="781748" y="78181"/>
                  </a:lnTo>
                  <a:lnTo>
                    <a:pt x="781392" y="78816"/>
                  </a:lnTo>
                  <a:lnTo>
                    <a:pt x="782497" y="78308"/>
                  </a:lnTo>
                  <a:lnTo>
                    <a:pt x="786333" y="77673"/>
                  </a:lnTo>
                  <a:lnTo>
                    <a:pt x="789368" y="79578"/>
                  </a:lnTo>
                  <a:lnTo>
                    <a:pt x="790397" y="82499"/>
                  </a:lnTo>
                  <a:lnTo>
                    <a:pt x="791425" y="81991"/>
                  </a:lnTo>
                  <a:lnTo>
                    <a:pt x="792924" y="81610"/>
                  </a:lnTo>
                  <a:lnTo>
                    <a:pt x="793788" y="81610"/>
                  </a:lnTo>
                  <a:lnTo>
                    <a:pt x="794613" y="81864"/>
                  </a:lnTo>
                  <a:lnTo>
                    <a:pt x="794994" y="81610"/>
                  </a:lnTo>
                  <a:lnTo>
                    <a:pt x="795362" y="81356"/>
                  </a:lnTo>
                  <a:lnTo>
                    <a:pt x="796226" y="80975"/>
                  </a:lnTo>
                  <a:lnTo>
                    <a:pt x="800773" y="80086"/>
                  </a:lnTo>
                  <a:lnTo>
                    <a:pt x="804227" y="82372"/>
                  </a:lnTo>
                  <a:lnTo>
                    <a:pt x="805078" y="86563"/>
                  </a:lnTo>
                  <a:lnTo>
                    <a:pt x="805040" y="88341"/>
                  </a:lnTo>
                  <a:lnTo>
                    <a:pt x="804595" y="89484"/>
                  </a:lnTo>
                  <a:lnTo>
                    <a:pt x="805535" y="87833"/>
                  </a:lnTo>
                  <a:lnTo>
                    <a:pt x="807161" y="86563"/>
                  </a:lnTo>
                  <a:lnTo>
                    <a:pt x="810234" y="86055"/>
                  </a:lnTo>
                  <a:lnTo>
                    <a:pt x="811250" y="86182"/>
                  </a:lnTo>
                  <a:lnTo>
                    <a:pt x="812215" y="86563"/>
                  </a:lnTo>
                  <a:lnTo>
                    <a:pt x="812965" y="85674"/>
                  </a:lnTo>
                  <a:lnTo>
                    <a:pt x="813752" y="85178"/>
                  </a:lnTo>
                  <a:close/>
                </a:path>
                <a:path w="834390" h="580390">
                  <a:moveTo>
                    <a:pt x="814692" y="84937"/>
                  </a:moveTo>
                  <a:lnTo>
                    <a:pt x="813968" y="85039"/>
                  </a:lnTo>
                  <a:lnTo>
                    <a:pt x="813752" y="85178"/>
                  </a:lnTo>
                  <a:lnTo>
                    <a:pt x="814565" y="85039"/>
                  </a:lnTo>
                  <a:lnTo>
                    <a:pt x="814692" y="84937"/>
                  </a:lnTo>
                  <a:close/>
                </a:path>
                <a:path w="834390" h="580390">
                  <a:moveTo>
                    <a:pt x="818591" y="84150"/>
                  </a:moveTo>
                  <a:lnTo>
                    <a:pt x="817232" y="81483"/>
                  </a:lnTo>
                  <a:lnTo>
                    <a:pt x="816394" y="83515"/>
                  </a:lnTo>
                  <a:lnTo>
                    <a:pt x="814692" y="84937"/>
                  </a:lnTo>
                  <a:lnTo>
                    <a:pt x="815822" y="84785"/>
                  </a:lnTo>
                  <a:lnTo>
                    <a:pt x="816432" y="84785"/>
                  </a:lnTo>
                  <a:lnTo>
                    <a:pt x="817016" y="84912"/>
                  </a:lnTo>
                  <a:lnTo>
                    <a:pt x="817168" y="84785"/>
                  </a:lnTo>
                  <a:lnTo>
                    <a:pt x="817486" y="84531"/>
                  </a:lnTo>
                  <a:lnTo>
                    <a:pt x="818019" y="84277"/>
                  </a:lnTo>
                  <a:lnTo>
                    <a:pt x="818591" y="84150"/>
                  </a:lnTo>
                  <a:close/>
                </a:path>
                <a:path w="834390" h="580390">
                  <a:moveTo>
                    <a:pt x="819556" y="102247"/>
                  </a:moveTo>
                  <a:lnTo>
                    <a:pt x="819073" y="99796"/>
                  </a:lnTo>
                  <a:lnTo>
                    <a:pt x="818984" y="99339"/>
                  </a:lnTo>
                  <a:lnTo>
                    <a:pt x="818857" y="97980"/>
                  </a:lnTo>
                  <a:lnTo>
                    <a:pt x="817600" y="97980"/>
                  </a:lnTo>
                  <a:lnTo>
                    <a:pt x="816419" y="97536"/>
                  </a:lnTo>
                  <a:lnTo>
                    <a:pt x="815492" y="96723"/>
                  </a:lnTo>
                  <a:lnTo>
                    <a:pt x="814514" y="97993"/>
                  </a:lnTo>
                  <a:lnTo>
                    <a:pt x="813079" y="98920"/>
                  </a:lnTo>
                  <a:lnTo>
                    <a:pt x="807783" y="99796"/>
                  </a:lnTo>
                  <a:lnTo>
                    <a:pt x="804583" y="97536"/>
                  </a:lnTo>
                  <a:lnTo>
                    <a:pt x="801077" y="97523"/>
                  </a:lnTo>
                  <a:lnTo>
                    <a:pt x="803910" y="99441"/>
                  </a:lnTo>
                  <a:lnTo>
                    <a:pt x="804760" y="102247"/>
                  </a:lnTo>
                  <a:lnTo>
                    <a:pt x="808443" y="102247"/>
                  </a:lnTo>
                  <a:lnTo>
                    <a:pt x="819556" y="102247"/>
                  </a:lnTo>
                  <a:close/>
                </a:path>
                <a:path w="834390" h="580390">
                  <a:moveTo>
                    <a:pt x="827646" y="106603"/>
                  </a:moveTo>
                  <a:lnTo>
                    <a:pt x="827341" y="105664"/>
                  </a:lnTo>
                  <a:lnTo>
                    <a:pt x="827151" y="105168"/>
                  </a:lnTo>
                  <a:lnTo>
                    <a:pt x="826897" y="104406"/>
                  </a:lnTo>
                  <a:lnTo>
                    <a:pt x="826706" y="104457"/>
                  </a:lnTo>
                  <a:lnTo>
                    <a:pt x="823137" y="105168"/>
                  </a:lnTo>
                  <a:lnTo>
                    <a:pt x="819683" y="102870"/>
                  </a:lnTo>
                  <a:lnTo>
                    <a:pt x="819581" y="102362"/>
                  </a:lnTo>
                  <a:lnTo>
                    <a:pt x="808558" y="102362"/>
                  </a:lnTo>
                  <a:lnTo>
                    <a:pt x="811479" y="105092"/>
                  </a:lnTo>
                  <a:lnTo>
                    <a:pt x="811568" y="107899"/>
                  </a:lnTo>
                  <a:lnTo>
                    <a:pt x="811517" y="110680"/>
                  </a:lnTo>
                  <a:lnTo>
                    <a:pt x="813587" y="107899"/>
                  </a:lnTo>
                  <a:lnTo>
                    <a:pt x="817956" y="107251"/>
                  </a:lnTo>
                  <a:lnTo>
                    <a:pt x="818984" y="107403"/>
                  </a:lnTo>
                  <a:lnTo>
                    <a:pt x="819912" y="107759"/>
                  </a:lnTo>
                  <a:lnTo>
                    <a:pt x="820420" y="107251"/>
                  </a:lnTo>
                  <a:lnTo>
                    <a:pt x="820851" y="106819"/>
                  </a:lnTo>
                  <a:lnTo>
                    <a:pt x="822071" y="106146"/>
                  </a:lnTo>
                  <a:lnTo>
                    <a:pt x="824979" y="105664"/>
                  </a:lnTo>
                  <a:lnTo>
                    <a:pt x="826414" y="105956"/>
                  </a:lnTo>
                  <a:lnTo>
                    <a:pt x="827646" y="106603"/>
                  </a:lnTo>
                  <a:close/>
                </a:path>
                <a:path w="834390" h="580390">
                  <a:moveTo>
                    <a:pt x="828001" y="152006"/>
                  </a:moveTo>
                  <a:lnTo>
                    <a:pt x="826185" y="151079"/>
                  </a:lnTo>
                  <a:lnTo>
                    <a:pt x="824814" y="149339"/>
                  </a:lnTo>
                  <a:lnTo>
                    <a:pt x="824331" y="146075"/>
                  </a:lnTo>
                  <a:lnTo>
                    <a:pt x="824484" y="145008"/>
                  </a:lnTo>
                  <a:lnTo>
                    <a:pt x="824839" y="144030"/>
                  </a:lnTo>
                  <a:lnTo>
                    <a:pt x="823506" y="143294"/>
                  </a:lnTo>
                  <a:lnTo>
                    <a:pt x="822413" y="142125"/>
                  </a:lnTo>
                  <a:lnTo>
                    <a:pt x="821563" y="139763"/>
                  </a:lnTo>
                  <a:lnTo>
                    <a:pt x="821448" y="138925"/>
                  </a:lnTo>
                  <a:lnTo>
                    <a:pt x="821486" y="138099"/>
                  </a:lnTo>
                  <a:lnTo>
                    <a:pt x="820724" y="138696"/>
                  </a:lnTo>
                  <a:lnTo>
                    <a:pt x="819823" y="139141"/>
                  </a:lnTo>
                  <a:lnTo>
                    <a:pt x="817676" y="139496"/>
                  </a:lnTo>
                  <a:lnTo>
                    <a:pt x="816610" y="139331"/>
                  </a:lnTo>
                  <a:lnTo>
                    <a:pt x="815644" y="138950"/>
                  </a:lnTo>
                  <a:lnTo>
                    <a:pt x="815340" y="139661"/>
                  </a:lnTo>
                  <a:lnTo>
                    <a:pt x="814882" y="140284"/>
                  </a:lnTo>
                  <a:lnTo>
                    <a:pt x="814285" y="140779"/>
                  </a:lnTo>
                  <a:lnTo>
                    <a:pt x="817651" y="140970"/>
                  </a:lnTo>
                  <a:lnTo>
                    <a:pt x="820381" y="143662"/>
                  </a:lnTo>
                  <a:lnTo>
                    <a:pt x="820597" y="150660"/>
                  </a:lnTo>
                  <a:lnTo>
                    <a:pt x="817740" y="153670"/>
                  </a:lnTo>
                  <a:lnTo>
                    <a:pt x="813511" y="153797"/>
                  </a:lnTo>
                  <a:lnTo>
                    <a:pt x="812393" y="153581"/>
                  </a:lnTo>
                  <a:lnTo>
                    <a:pt x="812215" y="154533"/>
                  </a:lnTo>
                  <a:lnTo>
                    <a:pt x="811809" y="155422"/>
                  </a:lnTo>
                  <a:lnTo>
                    <a:pt x="811250" y="156197"/>
                  </a:lnTo>
                  <a:lnTo>
                    <a:pt x="811707" y="157137"/>
                  </a:lnTo>
                  <a:lnTo>
                    <a:pt x="811834" y="157657"/>
                  </a:lnTo>
                  <a:lnTo>
                    <a:pt x="812444" y="156044"/>
                  </a:lnTo>
                  <a:lnTo>
                    <a:pt x="813803" y="154762"/>
                  </a:lnTo>
                  <a:lnTo>
                    <a:pt x="817499" y="154152"/>
                  </a:lnTo>
                  <a:lnTo>
                    <a:pt x="819238" y="154952"/>
                  </a:lnTo>
                  <a:lnTo>
                    <a:pt x="820331" y="156324"/>
                  </a:lnTo>
                  <a:lnTo>
                    <a:pt x="820483" y="154051"/>
                  </a:lnTo>
                  <a:lnTo>
                    <a:pt x="822083" y="152082"/>
                  </a:lnTo>
                  <a:lnTo>
                    <a:pt x="825741" y="151485"/>
                  </a:lnTo>
                  <a:lnTo>
                    <a:pt x="826985" y="151815"/>
                  </a:lnTo>
                  <a:lnTo>
                    <a:pt x="828001" y="152488"/>
                  </a:lnTo>
                  <a:lnTo>
                    <a:pt x="828001" y="152006"/>
                  </a:lnTo>
                  <a:close/>
                </a:path>
                <a:path w="834390" h="580390">
                  <a:moveTo>
                    <a:pt x="832942" y="173609"/>
                  </a:moveTo>
                  <a:lnTo>
                    <a:pt x="832764" y="173748"/>
                  </a:lnTo>
                  <a:lnTo>
                    <a:pt x="832612" y="173913"/>
                  </a:lnTo>
                  <a:lnTo>
                    <a:pt x="832421" y="174040"/>
                  </a:lnTo>
                  <a:lnTo>
                    <a:pt x="832815" y="174358"/>
                  </a:lnTo>
                  <a:lnTo>
                    <a:pt x="832942" y="173609"/>
                  </a:lnTo>
                  <a:close/>
                </a:path>
                <a:path w="834390" h="580390">
                  <a:moveTo>
                    <a:pt x="833551" y="134861"/>
                  </a:moveTo>
                  <a:lnTo>
                    <a:pt x="832904" y="129730"/>
                  </a:lnTo>
                  <a:lnTo>
                    <a:pt x="832027" y="130187"/>
                  </a:lnTo>
                  <a:lnTo>
                    <a:pt x="831049" y="130492"/>
                  </a:lnTo>
                  <a:lnTo>
                    <a:pt x="827379" y="130606"/>
                  </a:lnTo>
                  <a:lnTo>
                    <a:pt x="825093" y="129146"/>
                  </a:lnTo>
                  <a:lnTo>
                    <a:pt x="823976" y="126987"/>
                  </a:lnTo>
                  <a:lnTo>
                    <a:pt x="822490" y="126961"/>
                  </a:lnTo>
                  <a:lnTo>
                    <a:pt x="821143" y="126022"/>
                  </a:lnTo>
                  <a:lnTo>
                    <a:pt x="820293" y="122732"/>
                  </a:lnTo>
                  <a:lnTo>
                    <a:pt x="821385" y="120904"/>
                  </a:lnTo>
                  <a:lnTo>
                    <a:pt x="823328" y="120421"/>
                  </a:lnTo>
                  <a:lnTo>
                    <a:pt x="823595" y="120434"/>
                  </a:lnTo>
                  <a:lnTo>
                    <a:pt x="823214" y="119900"/>
                  </a:lnTo>
                  <a:lnTo>
                    <a:pt x="822921" y="119291"/>
                  </a:lnTo>
                  <a:lnTo>
                    <a:pt x="822769" y="118605"/>
                  </a:lnTo>
                  <a:lnTo>
                    <a:pt x="821905" y="118300"/>
                  </a:lnTo>
                  <a:lnTo>
                    <a:pt x="821499" y="118084"/>
                  </a:lnTo>
                  <a:lnTo>
                    <a:pt x="820712" y="118706"/>
                  </a:lnTo>
                  <a:lnTo>
                    <a:pt x="819759" y="119151"/>
                  </a:lnTo>
                  <a:lnTo>
                    <a:pt x="818527" y="119329"/>
                  </a:lnTo>
                  <a:lnTo>
                    <a:pt x="819264" y="120154"/>
                  </a:lnTo>
                  <a:lnTo>
                    <a:pt x="819823" y="121170"/>
                  </a:lnTo>
                  <a:lnTo>
                    <a:pt x="820458" y="124358"/>
                  </a:lnTo>
                  <a:lnTo>
                    <a:pt x="819835" y="126339"/>
                  </a:lnTo>
                  <a:lnTo>
                    <a:pt x="818591" y="127812"/>
                  </a:lnTo>
                  <a:lnTo>
                    <a:pt x="821080" y="128130"/>
                  </a:lnTo>
                  <a:lnTo>
                    <a:pt x="823188" y="130022"/>
                  </a:lnTo>
                  <a:lnTo>
                    <a:pt x="823671" y="132905"/>
                  </a:lnTo>
                  <a:lnTo>
                    <a:pt x="823683" y="133489"/>
                  </a:lnTo>
                  <a:lnTo>
                    <a:pt x="824280" y="132969"/>
                  </a:lnTo>
                  <a:lnTo>
                    <a:pt x="824992" y="132524"/>
                  </a:lnTo>
                  <a:lnTo>
                    <a:pt x="828738" y="131178"/>
                  </a:lnTo>
                  <a:lnTo>
                    <a:pt x="831938" y="132346"/>
                  </a:lnTo>
                  <a:lnTo>
                    <a:pt x="833551" y="134861"/>
                  </a:lnTo>
                  <a:close/>
                </a:path>
                <a:path w="834390" h="580390">
                  <a:moveTo>
                    <a:pt x="834072" y="163385"/>
                  </a:moveTo>
                  <a:lnTo>
                    <a:pt x="832891" y="162242"/>
                  </a:lnTo>
                  <a:lnTo>
                    <a:pt x="832129" y="160680"/>
                  </a:lnTo>
                  <a:lnTo>
                    <a:pt x="832053" y="158546"/>
                  </a:lnTo>
                  <a:lnTo>
                    <a:pt x="832142" y="157835"/>
                  </a:lnTo>
                  <a:lnTo>
                    <a:pt x="831418" y="157619"/>
                  </a:lnTo>
                  <a:lnTo>
                    <a:pt x="830757" y="157264"/>
                  </a:lnTo>
                  <a:lnTo>
                    <a:pt x="830173" y="156794"/>
                  </a:lnTo>
                  <a:lnTo>
                    <a:pt x="830097" y="158648"/>
                  </a:lnTo>
                  <a:lnTo>
                    <a:pt x="829043" y="160235"/>
                  </a:lnTo>
                  <a:lnTo>
                    <a:pt x="827379" y="161036"/>
                  </a:lnTo>
                  <a:lnTo>
                    <a:pt x="828128" y="161785"/>
                  </a:lnTo>
                  <a:lnTo>
                    <a:pt x="828421" y="162229"/>
                  </a:lnTo>
                  <a:lnTo>
                    <a:pt x="830681" y="162166"/>
                  </a:lnTo>
                  <a:lnTo>
                    <a:pt x="832700" y="163245"/>
                  </a:lnTo>
                  <a:lnTo>
                    <a:pt x="833920" y="164934"/>
                  </a:lnTo>
                  <a:lnTo>
                    <a:pt x="834072" y="163385"/>
                  </a:lnTo>
                  <a:close/>
                </a:path>
              </a:pathLst>
            </a:custGeom>
            <a:solidFill>
              <a:srgbClr val="62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089712" y="7428940"/>
              <a:ext cx="884555" cy="612140"/>
            </a:xfrm>
            <a:custGeom>
              <a:avLst/>
              <a:gdLst/>
              <a:ahLst/>
              <a:cxnLst/>
              <a:rect l="l" t="t" r="r" b="b"/>
              <a:pathLst>
                <a:path w="884554" h="612140">
                  <a:moveTo>
                    <a:pt x="10248" y="404787"/>
                  </a:moveTo>
                  <a:lnTo>
                    <a:pt x="9982" y="405130"/>
                  </a:lnTo>
                  <a:lnTo>
                    <a:pt x="10045" y="405320"/>
                  </a:lnTo>
                  <a:lnTo>
                    <a:pt x="10248" y="404787"/>
                  </a:lnTo>
                  <a:close/>
                </a:path>
                <a:path w="884554" h="612140">
                  <a:moveTo>
                    <a:pt x="47244" y="546100"/>
                  </a:moveTo>
                  <a:lnTo>
                    <a:pt x="47205" y="545566"/>
                  </a:lnTo>
                  <a:lnTo>
                    <a:pt x="46405" y="547090"/>
                  </a:lnTo>
                  <a:lnTo>
                    <a:pt x="47244" y="546100"/>
                  </a:lnTo>
                  <a:close/>
                </a:path>
                <a:path w="884554" h="612140">
                  <a:moveTo>
                    <a:pt x="76085" y="556082"/>
                  </a:moveTo>
                  <a:lnTo>
                    <a:pt x="75590" y="553275"/>
                  </a:lnTo>
                  <a:lnTo>
                    <a:pt x="75361" y="553720"/>
                  </a:lnTo>
                  <a:lnTo>
                    <a:pt x="76085" y="556082"/>
                  </a:lnTo>
                  <a:close/>
                </a:path>
                <a:path w="884554" h="612140">
                  <a:moveTo>
                    <a:pt x="80416" y="534593"/>
                  </a:moveTo>
                  <a:close/>
                </a:path>
                <a:path w="884554" h="612140">
                  <a:moveTo>
                    <a:pt x="82207" y="533400"/>
                  </a:moveTo>
                  <a:lnTo>
                    <a:pt x="81610" y="533400"/>
                  </a:lnTo>
                  <a:lnTo>
                    <a:pt x="80416" y="534593"/>
                  </a:lnTo>
                  <a:lnTo>
                    <a:pt x="82207" y="533400"/>
                  </a:lnTo>
                  <a:close/>
                </a:path>
                <a:path w="884554" h="612140">
                  <a:moveTo>
                    <a:pt x="83134" y="589280"/>
                  </a:moveTo>
                  <a:lnTo>
                    <a:pt x="83121" y="589153"/>
                  </a:lnTo>
                  <a:lnTo>
                    <a:pt x="83045" y="589280"/>
                  </a:lnTo>
                  <a:close/>
                </a:path>
                <a:path w="884554" h="612140">
                  <a:moveTo>
                    <a:pt x="85090" y="500380"/>
                  </a:moveTo>
                  <a:lnTo>
                    <a:pt x="84975" y="498195"/>
                  </a:lnTo>
                  <a:lnTo>
                    <a:pt x="84340" y="499110"/>
                  </a:lnTo>
                  <a:lnTo>
                    <a:pt x="84366" y="501230"/>
                  </a:lnTo>
                  <a:lnTo>
                    <a:pt x="85090" y="500380"/>
                  </a:lnTo>
                  <a:close/>
                </a:path>
                <a:path w="884554" h="612140">
                  <a:moveTo>
                    <a:pt x="96367" y="560070"/>
                  </a:moveTo>
                  <a:lnTo>
                    <a:pt x="95148" y="560070"/>
                  </a:lnTo>
                  <a:lnTo>
                    <a:pt x="96227" y="561340"/>
                  </a:lnTo>
                  <a:lnTo>
                    <a:pt x="96367" y="560070"/>
                  </a:lnTo>
                  <a:close/>
                </a:path>
                <a:path w="884554" h="612140">
                  <a:moveTo>
                    <a:pt x="102349" y="591820"/>
                  </a:moveTo>
                  <a:close/>
                </a:path>
                <a:path w="884554" h="612140">
                  <a:moveTo>
                    <a:pt x="106540" y="604520"/>
                  </a:moveTo>
                  <a:close/>
                </a:path>
                <a:path w="884554" h="612140">
                  <a:moveTo>
                    <a:pt x="125234" y="491490"/>
                  </a:moveTo>
                  <a:close/>
                </a:path>
                <a:path w="884554" h="612140">
                  <a:moveTo>
                    <a:pt x="125717" y="574827"/>
                  </a:moveTo>
                  <a:lnTo>
                    <a:pt x="125590" y="574040"/>
                  </a:lnTo>
                  <a:lnTo>
                    <a:pt x="125717" y="574827"/>
                  </a:lnTo>
                  <a:close/>
                </a:path>
                <a:path w="884554" h="612140">
                  <a:moveTo>
                    <a:pt x="126250" y="410210"/>
                  </a:moveTo>
                  <a:lnTo>
                    <a:pt x="126111" y="409867"/>
                  </a:lnTo>
                  <a:lnTo>
                    <a:pt x="125920" y="410210"/>
                  </a:lnTo>
                  <a:lnTo>
                    <a:pt x="125971" y="410908"/>
                  </a:lnTo>
                  <a:lnTo>
                    <a:pt x="126250" y="410210"/>
                  </a:lnTo>
                  <a:close/>
                </a:path>
                <a:path w="884554" h="612140">
                  <a:moveTo>
                    <a:pt x="126263" y="576580"/>
                  </a:moveTo>
                  <a:lnTo>
                    <a:pt x="125717" y="574827"/>
                  </a:lnTo>
                  <a:lnTo>
                    <a:pt x="126009" y="576580"/>
                  </a:lnTo>
                  <a:lnTo>
                    <a:pt x="126174" y="576719"/>
                  </a:lnTo>
                  <a:lnTo>
                    <a:pt x="126263" y="576580"/>
                  </a:lnTo>
                  <a:close/>
                </a:path>
                <a:path w="884554" h="612140">
                  <a:moveTo>
                    <a:pt x="129781" y="586740"/>
                  </a:moveTo>
                  <a:lnTo>
                    <a:pt x="129768" y="586536"/>
                  </a:lnTo>
                  <a:lnTo>
                    <a:pt x="129717" y="586740"/>
                  </a:lnTo>
                  <a:close/>
                </a:path>
                <a:path w="884554" h="612140">
                  <a:moveTo>
                    <a:pt x="129857" y="590550"/>
                  </a:moveTo>
                  <a:lnTo>
                    <a:pt x="129679" y="588010"/>
                  </a:lnTo>
                  <a:lnTo>
                    <a:pt x="129540" y="589280"/>
                  </a:lnTo>
                  <a:lnTo>
                    <a:pt x="129286" y="589280"/>
                  </a:lnTo>
                  <a:lnTo>
                    <a:pt x="128879" y="590550"/>
                  </a:lnTo>
                  <a:lnTo>
                    <a:pt x="129857" y="590550"/>
                  </a:lnTo>
                  <a:close/>
                </a:path>
                <a:path w="884554" h="612140">
                  <a:moveTo>
                    <a:pt x="130835" y="592543"/>
                  </a:moveTo>
                  <a:lnTo>
                    <a:pt x="130759" y="591769"/>
                  </a:lnTo>
                  <a:lnTo>
                    <a:pt x="129997" y="590550"/>
                  </a:lnTo>
                  <a:lnTo>
                    <a:pt x="129857" y="590550"/>
                  </a:lnTo>
                  <a:lnTo>
                    <a:pt x="129946" y="591820"/>
                  </a:lnTo>
                  <a:lnTo>
                    <a:pt x="130835" y="592543"/>
                  </a:lnTo>
                  <a:close/>
                </a:path>
                <a:path w="884554" h="612140">
                  <a:moveTo>
                    <a:pt x="136690" y="577850"/>
                  </a:moveTo>
                  <a:lnTo>
                    <a:pt x="136067" y="577850"/>
                  </a:lnTo>
                  <a:lnTo>
                    <a:pt x="133718" y="579120"/>
                  </a:lnTo>
                  <a:lnTo>
                    <a:pt x="135877" y="579120"/>
                  </a:lnTo>
                  <a:lnTo>
                    <a:pt x="136690" y="577850"/>
                  </a:lnTo>
                  <a:close/>
                </a:path>
                <a:path w="884554" h="612140">
                  <a:moveTo>
                    <a:pt x="145719" y="543560"/>
                  </a:moveTo>
                  <a:close/>
                </a:path>
                <a:path w="884554" h="612140">
                  <a:moveTo>
                    <a:pt x="147980" y="604520"/>
                  </a:moveTo>
                  <a:lnTo>
                    <a:pt x="145694" y="601980"/>
                  </a:lnTo>
                  <a:lnTo>
                    <a:pt x="143954" y="601980"/>
                  </a:lnTo>
                  <a:lnTo>
                    <a:pt x="146291" y="604520"/>
                  </a:lnTo>
                  <a:lnTo>
                    <a:pt x="147980" y="604520"/>
                  </a:lnTo>
                  <a:close/>
                </a:path>
                <a:path w="884554" h="612140">
                  <a:moveTo>
                    <a:pt x="148247" y="570230"/>
                  </a:moveTo>
                  <a:lnTo>
                    <a:pt x="145338" y="568960"/>
                  </a:lnTo>
                  <a:lnTo>
                    <a:pt x="142963" y="567690"/>
                  </a:lnTo>
                  <a:lnTo>
                    <a:pt x="142392" y="565150"/>
                  </a:lnTo>
                  <a:lnTo>
                    <a:pt x="141579" y="563880"/>
                  </a:lnTo>
                  <a:lnTo>
                    <a:pt x="141058" y="562610"/>
                  </a:lnTo>
                  <a:lnTo>
                    <a:pt x="140957" y="559587"/>
                  </a:lnTo>
                  <a:lnTo>
                    <a:pt x="141084" y="558800"/>
                  </a:lnTo>
                  <a:lnTo>
                    <a:pt x="141427" y="557593"/>
                  </a:lnTo>
                  <a:lnTo>
                    <a:pt x="141389" y="557110"/>
                  </a:lnTo>
                  <a:lnTo>
                    <a:pt x="141274" y="556260"/>
                  </a:lnTo>
                  <a:lnTo>
                    <a:pt x="141465" y="556260"/>
                  </a:lnTo>
                  <a:lnTo>
                    <a:pt x="141947" y="554990"/>
                  </a:lnTo>
                  <a:lnTo>
                    <a:pt x="141071" y="553720"/>
                  </a:lnTo>
                  <a:lnTo>
                    <a:pt x="139649" y="553720"/>
                  </a:lnTo>
                  <a:lnTo>
                    <a:pt x="140017" y="556260"/>
                  </a:lnTo>
                  <a:lnTo>
                    <a:pt x="138607" y="557530"/>
                  </a:lnTo>
                  <a:lnTo>
                    <a:pt x="133845" y="558800"/>
                  </a:lnTo>
                  <a:lnTo>
                    <a:pt x="131508" y="558800"/>
                  </a:lnTo>
                  <a:lnTo>
                    <a:pt x="130962" y="557530"/>
                  </a:lnTo>
                  <a:lnTo>
                    <a:pt x="130416" y="556260"/>
                  </a:lnTo>
                  <a:lnTo>
                    <a:pt x="128600" y="556260"/>
                  </a:lnTo>
                  <a:lnTo>
                    <a:pt x="127469" y="557530"/>
                  </a:lnTo>
                  <a:lnTo>
                    <a:pt x="119100" y="557530"/>
                  </a:lnTo>
                  <a:lnTo>
                    <a:pt x="117259" y="556260"/>
                  </a:lnTo>
                  <a:lnTo>
                    <a:pt x="115989" y="554990"/>
                  </a:lnTo>
                  <a:lnTo>
                    <a:pt x="115354" y="557530"/>
                  </a:lnTo>
                  <a:lnTo>
                    <a:pt x="113995" y="558800"/>
                  </a:lnTo>
                  <a:lnTo>
                    <a:pt x="109016" y="560070"/>
                  </a:lnTo>
                  <a:lnTo>
                    <a:pt x="105765" y="557530"/>
                  </a:lnTo>
                  <a:lnTo>
                    <a:pt x="103949" y="551180"/>
                  </a:lnTo>
                  <a:lnTo>
                    <a:pt x="104851" y="549910"/>
                  </a:lnTo>
                  <a:lnTo>
                    <a:pt x="105740" y="548640"/>
                  </a:lnTo>
                  <a:lnTo>
                    <a:pt x="110921" y="547370"/>
                  </a:lnTo>
                  <a:lnTo>
                    <a:pt x="113030" y="547370"/>
                  </a:lnTo>
                  <a:lnTo>
                    <a:pt x="114503" y="548640"/>
                  </a:lnTo>
                  <a:lnTo>
                    <a:pt x="114681" y="548640"/>
                  </a:lnTo>
                  <a:lnTo>
                    <a:pt x="115036" y="547370"/>
                  </a:lnTo>
                  <a:lnTo>
                    <a:pt x="115519" y="547370"/>
                  </a:lnTo>
                  <a:lnTo>
                    <a:pt x="115722" y="546100"/>
                  </a:lnTo>
                  <a:lnTo>
                    <a:pt x="116039" y="546100"/>
                  </a:lnTo>
                  <a:lnTo>
                    <a:pt x="116395" y="544830"/>
                  </a:lnTo>
                  <a:lnTo>
                    <a:pt x="113665" y="546100"/>
                  </a:lnTo>
                  <a:lnTo>
                    <a:pt x="110972" y="544830"/>
                  </a:lnTo>
                  <a:lnTo>
                    <a:pt x="110045" y="542290"/>
                  </a:lnTo>
                  <a:lnTo>
                    <a:pt x="109016" y="544830"/>
                  </a:lnTo>
                  <a:lnTo>
                    <a:pt x="107061" y="546100"/>
                  </a:lnTo>
                  <a:lnTo>
                    <a:pt x="102171" y="546100"/>
                  </a:lnTo>
                  <a:lnTo>
                    <a:pt x="101092" y="544830"/>
                  </a:lnTo>
                  <a:lnTo>
                    <a:pt x="94195" y="544830"/>
                  </a:lnTo>
                  <a:lnTo>
                    <a:pt x="93294" y="546100"/>
                  </a:lnTo>
                  <a:lnTo>
                    <a:pt x="89115" y="547370"/>
                  </a:lnTo>
                  <a:lnTo>
                    <a:pt x="85813" y="544830"/>
                  </a:lnTo>
                  <a:lnTo>
                    <a:pt x="84569" y="541020"/>
                  </a:lnTo>
                  <a:lnTo>
                    <a:pt x="84658" y="539750"/>
                  </a:lnTo>
                  <a:lnTo>
                    <a:pt x="84099" y="539750"/>
                  </a:lnTo>
                  <a:lnTo>
                    <a:pt x="81953" y="541020"/>
                  </a:lnTo>
                  <a:lnTo>
                    <a:pt x="80124" y="539750"/>
                  </a:lnTo>
                  <a:lnTo>
                    <a:pt x="79209" y="535940"/>
                  </a:lnTo>
                  <a:lnTo>
                    <a:pt x="80314" y="534670"/>
                  </a:lnTo>
                  <a:lnTo>
                    <a:pt x="77038" y="534670"/>
                  </a:lnTo>
                  <a:lnTo>
                    <a:pt x="75272" y="533400"/>
                  </a:lnTo>
                  <a:lnTo>
                    <a:pt x="73990" y="532130"/>
                  </a:lnTo>
                  <a:lnTo>
                    <a:pt x="69570" y="532130"/>
                  </a:lnTo>
                  <a:lnTo>
                    <a:pt x="68491" y="529590"/>
                  </a:lnTo>
                  <a:lnTo>
                    <a:pt x="68719" y="530860"/>
                  </a:lnTo>
                  <a:lnTo>
                    <a:pt x="69024" y="532130"/>
                  </a:lnTo>
                  <a:lnTo>
                    <a:pt x="68745" y="533400"/>
                  </a:lnTo>
                  <a:lnTo>
                    <a:pt x="68097" y="534670"/>
                  </a:lnTo>
                  <a:lnTo>
                    <a:pt x="68884" y="534670"/>
                  </a:lnTo>
                  <a:lnTo>
                    <a:pt x="69811" y="533400"/>
                  </a:lnTo>
                  <a:lnTo>
                    <a:pt x="73660" y="533400"/>
                  </a:lnTo>
                  <a:lnTo>
                    <a:pt x="76060" y="535940"/>
                  </a:lnTo>
                  <a:lnTo>
                    <a:pt x="76339" y="539750"/>
                  </a:lnTo>
                  <a:lnTo>
                    <a:pt x="76288" y="541197"/>
                  </a:lnTo>
                  <a:lnTo>
                    <a:pt x="74345" y="543560"/>
                  </a:lnTo>
                  <a:lnTo>
                    <a:pt x="69253" y="543560"/>
                  </a:lnTo>
                  <a:lnTo>
                    <a:pt x="69443" y="544830"/>
                  </a:lnTo>
                  <a:lnTo>
                    <a:pt x="68846" y="546100"/>
                  </a:lnTo>
                  <a:lnTo>
                    <a:pt x="67703" y="547370"/>
                  </a:lnTo>
                  <a:lnTo>
                    <a:pt x="69011" y="548640"/>
                  </a:lnTo>
                  <a:lnTo>
                    <a:pt x="70167" y="548640"/>
                  </a:lnTo>
                  <a:lnTo>
                    <a:pt x="71031" y="549910"/>
                  </a:lnTo>
                  <a:lnTo>
                    <a:pt x="73266" y="549910"/>
                  </a:lnTo>
                  <a:lnTo>
                    <a:pt x="75222" y="551180"/>
                  </a:lnTo>
                  <a:lnTo>
                    <a:pt x="75590" y="553275"/>
                  </a:lnTo>
                  <a:lnTo>
                    <a:pt x="77355" y="549910"/>
                  </a:lnTo>
                  <a:lnTo>
                    <a:pt x="84328" y="548640"/>
                  </a:lnTo>
                  <a:lnTo>
                    <a:pt x="87985" y="549910"/>
                  </a:lnTo>
                  <a:lnTo>
                    <a:pt x="89484" y="554990"/>
                  </a:lnTo>
                  <a:lnTo>
                    <a:pt x="89255" y="557530"/>
                  </a:lnTo>
                  <a:lnTo>
                    <a:pt x="88544" y="558800"/>
                  </a:lnTo>
                  <a:lnTo>
                    <a:pt x="89446" y="558800"/>
                  </a:lnTo>
                  <a:lnTo>
                    <a:pt x="90208" y="560070"/>
                  </a:lnTo>
                  <a:lnTo>
                    <a:pt x="90766" y="561340"/>
                  </a:lnTo>
                  <a:lnTo>
                    <a:pt x="91338" y="560070"/>
                  </a:lnTo>
                  <a:lnTo>
                    <a:pt x="94157" y="560070"/>
                  </a:lnTo>
                  <a:lnTo>
                    <a:pt x="92024" y="558800"/>
                  </a:lnTo>
                  <a:lnTo>
                    <a:pt x="90766" y="553720"/>
                  </a:lnTo>
                  <a:lnTo>
                    <a:pt x="92405" y="551180"/>
                  </a:lnTo>
                  <a:lnTo>
                    <a:pt x="97777" y="549910"/>
                  </a:lnTo>
                  <a:lnTo>
                    <a:pt x="100507" y="551180"/>
                  </a:lnTo>
                  <a:lnTo>
                    <a:pt x="101447" y="554990"/>
                  </a:lnTo>
                  <a:lnTo>
                    <a:pt x="101269" y="556260"/>
                  </a:lnTo>
                  <a:lnTo>
                    <a:pt x="100888" y="557530"/>
                  </a:lnTo>
                  <a:lnTo>
                    <a:pt x="103085" y="557530"/>
                  </a:lnTo>
                  <a:lnTo>
                    <a:pt x="105156" y="558800"/>
                  </a:lnTo>
                  <a:lnTo>
                    <a:pt x="106273" y="562610"/>
                  </a:lnTo>
                  <a:lnTo>
                    <a:pt x="106095" y="563880"/>
                  </a:lnTo>
                  <a:lnTo>
                    <a:pt x="105486" y="565150"/>
                  </a:lnTo>
                  <a:lnTo>
                    <a:pt x="105930" y="565150"/>
                  </a:lnTo>
                  <a:lnTo>
                    <a:pt x="105981" y="566420"/>
                  </a:lnTo>
                  <a:lnTo>
                    <a:pt x="106210" y="567690"/>
                  </a:lnTo>
                  <a:lnTo>
                    <a:pt x="104889" y="568960"/>
                  </a:lnTo>
                  <a:lnTo>
                    <a:pt x="101447" y="570230"/>
                  </a:lnTo>
                  <a:lnTo>
                    <a:pt x="100050" y="568960"/>
                  </a:lnTo>
                  <a:lnTo>
                    <a:pt x="99529" y="567690"/>
                  </a:lnTo>
                  <a:lnTo>
                    <a:pt x="99237" y="570230"/>
                  </a:lnTo>
                  <a:lnTo>
                    <a:pt x="96710" y="572770"/>
                  </a:lnTo>
                  <a:lnTo>
                    <a:pt x="90970" y="574040"/>
                  </a:lnTo>
                  <a:lnTo>
                    <a:pt x="88747" y="572770"/>
                  </a:lnTo>
                  <a:lnTo>
                    <a:pt x="87490" y="570230"/>
                  </a:lnTo>
                  <a:lnTo>
                    <a:pt x="86004" y="570230"/>
                  </a:lnTo>
                  <a:lnTo>
                    <a:pt x="85610" y="571500"/>
                  </a:lnTo>
                  <a:lnTo>
                    <a:pt x="84747" y="571500"/>
                  </a:lnTo>
                  <a:lnTo>
                    <a:pt x="84963" y="572770"/>
                  </a:lnTo>
                  <a:lnTo>
                    <a:pt x="85534" y="574040"/>
                  </a:lnTo>
                  <a:lnTo>
                    <a:pt x="84442" y="576580"/>
                  </a:lnTo>
                  <a:lnTo>
                    <a:pt x="80822" y="577850"/>
                  </a:lnTo>
                  <a:lnTo>
                    <a:pt x="78994" y="576580"/>
                  </a:lnTo>
                  <a:lnTo>
                    <a:pt x="78752" y="575310"/>
                  </a:lnTo>
                  <a:lnTo>
                    <a:pt x="78524" y="574040"/>
                  </a:lnTo>
                  <a:lnTo>
                    <a:pt x="78105" y="574040"/>
                  </a:lnTo>
                  <a:lnTo>
                    <a:pt x="75196" y="575310"/>
                  </a:lnTo>
                  <a:lnTo>
                    <a:pt x="72377" y="574040"/>
                  </a:lnTo>
                  <a:lnTo>
                    <a:pt x="71551" y="571512"/>
                  </a:lnTo>
                  <a:lnTo>
                    <a:pt x="65608" y="571512"/>
                  </a:lnTo>
                  <a:lnTo>
                    <a:pt x="71539" y="571500"/>
                  </a:lnTo>
                  <a:lnTo>
                    <a:pt x="70713" y="568960"/>
                  </a:lnTo>
                  <a:lnTo>
                    <a:pt x="72174" y="566420"/>
                  </a:lnTo>
                  <a:lnTo>
                    <a:pt x="75641" y="565150"/>
                  </a:lnTo>
                  <a:lnTo>
                    <a:pt x="77241" y="565150"/>
                  </a:lnTo>
                  <a:lnTo>
                    <a:pt x="76695" y="563880"/>
                  </a:lnTo>
                  <a:lnTo>
                    <a:pt x="76327" y="563880"/>
                  </a:lnTo>
                  <a:lnTo>
                    <a:pt x="76174" y="561340"/>
                  </a:lnTo>
                  <a:lnTo>
                    <a:pt x="76454" y="560070"/>
                  </a:lnTo>
                  <a:lnTo>
                    <a:pt x="76987" y="558800"/>
                  </a:lnTo>
                  <a:lnTo>
                    <a:pt x="76733" y="558800"/>
                  </a:lnTo>
                  <a:lnTo>
                    <a:pt x="76530" y="557593"/>
                  </a:lnTo>
                  <a:lnTo>
                    <a:pt x="76085" y="556082"/>
                  </a:lnTo>
                  <a:lnTo>
                    <a:pt x="76111" y="556260"/>
                  </a:lnTo>
                  <a:lnTo>
                    <a:pt x="74282" y="558800"/>
                  </a:lnTo>
                  <a:lnTo>
                    <a:pt x="70840" y="560070"/>
                  </a:lnTo>
                  <a:lnTo>
                    <a:pt x="67576" y="560070"/>
                  </a:lnTo>
                  <a:lnTo>
                    <a:pt x="63207" y="561340"/>
                  </a:lnTo>
                  <a:lnTo>
                    <a:pt x="60363" y="558800"/>
                  </a:lnTo>
                  <a:lnTo>
                    <a:pt x="60121" y="557530"/>
                  </a:lnTo>
                  <a:lnTo>
                    <a:pt x="59880" y="556260"/>
                  </a:lnTo>
                  <a:lnTo>
                    <a:pt x="59639" y="554990"/>
                  </a:lnTo>
                  <a:lnTo>
                    <a:pt x="59512" y="554990"/>
                  </a:lnTo>
                  <a:lnTo>
                    <a:pt x="59410" y="556260"/>
                  </a:lnTo>
                  <a:lnTo>
                    <a:pt x="58381" y="556260"/>
                  </a:lnTo>
                  <a:lnTo>
                    <a:pt x="57531" y="554990"/>
                  </a:lnTo>
                  <a:lnTo>
                    <a:pt x="56743" y="554990"/>
                  </a:lnTo>
                  <a:lnTo>
                    <a:pt x="56248" y="556260"/>
                  </a:lnTo>
                  <a:lnTo>
                    <a:pt x="55232" y="557530"/>
                  </a:lnTo>
                  <a:lnTo>
                    <a:pt x="52400" y="557530"/>
                  </a:lnTo>
                  <a:lnTo>
                    <a:pt x="51079" y="556260"/>
                  </a:lnTo>
                  <a:lnTo>
                    <a:pt x="50596" y="554990"/>
                  </a:lnTo>
                  <a:lnTo>
                    <a:pt x="49047" y="553720"/>
                  </a:lnTo>
                  <a:lnTo>
                    <a:pt x="47815" y="552462"/>
                  </a:lnTo>
                  <a:lnTo>
                    <a:pt x="46647" y="548640"/>
                  </a:lnTo>
                  <a:lnTo>
                    <a:pt x="46253" y="547370"/>
                  </a:lnTo>
                  <a:lnTo>
                    <a:pt x="46405" y="547090"/>
                  </a:lnTo>
                  <a:lnTo>
                    <a:pt x="45110" y="548640"/>
                  </a:lnTo>
                  <a:lnTo>
                    <a:pt x="40716" y="548640"/>
                  </a:lnTo>
                  <a:lnTo>
                    <a:pt x="39306" y="547370"/>
                  </a:lnTo>
                  <a:lnTo>
                    <a:pt x="38328" y="547370"/>
                  </a:lnTo>
                  <a:lnTo>
                    <a:pt x="36525" y="546100"/>
                  </a:lnTo>
                  <a:lnTo>
                    <a:pt x="34975" y="544830"/>
                  </a:lnTo>
                  <a:lnTo>
                    <a:pt x="34023" y="543560"/>
                  </a:lnTo>
                  <a:lnTo>
                    <a:pt x="30441" y="543560"/>
                  </a:lnTo>
                  <a:lnTo>
                    <a:pt x="29997" y="544830"/>
                  </a:lnTo>
                  <a:lnTo>
                    <a:pt x="29006" y="546100"/>
                  </a:lnTo>
                  <a:lnTo>
                    <a:pt x="27635" y="547370"/>
                  </a:lnTo>
                  <a:lnTo>
                    <a:pt x="31153" y="552424"/>
                  </a:lnTo>
                  <a:lnTo>
                    <a:pt x="34988" y="556260"/>
                  </a:lnTo>
                  <a:lnTo>
                    <a:pt x="39090" y="561340"/>
                  </a:lnTo>
                  <a:lnTo>
                    <a:pt x="39446" y="561340"/>
                  </a:lnTo>
                  <a:lnTo>
                    <a:pt x="40360" y="560070"/>
                  </a:lnTo>
                  <a:lnTo>
                    <a:pt x="39751" y="557530"/>
                  </a:lnTo>
                  <a:lnTo>
                    <a:pt x="41567" y="554990"/>
                  </a:lnTo>
                  <a:lnTo>
                    <a:pt x="47028" y="553720"/>
                  </a:lnTo>
                  <a:lnTo>
                    <a:pt x="49631" y="556260"/>
                  </a:lnTo>
                  <a:lnTo>
                    <a:pt x="50444" y="560895"/>
                  </a:lnTo>
                  <a:lnTo>
                    <a:pt x="50431" y="561441"/>
                  </a:lnTo>
                  <a:lnTo>
                    <a:pt x="49237" y="562610"/>
                  </a:lnTo>
                  <a:lnTo>
                    <a:pt x="47205" y="563880"/>
                  </a:lnTo>
                  <a:lnTo>
                    <a:pt x="47637" y="565150"/>
                  </a:lnTo>
                  <a:lnTo>
                    <a:pt x="47117" y="567690"/>
                  </a:lnTo>
                  <a:lnTo>
                    <a:pt x="45961" y="568960"/>
                  </a:lnTo>
                  <a:lnTo>
                    <a:pt x="48869" y="571500"/>
                  </a:lnTo>
                  <a:lnTo>
                    <a:pt x="50368" y="572770"/>
                  </a:lnTo>
                  <a:lnTo>
                    <a:pt x="51206" y="571512"/>
                  </a:lnTo>
                  <a:lnTo>
                    <a:pt x="55283" y="571512"/>
                  </a:lnTo>
                  <a:lnTo>
                    <a:pt x="56896" y="572770"/>
                  </a:lnTo>
                  <a:lnTo>
                    <a:pt x="57772" y="574040"/>
                  </a:lnTo>
                  <a:lnTo>
                    <a:pt x="58394" y="572770"/>
                  </a:lnTo>
                  <a:lnTo>
                    <a:pt x="59321" y="572770"/>
                  </a:lnTo>
                  <a:lnTo>
                    <a:pt x="63144" y="571512"/>
                  </a:lnTo>
                  <a:lnTo>
                    <a:pt x="65951" y="572770"/>
                  </a:lnTo>
                  <a:lnTo>
                    <a:pt x="67043" y="576580"/>
                  </a:lnTo>
                  <a:lnTo>
                    <a:pt x="66903" y="577850"/>
                  </a:lnTo>
                  <a:lnTo>
                    <a:pt x="70637" y="577850"/>
                  </a:lnTo>
                  <a:lnTo>
                    <a:pt x="73037" y="580390"/>
                  </a:lnTo>
                  <a:lnTo>
                    <a:pt x="73380" y="584200"/>
                  </a:lnTo>
                  <a:lnTo>
                    <a:pt x="71983" y="586740"/>
                  </a:lnTo>
                  <a:lnTo>
                    <a:pt x="69964" y="588010"/>
                  </a:lnTo>
                  <a:lnTo>
                    <a:pt x="72085" y="589280"/>
                  </a:lnTo>
                  <a:lnTo>
                    <a:pt x="73113" y="589280"/>
                  </a:lnTo>
                  <a:lnTo>
                    <a:pt x="72923" y="586740"/>
                  </a:lnTo>
                  <a:lnTo>
                    <a:pt x="74968" y="584200"/>
                  </a:lnTo>
                  <a:lnTo>
                    <a:pt x="77711" y="584200"/>
                  </a:lnTo>
                  <a:lnTo>
                    <a:pt x="76631" y="582930"/>
                  </a:lnTo>
                  <a:lnTo>
                    <a:pt x="75806" y="582930"/>
                  </a:lnTo>
                  <a:lnTo>
                    <a:pt x="75438" y="579120"/>
                  </a:lnTo>
                  <a:lnTo>
                    <a:pt x="76746" y="577850"/>
                  </a:lnTo>
                  <a:lnTo>
                    <a:pt x="80454" y="577850"/>
                  </a:lnTo>
                  <a:lnTo>
                    <a:pt x="82130" y="579120"/>
                  </a:lnTo>
                  <a:lnTo>
                    <a:pt x="82562" y="582930"/>
                  </a:lnTo>
                  <a:lnTo>
                    <a:pt x="81343" y="584200"/>
                  </a:lnTo>
                  <a:lnTo>
                    <a:pt x="81534" y="584200"/>
                  </a:lnTo>
                  <a:lnTo>
                    <a:pt x="82981" y="586740"/>
                  </a:lnTo>
                  <a:lnTo>
                    <a:pt x="83121" y="589153"/>
                  </a:lnTo>
                  <a:lnTo>
                    <a:pt x="83858" y="588010"/>
                  </a:lnTo>
                  <a:lnTo>
                    <a:pt x="87083" y="588010"/>
                  </a:lnTo>
                  <a:lnTo>
                    <a:pt x="86461" y="586740"/>
                  </a:lnTo>
                  <a:lnTo>
                    <a:pt x="87452" y="584200"/>
                  </a:lnTo>
                  <a:lnTo>
                    <a:pt x="89801" y="582930"/>
                  </a:lnTo>
                  <a:lnTo>
                    <a:pt x="90385" y="582930"/>
                  </a:lnTo>
                  <a:lnTo>
                    <a:pt x="90932" y="584200"/>
                  </a:lnTo>
                  <a:lnTo>
                    <a:pt x="90589" y="582930"/>
                  </a:lnTo>
                  <a:lnTo>
                    <a:pt x="90246" y="581660"/>
                  </a:lnTo>
                  <a:lnTo>
                    <a:pt x="91744" y="577850"/>
                  </a:lnTo>
                  <a:lnTo>
                    <a:pt x="97688" y="577850"/>
                  </a:lnTo>
                  <a:lnTo>
                    <a:pt x="97383" y="576580"/>
                  </a:lnTo>
                  <a:lnTo>
                    <a:pt x="97282" y="574040"/>
                  </a:lnTo>
                  <a:lnTo>
                    <a:pt x="98729" y="572770"/>
                  </a:lnTo>
                  <a:lnTo>
                    <a:pt x="102336" y="572770"/>
                  </a:lnTo>
                  <a:lnTo>
                    <a:pt x="102958" y="574040"/>
                  </a:lnTo>
                  <a:lnTo>
                    <a:pt x="103327" y="572770"/>
                  </a:lnTo>
                  <a:lnTo>
                    <a:pt x="103695" y="571512"/>
                  </a:lnTo>
                  <a:lnTo>
                    <a:pt x="104825" y="570230"/>
                  </a:lnTo>
                  <a:lnTo>
                    <a:pt x="105968" y="568960"/>
                  </a:lnTo>
                  <a:lnTo>
                    <a:pt x="113017" y="568960"/>
                  </a:lnTo>
                  <a:lnTo>
                    <a:pt x="114325" y="571500"/>
                  </a:lnTo>
                  <a:lnTo>
                    <a:pt x="114947" y="571500"/>
                  </a:lnTo>
                  <a:lnTo>
                    <a:pt x="114884" y="570230"/>
                  </a:lnTo>
                  <a:lnTo>
                    <a:pt x="114757" y="568960"/>
                  </a:lnTo>
                  <a:lnTo>
                    <a:pt x="114642" y="567690"/>
                  </a:lnTo>
                  <a:lnTo>
                    <a:pt x="117094" y="565150"/>
                  </a:lnTo>
                  <a:lnTo>
                    <a:pt x="121043" y="563880"/>
                  </a:lnTo>
                  <a:lnTo>
                    <a:pt x="121742" y="565150"/>
                  </a:lnTo>
                  <a:lnTo>
                    <a:pt x="122389" y="565150"/>
                  </a:lnTo>
                  <a:lnTo>
                    <a:pt x="122199" y="563880"/>
                  </a:lnTo>
                  <a:lnTo>
                    <a:pt x="122097" y="561238"/>
                  </a:lnTo>
                  <a:lnTo>
                    <a:pt x="123431" y="560070"/>
                  </a:lnTo>
                  <a:lnTo>
                    <a:pt x="127152" y="560070"/>
                  </a:lnTo>
                  <a:lnTo>
                    <a:pt x="128612" y="561238"/>
                  </a:lnTo>
                  <a:lnTo>
                    <a:pt x="128727" y="561441"/>
                  </a:lnTo>
                  <a:lnTo>
                    <a:pt x="128892" y="565150"/>
                  </a:lnTo>
                  <a:lnTo>
                    <a:pt x="127444" y="566420"/>
                  </a:lnTo>
                  <a:lnTo>
                    <a:pt x="125247" y="566420"/>
                  </a:lnTo>
                  <a:lnTo>
                    <a:pt x="125958" y="567690"/>
                  </a:lnTo>
                  <a:lnTo>
                    <a:pt x="126428" y="568960"/>
                  </a:lnTo>
                  <a:lnTo>
                    <a:pt x="126555" y="570230"/>
                  </a:lnTo>
                  <a:lnTo>
                    <a:pt x="127520" y="567690"/>
                  </a:lnTo>
                  <a:lnTo>
                    <a:pt x="129095" y="567690"/>
                  </a:lnTo>
                  <a:lnTo>
                    <a:pt x="134391" y="566420"/>
                  </a:lnTo>
                  <a:lnTo>
                    <a:pt x="137477" y="568960"/>
                  </a:lnTo>
                  <a:lnTo>
                    <a:pt x="138290" y="575310"/>
                  </a:lnTo>
                  <a:lnTo>
                    <a:pt x="136690" y="577850"/>
                  </a:lnTo>
                  <a:lnTo>
                    <a:pt x="139509" y="577850"/>
                  </a:lnTo>
                  <a:lnTo>
                    <a:pt x="139420" y="576580"/>
                  </a:lnTo>
                  <a:lnTo>
                    <a:pt x="139268" y="576580"/>
                  </a:lnTo>
                  <a:lnTo>
                    <a:pt x="139052" y="574040"/>
                  </a:lnTo>
                  <a:lnTo>
                    <a:pt x="141135" y="571512"/>
                  </a:lnTo>
                  <a:lnTo>
                    <a:pt x="147180" y="571500"/>
                  </a:lnTo>
                  <a:lnTo>
                    <a:pt x="147510" y="570230"/>
                  </a:lnTo>
                  <a:lnTo>
                    <a:pt x="148247" y="570230"/>
                  </a:lnTo>
                  <a:close/>
                </a:path>
                <a:path w="884554" h="612140">
                  <a:moveTo>
                    <a:pt x="153390" y="518160"/>
                  </a:moveTo>
                  <a:lnTo>
                    <a:pt x="151066" y="518160"/>
                  </a:lnTo>
                  <a:lnTo>
                    <a:pt x="151701" y="520700"/>
                  </a:lnTo>
                  <a:lnTo>
                    <a:pt x="151879" y="520700"/>
                  </a:lnTo>
                  <a:lnTo>
                    <a:pt x="151955" y="521970"/>
                  </a:lnTo>
                  <a:lnTo>
                    <a:pt x="152336" y="519493"/>
                  </a:lnTo>
                  <a:lnTo>
                    <a:pt x="152400" y="519353"/>
                  </a:lnTo>
                  <a:lnTo>
                    <a:pt x="153390" y="518160"/>
                  </a:lnTo>
                  <a:close/>
                </a:path>
                <a:path w="884554" h="612140">
                  <a:moveTo>
                    <a:pt x="170078" y="485140"/>
                  </a:moveTo>
                  <a:lnTo>
                    <a:pt x="169938" y="485140"/>
                  </a:lnTo>
                  <a:lnTo>
                    <a:pt x="169252" y="486410"/>
                  </a:lnTo>
                  <a:lnTo>
                    <a:pt x="170078" y="485140"/>
                  </a:lnTo>
                  <a:close/>
                </a:path>
                <a:path w="884554" h="612140">
                  <a:moveTo>
                    <a:pt x="175437" y="590969"/>
                  </a:moveTo>
                  <a:lnTo>
                    <a:pt x="174612" y="588010"/>
                  </a:lnTo>
                  <a:lnTo>
                    <a:pt x="173837" y="587463"/>
                  </a:lnTo>
                  <a:lnTo>
                    <a:pt x="173888" y="588010"/>
                  </a:lnTo>
                  <a:lnTo>
                    <a:pt x="174929" y="590550"/>
                  </a:lnTo>
                  <a:lnTo>
                    <a:pt x="175437" y="590969"/>
                  </a:lnTo>
                  <a:close/>
                </a:path>
                <a:path w="884554" h="612140">
                  <a:moveTo>
                    <a:pt x="177126" y="488226"/>
                  </a:moveTo>
                  <a:lnTo>
                    <a:pt x="176885" y="486410"/>
                  </a:lnTo>
                  <a:lnTo>
                    <a:pt x="176377" y="486156"/>
                  </a:lnTo>
                  <a:lnTo>
                    <a:pt x="176390" y="486410"/>
                  </a:lnTo>
                  <a:lnTo>
                    <a:pt x="176860" y="487680"/>
                  </a:lnTo>
                  <a:lnTo>
                    <a:pt x="177126" y="488226"/>
                  </a:lnTo>
                  <a:close/>
                </a:path>
                <a:path w="884554" h="612140">
                  <a:moveTo>
                    <a:pt x="180225" y="557530"/>
                  </a:moveTo>
                  <a:lnTo>
                    <a:pt x="178663" y="557530"/>
                  </a:lnTo>
                  <a:lnTo>
                    <a:pt x="179412" y="558800"/>
                  </a:lnTo>
                  <a:lnTo>
                    <a:pt x="180225" y="557530"/>
                  </a:lnTo>
                  <a:close/>
                </a:path>
                <a:path w="884554" h="612140">
                  <a:moveTo>
                    <a:pt x="190474" y="566420"/>
                  </a:moveTo>
                  <a:lnTo>
                    <a:pt x="189052" y="565150"/>
                  </a:lnTo>
                  <a:lnTo>
                    <a:pt x="187960" y="563880"/>
                  </a:lnTo>
                  <a:lnTo>
                    <a:pt x="187388" y="562610"/>
                  </a:lnTo>
                  <a:lnTo>
                    <a:pt x="187375" y="565150"/>
                  </a:lnTo>
                  <a:lnTo>
                    <a:pt x="185216" y="567690"/>
                  </a:lnTo>
                  <a:lnTo>
                    <a:pt x="180390" y="567690"/>
                  </a:lnTo>
                  <a:lnTo>
                    <a:pt x="179755" y="568960"/>
                  </a:lnTo>
                  <a:lnTo>
                    <a:pt x="179019" y="568960"/>
                  </a:lnTo>
                  <a:lnTo>
                    <a:pt x="179133" y="570230"/>
                  </a:lnTo>
                  <a:lnTo>
                    <a:pt x="179324" y="571512"/>
                  </a:lnTo>
                  <a:lnTo>
                    <a:pt x="179070" y="572770"/>
                  </a:lnTo>
                  <a:lnTo>
                    <a:pt x="182067" y="572770"/>
                  </a:lnTo>
                  <a:lnTo>
                    <a:pt x="188264" y="572770"/>
                  </a:lnTo>
                  <a:lnTo>
                    <a:pt x="187909" y="571512"/>
                  </a:lnTo>
                  <a:lnTo>
                    <a:pt x="188607" y="570230"/>
                  </a:lnTo>
                  <a:lnTo>
                    <a:pt x="190119" y="568960"/>
                  </a:lnTo>
                  <a:lnTo>
                    <a:pt x="190195" y="566420"/>
                  </a:lnTo>
                  <a:lnTo>
                    <a:pt x="190474" y="566420"/>
                  </a:lnTo>
                  <a:close/>
                </a:path>
                <a:path w="884554" h="612140">
                  <a:moveTo>
                    <a:pt x="191300" y="600710"/>
                  </a:moveTo>
                  <a:close/>
                </a:path>
                <a:path w="884554" h="612140">
                  <a:moveTo>
                    <a:pt x="191477" y="480009"/>
                  </a:moveTo>
                  <a:lnTo>
                    <a:pt x="191211" y="480288"/>
                  </a:lnTo>
                  <a:lnTo>
                    <a:pt x="191477" y="480060"/>
                  </a:lnTo>
                  <a:close/>
                </a:path>
                <a:path w="884554" h="612140">
                  <a:moveTo>
                    <a:pt x="201904" y="604520"/>
                  </a:moveTo>
                  <a:lnTo>
                    <a:pt x="201688" y="604520"/>
                  </a:lnTo>
                  <a:lnTo>
                    <a:pt x="201599" y="603250"/>
                  </a:lnTo>
                  <a:lnTo>
                    <a:pt x="200939" y="601980"/>
                  </a:lnTo>
                  <a:lnTo>
                    <a:pt x="200520" y="600735"/>
                  </a:lnTo>
                  <a:lnTo>
                    <a:pt x="200393" y="598170"/>
                  </a:lnTo>
                  <a:lnTo>
                    <a:pt x="200736" y="596900"/>
                  </a:lnTo>
                  <a:lnTo>
                    <a:pt x="201371" y="596900"/>
                  </a:lnTo>
                  <a:lnTo>
                    <a:pt x="201218" y="595630"/>
                  </a:lnTo>
                  <a:lnTo>
                    <a:pt x="200952" y="595630"/>
                  </a:lnTo>
                  <a:lnTo>
                    <a:pt x="200253" y="596900"/>
                  </a:lnTo>
                  <a:lnTo>
                    <a:pt x="199415" y="596900"/>
                  </a:lnTo>
                  <a:lnTo>
                    <a:pt x="196596" y="598170"/>
                  </a:lnTo>
                  <a:lnTo>
                    <a:pt x="194741" y="596900"/>
                  </a:lnTo>
                  <a:lnTo>
                    <a:pt x="193357" y="595630"/>
                  </a:lnTo>
                  <a:lnTo>
                    <a:pt x="193332" y="598170"/>
                  </a:lnTo>
                  <a:lnTo>
                    <a:pt x="196456" y="598170"/>
                  </a:lnTo>
                  <a:lnTo>
                    <a:pt x="197993" y="599440"/>
                  </a:lnTo>
                  <a:lnTo>
                    <a:pt x="198056" y="603250"/>
                  </a:lnTo>
                  <a:lnTo>
                    <a:pt x="196570" y="604520"/>
                  </a:lnTo>
                  <a:lnTo>
                    <a:pt x="192836" y="604520"/>
                  </a:lnTo>
                  <a:lnTo>
                    <a:pt x="191312" y="603250"/>
                  </a:lnTo>
                  <a:lnTo>
                    <a:pt x="191274" y="600735"/>
                  </a:lnTo>
                  <a:lnTo>
                    <a:pt x="190322" y="601980"/>
                  </a:lnTo>
                  <a:lnTo>
                    <a:pt x="189052" y="603250"/>
                  </a:lnTo>
                  <a:lnTo>
                    <a:pt x="184010" y="603250"/>
                  </a:lnTo>
                  <a:lnTo>
                    <a:pt x="182372" y="601980"/>
                  </a:lnTo>
                  <a:lnTo>
                    <a:pt x="180733" y="600710"/>
                  </a:lnTo>
                  <a:lnTo>
                    <a:pt x="180555" y="599440"/>
                  </a:lnTo>
                  <a:lnTo>
                    <a:pt x="180187" y="596900"/>
                  </a:lnTo>
                  <a:lnTo>
                    <a:pt x="180276" y="595630"/>
                  </a:lnTo>
                  <a:lnTo>
                    <a:pt x="180530" y="594360"/>
                  </a:lnTo>
                  <a:lnTo>
                    <a:pt x="177076" y="594360"/>
                  </a:lnTo>
                  <a:lnTo>
                    <a:pt x="176466" y="591820"/>
                  </a:lnTo>
                  <a:lnTo>
                    <a:pt x="175437" y="590969"/>
                  </a:lnTo>
                  <a:lnTo>
                    <a:pt x="176377" y="594360"/>
                  </a:lnTo>
                  <a:lnTo>
                    <a:pt x="174244" y="598170"/>
                  </a:lnTo>
                  <a:lnTo>
                    <a:pt x="168262" y="599440"/>
                  </a:lnTo>
                  <a:lnTo>
                    <a:pt x="165785" y="599440"/>
                  </a:lnTo>
                  <a:lnTo>
                    <a:pt x="164211" y="596900"/>
                  </a:lnTo>
                  <a:lnTo>
                    <a:pt x="161556" y="596900"/>
                  </a:lnTo>
                  <a:lnTo>
                    <a:pt x="159245" y="595630"/>
                  </a:lnTo>
                  <a:lnTo>
                    <a:pt x="158407" y="593090"/>
                  </a:lnTo>
                  <a:lnTo>
                    <a:pt x="157924" y="593090"/>
                  </a:lnTo>
                  <a:lnTo>
                    <a:pt x="157607" y="591820"/>
                  </a:lnTo>
                  <a:lnTo>
                    <a:pt x="157441" y="591820"/>
                  </a:lnTo>
                  <a:lnTo>
                    <a:pt x="154940" y="590550"/>
                  </a:lnTo>
                  <a:lnTo>
                    <a:pt x="152984" y="588010"/>
                  </a:lnTo>
                  <a:lnTo>
                    <a:pt x="152222" y="581660"/>
                  </a:lnTo>
                  <a:lnTo>
                    <a:pt x="154800" y="579120"/>
                  </a:lnTo>
                  <a:lnTo>
                    <a:pt x="162001" y="577850"/>
                  </a:lnTo>
                  <a:lnTo>
                    <a:pt x="165277" y="580390"/>
                  </a:lnTo>
                  <a:lnTo>
                    <a:pt x="165709" y="584200"/>
                  </a:lnTo>
                  <a:lnTo>
                    <a:pt x="165747" y="585470"/>
                  </a:lnTo>
                  <a:lnTo>
                    <a:pt x="166204" y="585470"/>
                  </a:lnTo>
                  <a:lnTo>
                    <a:pt x="166700" y="586740"/>
                  </a:lnTo>
                  <a:lnTo>
                    <a:pt x="167525" y="586740"/>
                  </a:lnTo>
                  <a:lnTo>
                    <a:pt x="171043" y="585470"/>
                  </a:lnTo>
                  <a:lnTo>
                    <a:pt x="173837" y="587463"/>
                  </a:lnTo>
                  <a:lnTo>
                    <a:pt x="173837" y="585470"/>
                  </a:lnTo>
                  <a:lnTo>
                    <a:pt x="173939" y="584200"/>
                  </a:lnTo>
                  <a:lnTo>
                    <a:pt x="174409" y="582930"/>
                  </a:lnTo>
                  <a:lnTo>
                    <a:pt x="173723" y="582930"/>
                  </a:lnTo>
                  <a:lnTo>
                    <a:pt x="173253" y="581660"/>
                  </a:lnTo>
                  <a:lnTo>
                    <a:pt x="173024" y="579120"/>
                  </a:lnTo>
                  <a:lnTo>
                    <a:pt x="173228" y="577850"/>
                  </a:lnTo>
                  <a:lnTo>
                    <a:pt x="169506" y="577850"/>
                  </a:lnTo>
                  <a:lnTo>
                    <a:pt x="166370" y="575310"/>
                  </a:lnTo>
                  <a:lnTo>
                    <a:pt x="165950" y="568960"/>
                  </a:lnTo>
                  <a:lnTo>
                    <a:pt x="167144" y="566420"/>
                  </a:lnTo>
                  <a:lnTo>
                    <a:pt x="169011" y="565150"/>
                  </a:lnTo>
                  <a:lnTo>
                    <a:pt x="168833" y="565150"/>
                  </a:lnTo>
                  <a:lnTo>
                    <a:pt x="166776" y="563880"/>
                  </a:lnTo>
                  <a:lnTo>
                    <a:pt x="165049" y="562610"/>
                  </a:lnTo>
                  <a:lnTo>
                    <a:pt x="164249" y="561340"/>
                  </a:lnTo>
                  <a:lnTo>
                    <a:pt x="163207" y="560070"/>
                  </a:lnTo>
                  <a:lnTo>
                    <a:pt x="162471" y="558800"/>
                  </a:lnTo>
                  <a:lnTo>
                    <a:pt x="162331" y="557593"/>
                  </a:lnTo>
                  <a:lnTo>
                    <a:pt x="162255" y="556082"/>
                  </a:lnTo>
                  <a:lnTo>
                    <a:pt x="162750" y="554990"/>
                  </a:lnTo>
                  <a:lnTo>
                    <a:pt x="163715" y="553720"/>
                  </a:lnTo>
                  <a:lnTo>
                    <a:pt x="163398" y="553720"/>
                  </a:lnTo>
                  <a:lnTo>
                    <a:pt x="163118" y="552450"/>
                  </a:lnTo>
                  <a:lnTo>
                    <a:pt x="160286" y="552450"/>
                  </a:lnTo>
                  <a:lnTo>
                    <a:pt x="158102" y="549910"/>
                  </a:lnTo>
                  <a:lnTo>
                    <a:pt x="157772" y="546100"/>
                  </a:lnTo>
                  <a:lnTo>
                    <a:pt x="159143" y="543560"/>
                  </a:lnTo>
                  <a:lnTo>
                    <a:pt x="161124" y="543560"/>
                  </a:lnTo>
                  <a:lnTo>
                    <a:pt x="159232" y="542290"/>
                  </a:lnTo>
                  <a:lnTo>
                    <a:pt x="157619" y="541020"/>
                  </a:lnTo>
                  <a:lnTo>
                    <a:pt x="156718" y="539750"/>
                  </a:lnTo>
                  <a:lnTo>
                    <a:pt x="155041" y="539750"/>
                  </a:lnTo>
                  <a:lnTo>
                    <a:pt x="153606" y="538480"/>
                  </a:lnTo>
                  <a:lnTo>
                    <a:pt x="153301" y="535940"/>
                  </a:lnTo>
                  <a:lnTo>
                    <a:pt x="153898" y="534670"/>
                  </a:lnTo>
                  <a:lnTo>
                    <a:pt x="154838" y="533400"/>
                  </a:lnTo>
                  <a:lnTo>
                    <a:pt x="153479" y="533400"/>
                  </a:lnTo>
                  <a:lnTo>
                    <a:pt x="152425" y="532130"/>
                  </a:lnTo>
                  <a:lnTo>
                    <a:pt x="151587" y="528320"/>
                  </a:lnTo>
                  <a:lnTo>
                    <a:pt x="151841" y="527050"/>
                  </a:lnTo>
                  <a:lnTo>
                    <a:pt x="152565" y="525792"/>
                  </a:lnTo>
                  <a:lnTo>
                    <a:pt x="152273" y="524510"/>
                  </a:lnTo>
                  <a:lnTo>
                    <a:pt x="151777" y="527050"/>
                  </a:lnTo>
                  <a:lnTo>
                    <a:pt x="149656" y="529590"/>
                  </a:lnTo>
                  <a:lnTo>
                    <a:pt x="146862" y="529590"/>
                  </a:lnTo>
                  <a:lnTo>
                    <a:pt x="146227" y="532130"/>
                  </a:lnTo>
                  <a:lnTo>
                    <a:pt x="143675" y="534670"/>
                  </a:lnTo>
                  <a:lnTo>
                    <a:pt x="138125" y="534670"/>
                  </a:lnTo>
                  <a:lnTo>
                    <a:pt x="135991" y="533400"/>
                  </a:lnTo>
                  <a:lnTo>
                    <a:pt x="134823" y="532130"/>
                  </a:lnTo>
                  <a:lnTo>
                    <a:pt x="133019" y="532130"/>
                  </a:lnTo>
                  <a:lnTo>
                    <a:pt x="131419" y="530860"/>
                  </a:lnTo>
                  <a:lnTo>
                    <a:pt x="130594" y="529590"/>
                  </a:lnTo>
                  <a:lnTo>
                    <a:pt x="128079" y="528320"/>
                  </a:lnTo>
                  <a:lnTo>
                    <a:pt x="125857" y="527050"/>
                  </a:lnTo>
                  <a:lnTo>
                    <a:pt x="124764" y="523240"/>
                  </a:lnTo>
                  <a:lnTo>
                    <a:pt x="124968" y="521970"/>
                  </a:lnTo>
                  <a:lnTo>
                    <a:pt x="125171" y="520700"/>
                  </a:lnTo>
                  <a:lnTo>
                    <a:pt x="126961" y="518160"/>
                  </a:lnTo>
                  <a:lnTo>
                    <a:pt x="128143" y="518160"/>
                  </a:lnTo>
                  <a:lnTo>
                    <a:pt x="130759" y="516890"/>
                  </a:lnTo>
                  <a:lnTo>
                    <a:pt x="133997" y="516890"/>
                  </a:lnTo>
                  <a:lnTo>
                    <a:pt x="135280" y="515620"/>
                  </a:lnTo>
                  <a:lnTo>
                    <a:pt x="138798" y="515620"/>
                  </a:lnTo>
                  <a:lnTo>
                    <a:pt x="140677" y="516890"/>
                  </a:lnTo>
                  <a:lnTo>
                    <a:pt x="142925" y="516890"/>
                  </a:lnTo>
                  <a:lnTo>
                    <a:pt x="149250" y="516890"/>
                  </a:lnTo>
                  <a:lnTo>
                    <a:pt x="154432" y="516890"/>
                  </a:lnTo>
                  <a:lnTo>
                    <a:pt x="160515" y="515620"/>
                  </a:lnTo>
                  <a:lnTo>
                    <a:pt x="163537" y="518160"/>
                  </a:lnTo>
                  <a:lnTo>
                    <a:pt x="163957" y="521970"/>
                  </a:lnTo>
                  <a:lnTo>
                    <a:pt x="164998" y="523240"/>
                  </a:lnTo>
                  <a:lnTo>
                    <a:pt x="165709" y="524510"/>
                  </a:lnTo>
                  <a:lnTo>
                    <a:pt x="165811" y="527050"/>
                  </a:lnTo>
                  <a:lnTo>
                    <a:pt x="165430" y="528320"/>
                  </a:lnTo>
                  <a:lnTo>
                    <a:pt x="164871" y="529590"/>
                  </a:lnTo>
                  <a:lnTo>
                    <a:pt x="164719" y="529590"/>
                  </a:lnTo>
                  <a:lnTo>
                    <a:pt x="164553" y="530860"/>
                  </a:lnTo>
                  <a:lnTo>
                    <a:pt x="169913" y="530860"/>
                  </a:lnTo>
                  <a:lnTo>
                    <a:pt x="172910" y="533400"/>
                  </a:lnTo>
                  <a:lnTo>
                    <a:pt x="172986" y="538480"/>
                  </a:lnTo>
                  <a:lnTo>
                    <a:pt x="172605" y="539750"/>
                  </a:lnTo>
                  <a:lnTo>
                    <a:pt x="171919" y="541020"/>
                  </a:lnTo>
                  <a:lnTo>
                    <a:pt x="175780" y="541020"/>
                  </a:lnTo>
                  <a:lnTo>
                    <a:pt x="176847" y="544830"/>
                  </a:lnTo>
                  <a:lnTo>
                    <a:pt x="175818" y="547370"/>
                  </a:lnTo>
                  <a:lnTo>
                    <a:pt x="173761" y="547370"/>
                  </a:lnTo>
                  <a:lnTo>
                    <a:pt x="173901" y="549910"/>
                  </a:lnTo>
                  <a:lnTo>
                    <a:pt x="173494" y="551180"/>
                  </a:lnTo>
                  <a:lnTo>
                    <a:pt x="172808" y="552450"/>
                  </a:lnTo>
                  <a:lnTo>
                    <a:pt x="173964" y="552450"/>
                  </a:lnTo>
                  <a:lnTo>
                    <a:pt x="174942" y="553720"/>
                  </a:lnTo>
                  <a:lnTo>
                    <a:pt x="175653" y="554990"/>
                  </a:lnTo>
                  <a:lnTo>
                    <a:pt x="175653" y="553720"/>
                  </a:lnTo>
                  <a:lnTo>
                    <a:pt x="176542" y="551180"/>
                  </a:lnTo>
                  <a:lnTo>
                    <a:pt x="181660" y="551180"/>
                  </a:lnTo>
                  <a:lnTo>
                    <a:pt x="182753" y="554990"/>
                  </a:lnTo>
                  <a:lnTo>
                    <a:pt x="181749" y="557530"/>
                  </a:lnTo>
                  <a:lnTo>
                    <a:pt x="184365" y="557530"/>
                  </a:lnTo>
                  <a:lnTo>
                    <a:pt x="186156" y="558800"/>
                  </a:lnTo>
                  <a:lnTo>
                    <a:pt x="186956" y="560070"/>
                  </a:lnTo>
                  <a:lnTo>
                    <a:pt x="186321" y="558800"/>
                  </a:lnTo>
                  <a:lnTo>
                    <a:pt x="185864" y="557530"/>
                  </a:lnTo>
                  <a:lnTo>
                    <a:pt x="185508" y="553720"/>
                  </a:lnTo>
                  <a:lnTo>
                    <a:pt x="186512" y="552462"/>
                  </a:lnTo>
                  <a:lnTo>
                    <a:pt x="188201" y="551180"/>
                  </a:lnTo>
                  <a:lnTo>
                    <a:pt x="185089" y="551180"/>
                  </a:lnTo>
                  <a:lnTo>
                    <a:pt x="182562" y="548640"/>
                  </a:lnTo>
                  <a:lnTo>
                    <a:pt x="182473" y="547370"/>
                  </a:lnTo>
                  <a:lnTo>
                    <a:pt x="182372" y="543471"/>
                  </a:lnTo>
                  <a:lnTo>
                    <a:pt x="181013" y="542290"/>
                  </a:lnTo>
                  <a:lnTo>
                    <a:pt x="179908" y="541020"/>
                  </a:lnTo>
                  <a:lnTo>
                    <a:pt x="179222" y="538480"/>
                  </a:lnTo>
                  <a:lnTo>
                    <a:pt x="179222" y="537210"/>
                  </a:lnTo>
                  <a:lnTo>
                    <a:pt x="179387" y="535940"/>
                  </a:lnTo>
                  <a:lnTo>
                    <a:pt x="178879" y="535940"/>
                  </a:lnTo>
                  <a:lnTo>
                    <a:pt x="178485" y="534670"/>
                  </a:lnTo>
                  <a:lnTo>
                    <a:pt x="178384" y="533400"/>
                  </a:lnTo>
                  <a:lnTo>
                    <a:pt x="178142" y="533400"/>
                  </a:lnTo>
                  <a:lnTo>
                    <a:pt x="177901" y="532130"/>
                  </a:lnTo>
                  <a:lnTo>
                    <a:pt x="177609" y="529590"/>
                  </a:lnTo>
                  <a:lnTo>
                    <a:pt x="178079" y="528320"/>
                  </a:lnTo>
                  <a:lnTo>
                    <a:pt x="178981" y="527050"/>
                  </a:lnTo>
                  <a:lnTo>
                    <a:pt x="178346" y="525792"/>
                  </a:lnTo>
                  <a:lnTo>
                    <a:pt x="177939" y="525780"/>
                  </a:lnTo>
                  <a:lnTo>
                    <a:pt x="177863" y="523240"/>
                  </a:lnTo>
                  <a:lnTo>
                    <a:pt x="177342" y="521970"/>
                  </a:lnTo>
                  <a:lnTo>
                    <a:pt x="176276" y="521970"/>
                  </a:lnTo>
                  <a:lnTo>
                    <a:pt x="175437" y="523240"/>
                  </a:lnTo>
                  <a:lnTo>
                    <a:pt x="170116" y="523240"/>
                  </a:lnTo>
                  <a:lnTo>
                    <a:pt x="167716" y="521970"/>
                  </a:lnTo>
                  <a:lnTo>
                    <a:pt x="167652" y="520852"/>
                  </a:lnTo>
                  <a:lnTo>
                    <a:pt x="167538" y="516686"/>
                  </a:lnTo>
                  <a:lnTo>
                    <a:pt x="168135" y="515620"/>
                  </a:lnTo>
                  <a:lnTo>
                    <a:pt x="169240" y="514350"/>
                  </a:lnTo>
                  <a:lnTo>
                    <a:pt x="168833" y="514350"/>
                  </a:lnTo>
                  <a:lnTo>
                    <a:pt x="168567" y="513080"/>
                  </a:lnTo>
                  <a:lnTo>
                    <a:pt x="168478" y="511810"/>
                  </a:lnTo>
                  <a:lnTo>
                    <a:pt x="164769" y="511810"/>
                  </a:lnTo>
                  <a:lnTo>
                    <a:pt x="162902" y="510540"/>
                  </a:lnTo>
                  <a:lnTo>
                    <a:pt x="162128" y="508000"/>
                  </a:lnTo>
                  <a:lnTo>
                    <a:pt x="162636" y="506730"/>
                  </a:lnTo>
                  <a:lnTo>
                    <a:pt x="161696" y="508000"/>
                  </a:lnTo>
                  <a:lnTo>
                    <a:pt x="159270" y="508000"/>
                  </a:lnTo>
                  <a:lnTo>
                    <a:pt x="158089" y="509270"/>
                  </a:lnTo>
                  <a:lnTo>
                    <a:pt x="156337" y="510540"/>
                  </a:lnTo>
                  <a:lnTo>
                    <a:pt x="151917" y="510540"/>
                  </a:lnTo>
                  <a:lnTo>
                    <a:pt x="150914" y="509270"/>
                  </a:lnTo>
                  <a:lnTo>
                    <a:pt x="148145" y="509270"/>
                  </a:lnTo>
                  <a:lnTo>
                    <a:pt x="147523" y="508000"/>
                  </a:lnTo>
                  <a:lnTo>
                    <a:pt x="144500" y="508000"/>
                  </a:lnTo>
                  <a:lnTo>
                    <a:pt x="141998" y="506730"/>
                  </a:lnTo>
                  <a:lnTo>
                    <a:pt x="141478" y="501650"/>
                  </a:lnTo>
                  <a:lnTo>
                    <a:pt x="141376" y="500329"/>
                  </a:lnTo>
                  <a:lnTo>
                    <a:pt x="143306" y="497840"/>
                  </a:lnTo>
                  <a:lnTo>
                    <a:pt x="141909" y="497840"/>
                  </a:lnTo>
                  <a:lnTo>
                    <a:pt x="141185" y="495300"/>
                  </a:lnTo>
                  <a:lnTo>
                    <a:pt x="141198" y="494030"/>
                  </a:lnTo>
                  <a:lnTo>
                    <a:pt x="138823" y="494030"/>
                  </a:lnTo>
                  <a:lnTo>
                    <a:pt x="137896" y="492760"/>
                  </a:lnTo>
                  <a:lnTo>
                    <a:pt x="137629" y="492760"/>
                  </a:lnTo>
                  <a:lnTo>
                    <a:pt x="137769" y="497840"/>
                  </a:lnTo>
                  <a:lnTo>
                    <a:pt x="135102" y="500380"/>
                  </a:lnTo>
                  <a:lnTo>
                    <a:pt x="131089" y="500380"/>
                  </a:lnTo>
                  <a:lnTo>
                    <a:pt x="131572" y="501650"/>
                  </a:lnTo>
                  <a:lnTo>
                    <a:pt x="131356" y="504190"/>
                  </a:lnTo>
                  <a:lnTo>
                    <a:pt x="130632" y="505460"/>
                  </a:lnTo>
                  <a:lnTo>
                    <a:pt x="130517" y="506730"/>
                  </a:lnTo>
                  <a:lnTo>
                    <a:pt x="130810" y="506730"/>
                  </a:lnTo>
                  <a:lnTo>
                    <a:pt x="131724" y="509270"/>
                  </a:lnTo>
                  <a:lnTo>
                    <a:pt x="130263" y="513080"/>
                  </a:lnTo>
                  <a:lnTo>
                    <a:pt x="125514" y="513080"/>
                  </a:lnTo>
                  <a:lnTo>
                    <a:pt x="125679" y="514350"/>
                  </a:lnTo>
                  <a:lnTo>
                    <a:pt x="126072" y="518160"/>
                  </a:lnTo>
                  <a:lnTo>
                    <a:pt x="123342" y="521970"/>
                  </a:lnTo>
                  <a:lnTo>
                    <a:pt x="117309" y="521970"/>
                  </a:lnTo>
                  <a:lnTo>
                    <a:pt x="115125" y="520700"/>
                  </a:lnTo>
                  <a:lnTo>
                    <a:pt x="113855" y="519430"/>
                  </a:lnTo>
                  <a:lnTo>
                    <a:pt x="113385" y="519430"/>
                  </a:lnTo>
                  <a:lnTo>
                    <a:pt x="112915" y="518160"/>
                  </a:lnTo>
                  <a:lnTo>
                    <a:pt x="111925" y="518160"/>
                  </a:lnTo>
                  <a:lnTo>
                    <a:pt x="108673" y="519430"/>
                  </a:lnTo>
                  <a:lnTo>
                    <a:pt x="106070" y="516890"/>
                  </a:lnTo>
                  <a:lnTo>
                    <a:pt x="105359" y="514350"/>
                  </a:lnTo>
                  <a:lnTo>
                    <a:pt x="104330" y="513080"/>
                  </a:lnTo>
                  <a:lnTo>
                    <a:pt x="99275" y="513080"/>
                  </a:lnTo>
                  <a:lnTo>
                    <a:pt x="101358" y="519125"/>
                  </a:lnTo>
                  <a:lnTo>
                    <a:pt x="101422" y="519493"/>
                  </a:lnTo>
                  <a:lnTo>
                    <a:pt x="99542" y="523240"/>
                  </a:lnTo>
                  <a:lnTo>
                    <a:pt x="95453" y="524510"/>
                  </a:lnTo>
                  <a:lnTo>
                    <a:pt x="94195" y="524510"/>
                  </a:lnTo>
                  <a:lnTo>
                    <a:pt x="94805" y="528320"/>
                  </a:lnTo>
                  <a:lnTo>
                    <a:pt x="93459" y="530860"/>
                  </a:lnTo>
                  <a:lnTo>
                    <a:pt x="90932" y="532130"/>
                  </a:lnTo>
                  <a:lnTo>
                    <a:pt x="91224" y="532130"/>
                  </a:lnTo>
                  <a:lnTo>
                    <a:pt x="91427" y="533400"/>
                  </a:lnTo>
                  <a:lnTo>
                    <a:pt x="92113" y="533400"/>
                  </a:lnTo>
                  <a:lnTo>
                    <a:pt x="92671" y="532130"/>
                  </a:lnTo>
                  <a:lnTo>
                    <a:pt x="101282" y="532130"/>
                  </a:lnTo>
                  <a:lnTo>
                    <a:pt x="102260" y="533400"/>
                  </a:lnTo>
                  <a:lnTo>
                    <a:pt x="104622" y="533400"/>
                  </a:lnTo>
                  <a:lnTo>
                    <a:pt x="104152" y="532130"/>
                  </a:lnTo>
                  <a:lnTo>
                    <a:pt x="103352" y="528320"/>
                  </a:lnTo>
                  <a:lnTo>
                    <a:pt x="104990" y="525780"/>
                  </a:lnTo>
                  <a:lnTo>
                    <a:pt x="112141" y="525780"/>
                  </a:lnTo>
                  <a:lnTo>
                    <a:pt x="116281" y="524510"/>
                  </a:lnTo>
                  <a:lnTo>
                    <a:pt x="119926" y="525780"/>
                  </a:lnTo>
                  <a:lnTo>
                    <a:pt x="121805" y="532130"/>
                  </a:lnTo>
                  <a:lnTo>
                    <a:pt x="120472" y="535940"/>
                  </a:lnTo>
                  <a:lnTo>
                    <a:pt x="117919" y="537210"/>
                  </a:lnTo>
                  <a:lnTo>
                    <a:pt x="118656" y="537210"/>
                  </a:lnTo>
                  <a:lnTo>
                    <a:pt x="118948" y="538480"/>
                  </a:lnTo>
                  <a:lnTo>
                    <a:pt x="119316" y="538480"/>
                  </a:lnTo>
                  <a:lnTo>
                    <a:pt x="119735" y="537210"/>
                  </a:lnTo>
                  <a:lnTo>
                    <a:pt x="122021" y="537210"/>
                  </a:lnTo>
                  <a:lnTo>
                    <a:pt x="123774" y="538480"/>
                  </a:lnTo>
                  <a:lnTo>
                    <a:pt x="124256" y="541020"/>
                  </a:lnTo>
                  <a:lnTo>
                    <a:pt x="124028" y="542290"/>
                  </a:lnTo>
                  <a:lnTo>
                    <a:pt x="123545" y="542290"/>
                  </a:lnTo>
                  <a:lnTo>
                    <a:pt x="124472" y="543560"/>
                  </a:lnTo>
                  <a:lnTo>
                    <a:pt x="125349" y="543560"/>
                  </a:lnTo>
                  <a:lnTo>
                    <a:pt x="126072" y="544830"/>
                  </a:lnTo>
                  <a:lnTo>
                    <a:pt x="126923" y="543560"/>
                  </a:lnTo>
                  <a:lnTo>
                    <a:pt x="132537" y="543560"/>
                  </a:lnTo>
                  <a:lnTo>
                    <a:pt x="135623" y="546100"/>
                  </a:lnTo>
                  <a:lnTo>
                    <a:pt x="135953" y="548640"/>
                  </a:lnTo>
                  <a:lnTo>
                    <a:pt x="136677" y="549910"/>
                  </a:lnTo>
                  <a:lnTo>
                    <a:pt x="137756" y="549910"/>
                  </a:lnTo>
                  <a:lnTo>
                    <a:pt x="137337" y="546100"/>
                  </a:lnTo>
                  <a:lnTo>
                    <a:pt x="139700" y="543560"/>
                  </a:lnTo>
                  <a:lnTo>
                    <a:pt x="143967" y="542290"/>
                  </a:lnTo>
                  <a:lnTo>
                    <a:pt x="144881" y="542290"/>
                  </a:lnTo>
                  <a:lnTo>
                    <a:pt x="145669" y="543471"/>
                  </a:lnTo>
                  <a:lnTo>
                    <a:pt x="145122" y="541020"/>
                  </a:lnTo>
                  <a:lnTo>
                    <a:pt x="146113" y="539750"/>
                  </a:lnTo>
                  <a:lnTo>
                    <a:pt x="149669" y="538480"/>
                  </a:lnTo>
                  <a:lnTo>
                    <a:pt x="151561" y="539750"/>
                  </a:lnTo>
                  <a:lnTo>
                    <a:pt x="152463" y="542290"/>
                  </a:lnTo>
                  <a:lnTo>
                    <a:pt x="152171" y="543560"/>
                  </a:lnTo>
                  <a:lnTo>
                    <a:pt x="151536" y="543560"/>
                  </a:lnTo>
                  <a:lnTo>
                    <a:pt x="151638" y="544830"/>
                  </a:lnTo>
                  <a:lnTo>
                    <a:pt x="151790" y="544830"/>
                  </a:lnTo>
                  <a:lnTo>
                    <a:pt x="152374" y="546100"/>
                  </a:lnTo>
                  <a:lnTo>
                    <a:pt x="151447" y="548640"/>
                  </a:lnTo>
                  <a:lnTo>
                    <a:pt x="149783" y="548640"/>
                  </a:lnTo>
                  <a:lnTo>
                    <a:pt x="149669" y="549910"/>
                  </a:lnTo>
                  <a:lnTo>
                    <a:pt x="149428" y="551180"/>
                  </a:lnTo>
                  <a:lnTo>
                    <a:pt x="151739" y="551180"/>
                  </a:lnTo>
                  <a:lnTo>
                    <a:pt x="153670" y="553720"/>
                  </a:lnTo>
                  <a:lnTo>
                    <a:pt x="154520" y="557110"/>
                  </a:lnTo>
                  <a:lnTo>
                    <a:pt x="154533" y="558800"/>
                  </a:lnTo>
                  <a:lnTo>
                    <a:pt x="154114" y="558800"/>
                  </a:lnTo>
                  <a:lnTo>
                    <a:pt x="154889" y="560070"/>
                  </a:lnTo>
                  <a:lnTo>
                    <a:pt x="155321" y="561238"/>
                  </a:lnTo>
                  <a:lnTo>
                    <a:pt x="155397" y="563880"/>
                  </a:lnTo>
                  <a:lnTo>
                    <a:pt x="155143" y="565150"/>
                  </a:lnTo>
                  <a:lnTo>
                    <a:pt x="154698" y="566420"/>
                  </a:lnTo>
                  <a:lnTo>
                    <a:pt x="157632" y="566420"/>
                  </a:lnTo>
                  <a:lnTo>
                    <a:pt x="159943" y="568960"/>
                  </a:lnTo>
                  <a:lnTo>
                    <a:pt x="160223" y="575310"/>
                  </a:lnTo>
                  <a:lnTo>
                    <a:pt x="157568" y="577850"/>
                  </a:lnTo>
                  <a:lnTo>
                    <a:pt x="150190" y="577850"/>
                  </a:lnTo>
                  <a:lnTo>
                    <a:pt x="149491" y="579120"/>
                  </a:lnTo>
                  <a:lnTo>
                    <a:pt x="148158" y="579120"/>
                  </a:lnTo>
                  <a:lnTo>
                    <a:pt x="147459" y="580390"/>
                  </a:lnTo>
                  <a:lnTo>
                    <a:pt x="145300" y="580390"/>
                  </a:lnTo>
                  <a:lnTo>
                    <a:pt x="145923" y="581660"/>
                  </a:lnTo>
                  <a:lnTo>
                    <a:pt x="146418" y="582930"/>
                  </a:lnTo>
                  <a:lnTo>
                    <a:pt x="147548" y="586740"/>
                  </a:lnTo>
                  <a:lnTo>
                    <a:pt x="145402" y="590550"/>
                  </a:lnTo>
                  <a:lnTo>
                    <a:pt x="141820" y="591820"/>
                  </a:lnTo>
                  <a:lnTo>
                    <a:pt x="140766" y="593051"/>
                  </a:lnTo>
                  <a:lnTo>
                    <a:pt x="138887" y="594360"/>
                  </a:lnTo>
                  <a:lnTo>
                    <a:pt x="133070" y="594360"/>
                  </a:lnTo>
                  <a:lnTo>
                    <a:pt x="130835" y="592543"/>
                  </a:lnTo>
                  <a:lnTo>
                    <a:pt x="130810" y="595630"/>
                  </a:lnTo>
                  <a:lnTo>
                    <a:pt x="130568" y="595630"/>
                  </a:lnTo>
                  <a:lnTo>
                    <a:pt x="132245" y="596900"/>
                  </a:lnTo>
                  <a:lnTo>
                    <a:pt x="133540" y="598170"/>
                  </a:lnTo>
                  <a:lnTo>
                    <a:pt x="134099" y="601980"/>
                  </a:lnTo>
                  <a:lnTo>
                    <a:pt x="132143" y="604520"/>
                  </a:lnTo>
                  <a:lnTo>
                    <a:pt x="126644" y="605790"/>
                  </a:lnTo>
                  <a:lnTo>
                    <a:pt x="124142" y="603250"/>
                  </a:lnTo>
                  <a:lnTo>
                    <a:pt x="123710" y="599440"/>
                  </a:lnTo>
                  <a:lnTo>
                    <a:pt x="123863" y="599440"/>
                  </a:lnTo>
                  <a:lnTo>
                    <a:pt x="124129" y="598170"/>
                  </a:lnTo>
                  <a:lnTo>
                    <a:pt x="122339" y="598170"/>
                  </a:lnTo>
                  <a:lnTo>
                    <a:pt x="121018" y="596900"/>
                  </a:lnTo>
                  <a:lnTo>
                    <a:pt x="120942" y="595630"/>
                  </a:lnTo>
                  <a:lnTo>
                    <a:pt x="120865" y="594360"/>
                  </a:lnTo>
                  <a:lnTo>
                    <a:pt x="120777" y="591769"/>
                  </a:lnTo>
                  <a:lnTo>
                    <a:pt x="121894" y="590550"/>
                  </a:lnTo>
                  <a:lnTo>
                    <a:pt x="123672" y="589280"/>
                  </a:lnTo>
                  <a:lnTo>
                    <a:pt x="123355" y="589280"/>
                  </a:lnTo>
                  <a:lnTo>
                    <a:pt x="123126" y="588010"/>
                  </a:lnTo>
                  <a:lnTo>
                    <a:pt x="123126" y="586740"/>
                  </a:lnTo>
                  <a:lnTo>
                    <a:pt x="122859" y="585470"/>
                  </a:lnTo>
                  <a:lnTo>
                    <a:pt x="124218" y="584200"/>
                  </a:lnTo>
                  <a:lnTo>
                    <a:pt x="127914" y="582930"/>
                  </a:lnTo>
                  <a:lnTo>
                    <a:pt x="129578" y="584200"/>
                  </a:lnTo>
                  <a:lnTo>
                    <a:pt x="129768" y="586536"/>
                  </a:lnTo>
                  <a:lnTo>
                    <a:pt x="130035" y="585470"/>
                  </a:lnTo>
                  <a:lnTo>
                    <a:pt x="131368" y="582930"/>
                  </a:lnTo>
                  <a:lnTo>
                    <a:pt x="133261" y="581660"/>
                  </a:lnTo>
                  <a:lnTo>
                    <a:pt x="133489" y="580390"/>
                  </a:lnTo>
                  <a:lnTo>
                    <a:pt x="133718" y="579120"/>
                  </a:lnTo>
                  <a:lnTo>
                    <a:pt x="129082" y="579120"/>
                  </a:lnTo>
                  <a:lnTo>
                    <a:pt x="126174" y="576719"/>
                  </a:lnTo>
                  <a:lnTo>
                    <a:pt x="124726" y="579120"/>
                  </a:lnTo>
                  <a:lnTo>
                    <a:pt x="120650" y="580390"/>
                  </a:lnTo>
                  <a:lnTo>
                    <a:pt x="119214" y="580390"/>
                  </a:lnTo>
                  <a:lnTo>
                    <a:pt x="118059" y="579120"/>
                  </a:lnTo>
                  <a:lnTo>
                    <a:pt x="117563" y="582930"/>
                  </a:lnTo>
                  <a:lnTo>
                    <a:pt x="114935" y="585470"/>
                  </a:lnTo>
                  <a:lnTo>
                    <a:pt x="109143" y="585470"/>
                  </a:lnTo>
                  <a:lnTo>
                    <a:pt x="109143" y="591820"/>
                  </a:lnTo>
                  <a:lnTo>
                    <a:pt x="107861" y="593051"/>
                  </a:lnTo>
                  <a:lnTo>
                    <a:pt x="105981" y="594360"/>
                  </a:lnTo>
                  <a:lnTo>
                    <a:pt x="104990" y="594360"/>
                  </a:lnTo>
                  <a:lnTo>
                    <a:pt x="105219" y="598170"/>
                  </a:lnTo>
                  <a:lnTo>
                    <a:pt x="103136" y="600710"/>
                  </a:lnTo>
                  <a:lnTo>
                    <a:pt x="97599" y="600710"/>
                  </a:lnTo>
                  <a:lnTo>
                    <a:pt x="95199" y="598170"/>
                  </a:lnTo>
                  <a:lnTo>
                    <a:pt x="94919" y="594360"/>
                  </a:lnTo>
                  <a:lnTo>
                    <a:pt x="94843" y="593051"/>
                  </a:lnTo>
                  <a:lnTo>
                    <a:pt x="96913" y="590550"/>
                  </a:lnTo>
                  <a:lnTo>
                    <a:pt x="101536" y="590550"/>
                  </a:lnTo>
                  <a:lnTo>
                    <a:pt x="102311" y="591769"/>
                  </a:lnTo>
                  <a:lnTo>
                    <a:pt x="102235" y="590550"/>
                  </a:lnTo>
                  <a:lnTo>
                    <a:pt x="102006" y="589280"/>
                  </a:lnTo>
                  <a:lnTo>
                    <a:pt x="103314" y="588010"/>
                  </a:lnTo>
                  <a:lnTo>
                    <a:pt x="107022" y="586740"/>
                  </a:lnTo>
                  <a:lnTo>
                    <a:pt x="108699" y="588010"/>
                  </a:lnTo>
                  <a:lnTo>
                    <a:pt x="109143" y="591820"/>
                  </a:lnTo>
                  <a:lnTo>
                    <a:pt x="109143" y="585470"/>
                  </a:lnTo>
                  <a:lnTo>
                    <a:pt x="108762" y="585470"/>
                  </a:lnTo>
                  <a:lnTo>
                    <a:pt x="106273" y="582930"/>
                  </a:lnTo>
                  <a:lnTo>
                    <a:pt x="105384" y="580390"/>
                  </a:lnTo>
                  <a:lnTo>
                    <a:pt x="104521" y="580390"/>
                  </a:lnTo>
                  <a:lnTo>
                    <a:pt x="103809" y="579120"/>
                  </a:lnTo>
                  <a:lnTo>
                    <a:pt x="103339" y="577850"/>
                  </a:lnTo>
                  <a:lnTo>
                    <a:pt x="102755" y="579120"/>
                  </a:lnTo>
                  <a:lnTo>
                    <a:pt x="99987" y="579120"/>
                  </a:lnTo>
                  <a:lnTo>
                    <a:pt x="100380" y="580390"/>
                  </a:lnTo>
                  <a:lnTo>
                    <a:pt x="101371" y="584200"/>
                  </a:lnTo>
                  <a:lnTo>
                    <a:pt x="99847" y="586740"/>
                  </a:lnTo>
                  <a:lnTo>
                    <a:pt x="95923" y="588010"/>
                  </a:lnTo>
                  <a:lnTo>
                    <a:pt x="94653" y="588010"/>
                  </a:lnTo>
                  <a:lnTo>
                    <a:pt x="93560" y="586740"/>
                  </a:lnTo>
                  <a:lnTo>
                    <a:pt x="93586" y="588010"/>
                  </a:lnTo>
                  <a:lnTo>
                    <a:pt x="92710" y="589280"/>
                  </a:lnTo>
                  <a:lnTo>
                    <a:pt x="90817" y="590550"/>
                  </a:lnTo>
                  <a:lnTo>
                    <a:pt x="90538" y="590550"/>
                  </a:lnTo>
                  <a:lnTo>
                    <a:pt x="90957" y="591769"/>
                  </a:lnTo>
                  <a:lnTo>
                    <a:pt x="91008" y="594360"/>
                  </a:lnTo>
                  <a:lnTo>
                    <a:pt x="90779" y="594360"/>
                  </a:lnTo>
                  <a:lnTo>
                    <a:pt x="90449" y="595630"/>
                  </a:lnTo>
                  <a:lnTo>
                    <a:pt x="90982" y="595630"/>
                  </a:lnTo>
                  <a:lnTo>
                    <a:pt x="91300" y="596900"/>
                  </a:lnTo>
                  <a:lnTo>
                    <a:pt x="91160" y="598170"/>
                  </a:lnTo>
                  <a:lnTo>
                    <a:pt x="90830" y="598170"/>
                  </a:lnTo>
                  <a:lnTo>
                    <a:pt x="95935" y="600710"/>
                  </a:lnTo>
                  <a:lnTo>
                    <a:pt x="101168" y="603250"/>
                  </a:lnTo>
                  <a:lnTo>
                    <a:pt x="106451" y="604494"/>
                  </a:lnTo>
                  <a:lnTo>
                    <a:pt x="106375" y="603250"/>
                  </a:lnTo>
                  <a:lnTo>
                    <a:pt x="106616" y="603250"/>
                  </a:lnTo>
                  <a:lnTo>
                    <a:pt x="106972" y="601980"/>
                  </a:lnTo>
                  <a:lnTo>
                    <a:pt x="106553" y="601980"/>
                  </a:lnTo>
                  <a:lnTo>
                    <a:pt x="106210" y="600710"/>
                  </a:lnTo>
                  <a:lnTo>
                    <a:pt x="105524" y="598170"/>
                  </a:lnTo>
                  <a:lnTo>
                    <a:pt x="106540" y="596900"/>
                  </a:lnTo>
                  <a:lnTo>
                    <a:pt x="110121" y="595630"/>
                  </a:lnTo>
                  <a:lnTo>
                    <a:pt x="112001" y="596900"/>
                  </a:lnTo>
                  <a:lnTo>
                    <a:pt x="112560" y="599440"/>
                  </a:lnTo>
                  <a:lnTo>
                    <a:pt x="114528" y="599440"/>
                  </a:lnTo>
                  <a:lnTo>
                    <a:pt x="116243" y="600710"/>
                  </a:lnTo>
                  <a:lnTo>
                    <a:pt x="116840" y="601980"/>
                  </a:lnTo>
                  <a:lnTo>
                    <a:pt x="119786" y="601980"/>
                  </a:lnTo>
                  <a:lnTo>
                    <a:pt x="122047" y="604494"/>
                  </a:lnTo>
                  <a:lnTo>
                    <a:pt x="122123" y="608330"/>
                  </a:lnTo>
                  <a:lnTo>
                    <a:pt x="121869" y="608330"/>
                  </a:lnTo>
                  <a:lnTo>
                    <a:pt x="140830" y="612140"/>
                  </a:lnTo>
                  <a:lnTo>
                    <a:pt x="139192" y="610870"/>
                  </a:lnTo>
                  <a:lnTo>
                    <a:pt x="138023" y="609600"/>
                  </a:lnTo>
                  <a:lnTo>
                    <a:pt x="137960" y="605790"/>
                  </a:lnTo>
                  <a:lnTo>
                    <a:pt x="137960" y="604494"/>
                  </a:lnTo>
                  <a:lnTo>
                    <a:pt x="140144" y="601980"/>
                  </a:lnTo>
                  <a:lnTo>
                    <a:pt x="143954" y="601980"/>
                  </a:lnTo>
                  <a:lnTo>
                    <a:pt x="143713" y="596900"/>
                  </a:lnTo>
                  <a:lnTo>
                    <a:pt x="145872" y="594360"/>
                  </a:lnTo>
                  <a:lnTo>
                    <a:pt x="151168" y="594360"/>
                  </a:lnTo>
                  <a:lnTo>
                    <a:pt x="151765" y="593090"/>
                  </a:lnTo>
                  <a:lnTo>
                    <a:pt x="154317" y="593090"/>
                  </a:lnTo>
                  <a:lnTo>
                    <a:pt x="155981" y="594360"/>
                  </a:lnTo>
                  <a:lnTo>
                    <a:pt x="156337" y="598170"/>
                  </a:lnTo>
                  <a:lnTo>
                    <a:pt x="155232" y="599440"/>
                  </a:lnTo>
                  <a:lnTo>
                    <a:pt x="153670" y="600710"/>
                  </a:lnTo>
                  <a:lnTo>
                    <a:pt x="153200" y="601980"/>
                  </a:lnTo>
                  <a:lnTo>
                    <a:pt x="151396" y="604520"/>
                  </a:lnTo>
                  <a:lnTo>
                    <a:pt x="147980" y="604520"/>
                  </a:lnTo>
                  <a:lnTo>
                    <a:pt x="147904" y="608330"/>
                  </a:lnTo>
                  <a:lnTo>
                    <a:pt x="149961" y="608330"/>
                  </a:lnTo>
                  <a:lnTo>
                    <a:pt x="151879" y="609600"/>
                  </a:lnTo>
                  <a:lnTo>
                    <a:pt x="152463" y="612140"/>
                  </a:lnTo>
                  <a:lnTo>
                    <a:pt x="156235" y="612140"/>
                  </a:lnTo>
                  <a:lnTo>
                    <a:pt x="156006" y="610870"/>
                  </a:lnTo>
                  <a:lnTo>
                    <a:pt x="155333" y="609600"/>
                  </a:lnTo>
                  <a:lnTo>
                    <a:pt x="156324" y="607060"/>
                  </a:lnTo>
                  <a:lnTo>
                    <a:pt x="159829" y="605790"/>
                  </a:lnTo>
                  <a:lnTo>
                    <a:pt x="161632" y="607060"/>
                  </a:lnTo>
                  <a:lnTo>
                    <a:pt x="162242" y="608330"/>
                  </a:lnTo>
                  <a:lnTo>
                    <a:pt x="164109" y="608330"/>
                  </a:lnTo>
                  <a:lnTo>
                    <a:pt x="165773" y="609600"/>
                  </a:lnTo>
                  <a:lnTo>
                    <a:pt x="166814" y="610870"/>
                  </a:lnTo>
                  <a:lnTo>
                    <a:pt x="167411" y="610870"/>
                  </a:lnTo>
                  <a:lnTo>
                    <a:pt x="168071" y="609600"/>
                  </a:lnTo>
                  <a:lnTo>
                    <a:pt x="169900" y="609600"/>
                  </a:lnTo>
                  <a:lnTo>
                    <a:pt x="170903" y="610870"/>
                  </a:lnTo>
                  <a:lnTo>
                    <a:pt x="172681" y="610870"/>
                  </a:lnTo>
                  <a:lnTo>
                    <a:pt x="171691" y="609600"/>
                  </a:lnTo>
                  <a:lnTo>
                    <a:pt x="171005" y="608330"/>
                  </a:lnTo>
                  <a:lnTo>
                    <a:pt x="170726" y="605790"/>
                  </a:lnTo>
                  <a:lnTo>
                    <a:pt x="170586" y="604520"/>
                  </a:lnTo>
                  <a:lnTo>
                    <a:pt x="172593" y="601980"/>
                  </a:lnTo>
                  <a:lnTo>
                    <a:pt x="177965" y="601980"/>
                  </a:lnTo>
                  <a:lnTo>
                    <a:pt x="180251" y="603250"/>
                  </a:lnTo>
                  <a:lnTo>
                    <a:pt x="180733" y="605790"/>
                  </a:lnTo>
                  <a:lnTo>
                    <a:pt x="181521" y="605790"/>
                  </a:lnTo>
                  <a:lnTo>
                    <a:pt x="183807" y="604520"/>
                  </a:lnTo>
                  <a:lnTo>
                    <a:pt x="185674" y="605790"/>
                  </a:lnTo>
                  <a:lnTo>
                    <a:pt x="186309" y="608330"/>
                  </a:lnTo>
                  <a:lnTo>
                    <a:pt x="201904" y="604520"/>
                  </a:lnTo>
                  <a:close/>
                </a:path>
                <a:path w="884554" h="612140">
                  <a:moveTo>
                    <a:pt x="211150" y="567486"/>
                  </a:moveTo>
                  <a:lnTo>
                    <a:pt x="211010" y="565467"/>
                  </a:lnTo>
                  <a:lnTo>
                    <a:pt x="210832" y="566420"/>
                  </a:lnTo>
                  <a:lnTo>
                    <a:pt x="211150" y="567486"/>
                  </a:lnTo>
                  <a:close/>
                </a:path>
                <a:path w="884554" h="612140">
                  <a:moveTo>
                    <a:pt x="224332" y="561441"/>
                  </a:moveTo>
                  <a:lnTo>
                    <a:pt x="224193" y="561238"/>
                  </a:lnTo>
                  <a:lnTo>
                    <a:pt x="224332" y="561441"/>
                  </a:lnTo>
                  <a:close/>
                </a:path>
                <a:path w="884554" h="612140">
                  <a:moveTo>
                    <a:pt x="227609" y="593090"/>
                  </a:moveTo>
                  <a:lnTo>
                    <a:pt x="227203" y="591820"/>
                  </a:lnTo>
                  <a:lnTo>
                    <a:pt x="227584" y="589280"/>
                  </a:lnTo>
                  <a:lnTo>
                    <a:pt x="225615" y="589280"/>
                  </a:lnTo>
                  <a:lnTo>
                    <a:pt x="223786" y="588010"/>
                  </a:lnTo>
                  <a:lnTo>
                    <a:pt x="223088" y="585470"/>
                  </a:lnTo>
                  <a:lnTo>
                    <a:pt x="223354" y="584200"/>
                  </a:lnTo>
                  <a:lnTo>
                    <a:pt x="219506" y="584200"/>
                  </a:lnTo>
                  <a:lnTo>
                    <a:pt x="216230" y="581660"/>
                  </a:lnTo>
                  <a:lnTo>
                    <a:pt x="215785" y="577850"/>
                  </a:lnTo>
                  <a:lnTo>
                    <a:pt x="213880" y="576580"/>
                  </a:lnTo>
                  <a:lnTo>
                    <a:pt x="212547" y="575310"/>
                  </a:lnTo>
                  <a:lnTo>
                    <a:pt x="212471" y="571500"/>
                  </a:lnTo>
                  <a:lnTo>
                    <a:pt x="212585" y="570230"/>
                  </a:lnTo>
                  <a:lnTo>
                    <a:pt x="212026" y="570230"/>
                  </a:lnTo>
                  <a:lnTo>
                    <a:pt x="211696" y="569252"/>
                  </a:lnTo>
                  <a:lnTo>
                    <a:pt x="211150" y="567486"/>
                  </a:lnTo>
                  <a:lnTo>
                    <a:pt x="211340" y="570230"/>
                  </a:lnTo>
                  <a:lnTo>
                    <a:pt x="209664" y="572770"/>
                  </a:lnTo>
                  <a:lnTo>
                    <a:pt x="207365" y="574040"/>
                  </a:lnTo>
                  <a:lnTo>
                    <a:pt x="206489" y="575310"/>
                  </a:lnTo>
                  <a:lnTo>
                    <a:pt x="205181" y="575310"/>
                  </a:lnTo>
                  <a:lnTo>
                    <a:pt x="201447" y="576580"/>
                  </a:lnTo>
                  <a:lnTo>
                    <a:pt x="199339" y="576580"/>
                  </a:lnTo>
                  <a:lnTo>
                    <a:pt x="197777" y="575310"/>
                  </a:lnTo>
                  <a:lnTo>
                    <a:pt x="197180" y="576580"/>
                  </a:lnTo>
                  <a:lnTo>
                    <a:pt x="196138" y="576580"/>
                  </a:lnTo>
                  <a:lnTo>
                    <a:pt x="192138" y="577850"/>
                  </a:lnTo>
                  <a:lnTo>
                    <a:pt x="189331" y="576580"/>
                  </a:lnTo>
                  <a:lnTo>
                    <a:pt x="188620" y="574040"/>
                  </a:lnTo>
                  <a:lnTo>
                    <a:pt x="183591" y="574040"/>
                  </a:lnTo>
                  <a:lnTo>
                    <a:pt x="185115" y="575310"/>
                  </a:lnTo>
                  <a:lnTo>
                    <a:pt x="185445" y="579120"/>
                  </a:lnTo>
                  <a:lnTo>
                    <a:pt x="185432" y="580390"/>
                  </a:lnTo>
                  <a:lnTo>
                    <a:pt x="185140" y="581660"/>
                  </a:lnTo>
                  <a:lnTo>
                    <a:pt x="186194" y="582930"/>
                  </a:lnTo>
                  <a:lnTo>
                    <a:pt x="186867" y="584200"/>
                  </a:lnTo>
                  <a:lnTo>
                    <a:pt x="186982" y="587463"/>
                  </a:lnTo>
                  <a:lnTo>
                    <a:pt x="186905" y="588276"/>
                  </a:lnTo>
                  <a:lnTo>
                    <a:pt x="186524" y="589280"/>
                  </a:lnTo>
                  <a:lnTo>
                    <a:pt x="185686" y="590550"/>
                  </a:lnTo>
                  <a:lnTo>
                    <a:pt x="186042" y="590550"/>
                  </a:lnTo>
                  <a:lnTo>
                    <a:pt x="187985" y="589280"/>
                  </a:lnTo>
                  <a:lnTo>
                    <a:pt x="189801" y="590550"/>
                  </a:lnTo>
                  <a:lnTo>
                    <a:pt x="191160" y="591820"/>
                  </a:lnTo>
                  <a:lnTo>
                    <a:pt x="191122" y="589280"/>
                  </a:lnTo>
                  <a:lnTo>
                    <a:pt x="192887" y="586740"/>
                  </a:lnTo>
                  <a:lnTo>
                    <a:pt x="197866" y="585470"/>
                  </a:lnTo>
                  <a:lnTo>
                    <a:pt x="200177" y="586740"/>
                  </a:lnTo>
                  <a:lnTo>
                    <a:pt x="201574" y="588010"/>
                  </a:lnTo>
                  <a:lnTo>
                    <a:pt x="201803" y="588010"/>
                  </a:lnTo>
                  <a:lnTo>
                    <a:pt x="202399" y="586740"/>
                  </a:lnTo>
                  <a:lnTo>
                    <a:pt x="203365" y="586740"/>
                  </a:lnTo>
                  <a:lnTo>
                    <a:pt x="204546" y="585470"/>
                  </a:lnTo>
                  <a:lnTo>
                    <a:pt x="208610" y="585470"/>
                  </a:lnTo>
                  <a:lnTo>
                    <a:pt x="209753" y="586740"/>
                  </a:lnTo>
                  <a:lnTo>
                    <a:pt x="212344" y="586740"/>
                  </a:lnTo>
                  <a:lnTo>
                    <a:pt x="214706" y="588010"/>
                  </a:lnTo>
                  <a:lnTo>
                    <a:pt x="215671" y="591769"/>
                  </a:lnTo>
                  <a:lnTo>
                    <a:pt x="215747" y="593090"/>
                  </a:lnTo>
                  <a:lnTo>
                    <a:pt x="216306" y="593090"/>
                  </a:lnTo>
                  <a:lnTo>
                    <a:pt x="216433" y="590550"/>
                  </a:lnTo>
                  <a:lnTo>
                    <a:pt x="217843" y="589280"/>
                  </a:lnTo>
                  <a:lnTo>
                    <a:pt x="222707" y="588010"/>
                  </a:lnTo>
                  <a:lnTo>
                    <a:pt x="225437" y="589280"/>
                  </a:lnTo>
                  <a:lnTo>
                    <a:pt x="226275" y="593090"/>
                  </a:lnTo>
                  <a:lnTo>
                    <a:pt x="226123" y="594360"/>
                  </a:lnTo>
                  <a:lnTo>
                    <a:pt x="227609" y="593090"/>
                  </a:lnTo>
                  <a:close/>
                </a:path>
                <a:path w="884554" h="612140">
                  <a:moveTo>
                    <a:pt x="228523" y="588010"/>
                  </a:moveTo>
                  <a:lnTo>
                    <a:pt x="227584" y="589280"/>
                  </a:lnTo>
                  <a:lnTo>
                    <a:pt x="228193" y="589280"/>
                  </a:lnTo>
                  <a:lnTo>
                    <a:pt x="228523" y="588010"/>
                  </a:lnTo>
                  <a:close/>
                </a:path>
                <a:path w="884554" h="612140">
                  <a:moveTo>
                    <a:pt x="237807" y="557110"/>
                  </a:moveTo>
                  <a:lnTo>
                    <a:pt x="235991" y="556260"/>
                  </a:lnTo>
                  <a:lnTo>
                    <a:pt x="234746" y="556666"/>
                  </a:lnTo>
                  <a:lnTo>
                    <a:pt x="235978" y="557530"/>
                  </a:lnTo>
                  <a:lnTo>
                    <a:pt x="237807" y="557110"/>
                  </a:lnTo>
                  <a:close/>
                </a:path>
                <a:path w="884554" h="612140">
                  <a:moveTo>
                    <a:pt x="238671" y="579120"/>
                  </a:moveTo>
                  <a:lnTo>
                    <a:pt x="238188" y="579120"/>
                  </a:lnTo>
                  <a:lnTo>
                    <a:pt x="237858" y="577850"/>
                  </a:lnTo>
                  <a:lnTo>
                    <a:pt x="237731" y="574827"/>
                  </a:lnTo>
                  <a:lnTo>
                    <a:pt x="237934" y="574040"/>
                  </a:lnTo>
                  <a:lnTo>
                    <a:pt x="238582" y="572770"/>
                  </a:lnTo>
                  <a:lnTo>
                    <a:pt x="238417" y="572770"/>
                  </a:lnTo>
                  <a:lnTo>
                    <a:pt x="238404" y="571500"/>
                  </a:lnTo>
                  <a:lnTo>
                    <a:pt x="237794" y="571500"/>
                  </a:lnTo>
                  <a:lnTo>
                    <a:pt x="237312" y="570230"/>
                  </a:lnTo>
                  <a:lnTo>
                    <a:pt x="236931" y="570230"/>
                  </a:lnTo>
                  <a:lnTo>
                    <a:pt x="236321" y="568960"/>
                  </a:lnTo>
                  <a:lnTo>
                    <a:pt x="235839" y="568960"/>
                  </a:lnTo>
                  <a:lnTo>
                    <a:pt x="235445" y="567690"/>
                  </a:lnTo>
                  <a:lnTo>
                    <a:pt x="235381" y="566420"/>
                  </a:lnTo>
                  <a:lnTo>
                    <a:pt x="232791" y="566420"/>
                  </a:lnTo>
                  <a:lnTo>
                    <a:pt x="230289" y="565150"/>
                  </a:lnTo>
                  <a:lnTo>
                    <a:pt x="229565" y="562610"/>
                  </a:lnTo>
                  <a:lnTo>
                    <a:pt x="229603" y="561340"/>
                  </a:lnTo>
                  <a:lnTo>
                    <a:pt x="229069" y="562610"/>
                  </a:lnTo>
                  <a:lnTo>
                    <a:pt x="225818" y="562610"/>
                  </a:lnTo>
                  <a:lnTo>
                    <a:pt x="224332" y="561441"/>
                  </a:lnTo>
                  <a:lnTo>
                    <a:pt x="224688" y="565150"/>
                  </a:lnTo>
                  <a:lnTo>
                    <a:pt x="224586" y="567690"/>
                  </a:lnTo>
                  <a:lnTo>
                    <a:pt x="224167" y="568960"/>
                  </a:lnTo>
                  <a:lnTo>
                    <a:pt x="224942" y="568960"/>
                  </a:lnTo>
                  <a:lnTo>
                    <a:pt x="225386" y="570128"/>
                  </a:lnTo>
                  <a:lnTo>
                    <a:pt x="225463" y="570547"/>
                  </a:lnTo>
                  <a:lnTo>
                    <a:pt x="225539" y="571500"/>
                  </a:lnTo>
                  <a:lnTo>
                    <a:pt x="226021" y="571500"/>
                  </a:lnTo>
                  <a:lnTo>
                    <a:pt x="226250" y="572770"/>
                  </a:lnTo>
                  <a:lnTo>
                    <a:pt x="226212" y="571500"/>
                  </a:lnTo>
                  <a:lnTo>
                    <a:pt x="226225" y="570128"/>
                  </a:lnTo>
                  <a:lnTo>
                    <a:pt x="227584" y="568960"/>
                  </a:lnTo>
                  <a:lnTo>
                    <a:pt x="231317" y="568960"/>
                  </a:lnTo>
                  <a:lnTo>
                    <a:pt x="232841" y="570230"/>
                  </a:lnTo>
                  <a:lnTo>
                    <a:pt x="232905" y="574040"/>
                  </a:lnTo>
                  <a:lnTo>
                    <a:pt x="231419" y="575310"/>
                  </a:lnTo>
                  <a:lnTo>
                    <a:pt x="228561" y="575310"/>
                  </a:lnTo>
                  <a:lnTo>
                    <a:pt x="228777" y="576580"/>
                  </a:lnTo>
                  <a:lnTo>
                    <a:pt x="229120" y="579120"/>
                  </a:lnTo>
                  <a:lnTo>
                    <a:pt x="228206" y="581660"/>
                  </a:lnTo>
                  <a:lnTo>
                    <a:pt x="226593" y="582930"/>
                  </a:lnTo>
                  <a:lnTo>
                    <a:pt x="229514" y="582930"/>
                  </a:lnTo>
                  <a:lnTo>
                    <a:pt x="230098" y="585470"/>
                  </a:lnTo>
                  <a:lnTo>
                    <a:pt x="229946" y="586740"/>
                  </a:lnTo>
                  <a:lnTo>
                    <a:pt x="230974" y="586740"/>
                  </a:lnTo>
                  <a:lnTo>
                    <a:pt x="233959" y="585470"/>
                  </a:lnTo>
                  <a:lnTo>
                    <a:pt x="236131" y="585470"/>
                  </a:lnTo>
                  <a:lnTo>
                    <a:pt x="237680" y="586740"/>
                  </a:lnTo>
                  <a:lnTo>
                    <a:pt x="238302" y="586740"/>
                  </a:lnTo>
                  <a:lnTo>
                    <a:pt x="237731" y="585470"/>
                  </a:lnTo>
                  <a:lnTo>
                    <a:pt x="237363" y="585470"/>
                  </a:lnTo>
                  <a:lnTo>
                    <a:pt x="237248" y="581660"/>
                  </a:lnTo>
                  <a:lnTo>
                    <a:pt x="237782" y="580390"/>
                  </a:lnTo>
                  <a:lnTo>
                    <a:pt x="238671" y="579120"/>
                  </a:lnTo>
                  <a:close/>
                </a:path>
                <a:path w="884554" h="612140">
                  <a:moveTo>
                    <a:pt x="241160" y="496570"/>
                  </a:moveTo>
                  <a:lnTo>
                    <a:pt x="241122" y="495300"/>
                  </a:lnTo>
                  <a:lnTo>
                    <a:pt x="241046" y="495147"/>
                  </a:lnTo>
                  <a:lnTo>
                    <a:pt x="240766" y="494030"/>
                  </a:lnTo>
                  <a:lnTo>
                    <a:pt x="240512" y="494030"/>
                  </a:lnTo>
                  <a:lnTo>
                    <a:pt x="239877" y="491490"/>
                  </a:lnTo>
                  <a:lnTo>
                    <a:pt x="240741" y="490220"/>
                  </a:lnTo>
                  <a:lnTo>
                    <a:pt x="239674" y="490220"/>
                  </a:lnTo>
                  <a:lnTo>
                    <a:pt x="238150" y="487680"/>
                  </a:lnTo>
                  <a:lnTo>
                    <a:pt x="238099" y="485140"/>
                  </a:lnTo>
                  <a:lnTo>
                    <a:pt x="238086" y="483870"/>
                  </a:lnTo>
                  <a:lnTo>
                    <a:pt x="239560" y="482600"/>
                  </a:lnTo>
                  <a:lnTo>
                    <a:pt x="240868" y="482600"/>
                  </a:lnTo>
                  <a:lnTo>
                    <a:pt x="239636" y="481330"/>
                  </a:lnTo>
                  <a:lnTo>
                    <a:pt x="239153" y="480060"/>
                  </a:lnTo>
                  <a:lnTo>
                    <a:pt x="199351" y="480009"/>
                  </a:lnTo>
                  <a:lnTo>
                    <a:pt x="200164" y="482574"/>
                  </a:lnTo>
                  <a:lnTo>
                    <a:pt x="200152" y="483870"/>
                  </a:lnTo>
                  <a:lnTo>
                    <a:pt x="201041" y="483870"/>
                  </a:lnTo>
                  <a:lnTo>
                    <a:pt x="201701" y="485140"/>
                  </a:lnTo>
                  <a:lnTo>
                    <a:pt x="201841" y="486003"/>
                  </a:lnTo>
                  <a:lnTo>
                    <a:pt x="201803" y="487680"/>
                  </a:lnTo>
                  <a:lnTo>
                    <a:pt x="202704" y="487680"/>
                  </a:lnTo>
                  <a:lnTo>
                    <a:pt x="203022" y="486410"/>
                  </a:lnTo>
                  <a:lnTo>
                    <a:pt x="203847" y="486410"/>
                  </a:lnTo>
                  <a:lnTo>
                    <a:pt x="204901" y="485140"/>
                  </a:lnTo>
                  <a:lnTo>
                    <a:pt x="204457" y="485140"/>
                  </a:lnTo>
                  <a:lnTo>
                    <a:pt x="204343" y="483870"/>
                  </a:lnTo>
                  <a:lnTo>
                    <a:pt x="204254" y="482574"/>
                  </a:lnTo>
                  <a:lnTo>
                    <a:pt x="205562" y="481330"/>
                  </a:lnTo>
                  <a:lnTo>
                    <a:pt x="208038" y="480060"/>
                  </a:lnTo>
                  <a:lnTo>
                    <a:pt x="208584" y="481330"/>
                  </a:lnTo>
                  <a:lnTo>
                    <a:pt x="211378" y="481330"/>
                  </a:lnTo>
                  <a:lnTo>
                    <a:pt x="212877" y="482574"/>
                  </a:lnTo>
                  <a:lnTo>
                    <a:pt x="212966" y="486410"/>
                  </a:lnTo>
                  <a:lnTo>
                    <a:pt x="211493" y="487680"/>
                  </a:lnTo>
                  <a:lnTo>
                    <a:pt x="209257" y="487680"/>
                  </a:lnTo>
                  <a:lnTo>
                    <a:pt x="209410" y="490220"/>
                  </a:lnTo>
                  <a:lnTo>
                    <a:pt x="208013" y="491490"/>
                  </a:lnTo>
                  <a:lnTo>
                    <a:pt x="206133" y="492760"/>
                  </a:lnTo>
                  <a:lnTo>
                    <a:pt x="206984" y="492760"/>
                  </a:lnTo>
                  <a:lnTo>
                    <a:pt x="207606" y="494030"/>
                  </a:lnTo>
                  <a:lnTo>
                    <a:pt x="207822" y="497840"/>
                  </a:lnTo>
                  <a:lnTo>
                    <a:pt x="206794" y="499110"/>
                  </a:lnTo>
                  <a:lnTo>
                    <a:pt x="205206" y="500380"/>
                  </a:lnTo>
                  <a:lnTo>
                    <a:pt x="207784" y="500380"/>
                  </a:lnTo>
                  <a:lnTo>
                    <a:pt x="209880" y="501650"/>
                  </a:lnTo>
                  <a:lnTo>
                    <a:pt x="209969" y="508000"/>
                  </a:lnTo>
                  <a:lnTo>
                    <a:pt x="207759" y="509270"/>
                  </a:lnTo>
                  <a:lnTo>
                    <a:pt x="204673" y="510540"/>
                  </a:lnTo>
                  <a:lnTo>
                    <a:pt x="204393" y="509270"/>
                  </a:lnTo>
                  <a:lnTo>
                    <a:pt x="204089" y="509270"/>
                  </a:lnTo>
                  <a:lnTo>
                    <a:pt x="204508" y="513080"/>
                  </a:lnTo>
                  <a:lnTo>
                    <a:pt x="202145" y="515620"/>
                  </a:lnTo>
                  <a:lnTo>
                    <a:pt x="198323" y="516890"/>
                  </a:lnTo>
                  <a:lnTo>
                    <a:pt x="197815" y="516890"/>
                  </a:lnTo>
                  <a:lnTo>
                    <a:pt x="197942" y="518160"/>
                  </a:lnTo>
                  <a:lnTo>
                    <a:pt x="198920" y="516890"/>
                  </a:lnTo>
                  <a:lnTo>
                    <a:pt x="200088" y="516890"/>
                  </a:lnTo>
                  <a:lnTo>
                    <a:pt x="203796" y="515620"/>
                  </a:lnTo>
                  <a:lnTo>
                    <a:pt x="205981" y="516890"/>
                  </a:lnTo>
                  <a:lnTo>
                    <a:pt x="207251" y="519430"/>
                  </a:lnTo>
                  <a:lnTo>
                    <a:pt x="207822" y="518160"/>
                  </a:lnTo>
                  <a:lnTo>
                    <a:pt x="208876" y="516890"/>
                  </a:lnTo>
                  <a:lnTo>
                    <a:pt x="212026" y="515620"/>
                  </a:lnTo>
                  <a:lnTo>
                    <a:pt x="213753" y="516890"/>
                  </a:lnTo>
                  <a:lnTo>
                    <a:pt x="215011" y="518160"/>
                  </a:lnTo>
                  <a:lnTo>
                    <a:pt x="215125" y="516890"/>
                  </a:lnTo>
                  <a:lnTo>
                    <a:pt x="220294" y="510540"/>
                  </a:lnTo>
                  <a:lnTo>
                    <a:pt x="220662" y="510540"/>
                  </a:lnTo>
                  <a:lnTo>
                    <a:pt x="220535" y="508000"/>
                  </a:lnTo>
                  <a:lnTo>
                    <a:pt x="221348" y="506730"/>
                  </a:lnTo>
                  <a:lnTo>
                    <a:pt x="222592" y="505460"/>
                  </a:lnTo>
                  <a:lnTo>
                    <a:pt x="222300" y="505460"/>
                  </a:lnTo>
                  <a:lnTo>
                    <a:pt x="221907" y="504190"/>
                  </a:lnTo>
                  <a:lnTo>
                    <a:pt x="222427" y="502920"/>
                  </a:lnTo>
                  <a:lnTo>
                    <a:pt x="223431" y="501650"/>
                  </a:lnTo>
                  <a:lnTo>
                    <a:pt x="222923" y="501650"/>
                  </a:lnTo>
                  <a:lnTo>
                    <a:pt x="222402" y="502920"/>
                  </a:lnTo>
                  <a:lnTo>
                    <a:pt x="219062" y="502920"/>
                  </a:lnTo>
                  <a:lnTo>
                    <a:pt x="216585" y="500380"/>
                  </a:lnTo>
                  <a:lnTo>
                    <a:pt x="216230" y="496570"/>
                  </a:lnTo>
                  <a:lnTo>
                    <a:pt x="216369" y="496570"/>
                  </a:lnTo>
                  <a:lnTo>
                    <a:pt x="216611" y="495300"/>
                  </a:lnTo>
                  <a:lnTo>
                    <a:pt x="215849" y="495300"/>
                  </a:lnTo>
                  <a:lnTo>
                    <a:pt x="214591" y="494030"/>
                  </a:lnTo>
                  <a:lnTo>
                    <a:pt x="213588" y="492760"/>
                  </a:lnTo>
                  <a:lnTo>
                    <a:pt x="212547" y="488950"/>
                  </a:lnTo>
                  <a:lnTo>
                    <a:pt x="214185" y="486410"/>
                  </a:lnTo>
                  <a:lnTo>
                    <a:pt x="218960" y="485140"/>
                  </a:lnTo>
                  <a:lnTo>
                    <a:pt x="221043" y="486410"/>
                  </a:lnTo>
                  <a:lnTo>
                    <a:pt x="222199" y="487680"/>
                  </a:lnTo>
                  <a:lnTo>
                    <a:pt x="223050" y="486410"/>
                  </a:lnTo>
                  <a:lnTo>
                    <a:pt x="227507" y="486410"/>
                  </a:lnTo>
                  <a:lnTo>
                    <a:pt x="228206" y="485140"/>
                  </a:lnTo>
                  <a:lnTo>
                    <a:pt x="230886" y="485140"/>
                  </a:lnTo>
                  <a:lnTo>
                    <a:pt x="232498" y="486410"/>
                  </a:lnTo>
                  <a:lnTo>
                    <a:pt x="232702" y="490220"/>
                  </a:lnTo>
                  <a:lnTo>
                    <a:pt x="232244" y="490220"/>
                  </a:lnTo>
                  <a:lnTo>
                    <a:pt x="231597" y="491363"/>
                  </a:lnTo>
                  <a:lnTo>
                    <a:pt x="231736" y="494030"/>
                  </a:lnTo>
                  <a:lnTo>
                    <a:pt x="229844" y="496570"/>
                  </a:lnTo>
                  <a:lnTo>
                    <a:pt x="226288" y="496570"/>
                  </a:lnTo>
                  <a:lnTo>
                    <a:pt x="226402" y="497840"/>
                  </a:lnTo>
                  <a:lnTo>
                    <a:pt x="226428" y="499198"/>
                  </a:lnTo>
                  <a:lnTo>
                    <a:pt x="225513" y="500380"/>
                  </a:lnTo>
                  <a:lnTo>
                    <a:pt x="223951" y="501650"/>
                  </a:lnTo>
                  <a:lnTo>
                    <a:pt x="224434" y="501650"/>
                  </a:lnTo>
                  <a:lnTo>
                    <a:pt x="226187" y="500380"/>
                  </a:lnTo>
                  <a:lnTo>
                    <a:pt x="227634" y="501650"/>
                  </a:lnTo>
                  <a:lnTo>
                    <a:pt x="228371" y="502920"/>
                  </a:lnTo>
                  <a:lnTo>
                    <a:pt x="229717" y="502920"/>
                  </a:lnTo>
                  <a:lnTo>
                    <a:pt x="229997" y="501650"/>
                  </a:lnTo>
                  <a:lnTo>
                    <a:pt x="230632" y="500380"/>
                  </a:lnTo>
                  <a:lnTo>
                    <a:pt x="231267" y="499110"/>
                  </a:lnTo>
                  <a:lnTo>
                    <a:pt x="237045" y="499110"/>
                  </a:lnTo>
                  <a:lnTo>
                    <a:pt x="238315" y="500380"/>
                  </a:lnTo>
                  <a:lnTo>
                    <a:pt x="238252" y="499110"/>
                  </a:lnTo>
                  <a:lnTo>
                    <a:pt x="239344" y="496570"/>
                  </a:lnTo>
                  <a:lnTo>
                    <a:pt x="241160" y="496570"/>
                  </a:lnTo>
                  <a:close/>
                </a:path>
                <a:path w="884554" h="612140">
                  <a:moveTo>
                    <a:pt x="241998" y="489191"/>
                  </a:moveTo>
                  <a:lnTo>
                    <a:pt x="240741" y="490220"/>
                  </a:lnTo>
                  <a:lnTo>
                    <a:pt x="241808" y="490220"/>
                  </a:lnTo>
                  <a:lnTo>
                    <a:pt x="241998" y="489191"/>
                  </a:lnTo>
                  <a:close/>
                </a:path>
                <a:path w="884554" h="612140">
                  <a:moveTo>
                    <a:pt x="242290" y="488950"/>
                  </a:moveTo>
                  <a:lnTo>
                    <a:pt x="242049" y="488950"/>
                  </a:lnTo>
                  <a:lnTo>
                    <a:pt x="241998" y="489191"/>
                  </a:lnTo>
                  <a:lnTo>
                    <a:pt x="242290" y="488950"/>
                  </a:lnTo>
                  <a:close/>
                </a:path>
                <a:path w="884554" h="612140">
                  <a:moveTo>
                    <a:pt x="249745" y="588010"/>
                  </a:moveTo>
                  <a:lnTo>
                    <a:pt x="249504" y="586879"/>
                  </a:lnTo>
                  <a:lnTo>
                    <a:pt x="249555" y="587463"/>
                  </a:lnTo>
                  <a:lnTo>
                    <a:pt x="249707" y="588010"/>
                  </a:lnTo>
                  <a:close/>
                </a:path>
                <a:path w="884554" h="612140">
                  <a:moveTo>
                    <a:pt x="249961" y="589013"/>
                  </a:moveTo>
                  <a:lnTo>
                    <a:pt x="249948" y="588010"/>
                  </a:lnTo>
                  <a:lnTo>
                    <a:pt x="249745" y="588010"/>
                  </a:lnTo>
                  <a:lnTo>
                    <a:pt x="249961" y="589013"/>
                  </a:lnTo>
                  <a:close/>
                </a:path>
                <a:path w="884554" h="612140">
                  <a:moveTo>
                    <a:pt x="250291" y="590550"/>
                  </a:moveTo>
                  <a:lnTo>
                    <a:pt x="249961" y="589013"/>
                  </a:lnTo>
                  <a:lnTo>
                    <a:pt x="249859" y="589280"/>
                  </a:lnTo>
                  <a:lnTo>
                    <a:pt x="249669" y="590550"/>
                  </a:lnTo>
                  <a:lnTo>
                    <a:pt x="250291" y="590550"/>
                  </a:lnTo>
                  <a:close/>
                </a:path>
                <a:path w="884554" h="612140">
                  <a:moveTo>
                    <a:pt x="251028" y="495300"/>
                  </a:moveTo>
                  <a:lnTo>
                    <a:pt x="251015" y="495147"/>
                  </a:lnTo>
                  <a:lnTo>
                    <a:pt x="250913" y="495300"/>
                  </a:lnTo>
                  <a:close/>
                </a:path>
                <a:path w="884554" h="612140">
                  <a:moveTo>
                    <a:pt x="266560" y="482574"/>
                  </a:moveTo>
                  <a:lnTo>
                    <a:pt x="265823" y="481330"/>
                  </a:lnTo>
                  <a:lnTo>
                    <a:pt x="264731" y="481330"/>
                  </a:lnTo>
                  <a:lnTo>
                    <a:pt x="266560" y="482574"/>
                  </a:lnTo>
                  <a:close/>
                </a:path>
                <a:path w="884554" h="612140">
                  <a:moveTo>
                    <a:pt x="266941" y="593051"/>
                  </a:moveTo>
                  <a:lnTo>
                    <a:pt x="266573" y="592912"/>
                  </a:lnTo>
                  <a:lnTo>
                    <a:pt x="266801" y="593090"/>
                  </a:lnTo>
                  <a:lnTo>
                    <a:pt x="266941" y="593051"/>
                  </a:lnTo>
                  <a:close/>
                </a:path>
                <a:path w="884554" h="612140">
                  <a:moveTo>
                    <a:pt x="266966" y="580390"/>
                  </a:moveTo>
                  <a:lnTo>
                    <a:pt x="266712" y="579120"/>
                  </a:lnTo>
                  <a:lnTo>
                    <a:pt x="266484" y="579120"/>
                  </a:lnTo>
                  <a:lnTo>
                    <a:pt x="266128" y="577850"/>
                  </a:lnTo>
                  <a:lnTo>
                    <a:pt x="266065" y="576580"/>
                  </a:lnTo>
                  <a:lnTo>
                    <a:pt x="264553" y="576580"/>
                  </a:lnTo>
                  <a:lnTo>
                    <a:pt x="263347" y="574040"/>
                  </a:lnTo>
                  <a:lnTo>
                    <a:pt x="262420" y="571512"/>
                  </a:lnTo>
                  <a:lnTo>
                    <a:pt x="262509" y="570128"/>
                  </a:lnTo>
                  <a:lnTo>
                    <a:pt x="262902" y="568960"/>
                  </a:lnTo>
                  <a:lnTo>
                    <a:pt x="261200" y="567690"/>
                  </a:lnTo>
                  <a:lnTo>
                    <a:pt x="259842" y="566420"/>
                  </a:lnTo>
                  <a:lnTo>
                    <a:pt x="259283" y="563880"/>
                  </a:lnTo>
                  <a:lnTo>
                    <a:pt x="256438" y="562610"/>
                  </a:lnTo>
                  <a:lnTo>
                    <a:pt x="254304" y="561340"/>
                  </a:lnTo>
                  <a:lnTo>
                    <a:pt x="254165" y="557530"/>
                  </a:lnTo>
                  <a:lnTo>
                    <a:pt x="252958" y="556260"/>
                  </a:lnTo>
                  <a:lnTo>
                    <a:pt x="252082" y="554990"/>
                  </a:lnTo>
                  <a:lnTo>
                    <a:pt x="252018" y="554291"/>
                  </a:lnTo>
                  <a:lnTo>
                    <a:pt x="251904" y="551180"/>
                  </a:lnTo>
                  <a:lnTo>
                    <a:pt x="251231" y="551180"/>
                  </a:lnTo>
                  <a:lnTo>
                    <a:pt x="250698" y="549910"/>
                  </a:lnTo>
                  <a:lnTo>
                    <a:pt x="250317" y="548640"/>
                  </a:lnTo>
                  <a:lnTo>
                    <a:pt x="250596" y="547370"/>
                  </a:lnTo>
                  <a:lnTo>
                    <a:pt x="249186" y="547370"/>
                  </a:lnTo>
                  <a:lnTo>
                    <a:pt x="248056" y="546100"/>
                  </a:lnTo>
                  <a:lnTo>
                    <a:pt x="247777" y="544830"/>
                  </a:lnTo>
                  <a:lnTo>
                    <a:pt x="247510" y="543560"/>
                  </a:lnTo>
                  <a:lnTo>
                    <a:pt x="247332" y="543560"/>
                  </a:lnTo>
                  <a:lnTo>
                    <a:pt x="245452" y="544830"/>
                  </a:lnTo>
                  <a:lnTo>
                    <a:pt x="243598" y="543560"/>
                  </a:lnTo>
                  <a:lnTo>
                    <a:pt x="242697" y="539750"/>
                  </a:lnTo>
                  <a:lnTo>
                    <a:pt x="243446" y="538480"/>
                  </a:lnTo>
                  <a:lnTo>
                    <a:pt x="244779" y="537210"/>
                  </a:lnTo>
                  <a:lnTo>
                    <a:pt x="244792" y="535940"/>
                  </a:lnTo>
                  <a:lnTo>
                    <a:pt x="245122" y="535940"/>
                  </a:lnTo>
                  <a:lnTo>
                    <a:pt x="245732" y="534670"/>
                  </a:lnTo>
                  <a:lnTo>
                    <a:pt x="241719" y="534670"/>
                  </a:lnTo>
                  <a:lnTo>
                    <a:pt x="240957" y="535940"/>
                  </a:lnTo>
                  <a:lnTo>
                    <a:pt x="238696" y="535940"/>
                  </a:lnTo>
                  <a:lnTo>
                    <a:pt x="238937" y="537210"/>
                  </a:lnTo>
                  <a:lnTo>
                    <a:pt x="239115" y="537210"/>
                  </a:lnTo>
                  <a:lnTo>
                    <a:pt x="239382" y="539750"/>
                  </a:lnTo>
                  <a:lnTo>
                    <a:pt x="238658" y="542290"/>
                  </a:lnTo>
                  <a:lnTo>
                    <a:pt x="237388" y="543560"/>
                  </a:lnTo>
                  <a:lnTo>
                    <a:pt x="238887" y="543560"/>
                  </a:lnTo>
                  <a:lnTo>
                    <a:pt x="241376" y="544830"/>
                  </a:lnTo>
                  <a:lnTo>
                    <a:pt x="243319" y="547370"/>
                  </a:lnTo>
                  <a:lnTo>
                    <a:pt x="244081" y="553720"/>
                  </a:lnTo>
                  <a:lnTo>
                    <a:pt x="241515" y="556260"/>
                  </a:lnTo>
                  <a:lnTo>
                    <a:pt x="237807" y="557110"/>
                  </a:lnTo>
                  <a:lnTo>
                    <a:pt x="238709" y="557530"/>
                  </a:lnTo>
                  <a:lnTo>
                    <a:pt x="239395" y="560070"/>
                  </a:lnTo>
                  <a:lnTo>
                    <a:pt x="243636" y="560070"/>
                  </a:lnTo>
                  <a:lnTo>
                    <a:pt x="245122" y="561340"/>
                  </a:lnTo>
                  <a:lnTo>
                    <a:pt x="248158" y="561340"/>
                  </a:lnTo>
                  <a:lnTo>
                    <a:pt x="249682" y="562610"/>
                  </a:lnTo>
                  <a:lnTo>
                    <a:pt x="249631" y="565467"/>
                  </a:lnTo>
                  <a:lnTo>
                    <a:pt x="249415" y="566420"/>
                  </a:lnTo>
                  <a:lnTo>
                    <a:pt x="249008" y="566420"/>
                  </a:lnTo>
                  <a:lnTo>
                    <a:pt x="250024" y="567690"/>
                  </a:lnTo>
                  <a:lnTo>
                    <a:pt x="250825" y="567690"/>
                  </a:lnTo>
                  <a:lnTo>
                    <a:pt x="251345" y="570128"/>
                  </a:lnTo>
                  <a:lnTo>
                    <a:pt x="251485" y="571500"/>
                  </a:lnTo>
                  <a:lnTo>
                    <a:pt x="252272" y="570230"/>
                  </a:lnTo>
                  <a:lnTo>
                    <a:pt x="253517" y="568960"/>
                  </a:lnTo>
                  <a:lnTo>
                    <a:pt x="257810" y="567690"/>
                  </a:lnTo>
                  <a:lnTo>
                    <a:pt x="260311" y="570230"/>
                  </a:lnTo>
                  <a:lnTo>
                    <a:pt x="260972" y="575310"/>
                  </a:lnTo>
                  <a:lnTo>
                    <a:pt x="259016" y="577850"/>
                  </a:lnTo>
                  <a:lnTo>
                    <a:pt x="255854" y="579120"/>
                  </a:lnTo>
                  <a:lnTo>
                    <a:pt x="255473" y="577850"/>
                  </a:lnTo>
                  <a:lnTo>
                    <a:pt x="255092" y="577850"/>
                  </a:lnTo>
                  <a:lnTo>
                    <a:pt x="254723" y="579120"/>
                  </a:lnTo>
                  <a:lnTo>
                    <a:pt x="252615" y="579120"/>
                  </a:lnTo>
                  <a:lnTo>
                    <a:pt x="251447" y="577850"/>
                  </a:lnTo>
                  <a:lnTo>
                    <a:pt x="250825" y="576580"/>
                  </a:lnTo>
                  <a:lnTo>
                    <a:pt x="250685" y="577850"/>
                  </a:lnTo>
                  <a:lnTo>
                    <a:pt x="250215" y="579120"/>
                  </a:lnTo>
                  <a:lnTo>
                    <a:pt x="249516" y="580390"/>
                  </a:lnTo>
                  <a:lnTo>
                    <a:pt x="250050" y="581660"/>
                  </a:lnTo>
                  <a:lnTo>
                    <a:pt x="250405" y="581660"/>
                  </a:lnTo>
                  <a:lnTo>
                    <a:pt x="250520" y="584200"/>
                  </a:lnTo>
                  <a:lnTo>
                    <a:pt x="250101" y="585470"/>
                  </a:lnTo>
                  <a:lnTo>
                    <a:pt x="249478" y="586536"/>
                  </a:lnTo>
                  <a:lnTo>
                    <a:pt x="249491" y="586727"/>
                  </a:lnTo>
                  <a:lnTo>
                    <a:pt x="251498" y="584200"/>
                  </a:lnTo>
                  <a:lnTo>
                    <a:pt x="258140" y="581660"/>
                  </a:lnTo>
                  <a:lnTo>
                    <a:pt x="261493" y="584200"/>
                  </a:lnTo>
                  <a:lnTo>
                    <a:pt x="262826" y="589280"/>
                  </a:lnTo>
                  <a:lnTo>
                    <a:pt x="262216" y="591820"/>
                  </a:lnTo>
                  <a:lnTo>
                    <a:pt x="260870" y="593090"/>
                  </a:lnTo>
                  <a:lnTo>
                    <a:pt x="263880" y="591820"/>
                  </a:lnTo>
                  <a:lnTo>
                    <a:pt x="266573" y="592912"/>
                  </a:lnTo>
                  <a:lnTo>
                    <a:pt x="265188" y="591820"/>
                  </a:lnTo>
                  <a:lnTo>
                    <a:pt x="263575" y="590550"/>
                  </a:lnTo>
                  <a:lnTo>
                    <a:pt x="262915" y="584200"/>
                  </a:lnTo>
                  <a:lnTo>
                    <a:pt x="264515" y="581660"/>
                  </a:lnTo>
                  <a:lnTo>
                    <a:pt x="266966" y="580390"/>
                  </a:lnTo>
                  <a:close/>
                </a:path>
                <a:path w="884554" h="612140">
                  <a:moveTo>
                    <a:pt x="273062" y="519493"/>
                  </a:moveTo>
                  <a:lnTo>
                    <a:pt x="272796" y="518160"/>
                  </a:lnTo>
                  <a:lnTo>
                    <a:pt x="272656" y="518160"/>
                  </a:lnTo>
                  <a:lnTo>
                    <a:pt x="271526" y="519430"/>
                  </a:lnTo>
                  <a:lnTo>
                    <a:pt x="270484" y="518160"/>
                  </a:lnTo>
                  <a:lnTo>
                    <a:pt x="269760" y="518160"/>
                  </a:lnTo>
                  <a:lnTo>
                    <a:pt x="269786" y="520700"/>
                  </a:lnTo>
                  <a:lnTo>
                    <a:pt x="273062" y="519493"/>
                  </a:lnTo>
                  <a:close/>
                </a:path>
                <a:path w="884554" h="612140">
                  <a:moveTo>
                    <a:pt x="274764" y="520700"/>
                  </a:moveTo>
                  <a:lnTo>
                    <a:pt x="273240" y="519430"/>
                  </a:lnTo>
                  <a:lnTo>
                    <a:pt x="273062" y="519493"/>
                  </a:lnTo>
                  <a:lnTo>
                    <a:pt x="273291" y="520700"/>
                  </a:lnTo>
                  <a:lnTo>
                    <a:pt x="274764" y="520700"/>
                  </a:lnTo>
                  <a:close/>
                </a:path>
                <a:path w="884554" h="612140">
                  <a:moveTo>
                    <a:pt x="277507" y="466090"/>
                  </a:moveTo>
                  <a:lnTo>
                    <a:pt x="277456" y="465899"/>
                  </a:lnTo>
                  <a:lnTo>
                    <a:pt x="277329" y="466013"/>
                  </a:lnTo>
                  <a:lnTo>
                    <a:pt x="277266" y="466369"/>
                  </a:lnTo>
                  <a:lnTo>
                    <a:pt x="277507" y="466090"/>
                  </a:lnTo>
                  <a:close/>
                </a:path>
                <a:path w="884554" h="612140">
                  <a:moveTo>
                    <a:pt x="293547" y="515213"/>
                  </a:moveTo>
                  <a:lnTo>
                    <a:pt x="293268" y="514350"/>
                  </a:lnTo>
                  <a:lnTo>
                    <a:pt x="292366" y="514007"/>
                  </a:lnTo>
                  <a:lnTo>
                    <a:pt x="292404" y="514350"/>
                  </a:lnTo>
                  <a:lnTo>
                    <a:pt x="293547" y="515213"/>
                  </a:lnTo>
                  <a:close/>
                </a:path>
                <a:path w="884554" h="612140">
                  <a:moveTo>
                    <a:pt x="319620" y="568960"/>
                  </a:moveTo>
                  <a:lnTo>
                    <a:pt x="319443" y="568960"/>
                  </a:lnTo>
                  <a:lnTo>
                    <a:pt x="319290" y="569252"/>
                  </a:lnTo>
                  <a:lnTo>
                    <a:pt x="319620" y="568960"/>
                  </a:lnTo>
                  <a:close/>
                </a:path>
                <a:path w="884554" h="612140">
                  <a:moveTo>
                    <a:pt x="319938" y="492760"/>
                  </a:moveTo>
                  <a:lnTo>
                    <a:pt x="319290" y="494030"/>
                  </a:lnTo>
                  <a:lnTo>
                    <a:pt x="319938" y="492760"/>
                  </a:lnTo>
                  <a:close/>
                </a:path>
                <a:path w="884554" h="612140">
                  <a:moveTo>
                    <a:pt x="323024" y="593090"/>
                  </a:moveTo>
                  <a:lnTo>
                    <a:pt x="321449" y="591820"/>
                  </a:lnTo>
                  <a:lnTo>
                    <a:pt x="321424" y="589013"/>
                  </a:lnTo>
                  <a:lnTo>
                    <a:pt x="321754" y="588010"/>
                  </a:lnTo>
                  <a:lnTo>
                    <a:pt x="322427" y="588010"/>
                  </a:lnTo>
                  <a:lnTo>
                    <a:pt x="320103" y="586740"/>
                  </a:lnTo>
                  <a:lnTo>
                    <a:pt x="318096" y="585470"/>
                  </a:lnTo>
                  <a:lnTo>
                    <a:pt x="317271" y="582930"/>
                  </a:lnTo>
                  <a:lnTo>
                    <a:pt x="317182" y="581660"/>
                  </a:lnTo>
                  <a:lnTo>
                    <a:pt x="315544" y="581660"/>
                  </a:lnTo>
                  <a:lnTo>
                    <a:pt x="314248" y="580390"/>
                  </a:lnTo>
                  <a:lnTo>
                    <a:pt x="312940" y="574040"/>
                  </a:lnTo>
                  <a:lnTo>
                    <a:pt x="314921" y="571512"/>
                  </a:lnTo>
                  <a:lnTo>
                    <a:pt x="318223" y="570230"/>
                  </a:lnTo>
                  <a:lnTo>
                    <a:pt x="318757" y="570230"/>
                  </a:lnTo>
                  <a:lnTo>
                    <a:pt x="319290" y="569252"/>
                  </a:lnTo>
                  <a:lnTo>
                    <a:pt x="318160" y="570230"/>
                  </a:lnTo>
                  <a:lnTo>
                    <a:pt x="310908" y="570230"/>
                  </a:lnTo>
                  <a:lnTo>
                    <a:pt x="307924" y="567690"/>
                  </a:lnTo>
                  <a:lnTo>
                    <a:pt x="307873" y="562610"/>
                  </a:lnTo>
                  <a:lnTo>
                    <a:pt x="307962" y="561238"/>
                  </a:lnTo>
                  <a:lnTo>
                    <a:pt x="309118" y="560070"/>
                  </a:lnTo>
                  <a:lnTo>
                    <a:pt x="310997" y="558800"/>
                  </a:lnTo>
                  <a:lnTo>
                    <a:pt x="308444" y="558800"/>
                  </a:lnTo>
                  <a:lnTo>
                    <a:pt x="305866" y="557530"/>
                  </a:lnTo>
                  <a:lnTo>
                    <a:pt x="304266" y="556260"/>
                  </a:lnTo>
                  <a:lnTo>
                    <a:pt x="302234" y="554990"/>
                  </a:lnTo>
                  <a:lnTo>
                    <a:pt x="300532" y="553720"/>
                  </a:lnTo>
                  <a:lnTo>
                    <a:pt x="299466" y="549910"/>
                  </a:lnTo>
                  <a:lnTo>
                    <a:pt x="299554" y="548640"/>
                  </a:lnTo>
                  <a:lnTo>
                    <a:pt x="300012" y="547370"/>
                  </a:lnTo>
                  <a:lnTo>
                    <a:pt x="298780" y="547370"/>
                  </a:lnTo>
                  <a:lnTo>
                    <a:pt x="297789" y="546100"/>
                  </a:lnTo>
                  <a:lnTo>
                    <a:pt x="297294" y="544830"/>
                  </a:lnTo>
                  <a:lnTo>
                    <a:pt x="297332" y="543560"/>
                  </a:lnTo>
                  <a:lnTo>
                    <a:pt x="294106" y="543560"/>
                  </a:lnTo>
                  <a:lnTo>
                    <a:pt x="291338" y="541020"/>
                  </a:lnTo>
                  <a:lnTo>
                    <a:pt x="290842" y="538480"/>
                  </a:lnTo>
                  <a:lnTo>
                    <a:pt x="289420" y="537210"/>
                  </a:lnTo>
                  <a:lnTo>
                    <a:pt x="288264" y="537210"/>
                  </a:lnTo>
                  <a:lnTo>
                    <a:pt x="287858" y="533400"/>
                  </a:lnTo>
                  <a:lnTo>
                    <a:pt x="289179" y="532130"/>
                  </a:lnTo>
                  <a:lnTo>
                    <a:pt x="291820" y="530860"/>
                  </a:lnTo>
                  <a:lnTo>
                    <a:pt x="292544" y="532130"/>
                  </a:lnTo>
                  <a:lnTo>
                    <a:pt x="293166" y="532130"/>
                  </a:lnTo>
                  <a:lnTo>
                    <a:pt x="294132" y="530860"/>
                  </a:lnTo>
                  <a:lnTo>
                    <a:pt x="301358" y="530860"/>
                  </a:lnTo>
                  <a:lnTo>
                    <a:pt x="300875" y="529590"/>
                  </a:lnTo>
                  <a:lnTo>
                    <a:pt x="300494" y="529590"/>
                  </a:lnTo>
                  <a:lnTo>
                    <a:pt x="300278" y="528320"/>
                  </a:lnTo>
                  <a:lnTo>
                    <a:pt x="294881" y="528320"/>
                  </a:lnTo>
                  <a:lnTo>
                    <a:pt x="294005" y="525780"/>
                  </a:lnTo>
                  <a:lnTo>
                    <a:pt x="293217" y="527050"/>
                  </a:lnTo>
                  <a:lnTo>
                    <a:pt x="291871" y="528320"/>
                  </a:lnTo>
                  <a:lnTo>
                    <a:pt x="289331" y="529590"/>
                  </a:lnTo>
                  <a:lnTo>
                    <a:pt x="287680" y="529590"/>
                  </a:lnTo>
                  <a:lnTo>
                    <a:pt x="287261" y="532130"/>
                  </a:lnTo>
                  <a:lnTo>
                    <a:pt x="285330" y="533400"/>
                  </a:lnTo>
                  <a:lnTo>
                    <a:pt x="281927" y="533400"/>
                  </a:lnTo>
                  <a:lnTo>
                    <a:pt x="282067" y="534111"/>
                  </a:lnTo>
                  <a:lnTo>
                    <a:pt x="282092" y="535940"/>
                  </a:lnTo>
                  <a:lnTo>
                    <a:pt x="283260" y="537210"/>
                  </a:lnTo>
                  <a:lnTo>
                    <a:pt x="284187" y="538480"/>
                  </a:lnTo>
                  <a:lnTo>
                    <a:pt x="285089" y="541020"/>
                  </a:lnTo>
                  <a:lnTo>
                    <a:pt x="284924" y="542290"/>
                  </a:lnTo>
                  <a:lnTo>
                    <a:pt x="284327" y="544830"/>
                  </a:lnTo>
                  <a:lnTo>
                    <a:pt x="286143" y="544830"/>
                  </a:lnTo>
                  <a:lnTo>
                    <a:pt x="286816" y="546100"/>
                  </a:lnTo>
                  <a:lnTo>
                    <a:pt x="292404" y="546100"/>
                  </a:lnTo>
                  <a:lnTo>
                    <a:pt x="295148" y="548640"/>
                  </a:lnTo>
                  <a:lnTo>
                    <a:pt x="295211" y="553720"/>
                  </a:lnTo>
                  <a:lnTo>
                    <a:pt x="293636" y="556260"/>
                  </a:lnTo>
                  <a:lnTo>
                    <a:pt x="291388" y="557530"/>
                  </a:lnTo>
                  <a:lnTo>
                    <a:pt x="291604" y="557530"/>
                  </a:lnTo>
                  <a:lnTo>
                    <a:pt x="291884" y="560070"/>
                  </a:lnTo>
                  <a:lnTo>
                    <a:pt x="290982" y="562610"/>
                  </a:lnTo>
                  <a:lnTo>
                    <a:pt x="289458" y="563880"/>
                  </a:lnTo>
                  <a:lnTo>
                    <a:pt x="290652" y="563880"/>
                  </a:lnTo>
                  <a:lnTo>
                    <a:pt x="294754" y="562610"/>
                  </a:lnTo>
                  <a:lnTo>
                    <a:pt x="298323" y="565150"/>
                  </a:lnTo>
                  <a:lnTo>
                    <a:pt x="299351" y="568960"/>
                  </a:lnTo>
                  <a:lnTo>
                    <a:pt x="299326" y="570230"/>
                  </a:lnTo>
                  <a:lnTo>
                    <a:pt x="300761" y="570230"/>
                  </a:lnTo>
                  <a:lnTo>
                    <a:pt x="301891" y="571500"/>
                  </a:lnTo>
                  <a:lnTo>
                    <a:pt x="302171" y="572770"/>
                  </a:lnTo>
                  <a:lnTo>
                    <a:pt x="302539" y="572770"/>
                  </a:lnTo>
                  <a:lnTo>
                    <a:pt x="302856" y="574040"/>
                  </a:lnTo>
                  <a:lnTo>
                    <a:pt x="304901" y="574040"/>
                  </a:lnTo>
                  <a:lnTo>
                    <a:pt x="306578" y="575310"/>
                  </a:lnTo>
                  <a:lnTo>
                    <a:pt x="306844" y="577596"/>
                  </a:lnTo>
                  <a:lnTo>
                    <a:pt x="306755" y="577850"/>
                  </a:lnTo>
                  <a:lnTo>
                    <a:pt x="306565" y="579120"/>
                  </a:lnTo>
                  <a:lnTo>
                    <a:pt x="307428" y="580390"/>
                  </a:lnTo>
                  <a:lnTo>
                    <a:pt x="308051" y="580390"/>
                  </a:lnTo>
                  <a:lnTo>
                    <a:pt x="308140" y="581660"/>
                  </a:lnTo>
                  <a:lnTo>
                    <a:pt x="308152" y="582930"/>
                  </a:lnTo>
                  <a:lnTo>
                    <a:pt x="308013" y="584200"/>
                  </a:lnTo>
                  <a:lnTo>
                    <a:pt x="309791" y="584200"/>
                  </a:lnTo>
                  <a:lnTo>
                    <a:pt x="311251" y="585470"/>
                  </a:lnTo>
                  <a:lnTo>
                    <a:pt x="312686" y="591820"/>
                  </a:lnTo>
                  <a:lnTo>
                    <a:pt x="310743" y="594360"/>
                  </a:lnTo>
                  <a:lnTo>
                    <a:pt x="305993" y="595630"/>
                  </a:lnTo>
                  <a:lnTo>
                    <a:pt x="299859" y="595630"/>
                  </a:lnTo>
                  <a:lnTo>
                    <a:pt x="299300" y="596900"/>
                  </a:lnTo>
                  <a:lnTo>
                    <a:pt x="297129" y="596900"/>
                  </a:lnTo>
                  <a:lnTo>
                    <a:pt x="300405" y="598170"/>
                  </a:lnTo>
                  <a:lnTo>
                    <a:pt x="302006" y="603250"/>
                  </a:lnTo>
                  <a:lnTo>
                    <a:pt x="301383" y="605790"/>
                  </a:lnTo>
                  <a:lnTo>
                    <a:pt x="299948" y="607060"/>
                  </a:lnTo>
                  <a:lnTo>
                    <a:pt x="302704" y="608330"/>
                  </a:lnTo>
                  <a:lnTo>
                    <a:pt x="307924" y="608330"/>
                  </a:lnTo>
                  <a:lnTo>
                    <a:pt x="307632" y="607060"/>
                  </a:lnTo>
                  <a:lnTo>
                    <a:pt x="306590" y="603250"/>
                  </a:lnTo>
                  <a:lnTo>
                    <a:pt x="308749" y="599440"/>
                  </a:lnTo>
                  <a:lnTo>
                    <a:pt x="315417" y="599440"/>
                  </a:lnTo>
                  <a:lnTo>
                    <a:pt x="316103" y="598170"/>
                  </a:lnTo>
                  <a:lnTo>
                    <a:pt x="316966" y="598170"/>
                  </a:lnTo>
                  <a:lnTo>
                    <a:pt x="318604" y="596900"/>
                  </a:lnTo>
                  <a:lnTo>
                    <a:pt x="319760" y="596900"/>
                  </a:lnTo>
                  <a:lnTo>
                    <a:pt x="319557" y="595630"/>
                  </a:lnTo>
                  <a:lnTo>
                    <a:pt x="320903" y="593090"/>
                  </a:lnTo>
                  <a:lnTo>
                    <a:pt x="323024" y="593090"/>
                  </a:lnTo>
                  <a:close/>
                </a:path>
                <a:path w="884554" h="612140">
                  <a:moveTo>
                    <a:pt x="327736" y="492760"/>
                  </a:moveTo>
                  <a:lnTo>
                    <a:pt x="327507" y="492442"/>
                  </a:lnTo>
                  <a:lnTo>
                    <a:pt x="327533" y="492760"/>
                  </a:lnTo>
                  <a:lnTo>
                    <a:pt x="327736" y="492760"/>
                  </a:lnTo>
                  <a:close/>
                </a:path>
                <a:path w="884554" h="612140">
                  <a:moveTo>
                    <a:pt x="334911" y="528320"/>
                  </a:moveTo>
                  <a:lnTo>
                    <a:pt x="332511" y="525780"/>
                  </a:lnTo>
                  <a:lnTo>
                    <a:pt x="332778" y="527050"/>
                  </a:lnTo>
                  <a:lnTo>
                    <a:pt x="333768" y="528320"/>
                  </a:lnTo>
                  <a:lnTo>
                    <a:pt x="334911" y="528320"/>
                  </a:lnTo>
                  <a:close/>
                </a:path>
                <a:path w="884554" h="612140">
                  <a:moveTo>
                    <a:pt x="336169" y="533057"/>
                  </a:moveTo>
                  <a:lnTo>
                    <a:pt x="335140" y="529590"/>
                  </a:lnTo>
                  <a:lnTo>
                    <a:pt x="335051" y="528320"/>
                  </a:lnTo>
                  <a:lnTo>
                    <a:pt x="334911" y="528320"/>
                  </a:lnTo>
                  <a:lnTo>
                    <a:pt x="335127" y="532130"/>
                  </a:lnTo>
                  <a:lnTo>
                    <a:pt x="334886" y="532130"/>
                  </a:lnTo>
                  <a:lnTo>
                    <a:pt x="336169" y="533057"/>
                  </a:lnTo>
                  <a:close/>
                </a:path>
                <a:path w="884554" h="612140">
                  <a:moveTo>
                    <a:pt x="336702" y="533552"/>
                  </a:moveTo>
                  <a:lnTo>
                    <a:pt x="336638" y="533400"/>
                  </a:lnTo>
                  <a:lnTo>
                    <a:pt x="336169" y="533057"/>
                  </a:lnTo>
                  <a:lnTo>
                    <a:pt x="336270" y="533400"/>
                  </a:lnTo>
                  <a:lnTo>
                    <a:pt x="336702" y="533552"/>
                  </a:lnTo>
                  <a:close/>
                </a:path>
                <a:path w="884554" h="612140">
                  <a:moveTo>
                    <a:pt x="336994" y="547014"/>
                  </a:moveTo>
                  <a:lnTo>
                    <a:pt x="336765" y="546722"/>
                  </a:lnTo>
                  <a:lnTo>
                    <a:pt x="336613" y="546404"/>
                  </a:lnTo>
                  <a:lnTo>
                    <a:pt x="336486" y="546036"/>
                  </a:lnTo>
                  <a:lnTo>
                    <a:pt x="336245" y="546163"/>
                  </a:lnTo>
                  <a:lnTo>
                    <a:pt x="336042" y="546341"/>
                  </a:lnTo>
                  <a:lnTo>
                    <a:pt x="335737" y="546430"/>
                  </a:lnTo>
                  <a:lnTo>
                    <a:pt x="336181" y="546582"/>
                  </a:lnTo>
                  <a:lnTo>
                    <a:pt x="336600" y="546773"/>
                  </a:lnTo>
                  <a:lnTo>
                    <a:pt x="336994" y="547014"/>
                  </a:lnTo>
                  <a:close/>
                </a:path>
                <a:path w="884554" h="612140">
                  <a:moveTo>
                    <a:pt x="357797" y="592226"/>
                  </a:moveTo>
                  <a:lnTo>
                    <a:pt x="357530" y="588276"/>
                  </a:lnTo>
                  <a:lnTo>
                    <a:pt x="357441" y="587908"/>
                  </a:lnTo>
                  <a:lnTo>
                    <a:pt x="357479" y="591820"/>
                  </a:lnTo>
                  <a:lnTo>
                    <a:pt x="357797" y="592226"/>
                  </a:lnTo>
                  <a:close/>
                </a:path>
                <a:path w="884554" h="612140">
                  <a:moveTo>
                    <a:pt x="358876" y="500329"/>
                  </a:moveTo>
                  <a:close/>
                </a:path>
                <a:path w="884554" h="612140">
                  <a:moveTo>
                    <a:pt x="359384" y="523240"/>
                  </a:moveTo>
                  <a:lnTo>
                    <a:pt x="358444" y="523240"/>
                  </a:lnTo>
                  <a:lnTo>
                    <a:pt x="356997" y="521970"/>
                  </a:lnTo>
                  <a:lnTo>
                    <a:pt x="355828" y="516890"/>
                  </a:lnTo>
                  <a:lnTo>
                    <a:pt x="356654" y="515620"/>
                  </a:lnTo>
                  <a:lnTo>
                    <a:pt x="358368" y="513080"/>
                  </a:lnTo>
                  <a:lnTo>
                    <a:pt x="357809" y="513080"/>
                  </a:lnTo>
                  <a:lnTo>
                    <a:pt x="357352" y="511810"/>
                  </a:lnTo>
                  <a:lnTo>
                    <a:pt x="356641" y="510540"/>
                  </a:lnTo>
                  <a:lnTo>
                    <a:pt x="357060" y="508000"/>
                  </a:lnTo>
                  <a:lnTo>
                    <a:pt x="357974" y="506730"/>
                  </a:lnTo>
                  <a:lnTo>
                    <a:pt x="357073" y="506730"/>
                  </a:lnTo>
                  <a:lnTo>
                    <a:pt x="356755" y="505460"/>
                  </a:lnTo>
                  <a:lnTo>
                    <a:pt x="356768" y="504190"/>
                  </a:lnTo>
                  <a:lnTo>
                    <a:pt x="356489" y="504190"/>
                  </a:lnTo>
                  <a:lnTo>
                    <a:pt x="356235" y="505460"/>
                  </a:lnTo>
                  <a:lnTo>
                    <a:pt x="354063" y="505460"/>
                  </a:lnTo>
                  <a:lnTo>
                    <a:pt x="352412" y="504190"/>
                  </a:lnTo>
                  <a:lnTo>
                    <a:pt x="352069" y="500380"/>
                  </a:lnTo>
                  <a:lnTo>
                    <a:pt x="352933" y="499110"/>
                  </a:lnTo>
                  <a:lnTo>
                    <a:pt x="354228" y="499110"/>
                  </a:lnTo>
                  <a:lnTo>
                    <a:pt x="353923" y="497840"/>
                  </a:lnTo>
                  <a:lnTo>
                    <a:pt x="353428" y="497840"/>
                  </a:lnTo>
                  <a:lnTo>
                    <a:pt x="352717" y="499110"/>
                  </a:lnTo>
                  <a:lnTo>
                    <a:pt x="350939" y="500380"/>
                  </a:lnTo>
                  <a:lnTo>
                    <a:pt x="345909" y="500380"/>
                  </a:lnTo>
                  <a:lnTo>
                    <a:pt x="344970" y="499110"/>
                  </a:lnTo>
                  <a:lnTo>
                    <a:pt x="344347" y="500380"/>
                  </a:lnTo>
                  <a:lnTo>
                    <a:pt x="343217" y="501650"/>
                  </a:lnTo>
                  <a:lnTo>
                    <a:pt x="341363" y="501650"/>
                  </a:lnTo>
                  <a:lnTo>
                    <a:pt x="341312" y="502920"/>
                  </a:lnTo>
                  <a:lnTo>
                    <a:pt x="341109" y="502920"/>
                  </a:lnTo>
                  <a:lnTo>
                    <a:pt x="340728" y="504190"/>
                  </a:lnTo>
                  <a:lnTo>
                    <a:pt x="341337" y="502920"/>
                  </a:lnTo>
                  <a:lnTo>
                    <a:pt x="345503" y="502920"/>
                  </a:lnTo>
                  <a:lnTo>
                    <a:pt x="347891" y="505460"/>
                  </a:lnTo>
                  <a:lnTo>
                    <a:pt x="348259" y="510540"/>
                  </a:lnTo>
                  <a:lnTo>
                    <a:pt x="346163" y="513080"/>
                  </a:lnTo>
                  <a:lnTo>
                    <a:pt x="350647" y="513080"/>
                  </a:lnTo>
                  <a:lnTo>
                    <a:pt x="353390" y="515620"/>
                  </a:lnTo>
                  <a:lnTo>
                    <a:pt x="353275" y="521373"/>
                  </a:lnTo>
                  <a:lnTo>
                    <a:pt x="353136" y="521970"/>
                  </a:lnTo>
                  <a:lnTo>
                    <a:pt x="354888" y="521970"/>
                  </a:lnTo>
                  <a:lnTo>
                    <a:pt x="356743" y="523240"/>
                  </a:lnTo>
                  <a:lnTo>
                    <a:pt x="357936" y="524510"/>
                  </a:lnTo>
                  <a:lnTo>
                    <a:pt x="358571" y="524510"/>
                  </a:lnTo>
                  <a:lnTo>
                    <a:pt x="359384" y="523240"/>
                  </a:lnTo>
                  <a:close/>
                </a:path>
                <a:path w="884554" h="612140">
                  <a:moveTo>
                    <a:pt x="362127" y="498309"/>
                  </a:moveTo>
                  <a:lnTo>
                    <a:pt x="360616" y="499110"/>
                  </a:lnTo>
                  <a:lnTo>
                    <a:pt x="359498" y="499110"/>
                  </a:lnTo>
                  <a:lnTo>
                    <a:pt x="358876" y="500329"/>
                  </a:lnTo>
                  <a:lnTo>
                    <a:pt x="361632" y="499110"/>
                  </a:lnTo>
                  <a:lnTo>
                    <a:pt x="362127" y="498309"/>
                  </a:lnTo>
                  <a:close/>
                </a:path>
                <a:path w="884554" h="612140">
                  <a:moveTo>
                    <a:pt x="365404" y="523760"/>
                  </a:moveTo>
                  <a:lnTo>
                    <a:pt x="362940" y="524510"/>
                  </a:lnTo>
                  <a:lnTo>
                    <a:pt x="362331" y="524510"/>
                  </a:lnTo>
                  <a:lnTo>
                    <a:pt x="362724" y="525780"/>
                  </a:lnTo>
                  <a:lnTo>
                    <a:pt x="363512" y="524510"/>
                  </a:lnTo>
                  <a:lnTo>
                    <a:pt x="364464" y="524510"/>
                  </a:lnTo>
                  <a:lnTo>
                    <a:pt x="365404" y="523760"/>
                  </a:lnTo>
                  <a:close/>
                </a:path>
                <a:path w="884554" h="612140">
                  <a:moveTo>
                    <a:pt x="365785" y="581660"/>
                  </a:moveTo>
                  <a:lnTo>
                    <a:pt x="363969" y="580390"/>
                  </a:lnTo>
                  <a:lnTo>
                    <a:pt x="362419" y="575310"/>
                  </a:lnTo>
                  <a:lnTo>
                    <a:pt x="363029" y="572770"/>
                  </a:lnTo>
                  <a:lnTo>
                    <a:pt x="364451" y="571500"/>
                  </a:lnTo>
                  <a:lnTo>
                    <a:pt x="361708" y="571500"/>
                  </a:lnTo>
                  <a:lnTo>
                    <a:pt x="360680" y="570230"/>
                  </a:lnTo>
                  <a:lnTo>
                    <a:pt x="361391" y="572770"/>
                  </a:lnTo>
                  <a:lnTo>
                    <a:pt x="359905" y="575310"/>
                  </a:lnTo>
                  <a:lnTo>
                    <a:pt x="356501" y="576580"/>
                  </a:lnTo>
                  <a:lnTo>
                    <a:pt x="354977" y="576580"/>
                  </a:lnTo>
                  <a:lnTo>
                    <a:pt x="355371" y="577850"/>
                  </a:lnTo>
                  <a:lnTo>
                    <a:pt x="355638" y="577850"/>
                  </a:lnTo>
                  <a:lnTo>
                    <a:pt x="355955" y="581660"/>
                  </a:lnTo>
                  <a:lnTo>
                    <a:pt x="354876" y="582930"/>
                  </a:lnTo>
                  <a:lnTo>
                    <a:pt x="353098" y="584200"/>
                  </a:lnTo>
                  <a:lnTo>
                    <a:pt x="355612" y="585470"/>
                  </a:lnTo>
                  <a:lnTo>
                    <a:pt x="357441" y="587908"/>
                  </a:lnTo>
                  <a:lnTo>
                    <a:pt x="357403" y="585470"/>
                  </a:lnTo>
                  <a:lnTo>
                    <a:pt x="360311" y="581660"/>
                  </a:lnTo>
                  <a:lnTo>
                    <a:pt x="365785" y="581660"/>
                  </a:lnTo>
                  <a:close/>
                </a:path>
                <a:path w="884554" h="612140">
                  <a:moveTo>
                    <a:pt x="367131" y="523240"/>
                  </a:moveTo>
                  <a:lnTo>
                    <a:pt x="366064" y="523240"/>
                  </a:lnTo>
                  <a:lnTo>
                    <a:pt x="365404" y="523760"/>
                  </a:lnTo>
                  <a:lnTo>
                    <a:pt x="367131" y="523240"/>
                  </a:lnTo>
                  <a:close/>
                </a:path>
                <a:path w="884554" h="612140">
                  <a:moveTo>
                    <a:pt x="368388" y="582701"/>
                  </a:moveTo>
                  <a:lnTo>
                    <a:pt x="367576" y="581660"/>
                  </a:lnTo>
                  <a:lnTo>
                    <a:pt x="365785" y="581660"/>
                  </a:lnTo>
                  <a:lnTo>
                    <a:pt x="367588" y="582930"/>
                  </a:lnTo>
                  <a:lnTo>
                    <a:pt x="368388" y="582701"/>
                  </a:lnTo>
                  <a:close/>
                </a:path>
                <a:path w="884554" h="612140">
                  <a:moveTo>
                    <a:pt x="370624" y="591820"/>
                  </a:moveTo>
                  <a:lnTo>
                    <a:pt x="370586" y="588276"/>
                  </a:lnTo>
                  <a:lnTo>
                    <a:pt x="369989" y="589153"/>
                  </a:lnTo>
                  <a:lnTo>
                    <a:pt x="370090" y="590969"/>
                  </a:lnTo>
                  <a:lnTo>
                    <a:pt x="370243" y="592315"/>
                  </a:lnTo>
                  <a:lnTo>
                    <a:pt x="370624" y="591820"/>
                  </a:lnTo>
                  <a:close/>
                </a:path>
                <a:path w="884554" h="612140">
                  <a:moveTo>
                    <a:pt x="373291" y="598170"/>
                  </a:moveTo>
                  <a:lnTo>
                    <a:pt x="371665" y="596900"/>
                  </a:lnTo>
                  <a:lnTo>
                    <a:pt x="371068" y="595630"/>
                  </a:lnTo>
                  <a:lnTo>
                    <a:pt x="370484" y="594360"/>
                  </a:lnTo>
                  <a:lnTo>
                    <a:pt x="370243" y="592315"/>
                  </a:lnTo>
                  <a:lnTo>
                    <a:pt x="367715" y="595630"/>
                  </a:lnTo>
                  <a:lnTo>
                    <a:pt x="360451" y="595630"/>
                  </a:lnTo>
                  <a:lnTo>
                    <a:pt x="357797" y="592226"/>
                  </a:lnTo>
                  <a:lnTo>
                    <a:pt x="357936" y="594360"/>
                  </a:lnTo>
                  <a:lnTo>
                    <a:pt x="355193" y="596900"/>
                  </a:lnTo>
                  <a:lnTo>
                    <a:pt x="348322" y="596900"/>
                  </a:lnTo>
                  <a:lnTo>
                    <a:pt x="347091" y="595630"/>
                  </a:lnTo>
                  <a:lnTo>
                    <a:pt x="345528" y="595630"/>
                  </a:lnTo>
                  <a:lnTo>
                    <a:pt x="344170" y="594360"/>
                  </a:lnTo>
                  <a:lnTo>
                    <a:pt x="343903" y="593090"/>
                  </a:lnTo>
                  <a:lnTo>
                    <a:pt x="342315" y="593090"/>
                  </a:lnTo>
                  <a:lnTo>
                    <a:pt x="341045" y="591820"/>
                  </a:lnTo>
                  <a:lnTo>
                    <a:pt x="341020" y="590550"/>
                  </a:lnTo>
                  <a:lnTo>
                    <a:pt x="341096" y="589013"/>
                  </a:lnTo>
                  <a:lnTo>
                    <a:pt x="341490" y="588010"/>
                  </a:lnTo>
                  <a:lnTo>
                    <a:pt x="342239" y="586740"/>
                  </a:lnTo>
                  <a:lnTo>
                    <a:pt x="341363" y="586740"/>
                  </a:lnTo>
                  <a:lnTo>
                    <a:pt x="340690" y="585470"/>
                  </a:lnTo>
                  <a:lnTo>
                    <a:pt x="340309" y="584200"/>
                  </a:lnTo>
                  <a:lnTo>
                    <a:pt x="340258" y="582930"/>
                  </a:lnTo>
                  <a:lnTo>
                    <a:pt x="336003" y="582930"/>
                  </a:lnTo>
                  <a:lnTo>
                    <a:pt x="333019" y="580390"/>
                  </a:lnTo>
                  <a:lnTo>
                    <a:pt x="332994" y="576580"/>
                  </a:lnTo>
                  <a:lnTo>
                    <a:pt x="330517" y="576580"/>
                  </a:lnTo>
                  <a:lnTo>
                    <a:pt x="330403" y="579120"/>
                  </a:lnTo>
                  <a:lnTo>
                    <a:pt x="330034" y="579120"/>
                  </a:lnTo>
                  <a:lnTo>
                    <a:pt x="330796" y="582930"/>
                  </a:lnTo>
                  <a:lnTo>
                    <a:pt x="329234" y="585470"/>
                  </a:lnTo>
                  <a:lnTo>
                    <a:pt x="326390" y="586740"/>
                  </a:lnTo>
                  <a:lnTo>
                    <a:pt x="327367" y="588010"/>
                  </a:lnTo>
                  <a:lnTo>
                    <a:pt x="328066" y="589280"/>
                  </a:lnTo>
                  <a:lnTo>
                    <a:pt x="328193" y="591820"/>
                  </a:lnTo>
                  <a:lnTo>
                    <a:pt x="326758" y="593090"/>
                  </a:lnTo>
                  <a:lnTo>
                    <a:pt x="324612" y="593090"/>
                  </a:lnTo>
                  <a:lnTo>
                    <a:pt x="326275" y="594360"/>
                  </a:lnTo>
                  <a:lnTo>
                    <a:pt x="326478" y="596900"/>
                  </a:lnTo>
                  <a:lnTo>
                    <a:pt x="328231" y="596900"/>
                  </a:lnTo>
                  <a:lnTo>
                    <a:pt x="328358" y="594360"/>
                  </a:lnTo>
                  <a:lnTo>
                    <a:pt x="330212" y="591820"/>
                  </a:lnTo>
                  <a:lnTo>
                    <a:pt x="336550" y="590550"/>
                  </a:lnTo>
                  <a:lnTo>
                    <a:pt x="340156" y="591820"/>
                  </a:lnTo>
                  <a:lnTo>
                    <a:pt x="341350" y="596900"/>
                  </a:lnTo>
                  <a:lnTo>
                    <a:pt x="341287" y="598170"/>
                  </a:lnTo>
                  <a:lnTo>
                    <a:pt x="343293" y="598170"/>
                  </a:lnTo>
                  <a:lnTo>
                    <a:pt x="344182" y="599440"/>
                  </a:lnTo>
                  <a:lnTo>
                    <a:pt x="346265" y="599440"/>
                  </a:lnTo>
                  <a:lnTo>
                    <a:pt x="348145" y="600710"/>
                  </a:lnTo>
                  <a:lnTo>
                    <a:pt x="348805" y="601980"/>
                  </a:lnTo>
                  <a:lnTo>
                    <a:pt x="348792" y="603250"/>
                  </a:lnTo>
                  <a:lnTo>
                    <a:pt x="349897" y="603250"/>
                  </a:lnTo>
                  <a:lnTo>
                    <a:pt x="350291" y="604520"/>
                  </a:lnTo>
                  <a:lnTo>
                    <a:pt x="350697" y="603250"/>
                  </a:lnTo>
                  <a:lnTo>
                    <a:pt x="352031" y="603250"/>
                  </a:lnTo>
                  <a:lnTo>
                    <a:pt x="352539" y="601980"/>
                  </a:lnTo>
                  <a:lnTo>
                    <a:pt x="356069" y="601980"/>
                  </a:lnTo>
                  <a:lnTo>
                    <a:pt x="356895" y="603250"/>
                  </a:lnTo>
                  <a:lnTo>
                    <a:pt x="357314" y="603250"/>
                  </a:lnTo>
                  <a:lnTo>
                    <a:pt x="357746" y="600710"/>
                  </a:lnTo>
                  <a:lnTo>
                    <a:pt x="359498" y="599440"/>
                  </a:lnTo>
                  <a:lnTo>
                    <a:pt x="362267" y="598170"/>
                  </a:lnTo>
                  <a:lnTo>
                    <a:pt x="362724" y="598170"/>
                  </a:lnTo>
                  <a:lnTo>
                    <a:pt x="363613" y="596900"/>
                  </a:lnTo>
                  <a:lnTo>
                    <a:pt x="368655" y="596900"/>
                  </a:lnTo>
                  <a:lnTo>
                    <a:pt x="370522" y="598170"/>
                  </a:lnTo>
                  <a:lnTo>
                    <a:pt x="371221" y="599440"/>
                  </a:lnTo>
                  <a:lnTo>
                    <a:pt x="371563" y="599440"/>
                  </a:lnTo>
                  <a:lnTo>
                    <a:pt x="371906" y="598170"/>
                  </a:lnTo>
                  <a:lnTo>
                    <a:pt x="373291" y="598170"/>
                  </a:lnTo>
                  <a:close/>
                </a:path>
                <a:path w="884554" h="612140">
                  <a:moveTo>
                    <a:pt x="377418" y="570230"/>
                  </a:moveTo>
                  <a:lnTo>
                    <a:pt x="376885" y="568960"/>
                  </a:lnTo>
                  <a:lnTo>
                    <a:pt x="376440" y="568960"/>
                  </a:lnTo>
                  <a:lnTo>
                    <a:pt x="376047" y="567690"/>
                  </a:lnTo>
                  <a:lnTo>
                    <a:pt x="376123" y="567486"/>
                  </a:lnTo>
                  <a:lnTo>
                    <a:pt x="376237" y="566420"/>
                  </a:lnTo>
                  <a:lnTo>
                    <a:pt x="375615" y="565150"/>
                  </a:lnTo>
                  <a:lnTo>
                    <a:pt x="375234" y="563880"/>
                  </a:lnTo>
                  <a:lnTo>
                    <a:pt x="375348" y="561340"/>
                  </a:lnTo>
                  <a:lnTo>
                    <a:pt x="371856" y="561340"/>
                  </a:lnTo>
                  <a:lnTo>
                    <a:pt x="370789" y="557530"/>
                  </a:lnTo>
                  <a:lnTo>
                    <a:pt x="371805" y="554990"/>
                  </a:lnTo>
                  <a:lnTo>
                    <a:pt x="373773" y="554291"/>
                  </a:lnTo>
                  <a:lnTo>
                    <a:pt x="372275" y="548640"/>
                  </a:lnTo>
                  <a:lnTo>
                    <a:pt x="373303" y="546100"/>
                  </a:lnTo>
                  <a:lnTo>
                    <a:pt x="374332" y="544830"/>
                  </a:lnTo>
                  <a:lnTo>
                    <a:pt x="375361" y="543560"/>
                  </a:lnTo>
                  <a:lnTo>
                    <a:pt x="373532" y="544830"/>
                  </a:lnTo>
                  <a:lnTo>
                    <a:pt x="371805" y="543560"/>
                  </a:lnTo>
                  <a:lnTo>
                    <a:pt x="371348" y="539750"/>
                  </a:lnTo>
                  <a:lnTo>
                    <a:pt x="371817" y="538480"/>
                  </a:lnTo>
                  <a:lnTo>
                    <a:pt x="372630" y="538480"/>
                  </a:lnTo>
                  <a:lnTo>
                    <a:pt x="372592" y="537210"/>
                  </a:lnTo>
                  <a:lnTo>
                    <a:pt x="372897" y="535940"/>
                  </a:lnTo>
                  <a:lnTo>
                    <a:pt x="373456" y="534670"/>
                  </a:lnTo>
                  <a:lnTo>
                    <a:pt x="373024" y="534670"/>
                  </a:lnTo>
                  <a:lnTo>
                    <a:pt x="372567" y="535940"/>
                  </a:lnTo>
                  <a:lnTo>
                    <a:pt x="372084" y="535940"/>
                  </a:lnTo>
                  <a:lnTo>
                    <a:pt x="372237" y="537210"/>
                  </a:lnTo>
                  <a:lnTo>
                    <a:pt x="371208" y="538480"/>
                  </a:lnTo>
                  <a:lnTo>
                    <a:pt x="367728" y="539750"/>
                  </a:lnTo>
                  <a:lnTo>
                    <a:pt x="365925" y="538480"/>
                  </a:lnTo>
                  <a:lnTo>
                    <a:pt x="365480" y="535940"/>
                  </a:lnTo>
                  <a:lnTo>
                    <a:pt x="363245" y="535940"/>
                  </a:lnTo>
                  <a:lnTo>
                    <a:pt x="361365" y="533400"/>
                  </a:lnTo>
                  <a:lnTo>
                    <a:pt x="360667" y="530860"/>
                  </a:lnTo>
                  <a:lnTo>
                    <a:pt x="359486" y="530860"/>
                  </a:lnTo>
                  <a:lnTo>
                    <a:pt x="358965" y="529590"/>
                  </a:lnTo>
                  <a:lnTo>
                    <a:pt x="358787" y="530860"/>
                  </a:lnTo>
                  <a:lnTo>
                    <a:pt x="358533" y="530860"/>
                  </a:lnTo>
                  <a:lnTo>
                    <a:pt x="358228" y="532130"/>
                  </a:lnTo>
                  <a:lnTo>
                    <a:pt x="358597" y="532130"/>
                  </a:lnTo>
                  <a:lnTo>
                    <a:pt x="358711" y="533552"/>
                  </a:lnTo>
                  <a:lnTo>
                    <a:pt x="358736" y="534809"/>
                  </a:lnTo>
                  <a:lnTo>
                    <a:pt x="358381" y="535940"/>
                  </a:lnTo>
                  <a:lnTo>
                    <a:pt x="360235" y="535940"/>
                  </a:lnTo>
                  <a:lnTo>
                    <a:pt x="362864" y="537210"/>
                  </a:lnTo>
                  <a:lnTo>
                    <a:pt x="364426" y="542290"/>
                  </a:lnTo>
                  <a:lnTo>
                    <a:pt x="362902" y="544830"/>
                  </a:lnTo>
                  <a:lnTo>
                    <a:pt x="358686" y="546100"/>
                  </a:lnTo>
                  <a:lnTo>
                    <a:pt x="357136" y="546100"/>
                  </a:lnTo>
                  <a:lnTo>
                    <a:pt x="355917" y="544830"/>
                  </a:lnTo>
                  <a:lnTo>
                    <a:pt x="355206" y="546100"/>
                  </a:lnTo>
                  <a:lnTo>
                    <a:pt x="354368" y="546100"/>
                  </a:lnTo>
                  <a:lnTo>
                    <a:pt x="349910" y="547370"/>
                  </a:lnTo>
                  <a:lnTo>
                    <a:pt x="346303" y="544830"/>
                  </a:lnTo>
                  <a:lnTo>
                    <a:pt x="344500" y="538480"/>
                  </a:lnTo>
                  <a:lnTo>
                    <a:pt x="346011" y="535940"/>
                  </a:lnTo>
                  <a:lnTo>
                    <a:pt x="348780" y="534670"/>
                  </a:lnTo>
                  <a:lnTo>
                    <a:pt x="348602" y="533400"/>
                  </a:lnTo>
                  <a:lnTo>
                    <a:pt x="348729" y="533057"/>
                  </a:lnTo>
                  <a:lnTo>
                    <a:pt x="348830" y="532130"/>
                  </a:lnTo>
                  <a:lnTo>
                    <a:pt x="348361" y="532130"/>
                  </a:lnTo>
                  <a:lnTo>
                    <a:pt x="347980" y="530860"/>
                  </a:lnTo>
                  <a:lnTo>
                    <a:pt x="347522" y="530860"/>
                  </a:lnTo>
                  <a:lnTo>
                    <a:pt x="346773" y="532130"/>
                  </a:lnTo>
                  <a:lnTo>
                    <a:pt x="345325" y="533400"/>
                  </a:lnTo>
                  <a:lnTo>
                    <a:pt x="339928" y="534670"/>
                  </a:lnTo>
                  <a:lnTo>
                    <a:pt x="336702" y="533552"/>
                  </a:lnTo>
                  <a:lnTo>
                    <a:pt x="337807" y="535940"/>
                  </a:lnTo>
                  <a:lnTo>
                    <a:pt x="337934" y="537210"/>
                  </a:lnTo>
                  <a:lnTo>
                    <a:pt x="338455" y="538480"/>
                  </a:lnTo>
                  <a:lnTo>
                    <a:pt x="338874" y="538480"/>
                  </a:lnTo>
                  <a:lnTo>
                    <a:pt x="339255" y="539750"/>
                  </a:lnTo>
                  <a:lnTo>
                    <a:pt x="339255" y="541020"/>
                  </a:lnTo>
                  <a:lnTo>
                    <a:pt x="341147" y="541020"/>
                  </a:lnTo>
                  <a:lnTo>
                    <a:pt x="342798" y="542290"/>
                  </a:lnTo>
                  <a:lnTo>
                    <a:pt x="343179" y="546100"/>
                  </a:lnTo>
                  <a:lnTo>
                    <a:pt x="341833" y="547370"/>
                  </a:lnTo>
                  <a:lnTo>
                    <a:pt x="338823" y="547370"/>
                  </a:lnTo>
                  <a:lnTo>
                    <a:pt x="341452" y="548640"/>
                  </a:lnTo>
                  <a:lnTo>
                    <a:pt x="343509" y="551180"/>
                  </a:lnTo>
                  <a:lnTo>
                    <a:pt x="343750" y="554291"/>
                  </a:lnTo>
                  <a:lnTo>
                    <a:pt x="343712" y="555205"/>
                  </a:lnTo>
                  <a:lnTo>
                    <a:pt x="343293" y="556260"/>
                  </a:lnTo>
                  <a:lnTo>
                    <a:pt x="342392" y="557530"/>
                  </a:lnTo>
                  <a:lnTo>
                    <a:pt x="341972" y="560070"/>
                  </a:lnTo>
                  <a:lnTo>
                    <a:pt x="340296" y="561340"/>
                  </a:lnTo>
                  <a:lnTo>
                    <a:pt x="335800" y="561340"/>
                  </a:lnTo>
                  <a:lnTo>
                    <a:pt x="333806" y="560070"/>
                  </a:lnTo>
                  <a:lnTo>
                    <a:pt x="332981" y="558800"/>
                  </a:lnTo>
                  <a:lnTo>
                    <a:pt x="331470" y="558800"/>
                  </a:lnTo>
                  <a:lnTo>
                    <a:pt x="330161" y="557593"/>
                  </a:lnTo>
                  <a:lnTo>
                    <a:pt x="329044" y="556260"/>
                  </a:lnTo>
                  <a:lnTo>
                    <a:pt x="326809" y="556260"/>
                  </a:lnTo>
                  <a:lnTo>
                    <a:pt x="324967" y="553720"/>
                  </a:lnTo>
                  <a:lnTo>
                    <a:pt x="323545" y="548640"/>
                  </a:lnTo>
                  <a:lnTo>
                    <a:pt x="325564" y="544830"/>
                  </a:lnTo>
                  <a:lnTo>
                    <a:pt x="328904" y="543560"/>
                  </a:lnTo>
                  <a:lnTo>
                    <a:pt x="327634" y="543560"/>
                  </a:lnTo>
                  <a:lnTo>
                    <a:pt x="326580" y="542290"/>
                  </a:lnTo>
                  <a:lnTo>
                    <a:pt x="325856" y="541020"/>
                  </a:lnTo>
                  <a:lnTo>
                    <a:pt x="322630" y="542290"/>
                  </a:lnTo>
                  <a:lnTo>
                    <a:pt x="319303" y="541020"/>
                  </a:lnTo>
                  <a:lnTo>
                    <a:pt x="318147" y="535940"/>
                  </a:lnTo>
                  <a:lnTo>
                    <a:pt x="318173" y="534670"/>
                  </a:lnTo>
                  <a:lnTo>
                    <a:pt x="315277" y="534670"/>
                  </a:lnTo>
                  <a:lnTo>
                    <a:pt x="312102" y="533400"/>
                  </a:lnTo>
                  <a:lnTo>
                    <a:pt x="310883" y="530860"/>
                  </a:lnTo>
                  <a:lnTo>
                    <a:pt x="309905" y="532130"/>
                  </a:lnTo>
                  <a:lnTo>
                    <a:pt x="306730" y="532130"/>
                  </a:lnTo>
                  <a:lnTo>
                    <a:pt x="306819" y="533400"/>
                  </a:lnTo>
                  <a:lnTo>
                    <a:pt x="306578" y="534670"/>
                  </a:lnTo>
                  <a:lnTo>
                    <a:pt x="306222" y="534670"/>
                  </a:lnTo>
                  <a:lnTo>
                    <a:pt x="307911" y="535940"/>
                  </a:lnTo>
                  <a:lnTo>
                    <a:pt x="309245" y="537210"/>
                  </a:lnTo>
                  <a:lnTo>
                    <a:pt x="310172" y="541020"/>
                  </a:lnTo>
                  <a:lnTo>
                    <a:pt x="309841" y="542290"/>
                  </a:lnTo>
                  <a:lnTo>
                    <a:pt x="308965" y="543560"/>
                  </a:lnTo>
                  <a:lnTo>
                    <a:pt x="309803" y="544830"/>
                  </a:lnTo>
                  <a:lnTo>
                    <a:pt x="310578" y="544830"/>
                  </a:lnTo>
                  <a:lnTo>
                    <a:pt x="311188" y="546100"/>
                  </a:lnTo>
                  <a:lnTo>
                    <a:pt x="312724" y="546100"/>
                  </a:lnTo>
                  <a:lnTo>
                    <a:pt x="312648" y="544830"/>
                  </a:lnTo>
                  <a:lnTo>
                    <a:pt x="314096" y="542290"/>
                  </a:lnTo>
                  <a:lnTo>
                    <a:pt x="317817" y="542290"/>
                  </a:lnTo>
                  <a:lnTo>
                    <a:pt x="319392" y="543560"/>
                  </a:lnTo>
                  <a:lnTo>
                    <a:pt x="319544" y="547370"/>
                  </a:lnTo>
                  <a:lnTo>
                    <a:pt x="318109" y="549910"/>
                  </a:lnTo>
                  <a:lnTo>
                    <a:pt x="316915" y="549910"/>
                  </a:lnTo>
                  <a:lnTo>
                    <a:pt x="318084" y="551180"/>
                  </a:lnTo>
                  <a:lnTo>
                    <a:pt x="318274" y="554291"/>
                  </a:lnTo>
                  <a:lnTo>
                    <a:pt x="318185" y="555205"/>
                  </a:lnTo>
                  <a:lnTo>
                    <a:pt x="317576" y="556260"/>
                  </a:lnTo>
                  <a:lnTo>
                    <a:pt x="316407" y="557530"/>
                  </a:lnTo>
                  <a:lnTo>
                    <a:pt x="319062" y="558800"/>
                  </a:lnTo>
                  <a:lnTo>
                    <a:pt x="320941" y="561238"/>
                  </a:lnTo>
                  <a:lnTo>
                    <a:pt x="321056" y="566420"/>
                  </a:lnTo>
                  <a:lnTo>
                    <a:pt x="321068" y="567690"/>
                  </a:lnTo>
                  <a:lnTo>
                    <a:pt x="319620" y="568960"/>
                  </a:lnTo>
                  <a:lnTo>
                    <a:pt x="321779" y="568960"/>
                  </a:lnTo>
                  <a:lnTo>
                    <a:pt x="322414" y="570230"/>
                  </a:lnTo>
                  <a:lnTo>
                    <a:pt x="322821" y="568960"/>
                  </a:lnTo>
                  <a:lnTo>
                    <a:pt x="325005" y="568960"/>
                  </a:lnTo>
                  <a:lnTo>
                    <a:pt x="326110" y="570230"/>
                  </a:lnTo>
                  <a:lnTo>
                    <a:pt x="326796" y="570230"/>
                  </a:lnTo>
                  <a:lnTo>
                    <a:pt x="327152" y="568960"/>
                  </a:lnTo>
                  <a:lnTo>
                    <a:pt x="328358" y="567690"/>
                  </a:lnTo>
                  <a:lnTo>
                    <a:pt x="332117" y="566420"/>
                  </a:lnTo>
                  <a:lnTo>
                    <a:pt x="334111" y="566420"/>
                  </a:lnTo>
                  <a:lnTo>
                    <a:pt x="335368" y="567690"/>
                  </a:lnTo>
                  <a:lnTo>
                    <a:pt x="335800" y="566420"/>
                  </a:lnTo>
                  <a:lnTo>
                    <a:pt x="337566" y="563880"/>
                  </a:lnTo>
                  <a:lnTo>
                    <a:pt x="340550" y="562610"/>
                  </a:lnTo>
                  <a:lnTo>
                    <a:pt x="342011" y="562610"/>
                  </a:lnTo>
                  <a:lnTo>
                    <a:pt x="342823" y="561340"/>
                  </a:lnTo>
                  <a:lnTo>
                    <a:pt x="345592" y="561340"/>
                  </a:lnTo>
                  <a:lnTo>
                    <a:pt x="347141" y="563880"/>
                  </a:lnTo>
                  <a:lnTo>
                    <a:pt x="347116" y="565150"/>
                  </a:lnTo>
                  <a:lnTo>
                    <a:pt x="347586" y="566420"/>
                  </a:lnTo>
                  <a:lnTo>
                    <a:pt x="347954" y="566420"/>
                  </a:lnTo>
                  <a:lnTo>
                    <a:pt x="348881" y="570128"/>
                  </a:lnTo>
                  <a:lnTo>
                    <a:pt x="348780" y="570547"/>
                  </a:lnTo>
                  <a:lnTo>
                    <a:pt x="347865" y="572770"/>
                  </a:lnTo>
                  <a:lnTo>
                    <a:pt x="345782" y="574040"/>
                  </a:lnTo>
                  <a:lnTo>
                    <a:pt x="345833" y="575310"/>
                  </a:lnTo>
                  <a:lnTo>
                    <a:pt x="346697" y="574040"/>
                  </a:lnTo>
                  <a:lnTo>
                    <a:pt x="351243" y="574040"/>
                  </a:lnTo>
                  <a:lnTo>
                    <a:pt x="351104" y="572770"/>
                  </a:lnTo>
                  <a:lnTo>
                    <a:pt x="350367" y="570547"/>
                  </a:lnTo>
                  <a:lnTo>
                    <a:pt x="350316" y="570128"/>
                  </a:lnTo>
                  <a:lnTo>
                    <a:pt x="351764" y="567690"/>
                  </a:lnTo>
                  <a:lnTo>
                    <a:pt x="355536" y="566420"/>
                  </a:lnTo>
                  <a:lnTo>
                    <a:pt x="356641" y="566420"/>
                  </a:lnTo>
                  <a:lnTo>
                    <a:pt x="357644" y="567690"/>
                  </a:lnTo>
                  <a:lnTo>
                    <a:pt x="357378" y="566420"/>
                  </a:lnTo>
                  <a:lnTo>
                    <a:pt x="357174" y="566420"/>
                  </a:lnTo>
                  <a:lnTo>
                    <a:pt x="357022" y="563880"/>
                  </a:lnTo>
                  <a:lnTo>
                    <a:pt x="357568" y="561441"/>
                  </a:lnTo>
                  <a:lnTo>
                    <a:pt x="357670" y="561238"/>
                  </a:lnTo>
                  <a:lnTo>
                    <a:pt x="358609" y="560070"/>
                  </a:lnTo>
                  <a:lnTo>
                    <a:pt x="352005" y="560070"/>
                  </a:lnTo>
                  <a:lnTo>
                    <a:pt x="349440" y="561340"/>
                  </a:lnTo>
                  <a:lnTo>
                    <a:pt x="347548" y="560070"/>
                  </a:lnTo>
                  <a:lnTo>
                    <a:pt x="346456" y="557530"/>
                  </a:lnTo>
                  <a:lnTo>
                    <a:pt x="347459" y="554990"/>
                  </a:lnTo>
                  <a:lnTo>
                    <a:pt x="349440" y="554990"/>
                  </a:lnTo>
                  <a:lnTo>
                    <a:pt x="349313" y="549910"/>
                  </a:lnTo>
                  <a:lnTo>
                    <a:pt x="352221" y="547370"/>
                  </a:lnTo>
                  <a:lnTo>
                    <a:pt x="358571" y="547370"/>
                  </a:lnTo>
                  <a:lnTo>
                    <a:pt x="359448" y="546100"/>
                  </a:lnTo>
                  <a:lnTo>
                    <a:pt x="364655" y="546100"/>
                  </a:lnTo>
                  <a:lnTo>
                    <a:pt x="366966" y="547370"/>
                  </a:lnTo>
                  <a:lnTo>
                    <a:pt x="367030" y="551180"/>
                  </a:lnTo>
                  <a:lnTo>
                    <a:pt x="366788" y="552450"/>
                  </a:lnTo>
                  <a:lnTo>
                    <a:pt x="367474" y="552450"/>
                  </a:lnTo>
                  <a:lnTo>
                    <a:pt x="367944" y="553720"/>
                  </a:lnTo>
                  <a:lnTo>
                    <a:pt x="368096" y="555205"/>
                  </a:lnTo>
                  <a:lnTo>
                    <a:pt x="367982" y="556958"/>
                  </a:lnTo>
                  <a:lnTo>
                    <a:pt x="367792" y="557530"/>
                  </a:lnTo>
                  <a:lnTo>
                    <a:pt x="366991" y="558800"/>
                  </a:lnTo>
                  <a:lnTo>
                    <a:pt x="368820" y="560070"/>
                  </a:lnTo>
                  <a:lnTo>
                    <a:pt x="370103" y="562610"/>
                  </a:lnTo>
                  <a:lnTo>
                    <a:pt x="370370" y="566420"/>
                  </a:lnTo>
                  <a:lnTo>
                    <a:pt x="369735" y="567690"/>
                  </a:lnTo>
                  <a:lnTo>
                    <a:pt x="368617" y="568960"/>
                  </a:lnTo>
                  <a:lnTo>
                    <a:pt x="375399" y="568960"/>
                  </a:lnTo>
                  <a:lnTo>
                    <a:pt x="376567" y="570230"/>
                  </a:lnTo>
                  <a:lnTo>
                    <a:pt x="377418" y="570230"/>
                  </a:lnTo>
                  <a:close/>
                </a:path>
                <a:path w="884554" h="612140">
                  <a:moveTo>
                    <a:pt x="377571" y="556260"/>
                  </a:moveTo>
                  <a:lnTo>
                    <a:pt x="377253" y="554990"/>
                  </a:lnTo>
                  <a:lnTo>
                    <a:pt x="375386" y="553720"/>
                  </a:lnTo>
                  <a:lnTo>
                    <a:pt x="373773" y="554291"/>
                  </a:lnTo>
                  <a:lnTo>
                    <a:pt x="373964" y="554990"/>
                  </a:lnTo>
                  <a:lnTo>
                    <a:pt x="377571" y="556260"/>
                  </a:lnTo>
                  <a:close/>
                </a:path>
                <a:path w="884554" h="612140">
                  <a:moveTo>
                    <a:pt x="382016" y="556260"/>
                  </a:moveTo>
                  <a:lnTo>
                    <a:pt x="381584" y="554990"/>
                  </a:lnTo>
                  <a:lnTo>
                    <a:pt x="381254" y="554990"/>
                  </a:lnTo>
                  <a:lnTo>
                    <a:pt x="377571" y="556260"/>
                  </a:lnTo>
                  <a:lnTo>
                    <a:pt x="377875" y="557530"/>
                  </a:lnTo>
                  <a:lnTo>
                    <a:pt x="378942" y="557530"/>
                  </a:lnTo>
                  <a:lnTo>
                    <a:pt x="380276" y="556260"/>
                  </a:lnTo>
                  <a:lnTo>
                    <a:pt x="382016" y="556260"/>
                  </a:lnTo>
                  <a:close/>
                </a:path>
                <a:path w="884554" h="612140">
                  <a:moveTo>
                    <a:pt x="392442" y="548640"/>
                  </a:moveTo>
                  <a:lnTo>
                    <a:pt x="391287" y="547801"/>
                  </a:lnTo>
                  <a:lnTo>
                    <a:pt x="392201" y="548640"/>
                  </a:lnTo>
                  <a:lnTo>
                    <a:pt x="392442" y="548640"/>
                  </a:lnTo>
                  <a:close/>
                </a:path>
                <a:path w="884554" h="612140">
                  <a:moveTo>
                    <a:pt x="395173" y="511810"/>
                  </a:moveTo>
                  <a:lnTo>
                    <a:pt x="393255" y="511810"/>
                  </a:lnTo>
                  <a:lnTo>
                    <a:pt x="393280" y="513080"/>
                  </a:lnTo>
                  <a:lnTo>
                    <a:pt x="394284" y="513080"/>
                  </a:lnTo>
                  <a:lnTo>
                    <a:pt x="395173" y="511810"/>
                  </a:lnTo>
                  <a:close/>
                </a:path>
                <a:path w="884554" h="612140">
                  <a:moveTo>
                    <a:pt x="395757" y="595630"/>
                  </a:moveTo>
                  <a:lnTo>
                    <a:pt x="393433" y="594360"/>
                  </a:lnTo>
                  <a:lnTo>
                    <a:pt x="391782" y="591820"/>
                  </a:lnTo>
                  <a:lnTo>
                    <a:pt x="391820" y="587463"/>
                  </a:lnTo>
                  <a:lnTo>
                    <a:pt x="391985" y="586740"/>
                  </a:lnTo>
                  <a:lnTo>
                    <a:pt x="392468" y="586740"/>
                  </a:lnTo>
                  <a:lnTo>
                    <a:pt x="391198" y="585470"/>
                  </a:lnTo>
                  <a:lnTo>
                    <a:pt x="390194" y="584200"/>
                  </a:lnTo>
                  <a:lnTo>
                    <a:pt x="389763" y="582930"/>
                  </a:lnTo>
                  <a:lnTo>
                    <a:pt x="386588" y="582930"/>
                  </a:lnTo>
                  <a:lnTo>
                    <a:pt x="383832" y="580390"/>
                  </a:lnTo>
                  <a:lnTo>
                    <a:pt x="383082" y="577850"/>
                  </a:lnTo>
                  <a:lnTo>
                    <a:pt x="382422" y="577850"/>
                  </a:lnTo>
                  <a:lnTo>
                    <a:pt x="381609" y="579120"/>
                  </a:lnTo>
                  <a:lnTo>
                    <a:pt x="375869" y="579120"/>
                  </a:lnTo>
                  <a:lnTo>
                    <a:pt x="374738" y="580390"/>
                  </a:lnTo>
                  <a:lnTo>
                    <a:pt x="373430" y="580390"/>
                  </a:lnTo>
                  <a:lnTo>
                    <a:pt x="372757" y="581660"/>
                  </a:lnTo>
                  <a:lnTo>
                    <a:pt x="371970" y="581660"/>
                  </a:lnTo>
                  <a:lnTo>
                    <a:pt x="368388" y="582701"/>
                  </a:lnTo>
                  <a:lnTo>
                    <a:pt x="370560" y="585470"/>
                  </a:lnTo>
                  <a:lnTo>
                    <a:pt x="370586" y="588276"/>
                  </a:lnTo>
                  <a:lnTo>
                    <a:pt x="372529" y="585470"/>
                  </a:lnTo>
                  <a:lnTo>
                    <a:pt x="379755" y="585470"/>
                  </a:lnTo>
                  <a:lnTo>
                    <a:pt x="382981" y="588010"/>
                  </a:lnTo>
                  <a:lnTo>
                    <a:pt x="383616" y="594360"/>
                  </a:lnTo>
                  <a:lnTo>
                    <a:pt x="382384" y="595630"/>
                  </a:lnTo>
                  <a:lnTo>
                    <a:pt x="380403" y="598170"/>
                  </a:lnTo>
                  <a:lnTo>
                    <a:pt x="382739" y="598170"/>
                  </a:lnTo>
                  <a:lnTo>
                    <a:pt x="384479" y="600710"/>
                  </a:lnTo>
                  <a:lnTo>
                    <a:pt x="384822" y="605790"/>
                  </a:lnTo>
                  <a:lnTo>
                    <a:pt x="383489" y="608330"/>
                  </a:lnTo>
                  <a:lnTo>
                    <a:pt x="381431" y="609600"/>
                  </a:lnTo>
                  <a:lnTo>
                    <a:pt x="386562" y="608330"/>
                  </a:lnTo>
                  <a:lnTo>
                    <a:pt x="389102" y="608330"/>
                  </a:lnTo>
                  <a:lnTo>
                    <a:pt x="387616" y="607060"/>
                  </a:lnTo>
                  <a:lnTo>
                    <a:pt x="386410" y="605790"/>
                  </a:lnTo>
                  <a:lnTo>
                    <a:pt x="385089" y="600710"/>
                  </a:lnTo>
                  <a:lnTo>
                    <a:pt x="386930" y="598170"/>
                  </a:lnTo>
                  <a:lnTo>
                    <a:pt x="391604" y="596900"/>
                  </a:lnTo>
                  <a:lnTo>
                    <a:pt x="393166" y="596900"/>
                  </a:lnTo>
                  <a:lnTo>
                    <a:pt x="394462" y="598170"/>
                  </a:lnTo>
                  <a:lnTo>
                    <a:pt x="394550" y="596900"/>
                  </a:lnTo>
                  <a:lnTo>
                    <a:pt x="395008" y="595630"/>
                  </a:lnTo>
                  <a:lnTo>
                    <a:pt x="395757" y="595630"/>
                  </a:lnTo>
                  <a:close/>
                </a:path>
                <a:path w="884554" h="612140">
                  <a:moveTo>
                    <a:pt x="396544" y="534809"/>
                  </a:moveTo>
                  <a:lnTo>
                    <a:pt x="395617" y="535940"/>
                  </a:lnTo>
                  <a:lnTo>
                    <a:pt x="396405" y="535940"/>
                  </a:lnTo>
                  <a:lnTo>
                    <a:pt x="396544" y="534809"/>
                  </a:lnTo>
                  <a:close/>
                </a:path>
                <a:path w="884554" h="612140">
                  <a:moveTo>
                    <a:pt x="397179" y="533552"/>
                  </a:moveTo>
                  <a:lnTo>
                    <a:pt x="397141" y="533006"/>
                  </a:lnTo>
                  <a:lnTo>
                    <a:pt x="396735" y="533400"/>
                  </a:lnTo>
                  <a:lnTo>
                    <a:pt x="396544" y="534809"/>
                  </a:lnTo>
                  <a:lnTo>
                    <a:pt x="396659" y="534670"/>
                  </a:lnTo>
                  <a:lnTo>
                    <a:pt x="397179" y="533552"/>
                  </a:lnTo>
                  <a:close/>
                </a:path>
                <a:path w="884554" h="612140">
                  <a:moveTo>
                    <a:pt x="397789" y="510540"/>
                  </a:moveTo>
                  <a:lnTo>
                    <a:pt x="396621" y="510540"/>
                  </a:lnTo>
                  <a:lnTo>
                    <a:pt x="395173" y="511810"/>
                  </a:lnTo>
                  <a:lnTo>
                    <a:pt x="396684" y="511810"/>
                  </a:lnTo>
                  <a:lnTo>
                    <a:pt x="397789" y="510540"/>
                  </a:lnTo>
                  <a:close/>
                </a:path>
                <a:path w="884554" h="612140">
                  <a:moveTo>
                    <a:pt x="399580" y="520738"/>
                  </a:moveTo>
                  <a:lnTo>
                    <a:pt x="396976" y="523240"/>
                  </a:lnTo>
                  <a:lnTo>
                    <a:pt x="397002" y="524510"/>
                  </a:lnTo>
                  <a:lnTo>
                    <a:pt x="397141" y="524510"/>
                  </a:lnTo>
                  <a:lnTo>
                    <a:pt x="399300" y="521970"/>
                  </a:lnTo>
                  <a:lnTo>
                    <a:pt x="399580" y="520738"/>
                  </a:lnTo>
                  <a:close/>
                </a:path>
                <a:path w="884554" h="612140">
                  <a:moveTo>
                    <a:pt x="399935" y="532130"/>
                  </a:moveTo>
                  <a:lnTo>
                    <a:pt x="398246" y="530860"/>
                  </a:lnTo>
                  <a:lnTo>
                    <a:pt x="397103" y="529590"/>
                  </a:lnTo>
                  <a:lnTo>
                    <a:pt x="397002" y="524510"/>
                  </a:lnTo>
                  <a:lnTo>
                    <a:pt x="392849" y="524510"/>
                  </a:lnTo>
                  <a:lnTo>
                    <a:pt x="392163" y="525780"/>
                  </a:lnTo>
                  <a:lnTo>
                    <a:pt x="390537" y="528320"/>
                  </a:lnTo>
                  <a:lnTo>
                    <a:pt x="387642" y="528320"/>
                  </a:lnTo>
                  <a:lnTo>
                    <a:pt x="387273" y="529590"/>
                  </a:lnTo>
                  <a:lnTo>
                    <a:pt x="386549" y="530860"/>
                  </a:lnTo>
                  <a:lnTo>
                    <a:pt x="384530" y="530860"/>
                  </a:lnTo>
                  <a:lnTo>
                    <a:pt x="384213" y="532130"/>
                  </a:lnTo>
                  <a:lnTo>
                    <a:pt x="383628" y="532130"/>
                  </a:lnTo>
                  <a:lnTo>
                    <a:pt x="382968" y="533400"/>
                  </a:lnTo>
                  <a:lnTo>
                    <a:pt x="384530" y="533400"/>
                  </a:lnTo>
                  <a:lnTo>
                    <a:pt x="385610" y="535940"/>
                  </a:lnTo>
                  <a:lnTo>
                    <a:pt x="385686" y="537210"/>
                  </a:lnTo>
                  <a:lnTo>
                    <a:pt x="385699" y="538480"/>
                  </a:lnTo>
                  <a:lnTo>
                    <a:pt x="385546" y="539750"/>
                  </a:lnTo>
                  <a:lnTo>
                    <a:pt x="387019" y="539750"/>
                  </a:lnTo>
                  <a:lnTo>
                    <a:pt x="388239" y="541020"/>
                  </a:lnTo>
                  <a:lnTo>
                    <a:pt x="388874" y="543394"/>
                  </a:lnTo>
                  <a:lnTo>
                    <a:pt x="388835" y="544131"/>
                  </a:lnTo>
                  <a:lnTo>
                    <a:pt x="388721" y="544830"/>
                  </a:lnTo>
                  <a:lnTo>
                    <a:pt x="388315" y="546100"/>
                  </a:lnTo>
                  <a:lnTo>
                    <a:pt x="390690" y="547370"/>
                  </a:lnTo>
                  <a:lnTo>
                    <a:pt x="391287" y="547801"/>
                  </a:lnTo>
                  <a:lnTo>
                    <a:pt x="389445" y="546100"/>
                  </a:lnTo>
                  <a:lnTo>
                    <a:pt x="389382" y="539750"/>
                  </a:lnTo>
                  <a:lnTo>
                    <a:pt x="390969" y="537210"/>
                  </a:lnTo>
                  <a:lnTo>
                    <a:pt x="393255" y="535940"/>
                  </a:lnTo>
                  <a:lnTo>
                    <a:pt x="391858" y="535940"/>
                  </a:lnTo>
                  <a:lnTo>
                    <a:pt x="390652" y="534670"/>
                  </a:lnTo>
                  <a:lnTo>
                    <a:pt x="389991" y="532130"/>
                  </a:lnTo>
                  <a:lnTo>
                    <a:pt x="391172" y="529590"/>
                  </a:lnTo>
                  <a:lnTo>
                    <a:pt x="394817" y="529590"/>
                  </a:lnTo>
                  <a:lnTo>
                    <a:pt x="396595" y="530860"/>
                  </a:lnTo>
                  <a:lnTo>
                    <a:pt x="397141" y="533006"/>
                  </a:lnTo>
                  <a:lnTo>
                    <a:pt x="398068" y="532130"/>
                  </a:lnTo>
                  <a:lnTo>
                    <a:pt x="399935" y="532130"/>
                  </a:lnTo>
                  <a:close/>
                </a:path>
                <a:path w="884554" h="612140">
                  <a:moveTo>
                    <a:pt x="401472" y="558800"/>
                  </a:moveTo>
                  <a:lnTo>
                    <a:pt x="399656" y="557530"/>
                  </a:lnTo>
                  <a:lnTo>
                    <a:pt x="400837" y="558800"/>
                  </a:lnTo>
                  <a:lnTo>
                    <a:pt x="401472" y="558800"/>
                  </a:lnTo>
                  <a:close/>
                </a:path>
                <a:path w="884554" h="612140">
                  <a:moveTo>
                    <a:pt x="415340" y="499198"/>
                  </a:moveTo>
                  <a:close/>
                </a:path>
                <a:path w="884554" h="612140">
                  <a:moveTo>
                    <a:pt x="421906" y="596900"/>
                  </a:moveTo>
                  <a:lnTo>
                    <a:pt x="421487" y="596900"/>
                  </a:lnTo>
                  <a:lnTo>
                    <a:pt x="421182" y="595630"/>
                  </a:lnTo>
                  <a:lnTo>
                    <a:pt x="420839" y="593090"/>
                  </a:lnTo>
                  <a:lnTo>
                    <a:pt x="421055" y="591820"/>
                  </a:lnTo>
                  <a:lnTo>
                    <a:pt x="421576" y="591820"/>
                  </a:lnTo>
                  <a:lnTo>
                    <a:pt x="421119" y="590550"/>
                  </a:lnTo>
                  <a:lnTo>
                    <a:pt x="420751" y="590550"/>
                  </a:lnTo>
                  <a:lnTo>
                    <a:pt x="420471" y="589280"/>
                  </a:lnTo>
                  <a:lnTo>
                    <a:pt x="419481" y="591820"/>
                  </a:lnTo>
                  <a:lnTo>
                    <a:pt x="417449" y="593090"/>
                  </a:lnTo>
                  <a:lnTo>
                    <a:pt x="411391" y="593090"/>
                  </a:lnTo>
                  <a:lnTo>
                    <a:pt x="408254" y="590550"/>
                  </a:lnTo>
                  <a:lnTo>
                    <a:pt x="407860" y="584200"/>
                  </a:lnTo>
                  <a:lnTo>
                    <a:pt x="408990" y="582930"/>
                  </a:lnTo>
                  <a:lnTo>
                    <a:pt x="410806" y="581660"/>
                  </a:lnTo>
                  <a:lnTo>
                    <a:pt x="409295" y="580390"/>
                  </a:lnTo>
                  <a:lnTo>
                    <a:pt x="408228" y="579120"/>
                  </a:lnTo>
                  <a:lnTo>
                    <a:pt x="407771" y="574040"/>
                  </a:lnTo>
                  <a:lnTo>
                    <a:pt x="408927" y="571500"/>
                  </a:lnTo>
                  <a:lnTo>
                    <a:pt x="410819" y="570230"/>
                  </a:lnTo>
                  <a:lnTo>
                    <a:pt x="409168" y="570230"/>
                  </a:lnTo>
                  <a:lnTo>
                    <a:pt x="407784" y="568960"/>
                  </a:lnTo>
                  <a:lnTo>
                    <a:pt x="407022" y="567690"/>
                  </a:lnTo>
                  <a:lnTo>
                    <a:pt x="406996" y="568960"/>
                  </a:lnTo>
                  <a:lnTo>
                    <a:pt x="406107" y="570230"/>
                  </a:lnTo>
                  <a:lnTo>
                    <a:pt x="402882" y="571500"/>
                  </a:lnTo>
                  <a:lnTo>
                    <a:pt x="401002" y="570230"/>
                  </a:lnTo>
                  <a:lnTo>
                    <a:pt x="399935" y="567690"/>
                  </a:lnTo>
                  <a:lnTo>
                    <a:pt x="400951" y="565150"/>
                  </a:lnTo>
                  <a:lnTo>
                    <a:pt x="403758" y="563880"/>
                  </a:lnTo>
                  <a:lnTo>
                    <a:pt x="404787" y="565150"/>
                  </a:lnTo>
                  <a:lnTo>
                    <a:pt x="405485" y="565150"/>
                  </a:lnTo>
                  <a:lnTo>
                    <a:pt x="405409" y="563880"/>
                  </a:lnTo>
                  <a:lnTo>
                    <a:pt x="404507" y="562610"/>
                  </a:lnTo>
                  <a:lnTo>
                    <a:pt x="403974" y="561441"/>
                  </a:lnTo>
                  <a:lnTo>
                    <a:pt x="403910" y="558800"/>
                  </a:lnTo>
                  <a:lnTo>
                    <a:pt x="401472" y="558800"/>
                  </a:lnTo>
                  <a:lnTo>
                    <a:pt x="402361" y="562610"/>
                  </a:lnTo>
                  <a:lnTo>
                    <a:pt x="401256" y="563880"/>
                  </a:lnTo>
                  <a:lnTo>
                    <a:pt x="397649" y="565150"/>
                  </a:lnTo>
                  <a:lnTo>
                    <a:pt x="395820" y="563880"/>
                  </a:lnTo>
                  <a:lnTo>
                    <a:pt x="394931" y="560070"/>
                  </a:lnTo>
                  <a:lnTo>
                    <a:pt x="396036" y="558800"/>
                  </a:lnTo>
                  <a:lnTo>
                    <a:pt x="397840" y="558800"/>
                  </a:lnTo>
                  <a:lnTo>
                    <a:pt x="399567" y="557593"/>
                  </a:lnTo>
                  <a:lnTo>
                    <a:pt x="398170" y="556260"/>
                  </a:lnTo>
                  <a:lnTo>
                    <a:pt x="397878" y="552424"/>
                  </a:lnTo>
                  <a:lnTo>
                    <a:pt x="398018" y="551180"/>
                  </a:lnTo>
                  <a:lnTo>
                    <a:pt x="398297" y="549910"/>
                  </a:lnTo>
                  <a:lnTo>
                    <a:pt x="396227" y="549910"/>
                  </a:lnTo>
                  <a:lnTo>
                    <a:pt x="395630" y="548640"/>
                  </a:lnTo>
                  <a:lnTo>
                    <a:pt x="392442" y="548640"/>
                  </a:lnTo>
                  <a:lnTo>
                    <a:pt x="392557" y="553720"/>
                  </a:lnTo>
                  <a:lnTo>
                    <a:pt x="391414" y="556260"/>
                  </a:lnTo>
                  <a:lnTo>
                    <a:pt x="389686" y="556260"/>
                  </a:lnTo>
                  <a:lnTo>
                    <a:pt x="390563" y="557530"/>
                  </a:lnTo>
                  <a:lnTo>
                    <a:pt x="391236" y="558800"/>
                  </a:lnTo>
                  <a:lnTo>
                    <a:pt x="391426" y="560070"/>
                  </a:lnTo>
                  <a:lnTo>
                    <a:pt x="393331" y="561340"/>
                  </a:lnTo>
                  <a:lnTo>
                    <a:pt x="394716" y="562610"/>
                  </a:lnTo>
                  <a:lnTo>
                    <a:pt x="395173" y="567690"/>
                  </a:lnTo>
                  <a:lnTo>
                    <a:pt x="394284" y="568960"/>
                  </a:lnTo>
                  <a:lnTo>
                    <a:pt x="392747" y="570230"/>
                  </a:lnTo>
                  <a:lnTo>
                    <a:pt x="394208" y="571500"/>
                  </a:lnTo>
                  <a:lnTo>
                    <a:pt x="395325" y="572770"/>
                  </a:lnTo>
                  <a:lnTo>
                    <a:pt x="395782" y="574040"/>
                  </a:lnTo>
                  <a:lnTo>
                    <a:pt x="397979" y="574040"/>
                  </a:lnTo>
                  <a:lnTo>
                    <a:pt x="400075" y="575310"/>
                  </a:lnTo>
                  <a:lnTo>
                    <a:pt x="401370" y="576580"/>
                  </a:lnTo>
                  <a:lnTo>
                    <a:pt x="403606" y="577850"/>
                  </a:lnTo>
                  <a:lnTo>
                    <a:pt x="405396" y="579120"/>
                  </a:lnTo>
                  <a:lnTo>
                    <a:pt x="406069" y="584200"/>
                  </a:lnTo>
                  <a:lnTo>
                    <a:pt x="405485" y="585470"/>
                  </a:lnTo>
                  <a:lnTo>
                    <a:pt x="404368" y="586740"/>
                  </a:lnTo>
                  <a:lnTo>
                    <a:pt x="404660" y="588010"/>
                  </a:lnTo>
                  <a:lnTo>
                    <a:pt x="404837" y="588010"/>
                  </a:lnTo>
                  <a:lnTo>
                    <a:pt x="404926" y="591820"/>
                  </a:lnTo>
                  <a:lnTo>
                    <a:pt x="402869" y="594360"/>
                  </a:lnTo>
                  <a:lnTo>
                    <a:pt x="400037" y="595630"/>
                  </a:lnTo>
                  <a:lnTo>
                    <a:pt x="400532" y="595630"/>
                  </a:lnTo>
                  <a:lnTo>
                    <a:pt x="400926" y="596900"/>
                  </a:lnTo>
                  <a:lnTo>
                    <a:pt x="401142" y="598170"/>
                  </a:lnTo>
                  <a:lnTo>
                    <a:pt x="402653" y="598170"/>
                  </a:lnTo>
                  <a:lnTo>
                    <a:pt x="406895" y="596900"/>
                  </a:lnTo>
                  <a:lnTo>
                    <a:pt x="409867" y="599440"/>
                  </a:lnTo>
                  <a:lnTo>
                    <a:pt x="410603" y="601980"/>
                  </a:lnTo>
                  <a:lnTo>
                    <a:pt x="411149" y="601980"/>
                  </a:lnTo>
                  <a:lnTo>
                    <a:pt x="411645" y="600735"/>
                  </a:lnTo>
                  <a:lnTo>
                    <a:pt x="412826" y="599440"/>
                  </a:lnTo>
                  <a:lnTo>
                    <a:pt x="416090" y="598170"/>
                  </a:lnTo>
                  <a:lnTo>
                    <a:pt x="417614" y="599440"/>
                  </a:lnTo>
                  <a:lnTo>
                    <a:pt x="419074" y="599440"/>
                  </a:lnTo>
                  <a:lnTo>
                    <a:pt x="419747" y="598170"/>
                  </a:lnTo>
                  <a:lnTo>
                    <a:pt x="420725" y="598170"/>
                  </a:lnTo>
                  <a:lnTo>
                    <a:pt x="421906" y="596900"/>
                  </a:lnTo>
                  <a:close/>
                </a:path>
                <a:path w="884554" h="612140">
                  <a:moveTo>
                    <a:pt x="437337" y="520700"/>
                  </a:moveTo>
                  <a:lnTo>
                    <a:pt x="435470" y="520700"/>
                  </a:lnTo>
                  <a:lnTo>
                    <a:pt x="435203" y="521208"/>
                  </a:lnTo>
                  <a:lnTo>
                    <a:pt x="437337" y="520700"/>
                  </a:lnTo>
                  <a:close/>
                </a:path>
                <a:path w="884554" h="612140">
                  <a:moveTo>
                    <a:pt x="437730" y="543560"/>
                  </a:moveTo>
                  <a:lnTo>
                    <a:pt x="437680" y="543394"/>
                  </a:lnTo>
                  <a:lnTo>
                    <a:pt x="437565" y="543560"/>
                  </a:lnTo>
                  <a:lnTo>
                    <a:pt x="437375" y="544131"/>
                  </a:lnTo>
                  <a:lnTo>
                    <a:pt x="437730" y="543560"/>
                  </a:lnTo>
                  <a:close/>
                </a:path>
                <a:path w="884554" h="612140">
                  <a:moveTo>
                    <a:pt x="438353" y="520700"/>
                  </a:moveTo>
                  <a:lnTo>
                    <a:pt x="438277" y="519430"/>
                  </a:lnTo>
                  <a:lnTo>
                    <a:pt x="437337" y="520700"/>
                  </a:lnTo>
                  <a:lnTo>
                    <a:pt x="438353" y="520700"/>
                  </a:lnTo>
                  <a:close/>
                </a:path>
                <a:path w="884554" h="612140">
                  <a:moveTo>
                    <a:pt x="439000" y="518160"/>
                  </a:moveTo>
                  <a:lnTo>
                    <a:pt x="438696" y="516153"/>
                  </a:lnTo>
                  <a:lnTo>
                    <a:pt x="438162" y="516890"/>
                  </a:lnTo>
                  <a:lnTo>
                    <a:pt x="438213" y="519353"/>
                  </a:lnTo>
                  <a:lnTo>
                    <a:pt x="439000" y="518160"/>
                  </a:lnTo>
                  <a:close/>
                </a:path>
                <a:path w="884554" h="612140">
                  <a:moveTo>
                    <a:pt x="440537" y="514350"/>
                  </a:moveTo>
                  <a:lnTo>
                    <a:pt x="440385" y="514350"/>
                  </a:lnTo>
                  <a:lnTo>
                    <a:pt x="440169" y="513080"/>
                  </a:lnTo>
                  <a:lnTo>
                    <a:pt x="439737" y="514350"/>
                  </a:lnTo>
                  <a:lnTo>
                    <a:pt x="438429" y="514350"/>
                  </a:lnTo>
                  <a:lnTo>
                    <a:pt x="438696" y="516153"/>
                  </a:lnTo>
                  <a:lnTo>
                    <a:pt x="439089" y="515620"/>
                  </a:lnTo>
                  <a:lnTo>
                    <a:pt x="440537" y="514350"/>
                  </a:lnTo>
                  <a:close/>
                </a:path>
                <a:path w="884554" h="612140">
                  <a:moveTo>
                    <a:pt x="440804" y="533400"/>
                  </a:moveTo>
                  <a:lnTo>
                    <a:pt x="437286" y="533400"/>
                  </a:lnTo>
                  <a:lnTo>
                    <a:pt x="434200" y="530860"/>
                  </a:lnTo>
                  <a:lnTo>
                    <a:pt x="433654" y="525780"/>
                  </a:lnTo>
                  <a:lnTo>
                    <a:pt x="428040" y="525780"/>
                  </a:lnTo>
                  <a:lnTo>
                    <a:pt x="429526" y="527050"/>
                  </a:lnTo>
                  <a:lnTo>
                    <a:pt x="430085" y="530860"/>
                  </a:lnTo>
                  <a:lnTo>
                    <a:pt x="432930" y="532130"/>
                  </a:lnTo>
                  <a:lnTo>
                    <a:pt x="435038" y="534593"/>
                  </a:lnTo>
                  <a:lnTo>
                    <a:pt x="435127" y="535940"/>
                  </a:lnTo>
                  <a:lnTo>
                    <a:pt x="435152" y="537210"/>
                  </a:lnTo>
                  <a:lnTo>
                    <a:pt x="435991" y="538480"/>
                  </a:lnTo>
                  <a:lnTo>
                    <a:pt x="436689" y="539750"/>
                  </a:lnTo>
                  <a:lnTo>
                    <a:pt x="437680" y="543394"/>
                  </a:lnTo>
                  <a:lnTo>
                    <a:pt x="438467" y="542290"/>
                  </a:lnTo>
                  <a:lnTo>
                    <a:pt x="437819" y="541020"/>
                  </a:lnTo>
                  <a:lnTo>
                    <a:pt x="437375" y="539750"/>
                  </a:lnTo>
                  <a:lnTo>
                    <a:pt x="437121" y="535940"/>
                  </a:lnTo>
                  <a:lnTo>
                    <a:pt x="438569" y="534670"/>
                  </a:lnTo>
                  <a:lnTo>
                    <a:pt x="440804" y="533400"/>
                  </a:lnTo>
                  <a:close/>
                </a:path>
                <a:path w="884554" h="612140">
                  <a:moveTo>
                    <a:pt x="444893" y="544830"/>
                  </a:moveTo>
                  <a:lnTo>
                    <a:pt x="444106" y="544830"/>
                  </a:lnTo>
                  <a:lnTo>
                    <a:pt x="443953" y="546100"/>
                  </a:lnTo>
                  <a:lnTo>
                    <a:pt x="443064" y="547370"/>
                  </a:lnTo>
                  <a:lnTo>
                    <a:pt x="439953" y="548640"/>
                  </a:lnTo>
                  <a:lnTo>
                    <a:pt x="438073" y="547370"/>
                  </a:lnTo>
                  <a:lnTo>
                    <a:pt x="437134" y="544830"/>
                  </a:lnTo>
                  <a:lnTo>
                    <a:pt x="437375" y="544131"/>
                  </a:lnTo>
                  <a:lnTo>
                    <a:pt x="436156" y="546100"/>
                  </a:lnTo>
                  <a:lnTo>
                    <a:pt x="432689" y="546100"/>
                  </a:lnTo>
                  <a:lnTo>
                    <a:pt x="434086" y="547370"/>
                  </a:lnTo>
                  <a:lnTo>
                    <a:pt x="435063" y="548640"/>
                  </a:lnTo>
                  <a:lnTo>
                    <a:pt x="435165" y="549910"/>
                  </a:lnTo>
                  <a:lnTo>
                    <a:pt x="435851" y="549910"/>
                  </a:lnTo>
                  <a:lnTo>
                    <a:pt x="439293" y="549910"/>
                  </a:lnTo>
                  <a:lnTo>
                    <a:pt x="444144" y="549910"/>
                  </a:lnTo>
                  <a:lnTo>
                    <a:pt x="443814" y="548640"/>
                  </a:lnTo>
                  <a:lnTo>
                    <a:pt x="443598" y="547801"/>
                  </a:lnTo>
                  <a:lnTo>
                    <a:pt x="443585" y="547090"/>
                  </a:lnTo>
                  <a:lnTo>
                    <a:pt x="443979" y="546100"/>
                  </a:lnTo>
                  <a:lnTo>
                    <a:pt x="444893" y="544830"/>
                  </a:lnTo>
                  <a:close/>
                </a:path>
                <a:path w="884554" h="612140">
                  <a:moveTo>
                    <a:pt x="448106" y="466090"/>
                  </a:moveTo>
                  <a:lnTo>
                    <a:pt x="446544" y="466090"/>
                  </a:lnTo>
                  <a:lnTo>
                    <a:pt x="446176" y="466763"/>
                  </a:lnTo>
                  <a:lnTo>
                    <a:pt x="448106" y="466090"/>
                  </a:lnTo>
                  <a:close/>
                </a:path>
                <a:path w="884554" h="612140">
                  <a:moveTo>
                    <a:pt x="459955" y="580390"/>
                  </a:moveTo>
                  <a:lnTo>
                    <a:pt x="458901" y="580390"/>
                  </a:lnTo>
                  <a:lnTo>
                    <a:pt x="458508" y="579120"/>
                  </a:lnTo>
                  <a:lnTo>
                    <a:pt x="458127" y="577850"/>
                  </a:lnTo>
                  <a:lnTo>
                    <a:pt x="457682" y="575310"/>
                  </a:lnTo>
                  <a:lnTo>
                    <a:pt x="457885" y="574040"/>
                  </a:lnTo>
                  <a:lnTo>
                    <a:pt x="458431" y="572770"/>
                  </a:lnTo>
                  <a:lnTo>
                    <a:pt x="457542" y="572770"/>
                  </a:lnTo>
                  <a:lnTo>
                    <a:pt x="456882" y="571512"/>
                  </a:lnTo>
                  <a:lnTo>
                    <a:pt x="456653" y="570547"/>
                  </a:lnTo>
                  <a:lnTo>
                    <a:pt x="456526" y="570128"/>
                  </a:lnTo>
                  <a:lnTo>
                    <a:pt x="455968" y="568960"/>
                  </a:lnTo>
                  <a:lnTo>
                    <a:pt x="455472" y="568960"/>
                  </a:lnTo>
                  <a:lnTo>
                    <a:pt x="455066" y="566420"/>
                  </a:lnTo>
                  <a:lnTo>
                    <a:pt x="455333" y="565150"/>
                  </a:lnTo>
                  <a:lnTo>
                    <a:pt x="452755" y="565150"/>
                  </a:lnTo>
                  <a:lnTo>
                    <a:pt x="450494" y="563880"/>
                  </a:lnTo>
                  <a:lnTo>
                    <a:pt x="449973" y="562610"/>
                  </a:lnTo>
                  <a:lnTo>
                    <a:pt x="449440" y="561340"/>
                  </a:lnTo>
                  <a:lnTo>
                    <a:pt x="448792" y="561340"/>
                  </a:lnTo>
                  <a:lnTo>
                    <a:pt x="446595" y="562610"/>
                  </a:lnTo>
                  <a:lnTo>
                    <a:pt x="444741" y="561340"/>
                  </a:lnTo>
                  <a:lnTo>
                    <a:pt x="443750" y="557530"/>
                  </a:lnTo>
                  <a:lnTo>
                    <a:pt x="444817" y="556260"/>
                  </a:lnTo>
                  <a:lnTo>
                    <a:pt x="446811" y="554990"/>
                  </a:lnTo>
                  <a:lnTo>
                    <a:pt x="446798" y="554291"/>
                  </a:lnTo>
                  <a:lnTo>
                    <a:pt x="446684" y="552424"/>
                  </a:lnTo>
                  <a:lnTo>
                    <a:pt x="446824" y="551180"/>
                  </a:lnTo>
                  <a:lnTo>
                    <a:pt x="440829" y="551180"/>
                  </a:lnTo>
                  <a:lnTo>
                    <a:pt x="440855" y="554990"/>
                  </a:lnTo>
                  <a:lnTo>
                    <a:pt x="439839" y="556260"/>
                  </a:lnTo>
                  <a:lnTo>
                    <a:pt x="438454" y="556260"/>
                  </a:lnTo>
                  <a:lnTo>
                    <a:pt x="439928" y="557530"/>
                  </a:lnTo>
                  <a:lnTo>
                    <a:pt x="441071" y="558800"/>
                  </a:lnTo>
                  <a:lnTo>
                    <a:pt x="441566" y="561340"/>
                  </a:lnTo>
                  <a:lnTo>
                    <a:pt x="442963" y="562610"/>
                  </a:lnTo>
                  <a:lnTo>
                    <a:pt x="443928" y="563880"/>
                  </a:lnTo>
                  <a:lnTo>
                    <a:pt x="444563" y="567690"/>
                  </a:lnTo>
                  <a:lnTo>
                    <a:pt x="443661" y="570230"/>
                  </a:lnTo>
                  <a:lnTo>
                    <a:pt x="442010" y="571500"/>
                  </a:lnTo>
                  <a:lnTo>
                    <a:pt x="443064" y="572770"/>
                  </a:lnTo>
                  <a:lnTo>
                    <a:pt x="443738" y="574040"/>
                  </a:lnTo>
                  <a:lnTo>
                    <a:pt x="443801" y="577850"/>
                  </a:lnTo>
                  <a:lnTo>
                    <a:pt x="443395" y="579120"/>
                  </a:lnTo>
                  <a:lnTo>
                    <a:pt x="442671" y="580390"/>
                  </a:lnTo>
                  <a:lnTo>
                    <a:pt x="445389" y="580390"/>
                  </a:lnTo>
                  <a:lnTo>
                    <a:pt x="446481" y="579120"/>
                  </a:lnTo>
                  <a:lnTo>
                    <a:pt x="451853" y="579120"/>
                  </a:lnTo>
                  <a:lnTo>
                    <a:pt x="454355" y="580390"/>
                  </a:lnTo>
                  <a:lnTo>
                    <a:pt x="455383" y="582930"/>
                  </a:lnTo>
                  <a:lnTo>
                    <a:pt x="456920" y="582930"/>
                  </a:lnTo>
                  <a:lnTo>
                    <a:pt x="459955" y="580390"/>
                  </a:lnTo>
                  <a:close/>
                </a:path>
                <a:path w="884554" h="612140">
                  <a:moveTo>
                    <a:pt x="462749" y="511149"/>
                  </a:moveTo>
                  <a:lnTo>
                    <a:pt x="462610" y="510540"/>
                  </a:lnTo>
                  <a:lnTo>
                    <a:pt x="462343" y="507796"/>
                  </a:lnTo>
                  <a:lnTo>
                    <a:pt x="461733" y="509270"/>
                  </a:lnTo>
                  <a:lnTo>
                    <a:pt x="459486" y="509270"/>
                  </a:lnTo>
                  <a:lnTo>
                    <a:pt x="459676" y="510540"/>
                  </a:lnTo>
                  <a:lnTo>
                    <a:pt x="462381" y="510540"/>
                  </a:lnTo>
                  <a:lnTo>
                    <a:pt x="462749" y="511149"/>
                  </a:lnTo>
                  <a:close/>
                </a:path>
                <a:path w="884554" h="612140">
                  <a:moveTo>
                    <a:pt x="462788" y="506730"/>
                  </a:moveTo>
                  <a:lnTo>
                    <a:pt x="462711" y="506437"/>
                  </a:lnTo>
                  <a:lnTo>
                    <a:pt x="462305" y="506679"/>
                  </a:lnTo>
                  <a:lnTo>
                    <a:pt x="462343" y="507796"/>
                  </a:lnTo>
                  <a:lnTo>
                    <a:pt x="462788" y="506730"/>
                  </a:lnTo>
                  <a:close/>
                </a:path>
                <a:path w="884554" h="612140">
                  <a:moveTo>
                    <a:pt x="463156" y="511810"/>
                  </a:moveTo>
                  <a:lnTo>
                    <a:pt x="462749" y="511149"/>
                  </a:lnTo>
                  <a:lnTo>
                    <a:pt x="462915" y="511810"/>
                  </a:lnTo>
                  <a:lnTo>
                    <a:pt x="463156" y="511810"/>
                  </a:lnTo>
                  <a:close/>
                </a:path>
                <a:path w="884554" h="612140">
                  <a:moveTo>
                    <a:pt x="490334" y="514350"/>
                  </a:moveTo>
                  <a:close/>
                </a:path>
                <a:path w="884554" h="612140">
                  <a:moveTo>
                    <a:pt x="491820" y="529526"/>
                  </a:moveTo>
                  <a:lnTo>
                    <a:pt x="491566" y="529590"/>
                  </a:lnTo>
                  <a:lnTo>
                    <a:pt x="489826" y="530860"/>
                  </a:lnTo>
                  <a:lnTo>
                    <a:pt x="490296" y="530860"/>
                  </a:lnTo>
                  <a:lnTo>
                    <a:pt x="491782" y="529590"/>
                  </a:lnTo>
                  <a:close/>
                </a:path>
                <a:path w="884554" h="612140">
                  <a:moveTo>
                    <a:pt x="492061" y="510540"/>
                  </a:moveTo>
                  <a:lnTo>
                    <a:pt x="490550" y="510540"/>
                  </a:lnTo>
                  <a:lnTo>
                    <a:pt x="489127" y="509270"/>
                  </a:lnTo>
                  <a:lnTo>
                    <a:pt x="488213" y="506730"/>
                  </a:lnTo>
                  <a:lnTo>
                    <a:pt x="488746" y="505460"/>
                  </a:lnTo>
                  <a:lnTo>
                    <a:pt x="489280" y="504190"/>
                  </a:lnTo>
                  <a:lnTo>
                    <a:pt x="491134" y="504190"/>
                  </a:lnTo>
                  <a:lnTo>
                    <a:pt x="490918" y="502920"/>
                  </a:lnTo>
                  <a:lnTo>
                    <a:pt x="488657" y="502920"/>
                  </a:lnTo>
                  <a:lnTo>
                    <a:pt x="487883" y="501650"/>
                  </a:lnTo>
                  <a:lnTo>
                    <a:pt x="487260" y="502920"/>
                  </a:lnTo>
                  <a:lnTo>
                    <a:pt x="486029" y="504190"/>
                  </a:lnTo>
                  <a:lnTo>
                    <a:pt x="482434" y="505460"/>
                  </a:lnTo>
                  <a:lnTo>
                    <a:pt x="480580" y="504190"/>
                  </a:lnTo>
                  <a:lnTo>
                    <a:pt x="479450" y="502920"/>
                  </a:lnTo>
                  <a:lnTo>
                    <a:pt x="479475" y="505498"/>
                  </a:lnTo>
                  <a:lnTo>
                    <a:pt x="477316" y="508000"/>
                  </a:lnTo>
                  <a:lnTo>
                    <a:pt x="472300" y="508000"/>
                  </a:lnTo>
                  <a:lnTo>
                    <a:pt x="472478" y="509270"/>
                  </a:lnTo>
                  <a:lnTo>
                    <a:pt x="472782" y="511810"/>
                  </a:lnTo>
                  <a:lnTo>
                    <a:pt x="470979" y="514350"/>
                  </a:lnTo>
                  <a:lnTo>
                    <a:pt x="468477" y="514350"/>
                  </a:lnTo>
                  <a:lnTo>
                    <a:pt x="469125" y="515620"/>
                  </a:lnTo>
                  <a:lnTo>
                    <a:pt x="469607" y="515620"/>
                  </a:lnTo>
                  <a:lnTo>
                    <a:pt x="469988" y="518160"/>
                  </a:lnTo>
                  <a:lnTo>
                    <a:pt x="469709" y="519430"/>
                  </a:lnTo>
                  <a:lnTo>
                    <a:pt x="469112" y="520700"/>
                  </a:lnTo>
                  <a:lnTo>
                    <a:pt x="471081" y="521970"/>
                  </a:lnTo>
                  <a:lnTo>
                    <a:pt x="472592" y="523240"/>
                  </a:lnTo>
                  <a:lnTo>
                    <a:pt x="472744" y="525780"/>
                  </a:lnTo>
                  <a:lnTo>
                    <a:pt x="473024" y="525780"/>
                  </a:lnTo>
                  <a:lnTo>
                    <a:pt x="473227" y="527050"/>
                  </a:lnTo>
                  <a:lnTo>
                    <a:pt x="475462" y="528320"/>
                  </a:lnTo>
                  <a:lnTo>
                    <a:pt x="477177" y="529590"/>
                  </a:lnTo>
                  <a:lnTo>
                    <a:pt x="477735" y="533006"/>
                  </a:lnTo>
                  <a:lnTo>
                    <a:pt x="477672" y="534670"/>
                  </a:lnTo>
                  <a:lnTo>
                    <a:pt x="478993" y="534670"/>
                  </a:lnTo>
                  <a:lnTo>
                    <a:pt x="480009" y="537210"/>
                  </a:lnTo>
                  <a:lnTo>
                    <a:pt x="480949" y="541020"/>
                  </a:lnTo>
                  <a:lnTo>
                    <a:pt x="480098" y="543560"/>
                  </a:lnTo>
                  <a:lnTo>
                    <a:pt x="478421" y="544830"/>
                  </a:lnTo>
                  <a:lnTo>
                    <a:pt x="480136" y="544830"/>
                  </a:lnTo>
                  <a:lnTo>
                    <a:pt x="481647" y="546100"/>
                  </a:lnTo>
                  <a:lnTo>
                    <a:pt x="482625" y="547370"/>
                  </a:lnTo>
                  <a:lnTo>
                    <a:pt x="482841" y="546100"/>
                  </a:lnTo>
                  <a:lnTo>
                    <a:pt x="484060" y="544830"/>
                  </a:lnTo>
                  <a:lnTo>
                    <a:pt x="487921" y="544830"/>
                  </a:lnTo>
                  <a:lnTo>
                    <a:pt x="487133" y="543560"/>
                  </a:lnTo>
                  <a:lnTo>
                    <a:pt x="486638" y="542290"/>
                  </a:lnTo>
                  <a:lnTo>
                    <a:pt x="486702" y="539750"/>
                  </a:lnTo>
                  <a:lnTo>
                    <a:pt x="486867" y="539750"/>
                  </a:lnTo>
                  <a:lnTo>
                    <a:pt x="486448" y="538480"/>
                  </a:lnTo>
                  <a:lnTo>
                    <a:pt x="486092" y="538480"/>
                  </a:lnTo>
                  <a:lnTo>
                    <a:pt x="485432" y="535940"/>
                  </a:lnTo>
                  <a:lnTo>
                    <a:pt x="486486" y="534670"/>
                  </a:lnTo>
                  <a:lnTo>
                    <a:pt x="488670" y="533400"/>
                  </a:lnTo>
                  <a:lnTo>
                    <a:pt x="489432" y="533400"/>
                  </a:lnTo>
                  <a:lnTo>
                    <a:pt x="489623" y="532130"/>
                  </a:lnTo>
                  <a:lnTo>
                    <a:pt x="489800" y="530974"/>
                  </a:lnTo>
                  <a:lnTo>
                    <a:pt x="484936" y="532130"/>
                  </a:lnTo>
                  <a:lnTo>
                    <a:pt x="481584" y="529590"/>
                  </a:lnTo>
                  <a:lnTo>
                    <a:pt x="480822" y="524510"/>
                  </a:lnTo>
                  <a:lnTo>
                    <a:pt x="481012" y="523240"/>
                  </a:lnTo>
                  <a:lnTo>
                    <a:pt x="481431" y="521970"/>
                  </a:lnTo>
                  <a:lnTo>
                    <a:pt x="480631" y="521970"/>
                  </a:lnTo>
                  <a:lnTo>
                    <a:pt x="480326" y="520700"/>
                  </a:lnTo>
                  <a:lnTo>
                    <a:pt x="478828" y="520700"/>
                  </a:lnTo>
                  <a:lnTo>
                    <a:pt x="477647" y="519493"/>
                  </a:lnTo>
                  <a:lnTo>
                    <a:pt x="477570" y="519353"/>
                  </a:lnTo>
                  <a:lnTo>
                    <a:pt x="476567" y="515620"/>
                  </a:lnTo>
                  <a:lnTo>
                    <a:pt x="478243" y="511810"/>
                  </a:lnTo>
                  <a:lnTo>
                    <a:pt x="486664" y="511810"/>
                  </a:lnTo>
                  <a:lnTo>
                    <a:pt x="488962" y="513080"/>
                  </a:lnTo>
                  <a:lnTo>
                    <a:pt x="490258" y="514286"/>
                  </a:lnTo>
                  <a:lnTo>
                    <a:pt x="490220" y="513080"/>
                  </a:lnTo>
                  <a:lnTo>
                    <a:pt x="490956" y="511810"/>
                  </a:lnTo>
                  <a:lnTo>
                    <a:pt x="492061" y="510540"/>
                  </a:lnTo>
                  <a:close/>
                </a:path>
                <a:path w="884554" h="612140">
                  <a:moveTo>
                    <a:pt x="492404" y="518160"/>
                  </a:moveTo>
                  <a:lnTo>
                    <a:pt x="491451" y="516890"/>
                  </a:lnTo>
                  <a:lnTo>
                    <a:pt x="491540" y="518160"/>
                  </a:lnTo>
                  <a:lnTo>
                    <a:pt x="492404" y="518160"/>
                  </a:lnTo>
                  <a:close/>
                </a:path>
                <a:path w="884554" h="612140">
                  <a:moveTo>
                    <a:pt x="495719" y="519430"/>
                  </a:moveTo>
                  <a:lnTo>
                    <a:pt x="493826" y="518160"/>
                  </a:lnTo>
                  <a:lnTo>
                    <a:pt x="492404" y="518160"/>
                  </a:lnTo>
                  <a:lnTo>
                    <a:pt x="493788" y="519430"/>
                  </a:lnTo>
                  <a:lnTo>
                    <a:pt x="495719" y="519430"/>
                  </a:lnTo>
                  <a:close/>
                </a:path>
                <a:path w="884554" h="612140">
                  <a:moveTo>
                    <a:pt x="500354" y="516686"/>
                  </a:moveTo>
                  <a:lnTo>
                    <a:pt x="499783" y="516890"/>
                  </a:lnTo>
                  <a:lnTo>
                    <a:pt x="498589" y="518934"/>
                  </a:lnTo>
                  <a:lnTo>
                    <a:pt x="500354" y="516890"/>
                  </a:lnTo>
                  <a:lnTo>
                    <a:pt x="500354" y="516686"/>
                  </a:lnTo>
                  <a:close/>
                </a:path>
                <a:path w="884554" h="612140">
                  <a:moveTo>
                    <a:pt x="507314" y="546569"/>
                  </a:moveTo>
                  <a:lnTo>
                    <a:pt x="507174" y="546100"/>
                  </a:lnTo>
                  <a:lnTo>
                    <a:pt x="506653" y="545655"/>
                  </a:lnTo>
                  <a:lnTo>
                    <a:pt x="506704" y="546100"/>
                  </a:lnTo>
                  <a:lnTo>
                    <a:pt x="507314" y="546569"/>
                  </a:lnTo>
                  <a:close/>
                </a:path>
                <a:path w="884554" h="612140">
                  <a:moveTo>
                    <a:pt x="519049" y="509270"/>
                  </a:moveTo>
                  <a:lnTo>
                    <a:pt x="518693" y="506679"/>
                  </a:lnTo>
                  <a:lnTo>
                    <a:pt x="518718" y="509727"/>
                  </a:lnTo>
                  <a:lnTo>
                    <a:pt x="519049" y="509270"/>
                  </a:lnTo>
                  <a:close/>
                </a:path>
                <a:path w="884554" h="612140">
                  <a:moveTo>
                    <a:pt x="532155" y="575310"/>
                  </a:moveTo>
                  <a:lnTo>
                    <a:pt x="531533" y="574040"/>
                  </a:lnTo>
                  <a:lnTo>
                    <a:pt x="531050" y="574040"/>
                  </a:lnTo>
                  <a:lnTo>
                    <a:pt x="530517" y="571512"/>
                  </a:lnTo>
                  <a:lnTo>
                    <a:pt x="530390" y="570128"/>
                  </a:lnTo>
                  <a:lnTo>
                    <a:pt x="529056" y="568960"/>
                  </a:lnTo>
                  <a:lnTo>
                    <a:pt x="527900" y="567690"/>
                  </a:lnTo>
                  <a:lnTo>
                    <a:pt x="526732" y="563880"/>
                  </a:lnTo>
                  <a:lnTo>
                    <a:pt x="527786" y="561340"/>
                  </a:lnTo>
                  <a:lnTo>
                    <a:pt x="529856" y="560070"/>
                  </a:lnTo>
                  <a:lnTo>
                    <a:pt x="526757" y="560070"/>
                  </a:lnTo>
                  <a:lnTo>
                    <a:pt x="523722" y="558800"/>
                  </a:lnTo>
                  <a:lnTo>
                    <a:pt x="522541" y="556260"/>
                  </a:lnTo>
                  <a:lnTo>
                    <a:pt x="520928" y="554990"/>
                  </a:lnTo>
                  <a:lnTo>
                    <a:pt x="519684" y="553720"/>
                  </a:lnTo>
                  <a:lnTo>
                    <a:pt x="519163" y="551180"/>
                  </a:lnTo>
                  <a:lnTo>
                    <a:pt x="519163" y="549910"/>
                  </a:lnTo>
                  <a:lnTo>
                    <a:pt x="517753" y="549910"/>
                  </a:lnTo>
                  <a:lnTo>
                    <a:pt x="516432" y="548640"/>
                  </a:lnTo>
                  <a:lnTo>
                    <a:pt x="516089" y="547370"/>
                  </a:lnTo>
                  <a:lnTo>
                    <a:pt x="515759" y="546100"/>
                  </a:lnTo>
                  <a:lnTo>
                    <a:pt x="515937" y="546100"/>
                  </a:lnTo>
                  <a:lnTo>
                    <a:pt x="516420" y="544830"/>
                  </a:lnTo>
                  <a:lnTo>
                    <a:pt x="516356" y="543560"/>
                  </a:lnTo>
                  <a:lnTo>
                    <a:pt x="516483" y="543560"/>
                  </a:lnTo>
                  <a:lnTo>
                    <a:pt x="514921" y="542290"/>
                  </a:lnTo>
                  <a:lnTo>
                    <a:pt x="513600" y="541020"/>
                  </a:lnTo>
                  <a:lnTo>
                    <a:pt x="512914" y="539750"/>
                  </a:lnTo>
                  <a:lnTo>
                    <a:pt x="510768" y="539750"/>
                  </a:lnTo>
                  <a:lnTo>
                    <a:pt x="509104" y="537210"/>
                  </a:lnTo>
                  <a:lnTo>
                    <a:pt x="508635" y="534619"/>
                  </a:lnTo>
                  <a:lnTo>
                    <a:pt x="508508" y="533006"/>
                  </a:lnTo>
                  <a:lnTo>
                    <a:pt x="509041" y="530860"/>
                  </a:lnTo>
                  <a:lnTo>
                    <a:pt x="510260" y="529590"/>
                  </a:lnTo>
                  <a:lnTo>
                    <a:pt x="507276" y="529590"/>
                  </a:lnTo>
                  <a:lnTo>
                    <a:pt x="504482" y="528320"/>
                  </a:lnTo>
                  <a:lnTo>
                    <a:pt x="503478" y="525780"/>
                  </a:lnTo>
                  <a:lnTo>
                    <a:pt x="501497" y="525780"/>
                  </a:lnTo>
                  <a:lnTo>
                    <a:pt x="499732" y="523240"/>
                  </a:lnTo>
                  <a:lnTo>
                    <a:pt x="498322" y="519493"/>
                  </a:lnTo>
                  <a:lnTo>
                    <a:pt x="498335" y="519353"/>
                  </a:lnTo>
                  <a:lnTo>
                    <a:pt x="498589" y="518934"/>
                  </a:lnTo>
                  <a:lnTo>
                    <a:pt x="498157" y="519430"/>
                  </a:lnTo>
                  <a:lnTo>
                    <a:pt x="495719" y="519430"/>
                  </a:lnTo>
                  <a:lnTo>
                    <a:pt x="496125" y="524510"/>
                  </a:lnTo>
                  <a:lnTo>
                    <a:pt x="495503" y="525780"/>
                  </a:lnTo>
                  <a:lnTo>
                    <a:pt x="494499" y="525780"/>
                  </a:lnTo>
                  <a:lnTo>
                    <a:pt x="494322" y="527050"/>
                  </a:lnTo>
                  <a:lnTo>
                    <a:pt x="493712" y="528320"/>
                  </a:lnTo>
                  <a:lnTo>
                    <a:pt x="492772" y="528320"/>
                  </a:lnTo>
                  <a:lnTo>
                    <a:pt x="491820" y="529526"/>
                  </a:lnTo>
                  <a:lnTo>
                    <a:pt x="497293" y="528320"/>
                  </a:lnTo>
                  <a:lnTo>
                    <a:pt x="500545" y="529590"/>
                  </a:lnTo>
                  <a:lnTo>
                    <a:pt x="501345" y="533400"/>
                  </a:lnTo>
                  <a:lnTo>
                    <a:pt x="503250" y="534670"/>
                  </a:lnTo>
                  <a:lnTo>
                    <a:pt x="504736" y="535940"/>
                  </a:lnTo>
                  <a:lnTo>
                    <a:pt x="505587" y="539750"/>
                  </a:lnTo>
                  <a:lnTo>
                    <a:pt x="504990" y="542290"/>
                  </a:lnTo>
                  <a:lnTo>
                    <a:pt x="503770" y="543560"/>
                  </a:lnTo>
                  <a:lnTo>
                    <a:pt x="505675" y="544830"/>
                  </a:lnTo>
                  <a:lnTo>
                    <a:pt x="506653" y="545655"/>
                  </a:lnTo>
                  <a:lnTo>
                    <a:pt x="506323" y="542290"/>
                  </a:lnTo>
                  <a:lnTo>
                    <a:pt x="507669" y="541020"/>
                  </a:lnTo>
                  <a:lnTo>
                    <a:pt x="511378" y="541020"/>
                  </a:lnTo>
                  <a:lnTo>
                    <a:pt x="513029" y="542290"/>
                  </a:lnTo>
                  <a:lnTo>
                    <a:pt x="513410" y="546100"/>
                  </a:lnTo>
                  <a:lnTo>
                    <a:pt x="512064" y="547370"/>
                  </a:lnTo>
                  <a:lnTo>
                    <a:pt x="508355" y="547370"/>
                  </a:lnTo>
                  <a:lnTo>
                    <a:pt x="507314" y="546569"/>
                  </a:lnTo>
                  <a:lnTo>
                    <a:pt x="507898" y="548640"/>
                  </a:lnTo>
                  <a:lnTo>
                    <a:pt x="507885" y="549910"/>
                  </a:lnTo>
                  <a:lnTo>
                    <a:pt x="507695" y="551180"/>
                  </a:lnTo>
                  <a:lnTo>
                    <a:pt x="509231" y="552424"/>
                  </a:lnTo>
                  <a:lnTo>
                    <a:pt x="510413" y="553720"/>
                  </a:lnTo>
                  <a:lnTo>
                    <a:pt x="510743" y="556260"/>
                  </a:lnTo>
                  <a:lnTo>
                    <a:pt x="511098" y="556260"/>
                  </a:lnTo>
                  <a:lnTo>
                    <a:pt x="511263" y="557110"/>
                  </a:lnTo>
                  <a:lnTo>
                    <a:pt x="511225" y="560070"/>
                  </a:lnTo>
                  <a:lnTo>
                    <a:pt x="510959" y="560070"/>
                  </a:lnTo>
                  <a:lnTo>
                    <a:pt x="512457" y="561340"/>
                  </a:lnTo>
                  <a:lnTo>
                    <a:pt x="513753" y="561340"/>
                  </a:lnTo>
                  <a:lnTo>
                    <a:pt x="514527" y="562610"/>
                  </a:lnTo>
                  <a:lnTo>
                    <a:pt x="516267" y="563880"/>
                  </a:lnTo>
                  <a:lnTo>
                    <a:pt x="517639" y="565150"/>
                  </a:lnTo>
                  <a:lnTo>
                    <a:pt x="518172" y="567486"/>
                  </a:lnTo>
                  <a:lnTo>
                    <a:pt x="518274" y="568960"/>
                  </a:lnTo>
                  <a:lnTo>
                    <a:pt x="522820" y="571500"/>
                  </a:lnTo>
                  <a:lnTo>
                    <a:pt x="527443" y="572770"/>
                  </a:lnTo>
                  <a:lnTo>
                    <a:pt x="532155" y="575310"/>
                  </a:lnTo>
                  <a:close/>
                </a:path>
                <a:path w="884554" h="612140">
                  <a:moveTo>
                    <a:pt x="545350" y="571500"/>
                  </a:moveTo>
                  <a:lnTo>
                    <a:pt x="544093" y="571500"/>
                  </a:lnTo>
                  <a:lnTo>
                    <a:pt x="544372" y="572770"/>
                  </a:lnTo>
                  <a:lnTo>
                    <a:pt x="544791" y="572770"/>
                  </a:lnTo>
                  <a:lnTo>
                    <a:pt x="545350" y="571500"/>
                  </a:lnTo>
                  <a:close/>
                </a:path>
                <a:path w="884554" h="612140">
                  <a:moveTo>
                    <a:pt x="545668" y="78955"/>
                  </a:moveTo>
                  <a:lnTo>
                    <a:pt x="545630" y="78740"/>
                  </a:lnTo>
                  <a:lnTo>
                    <a:pt x="545388" y="78740"/>
                  </a:lnTo>
                  <a:lnTo>
                    <a:pt x="545668" y="78955"/>
                  </a:lnTo>
                  <a:close/>
                </a:path>
                <a:path w="884554" h="612140">
                  <a:moveTo>
                    <a:pt x="546379" y="491490"/>
                  </a:moveTo>
                  <a:lnTo>
                    <a:pt x="544868" y="494030"/>
                  </a:lnTo>
                  <a:lnTo>
                    <a:pt x="545211" y="494030"/>
                  </a:lnTo>
                  <a:lnTo>
                    <a:pt x="546379" y="491490"/>
                  </a:lnTo>
                  <a:close/>
                </a:path>
                <a:path w="884554" h="612140">
                  <a:moveTo>
                    <a:pt x="546938" y="570128"/>
                  </a:moveTo>
                  <a:lnTo>
                    <a:pt x="546582" y="570230"/>
                  </a:lnTo>
                  <a:lnTo>
                    <a:pt x="545350" y="571500"/>
                  </a:lnTo>
                  <a:lnTo>
                    <a:pt x="546252" y="571500"/>
                  </a:lnTo>
                  <a:lnTo>
                    <a:pt x="546938" y="570128"/>
                  </a:lnTo>
                  <a:close/>
                </a:path>
                <a:path w="884554" h="612140">
                  <a:moveTo>
                    <a:pt x="547878" y="579970"/>
                  </a:moveTo>
                  <a:lnTo>
                    <a:pt x="546519" y="579120"/>
                  </a:lnTo>
                  <a:lnTo>
                    <a:pt x="545376" y="577850"/>
                  </a:lnTo>
                  <a:lnTo>
                    <a:pt x="545185" y="577850"/>
                  </a:lnTo>
                  <a:lnTo>
                    <a:pt x="545045" y="579120"/>
                  </a:lnTo>
                  <a:lnTo>
                    <a:pt x="545871" y="579120"/>
                  </a:lnTo>
                  <a:lnTo>
                    <a:pt x="546214" y="580390"/>
                  </a:lnTo>
                  <a:lnTo>
                    <a:pt x="546849" y="580390"/>
                  </a:lnTo>
                  <a:lnTo>
                    <a:pt x="547878" y="579970"/>
                  </a:lnTo>
                  <a:close/>
                </a:path>
                <a:path w="884554" h="612140">
                  <a:moveTo>
                    <a:pt x="551205" y="579678"/>
                  </a:moveTo>
                  <a:lnTo>
                    <a:pt x="549960" y="579120"/>
                  </a:lnTo>
                  <a:lnTo>
                    <a:pt x="547878" y="579970"/>
                  </a:lnTo>
                  <a:lnTo>
                    <a:pt x="548538" y="580390"/>
                  </a:lnTo>
                  <a:lnTo>
                    <a:pt x="551205" y="579678"/>
                  </a:lnTo>
                  <a:close/>
                </a:path>
                <a:path w="884554" h="612140">
                  <a:moveTo>
                    <a:pt x="559511" y="580390"/>
                  </a:moveTo>
                  <a:lnTo>
                    <a:pt x="559066" y="579120"/>
                  </a:lnTo>
                  <a:lnTo>
                    <a:pt x="558685" y="579120"/>
                  </a:lnTo>
                  <a:lnTo>
                    <a:pt x="558292" y="577850"/>
                  </a:lnTo>
                  <a:lnTo>
                    <a:pt x="558215" y="576580"/>
                  </a:lnTo>
                  <a:lnTo>
                    <a:pt x="556501" y="575310"/>
                  </a:lnTo>
                  <a:lnTo>
                    <a:pt x="555129" y="574040"/>
                  </a:lnTo>
                  <a:lnTo>
                    <a:pt x="554075" y="570547"/>
                  </a:lnTo>
                  <a:lnTo>
                    <a:pt x="554012" y="570128"/>
                  </a:lnTo>
                  <a:lnTo>
                    <a:pt x="554304" y="568960"/>
                  </a:lnTo>
                  <a:lnTo>
                    <a:pt x="554621" y="567690"/>
                  </a:lnTo>
                  <a:lnTo>
                    <a:pt x="556082" y="566420"/>
                  </a:lnTo>
                  <a:lnTo>
                    <a:pt x="553834" y="565150"/>
                  </a:lnTo>
                  <a:lnTo>
                    <a:pt x="551891" y="563880"/>
                  </a:lnTo>
                  <a:lnTo>
                    <a:pt x="551192" y="561340"/>
                  </a:lnTo>
                  <a:lnTo>
                    <a:pt x="548855" y="560070"/>
                  </a:lnTo>
                  <a:lnTo>
                    <a:pt x="547001" y="558800"/>
                  </a:lnTo>
                  <a:lnTo>
                    <a:pt x="546455" y="556260"/>
                  </a:lnTo>
                  <a:lnTo>
                    <a:pt x="545020" y="554990"/>
                  </a:lnTo>
                  <a:lnTo>
                    <a:pt x="543941" y="553720"/>
                  </a:lnTo>
                  <a:lnTo>
                    <a:pt x="543179" y="549910"/>
                  </a:lnTo>
                  <a:lnTo>
                    <a:pt x="543382" y="548640"/>
                  </a:lnTo>
                  <a:lnTo>
                    <a:pt x="543966" y="547370"/>
                  </a:lnTo>
                  <a:lnTo>
                    <a:pt x="541985" y="547370"/>
                  </a:lnTo>
                  <a:lnTo>
                    <a:pt x="540321" y="544830"/>
                  </a:lnTo>
                  <a:lnTo>
                    <a:pt x="539902" y="543560"/>
                  </a:lnTo>
                  <a:lnTo>
                    <a:pt x="539470" y="542290"/>
                  </a:lnTo>
                  <a:lnTo>
                    <a:pt x="539407" y="541020"/>
                  </a:lnTo>
                  <a:lnTo>
                    <a:pt x="538505" y="541020"/>
                  </a:lnTo>
                  <a:lnTo>
                    <a:pt x="537819" y="539750"/>
                  </a:lnTo>
                  <a:lnTo>
                    <a:pt x="537324" y="537210"/>
                  </a:lnTo>
                  <a:lnTo>
                    <a:pt x="537298" y="535940"/>
                  </a:lnTo>
                  <a:lnTo>
                    <a:pt x="534555" y="535940"/>
                  </a:lnTo>
                  <a:lnTo>
                    <a:pt x="532155" y="534670"/>
                  </a:lnTo>
                  <a:lnTo>
                    <a:pt x="531368" y="530974"/>
                  </a:lnTo>
                  <a:lnTo>
                    <a:pt x="531329" y="529526"/>
                  </a:lnTo>
                  <a:lnTo>
                    <a:pt x="529882" y="528320"/>
                  </a:lnTo>
                  <a:lnTo>
                    <a:pt x="528726" y="527050"/>
                  </a:lnTo>
                  <a:lnTo>
                    <a:pt x="528256" y="524510"/>
                  </a:lnTo>
                  <a:lnTo>
                    <a:pt x="528231" y="523240"/>
                  </a:lnTo>
                  <a:lnTo>
                    <a:pt x="526478" y="523240"/>
                  </a:lnTo>
                  <a:lnTo>
                    <a:pt x="524967" y="521970"/>
                  </a:lnTo>
                  <a:lnTo>
                    <a:pt x="523722" y="518160"/>
                  </a:lnTo>
                  <a:lnTo>
                    <a:pt x="525297" y="514350"/>
                  </a:lnTo>
                  <a:lnTo>
                    <a:pt x="529920" y="514350"/>
                  </a:lnTo>
                  <a:lnTo>
                    <a:pt x="530669" y="513080"/>
                  </a:lnTo>
                  <a:lnTo>
                    <a:pt x="531583" y="513080"/>
                  </a:lnTo>
                  <a:lnTo>
                    <a:pt x="534644" y="511810"/>
                  </a:lnTo>
                  <a:lnTo>
                    <a:pt x="536613" y="513080"/>
                  </a:lnTo>
                  <a:lnTo>
                    <a:pt x="538035" y="514350"/>
                  </a:lnTo>
                  <a:lnTo>
                    <a:pt x="540372" y="514350"/>
                  </a:lnTo>
                  <a:lnTo>
                    <a:pt x="542417" y="515620"/>
                  </a:lnTo>
                  <a:lnTo>
                    <a:pt x="542975" y="518934"/>
                  </a:lnTo>
                  <a:lnTo>
                    <a:pt x="543039" y="519493"/>
                  </a:lnTo>
                  <a:lnTo>
                    <a:pt x="542353" y="521970"/>
                  </a:lnTo>
                  <a:lnTo>
                    <a:pt x="541172" y="521970"/>
                  </a:lnTo>
                  <a:lnTo>
                    <a:pt x="541235" y="523240"/>
                  </a:lnTo>
                  <a:lnTo>
                    <a:pt x="541362" y="523240"/>
                  </a:lnTo>
                  <a:lnTo>
                    <a:pt x="541324" y="524510"/>
                  </a:lnTo>
                  <a:lnTo>
                    <a:pt x="542785" y="525780"/>
                  </a:lnTo>
                  <a:lnTo>
                    <a:pt x="543915" y="527050"/>
                  </a:lnTo>
                  <a:lnTo>
                    <a:pt x="544487" y="529590"/>
                  </a:lnTo>
                  <a:lnTo>
                    <a:pt x="544436" y="530860"/>
                  </a:lnTo>
                  <a:lnTo>
                    <a:pt x="546646" y="530860"/>
                  </a:lnTo>
                  <a:lnTo>
                    <a:pt x="548538" y="532130"/>
                  </a:lnTo>
                  <a:lnTo>
                    <a:pt x="549211" y="534593"/>
                  </a:lnTo>
                  <a:lnTo>
                    <a:pt x="549275" y="535940"/>
                  </a:lnTo>
                  <a:lnTo>
                    <a:pt x="550646" y="535940"/>
                  </a:lnTo>
                  <a:lnTo>
                    <a:pt x="551738" y="537210"/>
                  </a:lnTo>
                  <a:lnTo>
                    <a:pt x="552310" y="539750"/>
                  </a:lnTo>
                  <a:lnTo>
                    <a:pt x="554570" y="539750"/>
                  </a:lnTo>
                  <a:lnTo>
                    <a:pt x="554355" y="537210"/>
                  </a:lnTo>
                  <a:lnTo>
                    <a:pt x="555574" y="535940"/>
                  </a:lnTo>
                  <a:lnTo>
                    <a:pt x="557834" y="535940"/>
                  </a:lnTo>
                  <a:lnTo>
                    <a:pt x="557149" y="534593"/>
                  </a:lnTo>
                  <a:lnTo>
                    <a:pt x="556729" y="533552"/>
                  </a:lnTo>
                  <a:lnTo>
                    <a:pt x="556221" y="532130"/>
                  </a:lnTo>
                  <a:lnTo>
                    <a:pt x="556323" y="530860"/>
                  </a:lnTo>
                  <a:lnTo>
                    <a:pt x="556615" y="529590"/>
                  </a:lnTo>
                  <a:lnTo>
                    <a:pt x="554304" y="529590"/>
                  </a:lnTo>
                  <a:lnTo>
                    <a:pt x="552373" y="527050"/>
                  </a:lnTo>
                  <a:lnTo>
                    <a:pt x="551649" y="524510"/>
                  </a:lnTo>
                  <a:lnTo>
                    <a:pt x="551637" y="523240"/>
                  </a:lnTo>
                  <a:lnTo>
                    <a:pt x="550964" y="521970"/>
                  </a:lnTo>
                  <a:lnTo>
                    <a:pt x="550405" y="521970"/>
                  </a:lnTo>
                  <a:lnTo>
                    <a:pt x="549833" y="519430"/>
                  </a:lnTo>
                  <a:lnTo>
                    <a:pt x="549884" y="518160"/>
                  </a:lnTo>
                  <a:lnTo>
                    <a:pt x="549084" y="516890"/>
                  </a:lnTo>
                  <a:lnTo>
                    <a:pt x="548411" y="516890"/>
                  </a:lnTo>
                  <a:lnTo>
                    <a:pt x="547446" y="513080"/>
                  </a:lnTo>
                  <a:lnTo>
                    <a:pt x="548652" y="510540"/>
                  </a:lnTo>
                  <a:lnTo>
                    <a:pt x="550773" y="509270"/>
                  </a:lnTo>
                  <a:lnTo>
                    <a:pt x="550951" y="509270"/>
                  </a:lnTo>
                  <a:lnTo>
                    <a:pt x="551713" y="508000"/>
                  </a:lnTo>
                  <a:lnTo>
                    <a:pt x="552818" y="506730"/>
                  </a:lnTo>
                  <a:lnTo>
                    <a:pt x="550557" y="506730"/>
                  </a:lnTo>
                  <a:lnTo>
                    <a:pt x="548449" y="505460"/>
                  </a:lnTo>
                  <a:lnTo>
                    <a:pt x="547484" y="502920"/>
                  </a:lnTo>
                  <a:lnTo>
                    <a:pt x="547674" y="501650"/>
                  </a:lnTo>
                  <a:lnTo>
                    <a:pt x="548182" y="500380"/>
                  </a:lnTo>
                  <a:lnTo>
                    <a:pt x="547027" y="499110"/>
                  </a:lnTo>
                  <a:lnTo>
                    <a:pt x="546100" y="499110"/>
                  </a:lnTo>
                  <a:lnTo>
                    <a:pt x="544868" y="494030"/>
                  </a:lnTo>
                  <a:lnTo>
                    <a:pt x="541642" y="494030"/>
                  </a:lnTo>
                  <a:lnTo>
                    <a:pt x="542061" y="495300"/>
                  </a:lnTo>
                  <a:lnTo>
                    <a:pt x="542302" y="495300"/>
                  </a:lnTo>
                  <a:lnTo>
                    <a:pt x="542569" y="496570"/>
                  </a:lnTo>
                  <a:lnTo>
                    <a:pt x="542785" y="496570"/>
                  </a:lnTo>
                  <a:lnTo>
                    <a:pt x="542988" y="498411"/>
                  </a:lnTo>
                  <a:lnTo>
                    <a:pt x="543026" y="499198"/>
                  </a:lnTo>
                  <a:lnTo>
                    <a:pt x="542417" y="500380"/>
                  </a:lnTo>
                  <a:lnTo>
                    <a:pt x="541299" y="500380"/>
                  </a:lnTo>
                  <a:lnTo>
                    <a:pt x="540753" y="501650"/>
                  </a:lnTo>
                  <a:lnTo>
                    <a:pt x="539305" y="501650"/>
                  </a:lnTo>
                  <a:lnTo>
                    <a:pt x="539927" y="504190"/>
                  </a:lnTo>
                  <a:lnTo>
                    <a:pt x="538238" y="506730"/>
                  </a:lnTo>
                  <a:lnTo>
                    <a:pt x="533565" y="508000"/>
                  </a:lnTo>
                  <a:lnTo>
                    <a:pt x="531622" y="508000"/>
                  </a:lnTo>
                  <a:lnTo>
                    <a:pt x="530453" y="506730"/>
                  </a:lnTo>
                  <a:lnTo>
                    <a:pt x="529856" y="506730"/>
                  </a:lnTo>
                  <a:lnTo>
                    <a:pt x="529120" y="508000"/>
                  </a:lnTo>
                  <a:lnTo>
                    <a:pt x="525437" y="508000"/>
                  </a:lnTo>
                  <a:lnTo>
                    <a:pt x="525475" y="510540"/>
                  </a:lnTo>
                  <a:lnTo>
                    <a:pt x="524002" y="511810"/>
                  </a:lnTo>
                  <a:lnTo>
                    <a:pt x="520280" y="511810"/>
                  </a:lnTo>
                  <a:lnTo>
                    <a:pt x="518731" y="510540"/>
                  </a:lnTo>
                  <a:lnTo>
                    <a:pt x="518718" y="509727"/>
                  </a:lnTo>
                  <a:lnTo>
                    <a:pt x="517169" y="511810"/>
                  </a:lnTo>
                  <a:lnTo>
                    <a:pt x="512876" y="511810"/>
                  </a:lnTo>
                  <a:lnTo>
                    <a:pt x="516077" y="514350"/>
                  </a:lnTo>
                  <a:lnTo>
                    <a:pt x="516915" y="518160"/>
                  </a:lnTo>
                  <a:lnTo>
                    <a:pt x="516877" y="519430"/>
                  </a:lnTo>
                  <a:lnTo>
                    <a:pt x="516661" y="519430"/>
                  </a:lnTo>
                  <a:lnTo>
                    <a:pt x="517271" y="520700"/>
                  </a:lnTo>
                  <a:lnTo>
                    <a:pt x="517702" y="520700"/>
                  </a:lnTo>
                  <a:lnTo>
                    <a:pt x="517791" y="521373"/>
                  </a:lnTo>
                  <a:lnTo>
                    <a:pt x="517677" y="523240"/>
                  </a:lnTo>
                  <a:lnTo>
                    <a:pt x="517398" y="523240"/>
                  </a:lnTo>
                  <a:lnTo>
                    <a:pt x="517423" y="524510"/>
                  </a:lnTo>
                  <a:lnTo>
                    <a:pt x="520230" y="524510"/>
                  </a:lnTo>
                  <a:lnTo>
                    <a:pt x="522541" y="525780"/>
                  </a:lnTo>
                  <a:lnTo>
                    <a:pt x="522630" y="530860"/>
                  </a:lnTo>
                  <a:lnTo>
                    <a:pt x="522185" y="530860"/>
                  </a:lnTo>
                  <a:lnTo>
                    <a:pt x="521525" y="532130"/>
                  </a:lnTo>
                  <a:lnTo>
                    <a:pt x="522173" y="533400"/>
                  </a:lnTo>
                  <a:lnTo>
                    <a:pt x="525894" y="533400"/>
                  </a:lnTo>
                  <a:lnTo>
                    <a:pt x="528345" y="535940"/>
                  </a:lnTo>
                  <a:lnTo>
                    <a:pt x="529488" y="541020"/>
                  </a:lnTo>
                  <a:lnTo>
                    <a:pt x="528942" y="542290"/>
                  </a:lnTo>
                  <a:lnTo>
                    <a:pt x="527761" y="544830"/>
                  </a:lnTo>
                  <a:lnTo>
                    <a:pt x="529437" y="544830"/>
                  </a:lnTo>
                  <a:lnTo>
                    <a:pt x="532523" y="543560"/>
                  </a:lnTo>
                  <a:lnTo>
                    <a:pt x="535089" y="546100"/>
                  </a:lnTo>
                  <a:lnTo>
                    <a:pt x="535520" y="548640"/>
                  </a:lnTo>
                  <a:lnTo>
                    <a:pt x="536994" y="548640"/>
                  </a:lnTo>
                  <a:lnTo>
                    <a:pt x="538137" y="549910"/>
                  </a:lnTo>
                  <a:lnTo>
                    <a:pt x="538213" y="553720"/>
                  </a:lnTo>
                  <a:lnTo>
                    <a:pt x="536765" y="554990"/>
                  </a:lnTo>
                  <a:lnTo>
                    <a:pt x="534911" y="554990"/>
                  </a:lnTo>
                  <a:lnTo>
                    <a:pt x="534504" y="556260"/>
                  </a:lnTo>
                  <a:lnTo>
                    <a:pt x="533552" y="557530"/>
                  </a:lnTo>
                  <a:lnTo>
                    <a:pt x="532180" y="558800"/>
                  </a:lnTo>
                  <a:lnTo>
                    <a:pt x="535241" y="558800"/>
                  </a:lnTo>
                  <a:lnTo>
                    <a:pt x="538276" y="560070"/>
                  </a:lnTo>
                  <a:lnTo>
                    <a:pt x="539242" y="563880"/>
                  </a:lnTo>
                  <a:lnTo>
                    <a:pt x="539318" y="565150"/>
                  </a:lnTo>
                  <a:lnTo>
                    <a:pt x="540778" y="565150"/>
                  </a:lnTo>
                  <a:lnTo>
                    <a:pt x="541388" y="566420"/>
                  </a:lnTo>
                  <a:lnTo>
                    <a:pt x="541896" y="565150"/>
                  </a:lnTo>
                  <a:lnTo>
                    <a:pt x="542556" y="565150"/>
                  </a:lnTo>
                  <a:lnTo>
                    <a:pt x="545211" y="563880"/>
                  </a:lnTo>
                  <a:lnTo>
                    <a:pt x="546938" y="565150"/>
                  </a:lnTo>
                  <a:lnTo>
                    <a:pt x="547408" y="568286"/>
                  </a:lnTo>
                  <a:lnTo>
                    <a:pt x="547370" y="569252"/>
                  </a:lnTo>
                  <a:lnTo>
                    <a:pt x="546938" y="570128"/>
                  </a:lnTo>
                  <a:lnTo>
                    <a:pt x="551027" y="568960"/>
                  </a:lnTo>
                  <a:lnTo>
                    <a:pt x="553720" y="570230"/>
                  </a:lnTo>
                  <a:lnTo>
                    <a:pt x="554964" y="576580"/>
                  </a:lnTo>
                  <a:lnTo>
                    <a:pt x="553275" y="579120"/>
                  </a:lnTo>
                  <a:lnTo>
                    <a:pt x="551205" y="579678"/>
                  </a:lnTo>
                  <a:lnTo>
                    <a:pt x="552805" y="580390"/>
                  </a:lnTo>
                  <a:lnTo>
                    <a:pt x="554189" y="582930"/>
                  </a:lnTo>
                  <a:lnTo>
                    <a:pt x="557479" y="582930"/>
                  </a:lnTo>
                  <a:lnTo>
                    <a:pt x="559142" y="584200"/>
                  </a:lnTo>
                  <a:lnTo>
                    <a:pt x="558787" y="582930"/>
                  </a:lnTo>
                  <a:lnTo>
                    <a:pt x="558965" y="581660"/>
                  </a:lnTo>
                  <a:lnTo>
                    <a:pt x="559511" y="580390"/>
                  </a:lnTo>
                  <a:close/>
                </a:path>
                <a:path w="884554" h="612140">
                  <a:moveTo>
                    <a:pt x="587324" y="474980"/>
                  </a:moveTo>
                  <a:lnTo>
                    <a:pt x="586232" y="474980"/>
                  </a:lnTo>
                  <a:lnTo>
                    <a:pt x="586016" y="475437"/>
                  </a:lnTo>
                  <a:lnTo>
                    <a:pt x="587324" y="474980"/>
                  </a:lnTo>
                  <a:close/>
                </a:path>
                <a:path w="884554" h="612140">
                  <a:moveTo>
                    <a:pt x="588594" y="485178"/>
                  </a:moveTo>
                  <a:lnTo>
                    <a:pt x="587502" y="486410"/>
                  </a:lnTo>
                  <a:lnTo>
                    <a:pt x="587717" y="487362"/>
                  </a:lnTo>
                  <a:lnTo>
                    <a:pt x="588594" y="485178"/>
                  </a:lnTo>
                  <a:close/>
                </a:path>
                <a:path w="884554" h="612140">
                  <a:moveTo>
                    <a:pt x="589267" y="518160"/>
                  </a:moveTo>
                  <a:lnTo>
                    <a:pt x="588619" y="518160"/>
                  </a:lnTo>
                  <a:lnTo>
                    <a:pt x="587819" y="519430"/>
                  </a:lnTo>
                  <a:lnTo>
                    <a:pt x="589267" y="518160"/>
                  </a:lnTo>
                  <a:close/>
                </a:path>
                <a:path w="884554" h="612140">
                  <a:moveTo>
                    <a:pt x="594918" y="488950"/>
                  </a:moveTo>
                  <a:lnTo>
                    <a:pt x="594804" y="488442"/>
                  </a:lnTo>
                  <a:lnTo>
                    <a:pt x="594499" y="488950"/>
                  </a:lnTo>
                  <a:lnTo>
                    <a:pt x="594588" y="489318"/>
                  </a:lnTo>
                  <a:lnTo>
                    <a:pt x="594918" y="488950"/>
                  </a:lnTo>
                  <a:close/>
                </a:path>
                <a:path w="884554" h="612140">
                  <a:moveTo>
                    <a:pt x="600646" y="539750"/>
                  </a:moveTo>
                  <a:lnTo>
                    <a:pt x="599821" y="539750"/>
                  </a:lnTo>
                  <a:lnTo>
                    <a:pt x="598424" y="541020"/>
                  </a:lnTo>
                  <a:lnTo>
                    <a:pt x="598398" y="541197"/>
                  </a:lnTo>
                  <a:lnTo>
                    <a:pt x="598830" y="541020"/>
                  </a:lnTo>
                  <a:lnTo>
                    <a:pt x="600646" y="539750"/>
                  </a:lnTo>
                  <a:close/>
                </a:path>
                <a:path w="884554" h="612140">
                  <a:moveTo>
                    <a:pt x="612876" y="114274"/>
                  </a:moveTo>
                  <a:lnTo>
                    <a:pt x="611378" y="113030"/>
                  </a:lnTo>
                  <a:lnTo>
                    <a:pt x="609942" y="113030"/>
                  </a:lnTo>
                  <a:lnTo>
                    <a:pt x="612800" y="114300"/>
                  </a:lnTo>
                  <a:close/>
                </a:path>
                <a:path w="884554" h="612140">
                  <a:moveTo>
                    <a:pt x="614667" y="560070"/>
                  </a:moveTo>
                  <a:lnTo>
                    <a:pt x="614616" y="559879"/>
                  </a:lnTo>
                  <a:lnTo>
                    <a:pt x="614172" y="560895"/>
                  </a:lnTo>
                  <a:lnTo>
                    <a:pt x="614667" y="560070"/>
                  </a:lnTo>
                  <a:close/>
                </a:path>
                <a:path w="884554" h="612140">
                  <a:moveTo>
                    <a:pt x="623112" y="20485"/>
                  </a:moveTo>
                  <a:lnTo>
                    <a:pt x="623062" y="20320"/>
                  </a:lnTo>
                  <a:lnTo>
                    <a:pt x="622706" y="20320"/>
                  </a:lnTo>
                  <a:lnTo>
                    <a:pt x="623112" y="20485"/>
                  </a:lnTo>
                  <a:close/>
                </a:path>
                <a:path w="884554" h="612140">
                  <a:moveTo>
                    <a:pt x="628421" y="92710"/>
                  </a:moveTo>
                  <a:lnTo>
                    <a:pt x="626122" y="85090"/>
                  </a:lnTo>
                  <a:lnTo>
                    <a:pt x="626757" y="84061"/>
                  </a:lnTo>
                  <a:lnTo>
                    <a:pt x="621855" y="85090"/>
                  </a:lnTo>
                  <a:lnTo>
                    <a:pt x="619429" y="85090"/>
                  </a:lnTo>
                  <a:lnTo>
                    <a:pt x="617918" y="82550"/>
                  </a:lnTo>
                  <a:lnTo>
                    <a:pt x="615556" y="82550"/>
                  </a:lnTo>
                  <a:lnTo>
                    <a:pt x="615518" y="83820"/>
                  </a:lnTo>
                  <a:lnTo>
                    <a:pt x="615099" y="83820"/>
                  </a:lnTo>
                  <a:lnTo>
                    <a:pt x="616026" y="87630"/>
                  </a:lnTo>
                  <a:lnTo>
                    <a:pt x="614235" y="91440"/>
                  </a:lnTo>
                  <a:lnTo>
                    <a:pt x="607479" y="92710"/>
                  </a:lnTo>
                  <a:lnTo>
                    <a:pt x="628421" y="92710"/>
                  </a:lnTo>
                  <a:close/>
                </a:path>
                <a:path w="884554" h="612140">
                  <a:moveTo>
                    <a:pt x="628675" y="461010"/>
                  </a:moveTo>
                  <a:lnTo>
                    <a:pt x="628510" y="460349"/>
                  </a:lnTo>
                  <a:lnTo>
                    <a:pt x="627964" y="461010"/>
                  </a:lnTo>
                  <a:lnTo>
                    <a:pt x="628243" y="462038"/>
                  </a:lnTo>
                  <a:lnTo>
                    <a:pt x="628675" y="461010"/>
                  </a:lnTo>
                  <a:close/>
                </a:path>
                <a:path w="884554" h="612140">
                  <a:moveTo>
                    <a:pt x="629031" y="570547"/>
                  </a:moveTo>
                  <a:lnTo>
                    <a:pt x="628243" y="568286"/>
                  </a:lnTo>
                  <a:lnTo>
                    <a:pt x="628637" y="570230"/>
                  </a:lnTo>
                  <a:lnTo>
                    <a:pt x="629031" y="570547"/>
                  </a:lnTo>
                  <a:close/>
                </a:path>
                <a:path w="884554" h="612140">
                  <a:moveTo>
                    <a:pt x="629805" y="81661"/>
                  </a:moveTo>
                  <a:lnTo>
                    <a:pt x="627684" y="82550"/>
                  </a:lnTo>
                  <a:lnTo>
                    <a:pt x="626757" y="84061"/>
                  </a:lnTo>
                  <a:lnTo>
                    <a:pt x="627888" y="83820"/>
                  </a:lnTo>
                  <a:lnTo>
                    <a:pt x="629805" y="81661"/>
                  </a:lnTo>
                  <a:close/>
                </a:path>
                <a:path w="884554" h="612140">
                  <a:moveTo>
                    <a:pt x="630008" y="496570"/>
                  </a:moveTo>
                  <a:lnTo>
                    <a:pt x="628675" y="496570"/>
                  </a:lnTo>
                  <a:lnTo>
                    <a:pt x="627938" y="495300"/>
                  </a:lnTo>
                  <a:lnTo>
                    <a:pt x="627278" y="495300"/>
                  </a:lnTo>
                  <a:lnTo>
                    <a:pt x="627430" y="496570"/>
                  </a:lnTo>
                  <a:lnTo>
                    <a:pt x="626948" y="497840"/>
                  </a:lnTo>
                  <a:lnTo>
                    <a:pt x="627761" y="497840"/>
                  </a:lnTo>
                  <a:lnTo>
                    <a:pt x="630008" y="496570"/>
                  </a:lnTo>
                  <a:close/>
                </a:path>
                <a:path w="884554" h="612140">
                  <a:moveTo>
                    <a:pt x="630707" y="561340"/>
                  </a:moveTo>
                  <a:lnTo>
                    <a:pt x="629373" y="560070"/>
                  </a:lnTo>
                  <a:lnTo>
                    <a:pt x="628180" y="560070"/>
                  </a:lnTo>
                  <a:lnTo>
                    <a:pt x="627278" y="558800"/>
                  </a:lnTo>
                  <a:lnTo>
                    <a:pt x="623862" y="560070"/>
                  </a:lnTo>
                  <a:lnTo>
                    <a:pt x="622134" y="558800"/>
                  </a:lnTo>
                  <a:lnTo>
                    <a:pt x="620407" y="557530"/>
                  </a:lnTo>
                  <a:lnTo>
                    <a:pt x="619150" y="553720"/>
                  </a:lnTo>
                  <a:lnTo>
                    <a:pt x="619201" y="552424"/>
                  </a:lnTo>
                  <a:lnTo>
                    <a:pt x="619493" y="551180"/>
                  </a:lnTo>
                  <a:lnTo>
                    <a:pt x="617753" y="549910"/>
                  </a:lnTo>
                  <a:lnTo>
                    <a:pt x="616343" y="548640"/>
                  </a:lnTo>
                  <a:lnTo>
                    <a:pt x="614807" y="543560"/>
                  </a:lnTo>
                  <a:lnTo>
                    <a:pt x="616851" y="539750"/>
                  </a:lnTo>
                  <a:lnTo>
                    <a:pt x="620826" y="538480"/>
                  </a:lnTo>
                  <a:lnTo>
                    <a:pt x="621766" y="538480"/>
                  </a:lnTo>
                  <a:lnTo>
                    <a:pt x="621982" y="537210"/>
                  </a:lnTo>
                  <a:lnTo>
                    <a:pt x="622681" y="537210"/>
                  </a:lnTo>
                  <a:lnTo>
                    <a:pt x="622401" y="535940"/>
                  </a:lnTo>
                  <a:lnTo>
                    <a:pt x="621042" y="535940"/>
                  </a:lnTo>
                  <a:lnTo>
                    <a:pt x="617245" y="537210"/>
                  </a:lnTo>
                  <a:lnTo>
                    <a:pt x="614095" y="534670"/>
                  </a:lnTo>
                  <a:lnTo>
                    <a:pt x="612990" y="532130"/>
                  </a:lnTo>
                  <a:lnTo>
                    <a:pt x="612394" y="532130"/>
                  </a:lnTo>
                  <a:lnTo>
                    <a:pt x="611695" y="533400"/>
                  </a:lnTo>
                  <a:lnTo>
                    <a:pt x="608990" y="533400"/>
                  </a:lnTo>
                  <a:lnTo>
                    <a:pt x="609396" y="535940"/>
                  </a:lnTo>
                  <a:lnTo>
                    <a:pt x="608228" y="537210"/>
                  </a:lnTo>
                  <a:lnTo>
                    <a:pt x="604723" y="538480"/>
                  </a:lnTo>
                  <a:lnTo>
                    <a:pt x="603135" y="537210"/>
                  </a:lnTo>
                  <a:lnTo>
                    <a:pt x="602589" y="535940"/>
                  </a:lnTo>
                  <a:lnTo>
                    <a:pt x="602145" y="535940"/>
                  </a:lnTo>
                  <a:lnTo>
                    <a:pt x="601573" y="537210"/>
                  </a:lnTo>
                  <a:lnTo>
                    <a:pt x="600925" y="537210"/>
                  </a:lnTo>
                  <a:lnTo>
                    <a:pt x="600646" y="539750"/>
                  </a:lnTo>
                  <a:lnTo>
                    <a:pt x="605015" y="539750"/>
                  </a:lnTo>
                  <a:lnTo>
                    <a:pt x="606196" y="541020"/>
                  </a:lnTo>
                  <a:lnTo>
                    <a:pt x="609790" y="541020"/>
                  </a:lnTo>
                  <a:lnTo>
                    <a:pt x="610336" y="544830"/>
                  </a:lnTo>
                  <a:lnTo>
                    <a:pt x="610069" y="544830"/>
                  </a:lnTo>
                  <a:lnTo>
                    <a:pt x="609523" y="546100"/>
                  </a:lnTo>
                  <a:lnTo>
                    <a:pt x="609879" y="546100"/>
                  </a:lnTo>
                  <a:lnTo>
                    <a:pt x="610806" y="549910"/>
                  </a:lnTo>
                  <a:lnTo>
                    <a:pt x="610577" y="551180"/>
                  </a:lnTo>
                  <a:lnTo>
                    <a:pt x="609828" y="552424"/>
                  </a:lnTo>
                  <a:lnTo>
                    <a:pt x="611847" y="553720"/>
                  </a:lnTo>
                  <a:lnTo>
                    <a:pt x="613448" y="554990"/>
                  </a:lnTo>
                  <a:lnTo>
                    <a:pt x="614616" y="559879"/>
                  </a:lnTo>
                  <a:lnTo>
                    <a:pt x="615099" y="558800"/>
                  </a:lnTo>
                  <a:lnTo>
                    <a:pt x="618731" y="558800"/>
                  </a:lnTo>
                  <a:lnTo>
                    <a:pt x="620534" y="560070"/>
                  </a:lnTo>
                  <a:lnTo>
                    <a:pt x="620966" y="561340"/>
                  </a:lnTo>
                  <a:lnTo>
                    <a:pt x="622935" y="562610"/>
                  </a:lnTo>
                  <a:lnTo>
                    <a:pt x="624573" y="563880"/>
                  </a:lnTo>
                  <a:lnTo>
                    <a:pt x="625233" y="566420"/>
                  </a:lnTo>
                  <a:lnTo>
                    <a:pt x="626770" y="566420"/>
                  </a:lnTo>
                  <a:lnTo>
                    <a:pt x="628040" y="567690"/>
                  </a:lnTo>
                  <a:lnTo>
                    <a:pt x="628243" y="568286"/>
                  </a:lnTo>
                  <a:lnTo>
                    <a:pt x="627621" y="565150"/>
                  </a:lnTo>
                  <a:lnTo>
                    <a:pt x="628700" y="562610"/>
                  </a:lnTo>
                  <a:lnTo>
                    <a:pt x="630707" y="561340"/>
                  </a:lnTo>
                  <a:close/>
                </a:path>
                <a:path w="884554" h="612140">
                  <a:moveTo>
                    <a:pt x="631431" y="579589"/>
                  </a:moveTo>
                  <a:lnTo>
                    <a:pt x="630936" y="577850"/>
                  </a:lnTo>
                  <a:lnTo>
                    <a:pt x="630618" y="577596"/>
                  </a:lnTo>
                  <a:lnTo>
                    <a:pt x="630910" y="579120"/>
                  </a:lnTo>
                  <a:lnTo>
                    <a:pt x="631431" y="579589"/>
                  </a:lnTo>
                  <a:close/>
                </a:path>
                <a:path w="884554" h="612140">
                  <a:moveTo>
                    <a:pt x="632231" y="572770"/>
                  </a:moveTo>
                  <a:lnTo>
                    <a:pt x="630237" y="571512"/>
                  </a:lnTo>
                  <a:lnTo>
                    <a:pt x="629031" y="570547"/>
                  </a:lnTo>
                  <a:lnTo>
                    <a:pt x="629361" y="571500"/>
                  </a:lnTo>
                  <a:lnTo>
                    <a:pt x="627862" y="574040"/>
                  </a:lnTo>
                  <a:lnTo>
                    <a:pt x="624903" y="575310"/>
                  </a:lnTo>
                  <a:lnTo>
                    <a:pt x="624357" y="575310"/>
                  </a:lnTo>
                  <a:lnTo>
                    <a:pt x="624497" y="576580"/>
                  </a:lnTo>
                  <a:lnTo>
                    <a:pt x="627773" y="575310"/>
                  </a:lnTo>
                  <a:lnTo>
                    <a:pt x="630618" y="577596"/>
                  </a:lnTo>
                  <a:lnTo>
                    <a:pt x="630186" y="575310"/>
                  </a:lnTo>
                  <a:lnTo>
                    <a:pt x="630923" y="574040"/>
                  </a:lnTo>
                  <a:lnTo>
                    <a:pt x="632231" y="572770"/>
                  </a:lnTo>
                  <a:close/>
                </a:path>
                <a:path w="884554" h="612140">
                  <a:moveTo>
                    <a:pt x="633603" y="440690"/>
                  </a:moveTo>
                  <a:lnTo>
                    <a:pt x="633463" y="440486"/>
                  </a:lnTo>
                  <a:lnTo>
                    <a:pt x="633476" y="440690"/>
                  </a:lnTo>
                  <a:lnTo>
                    <a:pt x="633603" y="440690"/>
                  </a:lnTo>
                  <a:close/>
                </a:path>
                <a:path w="884554" h="612140">
                  <a:moveTo>
                    <a:pt x="634555" y="64770"/>
                  </a:moveTo>
                  <a:lnTo>
                    <a:pt x="634098" y="63500"/>
                  </a:lnTo>
                  <a:lnTo>
                    <a:pt x="633920" y="63500"/>
                  </a:lnTo>
                  <a:lnTo>
                    <a:pt x="633323" y="64770"/>
                  </a:lnTo>
                  <a:lnTo>
                    <a:pt x="634555" y="64770"/>
                  </a:lnTo>
                  <a:close/>
                </a:path>
                <a:path w="884554" h="612140">
                  <a:moveTo>
                    <a:pt x="638975" y="556260"/>
                  </a:moveTo>
                  <a:lnTo>
                    <a:pt x="638911" y="555205"/>
                  </a:lnTo>
                  <a:lnTo>
                    <a:pt x="638556" y="556082"/>
                  </a:lnTo>
                  <a:lnTo>
                    <a:pt x="638606" y="556666"/>
                  </a:lnTo>
                  <a:lnTo>
                    <a:pt x="638695" y="556958"/>
                  </a:lnTo>
                  <a:lnTo>
                    <a:pt x="638975" y="556260"/>
                  </a:lnTo>
                  <a:close/>
                </a:path>
                <a:path w="884554" h="612140">
                  <a:moveTo>
                    <a:pt x="641286" y="534670"/>
                  </a:moveTo>
                  <a:lnTo>
                    <a:pt x="640778" y="534670"/>
                  </a:lnTo>
                  <a:lnTo>
                    <a:pt x="639813" y="533400"/>
                  </a:lnTo>
                  <a:lnTo>
                    <a:pt x="638340" y="533400"/>
                  </a:lnTo>
                  <a:lnTo>
                    <a:pt x="637222" y="534670"/>
                  </a:lnTo>
                  <a:lnTo>
                    <a:pt x="634403" y="535940"/>
                  </a:lnTo>
                  <a:lnTo>
                    <a:pt x="632929" y="534670"/>
                  </a:lnTo>
                  <a:lnTo>
                    <a:pt x="631215" y="534670"/>
                  </a:lnTo>
                  <a:lnTo>
                    <a:pt x="630745" y="535940"/>
                  </a:lnTo>
                  <a:lnTo>
                    <a:pt x="632320" y="538480"/>
                  </a:lnTo>
                  <a:lnTo>
                    <a:pt x="633272" y="541020"/>
                  </a:lnTo>
                  <a:lnTo>
                    <a:pt x="633222" y="542290"/>
                  </a:lnTo>
                  <a:lnTo>
                    <a:pt x="632841" y="543560"/>
                  </a:lnTo>
                  <a:lnTo>
                    <a:pt x="633514" y="543560"/>
                  </a:lnTo>
                  <a:lnTo>
                    <a:pt x="634288" y="542290"/>
                  </a:lnTo>
                  <a:lnTo>
                    <a:pt x="638505" y="542290"/>
                  </a:lnTo>
                  <a:lnTo>
                    <a:pt x="640003" y="542874"/>
                  </a:lnTo>
                  <a:lnTo>
                    <a:pt x="639864" y="542290"/>
                  </a:lnTo>
                  <a:lnTo>
                    <a:pt x="639013" y="538480"/>
                  </a:lnTo>
                  <a:lnTo>
                    <a:pt x="641286" y="534670"/>
                  </a:lnTo>
                  <a:close/>
                </a:path>
                <a:path w="884554" h="612140">
                  <a:moveTo>
                    <a:pt x="642099" y="545325"/>
                  </a:moveTo>
                  <a:lnTo>
                    <a:pt x="641756" y="543560"/>
                  </a:lnTo>
                  <a:lnTo>
                    <a:pt x="640003" y="542874"/>
                  </a:lnTo>
                  <a:lnTo>
                    <a:pt x="640156" y="543560"/>
                  </a:lnTo>
                  <a:lnTo>
                    <a:pt x="641438" y="544830"/>
                  </a:lnTo>
                  <a:lnTo>
                    <a:pt x="642099" y="545325"/>
                  </a:lnTo>
                  <a:close/>
                </a:path>
                <a:path w="884554" h="612140">
                  <a:moveTo>
                    <a:pt x="644093" y="534111"/>
                  </a:moveTo>
                  <a:lnTo>
                    <a:pt x="641286" y="534670"/>
                  </a:lnTo>
                  <a:lnTo>
                    <a:pt x="643775" y="534670"/>
                  </a:lnTo>
                  <a:lnTo>
                    <a:pt x="644093" y="534111"/>
                  </a:lnTo>
                  <a:close/>
                </a:path>
                <a:path w="884554" h="612140">
                  <a:moveTo>
                    <a:pt x="645121" y="552450"/>
                  </a:moveTo>
                  <a:lnTo>
                    <a:pt x="644245" y="551180"/>
                  </a:lnTo>
                  <a:lnTo>
                    <a:pt x="643572" y="549910"/>
                  </a:lnTo>
                  <a:lnTo>
                    <a:pt x="642950" y="548640"/>
                  </a:lnTo>
                  <a:lnTo>
                    <a:pt x="642975" y="547090"/>
                  </a:lnTo>
                  <a:lnTo>
                    <a:pt x="643089" y="546100"/>
                  </a:lnTo>
                  <a:lnTo>
                    <a:pt x="642099" y="545325"/>
                  </a:lnTo>
                  <a:lnTo>
                    <a:pt x="642975" y="549910"/>
                  </a:lnTo>
                  <a:lnTo>
                    <a:pt x="641426" y="552424"/>
                  </a:lnTo>
                  <a:lnTo>
                    <a:pt x="638810" y="553720"/>
                  </a:lnTo>
                  <a:lnTo>
                    <a:pt x="638911" y="555205"/>
                  </a:lnTo>
                  <a:lnTo>
                    <a:pt x="639495" y="553720"/>
                  </a:lnTo>
                  <a:lnTo>
                    <a:pt x="644448" y="553720"/>
                  </a:lnTo>
                  <a:lnTo>
                    <a:pt x="644702" y="552450"/>
                  </a:lnTo>
                  <a:lnTo>
                    <a:pt x="645121" y="552450"/>
                  </a:lnTo>
                  <a:close/>
                </a:path>
                <a:path w="884554" h="612140">
                  <a:moveTo>
                    <a:pt x="653707" y="482600"/>
                  </a:moveTo>
                  <a:lnTo>
                    <a:pt x="653554" y="481914"/>
                  </a:lnTo>
                  <a:lnTo>
                    <a:pt x="653567" y="482600"/>
                  </a:lnTo>
                  <a:lnTo>
                    <a:pt x="653707" y="482600"/>
                  </a:lnTo>
                  <a:close/>
                </a:path>
                <a:path w="884554" h="612140">
                  <a:moveTo>
                    <a:pt x="654380" y="556958"/>
                  </a:moveTo>
                  <a:lnTo>
                    <a:pt x="654265" y="555548"/>
                  </a:lnTo>
                  <a:lnTo>
                    <a:pt x="652526" y="558800"/>
                  </a:lnTo>
                  <a:lnTo>
                    <a:pt x="652754" y="559587"/>
                  </a:lnTo>
                  <a:lnTo>
                    <a:pt x="654380" y="557593"/>
                  </a:lnTo>
                  <a:lnTo>
                    <a:pt x="654380" y="556958"/>
                  </a:lnTo>
                  <a:close/>
                </a:path>
                <a:path w="884554" h="612140">
                  <a:moveTo>
                    <a:pt x="659345" y="566420"/>
                  </a:moveTo>
                  <a:lnTo>
                    <a:pt x="656666" y="566420"/>
                  </a:lnTo>
                  <a:lnTo>
                    <a:pt x="654291" y="565150"/>
                  </a:lnTo>
                  <a:lnTo>
                    <a:pt x="652754" y="559587"/>
                  </a:lnTo>
                  <a:lnTo>
                    <a:pt x="652360" y="560070"/>
                  </a:lnTo>
                  <a:lnTo>
                    <a:pt x="647877" y="560070"/>
                  </a:lnTo>
                  <a:lnTo>
                    <a:pt x="646353" y="558800"/>
                  </a:lnTo>
                  <a:lnTo>
                    <a:pt x="645350" y="557530"/>
                  </a:lnTo>
                  <a:lnTo>
                    <a:pt x="644982" y="558800"/>
                  </a:lnTo>
                  <a:lnTo>
                    <a:pt x="644271" y="560070"/>
                  </a:lnTo>
                  <a:lnTo>
                    <a:pt x="639584" y="560070"/>
                  </a:lnTo>
                  <a:lnTo>
                    <a:pt x="638695" y="556958"/>
                  </a:lnTo>
                  <a:lnTo>
                    <a:pt x="637933" y="558800"/>
                  </a:lnTo>
                  <a:lnTo>
                    <a:pt x="636155" y="560070"/>
                  </a:lnTo>
                  <a:lnTo>
                    <a:pt x="638530" y="560070"/>
                  </a:lnTo>
                  <a:lnTo>
                    <a:pt x="640499" y="562610"/>
                  </a:lnTo>
                  <a:lnTo>
                    <a:pt x="641134" y="565150"/>
                  </a:lnTo>
                  <a:lnTo>
                    <a:pt x="641159" y="566420"/>
                  </a:lnTo>
                  <a:lnTo>
                    <a:pt x="644486" y="566420"/>
                  </a:lnTo>
                  <a:lnTo>
                    <a:pt x="644969" y="568960"/>
                  </a:lnTo>
                  <a:lnTo>
                    <a:pt x="645756" y="567690"/>
                  </a:lnTo>
                  <a:lnTo>
                    <a:pt x="649020" y="567690"/>
                  </a:lnTo>
                  <a:lnTo>
                    <a:pt x="650151" y="568960"/>
                  </a:lnTo>
                  <a:lnTo>
                    <a:pt x="652094" y="568960"/>
                  </a:lnTo>
                  <a:lnTo>
                    <a:pt x="653694" y="570230"/>
                  </a:lnTo>
                  <a:lnTo>
                    <a:pt x="654431" y="572770"/>
                  </a:lnTo>
                  <a:lnTo>
                    <a:pt x="654685" y="570547"/>
                  </a:lnTo>
                  <a:lnTo>
                    <a:pt x="654786" y="570128"/>
                  </a:lnTo>
                  <a:lnTo>
                    <a:pt x="656615" y="567690"/>
                  </a:lnTo>
                  <a:lnTo>
                    <a:pt x="659345" y="566420"/>
                  </a:lnTo>
                  <a:close/>
                </a:path>
                <a:path w="884554" h="612140">
                  <a:moveTo>
                    <a:pt x="664095" y="510540"/>
                  </a:moveTo>
                  <a:lnTo>
                    <a:pt x="661670" y="509270"/>
                  </a:lnTo>
                  <a:lnTo>
                    <a:pt x="660730" y="506730"/>
                  </a:lnTo>
                  <a:lnTo>
                    <a:pt x="660577" y="508000"/>
                  </a:lnTo>
                  <a:lnTo>
                    <a:pt x="659993" y="508000"/>
                  </a:lnTo>
                  <a:lnTo>
                    <a:pt x="659117" y="509270"/>
                  </a:lnTo>
                  <a:lnTo>
                    <a:pt x="660082" y="509270"/>
                  </a:lnTo>
                  <a:lnTo>
                    <a:pt x="660717" y="510540"/>
                  </a:lnTo>
                  <a:lnTo>
                    <a:pt x="661136" y="511810"/>
                  </a:lnTo>
                  <a:lnTo>
                    <a:pt x="661517" y="511810"/>
                  </a:lnTo>
                  <a:lnTo>
                    <a:pt x="661911" y="510540"/>
                  </a:lnTo>
                  <a:lnTo>
                    <a:pt x="664095" y="510540"/>
                  </a:lnTo>
                  <a:close/>
                </a:path>
                <a:path w="884554" h="612140">
                  <a:moveTo>
                    <a:pt x="665924" y="129895"/>
                  </a:moveTo>
                  <a:lnTo>
                    <a:pt x="664997" y="130810"/>
                  </a:lnTo>
                  <a:lnTo>
                    <a:pt x="665162" y="131978"/>
                  </a:lnTo>
                  <a:lnTo>
                    <a:pt x="665924" y="129895"/>
                  </a:lnTo>
                  <a:close/>
                </a:path>
                <a:path w="884554" h="612140">
                  <a:moveTo>
                    <a:pt x="666623" y="565150"/>
                  </a:moveTo>
                  <a:lnTo>
                    <a:pt x="664451" y="565150"/>
                  </a:lnTo>
                  <a:lnTo>
                    <a:pt x="663689" y="566420"/>
                  </a:lnTo>
                  <a:lnTo>
                    <a:pt x="664298" y="566420"/>
                  </a:lnTo>
                  <a:lnTo>
                    <a:pt x="666343" y="568502"/>
                  </a:lnTo>
                  <a:lnTo>
                    <a:pt x="666076" y="567690"/>
                  </a:lnTo>
                  <a:lnTo>
                    <a:pt x="666623" y="565150"/>
                  </a:lnTo>
                  <a:close/>
                </a:path>
                <a:path w="884554" h="612140">
                  <a:moveTo>
                    <a:pt x="667321" y="571512"/>
                  </a:moveTo>
                  <a:lnTo>
                    <a:pt x="666788" y="568960"/>
                  </a:lnTo>
                  <a:lnTo>
                    <a:pt x="666343" y="568502"/>
                  </a:lnTo>
                  <a:lnTo>
                    <a:pt x="667296" y="571500"/>
                  </a:lnTo>
                  <a:close/>
                </a:path>
                <a:path w="884554" h="612140">
                  <a:moveTo>
                    <a:pt x="667372" y="101638"/>
                  </a:moveTo>
                  <a:lnTo>
                    <a:pt x="666699" y="102870"/>
                  </a:lnTo>
                  <a:lnTo>
                    <a:pt x="666940" y="103517"/>
                  </a:lnTo>
                  <a:lnTo>
                    <a:pt x="667372" y="102870"/>
                  </a:lnTo>
                  <a:lnTo>
                    <a:pt x="667372" y="101638"/>
                  </a:lnTo>
                  <a:close/>
                </a:path>
                <a:path w="884554" h="612140">
                  <a:moveTo>
                    <a:pt x="667626" y="45720"/>
                  </a:moveTo>
                  <a:lnTo>
                    <a:pt x="667080" y="46990"/>
                  </a:lnTo>
                  <a:lnTo>
                    <a:pt x="667207" y="46990"/>
                  </a:lnTo>
                  <a:lnTo>
                    <a:pt x="667626" y="45720"/>
                  </a:lnTo>
                  <a:close/>
                </a:path>
                <a:path w="884554" h="612140">
                  <a:moveTo>
                    <a:pt x="667715" y="563880"/>
                  </a:moveTo>
                  <a:lnTo>
                    <a:pt x="666623" y="565150"/>
                  </a:lnTo>
                  <a:lnTo>
                    <a:pt x="667156" y="565150"/>
                  </a:lnTo>
                  <a:lnTo>
                    <a:pt x="667715" y="563880"/>
                  </a:lnTo>
                  <a:close/>
                </a:path>
                <a:path w="884554" h="612140">
                  <a:moveTo>
                    <a:pt x="670915" y="500380"/>
                  </a:moveTo>
                  <a:lnTo>
                    <a:pt x="669112" y="497840"/>
                  </a:lnTo>
                  <a:lnTo>
                    <a:pt x="668769" y="497840"/>
                  </a:lnTo>
                  <a:lnTo>
                    <a:pt x="669150" y="499110"/>
                  </a:lnTo>
                  <a:lnTo>
                    <a:pt x="670610" y="500380"/>
                  </a:lnTo>
                  <a:lnTo>
                    <a:pt x="670915" y="500380"/>
                  </a:lnTo>
                  <a:close/>
                </a:path>
                <a:path w="884554" h="612140">
                  <a:moveTo>
                    <a:pt x="671436" y="519493"/>
                  </a:moveTo>
                  <a:lnTo>
                    <a:pt x="671410" y="519125"/>
                  </a:lnTo>
                  <a:lnTo>
                    <a:pt x="670344" y="520700"/>
                  </a:lnTo>
                  <a:lnTo>
                    <a:pt x="670369" y="520852"/>
                  </a:lnTo>
                  <a:lnTo>
                    <a:pt x="671436" y="519493"/>
                  </a:lnTo>
                  <a:close/>
                </a:path>
                <a:path w="884554" h="612140">
                  <a:moveTo>
                    <a:pt x="672134" y="500380"/>
                  </a:moveTo>
                  <a:lnTo>
                    <a:pt x="670915" y="500380"/>
                  </a:lnTo>
                  <a:lnTo>
                    <a:pt x="671817" y="501650"/>
                  </a:lnTo>
                  <a:lnTo>
                    <a:pt x="671957" y="501650"/>
                  </a:lnTo>
                  <a:lnTo>
                    <a:pt x="672134" y="500380"/>
                  </a:lnTo>
                  <a:close/>
                </a:path>
                <a:path w="884554" h="612140">
                  <a:moveTo>
                    <a:pt x="674344" y="43180"/>
                  </a:moveTo>
                  <a:lnTo>
                    <a:pt x="671576" y="44450"/>
                  </a:lnTo>
                  <a:lnTo>
                    <a:pt x="673265" y="44450"/>
                  </a:lnTo>
                  <a:lnTo>
                    <a:pt x="674344" y="43180"/>
                  </a:lnTo>
                  <a:close/>
                </a:path>
                <a:path w="884554" h="612140">
                  <a:moveTo>
                    <a:pt x="676986" y="513080"/>
                  </a:moveTo>
                  <a:lnTo>
                    <a:pt x="673950" y="514350"/>
                  </a:lnTo>
                  <a:lnTo>
                    <a:pt x="671093" y="511810"/>
                  </a:lnTo>
                  <a:lnTo>
                    <a:pt x="670217" y="509270"/>
                  </a:lnTo>
                  <a:lnTo>
                    <a:pt x="669290" y="509270"/>
                  </a:lnTo>
                  <a:lnTo>
                    <a:pt x="668121" y="510540"/>
                  </a:lnTo>
                  <a:lnTo>
                    <a:pt x="665810" y="510540"/>
                  </a:lnTo>
                  <a:lnTo>
                    <a:pt x="669455" y="511810"/>
                  </a:lnTo>
                  <a:lnTo>
                    <a:pt x="671410" y="519125"/>
                  </a:lnTo>
                  <a:lnTo>
                    <a:pt x="672058" y="518160"/>
                  </a:lnTo>
                  <a:lnTo>
                    <a:pt x="674865" y="516890"/>
                  </a:lnTo>
                  <a:lnTo>
                    <a:pt x="675157" y="515620"/>
                  </a:lnTo>
                  <a:lnTo>
                    <a:pt x="675919" y="514350"/>
                  </a:lnTo>
                  <a:lnTo>
                    <a:pt x="676986" y="513080"/>
                  </a:lnTo>
                  <a:close/>
                </a:path>
                <a:path w="884554" h="612140">
                  <a:moveTo>
                    <a:pt x="681037" y="575094"/>
                  </a:moveTo>
                  <a:lnTo>
                    <a:pt x="679462" y="574433"/>
                  </a:lnTo>
                  <a:lnTo>
                    <a:pt x="680288" y="575310"/>
                  </a:lnTo>
                  <a:lnTo>
                    <a:pt x="681037" y="575094"/>
                  </a:lnTo>
                  <a:close/>
                </a:path>
                <a:path w="884554" h="612140">
                  <a:moveTo>
                    <a:pt x="681278" y="486410"/>
                  </a:moveTo>
                  <a:lnTo>
                    <a:pt x="681253" y="486003"/>
                  </a:lnTo>
                  <a:lnTo>
                    <a:pt x="680656" y="486410"/>
                  </a:lnTo>
                  <a:lnTo>
                    <a:pt x="679348" y="487680"/>
                  </a:lnTo>
                  <a:lnTo>
                    <a:pt x="680326" y="487680"/>
                  </a:lnTo>
                  <a:lnTo>
                    <a:pt x="681278" y="486410"/>
                  </a:lnTo>
                  <a:close/>
                </a:path>
                <a:path w="884554" h="612140">
                  <a:moveTo>
                    <a:pt x="682485" y="485140"/>
                  </a:moveTo>
                  <a:lnTo>
                    <a:pt x="682371" y="483870"/>
                  </a:lnTo>
                  <a:lnTo>
                    <a:pt x="681062" y="483870"/>
                  </a:lnTo>
                  <a:lnTo>
                    <a:pt x="681253" y="486003"/>
                  </a:lnTo>
                  <a:lnTo>
                    <a:pt x="682485" y="485140"/>
                  </a:lnTo>
                  <a:close/>
                </a:path>
                <a:path w="884554" h="612140">
                  <a:moveTo>
                    <a:pt x="690359" y="48260"/>
                  </a:moveTo>
                  <a:lnTo>
                    <a:pt x="690295" y="47929"/>
                  </a:lnTo>
                  <a:lnTo>
                    <a:pt x="690118" y="48260"/>
                  </a:lnTo>
                  <a:lnTo>
                    <a:pt x="690168" y="48463"/>
                  </a:lnTo>
                  <a:lnTo>
                    <a:pt x="690359" y="48260"/>
                  </a:lnTo>
                  <a:close/>
                </a:path>
                <a:path w="884554" h="612140">
                  <a:moveTo>
                    <a:pt x="693191" y="463537"/>
                  </a:moveTo>
                  <a:lnTo>
                    <a:pt x="692696" y="462280"/>
                  </a:lnTo>
                  <a:lnTo>
                    <a:pt x="691159" y="461581"/>
                  </a:lnTo>
                  <a:lnTo>
                    <a:pt x="693191" y="463537"/>
                  </a:lnTo>
                  <a:close/>
                </a:path>
                <a:path w="884554" h="612140">
                  <a:moveTo>
                    <a:pt x="693712" y="466013"/>
                  </a:moveTo>
                  <a:close/>
                </a:path>
                <a:path w="884554" h="612140">
                  <a:moveTo>
                    <a:pt x="696912" y="462280"/>
                  </a:moveTo>
                  <a:lnTo>
                    <a:pt x="696290" y="462280"/>
                  </a:lnTo>
                  <a:lnTo>
                    <a:pt x="693204" y="463550"/>
                  </a:lnTo>
                  <a:lnTo>
                    <a:pt x="693699" y="464820"/>
                  </a:lnTo>
                  <a:lnTo>
                    <a:pt x="693712" y="466013"/>
                  </a:lnTo>
                  <a:lnTo>
                    <a:pt x="694182" y="464820"/>
                  </a:lnTo>
                  <a:lnTo>
                    <a:pt x="695350" y="463550"/>
                  </a:lnTo>
                  <a:lnTo>
                    <a:pt x="696912" y="462280"/>
                  </a:lnTo>
                  <a:close/>
                </a:path>
                <a:path w="884554" h="612140">
                  <a:moveTo>
                    <a:pt x="698652" y="90170"/>
                  </a:moveTo>
                  <a:lnTo>
                    <a:pt x="698588" y="88900"/>
                  </a:lnTo>
                  <a:lnTo>
                    <a:pt x="698538" y="88074"/>
                  </a:lnTo>
                  <a:lnTo>
                    <a:pt x="697992" y="88900"/>
                  </a:lnTo>
                  <a:lnTo>
                    <a:pt x="698474" y="88900"/>
                  </a:lnTo>
                  <a:lnTo>
                    <a:pt x="698652" y="90170"/>
                  </a:lnTo>
                  <a:close/>
                </a:path>
                <a:path w="884554" h="612140">
                  <a:moveTo>
                    <a:pt x="699262" y="86423"/>
                  </a:moveTo>
                  <a:lnTo>
                    <a:pt x="698525" y="87630"/>
                  </a:lnTo>
                  <a:lnTo>
                    <a:pt x="698538" y="88074"/>
                  </a:lnTo>
                  <a:lnTo>
                    <a:pt x="698855" y="87630"/>
                  </a:lnTo>
                  <a:lnTo>
                    <a:pt x="699262" y="86423"/>
                  </a:lnTo>
                  <a:close/>
                </a:path>
                <a:path w="884554" h="612140">
                  <a:moveTo>
                    <a:pt x="704088" y="494030"/>
                  </a:moveTo>
                  <a:lnTo>
                    <a:pt x="703592" y="493687"/>
                  </a:lnTo>
                  <a:lnTo>
                    <a:pt x="703770" y="494030"/>
                  </a:lnTo>
                  <a:lnTo>
                    <a:pt x="704088" y="494030"/>
                  </a:lnTo>
                  <a:close/>
                </a:path>
                <a:path w="884554" h="612140">
                  <a:moveTo>
                    <a:pt x="704773" y="441960"/>
                  </a:moveTo>
                  <a:lnTo>
                    <a:pt x="704557" y="441960"/>
                  </a:lnTo>
                  <a:lnTo>
                    <a:pt x="703503" y="443230"/>
                  </a:lnTo>
                  <a:lnTo>
                    <a:pt x="703592" y="443547"/>
                  </a:lnTo>
                  <a:lnTo>
                    <a:pt x="704151" y="443230"/>
                  </a:lnTo>
                  <a:lnTo>
                    <a:pt x="704773" y="441960"/>
                  </a:lnTo>
                  <a:close/>
                </a:path>
                <a:path w="884554" h="612140">
                  <a:moveTo>
                    <a:pt x="707072" y="264160"/>
                  </a:moveTo>
                  <a:lnTo>
                    <a:pt x="706945" y="263931"/>
                  </a:lnTo>
                  <a:lnTo>
                    <a:pt x="706996" y="264160"/>
                  </a:lnTo>
                  <a:close/>
                </a:path>
                <a:path w="884554" h="612140">
                  <a:moveTo>
                    <a:pt x="711644" y="383540"/>
                  </a:moveTo>
                  <a:lnTo>
                    <a:pt x="711161" y="383540"/>
                  </a:lnTo>
                  <a:lnTo>
                    <a:pt x="710882" y="384251"/>
                  </a:lnTo>
                  <a:lnTo>
                    <a:pt x="711644" y="383540"/>
                  </a:lnTo>
                  <a:close/>
                </a:path>
                <a:path w="884554" h="612140">
                  <a:moveTo>
                    <a:pt x="713041" y="395262"/>
                  </a:moveTo>
                  <a:lnTo>
                    <a:pt x="712431" y="396240"/>
                  </a:lnTo>
                  <a:lnTo>
                    <a:pt x="712635" y="396240"/>
                  </a:lnTo>
                  <a:lnTo>
                    <a:pt x="713041" y="395262"/>
                  </a:lnTo>
                  <a:close/>
                </a:path>
                <a:path w="884554" h="612140">
                  <a:moveTo>
                    <a:pt x="713092" y="359194"/>
                  </a:moveTo>
                  <a:lnTo>
                    <a:pt x="712495" y="359410"/>
                  </a:lnTo>
                  <a:lnTo>
                    <a:pt x="713003" y="359410"/>
                  </a:lnTo>
                  <a:lnTo>
                    <a:pt x="713092" y="359194"/>
                  </a:lnTo>
                  <a:close/>
                </a:path>
                <a:path w="884554" h="612140">
                  <a:moveTo>
                    <a:pt x="716584" y="122097"/>
                  </a:moveTo>
                  <a:lnTo>
                    <a:pt x="716546" y="121920"/>
                  </a:lnTo>
                  <a:lnTo>
                    <a:pt x="716394" y="121920"/>
                  </a:lnTo>
                  <a:lnTo>
                    <a:pt x="716584" y="122097"/>
                  </a:lnTo>
                  <a:close/>
                </a:path>
                <a:path w="884554" h="612140">
                  <a:moveTo>
                    <a:pt x="718400" y="463270"/>
                  </a:moveTo>
                  <a:lnTo>
                    <a:pt x="717867" y="463537"/>
                  </a:lnTo>
                  <a:lnTo>
                    <a:pt x="716838" y="465010"/>
                  </a:lnTo>
                  <a:lnTo>
                    <a:pt x="717334" y="464820"/>
                  </a:lnTo>
                  <a:lnTo>
                    <a:pt x="718400" y="463270"/>
                  </a:lnTo>
                  <a:close/>
                </a:path>
                <a:path w="884554" h="612140">
                  <a:moveTo>
                    <a:pt x="718705" y="368300"/>
                  </a:moveTo>
                  <a:lnTo>
                    <a:pt x="718273" y="365760"/>
                  </a:lnTo>
                  <a:lnTo>
                    <a:pt x="718096" y="365760"/>
                  </a:lnTo>
                  <a:lnTo>
                    <a:pt x="718527" y="368490"/>
                  </a:lnTo>
                  <a:lnTo>
                    <a:pt x="718705" y="368300"/>
                  </a:lnTo>
                  <a:close/>
                </a:path>
                <a:path w="884554" h="612140">
                  <a:moveTo>
                    <a:pt x="721182" y="505460"/>
                  </a:moveTo>
                  <a:lnTo>
                    <a:pt x="720572" y="502551"/>
                  </a:lnTo>
                  <a:lnTo>
                    <a:pt x="720445" y="502920"/>
                  </a:lnTo>
                  <a:lnTo>
                    <a:pt x="721156" y="505498"/>
                  </a:lnTo>
                  <a:close/>
                </a:path>
                <a:path w="884554" h="612140">
                  <a:moveTo>
                    <a:pt x="723150" y="499110"/>
                  </a:moveTo>
                  <a:lnTo>
                    <a:pt x="722147" y="499110"/>
                  </a:lnTo>
                  <a:lnTo>
                    <a:pt x="721347" y="497840"/>
                  </a:lnTo>
                  <a:lnTo>
                    <a:pt x="721042" y="496570"/>
                  </a:lnTo>
                  <a:lnTo>
                    <a:pt x="720737" y="495300"/>
                  </a:lnTo>
                  <a:lnTo>
                    <a:pt x="720826" y="494030"/>
                  </a:lnTo>
                  <a:lnTo>
                    <a:pt x="721067" y="494030"/>
                  </a:lnTo>
                  <a:lnTo>
                    <a:pt x="718451" y="492760"/>
                  </a:lnTo>
                  <a:lnTo>
                    <a:pt x="716229" y="491490"/>
                  </a:lnTo>
                  <a:lnTo>
                    <a:pt x="715556" y="488950"/>
                  </a:lnTo>
                  <a:lnTo>
                    <a:pt x="715035" y="488950"/>
                  </a:lnTo>
                  <a:lnTo>
                    <a:pt x="714629" y="487680"/>
                  </a:lnTo>
                  <a:lnTo>
                    <a:pt x="714286" y="487680"/>
                  </a:lnTo>
                  <a:lnTo>
                    <a:pt x="714336" y="491490"/>
                  </a:lnTo>
                  <a:lnTo>
                    <a:pt x="711733" y="494030"/>
                  </a:lnTo>
                  <a:lnTo>
                    <a:pt x="704088" y="494030"/>
                  </a:lnTo>
                  <a:lnTo>
                    <a:pt x="705434" y="497687"/>
                  </a:lnTo>
                  <a:lnTo>
                    <a:pt x="705408" y="499198"/>
                  </a:lnTo>
                  <a:lnTo>
                    <a:pt x="705027" y="500380"/>
                  </a:lnTo>
                  <a:lnTo>
                    <a:pt x="707542" y="500380"/>
                  </a:lnTo>
                  <a:lnTo>
                    <a:pt x="708875" y="499110"/>
                  </a:lnTo>
                  <a:lnTo>
                    <a:pt x="710374" y="499110"/>
                  </a:lnTo>
                  <a:lnTo>
                    <a:pt x="711085" y="497840"/>
                  </a:lnTo>
                  <a:lnTo>
                    <a:pt x="711911" y="497840"/>
                  </a:lnTo>
                  <a:lnTo>
                    <a:pt x="716368" y="496570"/>
                  </a:lnTo>
                  <a:lnTo>
                    <a:pt x="719861" y="499110"/>
                  </a:lnTo>
                  <a:lnTo>
                    <a:pt x="720572" y="502551"/>
                  </a:lnTo>
                  <a:lnTo>
                    <a:pt x="721309" y="500380"/>
                  </a:lnTo>
                  <a:lnTo>
                    <a:pt x="723150" y="499110"/>
                  </a:lnTo>
                  <a:close/>
                </a:path>
                <a:path w="884554" h="612140">
                  <a:moveTo>
                    <a:pt x="724128" y="369570"/>
                  </a:moveTo>
                  <a:lnTo>
                    <a:pt x="723785" y="369570"/>
                  </a:lnTo>
                  <a:lnTo>
                    <a:pt x="720331" y="370751"/>
                  </a:lnTo>
                  <a:lnTo>
                    <a:pt x="724128" y="369570"/>
                  </a:lnTo>
                  <a:close/>
                </a:path>
                <a:path w="884554" h="612140">
                  <a:moveTo>
                    <a:pt x="729513" y="432333"/>
                  </a:moveTo>
                  <a:lnTo>
                    <a:pt x="729018" y="429260"/>
                  </a:lnTo>
                  <a:lnTo>
                    <a:pt x="728916" y="429120"/>
                  </a:lnTo>
                  <a:lnTo>
                    <a:pt x="728827" y="429260"/>
                  </a:lnTo>
                  <a:lnTo>
                    <a:pt x="729513" y="432333"/>
                  </a:lnTo>
                  <a:close/>
                </a:path>
                <a:path w="884554" h="612140">
                  <a:moveTo>
                    <a:pt x="729996" y="552678"/>
                  </a:moveTo>
                  <a:lnTo>
                    <a:pt x="724763" y="553720"/>
                  </a:lnTo>
                  <a:lnTo>
                    <a:pt x="723061" y="552462"/>
                  </a:lnTo>
                  <a:lnTo>
                    <a:pt x="724446" y="557110"/>
                  </a:lnTo>
                  <a:lnTo>
                    <a:pt x="724535" y="557593"/>
                  </a:lnTo>
                  <a:lnTo>
                    <a:pt x="723023" y="560070"/>
                  </a:lnTo>
                  <a:lnTo>
                    <a:pt x="720229" y="561340"/>
                  </a:lnTo>
                  <a:lnTo>
                    <a:pt x="721017" y="561340"/>
                  </a:lnTo>
                  <a:lnTo>
                    <a:pt x="721436" y="562610"/>
                  </a:lnTo>
                  <a:lnTo>
                    <a:pt x="724065" y="562610"/>
                  </a:lnTo>
                  <a:lnTo>
                    <a:pt x="728027" y="561340"/>
                  </a:lnTo>
                  <a:lnTo>
                    <a:pt x="729970" y="560070"/>
                  </a:lnTo>
                  <a:lnTo>
                    <a:pt x="729589" y="558800"/>
                  </a:lnTo>
                  <a:lnTo>
                    <a:pt x="729348" y="557593"/>
                  </a:lnTo>
                  <a:lnTo>
                    <a:pt x="729005" y="553720"/>
                  </a:lnTo>
                  <a:lnTo>
                    <a:pt x="729996" y="552678"/>
                  </a:lnTo>
                  <a:close/>
                </a:path>
                <a:path w="884554" h="612140">
                  <a:moveTo>
                    <a:pt x="731050" y="119380"/>
                  </a:moveTo>
                  <a:lnTo>
                    <a:pt x="729145" y="118110"/>
                  </a:lnTo>
                  <a:lnTo>
                    <a:pt x="727976" y="115582"/>
                  </a:lnTo>
                  <a:lnTo>
                    <a:pt x="728294" y="117589"/>
                  </a:lnTo>
                  <a:lnTo>
                    <a:pt x="728332" y="119380"/>
                  </a:lnTo>
                  <a:lnTo>
                    <a:pt x="731050" y="119380"/>
                  </a:lnTo>
                  <a:close/>
                </a:path>
                <a:path w="884554" h="612140">
                  <a:moveTo>
                    <a:pt x="732180" y="551180"/>
                  </a:moveTo>
                  <a:lnTo>
                    <a:pt x="731431" y="551180"/>
                  </a:lnTo>
                  <a:lnTo>
                    <a:pt x="729996" y="552678"/>
                  </a:lnTo>
                  <a:lnTo>
                    <a:pt x="731088" y="552462"/>
                  </a:lnTo>
                  <a:lnTo>
                    <a:pt x="732180" y="551180"/>
                  </a:lnTo>
                  <a:close/>
                </a:path>
                <a:path w="884554" h="612140">
                  <a:moveTo>
                    <a:pt x="732523" y="170180"/>
                  </a:moveTo>
                  <a:close/>
                </a:path>
                <a:path w="884554" h="612140">
                  <a:moveTo>
                    <a:pt x="736079" y="342798"/>
                  </a:moveTo>
                  <a:lnTo>
                    <a:pt x="735749" y="342900"/>
                  </a:lnTo>
                  <a:lnTo>
                    <a:pt x="736028" y="342900"/>
                  </a:lnTo>
                  <a:close/>
                </a:path>
                <a:path w="884554" h="612140">
                  <a:moveTo>
                    <a:pt x="737146" y="135890"/>
                  </a:moveTo>
                  <a:lnTo>
                    <a:pt x="736777" y="135890"/>
                  </a:lnTo>
                  <a:lnTo>
                    <a:pt x="736384" y="137033"/>
                  </a:lnTo>
                  <a:lnTo>
                    <a:pt x="737146" y="135890"/>
                  </a:lnTo>
                  <a:close/>
                </a:path>
                <a:path w="884554" h="612140">
                  <a:moveTo>
                    <a:pt x="737311" y="551180"/>
                  </a:moveTo>
                  <a:lnTo>
                    <a:pt x="736511" y="548640"/>
                  </a:lnTo>
                  <a:lnTo>
                    <a:pt x="736574" y="547370"/>
                  </a:lnTo>
                  <a:lnTo>
                    <a:pt x="733552" y="547370"/>
                  </a:lnTo>
                  <a:lnTo>
                    <a:pt x="733183" y="549910"/>
                  </a:lnTo>
                  <a:lnTo>
                    <a:pt x="732180" y="551180"/>
                  </a:lnTo>
                  <a:lnTo>
                    <a:pt x="737311" y="551180"/>
                  </a:lnTo>
                  <a:close/>
                </a:path>
                <a:path w="884554" h="612140">
                  <a:moveTo>
                    <a:pt x="738835" y="427710"/>
                  </a:moveTo>
                  <a:lnTo>
                    <a:pt x="738657" y="426720"/>
                  </a:lnTo>
                  <a:lnTo>
                    <a:pt x="736346" y="425615"/>
                  </a:lnTo>
                  <a:lnTo>
                    <a:pt x="736676" y="426720"/>
                  </a:lnTo>
                  <a:lnTo>
                    <a:pt x="738835" y="427710"/>
                  </a:lnTo>
                  <a:close/>
                </a:path>
                <a:path w="884554" h="612140">
                  <a:moveTo>
                    <a:pt x="739203" y="505460"/>
                  </a:moveTo>
                  <a:lnTo>
                    <a:pt x="738606" y="505460"/>
                  </a:lnTo>
                  <a:lnTo>
                    <a:pt x="737997" y="506730"/>
                  </a:lnTo>
                  <a:lnTo>
                    <a:pt x="739203" y="505460"/>
                  </a:lnTo>
                  <a:close/>
                </a:path>
                <a:path w="884554" h="612140">
                  <a:moveTo>
                    <a:pt x="739216" y="552450"/>
                  </a:moveTo>
                  <a:lnTo>
                    <a:pt x="738632" y="551180"/>
                  </a:lnTo>
                  <a:lnTo>
                    <a:pt x="737311" y="551180"/>
                  </a:lnTo>
                  <a:lnTo>
                    <a:pt x="738847" y="552450"/>
                  </a:lnTo>
                  <a:lnTo>
                    <a:pt x="739216" y="552450"/>
                  </a:lnTo>
                  <a:close/>
                </a:path>
                <a:path w="884554" h="612140">
                  <a:moveTo>
                    <a:pt x="740168" y="134620"/>
                  </a:moveTo>
                  <a:lnTo>
                    <a:pt x="737069" y="134620"/>
                  </a:lnTo>
                  <a:lnTo>
                    <a:pt x="737146" y="135890"/>
                  </a:lnTo>
                  <a:lnTo>
                    <a:pt x="738390" y="135890"/>
                  </a:lnTo>
                  <a:lnTo>
                    <a:pt x="740168" y="134620"/>
                  </a:lnTo>
                  <a:close/>
                </a:path>
                <a:path w="884554" h="612140">
                  <a:moveTo>
                    <a:pt x="740625" y="552450"/>
                  </a:moveTo>
                  <a:lnTo>
                    <a:pt x="739216" y="552450"/>
                  </a:lnTo>
                  <a:lnTo>
                    <a:pt x="739800" y="553720"/>
                  </a:lnTo>
                  <a:lnTo>
                    <a:pt x="740625" y="552450"/>
                  </a:lnTo>
                  <a:close/>
                </a:path>
                <a:path w="884554" h="612140">
                  <a:moveTo>
                    <a:pt x="741184" y="318770"/>
                  </a:moveTo>
                  <a:lnTo>
                    <a:pt x="740892" y="318770"/>
                  </a:lnTo>
                  <a:lnTo>
                    <a:pt x="740029" y="320040"/>
                  </a:lnTo>
                  <a:lnTo>
                    <a:pt x="739775" y="320128"/>
                  </a:lnTo>
                  <a:lnTo>
                    <a:pt x="740156" y="320040"/>
                  </a:lnTo>
                  <a:lnTo>
                    <a:pt x="741184" y="318770"/>
                  </a:lnTo>
                  <a:close/>
                </a:path>
                <a:path w="884554" h="612140">
                  <a:moveTo>
                    <a:pt x="742111" y="542290"/>
                  </a:moveTo>
                  <a:lnTo>
                    <a:pt x="741159" y="542290"/>
                  </a:lnTo>
                  <a:lnTo>
                    <a:pt x="741146" y="543560"/>
                  </a:lnTo>
                  <a:lnTo>
                    <a:pt x="742111" y="542290"/>
                  </a:lnTo>
                  <a:close/>
                </a:path>
                <a:path w="884554" h="612140">
                  <a:moveTo>
                    <a:pt x="743343" y="336550"/>
                  </a:moveTo>
                  <a:lnTo>
                    <a:pt x="743127" y="335140"/>
                  </a:lnTo>
                  <a:lnTo>
                    <a:pt x="742200" y="336550"/>
                  </a:lnTo>
                  <a:lnTo>
                    <a:pt x="742289" y="337616"/>
                  </a:lnTo>
                  <a:lnTo>
                    <a:pt x="743343" y="336550"/>
                  </a:lnTo>
                  <a:close/>
                </a:path>
                <a:path w="884554" h="612140">
                  <a:moveTo>
                    <a:pt x="745502" y="448310"/>
                  </a:moveTo>
                  <a:lnTo>
                    <a:pt x="743585" y="447040"/>
                  </a:lnTo>
                  <a:lnTo>
                    <a:pt x="741667" y="447040"/>
                  </a:lnTo>
                  <a:lnTo>
                    <a:pt x="743153" y="448310"/>
                  </a:lnTo>
                  <a:lnTo>
                    <a:pt x="745502" y="448310"/>
                  </a:lnTo>
                  <a:close/>
                </a:path>
                <a:path w="884554" h="612140">
                  <a:moveTo>
                    <a:pt x="747090" y="448310"/>
                  </a:moveTo>
                  <a:lnTo>
                    <a:pt x="745502" y="448310"/>
                  </a:lnTo>
                  <a:lnTo>
                    <a:pt x="746747" y="449580"/>
                  </a:lnTo>
                  <a:lnTo>
                    <a:pt x="747090" y="448310"/>
                  </a:lnTo>
                  <a:close/>
                </a:path>
                <a:path w="884554" h="612140">
                  <a:moveTo>
                    <a:pt x="748207" y="327609"/>
                  </a:moveTo>
                  <a:lnTo>
                    <a:pt x="748068" y="327698"/>
                  </a:lnTo>
                  <a:lnTo>
                    <a:pt x="748207" y="327609"/>
                  </a:lnTo>
                  <a:close/>
                </a:path>
                <a:path w="884554" h="612140">
                  <a:moveTo>
                    <a:pt x="750557" y="123418"/>
                  </a:moveTo>
                  <a:lnTo>
                    <a:pt x="750506" y="123190"/>
                  </a:lnTo>
                  <a:lnTo>
                    <a:pt x="750379" y="123126"/>
                  </a:lnTo>
                  <a:lnTo>
                    <a:pt x="750557" y="123418"/>
                  </a:lnTo>
                  <a:close/>
                </a:path>
                <a:path w="884554" h="612140">
                  <a:moveTo>
                    <a:pt x="750633" y="394970"/>
                  </a:moveTo>
                  <a:lnTo>
                    <a:pt x="749439" y="392430"/>
                  </a:lnTo>
                  <a:lnTo>
                    <a:pt x="748995" y="392430"/>
                  </a:lnTo>
                  <a:lnTo>
                    <a:pt x="748487" y="393700"/>
                  </a:lnTo>
                  <a:lnTo>
                    <a:pt x="748258" y="393700"/>
                  </a:lnTo>
                  <a:lnTo>
                    <a:pt x="748652" y="394970"/>
                  </a:lnTo>
                  <a:lnTo>
                    <a:pt x="750633" y="394970"/>
                  </a:lnTo>
                  <a:close/>
                </a:path>
                <a:path w="884554" h="612140">
                  <a:moveTo>
                    <a:pt x="754773" y="384810"/>
                  </a:moveTo>
                  <a:lnTo>
                    <a:pt x="749274" y="384810"/>
                  </a:lnTo>
                  <a:lnTo>
                    <a:pt x="747153" y="386080"/>
                  </a:lnTo>
                  <a:lnTo>
                    <a:pt x="748271" y="386080"/>
                  </a:lnTo>
                  <a:lnTo>
                    <a:pt x="748944" y="387350"/>
                  </a:lnTo>
                  <a:lnTo>
                    <a:pt x="749515" y="387350"/>
                  </a:lnTo>
                  <a:lnTo>
                    <a:pt x="750138" y="386080"/>
                  </a:lnTo>
                  <a:lnTo>
                    <a:pt x="750989" y="386080"/>
                  </a:lnTo>
                  <a:lnTo>
                    <a:pt x="754773" y="384810"/>
                  </a:lnTo>
                  <a:close/>
                </a:path>
                <a:path w="884554" h="612140">
                  <a:moveTo>
                    <a:pt x="756742" y="497840"/>
                  </a:moveTo>
                  <a:lnTo>
                    <a:pt x="756640" y="496658"/>
                  </a:lnTo>
                  <a:lnTo>
                    <a:pt x="756107" y="497687"/>
                  </a:lnTo>
                  <a:lnTo>
                    <a:pt x="756234" y="498411"/>
                  </a:lnTo>
                  <a:lnTo>
                    <a:pt x="756742" y="497840"/>
                  </a:lnTo>
                  <a:close/>
                </a:path>
                <a:path w="884554" h="612140">
                  <a:moveTo>
                    <a:pt x="760044" y="468630"/>
                  </a:moveTo>
                  <a:lnTo>
                    <a:pt x="759828" y="467741"/>
                  </a:lnTo>
                  <a:lnTo>
                    <a:pt x="759637" y="468630"/>
                  </a:lnTo>
                  <a:lnTo>
                    <a:pt x="759663" y="469099"/>
                  </a:lnTo>
                  <a:lnTo>
                    <a:pt x="760044" y="468630"/>
                  </a:lnTo>
                  <a:close/>
                </a:path>
                <a:path w="884554" h="612140">
                  <a:moveTo>
                    <a:pt x="760349" y="466090"/>
                  </a:moveTo>
                  <a:lnTo>
                    <a:pt x="759421" y="466090"/>
                  </a:lnTo>
                  <a:lnTo>
                    <a:pt x="759828" y="467741"/>
                  </a:lnTo>
                  <a:lnTo>
                    <a:pt x="759904" y="467360"/>
                  </a:lnTo>
                  <a:lnTo>
                    <a:pt x="760349" y="466090"/>
                  </a:lnTo>
                  <a:close/>
                </a:path>
                <a:path w="884554" h="612140">
                  <a:moveTo>
                    <a:pt x="763104" y="90170"/>
                  </a:moveTo>
                  <a:lnTo>
                    <a:pt x="762482" y="87934"/>
                  </a:lnTo>
                  <a:lnTo>
                    <a:pt x="761834" y="88900"/>
                  </a:lnTo>
                  <a:lnTo>
                    <a:pt x="762546" y="91147"/>
                  </a:lnTo>
                  <a:lnTo>
                    <a:pt x="763104" y="90170"/>
                  </a:lnTo>
                  <a:close/>
                </a:path>
                <a:path w="884554" h="612140">
                  <a:moveTo>
                    <a:pt x="763752" y="534619"/>
                  </a:moveTo>
                  <a:close/>
                </a:path>
                <a:path w="884554" h="612140">
                  <a:moveTo>
                    <a:pt x="765594" y="248920"/>
                  </a:moveTo>
                  <a:lnTo>
                    <a:pt x="765416" y="248920"/>
                  </a:lnTo>
                  <a:lnTo>
                    <a:pt x="764730" y="250190"/>
                  </a:lnTo>
                  <a:lnTo>
                    <a:pt x="765556" y="250190"/>
                  </a:lnTo>
                  <a:lnTo>
                    <a:pt x="765594" y="248920"/>
                  </a:lnTo>
                  <a:close/>
                </a:path>
                <a:path w="884554" h="612140">
                  <a:moveTo>
                    <a:pt x="766457" y="247167"/>
                  </a:moveTo>
                  <a:lnTo>
                    <a:pt x="766178" y="247650"/>
                  </a:lnTo>
                  <a:lnTo>
                    <a:pt x="766419" y="247650"/>
                  </a:lnTo>
                  <a:lnTo>
                    <a:pt x="766457" y="247167"/>
                  </a:lnTo>
                  <a:close/>
                </a:path>
                <a:path w="884554" h="612140">
                  <a:moveTo>
                    <a:pt x="768997" y="142240"/>
                  </a:moveTo>
                  <a:lnTo>
                    <a:pt x="768794" y="141719"/>
                  </a:lnTo>
                  <a:lnTo>
                    <a:pt x="768934" y="142240"/>
                  </a:lnTo>
                  <a:close/>
                </a:path>
                <a:path w="884554" h="612140">
                  <a:moveTo>
                    <a:pt x="770305" y="313690"/>
                  </a:moveTo>
                  <a:lnTo>
                    <a:pt x="768680" y="312420"/>
                  </a:lnTo>
                  <a:lnTo>
                    <a:pt x="768527" y="312420"/>
                  </a:lnTo>
                  <a:lnTo>
                    <a:pt x="769581" y="313690"/>
                  </a:lnTo>
                  <a:lnTo>
                    <a:pt x="770305" y="313690"/>
                  </a:lnTo>
                  <a:close/>
                </a:path>
                <a:path w="884554" h="612140">
                  <a:moveTo>
                    <a:pt x="770686" y="163830"/>
                  </a:moveTo>
                  <a:lnTo>
                    <a:pt x="769645" y="160680"/>
                  </a:lnTo>
                  <a:lnTo>
                    <a:pt x="770216" y="163830"/>
                  </a:lnTo>
                  <a:lnTo>
                    <a:pt x="770686" y="163830"/>
                  </a:lnTo>
                  <a:close/>
                </a:path>
                <a:path w="884554" h="612140">
                  <a:moveTo>
                    <a:pt x="771715" y="204470"/>
                  </a:moveTo>
                  <a:lnTo>
                    <a:pt x="771042" y="204470"/>
                  </a:lnTo>
                  <a:lnTo>
                    <a:pt x="770737" y="205308"/>
                  </a:lnTo>
                  <a:lnTo>
                    <a:pt x="771715" y="204470"/>
                  </a:lnTo>
                  <a:close/>
                </a:path>
                <a:path w="884554" h="612140">
                  <a:moveTo>
                    <a:pt x="771982" y="527050"/>
                  </a:moveTo>
                  <a:lnTo>
                    <a:pt x="771588" y="524510"/>
                  </a:lnTo>
                  <a:lnTo>
                    <a:pt x="771766" y="524179"/>
                  </a:lnTo>
                  <a:lnTo>
                    <a:pt x="771182" y="524510"/>
                  </a:lnTo>
                  <a:lnTo>
                    <a:pt x="770915" y="527050"/>
                  </a:lnTo>
                  <a:lnTo>
                    <a:pt x="768515" y="529590"/>
                  </a:lnTo>
                  <a:lnTo>
                    <a:pt x="762279" y="529590"/>
                  </a:lnTo>
                  <a:lnTo>
                    <a:pt x="759587" y="527050"/>
                  </a:lnTo>
                  <a:lnTo>
                    <a:pt x="759548" y="525780"/>
                  </a:lnTo>
                  <a:lnTo>
                    <a:pt x="759460" y="521970"/>
                  </a:lnTo>
                  <a:lnTo>
                    <a:pt x="760133" y="520700"/>
                  </a:lnTo>
                  <a:lnTo>
                    <a:pt x="761187" y="519493"/>
                  </a:lnTo>
                  <a:lnTo>
                    <a:pt x="761174" y="518934"/>
                  </a:lnTo>
                  <a:lnTo>
                    <a:pt x="761060" y="518160"/>
                  </a:lnTo>
                  <a:lnTo>
                    <a:pt x="761352" y="516890"/>
                  </a:lnTo>
                  <a:lnTo>
                    <a:pt x="762025" y="515620"/>
                  </a:lnTo>
                  <a:lnTo>
                    <a:pt x="760818" y="515620"/>
                  </a:lnTo>
                  <a:lnTo>
                    <a:pt x="756539" y="516890"/>
                  </a:lnTo>
                  <a:lnTo>
                    <a:pt x="753376" y="514350"/>
                  </a:lnTo>
                  <a:lnTo>
                    <a:pt x="752932" y="508000"/>
                  </a:lnTo>
                  <a:lnTo>
                    <a:pt x="752881" y="506679"/>
                  </a:lnTo>
                  <a:lnTo>
                    <a:pt x="754989" y="504190"/>
                  </a:lnTo>
                  <a:lnTo>
                    <a:pt x="758037" y="502920"/>
                  </a:lnTo>
                  <a:lnTo>
                    <a:pt x="757656" y="502920"/>
                  </a:lnTo>
                  <a:lnTo>
                    <a:pt x="757313" y="501650"/>
                  </a:lnTo>
                  <a:lnTo>
                    <a:pt x="756234" y="498411"/>
                  </a:lnTo>
                  <a:lnTo>
                    <a:pt x="754519" y="500380"/>
                  </a:lnTo>
                  <a:lnTo>
                    <a:pt x="749769" y="501650"/>
                  </a:lnTo>
                  <a:lnTo>
                    <a:pt x="748372" y="501650"/>
                  </a:lnTo>
                  <a:lnTo>
                    <a:pt x="747166" y="500380"/>
                  </a:lnTo>
                  <a:lnTo>
                    <a:pt x="746785" y="501650"/>
                  </a:lnTo>
                  <a:lnTo>
                    <a:pt x="743280" y="501650"/>
                  </a:lnTo>
                  <a:lnTo>
                    <a:pt x="740702" y="500380"/>
                  </a:lnTo>
                  <a:lnTo>
                    <a:pt x="740156" y="496570"/>
                  </a:lnTo>
                  <a:lnTo>
                    <a:pt x="740321" y="495300"/>
                  </a:lnTo>
                  <a:lnTo>
                    <a:pt x="739978" y="496481"/>
                  </a:lnTo>
                  <a:lnTo>
                    <a:pt x="739343" y="497840"/>
                  </a:lnTo>
                  <a:lnTo>
                    <a:pt x="738530" y="497840"/>
                  </a:lnTo>
                  <a:lnTo>
                    <a:pt x="739203" y="499110"/>
                  </a:lnTo>
                  <a:lnTo>
                    <a:pt x="739635" y="500329"/>
                  </a:lnTo>
                  <a:lnTo>
                    <a:pt x="739902" y="502920"/>
                  </a:lnTo>
                  <a:lnTo>
                    <a:pt x="739203" y="505460"/>
                  </a:lnTo>
                  <a:lnTo>
                    <a:pt x="743127" y="505460"/>
                  </a:lnTo>
                  <a:lnTo>
                    <a:pt x="746188" y="506730"/>
                  </a:lnTo>
                  <a:lnTo>
                    <a:pt x="747407" y="509270"/>
                  </a:lnTo>
                  <a:lnTo>
                    <a:pt x="749160" y="509270"/>
                  </a:lnTo>
                  <a:lnTo>
                    <a:pt x="750963" y="510540"/>
                  </a:lnTo>
                  <a:lnTo>
                    <a:pt x="751941" y="513080"/>
                  </a:lnTo>
                  <a:lnTo>
                    <a:pt x="751014" y="515620"/>
                  </a:lnTo>
                  <a:lnTo>
                    <a:pt x="749490" y="515620"/>
                  </a:lnTo>
                  <a:lnTo>
                    <a:pt x="750100" y="518160"/>
                  </a:lnTo>
                  <a:lnTo>
                    <a:pt x="749439" y="519353"/>
                  </a:lnTo>
                  <a:lnTo>
                    <a:pt x="749312" y="519493"/>
                  </a:lnTo>
                  <a:lnTo>
                    <a:pt x="747903" y="520700"/>
                  </a:lnTo>
                  <a:lnTo>
                    <a:pt x="747750" y="523240"/>
                  </a:lnTo>
                  <a:lnTo>
                    <a:pt x="746429" y="524510"/>
                  </a:lnTo>
                  <a:lnTo>
                    <a:pt x="743089" y="525780"/>
                  </a:lnTo>
                  <a:lnTo>
                    <a:pt x="734390" y="525780"/>
                  </a:lnTo>
                  <a:lnTo>
                    <a:pt x="731380" y="523240"/>
                  </a:lnTo>
                  <a:lnTo>
                    <a:pt x="731329" y="516686"/>
                  </a:lnTo>
                  <a:lnTo>
                    <a:pt x="732739" y="514350"/>
                  </a:lnTo>
                  <a:lnTo>
                    <a:pt x="734974" y="513080"/>
                  </a:lnTo>
                  <a:lnTo>
                    <a:pt x="734695" y="511810"/>
                  </a:lnTo>
                  <a:lnTo>
                    <a:pt x="734479" y="510540"/>
                  </a:lnTo>
                  <a:lnTo>
                    <a:pt x="735139" y="509270"/>
                  </a:lnTo>
                  <a:lnTo>
                    <a:pt x="736523" y="508000"/>
                  </a:lnTo>
                  <a:lnTo>
                    <a:pt x="732332" y="508000"/>
                  </a:lnTo>
                  <a:lnTo>
                    <a:pt x="731545" y="509270"/>
                  </a:lnTo>
                  <a:lnTo>
                    <a:pt x="730542" y="510540"/>
                  </a:lnTo>
                  <a:lnTo>
                    <a:pt x="725855" y="511810"/>
                  </a:lnTo>
                  <a:lnTo>
                    <a:pt x="722198" y="509270"/>
                  </a:lnTo>
                  <a:lnTo>
                    <a:pt x="721156" y="505498"/>
                  </a:lnTo>
                  <a:lnTo>
                    <a:pt x="719988" y="508000"/>
                  </a:lnTo>
                  <a:lnTo>
                    <a:pt x="717816" y="509270"/>
                  </a:lnTo>
                  <a:lnTo>
                    <a:pt x="718400" y="510540"/>
                  </a:lnTo>
                  <a:lnTo>
                    <a:pt x="718845" y="511810"/>
                  </a:lnTo>
                  <a:lnTo>
                    <a:pt x="719112" y="513080"/>
                  </a:lnTo>
                  <a:lnTo>
                    <a:pt x="719950" y="514350"/>
                  </a:lnTo>
                  <a:lnTo>
                    <a:pt x="720572" y="514350"/>
                  </a:lnTo>
                  <a:lnTo>
                    <a:pt x="721029" y="516890"/>
                  </a:lnTo>
                  <a:lnTo>
                    <a:pt x="719848" y="519430"/>
                  </a:lnTo>
                  <a:lnTo>
                    <a:pt x="721537" y="519430"/>
                  </a:lnTo>
                  <a:lnTo>
                    <a:pt x="722782" y="520700"/>
                  </a:lnTo>
                  <a:lnTo>
                    <a:pt x="723519" y="520700"/>
                  </a:lnTo>
                  <a:lnTo>
                    <a:pt x="724217" y="521970"/>
                  </a:lnTo>
                  <a:lnTo>
                    <a:pt x="725233" y="521970"/>
                  </a:lnTo>
                  <a:lnTo>
                    <a:pt x="727290" y="520700"/>
                  </a:lnTo>
                  <a:lnTo>
                    <a:pt x="729068" y="521970"/>
                  </a:lnTo>
                  <a:lnTo>
                    <a:pt x="729843" y="525780"/>
                  </a:lnTo>
                  <a:lnTo>
                    <a:pt x="728662" y="527050"/>
                  </a:lnTo>
                  <a:lnTo>
                    <a:pt x="726808" y="528320"/>
                  </a:lnTo>
                  <a:lnTo>
                    <a:pt x="726528" y="528320"/>
                  </a:lnTo>
                  <a:lnTo>
                    <a:pt x="726211" y="529590"/>
                  </a:lnTo>
                  <a:lnTo>
                    <a:pt x="725843" y="529590"/>
                  </a:lnTo>
                  <a:lnTo>
                    <a:pt x="725322" y="532130"/>
                  </a:lnTo>
                  <a:lnTo>
                    <a:pt x="723671" y="533400"/>
                  </a:lnTo>
                  <a:lnTo>
                    <a:pt x="719937" y="534670"/>
                  </a:lnTo>
                  <a:lnTo>
                    <a:pt x="717321" y="534670"/>
                  </a:lnTo>
                  <a:lnTo>
                    <a:pt x="717372" y="537210"/>
                  </a:lnTo>
                  <a:lnTo>
                    <a:pt x="715200" y="538480"/>
                  </a:lnTo>
                  <a:lnTo>
                    <a:pt x="710933" y="539750"/>
                  </a:lnTo>
                  <a:lnTo>
                    <a:pt x="709612" y="538480"/>
                  </a:lnTo>
                  <a:lnTo>
                    <a:pt x="708672" y="537210"/>
                  </a:lnTo>
                  <a:lnTo>
                    <a:pt x="708215" y="537210"/>
                  </a:lnTo>
                  <a:lnTo>
                    <a:pt x="707732" y="538480"/>
                  </a:lnTo>
                  <a:lnTo>
                    <a:pt x="707199" y="538480"/>
                  </a:lnTo>
                  <a:lnTo>
                    <a:pt x="707732" y="541020"/>
                  </a:lnTo>
                  <a:lnTo>
                    <a:pt x="705459" y="544830"/>
                  </a:lnTo>
                  <a:lnTo>
                    <a:pt x="699300" y="546100"/>
                  </a:lnTo>
                  <a:lnTo>
                    <a:pt x="696671" y="544830"/>
                  </a:lnTo>
                  <a:lnTo>
                    <a:pt x="695248" y="542290"/>
                  </a:lnTo>
                  <a:lnTo>
                    <a:pt x="693115" y="542290"/>
                  </a:lnTo>
                  <a:lnTo>
                    <a:pt x="691324" y="541020"/>
                  </a:lnTo>
                  <a:lnTo>
                    <a:pt x="690067" y="535940"/>
                  </a:lnTo>
                  <a:lnTo>
                    <a:pt x="690613" y="533400"/>
                  </a:lnTo>
                  <a:lnTo>
                    <a:pt x="691972" y="532130"/>
                  </a:lnTo>
                  <a:lnTo>
                    <a:pt x="689178" y="532130"/>
                  </a:lnTo>
                  <a:lnTo>
                    <a:pt x="686600" y="530860"/>
                  </a:lnTo>
                  <a:lnTo>
                    <a:pt x="685723" y="528320"/>
                  </a:lnTo>
                  <a:lnTo>
                    <a:pt x="681570" y="528320"/>
                  </a:lnTo>
                  <a:lnTo>
                    <a:pt x="680288" y="527050"/>
                  </a:lnTo>
                  <a:lnTo>
                    <a:pt x="680072" y="527050"/>
                  </a:lnTo>
                  <a:lnTo>
                    <a:pt x="680186" y="528320"/>
                  </a:lnTo>
                  <a:lnTo>
                    <a:pt x="680339" y="528320"/>
                  </a:lnTo>
                  <a:lnTo>
                    <a:pt x="680593" y="529526"/>
                  </a:lnTo>
                  <a:lnTo>
                    <a:pt x="680224" y="530860"/>
                  </a:lnTo>
                  <a:lnTo>
                    <a:pt x="680402" y="532130"/>
                  </a:lnTo>
                  <a:lnTo>
                    <a:pt x="680034" y="533400"/>
                  </a:lnTo>
                  <a:lnTo>
                    <a:pt x="679221" y="534670"/>
                  </a:lnTo>
                  <a:lnTo>
                    <a:pt x="683348" y="534670"/>
                  </a:lnTo>
                  <a:lnTo>
                    <a:pt x="686511" y="537210"/>
                  </a:lnTo>
                  <a:lnTo>
                    <a:pt x="686841" y="541020"/>
                  </a:lnTo>
                  <a:lnTo>
                    <a:pt x="686739" y="542874"/>
                  </a:lnTo>
                  <a:lnTo>
                    <a:pt x="686028" y="544830"/>
                  </a:lnTo>
                  <a:lnTo>
                    <a:pt x="684479" y="546100"/>
                  </a:lnTo>
                  <a:lnTo>
                    <a:pt x="686485" y="546100"/>
                  </a:lnTo>
                  <a:lnTo>
                    <a:pt x="688149" y="548640"/>
                  </a:lnTo>
                  <a:lnTo>
                    <a:pt x="688873" y="551180"/>
                  </a:lnTo>
                  <a:lnTo>
                    <a:pt x="689229" y="551180"/>
                  </a:lnTo>
                  <a:lnTo>
                    <a:pt x="691197" y="549910"/>
                  </a:lnTo>
                  <a:lnTo>
                    <a:pt x="693064" y="551180"/>
                  </a:lnTo>
                  <a:lnTo>
                    <a:pt x="694067" y="554990"/>
                  </a:lnTo>
                  <a:lnTo>
                    <a:pt x="693013" y="556260"/>
                  </a:lnTo>
                  <a:lnTo>
                    <a:pt x="689864" y="557530"/>
                  </a:lnTo>
                  <a:lnTo>
                    <a:pt x="688467" y="557530"/>
                  </a:lnTo>
                  <a:lnTo>
                    <a:pt x="687654" y="556260"/>
                  </a:lnTo>
                  <a:lnTo>
                    <a:pt x="686841" y="557530"/>
                  </a:lnTo>
                  <a:lnTo>
                    <a:pt x="685698" y="557530"/>
                  </a:lnTo>
                  <a:lnTo>
                    <a:pt x="681024" y="560070"/>
                  </a:lnTo>
                  <a:lnTo>
                    <a:pt x="677595" y="557530"/>
                  </a:lnTo>
                  <a:lnTo>
                    <a:pt x="676376" y="554990"/>
                  </a:lnTo>
                  <a:lnTo>
                    <a:pt x="674319" y="554990"/>
                  </a:lnTo>
                  <a:lnTo>
                    <a:pt x="672528" y="553720"/>
                  </a:lnTo>
                  <a:lnTo>
                    <a:pt x="671855" y="551180"/>
                  </a:lnTo>
                  <a:lnTo>
                    <a:pt x="669467" y="551180"/>
                  </a:lnTo>
                  <a:lnTo>
                    <a:pt x="667499" y="548640"/>
                  </a:lnTo>
                  <a:lnTo>
                    <a:pt x="666635" y="544131"/>
                  </a:lnTo>
                  <a:lnTo>
                    <a:pt x="666610" y="543394"/>
                  </a:lnTo>
                  <a:lnTo>
                    <a:pt x="667194" y="542290"/>
                  </a:lnTo>
                  <a:lnTo>
                    <a:pt x="668578" y="541020"/>
                  </a:lnTo>
                  <a:lnTo>
                    <a:pt x="666102" y="539750"/>
                  </a:lnTo>
                  <a:lnTo>
                    <a:pt x="663943" y="538480"/>
                  </a:lnTo>
                  <a:lnTo>
                    <a:pt x="662914" y="534670"/>
                  </a:lnTo>
                  <a:lnTo>
                    <a:pt x="662228" y="532130"/>
                  </a:lnTo>
                  <a:lnTo>
                    <a:pt x="664260" y="528320"/>
                  </a:lnTo>
                  <a:lnTo>
                    <a:pt x="668108" y="528320"/>
                  </a:lnTo>
                  <a:lnTo>
                    <a:pt x="668870" y="527050"/>
                  </a:lnTo>
                  <a:lnTo>
                    <a:pt x="670039" y="525792"/>
                  </a:lnTo>
                  <a:lnTo>
                    <a:pt x="671499" y="524510"/>
                  </a:lnTo>
                  <a:lnTo>
                    <a:pt x="671093" y="524510"/>
                  </a:lnTo>
                  <a:lnTo>
                    <a:pt x="670369" y="520852"/>
                  </a:lnTo>
                  <a:lnTo>
                    <a:pt x="669493" y="521970"/>
                  </a:lnTo>
                  <a:lnTo>
                    <a:pt x="665454" y="523240"/>
                  </a:lnTo>
                  <a:lnTo>
                    <a:pt x="664349" y="523240"/>
                  </a:lnTo>
                  <a:lnTo>
                    <a:pt x="664260" y="527050"/>
                  </a:lnTo>
                  <a:lnTo>
                    <a:pt x="662406" y="529590"/>
                  </a:lnTo>
                  <a:lnTo>
                    <a:pt x="659117" y="529590"/>
                  </a:lnTo>
                  <a:lnTo>
                    <a:pt x="658317" y="532130"/>
                  </a:lnTo>
                  <a:lnTo>
                    <a:pt x="656285" y="533400"/>
                  </a:lnTo>
                  <a:lnTo>
                    <a:pt x="650786" y="534670"/>
                  </a:lnTo>
                  <a:lnTo>
                    <a:pt x="649465" y="533400"/>
                  </a:lnTo>
                  <a:lnTo>
                    <a:pt x="648131" y="532130"/>
                  </a:lnTo>
                  <a:lnTo>
                    <a:pt x="647344" y="529590"/>
                  </a:lnTo>
                  <a:lnTo>
                    <a:pt x="646366" y="529590"/>
                  </a:lnTo>
                  <a:lnTo>
                    <a:pt x="645807" y="530860"/>
                  </a:lnTo>
                  <a:lnTo>
                    <a:pt x="645198" y="530860"/>
                  </a:lnTo>
                  <a:lnTo>
                    <a:pt x="645236" y="532130"/>
                  </a:lnTo>
                  <a:lnTo>
                    <a:pt x="644093" y="534111"/>
                  </a:lnTo>
                  <a:lnTo>
                    <a:pt x="647738" y="533400"/>
                  </a:lnTo>
                  <a:lnTo>
                    <a:pt x="650544" y="534670"/>
                  </a:lnTo>
                  <a:lnTo>
                    <a:pt x="651903" y="537210"/>
                  </a:lnTo>
                  <a:lnTo>
                    <a:pt x="653478" y="537210"/>
                  </a:lnTo>
                  <a:lnTo>
                    <a:pt x="654799" y="538480"/>
                  </a:lnTo>
                  <a:lnTo>
                    <a:pt x="655535" y="539750"/>
                  </a:lnTo>
                  <a:lnTo>
                    <a:pt x="658114" y="541020"/>
                  </a:lnTo>
                  <a:lnTo>
                    <a:pt x="660400" y="542290"/>
                  </a:lnTo>
                  <a:lnTo>
                    <a:pt x="662178" y="548640"/>
                  </a:lnTo>
                  <a:lnTo>
                    <a:pt x="660184" y="552424"/>
                  </a:lnTo>
                  <a:lnTo>
                    <a:pt x="655713" y="553720"/>
                  </a:lnTo>
                  <a:lnTo>
                    <a:pt x="654723" y="553720"/>
                  </a:lnTo>
                  <a:lnTo>
                    <a:pt x="653770" y="552450"/>
                  </a:lnTo>
                  <a:lnTo>
                    <a:pt x="654164" y="553720"/>
                  </a:lnTo>
                  <a:lnTo>
                    <a:pt x="654265" y="555548"/>
                  </a:lnTo>
                  <a:lnTo>
                    <a:pt x="654558" y="554990"/>
                  </a:lnTo>
                  <a:lnTo>
                    <a:pt x="658698" y="553720"/>
                  </a:lnTo>
                  <a:lnTo>
                    <a:pt x="659980" y="553720"/>
                  </a:lnTo>
                  <a:lnTo>
                    <a:pt x="660869" y="552450"/>
                  </a:lnTo>
                  <a:lnTo>
                    <a:pt x="662038" y="552450"/>
                  </a:lnTo>
                  <a:lnTo>
                    <a:pt x="666940" y="551180"/>
                  </a:lnTo>
                  <a:lnTo>
                    <a:pt x="670394" y="553720"/>
                  </a:lnTo>
                  <a:lnTo>
                    <a:pt x="671525" y="560070"/>
                  </a:lnTo>
                  <a:lnTo>
                    <a:pt x="670801" y="561340"/>
                  </a:lnTo>
                  <a:lnTo>
                    <a:pt x="669340" y="562610"/>
                  </a:lnTo>
                  <a:lnTo>
                    <a:pt x="672719" y="562610"/>
                  </a:lnTo>
                  <a:lnTo>
                    <a:pt x="675487" y="563880"/>
                  </a:lnTo>
                  <a:lnTo>
                    <a:pt x="676973" y="568960"/>
                  </a:lnTo>
                  <a:lnTo>
                    <a:pt x="675411" y="571500"/>
                  </a:lnTo>
                  <a:lnTo>
                    <a:pt x="670064" y="572770"/>
                  </a:lnTo>
                  <a:lnTo>
                    <a:pt x="667321" y="571512"/>
                  </a:lnTo>
                  <a:lnTo>
                    <a:pt x="668121" y="575310"/>
                  </a:lnTo>
                  <a:lnTo>
                    <a:pt x="665835" y="579120"/>
                  </a:lnTo>
                  <a:lnTo>
                    <a:pt x="659091" y="580390"/>
                  </a:lnTo>
                  <a:lnTo>
                    <a:pt x="655967" y="579120"/>
                  </a:lnTo>
                  <a:lnTo>
                    <a:pt x="654837" y="575310"/>
                  </a:lnTo>
                  <a:lnTo>
                    <a:pt x="654532" y="577850"/>
                  </a:lnTo>
                  <a:lnTo>
                    <a:pt x="652754" y="580390"/>
                  </a:lnTo>
                  <a:lnTo>
                    <a:pt x="648131" y="581660"/>
                  </a:lnTo>
                  <a:lnTo>
                    <a:pt x="646087" y="581660"/>
                  </a:lnTo>
                  <a:lnTo>
                    <a:pt x="644499" y="580390"/>
                  </a:lnTo>
                  <a:lnTo>
                    <a:pt x="643661" y="581660"/>
                  </a:lnTo>
                  <a:lnTo>
                    <a:pt x="642404" y="582930"/>
                  </a:lnTo>
                  <a:lnTo>
                    <a:pt x="635647" y="582930"/>
                  </a:lnTo>
                  <a:lnTo>
                    <a:pt x="634047" y="580390"/>
                  </a:lnTo>
                  <a:lnTo>
                    <a:pt x="632320" y="580390"/>
                  </a:lnTo>
                  <a:lnTo>
                    <a:pt x="631431" y="579589"/>
                  </a:lnTo>
                  <a:lnTo>
                    <a:pt x="632739" y="584200"/>
                  </a:lnTo>
                  <a:lnTo>
                    <a:pt x="631228" y="586740"/>
                  </a:lnTo>
                  <a:lnTo>
                    <a:pt x="628421" y="589280"/>
                  </a:lnTo>
                  <a:lnTo>
                    <a:pt x="630974" y="589280"/>
                  </a:lnTo>
                  <a:lnTo>
                    <a:pt x="631901" y="590550"/>
                  </a:lnTo>
                  <a:lnTo>
                    <a:pt x="637362" y="590550"/>
                  </a:lnTo>
                  <a:lnTo>
                    <a:pt x="642785" y="589280"/>
                  </a:lnTo>
                  <a:lnTo>
                    <a:pt x="648119" y="589280"/>
                  </a:lnTo>
                  <a:lnTo>
                    <a:pt x="648512" y="586740"/>
                  </a:lnTo>
                  <a:lnTo>
                    <a:pt x="650252" y="584200"/>
                  </a:lnTo>
                  <a:lnTo>
                    <a:pt x="655815" y="582930"/>
                  </a:lnTo>
                  <a:lnTo>
                    <a:pt x="658914" y="584200"/>
                  </a:lnTo>
                  <a:lnTo>
                    <a:pt x="660349" y="586740"/>
                  </a:lnTo>
                  <a:lnTo>
                    <a:pt x="662165" y="586740"/>
                  </a:lnTo>
                  <a:lnTo>
                    <a:pt x="663943" y="585470"/>
                  </a:lnTo>
                  <a:lnTo>
                    <a:pt x="665734" y="585470"/>
                  </a:lnTo>
                  <a:lnTo>
                    <a:pt x="666267" y="584200"/>
                  </a:lnTo>
                  <a:lnTo>
                    <a:pt x="667626" y="582930"/>
                  </a:lnTo>
                  <a:lnTo>
                    <a:pt x="669988" y="581660"/>
                  </a:lnTo>
                  <a:lnTo>
                    <a:pt x="670915" y="581660"/>
                  </a:lnTo>
                  <a:lnTo>
                    <a:pt x="670826" y="580390"/>
                  </a:lnTo>
                  <a:lnTo>
                    <a:pt x="670737" y="579120"/>
                  </a:lnTo>
                  <a:lnTo>
                    <a:pt x="672617" y="576580"/>
                  </a:lnTo>
                  <a:lnTo>
                    <a:pt x="678522" y="574040"/>
                  </a:lnTo>
                  <a:lnTo>
                    <a:pt x="679462" y="574433"/>
                  </a:lnTo>
                  <a:lnTo>
                    <a:pt x="679081" y="574040"/>
                  </a:lnTo>
                  <a:lnTo>
                    <a:pt x="677875" y="572770"/>
                  </a:lnTo>
                  <a:lnTo>
                    <a:pt x="677519" y="567690"/>
                  </a:lnTo>
                  <a:lnTo>
                    <a:pt x="678522" y="566420"/>
                  </a:lnTo>
                  <a:lnTo>
                    <a:pt x="680085" y="565150"/>
                  </a:lnTo>
                  <a:lnTo>
                    <a:pt x="680097" y="562610"/>
                  </a:lnTo>
                  <a:lnTo>
                    <a:pt x="681951" y="560070"/>
                  </a:lnTo>
                  <a:lnTo>
                    <a:pt x="687438" y="558800"/>
                  </a:lnTo>
                  <a:lnTo>
                    <a:pt x="690130" y="560070"/>
                  </a:lnTo>
                  <a:lnTo>
                    <a:pt x="691730" y="561340"/>
                  </a:lnTo>
                  <a:lnTo>
                    <a:pt x="695350" y="561340"/>
                  </a:lnTo>
                  <a:lnTo>
                    <a:pt x="696556" y="562610"/>
                  </a:lnTo>
                  <a:lnTo>
                    <a:pt x="698144" y="563880"/>
                  </a:lnTo>
                  <a:lnTo>
                    <a:pt x="699122" y="565150"/>
                  </a:lnTo>
                  <a:lnTo>
                    <a:pt x="699706" y="568286"/>
                  </a:lnTo>
                  <a:lnTo>
                    <a:pt x="699719" y="569252"/>
                  </a:lnTo>
                  <a:lnTo>
                    <a:pt x="699376" y="570230"/>
                  </a:lnTo>
                  <a:lnTo>
                    <a:pt x="698131" y="571500"/>
                  </a:lnTo>
                  <a:lnTo>
                    <a:pt x="697865" y="572770"/>
                  </a:lnTo>
                  <a:lnTo>
                    <a:pt x="697572" y="572770"/>
                  </a:lnTo>
                  <a:lnTo>
                    <a:pt x="696645" y="574040"/>
                  </a:lnTo>
                  <a:lnTo>
                    <a:pt x="695553" y="574040"/>
                  </a:lnTo>
                  <a:lnTo>
                    <a:pt x="691807" y="575310"/>
                  </a:lnTo>
                  <a:lnTo>
                    <a:pt x="689406" y="574040"/>
                  </a:lnTo>
                  <a:lnTo>
                    <a:pt x="687933" y="571512"/>
                  </a:lnTo>
                  <a:lnTo>
                    <a:pt x="687006" y="571500"/>
                  </a:lnTo>
                  <a:lnTo>
                    <a:pt x="686219" y="574040"/>
                  </a:lnTo>
                  <a:lnTo>
                    <a:pt x="684822" y="574040"/>
                  </a:lnTo>
                  <a:lnTo>
                    <a:pt x="681037" y="575094"/>
                  </a:lnTo>
                  <a:lnTo>
                    <a:pt x="681520" y="575310"/>
                  </a:lnTo>
                  <a:lnTo>
                    <a:pt x="683031" y="577850"/>
                  </a:lnTo>
                  <a:lnTo>
                    <a:pt x="686993" y="577850"/>
                  </a:lnTo>
                  <a:lnTo>
                    <a:pt x="687730" y="579120"/>
                  </a:lnTo>
                  <a:lnTo>
                    <a:pt x="698207" y="575310"/>
                  </a:lnTo>
                  <a:lnTo>
                    <a:pt x="701662" y="574040"/>
                  </a:lnTo>
                  <a:lnTo>
                    <a:pt x="708456" y="570230"/>
                  </a:lnTo>
                  <a:lnTo>
                    <a:pt x="715124" y="567690"/>
                  </a:lnTo>
                  <a:lnTo>
                    <a:pt x="715162" y="566420"/>
                  </a:lnTo>
                  <a:lnTo>
                    <a:pt x="715479" y="565150"/>
                  </a:lnTo>
                  <a:lnTo>
                    <a:pt x="716026" y="565150"/>
                  </a:lnTo>
                  <a:lnTo>
                    <a:pt x="715949" y="563880"/>
                  </a:lnTo>
                  <a:lnTo>
                    <a:pt x="716826" y="561340"/>
                  </a:lnTo>
                  <a:lnTo>
                    <a:pt x="716648" y="561340"/>
                  </a:lnTo>
                  <a:lnTo>
                    <a:pt x="716305" y="562610"/>
                  </a:lnTo>
                  <a:lnTo>
                    <a:pt x="714819" y="565150"/>
                  </a:lnTo>
                  <a:lnTo>
                    <a:pt x="709460" y="565150"/>
                  </a:lnTo>
                  <a:lnTo>
                    <a:pt x="708291" y="563880"/>
                  </a:lnTo>
                  <a:lnTo>
                    <a:pt x="705878" y="562610"/>
                  </a:lnTo>
                  <a:lnTo>
                    <a:pt x="703783" y="561340"/>
                  </a:lnTo>
                  <a:lnTo>
                    <a:pt x="702983" y="558800"/>
                  </a:lnTo>
                  <a:lnTo>
                    <a:pt x="701763" y="557530"/>
                  </a:lnTo>
                  <a:lnTo>
                    <a:pt x="700963" y="556260"/>
                  </a:lnTo>
                  <a:lnTo>
                    <a:pt x="700557" y="549910"/>
                  </a:lnTo>
                  <a:lnTo>
                    <a:pt x="703262" y="547370"/>
                  </a:lnTo>
                  <a:lnTo>
                    <a:pt x="709803" y="547370"/>
                  </a:lnTo>
                  <a:lnTo>
                    <a:pt x="712393" y="548640"/>
                  </a:lnTo>
                  <a:lnTo>
                    <a:pt x="713447" y="551180"/>
                  </a:lnTo>
                  <a:lnTo>
                    <a:pt x="715645" y="551180"/>
                  </a:lnTo>
                  <a:lnTo>
                    <a:pt x="716318" y="552450"/>
                  </a:lnTo>
                  <a:lnTo>
                    <a:pt x="717118" y="552450"/>
                  </a:lnTo>
                  <a:lnTo>
                    <a:pt x="720280" y="551180"/>
                  </a:lnTo>
                  <a:lnTo>
                    <a:pt x="723011" y="552424"/>
                  </a:lnTo>
                  <a:lnTo>
                    <a:pt x="721309" y="551180"/>
                  </a:lnTo>
                  <a:lnTo>
                    <a:pt x="720521" y="547370"/>
                  </a:lnTo>
                  <a:lnTo>
                    <a:pt x="720496" y="546100"/>
                  </a:lnTo>
                  <a:lnTo>
                    <a:pt x="720115" y="546100"/>
                  </a:lnTo>
                  <a:lnTo>
                    <a:pt x="719670" y="547370"/>
                  </a:lnTo>
                  <a:lnTo>
                    <a:pt x="715454" y="547370"/>
                  </a:lnTo>
                  <a:lnTo>
                    <a:pt x="714362" y="543560"/>
                  </a:lnTo>
                  <a:lnTo>
                    <a:pt x="715352" y="541020"/>
                  </a:lnTo>
                  <a:lnTo>
                    <a:pt x="718921" y="539750"/>
                  </a:lnTo>
                  <a:lnTo>
                    <a:pt x="720801" y="541020"/>
                  </a:lnTo>
                  <a:lnTo>
                    <a:pt x="721372" y="543560"/>
                  </a:lnTo>
                  <a:lnTo>
                    <a:pt x="722287" y="541020"/>
                  </a:lnTo>
                  <a:lnTo>
                    <a:pt x="723849" y="541020"/>
                  </a:lnTo>
                  <a:lnTo>
                    <a:pt x="726389" y="539750"/>
                  </a:lnTo>
                  <a:lnTo>
                    <a:pt x="727557" y="539750"/>
                  </a:lnTo>
                  <a:lnTo>
                    <a:pt x="727913" y="537210"/>
                  </a:lnTo>
                  <a:lnTo>
                    <a:pt x="729894" y="534670"/>
                  </a:lnTo>
                  <a:lnTo>
                    <a:pt x="737196" y="534670"/>
                  </a:lnTo>
                  <a:lnTo>
                    <a:pt x="737692" y="532130"/>
                  </a:lnTo>
                  <a:lnTo>
                    <a:pt x="740079" y="529590"/>
                  </a:lnTo>
                  <a:lnTo>
                    <a:pt x="746772" y="529590"/>
                  </a:lnTo>
                  <a:lnTo>
                    <a:pt x="749935" y="532130"/>
                  </a:lnTo>
                  <a:lnTo>
                    <a:pt x="750506" y="539750"/>
                  </a:lnTo>
                  <a:lnTo>
                    <a:pt x="747788" y="542290"/>
                  </a:lnTo>
                  <a:lnTo>
                    <a:pt x="742111" y="542290"/>
                  </a:lnTo>
                  <a:lnTo>
                    <a:pt x="743051" y="543560"/>
                  </a:lnTo>
                  <a:lnTo>
                    <a:pt x="746086" y="543560"/>
                  </a:lnTo>
                  <a:lnTo>
                    <a:pt x="747864" y="544830"/>
                  </a:lnTo>
                  <a:lnTo>
                    <a:pt x="748385" y="547370"/>
                  </a:lnTo>
                  <a:lnTo>
                    <a:pt x="750760" y="544830"/>
                  </a:lnTo>
                  <a:lnTo>
                    <a:pt x="755383" y="542290"/>
                  </a:lnTo>
                  <a:lnTo>
                    <a:pt x="755281" y="541020"/>
                  </a:lnTo>
                  <a:lnTo>
                    <a:pt x="755129" y="541020"/>
                  </a:lnTo>
                  <a:lnTo>
                    <a:pt x="754659" y="538480"/>
                  </a:lnTo>
                  <a:lnTo>
                    <a:pt x="755688" y="537210"/>
                  </a:lnTo>
                  <a:lnTo>
                    <a:pt x="757453" y="535940"/>
                  </a:lnTo>
                  <a:lnTo>
                    <a:pt x="757186" y="535940"/>
                  </a:lnTo>
                  <a:lnTo>
                    <a:pt x="756589" y="533400"/>
                  </a:lnTo>
                  <a:lnTo>
                    <a:pt x="757618" y="532130"/>
                  </a:lnTo>
                  <a:lnTo>
                    <a:pt x="761199" y="530860"/>
                  </a:lnTo>
                  <a:lnTo>
                    <a:pt x="763066" y="532130"/>
                  </a:lnTo>
                  <a:lnTo>
                    <a:pt x="763727" y="533400"/>
                  </a:lnTo>
                  <a:lnTo>
                    <a:pt x="763752" y="534619"/>
                  </a:lnTo>
                  <a:lnTo>
                    <a:pt x="767905" y="530860"/>
                  </a:lnTo>
                  <a:lnTo>
                    <a:pt x="769289" y="529590"/>
                  </a:lnTo>
                  <a:lnTo>
                    <a:pt x="771982" y="527050"/>
                  </a:lnTo>
                  <a:close/>
                </a:path>
                <a:path w="884554" h="612140">
                  <a:moveTo>
                    <a:pt x="774407" y="521373"/>
                  </a:moveTo>
                  <a:lnTo>
                    <a:pt x="772947" y="521970"/>
                  </a:lnTo>
                  <a:lnTo>
                    <a:pt x="771766" y="524179"/>
                  </a:lnTo>
                  <a:lnTo>
                    <a:pt x="773468" y="523240"/>
                  </a:lnTo>
                  <a:lnTo>
                    <a:pt x="774407" y="521373"/>
                  </a:lnTo>
                  <a:close/>
                </a:path>
                <a:path w="884554" h="612140">
                  <a:moveTo>
                    <a:pt x="775093" y="247078"/>
                  </a:moveTo>
                  <a:lnTo>
                    <a:pt x="774966" y="246380"/>
                  </a:lnTo>
                  <a:lnTo>
                    <a:pt x="773709" y="245757"/>
                  </a:lnTo>
                  <a:lnTo>
                    <a:pt x="774014" y="246380"/>
                  </a:lnTo>
                  <a:lnTo>
                    <a:pt x="775093" y="247078"/>
                  </a:lnTo>
                  <a:close/>
                </a:path>
                <a:path w="884554" h="612140">
                  <a:moveTo>
                    <a:pt x="775436" y="232410"/>
                  </a:moveTo>
                  <a:close/>
                </a:path>
                <a:path w="884554" h="612140">
                  <a:moveTo>
                    <a:pt x="775766" y="405320"/>
                  </a:moveTo>
                  <a:lnTo>
                    <a:pt x="775754" y="404787"/>
                  </a:lnTo>
                  <a:lnTo>
                    <a:pt x="775500" y="403936"/>
                  </a:lnTo>
                  <a:lnTo>
                    <a:pt x="774725" y="405130"/>
                  </a:lnTo>
                  <a:lnTo>
                    <a:pt x="775042" y="406654"/>
                  </a:lnTo>
                  <a:lnTo>
                    <a:pt x="775766" y="405320"/>
                  </a:lnTo>
                  <a:close/>
                </a:path>
                <a:path w="884554" h="612140">
                  <a:moveTo>
                    <a:pt x="776617" y="240030"/>
                  </a:moveTo>
                  <a:close/>
                </a:path>
                <a:path w="884554" h="612140">
                  <a:moveTo>
                    <a:pt x="777125" y="299072"/>
                  </a:moveTo>
                  <a:lnTo>
                    <a:pt x="776427" y="298450"/>
                  </a:lnTo>
                  <a:lnTo>
                    <a:pt x="775538" y="298450"/>
                  </a:lnTo>
                  <a:lnTo>
                    <a:pt x="775030" y="299720"/>
                  </a:lnTo>
                  <a:lnTo>
                    <a:pt x="777125" y="299072"/>
                  </a:lnTo>
                  <a:close/>
                </a:path>
                <a:path w="884554" h="612140">
                  <a:moveTo>
                    <a:pt x="779348" y="497687"/>
                  </a:moveTo>
                  <a:lnTo>
                    <a:pt x="778116" y="496570"/>
                  </a:lnTo>
                  <a:lnTo>
                    <a:pt x="776668" y="496912"/>
                  </a:lnTo>
                  <a:lnTo>
                    <a:pt x="778624" y="497840"/>
                  </a:lnTo>
                  <a:lnTo>
                    <a:pt x="779348" y="497687"/>
                  </a:lnTo>
                  <a:close/>
                </a:path>
                <a:path w="884554" h="612140">
                  <a:moveTo>
                    <a:pt x="779703" y="298958"/>
                  </a:moveTo>
                  <a:lnTo>
                    <a:pt x="779170" y="298450"/>
                  </a:lnTo>
                  <a:lnTo>
                    <a:pt x="777125" y="299072"/>
                  </a:lnTo>
                  <a:lnTo>
                    <a:pt x="777862" y="299720"/>
                  </a:lnTo>
                  <a:lnTo>
                    <a:pt x="779703" y="298958"/>
                  </a:lnTo>
                  <a:close/>
                </a:path>
                <a:path w="884554" h="612140">
                  <a:moveTo>
                    <a:pt x="780897" y="334010"/>
                  </a:moveTo>
                  <a:lnTo>
                    <a:pt x="780732" y="333540"/>
                  </a:lnTo>
                  <a:lnTo>
                    <a:pt x="780834" y="334010"/>
                  </a:lnTo>
                  <a:close/>
                </a:path>
                <a:path w="884554" h="612140">
                  <a:moveTo>
                    <a:pt x="781177" y="334010"/>
                  </a:moveTo>
                  <a:lnTo>
                    <a:pt x="780897" y="334010"/>
                  </a:lnTo>
                  <a:lnTo>
                    <a:pt x="781088" y="334530"/>
                  </a:lnTo>
                  <a:lnTo>
                    <a:pt x="781177" y="334010"/>
                  </a:lnTo>
                  <a:close/>
                </a:path>
                <a:path w="884554" h="612140">
                  <a:moveTo>
                    <a:pt x="781354" y="335280"/>
                  </a:moveTo>
                  <a:lnTo>
                    <a:pt x="781088" y="334530"/>
                  </a:lnTo>
                  <a:lnTo>
                    <a:pt x="780961" y="335280"/>
                  </a:lnTo>
                  <a:lnTo>
                    <a:pt x="780834" y="335280"/>
                  </a:lnTo>
                  <a:lnTo>
                    <a:pt x="780999" y="336257"/>
                  </a:lnTo>
                  <a:lnTo>
                    <a:pt x="781354" y="335280"/>
                  </a:lnTo>
                  <a:close/>
                </a:path>
                <a:path w="884554" h="612140">
                  <a:moveTo>
                    <a:pt x="781672" y="245110"/>
                  </a:moveTo>
                  <a:lnTo>
                    <a:pt x="781545" y="243522"/>
                  </a:lnTo>
                  <a:lnTo>
                    <a:pt x="781215" y="243840"/>
                  </a:lnTo>
                  <a:lnTo>
                    <a:pt x="781253" y="245529"/>
                  </a:lnTo>
                  <a:lnTo>
                    <a:pt x="781672" y="245110"/>
                  </a:lnTo>
                  <a:close/>
                </a:path>
                <a:path w="884554" h="612140">
                  <a:moveTo>
                    <a:pt x="782320" y="139700"/>
                  </a:moveTo>
                  <a:lnTo>
                    <a:pt x="781380" y="140970"/>
                  </a:lnTo>
                  <a:lnTo>
                    <a:pt x="781672" y="140970"/>
                  </a:lnTo>
                  <a:lnTo>
                    <a:pt x="782320" y="139700"/>
                  </a:lnTo>
                  <a:close/>
                </a:path>
                <a:path w="884554" h="612140">
                  <a:moveTo>
                    <a:pt x="784225" y="73660"/>
                  </a:moveTo>
                  <a:lnTo>
                    <a:pt x="784021" y="73456"/>
                  </a:lnTo>
                  <a:lnTo>
                    <a:pt x="784047" y="73660"/>
                  </a:lnTo>
                  <a:lnTo>
                    <a:pt x="784225" y="73660"/>
                  </a:lnTo>
                  <a:close/>
                </a:path>
                <a:path w="884554" h="612140">
                  <a:moveTo>
                    <a:pt x="784682" y="435610"/>
                  </a:moveTo>
                  <a:lnTo>
                    <a:pt x="783145" y="435610"/>
                  </a:lnTo>
                  <a:lnTo>
                    <a:pt x="781862" y="434340"/>
                  </a:lnTo>
                  <a:lnTo>
                    <a:pt x="780897" y="433070"/>
                  </a:lnTo>
                  <a:lnTo>
                    <a:pt x="780275" y="434340"/>
                  </a:lnTo>
                  <a:lnTo>
                    <a:pt x="779195" y="435610"/>
                  </a:lnTo>
                  <a:lnTo>
                    <a:pt x="775093" y="436880"/>
                  </a:lnTo>
                  <a:lnTo>
                    <a:pt x="772337" y="435610"/>
                  </a:lnTo>
                  <a:lnTo>
                    <a:pt x="770890" y="429260"/>
                  </a:lnTo>
                  <a:lnTo>
                    <a:pt x="772464" y="426720"/>
                  </a:lnTo>
                  <a:lnTo>
                    <a:pt x="776668" y="425450"/>
                  </a:lnTo>
                  <a:lnTo>
                    <a:pt x="778179" y="426720"/>
                  </a:lnTo>
                  <a:lnTo>
                    <a:pt x="779373" y="426720"/>
                  </a:lnTo>
                  <a:lnTo>
                    <a:pt x="779932" y="425450"/>
                  </a:lnTo>
                  <a:lnTo>
                    <a:pt x="781418" y="424180"/>
                  </a:lnTo>
                  <a:lnTo>
                    <a:pt x="783361" y="422910"/>
                  </a:lnTo>
                  <a:lnTo>
                    <a:pt x="781685" y="422910"/>
                  </a:lnTo>
                  <a:lnTo>
                    <a:pt x="780110" y="421640"/>
                  </a:lnTo>
                  <a:lnTo>
                    <a:pt x="777557" y="421640"/>
                  </a:lnTo>
                  <a:lnTo>
                    <a:pt x="774763" y="422910"/>
                  </a:lnTo>
                  <a:lnTo>
                    <a:pt x="773150" y="420370"/>
                  </a:lnTo>
                  <a:lnTo>
                    <a:pt x="772858" y="417830"/>
                  </a:lnTo>
                  <a:lnTo>
                    <a:pt x="774255" y="415290"/>
                  </a:lnTo>
                  <a:lnTo>
                    <a:pt x="776947" y="415290"/>
                  </a:lnTo>
                  <a:lnTo>
                    <a:pt x="777113" y="414020"/>
                  </a:lnTo>
                  <a:lnTo>
                    <a:pt x="777798" y="412750"/>
                  </a:lnTo>
                  <a:lnTo>
                    <a:pt x="778840" y="411480"/>
                  </a:lnTo>
                  <a:lnTo>
                    <a:pt x="777189" y="411480"/>
                  </a:lnTo>
                  <a:lnTo>
                    <a:pt x="775792" y="410210"/>
                  </a:lnTo>
                  <a:lnTo>
                    <a:pt x="775042" y="406654"/>
                  </a:lnTo>
                  <a:lnTo>
                    <a:pt x="773836" y="408940"/>
                  </a:lnTo>
                  <a:lnTo>
                    <a:pt x="769962" y="410210"/>
                  </a:lnTo>
                  <a:lnTo>
                    <a:pt x="769302" y="410210"/>
                  </a:lnTo>
                  <a:lnTo>
                    <a:pt x="770077" y="414020"/>
                  </a:lnTo>
                  <a:lnTo>
                    <a:pt x="768908" y="416560"/>
                  </a:lnTo>
                  <a:lnTo>
                    <a:pt x="766864" y="417830"/>
                  </a:lnTo>
                  <a:lnTo>
                    <a:pt x="766546" y="419100"/>
                  </a:lnTo>
                  <a:lnTo>
                    <a:pt x="766038" y="420370"/>
                  </a:lnTo>
                  <a:lnTo>
                    <a:pt x="765340" y="420370"/>
                  </a:lnTo>
                  <a:lnTo>
                    <a:pt x="766864" y="421640"/>
                  </a:lnTo>
                  <a:lnTo>
                    <a:pt x="768057" y="422910"/>
                  </a:lnTo>
                  <a:lnTo>
                    <a:pt x="768972" y="426720"/>
                  </a:lnTo>
                  <a:lnTo>
                    <a:pt x="768692" y="427990"/>
                  </a:lnTo>
                  <a:lnTo>
                    <a:pt x="767892" y="429260"/>
                  </a:lnTo>
                  <a:lnTo>
                    <a:pt x="768540" y="430530"/>
                  </a:lnTo>
                  <a:lnTo>
                    <a:pt x="769073" y="430530"/>
                  </a:lnTo>
                  <a:lnTo>
                    <a:pt x="769848" y="434340"/>
                  </a:lnTo>
                  <a:lnTo>
                    <a:pt x="768121" y="436880"/>
                  </a:lnTo>
                  <a:lnTo>
                    <a:pt x="764387" y="438150"/>
                  </a:lnTo>
                  <a:lnTo>
                    <a:pt x="762533" y="438150"/>
                  </a:lnTo>
                  <a:lnTo>
                    <a:pt x="761530" y="439420"/>
                  </a:lnTo>
                  <a:lnTo>
                    <a:pt x="759625" y="440690"/>
                  </a:lnTo>
                  <a:lnTo>
                    <a:pt x="756869" y="440690"/>
                  </a:lnTo>
                  <a:lnTo>
                    <a:pt x="756754" y="443547"/>
                  </a:lnTo>
                  <a:lnTo>
                    <a:pt x="755738" y="445770"/>
                  </a:lnTo>
                  <a:lnTo>
                    <a:pt x="753859" y="445770"/>
                  </a:lnTo>
                  <a:lnTo>
                    <a:pt x="755332" y="447040"/>
                  </a:lnTo>
                  <a:lnTo>
                    <a:pt x="756437" y="448310"/>
                  </a:lnTo>
                  <a:lnTo>
                    <a:pt x="756742" y="452120"/>
                  </a:lnTo>
                  <a:lnTo>
                    <a:pt x="755662" y="454660"/>
                  </a:lnTo>
                  <a:lnTo>
                    <a:pt x="753999" y="454660"/>
                  </a:lnTo>
                  <a:lnTo>
                    <a:pt x="753579" y="455930"/>
                  </a:lnTo>
                  <a:lnTo>
                    <a:pt x="752856" y="457200"/>
                  </a:lnTo>
                  <a:lnTo>
                    <a:pt x="750290" y="457200"/>
                  </a:lnTo>
                  <a:lnTo>
                    <a:pt x="748715" y="455930"/>
                  </a:lnTo>
                  <a:lnTo>
                    <a:pt x="748017" y="454660"/>
                  </a:lnTo>
                  <a:lnTo>
                    <a:pt x="747598" y="457200"/>
                  </a:lnTo>
                  <a:lnTo>
                    <a:pt x="746150" y="458470"/>
                  </a:lnTo>
                  <a:lnTo>
                    <a:pt x="744194" y="459740"/>
                  </a:lnTo>
                  <a:lnTo>
                    <a:pt x="744943" y="459740"/>
                  </a:lnTo>
                  <a:lnTo>
                    <a:pt x="745604" y="461010"/>
                  </a:lnTo>
                  <a:lnTo>
                    <a:pt x="746074" y="462280"/>
                  </a:lnTo>
                  <a:lnTo>
                    <a:pt x="747776" y="461010"/>
                  </a:lnTo>
                  <a:lnTo>
                    <a:pt x="749528" y="462280"/>
                  </a:lnTo>
                  <a:lnTo>
                    <a:pt x="750112" y="463537"/>
                  </a:lnTo>
                  <a:lnTo>
                    <a:pt x="751192" y="464820"/>
                  </a:lnTo>
                  <a:lnTo>
                    <a:pt x="752005" y="466090"/>
                  </a:lnTo>
                  <a:lnTo>
                    <a:pt x="752449" y="467360"/>
                  </a:lnTo>
                  <a:lnTo>
                    <a:pt x="752322" y="468630"/>
                  </a:lnTo>
                  <a:lnTo>
                    <a:pt x="752081" y="469900"/>
                  </a:lnTo>
                  <a:lnTo>
                    <a:pt x="752259" y="469900"/>
                  </a:lnTo>
                  <a:lnTo>
                    <a:pt x="752284" y="471170"/>
                  </a:lnTo>
                  <a:lnTo>
                    <a:pt x="751814" y="472440"/>
                  </a:lnTo>
                  <a:lnTo>
                    <a:pt x="751116" y="473710"/>
                  </a:lnTo>
                  <a:lnTo>
                    <a:pt x="751598" y="474980"/>
                  </a:lnTo>
                  <a:lnTo>
                    <a:pt x="751928" y="474980"/>
                  </a:lnTo>
                  <a:lnTo>
                    <a:pt x="752119" y="477520"/>
                  </a:lnTo>
                  <a:lnTo>
                    <a:pt x="751814" y="478790"/>
                  </a:lnTo>
                  <a:lnTo>
                    <a:pt x="751217" y="480060"/>
                  </a:lnTo>
                  <a:lnTo>
                    <a:pt x="751408" y="480060"/>
                  </a:lnTo>
                  <a:lnTo>
                    <a:pt x="755065" y="478790"/>
                  </a:lnTo>
                  <a:lnTo>
                    <a:pt x="758545" y="481330"/>
                  </a:lnTo>
                  <a:lnTo>
                    <a:pt x="759841" y="487680"/>
                  </a:lnTo>
                  <a:lnTo>
                    <a:pt x="758774" y="490220"/>
                  </a:lnTo>
                  <a:lnTo>
                    <a:pt x="756907" y="491413"/>
                  </a:lnTo>
                  <a:lnTo>
                    <a:pt x="756780" y="493687"/>
                  </a:lnTo>
                  <a:lnTo>
                    <a:pt x="756742" y="494030"/>
                  </a:lnTo>
                  <a:lnTo>
                    <a:pt x="756437" y="494030"/>
                  </a:lnTo>
                  <a:lnTo>
                    <a:pt x="756640" y="496658"/>
                  </a:lnTo>
                  <a:lnTo>
                    <a:pt x="757986" y="494030"/>
                  </a:lnTo>
                  <a:lnTo>
                    <a:pt x="764933" y="492760"/>
                  </a:lnTo>
                  <a:lnTo>
                    <a:pt x="768604" y="494030"/>
                  </a:lnTo>
                  <a:lnTo>
                    <a:pt x="769823" y="497687"/>
                  </a:lnTo>
                  <a:lnTo>
                    <a:pt x="769937" y="499110"/>
                  </a:lnTo>
                  <a:lnTo>
                    <a:pt x="771105" y="497840"/>
                  </a:lnTo>
                  <a:lnTo>
                    <a:pt x="772833" y="497840"/>
                  </a:lnTo>
                  <a:lnTo>
                    <a:pt x="776668" y="496912"/>
                  </a:lnTo>
                  <a:lnTo>
                    <a:pt x="775931" y="496570"/>
                  </a:lnTo>
                  <a:lnTo>
                    <a:pt x="774496" y="494030"/>
                  </a:lnTo>
                  <a:lnTo>
                    <a:pt x="769213" y="494030"/>
                  </a:lnTo>
                  <a:lnTo>
                    <a:pt x="767626" y="492760"/>
                  </a:lnTo>
                  <a:lnTo>
                    <a:pt x="766051" y="491490"/>
                  </a:lnTo>
                  <a:lnTo>
                    <a:pt x="765886" y="489318"/>
                  </a:lnTo>
                  <a:lnTo>
                    <a:pt x="765771" y="486003"/>
                  </a:lnTo>
                  <a:lnTo>
                    <a:pt x="766000" y="485140"/>
                  </a:lnTo>
                  <a:lnTo>
                    <a:pt x="766635" y="485140"/>
                  </a:lnTo>
                  <a:lnTo>
                    <a:pt x="764222" y="483870"/>
                  </a:lnTo>
                  <a:lnTo>
                    <a:pt x="762292" y="481330"/>
                  </a:lnTo>
                  <a:lnTo>
                    <a:pt x="761822" y="478790"/>
                  </a:lnTo>
                  <a:lnTo>
                    <a:pt x="761580" y="477520"/>
                  </a:lnTo>
                  <a:lnTo>
                    <a:pt x="762012" y="476250"/>
                  </a:lnTo>
                  <a:lnTo>
                    <a:pt x="762939" y="474980"/>
                  </a:lnTo>
                  <a:lnTo>
                    <a:pt x="761034" y="473710"/>
                  </a:lnTo>
                  <a:lnTo>
                    <a:pt x="759726" y="471170"/>
                  </a:lnTo>
                  <a:lnTo>
                    <a:pt x="759663" y="469099"/>
                  </a:lnTo>
                  <a:lnTo>
                    <a:pt x="759002" y="469900"/>
                  </a:lnTo>
                  <a:lnTo>
                    <a:pt x="757212" y="471170"/>
                  </a:lnTo>
                  <a:lnTo>
                    <a:pt x="755421" y="471170"/>
                  </a:lnTo>
                  <a:lnTo>
                    <a:pt x="753554" y="469900"/>
                  </a:lnTo>
                  <a:lnTo>
                    <a:pt x="752525" y="467360"/>
                  </a:lnTo>
                  <a:lnTo>
                    <a:pt x="753579" y="464820"/>
                  </a:lnTo>
                  <a:lnTo>
                    <a:pt x="757059" y="464820"/>
                  </a:lnTo>
                  <a:lnTo>
                    <a:pt x="756158" y="463550"/>
                  </a:lnTo>
                  <a:lnTo>
                    <a:pt x="755497" y="462280"/>
                  </a:lnTo>
                  <a:lnTo>
                    <a:pt x="755243" y="461010"/>
                  </a:lnTo>
                  <a:lnTo>
                    <a:pt x="754468" y="457200"/>
                  </a:lnTo>
                  <a:lnTo>
                    <a:pt x="756754" y="454660"/>
                  </a:lnTo>
                  <a:lnTo>
                    <a:pt x="761847" y="453390"/>
                  </a:lnTo>
                  <a:lnTo>
                    <a:pt x="764654" y="453390"/>
                  </a:lnTo>
                  <a:lnTo>
                    <a:pt x="764806" y="452120"/>
                  </a:lnTo>
                  <a:lnTo>
                    <a:pt x="766203" y="449580"/>
                  </a:lnTo>
                  <a:lnTo>
                    <a:pt x="770420" y="449580"/>
                  </a:lnTo>
                  <a:lnTo>
                    <a:pt x="770458" y="448310"/>
                  </a:lnTo>
                  <a:lnTo>
                    <a:pt x="770775" y="447040"/>
                  </a:lnTo>
                  <a:lnTo>
                    <a:pt x="771258" y="447040"/>
                  </a:lnTo>
                  <a:lnTo>
                    <a:pt x="771067" y="445770"/>
                  </a:lnTo>
                  <a:lnTo>
                    <a:pt x="770902" y="445770"/>
                  </a:lnTo>
                  <a:lnTo>
                    <a:pt x="769708" y="441960"/>
                  </a:lnTo>
                  <a:lnTo>
                    <a:pt x="771652" y="438150"/>
                  </a:lnTo>
                  <a:lnTo>
                    <a:pt x="777049" y="436880"/>
                  </a:lnTo>
                  <a:lnTo>
                    <a:pt x="779030" y="436880"/>
                  </a:lnTo>
                  <a:lnTo>
                    <a:pt x="780605" y="438150"/>
                  </a:lnTo>
                  <a:lnTo>
                    <a:pt x="782243" y="438150"/>
                  </a:lnTo>
                  <a:lnTo>
                    <a:pt x="782688" y="436880"/>
                  </a:lnTo>
                  <a:lnTo>
                    <a:pt x="783539" y="436880"/>
                  </a:lnTo>
                  <a:lnTo>
                    <a:pt x="784682" y="435610"/>
                  </a:lnTo>
                  <a:close/>
                </a:path>
                <a:path w="884554" h="612140">
                  <a:moveTo>
                    <a:pt x="785647" y="499110"/>
                  </a:moveTo>
                  <a:lnTo>
                    <a:pt x="784923" y="496570"/>
                  </a:lnTo>
                  <a:lnTo>
                    <a:pt x="779348" y="497687"/>
                  </a:lnTo>
                  <a:lnTo>
                    <a:pt x="780897" y="499110"/>
                  </a:lnTo>
                  <a:lnTo>
                    <a:pt x="781431" y="502920"/>
                  </a:lnTo>
                  <a:lnTo>
                    <a:pt x="781697" y="502920"/>
                  </a:lnTo>
                  <a:lnTo>
                    <a:pt x="782256" y="501650"/>
                  </a:lnTo>
                  <a:lnTo>
                    <a:pt x="783907" y="499110"/>
                  </a:lnTo>
                  <a:lnTo>
                    <a:pt x="785647" y="499110"/>
                  </a:lnTo>
                  <a:close/>
                </a:path>
                <a:path w="884554" h="612140">
                  <a:moveTo>
                    <a:pt x="787222" y="492760"/>
                  </a:moveTo>
                  <a:lnTo>
                    <a:pt x="786904" y="491363"/>
                  </a:lnTo>
                  <a:lnTo>
                    <a:pt x="786307" y="491490"/>
                  </a:lnTo>
                  <a:lnTo>
                    <a:pt x="784567" y="495300"/>
                  </a:lnTo>
                  <a:lnTo>
                    <a:pt x="784923" y="496570"/>
                  </a:lnTo>
                  <a:lnTo>
                    <a:pt x="787222" y="492760"/>
                  </a:lnTo>
                  <a:close/>
                </a:path>
                <a:path w="884554" h="612140">
                  <a:moveTo>
                    <a:pt x="788009" y="509270"/>
                  </a:moveTo>
                  <a:lnTo>
                    <a:pt x="783882" y="509270"/>
                  </a:lnTo>
                  <a:lnTo>
                    <a:pt x="782878" y="508000"/>
                  </a:lnTo>
                  <a:lnTo>
                    <a:pt x="782345" y="509270"/>
                  </a:lnTo>
                  <a:lnTo>
                    <a:pt x="780872" y="510540"/>
                  </a:lnTo>
                  <a:lnTo>
                    <a:pt x="777494" y="511810"/>
                  </a:lnTo>
                  <a:lnTo>
                    <a:pt x="776135" y="510540"/>
                  </a:lnTo>
                  <a:lnTo>
                    <a:pt x="773391" y="510540"/>
                  </a:lnTo>
                  <a:lnTo>
                    <a:pt x="771855" y="509270"/>
                  </a:lnTo>
                  <a:lnTo>
                    <a:pt x="770763" y="509270"/>
                  </a:lnTo>
                  <a:lnTo>
                    <a:pt x="771055" y="510540"/>
                  </a:lnTo>
                  <a:lnTo>
                    <a:pt x="770699" y="511810"/>
                  </a:lnTo>
                  <a:lnTo>
                    <a:pt x="769937" y="513080"/>
                  </a:lnTo>
                  <a:lnTo>
                    <a:pt x="772007" y="513080"/>
                  </a:lnTo>
                  <a:lnTo>
                    <a:pt x="773671" y="515620"/>
                  </a:lnTo>
                  <a:lnTo>
                    <a:pt x="774750" y="520700"/>
                  </a:lnTo>
                  <a:lnTo>
                    <a:pt x="774407" y="521373"/>
                  </a:lnTo>
                  <a:lnTo>
                    <a:pt x="776071" y="520700"/>
                  </a:lnTo>
                  <a:lnTo>
                    <a:pt x="777468" y="520700"/>
                  </a:lnTo>
                  <a:lnTo>
                    <a:pt x="781126" y="516890"/>
                  </a:lnTo>
                  <a:lnTo>
                    <a:pt x="784644" y="513080"/>
                  </a:lnTo>
                  <a:lnTo>
                    <a:pt x="785761" y="511810"/>
                  </a:lnTo>
                  <a:lnTo>
                    <a:pt x="788009" y="509270"/>
                  </a:lnTo>
                  <a:close/>
                </a:path>
                <a:path w="884554" h="612140">
                  <a:moveTo>
                    <a:pt x="797039" y="496481"/>
                  </a:moveTo>
                  <a:close/>
                </a:path>
                <a:path w="884554" h="612140">
                  <a:moveTo>
                    <a:pt x="797064" y="153758"/>
                  </a:moveTo>
                  <a:close/>
                </a:path>
                <a:path w="884554" h="612140">
                  <a:moveTo>
                    <a:pt x="797179" y="367030"/>
                  </a:moveTo>
                  <a:lnTo>
                    <a:pt x="796721" y="365760"/>
                  </a:lnTo>
                  <a:lnTo>
                    <a:pt x="796505" y="363232"/>
                  </a:lnTo>
                  <a:lnTo>
                    <a:pt x="795591" y="364490"/>
                  </a:lnTo>
                  <a:lnTo>
                    <a:pt x="791286" y="364490"/>
                  </a:lnTo>
                  <a:lnTo>
                    <a:pt x="791298" y="365760"/>
                  </a:lnTo>
                  <a:lnTo>
                    <a:pt x="795134" y="365760"/>
                  </a:lnTo>
                  <a:lnTo>
                    <a:pt x="796721" y="367030"/>
                  </a:lnTo>
                  <a:lnTo>
                    <a:pt x="797179" y="367030"/>
                  </a:lnTo>
                  <a:close/>
                </a:path>
                <a:path w="884554" h="612140">
                  <a:moveTo>
                    <a:pt x="797433" y="361950"/>
                  </a:moveTo>
                  <a:lnTo>
                    <a:pt x="797064" y="359879"/>
                  </a:lnTo>
                  <a:lnTo>
                    <a:pt x="796290" y="360680"/>
                  </a:lnTo>
                  <a:lnTo>
                    <a:pt x="796505" y="363232"/>
                  </a:lnTo>
                  <a:lnTo>
                    <a:pt x="797433" y="361950"/>
                  </a:lnTo>
                  <a:close/>
                </a:path>
                <a:path w="884554" h="612140">
                  <a:moveTo>
                    <a:pt x="801928" y="205524"/>
                  </a:moveTo>
                  <a:lnTo>
                    <a:pt x="801763" y="205740"/>
                  </a:lnTo>
                  <a:lnTo>
                    <a:pt x="801928" y="205740"/>
                  </a:lnTo>
                  <a:lnTo>
                    <a:pt x="801928" y="205524"/>
                  </a:lnTo>
                  <a:close/>
                </a:path>
                <a:path w="884554" h="612140">
                  <a:moveTo>
                    <a:pt x="801966" y="143510"/>
                  </a:moveTo>
                  <a:lnTo>
                    <a:pt x="800823" y="144780"/>
                  </a:lnTo>
                  <a:lnTo>
                    <a:pt x="801878" y="146050"/>
                  </a:lnTo>
                  <a:lnTo>
                    <a:pt x="801966" y="143510"/>
                  </a:lnTo>
                  <a:close/>
                </a:path>
                <a:path w="884554" h="612140">
                  <a:moveTo>
                    <a:pt x="802868" y="141897"/>
                  </a:moveTo>
                  <a:lnTo>
                    <a:pt x="802119" y="142240"/>
                  </a:lnTo>
                  <a:lnTo>
                    <a:pt x="801966" y="143510"/>
                  </a:lnTo>
                  <a:lnTo>
                    <a:pt x="802868" y="141897"/>
                  </a:lnTo>
                  <a:close/>
                </a:path>
                <a:path w="884554" h="612140">
                  <a:moveTo>
                    <a:pt x="804837" y="140970"/>
                  </a:moveTo>
                  <a:lnTo>
                    <a:pt x="803376" y="140970"/>
                  </a:lnTo>
                  <a:lnTo>
                    <a:pt x="802868" y="141897"/>
                  </a:lnTo>
                  <a:lnTo>
                    <a:pt x="804837" y="140970"/>
                  </a:lnTo>
                  <a:close/>
                </a:path>
                <a:path w="884554" h="612140">
                  <a:moveTo>
                    <a:pt x="806907" y="140970"/>
                  </a:moveTo>
                  <a:lnTo>
                    <a:pt x="806742" y="139763"/>
                  </a:lnTo>
                  <a:lnTo>
                    <a:pt x="804837" y="140970"/>
                  </a:lnTo>
                  <a:lnTo>
                    <a:pt x="806907" y="140970"/>
                  </a:lnTo>
                  <a:close/>
                </a:path>
                <a:path w="884554" h="612140">
                  <a:moveTo>
                    <a:pt x="807224" y="138112"/>
                  </a:moveTo>
                  <a:lnTo>
                    <a:pt x="807059" y="138430"/>
                  </a:lnTo>
                  <a:lnTo>
                    <a:pt x="806742" y="139700"/>
                  </a:lnTo>
                  <a:lnTo>
                    <a:pt x="807224" y="138112"/>
                  </a:lnTo>
                  <a:close/>
                </a:path>
                <a:path w="884554" h="612140">
                  <a:moveTo>
                    <a:pt x="807758" y="137160"/>
                  </a:moveTo>
                  <a:lnTo>
                    <a:pt x="807466" y="137160"/>
                  </a:lnTo>
                  <a:lnTo>
                    <a:pt x="807224" y="138112"/>
                  </a:lnTo>
                  <a:lnTo>
                    <a:pt x="807758" y="137160"/>
                  </a:lnTo>
                  <a:close/>
                </a:path>
                <a:path w="884554" h="612140">
                  <a:moveTo>
                    <a:pt x="807935" y="120650"/>
                  </a:moveTo>
                  <a:lnTo>
                    <a:pt x="807288" y="117589"/>
                  </a:lnTo>
                  <a:lnTo>
                    <a:pt x="806919" y="118110"/>
                  </a:lnTo>
                  <a:lnTo>
                    <a:pt x="807808" y="120815"/>
                  </a:lnTo>
                  <a:lnTo>
                    <a:pt x="807935" y="120650"/>
                  </a:lnTo>
                  <a:close/>
                </a:path>
                <a:path w="884554" h="612140">
                  <a:moveTo>
                    <a:pt x="810272" y="158750"/>
                  </a:moveTo>
                  <a:lnTo>
                    <a:pt x="809625" y="157480"/>
                  </a:lnTo>
                  <a:lnTo>
                    <a:pt x="809167" y="157480"/>
                  </a:lnTo>
                  <a:lnTo>
                    <a:pt x="808939" y="156210"/>
                  </a:lnTo>
                  <a:lnTo>
                    <a:pt x="808494" y="157480"/>
                  </a:lnTo>
                  <a:lnTo>
                    <a:pt x="807631" y="157480"/>
                  </a:lnTo>
                  <a:lnTo>
                    <a:pt x="804633" y="158750"/>
                  </a:lnTo>
                  <a:lnTo>
                    <a:pt x="810272" y="158750"/>
                  </a:lnTo>
                  <a:close/>
                </a:path>
                <a:path w="884554" h="612140">
                  <a:moveTo>
                    <a:pt x="812850" y="210019"/>
                  </a:moveTo>
                  <a:lnTo>
                    <a:pt x="812825" y="209156"/>
                  </a:lnTo>
                  <a:lnTo>
                    <a:pt x="812622" y="207899"/>
                  </a:lnTo>
                  <a:lnTo>
                    <a:pt x="812406" y="208280"/>
                  </a:lnTo>
                  <a:lnTo>
                    <a:pt x="812850" y="210019"/>
                  </a:lnTo>
                  <a:close/>
                </a:path>
                <a:path w="884554" h="612140">
                  <a:moveTo>
                    <a:pt x="813358" y="212090"/>
                  </a:moveTo>
                  <a:lnTo>
                    <a:pt x="812850" y="210019"/>
                  </a:lnTo>
                  <a:lnTo>
                    <a:pt x="812761" y="210820"/>
                  </a:lnTo>
                  <a:lnTo>
                    <a:pt x="812419" y="212090"/>
                  </a:lnTo>
                  <a:lnTo>
                    <a:pt x="813358" y="212090"/>
                  </a:lnTo>
                  <a:close/>
                </a:path>
                <a:path w="884554" h="612140">
                  <a:moveTo>
                    <a:pt x="814031" y="181610"/>
                  </a:moveTo>
                  <a:lnTo>
                    <a:pt x="813993" y="180263"/>
                  </a:lnTo>
                  <a:lnTo>
                    <a:pt x="813790" y="180340"/>
                  </a:lnTo>
                  <a:lnTo>
                    <a:pt x="811504" y="182880"/>
                  </a:lnTo>
                  <a:lnTo>
                    <a:pt x="811707" y="184150"/>
                  </a:lnTo>
                  <a:lnTo>
                    <a:pt x="811847" y="184150"/>
                  </a:lnTo>
                  <a:lnTo>
                    <a:pt x="814031" y="181610"/>
                  </a:lnTo>
                  <a:close/>
                </a:path>
                <a:path w="884554" h="612140">
                  <a:moveTo>
                    <a:pt x="814133" y="53340"/>
                  </a:moveTo>
                  <a:lnTo>
                    <a:pt x="809371" y="50800"/>
                  </a:lnTo>
                  <a:lnTo>
                    <a:pt x="804443" y="48260"/>
                  </a:lnTo>
                  <a:lnTo>
                    <a:pt x="799363" y="45720"/>
                  </a:lnTo>
                  <a:lnTo>
                    <a:pt x="798372" y="45720"/>
                  </a:lnTo>
                  <a:lnTo>
                    <a:pt x="799363" y="46990"/>
                  </a:lnTo>
                  <a:lnTo>
                    <a:pt x="800100" y="48260"/>
                  </a:lnTo>
                  <a:lnTo>
                    <a:pt x="800989" y="53340"/>
                  </a:lnTo>
                  <a:lnTo>
                    <a:pt x="798715" y="57150"/>
                  </a:lnTo>
                  <a:lnTo>
                    <a:pt x="795261" y="57150"/>
                  </a:lnTo>
                  <a:lnTo>
                    <a:pt x="794385" y="59690"/>
                  </a:lnTo>
                  <a:lnTo>
                    <a:pt x="792683" y="60960"/>
                  </a:lnTo>
                  <a:lnTo>
                    <a:pt x="787273" y="60960"/>
                  </a:lnTo>
                  <a:lnTo>
                    <a:pt x="785939" y="59690"/>
                  </a:lnTo>
                  <a:lnTo>
                    <a:pt x="785520" y="60960"/>
                  </a:lnTo>
                  <a:lnTo>
                    <a:pt x="783158" y="60960"/>
                  </a:lnTo>
                  <a:lnTo>
                    <a:pt x="783793" y="63500"/>
                  </a:lnTo>
                  <a:lnTo>
                    <a:pt x="782129" y="66040"/>
                  </a:lnTo>
                  <a:lnTo>
                    <a:pt x="775970" y="68580"/>
                  </a:lnTo>
                  <a:lnTo>
                    <a:pt x="772553" y="67310"/>
                  </a:lnTo>
                  <a:lnTo>
                    <a:pt x="771093" y="62230"/>
                  </a:lnTo>
                  <a:lnTo>
                    <a:pt x="771118" y="60960"/>
                  </a:lnTo>
                  <a:lnTo>
                    <a:pt x="771474" y="59690"/>
                  </a:lnTo>
                  <a:lnTo>
                    <a:pt x="771017" y="60960"/>
                  </a:lnTo>
                  <a:lnTo>
                    <a:pt x="767753" y="60960"/>
                  </a:lnTo>
                  <a:lnTo>
                    <a:pt x="767270" y="62230"/>
                  </a:lnTo>
                  <a:lnTo>
                    <a:pt x="764108" y="62230"/>
                  </a:lnTo>
                  <a:lnTo>
                    <a:pt x="763346" y="60960"/>
                  </a:lnTo>
                  <a:lnTo>
                    <a:pt x="761733" y="60960"/>
                  </a:lnTo>
                  <a:lnTo>
                    <a:pt x="760285" y="59690"/>
                  </a:lnTo>
                  <a:lnTo>
                    <a:pt x="759714" y="55880"/>
                  </a:lnTo>
                  <a:lnTo>
                    <a:pt x="760958" y="54610"/>
                  </a:lnTo>
                  <a:lnTo>
                    <a:pt x="763790" y="54610"/>
                  </a:lnTo>
                  <a:lnTo>
                    <a:pt x="764006" y="53340"/>
                  </a:lnTo>
                  <a:lnTo>
                    <a:pt x="764679" y="53340"/>
                  </a:lnTo>
                  <a:lnTo>
                    <a:pt x="764438" y="52070"/>
                  </a:lnTo>
                  <a:lnTo>
                    <a:pt x="763358" y="52070"/>
                  </a:lnTo>
                  <a:lnTo>
                    <a:pt x="762736" y="50800"/>
                  </a:lnTo>
                  <a:lnTo>
                    <a:pt x="762190" y="50800"/>
                  </a:lnTo>
                  <a:lnTo>
                    <a:pt x="761644" y="52070"/>
                  </a:lnTo>
                  <a:lnTo>
                    <a:pt x="760056" y="54610"/>
                  </a:lnTo>
                  <a:lnTo>
                    <a:pt x="754621" y="55880"/>
                  </a:lnTo>
                  <a:lnTo>
                    <a:pt x="751319" y="53340"/>
                  </a:lnTo>
                  <a:lnTo>
                    <a:pt x="750595" y="50800"/>
                  </a:lnTo>
                  <a:lnTo>
                    <a:pt x="750239" y="49530"/>
                  </a:lnTo>
                  <a:lnTo>
                    <a:pt x="750277" y="48260"/>
                  </a:lnTo>
                  <a:lnTo>
                    <a:pt x="745845" y="48260"/>
                  </a:lnTo>
                  <a:lnTo>
                    <a:pt x="744893" y="49530"/>
                  </a:lnTo>
                  <a:lnTo>
                    <a:pt x="741286" y="49530"/>
                  </a:lnTo>
                  <a:lnTo>
                    <a:pt x="740181" y="48260"/>
                  </a:lnTo>
                  <a:lnTo>
                    <a:pt x="739724" y="49530"/>
                  </a:lnTo>
                  <a:lnTo>
                    <a:pt x="734809" y="49530"/>
                  </a:lnTo>
                  <a:lnTo>
                    <a:pt x="734085" y="45720"/>
                  </a:lnTo>
                  <a:lnTo>
                    <a:pt x="734961" y="44450"/>
                  </a:lnTo>
                  <a:lnTo>
                    <a:pt x="736384" y="43180"/>
                  </a:lnTo>
                  <a:lnTo>
                    <a:pt x="736346" y="41910"/>
                  </a:lnTo>
                  <a:lnTo>
                    <a:pt x="733209" y="43180"/>
                  </a:lnTo>
                  <a:lnTo>
                    <a:pt x="730288" y="40640"/>
                  </a:lnTo>
                  <a:lnTo>
                    <a:pt x="729284" y="35560"/>
                  </a:lnTo>
                  <a:lnTo>
                    <a:pt x="730313" y="33020"/>
                  </a:lnTo>
                  <a:lnTo>
                    <a:pt x="732142" y="31750"/>
                  </a:lnTo>
                  <a:lnTo>
                    <a:pt x="726554" y="31750"/>
                  </a:lnTo>
                  <a:lnTo>
                    <a:pt x="727036" y="33020"/>
                  </a:lnTo>
                  <a:lnTo>
                    <a:pt x="727443" y="33020"/>
                  </a:lnTo>
                  <a:lnTo>
                    <a:pt x="728230" y="35560"/>
                  </a:lnTo>
                  <a:lnTo>
                    <a:pt x="727265" y="36830"/>
                  </a:lnTo>
                  <a:lnTo>
                    <a:pt x="725055" y="38100"/>
                  </a:lnTo>
                  <a:lnTo>
                    <a:pt x="724154" y="38100"/>
                  </a:lnTo>
                  <a:lnTo>
                    <a:pt x="723861" y="39370"/>
                  </a:lnTo>
                  <a:lnTo>
                    <a:pt x="723366" y="39370"/>
                  </a:lnTo>
                  <a:lnTo>
                    <a:pt x="722718" y="40640"/>
                  </a:lnTo>
                  <a:lnTo>
                    <a:pt x="725500" y="40640"/>
                  </a:lnTo>
                  <a:lnTo>
                    <a:pt x="727570" y="43180"/>
                  </a:lnTo>
                  <a:lnTo>
                    <a:pt x="727621" y="50800"/>
                  </a:lnTo>
                  <a:lnTo>
                    <a:pt x="724700" y="53340"/>
                  </a:lnTo>
                  <a:lnTo>
                    <a:pt x="719620" y="53340"/>
                  </a:lnTo>
                  <a:lnTo>
                    <a:pt x="722299" y="54610"/>
                  </a:lnTo>
                  <a:lnTo>
                    <a:pt x="722871" y="57150"/>
                  </a:lnTo>
                  <a:lnTo>
                    <a:pt x="725335" y="57150"/>
                  </a:lnTo>
                  <a:lnTo>
                    <a:pt x="727392" y="55880"/>
                  </a:lnTo>
                  <a:lnTo>
                    <a:pt x="729234" y="55880"/>
                  </a:lnTo>
                  <a:lnTo>
                    <a:pt x="729183" y="54610"/>
                  </a:lnTo>
                  <a:lnTo>
                    <a:pt x="730605" y="52070"/>
                  </a:lnTo>
                  <a:lnTo>
                    <a:pt x="735609" y="50800"/>
                  </a:lnTo>
                  <a:lnTo>
                    <a:pt x="738339" y="52070"/>
                  </a:lnTo>
                  <a:lnTo>
                    <a:pt x="739533" y="57150"/>
                  </a:lnTo>
                  <a:lnTo>
                    <a:pt x="738771" y="59690"/>
                  </a:lnTo>
                  <a:lnTo>
                    <a:pt x="737247" y="59690"/>
                  </a:lnTo>
                  <a:lnTo>
                    <a:pt x="739673" y="60960"/>
                  </a:lnTo>
                  <a:lnTo>
                    <a:pt x="741845" y="62230"/>
                  </a:lnTo>
                  <a:lnTo>
                    <a:pt x="743407" y="67310"/>
                  </a:lnTo>
                  <a:lnTo>
                    <a:pt x="742899" y="68580"/>
                  </a:lnTo>
                  <a:lnTo>
                    <a:pt x="741527" y="71120"/>
                  </a:lnTo>
                  <a:lnTo>
                    <a:pt x="741743" y="71120"/>
                  </a:lnTo>
                  <a:lnTo>
                    <a:pt x="741743" y="72390"/>
                  </a:lnTo>
                  <a:lnTo>
                    <a:pt x="742823" y="72390"/>
                  </a:lnTo>
                  <a:lnTo>
                    <a:pt x="743610" y="71120"/>
                  </a:lnTo>
                  <a:lnTo>
                    <a:pt x="743610" y="68580"/>
                  </a:lnTo>
                  <a:lnTo>
                    <a:pt x="745832" y="66040"/>
                  </a:lnTo>
                  <a:lnTo>
                    <a:pt x="750023" y="64770"/>
                  </a:lnTo>
                  <a:lnTo>
                    <a:pt x="755154" y="64770"/>
                  </a:lnTo>
                  <a:lnTo>
                    <a:pt x="755142" y="62230"/>
                  </a:lnTo>
                  <a:lnTo>
                    <a:pt x="756640" y="60960"/>
                  </a:lnTo>
                  <a:lnTo>
                    <a:pt x="760361" y="60960"/>
                  </a:lnTo>
                  <a:lnTo>
                    <a:pt x="761885" y="62230"/>
                  </a:lnTo>
                  <a:lnTo>
                    <a:pt x="761911" y="64770"/>
                  </a:lnTo>
                  <a:lnTo>
                    <a:pt x="760818" y="66040"/>
                  </a:lnTo>
                  <a:lnTo>
                    <a:pt x="759371" y="67310"/>
                  </a:lnTo>
                  <a:lnTo>
                    <a:pt x="760133" y="67310"/>
                  </a:lnTo>
                  <a:lnTo>
                    <a:pt x="760704" y="68580"/>
                  </a:lnTo>
                  <a:lnTo>
                    <a:pt x="761072" y="71120"/>
                  </a:lnTo>
                  <a:lnTo>
                    <a:pt x="761034" y="72390"/>
                  </a:lnTo>
                  <a:lnTo>
                    <a:pt x="760869" y="72390"/>
                  </a:lnTo>
                  <a:lnTo>
                    <a:pt x="761428" y="73660"/>
                  </a:lnTo>
                  <a:lnTo>
                    <a:pt x="761834" y="74930"/>
                  </a:lnTo>
                  <a:lnTo>
                    <a:pt x="762482" y="78740"/>
                  </a:lnTo>
                  <a:lnTo>
                    <a:pt x="759980" y="82550"/>
                  </a:lnTo>
                  <a:lnTo>
                    <a:pt x="758507" y="82550"/>
                  </a:lnTo>
                  <a:lnTo>
                    <a:pt x="761352" y="83820"/>
                  </a:lnTo>
                  <a:lnTo>
                    <a:pt x="762482" y="87934"/>
                  </a:lnTo>
                  <a:lnTo>
                    <a:pt x="763562" y="86360"/>
                  </a:lnTo>
                  <a:lnTo>
                    <a:pt x="766813" y="85090"/>
                  </a:lnTo>
                  <a:lnTo>
                    <a:pt x="766965" y="85090"/>
                  </a:lnTo>
                  <a:lnTo>
                    <a:pt x="766318" y="82550"/>
                  </a:lnTo>
                  <a:lnTo>
                    <a:pt x="767295" y="80010"/>
                  </a:lnTo>
                  <a:lnTo>
                    <a:pt x="769239" y="77470"/>
                  </a:lnTo>
                  <a:lnTo>
                    <a:pt x="769353" y="76200"/>
                  </a:lnTo>
                  <a:lnTo>
                    <a:pt x="770953" y="73660"/>
                  </a:lnTo>
                  <a:lnTo>
                    <a:pt x="778002" y="73660"/>
                  </a:lnTo>
                  <a:lnTo>
                    <a:pt x="778713" y="72390"/>
                  </a:lnTo>
                  <a:lnTo>
                    <a:pt x="782878" y="72390"/>
                  </a:lnTo>
                  <a:lnTo>
                    <a:pt x="784021" y="73456"/>
                  </a:lnTo>
                  <a:lnTo>
                    <a:pt x="783399" y="69850"/>
                  </a:lnTo>
                  <a:lnTo>
                    <a:pt x="784352" y="68580"/>
                  </a:lnTo>
                  <a:lnTo>
                    <a:pt x="785304" y="67310"/>
                  </a:lnTo>
                  <a:lnTo>
                    <a:pt x="789851" y="66040"/>
                  </a:lnTo>
                  <a:lnTo>
                    <a:pt x="791514" y="67310"/>
                  </a:lnTo>
                  <a:lnTo>
                    <a:pt x="792581" y="68580"/>
                  </a:lnTo>
                  <a:lnTo>
                    <a:pt x="793445" y="67310"/>
                  </a:lnTo>
                  <a:lnTo>
                    <a:pt x="798601" y="67310"/>
                  </a:lnTo>
                  <a:lnTo>
                    <a:pt x="798220" y="66040"/>
                  </a:lnTo>
                  <a:lnTo>
                    <a:pt x="797458" y="63500"/>
                  </a:lnTo>
                  <a:lnTo>
                    <a:pt x="799338" y="59690"/>
                  </a:lnTo>
                  <a:lnTo>
                    <a:pt x="804125" y="58420"/>
                  </a:lnTo>
                  <a:lnTo>
                    <a:pt x="808024" y="58420"/>
                  </a:lnTo>
                  <a:lnTo>
                    <a:pt x="808494" y="57150"/>
                  </a:lnTo>
                  <a:lnTo>
                    <a:pt x="810425" y="57150"/>
                  </a:lnTo>
                  <a:lnTo>
                    <a:pt x="811123" y="55880"/>
                  </a:lnTo>
                  <a:lnTo>
                    <a:pt x="812431" y="54610"/>
                  </a:lnTo>
                  <a:lnTo>
                    <a:pt x="814133" y="53340"/>
                  </a:lnTo>
                  <a:close/>
                </a:path>
                <a:path w="884554" h="612140">
                  <a:moveTo>
                    <a:pt x="815873" y="228600"/>
                  </a:moveTo>
                  <a:lnTo>
                    <a:pt x="815733" y="228117"/>
                  </a:lnTo>
                  <a:lnTo>
                    <a:pt x="814463" y="229870"/>
                  </a:lnTo>
                  <a:lnTo>
                    <a:pt x="814679" y="231140"/>
                  </a:lnTo>
                  <a:lnTo>
                    <a:pt x="815873" y="228600"/>
                  </a:lnTo>
                  <a:close/>
                </a:path>
                <a:path w="884554" h="612140">
                  <a:moveTo>
                    <a:pt x="816851" y="204470"/>
                  </a:moveTo>
                  <a:lnTo>
                    <a:pt x="816559" y="204470"/>
                  </a:lnTo>
                  <a:lnTo>
                    <a:pt x="816698" y="205740"/>
                  </a:lnTo>
                  <a:lnTo>
                    <a:pt x="816851" y="204470"/>
                  </a:lnTo>
                  <a:close/>
                </a:path>
                <a:path w="884554" h="612140">
                  <a:moveTo>
                    <a:pt x="833678" y="275590"/>
                  </a:moveTo>
                  <a:close/>
                </a:path>
                <a:path w="884554" h="612140">
                  <a:moveTo>
                    <a:pt x="835520" y="394970"/>
                  </a:moveTo>
                  <a:lnTo>
                    <a:pt x="834288" y="394970"/>
                  </a:lnTo>
                  <a:lnTo>
                    <a:pt x="833259" y="393700"/>
                  </a:lnTo>
                  <a:lnTo>
                    <a:pt x="832561" y="392430"/>
                  </a:lnTo>
                  <a:lnTo>
                    <a:pt x="832040" y="393700"/>
                  </a:lnTo>
                  <a:lnTo>
                    <a:pt x="828268" y="393700"/>
                  </a:lnTo>
                  <a:lnTo>
                    <a:pt x="824649" y="392430"/>
                  </a:lnTo>
                  <a:lnTo>
                    <a:pt x="823328" y="387350"/>
                  </a:lnTo>
                  <a:lnTo>
                    <a:pt x="823417" y="386080"/>
                  </a:lnTo>
                  <a:lnTo>
                    <a:pt x="823849" y="384810"/>
                  </a:lnTo>
                  <a:lnTo>
                    <a:pt x="823226" y="384810"/>
                  </a:lnTo>
                  <a:lnTo>
                    <a:pt x="822693" y="383540"/>
                  </a:lnTo>
                  <a:lnTo>
                    <a:pt x="822236" y="383540"/>
                  </a:lnTo>
                  <a:lnTo>
                    <a:pt x="821575" y="386080"/>
                  </a:lnTo>
                  <a:lnTo>
                    <a:pt x="819619" y="387350"/>
                  </a:lnTo>
                  <a:lnTo>
                    <a:pt x="817156" y="388620"/>
                  </a:lnTo>
                  <a:lnTo>
                    <a:pt x="817206" y="389890"/>
                  </a:lnTo>
                  <a:lnTo>
                    <a:pt x="816546" y="389890"/>
                  </a:lnTo>
                  <a:lnTo>
                    <a:pt x="815568" y="391160"/>
                  </a:lnTo>
                  <a:lnTo>
                    <a:pt x="815809" y="391160"/>
                  </a:lnTo>
                  <a:lnTo>
                    <a:pt x="816089" y="394970"/>
                  </a:lnTo>
                  <a:lnTo>
                    <a:pt x="814057" y="397510"/>
                  </a:lnTo>
                  <a:lnTo>
                    <a:pt x="810983" y="397510"/>
                  </a:lnTo>
                  <a:lnTo>
                    <a:pt x="810361" y="398780"/>
                  </a:lnTo>
                  <a:lnTo>
                    <a:pt x="809485" y="398780"/>
                  </a:lnTo>
                  <a:lnTo>
                    <a:pt x="807643" y="400050"/>
                  </a:lnTo>
                  <a:lnTo>
                    <a:pt x="806119" y="400050"/>
                  </a:lnTo>
                  <a:lnTo>
                    <a:pt x="805980" y="401320"/>
                  </a:lnTo>
                  <a:lnTo>
                    <a:pt x="807567" y="402590"/>
                  </a:lnTo>
                  <a:lnTo>
                    <a:pt x="808609" y="403860"/>
                  </a:lnTo>
                  <a:lnTo>
                    <a:pt x="808672" y="408940"/>
                  </a:lnTo>
                  <a:lnTo>
                    <a:pt x="806742" y="411480"/>
                  </a:lnTo>
                  <a:lnTo>
                    <a:pt x="804075" y="412750"/>
                  </a:lnTo>
                  <a:lnTo>
                    <a:pt x="803529" y="414020"/>
                  </a:lnTo>
                  <a:lnTo>
                    <a:pt x="801839" y="416560"/>
                  </a:lnTo>
                  <a:lnTo>
                    <a:pt x="795921" y="417830"/>
                  </a:lnTo>
                  <a:lnTo>
                    <a:pt x="792314" y="415290"/>
                  </a:lnTo>
                  <a:lnTo>
                    <a:pt x="790981" y="411480"/>
                  </a:lnTo>
                  <a:lnTo>
                    <a:pt x="791095" y="410210"/>
                  </a:lnTo>
                  <a:lnTo>
                    <a:pt x="791540" y="408940"/>
                  </a:lnTo>
                  <a:lnTo>
                    <a:pt x="791159" y="407670"/>
                  </a:lnTo>
                  <a:lnTo>
                    <a:pt x="790841" y="407670"/>
                  </a:lnTo>
                  <a:lnTo>
                    <a:pt x="789940" y="403860"/>
                  </a:lnTo>
                  <a:lnTo>
                    <a:pt x="790524" y="402590"/>
                  </a:lnTo>
                  <a:lnTo>
                    <a:pt x="791108" y="401320"/>
                  </a:lnTo>
                  <a:lnTo>
                    <a:pt x="793330" y="400050"/>
                  </a:lnTo>
                  <a:lnTo>
                    <a:pt x="792848" y="396240"/>
                  </a:lnTo>
                  <a:lnTo>
                    <a:pt x="794905" y="393700"/>
                  </a:lnTo>
                  <a:lnTo>
                    <a:pt x="798055" y="392430"/>
                  </a:lnTo>
                  <a:lnTo>
                    <a:pt x="796950" y="391160"/>
                  </a:lnTo>
                  <a:lnTo>
                    <a:pt x="796099" y="389890"/>
                  </a:lnTo>
                  <a:lnTo>
                    <a:pt x="795261" y="387350"/>
                  </a:lnTo>
                  <a:lnTo>
                    <a:pt x="795807" y="384810"/>
                  </a:lnTo>
                  <a:lnTo>
                    <a:pt x="797001" y="383540"/>
                  </a:lnTo>
                  <a:lnTo>
                    <a:pt x="796124" y="379730"/>
                  </a:lnTo>
                  <a:lnTo>
                    <a:pt x="797598" y="377190"/>
                  </a:lnTo>
                  <a:lnTo>
                    <a:pt x="800303" y="375920"/>
                  </a:lnTo>
                  <a:lnTo>
                    <a:pt x="799769" y="374650"/>
                  </a:lnTo>
                  <a:lnTo>
                    <a:pt x="799376" y="374650"/>
                  </a:lnTo>
                  <a:lnTo>
                    <a:pt x="799096" y="373380"/>
                  </a:lnTo>
                  <a:lnTo>
                    <a:pt x="798245" y="375920"/>
                  </a:lnTo>
                  <a:lnTo>
                    <a:pt x="796086" y="377190"/>
                  </a:lnTo>
                  <a:lnTo>
                    <a:pt x="790168" y="377190"/>
                  </a:lnTo>
                  <a:lnTo>
                    <a:pt x="787412" y="374650"/>
                  </a:lnTo>
                  <a:lnTo>
                    <a:pt x="787387" y="370751"/>
                  </a:lnTo>
                  <a:lnTo>
                    <a:pt x="787844" y="369570"/>
                  </a:lnTo>
                  <a:lnTo>
                    <a:pt x="788644" y="368300"/>
                  </a:lnTo>
                  <a:lnTo>
                    <a:pt x="786739" y="368300"/>
                  </a:lnTo>
                  <a:lnTo>
                    <a:pt x="785990" y="367030"/>
                  </a:lnTo>
                  <a:lnTo>
                    <a:pt x="786117" y="368300"/>
                  </a:lnTo>
                  <a:lnTo>
                    <a:pt x="786942" y="370840"/>
                  </a:lnTo>
                  <a:lnTo>
                    <a:pt x="785266" y="374650"/>
                  </a:lnTo>
                  <a:lnTo>
                    <a:pt x="782320" y="375920"/>
                  </a:lnTo>
                  <a:lnTo>
                    <a:pt x="782167" y="377190"/>
                  </a:lnTo>
                  <a:lnTo>
                    <a:pt x="782993" y="377190"/>
                  </a:lnTo>
                  <a:lnTo>
                    <a:pt x="783602" y="378460"/>
                  </a:lnTo>
                  <a:lnTo>
                    <a:pt x="783920" y="382270"/>
                  </a:lnTo>
                  <a:lnTo>
                    <a:pt x="782688" y="383540"/>
                  </a:lnTo>
                  <a:lnTo>
                    <a:pt x="780834" y="384810"/>
                  </a:lnTo>
                  <a:lnTo>
                    <a:pt x="781964" y="384810"/>
                  </a:lnTo>
                  <a:lnTo>
                    <a:pt x="784898" y="383540"/>
                  </a:lnTo>
                  <a:lnTo>
                    <a:pt x="787717" y="386080"/>
                  </a:lnTo>
                  <a:lnTo>
                    <a:pt x="789343" y="391160"/>
                  </a:lnTo>
                  <a:lnTo>
                    <a:pt x="787857" y="393700"/>
                  </a:lnTo>
                  <a:lnTo>
                    <a:pt x="784377" y="394970"/>
                  </a:lnTo>
                  <a:lnTo>
                    <a:pt x="785901" y="394970"/>
                  </a:lnTo>
                  <a:lnTo>
                    <a:pt x="787692" y="396240"/>
                  </a:lnTo>
                  <a:lnTo>
                    <a:pt x="788454" y="400050"/>
                  </a:lnTo>
                  <a:lnTo>
                    <a:pt x="787298" y="401320"/>
                  </a:lnTo>
                  <a:lnTo>
                    <a:pt x="783653" y="402590"/>
                  </a:lnTo>
                  <a:lnTo>
                    <a:pt x="781862" y="401320"/>
                  </a:lnTo>
                  <a:lnTo>
                    <a:pt x="781088" y="397510"/>
                  </a:lnTo>
                  <a:lnTo>
                    <a:pt x="782256" y="394970"/>
                  </a:lnTo>
                  <a:lnTo>
                    <a:pt x="782053" y="394970"/>
                  </a:lnTo>
                  <a:lnTo>
                    <a:pt x="781164" y="396240"/>
                  </a:lnTo>
                  <a:lnTo>
                    <a:pt x="780110" y="396240"/>
                  </a:lnTo>
                  <a:lnTo>
                    <a:pt x="779272" y="397510"/>
                  </a:lnTo>
                  <a:lnTo>
                    <a:pt x="776109" y="397510"/>
                  </a:lnTo>
                  <a:lnTo>
                    <a:pt x="776224" y="400050"/>
                  </a:lnTo>
                  <a:lnTo>
                    <a:pt x="775855" y="401320"/>
                  </a:lnTo>
                  <a:lnTo>
                    <a:pt x="775093" y="402590"/>
                  </a:lnTo>
                  <a:lnTo>
                    <a:pt x="775500" y="403936"/>
                  </a:lnTo>
                  <a:lnTo>
                    <a:pt x="776389" y="402590"/>
                  </a:lnTo>
                  <a:lnTo>
                    <a:pt x="781786" y="401320"/>
                  </a:lnTo>
                  <a:lnTo>
                    <a:pt x="784491" y="403860"/>
                  </a:lnTo>
                  <a:lnTo>
                    <a:pt x="785482" y="407670"/>
                  </a:lnTo>
                  <a:lnTo>
                    <a:pt x="785114" y="408940"/>
                  </a:lnTo>
                  <a:lnTo>
                    <a:pt x="784326" y="410210"/>
                  </a:lnTo>
                  <a:lnTo>
                    <a:pt x="786790" y="410210"/>
                  </a:lnTo>
                  <a:lnTo>
                    <a:pt x="788974" y="411480"/>
                  </a:lnTo>
                  <a:lnTo>
                    <a:pt x="789774" y="414020"/>
                  </a:lnTo>
                  <a:lnTo>
                    <a:pt x="791197" y="415290"/>
                  </a:lnTo>
                  <a:lnTo>
                    <a:pt x="792226" y="416560"/>
                  </a:lnTo>
                  <a:lnTo>
                    <a:pt x="792276" y="419100"/>
                  </a:lnTo>
                  <a:lnTo>
                    <a:pt x="794258" y="419100"/>
                  </a:lnTo>
                  <a:lnTo>
                    <a:pt x="795782" y="421640"/>
                  </a:lnTo>
                  <a:lnTo>
                    <a:pt x="796480" y="425450"/>
                  </a:lnTo>
                  <a:lnTo>
                    <a:pt x="795896" y="427990"/>
                  </a:lnTo>
                  <a:lnTo>
                    <a:pt x="794740" y="429260"/>
                  </a:lnTo>
                  <a:lnTo>
                    <a:pt x="795985" y="429260"/>
                  </a:lnTo>
                  <a:lnTo>
                    <a:pt x="796963" y="430530"/>
                  </a:lnTo>
                  <a:lnTo>
                    <a:pt x="798283" y="435610"/>
                  </a:lnTo>
                  <a:lnTo>
                    <a:pt x="796175" y="439420"/>
                  </a:lnTo>
                  <a:lnTo>
                    <a:pt x="792365" y="440690"/>
                  </a:lnTo>
                  <a:lnTo>
                    <a:pt x="791781" y="440690"/>
                  </a:lnTo>
                  <a:lnTo>
                    <a:pt x="791641" y="443230"/>
                  </a:lnTo>
                  <a:lnTo>
                    <a:pt x="790143" y="444500"/>
                  </a:lnTo>
                  <a:lnTo>
                    <a:pt x="787349" y="445770"/>
                  </a:lnTo>
                  <a:lnTo>
                    <a:pt x="786307" y="444500"/>
                  </a:lnTo>
                  <a:lnTo>
                    <a:pt x="786130" y="447040"/>
                  </a:lnTo>
                  <a:lnTo>
                    <a:pt x="785101" y="448310"/>
                  </a:lnTo>
                  <a:lnTo>
                    <a:pt x="783551" y="449580"/>
                  </a:lnTo>
                  <a:lnTo>
                    <a:pt x="783501" y="452120"/>
                  </a:lnTo>
                  <a:lnTo>
                    <a:pt x="781977" y="454660"/>
                  </a:lnTo>
                  <a:lnTo>
                    <a:pt x="779691" y="455930"/>
                  </a:lnTo>
                  <a:lnTo>
                    <a:pt x="780516" y="455930"/>
                  </a:lnTo>
                  <a:lnTo>
                    <a:pt x="781202" y="457200"/>
                  </a:lnTo>
                  <a:lnTo>
                    <a:pt x="782002" y="459740"/>
                  </a:lnTo>
                  <a:lnTo>
                    <a:pt x="780973" y="461010"/>
                  </a:lnTo>
                  <a:lnTo>
                    <a:pt x="778700" y="462280"/>
                  </a:lnTo>
                  <a:lnTo>
                    <a:pt x="777748" y="462280"/>
                  </a:lnTo>
                  <a:lnTo>
                    <a:pt x="777214" y="463550"/>
                  </a:lnTo>
                  <a:lnTo>
                    <a:pt x="775512" y="466090"/>
                  </a:lnTo>
                  <a:lnTo>
                    <a:pt x="773328" y="466090"/>
                  </a:lnTo>
                  <a:lnTo>
                    <a:pt x="773925" y="467360"/>
                  </a:lnTo>
                  <a:lnTo>
                    <a:pt x="774877" y="469900"/>
                  </a:lnTo>
                  <a:lnTo>
                    <a:pt x="774433" y="472440"/>
                  </a:lnTo>
                  <a:lnTo>
                    <a:pt x="773264" y="473710"/>
                  </a:lnTo>
                  <a:lnTo>
                    <a:pt x="773696" y="474980"/>
                  </a:lnTo>
                  <a:lnTo>
                    <a:pt x="775322" y="474980"/>
                  </a:lnTo>
                  <a:lnTo>
                    <a:pt x="776478" y="476250"/>
                  </a:lnTo>
                  <a:lnTo>
                    <a:pt x="776935" y="478790"/>
                  </a:lnTo>
                  <a:lnTo>
                    <a:pt x="776897" y="480060"/>
                  </a:lnTo>
                  <a:lnTo>
                    <a:pt x="780872" y="480060"/>
                  </a:lnTo>
                  <a:lnTo>
                    <a:pt x="783043" y="482574"/>
                  </a:lnTo>
                  <a:lnTo>
                    <a:pt x="783221" y="485140"/>
                  </a:lnTo>
                  <a:lnTo>
                    <a:pt x="784821" y="485140"/>
                  </a:lnTo>
                  <a:lnTo>
                    <a:pt x="786066" y="487680"/>
                  </a:lnTo>
                  <a:lnTo>
                    <a:pt x="786904" y="491363"/>
                  </a:lnTo>
                  <a:lnTo>
                    <a:pt x="792505" y="490220"/>
                  </a:lnTo>
                  <a:lnTo>
                    <a:pt x="795782" y="491477"/>
                  </a:lnTo>
                  <a:lnTo>
                    <a:pt x="796937" y="495147"/>
                  </a:lnTo>
                  <a:lnTo>
                    <a:pt x="797039" y="496481"/>
                  </a:lnTo>
                  <a:lnTo>
                    <a:pt x="798791" y="494030"/>
                  </a:lnTo>
                  <a:lnTo>
                    <a:pt x="800531" y="491490"/>
                  </a:lnTo>
                  <a:lnTo>
                    <a:pt x="801382" y="490220"/>
                  </a:lnTo>
                  <a:lnTo>
                    <a:pt x="802233" y="488950"/>
                  </a:lnTo>
                  <a:lnTo>
                    <a:pt x="800468" y="488950"/>
                  </a:lnTo>
                  <a:lnTo>
                    <a:pt x="799223" y="486410"/>
                  </a:lnTo>
                  <a:lnTo>
                    <a:pt x="799299" y="483870"/>
                  </a:lnTo>
                  <a:lnTo>
                    <a:pt x="798703" y="483870"/>
                  </a:lnTo>
                  <a:lnTo>
                    <a:pt x="798017" y="485140"/>
                  </a:lnTo>
                  <a:lnTo>
                    <a:pt x="794867" y="485140"/>
                  </a:lnTo>
                  <a:lnTo>
                    <a:pt x="793838" y="483870"/>
                  </a:lnTo>
                  <a:lnTo>
                    <a:pt x="793394" y="483870"/>
                  </a:lnTo>
                  <a:lnTo>
                    <a:pt x="792949" y="485140"/>
                  </a:lnTo>
                  <a:lnTo>
                    <a:pt x="788847" y="485140"/>
                  </a:lnTo>
                  <a:lnTo>
                    <a:pt x="785837" y="481330"/>
                  </a:lnTo>
                  <a:lnTo>
                    <a:pt x="785698" y="476250"/>
                  </a:lnTo>
                  <a:lnTo>
                    <a:pt x="786485" y="474980"/>
                  </a:lnTo>
                  <a:lnTo>
                    <a:pt x="787768" y="473710"/>
                  </a:lnTo>
                  <a:lnTo>
                    <a:pt x="785634" y="472440"/>
                  </a:lnTo>
                  <a:lnTo>
                    <a:pt x="783932" y="471170"/>
                  </a:lnTo>
                  <a:lnTo>
                    <a:pt x="782688" y="464820"/>
                  </a:lnTo>
                  <a:lnTo>
                    <a:pt x="784961" y="461010"/>
                  </a:lnTo>
                  <a:lnTo>
                    <a:pt x="791032" y="459740"/>
                  </a:lnTo>
                  <a:lnTo>
                    <a:pt x="793496" y="461010"/>
                  </a:lnTo>
                  <a:lnTo>
                    <a:pt x="794994" y="463550"/>
                  </a:lnTo>
                  <a:lnTo>
                    <a:pt x="794689" y="462280"/>
                  </a:lnTo>
                  <a:lnTo>
                    <a:pt x="794512" y="462280"/>
                  </a:lnTo>
                  <a:lnTo>
                    <a:pt x="794499" y="459740"/>
                  </a:lnTo>
                  <a:lnTo>
                    <a:pt x="794486" y="458470"/>
                  </a:lnTo>
                  <a:lnTo>
                    <a:pt x="795350" y="457200"/>
                  </a:lnTo>
                  <a:lnTo>
                    <a:pt x="796696" y="455930"/>
                  </a:lnTo>
                  <a:lnTo>
                    <a:pt x="796925" y="455930"/>
                  </a:lnTo>
                  <a:lnTo>
                    <a:pt x="796518" y="454660"/>
                  </a:lnTo>
                  <a:lnTo>
                    <a:pt x="796201" y="454660"/>
                  </a:lnTo>
                  <a:lnTo>
                    <a:pt x="795997" y="452120"/>
                  </a:lnTo>
                  <a:lnTo>
                    <a:pt x="797394" y="450850"/>
                  </a:lnTo>
                  <a:lnTo>
                    <a:pt x="801065" y="450850"/>
                  </a:lnTo>
                  <a:lnTo>
                    <a:pt x="799820" y="449580"/>
                  </a:lnTo>
                  <a:lnTo>
                    <a:pt x="798830" y="448310"/>
                  </a:lnTo>
                  <a:lnTo>
                    <a:pt x="798068" y="445770"/>
                  </a:lnTo>
                  <a:lnTo>
                    <a:pt x="797293" y="443230"/>
                  </a:lnTo>
                  <a:lnTo>
                    <a:pt x="799236" y="440690"/>
                  </a:lnTo>
                  <a:lnTo>
                    <a:pt x="803148" y="439420"/>
                  </a:lnTo>
                  <a:lnTo>
                    <a:pt x="804049" y="439420"/>
                  </a:lnTo>
                  <a:lnTo>
                    <a:pt x="804341" y="438150"/>
                  </a:lnTo>
                  <a:lnTo>
                    <a:pt x="804824" y="436880"/>
                  </a:lnTo>
                  <a:lnTo>
                    <a:pt x="805459" y="436880"/>
                  </a:lnTo>
                  <a:lnTo>
                    <a:pt x="805624" y="435610"/>
                  </a:lnTo>
                  <a:lnTo>
                    <a:pt x="805967" y="435610"/>
                  </a:lnTo>
                  <a:lnTo>
                    <a:pt x="806424" y="434340"/>
                  </a:lnTo>
                  <a:lnTo>
                    <a:pt x="804570" y="434340"/>
                  </a:lnTo>
                  <a:lnTo>
                    <a:pt x="803236" y="431800"/>
                  </a:lnTo>
                  <a:lnTo>
                    <a:pt x="803122" y="427990"/>
                  </a:lnTo>
                  <a:lnTo>
                    <a:pt x="804773" y="425450"/>
                  </a:lnTo>
                  <a:lnTo>
                    <a:pt x="806983" y="425450"/>
                  </a:lnTo>
                  <a:lnTo>
                    <a:pt x="806551" y="424180"/>
                  </a:lnTo>
                  <a:lnTo>
                    <a:pt x="806196" y="424180"/>
                  </a:lnTo>
                  <a:lnTo>
                    <a:pt x="805053" y="420370"/>
                  </a:lnTo>
                  <a:lnTo>
                    <a:pt x="805929" y="417830"/>
                  </a:lnTo>
                  <a:lnTo>
                    <a:pt x="806373" y="416560"/>
                  </a:lnTo>
                  <a:lnTo>
                    <a:pt x="808964" y="415290"/>
                  </a:lnTo>
                  <a:lnTo>
                    <a:pt x="808355" y="412750"/>
                  </a:lnTo>
                  <a:lnTo>
                    <a:pt x="810006" y="410210"/>
                  </a:lnTo>
                  <a:lnTo>
                    <a:pt x="814349" y="408940"/>
                  </a:lnTo>
                  <a:lnTo>
                    <a:pt x="815949" y="410210"/>
                  </a:lnTo>
                  <a:lnTo>
                    <a:pt x="817130" y="411480"/>
                  </a:lnTo>
                  <a:lnTo>
                    <a:pt x="817054" y="408940"/>
                  </a:lnTo>
                  <a:lnTo>
                    <a:pt x="817016" y="407670"/>
                  </a:lnTo>
                  <a:lnTo>
                    <a:pt x="818718" y="405130"/>
                  </a:lnTo>
                  <a:lnTo>
                    <a:pt x="821372" y="405130"/>
                  </a:lnTo>
                  <a:lnTo>
                    <a:pt x="821753" y="403860"/>
                  </a:lnTo>
                  <a:lnTo>
                    <a:pt x="821969" y="403860"/>
                  </a:lnTo>
                  <a:lnTo>
                    <a:pt x="822921" y="402590"/>
                  </a:lnTo>
                  <a:lnTo>
                    <a:pt x="824547" y="401320"/>
                  </a:lnTo>
                  <a:lnTo>
                    <a:pt x="828078" y="401320"/>
                  </a:lnTo>
                  <a:lnTo>
                    <a:pt x="828687" y="400050"/>
                  </a:lnTo>
                  <a:lnTo>
                    <a:pt x="829691" y="398780"/>
                  </a:lnTo>
                  <a:lnTo>
                    <a:pt x="832396" y="397510"/>
                  </a:lnTo>
                  <a:lnTo>
                    <a:pt x="833818" y="398780"/>
                  </a:lnTo>
                  <a:lnTo>
                    <a:pt x="834999" y="398780"/>
                  </a:lnTo>
                  <a:lnTo>
                    <a:pt x="835164" y="397510"/>
                  </a:lnTo>
                  <a:lnTo>
                    <a:pt x="835367" y="396240"/>
                  </a:lnTo>
                  <a:lnTo>
                    <a:pt x="835520" y="394970"/>
                  </a:lnTo>
                  <a:close/>
                </a:path>
                <a:path w="884554" h="612140">
                  <a:moveTo>
                    <a:pt x="836752" y="370840"/>
                  </a:moveTo>
                  <a:lnTo>
                    <a:pt x="834771" y="370840"/>
                  </a:lnTo>
                  <a:lnTo>
                    <a:pt x="833869" y="372110"/>
                  </a:lnTo>
                  <a:lnTo>
                    <a:pt x="829195" y="372110"/>
                  </a:lnTo>
                  <a:lnTo>
                    <a:pt x="828459" y="373380"/>
                  </a:lnTo>
                  <a:lnTo>
                    <a:pt x="827290" y="374650"/>
                  </a:lnTo>
                  <a:lnTo>
                    <a:pt x="826998" y="374650"/>
                  </a:lnTo>
                  <a:lnTo>
                    <a:pt x="828776" y="375920"/>
                  </a:lnTo>
                  <a:lnTo>
                    <a:pt x="829868" y="377190"/>
                  </a:lnTo>
                  <a:lnTo>
                    <a:pt x="830694" y="375920"/>
                  </a:lnTo>
                  <a:lnTo>
                    <a:pt x="831773" y="375920"/>
                  </a:lnTo>
                  <a:lnTo>
                    <a:pt x="834288" y="374650"/>
                  </a:lnTo>
                  <a:lnTo>
                    <a:pt x="835533" y="374650"/>
                  </a:lnTo>
                  <a:lnTo>
                    <a:pt x="836663" y="375920"/>
                  </a:lnTo>
                  <a:lnTo>
                    <a:pt x="836752" y="370840"/>
                  </a:lnTo>
                  <a:close/>
                </a:path>
                <a:path w="884554" h="612140">
                  <a:moveTo>
                    <a:pt x="839419" y="198526"/>
                  </a:moveTo>
                  <a:lnTo>
                    <a:pt x="838873" y="198120"/>
                  </a:lnTo>
                  <a:lnTo>
                    <a:pt x="838225" y="194310"/>
                  </a:lnTo>
                  <a:lnTo>
                    <a:pt x="838276" y="193040"/>
                  </a:lnTo>
                  <a:lnTo>
                    <a:pt x="838441" y="193040"/>
                  </a:lnTo>
                  <a:lnTo>
                    <a:pt x="836790" y="191770"/>
                  </a:lnTo>
                  <a:lnTo>
                    <a:pt x="835456" y="190500"/>
                  </a:lnTo>
                  <a:lnTo>
                    <a:pt x="835025" y="187960"/>
                  </a:lnTo>
                  <a:lnTo>
                    <a:pt x="835101" y="186690"/>
                  </a:lnTo>
                  <a:lnTo>
                    <a:pt x="833945" y="186690"/>
                  </a:lnTo>
                  <a:lnTo>
                    <a:pt x="832802" y="185420"/>
                  </a:lnTo>
                  <a:lnTo>
                    <a:pt x="832396" y="182880"/>
                  </a:lnTo>
                  <a:lnTo>
                    <a:pt x="832700" y="181610"/>
                  </a:lnTo>
                  <a:lnTo>
                    <a:pt x="828763" y="182880"/>
                  </a:lnTo>
                  <a:lnTo>
                    <a:pt x="825296" y="180340"/>
                  </a:lnTo>
                  <a:lnTo>
                    <a:pt x="824763" y="177800"/>
                  </a:lnTo>
                  <a:lnTo>
                    <a:pt x="824242" y="175260"/>
                  </a:lnTo>
                  <a:lnTo>
                    <a:pt x="824649" y="172720"/>
                  </a:lnTo>
                  <a:lnTo>
                    <a:pt x="825588" y="171450"/>
                  </a:lnTo>
                  <a:lnTo>
                    <a:pt x="824458" y="171450"/>
                  </a:lnTo>
                  <a:lnTo>
                    <a:pt x="823531" y="170180"/>
                  </a:lnTo>
                  <a:lnTo>
                    <a:pt x="823023" y="167640"/>
                  </a:lnTo>
                  <a:lnTo>
                    <a:pt x="824255" y="165100"/>
                  </a:lnTo>
                  <a:lnTo>
                    <a:pt x="827938" y="165100"/>
                  </a:lnTo>
                  <a:lnTo>
                    <a:pt x="829665" y="166370"/>
                  </a:lnTo>
                  <a:lnTo>
                    <a:pt x="830033" y="167640"/>
                  </a:lnTo>
                  <a:lnTo>
                    <a:pt x="829945" y="168910"/>
                  </a:lnTo>
                  <a:lnTo>
                    <a:pt x="830605" y="168910"/>
                  </a:lnTo>
                  <a:lnTo>
                    <a:pt x="830554" y="166370"/>
                  </a:lnTo>
                  <a:lnTo>
                    <a:pt x="831392" y="165100"/>
                  </a:lnTo>
                  <a:lnTo>
                    <a:pt x="832637" y="163830"/>
                  </a:lnTo>
                  <a:lnTo>
                    <a:pt x="832446" y="163830"/>
                  </a:lnTo>
                  <a:lnTo>
                    <a:pt x="830326" y="165100"/>
                  </a:lnTo>
                  <a:lnTo>
                    <a:pt x="828408" y="163830"/>
                  </a:lnTo>
                  <a:lnTo>
                    <a:pt x="827087" y="162560"/>
                  </a:lnTo>
                  <a:lnTo>
                    <a:pt x="825157" y="163830"/>
                  </a:lnTo>
                  <a:lnTo>
                    <a:pt x="823239" y="162560"/>
                  </a:lnTo>
                  <a:lnTo>
                    <a:pt x="822210" y="158750"/>
                  </a:lnTo>
                  <a:lnTo>
                    <a:pt x="822553" y="158750"/>
                  </a:lnTo>
                  <a:lnTo>
                    <a:pt x="823379" y="157480"/>
                  </a:lnTo>
                  <a:lnTo>
                    <a:pt x="822312" y="157480"/>
                  </a:lnTo>
                  <a:lnTo>
                    <a:pt x="821931" y="158750"/>
                  </a:lnTo>
                  <a:lnTo>
                    <a:pt x="821118" y="160020"/>
                  </a:lnTo>
                  <a:lnTo>
                    <a:pt x="821397" y="160020"/>
                  </a:lnTo>
                  <a:lnTo>
                    <a:pt x="822642" y="161290"/>
                  </a:lnTo>
                  <a:lnTo>
                    <a:pt x="823455" y="163830"/>
                  </a:lnTo>
                  <a:lnTo>
                    <a:pt x="822375" y="166370"/>
                  </a:lnTo>
                  <a:lnTo>
                    <a:pt x="818769" y="167640"/>
                  </a:lnTo>
                  <a:lnTo>
                    <a:pt x="816927" y="166370"/>
                  </a:lnTo>
                  <a:lnTo>
                    <a:pt x="816165" y="162560"/>
                  </a:lnTo>
                  <a:lnTo>
                    <a:pt x="816571" y="162560"/>
                  </a:lnTo>
                  <a:lnTo>
                    <a:pt x="817359" y="161290"/>
                  </a:lnTo>
                  <a:lnTo>
                    <a:pt x="813219" y="161290"/>
                  </a:lnTo>
                  <a:lnTo>
                    <a:pt x="813523" y="162560"/>
                  </a:lnTo>
                  <a:lnTo>
                    <a:pt x="814044" y="165100"/>
                  </a:lnTo>
                  <a:lnTo>
                    <a:pt x="812152" y="167640"/>
                  </a:lnTo>
                  <a:lnTo>
                    <a:pt x="808951" y="168910"/>
                  </a:lnTo>
                  <a:lnTo>
                    <a:pt x="808799" y="168910"/>
                  </a:lnTo>
                  <a:lnTo>
                    <a:pt x="809498" y="170180"/>
                  </a:lnTo>
                  <a:lnTo>
                    <a:pt x="810272" y="171450"/>
                  </a:lnTo>
                  <a:lnTo>
                    <a:pt x="810171" y="172720"/>
                  </a:lnTo>
                  <a:lnTo>
                    <a:pt x="809790" y="173990"/>
                  </a:lnTo>
                  <a:lnTo>
                    <a:pt x="812076" y="173990"/>
                  </a:lnTo>
                  <a:lnTo>
                    <a:pt x="813879" y="176530"/>
                  </a:lnTo>
                  <a:lnTo>
                    <a:pt x="813993" y="180263"/>
                  </a:lnTo>
                  <a:lnTo>
                    <a:pt x="817105" y="179070"/>
                  </a:lnTo>
                  <a:lnTo>
                    <a:pt x="817765" y="179070"/>
                  </a:lnTo>
                  <a:lnTo>
                    <a:pt x="818515" y="177800"/>
                  </a:lnTo>
                  <a:lnTo>
                    <a:pt x="822134" y="177800"/>
                  </a:lnTo>
                  <a:lnTo>
                    <a:pt x="824712" y="179070"/>
                  </a:lnTo>
                  <a:lnTo>
                    <a:pt x="825322" y="182880"/>
                  </a:lnTo>
                  <a:lnTo>
                    <a:pt x="825157" y="184150"/>
                  </a:lnTo>
                  <a:lnTo>
                    <a:pt x="824877" y="184150"/>
                  </a:lnTo>
                  <a:lnTo>
                    <a:pt x="825398" y="185420"/>
                  </a:lnTo>
                  <a:lnTo>
                    <a:pt x="825804" y="185420"/>
                  </a:lnTo>
                  <a:lnTo>
                    <a:pt x="826096" y="186690"/>
                  </a:lnTo>
                  <a:lnTo>
                    <a:pt x="831989" y="186690"/>
                  </a:lnTo>
                  <a:lnTo>
                    <a:pt x="835025" y="189230"/>
                  </a:lnTo>
                  <a:lnTo>
                    <a:pt x="835240" y="195580"/>
                  </a:lnTo>
                  <a:lnTo>
                    <a:pt x="832396" y="199390"/>
                  </a:lnTo>
                  <a:lnTo>
                    <a:pt x="826922" y="199390"/>
                  </a:lnTo>
                  <a:lnTo>
                    <a:pt x="825233" y="198120"/>
                  </a:lnTo>
                  <a:lnTo>
                    <a:pt x="824001" y="196850"/>
                  </a:lnTo>
                  <a:lnTo>
                    <a:pt x="824179" y="198120"/>
                  </a:lnTo>
                  <a:lnTo>
                    <a:pt x="824318" y="198120"/>
                  </a:lnTo>
                  <a:lnTo>
                    <a:pt x="824420" y="201930"/>
                  </a:lnTo>
                  <a:lnTo>
                    <a:pt x="822286" y="204470"/>
                  </a:lnTo>
                  <a:lnTo>
                    <a:pt x="819429" y="205740"/>
                  </a:lnTo>
                  <a:lnTo>
                    <a:pt x="820953" y="205740"/>
                  </a:lnTo>
                  <a:lnTo>
                    <a:pt x="822274" y="207010"/>
                  </a:lnTo>
                  <a:lnTo>
                    <a:pt x="823734" y="210820"/>
                  </a:lnTo>
                  <a:lnTo>
                    <a:pt x="822350" y="213360"/>
                  </a:lnTo>
                  <a:lnTo>
                    <a:pt x="819124" y="214630"/>
                  </a:lnTo>
                  <a:lnTo>
                    <a:pt x="817930" y="214630"/>
                  </a:lnTo>
                  <a:lnTo>
                    <a:pt x="818235" y="215900"/>
                  </a:lnTo>
                  <a:lnTo>
                    <a:pt x="819492" y="218440"/>
                  </a:lnTo>
                  <a:lnTo>
                    <a:pt x="817854" y="222250"/>
                  </a:lnTo>
                  <a:lnTo>
                    <a:pt x="814171" y="223520"/>
                  </a:lnTo>
                  <a:lnTo>
                    <a:pt x="813104" y="223520"/>
                  </a:lnTo>
                  <a:lnTo>
                    <a:pt x="813092" y="224790"/>
                  </a:lnTo>
                  <a:lnTo>
                    <a:pt x="814158" y="224790"/>
                  </a:lnTo>
                  <a:lnTo>
                    <a:pt x="815136" y="226060"/>
                  </a:lnTo>
                  <a:lnTo>
                    <a:pt x="815733" y="228117"/>
                  </a:lnTo>
                  <a:lnTo>
                    <a:pt x="816305" y="227330"/>
                  </a:lnTo>
                  <a:lnTo>
                    <a:pt x="819988" y="226060"/>
                  </a:lnTo>
                  <a:lnTo>
                    <a:pt x="820889" y="227330"/>
                  </a:lnTo>
                  <a:lnTo>
                    <a:pt x="822096" y="227330"/>
                  </a:lnTo>
                  <a:lnTo>
                    <a:pt x="823544" y="226060"/>
                  </a:lnTo>
                  <a:lnTo>
                    <a:pt x="824826" y="226060"/>
                  </a:lnTo>
                  <a:lnTo>
                    <a:pt x="825995" y="227330"/>
                  </a:lnTo>
                  <a:lnTo>
                    <a:pt x="826528" y="226060"/>
                  </a:lnTo>
                  <a:lnTo>
                    <a:pt x="827773" y="226060"/>
                  </a:lnTo>
                  <a:lnTo>
                    <a:pt x="825969" y="224790"/>
                  </a:lnTo>
                  <a:lnTo>
                    <a:pt x="824661" y="223520"/>
                  </a:lnTo>
                  <a:lnTo>
                    <a:pt x="824509" y="218440"/>
                  </a:lnTo>
                  <a:lnTo>
                    <a:pt x="826693" y="217170"/>
                  </a:lnTo>
                  <a:lnTo>
                    <a:pt x="829462" y="215900"/>
                  </a:lnTo>
                  <a:lnTo>
                    <a:pt x="830592" y="215900"/>
                  </a:lnTo>
                  <a:lnTo>
                    <a:pt x="831913" y="214630"/>
                  </a:lnTo>
                  <a:lnTo>
                    <a:pt x="837018" y="214630"/>
                  </a:lnTo>
                  <a:lnTo>
                    <a:pt x="836536" y="213360"/>
                  </a:lnTo>
                  <a:lnTo>
                    <a:pt x="836345" y="212471"/>
                  </a:lnTo>
                  <a:lnTo>
                    <a:pt x="836282" y="210820"/>
                  </a:lnTo>
                  <a:lnTo>
                    <a:pt x="834301" y="210820"/>
                  </a:lnTo>
                  <a:lnTo>
                    <a:pt x="832662" y="209550"/>
                  </a:lnTo>
                  <a:lnTo>
                    <a:pt x="832446" y="207010"/>
                  </a:lnTo>
                  <a:lnTo>
                    <a:pt x="832573" y="207010"/>
                  </a:lnTo>
                  <a:lnTo>
                    <a:pt x="832777" y="205740"/>
                  </a:lnTo>
                  <a:lnTo>
                    <a:pt x="832027" y="205740"/>
                  </a:lnTo>
                  <a:lnTo>
                    <a:pt x="831342" y="201930"/>
                  </a:lnTo>
                  <a:lnTo>
                    <a:pt x="833107" y="199390"/>
                  </a:lnTo>
                  <a:lnTo>
                    <a:pt x="838568" y="198120"/>
                  </a:lnTo>
                  <a:lnTo>
                    <a:pt x="839419" y="198526"/>
                  </a:lnTo>
                  <a:close/>
                </a:path>
                <a:path w="884554" h="612140">
                  <a:moveTo>
                    <a:pt x="841324" y="199974"/>
                  </a:moveTo>
                  <a:lnTo>
                    <a:pt x="841209" y="199390"/>
                  </a:lnTo>
                  <a:lnTo>
                    <a:pt x="839419" y="198526"/>
                  </a:lnTo>
                  <a:lnTo>
                    <a:pt x="841324" y="199974"/>
                  </a:lnTo>
                  <a:close/>
                </a:path>
                <a:path w="884554" h="612140">
                  <a:moveTo>
                    <a:pt x="844003" y="280924"/>
                  </a:moveTo>
                  <a:lnTo>
                    <a:pt x="843775" y="280670"/>
                  </a:lnTo>
                  <a:lnTo>
                    <a:pt x="844003" y="280924"/>
                  </a:lnTo>
                  <a:close/>
                </a:path>
                <a:path w="884554" h="612140">
                  <a:moveTo>
                    <a:pt x="845299" y="281940"/>
                  </a:moveTo>
                  <a:lnTo>
                    <a:pt x="844003" y="280924"/>
                  </a:lnTo>
                  <a:lnTo>
                    <a:pt x="844956" y="281940"/>
                  </a:lnTo>
                  <a:lnTo>
                    <a:pt x="845299" y="281940"/>
                  </a:lnTo>
                  <a:close/>
                </a:path>
                <a:path w="884554" h="612140">
                  <a:moveTo>
                    <a:pt x="848144" y="281368"/>
                  </a:moveTo>
                  <a:lnTo>
                    <a:pt x="846366" y="281940"/>
                  </a:lnTo>
                  <a:lnTo>
                    <a:pt x="845299" y="281940"/>
                  </a:lnTo>
                  <a:lnTo>
                    <a:pt x="846455" y="284480"/>
                  </a:lnTo>
                  <a:lnTo>
                    <a:pt x="846721" y="287020"/>
                  </a:lnTo>
                  <a:lnTo>
                    <a:pt x="846378" y="288290"/>
                  </a:lnTo>
                  <a:lnTo>
                    <a:pt x="846810" y="288290"/>
                  </a:lnTo>
                  <a:lnTo>
                    <a:pt x="847217" y="287020"/>
                  </a:lnTo>
                  <a:lnTo>
                    <a:pt x="847458" y="287020"/>
                  </a:lnTo>
                  <a:lnTo>
                    <a:pt x="846772" y="284480"/>
                  </a:lnTo>
                  <a:lnTo>
                    <a:pt x="848144" y="281368"/>
                  </a:lnTo>
                  <a:close/>
                </a:path>
                <a:path w="884554" h="612140">
                  <a:moveTo>
                    <a:pt x="850315" y="280670"/>
                  </a:moveTo>
                  <a:lnTo>
                    <a:pt x="848448" y="280670"/>
                  </a:lnTo>
                  <a:lnTo>
                    <a:pt x="848144" y="281368"/>
                  </a:lnTo>
                  <a:lnTo>
                    <a:pt x="850315" y="280670"/>
                  </a:lnTo>
                  <a:close/>
                </a:path>
                <a:path w="884554" h="612140">
                  <a:moveTo>
                    <a:pt x="856818" y="92494"/>
                  </a:moveTo>
                  <a:close/>
                </a:path>
                <a:path w="884554" h="612140">
                  <a:moveTo>
                    <a:pt x="858570" y="251929"/>
                  </a:moveTo>
                  <a:lnTo>
                    <a:pt x="858012" y="252730"/>
                  </a:lnTo>
                  <a:lnTo>
                    <a:pt x="858100" y="252996"/>
                  </a:lnTo>
                  <a:lnTo>
                    <a:pt x="858367" y="252730"/>
                  </a:lnTo>
                  <a:lnTo>
                    <a:pt x="858570" y="251929"/>
                  </a:lnTo>
                  <a:close/>
                </a:path>
                <a:path w="884554" h="612140">
                  <a:moveTo>
                    <a:pt x="861707" y="209550"/>
                  </a:moveTo>
                  <a:lnTo>
                    <a:pt x="861695" y="209156"/>
                  </a:lnTo>
                  <a:lnTo>
                    <a:pt x="861110" y="210350"/>
                  </a:lnTo>
                  <a:lnTo>
                    <a:pt x="861707" y="209550"/>
                  </a:lnTo>
                  <a:close/>
                </a:path>
                <a:path w="884554" h="612140">
                  <a:moveTo>
                    <a:pt x="864895" y="260350"/>
                  </a:moveTo>
                  <a:lnTo>
                    <a:pt x="862406" y="260350"/>
                  </a:lnTo>
                  <a:lnTo>
                    <a:pt x="860145" y="259080"/>
                  </a:lnTo>
                  <a:lnTo>
                    <a:pt x="858100" y="252996"/>
                  </a:lnTo>
                  <a:lnTo>
                    <a:pt x="855865" y="255270"/>
                  </a:lnTo>
                  <a:lnTo>
                    <a:pt x="849172" y="255270"/>
                  </a:lnTo>
                  <a:lnTo>
                    <a:pt x="846150" y="252730"/>
                  </a:lnTo>
                  <a:lnTo>
                    <a:pt x="846124" y="247078"/>
                  </a:lnTo>
                  <a:lnTo>
                    <a:pt x="846264" y="246380"/>
                  </a:lnTo>
                  <a:lnTo>
                    <a:pt x="846658" y="246380"/>
                  </a:lnTo>
                  <a:lnTo>
                    <a:pt x="846289" y="245110"/>
                  </a:lnTo>
                  <a:lnTo>
                    <a:pt x="845985" y="245110"/>
                  </a:lnTo>
                  <a:lnTo>
                    <a:pt x="845566" y="242570"/>
                  </a:lnTo>
                  <a:lnTo>
                    <a:pt x="845972" y="242570"/>
                  </a:lnTo>
                  <a:lnTo>
                    <a:pt x="846759" y="241300"/>
                  </a:lnTo>
                  <a:lnTo>
                    <a:pt x="844931" y="240042"/>
                  </a:lnTo>
                  <a:lnTo>
                    <a:pt x="844194" y="239445"/>
                  </a:lnTo>
                  <a:lnTo>
                    <a:pt x="844194" y="251460"/>
                  </a:lnTo>
                  <a:lnTo>
                    <a:pt x="842784" y="252730"/>
                  </a:lnTo>
                  <a:lnTo>
                    <a:pt x="840638" y="254000"/>
                  </a:lnTo>
                  <a:lnTo>
                    <a:pt x="839952" y="255270"/>
                  </a:lnTo>
                  <a:lnTo>
                    <a:pt x="839114" y="255270"/>
                  </a:lnTo>
                  <a:lnTo>
                    <a:pt x="834707" y="256540"/>
                  </a:lnTo>
                  <a:lnTo>
                    <a:pt x="830935" y="255270"/>
                  </a:lnTo>
                  <a:lnTo>
                    <a:pt x="828471" y="248920"/>
                  </a:lnTo>
                  <a:lnTo>
                    <a:pt x="830237" y="245110"/>
                  </a:lnTo>
                  <a:lnTo>
                    <a:pt x="835990" y="242570"/>
                  </a:lnTo>
                  <a:lnTo>
                    <a:pt x="838466" y="242570"/>
                  </a:lnTo>
                  <a:lnTo>
                    <a:pt x="840206" y="245110"/>
                  </a:lnTo>
                  <a:lnTo>
                    <a:pt x="842060" y="245110"/>
                  </a:lnTo>
                  <a:lnTo>
                    <a:pt x="843534" y="246380"/>
                  </a:lnTo>
                  <a:lnTo>
                    <a:pt x="843826" y="248793"/>
                  </a:lnTo>
                  <a:lnTo>
                    <a:pt x="844194" y="251460"/>
                  </a:lnTo>
                  <a:lnTo>
                    <a:pt x="844194" y="239445"/>
                  </a:lnTo>
                  <a:lnTo>
                    <a:pt x="843368" y="238760"/>
                  </a:lnTo>
                  <a:lnTo>
                    <a:pt x="841489" y="233680"/>
                  </a:lnTo>
                  <a:lnTo>
                    <a:pt x="843318" y="229870"/>
                  </a:lnTo>
                  <a:lnTo>
                    <a:pt x="850176" y="227330"/>
                  </a:lnTo>
                  <a:lnTo>
                    <a:pt x="853922" y="229870"/>
                  </a:lnTo>
                  <a:lnTo>
                    <a:pt x="855662" y="234950"/>
                  </a:lnTo>
                  <a:lnTo>
                    <a:pt x="855548" y="236220"/>
                  </a:lnTo>
                  <a:lnTo>
                    <a:pt x="854925" y="237490"/>
                  </a:lnTo>
                  <a:lnTo>
                    <a:pt x="856170" y="237490"/>
                  </a:lnTo>
                  <a:lnTo>
                    <a:pt x="856005" y="236220"/>
                  </a:lnTo>
                  <a:lnTo>
                    <a:pt x="855967" y="234950"/>
                  </a:lnTo>
                  <a:lnTo>
                    <a:pt x="856094" y="234950"/>
                  </a:lnTo>
                  <a:lnTo>
                    <a:pt x="856284" y="233680"/>
                  </a:lnTo>
                  <a:lnTo>
                    <a:pt x="856107" y="233680"/>
                  </a:lnTo>
                  <a:lnTo>
                    <a:pt x="855967" y="232410"/>
                  </a:lnTo>
                  <a:lnTo>
                    <a:pt x="855357" y="228600"/>
                  </a:lnTo>
                  <a:lnTo>
                    <a:pt x="857846" y="226060"/>
                  </a:lnTo>
                  <a:lnTo>
                    <a:pt x="861644" y="224790"/>
                  </a:lnTo>
                  <a:lnTo>
                    <a:pt x="862050" y="224790"/>
                  </a:lnTo>
                  <a:lnTo>
                    <a:pt x="862215" y="223520"/>
                  </a:lnTo>
                  <a:lnTo>
                    <a:pt x="860971" y="222250"/>
                  </a:lnTo>
                  <a:lnTo>
                    <a:pt x="860005" y="220980"/>
                  </a:lnTo>
                  <a:lnTo>
                    <a:pt x="859332" y="217170"/>
                  </a:lnTo>
                  <a:lnTo>
                    <a:pt x="860132" y="214630"/>
                  </a:lnTo>
                  <a:lnTo>
                    <a:pt x="861644" y="213360"/>
                  </a:lnTo>
                  <a:lnTo>
                    <a:pt x="861428" y="213360"/>
                  </a:lnTo>
                  <a:lnTo>
                    <a:pt x="861250" y="212090"/>
                  </a:lnTo>
                  <a:lnTo>
                    <a:pt x="860882" y="210820"/>
                  </a:lnTo>
                  <a:lnTo>
                    <a:pt x="861110" y="210350"/>
                  </a:lnTo>
                  <a:lnTo>
                    <a:pt x="858862" y="213360"/>
                  </a:lnTo>
                  <a:lnTo>
                    <a:pt x="853871" y="213360"/>
                  </a:lnTo>
                  <a:lnTo>
                    <a:pt x="852589" y="212090"/>
                  </a:lnTo>
                  <a:lnTo>
                    <a:pt x="851014" y="212090"/>
                  </a:lnTo>
                  <a:lnTo>
                    <a:pt x="850430" y="213360"/>
                  </a:lnTo>
                  <a:lnTo>
                    <a:pt x="849591" y="213360"/>
                  </a:lnTo>
                  <a:lnTo>
                    <a:pt x="848842" y="214630"/>
                  </a:lnTo>
                  <a:lnTo>
                    <a:pt x="847598" y="215900"/>
                  </a:lnTo>
                  <a:lnTo>
                    <a:pt x="845693" y="215900"/>
                  </a:lnTo>
                  <a:lnTo>
                    <a:pt x="845477" y="217170"/>
                  </a:lnTo>
                  <a:lnTo>
                    <a:pt x="846061" y="217170"/>
                  </a:lnTo>
                  <a:lnTo>
                    <a:pt x="846518" y="218440"/>
                  </a:lnTo>
                  <a:lnTo>
                    <a:pt x="848067" y="222250"/>
                  </a:lnTo>
                  <a:lnTo>
                    <a:pt x="846302" y="226060"/>
                  </a:lnTo>
                  <a:lnTo>
                    <a:pt x="841032" y="227330"/>
                  </a:lnTo>
                  <a:lnTo>
                    <a:pt x="833793" y="227330"/>
                  </a:lnTo>
                  <a:lnTo>
                    <a:pt x="834923" y="228600"/>
                  </a:lnTo>
                  <a:lnTo>
                    <a:pt x="835761" y="229870"/>
                  </a:lnTo>
                  <a:lnTo>
                    <a:pt x="836422" y="233680"/>
                  </a:lnTo>
                  <a:lnTo>
                    <a:pt x="835456" y="236220"/>
                  </a:lnTo>
                  <a:lnTo>
                    <a:pt x="833716" y="237490"/>
                  </a:lnTo>
                  <a:lnTo>
                    <a:pt x="833120" y="240030"/>
                  </a:lnTo>
                  <a:lnTo>
                    <a:pt x="830580" y="242570"/>
                  </a:lnTo>
                  <a:lnTo>
                    <a:pt x="824280" y="242570"/>
                  </a:lnTo>
                  <a:lnTo>
                    <a:pt x="821575" y="240042"/>
                  </a:lnTo>
                  <a:lnTo>
                    <a:pt x="820877" y="237490"/>
                  </a:lnTo>
                  <a:lnTo>
                    <a:pt x="820089" y="237490"/>
                  </a:lnTo>
                  <a:lnTo>
                    <a:pt x="819759" y="236220"/>
                  </a:lnTo>
                  <a:lnTo>
                    <a:pt x="817397" y="236220"/>
                  </a:lnTo>
                  <a:lnTo>
                    <a:pt x="815327" y="234950"/>
                  </a:lnTo>
                  <a:lnTo>
                    <a:pt x="814679" y="231140"/>
                  </a:lnTo>
                  <a:lnTo>
                    <a:pt x="809307" y="231140"/>
                  </a:lnTo>
                  <a:lnTo>
                    <a:pt x="808748" y="228600"/>
                  </a:lnTo>
                  <a:lnTo>
                    <a:pt x="808799" y="227330"/>
                  </a:lnTo>
                  <a:lnTo>
                    <a:pt x="808507" y="227330"/>
                  </a:lnTo>
                  <a:lnTo>
                    <a:pt x="807910" y="228600"/>
                  </a:lnTo>
                  <a:lnTo>
                    <a:pt x="806437" y="229870"/>
                  </a:lnTo>
                  <a:lnTo>
                    <a:pt x="804481" y="231140"/>
                  </a:lnTo>
                  <a:lnTo>
                    <a:pt x="806932" y="231140"/>
                  </a:lnTo>
                  <a:lnTo>
                    <a:pt x="807415" y="232410"/>
                  </a:lnTo>
                  <a:lnTo>
                    <a:pt x="808469" y="233680"/>
                  </a:lnTo>
                  <a:lnTo>
                    <a:pt x="809218" y="234950"/>
                  </a:lnTo>
                  <a:lnTo>
                    <a:pt x="809548" y="237490"/>
                  </a:lnTo>
                  <a:lnTo>
                    <a:pt x="809218" y="238760"/>
                  </a:lnTo>
                  <a:lnTo>
                    <a:pt x="810564" y="238760"/>
                  </a:lnTo>
                  <a:lnTo>
                    <a:pt x="811669" y="240030"/>
                  </a:lnTo>
                  <a:lnTo>
                    <a:pt x="813384" y="245110"/>
                  </a:lnTo>
                  <a:lnTo>
                    <a:pt x="811720" y="248920"/>
                  </a:lnTo>
                  <a:lnTo>
                    <a:pt x="807580" y="250190"/>
                  </a:lnTo>
                  <a:lnTo>
                    <a:pt x="805827" y="250190"/>
                  </a:lnTo>
                  <a:lnTo>
                    <a:pt x="806348" y="252730"/>
                  </a:lnTo>
                  <a:lnTo>
                    <a:pt x="805294" y="254000"/>
                  </a:lnTo>
                  <a:lnTo>
                    <a:pt x="801700" y="255270"/>
                  </a:lnTo>
                  <a:lnTo>
                    <a:pt x="799846" y="254000"/>
                  </a:lnTo>
                  <a:lnTo>
                    <a:pt x="798868" y="250190"/>
                  </a:lnTo>
                  <a:lnTo>
                    <a:pt x="799934" y="248920"/>
                  </a:lnTo>
                  <a:lnTo>
                    <a:pt x="801751" y="247650"/>
                  </a:lnTo>
                  <a:lnTo>
                    <a:pt x="801268" y="247650"/>
                  </a:lnTo>
                  <a:lnTo>
                    <a:pt x="800862" y="246380"/>
                  </a:lnTo>
                  <a:lnTo>
                    <a:pt x="799909" y="243840"/>
                  </a:lnTo>
                  <a:lnTo>
                    <a:pt x="800214" y="242570"/>
                  </a:lnTo>
                  <a:lnTo>
                    <a:pt x="801192" y="241300"/>
                  </a:lnTo>
                  <a:lnTo>
                    <a:pt x="800925" y="240042"/>
                  </a:lnTo>
                  <a:lnTo>
                    <a:pt x="800531" y="240030"/>
                  </a:lnTo>
                  <a:lnTo>
                    <a:pt x="800112" y="241300"/>
                  </a:lnTo>
                  <a:lnTo>
                    <a:pt x="798982" y="241300"/>
                  </a:lnTo>
                  <a:lnTo>
                    <a:pt x="798372" y="240042"/>
                  </a:lnTo>
                  <a:lnTo>
                    <a:pt x="796836" y="240030"/>
                  </a:lnTo>
                  <a:lnTo>
                    <a:pt x="793521" y="241300"/>
                  </a:lnTo>
                  <a:lnTo>
                    <a:pt x="790930" y="238760"/>
                  </a:lnTo>
                  <a:lnTo>
                    <a:pt x="790460" y="236220"/>
                  </a:lnTo>
                  <a:lnTo>
                    <a:pt x="790003" y="233680"/>
                  </a:lnTo>
                  <a:lnTo>
                    <a:pt x="791845" y="231140"/>
                  </a:lnTo>
                  <a:lnTo>
                    <a:pt x="796975" y="231140"/>
                  </a:lnTo>
                  <a:lnTo>
                    <a:pt x="799172" y="232410"/>
                  </a:lnTo>
                  <a:lnTo>
                    <a:pt x="800023" y="233680"/>
                  </a:lnTo>
                  <a:lnTo>
                    <a:pt x="801077" y="233680"/>
                  </a:lnTo>
                  <a:lnTo>
                    <a:pt x="801319" y="232410"/>
                  </a:lnTo>
                  <a:lnTo>
                    <a:pt x="802043" y="231140"/>
                  </a:lnTo>
                  <a:lnTo>
                    <a:pt x="801204" y="231140"/>
                  </a:lnTo>
                  <a:lnTo>
                    <a:pt x="799465" y="229870"/>
                  </a:lnTo>
                  <a:lnTo>
                    <a:pt x="798283" y="228600"/>
                  </a:lnTo>
                  <a:lnTo>
                    <a:pt x="796759" y="228600"/>
                  </a:lnTo>
                  <a:lnTo>
                    <a:pt x="795743" y="226060"/>
                  </a:lnTo>
                  <a:lnTo>
                    <a:pt x="795667" y="223520"/>
                  </a:lnTo>
                  <a:lnTo>
                    <a:pt x="795934" y="222250"/>
                  </a:lnTo>
                  <a:lnTo>
                    <a:pt x="793864" y="222250"/>
                  </a:lnTo>
                  <a:lnTo>
                    <a:pt x="794829" y="224790"/>
                  </a:lnTo>
                  <a:lnTo>
                    <a:pt x="793483" y="228600"/>
                  </a:lnTo>
                  <a:lnTo>
                    <a:pt x="788263" y="229870"/>
                  </a:lnTo>
                  <a:lnTo>
                    <a:pt x="785393" y="228600"/>
                  </a:lnTo>
                  <a:lnTo>
                    <a:pt x="784225" y="226060"/>
                  </a:lnTo>
                  <a:lnTo>
                    <a:pt x="784148" y="224790"/>
                  </a:lnTo>
                  <a:lnTo>
                    <a:pt x="783704" y="224790"/>
                  </a:lnTo>
                  <a:lnTo>
                    <a:pt x="783323" y="226060"/>
                  </a:lnTo>
                  <a:lnTo>
                    <a:pt x="783831" y="226060"/>
                  </a:lnTo>
                  <a:lnTo>
                    <a:pt x="784225" y="227330"/>
                  </a:lnTo>
                  <a:lnTo>
                    <a:pt x="784669" y="228600"/>
                  </a:lnTo>
                  <a:lnTo>
                    <a:pt x="784923" y="228600"/>
                  </a:lnTo>
                  <a:lnTo>
                    <a:pt x="785495" y="232410"/>
                  </a:lnTo>
                  <a:lnTo>
                    <a:pt x="783653" y="234950"/>
                  </a:lnTo>
                  <a:lnTo>
                    <a:pt x="779564" y="236220"/>
                  </a:lnTo>
                  <a:lnTo>
                    <a:pt x="778243" y="234950"/>
                  </a:lnTo>
                  <a:lnTo>
                    <a:pt x="777201" y="234950"/>
                  </a:lnTo>
                  <a:lnTo>
                    <a:pt x="777963" y="237490"/>
                  </a:lnTo>
                  <a:lnTo>
                    <a:pt x="776617" y="240030"/>
                  </a:lnTo>
                  <a:lnTo>
                    <a:pt x="779703" y="240030"/>
                  </a:lnTo>
                  <a:lnTo>
                    <a:pt x="781342" y="241300"/>
                  </a:lnTo>
                  <a:lnTo>
                    <a:pt x="781545" y="243522"/>
                  </a:lnTo>
                  <a:lnTo>
                    <a:pt x="783907" y="241300"/>
                  </a:lnTo>
                  <a:lnTo>
                    <a:pt x="790740" y="241300"/>
                  </a:lnTo>
                  <a:lnTo>
                    <a:pt x="793584" y="243840"/>
                  </a:lnTo>
                  <a:lnTo>
                    <a:pt x="793686" y="247650"/>
                  </a:lnTo>
                  <a:lnTo>
                    <a:pt x="794753" y="248920"/>
                  </a:lnTo>
                  <a:lnTo>
                    <a:pt x="795566" y="250190"/>
                  </a:lnTo>
                  <a:lnTo>
                    <a:pt x="795820" y="251460"/>
                  </a:lnTo>
                  <a:lnTo>
                    <a:pt x="795883" y="251929"/>
                  </a:lnTo>
                  <a:lnTo>
                    <a:pt x="795870" y="252730"/>
                  </a:lnTo>
                  <a:lnTo>
                    <a:pt x="795578" y="254000"/>
                  </a:lnTo>
                  <a:lnTo>
                    <a:pt x="796074" y="255270"/>
                  </a:lnTo>
                  <a:lnTo>
                    <a:pt x="796467" y="255270"/>
                  </a:lnTo>
                  <a:lnTo>
                    <a:pt x="796810" y="259080"/>
                  </a:lnTo>
                  <a:lnTo>
                    <a:pt x="794766" y="261620"/>
                  </a:lnTo>
                  <a:lnTo>
                    <a:pt x="788797" y="261620"/>
                  </a:lnTo>
                  <a:lnTo>
                    <a:pt x="787768" y="260350"/>
                  </a:lnTo>
                  <a:lnTo>
                    <a:pt x="787374" y="261620"/>
                  </a:lnTo>
                  <a:lnTo>
                    <a:pt x="786587" y="261620"/>
                  </a:lnTo>
                  <a:lnTo>
                    <a:pt x="783691" y="262890"/>
                  </a:lnTo>
                  <a:lnTo>
                    <a:pt x="784212" y="262890"/>
                  </a:lnTo>
                  <a:lnTo>
                    <a:pt x="785317" y="264160"/>
                  </a:lnTo>
                  <a:lnTo>
                    <a:pt x="787628" y="264160"/>
                  </a:lnTo>
                  <a:lnTo>
                    <a:pt x="788187" y="266700"/>
                  </a:lnTo>
                  <a:lnTo>
                    <a:pt x="788390" y="266700"/>
                  </a:lnTo>
                  <a:lnTo>
                    <a:pt x="788530" y="267970"/>
                  </a:lnTo>
                  <a:lnTo>
                    <a:pt x="788962" y="270510"/>
                  </a:lnTo>
                  <a:lnTo>
                    <a:pt x="788250" y="271780"/>
                  </a:lnTo>
                  <a:lnTo>
                    <a:pt x="786904" y="273050"/>
                  </a:lnTo>
                  <a:lnTo>
                    <a:pt x="787044" y="274320"/>
                  </a:lnTo>
                  <a:lnTo>
                    <a:pt x="787107" y="275590"/>
                  </a:lnTo>
                  <a:lnTo>
                    <a:pt x="786257" y="276860"/>
                  </a:lnTo>
                  <a:lnTo>
                    <a:pt x="785012" y="278130"/>
                  </a:lnTo>
                  <a:lnTo>
                    <a:pt x="784771" y="279400"/>
                  </a:lnTo>
                  <a:lnTo>
                    <a:pt x="784999" y="279400"/>
                  </a:lnTo>
                  <a:lnTo>
                    <a:pt x="786104" y="281940"/>
                  </a:lnTo>
                  <a:lnTo>
                    <a:pt x="784694" y="285750"/>
                  </a:lnTo>
                  <a:lnTo>
                    <a:pt x="781939" y="287020"/>
                  </a:lnTo>
                  <a:lnTo>
                    <a:pt x="782129" y="287020"/>
                  </a:lnTo>
                  <a:lnTo>
                    <a:pt x="782281" y="288290"/>
                  </a:lnTo>
                  <a:lnTo>
                    <a:pt x="782510" y="290830"/>
                  </a:lnTo>
                  <a:lnTo>
                    <a:pt x="781761" y="292100"/>
                  </a:lnTo>
                  <a:lnTo>
                    <a:pt x="780491" y="293370"/>
                  </a:lnTo>
                  <a:lnTo>
                    <a:pt x="780808" y="293370"/>
                  </a:lnTo>
                  <a:lnTo>
                    <a:pt x="781062" y="294640"/>
                  </a:lnTo>
                  <a:lnTo>
                    <a:pt x="781850" y="295910"/>
                  </a:lnTo>
                  <a:lnTo>
                    <a:pt x="780948" y="298450"/>
                  </a:lnTo>
                  <a:lnTo>
                    <a:pt x="779703" y="298958"/>
                  </a:lnTo>
                  <a:lnTo>
                    <a:pt x="781773" y="300990"/>
                  </a:lnTo>
                  <a:lnTo>
                    <a:pt x="782256" y="303530"/>
                  </a:lnTo>
                  <a:lnTo>
                    <a:pt x="786345" y="303530"/>
                  </a:lnTo>
                  <a:lnTo>
                    <a:pt x="787895" y="304800"/>
                  </a:lnTo>
                  <a:lnTo>
                    <a:pt x="787996" y="308610"/>
                  </a:lnTo>
                  <a:lnTo>
                    <a:pt x="786523" y="309880"/>
                  </a:lnTo>
                  <a:lnTo>
                    <a:pt x="783056" y="309880"/>
                  </a:lnTo>
                  <a:lnTo>
                    <a:pt x="781748" y="308610"/>
                  </a:lnTo>
                  <a:lnTo>
                    <a:pt x="781367" y="307340"/>
                  </a:lnTo>
                  <a:lnTo>
                    <a:pt x="780757" y="307340"/>
                  </a:lnTo>
                  <a:lnTo>
                    <a:pt x="779830" y="308610"/>
                  </a:lnTo>
                  <a:lnTo>
                    <a:pt x="778776" y="308610"/>
                  </a:lnTo>
                  <a:lnTo>
                    <a:pt x="778344" y="311150"/>
                  </a:lnTo>
                  <a:lnTo>
                    <a:pt x="776897" y="312420"/>
                  </a:lnTo>
                  <a:lnTo>
                    <a:pt x="772591" y="313690"/>
                  </a:lnTo>
                  <a:lnTo>
                    <a:pt x="770394" y="313690"/>
                  </a:lnTo>
                  <a:lnTo>
                    <a:pt x="771512" y="318770"/>
                  </a:lnTo>
                  <a:lnTo>
                    <a:pt x="769505" y="322580"/>
                  </a:lnTo>
                  <a:lnTo>
                    <a:pt x="764641" y="322580"/>
                  </a:lnTo>
                  <a:lnTo>
                    <a:pt x="764247" y="323850"/>
                  </a:lnTo>
                  <a:lnTo>
                    <a:pt x="763600" y="325120"/>
                  </a:lnTo>
                  <a:lnTo>
                    <a:pt x="762762" y="325120"/>
                  </a:lnTo>
                  <a:lnTo>
                    <a:pt x="764743" y="326390"/>
                  </a:lnTo>
                  <a:lnTo>
                    <a:pt x="766419" y="327609"/>
                  </a:lnTo>
                  <a:lnTo>
                    <a:pt x="767702" y="331470"/>
                  </a:lnTo>
                  <a:lnTo>
                    <a:pt x="766089" y="334010"/>
                  </a:lnTo>
                  <a:lnTo>
                    <a:pt x="762469" y="335280"/>
                  </a:lnTo>
                  <a:lnTo>
                    <a:pt x="760349" y="335280"/>
                  </a:lnTo>
                  <a:lnTo>
                    <a:pt x="760133" y="336550"/>
                  </a:lnTo>
                  <a:lnTo>
                    <a:pt x="763803" y="336550"/>
                  </a:lnTo>
                  <a:lnTo>
                    <a:pt x="765695" y="337820"/>
                  </a:lnTo>
                  <a:lnTo>
                    <a:pt x="766787" y="340360"/>
                  </a:lnTo>
                  <a:lnTo>
                    <a:pt x="765784" y="342900"/>
                  </a:lnTo>
                  <a:lnTo>
                    <a:pt x="764006" y="342900"/>
                  </a:lnTo>
                  <a:lnTo>
                    <a:pt x="763701" y="344170"/>
                  </a:lnTo>
                  <a:lnTo>
                    <a:pt x="763092" y="345440"/>
                  </a:lnTo>
                  <a:lnTo>
                    <a:pt x="762228" y="346710"/>
                  </a:lnTo>
                  <a:lnTo>
                    <a:pt x="762990" y="346710"/>
                  </a:lnTo>
                  <a:lnTo>
                    <a:pt x="763562" y="347980"/>
                  </a:lnTo>
                  <a:lnTo>
                    <a:pt x="764019" y="350520"/>
                  </a:lnTo>
                  <a:lnTo>
                    <a:pt x="762774" y="351790"/>
                  </a:lnTo>
                  <a:lnTo>
                    <a:pt x="760171" y="351790"/>
                  </a:lnTo>
                  <a:lnTo>
                    <a:pt x="759574" y="353060"/>
                  </a:lnTo>
                  <a:lnTo>
                    <a:pt x="754113" y="353060"/>
                  </a:lnTo>
                  <a:lnTo>
                    <a:pt x="753059" y="350520"/>
                  </a:lnTo>
                  <a:lnTo>
                    <a:pt x="750633" y="350520"/>
                  </a:lnTo>
                  <a:lnTo>
                    <a:pt x="748525" y="349250"/>
                  </a:lnTo>
                  <a:lnTo>
                    <a:pt x="747814" y="345440"/>
                  </a:lnTo>
                  <a:lnTo>
                    <a:pt x="745007" y="344170"/>
                  </a:lnTo>
                  <a:lnTo>
                    <a:pt x="744042" y="343623"/>
                  </a:lnTo>
                  <a:lnTo>
                    <a:pt x="744042" y="347980"/>
                  </a:lnTo>
                  <a:lnTo>
                    <a:pt x="742810" y="350520"/>
                  </a:lnTo>
                  <a:lnTo>
                    <a:pt x="740676" y="351790"/>
                  </a:lnTo>
                  <a:lnTo>
                    <a:pt x="740092" y="353060"/>
                  </a:lnTo>
                  <a:lnTo>
                    <a:pt x="738987" y="354330"/>
                  </a:lnTo>
                  <a:lnTo>
                    <a:pt x="734009" y="354330"/>
                  </a:lnTo>
                  <a:lnTo>
                    <a:pt x="732790" y="353060"/>
                  </a:lnTo>
                  <a:lnTo>
                    <a:pt x="731608" y="353060"/>
                  </a:lnTo>
                  <a:lnTo>
                    <a:pt x="728179" y="354330"/>
                  </a:lnTo>
                  <a:lnTo>
                    <a:pt x="725576" y="353110"/>
                  </a:lnTo>
                  <a:lnTo>
                    <a:pt x="725576" y="356870"/>
                  </a:lnTo>
                  <a:lnTo>
                    <a:pt x="724204" y="359410"/>
                  </a:lnTo>
                  <a:lnTo>
                    <a:pt x="720496" y="359410"/>
                  </a:lnTo>
                  <a:lnTo>
                    <a:pt x="718858" y="358140"/>
                  </a:lnTo>
                  <a:lnTo>
                    <a:pt x="718515" y="354330"/>
                  </a:lnTo>
                  <a:lnTo>
                    <a:pt x="719886" y="353060"/>
                  </a:lnTo>
                  <a:lnTo>
                    <a:pt x="723595" y="351790"/>
                  </a:lnTo>
                  <a:lnTo>
                    <a:pt x="725233" y="353060"/>
                  </a:lnTo>
                  <a:lnTo>
                    <a:pt x="725576" y="356870"/>
                  </a:lnTo>
                  <a:lnTo>
                    <a:pt x="725576" y="353110"/>
                  </a:lnTo>
                  <a:lnTo>
                    <a:pt x="725157" y="351790"/>
                  </a:lnTo>
                  <a:lnTo>
                    <a:pt x="724827" y="350520"/>
                  </a:lnTo>
                  <a:lnTo>
                    <a:pt x="724509" y="349250"/>
                  </a:lnTo>
                  <a:lnTo>
                    <a:pt x="724192" y="347980"/>
                  </a:lnTo>
                  <a:lnTo>
                    <a:pt x="725843" y="344170"/>
                  </a:lnTo>
                  <a:lnTo>
                    <a:pt x="731850" y="344170"/>
                  </a:lnTo>
                  <a:lnTo>
                    <a:pt x="733044" y="345440"/>
                  </a:lnTo>
                  <a:lnTo>
                    <a:pt x="734034" y="345440"/>
                  </a:lnTo>
                  <a:lnTo>
                    <a:pt x="734631" y="344170"/>
                  </a:lnTo>
                  <a:lnTo>
                    <a:pt x="735749" y="342900"/>
                  </a:lnTo>
                  <a:lnTo>
                    <a:pt x="732358" y="342900"/>
                  </a:lnTo>
                  <a:lnTo>
                    <a:pt x="730618" y="341630"/>
                  </a:lnTo>
                  <a:lnTo>
                    <a:pt x="729996" y="337820"/>
                  </a:lnTo>
                  <a:lnTo>
                    <a:pt x="731227" y="336550"/>
                  </a:lnTo>
                  <a:lnTo>
                    <a:pt x="734910" y="336550"/>
                  </a:lnTo>
                  <a:lnTo>
                    <a:pt x="736650" y="337820"/>
                  </a:lnTo>
                  <a:lnTo>
                    <a:pt x="737260" y="340360"/>
                  </a:lnTo>
                  <a:lnTo>
                    <a:pt x="736079" y="342798"/>
                  </a:lnTo>
                  <a:lnTo>
                    <a:pt x="739990" y="341630"/>
                  </a:lnTo>
                  <a:lnTo>
                    <a:pt x="742734" y="342900"/>
                  </a:lnTo>
                  <a:lnTo>
                    <a:pt x="744042" y="347980"/>
                  </a:lnTo>
                  <a:lnTo>
                    <a:pt x="744042" y="343623"/>
                  </a:lnTo>
                  <a:lnTo>
                    <a:pt x="742772" y="342900"/>
                  </a:lnTo>
                  <a:lnTo>
                    <a:pt x="742657" y="341630"/>
                  </a:lnTo>
                  <a:lnTo>
                    <a:pt x="742429" y="339090"/>
                  </a:lnTo>
                  <a:lnTo>
                    <a:pt x="742289" y="337616"/>
                  </a:lnTo>
                  <a:lnTo>
                    <a:pt x="742099" y="337820"/>
                  </a:lnTo>
                  <a:lnTo>
                    <a:pt x="740270" y="337820"/>
                  </a:lnTo>
                  <a:lnTo>
                    <a:pt x="738428" y="339090"/>
                  </a:lnTo>
                  <a:lnTo>
                    <a:pt x="736701" y="337820"/>
                  </a:lnTo>
                  <a:lnTo>
                    <a:pt x="736498" y="336550"/>
                  </a:lnTo>
                  <a:lnTo>
                    <a:pt x="736295" y="335280"/>
                  </a:lnTo>
                  <a:lnTo>
                    <a:pt x="736092" y="334010"/>
                  </a:lnTo>
                  <a:lnTo>
                    <a:pt x="737336" y="331470"/>
                  </a:lnTo>
                  <a:lnTo>
                    <a:pt x="741019" y="331470"/>
                  </a:lnTo>
                  <a:lnTo>
                    <a:pt x="742746" y="332740"/>
                  </a:lnTo>
                  <a:lnTo>
                    <a:pt x="743127" y="335140"/>
                  </a:lnTo>
                  <a:lnTo>
                    <a:pt x="744702" y="332740"/>
                  </a:lnTo>
                  <a:lnTo>
                    <a:pt x="748284" y="332740"/>
                  </a:lnTo>
                  <a:lnTo>
                    <a:pt x="747953" y="331470"/>
                  </a:lnTo>
                  <a:lnTo>
                    <a:pt x="747153" y="330200"/>
                  </a:lnTo>
                  <a:lnTo>
                    <a:pt x="747623" y="328930"/>
                  </a:lnTo>
                  <a:lnTo>
                    <a:pt x="748068" y="327698"/>
                  </a:lnTo>
                  <a:lnTo>
                    <a:pt x="744689" y="328930"/>
                  </a:lnTo>
                  <a:lnTo>
                    <a:pt x="740638" y="328930"/>
                  </a:lnTo>
                  <a:lnTo>
                    <a:pt x="738352" y="327698"/>
                  </a:lnTo>
                  <a:lnTo>
                    <a:pt x="737184" y="322580"/>
                  </a:lnTo>
                  <a:lnTo>
                    <a:pt x="738136" y="321310"/>
                  </a:lnTo>
                  <a:lnTo>
                    <a:pt x="739775" y="320128"/>
                  </a:lnTo>
                  <a:lnTo>
                    <a:pt x="735088" y="321310"/>
                  </a:lnTo>
                  <a:lnTo>
                    <a:pt x="733082" y="320040"/>
                  </a:lnTo>
                  <a:lnTo>
                    <a:pt x="732701" y="318770"/>
                  </a:lnTo>
                  <a:lnTo>
                    <a:pt x="732320" y="317500"/>
                  </a:lnTo>
                  <a:lnTo>
                    <a:pt x="731812" y="317500"/>
                  </a:lnTo>
                  <a:lnTo>
                    <a:pt x="731037" y="318770"/>
                  </a:lnTo>
                  <a:lnTo>
                    <a:pt x="728268" y="318770"/>
                  </a:lnTo>
                  <a:lnTo>
                    <a:pt x="726694" y="317627"/>
                  </a:lnTo>
                  <a:lnTo>
                    <a:pt x="726694" y="327609"/>
                  </a:lnTo>
                  <a:lnTo>
                    <a:pt x="725766" y="328930"/>
                  </a:lnTo>
                  <a:lnTo>
                    <a:pt x="723582" y="330200"/>
                  </a:lnTo>
                  <a:lnTo>
                    <a:pt x="723112" y="330200"/>
                  </a:lnTo>
                  <a:lnTo>
                    <a:pt x="723328" y="332740"/>
                  </a:lnTo>
                  <a:lnTo>
                    <a:pt x="721969" y="334010"/>
                  </a:lnTo>
                  <a:lnTo>
                    <a:pt x="718908" y="335280"/>
                  </a:lnTo>
                  <a:lnTo>
                    <a:pt x="717854" y="334010"/>
                  </a:lnTo>
                  <a:lnTo>
                    <a:pt x="715403" y="334010"/>
                  </a:lnTo>
                  <a:lnTo>
                    <a:pt x="713689" y="332740"/>
                  </a:lnTo>
                  <a:lnTo>
                    <a:pt x="713359" y="331266"/>
                  </a:lnTo>
                  <a:lnTo>
                    <a:pt x="713359" y="339090"/>
                  </a:lnTo>
                  <a:lnTo>
                    <a:pt x="711860" y="341630"/>
                  </a:lnTo>
                  <a:lnTo>
                    <a:pt x="708139" y="341630"/>
                  </a:lnTo>
                  <a:lnTo>
                    <a:pt x="706615" y="339090"/>
                  </a:lnTo>
                  <a:lnTo>
                    <a:pt x="706602" y="337820"/>
                  </a:lnTo>
                  <a:lnTo>
                    <a:pt x="706577" y="335280"/>
                  </a:lnTo>
                  <a:lnTo>
                    <a:pt x="708063" y="334010"/>
                  </a:lnTo>
                  <a:lnTo>
                    <a:pt x="704659" y="334010"/>
                  </a:lnTo>
                  <a:lnTo>
                    <a:pt x="704875" y="335280"/>
                  </a:lnTo>
                  <a:lnTo>
                    <a:pt x="703884" y="336550"/>
                  </a:lnTo>
                  <a:lnTo>
                    <a:pt x="700417" y="337820"/>
                  </a:lnTo>
                  <a:lnTo>
                    <a:pt x="699274" y="337032"/>
                  </a:lnTo>
                  <a:lnTo>
                    <a:pt x="699274" y="346710"/>
                  </a:lnTo>
                  <a:lnTo>
                    <a:pt x="697903" y="347980"/>
                  </a:lnTo>
                  <a:lnTo>
                    <a:pt x="696887" y="348335"/>
                  </a:lnTo>
                  <a:lnTo>
                    <a:pt x="696887" y="384810"/>
                  </a:lnTo>
                  <a:lnTo>
                    <a:pt x="695756" y="387350"/>
                  </a:lnTo>
                  <a:lnTo>
                    <a:pt x="692137" y="387350"/>
                  </a:lnTo>
                  <a:lnTo>
                    <a:pt x="690321" y="386080"/>
                  </a:lnTo>
                  <a:lnTo>
                    <a:pt x="689457" y="383540"/>
                  </a:lnTo>
                  <a:lnTo>
                    <a:pt x="690575" y="381000"/>
                  </a:lnTo>
                  <a:lnTo>
                    <a:pt x="696023" y="381000"/>
                  </a:lnTo>
                  <a:lnTo>
                    <a:pt x="696455" y="383540"/>
                  </a:lnTo>
                  <a:lnTo>
                    <a:pt x="696887" y="384810"/>
                  </a:lnTo>
                  <a:lnTo>
                    <a:pt x="696887" y="348335"/>
                  </a:lnTo>
                  <a:lnTo>
                    <a:pt x="694194" y="349250"/>
                  </a:lnTo>
                  <a:lnTo>
                    <a:pt x="692556" y="347980"/>
                  </a:lnTo>
                  <a:lnTo>
                    <a:pt x="692213" y="344170"/>
                  </a:lnTo>
                  <a:lnTo>
                    <a:pt x="692899" y="342900"/>
                  </a:lnTo>
                  <a:lnTo>
                    <a:pt x="693572" y="341630"/>
                  </a:lnTo>
                  <a:lnTo>
                    <a:pt x="697293" y="341630"/>
                  </a:lnTo>
                  <a:lnTo>
                    <a:pt x="698931" y="342900"/>
                  </a:lnTo>
                  <a:lnTo>
                    <a:pt x="699274" y="346710"/>
                  </a:lnTo>
                  <a:lnTo>
                    <a:pt x="699274" y="337032"/>
                  </a:lnTo>
                  <a:lnTo>
                    <a:pt x="698576" y="336550"/>
                  </a:lnTo>
                  <a:lnTo>
                    <a:pt x="697649" y="334010"/>
                  </a:lnTo>
                  <a:lnTo>
                    <a:pt x="698728" y="331470"/>
                  </a:lnTo>
                  <a:lnTo>
                    <a:pt x="701522" y="330200"/>
                  </a:lnTo>
                  <a:lnTo>
                    <a:pt x="702500" y="331470"/>
                  </a:lnTo>
                  <a:lnTo>
                    <a:pt x="703287" y="331470"/>
                  </a:lnTo>
                  <a:lnTo>
                    <a:pt x="703059" y="330200"/>
                  </a:lnTo>
                  <a:lnTo>
                    <a:pt x="704253" y="327660"/>
                  </a:lnTo>
                  <a:lnTo>
                    <a:pt x="707885" y="327660"/>
                  </a:lnTo>
                  <a:lnTo>
                    <a:pt x="709625" y="328930"/>
                  </a:lnTo>
                  <a:lnTo>
                    <a:pt x="710247" y="332740"/>
                  </a:lnTo>
                  <a:lnTo>
                    <a:pt x="709002" y="334010"/>
                  </a:lnTo>
                  <a:lnTo>
                    <a:pt x="711784" y="334010"/>
                  </a:lnTo>
                  <a:lnTo>
                    <a:pt x="713308" y="335280"/>
                  </a:lnTo>
                  <a:lnTo>
                    <a:pt x="713359" y="339090"/>
                  </a:lnTo>
                  <a:lnTo>
                    <a:pt x="713359" y="331266"/>
                  </a:lnTo>
                  <a:lnTo>
                    <a:pt x="712838" y="328930"/>
                  </a:lnTo>
                  <a:lnTo>
                    <a:pt x="713955" y="327660"/>
                  </a:lnTo>
                  <a:lnTo>
                    <a:pt x="717118" y="326390"/>
                  </a:lnTo>
                  <a:lnTo>
                    <a:pt x="718464" y="327660"/>
                  </a:lnTo>
                  <a:lnTo>
                    <a:pt x="719721" y="327660"/>
                  </a:lnTo>
                  <a:lnTo>
                    <a:pt x="719112" y="326390"/>
                  </a:lnTo>
                  <a:lnTo>
                    <a:pt x="720039" y="323850"/>
                  </a:lnTo>
                  <a:lnTo>
                    <a:pt x="723557" y="322580"/>
                  </a:lnTo>
                  <a:lnTo>
                    <a:pt x="725487" y="323850"/>
                  </a:lnTo>
                  <a:lnTo>
                    <a:pt x="726694" y="327609"/>
                  </a:lnTo>
                  <a:lnTo>
                    <a:pt x="726694" y="317627"/>
                  </a:lnTo>
                  <a:lnTo>
                    <a:pt x="726528" y="317500"/>
                  </a:lnTo>
                  <a:lnTo>
                    <a:pt x="725906" y="313690"/>
                  </a:lnTo>
                  <a:lnTo>
                    <a:pt x="727138" y="312420"/>
                  </a:lnTo>
                  <a:lnTo>
                    <a:pt x="731697" y="312420"/>
                  </a:lnTo>
                  <a:lnTo>
                    <a:pt x="732409" y="313690"/>
                  </a:lnTo>
                  <a:lnTo>
                    <a:pt x="733120" y="312420"/>
                  </a:lnTo>
                  <a:lnTo>
                    <a:pt x="734593" y="311150"/>
                  </a:lnTo>
                  <a:lnTo>
                    <a:pt x="739241" y="309880"/>
                  </a:lnTo>
                  <a:lnTo>
                    <a:pt x="741692" y="312420"/>
                  </a:lnTo>
                  <a:lnTo>
                    <a:pt x="742200" y="317500"/>
                  </a:lnTo>
                  <a:lnTo>
                    <a:pt x="741184" y="318770"/>
                  </a:lnTo>
                  <a:lnTo>
                    <a:pt x="743369" y="318770"/>
                  </a:lnTo>
                  <a:lnTo>
                    <a:pt x="743419" y="317500"/>
                  </a:lnTo>
                  <a:lnTo>
                    <a:pt x="744359" y="316230"/>
                  </a:lnTo>
                  <a:lnTo>
                    <a:pt x="747649" y="314960"/>
                  </a:lnTo>
                  <a:lnTo>
                    <a:pt x="749490" y="316230"/>
                  </a:lnTo>
                  <a:lnTo>
                    <a:pt x="750328" y="320040"/>
                  </a:lnTo>
                  <a:lnTo>
                    <a:pt x="749731" y="321310"/>
                  </a:lnTo>
                  <a:lnTo>
                    <a:pt x="748601" y="321310"/>
                  </a:lnTo>
                  <a:lnTo>
                    <a:pt x="748741" y="322580"/>
                  </a:lnTo>
                  <a:lnTo>
                    <a:pt x="749033" y="322580"/>
                  </a:lnTo>
                  <a:lnTo>
                    <a:pt x="749757" y="325120"/>
                  </a:lnTo>
                  <a:lnTo>
                    <a:pt x="748207" y="327609"/>
                  </a:lnTo>
                  <a:lnTo>
                    <a:pt x="751611" y="326390"/>
                  </a:lnTo>
                  <a:lnTo>
                    <a:pt x="753465" y="327609"/>
                  </a:lnTo>
                  <a:lnTo>
                    <a:pt x="754748" y="331470"/>
                  </a:lnTo>
                  <a:lnTo>
                    <a:pt x="753808" y="332740"/>
                  </a:lnTo>
                  <a:lnTo>
                    <a:pt x="751954" y="334010"/>
                  </a:lnTo>
                  <a:lnTo>
                    <a:pt x="753033" y="334010"/>
                  </a:lnTo>
                  <a:lnTo>
                    <a:pt x="754024" y="335280"/>
                  </a:lnTo>
                  <a:lnTo>
                    <a:pt x="754519" y="336550"/>
                  </a:lnTo>
                  <a:lnTo>
                    <a:pt x="755446" y="336550"/>
                  </a:lnTo>
                  <a:lnTo>
                    <a:pt x="754735" y="335280"/>
                  </a:lnTo>
                  <a:lnTo>
                    <a:pt x="754265" y="335280"/>
                  </a:lnTo>
                  <a:lnTo>
                    <a:pt x="754227" y="332740"/>
                  </a:lnTo>
                  <a:lnTo>
                    <a:pt x="755535" y="330200"/>
                  </a:lnTo>
                  <a:lnTo>
                    <a:pt x="757212" y="330200"/>
                  </a:lnTo>
                  <a:lnTo>
                    <a:pt x="757199" y="328930"/>
                  </a:lnTo>
                  <a:lnTo>
                    <a:pt x="757732" y="327698"/>
                  </a:lnTo>
                  <a:lnTo>
                    <a:pt x="758736" y="326390"/>
                  </a:lnTo>
                  <a:lnTo>
                    <a:pt x="755840" y="326390"/>
                  </a:lnTo>
                  <a:lnTo>
                    <a:pt x="753300" y="325120"/>
                  </a:lnTo>
                  <a:lnTo>
                    <a:pt x="752386" y="318770"/>
                  </a:lnTo>
                  <a:lnTo>
                    <a:pt x="753478" y="317500"/>
                  </a:lnTo>
                  <a:lnTo>
                    <a:pt x="755396" y="316230"/>
                  </a:lnTo>
                  <a:lnTo>
                    <a:pt x="755281" y="314960"/>
                  </a:lnTo>
                  <a:lnTo>
                    <a:pt x="755065" y="312420"/>
                  </a:lnTo>
                  <a:lnTo>
                    <a:pt x="756285" y="311150"/>
                  </a:lnTo>
                  <a:lnTo>
                    <a:pt x="757516" y="309880"/>
                  </a:lnTo>
                  <a:lnTo>
                    <a:pt x="761542" y="308610"/>
                  </a:lnTo>
                  <a:lnTo>
                    <a:pt x="762762" y="308610"/>
                  </a:lnTo>
                  <a:lnTo>
                    <a:pt x="762000" y="306070"/>
                  </a:lnTo>
                  <a:lnTo>
                    <a:pt x="762787" y="304800"/>
                  </a:lnTo>
                  <a:lnTo>
                    <a:pt x="763574" y="303530"/>
                  </a:lnTo>
                  <a:lnTo>
                    <a:pt x="767219" y="302260"/>
                  </a:lnTo>
                  <a:lnTo>
                    <a:pt x="764324" y="299720"/>
                  </a:lnTo>
                  <a:lnTo>
                    <a:pt x="763244" y="293370"/>
                  </a:lnTo>
                  <a:lnTo>
                    <a:pt x="765467" y="290830"/>
                  </a:lnTo>
                  <a:lnTo>
                    <a:pt x="769302" y="289560"/>
                  </a:lnTo>
                  <a:lnTo>
                    <a:pt x="770267" y="289560"/>
                  </a:lnTo>
                  <a:lnTo>
                    <a:pt x="770128" y="288290"/>
                  </a:lnTo>
                  <a:lnTo>
                    <a:pt x="770509" y="287020"/>
                  </a:lnTo>
                  <a:lnTo>
                    <a:pt x="771194" y="285750"/>
                  </a:lnTo>
                  <a:lnTo>
                    <a:pt x="770877" y="285750"/>
                  </a:lnTo>
                  <a:lnTo>
                    <a:pt x="770597" y="284480"/>
                  </a:lnTo>
                  <a:lnTo>
                    <a:pt x="769912" y="281940"/>
                  </a:lnTo>
                  <a:lnTo>
                    <a:pt x="771080" y="279400"/>
                  </a:lnTo>
                  <a:lnTo>
                    <a:pt x="773074" y="278130"/>
                  </a:lnTo>
                  <a:lnTo>
                    <a:pt x="772883" y="278130"/>
                  </a:lnTo>
                  <a:lnTo>
                    <a:pt x="772325" y="274320"/>
                  </a:lnTo>
                  <a:lnTo>
                    <a:pt x="774128" y="271780"/>
                  </a:lnTo>
                  <a:lnTo>
                    <a:pt x="776947" y="270510"/>
                  </a:lnTo>
                  <a:lnTo>
                    <a:pt x="776732" y="270510"/>
                  </a:lnTo>
                  <a:lnTo>
                    <a:pt x="776109" y="266700"/>
                  </a:lnTo>
                  <a:lnTo>
                    <a:pt x="778332" y="264160"/>
                  </a:lnTo>
                  <a:lnTo>
                    <a:pt x="782942" y="262890"/>
                  </a:lnTo>
                  <a:lnTo>
                    <a:pt x="783691" y="262890"/>
                  </a:lnTo>
                  <a:lnTo>
                    <a:pt x="781862" y="261620"/>
                  </a:lnTo>
                  <a:lnTo>
                    <a:pt x="781126" y="257810"/>
                  </a:lnTo>
                  <a:lnTo>
                    <a:pt x="781646" y="256540"/>
                  </a:lnTo>
                  <a:lnTo>
                    <a:pt x="782637" y="256540"/>
                  </a:lnTo>
                  <a:lnTo>
                    <a:pt x="782307" y="255270"/>
                  </a:lnTo>
                  <a:lnTo>
                    <a:pt x="782015" y="255270"/>
                  </a:lnTo>
                  <a:lnTo>
                    <a:pt x="781367" y="252996"/>
                  </a:lnTo>
                  <a:lnTo>
                    <a:pt x="781367" y="251929"/>
                  </a:lnTo>
                  <a:lnTo>
                    <a:pt x="781431" y="251460"/>
                  </a:lnTo>
                  <a:lnTo>
                    <a:pt x="782078" y="250190"/>
                  </a:lnTo>
                  <a:lnTo>
                    <a:pt x="781621" y="248920"/>
                  </a:lnTo>
                  <a:lnTo>
                    <a:pt x="781329" y="248920"/>
                  </a:lnTo>
                  <a:lnTo>
                    <a:pt x="781304" y="247650"/>
                  </a:lnTo>
                  <a:lnTo>
                    <a:pt x="781253" y="245529"/>
                  </a:lnTo>
                  <a:lnTo>
                    <a:pt x="780389" y="246380"/>
                  </a:lnTo>
                  <a:lnTo>
                    <a:pt x="778052" y="246380"/>
                  </a:lnTo>
                  <a:lnTo>
                    <a:pt x="775944" y="247650"/>
                  </a:lnTo>
                  <a:lnTo>
                    <a:pt x="775093" y="247078"/>
                  </a:lnTo>
                  <a:lnTo>
                    <a:pt x="775855" y="251460"/>
                  </a:lnTo>
                  <a:lnTo>
                    <a:pt x="774255" y="254000"/>
                  </a:lnTo>
                  <a:lnTo>
                    <a:pt x="771842" y="255270"/>
                  </a:lnTo>
                  <a:lnTo>
                    <a:pt x="771804" y="256540"/>
                  </a:lnTo>
                  <a:lnTo>
                    <a:pt x="770750" y="257810"/>
                  </a:lnTo>
                  <a:lnTo>
                    <a:pt x="769200" y="257810"/>
                  </a:lnTo>
                  <a:lnTo>
                    <a:pt x="769899" y="259080"/>
                  </a:lnTo>
                  <a:lnTo>
                    <a:pt x="770509" y="259080"/>
                  </a:lnTo>
                  <a:lnTo>
                    <a:pt x="771563" y="262890"/>
                  </a:lnTo>
                  <a:lnTo>
                    <a:pt x="770750" y="264160"/>
                  </a:lnTo>
                  <a:lnTo>
                    <a:pt x="769048" y="265430"/>
                  </a:lnTo>
                  <a:lnTo>
                    <a:pt x="769886" y="266700"/>
                  </a:lnTo>
                  <a:lnTo>
                    <a:pt x="770483" y="267970"/>
                  </a:lnTo>
                  <a:lnTo>
                    <a:pt x="770851" y="271780"/>
                  </a:lnTo>
                  <a:lnTo>
                    <a:pt x="768819" y="274320"/>
                  </a:lnTo>
                  <a:lnTo>
                    <a:pt x="764895" y="274320"/>
                  </a:lnTo>
                  <a:lnTo>
                    <a:pt x="765086" y="276860"/>
                  </a:lnTo>
                  <a:lnTo>
                    <a:pt x="763371" y="279400"/>
                  </a:lnTo>
                  <a:lnTo>
                    <a:pt x="761314" y="279400"/>
                  </a:lnTo>
                  <a:lnTo>
                    <a:pt x="761314" y="288290"/>
                  </a:lnTo>
                  <a:lnTo>
                    <a:pt x="760272" y="290830"/>
                  </a:lnTo>
                  <a:lnTo>
                    <a:pt x="758228" y="292100"/>
                  </a:lnTo>
                  <a:lnTo>
                    <a:pt x="758393" y="293370"/>
                  </a:lnTo>
                  <a:lnTo>
                    <a:pt x="757859" y="294640"/>
                  </a:lnTo>
                  <a:lnTo>
                    <a:pt x="756932" y="295910"/>
                  </a:lnTo>
                  <a:lnTo>
                    <a:pt x="756843" y="297180"/>
                  </a:lnTo>
                  <a:lnTo>
                    <a:pt x="756259" y="297180"/>
                  </a:lnTo>
                  <a:lnTo>
                    <a:pt x="756323" y="298450"/>
                  </a:lnTo>
                  <a:lnTo>
                    <a:pt x="756958" y="300990"/>
                  </a:lnTo>
                  <a:lnTo>
                    <a:pt x="755294" y="303530"/>
                  </a:lnTo>
                  <a:lnTo>
                    <a:pt x="750976" y="304800"/>
                  </a:lnTo>
                  <a:lnTo>
                    <a:pt x="749401" y="303530"/>
                  </a:lnTo>
                  <a:lnTo>
                    <a:pt x="748220" y="302260"/>
                  </a:lnTo>
                  <a:lnTo>
                    <a:pt x="747649" y="303530"/>
                  </a:lnTo>
                  <a:lnTo>
                    <a:pt x="743572" y="303530"/>
                  </a:lnTo>
                  <a:lnTo>
                    <a:pt x="745490" y="304800"/>
                  </a:lnTo>
                  <a:lnTo>
                    <a:pt x="746709" y="307340"/>
                  </a:lnTo>
                  <a:lnTo>
                    <a:pt x="745769" y="309880"/>
                  </a:lnTo>
                  <a:lnTo>
                    <a:pt x="742251" y="311150"/>
                  </a:lnTo>
                  <a:lnTo>
                    <a:pt x="740333" y="309880"/>
                  </a:lnTo>
                  <a:lnTo>
                    <a:pt x="739927" y="308610"/>
                  </a:lnTo>
                  <a:lnTo>
                    <a:pt x="739114" y="306070"/>
                  </a:lnTo>
                  <a:lnTo>
                    <a:pt x="740054" y="304800"/>
                  </a:lnTo>
                  <a:lnTo>
                    <a:pt x="741807" y="303530"/>
                  </a:lnTo>
                  <a:lnTo>
                    <a:pt x="743534" y="303530"/>
                  </a:lnTo>
                  <a:lnTo>
                    <a:pt x="740943" y="302260"/>
                  </a:lnTo>
                  <a:lnTo>
                    <a:pt x="740257" y="298450"/>
                  </a:lnTo>
                  <a:lnTo>
                    <a:pt x="740029" y="297180"/>
                  </a:lnTo>
                  <a:lnTo>
                    <a:pt x="741870" y="294640"/>
                  </a:lnTo>
                  <a:lnTo>
                    <a:pt x="745020" y="293370"/>
                  </a:lnTo>
                  <a:lnTo>
                    <a:pt x="745807" y="293370"/>
                  </a:lnTo>
                  <a:lnTo>
                    <a:pt x="745985" y="292100"/>
                  </a:lnTo>
                  <a:lnTo>
                    <a:pt x="746925" y="290830"/>
                  </a:lnTo>
                  <a:lnTo>
                    <a:pt x="748677" y="290830"/>
                  </a:lnTo>
                  <a:lnTo>
                    <a:pt x="749122" y="289560"/>
                  </a:lnTo>
                  <a:lnTo>
                    <a:pt x="749858" y="289560"/>
                  </a:lnTo>
                  <a:lnTo>
                    <a:pt x="750862" y="288290"/>
                  </a:lnTo>
                  <a:lnTo>
                    <a:pt x="750671" y="285750"/>
                  </a:lnTo>
                  <a:lnTo>
                    <a:pt x="751903" y="284480"/>
                  </a:lnTo>
                  <a:lnTo>
                    <a:pt x="754329" y="283210"/>
                  </a:lnTo>
                  <a:lnTo>
                    <a:pt x="756754" y="281940"/>
                  </a:lnTo>
                  <a:lnTo>
                    <a:pt x="759612" y="283210"/>
                  </a:lnTo>
                  <a:lnTo>
                    <a:pt x="761314" y="288290"/>
                  </a:lnTo>
                  <a:lnTo>
                    <a:pt x="761314" y="279400"/>
                  </a:lnTo>
                  <a:lnTo>
                    <a:pt x="758063" y="279400"/>
                  </a:lnTo>
                  <a:lnTo>
                    <a:pt x="755472" y="278130"/>
                  </a:lnTo>
                  <a:lnTo>
                    <a:pt x="754964" y="275590"/>
                  </a:lnTo>
                  <a:lnTo>
                    <a:pt x="755027" y="274320"/>
                  </a:lnTo>
                  <a:lnTo>
                    <a:pt x="750925" y="274320"/>
                  </a:lnTo>
                  <a:lnTo>
                    <a:pt x="748309" y="275590"/>
                  </a:lnTo>
                  <a:lnTo>
                    <a:pt x="747661" y="275120"/>
                  </a:lnTo>
                  <a:lnTo>
                    <a:pt x="747661" y="289560"/>
                  </a:lnTo>
                  <a:lnTo>
                    <a:pt x="746188" y="290830"/>
                  </a:lnTo>
                  <a:lnTo>
                    <a:pt x="742467" y="290830"/>
                  </a:lnTo>
                  <a:lnTo>
                    <a:pt x="740918" y="289560"/>
                  </a:lnTo>
                  <a:lnTo>
                    <a:pt x="740816" y="285750"/>
                  </a:lnTo>
                  <a:lnTo>
                    <a:pt x="742289" y="284480"/>
                  </a:lnTo>
                  <a:lnTo>
                    <a:pt x="746010" y="284480"/>
                  </a:lnTo>
                  <a:lnTo>
                    <a:pt x="747560" y="285750"/>
                  </a:lnTo>
                  <a:lnTo>
                    <a:pt x="747661" y="289560"/>
                  </a:lnTo>
                  <a:lnTo>
                    <a:pt x="747661" y="275120"/>
                  </a:lnTo>
                  <a:lnTo>
                    <a:pt x="746569" y="274320"/>
                  </a:lnTo>
                  <a:lnTo>
                    <a:pt x="745959" y="270510"/>
                  </a:lnTo>
                  <a:lnTo>
                    <a:pt x="747191" y="267970"/>
                  </a:lnTo>
                  <a:lnTo>
                    <a:pt x="750976" y="267970"/>
                  </a:lnTo>
                  <a:lnTo>
                    <a:pt x="751700" y="269240"/>
                  </a:lnTo>
                  <a:lnTo>
                    <a:pt x="752119" y="267970"/>
                  </a:lnTo>
                  <a:lnTo>
                    <a:pt x="756526" y="267970"/>
                  </a:lnTo>
                  <a:lnTo>
                    <a:pt x="757186" y="270510"/>
                  </a:lnTo>
                  <a:lnTo>
                    <a:pt x="757631" y="269240"/>
                  </a:lnTo>
                  <a:lnTo>
                    <a:pt x="758380" y="267970"/>
                  </a:lnTo>
                  <a:lnTo>
                    <a:pt x="760768" y="267970"/>
                  </a:lnTo>
                  <a:lnTo>
                    <a:pt x="761034" y="266700"/>
                  </a:lnTo>
                  <a:lnTo>
                    <a:pt x="761707" y="266700"/>
                  </a:lnTo>
                  <a:lnTo>
                    <a:pt x="762647" y="265430"/>
                  </a:lnTo>
                  <a:lnTo>
                    <a:pt x="762457" y="265430"/>
                  </a:lnTo>
                  <a:lnTo>
                    <a:pt x="762127" y="264160"/>
                  </a:lnTo>
                  <a:lnTo>
                    <a:pt x="761542" y="265430"/>
                  </a:lnTo>
                  <a:lnTo>
                    <a:pt x="758952" y="265430"/>
                  </a:lnTo>
                  <a:lnTo>
                    <a:pt x="758520" y="266700"/>
                  </a:lnTo>
                  <a:lnTo>
                    <a:pt x="754265" y="266700"/>
                  </a:lnTo>
                  <a:lnTo>
                    <a:pt x="753008" y="262890"/>
                  </a:lnTo>
                  <a:lnTo>
                    <a:pt x="753910" y="260350"/>
                  </a:lnTo>
                  <a:lnTo>
                    <a:pt x="757301" y="260350"/>
                  </a:lnTo>
                  <a:lnTo>
                    <a:pt x="757897" y="259080"/>
                  </a:lnTo>
                  <a:lnTo>
                    <a:pt x="762406" y="259080"/>
                  </a:lnTo>
                  <a:lnTo>
                    <a:pt x="761466" y="257810"/>
                  </a:lnTo>
                  <a:lnTo>
                    <a:pt x="760768" y="256540"/>
                  </a:lnTo>
                  <a:lnTo>
                    <a:pt x="760323" y="254000"/>
                  </a:lnTo>
                  <a:lnTo>
                    <a:pt x="760095" y="252730"/>
                  </a:lnTo>
                  <a:lnTo>
                    <a:pt x="761936" y="250190"/>
                  </a:lnTo>
                  <a:lnTo>
                    <a:pt x="762063" y="250190"/>
                  </a:lnTo>
                  <a:lnTo>
                    <a:pt x="760234" y="248920"/>
                  </a:lnTo>
                  <a:lnTo>
                    <a:pt x="759663" y="246380"/>
                  </a:lnTo>
                  <a:lnTo>
                    <a:pt x="759371" y="245110"/>
                  </a:lnTo>
                  <a:lnTo>
                    <a:pt x="760488" y="243840"/>
                  </a:lnTo>
                  <a:lnTo>
                    <a:pt x="764120" y="242570"/>
                  </a:lnTo>
                  <a:lnTo>
                    <a:pt x="765937" y="243840"/>
                  </a:lnTo>
                  <a:lnTo>
                    <a:pt x="766533" y="246380"/>
                  </a:lnTo>
                  <a:lnTo>
                    <a:pt x="766457" y="247167"/>
                  </a:lnTo>
                  <a:lnTo>
                    <a:pt x="766902" y="246380"/>
                  </a:lnTo>
                  <a:lnTo>
                    <a:pt x="768096" y="245110"/>
                  </a:lnTo>
                  <a:lnTo>
                    <a:pt x="772375" y="245110"/>
                  </a:lnTo>
                  <a:lnTo>
                    <a:pt x="773709" y="245757"/>
                  </a:lnTo>
                  <a:lnTo>
                    <a:pt x="773391" y="245110"/>
                  </a:lnTo>
                  <a:lnTo>
                    <a:pt x="772756" y="243840"/>
                  </a:lnTo>
                  <a:lnTo>
                    <a:pt x="773201" y="242570"/>
                  </a:lnTo>
                  <a:lnTo>
                    <a:pt x="773658" y="241300"/>
                  </a:lnTo>
                  <a:lnTo>
                    <a:pt x="776084" y="241300"/>
                  </a:lnTo>
                  <a:lnTo>
                    <a:pt x="776579" y="240042"/>
                  </a:lnTo>
                  <a:lnTo>
                    <a:pt x="771448" y="241300"/>
                  </a:lnTo>
                  <a:lnTo>
                    <a:pt x="768591" y="240030"/>
                  </a:lnTo>
                  <a:lnTo>
                    <a:pt x="766775" y="234950"/>
                  </a:lnTo>
                  <a:lnTo>
                    <a:pt x="768172" y="232410"/>
                  </a:lnTo>
                  <a:lnTo>
                    <a:pt x="772452" y="231140"/>
                  </a:lnTo>
                  <a:lnTo>
                    <a:pt x="774141" y="231140"/>
                  </a:lnTo>
                  <a:lnTo>
                    <a:pt x="775335" y="232308"/>
                  </a:lnTo>
                  <a:lnTo>
                    <a:pt x="775182" y="231140"/>
                  </a:lnTo>
                  <a:lnTo>
                    <a:pt x="774941" y="229870"/>
                  </a:lnTo>
                  <a:lnTo>
                    <a:pt x="775233" y="228600"/>
                  </a:lnTo>
                  <a:lnTo>
                    <a:pt x="775817" y="228600"/>
                  </a:lnTo>
                  <a:lnTo>
                    <a:pt x="773823" y="227330"/>
                  </a:lnTo>
                  <a:lnTo>
                    <a:pt x="772337" y="226060"/>
                  </a:lnTo>
                  <a:lnTo>
                    <a:pt x="772198" y="220980"/>
                  </a:lnTo>
                  <a:lnTo>
                    <a:pt x="774382" y="218440"/>
                  </a:lnTo>
                  <a:lnTo>
                    <a:pt x="779957" y="218440"/>
                  </a:lnTo>
                  <a:lnTo>
                    <a:pt x="780897" y="219710"/>
                  </a:lnTo>
                  <a:lnTo>
                    <a:pt x="781354" y="219710"/>
                  </a:lnTo>
                  <a:lnTo>
                    <a:pt x="781253" y="218440"/>
                  </a:lnTo>
                  <a:lnTo>
                    <a:pt x="781151" y="217170"/>
                  </a:lnTo>
                  <a:lnTo>
                    <a:pt x="782523" y="215900"/>
                  </a:lnTo>
                  <a:lnTo>
                    <a:pt x="786231" y="215900"/>
                  </a:lnTo>
                  <a:lnTo>
                    <a:pt x="787869" y="217170"/>
                  </a:lnTo>
                  <a:lnTo>
                    <a:pt x="788073" y="218440"/>
                  </a:lnTo>
                  <a:lnTo>
                    <a:pt x="787920" y="219710"/>
                  </a:lnTo>
                  <a:lnTo>
                    <a:pt x="789914" y="219710"/>
                  </a:lnTo>
                  <a:lnTo>
                    <a:pt x="788987" y="217170"/>
                  </a:lnTo>
                  <a:lnTo>
                    <a:pt x="790384" y="214630"/>
                  </a:lnTo>
                  <a:lnTo>
                    <a:pt x="795616" y="212090"/>
                  </a:lnTo>
                  <a:lnTo>
                    <a:pt x="798487" y="213360"/>
                  </a:lnTo>
                  <a:lnTo>
                    <a:pt x="799668" y="217170"/>
                  </a:lnTo>
                  <a:lnTo>
                    <a:pt x="799668" y="218440"/>
                  </a:lnTo>
                  <a:lnTo>
                    <a:pt x="805027" y="218440"/>
                  </a:lnTo>
                  <a:lnTo>
                    <a:pt x="806170" y="219710"/>
                  </a:lnTo>
                  <a:lnTo>
                    <a:pt x="806704" y="220980"/>
                  </a:lnTo>
                  <a:lnTo>
                    <a:pt x="807478" y="220980"/>
                  </a:lnTo>
                  <a:lnTo>
                    <a:pt x="807186" y="219710"/>
                  </a:lnTo>
                  <a:lnTo>
                    <a:pt x="806488" y="218440"/>
                  </a:lnTo>
                  <a:lnTo>
                    <a:pt x="806538" y="217170"/>
                  </a:lnTo>
                  <a:lnTo>
                    <a:pt x="806970" y="215900"/>
                  </a:lnTo>
                  <a:lnTo>
                    <a:pt x="803821" y="215900"/>
                  </a:lnTo>
                  <a:lnTo>
                    <a:pt x="801001" y="213360"/>
                  </a:lnTo>
                  <a:lnTo>
                    <a:pt x="800430" y="209550"/>
                  </a:lnTo>
                  <a:lnTo>
                    <a:pt x="800595" y="208280"/>
                  </a:lnTo>
                  <a:lnTo>
                    <a:pt x="799719" y="209550"/>
                  </a:lnTo>
                  <a:lnTo>
                    <a:pt x="794473" y="209550"/>
                  </a:lnTo>
                  <a:lnTo>
                    <a:pt x="793737" y="210820"/>
                  </a:lnTo>
                  <a:lnTo>
                    <a:pt x="792721" y="210820"/>
                  </a:lnTo>
                  <a:lnTo>
                    <a:pt x="788746" y="212090"/>
                  </a:lnTo>
                  <a:lnTo>
                    <a:pt x="786155" y="209550"/>
                  </a:lnTo>
                  <a:lnTo>
                    <a:pt x="785253" y="204470"/>
                  </a:lnTo>
                  <a:lnTo>
                    <a:pt x="786955" y="201930"/>
                  </a:lnTo>
                  <a:lnTo>
                    <a:pt x="784364" y="201930"/>
                  </a:lnTo>
                  <a:lnTo>
                    <a:pt x="782624" y="200660"/>
                  </a:lnTo>
                  <a:lnTo>
                    <a:pt x="782307" y="199390"/>
                  </a:lnTo>
                  <a:lnTo>
                    <a:pt x="782116" y="197802"/>
                  </a:lnTo>
                  <a:lnTo>
                    <a:pt x="782116" y="208280"/>
                  </a:lnTo>
                  <a:lnTo>
                    <a:pt x="781177" y="210820"/>
                  </a:lnTo>
                  <a:lnTo>
                    <a:pt x="778065" y="212090"/>
                  </a:lnTo>
                  <a:lnTo>
                    <a:pt x="776617" y="210820"/>
                  </a:lnTo>
                  <a:lnTo>
                    <a:pt x="775754" y="209550"/>
                  </a:lnTo>
                  <a:lnTo>
                    <a:pt x="775525" y="209550"/>
                  </a:lnTo>
                  <a:lnTo>
                    <a:pt x="775335" y="210820"/>
                  </a:lnTo>
                  <a:lnTo>
                    <a:pt x="773328" y="210820"/>
                  </a:lnTo>
                  <a:lnTo>
                    <a:pt x="771398" y="209550"/>
                  </a:lnTo>
                  <a:lnTo>
                    <a:pt x="770763" y="208280"/>
                  </a:lnTo>
                  <a:lnTo>
                    <a:pt x="770483" y="207721"/>
                  </a:lnTo>
                  <a:lnTo>
                    <a:pt x="770483" y="213360"/>
                  </a:lnTo>
                  <a:lnTo>
                    <a:pt x="769302" y="214630"/>
                  </a:lnTo>
                  <a:lnTo>
                    <a:pt x="765644" y="215900"/>
                  </a:lnTo>
                  <a:lnTo>
                    <a:pt x="763866" y="214630"/>
                  </a:lnTo>
                  <a:lnTo>
                    <a:pt x="763511" y="212090"/>
                  </a:lnTo>
                  <a:lnTo>
                    <a:pt x="763143" y="210820"/>
                  </a:lnTo>
                  <a:lnTo>
                    <a:pt x="764336" y="209550"/>
                  </a:lnTo>
                  <a:lnTo>
                    <a:pt x="767981" y="208280"/>
                  </a:lnTo>
                  <a:lnTo>
                    <a:pt x="769759" y="209550"/>
                  </a:lnTo>
                  <a:lnTo>
                    <a:pt x="770483" y="213360"/>
                  </a:lnTo>
                  <a:lnTo>
                    <a:pt x="770483" y="207721"/>
                  </a:lnTo>
                  <a:lnTo>
                    <a:pt x="770128" y="207010"/>
                  </a:lnTo>
                  <a:lnTo>
                    <a:pt x="770585" y="205740"/>
                  </a:lnTo>
                  <a:lnTo>
                    <a:pt x="770737" y="205308"/>
                  </a:lnTo>
                  <a:lnTo>
                    <a:pt x="770242" y="205740"/>
                  </a:lnTo>
                  <a:lnTo>
                    <a:pt x="766521" y="205740"/>
                  </a:lnTo>
                  <a:lnTo>
                    <a:pt x="764971" y="204470"/>
                  </a:lnTo>
                  <a:lnTo>
                    <a:pt x="764933" y="203200"/>
                  </a:lnTo>
                  <a:lnTo>
                    <a:pt x="764870" y="200660"/>
                  </a:lnTo>
                  <a:lnTo>
                    <a:pt x="766343" y="199390"/>
                  </a:lnTo>
                  <a:lnTo>
                    <a:pt x="770064" y="199390"/>
                  </a:lnTo>
                  <a:lnTo>
                    <a:pt x="771613" y="200660"/>
                  </a:lnTo>
                  <a:lnTo>
                    <a:pt x="771715" y="204470"/>
                  </a:lnTo>
                  <a:lnTo>
                    <a:pt x="774052" y="204470"/>
                  </a:lnTo>
                  <a:lnTo>
                    <a:pt x="774039" y="201930"/>
                  </a:lnTo>
                  <a:lnTo>
                    <a:pt x="775182" y="200660"/>
                  </a:lnTo>
                  <a:lnTo>
                    <a:pt x="778725" y="200660"/>
                  </a:lnTo>
                  <a:lnTo>
                    <a:pt x="780440" y="201930"/>
                  </a:lnTo>
                  <a:lnTo>
                    <a:pt x="780808" y="204470"/>
                  </a:lnTo>
                  <a:lnTo>
                    <a:pt x="780643" y="204470"/>
                  </a:lnTo>
                  <a:lnTo>
                    <a:pt x="780364" y="205740"/>
                  </a:lnTo>
                  <a:lnTo>
                    <a:pt x="781291" y="205740"/>
                  </a:lnTo>
                  <a:lnTo>
                    <a:pt x="782116" y="208280"/>
                  </a:lnTo>
                  <a:lnTo>
                    <a:pt x="782116" y="197802"/>
                  </a:lnTo>
                  <a:lnTo>
                    <a:pt x="782002" y="196850"/>
                  </a:lnTo>
                  <a:lnTo>
                    <a:pt x="783234" y="195580"/>
                  </a:lnTo>
                  <a:lnTo>
                    <a:pt x="786917" y="194310"/>
                  </a:lnTo>
                  <a:lnTo>
                    <a:pt x="788657" y="195580"/>
                  </a:lnTo>
                  <a:lnTo>
                    <a:pt x="789266" y="199390"/>
                  </a:lnTo>
                  <a:lnTo>
                    <a:pt x="788035" y="201930"/>
                  </a:lnTo>
                  <a:lnTo>
                    <a:pt x="789482" y="201930"/>
                  </a:lnTo>
                  <a:lnTo>
                    <a:pt x="789673" y="200660"/>
                  </a:lnTo>
                  <a:lnTo>
                    <a:pt x="790270" y="200660"/>
                  </a:lnTo>
                  <a:lnTo>
                    <a:pt x="790765" y="198120"/>
                  </a:lnTo>
                  <a:lnTo>
                    <a:pt x="792365" y="196850"/>
                  </a:lnTo>
                  <a:lnTo>
                    <a:pt x="794435" y="196850"/>
                  </a:lnTo>
                  <a:lnTo>
                    <a:pt x="794854" y="195580"/>
                  </a:lnTo>
                  <a:lnTo>
                    <a:pt x="795743" y="194310"/>
                  </a:lnTo>
                  <a:lnTo>
                    <a:pt x="796988" y="194310"/>
                  </a:lnTo>
                  <a:lnTo>
                    <a:pt x="796950" y="193040"/>
                  </a:lnTo>
                  <a:lnTo>
                    <a:pt x="796709" y="193040"/>
                  </a:lnTo>
                  <a:lnTo>
                    <a:pt x="796963" y="191770"/>
                  </a:lnTo>
                  <a:lnTo>
                    <a:pt x="797458" y="190500"/>
                  </a:lnTo>
                  <a:lnTo>
                    <a:pt x="796696" y="191770"/>
                  </a:lnTo>
                  <a:lnTo>
                    <a:pt x="795642" y="191770"/>
                  </a:lnTo>
                  <a:lnTo>
                    <a:pt x="791629" y="193040"/>
                  </a:lnTo>
                  <a:lnTo>
                    <a:pt x="789076" y="190500"/>
                  </a:lnTo>
                  <a:lnTo>
                    <a:pt x="788670" y="187960"/>
                  </a:lnTo>
                  <a:lnTo>
                    <a:pt x="788238" y="185420"/>
                  </a:lnTo>
                  <a:lnTo>
                    <a:pt x="790130" y="182880"/>
                  </a:lnTo>
                  <a:lnTo>
                    <a:pt x="792873" y="182880"/>
                  </a:lnTo>
                  <a:lnTo>
                    <a:pt x="795616" y="181610"/>
                  </a:lnTo>
                  <a:lnTo>
                    <a:pt x="798169" y="184150"/>
                  </a:lnTo>
                  <a:lnTo>
                    <a:pt x="798741" y="187960"/>
                  </a:lnTo>
                  <a:lnTo>
                    <a:pt x="798449" y="189230"/>
                  </a:lnTo>
                  <a:lnTo>
                    <a:pt x="798664" y="189230"/>
                  </a:lnTo>
                  <a:lnTo>
                    <a:pt x="799642" y="187960"/>
                  </a:lnTo>
                  <a:lnTo>
                    <a:pt x="803579" y="186690"/>
                  </a:lnTo>
                  <a:lnTo>
                    <a:pt x="806221" y="189230"/>
                  </a:lnTo>
                  <a:lnTo>
                    <a:pt x="807212" y="194310"/>
                  </a:lnTo>
                  <a:lnTo>
                    <a:pt x="805954" y="195580"/>
                  </a:lnTo>
                  <a:lnTo>
                    <a:pt x="803910" y="196850"/>
                  </a:lnTo>
                  <a:lnTo>
                    <a:pt x="804456" y="199390"/>
                  </a:lnTo>
                  <a:lnTo>
                    <a:pt x="803338" y="201930"/>
                  </a:lnTo>
                  <a:lnTo>
                    <a:pt x="801179" y="203200"/>
                  </a:lnTo>
                  <a:lnTo>
                    <a:pt x="801598" y="203200"/>
                  </a:lnTo>
                  <a:lnTo>
                    <a:pt x="801903" y="204470"/>
                  </a:lnTo>
                  <a:lnTo>
                    <a:pt x="801928" y="205524"/>
                  </a:lnTo>
                  <a:lnTo>
                    <a:pt x="802716" y="204470"/>
                  </a:lnTo>
                  <a:lnTo>
                    <a:pt x="804087" y="204470"/>
                  </a:lnTo>
                  <a:lnTo>
                    <a:pt x="809104" y="203200"/>
                  </a:lnTo>
                  <a:lnTo>
                    <a:pt x="812241" y="205740"/>
                  </a:lnTo>
                  <a:lnTo>
                    <a:pt x="812622" y="207899"/>
                  </a:lnTo>
                  <a:lnTo>
                    <a:pt x="813803" y="205740"/>
                  </a:lnTo>
                  <a:lnTo>
                    <a:pt x="816559" y="204470"/>
                  </a:lnTo>
                  <a:lnTo>
                    <a:pt x="814247" y="204470"/>
                  </a:lnTo>
                  <a:lnTo>
                    <a:pt x="812279" y="201930"/>
                  </a:lnTo>
                  <a:lnTo>
                    <a:pt x="812177" y="198120"/>
                  </a:lnTo>
                  <a:lnTo>
                    <a:pt x="812495" y="196850"/>
                  </a:lnTo>
                  <a:lnTo>
                    <a:pt x="813041" y="196850"/>
                  </a:lnTo>
                  <a:lnTo>
                    <a:pt x="811809" y="195580"/>
                  </a:lnTo>
                  <a:lnTo>
                    <a:pt x="810869" y="194310"/>
                  </a:lnTo>
                  <a:lnTo>
                    <a:pt x="810285" y="190500"/>
                  </a:lnTo>
                  <a:lnTo>
                    <a:pt x="811161" y="189230"/>
                  </a:lnTo>
                  <a:lnTo>
                    <a:pt x="812660" y="187960"/>
                  </a:lnTo>
                  <a:lnTo>
                    <a:pt x="812342" y="187960"/>
                  </a:lnTo>
                  <a:lnTo>
                    <a:pt x="812101" y="186690"/>
                  </a:lnTo>
                  <a:lnTo>
                    <a:pt x="811707" y="184150"/>
                  </a:lnTo>
                  <a:lnTo>
                    <a:pt x="807085" y="184150"/>
                  </a:lnTo>
                  <a:lnTo>
                    <a:pt x="806259" y="182880"/>
                  </a:lnTo>
                  <a:lnTo>
                    <a:pt x="805230" y="184150"/>
                  </a:lnTo>
                  <a:lnTo>
                    <a:pt x="799109" y="184150"/>
                  </a:lnTo>
                  <a:lnTo>
                    <a:pt x="796251" y="181610"/>
                  </a:lnTo>
                  <a:lnTo>
                    <a:pt x="796175" y="179070"/>
                  </a:lnTo>
                  <a:lnTo>
                    <a:pt x="796137" y="177800"/>
                  </a:lnTo>
                  <a:lnTo>
                    <a:pt x="796099" y="176530"/>
                  </a:lnTo>
                  <a:lnTo>
                    <a:pt x="796074" y="175260"/>
                  </a:lnTo>
                  <a:lnTo>
                    <a:pt x="797763" y="173990"/>
                  </a:lnTo>
                  <a:lnTo>
                    <a:pt x="800176" y="172720"/>
                  </a:lnTo>
                  <a:lnTo>
                    <a:pt x="800163" y="171450"/>
                  </a:lnTo>
                  <a:lnTo>
                    <a:pt x="800417" y="171450"/>
                  </a:lnTo>
                  <a:lnTo>
                    <a:pt x="798588" y="170205"/>
                  </a:lnTo>
                  <a:lnTo>
                    <a:pt x="797077" y="168910"/>
                  </a:lnTo>
                  <a:lnTo>
                    <a:pt x="795997" y="162560"/>
                  </a:lnTo>
                  <a:lnTo>
                    <a:pt x="798182" y="160020"/>
                  </a:lnTo>
                  <a:lnTo>
                    <a:pt x="802411" y="158750"/>
                  </a:lnTo>
                  <a:lnTo>
                    <a:pt x="804633" y="158750"/>
                  </a:lnTo>
                  <a:lnTo>
                    <a:pt x="802894" y="157480"/>
                  </a:lnTo>
                  <a:lnTo>
                    <a:pt x="802728" y="156210"/>
                  </a:lnTo>
                  <a:lnTo>
                    <a:pt x="802551" y="154940"/>
                  </a:lnTo>
                  <a:lnTo>
                    <a:pt x="802106" y="154940"/>
                  </a:lnTo>
                  <a:lnTo>
                    <a:pt x="800049" y="156210"/>
                  </a:lnTo>
                  <a:lnTo>
                    <a:pt x="798271" y="154940"/>
                  </a:lnTo>
                  <a:lnTo>
                    <a:pt x="797064" y="153758"/>
                  </a:lnTo>
                  <a:lnTo>
                    <a:pt x="797153" y="157480"/>
                  </a:lnTo>
                  <a:lnTo>
                    <a:pt x="794969" y="158750"/>
                  </a:lnTo>
                  <a:lnTo>
                    <a:pt x="790994" y="159664"/>
                  </a:lnTo>
                  <a:lnTo>
                    <a:pt x="790994" y="172720"/>
                  </a:lnTo>
                  <a:lnTo>
                    <a:pt x="789139" y="175260"/>
                  </a:lnTo>
                  <a:lnTo>
                    <a:pt x="783666" y="176530"/>
                  </a:lnTo>
                  <a:lnTo>
                    <a:pt x="782294" y="175856"/>
                  </a:lnTo>
                  <a:lnTo>
                    <a:pt x="782294" y="182880"/>
                  </a:lnTo>
                  <a:lnTo>
                    <a:pt x="782129" y="184150"/>
                  </a:lnTo>
                  <a:lnTo>
                    <a:pt x="781545" y="184150"/>
                  </a:lnTo>
                  <a:lnTo>
                    <a:pt x="781418" y="185420"/>
                  </a:lnTo>
                  <a:lnTo>
                    <a:pt x="781253" y="185420"/>
                  </a:lnTo>
                  <a:lnTo>
                    <a:pt x="781050" y="186690"/>
                  </a:lnTo>
                  <a:lnTo>
                    <a:pt x="780046" y="187960"/>
                  </a:lnTo>
                  <a:lnTo>
                    <a:pt x="778090" y="187960"/>
                  </a:lnTo>
                  <a:lnTo>
                    <a:pt x="778090" y="195580"/>
                  </a:lnTo>
                  <a:lnTo>
                    <a:pt x="776617" y="196850"/>
                  </a:lnTo>
                  <a:lnTo>
                    <a:pt x="772909" y="196850"/>
                  </a:lnTo>
                  <a:lnTo>
                    <a:pt x="771334" y="195580"/>
                  </a:lnTo>
                  <a:lnTo>
                    <a:pt x="771309" y="194310"/>
                  </a:lnTo>
                  <a:lnTo>
                    <a:pt x="771232" y="191770"/>
                  </a:lnTo>
                  <a:lnTo>
                    <a:pt x="772693" y="190500"/>
                  </a:lnTo>
                  <a:lnTo>
                    <a:pt x="776414" y="190500"/>
                  </a:lnTo>
                  <a:lnTo>
                    <a:pt x="777976" y="191770"/>
                  </a:lnTo>
                  <a:lnTo>
                    <a:pt x="778090" y="195580"/>
                  </a:lnTo>
                  <a:lnTo>
                    <a:pt x="778090" y="187960"/>
                  </a:lnTo>
                  <a:lnTo>
                    <a:pt x="776782" y="187960"/>
                  </a:lnTo>
                  <a:lnTo>
                    <a:pt x="775004" y="186690"/>
                  </a:lnTo>
                  <a:lnTo>
                    <a:pt x="774458" y="184150"/>
                  </a:lnTo>
                  <a:lnTo>
                    <a:pt x="774674" y="184150"/>
                  </a:lnTo>
                  <a:lnTo>
                    <a:pt x="775131" y="182880"/>
                  </a:lnTo>
                  <a:lnTo>
                    <a:pt x="775373" y="181610"/>
                  </a:lnTo>
                  <a:lnTo>
                    <a:pt x="775652" y="181610"/>
                  </a:lnTo>
                  <a:lnTo>
                    <a:pt x="775982" y="180340"/>
                  </a:lnTo>
                  <a:lnTo>
                    <a:pt x="776668" y="180340"/>
                  </a:lnTo>
                  <a:lnTo>
                    <a:pt x="779437" y="179070"/>
                  </a:lnTo>
                  <a:lnTo>
                    <a:pt x="781354" y="180340"/>
                  </a:lnTo>
                  <a:lnTo>
                    <a:pt x="782294" y="182880"/>
                  </a:lnTo>
                  <a:lnTo>
                    <a:pt x="782294" y="175856"/>
                  </a:lnTo>
                  <a:lnTo>
                    <a:pt x="781088" y="175260"/>
                  </a:lnTo>
                  <a:lnTo>
                    <a:pt x="780542" y="171450"/>
                  </a:lnTo>
                  <a:lnTo>
                    <a:pt x="780592" y="170180"/>
                  </a:lnTo>
                  <a:lnTo>
                    <a:pt x="779729" y="170180"/>
                  </a:lnTo>
                  <a:lnTo>
                    <a:pt x="779653" y="170053"/>
                  </a:lnTo>
                  <a:lnTo>
                    <a:pt x="779653" y="175260"/>
                  </a:lnTo>
                  <a:lnTo>
                    <a:pt x="778687" y="176530"/>
                  </a:lnTo>
                  <a:lnTo>
                    <a:pt x="775144" y="177800"/>
                  </a:lnTo>
                  <a:lnTo>
                    <a:pt x="773239" y="176530"/>
                  </a:lnTo>
                  <a:lnTo>
                    <a:pt x="772337" y="173990"/>
                  </a:lnTo>
                  <a:lnTo>
                    <a:pt x="772515" y="172720"/>
                  </a:lnTo>
                  <a:lnTo>
                    <a:pt x="772998" y="172720"/>
                  </a:lnTo>
                  <a:lnTo>
                    <a:pt x="771626" y="171450"/>
                  </a:lnTo>
                  <a:lnTo>
                    <a:pt x="770610" y="170205"/>
                  </a:lnTo>
                  <a:lnTo>
                    <a:pt x="770483" y="167640"/>
                  </a:lnTo>
                  <a:lnTo>
                    <a:pt x="771944" y="166370"/>
                  </a:lnTo>
                  <a:lnTo>
                    <a:pt x="775665" y="165100"/>
                  </a:lnTo>
                  <a:lnTo>
                    <a:pt x="777227" y="167640"/>
                  </a:lnTo>
                  <a:lnTo>
                    <a:pt x="777303" y="170180"/>
                  </a:lnTo>
                  <a:lnTo>
                    <a:pt x="776744" y="170180"/>
                  </a:lnTo>
                  <a:lnTo>
                    <a:pt x="777786" y="171450"/>
                  </a:lnTo>
                  <a:lnTo>
                    <a:pt x="778700" y="171450"/>
                  </a:lnTo>
                  <a:lnTo>
                    <a:pt x="779068" y="172720"/>
                  </a:lnTo>
                  <a:lnTo>
                    <a:pt x="779653" y="175260"/>
                  </a:lnTo>
                  <a:lnTo>
                    <a:pt x="779653" y="170053"/>
                  </a:lnTo>
                  <a:lnTo>
                    <a:pt x="778979" y="168910"/>
                  </a:lnTo>
                  <a:lnTo>
                    <a:pt x="778535" y="166370"/>
                  </a:lnTo>
                  <a:lnTo>
                    <a:pt x="779170" y="165100"/>
                  </a:lnTo>
                  <a:lnTo>
                    <a:pt x="779805" y="163830"/>
                  </a:lnTo>
                  <a:lnTo>
                    <a:pt x="783297" y="163830"/>
                  </a:lnTo>
                  <a:lnTo>
                    <a:pt x="784783" y="165100"/>
                  </a:lnTo>
                  <a:lnTo>
                    <a:pt x="785291" y="166370"/>
                  </a:lnTo>
                  <a:lnTo>
                    <a:pt x="787819" y="166370"/>
                  </a:lnTo>
                  <a:lnTo>
                    <a:pt x="790130" y="167640"/>
                  </a:lnTo>
                  <a:lnTo>
                    <a:pt x="790549" y="170180"/>
                  </a:lnTo>
                  <a:lnTo>
                    <a:pt x="790994" y="172720"/>
                  </a:lnTo>
                  <a:lnTo>
                    <a:pt x="790994" y="159664"/>
                  </a:lnTo>
                  <a:lnTo>
                    <a:pt x="789419" y="160020"/>
                  </a:lnTo>
                  <a:lnTo>
                    <a:pt x="787107" y="157480"/>
                  </a:lnTo>
                  <a:lnTo>
                    <a:pt x="786930" y="152400"/>
                  </a:lnTo>
                  <a:lnTo>
                    <a:pt x="789114" y="149860"/>
                  </a:lnTo>
                  <a:lnTo>
                    <a:pt x="784948" y="149860"/>
                  </a:lnTo>
                  <a:lnTo>
                    <a:pt x="781773" y="148590"/>
                  </a:lnTo>
                  <a:lnTo>
                    <a:pt x="781151" y="144780"/>
                  </a:lnTo>
                  <a:lnTo>
                    <a:pt x="780935" y="143510"/>
                  </a:lnTo>
                  <a:lnTo>
                    <a:pt x="781380" y="140970"/>
                  </a:lnTo>
                  <a:lnTo>
                    <a:pt x="777570" y="140970"/>
                  </a:lnTo>
                  <a:lnTo>
                    <a:pt x="776935" y="142240"/>
                  </a:lnTo>
                  <a:lnTo>
                    <a:pt x="775843" y="143510"/>
                  </a:lnTo>
                  <a:lnTo>
                    <a:pt x="771677" y="144780"/>
                  </a:lnTo>
                  <a:lnTo>
                    <a:pt x="768972" y="142265"/>
                  </a:lnTo>
                  <a:lnTo>
                    <a:pt x="769010" y="143510"/>
                  </a:lnTo>
                  <a:lnTo>
                    <a:pt x="770140" y="143510"/>
                  </a:lnTo>
                  <a:lnTo>
                    <a:pt x="771055" y="144780"/>
                  </a:lnTo>
                  <a:lnTo>
                    <a:pt x="771359" y="146050"/>
                  </a:lnTo>
                  <a:lnTo>
                    <a:pt x="771245" y="147320"/>
                  </a:lnTo>
                  <a:lnTo>
                    <a:pt x="773709" y="147320"/>
                  </a:lnTo>
                  <a:lnTo>
                    <a:pt x="775919" y="148590"/>
                  </a:lnTo>
                  <a:lnTo>
                    <a:pt x="776592" y="152400"/>
                  </a:lnTo>
                  <a:lnTo>
                    <a:pt x="776109" y="153670"/>
                  </a:lnTo>
                  <a:lnTo>
                    <a:pt x="775208" y="154940"/>
                  </a:lnTo>
                  <a:lnTo>
                    <a:pt x="777252" y="154940"/>
                  </a:lnTo>
                  <a:lnTo>
                    <a:pt x="778789" y="156210"/>
                  </a:lnTo>
                  <a:lnTo>
                    <a:pt x="778891" y="160020"/>
                  </a:lnTo>
                  <a:lnTo>
                    <a:pt x="777875" y="161290"/>
                  </a:lnTo>
                  <a:lnTo>
                    <a:pt x="776465" y="161290"/>
                  </a:lnTo>
                  <a:lnTo>
                    <a:pt x="776185" y="162560"/>
                  </a:lnTo>
                  <a:lnTo>
                    <a:pt x="775182" y="163830"/>
                  </a:lnTo>
                  <a:lnTo>
                    <a:pt x="770686" y="163830"/>
                  </a:lnTo>
                  <a:lnTo>
                    <a:pt x="769772" y="166370"/>
                  </a:lnTo>
                  <a:lnTo>
                    <a:pt x="764921" y="166370"/>
                  </a:lnTo>
                  <a:lnTo>
                    <a:pt x="764095" y="165100"/>
                  </a:lnTo>
                  <a:lnTo>
                    <a:pt x="763143" y="165100"/>
                  </a:lnTo>
                  <a:lnTo>
                    <a:pt x="762584" y="165392"/>
                  </a:lnTo>
                  <a:lnTo>
                    <a:pt x="762584" y="220980"/>
                  </a:lnTo>
                  <a:lnTo>
                    <a:pt x="762558" y="240042"/>
                  </a:lnTo>
                  <a:lnTo>
                    <a:pt x="761111" y="241300"/>
                  </a:lnTo>
                  <a:lnTo>
                    <a:pt x="757389" y="241300"/>
                  </a:lnTo>
                  <a:lnTo>
                    <a:pt x="755840" y="240042"/>
                  </a:lnTo>
                  <a:lnTo>
                    <a:pt x="755802" y="238760"/>
                  </a:lnTo>
                  <a:lnTo>
                    <a:pt x="755777" y="237490"/>
                  </a:lnTo>
                  <a:lnTo>
                    <a:pt x="755434" y="237490"/>
                  </a:lnTo>
                  <a:lnTo>
                    <a:pt x="754888" y="238760"/>
                  </a:lnTo>
                  <a:lnTo>
                    <a:pt x="752398" y="238760"/>
                  </a:lnTo>
                  <a:lnTo>
                    <a:pt x="750658" y="237490"/>
                  </a:lnTo>
                  <a:lnTo>
                    <a:pt x="750036" y="233680"/>
                  </a:lnTo>
                  <a:lnTo>
                    <a:pt x="751281" y="232410"/>
                  </a:lnTo>
                  <a:lnTo>
                    <a:pt x="754951" y="231140"/>
                  </a:lnTo>
                  <a:lnTo>
                    <a:pt x="756691" y="232410"/>
                  </a:lnTo>
                  <a:lnTo>
                    <a:pt x="757059" y="234950"/>
                  </a:lnTo>
                  <a:lnTo>
                    <a:pt x="760920" y="234950"/>
                  </a:lnTo>
                  <a:lnTo>
                    <a:pt x="762469" y="236220"/>
                  </a:lnTo>
                  <a:lnTo>
                    <a:pt x="762558" y="240042"/>
                  </a:lnTo>
                  <a:lnTo>
                    <a:pt x="762558" y="221005"/>
                  </a:lnTo>
                  <a:lnTo>
                    <a:pt x="761111" y="222250"/>
                  </a:lnTo>
                  <a:lnTo>
                    <a:pt x="757453" y="222250"/>
                  </a:lnTo>
                  <a:lnTo>
                    <a:pt x="756831" y="220980"/>
                  </a:lnTo>
                  <a:lnTo>
                    <a:pt x="756310" y="222250"/>
                  </a:lnTo>
                  <a:lnTo>
                    <a:pt x="752792" y="222250"/>
                  </a:lnTo>
                  <a:lnTo>
                    <a:pt x="751065" y="220980"/>
                  </a:lnTo>
                  <a:lnTo>
                    <a:pt x="750709" y="218440"/>
                  </a:lnTo>
                  <a:lnTo>
                    <a:pt x="750519" y="217170"/>
                  </a:lnTo>
                  <a:lnTo>
                    <a:pt x="751801" y="215900"/>
                  </a:lnTo>
                  <a:lnTo>
                    <a:pt x="755738" y="215900"/>
                  </a:lnTo>
                  <a:lnTo>
                    <a:pt x="756462" y="217170"/>
                  </a:lnTo>
                  <a:lnTo>
                    <a:pt x="757059" y="215900"/>
                  </a:lnTo>
                  <a:lnTo>
                    <a:pt x="759040" y="215900"/>
                  </a:lnTo>
                  <a:lnTo>
                    <a:pt x="760907" y="214630"/>
                  </a:lnTo>
                  <a:lnTo>
                    <a:pt x="762457" y="217170"/>
                  </a:lnTo>
                  <a:lnTo>
                    <a:pt x="762584" y="220980"/>
                  </a:lnTo>
                  <a:lnTo>
                    <a:pt x="762584" y="165392"/>
                  </a:lnTo>
                  <a:lnTo>
                    <a:pt x="760691" y="166370"/>
                  </a:lnTo>
                  <a:lnTo>
                    <a:pt x="758952" y="165100"/>
                  </a:lnTo>
                  <a:lnTo>
                    <a:pt x="758355" y="161290"/>
                  </a:lnTo>
                  <a:lnTo>
                    <a:pt x="759599" y="160020"/>
                  </a:lnTo>
                  <a:lnTo>
                    <a:pt x="762800" y="158750"/>
                  </a:lnTo>
                  <a:lnTo>
                    <a:pt x="764095" y="160020"/>
                  </a:lnTo>
                  <a:lnTo>
                    <a:pt x="764806" y="161290"/>
                  </a:lnTo>
                  <a:lnTo>
                    <a:pt x="765378" y="160020"/>
                  </a:lnTo>
                  <a:lnTo>
                    <a:pt x="769416" y="160020"/>
                  </a:lnTo>
                  <a:lnTo>
                    <a:pt x="769645" y="160680"/>
                  </a:lnTo>
                  <a:lnTo>
                    <a:pt x="769518" y="160020"/>
                  </a:lnTo>
                  <a:lnTo>
                    <a:pt x="770051" y="158750"/>
                  </a:lnTo>
                  <a:lnTo>
                    <a:pt x="770585" y="157480"/>
                  </a:lnTo>
                  <a:lnTo>
                    <a:pt x="772452" y="157480"/>
                  </a:lnTo>
                  <a:lnTo>
                    <a:pt x="772629" y="156210"/>
                  </a:lnTo>
                  <a:lnTo>
                    <a:pt x="772375" y="156210"/>
                  </a:lnTo>
                  <a:lnTo>
                    <a:pt x="769480" y="157480"/>
                  </a:lnTo>
                  <a:lnTo>
                    <a:pt x="766902" y="154940"/>
                  </a:lnTo>
                  <a:lnTo>
                    <a:pt x="766241" y="151130"/>
                  </a:lnTo>
                  <a:lnTo>
                    <a:pt x="766533" y="149860"/>
                  </a:lnTo>
                  <a:lnTo>
                    <a:pt x="765937" y="148590"/>
                  </a:lnTo>
                  <a:lnTo>
                    <a:pt x="765505" y="148590"/>
                  </a:lnTo>
                  <a:lnTo>
                    <a:pt x="762927" y="149860"/>
                  </a:lnTo>
                  <a:lnTo>
                    <a:pt x="760196" y="147320"/>
                  </a:lnTo>
                  <a:lnTo>
                    <a:pt x="758837" y="143510"/>
                  </a:lnTo>
                  <a:lnTo>
                    <a:pt x="759193" y="142240"/>
                  </a:lnTo>
                  <a:lnTo>
                    <a:pt x="760056" y="140970"/>
                  </a:lnTo>
                  <a:lnTo>
                    <a:pt x="759612" y="140970"/>
                  </a:lnTo>
                  <a:lnTo>
                    <a:pt x="759117" y="142240"/>
                  </a:lnTo>
                  <a:lnTo>
                    <a:pt x="758329" y="142240"/>
                  </a:lnTo>
                  <a:lnTo>
                    <a:pt x="758329" y="191770"/>
                  </a:lnTo>
                  <a:lnTo>
                    <a:pt x="757085" y="193040"/>
                  </a:lnTo>
                  <a:lnTo>
                    <a:pt x="755256" y="194310"/>
                  </a:lnTo>
                  <a:lnTo>
                    <a:pt x="753859" y="194310"/>
                  </a:lnTo>
                  <a:lnTo>
                    <a:pt x="752538" y="193040"/>
                  </a:lnTo>
                  <a:lnTo>
                    <a:pt x="751840" y="191770"/>
                  </a:lnTo>
                  <a:lnTo>
                    <a:pt x="751446" y="193040"/>
                  </a:lnTo>
                  <a:lnTo>
                    <a:pt x="748677" y="193040"/>
                  </a:lnTo>
                  <a:lnTo>
                    <a:pt x="747014" y="191833"/>
                  </a:lnTo>
                  <a:lnTo>
                    <a:pt x="747014" y="200660"/>
                  </a:lnTo>
                  <a:lnTo>
                    <a:pt x="746099" y="201930"/>
                  </a:lnTo>
                  <a:lnTo>
                    <a:pt x="744601" y="203022"/>
                  </a:lnTo>
                  <a:lnTo>
                    <a:pt x="744601" y="270510"/>
                  </a:lnTo>
                  <a:lnTo>
                    <a:pt x="743661" y="273050"/>
                  </a:lnTo>
                  <a:lnTo>
                    <a:pt x="740143" y="274320"/>
                  </a:lnTo>
                  <a:lnTo>
                    <a:pt x="738225" y="273050"/>
                  </a:lnTo>
                  <a:lnTo>
                    <a:pt x="737209" y="269875"/>
                  </a:lnTo>
                  <a:lnTo>
                    <a:pt x="737209" y="280670"/>
                  </a:lnTo>
                  <a:lnTo>
                    <a:pt x="735977" y="281940"/>
                  </a:lnTo>
                  <a:lnTo>
                    <a:pt x="732294" y="281940"/>
                  </a:lnTo>
                  <a:lnTo>
                    <a:pt x="730554" y="280670"/>
                  </a:lnTo>
                  <a:lnTo>
                    <a:pt x="730262" y="279488"/>
                  </a:lnTo>
                  <a:lnTo>
                    <a:pt x="730262" y="288290"/>
                  </a:lnTo>
                  <a:lnTo>
                    <a:pt x="730135" y="288556"/>
                  </a:lnTo>
                  <a:lnTo>
                    <a:pt x="730135" y="297180"/>
                  </a:lnTo>
                  <a:lnTo>
                    <a:pt x="728776" y="298450"/>
                  </a:lnTo>
                  <a:lnTo>
                    <a:pt x="725068" y="298450"/>
                  </a:lnTo>
                  <a:lnTo>
                    <a:pt x="723430" y="297180"/>
                  </a:lnTo>
                  <a:lnTo>
                    <a:pt x="723087" y="293370"/>
                  </a:lnTo>
                  <a:lnTo>
                    <a:pt x="724458" y="292100"/>
                  </a:lnTo>
                  <a:lnTo>
                    <a:pt x="728167" y="292100"/>
                  </a:lnTo>
                  <a:lnTo>
                    <a:pt x="729805" y="293370"/>
                  </a:lnTo>
                  <a:lnTo>
                    <a:pt x="730135" y="297180"/>
                  </a:lnTo>
                  <a:lnTo>
                    <a:pt x="730135" y="288556"/>
                  </a:lnTo>
                  <a:lnTo>
                    <a:pt x="729018" y="290830"/>
                  </a:lnTo>
                  <a:lnTo>
                    <a:pt x="725347" y="290830"/>
                  </a:lnTo>
                  <a:lnTo>
                    <a:pt x="723607" y="289560"/>
                  </a:lnTo>
                  <a:lnTo>
                    <a:pt x="723303" y="288290"/>
                  </a:lnTo>
                  <a:lnTo>
                    <a:pt x="722998" y="285750"/>
                  </a:lnTo>
                  <a:lnTo>
                    <a:pt x="724242" y="284480"/>
                  </a:lnTo>
                  <a:lnTo>
                    <a:pt x="727913" y="283210"/>
                  </a:lnTo>
                  <a:lnTo>
                    <a:pt x="729653" y="284480"/>
                  </a:lnTo>
                  <a:lnTo>
                    <a:pt x="730262" y="288290"/>
                  </a:lnTo>
                  <a:lnTo>
                    <a:pt x="730262" y="279488"/>
                  </a:lnTo>
                  <a:lnTo>
                    <a:pt x="729932" y="278130"/>
                  </a:lnTo>
                  <a:lnTo>
                    <a:pt x="730554" y="276860"/>
                  </a:lnTo>
                  <a:lnTo>
                    <a:pt x="731177" y="275590"/>
                  </a:lnTo>
                  <a:lnTo>
                    <a:pt x="734847" y="275590"/>
                  </a:lnTo>
                  <a:lnTo>
                    <a:pt x="736587" y="276860"/>
                  </a:lnTo>
                  <a:lnTo>
                    <a:pt x="737209" y="280670"/>
                  </a:lnTo>
                  <a:lnTo>
                    <a:pt x="737209" y="269875"/>
                  </a:lnTo>
                  <a:lnTo>
                    <a:pt x="737006" y="269240"/>
                  </a:lnTo>
                  <a:lnTo>
                    <a:pt x="737933" y="267970"/>
                  </a:lnTo>
                  <a:lnTo>
                    <a:pt x="741451" y="266700"/>
                  </a:lnTo>
                  <a:lnTo>
                    <a:pt x="743369" y="267970"/>
                  </a:lnTo>
                  <a:lnTo>
                    <a:pt x="744601" y="270510"/>
                  </a:lnTo>
                  <a:lnTo>
                    <a:pt x="744601" y="203022"/>
                  </a:lnTo>
                  <a:lnTo>
                    <a:pt x="744347" y="203200"/>
                  </a:lnTo>
                  <a:lnTo>
                    <a:pt x="740664" y="203200"/>
                  </a:lnTo>
                  <a:lnTo>
                    <a:pt x="739394" y="199390"/>
                  </a:lnTo>
                  <a:lnTo>
                    <a:pt x="740308" y="196850"/>
                  </a:lnTo>
                  <a:lnTo>
                    <a:pt x="743813" y="195580"/>
                  </a:lnTo>
                  <a:lnTo>
                    <a:pt x="745744" y="196850"/>
                  </a:lnTo>
                  <a:lnTo>
                    <a:pt x="747014" y="200660"/>
                  </a:lnTo>
                  <a:lnTo>
                    <a:pt x="747014" y="191833"/>
                  </a:lnTo>
                  <a:lnTo>
                    <a:pt x="746544" y="189230"/>
                  </a:lnTo>
                  <a:lnTo>
                    <a:pt x="746340" y="187960"/>
                  </a:lnTo>
                  <a:lnTo>
                    <a:pt x="747585" y="186690"/>
                  </a:lnTo>
                  <a:lnTo>
                    <a:pt x="750798" y="185420"/>
                  </a:lnTo>
                  <a:lnTo>
                    <a:pt x="752132" y="186690"/>
                  </a:lnTo>
                  <a:lnTo>
                    <a:pt x="752830" y="187960"/>
                  </a:lnTo>
                  <a:lnTo>
                    <a:pt x="753211" y="187960"/>
                  </a:lnTo>
                  <a:lnTo>
                    <a:pt x="753643" y="186690"/>
                  </a:lnTo>
                  <a:lnTo>
                    <a:pt x="755980" y="186690"/>
                  </a:lnTo>
                  <a:lnTo>
                    <a:pt x="757707" y="187960"/>
                  </a:lnTo>
                  <a:lnTo>
                    <a:pt x="758329" y="191770"/>
                  </a:lnTo>
                  <a:lnTo>
                    <a:pt x="758329" y="142240"/>
                  </a:lnTo>
                  <a:lnTo>
                    <a:pt x="757110" y="142240"/>
                  </a:lnTo>
                  <a:lnTo>
                    <a:pt x="757110" y="154940"/>
                  </a:lnTo>
                  <a:lnTo>
                    <a:pt x="755827" y="157480"/>
                  </a:lnTo>
                  <a:lnTo>
                    <a:pt x="754316" y="157480"/>
                  </a:lnTo>
                  <a:lnTo>
                    <a:pt x="754316" y="177800"/>
                  </a:lnTo>
                  <a:lnTo>
                    <a:pt x="753465" y="179070"/>
                  </a:lnTo>
                  <a:lnTo>
                    <a:pt x="752094" y="180340"/>
                  </a:lnTo>
                  <a:lnTo>
                    <a:pt x="752398" y="180340"/>
                  </a:lnTo>
                  <a:lnTo>
                    <a:pt x="752475" y="182880"/>
                  </a:lnTo>
                  <a:lnTo>
                    <a:pt x="751014" y="184150"/>
                  </a:lnTo>
                  <a:lnTo>
                    <a:pt x="747280" y="185420"/>
                  </a:lnTo>
                  <a:lnTo>
                    <a:pt x="745731" y="182880"/>
                  </a:lnTo>
                  <a:lnTo>
                    <a:pt x="745680" y="180263"/>
                  </a:lnTo>
                  <a:lnTo>
                    <a:pt x="746467" y="179070"/>
                  </a:lnTo>
                  <a:lnTo>
                    <a:pt x="747687" y="177800"/>
                  </a:lnTo>
                  <a:lnTo>
                    <a:pt x="747445" y="177800"/>
                  </a:lnTo>
                  <a:lnTo>
                    <a:pt x="747026" y="176530"/>
                  </a:lnTo>
                  <a:lnTo>
                    <a:pt x="748220" y="173990"/>
                  </a:lnTo>
                  <a:lnTo>
                    <a:pt x="753643" y="173990"/>
                  </a:lnTo>
                  <a:lnTo>
                    <a:pt x="754316" y="177800"/>
                  </a:lnTo>
                  <a:lnTo>
                    <a:pt x="754316" y="157480"/>
                  </a:lnTo>
                  <a:lnTo>
                    <a:pt x="752144" y="157480"/>
                  </a:lnTo>
                  <a:lnTo>
                    <a:pt x="750951" y="156603"/>
                  </a:lnTo>
                  <a:lnTo>
                    <a:pt x="750951" y="161290"/>
                  </a:lnTo>
                  <a:lnTo>
                    <a:pt x="749871" y="163830"/>
                  </a:lnTo>
                  <a:lnTo>
                    <a:pt x="748055" y="163830"/>
                  </a:lnTo>
                  <a:lnTo>
                    <a:pt x="746252" y="165100"/>
                  </a:lnTo>
                  <a:lnTo>
                    <a:pt x="744867" y="164147"/>
                  </a:lnTo>
                  <a:lnTo>
                    <a:pt x="744867" y="187960"/>
                  </a:lnTo>
                  <a:lnTo>
                    <a:pt x="743394" y="189230"/>
                  </a:lnTo>
                  <a:lnTo>
                    <a:pt x="739673" y="189230"/>
                  </a:lnTo>
                  <a:lnTo>
                    <a:pt x="738162" y="187998"/>
                  </a:lnTo>
                  <a:lnTo>
                    <a:pt x="738162" y="236220"/>
                  </a:lnTo>
                  <a:lnTo>
                    <a:pt x="737666" y="236728"/>
                  </a:lnTo>
                  <a:lnTo>
                    <a:pt x="737666" y="251460"/>
                  </a:lnTo>
                  <a:lnTo>
                    <a:pt x="736206" y="254000"/>
                  </a:lnTo>
                  <a:lnTo>
                    <a:pt x="729411" y="254000"/>
                  </a:lnTo>
                  <a:lnTo>
                    <a:pt x="727773" y="252730"/>
                  </a:lnTo>
                  <a:lnTo>
                    <a:pt x="727544" y="250190"/>
                  </a:lnTo>
                  <a:lnTo>
                    <a:pt x="727468" y="248869"/>
                  </a:lnTo>
                  <a:lnTo>
                    <a:pt x="728789" y="247650"/>
                  </a:lnTo>
                  <a:lnTo>
                    <a:pt x="732637" y="247650"/>
                  </a:lnTo>
                  <a:lnTo>
                    <a:pt x="733348" y="246380"/>
                  </a:lnTo>
                  <a:lnTo>
                    <a:pt x="736015" y="246380"/>
                  </a:lnTo>
                  <a:lnTo>
                    <a:pt x="737501" y="248793"/>
                  </a:lnTo>
                  <a:lnTo>
                    <a:pt x="737616" y="250190"/>
                  </a:lnTo>
                  <a:lnTo>
                    <a:pt x="737666" y="251460"/>
                  </a:lnTo>
                  <a:lnTo>
                    <a:pt x="737666" y="236728"/>
                  </a:lnTo>
                  <a:lnTo>
                    <a:pt x="736917" y="237490"/>
                  </a:lnTo>
                  <a:lnTo>
                    <a:pt x="733247" y="237490"/>
                  </a:lnTo>
                  <a:lnTo>
                    <a:pt x="731507" y="236220"/>
                  </a:lnTo>
                  <a:lnTo>
                    <a:pt x="730897" y="233680"/>
                  </a:lnTo>
                  <a:lnTo>
                    <a:pt x="732129" y="231140"/>
                  </a:lnTo>
                  <a:lnTo>
                    <a:pt x="735799" y="231140"/>
                  </a:lnTo>
                  <a:lnTo>
                    <a:pt x="737539" y="232410"/>
                  </a:lnTo>
                  <a:lnTo>
                    <a:pt x="738162" y="236220"/>
                  </a:lnTo>
                  <a:lnTo>
                    <a:pt x="738162" y="187998"/>
                  </a:lnTo>
                  <a:lnTo>
                    <a:pt x="738136" y="227330"/>
                  </a:lnTo>
                  <a:lnTo>
                    <a:pt x="737196" y="228600"/>
                  </a:lnTo>
                  <a:lnTo>
                    <a:pt x="733679" y="229870"/>
                  </a:lnTo>
                  <a:lnTo>
                    <a:pt x="731761" y="229870"/>
                  </a:lnTo>
                  <a:lnTo>
                    <a:pt x="731151" y="227330"/>
                  </a:lnTo>
                  <a:lnTo>
                    <a:pt x="730542" y="226060"/>
                  </a:lnTo>
                  <a:lnTo>
                    <a:pt x="731481" y="223520"/>
                  </a:lnTo>
                  <a:lnTo>
                    <a:pt x="734999" y="222250"/>
                  </a:lnTo>
                  <a:lnTo>
                    <a:pt x="736917" y="223520"/>
                  </a:lnTo>
                  <a:lnTo>
                    <a:pt x="738136" y="227330"/>
                  </a:lnTo>
                  <a:lnTo>
                    <a:pt x="738136" y="187972"/>
                  </a:lnTo>
                  <a:lnTo>
                    <a:pt x="738009" y="184150"/>
                  </a:lnTo>
                  <a:lnTo>
                    <a:pt x="739482" y="182880"/>
                  </a:lnTo>
                  <a:lnTo>
                    <a:pt x="743204" y="182880"/>
                  </a:lnTo>
                  <a:lnTo>
                    <a:pt x="744753" y="184150"/>
                  </a:lnTo>
                  <a:lnTo>
                    <a:pt x="744867" y="187960"/>
                  </a:lnTo>
                  <a:lnTo>
                    <a:pt x="744867" y="164147"/>
                  </a:lnTo>
                  <a:lnTo>
                    <a:pt x="744410" y="163830"/>
                  </a:lnTo>
                  <a:lnTo>
                    <a:pt x="743496" y="160020"/>
                  </a:lnTo>
                  <a:lnTo>
                    <a:pt x="744588" y="157480"/>
                  </a:lnTo>
                  <a:lnTo>
                    <a:pt x="748195" y="157480"/>
                  </a:lnTo>
                  <a:lnTo>
                    <a:pt x="750036" y="158750"/>
                  </a:lnTo>
                  <a:lnTo>
                    <a:pt x="750951" y="161290"/>
                  </a:lnTo>
                  <a:lnTo>
                    <a:pt x="750951" y="156603"/>
                  </a:lnTo>
                  <a:lnTo>
                    <a:pt x="750430" y="156210"/>
                  </a:lnTo>
                  <a:lnTo>
                    <a:pt x="749884" y="152400"/>
                  </a:lnTo>
                  <a:lnTo>
                    <a:pt x="751154" y="151130"/>
                  </a:lnTo>
                  <a:lnTo>
                    <a:pt x="752995" y="151130"/>
                  </a:lnTo>
                  <a:lnTo>
                    <a:pt x="754837" y="149860"/>
                  </a:lnTo>
                  <a:lnTo>
                    <a:pt x="756551" y="151130"/>
                  </a:lnTo>
                  <a:lnTo>
                    <a:pt x="757110" y="154940"/>
                  </a:lnTo>
                  <a:lnTo>
                    <a:pt x="757110" y="142240"/>
                  </a:lnTo>
                  <a:lnTo>
                    <a:pt x="756691" y="142240"/>
                  </a:lnTo>
                  <a:lnTo>
                    <a:pt x="754951" y="140970"/>
                  </a:lnTo>
                  <a:lnTo>
                    <a:pt x="754748" y="139700"/>
                  </a:lnTo>
                  <a:lnTo>
                    <a:pt x="754354" y="137160"/>
                  </a:lnTo>
                  <a:lnTo>
                    <a:pt x="755599" y="135890"/>
                  </a:lnTo>
                  <a:lnTo>
                    <a:pt x="757440" y="134620"/>
                  </a:lnTo>
                  <a:lnTo>
                    <a:pt x="759282" y="134620"/>
                  </a:lnTo>
                  <a:lnTo>
                    <a:pt x="761009" y="135890"/>
                  </a:lnTo>
                  <a:lnTo>
                    <a:pt x="761441" y="138430"/>
                  </a:lnTo>
                  <a:lnTo>
                    <a:pt x="761250" y="139700"/>
                  </a:lnTo>
                  <a:lnTo>
                    <a:pt x="761923" y="139700"/>
                  </a:lnTo>
                  <a:lnTo>
                    <a:pt x="765187" y="138430"/>
                  </a:lnTo>
                  <a:lnTo>
                    <a:pt x="768019" y="139700"/>
                  </a:lnTo>
                  <a:lnTo>
                    <a:pt x="768794" y="141719"/>
                  </a:lnTo>
                  <a:lnTo>
                    <a:pt x="767918" y="138430"/>
                  </a:lnTo>
                  <a:lnTo>
                    <a:pt x="767575" y="137160"/>
                  </a:lnTo>
                  <a:lnTo>
                    <a:pt x="769188" y="134620"/>
                  </a:lnTo>
                  <a:lnTo>
                    <a:pt x="771880" y="134620"/>
                  </a:lnTo>
                  <a:lnTo>
                    <a:pt x="772871" y="133350"/>
                  </a:lnTo>
                  <a:lnTo>
                    <a:pt x="773811" y="133350"/>
                  </a:lnTo>
                  <a:lnTo>
                    <a:pt x="774712" y="134620"/>
                  </a:lnTo>
                  <a:lnTo>
                    <a:pt x="775385" y="133350"/>
                  </a:lnTo>
                  <a:lnTo>
                    <a:pt x="776605" y="132080"/>
                  </a:lnTo>
                  <a:lnTo>
                    <a:pt x="778891" y="130810"/>
                  </a:lnTo>
                  <a:lnTo>
                    <a:pt x="779526" y="132080"/>
                  </a:lnTo>
                  <a:lnTo>
                    <a:pt x="780135" y="132080"/>
                  </a:lnTo>
                  <a:lnTo>
                    <a:pt x="780719" y="130810"/>
                  </a:lnTo>
                  <a:lnTo>
                    <a:pt x="781672" y="129540"/>
                  </a:lnTo>
                  <a:lnTo>
                    <a:pt x="784707" y="129540"/>
                  </a:lnTo>
                  <a:lnTo>
                    <a:pt x="786257" y="130810"/>
                  </a:lnTo>
                  <a:lnTo>
                    <a:pt x="786358" y="134620"/>
                  </a:lnTo>
                  <a:lnTo>
                    <a:pt x="785393" y="135890"/>
                  </a:lnTo>
                  <a:lnTo>
                    <a:pt x="784059" y="135890"/>
                  </a:lnTo>
                  <a:lnTo>
                    <a:pt x="784059" y="137160"/>
                  </a:lnTo>
                  <a:lnTo>
                    <a:pt x="783831" y="138430"/>
                  </a:lnTo>
                  <a:lnTo>
                    <a:pt x="783323" y="139700"/>
                  </a:lnTo>
                  <a:lnTo>
                    <a:pt x="784148" y="138430"/>
                  </a:lnTo>
                  <a:lnTo>
                    <a:pt x="785164" y="138430"/>
                  </a:lnTo>
                  <a:lnTo>
                    <a:pt x="788670" y="137160"/>
                  </a:lnTo>
                  <a:lnTo>
                    <a:pt x="790905" y="138430"/>
                  </a:lnTo>
                  <a:lnTo>
                    <a:pt x="792251" y="139700"/>
                  </a:lnTo>
                  <a:lnTo>
                    <a:pt x="792835" y="140970"/>
                  </a:lnTo>
                  <a:lnTo>
                    <a:pt x="793330" y="140970"/>
                  </a:lnTo>
                  <a:lnTo>
                    <a:pt x="793610" y="143510"/>
                  </a:lnTo>
                  <a:lnTo>
                    <a:pt x="793483" y="144780"/>
                  </a:lnTo>
                  <a:lnTo>
                    <a:pt x="793102" y="147320"/>
                  </a:lnTo>
                  <a:lnTo>
                    <a:pt x="791095" y="149860"/>
                  </a:lnTo>
                  <a:lnTo>
                    <a:pt x="794410" y="149860"/>
                  </a:lnTo>
                  <a:lnTo>
                    <a:pt x="795337" y="151130"/>
                  </a:lnTo>
                  <a:lnTo>
                    <a:pt x="795108" y="148590"/>
                  </a:lnTo>
                  <a:lnTo>
                    <a:pt x="796391" y="146050"/>
                  </a:lnTo>
                  <a:lnTo>
                    <a:pt x="799757" y="144780"/>
                  </a:lnTo>
                  <a:lnTo>
                    <a:pt x="797318" y="144780"/>
                  </a:lnTo>
                  <a:lnTo>
                    <a:pt x="795616" y="143510"/>
                  </a:lnTo>
                  <a:lnTo>
                    <a:pt x="795223" y="140970"/>
                  </a:lnTo>
                  <a:lnTo>
                    <a:pt x="795540" y="139700"/>
                  </a:lnTo>
                  <a:lnTo>
                    <a:pt x="796137" y="139700"/>
                  </a:lnTo>
                  <a:lnTo>
                    <a:pt x="795375" y="138430"/>
                  </a:lnTo>
                  <a:lnTo>
                    <a:pt x="794829" y="137160"/>
                  </a:lnTo>
                  <a:lnTo>
                    <a:pt x="794016" y="133350"/>
                  </a:lnTo>
                  <a:lnTo>
                    <a:pt x="796442" y="129540"/>
                  </a:lnTo>
                  <a:lnTo>
                    <a:pt x="800277" y="128270"/>
                  </a:lnTo>
                  <a:lnTo>
                    <a:pt x="801522" y="128270"/>
                  </a:lnTo>
                  <a:lnTo>
                    <a:pt x="802551" y="127000"/>
                  </a:lnTo>
                  <a:lnTo>
                    <a:pt x="806665" y="127000"/>
                  </a:lnTo>
                  <a:lnTo>
                    <a:pt x="807758" y="128270"/>
                  </a:lnTo>
                  <a:lnTo>
                    <a:pt x="808329" y="128270"/>
                  </a:lnTo>
                  <a:lnTo>
                    <a:pt x="808939" y="127000"/>
                  </a:lnTo>
                  <a:lnTo>
                    <a:pt x="811390" y="127000"/>
                  </a:lnTo>
                  <a:lnTo>
                    <a:pt x="812927" y="128270"/>
                  </a:lnTo>
                  <a:lnTo>
                    <a:pt x="813854" y="129540"/>
                  </a:lnTo>
                  <a:lnTo>
                    <a:pt x="813282" y="127000"/>
                  </a:lnTo>
                  <a:lnTo>
                    <a:pt x="813892" y="125730"/>
                  </a:lnTo>
                  <a:lnTo>
                    <a:pt x="815098" y="123190"/>
                  </a:lnTo>
                  <a:lnTo>
                    <a:pt x="818705" y="121920"/>
                  </a:lnTo>
                  <a:lnTo>
                    <a:pt x="818299" y="121920"/>
                  </a:lnTo>
                  <a:lnTo>
                    <a:pt x="817270" y="120650"/>
                  </a:lnTo>
                  <a:lnTo>
                    <a:pt x="816546" y="116840"/>
                  </a:lnTo>
                  <a:lnTo>
                    <a:pt x="817029" y="115570"/>
                  </a:lnTo>
                  <a:lnTo>
                    <a:pt x="816559" y="114300"/>
                  </a:lnTo>
                  <a:lnTo>
                    <a:pt x="816178" y="114300"/>
                  </a:lnTo>
                  <a:lnTo>
                    <a:pt x="815962" y="113030"/>
                  </a:lnTo>
                  <a:lnTo>
                    <a:pt x="816038" y="111760"/>
                  </a:lnTo>
                  <a:lnTo>
                    <a:pt x="815073" y="113030"/>
                  </a:lnTo>
                  <a:lnTo>
                    <a:pt x="813689" y="114300"/>
                  </a:lnTo>
                  <a:lnTo>
                    <a:pt x="806932" y="114300"/>
                  </a:lnTo>
                  <a:lnTo>
                    <a:pt x="805522" y="111760"/>
                  </a:lnTo>
                  <a:lnTo>
                    <a:pt x="804278" y="111760"/>
                  </a:lnTo>
                  <a:lnTo>
                    <a:pt x="803198" y="110490"/>
                  </a:lnTo>
                  <a:lnTo>
                    <a:pt x="802678" y="109220"/>
                  </a:lnTo>
                  <a:lnTo>
                    <a:pt x="802436" y="111760"/>
                  </a:lnTo>
                  <a:lnTo>
                    <a:pt x="801636" y="113030"/>
                  </a:lnTo>
                  <a:lnTo>
                    <a:pt x="800455" y="113030"/>
                  </a:lnTo>
                  <a:lnTo>
                    <a:pt x="800811" y="114300"/>
                  </a:lnTo>
                  <a:lnTo>
                    <a:pt x="801471" y="114300"/>
                  </a:lnTo>
                  <a:lnTo>
                    <a:pt x="804214" y="113030"/>
                  </a:lnTo>
                  <a:lnTo>
                    <a:pt x="806843" y="115557"/>
                  </a:lnTo>
                  <a:lnTo>
                    <a:pt x="807288" y="117589"/>
                  </a:lnTo>
                  <a:lnTo>
                    <a:pt x="807821" y="116840"/>
                  </a:lnTo>
                  <a:lnTo>
                    <a:pt x="809574" y="115570"/>
                  </a:lnTo>
                  <a:lnTo>
                    <a:pt x="813257" y="115570"/>
                  </a:lnTo>
                  <a:lnTo>
                    <a:pt x="814514" y="119380"/>
                  </a:lnTo>
                  <a:lnTo>
                    <a:pt x="813612" y="121920"/>
                  </a:lnTo>
                  <a:lnTo>
                    <a:pt x="810107" y="123190"/>
                  </a:lnTo>
                  <a:lnTo>
                    <a:pt x="808177" y="121920"/>
                  </a:lnTo>
                  <a:lnTo>
                    <a:pt x="807808" y="120815"/>
                  </a:lnTo>
                  <a:lnTo>
                    <a:pt x="806157" y="123190"/>
                  </a:lnTo>
                  <a:lnTo>
                    <a:pt x="803008" y="124460"/>
                  </a:lnTo>
                  <a:lnTo>
                    <a:pt x="802589" y="124460"/>
                  </a:lnTo>
                  <a:lnTo>
                    <a:pt x="802157" y="123190"/>
                  </a:lnTo>
                  <a:lnTo>
                    <a:pt x="801357" y="124460"/>
                  </a:lnTo>
                  <a:lnTo>
                    <a:pt x="800417" y="124460"/>
                  </a:lnTo>
                  <a:lnTo>
                    <a:pt x="798588" y="125730"/>
                  </a:lnTo>
                  <a:lnTo>
                    <a:pt x="797852" y="125730"/>
                  </a:lnTo>
                  <a:lnTo>
                    <a:pt x="797153" y="124460"/>
                  </a:lnTo>
                  <a:lnTo>
                    <a:pt x="796518" y="127000"/>
                  </a:lnTo>
                  <a:lnTo>
                    <a:pt x="795045" y="128270"/>
                  </a:lnTo>
                  <a:lnTo>
                    <a:pt x="790181" y="129540"/>
                  </a:lnTo>
                  <a:lnTo>
                    <a:pt x="787184" y="129540"/>
                  </a:lnTo>
                  <a:lnTo>
                    <a:pt x="786371" y="128270"/>
                  </a:lnTo>
                  <a:lnTo>
                    <a:pt x="785571" y="127000"/>
                  </a:lnTo>
                  <a:lnTo>
                    <a:pt x="784847" y="127000"/>
                  </a:lnTo>
                  <a:lnTo>
                    <a:pt x="783945" y="128270"/>
                  </a:lnTo>
                  <a:lnTo>
                    <a:pt x="779830" y="128270"/>
                  </a:lnTo>
                  <a:lnTo>
                    <a:pt x="778725" y="127000"/>
                  </a:lnTo>
                  <a:lnTo>
                    <a:pt x="776236" y="130810"/>
                  </a:lnTo>
                  <a:lnTo>
                    <a:pt x="770737" y="130810"/>
                  </a:lnTo>
                  <a:lnTo>
                    <a:pt x="767549" y="129540"/>
                  </a:lnTo>
                  <a:lnTo>
                    <a:pt x="766610" y="123418"/>
                  </a:lnTo>
                  <a:lnTo>
                    <a:pt x="766597" y="123126"/>
                  </a:lnTo>
                  <a:lnTo>
                    <a:pt x="767638" y="120650"/>
                  </a:lnTo>
                  <a:lnTo>
                    <a:pt x="769493" y="119380"/>
                  </a:lnTo>
                  <a:lnTo>
                    <a:pt x="770166" y="118110"/>
                  </a:lnTo>
                  <a:lnTo>
                    <a:pt x="771461" y="116840"/>
                  </a:lnTo>
                  <a:lnTo>
                    <a:pt x="775525" y="116840"/>
                  </a:lnTo>
                  <a:lnTo>
                    <a:pt x="777684" y="118110"/>
                  </a:lnTo>
                  <a:lnTo>
                    <a:pt x="778560" y="119380"/>
                  </a:lnTo>
                  <a:lnTo>
                    <a:pt x="779246" y="119380"/>
                  </a:lnTo>
                  <a:lnTo>
                    <a:pt x="780059" y="118110"/>
                  </a:lnTo>
                  <a:lnTo>
                    <a:pt x="784161" y="118110"/>
                  </a:lnTo>
                  <a:lnTo>
                    <a:pt x="785279" y="119380"/>
                  </a:lnTo>
                  <a:lnTo>
                    <a:pt x="785977" y="118110"/>
                  </a:lnTo>
                  <a:lnTo>
                    <a:pt x="787044" y="118110"/>
                  </a:lnTo>
                  <a:lnTo>
                    <a:pt x="788390" y="116840"/>
                  </a:lnTo>
                  <a:lnTo>
                    <a:pt x="788949" y="115582"/>
                  </a:lnTo>
                  <a:lnTo>
                    <a:pt x="790409" y="113030"/>
                  </a:lnTo>
                  <a:lnTo>
                    <a:pt x="792416" y="113030"/>
                  </a:lnTo>
                  <a:lnTo>
                    <a:pt x="791781" y="111760"/>
                  </a:lnTo>
                  <a:lnTo>
                    <a:pt x="791311" y="110490"/>
                  </a:lnTo>
                  <a:lnTo>
                    <a:pt x="790714" y="107950"/>
                  </a:lnTo>
                  <a:lnTo>
                    <a:pt x="791641" y="105410"/>
                  </a:lnTo>
                  <a:lnTo>
                    <a:pt x="793318" y="104140"/>
                  </a:lnTo>
                  <a:lnTo>
                    <a:pt x="793115" y="102870"/>
                  </a:lnTo>
                  <a:lnTo>
                    <a:pt x="793496" y="101638"/>
                  </a:lnTo>
                  <a:lnTo>
                    <a:pt x="794308" y="100330"/>
                  </a:lnTo>
                  <a:lnTo>
                    <a:pt x="792911" y="100330"/>
                  </a:lnTo>
                  <a:lnTo>
                    <a:pt x="792187" y="101600"/>
                  </a:lnTo>
                  <a:lnTo>
                    <a:pt x="790981" y="101600"/>
                  </a:lnTo>
                  <a:lnTo>
                    <a:pt x="789432" y="102870"/>
                  </a:lnTo>
                  <a:lnTo>
                    <a:pt x="788606" y="104140"/>
                  </a:lnTo>
                  <a:lnTo>
                    <a:pt x="786993" y="105410"/>
                  </a:lnTo>
                  <a:lnTo>
                    <a:pt x="782662" y="106680"/>
                  </a:lnTo>
                  <a:lnTo>
                    <a:pt x="780465" y="105410"/>
                  </a:lnTo>
                  <a:lnTo>
                    <a:pt x="779145" y="102870"/>
                  </a:lnTo>
                  <a:lnTo>
                    <a:pt x="778294" y="105410"/>
                  </a:lnTo>
                  <a:lnTo>
                    <a:pt x="776922" y="105410"/>
                  </a:lnTo>
                  <a:lnTo>
                    <a:pt x="775169" y="106680"/>
                  </a:lnTo>
                  <a:lnTo>
                    <a:pt x="775373" y="106680"/>
                  </a:lnTo>
                  <a:lnTo>
                    <a:pt x="776033" y="110477"/>
                  </a:lnTo>
                  <a:lnTo>
                    <a:pt x="774166" y="114300"/>
                  </a:lnTo>
                  <a:lnTo>
                    <a:pt x="771182" y="114300"/>
                  </a:lnTo>
                  <a:lnTo>
                    <a:pt x="770382" y="115557"/>
                  </a:lnTo>
                  <a:lnTo>
                    <a:pt x="769200" y="116840"/>
                  </a:lnTo>
                  <a:lnTo>
                    <a:pt x="767753" y="116840"/>
                  </a:lnTo>
                  <a:lnTo>
                    <a:pt x="767486" y="119380"/>
                  </a:lnTo>
                  <a:lnTo>
                    <a:pt x="765924" y="121920"/>
                  </a:lnTo>
                  <a:lnTo>
                    <a:pt x="762279" y="123190"/>
                  </a:lnTo>
                  <a:lnTo>
                    <a:pt x="760958" y="123190"/>
                  </a:lnTo>
                  <a:lnTo>
                    <a:pt x="759752" y="121920"/>
                  </a:lnTo>
                  <a:lnTo>
                    <a:pt x="759371" y="123190"/>
                  </a:lnTo>
                  <a:lnTo>
                    <a:pt x="759066" y="123190"/>
                  </a:lnTo>
                  <a:lnTo>
                    <a:pt x="760222" y="124460"/>
                  </a:lnTo>
                  <a:lnTo>
                    <a:pt x="761098" y="125730"/>
                  </a:lnTo>
                  <a:lnTo>
                    <a:pt x="761847" y="129540"/>
                  </a:lnTo>
                  <a:lnTo>
                    <a:pt x="760031" y="132080"/>
                  </a:lnTo>
                  <a:lnTo>
                    <a:pt x="754570" y="133350"/>
                  </a:lnTo>
                  <a:lnTo>
                    <a:pt x="753262" y="132080"/>
                  </a:lnTo>
                  <a:lnTo>
                    <a:pt x="751967" y="130810"/>
                  </a:lnTo>
                  <a:lnTo>
                    <a:pt x="751205" y="127000"/>
                  </a:lnTo>
                  <a:lnTo>
                    <a:pt x="751674" y="125730"/>
                  </a:lnTo>
                  <a:lnTo>
                    <a:pt x="752551" y="124460"/>
                  </a:lnTo>
                  <a:lnTo>
                    <a:pt x="751319" y="124460"/>
                  </a:lnTo>
                  <a:lnTo>
                    <a:pt x="750557" y="123418"/>
                  </a:lnTo>
                  <a:lnTo>
                    <a:pt x="751001" y="125730"/>
                  </a:lnTo>
                  <a:lnTo>
                    <a:pt x="751497" y="129540"/>
                  </a:lnTo>
                  <a:lnTo>
                    <a:pt x="751395" y="129692"/>
                  </a:lnTo>
                  <a:lnTo>
                    <a:pt x="751395" y="144780"/>
                  </a:lnTo>
                  <a:lnTo>
                    <a:pt x="750150" y="146050"/>
                  </a:lnTo>
                  <a:lnTo>
                    <a:pt x="748309" y="146050"/>
                  </a:lnTo>
                  <a:lnTo>
                    <a:pt x="746480" y="147320"/>
                  </a:lnTo>
                  <a:lnTo>
                    <a:pt x="744740" y="146050"/>
                  </a:lnTo>
                  <a:lnTo>
                    <a:pt x="744118" y="142240"/>
                  </a:lnTo>
                  <a:lnTo>
                    <a:pt x="745363" y="140970"/>
                  </a:lnTo>
                  <a:lnTo>
                    <a:pt x="749033" y="139700"/>
                  </a:lnTo>
                  <a:lnTo>
                    <a:pt x="750773" y="140970"/>
                  </a:lnTo>
                  <a:lnTo>
                    <a:pt x="751395" y="144780"/>
                  </a:lnTo>
                  <a:lnTo>
                    <a:pt x="751395" y="129692"/>
                  </a:lnTo>
                  <a:lnTo>
                    <a:pt x="749693" y="132080"/>
                  </a:lnTo>
                  <a:lnTo>
                    <a:pt x="743686" y="132080"/>
                  </a:lnTo>
                  <a:lnTo>
                    <a:pt x="742556" y="130810"/>
                  </a:lnTo>
                  <a:lnTo>
                    <a:pt x="742302" y="132080"/>
                  </a:lnTo>
                  <a:lnTo>
                    <a:pt x="740892" y="134620"/>
                  </a:lnTo>
                  <a:lnTo>
                    <a:pt x="740168" y="134620"/>
                  </a:lnTo>
                  <a:lnTo>
                    <a:pt x="742073" y="135890"/>
                  </a:lnTo>
                  <a:lnTo>
                    <a:pt x="742848" y="138112"/>
                  </a:lnTo>
                  <a:lnTo>
                    <a:pt x="742810" y="139763"/>
                  </a:lnTo>
                  <a:lnTo>
                    <a:pt x="742416" y="140970"/>
                  </a:lnTo>
                  <a:lnTo>
                    <a:pt x="743077" y="140970"/>
                  </a:lnTo>
                  <a:lnTo>
                    <a:pt x="743546" y="142240"/>
                  </a:lnTo>
                  <a:lnTo>
                    <a:pt x="743927" y="144780"/>
                  </a:lnTo>
                  <a:lnTo>
                    <a:pt x="742645" y="146050"/>
                  </a:lnTo>
                  <a:lnTo>
                    <a:pt x="739470" y="146050"/>
                  </a:lnTo>
                  <a:lnTo>
                    <a:pt x="739470" y="171450"/>
                  </a:lnTo>
                  <a:lnTo>
                    <a:pt x="738225" y="172720"/>
                  </a:lnTo>
                  <a:lnTo>
                    <a:pt x="734555" y="173990"/>
                  </a:lnTo>
                  <a:lnTo>
                    <a:pt x="732815" y="172720"/>
                  </a:lnTo>
                  <a:lnTo>
                    <a:pt x="732650" y="171450"/>
                  </a:lnTo>
                  <a:lnTo>
                    <a:pt x="732485" y="170205"/>
                  </a:lnTo>
                  <a:lnTo>
                    <a:pt x="730834" y="171450"/>
                  </a:lnTo>
                  <a:lnTo>
                    <a:pt x="729119" y="170180"/>
                  </a:lnTo>
                  <a:lnTo>
                    <a:pt x="728408" y="167792"/>
                  </a:lnTo>
                  <a:lnTo>
                    <a:pt x="728408" y="223520"/>
                  </a:lnTo>
                  <a:lnTo>
                    <a:pt x="727163" y="224790"/>
                  </a:lnTo>
                  <a:lnTo>
                    <a:pt x="725335" y="226060"/>
                  </a:lnTo>
                  <a:lnTo>
                    <a:pt x="723493" y="226060"/>
                  </a:lnTo>
                  <a:lnTo>
                    <a:pt x="721753" y="224790"/>
                  </a:lnTo>
                  <a:lnTo>
                    <a:pt x="721144" y="220980"/>
                  </a:lnTo>
                  <a:lnTo>
                    <a:pt x="722388" y="219710"/>
                  </a:lnTo>
                  <a:lnTo>
                    <a:pt x="726059" y="218440"/>
                  </a:lnTo>
                  <a:lnTo>
                    <a:pt x="727798" y="219710"/>
                  </a:lnTo>
                  <a:lnTo>
                    <a:pt x="728408" y="223520"/>
                  </a:lnTo>
                  <a:lnTo>
                    <a:pt x="728408" y="167792"/>
                  </a:lnTo>
                  <a:lnTo>
                    <a:pt x="727989" y="166370"/>
                  </a:lnTo>
                  <a:lnTo>
                    <a:pt x="728941" y="165100"/>
                  </a:lnTo>
                  <a:lnTo>
                    <a:pt x="732485" y="163830"/>
                  </a:lnTo>
                  <a:lnTo>
                    <a:pt x="734390" y="165100"/>
                  </a:lnTo>
                  <a:lnTo>
                    <a:pt x="734974" y="166370"/>
                  </a:lnTo>
                  <a:lnTo>
                    <a:pt x="735076" y="167640"/>
                  </a:lnTo>
                  <a:lnTo>
                    <a:pt x="735203" y="167640"/>
                  </a:lnTo>
                  <a:lnTo>
                    <a:pt x="737108" y="166370"/>
                  </a:lnTo>
                  <a:lnTo>
                    <a:pt x="738847" y="167640"/>
                  </a:lnTo>
                  <a:lnTo>
                    <a:pt x="739470" y="171450"/>
                  </a:lnTo>
                  <a:lnTo>
                    <a:pt x="739470" y="146050"/>
                  </a:lnTo>
                  <a:lnTo>
                    <a:pt x="738619" y="146050"/>
                  </a:lnTo>
                  <a:lnTo>
                    <a:pt x="738619" y="154940"/>
                  </a:lnTo>
                  <a:lnTo>
                    <a:pt x="737374" y="157480"/>
                  </a:lnTo>
                  <a:lnTo>
                    <a:pt x="733704" y="157480"/>
                  </a:lnTo>
                  <a:lnTo>
                    <a:pt x="731964" y="156210"/>
                  </a:lnTo>
                  <a:lnTo>
                    <a:pt x="731761" y="154940"/>
                  </a:lnTo>
                  <a:lnTo>
                    <a:pt x="731367" y="152400"/>
                  </a:lnTo>
                  <a:lnTo>
                    <a:pt x="732599" y="151130"/>
                  </a:lnTo>
                  <a:lnTo>
                    <a:pt x="734441" y="151130"/>
                  </a:lnTo>
                  <a:lnTo>
                    <a:pt x="736282" y="149860"/>
                  </a:lnTo>
                  <a:lnTo>
                    <a:pt x="738009" y="151130"/>
                  </a:lnTo>
                  <a:lnTo>
                    <a:pt x="738619" y="154940"/>
                  </a:lnTo>
                  <a:lnTo>
                    <a:pt x="738619" y="146050"/>
                  </a:lnTo>
                  <a:lnTo>
                    <a:pt x="735393" y="146050"/>
                  </a:lnTo>
                  <a:lnTo>
                    <a:pt x="733869" y="144780"/>
                  </a:lnTo>
                  <a:lnTo>
                    <a:pt x="733856" y="143510"/>
                  </a:lnTo>
                  <a:lnTo>
                    <a:pt x="733856" y="142240"/>
                  </a:lnTo>
                  <a:lnTo>
                    <a:pt x="733844" y="140970"/>
                  </a:lnTo>
                  <a:lnTo>
                    <a:pt x="734847" y="139700"/>
                  </a:lnTo>
                  <a:lnTo>
                    <a:pt x="736193" y="139700"/>
                  </a:lnTo>
                  <a:lnTo>
                    <a:pt x="735901" y="138430"/>
                  </a:lnTo>
                  <a:lnTo>
                    <a:pt x="736384" y="137033"/>
                  </a:lnTo>
                  <a:lnTo>
                    <a:pt x="736307" y="137160"/>
                  </a:lnTo>
                  <a:lnTo>
                    <a:pt x="733056" y="138430"/>
                  </a:lnTo>
                  <a:lnTo>
                    <a:pt x="731151" y="138430"/>
                  </a:lnTo>
                  <a:lnTo>
                    <a:pt x="729970" y="134620"/>
                  </a:lnTo>
                  <a:lnTo>
                    <a:pt x="730923" y="132080"/>
                  </a:lnTo>
                  <a:lnTo>
                    <a:pt x="732790" y="132080"/>
                  </a:lnTo>
                  <a:lnTo>
                    <a:pt x="732726" y="130810"/>
                  </a:lnTo>
                  <a:lnTo>
                    <a:pt x="730224" y="130810"/>
                  </a:lnTo>
                  <a:lnTo>
                    <a:pt x="729729" y="129540"/>
                  </a:lnTo>
                  <a:lnTo>
                    <a:pt x="727151" y="129540"/>
                  </a:lnTo>
                  <a:lnTo>
                    <a:pt x="724839" y="127000"/>
                  </a:lnTo>
                  <a:lnTo>
                    <a:pt x="724382" y="124460"/>
                  </a:lnTo>
                  <a:lnTo>
                    <a:pt x="724560" y="123190"/>
                  </a:lnTo>
                  <a:lnTo>
                    <a:pt x="724369" y="123190"/>
                  </a:lnTo>
                  <a:lnTo>
                    <a:pt x="724369" y="135890"/>
                  </a:lnTo>
                  <a:lnTo>
                    <a:pt x="723125" y="138430"/>
                  </a:lnTo>
                  <a:lnTo>
                    <a:pt x="722337" y="138430"/>
                  </a:lnTo>
                  <a:lnTo>
                    <a:pt x="722337" y="148590"/>
                  </a:lnTo>
                  <a:lnTo>
                    <a:pt x="721118" y="149860"/>
                  </a:lnTo>
                  <a:lnTo>
                    <a:pt x="718223" y="150863"/>
                  </a:lnTo>
                  <a:lnTo>
                    <a:pt x="718223" y="287020"/>
                  </a:lnTo>
                  <a:lnTo>
                    <a:pt x="717105" y="288290"/>
                  </a:lnTo>
                  <a:lnTo>
                    <a:pt x="713486" y="289560"/>
                  </a:lnTo>
                  <a:lnTo>
                    <a:pt x="711657" y="288290"/>
                  </a:lnTo>
                  <a:lnTo>
                    <a:pt x="710793" y="284480"/>
                  </a:lnTo>
                  <a:lnTo>
                    <a:pt x="711911" y="283210"/>
                  </a:lnTo>
                  <a:lnTo>
                    <a:pt x="715543" y="281940"/>
                  </a:lnTo>
                  <a:lnTo>
                    <a:pt x="717359" y="283210"/>
                  </a:lnTo>
                  <a:lnTo>
                    <a:pt x="717791" y="284480"/>
                  </a:lnTo>
                  <a:lnTo>
                    <a:pt x="718223" y="287020"/>
                  </a:lnTo>
                  <a:lnTo>
                    <a:pt x="718223" y="150863"/>
                  </a:lnTo>
                  <a:lnTo>
                    <a:pt x="717448" y="151130"/>
                  </a:lnTo>
                  <a:lnTo>
                    <a:pt x="715695" y="149860"/>
                  </a:lnTo>
                  <a:lnTo>
                    <a:pt x="715251" y="147320"/>
                  </a:lnTo>
                  <a:lnTo>
                    <a:pt x="715035" y="146050"/>
                  </a:lnTo>
                  <a:lnTo>
                    <a:pt x="716241" y="144780"/>
                  </a:lnTo>
                  <a:lnTo>
                    <a:pt x="718083" y="143510"/>
                  </a:lnTo>
                  <a:lnTo>
                    <a:pt x="719912" y="143510"/>
                  </a:lnTo>
                  <a:lnTo>
                    <a:pt x="721664" y="144780"/>
                  </a:lnTo>
                  <a:lnTo>
                    <a:pt x="722337" y="148590"/>
                  </a:lnTo>
                  <a:lnTo>
                    <a:pt x="722337" y="138430"/>
                  </a:lnTo>
                  <a:lnTo>
                    <a:pt x="719455" y="138430"/>
                  </a:lnTo>
                  <a:lnTo>
                    <a:pt x="717715" y="137160"/>
                  </a:lnTo>
                  <a:lnTo>
                    <a:pt x="717105" y="133350"/>
                  </a:lnTo>
                  <a:lnTo>
                    <a:pt x="718337" y="132080"/>
                  </a:lnTo>
                  <a:lnTo>
                    <a:pt x="722020" y="130810"/>
                  </a:lnTo>
                  <a:lnTo>
                    <a:pt x="723760" y="132080"/>
                  </a:lnTo>
                  <a:lnTo>
                    <a:pt x="724369" y="135890"/>
                  </a:lnTo>
                  <a:lnTo>
                    <a:pt x="724369" y="123190"/>
                  </a:lnTo>
                  <a:lnTo>
                    <a:pt x="717689" y="123190"/>
                  </a:lnTo>
                  <a:lnTo>
                    <a:pt x="716584" y="122097"/>
                  </a:lnTo>
                  <a:lnTo>
                    <a:pt x="717042" y="124460"/>
                  </a:lnTo>
                  <a:lnTo>
                    <a:pt x="715962" y="125730"/>
                  </a:lnTo>
                  <a:lnTo>
                    <a:pt x="715251" y="125984"/>
                  </a:lnTo>
                  <a:lnTo>
                    <a:pt x="715251" y="135890"/>
                  </a:lnTo>
                  <a:lnTo>
                    <a:pt x="714286" y="137160"/>
                  </a:lnTo>
                  <a:lnTo>
                    <a:pt x="713955" y="137160"/>
                  </a:lnTo>
                  <a:lnTo>
                    <a:pt x="713955" y="262890"/>
                  </a:lnTo>
                  <a:lnTo>
                    <a:pt x="713028" y="265430"/>
                  </a:lnTo>
                  <a:lnTo>
                    <a:pt x="710603" y="266446"/>
                  </a:lnTo>
                  <a:lnTo>
                    <a:pt x="710603" y="312420"/>
                  </a:lnTo>
                  <a:lnTo>
                    <a:pt x="709536" y="314960"/>
                  </a:lnTo>
                  <a:lnTo>
                    <a:pt x="705942" y="316230"/>
                  </a:lnTo>
                  <a:lnTo>
                    <a:pt x="704088" y="314960"/>
                  </a:lnTo>
                  <a:lnTo>
                    <a:pt x="703110" y="311150"/>
                  </a:lnTo>
                  <a:lnTo>
                    <a:pt x="704176" y="308610"/>
                  </a:lnTo>
                  <a:lnTo>
                    <a:pt x="707771" y="308610"/>
                  </a:lnTo>
                  <a:lnTo>
                    <a:pt x="709625" y="309880"/>
                  </a:lnTo>
                  <a:lnTo>
                    <a:pt x="710603" y="312420"/>
                  </a:lnTo>
                  <a:lnTo>
                    <a:pt x="710603" y="266446"/>
                  </a:lnTo>
                  <a:lnTo>
                    <a:pt x="709980" y="266700"/>
                  </a:lnTo>
                  <a:lnTo>
                    <a:pt x="708609" y="265430"/>
                  </a:lnTo>
                  <a:lnTo>
                    <a:pt x="707936" y="265430"/>
                  </a:lnTo>
                  <a:lnTo>
                    <a:pt x="708291" y="267970"/>
                  </a:lnTo>
                  <a:lnTo>
                    <a:pt x="707059" y="269240"/>
                  </a:lnTo>
                  <a:lnTo>
                    <a:pt x="703376" y="269240"/>
                  </a:lnTo>
                  <a:lnTo>
                    <a:pt x="702284" y="268439"/>
                  </a:lnTo>
                  <a:lnTo>
                    <a:pt x="702284" y="281940"/>
                  </a:lnTo>
                  <a:lnTo>
                    <a:pt x="700913" y="283210"/>
                  </a:lnTo>
                  <a:lnTo>
                    <a:pt x="699058" y="283210"/>
                  </a:lnTo>
                  <a:lnTo>
                    <a:pt x="697204" y="284480"/>
                  </a:lnTo>
                  <a:lnTo>
                    <a:pt x="695566" y="281940"/>
                  </a:lnTo>
                  <a:lnTo>
                    <a:pt x="695223" y="279400"/>
                  </a:lnTo>
                  <a:lnTo>
                    <a:pt x="696582" y="276860"/>
                  </a:lnTo>
                  <a:lnTo>
                    <a:pt x="700303" y="276860"/>
                  </a:lnTo>
                  <a:lnTo>
                    <a:pt x="701941" y="278130"/>
                  </a:lnTo>
                  <a:lnTo>
                    <a:pt x="702284" y="281940"/>
                  </a:lnTo>
                  <a:lnTo>
                    <a:pt x="702284" y="268439"/>
                  </a:lnTo>
                  <a:lnTo>
                    <a:pt x="701649" y="267970"/>
                  </a:lnTo>
                  <a:lnTo>
                    <a:pt x="701027" y="265430"/>
                  </a:lnTo>
                  <a:lnTo>
                    <a:pt x="702259" y="262890"/>
                  </a:lnTo>
                  <a:lnTo>
                    <a:pt x="706335" y="262890"/>
                  </a:lnTo>
                  <a:lnTo>
                    <a:pt x="706945" y="263931"/>
                  </a:lnTo>
                  <a:lnTo>
                    <a:pt x="706678" y="262890"/>
                  </a:lnTo>
                  <a:lnTo>
                    <a:pt x="706361" y="261620"/>
                  </a:lnTo>
                  <a:lnTo>
                    <a:pt x="707301" y="260350"/>
                  </a:lnTo>
                  <a:lnTo>
                    <a:pt x="709066" y="259080"/>
                  </a:lnTo>
                  <a:lnTo>
                    <a:pt x="710819" y="259080"/>
                  </a:lnTo>
                  <a:lnTo>
                    <a:pt x="712749" y="260350"/>
                  </a:lnTo>
                  <a:lnTo>
                    <a:pt x="713955" y="262890"/>
                  </a:lnTo>
                  <a:lnTo>
                    <a:pt x="713955" y="137160"/>
                  </a:lnTo>
                  <a:lnTo>
                    <a:pt x="712508" y="137160"/>
                  </a:lnTo>
                  <a:lnTo>
                    <a:pt x="710742" y="138430"/>
                  </a:lnTo>
                  <a:lnTo>
                    <a:pt x="708837" y="137160"/>
                  </a:lnTo>
                  <a:lnTo>
                    <a:pt x="708063" y="134620"/>
                  </a:lnTo>
                  <a:lnTo>
                    <a:pt x="707669" y="133350"/>
                  </a:lnTo>
                  <a:lnTo>
                    <a:pt x="708634" y="132080"/>
                  </a:lnTo>
                  <a:lnTo>
                    <a:pt x="712165" y="130810"/>
                  </a:lnTo>
                  <a:lnTo>
                    <a:pt x="714082" y="132080"/>
                  </a:lnTo>
                  <a:lnTo>
                    <a:pt x="715251" y="135890"/>
                  </a:lnTo>
                  <a:lnTo>
                    <a:pt x="715251" y="125984"/>
                  </a:lnTo>
                  <a:lnTo>
                    <a:pt x="712355" y="127000"/>
                  </a:lnTo>
                  <a:lnTo>
                    <a:pt x="710514" y="125730"/>
                  </a:lnTo>
                  <a:lnTo>
                    <a:pt x="709777" y="123418"/>
                  </a:lnTo>
                  <a:lnTo>
                    <a:pt x="709726" y="123126"/>
                  </a:lnTo>
                  <a:lnTo>
                    <a:pt x="710247" y="121920"/>
                  </a:lnTo>
                  <a:lnTo>
                    <a:pt x="711301" y="120650"/>
                  </a:lnTo>
                  <a:lnTo>
                    <a:pt x="708901" y="120650"/>
                  </a:lnTo>
                  <a:lnTo>
                    <a:pt x="707428" y="119786"/>
                  </a:lnTo>
                  <a:lnTo>
                    <a:pt x="707428" y="152400"/>
                  </a:lnTo>
                  <a:lnTo>
                    <a:pt x="706335" y="153670"/>
                  </a:lnTo>
                  <a:lnTo>
                    <a:pt x="704532" y="154940"/>
                  </a:lnTo>
                  <a:lnTo>
                    <a:pt x="702729" y="154940"/>
                  </a:lnTo>
                  <a:lnTo>
                    <a:pt x="700887" y="153670"/>
                  </a:lnTo>
                  <a:lnTo>
                    <a:pt x="699973" y="149860"/>
                  </a:lnTo>
                  <a:lnTo>
                    <a:pt x="701052" y="148590"/>
                  </a:lnTo>
                  <a:lnTo>
                    <a:pt x="704672" y="147320"/>
                  </a:lnTo>
                  <a:lnTo>
                    <a:pt x="706501" y="148590"/>
                  </a:lnTo>
                  <a:lnTo>
                    <a:pt x="707428" y="152400"/>
                  </a:lnTo>
                  <a:lnTo>
                    <a:pt x="707428" y="119786"/>
                  </a:lnTo>
                  <a:lnTo>
                    <a:pt x="706755" y="119380"/>
                  </a:lnTo>
                  <a:lnTo>
                    <a:pt x="705815" y="114300"/>
                  </a:lnTo>
                  <a:lnTo>
                    <a:pt x="707631" y="111760"/>
                  </a:lnTo>
                  <a:lnTo>
                    <a:pt x="713054" y="110490"/>
                  </a:lnTo>
                  <a:lnTo>
                    <a:pt x="715619" y="111760"/>
                  </a:lnTo>
                  <a:lnTo>
                    <a:pt x="716153" y="114300"/>
                  </a:lnTo>
                  <a:lnTo>
                    <a:pt x="717473" y="114300"/>
                  </a:lnTo>
                  <a:lnTo>
                    <a:pt x="719023" y="113030"/>
                  </a:lnTo>
                  <a:lnTo>
                    <a:pt x="720013" y="113030"/>
                  </a:lnTo>
                  <a:lnTo>
                    <a:pt x="720826" y="114300"/>
                  </a:lnTo>
                  <a:lnTo>
                    <a:pt x="721842" y="114300"/>
                  </a:lnTo>
                  <a:lnTo>
                    <a:pt x="722109" y="113030"/>
                  </a:lnTo>
                  <a:lnTo>
                    <a:pt x="725170" y="113030"/>
                  </a:lnTo>
                  <a:lnTo>
                    <a:pt x="727773" y="114300"/>
                  </a:lnTo>
                  <a:lnTo>
                    <a:pt x="727976" y="115557"/>
                  </a:lnTo>
                  <a:lnTo>
                    <a:pt x="728929" y="113030"/>
                  </a:lnTo>
                  <a:lnTo>
                    <a:pt x="730707" y="113030"/>
                  </a:lnTo>
                  <a:lnTo>
                    <a:pt x="732472" y="111760"/>
                  </a:lnTo>
                  <a:lnTo>
                    <a:pt x="734377" y="113030"/>
                  </a:lnTo>
                  <a:lnTo>
                    <a:pt x="735545" y="116840"/>
                  </a:lnTo>
                  <a:lnTo>
                    <a:pt x="734580" y="118110"/>
                  </a:lnTo>
                  <a:lnTo>
                    <a:pt x="731050" y="119380"/>
                  </a:lnTo>
                  <a:lnTo>
                    <a:pt x="731481" y="119380"/>
                  </a:lnTo>
                  <a:lnTo>
                    <a:pt x="734021" y="120650"/>
                  </a:lnTo>
                  <a:lnTo>
                    <a:pt x="734491" y="124460"/>
                  </a:lnTo>
                  <a:lnTo>
                    <a:pt x="734326" y="124460"/>
                  </a:lnTo>
                  <a:lnTo>
                    <a:pt x="734707" y="125730"/>
                  </a:lnTo>
                  <a:lnTo>
                    <a:pt x="735965" y="125730"/>
                  </a:lnTo>
                  <a:lnTo>
                    <a:pt x="738162" y="124460"/>
                  </a:lnTo>
                  <a:lnTo>
                    <a:pt x="739940" y="125730"/>
                  </a:lnTo>
                  <a:lnTo>
                    <a:pt x="741159" y="127000"/>
                  </a:lnTo>
                  <a:lnTo>
                    <a:pt x="741426" y="124460"/>
                  </a:lnTo>
                  <a:lnTo>
                    <a:pt x="742950" y="123190"/>
                  </a:lnTo>
                  <a:lnTo>
                    <a:pt x="747903" y="121920"/>
                  </a:lnTo>
                  <a:lnTo>
                    <a:pt x="750379" y="123126"/>
                  </a:lnTo>
                  <a:lnTo>
                    <a:pt x="750214" y="121920"/>
                  </a:lnTo>
                  <a:lnTo>
                    <a:pt x="749871" y="119380"/>
                  </a:lnTo>
                  <a:lnTo>
                    <a:pt x="751014" y="116840"/>
                  </a:lnTo>
                  <a:lnTo>
                    <a:pt x="752856" y="115557"/>
                  </a:lnTo>
                  <a:lnTo>
                    <a:pt x="753160" y="114300"/>
                  </a:lnTo>
                  <a:lnTo>
                    <a:pt x="754405" y="113030"/>
                  </a:lnTo>
                  <a:lnTo>
                    <a:pt x="756221" y="113030"/>
                  </a:lnTo>
                  <a:lnTo>
                    <a:pt x="756881" y="111760"/>
                  </a:lnTo>
                  <a:lnTo>
                    <a:pt x="757923" y="111760"/>
                  </a:lnTo>
                  <a:lnTo>
                    <a:pt x="759256" y="110490"/>
                  </a:lnTo>
                  <a:lnTo>
                    <a:pt x="759294" y="109220"/>
                  </a:lnTo>
                  <a:lnTo>
                    <a:pt x="759726" y="107950"/>
                  </a:lnTo>
                  <a:lnTo>
                    <a:pt x="760488" y="106680"/>
                  </a:lnTo>
                  <a:lnTo>
                    <a:pt x="757720" y="107950"/>
                  </a:lnTo>
                  <a:lnTo>
                    <a:pt x="755129" y="105410"/>
                  </a:lnTo>
                  <a:lnTo>
                    <a:pt x="754202" y="100330"/>
                  </a:lnTo>
                  <a:lnTo>
                    <a:pt x="756056" y="97790"/>
                  </a:lnTo>
                  <a:lnTo>
                    <a:pt x="761720" y="97790"/>
                  </a:lnTo>
                  <a:lnTo>
                    <a:pt x="762800" y="99060"/>
                  </a:lnTo>
                  <a:lnTo>
                    <a:pt x="764159" y="99060"/>
                  </a:lnTo>
                  <a:lnTo>
                    <a:pt x="765302" y="100330"/>
                  </a:lnTo>
                  <a:lnTo>
                    <a:pt x="765657" y="101600"/>
                  </a:lnTo>
                  <a:lnTo>
                    <a:pt x="765479" y="102870"/>
                  </a:lnTo>
                  <a:lnTo>
                    <a:pt x="767270" y="102870"/>
                  </a:lnTo>
                  <a:lnTo>
                    <a:pt x="767219" y="101600"/>
                  </a:lnTo>
                  <a:lnTo>
                    <a:pt x="766978" y="100330"/>
                  </a:lnTo>
                  <a:lnTo>
                    <a:pt x="767689" y="99060"/>
                  </a:lnTo>
                  <a:lnTo>
                    <a:pt x="768883" y="97790"/>
                  </a:lnTo>
                  <a:lnTo>
                    <a:pt x="769162" y="97790"/>
                  </a:lnTo>
                  <a:lnTo>
                    <a:pt x="769543" y="96520"/>
                  </a:lnTo>
                  <a:lnTo>
                    <a:pt x="766978" y="96520"/>
                  </a:lnTo>
                  <a:lnTo>
                    <a:pt x="763866" y="95250"/>
                  </a:lnTo>
                  <a:lnTo>
                    <a:pt x="763460" y="93980"/>
                  </a:lnTo>
                  <a:lnTo>
                    <a:pt x="762546" y="91147"/>
                  </a:lnTo>
                  <a:lnTo>
                    <a:pt x="761682" y="92697"/>
                  </a:lnTo>
                  <a:lnTo>
                    <a:pt x="759053" y="92710"/>
                  </a:lnTo>
                  <a:lnTo>
                    <a:pt x="756424" y="93980"/>
                  </a:lnTo>
                  <a:lnTo>
                    <a:pt x="753592" y="92722"/>
                  </a:lnTo>
                  <a:lnTo>
                    <a:pt x="754291" y="97790"/>
                  </a:lnTo>
                  <a:lnTo>
                    <a:pt x="753745" y="100330"/>
                  </a:lnTo>
                  <a:lnTo>
                    <a:pt x="752703" y="101600"/>
                  </a:lnTo>
                  <a:lnTo>
                    <a:pt x="752233" y="104140"/>
                  </a:lnTo>
                  <a:lnTo>
                    <a:pt x="750189" y="105410"/>
                  </a:lnTo>
                  <a:lnTo>
                    <a:pt x="747306" y="106680"/>
                  </a:lnTo>
                  <a:lnTo>
                    <a:pt x="747826" y="106680"/>
                  </a:lnTo>
                  <a:lnTo>
                    <a:pt x="748118" y="107950"/>
                  </a:lnTo>
                  <a:lnTo>
                    <a:pt x="748271" y="106680"/>
                  </a:lnTo>
                  <a:lnTo>
                    <a:pt x="750430" y="106680"/>
                  </a:lnTo>
                  <a:lnTo>
                    <a:pt x="751954" y="109220"/>
                  </a:lnTo>
                  <a:lnTo>
                    <a:pt x="751979" y="111760"/>
                  </a:lnTo>
                  <a:lnTo>
                    <a:pt x="751103" y="113030"/>
                  </a:lnTo>
                  <a:lnTo>
                    <a:pt x="749858" y="114300"/>
                  </a:lnTo>
                  <a:lnTo>
                    <a:pt x="749401" y="114300"/>
                  </a:lnTo>
                  <a:lnTo>
                    <a:pt x="748614" y="115557"/>
                  </a:lnTo>
                  <a:lnTo>
                    <a:pt x="744943" y="115570"/>
                  </a:lnTo>
                  <a:lnTo>
                    <a:pt x="746683" y="116840"/>
                  </a:lnTo>
                  <a:lnTo>
                    <a:pt x="747306" y="120650"/>
                  </a:lnTo>
                  <a:lnTo>
                    <a:pt x="746074" y="121920"/>
                  </a:lnTo>
                  <a:lnTo>
                    <a:pt x="742403" y="123190"/>
                  </a:lnTo>
                  <a:lnTo>
                    <a:pt x="740651" y="121920"/>
                  </a:lnTo>
                  <a:lnTo>
                    <a:pt x="740346" y="119380"/>
                  </a:lnTo>
                  <a:lnTo>
                    <a:pt x="740041" y="118110"/>
                  </a:lnTo>
                  <a:lnTo>
                    <a:pt x="741273" y="116840"/>
                  </a:lnTo>
                  <a:lnTo>
                    <a:pt x="744943" y="115570"/>
                  </a:lnTo>
                  <a:lnTo>
                    <a:pt x="742873" y="115570"/>
                  </a:lnTo>
                  <a:lnTo>
                    <a:pt x="740244" y="114300"/>
                  </a:lnTo>
                  <a:lnTo>
                    <a:pt x="739394" y="111760"/>
                  </a:lnTo>
                  <a:lnTo>
                    <a:pt x="738974" y="110490"/>
                  </a:lnTo>
                  <a:lnTo>
                    <a:pt x="739101" y="109220"/>
                  </a:lnTo>
                  <a:lnTo>
                    <a:pt x="739673" y="107950"/>
                  </a:lnTo>
                  <a:lnTo>
                    <a:pt x="738898" y="107950"/>
                  </a:lnTo>
                  <a:lnTo>
                    <a:pt x="735152" y="109220"/>
                  </a:lnTo>
                  <a:lnTo>
                    <a:pt x="731786" y="107950"/>
                  </a:lnTo>
                  <a:lnTo>
                    <a:pt x="730834" y="104140"/>
                  </a:lnTo>
                  <a:lnTo>
                    <a:pt x="730199" y="101600"/>
                  </a:lnTo>
                  <a:lnTo>
                    <a:pt x="731723" y="97790"/>
                  </a:lnTo>
                  <a:lnTo>
                    <a:pt x="734415" y="96520"/>
                  </a:lnTo>
                  <a:lnTo>
                    <a:pt x="734707" y="96520"/>
                  </a:lnTo>
                  <a:lnTo>
                    <a:pt x="734441" y="95250"/>
                  </a:lnTo>
                  <a:lnTo>
                    <a:pt x="734123" y="95250"/>
                  </a:lnTo>
                  <a:lnTo>
                    <a:pt x="734161" y="93980"/>
                  </a:lnTo>
                  <a:lnTo>
                    <a:pt x="731342" y="95250"/>
                  </a:lnTo>
                  <a:lnTo>
                    <a:pt x="728548" y="92722"/>
                  </a:lnTo>
                  <a:lnTo>
                    <a:pt x="727392" y="89738"/>
                  </a:lnTo>
                  <a:lnTo>
                    <a:pt x="727392" y="99060"/>
                  </a:lnTo>
                  <a:lnTo>
                    <a:pt x="724877" y="101600"/>
                  </a:lnTo>
                  <a:lnTo>
                    <a:pt x="720915" y="102870"/>
                  </a:lnTo>
                  <a:lnTo>
                    <a:pt x="719277" y="102870"/>
                  </a:lnTo>
                  <a:lnTo>
                    <a:pt x="717931" y="104140"/>
                  </a:lnTo>
                  <a:lnTo>
                    <a:pt x="713600" y="104140"/>
                  </a:lnTo>
                  <a:lnTo>
                    <a:pt x="712470" y="102870"/>
                  </a:lnTo>
                  <a:lnTo>
                    <a:pt x="711365" y="101638"/>
                  </a:lnTo>
                  <a:lnTo>
                    <a:pt x="711301" y="97790"/>
                  </a:lnTo>
                  <a:lnTo>
                    <a:pt x="712330" y="96520"/>
                  </a:lnTo>
                  <a:lnTo>
                    <a:pt x="713803" y="95250"/>
                  </a:lnTo>
                  <a:lnTo>
                    <a:pt x="713384" y="95250"/>
                  </a:lnTo>
                  <a:lnTo>
                    <a:pt x="713193" y="93980"/>
                  </a:lnTo>
                  <a:lnTo>
                    <a:pt x="711669" y="93980"/>
                  </a:lnTo>
                  <a:lnTo>
                    <a:pt x="711263" y="95250"/>
                  </a:lnTo>
                  <a:lnTo>
                    <a:pt x="710552" y="96520"/>
                  </a:lnTo>
                  <a:lnTo>
                    <a:pt x="709587" y="97790"/>
                  </a:lnTo>
                  <a:lnTo>
                    <a:pt x="710361" y="97790"/>
                  </a:lnTo>
                  <a:lnTo>
                    <a:pt x="710984" y="100330"/>
                  </a:lnTo>
                  <a:lnTo>
                    <a:pt x="709891" y="102870"/>
                  </a:lnTo>
                  <a:lnTo>
                    <a:pt x="704443" y="102870"/>
                  </a:lnTo>
                  <a:lnTo>
                    <a:pt x="704126" y="101600"/>
                  </a:lnTo>
                  <a:lnTo>
                    <a:pt x="703808" y="100330"/>
                  </a:lnTo>
                  <a:lnTo>
                    <a:pt x="703910" y="99060"/>
                  </a:lnTo>
                  <a:lnTo>
                    <a:pt x="704126" y="99060"/>
                  </a:lnTo>
                  <a:lnTo>
                    <a:pt x="701941" y="97802"/>
                  </a:lnTo>
                  <a:lnTo>
                    <a:pt x="701941" y="118110"/>
                  </a:lnTo>
                  <a:lnTo>
                    <a:pt x="699706" y="120650"/>
                  </a:lnTo>
                  <a:lnTo>
                    <a:pt x="699541" y="120650"/>
                  </a:lnTo>
                  <a:lnTo>
                    <a:pt x="699541" y="139700"/>
                  </a:lnTo>
                  <a:lnTo>
                    <a:pt x="698322" y="140970"/>
                  </a:lnTo>
                  <a:lnTo>
                    <a:pt x="696480" y="142240"/>
                  </a:lnTo>
                  <a:lnTo>
                    <a:pt x="694651" y="142240"/>
                  </a:lnTo>
                  <a:lnTo>
                    <a:pt x="692899" y="140970"/>
                  </a:lnTo>
                  <a:lnTo>
                    <a:pt x="692683" y="139700"/>
                  </a:lnTo>
                  <a:lnTo>
                    <a:pt x="692251" y="137160"/>
                  </a:lnTo>
                  <a:lnTo>
                    <a:pt x="693470" y="135890"/>
                  </a:lnTo>
                  <a:lnTo>
                    <a:pt x="697128" y="134620"/>
                  </a:lnTo>
                  <a:lnTo>
                    <a:pt x="698881" y="135890"/>
                  </a:lnTo>
                  <a:lnTo>
                    <a:pt x="699541" y="139700"/>
                  </a:lnTo>
                  <a:lnTo>
                    <a:pt x="699541" y="120650"/>
                  </a:lnTo>
                  <a:lnTo>
                    <a:pt x="694474" y="120650"/>
                  </a:lnTo>
                  <a:lnTo>
                    <a:pt x="693572" y="119380"/>
                  </a:lnTo>
                  <a:lnTo>
                    <a:pt x="692480" y="119380"/>
                  </a:lnTo>
                  <a:lnTo>
                    <a:pt x="692048" y="118821"/>
                  </a:lnTo>
                  <a:lnTo>
                    <a:pt x="692048" y="372110"/>
                  </a:lnTo>
                  <a:lnTo>
                    <a:pt x="690803" y="373380"/>
                  </a:lnTo>
                  <a:lnTo>
                    <a:pt x="688962" y="373380"/>
                  </a:lnTo>
                  <a:lnTo>
                    <a:pt x="687120" y="374650"/>
                  </a:lnTo>
                  <a:lnTo>
                    <a:pt x="685393" y="373380"/>
                  </a:lnTo>
                  <a:lnTo>
                    <a:pt x="685190" y="372110"/>
                  </a:lnTo>
                  <a:lnTo>
                    <a:pt x="684784" y="369570"/>
                  </a:lnTo>
                  <a:lnTo>
                    <a:pt x="686028" y="368300"/>
                  </a:lnTo>
                  <a:lnTo>
                    <a:pt x="689711" y="367030"/>
                  </a:lnTo>
                  <a:lnTo>
                    <a:pt x="691438" y="368300"/>
                  </a:lnTo>
                  <a:lnTo>
                    <a:pt x="692048" y="372110"/>
                  </a:lnTo>
                  <a:lnTo>
                    <a:pt x="692048" y="118821"/>
                  </a:lnTo>
                  <a:lnTo>
                    <a:pt x="691515" y="118110"/>
                  </a:lnTo>
                  <a:lnTo>
                    <a:pt x="690727" y="116840"/>
                  </a:lnTo>
                  <a:lnTo>
                    <a:pt x="691045" y="115582"/>
                  </a:lnTo>
                  <a:lnTo>
                    <a:pt x="691794" y="114300"/>
                  </a:lnTo>
                  <a:lnTo>
                    <a:pt x="691883" y="113030"/>
                  </a:lnTo>
                  <a:lnTo>
                    <a:pt x="691045" y="113030"/>
                  </a:lnTo>
                  <a:lnTo>
                    <a:pt x="690562" y="114134"/>
                  </a:lnTo>
                  <a:lnTo>
                    <a:pt x="690562" y="320040"/>
                  </a:lnTo>
                  <a:lnTo>
                    <a:pt x="689444" y="322580"/>
                  </a:lnTo>
                  <a:lnTo>
                    <a:pt x="684022" y="322580"/>
                  </a:lnTo>
                  <a:lnTo>
                    <a:pt x="684022" y="347980"/>
                  </a:lnTo>
                  <a:lnTo>
                    <a:pt x="683234" y="348932"/>
                  </a:lnTo>
                  <a:lnTo>
                    <a:pt x="683234" y="422910"/>
                  </a:lnTo>
                  <a:lnTo>
                    <a:pt x="682205" y="424180"/>
                  </a:lnTo>
                  <a:lnTo>
                    <a:pt x="678637" y="425450"/>
                  </a:lnTo>
                  <a:lnTo>
                    <a:pt x="676757" y="424180"/>
                  </a:lnTo>
                  <a:lnTo>
                    <a:pt x="675716" y="421640"/>
                  </a:lnTo>
                  <a:lnTo>
                    <a:pt x="676744" y="419100"/>
                  </a:lnTo>
                  <a:lnTo>
                    <a:pt x="678535" y="419100"/>
                  </a:lnTo>
                  <a:lnTo>
                    <a:pt x="680313" y="417830"/>
                  </a:lnTo>
                  <a:lnTo>
                    <a:pt x="682193" y="419100"/>
                  </a:lnTo>
                  <a:lnTo>
                    <a:pt x="683234" y="422910"/>
                  </a:lnTo>
                  <a:lnTo>
                    <a:pt x="683234" y="348932"/>
                  </a:lnTo>
                  <a:lnTo>
                    <a:pt x="682967" y="349250"/>
                  </a:lnTo>
                  <a:lnTo>
                    <a:pt x="679373" y="350520"/>
                  </a:lnTo>
                  <a:lnTo>
                    <a:pt x="678891" y="350189"/>
                  </a:lnTo>
                  <a:lnTo>
                    <a:pt x="678891" y="365760"/>
                  </a:lnTo>
                  <a:lnTo>
                    <a:pt x="678294" y="367030"/>
                  </a:lnTo>
                  <a:lnTo>
                    <a:pt x="677633" y="367030"/>
                  </a:lnTo>
                  <a:lnTo>
                    <a:pt x="678154" y="369570"/>
                  </a:lnTo>
                  <a:lnTo>
                    <a:pt x="677062" y="370840"/>
                  </a:lnTo>
                  <a:lnTo>
                    <a:pt x="676617" y="371005"/>
                  </a:lnTo>
                  <a:lnTo>
                    <a:pt x="676617" y="400050"/>
                  </a:lnTo>
                  <a:lnTo>
                    <a:pt x="676617" y="403936"/>
                  </a:lnTo>
                  <a:lnTo>
                    <a:pt x="675246" y="405130"/>
                  </a:lnTo>
                  <a:lnTo>
                    <a:pt x="672414" y="405130"/>
                  </a:lnTo>
                  <a:lnTo>
                    <a:pt x="672045" y="406400"/>
                  </a:lnTo>
                  <a:lnTo>
                    <a:pt x="670737" y="406400"/>
                  </a:lnTo>
                  <a:lnTo>
                    <a:pt x="670737" y="430530"/>
                  </a:lnTo>
                  <a:lnTo>
                    <a:pt x="669455" y="431622"/>
                  </a:lnTo>
                  <a:lnTo>
                    <a:pt x="669455" y="447040"/>
                  </a:lnTo>
                  <a:lnTo>
                    <a:pt x="667981" y="449580"/>
                  </a:lnTo>
                  <a:lnTo>
                    <a:pt x="664260" y="449580"/>
                  </a:lnTo>
                  <a:lnTo>
                    <a:pt x="663600" y="449046"/>
                  </a:lnTo>
                  <a:lnTo>
                    <a:pt x="663600" y="468630"/>
                  </a:lnTo>
                  <a:lnTo>
                    <a:pt x="662355" y="469900"/>
                  </a:lnTo>
                  <a:lnTo>
                    <a:pt x="658672" y="471170"/>
                  </a:lnTo>
                  <a:lnTo>
                    <a:pt x="656945" y="469900"/>
                  </a:lnTo>
                  <a:lnTo>
                    <a:pt x="656450" y="466763"/>
                  </a:lnTo>
                  <a:lnTo>
                    <a:pt x="656412" y="466013"/>
                  </a:lnTo>
                  <a:lnTo>
                    <a:pt x="657593" y="464820"/>
                  </a:lnTo>
                  <a:lnTo>
                    <a:pt x="659422" y="463550"/>
                  </a:lnTo>
                  <a:lnTo>
                    <a:pt x="661263" y="463550"/>
                  </a:lnTo>
                  <a:lnTo>
                    <a:pt x="663003" y="464820"/>
                  </a:lnTo>
                  <a:lnTo>
                    <a:pt x="663600" y="468630"/>
                  </a:lnTo>
                  <a:lnTo>
                    <a:pt x="663600" y="449046"/>
                  </a:lnTo>
                  <a:lnTo>
                    <a:pt x="662711" y="448310"/>
                  </a:lnTo>
                  <a:lnTo>
                    <a:pt x="662609" y="444500"/>
                  </a:lnTo>
                  <a:lnTo>
                    <a:pt x="663346" y="443230"/>
                  </a:lnTo>
                  <a:lnTo>
                    <a:pt x="664083" y="441960"/>
                  </a:lnTo>
                  <a:lnTo>
                    <a:pt x="667804" y="441960"/>
                  </a:lnTo>
                  <a:lnTo>
                    <a:pt x="669353" y="443230"/>
                  </a:lnTo>
                  <a:lnTo>
                    <a:pt x="669455" y="447040"/>
                  </a:lnTo>
                  <a:lnTo>
                    <a:pt x="669455" y="431622"/>
                  </a:lnTo>
                  <a:lnTo>
                    <a:pt x="669239" y="431800"/>
                  </a:lnTo>
                  <a:lnTo>
                    <a:pt x="665505" y="431800"/>
                  </a:lnTo>
                  <a:lnTo>
                    <a:pt x="663981" y="430530"/>
                  </a:lnTo>
                  <a:lnTo>
                    <a:pt x="663943" y="426720"/>
                  </a:lnTo>
                  <a:lnTo>
                    <a:pt x="665429" y="425450"/>
                  </a:lnTo>
                  <a:lnTo>
                    <a:pt x="669150" y="425450"/>
                  </a:lnTo>
                  <a:lnTo>
                    <a:pt x="670687" y="426720"/>
                  </a:lnTo>
                  <a:lnTo>
                    <a:pt x="670737" y="430530"/>
                  </a:lnTo>
                  <a:lnTo>
                    <a:pt x="670737" y="406400"/>
                  </a:lnTo>
                  <a:lnTo>
                    <a:pt x="670331" y="406400"/>
                  </a:lnTo>
                  <a:lnTo>
                    <a:pt x="668553" y="407670"/>
                  </a:lnTo>
                  <a:lnTo>
                    <a:pt x="666661" y="406400"/>
                  </a:lnTo>
                  <a:lnTo>
                    <a:pt x="665568" y="402590"/>
                  </a:lnTo>
                  <a:lnTo>
                    <a:pt x="666572" y="401320"/>
                  </a:lnTo>
                  <a:lnTo>
                    <a:pt x="668972" y="400050"/>
                  </a:lnTo>
                  <a:lnTo>
                    <a:pt x="670661" y="400050"/>
                  </a:lnTo>
                  <a:lnTo>
                    <a:pt x="671830" y="398780"/>
                  </a:lnTo>
                  <a:lnTo>
                    <a:pt x="675081" y="398780"/>
                  </a:lnTo>
                  <a:lnTo>
                    <a:pt x="676617" y="400050"/>
                  </a:lnTo>
                  <a:lnTo>
                    <a:pt x="676617" y="371005"/>
                  </a:lnTo>
                  <a:lnTo>
                    <a:pt x="673468" y="372110"/>
                  </a:lnTo>
                  <a:lnTo>
                    <a:pt x="671626" y="370840"/>
                  </a:lnTo>
                  <a:lnTo>
                    <a:pt x="671207" y="369570"/>
                  </a:lnTo>
                  <a:lnTo>
                    <a:pt x="670801" y="368300"/>
                  </a:lnTo>
                  <a:lnTo>
                    <a:pt x="671347" y="367030"/>
                  </a:lnTo>
                  <a:lnTo>
                    <a:pt x="672426" y="365760"/>
                  </a:lnTo>
                  <a:lnTo>
                    <a:pt x="672249" y="365760"/>
                  </a:lnTo>
                  <a:lnTo>
                    <a:pt x="672147" y="364490"/>
                  </a:lnTo>
                  <a:lnTo>
                    <a:pt x="672122" y="363220"/>
                  </a:lnTo>
                  <a:lnTo>
                    <a:pt x="673608" y="360680"/>
                  </a:lnTo>
                  <a:lnTo>
                    <a:pt x="677329" y="360680"/>
                  </a:lnTo>
                  <a:lnTo>
                    <a:pt x="678865" y="363220"/>
                  </a:lnTo>
                  <a:lnTo>
                    <a:pt x="678891" y="365760"/>
                  </a:lnTo>
                  <a:lnTo>
                    <a:pt x="678891" y="350189"/>
                  </a:lnTo>
                  <a:lnTo>
                    <a:pt x="677519" y="349250"/>
                  </a:lnTo>
                  <a:lnTo>
                    <a:pt x="676541" y="345440"/>
                  </a:lnTo>
                  <a:lnTo>
                    <a:pt x="677608" y="344170"/>
                  </a:lnTo>
                  <a:lnTo>
                    <a:pt x="681189" y="342900"/>
                  </a:lnTo>
                  <a:lnTo>
                    <a:pt x="683044" y="344170"/>
                  </a:lnTo>
                  <a:lnTo>
                    <a:pt x="683539" y="345440"/>
                  </a:lnTo>
                  <a:lnTo>
                    <a:pt x="684022" y="347980"/>
                  </a:lnTo>
                  <a:lnTo>
                    <a:pt x="684022" y="322580"/>
                  </a:lnTo>
                  <a:lnTo>
                    <a:pt x="683133" y="318770"/>
                  </a:lnTo>
                  <a:lnTo>
                    <a:pt x="684250" y="316230"/>
                  </a:lnTo>
                  <a:lnTo>
                    <a:pt x="689698" y="316230"/>
                  </a:lnTo>
                  <a:lnTo>
                    <a:pt x="690562" y="320040"/>
                  </a:lnTo>
                  <a:lnTo>
                    <a:pt x="690562" y="114134"/>
                  </a:lnTo>
                  <a:lnTo>
                    <a:pt x="690499" y="114274"/>
                  </a:lnTo>
                  <a:lnTo>
                    <a:pt x="690486" y="115582"/>
                  </a:lnTo>
                  <a:lnTo>
                    <a:pt x="689965" y="116840"/>
                  </a:lnTo>
                  <a:lnTo>
                    <a:pt x="689025" y="118110"/>
                  </a:lnTo>
                  <a:lnTo>
                    <a:pt x="688898" y="119380"/>
                  </a:lnTo>
                  <a:lnTo>
                    <a:pt x="687959" y="120650"/>
                  </a:lnTo>
                  <a:lnTo>
                    <a:pt x="684720" y="120650"/>
                  </a:lnTo>
                  <a:lnTo>
                    <a:pt x="682891" y="119380"/>
                  </a:lnTo>
                  <a:lnTo>
                    <a:pt x="682637" y="118732"/>
                  </a:lnTo>
                  <a:lnTo>
                    <a:pt x="682637" y="138430"/>
                  </a:lnTo>
                  <a:lnTo>
                    <a:pt x="681139" y="139700"/>
                  </a:lnTo>
                  <a:lnTo>
                    <a:pt x="678065" y="139700"/>
                  </a:lnTo>
                  <a:lnTo>
                    <a:pt x="677037" y="138430"/>
                  </a:lnTo>
                  <a:lnTo>
                    <a:pt x="674916" y="138430"/>
                  </a:lnTo>
                  <a:lnTo>
                    <a:pt x="673506" y="137160"/>
                  </a:lnTo>
                  <a:lnTo>
                    <a:pt x="672909" y="135890"/>
                  </a:lnTo>
                  <a:lnTo>
                    <a:pt x="672236" y="135890"/>
                  </a:lnTo>
                  <a:lnTo>
                    <a:pt x="671753" y="134620"/>
                  </a:lnTo>
                  <a:lnTo>
                    <a:pt x="671042" y="134620"/>
                  </a:lnTo>
                  <a:lnTo>
                    <a:pt x="670179" y="135890"/>
                  </a:lnTo>
                  <a:lnTo>
                    <a:pt x="667219" y="135890"/>
                  </a:lnTo>
                  <a:lnTo>
                    <a:pt x="665518" y="134620"/>
                  </a:lnTo>
                  <a:lnTo>
                    <a:pt x="665340" y="133350"/>
                  </a:lnTo>
                  <a:lnTo>
                    <a:pt x="665162" y="131978"/>
                  </a:lnTo>
                  <a:lnTo>
                    <a:pt x="665111" y="138430"/>
                  </a:lnTo>
                  <a:lnTo>
                    <a:pt x="664159" y="140970"/>
                  </a:lnTo>
                  <a:lnTo>
                    <a:pt x="663397" y="140970"/>
                  </a:lnTo>
                  <a:lnTo>
                    <a:pt x="663397" y="426720"/>
                  </a:lnTo>
                  <a:lnTo>
                    <a:pt x="662368" y="427990"/>
                  </a:lnTo>
                  <a:lnTo>
                    <a:pt x="660781" y="429260"/>
                  </a:lnTo>
                  <a:lnTo>
                    <a:pt x="660984" y="429260"/>
                  </a:lnTo>
                  <a:lnTo>
                    <a:pt x="661555" y="430530"/>
                  </a:lnTo>
                  <a:lnTo>
                    <a:pt x="660514" y="433070"/>
                  </a:lnTo>
                  <a:lnTo>
                    <a:pt x="659422" y="433463"/>
                  </a:lnTo>
                  <a:lnTo>
                    <a:pt x="659422" y="452120"/>
                  </a:lnTo>
                  <a:lnTo>
                    <a:pt x="658444" y="453390"/>
                  </a:lnTo>
                  <a:lnTo>
                    <a:pt x="656894" y="453390"/>
                  </a:lnTo>
                  <a:lnTo>
                    <a:pt x="657136" y="454660"/>
                  </a:lnTo>
                  <a:lnTo>
                    <a:pt x="656196" y="457200"/>
                  </a:lnTo>
                  <a:lnTo>
                    <a:pt x="652221" y="457200"/>
                  </a:lnTo>
                  <a:lnTo>
                    <a:pt x="651383" y="455930"/>
                  </a:lnTo>
                  <a:lnTo>
                    <a:pt x="650989" y="457200"/>
                  </a:lnTo>
                  <a:lnTo>
                    <a:pt x="650252" y="458470"/>
                  </a:lnTo>
                  <a:lnTo>
                    <a:pt x="647458" y="458470"/>
                  </a:lnTo>
                  <a:lnTo>
                    <a:pt x="645604" y="457200"/>
                  </a:lnTo>
                  <a:lnTo>
                    <a:pt x="644601" y="454660"/>
                  </a:lnTo>
                  <a:lnTo>
                    <a:pt x="645655" y="452120"/>
                  </a:lnTo>
                  <a:lnTo>
                    <a:pt x="650938" y="452120"/>
                  </a:lnTo>
                  <a:lnTo>
                    <a:pt x="651598" y="450850"/>
                  </a:lnTo>
                  <a:lnTo>
                    <a:pt x="652475" y="450850"/>
                  </a:lnTo>
                  <a:lnTo>
                    <a:pt x="652233" y="449580"/>
                  </a:lnTo>
                  <a:lnTo>
                    <a:pt x="653364" y="447040"/>
                  </a:lnTo>
                  <a:lnTo>
                    <a:pt x="656971" y="447040"/>
                  </a:lnTo>
                  <a:lnTo>
                    <a:pt x="658736" y="448310"/>
                  </a:lnTo>
                  <a:lnTo>
                    <a:pt x="659422" y="452120"/>
                  </a:lnTo>
                  <a:lnTo>
                    <a:pt x="659422" y="433463"/>
                  </a:lnTo>
                  <a:lnTo>
                    <a:pt x="656932" y="434340"/>
                  </a:lnTo>
                  <a:lnTo>
                    <a:pt x="655066" y="433070"/>
                  </a:lnTo>
                  <a:lnTo>
                    <a:pt x="654062" y="429260"/>
                  </a:lnTo>
                  <a:lnTo>
                    <a:pt x="655053" y="427990"/>
                  </a:lnTo>
                  <a:lnTo>
                    <a:pt x="656767" y="426720"/>
                  </a:lnTo>
                  <a:lnTo>
                    <a:pt x="656450" y="426720"/>
                  </a:lnTo>
                  <a:lnTo>
                    <a:pt x="656259" y="425450"/>
                  </a:lnTo>
                  <a:lnTo>
                    <a:pt x="656082" y="424180"/>
                  </a:lnTo>
                  <a:lnTo>
                    <a:pt x="657275" y="422910"/>
                  </a:lnTo>
                  <a:lnTo>
                    <a:pt x="660933" y="421640"/>
                  </a:lnTo>
                  <a:lnTo>
                    <a:pt x="662698" y="422910"/>
                  </a:lnTo>
                  <a:lnTo>
                    <a:pt x="663397" y="426720"/>
                  </a:lnTo>
                  <a:lnTo>
                    <a:pt x="663397" y="140970"/>
                  </a:lnTo>
                  <a:lnTo>
                    <a:pt x="662000" y="140970"/>
                  </a:lnTo>
                  <a:lnTo>
                    <a:pt x="662000" y="403860"/>
                  </a:lnTo>
                  <a:lnTo>
                    <a:pt x="660755" y="405130"/>
                  </a:lnTo>
                  <a:lnTo>
                    <a:pt x="657072" y="406400"/>
                  </a:lnTo>
                  <a:lnTo>
                    <a:pt x="655345" y="405130"/>
                  </a:lnTo>
                  <a:lnTo>
                    <a:pt x="654748" y="401320"/>
                  </a:lnTo>
                  <a:lnTo>
                    <a:pt x="655993" y="398780"/>
                  </a:lnTo>
                  <a:lnTo>
                    <a:pt x="659663" y="398780"/>
                  </a:lnTo>
                  <a:lnTo>
                    <a:pt x="661403" y="400050"/>
                  </a:lnTo>
                  <a:lnTo>
                    <a:pt x="662000" y="403860"/>
                  </a:lnTo>
                  <a:lnTo>
                    <a:pt x="662000" y="140970"/>
                  </a:lnTo>
                  <a:lnTo>
                    <a:pt x="658710" y="140970"/>
                  </a:lnTo>
                  <a:lnTo>
                    <a:pt x="657529" y="137160"/>
                  </a:lnTo>
                  <a:lnTo>
                    <a:pt x="658012" y="135890"/>
                  </a:lnTo>
                  <a:lnTo>
                    <a:pt x="658482" y="134620"/>
                  </a:lnTo>
                  <a:lnTo>
                    <a:pt x="663930" y="134620"/>
                  </a:lnTo>
                  <a:lnTo>
                    <a:pt x="665111" y="138430"/>
                  </a:lnTo>
                  <a:lnTo>
                    <a:pt x="665111" y="132080"/>
                  </a:lnTo>
                  <a:lnTo>
                    <a:pt x="663359" y="132080"/>
                  </a:lnTo>
                  <a:lnTo>
                    <a:pt x="661606" y="133350"/>
                  </a:lnTo>
                  <a:lnTo>
                    <a:pt x="659688" y="132080"/>
                  </a:lnTo>
                  <a:lnTo>
                    <a:pt x="658863" y="129540"/>
                  </a:lnTo>
                  <a:lnTo>
                    <a:pt x="658456" y="128270"/>
                  </a:lnTo>
                  <a:lnTo>
                    <a:pt x="659384" y="127000"/>
                  </a:lnTo>
                  <a:lnTo>
                    <a:pt x="662914" y="125730"/>
                  </a:lnTo>
                  <a:lnTo>
                    <a:pt x="664832" y="125730"/>
                  </a:lnTo>
                  <a:lnTo>
                    <a:pt x="666051" y="129540"/>
                  </a:lnTo>
                  <a:lnTo>
                    <a:pt x="665924" y="129895"/>
                  </a:lnTo>
                  <a:lnTo>
                    <a:pt x="666280" y="129540"/>
                  </a:lnTo>
                  <a:lnTo>
                    <a:pt x="671347" y="129540"/>
                  </a:lnTo>
                  <a:lnTo>
                    <a:pt x="671791" y="132080"/>
                  </a:lnTo>
                  <a:lnTo>
                    <a:pt x="672249" y="130810"/>
                  </a:lnTo>
                  <a:lnTo>
                    <a:pt x="673023" y="130810"/>
                  </a:lnTo>
                  <a:lnTo>
                    <a:pt x="675640" y="129540"/>
                  </a:lnTo>
                  <a:lnTo>
                    <a:pt x="677151" y="130810"/>
                  </a:lnTo>
                  <a:lnTo>
                    <a:pt x="677773" y="132080"/>
                  </a:lnTo>
                  <a:lnTo>
                    <a:pt x="678535" y="132080"/>
                  </a:lnTo>
                  <a:lnTo>
                    <a:pt x="678802" y="133350"/>
                  </a:lnTo>
                  <a:lnTo>
                    <a:pt x="681088" y="133350"/>
                  </a:lnTo>
                  <a:lnTo>
                    <a:pt x="682612" y="134620"/>
                  </a:lnTo>
                  <a:lnTo>
                    <a:pt x="682637" y="138430"/>
                  </a:lnTo>
                  <a:lnTo>
                    <a:pt x="682637" y="118732"/>
                  </a:lnTo>
                  <a:lnTo>
                    <a:pt x="682396" y="118110"/>
                  </a:lnTo>
                  <a:lnTo>
                    <a:pt x="681697" y="116840"/>
                  </a:lnTo>
                  <a:lnTo>
                    <a:pt x="681088" y="116840"/>
                  </a:lnTo>
                  <a:lnTo>
                    <a:pt x="680021" y="113030"/>
                  </a:lnTo>
                  <a:lnTo>
                    <a:pt x="681024" y="110490"/>
                  </a:lnTo>
                  <a:lnTo>
                    <a:pt x="682980" y="109220"/>
                  </a:lnTo>
                  <a:lnTo>
                    <a:pt x="683158" y="107950"/>
                  </a:lnTo>
                  <a:lnTo>
                    <a:pt x="683615" y="106680"/>
                  </a:lnTo>
                  <a:lnTo>
                    <a:pt x="683526" y="105410"/>
                  </a:lnTo>
                  <a:lnTo>
                    <a:pt x="685177" y="102870"/>
                  </a:lnTo>
                  <a:lnTo>
                    <a:pt x="690384" y="101600"/>
                  </a:lnTo>
                  <a:lnTo>
                    <a:pt x="693000" y="102870"/>
                  </a:lnTo>
                  <a:lnTo>
                    <a:pt x="693712" y="107950"/>
                  </a:lnTo>
                  <a:lnTo>
                    <a:pt x="693407" y="107950"/>
                  </a:lnTo>
                  <a:lnTo>
                    <a:pt x="692810" y="109220"/>
                  </a:lnTo>
                  <a:lnTo>
                    <a:pt x="692823" y="110477"/>
                  </a:lnTo>
                  <a:lnTo>
                    <a:pt x="693597" y="109220"/>
                  </a:lnTo>
                  <a:lnTo>
                    <a:pt x="694728" y="109220"/>
                  </a:lnTo>
                  <a:lnTo>
                    <a:pt x="698804" y="107950"/>
                  </a:lnTo>
                  <a:lnTo>
                    <a:pt x="701332" y="110477"/>
                  </a:lnTo>
                  <a:lnTo>
                    <a:pt x="701814" y="113030"/>
                  </a:lnTo>
                  <a:lnTo>
                    <a:pt x="701738" y="114300"/>
                  </a:lnTo>
                  <a:lnTo>
                    <a:pt x="701763" y="115557"/>
                  </a:lnTo>
                  <a:lnTo>
                    <a:pt x="701916" y="115570"/>
                  </a:lnTo>
                  <a:lnTo>
                    <a:pt x="701941" y="118110"/>
                  </a:lnTo>
                  <a:lnTo>
                    <a:pt x="701941" y="97802"/>
                  </a:lnTo>
                  <a:lnTo>
                    <a:pt x="700024" y="96520"/>
                  </a:lnTo>
                  <a:lnTo>
                    <a:pt x="699096" y="93980"/>
                  </a:lnTo>
                  <a:lnTo>
                    <a:pt x="698969" y="92710"/>
                  </a:lnTo>
                  <a:lnTo>
                    <a:pt x="698563" y="95250"/>
                  </a:lnTo>
                  <a:lnTo>
                    <a:pt x="696163" y="97790"/>
                  </a:lnTo>
                  <a:lnTo>
                    <a:pt x="689978" y="97790"/>
                  </a:lnTo>
                  <a:lnTo>
                    <a:pt x="687336" y="95250"/>
                  </a:lnTo>
                  <a:lnTo>
                    <a:pt x="687324" y="93980"/>
                  </a:lnTo>
                  <a:lnTo>
                    <a:pt x="687349" y="91147"/>
                  </a:lnTo>
                  <a:lnTo>
                    <a:pt x="687501" y="90170"/>
                  </a:lnTo>
                  <a:lnTo>
                    <a:pt x="687844" y="90170"/>
                  </a:lnTo>
                  <a:lnTo>
                    <a:pt x="687158" y="88900"/>
                  </a:lnTo>
                  <a:lnTo>
                    <a:pt x="686625" y="87630"/>
                  </a:lnTo>
                  <a:lnTo>
                    <a:pt x="685266" y="87630"/>
                  </a:lnTo>
                  <a:lnTo>
                    <a:pt x="685190" y="90170"/>
                  </a:lnTo>
                  <a:lnTo>
                    <a:pt x="683348" y="92697"/>
                  </a:lnTo>
                  <a:lnTo>
                    <a:pt x="678230" y="92710"/>
                  </a:lnTo>
                  <a:lnTo>
                    <a:pt x="678014" y="92824"/>
                  </a:lnTo>
                  <a:lnTo>
                    <a:pt x="678014" y="105410"/>
                  </a:lnTo>
                  <a:lnTo>
                    <a:pt x="676630" y="107950"/>
                  </a:lnTo>
                  <a:lnTo>
                    <a:pt x="676008" y="108254"/>
                  </a:lnTo>
                  <a:lnTo>
                    <a:pt x="676008" y="119380"/>
                  </a:lnTo>
                  <a:lnTo>
                    <a:pt x="673785" y="120650"/>
                  </a:lnTo>
                  <a:lnTo>
                    <a:pt x="668972" y="120650"/>
                  </a:lnTo>
                  <a:lnTo>
                    <a:pt x="667245" y="119380"/>
                  </a:lnTo>
                  <a:lnTo>
                    <a:pt x="666432" y="118110"/>
                  </a:lnTo>
                  <a:lnTo>
                    <a:pt x="665734" y="119380"/>
                  </a:lnTo>
                  <a:lnTo>
                    <a:pt x="664781" y="119380"/>
                  </a:lnTo>
                  <a:lnTo>
                    <a:pt x="663587" y="120650"/>
                  </a:lnTo>
                  <a:lnTo>
                    <a:pt x="660882" y="120650"/>
                  </a:lnTo>
                  <a:lnTo>
                    <a:pt x="658215" y="119380"/>
                  </a:lnTo>
                  <a:lnTo>
                    <a:pt x="657974" y="118110"/>
                  </a:lnTo>
                  <a:lnTo>
                    <a:pt x="657047" y="113030"/>
                  </a:lnTo>
                  <a:lnTo>
                    <a:pt x="658787" y="110490"/>
                  </a:lnTo>
                  <a:lnTo>
                    <a:pt x="663854" y="109220"/>
                  </a:lnTo>
                  <a:lnTo>
                    <a:pt x="666076" y="110477"/>
                  </a:lnTo>
                  <a:lnTo>
                    <a:pt x="667029" y="113030"/>
                  </a:lnTo>
                  <a:lnTo>
                    <a:pt x="667943" y="111760"/>
                  </a:lnTo>
                  <a:lnTo>
                    <a:pt x="669315" y="111760"/>
                  </a:lnTo>
                  <a:lnTo>
                    <a:pt x="673709" y="110490"/>
                  </a:lnTo>
                  <a:lnTo>
                    <a:pt x="675970" y="113030"/>
                  </a:lnTo>
                  <a:lnTo>
                    <a:pt x="676008" y="119380"/>
                  </a:lnTo>
                  <a:lnTo>
                    <a:pt x="676008" y="108254"/>
                  </a:lnTo>
                  <a:lnTo>
                    <a:pt x="671385" y="110490"/>
                  </a:lnTo>
                  <a:lnTo>
                    <a:pt x="669963" y="109220"/>
                  </a:lnTo>
                  <a:lnTo>
                    <a:pt x="668528" y="107950"/>
                  </a:lnTo>
                  <a:lnTo>
                    <a:pt x="668070" y="106680"/>
                  </a:lnTo>
                  <a:lnTo>
                    <a:pt x="666940" y="103517"/>
                  </a:lnTo>
                  <a:lnTo>
                    <a:pt x="665645" y="105410"/>
                  </a:lnTo>
                  <a:lnTo>
                    <a:pt x="660387" y="106680"/>
                  </a:lnTo>
                  <a:lnTo>
                    <a:pt x="657847" y="104140"/>
                  </a:lnTo>
                  <a:lnTo>
                    <a:pt x="657440" y="101600"/>
                  </a:lnTo>
                  <a:lnTo>
                    <a:pt x="657136" y="100330"/>
                  </a:lnTo>
                  <a:lnTo>
                    <a:pt x="656831" y="98425"/>
                  </a:lnTo>
                  <a:lnTo>
                    <a:pt x="656831" y="127000"/>
                  </a:lnTo>
                  <a:lnTo>
                    <a:pt x="655599" y="128270"/>
                  </a:lnTo>
                  <a:lnTo>
                    <a:pt x="653770" y="129540"/>
                  </a:lnTo>
                  <a:lnTo>
                    <a:pt x="652830" y="129540"/>
                  </a:lnTo>
                  <a:lnTo>
                    <a:pt x="652830" y="438150"/>
                  </a:lnTo>
                  <a:lnTo>
                    <a:pt x="651662" y="439420"/>
                  </a:lnTo>
                  <a:lnTo>
                    <a:pt x="648893" y="440690"/>
                  </a:lnTo>
                  <a:lnTo>
                    <a:pt x="647966" y="440690"/>
                  </a:lnTo>
                  <a:lnTo>
                    <a:pt x="647230" y="439420"/>
                  </a:lnTo>
                  <a:lnTo>
                    <a:pt x="647039" y="440690"/>
                  </a:lnTo>
                  <a:lnTo>
                    <a:pt x="646188" y="441960"/>
                  </a:lnTo>
                  <a:lnTo>
                    <a:pt x="643140" y="443230"/>
                  </a:lnTo>
                  <a:lnTo>
                    <a:pt x="641248" y="441960"/>
                  </a:lnTo>
                  <a:lnTo>
                    <a:pt x="640588" y="439420"/>
                  </a:lnTo>
                  <a:lnTo>
                    <a:pt x="640168" y="439420"/>
                  </a:lnTo>
                  <a:lnTo>
                    <a:pt x="640334" y="440690"/>
                  </a:lnTo>
                  <a:lnTo>
                    <a:pt x="638937" y="443230"/>
                  </a:lnTo>
                  <a:lnTo>
                    <a:pt x="635457" y="443230"/>
                  </a:lnTo>
                  <a:lnTo>
                    <a:pt x="635457" y="463550"/>
                  </a:lnTo>
                  <a:lnTo>
                    <a:pt x="634428" y="464820"/>
                  </a:lnTo>
                  <a:lnTo>
                    <a:pt x="631761" y="464820"/>
                  </a:lnTo>
                  <a:lnTo>
                    <a:pt x="632294" y="466090"/>
                  </a:lnTo>
                  <a:lnTo>
                    <a:pt x="632739" y="466090"/>
                  </a:lnTo>
                  <a:lnTo>
                    <a:pt x="632942" y="467360"/>
                  </a:lnTo>
                  <a:lnTo>
                    <a:pt x="633476" y="468630"/>
                  </a:lnTo>
                  <a:lnTo>
                    <a:pt x="632447" y="471170"/>
                  </a:lnTo>
                  <a:lnTo>
                    <a:pt x="626986" y="471170"/>
                  </a:lnTo>
                  <a:lnTo>
                    <a:pt x="625944" y="467360"/>
                  </a:lnTo>
                  <a:lnTo>
                    <a:pt x="626465" y="466090"/>
                  </a:lnTo>
                  <a:lnTo>
                    <a:pt x="626973" y="464820"/>
                  </a:lnTo>
                  <a:lnTo>
                    <a:pt x="629119" y="464820"/>
                  </a:lnTo>
                  <a:lnTo>
                    <a:pt x="628675" y="463550"/>
                  </a:lnTo>
                  <a:lnTo>
                    <a:pt x="628243" y="462038"/>
                  </a:lnTo>
                  <a:lnTo>
                    <a:pt x="627621" y="463550"/>
                  </a:lnTo>
                  <a:lnTo>
                    <a:pt x="624293" y="463550"/>
                  </a:lnTo>
                  <a:lnTo>
                    <a:pt x="624293" y="471170"/>
                  </a:lnTo>
                  <a:lnTo>
                    <a:pt x="623125" y="472440"/>
                  </a:lnTo>
                  <a:lnTo>
                    <a:pt x="619480" y="473710"/>
                  </a:lnTo>
                  <a:lnTo>
                    <a:pt x="617689" y="472440"/>
                  </a:lnTo>
                  <a:lnTo>
                    <a:pt x="617169" y="469900"/>
                  </a:lnTo>
                  <a:lnTo>
                    <a:pt x="616915" y="468630"/>
                  </a:lnTo>
                  <a:lnTo>
                    <a:pt x="618083" y="467360"/>
                  </a:lnTo>
                  <a:lnTo>
                    <a:pt x="619912" y="466090"/>
                  </a:lnTo>
                  <a:lnTo>
                    <a:pt x="621728" y="466090"/>
                  </a:lnTo>
                  <a:lnTo>
                    <a:pt x="623519" y="467360"/>
                  </a:lnTo>
                  <a:lnTo>
                    <a:pt x="624293" y="471170"/>
                  </a:lnTo>
                  <a:lnTo>
                    <a:pt x="624293" y="463550"/>
                  </a:lnTo>
                  <a:lnTo>
                    <a:pt x="622173" y="463550"/>
                  </a:lnTo>
                  <a:lnTo>
                    <a:pt x="621677" y="461010"/>
                  </a:lnTo>
                  <a:lnTo>
                    <a:pt x="621182" y="459740"/>
                  </a:lnTo>
                  <a:lnTo>
                    <a:pt x="622249" y="457200"/>
                  </a:lnTo>
                  <a:lnTo>
                    <a:pt x="627684" y="457200"/>
                  </a:lnTo>
                  <a:lnTo>
                    <a:pt x="628510" y="460349"/>
                  </a:lnTo>
                  <a:lnTo>
                    <a:pt x="629005" y="459740"/>
                  </a:lnTo>
                  <a:lnTo>
                    <a:pt x="632587" y="458470"/>
                  </a:lnTo>
                  <a:lnTo>
                    <a:pt x="634453" y="459740"/>
                  </a:lnTo>
                  <a:lnTo>
                    <a:pt x="635457" y="463550"/>
                  </a:lnTo>
                  <a:lnTo>
                    <a:pt x="635457" y="443230"/>
                  </a:lnTo>
                  <a:lnTo>
                    <a:pt x="635317" y="443230"/>
                  </a:lnTo>
                  <a:lnTo>
                    <a:pt x="634669" y="441960"/>
                  </a:lnTo>
                  <a:lnTo>
                    <a:pt x="635000" y="444500"/>
                  </a:lnTo>
                  <a:lnTo>
                    <a:pt x="634034" y="445770"/>
                  </a:lnTo>
                  <a:lnTo>
                    <a:pt x="630567" y="447040"/>
                  </a:lnTo>
                  <a:lnTo>
                    <a:pt x="628688" y="445770"/>
                  </a:lnTo>
                  <a:lnTo>
                    <a:pt x="628345" y="444500"/>
                  </a:lnTo>
                  <a:lnTo>
                    <a:pt x="627646" y="441960"/>
                  </a:lnTo>
                  <a:lnTo>
                    <a:pt x="628675" y="440690"/>
                  </a:lnTo>
                  <a:lnTo>
                    <a:pt x="631609" y="439420"/>
                  </a:lnTo>
                  <a:lnTo>
                    <a:pt x="632764" y="439420"/>
                  </a:lnTo>
                  <a:lnTo>
                    <a:pt x="633463" y="440486"/>
                  </a:lnTo>
                  <a:lnTo>
                    <a:pt x="633399" y="439420"/>
                  </a:lnTo>
                  <a:lnTo>
                    <a:pt x="633323" y="438150"/>
                  </a:lnTo>
                  <a:lnTo>
                    <a:pt x="634707" y="436880"/>
                  </a:lnTo>
                  <a:lnTo>
                    <a:pt x="638746" y="436880"/>
                  </a:lnTo>
                  <a:lnTo>
                    <a:pt x="638352" y="435610"/>
                  </a:lnTo>
                  <a:lnTo>
                    <a:pt x="639521" y="433070"/>
                  </a:lnTo>
                  <a:lnTo>
                    <a:pt x="637438" y="433070"/>
                  </a:lnTo>
                  <a:lnTo>
                    <a:pt x="635889" y="430530"/>
                  </a:lnTo>
                  <a:lnTo>
                    <a:pt x="635787" y="427990"/>
                  </a:lnTo>
                  <a:lnTo>
                    <a:pt x="637260" y="425450"/>
                  </a:lnTo>
                  <a:lnTo>
                    <a:pt x="640981" y="425450"/>
                  </a:lnTo>
                  <a:lnTo>
                    <a:pt x="642531" y="426720"/>
                  </a:lnTo>
                  <a:lnTo>
                    <a:pt x="642632" y="430530"/>
                  </a:lnTo>
                  <a:lnTo>
                    <a:pt x="641159" y="433070"/>
                  </a:lnTo>
                  <a:lnTo>
                    <a:pt x="644956" y="433070"/>
                  </a:lnTo>
                  <a:lnTo>
                    <a:pt x="645388" y="435610"/>
                  </a:lnTo>
                  <a:lnTo>
                    <a:pt x="645515" y="436880"/>
                  </a:lnTo>
                  <a:lnTo>
                    <a:pt x="645833" y="436880"/>
                  </a:lnTo>
                  <a:lnTo>
                    <a:pt x="646023" y="435610"/>
                  </a:lnTo>
                  <a:lnTo>
                    <a:pt x="647014" y="434340"/>
                  </a:lnTo>
                  <a:lnTo>
                    <a:pt x="650265" y="433070"/>
                  </a:lnTo>
                  <a:lnTo>
                    <a:pt x="652056" y="434340"/>
                  </a:lnTo>
                  <a:lnTo>
                    <a:pt x="652830" y="438150"/>
                  </a:lnTo>
                  <a:lnTo>
                    <a:pt x="652830" y="129540"/>
                  </a:lnTo>
                  <a:lnTo>
                    <a:pt x="651941" y="129540"/>
                  </a:lnTo>
                  <a:lnTo>
                    <a:pt x="650189" y="128270"/>
                  </a:lnTo>
                  <a:lnTo>
                    <a:pt x="649528" y="124460"/>
                  </a:lnTo>
                  <a:lnTo>
                    <a:pt x="650748" y="123190"/>
                  </a:lnTo>
                  <a:lnTo>
                    <a:pt x="654418" y="121920"/>
                  </a:lnTo>
                  <a:lnTo>
                    <a:pt x="656082" y="123126"/>
                  </a:lnTo>
                  <a:lnTo>
                    <a:pt x="656209" y="123418"/>
                  </a:lnTo>
                  <a:lnTo>
                    <a:pt x="656831" y="127000"/>
                  </a:lnTo>
                  <a:lnTo>
                    <a:pt x="656831" y="98425"/>
                  </a:lnTo>
                  <a:lnTo>
                    <a:pt x="656729" y="97790"/>
                  </a:lnTo>
                  <a:lnTo>
                    <a:pt x="657948" y="96520"/>
                  </a:lnTo>
                  <a:lnTo>
                    <a:pt x="662889" y="96520"/>
                  </a:lnTo>
                  <a:lnTo>
                    <a:pt x="663282" y="95250"/>
                  </a:lnTo>
                  <a:lnTo>
                    <a:pt x="666064" y="95250"/>
                  </a:lnTo>
                  <a:lnTo>
                    <a:pt x="667816" y="96520"/>
                  </a:lnTo>
                  <a:lnTo>
                    <a:pt x="668324" y="99060"/>
                  </a:lnTo>
                  <a:lnTo>
                    <a:pt x="667981" y="100330"/>
                  </a:lnTo>
                  <a:lnTo>
                    <a:pt x="667372" y="100330"/>
                  </a:lnTo>
                  <a:lnTo>
                    <a:pt x="667372" y="101638"/>
                  </a:lnTo>
                  <a:lnTo>
                    <a:pt x="668083" y="100330"/>
                  </a:lnTo>
                  <a:lnTo>
                    <a:pt x="673328" y="99060"/>
                  </a:lnTo>
                  <a:lnTo>
                    <a:pt x="676186" y="100330"/>
                  </a:lnTo>
                  <a:lnTo>
                    <a:pt x="678014" y="105410"/>
                  </a:lnTo>
                  <a:lnTo>
                    <a:pt x="678014" y="92824"/>
                  </a:lnTo>
                  <a:lnTo>
                    <a:pt x="675551" y="93980"/>
                  </a:lnTo>
                  <a:lnTo>
                    <a:pt x="672719" y="92722"/>
                  </a:lnTo>
                  <a:lnTo>
                    <a:pt x="671029" y="90170"/>
                  </a:lnTo>
                  <a:lnTo>
                    <a:pt x="669848" y="92697"/>
                  </a:lnTo>
                  <a:lnTo>
                    <a:pt x="667956" y="93980"/>
                  </a:lnTo>
                  <a:lnTo>
                    <a:pt x="662635" y="93980"/>
                  </a:lnTo>
                  <a:lnTo>
                    <a:pt x="659993" y="91440"/>
                  </a:lnTo>
                  <a:lnTo>
                    <a:pt x="659333" y="88900"/>
                  </a:lnTo>
                  <a:lnTo>
                    <a:pt x="658888" y="87630"/>
                  </a:lnTo>
                  <a:lnTo>
                    <a:pt x="658050" y="87630"/>
                  </a:lnTo>
                  <a:lnTo>
                    <a:pt x="657987" y="90170"/>
                  </a:lnTo>
                  <a:lnTo>
                    <a:pt x="655904" y="93980"/>
                  </a:lnTo>
                  <a:lnTo>
                    <a:pt x="654888" y="94183"/>
                  </a:lnTo>
                  <a:lnTo>
                    <a:pt x="654888" y="107950"/>
                  </a:lnTo>
                  <a:lnTo>
                    <a:pt x="654202" y="110477"/>
                  </a:lnTo>
                  <a:lnTo>
                    <a:pt x="652678" y="111760"/>
                  </a:lnTo>
                  <a:lnTo>
                    <a:pt x="653326" y="114300"/>
                  </a:lnTo>
                  <a:lnTo>
                    <a:pt x="652018" y="116840"/>
                  </a:lnTo>
                  <a:lnTo>
                    <a:pt x="649528" y="116840"/>
                  </a:lnTo>
                  <a:lnTo>
                    <a:pt x="646912" y="118110"/>
                  </a:lnTo>
                  <a:lnTo>
                    <a:pt x="644042" y="116840"/>
                  </a:lnTo>
                  <a:lnTo>
                    <a:pt x="642429" y="111760"/>
                  </a:lnTo>
                  <a:lnTo>
                    <a:pt x="643115" y="110490"/>
                  </a:lnTo>
                  <a:lnTo>
                    <a:pt x="644652" y="109220"/>
                  </a:lnTo>
                  <a:lnTo>
                    <a:pt x="644525" y="107950"/>
                  </a:lnTo>
                  <a:lnTo>
                    <a:pt x="643763" y="106680"/>
                  </a:lnTo>
                  <a:lnTo>
                    <a:pt x="643153" y="106680"/>
                  </a:lnTo>
                  <a:lnTo>
                    <a:pt x="642835" y="105410"/>
                  </a:lnTo>
                  <a:lnTo>
                    <a:pt x="642023" y="105410"/>
                  </a:lnTo>
                  <a:lnTo>
                    <a:pt x="641096" y="106680"/>
                  </a:lnTo>
                  <a:lnTo>
                    <a:pt x="641096" y="129540"/>
                  </a:lnTo>
                  <a:lnTo>
                    <a:pt x="640143" y="130810"/>
                  </a:lnTo>
                  <a:lnTo>
                    <a:pt x="636625" y="132080"/>
                  </a:lnTo>
                  <a:lnTo>
                    <a:pt x="634707" y="130810"/>
                  </a:lnTo>
                  <a:lnTo>
                    <a:pt x="633514" y="128270"/>
                  </a:lnTo>
                  <a:lnTo>
                    <a:pt x="633984" y="127000"/>
                  </a:lnTo>
                  <a:lnTo>
                    <a:pt x="634453" y="125730"/>
                  </a:lnTo>
                  <a:lnTo>
                    <a:pt x="636206" y="125730"/>
                  </a:lnTo>
                  <a:lnTo>
                    <a:pt x="637971" y="124460"/>
                  </a:lnTo>
                  <a:lnTo>
                    <a:pt x="639889" y="125730"/>
                  </a:lnTo>
                  <a:lnTo>
                    <a:pt x="641096" y="129540"/>
                  </a:lnTo>
                  <a:lnTo>
                    <a:pt x="641096" y="106680"/>
                  </a:lnTo>
                  <a:lnTo>
                    <a:pt x="637260" y="106680"/>
                  </a:lnTo>
                  <a:lnTo>
                    <a:pt x="635000" y="104140"/>
                  </a:lnTo>
                  <a:lnTo>
                    <a:pt x="634961" y="99060"/>
                  </a:lnTo>
                  <a:lnTo>
                    <a:pt x="637184" y="96520"/>
                  </a:lnTo>
                  <a:lnTo>
                    <a:pt x="642175" y="96520"/>
                  </a:lnTo>
                  <a:lnTo>
                    <a:pt x="644004" y="97790"/>
                  </a:lnTo>
                  <a:lnTo>
                    <a:pt x="644690" y="100330"/>
                  </a:lnTo>
                  <a:lnTo>
                    <a:pt x="645464" y="99060"/>
                  </a:lnTo>
                  <a:lnTo>
                    <a:pt x="648576" y="97790"/>
                  </a:lnTo>
                  <a:lnTo>
                    <a:pt x="651433" y="99060"/>
                  </a:lnTo>
                  <a:lnTo>
                    <a:pt x="652526" y="102870"/>
                  </a:lnTo>
                  <a:lnTo>
                    <a:pt x="652551" y="104140"/>
                  </a:lnTo>
                  <a:lnTo>
                    <a:pt x="653275" y="104140"/>
                  </a:lnTo>
                  <a:lnTo>
                    <a:pt x="653897" y="105410"/>
                  </a:lnTo>
                  <a:lnTo>
                    <a:pt x="654888" y="107950"/>
                  </a:lnTo>
                  <a:lnTo>
                    <a:pt x="654888" y="94183"/>
                  </a:lnTo>
                  <a:lnTo>
                    <a:pt x="649325" y="95250"/>
                  </a:lnTo>
                  <a:lnTo>
                    <a:pt x="645845" y="92722"/>
                  </a:lnTo>
                  <a:lnTo>
                    <a:pt x="644867" y="87630"/>
                  </a:lnTo>
                  <a:lnTo>
                    <a:pt x="645071" y="86360"/>
                  </a:lnTo>
                  <a:lnTo>
                    <a:pt x="643839" y="86360"/>
                  </a:lnTo>
                  <a:lnTo>
                    <a:pt x="642747" y="85090"/>
                  </a:lnTo>
                  <a:lnTo>
                    <a:pt x="641946" y="83820"/>
                  </a:lnTo>
                  <a:lnTo>
                    <a:pt x="641565" y="85090"/>
                  </a:lnTo>
                  <a:lnTo>
                    <a:pt x="640905" y="86360"/>
                  </a:lnTo>
                  <a:lnTo>
                    <a:pt x="640003" y="86360"/>
                  </a:lnTo>
                  <a:lnTo>
                    <a:pt x="640003" y="87630"/>
                  </a:lnTo>
                  <a:lnTo>
                    <a:pt x="639876" y="87630"/>
                  </a:lnTo>
                  <a:lnTo>
                    <a:pt x="640372" y="88900"/>
                  </a:lnTo>
                  <a:lnTo>
                    <a:pt x="641489" y="88900"/>
                  </a:lnTo>
                  <a:lnTo>
                    <a:pt x="642213" y="90170"/>
                  </a:lnTo>
                  <a:lnTo>
                    <a:pt x="642632" y="92697"/>
                  </a:lnTo>
                  <a:lnTo>
                    <a:pt x="641350" y="95250"/>
                  </a:lnTo>
                  <a:lnTo>
                    <a:pt x="638162" y="95250"/>
                  </a:lnTo>
                  <a:lnTo>
                    <a:pt x="636917" y="93980"/>
                  </a:lnTo>
                  <a:lnTo>
                    <a:pt x="635927" y="93980"/>
                  </a:lnTo>
                  <a:lnTo>
                    <a:pt x="635673" y="92722"/>
                  </a:lnTo>
                  <a:lnTo>
                    <a:pt x="635431" y="92710"/>
                  </a:lnTo>
                  <a:lnTo>
                    <a:pt x="634695" y="92989"/>
                  </a:lnTo>
                  <a:lnTo>
                    <a:pt x="634695" y="107950"/>
                  </a:lnTo>
                  <a:lnTo>
                    <a:pt x="632968" y="111760"/>
                  </a:lnTo>
                  <a:lnTo>
                    <a:pt x="627951" y="111760"/>
                  </a:lnTo>
                  <a:lnTo>
                    <a:pt x="628040" y="113030"/>
                  </a:lnTo>
                  <a:lnTo>
                    <a:pt x="627659" y="114274"/>
                  </a:lnTo>
                  <a:lnTo>
                    <a:pt x="626859" y="115570"/>
                  </a:lnTo>
                  <a:lnTo>
                    <a:pt x="628307" y="115570"/>
                  </a:lnTo>
                  <a:lnTo>
                    <a:pt x="629513" y="116840"/>
                  </a:lnTo>
                  <a:lnTo>
                    <a:pt x="629996" y="119380"/>
                  </a:lnTo>
                  <a:lnTo>
                    <a:pt x="628700" y="121920"/>
                  </a:lnTo>
                  <a:lnTo>
                    <a:pt x="625017" y="121920"/>
                  </a:lnTo>
                  <a:lnTo>
                    <a:pt x="623316" y="120650"/>
                  </a:lnTo>
                  <a:lnTo>
                    <a:pt x="623138" y="119380"/>
                  </a:lnTo>
                  <a:lnTo>
                    <a:pt x="622947" y="118110"/>
                  </a:lnTo>
                  <a:lnTo>
                    <a:pt x="623138" y="118110"/>
                  </a:lnTo>
                  <a:lnTo>
                    <a:pt x="623430" y="116840"/>
                  </a:lnTo>
                  <a:lnTo>
                    <a:pt x="621195" y="116840"/>
                  </a:lnTo>
                  <a:lnTo>
                    <a:pt x="620991" y="116725"/>
                  </a:lnTo>
                  <a:lnTo>
                    <a:pt x="620991" y="132080"/>
                  </a:lnTo>
                  <a:lnTo>
                    <a:pt x="620039" y="133350"/>
                  </a:lnTo>
                  <a:lnTo>
                    <a:pt x="617372" y="134315"/>
                  </a:lnTo>
                  <a:lnTo>
                    <a:pt x="617372" y="467360"/>
                  </a:lnTo>
                  <a:lnTo>
                    <a:pt x="616204" y="468630"/>
                  </a:lnTo>
                  <a:lnTo>
                    <a:pt x="612546" y="469900"/>
                  </a:lnTo>
                  <a:lnTo>
                    <a:pt x="612101" y="469582"/>
                  </a:lnTo>
                  <a:lnTo>
                    <a:pt x="612101" y="497840"/>
                  </a:lnTo>
                  <a:lnTo>
                    <a:pt x="610819" y="499110"/>
                  </a:lnTo>
                  <a:lnTo>
                    <a:pt x="608660" y="500329"/>
                  </a:lnTo>
                  <a:lnTo>
                    <a:pt x="608545" y="501230"/>
                  </a:lnTo>
                  <a:lnTo>
                    <a:pt x="608469" y="502920"/>
                  </a:lnTo>
                  <a:lnTo>
                    <a:pt x="607148" y="504190"/>
                  </a:lnTo>
                  <a:lnTo>
                    <a:pt x="605078" y="505460"/>
                  </a:lnTo>
                  <a:lnTo>
                    <a:pt x="604862" y="505460"/>
                  </a:lnTo>
                  <a:lnTo>
                    <a:pt x="604354" y="506730"/>
                  </a:lnTo>
                  <a:lnTo>
                    <a:pt x="603211" y="508000"/>
                  </a:lnTo>
                  <a:lnTo>
                    <a:pt x="598881" y="509270"/>
                  </a:lnTo>
                  <a:lnTo>
                    <a:pt x="596099" y="508000"/>
                  </a:lnTo>
                  <a:lnTo>
                    <a:pt x="594588" y="502920"/>
                  </a:lnTo>
                  <a:lnTo>
                    <a:pt x="596138" y="499110"/>
                  </a:lnTo>
                  <a:lnTo>
                    <a:pt x="598919" y="499110"/>
                  </a:lnTo>
                  <a:lnTo>
                    <a:pt x="599363" y="497840"/>
                  </a:lnTo>
                  <a:lnTo>
                    <a:pt x="600303" y="496570"/>
                  </a:lnTo>
                  <a:lnTo>
                    <a:pt x="601649" y="495300"/>
                  </a:lnTo>
                  <a:lnTo>
                    <a:pt x="601510" y="495300"/>
                  </a:lnTo>
                  <a:lnTo>
                    <a:pt x="598754" y="496570"/>
                  </a:lnTo>
                  <a:lnTo>
                    <a:pt x="595985" y="495300"/>
                  </a:lnTo>
                  <a:lnTo>
                    <a:pt x="595096" y="491490"/>
                  </a:lnTo>
                  <a:lnTo>
                    <a:pt x="594588" y="489318"/>
                  </a:lnTo>
                  <a:lnTo>
                    <a:pt x="593788" y="490220"/>
                  </a:lnTo>
                  <a:lnTo>
                    <a:pt x="590156" y="491490"/>
                  </a:lnTo>
                  <a:lnTo>
                    <a:pt x="588340" y="490220"/>
                  </a:lnTo>
                  <a:lnTo>
                    <a:pt x="587781" y="487680"/>
                  </a:lnTo>
                  <a:lnTo>
                    <a:pt x="587717" y="487362"/>
                  </a:lnTo>
                  <a:lnTo>
                    <a:pt x="587590" y="487680"/>
                  </a:lnTo>
                  <a:lnTo>
                    <a:pt x="582142" y="487680"/>
                  </a:lnTo>
                  <a:lnTo>
                    <a:pt x="581088" y="483870"/>
                  </a:lnTo>
                  <a:lnTo>
                    <a:pt x="581609" y="482600"/>
                  </a:lnTo>
                  <a:lnTo>
                    <a:pt x="582117" y="481330"/>
                  </a:lnTo>
                  <a:lnTo>
                    <a:pt x="587565" y="481330"/>
                  </a:lnTo>
                  <a:lnTo>
                    <a:pt x="585800" y="480060"/>
                  </a:lnTo>
                  <a:lnTo>
                    <a:pt x="585050" y="477520"/>
                  </a:lnTo>
                  <a:lnTo>
                    <a:pt x="585635" y="476250"/>
                  </a:lnTo>
                  <a:lnTo>
                    <a:pt x="586016" y="475437"/>
                  </a:lnTo>
                  <a:lnTo>
                    <a:pt x="583730" y="476250"/>
                  </a:lnTo>
                  <a:lnTo>
                    <a:pt x="581875" y="474980"/>
                  </a:lnTo>
                  <a:lnTo>
                    <a:pt x="581367" y="473710"/>
                  </a:lnTo>
                  <a:lnTo>
                    <a:pt x="580872" y="472440"/>
                  </a:lnTo>
                  <a:lnTo>
                    <a:pt x="581393" y="471170"/>
                  </a:lnTo>
                  <a:lnTo>
                    <a:pt x="581926" y="469900"/>
                  </a:lnTo>
                  <a:lnTo>
                    <a:pt x="585508" y="468630"/>
                  </a:lnTo>
                  <a:lnTo>
                    <a:pt x="587375" y="469900"/>
                  </a:lnTo>
                  <a:lnTo>
                    <a:pt x="587870" y="472440"/>
                  </a:lnTo>
                  <a:lnTo>
                    <a:pt x="588378" y="473710"/>
                  </a:lnTo>
                  <a:lnTo>
                    <a:pt x="587324" y="474980"/>
                  </a:lnTo>
                  <a:lnTo>
                    <a:pt x="591654" y="474980"/>
                  </a:lnTo>
                  <a:lnTo>
                    <a:pt x="592035" y="477520"/>
                  </a:lnTo>
                  <a:lnTo>
                    <a:pt x="592416" y="478790"/>
                  </a:lnTo>
                  <a:lnTo>
                    <a:pt x="591235" y="481330"/>
                  </a:lnTo>
                  <a:lnTo>
                    <a:pt x="587590" y="481330"/>
                  </a:lnTo>
                  <a:lnTo>
                    <a:pt x="588098" y="483870"/>
                  </a:lnTo>
                  <a:lnTo>
                    <a:pt x="588619" y="485140"/>
                  </a:lnTo>
                  <a:lnTo>
                    <a:pt x="590448" y="483870"/>
                  </a:lnTo>
                  <a:lnTo>
                    <a:pt x="592277" y="483870"/>
                  </a:lnTo>
                  <a:lnTo>
                    <a:pt x="594080" y="485140"/>
                  </a:lnTo>
                  <a:lnTo>
                    <a:pt x="594804" y="488442"/>
                  </a:lnTo>
                  <a:lnTo>
                    <a:pt x="596061" y="486410"/>
                  </a:lnTo>
                  <a:lnTo>
                    <a:pt x="600938" y="486410"/>
                  </a:lnTo>
                  <a:lnTo>
                    <a:pt x="601433" y="485140"/>
                  </a:lnTo>
                  <a:lnTo>
                    <a:pt x="605269" y="485140"/>
                  </a:lnTo>
                  <a:lnTo>
                    <a:pt x="607923" y="486410"/>
                  </a:lnTo>
                  <a:lnTo>
                    <a:pt x="608495" y="488950"/>
                  </a:lnTo>
                  <a:lnTo>
                    <a:pt x="609828" y="488950"/>
                  </a:lnTo>
                  <a:lnTo>
                    <a:pt x="610971" y="490220"/>
                  </a:lnTo>
                  <a:lnTo>
                    <a:pt x="611428" y="492442"/>
                  </a:lnTo>
                  <a:lnTo>
                    <a:pt x="610958" y="494030"/>
                  </a:lnTo>
                  <a:lnTo>
                    <a:pt x="611339" y="494030"/>
                  </a:lnTo>
                  <a:lnTo>
                    <a:pt x="612101" y="497840"/>
                  </a:lnTo>
                  <a:lnTo>
                    <a:pt x="612101" y="469582"/>
                  </a:lnTo>
                  <a:lnTo>
                    <a:pt x="611441" y="469112"/>
                  </a:lnTo>
                  <a:lnTo>
                    <a:pt x="611441" y="476250"/>
                  </a:lnTo>
                  <a:lnTo>
                    <a:pt x="610400" y="478790"/>
                  </a:lnTo>
                  <a:lnTo>
                    <a:pt x="606818" y="480060"/>
                  </a:lnTo>
                  <a:lnTo>
                    <a:pt x="604951" y="478790"/>
                  </a:lnTo>
                  <a:lnTo>
                    <a:pt x="603935" y="474980"/>
                  </a:lnTo>
                  <a:lnTo>
                    <a:pt x="604977" y="473710"/>
                  </a:lnTo>
                  <a:lnTo>
                    <a:pt x="606767" y="472440"/>
                  </a:lnTo>
                  <a:lnTo>
                    <a:pt x="608558" y="472440"/>
                  </a:lnTo>
                  <a:lnTo>
                    <a:pt x="610425" y="473710"/>
                  </a:lnTo>
                  <a:lnTo>
                    <a:pt x="611441" y="476250"/>
                  </a:lnTo>
                  <a:lnTo>
                    <a:pt x="611441" y="469112"/>
                  </a:lnTo>
                  <a:lnTo>
                    <a:pt x="610768" y="468630"/>
                  </a:lnTo>
                  <a:lnTo>
                    <a:pt x="610387" y="467360"/>
                  </a:lnTo>
                  <a:lnTo>
                    <a:pt x="610349" y="466090"/>
                  </a:lnTo>
                  <a:lnTo>
                    <a:pt x="608457" y="466090"/>
                  </a:lnTo>
                  <a:lnTo>
                    <a:pt x="607707" y="465556"/>
                  </a:lnTo>
                  <a:lnTo>
                    <a:pt x="607707" y="469900"/>
                  </a:lnTo>
                  <a:lnTo>
                    <a:pt x="606323" y="472440"/>
                  </a:lnTo>
                  <a:lnTo>
                    <a:pt x="602602" y="472440"/>
                  </a:lnTo>
                  <a:lnTo>
                    <a:pt x="600976" y="471170"/>
                  </a:lnTo>
                  <a:lnTo>
                    <a:pt x="600786" y="468630"/>
                  </a:lnTo>
                  <a:lnTo>
                    <a:pt x="600697" y="467360"/>
                  </a:lnTo>
                  <a:lnTo>
                    <a:pt x="602081" y="466090"/>
                  </a:lnTo>
                  <a:lnTo>
                    <a:pt x="605802" y="464820"/>
                  </a:lnTo>
                  <a:lnTo>
                    <a:pt x="607326" y="466013"/>
                  </a:lnTo>
                  <a:lnTo>
                    <a:pt x="607441" y="466369"/>
                  </a:lnTo>
                  <a:lnTo>
                    <a:pt x="607568" y="468630"/>
                  </a:lnTo>
                  <a:lnTo>
                    <a:pt x="607707" y="469900"/>
                  </a:lnTo>
                  <a:lnTo>
                    <a:pt x="607707" y="465556"/>
                  </a:lnTo>
                  <a:lnTo>
                    <a:pt x="606679" y="464820"/>
                  </a:lnTo>
                  <a:lnTo>
                    <a:pt x="605967" y="462280"/>
                  </a:lnTo>
                  <a:lnTo>
                    <a:pt x="607161" y="459740"/>
                  </a:lnTo>
                  <a:lnTo>
                    <a:pt x="610806" y="459740"/>
                  </a:lnTo>
                  <a:lnTo>
                    <a:pt x="612584" y="461010"/>
                  </a:lnTo>
                  <a:lnTo>
                    <a:pt x="612978" y="462280"/>
                  </a:lnTo>
                  <a:lnTo>
                    <a:pt x="614832" y="462280"/>
                  </a:lnTo>
                  <a:lnTo>
                    <a:pt x="616597" y="463537"/>
                  </a:lnTo>
                  <a:lnTo>
                    <a:pt x="617372" y="467360"/>
                  </a:lnTo>
                  <a:lnTo>
                    <a:pt x="617372" y="134315"/>
                  </a:lnTo>
                  <a:lnTo>
                    <a:pt x="616508" y="134620"/>
                  </a:lnTo>
                  <a:lnTo>
                    <a:pt x="614616" y="134620"/>
                  </a:lnTo>
                  <a:lnTo>
                    <a:pt x="614616" y="441960"/>
                  </a:lnTo>
                  <a:lnTo>
                    <a:pt x="613562" y="443230"/>
                  </a:lnTo>
                  <a:lnTo>
                    <a:pt x="613333" y="443318"/>
                  </a:lnTo>
                  <a:lnTo>
                    <a:pt x="613333" y="452120"/>
                  </a:lnTo>
                  <a:lnTo>
                    <a:pt x="612292" y="453390"/>
                  </a:lnTo>
                  <a:lnTo>
                    <a:pt x="608711" y="454660"/>
                  </a:lnTo>
                  <a:lnTo>
                    <a:pt x="606844" y="453390"/>
                  </a:lnTo>
                  <a:lnTo>
                    <a:pt x="605828" y="449580"/>
                  </a:lnTo>
                  <a:lnTo>
                    <a:pt x="606856" y="448310"/>
                  </a:lnTo>
                  <a:lnTo>
                    <a:pt x="608660" y="447040"/>
                  </a:lnTo>
                  <a:lnTo>
                    <a:pt x="610450" y="447040"/>
                  </a:lnTo>
                  <a:lnTo>
                    <a:pt x="612317" y="448310"/>
                  </a:lnTo>
                  <a:lnTo>
                    <a:pt x="613333" y="452120"/>
                  </a:lnTo>
                  <a:lnTo>
                    <a:pt x="613333" y="443318"/>
                  </a:lnTo>
                  <a:lnTo>
                    <a:pt x="609981" y="444500"/>
                  </a:lnTo>
                  <a:lnTo>
                    <a:pt x="608114" y="443230"/>
                  </a:lnTo>
                  <a:lnTo>
                    <a:pt x="607618" y="441960"/>
                  </a:lnTo>
                  <a:lnTo>
                    <a:pt x="607110" y="440690"/>
                  </a:lnTo>
                  <a:lnTo>
                    <a:pt x="608164" y="438150"/>
                  </a:lnTo>
                  <a:lnTo>
                    <a:pt x="609955" y="438150"/>
                  </a:lnTo>
                  <a:lnTo>
                    <a:pt x="611759" y="436880"/>
                  </a:lnTo>
                  <a:lnTo>
                    <a:pt x="613613" y="438150"/>
                  </a:lnTo>
                  <a:lnTo>
                    <a:pt x="614616" y="441960"/>
                  </a:lnTo>
                  <a:lnTo>
                    <a:pt x="614616" y="134620"/>
                  </a:lnTo>
                  <a:lnTo>
                    <a:pt x="614006" y="132080"/>
                  </a:lnTo>
                  <a:lnTo>
                    <a:pt x="613410" y="130810"/>
                  </a:lnTo>
                  <a:lnTo>
                    <a:pt x="614362" y="128270"/>
                  </a:lnTo>
                  <a:lnTo>
                    <a:pt x="617905" y="127000"/>
                  </a:lnTo>
                  <a:lnTo>
                    <a:pt x="619810" y="128270"/>
                  </a:lnTo>
                  <a:lnTo>
                    <a:pt x="620991" y="132080"/>
                  </a:lnTo>
                  <a:lnTo>
                    <a:pt x="620991" y="116725"/>
                  </a:lnTo>
                  <a:lnTo>
                    <a:pt x="619036" y="115557"/>
                  </a:lnTo>
                  <a:lnTo>
                    <a:pt x="617969" y="113030"/>
                  </a:lnTo>
                  <a:lnTo>
                    <a:pt x="618020" y="111760"/>
                  </a:lnTo>
                  <a:lnTo>
                    <a:pt x="618236" y="110490"/>
                  </a:lnTo>
                  <a:lnTo>
                    <a:pt x="617664" y="111760"/>
                  </a:lnTo>
                  <a:lnTo>
                    <a:pt x="616699" y="113030"/>
                  </a:lnTo>
                  <a:lnTo>
                    <a:pt x="612876" y="114274"/>
                  </a:lnTo>
                  <a:lnTo>
                    <a:pt x="612927" y="118110"/>
                  </a:lnTo>
                  <a:lnTo>
                    <a:pt x="611428" y="119380"/>
                  </a:lnTo>
                  <a:lnTo>
                    <a:pt x="607707" y="119380"/>
                  </a:lnTo>
                  <a:lnTo>
                    <a:pt x="606183" y="118110"/>
                  </a:lnTo>
                  <a:lnTo>
                    <a:pt x="606183" y="114274"/>
                  </a:lnTo>
                  <a:lnTo>
                    <a:pt x="607656" y="113030"/>
                  </a:lnTo>
                  <a:lnTo>
                    <a:pt x="609942" y="113030"/>
                  </a:lnTo>
                  <a:lnTo>
                    <a:pt x="608114" y="107950"/>
                  </a:lnTo>
                  <a:lnTo>
                    <a:pt x="609498" y="105410"/>
                  </a:lnTo>
                  <a:lnTo>
                    <a:pt x="614743" y="102870"/>
                  </a:lnTo>
                  <a:lnTo>
                    <a:pt x="617601" y="104140"/>
                  </a:lnTo>
                  <a:lnTo>
                    <a:pt x="618832" y="107950"/>
                  </a:lnTo>
                  <a:lnTo>
                    <a:pt x="618782" y="109220"/>
                  </a:lnTo>
                  <a:lnTo>
                    <a:pt x="619137" y="109220"/>
                  </a:lnTo>
                  <a:lnTo>
                    <a:pt x="620128" y="107950"/>
                  </a:lnTo>
                  <a:lnTo>
                    <a:pt x="621411" y="106680"/>
                  </a:lnTo>
                  <a:lnTo>
                    <a:pt x="624281" y="106680"/>
                  </a:lnTo>
                  <a:lnTo>
                    <a:pt x="623062" y="105410"/>
                  </a:lnTo>
                  <a:lnTo>
                    <a:pt x="621969" y="105410"/>
                  </a:lnTo>
                  <a:lnTo>
                    <a:pt x="621309" y="102870"/>
                  </a:lnTo>
                  <a:lnTo>
                    <a:pt x="620966" y="101600"/>
                  </a:lnTo>
                  <a:lnTo>
                    <a:pt x="621919" y="100330"/>
                  </a:lnTo>
                  <a:lnTo>
                    <a:pt x="625462" y="99060"/>
                  </a:lnTo>
                  <a:lnTo>
                    <a:pt x="627367" y="100330"/>
                  </a:lnTo>
                  <a:lnTo>
                    <a:pt x="627989" y="101600"/>
                  </a:lnTo>
                  <a:lnTo>
                    <a:pt x="630872" y="101600"/>
                  </a:lnTo>
                  <a:lnTo>
                    <a:pt x="633539" y="102870"/>
                  </a:lnTo>
                  <a:lnTo>
                    <a:pt x="634695" y="107950"/>
                  </a:lnTo>
                  <a:lnTo>
                    <a:pt x="634695" y="92989"/>
                  </a:lnTo>
                  <a:lnTo>
                    <a:pt x="632053" y="93980"/>
                  </a:lnTo>
                  <a:lnTo>
                    <a:pt x="628446" y="92722"/>
                  </a:lnTo>
                  <a:lnTo>
                    <a:pt x="607479" y="92710"/>
                  </a:lnTo>
                  <a:lnTo>
                    <a:pt x="606145" y="92265"/>
                  </a:lnTo>
                  <a:lnTo>
                    <a:pt x="606145" y="129540"/>
                  </a:lnTo>
                  <a:lnTo>
                    <a:pt x="604977" y="130810"/>
                  </a:lnTo>
                  <a:lnTo>
                    <a:pt x="603161" y="130810"/>
                  </a:lnTo>
                  <a:lnTo>
                    <a:pt x="601522" y="131965"/>
                  </a:lnTo>
                  <a:lnTo>
                    <a:pt x="601522" y="459740"/>
                  </a:lnTo>
                  <a:lnTo>
                    <a:pt x="600519" y="461010"/>
                  </a:lnTo>
                  <a:lnTo>
                    <a:pt x="596963" y="462280"/>
                  </a:lnTo>
                  <a:lnTo>
                    <a:pt x="595071" y="462280"/>
                  </a:lnTo>
                  <a:lnTo>
                    <a:pt x="594525" y="459740"/>
                  </a:lnTo>
                  <a:lnTo>
                    <a:pt x="593979" y="458470"/>
                  </a:lnTo>
                  <a:lnTo>
                    <a:pt x="594982" y="455930"/>
                  </a:lnTo>
                  <a:lnTo>
                    <a:pt x="598551" y="454660"/>
                  </a:lnTo>
                  <a:lnTo>
                    <a:pt x="600430" y="455930"/>
                  </a:lnTo>
                  <a:lnTo>
                    <a:pt x="601522" y="459740"/>
                  </a:lnTo>
                  <a:lnTo>
                    <a:pt x="601522" y="131965"/>
                  </a:lnTo>
                  <a:lnTo>
                    <a:pt x="601345" y="132080"/>
                  </a:lnTo>
                  <a:lnTo>
                    <a:pt x="599554" y="130810"/>
                  </a:lnTo>
                  <a:lnTo>
                    <a:pt x="599287" y="129540"/>
                  </a:lnTo>
                  <a:lnTo>
                    <a:pt x="599033" y="128270"/>
                  </a:lnTo>
                  <a:lnTo>
                    <a:pt x="598766" y="127000"/>
                  </a:lnTo>
                  <a:lnTo>
                    <a:pt x="599935" y="124460"/>
                  </a:lnTo>
                  <a:lnTo>
                    <a:pt x="603580" y="124460"/>
                  </a:lnTo>
                  <a:lnTo>
                    <a:pt x="605358" y="125730"/>
                  </a:lnTo>
                  <a:lnTo>
                    <a:pt x="606145" y="129540"/>
                  </a:lnTo>
                  <a:lnTo>
                    <a:pt x="606145" y="92265"/>
                  </a:lnTo>
                  <a:lnTo>
                    <a:pt x="603745" y="91440"/>
                  </a:lnTo>
                  <a:lnTo>
                    <a:pt x="602538" y="87630"/>
                  </a:lnTo>
                  <a:lnTo>
                    <a:pt x="600544" y="87630"/>
                  </a:lnTo>
                  <a:lnTo>
                    <a:pt x="600544" y="99060"/>
                  </a:lnTo>
                  <a:lnTo>
                    <a:pt x="599579" y="101600"/>
                  </a:lnTo>
                  <a:lnTo>
                    <a:pt x="596112" y="101600"/>
                  </a:lnTo>
                  <a:lnTo>
                    <a:pt x="596112" y="454660"/>
                  </a:lnTo>
                  <a:lnTo>
                    <a:pt x="594944" y="455930"/>
                  </a:lnTo>
                  <a:lnTo>
                    <a:pt x="591299" y="457200"/>
                  </a:lnTo>
                  <a:lnTo>
                    <a:pt x="589521" y="455930"/>
                  </a:lnTo>
                  <a:lnTo>
                    <a:pt x="589267" y="454660"/>
                  </a:lnTo>
                  <a:lnTo>
                    <a:pt x="589013" y="453390"/>
                  </a:lnTo>
                  <a:lnTo>
                    <a:pt x="588759" y="452120"/>
                  </a:lnTo>
                  <a:lnTo>
                    <a:pt x="589927" y="450850"/>
                  </a:lnTo>
                  <a:lnTo>
                    <a:pt x="593572" y="449580"/>
                  </a:lnTo>
                  <a:lnTo>
                    <a:pt x="595363" y="450850"/>
                  </a:lnTo>
                  <a:lnTo>
                    <a:pt x="595744" y="452120"/>
                  </a:lnTo>
                  <a:lnTo>
                    <a:pt x="596112" y="454660"/>
                  </a:lnTo>
                  <a:lnTo>
                    <a:pt x="596112" y="101600"/>
                  </a:lnTo>
                  <a:lnTo>
                    <a:pt x="594601" y="101600"/>
                  </a:lnTo>
                  <a:lnTo>
                    <a:pt x="594601" y="109220"/>
                  </a:lnTo>
                  <a:lnTo>
                    <a:pt x="593648" y="110947"/>
                  </a:lnTo>
                  <a:lnTo>
                    <a:pt x="593648" y="133350"/>
                  </a:lnTo>
                  <a:lnTo>
                    <a:pt x="592721" y="135890"/>
                  </a:lnTo>
                  <a:lnTo>
                    <a:pt x="591248" y="135890"/>
                  </a:lnTo>
                  <a:lnTo>
                    <a:pt x="591248" y="447040"/>
                  </a:lnTo>
                  <a:lnTo>
                    <a:pt x="590194" y="448310"/>
                  </a:lnTo>
                  <a:lnTo>
                    <a:pt x="586600" y="449580"/>
                  </a:lnTo>
                  <a:lnTo>
                    <a:pt x="584746" y="448310"/>
                  </a:lnTo>
                  <a:lnTo>
                    <a:pt x="583755" y="444500"/>
                  </a:lnTo>
                  <a:lnTo>
                    <a:pt x="584809" y="443230"/>
                  </a:lnTo>
                  <a:lnTo>
                    <a:pt x="586613" y="443230"/>
                  </a:lnTo>
                  <a:lnTo>
                    <a:pt x="588403" y="441960"/>
                  </a:lnTo>
                  <a:lnTo>
                    <a:pt x="590257" y="443230"/>
                  </a:lnTo>
                  <a:lnTo>
                    <a:pt x="591248" y="447040"/>
                  </a:lnTo>
                  <a:lnTo>
                    <a:pt x="591248" y="135890"/>
                  </a:lnTo>
                  <a:lnTo>
                    <a:pt x="587286" y="135890"/>
                  </a:lnTo>
                  <a:lnTo>
                    <a:pt x="586054" y="132080"/>
                  </a:lnTo>
                  <a:lnTo>
                    <a:pt x="586981" y="130810"/>
                  </a:lnTo>
                  <a:lnTo>
                    <a:pt x="590499" y="129540"/>
                  </a:lnTo>
                  <a:lnTo>
                    <a:pt x="592416" y="129540"/>
                  </a:lnTo>
                  <a:lnTo>
                    <a:pt x="593648" y="133350"/>
                  </a:lnTo>
                  <a:lnTo>
                    <a:pt x="593648" y="110947"/>
                  </a:lnTo>
                  <a:lnTo>
                    <a:pt x="593191" y="111760"/>
                  </a:lnTo>
                  <a:lnTo>
                    <a:pt x="587946" y="113030"/>
                  </a:lnTo>
                  <a:lnTo>
                    <a:pt x="585101" y="111760"/>
                  </a:lnTo>
                  <a:lnTo>
                    <a:pt x="583755" y="107950"/>
                  </a:lnTo>
                  <a:lnTo>
                    <a:pt x="583590" y="107480"/>
                  </a:lnTo>
                  <a:lnTo>
                    <a:pt x="583590" y="462280"/>
                  </a:lnTo>
                  <a:lnTo>
                    <a:pt x="582472" y="464820"/>
                  </a:lnTo>
                  <a:lnTo>
                    <a:pt x="578840" y="464820"/>
                  </a:lnTo>
                  <a:lnTo>
                    <a:pt x="577024" y="463550"/>
                  </a:lnTo>
                  <a:lnTo>
                    <a:pt x="576186" y="461010"/>
                  </a:lnTo>
                  <a:lnTo>
                    <a:pt x="577303" y="458470"/>
                  </a:lnTo>
                  <a:lnTo>
                    <a:pt x="582752" y="458470"/>
                  </a:lnTo>
                  <a:lnTo>
                    <a:pt x="583590" y="462280"/>
                  </a:lnTo>
                  <a:lnTo>
                    <a:pt x="583590" y="107480"/>
                  </a:lnTo>
                  <a:lnTo>
                    <a:pt x="583311" y="106680"/>
                  </a:lnTo>
                  <a:lnTo>
                    <a:pt x="584708" y="104140"/>
                  </a:lnTo>
                  <a:lnTo>
                    <a:pt x="589965" y="101600"/>
                  </a:lnTo>
                  <a:lnTo>
                    <a:pt x="592810" y="104140"/>
                  </a:lnTo>
                  <a:lnTo>
                    <a:pt x="594601" y="109220"/>
                  </a:lnTo>
                  <a:lnTo>
                    <a:pt x="594601" y="101600"/>
                  </a:lnTo>
                  <a:lnTo>
                    <a:pt x="592328" y="101600"/>
                  </a:lnTo>
                  <a:lnTo>
                    <a:pt x="589724" y="100330"/>
                  </a:lnTo>
                  <a:lnTo>
                    <a:pt x="589153" y="97790"/>
                  </a:lnTo>
                  <a:lnTo>
                    <a:pt x="588568" y="95250"/>
                  </a:lnTo>
                  <a:lnTo>
                    <a:pt x="590308" y="92710"/>
                  </a:lnTo>
                  <a:lnTo>
                    <a:pt x="595731" y="91440"/>
                  </a:lnTo>
                  <a:lnTo>
                    <a:pt x="598398" y="92722"/>
                  </a:lnTo>
                  <a:lnTo>
                    <a:pt x="599020" y="95250"/>
                  </a:lnTo>
                  <a:lnTo>
                    <a:pt x="598970" y="96520"/>
                  </a:lnTo>
                  <a:lnTo>
                    <a:pt x="599757" y="96520"/>
                  </a:lnTo>
                  <a:lnTo>
                    <a:pt x="600544" y="99060"/>
                  </a:lnTo>
                  <a:lnTo>
                    <a:pt x="600544" y="87630"/>
                  </a:lnTo>
                  <a:lnTo>
                    <a:pt x="600405" y="87630"/>
                  </a:lnTo>
                  <a:lnTo>
                    <a:pt x="598589" y="86360"/>
                  </a:lnTo>
                  <a:lnTo>
                    <a:pt x="596633" y="80010"/>
                  </a:lnTo>
                  <a:lnTo>
                    <a:pt x="598449" y="76200"/>
                  </a:lnTo>
                  <a:lnTo>
                    <a:pt x="605307" y="73660"/>
                  </a:lnTo>
                  <a:lnTo>
                    <a:pt x="609041" y="76200"/>
                  </a:lnTo>
                  <a:lnTo>
                    <a:pt x="610273" y="80010"/>
                  </a:lnTo>
                  <a:lnTo>
                    <a:pt x="610895" y="80010"/>
                  </a:lnTo>
                  <a:lnTo>
                    <a:pt x="611327" y="78740"/>
                  </a:lnTo>
                  <a:lnTo>
                    <a:pt x="613054" y="78740"/>
                  </a:lnTo>
                  <a:lnTo>
                    <a:pt x="613613" y="80010"/>
                  </a:lnTo>
                  <a:lnTo>
                    <a:pt x="613676" y="78740"/>
                  </a:lnTo>
                  <a:lnTo>
                    <a:pt x="614540" y="77470"/>
                  </a:lnTo>
                  <a:lnTo>
                    <a:pt x="616216" y="76200"/>
                  </a:lnTo>
                  <a:lnTo>
                    <a:pt x="616839" y="76200"/>
                  </a:lnTo>
                  <a:lnTo>
                    <a:pt x="617613" y="74930"/>
                  </a:lnTo>
                  <a:lnTo>
                    <a:pt x="618477" y="73660"/>
                  </a:lnTo>
                  <a:lnTo>
                    <a:pt x="619340" y="72390"/>
                  </a:lnTo>
                  <a:lnTo>
                    <a:pt x="621588" y="72390"/>
                  </a:lnTo>
                  <a:lnTo>
                    <a:pt x="625144" y="71120"/>
                  </a:lnTo>
                  <a:lnTo>
                    <a:pt x="628637" y="73660"/>
                  </a:lnTo>
                  <a:lnTo>
                    <a:pt x="630148" y="81280"/>
                  </a:lnTo>
                  <a:lnTo>
                    <a:pt x="629805" y="81661"/>
                  </a:lnTo>
                  <a:lnTo>
                    <a:pt x="630732" y="81280"/>
                  </a:lnTo>
                  <a:lnTo>
                    <a:pt x="631190" y="78740"/>
                  </a:lnTo>
                  <a:lnTo>
                    <a:pt x="632561" y="77470"/>
                  </a:lnTo>
                  <a:lnTo>
                    <a:pt x="634555" y="76200"/>
                  </a:lnTo>
                  <a:lnTo>
                    <a:pt x="633615" y="76200"/>
                  </a:lnTo>
                  <a:lnTo>
                    <a:pt x="633018" y="73660"/>
                  </a:lnTo>
                  <a:lnTo>
                    <a:pt x="633006" y="71120"/>
                  </a:lnTo>
                  <a:lnTo>
                    <a:pt x="633183" y="71120"/>
                  </a:lnTo>
                  <a:lnTo>
                    <a:pt x="633488" y="69850"/>
                  </a:lnTo>
                  <a:lnTo>
                    <a:pt x="632853" y="69850"/>
                  </a:lnTo>
                  <a:lnTo>
                    <a:pt x="632383" y="68580"/>
                  </a:lnTo>
                  <a:lnTo>
                    <a:pt x="632028" y="66040"/>
                  </a:lnTo>
                  <a:lnTo>
                    <a:pt x="633044" y="64770"/>
                  </a:lnTo>
                  <a:lnTo>
                    <a:pt x="632587" y="64770"/>
                  </a:lnTo>
                  <a:lnTo>
                    <a:pt x="628980" y="66040"/>
                  </a:lnTo>
                  <a:lnTo>
                    <a:pt x="626135" y="64770"/>
                  </a:lnTo>
                  <a:lnTo>
                    <a:pt x="625716" y="63500"/>
                  </a:lnTo>
                  <a:lnTo>
                    <a:pt x="624484" y="59690"/>
                  </a:lnTo>
                  <a:lnTo>
                    <a:pt x="625551" y="57150"/>
                  </a:lnTo>
                  <a:lnTo>
                    <a:pt x="627608" y="55880"/>
                  </a:lnTo>
                  <a:lnTo>
                    <a:pt x="626427" y="55880"/>
                  </a:lnTo>
                  <a:lnTo>
                    <a:pt x="625513" y="54610"/>
                  </a:lnTo>
                  <a:lnTo>
                    <a:pt x="625170" y="52070"/>
                  </a:lnTo>
                  <a:lnTo>
                    <a:pt x="624420" y="49530"/>
                  </a:lnTo>
                  <a:lnTo>
                    <a:pt x="626694" y="45720"/>
                  </a:lnTo>
                  <a:lnTo>
                    <a:pt x="633793" y="44450"/>
                  </a:lnTo>
                  <a:lnTo>
                    <a:pt x="637286" y="45720"/>
                  </a:lnTo>
                  <a:lnTo>
                    <a:pt x="638111" y="49530"/>
                  </a:lnTo>
                  <a:lnTo>
                    <a:pt x="638149" y="50800"/>
                  </a:lnTo>
                  <a:lnTo>
                    <a:pt x="640295" y="50800"/>
                  </a:lnTo>
                  <a:lnTo>
                    <a:pt x="642175" y="52070"/>
                  </a:lnTo>
                  <a:lnTo>
                    <a:pt x="643051" y="54610"/>
                  </a:lnTo>
                  <a:lnTo>
                    <a:pt x="644296" y="55880"/>
                  </a:lnTo>
                  <a:lnTo>
                    <a:pt x="645299" y="57150"/>
                  </a:lnTo>
                  <a:lnTo>
                    <a:pt x="646976" y="60960"/>
                  </a:lnTo>
                  <a:lnTo>
                    <a:pt x="645134" y="64770"/>
                  </a:lnTo>
                  <a:lnTo>
                    <a:pt x="641654" y="66040"/>
                  </a:lnTo>
                  <a:lnTo>
                    <a:pt x="644258" y="67310"/>
                  </a:lnTo>
                  <a:lnTo>
                    <a:pt x="646150" y="69850"/>
                  </a:lnTo>
                  <a:lnTo>
                    <a:pt x="646176" y="73660"/>
                  </a:lnTo>
                  <a:lnTo>
                    <a:pt x="645896" y="74930"/>
                  </a:lnTo>
                  <a:lnTo>
                    <a:pt x="648817" y="73660"/>
                  </a:lnTo>
                  <a:lnTo>
                    <a:pt x="651700" y="76200"/>
                  </a:lnTo>
                  <a:lnTo>
                    <a:pt x="652995" y="80010"/>
                  </a:lnTo>
                  <a:lnTo>
                    <a:pt x="652907" y="81280"/>
                  </a:lnTo>
                  <a:lnTo>
                    <a:pt x="654545" y="81280"/>
                  </a:lnTo>
                  <a:lnTo>
                    <a:pt x="655256" y="82550"/>
                  </a:lnTo>
                  <a:lnTo>
                    <a:pt x="655396" y="81280"/>
                  </a:lnTo>
                  <a:lnTo>
                    <a:pt x="656043" y="80010"/>
                  </a:lnTo>
                  <a:lnTo>
                    <a:pt x="657085" y="78740"/>
                  </a:lnTo>
                  <a:lnTo>
                    <a:pt x="657517" y="77470"/>
                  </a:lnTo>
                  <a:lnTo>
                    <a:pt x="657885" y="77470"/>
                  </a:lnTo>
                  <a:lnTo>
                    <a:pt x="657339" y="76200"/>
                  </a:lnTo>
                  <a:lnTo>
                    <a:pt x="656920" y="73660"/>
                  </a:lnTo>
                  <a:lnTo>
                    <a:pt x="657669" y="72390"/>
                  </a:lnTo>
                  <a:lnTo>
                    <a:pt x="658914" y="72390"/>
                  </a:lnTo>
                  <a:lnTo>
                    <a:pt x="659587" y="69850"/>
                  </a:lnTo>
                  <a:lnTo>
                    <a:pt x="661492" y="67310"/>
                  </a:lnTo>
                  <a:lnTo>
                    <a:pt x="660971" y="67310"/>
                  </a:lnTo>
                  <a:lnTo>
                    <a:pt x="660107" y="66040"/>
                  </a:lnTo>
                  <a:lnTo>
                    <a:pt x="659257" y="64770"/>
                  </a:lnTo>
                  <a:lnTo>
                    <a:pt x="656043" y="66040"/>
                  </a:lnTo>
                  <a:lnTo>
                    <a:pt x="653072" y="63500"/>
                  </a:lnTo>
                  <a:lnTo>
                    <a:pt x="652335" y="59690"/>
                  </a:lnTo>
                  <a:lnTo>
                    <a:pt x="650354" y="59690"/>
                  </a:lnTo>
                  <a:lnTo>
                    <a:pt x="648639" y="58420"/>
                  </a:lnTo>
                  <a:lnTo>
                    <a:pt x="647649" y="55880"/>
                  </a:lnTo>
                  <a:lnTo>
                    <a:pt x="647687" y="53340"/>
                  </a:lnTo>
                  <a:lnTo>
                    <a:pt x="647344" y="53340"/>
                  </a:lnTo>
                  <a:lnTo>
                    <a:pt x="646861" y="50800"/>
                  </a:lnTo>
                  <a:lnTo>
                    <a:pt x="647077" y="49530"/>
                  </a:lnTo>
                  <a:lnTo>
                    <a:pt x="647420" y="49530"/>
                  </a:lnTo>
                  <a:lnTo>
                    <a:pt x="647230" y="48260"/>
                  </a:lnTo>
                  <a:lnTo>
                    <a:pt x="647103" y="48260"/>
                  </a:lnTo>
                  <a:lnTo>
                    <a:pt x="647077" y="44450"/>
                  </a:lnTo>
                  <a:lnTo>
                    <a:pt x="647077" y="43180"/>
                  </a:lnTo>
                  <a:lnTo>
                    <a:pt x="649998" y="40640"/>
                  </a:lnTo>
                  <a:lnTo>
                    <a:pt x="657250" y="40640"/>
                  </a:lnTo>
                  <a:lnTo>
                    <a:pt x="660222" y="43180"/>
                  </a:lnTo>
                  <a:lnTo>
                    <a:pt x="660171" y="48463"/>
                  </a:lnTo>
                  <a:lnTo>
                    <a:pt x="659714" y="49530"/>
                  </a:lnTo>
                  <a:lnTo>
                    <a:pt x="658837" y="50800"/>
                  </a:lnTo>
                  <a:lnTo>
                    <a:pt x="659041" y="52070"/>
                  </a:lnTo>
                  <a:lnTo>
                    <a:pt x="660971" y="52070"/>
                  </a:lnTo>
                  <a:lnTo>
                    <a:pt x="662444" y="53340"/>
                  </a:lnTo>
                  <a:lnTo>
                    <a:pt x="663536" y="54610"/>
                  </a:lnTo>
                  <a:lnTo>
                    <a:pt x="666445" y="54610"/>
                  </a:lnTo>
                  <a:lnTo>
                    <a:pt x="669277" y="55880"/>
                  </a:lnTo>
                  <a:lnTo>
                    <a:pt x="671474" y="62230"/>
                  </a:lnTo>
                  <a:lnTo>
                    <a:pt x="669658" y="66040"/>
                  </a:lnTo>
                  <a:lnTo>
                    <a:pt x="663689" y="67310"/>
                  </a:lnTo>
                  <a:lnTo>
                    <a:pt x="667346" y="67310"/>
                  </a:lnTo>
                  <a:lnTo>
                    <a:pt x="670471" y="69850"/>
                  </a:lnTo>
                  <a:lnTo>
                    <a:pt x="671410" y="76200"/>
                  </a:lnTo>
                  <a:lnTo>
                    <a:pt x="669188" y="78740"/>
                  </a:lnTo>
                  <a:lnTo>
                    <a:pt x="665949" y="80010"/>
                  </a:lnTo>
                  <a:lnTo>
                    <a:pt x="666445" y="80010"/>
                  </a:lnTo>
                  <a:lnTo>
                    <a:pt x="668223" y="81280"/>
                  </a:lnTo>
                  <a:lnTo>
                    <a:pt x="669785" y="81280"/>
                  </a:lnTo>
                  <a:lnTo>
                    <a:pt x="670852" y="82550"/>
                  </a:lnTo>
                  <a:lnTo>
                    <a:pt x="671626" y="81280"/>
                  </a:lnTo>
                  <a:lnTo>
                    <a:pt x="672719" y="81280"/>
                  </a:lnTo>
                  <a:lnTo>
                    <a:pt x="676084" y="80010"/>
                  </a:lnTo>
                  <a:lnTo>
                    <a:pt x="678180" y="80010"/>
                  </a:lnTo>
                  <a:lnTo>
                    <a:pt x="679818" y="81280"/>
                  </a:lnTo>
                  <a:lnTo>
                    <a:pt x="680516" y="81280"/>
                  </a:lnTo>
                  <a:lnTo>
                    <a:pt x="680847" y="80010"/>
                  </a:lnTo>
                  <a:lnTo>
                    <a:pt x="681964" y="78740"/>
                  </a:lnTo>
                  <a:lnTo>
                    <a:pt x="683856" y="77470"/>
                  </a:lnTo>
                  <a:lnTo>
                    <a:pt x="684123" y="77470"/>
                  </a:lnTo>
                  <a:lnTo>
                    <a:pt x="684860" y="76200"/>
                  </a:lnTo>
                  <a:lnTo>
                    <a:pt x="686574" y="73660"/>
                  </a:lnTo>
                  <a:lnTo>
                    <a:pt x="692188" y="72390"/>
                  </a:lnTo>
                  <a:lnTo>
                    <a:pt x="695401" y="74930"/>
                  </a:lnTo>
                  <a:lnTo>
                    <a:pt x="696048" y="78740"/>
                  </a:lnTo>
                  <a:lnTo>
                    <a:pt x="696074" y="80010"/>
                  </a:lnTo>
                  <a:lnTo>
                    <a:pt x="697788" y="80010"/>
                  </a:lnTo>
                  <a:lnTo>
                    <a:pt x="698169" y="81280"/>
                  </a:lnTo>
                  <a:lnTo>
                    <a:pt x="698614" y="82550"/>
                  </a:lnTo>
                  <a:lnTo>
                    <a:pt x="698919" y="83820"/>
                  </a:lnTo>
                  <a:lnTo>
                    <a:pt x="699274" y="86360"/>
                  </a:lnTo>
                  <a:lnTo>
                    <a:pt x="700074" y="85090"/>
                  </a:lnTo>
                  <a:lnTo>
                    <a:pt x="704151" y="83820"/>
                  </a:lnTo>
                  <a:lnTo>
                    <a:pt x="705700" y="85090"/>
                  </a:lnTo>
                  <a:lnTo>
                    <a:pt x="706869" y="86360"/>
                  </a:lnTo>
                  <a:lnTo>
                    <a:pt x="707694" y="83820"/>
                  </a:lnTo>
                  <a:lnTo>
                    <a:pt x="709358" y="82550"/>
                  </a:lnTo>
                  <a:lnTo>
                    <a:pt x="715035" y="82550"/>
                  </a:lnTo>
                  <a:lnTo>
                    <a:pt x="716381" y="83820"/>
                  </a:lnTo>
                  <a:lnTo>
                    <a:pt x="716089" y="82550"/>
                  </a:lnTo>
                  <a:lnTo>
                    <a:pt x="716254" y="81280"/>
                  </a:lnTo>
                  <a:lnTo>
                    <a:pt x="716737" y="81280"/>
                  </a:lnTo>
                  <a:lnTo>
                    <a:pt x="716991" y="78740"/>
                  </a:lnTo>
                  <a:lnTo>
                    <a:pt x="718400" y="77470"/>
                  </a:lnTo>
                  <a:lnTo>
                    <a:pt x="723150" y="76200"/>
                  </a:lnTo>
                  <a:lnTo>
                    <a:pt x="725881" y="77470"/>
                  </a:lnTo>
                  <a:lnTo>
                    <a:pt x="727214" y="82550"/>
                  </a:lnTo>
                  <a:lnTo>
                    <a:pt x="725741" y="85090"/>
                  </a:lnTo>
                  <a:lnTo>
                    <a:pt x="723277" y="86360"/>
                  </a:lnTo>
                  <a:lnTo>
                    <a:pt x="723874" y="87630"/>
                  </a:lnTo>
                  <a:lnTo>
                    <a:pt x="724319" y="87630"/>
                  </a:lnTo>
                  <a:lnTo>
                    <a:pt x="724623" y="90170"/>
                  </a:lnTo>
                  <a:lnTo>
                    <a:pt x="724535" y="91440"/>
                  </a:lnTo>
                  <a:lnTo>
                    <a:pt x="725766" y="91440"/>
                  </a:lnTo>
                  <a:lnTo>
                    <a:pt x="726643" y="92697"/>
                  </a:lnTo>
                  <a:lnTo>
                    <a:pt x="727392" y="99060"/>
                  </a:lnTo>
                  <a:lnTo>
                    <a:pt x="727392" y="89738"/>
                  </a:lnTo>
                  <a:lnTo>
                    <a:pt x="726579" y="87630"/>
                  </a:lnTo>
                  <a:lnTo>
                    <a:pt x="728243" y="83820"/>
                  </a:lnTo>
                  <a:lnTo>
                    <a:pt x="734390" y="82550"/>
                  </a:lnTo>
                  <a:lnTo>
                    <a:pt x="737717" y="83820"/>
                  </a:lnTo>
                  <a:lnTo>
                    <a:pt x="739228" y="88900"/>
                  </a:lnTo>
                  <a:lnTo>
                    <a:pt x="739101" y="90170"/>
                  </a:lnTo>
                  <a:lnTo>
                    <a:pt x="738517" y="91440"/>
                  </a:lnTo>
                  <a:lnTo>
                    <a:pt x="739838" y="91440"/>
                  </a:lnTo>
                  <a:lnTo>
                    <a:pt x="740244" y="92697"/>
                  </a:lnTo>
                  <a:lnTo>
                    <a:pt x="742124" y="92710"/>
                  </a:lnTo>
                  <a:lnTo>
                    <a:pt x="742873" y="91440"/>
                  </a:lnTo>
                  <a:lnTo>
                    <a:pt x="750620" y="91440"/>
                  </a:lnTo>
                  <a:lnTo>
                    <a:pt x="753567" y="92697"/>
                  </a:lnTo>
                  <a:lnTo>
                    <a:pt x="751814" y="87630"/>
                  </a:lnTo>
                  <a:lnTo>
                    <a:pt x="752525" y="86360"/>
                  </a:lnTo>
                  <a:lnTo>
                    <a:pt x="753237" y="85090"/>
                  </a:lnTo>
                  <a:lnTo>
                    <a:pt x="758507" y="82550"/>
                  </a:lnTo>
                  <a:lnTo>
                    <a:pt x="752005" y="82550"/>
                  </a:lnTo>
                  <a:lnTo>
                    <a:pt x="750595" y="80010"/>
                  </a:lnTo>
                  <a:lnTo>
                    <a:pt x="750493" y="81280"/>
                  </a:lnTo>
                  <a:lnTo>
                    <a:pt x="750963" y="81280"/>
                  </a:lnTo>
                  <a:lnTo>
                    <a:pt x="751357" y="83820"/>
                  </a:lnTo>
                  <a:lnTo>
                    <a:pt x="750112" y="85090"/>
                  </a:lnTo>
                  <a:lnTo>
                    <a:pt x="746442" y="86360"/>
                  </a:lnTo>
                  <a:lnTo>
                    <a:pt x="744702" y="85090"/>
                  </a:lnTo>
                  <a:lnTo>
                    <a:pt x="744385" y="82550"/>
                  </a:lnTo>
                  <a:lnTo>
                    <a:pt x="742251" y="82550"/>
                  </a:lnTo>
                  <a:lnTo>
                    <a:pt x="740435" y="81280"/>
                  </a:lnTo>
                  <a:lnTo>
                    <a:pt x="739597" y="77470"/>
                  </a:lnTo>
                  <a:lnTo>
                    <a:pt x="739635" y="76200"/>
                  </a:lnTo>
                  <a:lnTo>
                    <a:pt x="739013" y="76200"/>
                  </a:lnTo>
                  <a:lnTo>
                    <a:pt x="737958" y="77470"/>
                  </a:lnTo>
                  <a:lnTo>
                    <a:pt x="734593" y="77470"/>
                  </a:lnTo>
                  <a:lnTo>
                    <a:pt x="733983" y="76619"/>
                  </a:lnTo>
                  <a:lnTo>
                    <a:pt x="733983" y="80010"/>
                  </a:lnTo>
                  <a:lnTo>
                    <a:pt x="733018" y="81280"/>
                  </a:lnTo>
                  <a:lnTo>
                    <a:pt x="729488" y="82550"/>
                  </a:lnTo>
                  <a:lnTo>
                    <a:pt x="727570" y="81280"/>
                  </a:lnTo>
                  <a:lnTo>
                    <a:pt x="726414" y="78740"/>
                  </a:lnTo>
                  <a:lnTo>
                    <a:pt x="727379" y="76200"/>
                  </a:lnTo>
                  <a:lnTo>
                    <a:pt x="730910" y="74930"/>
                  </a:lnTo>
                  <a:lnTo>
                    <a:pt x="732815" y="76200"/>
                  </a:lnTo>
                  <a:lnTo>
                    <a:pt x="733983" y="80010"/>
                  </a:lnTo>
                  <a:lnTo>
                    <a:pt x="733983" y="76619"/>
                  </a:lnTo>
                  <a:lnTo>
                    <a:pt x="732777" y="74930"/>
                  </a:lnTo>
                  <a:lnTo>
                    <a:pt x="732053" y="73660"/>
                  </a:lnTo>
                  <a:lnTo>
                    <a:pt x="731075" y="73660"/>
                  </a:lnTo>
                  <a:lnTo>
                    <a:pt x="727341" y="74930"/>
                  </a:lnTo>
                  <a:lnTo>
                    <a:pt x="725855" y="73660"/>
                  </a:lnTo>
                  <a:lnTo>
                    <a:pt x="724369" y="72390"/>
                  </a:lnTo>
                  <a:lnTo>
                    <a:pt x="723392" y="69850"/>
                  </a:lnTo>
                  <a:lnTo>
                    <a:pt x="722122" y="69850"/>
                  </a:lnTo>
                  <a:lnTo>
                    <a:pt x="722325" y="71120"/>
                  </a:lnTo>
                  <a:lnTo>
                    <a:pt x="721144" y="72390"/>
                  </a:lnTo>
                  <a:lnTo>
                    <a:pt x="717524" y="73660"/>
                  </a:lnTo>
                  <a:lnTo>
                    <a:pt x="715784" y="72390"/>
                  </a:lnTo>
                  <a:lnTo>
                    <a:pt x="715187" y="68580"/>
                  </a:lnTo>
                  <a:lnTo>
                    <a:pt x="716280" y="67310"/>
                  </a:lnTo>
                  <a:lnTo>
                    <a:pt x="717931" y="67310"/>
                  </a:lnTo>
                  <a:lnTo>
                    <a:pt x="717550" y="66040"/>
                  </a:lnTo>
                  <a:lnTo>
                    <a:pt x="717270" y="66040"/>
                  </a:lnTo>
                  <a:lnTo>
                    <a:pt x="717067" y="64770"/>
                  </a:lnTo>
                  <a:lnTo>
                    <a:pt x="717042" y="63500"/>
                  </a:lnTo>
                  <a:lnTo>
                    <a:pt x="715975" y="63500"/>
                  </a:lnTo>
                  <a:lnTo>
                    <a:pt x="715835" y="66040"/>
                  </a:lnTo>
                  <a:lnTo>
                    <a:pt x="714146" y="68580"/>
                  </a:lnTo>
                  <a:lnTo>
                    <a:pt x="710704" y="69850"/>
                  </a:lnTo>
                  <a:lnTo>
                    <a:pt x="709472" y="69850"/>
                  </a:lnTo>
                  <a:lnTo>
                    <a:pt x="709714" y="71120"/>
                  </a:lnTo>
                  <a:lnTo>
                    <a:pt x="709752" y="76200"/>
                  </a:lnTo>
                  <a:lnTo>
                    <a:pt x="706818" y="78740"/>
                  </a:lnTo>
                  <a:lnTo>
                    <a:pt x="699566" y="78740"/>
                  </a:lnTo>
                  <a:lnTo>
                    <a:pt x="696595" y="76200"/>
                  </a:lnTo>
                  <a:lnTo>
                    <a:pt x="696582" y="72390"/>
                  </a:lnTo>
                  <a:lnTo>
                    <a:pt x="696506" y="71120"/>
                  </a:lnTo>
                  <a:lnTo>
                    <a:pt x="696366" y="71120"/>
                  </a:lnTo>
                  <a:lnTo>
                    <a:pt x="695109" y="69850"/>
                  </a:lnTo>
                  <a:lnTo>
                    <a:pt x="694131" y="68580"/>
                  </a:lnTo>
                  <a:lnTo>
                    <a:pt x="693381" y="64770"/>
                  </a:lnTo>
                  <a:lnTo>
                    <a:pt x="695058" y="62230"/>
                  </a:lnTo>
                  <a:lnTo>
                    <a:pt x="697611" y="62230"/>
                  </a:lnTo>
                  <a:lnTo>
                    <a:pt x="697179" y="60960"/>
                  </a:lnTo>
                  <a:lnTo>
                    <a:pt x="696887" y="59690"/>
                  </a:lnTo>
                  <a:lnTo>
                    <a:pt x="696709" y="59690"/>
                  </a:lnTo>
                  <a:lnTo>
                    <a:pt x="695629" y="58420"/>
                  </a:lnTo>
                  <a:lnTo>
                    <a:pt x="694829" y="57150"/>
                  </a:lnTo>
                  <a:lnTo>
                    <a:pt x="694474" y="55880"/>
                  </a:lnTo>
                  <a:lnTo>
                    <a:pt x="694474" y="54610"/>
                  </a:lnTo>
                  <a:lnTo>
                    <a:pt x="692950" y="54610"/>
                  </a:lnTo>
                  <a:lnTo>
                    <a:pt x="691591" y="53340"/>
                  </a:lnTo>
                  <a:lnTo>
                    <a:pt x="691032" y="52070"/>
                  </a:lnTo>
                  <a:lnTo>
                    <a:pt x="690727" y="50800"/>
                  </a:lnTo>
                  <a:lnTo>
                    <a:pt x="690168" y="48463"/>
                  </a:lnTo>
                  <a:lnTo>
                    <a:pt x="689140" y="49530"/>
                  </a:lnTo>
                  <a:lnTo>
                    <a:pt x="687311" y="50800"/>
                  </a:lnTo>
                  <a:lnTo>
                    <a:pt x="685469" y="50800"/>
                  </a:lnTo>
                  <a:lnTo>
                    <a:pt x="683717" y="49530"/>
                  </a:lnTo>
                  <a:lnTo>
                    <a:pt x="683056" y="45720"/>
                  </a:lnTo>
                  <a:lnTo>
                    <a:pt x="684276" y="44450"/>
                  </a:lnTo>
                  <a:lnTo>
                    <a:pt x="687933" y="43180"/>
                  </a:lnTo>
                  <a:lnTo>
                    <a:pt x="689698" y="44450"/>
                  </a:lnTo>
                  <a:lnTo>
                    <a:pt x="690295" y="47929"/>
                  </a:lnTo>
                  <a:lnTo>
                    <a:pt x="691502" y="45720"/>
                  </a:lnTo>
                  <a:lnTo>
                    <a:pt x="696734" y="44450"/>
                  </a:lnTo>
                  <a:lnTo>
                    <a:pt x="699604" y="45720"/>
                  </a:lnTo>
                  <a:lnTo>
                    <a:pt x="700595" y="48260"/>
                  </a:lnTo>
                  <a:lnTo>
                    <a:pt x="702894" y="48260"/>
                  </a:lnTo>
                  <a:lnTo>
                    <a:pt x="704938" y="50800"/>
                  </a:lnTo>
                  <a:lnTo>
                    <a:pt x="705942" y="52070"/>
                  </a:lnTo>
                  <a:lnTo>
                    <a:pt x="707593" y="53340"/>
                  </a:lnTo>
                  <a:lnTo>
                    <a:pt x="708863" y="54610"/>
                  </a:lnTo>
                  <a:lnTo>
                    <a:pt x="709396" y="55880"/>
                  </a:lnTo>
                  <a:lnTo>
                    <a:pt x="710742" y="55880"/>
                  </a:lnTo>
                  <a:lnTo>
                    <a:pt x="712050" y="57150"/>
                  </a:lnTo>
                  <a:lnTo>
                    <a:pt x="713143" y="57150"/>
                  </a:lnTo>
                  <a:lnTo>
                    <a:pt x="713587" y="55880"/>
                  </a:lnTo>
                  <a:lnTo>
                    <a:pt x="714984" y="54610"/>
                  </a:lnTo>
                  <a:lnTo>
                    <a:pt x="719620" y="53340"/>
                  </a:lnTo>
                  <a:lnTo>
                    <a:pt x="717473" y="53340"/>
                  </a:lnTo>
                  <a:lnTo>
                    <a:pt x="714540" y="50800"/>
                  </a:lnTo>
                  <a:lnTo>
                    <a:pt x="714463" y="46990"/>
                  </a:lnTo>
                  <a:lnTo>
                    <a:pt x="711238" y="46990"/>
                  </a:lnTo>
                  <a:lnTo>
                    <a:pt x="708621" y="45720"/>
                  </a:lnTo>
                  <a:lnTo>
                    <a:pt x="708393" y="44450"/>
                  </a:lnTo>
                  <a:lnTo>
                    <a:pt x="707682" y="40640"/>
                  </a:lnTo>
                  <a:lnTo>
                    <a:pt x="709142" y="38100"/>
                  </a:lnTo>
                  <a:lnTo>
                    <a:pt x="711415" y="38100"/>
                  </a:lnTo>
                  <a:lnTo>
                    <a:pt x="711098" y="36830"/>
                  </a:lnTo>
                  <a:lnTo>
                    <a:pt x="710831" y="36830"/>
                  </a:lnTo>
                  <a:lnTo>
                    <a:pt x="710336" y="35560"/>
                  </a:lnTo>
                  <a:lnTo>
                    <a:pt x="710476" y="34290"/>
                  </a:lnTo>
                  <a:lnTo>
                    <a:pt x="710920" y="34290"/>
                  </a:lnTo>
                  <a:lnTo>
                    <a:pt x="710831" y="33020"/>
                  </a:lnTo>
                  <a:lnTo>
                    <a:pt x="708190" y="33020"/>
                  </a:lnTo>
                  <a:lnTo>
                    <a:pt x="705777" y="34290"/>
                  </a:lnTo>
                  <a:lnTo>
                    <a:pt x="703618" y="34290"/>
                  </a:lnTo>
                  <a:lnTo>
                    <a:pt x="703795" y="35560"/>
                  </a:lnTo>
                  <a:lnTo>
                    <a:pt x="704672" y="39370"/>
                  </a:lnTo>
                  <a:lnTo>
                    <a:pt x="702398" y="43180"/>
                  </a:lnTo>
                  <a:lnTo>
                    <a:pt x="691934" y="43180"/>
                  </a:lnTo>
                  <a:lnTo>
                    <a:pt x="689203" y="41910"/>
                  </a:lnTo>
                  <a:lnTo>
                    <a:pt x="688721" y="38100"/>
                  </a:lnTo>
                  <a:lnTo>
                    <a:pt x="688555" y="38100"/>
                  </a:lnTo>
                  <a:lnTo>
                    <a:pt x="682739" y="39370"/>
                  </a:lnTo>
                  <a:lnTo>
                    <a:pt x="677075" y="41910"/>
                  </a:lnTo>
                  <a:lnTo>
                    <a:pt x="674344" y="43180"/>
                  </a:lnTo>
                  <a:lnTo>
                    <a:pt x="678865" y="43180"/>
                  </a:lnTo>
                  <a:lnTo>
                    <a:pt x="681939" y="44450"/>
                  </a:lnTo>
                  <a:lnTo>
                    <a:pt x="682574" y="49530"/>
                  </a:lnTo>
                  <a:lnTo>
                    <a:pt x="682358" y="50800"/>
                  </a:lnTo>
                  <a:lnTo>
                    <a:pt x="681863" y="52070"/>
                  </a:lnTo>
                  <a:lnTo>
                    <a:pt x="684530" y="52070"/>
                  </a:lnTo>
                  <a:lnTo>
                    <a:pt x="686993" y="53340"/>
                  </a:lnTo>
                  <a:lnTo>
                    <a:pt x="688301" y="57150"/>
                  </a:lnTo>
                  <a:lnTo>
                    <a:pt x="688314" y="58420"/>
                  </a:lnTo>
                  <a:lnTo>
                    <a:pt x="688035" y="59690"/>
                  </a:lnTo>
                  <a:lnTo>
                    <a:pt x="689800" y="60960"/>
                  </a:lnTo>
                  <a:lnTo>
                    <a:pt x="691172" y="62230"/>
                  </a:lnTo>
                  <a:lnTo>
                    <a:pt x="692365" y="67310"/>
                  </a:lnTo>
                  <a:lnTo>
                    <a:pt x="690105" y="71120"/>
                  </a:lnTo>
                  <a:lnTo>
                    <a:pt x="682993" y="72390"/>
                  </a:lnTo>
                  <a:lnTo>
                    <a:pt x="679500" y="71120"/>
                  </a:lnTo>
                  <a:lnTo>
                    <a:pt x="678726" y="67310"/>
                  </a:lnTo>
                  <a:lnTo>
                    <a:pt x="678713" y="66040"/>
                  </a:lnTo>
                  <a:lnTo>
                    <a:pt x="675246" y="66040"/>
                  </a:lnTo>
                  <a:lnTo>
                    <a:pt x="672439" y="63500"/>
                  </a:lnTo>
                  <a:lnTo>
                    <a:pt x="672223" y="60960"/>
                  </a:lnTo>
                  <a:lnTo>
                    <a:pt x="671791" y="59690"/>
                  </a:lnTo>
                  <a:lnTo>
                    <a:pt x="671461" y="59690"/>
                  </a:lnTo>
                  <a:lnTo>
                    <a:pt x="671029" y="57150"/>
                  </a:lnTo>
                  <a:lnTo>
                    <a:pt x="671639" y="55880"/>
                  </a:lnTo>
                  <a:lnTo>
                    <a:pt x="672706" y="54610"/>
                  </a:lnTo>
                  <a:lnTo>
                    <a:pt x="670166" y="54610"/>
                  </a:lnTo>
                  <a:lnTo>
                    <a:pt x="667512" y="53340"/>
                  </a:lnTo>
                  <a:lnTo>
                    <a:pt x="666064" y="49530"/>
                  </a:lnTo>
                  <a:lnTo>
                    <a:pt x="666457" y="48463"/>
                  </a:lnTo>
                  <a:lnTo>
                    <a:pt x="667080" y="46990"/>
                  </a:lnTo>
                  <a:lnTo>
                    <a:pt x="666381" y="46990"/>
                  </a:lnTo>
                  <a:lnTo>
                    <a:pt x="661631" y="43180"/>
                  </a:lnTo>
                  <a:lnTo>
                    <a:pt x="656717" y="39370"/>
                  </a:lnTo>
                  <a:lnTo>
                    <a:pt x="651662" y="36830"/>
                  </a:lnTo>
                  <a:lnTo>
                    <a:pt x="645109" y="36830"/>
                  </a:lnTo>
                  <a:lnTo>
                    <a:pt x="644525" y="38100"/>
                  </a:lnTo>
                  <a:lnTo>
                    <a:pt x="643547" y="39370"/>
                  </a:lnTo>
                  <a:lnTo>
                    <a:pt x="639635" y="40640"/>
                  </a:lnTo>
                  <a:lnTo>
                    <a:pt x="636790" y="38100"/>
                  </a:lnTo>
                  <a:lnTo>
                    <a:pt x="635254" y="34290"/>
                  </a:lnTo>
                  <a:lnTo>
                    <a:pt x="635901" y="31750"/>
                  </a:lnTo>
                  <a:lnTo>
                    <a:pt x="637400" y="30480"/>
                  </a:lnTo>
                  <a:lnTo>
                    <a:pt x="637489" y="29210"/>
                  </a:lnTo>
                  <a:lnTo>
                    <a:pt x="637971" y="29210"/>
                  </a:lnTo>
                  <a:lnTo>
                    <a:pt x="638746" y="27940"/>
                  </a:lnTo>
                  <a:lnTo>
                    <a:pt x="637235" y="27940"/>
                  </a:lnTo>
                  <a:lnTo>
                    <a:pt x="636574" y="29210"/>
                  </a:lnTo>
                  <a:lnTo>
                    <a:pt x="633933" y="29210"/>
                  </a:lnTo>
                  <a:lnTo>
                    <a:pt x="632180" y="27940"/>
                  </a:lnTo>
                  <a:lnTo>
                    <a:pt x="631761" y="25400"/>
                  </a:lnTo>
                  <a:lnTo>
                    <a:pt x="631977" y="24130"/>
                  </a:lnTo>
                  <a:lnTo>
                    <a:pt x="623112" y="20485"/>
                  </a:lnTo>
                  <a:lnTo>
                    <a:pt x="623481" y="21590"/>
                  </a:lnTo>
                  <a:lnTo>
                    <a:pt x="623544" y="24130"/>
                  </a:lnTo>
                  <a:lnTo>
                    <a:pt x="625170" y="24130"/>
                  </a:lnTo>
                  <a:lnTo>
                    <a:pt x="626516" y="25400"/>
                  </a:lnTo>
                  <a:lnTo>
                    <a:pt x="627303" y="27940"/>
                  </a:lnTo>
                  <a:lnTo>
                    <a:pt x="627443" y="29210"/>
                  </a:lnTo>
                  <a:lnTo>
                    <a:pt x="631710" y="29210"/>
                  </a:lnTo>
                  <a:lnTo>
                    <a:pt x="634441" y="31750"/>
                  </a:lnTo>
                  <a:lnTo>
                    <a:pt x="634479" y="38100"/>
                  </a:lnTo>
                  <a:lnTo>
                    <a:pt x="631799" y="40640"/>
                  </a:lnTo>
                  <a:lnTo>
                    <a:pt x="625449" y="40640"/>
                  </a:lnTo>
                  <a:lnTo>
                    <a:pt x="622960" y="39370"/>
                  </a:lnTo>
                  <a:lnTo>
                    <a:pt x="622617" y="36830"/>
                  </a:lnTo>
                  <a:lnTo>
                    <a:pt x="622452" y="35560"/>
                  </a:lnTo>
                  <a:lnTo>
                    <a:pt x="619874" y="36563"/>
                  </a:lnTo>
                  <a:lnTo>
                    <a:pt x="619874" y="60960"/>
                  </a:lnTo>
                  <a:lnTo>
                    <a:pt x="617118" y="63500"/>
                  </a:lnTo>
                  <a:lnTo>
                    <a:pt x="611009" y="63500"/>
                  </a:lnTo>
                  <a:lnTo>
                    <a:pt x="609968" y="62230"/>
                  </a:lnTo>
                  <a:lnTo>
                    <a:pt x="608444" y="62230"/>
                  </a:lnTo>
                  <a:lnTo>
                    <a:pt x="607199" y="60960"/>
                  </a:lnTo>
                  <a:lnTo>
                    <a:pt x="606856" y="59690"/>
                  </a:lnTo>
                  <a:lnTo>
                    <a:pt x="606513" y="58420"/>
                  </a:lnTo>
                  <a:lnTo>
                    <a:pt x="604901" y="58420"/>
                  </a:lnTo>
                  <a:lnTo>
                    <a:pt x="603554" y="57150"/>
                  </a:lnTo>
                  <a:lnTo>
                    <a:pt x="602310" y="53340"/>
                  </a:lnTo>
                  <a:lnTo>
                    <a:pt x="602513" y="52070"/>
                  </a:lnTo>
                  <a:lnTo>
                    <a:pt x="603326" y="49530"/>
                  </a:lnTo>
                  <a:lnTo>
                    <a:pt x="601281" y="49530"/>
                  </a:lnTo>
                  <a:lnTo>
                    <a:pt x="601281" y="71120"/>
                  </a:lnTo>
                  <a:lnTo>
                    <a:pt x="599147" y="74930"/>
                  </a:lnTo>
                  <a:lnTo>
                    <a:pt x="593039" y="76200"/>
                  </a:lnTo>
                  <a:lnTo>
                    <a:pt x="590321" y="74930"/>
                  </a:lnTo>
                  <a:lnTo>
                    <a:pt x="589064" y="72390"/>
                  </a:lnTo>
                  <a:lnTo>
                    <a:pt x="589076" y="73660"/>
                  </a:lnTo>
                  <a:lnTo>
                    <a:pt x="587578" y="74930"/>
                  </a:lnTo>
                  <a:lnTo>
                    <a:pt x="586790" y="74930"/>
                  </a:lnTo>
                  <a:lnTo>
                    <a:pt x="586790" y="81280"/>
                  </a:lnTo>
                  <a:lnTo>
                    <a:pt x="584962" y="85090"/>
                  </a:lnTo>
                  <a:lnTo>
                    <a:pt x="583260" y="85725"/>
                  </a:lnTo>
                  <a:lnTo>
                    <a:pt x="583260" y="104140"/>
                  </a:lnTo>
                  <a:lnTo>
                    <a:pt x="581875" y="106680"/>
                  </a:lnTo>
                  <a:lnTo>
                    <a:pt x="579259" y="107950"/>
                  </a:lnTo>
                  <a:lnTo>
                    <a:pt x="576630" y="107950"/>
                  </a:lnTo>
                  <a:lnTo>
                    <a:pt x="573773" y="106680"/>
                  </a:lnTo>
                  <a:lnTo>
                    <a:pt x="571957" y="101600"/>
                  </a:lnTo>
                  <a:lnTo>
                    <a:pt x="572643" y="100330"/>
                  </a:lnTo>
                  <a:lnTo>
                    <a:pt x="573341" y="99060"/>
                  </a:lnTo>
                  <a:lnTo>
                    <a:pt x="578573" y="97790"/>
                  </a:lnTo>
                  <a:lnTo>
                    <a:pt x="581431" y="99060"/>
                  </a:lnTo>
                  <a:lnTo>
                    <a:pt x="583260" y="104140"/>
                  </a:lnTo>
                  <a:lnTo>
                    <a:pt x="583260" y="85725"/>
                  </a:lnTo>
                  <a:lnTo>
                    <a:pt x="578091" y="87630"/>
                  </a:lnTo>
                  <a:lnTo>
                    <a:pt x="574357" y="86360"/>
                  </a:lnTo>
                  <a:lnTo>
                    <a:pt x="573760" y="84632"/>
                  </a:lnTo>
                  <a:lnTo>
                    <a:pt x="573760" y="90170"/>
                  </a:lnTo>
                  <a:lnTo>
                    <a:pt x="572985" y="91033"/>
                  </a:lnTo>
                  <a:lnTo>
                    <a:pt x="572985" y="99060"/>
                  </a:lnTo>
                  <a:lnTo>
                    <a:pt x="571487" y="100330"/>
                  </a:lnTo>
                  <a:lnTo>
                    <a:pt x="568667" y="100330"/>
                  </a:lnTo>
                  <a:lnTo>
                    <a:pt x="568667" y="132080"/>
                  </a:lnTo>
                  <a:lnTo>
                    <a:pt x="567728" y="134620"/>
                  </a:lnTo>
                  <a:lnTo>
                    <a:pt x="566293" y="134620"/>
                  </a:lnTo>
                  <a:lnTo>
                    <a:pt x="566293" y="462280"/>
                  </a:lnTo>
                  <a:lnTo>
                    <a:pt x="565251" y="463537"/>
                  </a:lnTo>
                  <a:lnTo>
                    <a:pt x="564883" y="463804"/>
                  </a:lnTo>
                  <a:lnTo>
                    <a:pt x="564883" y="478790"/>
                  </a:lnTo>
                  <a:lnTo>
                    <a:pt x="563829" y="480060"/>
                  </a:lnTo>
                  <a:lnTo>
                    <a:pt x="562025" y="481330"/>
                  </a:lnTo>
                  <a:lnTo>
                    <a:pt x="560235" y="481330"/>
                  </a:lnTo>
                  <a:lnTo>
                    <a:pt x="558380" y="480060"/>
                  </a:lnTo>
                  <a:lnTo>
                    <a:pt x="557390" y="476250"/>
                  </a:lnTo>
                  <a:lnTo>
                    <a:pt x="558444" y="474980"/>
                  </a:lnTo>
                  <a:lnTo>
                    <a:pt x="562038" y="473710"/>
                  </a:lnTo>
                  <a:lnTo>
                    <a:pt x="563892" y="474980"/>
                  </a:lnTo>
                  <a:lnTo>
                    <a:pt x="564883" y="478790"/>
                  </a:lnTo>
                  <a:lnTo>
                    <a:pt x="564883" y="463804"/>
                  </a:lnTo>
                  <a:lnTo>
                    <a:pt x="563448" y="464820"/>
                  </a:lnTo>
                  <a:lnTo>
                    <a:pt x="560768" y="464820"/>
                  </a:lnTo>
                  <a:lnTo>
                    <a:pt x="559993" y="466090"/>
                  </a:lnTo>
                  <a:lnTo>
                    <a:pt x="557187" y="466090"/>
                  </a:lnTo>
                  <a:lnTo>
                    <a:pt x="555396" y="464820"/>
                  </a:lnTo>
                  <a:lnTo>
                    <a:pt x="554913" y="462280"/>
                  </a:lnTo>
                  <a:lnTo>
                    <a:pt x="554659" y="461010"/>
                  </a:lnTo>
                  <a:lnTo>
                    <a:pt x="555840" y="459740"/>
                  </a:lnTo>
                  <a:lnTo>
                    <a:pt x="559612" y="459740"/>
                  </a:lnTo>
                  <a:lnTo>
                    <a:pt x="560031" y="458470"/>
                  </a:lnTo>
                  <a:lnTo>
                    <a:pt x="560743" y="458470"/>
                  </a:lnTo>
                  <a:lnTo>
                    <a:pt x="563435" y="457200"/>
                  </a:lnTo>
                  <a:lnTo>
                    <a:pt x="565289" y="458470"/>
                  </a:lnTo>
                  <a:lnTo>
                    <a:pt x="566293" y="462280"/>
                  </a:lnTo>
                  <a:lnTo>
                    <a:pt x="566293" y="134620"/>
                  </a:lnTo>
                  <a:lnTo>
                    <a:pt x="565962" y="134620"/>
                  </a:lnTo>
                  <a:lnTo>
                    <a:pt x="564197" y="135890"/>
                  </a:lnTo>
                  <a:lnTo>
                    <a:pt x="563689" y="135559"/>
                  </a:lnTo>
                  <a:lnTo>
                    <a:pt x="563689" y="447040"/>
                  </a:lnTo>
                  <a:lnTo>
                    <a:pt x="562686" y="448310"/>
                  </a:lnTo>
                  <a:lnTo>
                    <a:pt x="559117" y="449580"/>
                  </a:lnTo>
                  <a:lnTo>
                    <a:pt x="557237" y="448310"/>
                  </a:lnTo>
                  <a:lnTo>
                    <a:pt x="556145" y="444500"/>
                  </a:lnTo>
                  <a:lnTo>
                    <a:pt x="557149" y="443230"/>
                  </a:lnTo>
                  <a:lnTo>
                    <a:pt x="560705" y="441960"/>
                  </a:lnTo>
                  <a:lnTo>
                    <a:pt x="562597" y="443230"/>
                  </a:lnTo>
                  <a:lnTo>
                    <a:pt x="563143" y="444500"/>
                  </a:lnTo>
                  <a:lnTo>
                    <a:pt x="563689" y="447040"/>
                  </a:lnTo>
                  <a:lnTo>
                    <a:pt x="563689" y="135559"/>
                  </a:lnTo>
                  <a:lnTo>
                    <a:pt x="562279" y="134620"/>
                  </a:lnTo>
                  <a:lnTo>
                    <a:pt x="561073" y="130810"/>
                  </a:lnTo>
                  <a:lnTo>
                    <a:pt x="562025" y="129540"/>
                  </a:lnTo>
                  <a:lnTo>
                    <a:pt x="565543" y="128270"/>
                  </a:lnTo>
                  <a:lnTo>
                    <a:pt x="567461" y="128270"/>
                  </a:lnTo>
                  <a:lnTo>
                    <a:pt x="568667" y="132080"/>
                  </a:lnTo>
                  <a:lnTo>
                    <a:pt x="568667" y="100330"/>
                  </a:lnTo>
                  <a:lnTo>
                    <a:pt x="567766" y="100330"/>
                  </a:lnTo>
                  <a:lnTo>
                    <a:pt x="566242" y="99060"/>
                  </a:lnTo>
                  <a:lnTo>
                    <a:pt x="566216" y="95250"/>
                  </a:lnTo>
                  <a:lnTo>
                    <a:pt x="567715" y="93980"/>
                  </a:lnTo>
                  <a:lnTo>
                    <a:pt x="571436" y="93980"/>
                  </a:lnTo>
                  <a:lnTo>
                    <a:pt x="572960" y="95250"/>
                  </a:lnTo>
                  <a:lnTo>
                    <a:pt x="572985" y="99060"/>
                  </a:lnTo>
                  <a:lnTo>
                    <a:pt x="572985" y="91033"/>
                  </a:lnTo>
                  <a:lnTo>
                    <a:pt x="572604" y="91440"/>
                  </a:lnTo>
                  <a:lnTo>
                    <a:pt x="570776" y="92710"/>
                  </a:lnTo>
                  <a:lnTo>
                    <a:pt x="568947" y="92710"/>
                  </a:lnTo>
                  <a:lnTo>
                    <a:pt x="567156" y="91440"/>
                  </a:lnTo>
                  <a:lnTo>
                    <a:pt x="566902" y="90170"/>
                  </a:lnTo>
                  <a:lnTo>
                    <a:pt x="566635" y="88900"/>
                  </a:lnTo>
                  <a:lnTo>
                    <a:pt x="566381" y="87630"/>
                  </a:lnTo>
                  <a:lnTo>
                    <a:pt x="567550" y="86360"/>
                  </a:lnTo>
                  <a:lnTo>
                    <a:pt x="571195" y="85090"/>
                  </a:lnTo>
                  <a:lnTo>
                    <a:pt x="572985" y="86360"/>
                  </a:lnTo>
                  <a:lnTo>
                    <a:pt x="573760" y="90170"/>
                  </a:lnTo>
                  <a:lnTo>
                    <a:pt x="573760" y="84632"/>
                  </a:lnTo>
                  <a:lnTo>
                    <a:pt x="573049" y="82550"/>
                  </a:lnTo>
                  <a:lnTo>
                    <a:pt x="572960" y="81280"/>
                  </a:lnTo>
                  <a:lnTo>
                    <a:pt x="571042" y="81280"/>
                  </a:lnTo>
                  <a:lnTo>
                    <a:pt x="569455" y="80010"/>
                  </a:lnTo>
                  <a:lnTo>
                    <a:pt x="567639" y="74930"/>
                  </a:lnTo>
                  <a:lnTo>
                    <a:pt x="569341" y="71120"/>
                  </a:lnTo>
                  <a:lnTo>
                    <a:pt x="575805" y="68580"/>
                  </a:lnTo>
                  <a:lnTo>
                    <a:pt x="579323" y="69850"/>
                  </a:lnTo>
                  <a:lnTo>
                    <a:pt x="580453" y="73660"/>
                  </a:lnTo>
                  <a:lnTo>
                    <a:pt x="580593" y="73660"/>
                  </a:lnTo>
                  <a:lnTo>
                    <a:pt x="582853" y="74930"/>
                  </a:lnTo>
                  <a:lnTo>
                    <a:pt x="584835" y="76200"/>
                  </a:lnTo>
                  <a:lnTo>
                    <a:pt x="586790" y="81280"/>
                  </a:lnTo>
                  <a:lnTo>
                    <a:pt x="586790" y="74930"/>
                  </a:lnTo>
                  <a:lnTo>
                    <a:pt x="583857" y="74930"/>
                  </a:lnTo>
                  <a:lnTo>
                    <a:pt x="582333" y="73660"/>
                  </a:lnTo>
                  <a:lnTo>
                    <a:pt x="582307" y="69850"/>
                  </a:lnTo>
                  <a:lnTo>
                    <a:pt x="583806" y="68580"/>
                  </a:lnTo>
                  <a:lnTo>
                    <a:pt x="586841" y="68580"/>
                  </a:lnTo>
                  <a:lnTo>
                    <a:pt x="587819" y="69850"/>
                  </a:lnTo>
                  <a:lnTo>
                    <a:pt x="588441" y="69850"/>
                  </a:lnTo>
                  <a:lnTo>
                    <a:pt x="587870" y="67310"/>
                  </a:lnTo>
                  <a:lnTo>
                    <a:pt x="589965" y="63500"/>
                  </a:lnTo>
                  <a:lnTo>
                    <a:pt x="593217" y="63500"/>
                  </a:lnTo>
                  <a:lnTo>
                    <a:pt x="596569" y="62230"/>
                  </a:lnTo>
                  <a:lnTo>
                    <a:pt x="599859" y="64770"/>
                  </a:lnTo>
                  <a:lnTo>
                    <a:pt x="601281" y="71120"/>
                  </a:lnTo>
                  <a:lnTo>
                    <a:pt x="601281" y="49530"/>
                  </a:lnTo>
                  <a:lnTo>
                    <a:pt x="600938" y="49530"/>
                  </a:lnTo>
                  <a:lnTo>
                    <a:pt x="598906" y="48260"/>
                  </a:lnTo>
                  <a:lnTo>
                    <a:pt x="597687" y="41910"/>
                  </a:lnTo>
                  <a:lnTo>
                    <a:pt x="599694" y="39370"/>
                  </a:lnTo>
                  <a:lnTo>
                    <a:pt x="602869" y="38100"/>
                  </a:lnTo>
                  <a:lnTo>
                    <a:pt x="600633" y="38100"/>
                  </a:lnTo>
                  <a:lnTo>
                    <a:pt x="598919" y="35560"/>
                  </a:lnTo>
                  <a:lnTo>
                    <a:pt x="598893" y="30480"/>
                  </a:lnTo>
                  <a:lnTo>
                    <a:pt x="600011" y="29210"/>
                  </a:lnTo>
                  <a:lnTo>
                    <a:pt x="601116" y="27940"/>
                  </a:lnTo>
                  <a:lnTo>
                    <a:pt x="606666" y="27940"/>
                  </a:lnTo>
                  <a:lnTo>
                    <a:pt x="608926" y="30480"/>
                  </a:lnTo>
                  <a:lnTo>
                    <a:pt x="608965" y="35560"/>
                  </a:lnTo>
                  <a:lnTo>
                    <a:pt x="607453" y="38100"/>
                  </a:lnTo>
                  <a:lnTo>
                    <a:pt x="607733" y="38100"/>
                  </a:lnTo>
                  <a:lnTo>
                    <a:pt x="609701" y="40640"/>
                  </a:lnTo>
                  <a:lnTo>
                    <a:pt x="610501" y="44450"/>
                  </a:lnTo>
                  <a:lnTo>
                    <a:pt x="610323" y="45720"/>
                  </a:lnTo>
                  <a:lnTo>
                    <a:pt x="609815" y="46990"/>
                  </a:lnTo>
                  <a:lnTo>
                    <a:pt x="612127" y="46990"/>
                  </a:lnTo>
                  <a:lnTo>
                    <a:pt x="614210" y="48260"/>
                  </a:lnTo>
                  <a:lnTo>
                    <a:pt x="615162" y="50800"/>
                  </a:lnTo>
                  <a:lnTo>
                    <a:pt x="616597" y="50800"/>
                  </a:lnTo>
                  <a:lnTo>
                    <a:pt x="617778" y="52070"/>
                  </a:lnTo>
                  <a:lnTo>
                    <a:pt x="618477" y="53340"/>
                  </a:lnTo>
                  <a:lnTo>
                    <a:pt x="619315" y="54610"/>
                  </a:lnTo>
                  <a:lnTo>
                    <a:pt x="619836" y="55880"/>
                  </a:lnTo>
                  <a:lnTo>
                    <a:pt x="619874" y="60960"/>
                  </a:lnTo>
                  <a:lnTo>
                    <a:pt x="619874" y="36563"/>
                  </a:lnTo>
                  <a:lnTo>
                    <a:pt x="619188" y="36830"/>
                  </a:lnTo>
                  <a:lnTo>
                    <a:pt x="619036" y="36728"/>
                  </a:lnTo>
                  <a:lnTo>
                    <a:pt x="619036" y="43180"/>
                  </a:lnTo>
                  <a:lnTo>
                    <a:pt x="618083" y="45720"/>
                  </a:lnTo>
                  <a:lnTo>
                    <a:pt x="614553" y="46990"/>
                  </a:lnTo>
                  <a:lnTo>
                    <a:pt x="612635" y="45720"/>
                  </a:lnTo>
                  <a:lnTo>
                    <a:pt x="611454" y="41910"/>
                  </a:lnTo>
                  <a:lnTo>
                    <a:pt x="612419" y="40640"/>
                  </a:lnTo>
                  <a:lnTo>
                    <a:pt x="614184" y="39370"/>
                  </a:lnTo>
                  <a:lnTo>
                    <a:pt x="615950" y="39370"/>
                  </a:lnTo>
                  <a:lnTo>
                    <a:pt x="617855" y="40640"/>
                  </a:lnTo>
                  <a:lnTo>
                    <a:pt x="619036" y="43180"/>
                  </a:lnTo>
                  <a:lnTo>
                    <a:pt x="619036" y="36728"/>
                  </a:lnTo>
                  <a:lnTo>
                    <a:pt x="615797" y="34290"/>
                  </a:lnTo>
                  <a:lnTo>
                    <a:pt x="614400" y="30480"/>
                  </a:lnTo>
                  <a:lnTo>
                    <a:pt x="614349" y="29210"/>
                  </a:lnTo>
                  <a:lnTo>
                    <a:pt x="612736" y="27940"/>
                  </a:lnTo>
                  <a:lnTo>
                    <a:pt x="611390" y="26670"/>
                  </a:lnTo>
                  <a:lnTo>
                    <a:pt x="610209" y="24130"/>
                  </a:lnTo>
                  <a:lnTo>
                    <a:pt x="610336" y="21590"/>
                  </a:lnTo>
                  <a:lnTo>
                    <a:pt x="610971" y="20320"/>
                  </a:lnTo>
                  <a:lnTo>
                    <a:pt x="609854" y="20320"/>
                  </a:lnTo>
                  <a:lnTo>
                    <a:pt x="608977" y="19050"/>
                  </a:lnTo>
                  <a:lnTo>
                    <a:pt x="608609" y="16510"/>
                  </a:lnTo>
                  <a:lnTo>
                    <a:pt x="609231" y="15240"/>
                  </a:lnTo>
                  <a:lnTo>
                    <a:pt x="610285" y="15240"/>
                  </a:lnTo>
                  <a:lnTo>
                    <a:pt x="606323" y="12700"/>
                  </a:lnTo>
                  <a:lnTo>
                    <a:pt x="600087" y="10756"/>
                  </a:lnTo>
                  <a:lnTo>
                    <a:pt x="600087" y="24130"/>
                  </a:lnTo>
                  <a:lnTo>
                    <a:pt x="598258" y="27940"/>
                  </a:lnTo>
                  <a:lnTo>
                    <a:pt x="592099" y="29210"/>
                  </a:lnTo>
                  <a:lnTo>
                    <a:pt x="592099" y="53340"/>
                  </a:lnTo>
                  <a:lnTo>
                    <a:pt x="590257" y="57150"/>
                  </a:lnTo>
                  <a:lnTo>
                    <a:pt x="583666" y="59690"/>
                  </a:lnTo>
                  <a:lnTo>
                    <a:pt x="580263" y="58420"/>
                  </a:lnTo>
                  <a:lnTo>
                    <a:pt x="578827" y="54610"/>
                  </a:lnTo>
                  <a:lnTo>
                    <a:pt x="577303" y="54610"/>
                  </a:lnTo>
                  <a:lnTo>
                    <a:pt x="576033" y="53340"/>
                  </a:lnTo>
                  <a:lnTo>
                    <a:pt x="575119" y="50800"/>
                  </a:lnTo>
                  <a:lnTo>
                    <a:pt x="575119" y="47929"/>
                  </a:lnTo>
                  <a:lnTo>
                    <a:pt x="574662" y="45720"/>
                  </a:lnTo>
                  <a:lnTo>
                    <a:pt x="576364" y="43180"/>
                  </a:lnTo>
                  <a:lnTo>
                    <a:pt x="579056" y="43180"/>
                  </a:lnTo>
                  <a:lnTo>
                    <a:pt x="580567" y="41910"/>
                  </a:lnTo>
                  <a:lnTo>
                    <a:pt x="582028" y="43180"/>
                  </a:lnTo>
                  <a:lnTo>
                    <a:pt x="583158" y="43180"/>
                  </a:lnTo>
                  <a:lnTo>
                    <a:pt x="583692" y="44450"/>
                  </a:lnTo>
                  <a:lnTo>
                    <a:pt x="587095" y="44450"/>
                  </a:lnTo>
                  <a:lnTo>
                    <a:pt x="588378" y="45720"/>
                  </a:lnTo>
                  <a:lnTo>
                    <a:pt x="588746" y="46990"/>
                  </a:lnTo>
                  <a:lnTo>
                    <a:pt x="589724" y="48260"/>
                  </a:lnTo>
                  <a:lnTo>
                    <a:pt x="590499" y="48260"/>
                  </a:lnTo>
                  <a:lnTo>
                    <a:pt x="592099" y="53340"/>
                  </a:lnTo>
                  <a:lnTo>
                    <a:pt x="592099" y="29210"/>
                  </a:lnTo>
                  <a:lnTo>
                    <a:pt x="589191" y="27940"/>
                  </a:lnTo>
                  <a:lnTo>
                    <a:pt x="588492" y="27419"/>
                  </a:lnTo>
                  <a:lnTo>
                    <a:pt x="588492" y="35560"/>
                  </a:lnTo>
                  <a:lnTo>
                    <a:pt x="587540" y="36830"/>
                  </a:lnTo>
                  <a:lnTo>
                    <a:pt x="583996" y="38100"/>
                  </a:lnTo>
                  <a:lnTo>
                    <a:pt x="582091" y="38100"/>
                  </a:lnTo>
                  <a:lnTo>
                    <a:pt x="581304" y="35560"/>
                  </a:lnTo>
                  <a:lnTo>
                    <a:pt x="580910" y="34290"/>
                  </a:lnTo>
                  <a:lnTo>
                    <a:pt x="581863" y="31750"/>
                  </a:lnTo>
                  <a:lnTo>
                    <a:pt x="583628" y="31750"/>
                  </a:lnTo>
                  <a:lnTo>
                    <a:pt x="585393" y="30480"/>
                  </a:lnTo>
                  <a:lnTo>
                    <a:pt x="587311" y="31750"/>
                  </a:lnTo>
                  <a:lnTo>
                    <a:pt x="588492" y="35560"/>
                  </a:lnTo>
                  <a:lnTo>
                    <a:pt x="588492" y="27419"/>
                  </a:lnTo>
                  <a:lnTo>
                    <a:pt x="587527" y="26670"/>
                  </a:lnTo>
                  <a:lnTo>
                    <a:pt x="585749" y="25400"/>
                  </a:lnTo>
                  <a:lnTo>
                    <a:pt x="584238" y="24130"/>
                  </a:lnTo>
                  <a:lnTo>
                    <a:pt x="582472" y="19050"/>
                  </a:lnTo>
                  <a:lnTo>
                    <a:pt x="584149" y="16510"/>
                  </a:lnTo>
                  <a:lnTo>
                    <a:pt x="587311" y="15240"/>
                  </a:lnTo>
                  <a:lnTo>
                    <a:pt x="589318" y="13970"/>
                  </a:lnTo>
                  <a:lnTo>
                    <a:pt x="591439" y="15240"/>
                  </a:lnTo>
                  <a:lnTo>
                    <a:pt x="593001" y="15240"/>
                  </a:lnTo>
                  <a:lnTo>
                    <a:pt x="595617" y="16510"/>
                  </a:lnTo>
                  <a:lnTo>
                    <a:pt x="598030" y="17780"/>
                  </a:lnTo>
                  <a:lnTo>
                    <a:pt x="600087" y="24130"/>
                  </a:lnTo>
                  <a:lnTo>
                    <a:pt x="600087" y="10756"/>
                  </a:lnTo>
                  <a:lnTo>
                    <a:pt x="598220" y="10160"/>
                  </a:lnTo>
                  <a:lnTo>
                    <a:pt x="598551" y="11430"/>
                  </a:lnTo>
                  <a:lnTo>
                    <a:pt x="598792" y="11430"/>
                  </a:lnTo>
                  <a:lnTo>
                    <a:pt x="598817" y="13970"/>
                  </a:lnTo>
                  <a:lnTo>
                    <a:pt x="597319" y="15240"/>
                  </a:lnTo>
                  <a:lnTo>
                    <a:pt x="593585" y="15240"/>
                  </a:lnTo>
                  <a:lnTo>
                    <a:pt x="592061" y="13970"/>
                  </a:lnTo>
                  <a:lnTo>
                    <a:pt x="592061" y="12700"/>
                  </a:lnTo>
                  <a:lnTo>
                    <a:pt x="592048" y="10160"/>
                  </a:lnTo>
                  <a:lnTo>
                    <a:pt x="592937" y="10160"/>
                  </a:lnTo>
                  <a:lnTo>
                    <a:pt x="594194" y="8890"/>
                  </a:lnTo>
                  <a:lnTo>
                    <a:pt x="578980" y="5080"/>
                  </a:lnTo>
                  <a:lnTo>
                    <a:pt x="578612" y="6350"/>
                  </a:lnTo>
                  <a:lnTo>
                    <a:pt x="577519" y="7620"/>
                  </a:lnTo>
                  <a:lnTo>
                    <a:pt x="573506" y="9982"/>
                  </a:lnTo>
                  <a:lnTo>
                    <a:pt x="573506" y="30480"/>
                  </a:lnTo>
                  <a:lnTo>
                    <a:pt x="572122" y="33020"/>
                  </a:lnTo>
                  <a:lnTo>
                    <a:pt x="568629" y="34721"/>
                  </a:lnTo>
                  <a:lnTo>
                    <a:pt x="568629" y="66040"/>
                  </a:lnTo>
                  <a:lnTo>
                    <a:pt x="567474" y="68580"/>
                  </a:lnTo>
                  <a:lnTo>
                    <a:pt x="563829" y="68580"/>
                  </a:lnTo>
                  <a:lnTo>
                    <a:pt x="563029" y="68021"/>
                  </a:lnTo>
                  <a:lnTo>
                    <a:pt x="563029" y="118110"/>
                  </a:lnTo>
                  <a:lnTo>
                    <a:pt x="561873" y="119380"/>
                  </a:lnTo>
                  <a:lnTo>
                    <a:pt x="558215" y="120650"/>
                  </a:lnTo>
                  <a:lnTo>
                    <a:pt x="556425" y="119380"/>
                  </a:lnTo>
                  <a:lnTo>
                    <a:pt x="555663" y="115557"/>
                  </a:lnTo>
                  <a:lnTo>
                    <a:pt x="556818" y="114300"/>
                  </a:lnTo>
                  <a:lnTo>
                    <a:pt x="560463" y="113030"/>
                  </a:lnTo>
                  <a:lnTo>
                    <a:pt x="562254" y="114300"/>
                  </a:lnTo>
                  <a:lnTo>
                    <a:pt x="562635" y="115557"/>
                  </a:lnTo>
                  <a:lnTo>
                    <a:pt x="563029" y="118110"/>
                  </a:lnTo>
                  <a:lnTo>
                    <a:pt x="563029" y="68021"/>
                  </a:lnTo>
                  <a:lnTo>
                    <a:pt x="562038" y="67310"/>
                  </a:lnTo>
                  <a:lnTo>
                    <a:pt x="561263" y="63500"/>
                  </a:lnTo>
                  <a:lnTo>
                    <a:pt x="562419" y="62230"/>
                  </a:lnTo>
                  <a:lnTo>
                    <a:pt x="566064" y="60960"/>
                  </a:lnTo>
                  <a:lnTo>
                    <a:pt x="567855" y="62230"/>
                  </a:lnTo>
                  <a:lnTo>
                    <a:pt x="568629" y="66040"/>
                  </a:lnTo>
                  <a:lnTo>
                    <a:pt x="568629" y="34721"/>
                  </a:lnTo>
                  <a:lnTo>
                    <a:pt x="566889" y="35560"/>
                  </a:lnTo>
                  <a:lnTo>
                    <a:pt x="564019" y="34290"/>
                  </a:lnTo>
                  <a:lnTo>
                    <a:pt x="563753" y="33502"/>
                  </a:lnTo>
                  <a:lnTo>
                    <a:pt x="563753" y="60960"/>
                  </a:lnTo>
                  <a:lnTo>
                    <a:pt x="562254" y="62230"/>
                  </a:lnTo>
                  <a:lnTo>
                    <a:pt x="559003" y="63500"/>
                  </a:lnTo>
                  <a:lnTo>
                    <a:pt x="558469" y="62928"/>
                  </a:lnTo>
                  <a:lnTo>
                    <a:pt x="558469" y="102870"/>
                  </a:lnTo>
                  <a:lnTo>
                    <a:pt x="557072" y="105410"/>
                  </a:lnTo>
                  <a:lnTo>
                    <a:pt x="551827" y="106680"/>
                  </a:lnTo>
                  <a:lnTo>
                    <a:pt x="549452" y="105625"/>
                  </a:lnTo>
                  <a:lnTo>
                    <a:pt x="549452" y="127000"/>
                  </a:lnTo>
                  <a:lnTo>
                    <a:pt x="548525" y="129540"/>
                  </a:lnTo>
                  <a:lnTo>
                    <a:pt x="546773" y="129540"/>
                  </a:lnTo>
                  <a:lnTo>
                    <a:pt x="546735" y="447040"/>
                  </a:lnTo>
                  <a:lnTo>
                    <a:pt x="545617" y="448310"/>
                  </a:lnTo>
                  <a:lnTo>
                    <a:pt x="543801" y="449580"/>
                  </a:lnTo>
                  <a:lnTo>
                    <a:pt x="542848" y="449580"/>
                  </a:lnTo>
                  <a:lnTo>
                    <a:pt x="542848" y="467360"/>
                  </a:lnTo>
                  <a:lnTo>
                    <a:pt x="541794" y="468630"/>
                  </a:lnTo>
                  <a:lnTo>
                    <a:pt x="538276" y="469874"/>
                  </a:lnTo>
                  <a:lnTo>
                    <a:pt x="538276" y="478790"/>
                  </a:lnTo>
                  <a:lnTo>
                    <a:pt x="537273" y="481330"/>
                  </a:lnTo>
                  <a:lnTo>
                    <a:pt x="531825" y="481330"/>
                  </a:lnTo>
                  <a:lnTo>
                    <a:pt x="530733" y="477520"/>
                  </a:lnTo>
                  <a:lnTo>
                    <a:pt x="531736" y="474980"/>
                  </a:lnTo>
                  <a:lnTo>
                    <a:pt x="537184" y="474980"/>
                  </a:lnTo>
                  <a:lnTo>
                    <a:pt x="537730" y="477520"/>
                  </a:lnTo>
                  <a:lnTo>
                    <a:pt x="538276" y="478790"/>
                  </a:lnTo>
                  <a:lnTo>
                    <a:pt x="538276" y="469874"/>
                  </a:lnTo>
                  <a:lnTo>
                    <a:pt x="536346" y="468630"/>
                  </a:lnTo>
                  <a:lnTo>
                    <a:pt x="535355" y="464820"/>
                  </a:lnTo>
                  <a:lnTo>
                    <a:pt x="536409" y="463550"/>
                  </a:lnTo>
                  <a:lnTo>
                    <a:pt x="540004" y="462280"/>
                  </a:lnTo>
                  <a:lnTo>
                    <a:pt x="541845" y="463537"/>
                  </a:lnTo>
                  <a:lnTo>
                    <a:pt x="542353" y="464820"/>
                  </a:lnTo>
                  <a:lnTo>
                    <a:pt x="542848" y="467360"/>
                  </a:lnTo>
                  <a:lnTo>
                    <a:pt x="542848" y="449580"/>
                  </a:lnTo>
                  <a:lnTo>
                    <a:pt x="541985" y="449580"/>
                  </a:lnTo>
                  <a:lnTo>
                    <a:pt x="540169" y="448310"/>
                  </a:lnTo>
                  <a:lnTo>
                    <a:pt x="539318" y="444500"/>
                  </a:lnTo>
                  <a:lnTo>
                    <a:pt x="540448" y="443230"/>
                  </a:lnTo>
                  <a:lnTo>
                    <a:pt x="544080" y="441960"/>
                  </a:lnTo>
                  <a:lnTo>
                    <a:pt x="545884" y="443230"/>
                  </a:lnTo>
                  <a:lnTo>
                    <a:pt x="546735" y="447040"/>
                  </a:lnTo>
                  <a:lnTo>
                    <a:pt x="546735" y="129578"/>
                  </a:lnTo>
                  <a:lnTo>
                    <a:pt x="545007" y="130810"/>
                  </a:lnTo>
                  <a:lnTo>
                    <a:pt x="543090" y="129540"/>
                  </a:lnTo>
                  <a:lnTo>
                    <a:pt x="541858" y="125730"/>
                  </a:lnTo>
                  <a:lnTo>
                    <a:pt x="542785" y="124460"/>
                  </a:lnTo>
                  <a:lnTo>
                    <a:pt x="546303" y="123190"/>
                  </a:lnTo>
                  <a:lnTo>
                    <a:pt x="548233" y="124460"/>
                  </a:lnTo>
                  <a:lnTo>
                    <a:pt x="549452" y="127000"/>
                  </a:lnTo>
                  <a:lnTo>
                    <a:pt x="549452" y="105625"/>
                  </a:lnTo>
                  <a:lnTo>
                    <a:pt x="548970" y="105410"/>
                  </a:lnTo>
                  <a:lnTo>
                    <a:pt x="548081" y="102870"/>
                  </a:lnTo>
                  <a:lnTo>
                    <a:pt x="547395" y="101600"/>
                  </a:lnTo>
                  <a:lnTo>
                    <a:pt x="547725" y="100330"/>
                  </a:lnTo>
                  <a:lnTo>
                    <a:pt x="548043" y="99060"/>
                  </a:lnTo>
                  <a:lnTo>
                    <a:pt x="549529" y="97790"/>
                  </a:lnTo>
                  <a:lnTo>
                    <a:pt x="549681" y="96520"/>
                  </a:lnTo>
                  <a:lnTo>
                    <a:pt x="550481" y="95250"/>
                  </a:lnTo>
                  <a:lnTo>
                    <a:pt x="553504" y="93980"/>
                  </a:lnTo>
                  <a:lnTo>
                    <a:pt x="555421" y="95250"/>
                  </a:lnTo>
                  <a:lnTo>
                    <a:pt x="556133" y="97790"/>
                  </a:lnTo>
                  <a:lnTo>
                    <a:pt x="556768" y="99060"/>
                  </a:lnTo>
                  <a:lnTo>
                    <a:pt x="557301" y="99060"/>
                  </a:lnTo>
                  <a:lnTo>
                    <a:pt x="558469" y="102870"/>
                  </a:lnTo>
                  <a:lnTo>
                    <a:pt x="558469" y="62928"/>
                  </a:lnTo>
                  <a:lnTo>
                    <a:pt x="557822" y="62230"/>
                  </a:lnTo>
                  <a:lnTo>
                    <a:pt x="557288" y="60960"/>
                  </a:lnTo>
                  <a:lnTo>
                    <a:pt x="556971" y="60960"/>
                  </a:lnTo>
                  <a:lnTo>
                    <a:pt x="556971" y="76200"/>
                  </a:lnTo>
                  <a:lnTo>
                    <a:pt x="555244" y="78740"/>
                  </a:lnTo>
                  <a:lnTo>
                    <a:pt x="549579" y="81280"/>
                  </a:lnTo>
                  <a:lnTo>
                    <a:pt x="546989" y="80010"/>
                  </a:lnTo>
                  <a:lnTo>
                    <a:pt x="545668" y="78955"/>
                  </a:lnTo>
                  <a:lnTo>
                    <a:pt x="546404" y="82550"/>
                  </a:lnTo>
                  <a:lnTo>
                    <a:pt x="545236" y="85090"/>
                  </a:lnTo>
                  <a:lnTo>
                    <a:pt x="541591" y="85090"/>
                  </a:lnTo>
                  <a:lnTo>
                    <a:pt x="539800" y="83820"/>
                  </a:lnTo>
                  <a:lnTo>
                    <a:pt x="539026" y="81280"/>
                  </a:lnTo>
                  <a:lnTo>
                    <a:pt x="540181" y="78740"/>
                  </a:lnTo>
                  <a:lnTo>
                    <a:pt x="543775" y="78740"/>
                  </a:lnTo>
                  <a:lnTo>
                    <a:pt x="542137" y="77470"/>
                  </a:lnTo>
                  <a:lnTo>
                    <a:pt x="540969" y="74930"/>
                  </a:lnTo>
                  <a:lnTo>
                    <a:pt x="541896" y="72390"/>
                  </a:lnTo>
                  <a:lnTo>
                    <a:pt x="544347" y="72390"/>
                  </a:lnTo>
                  <a:lnTo>
                    <a:pt x="545007" y="69850"/>
                  </a:lnTo>
                  <a:lnTo>
                    <a:pt x="546290" y="68580"/>
                  </a:lnTo>
                  <a:lnTo>
                    <a:pt x="551256" y="67310"/>
                  </a:lnTo>
                  <a:lnTo>
                    <a:pt x="554774" y="68580"/>
                  </a:lnTo>
                  <a:lnTo>
                    <a:pt x="556971" y="76200"/>
                  </a:lnTo>
                  <a:lnTo>
                    <a:pt x="556971" y="60960"/>
                  </a:lnTo>
                  <a:lnTo>
                    <a:pt x="555320" y="60960"/>
                  </a:lnTo>
                  <a:lnTo>
                    <a:pt x="553529" y="59690"/>
                  </a:lnTo>
                  <a:lnTo>
                    <a:pt x="552323" y="55880"/>
                  </a:lnTo>
                  <a:lnTo>
                    <a:pt x="552627" y="54610"/>
                  </a:lnTo>
                  <a:lnTo>
                    <a:pt x="553427" y="53340"/>
                  </a:lnTo>
                  <a:lnTo>
                    <a:pt x="552335" y="52070"/>
                  </a:lnTo>
                  <a:lnTo>
                    <a:pt x="551459" y="52070"/>
                  </a:lnTo>
                  <a:lnTo>
                    <a:pt x="550697" y="49530"/>
                  </a:lnTo>
                  <a:lnTo>
                    <a:pt x="549935" y="46990"/>
                  </a:lnTo>
                  <a:lnTo>
                    <a:pt x="551637" y="43180"/>
                  </a:lnTo>
                  <a:lnTo>
                    <a:pt x="554799" y="43180"/>
                  </a:lnTo>
                  <a:lnTo>
                    <a:pt x="557974" y="41910"/>
                  </a:lnTo>
                  <a:lnTo>
                    <a:pt x="561403" y="43180"/>
                  </a:lnTo>
                  <a:lnTo>
                    <a:pt x="563118" y="47929"/>
                  </a:lnTo>
                  <a:lnTo>
                    <a:pt x="563194" y="48463"/>
                  </a:lnTo>
                  <a:lnTo>
                    <a:pt x="562622" y="50800"/>
                  </a:lnTo>
                  <a:lnTo>
                    <a:pt x="561111" y="52070"/>
                  </a:lnTo>
                  <a:lnTo>
                    <a:pt x="561632" y="53340"/>
                  </a:lnTo>
                  <a:lnTo>
                    <a:pt x="562063" y="53340"/>
                  </a:lnTo>
                  <a:lnTo>
                    <a:pt x="562648" y="54610"/>
                  </a:lnTo>
                  <a:lnTo>
                    <a:pt x="562597" y="55880"/>
                  </a:lnTo>
                  <a:lnTo>
                    <a:pt x="562406" y="57150"/>
                  </a:lnTo>
                  <a:lnTo>
                    <a:pt x="563194" y="57150"/>
                  </a:lnTo>
                  <a:lnTo>
                    <a:pt x="563727" y="58420"/>
                  </a:lnTo>
                  <a:lnTo>
                    <a:pt x="563753" y="60960"/>
                  </a:lnTo>
                  <a:lnTo>
                    <a:pt x="563753" y="33502"/>
                  </a:lnTo>
                  <a:lnTo>
                    <a:pt x="562305" y="29210"/>
                  </a:lnTo>
                  <a:lnTo>
                    <a:pt x="563359" y="26670"/>
                  </a:lnTo>
                  <a:lnTo>
                    <a:pt x="565404" y="25400"/>
                  </a:lnTo>
                  <a:lnTo>
                    <a:pt x="562762" y="25400"/>
                  </a:lnTo>
                  <a:lnTo>
                    <a:pt x="560247" y="24130"/>
                  </a:lnTo>
                  <a:lnTo>
                    <a:pt x="559854" y="22860"/>
                  </a:lnTo>
                  <a:lnTo>
                    <a:pt x="559066" y="20320"/>
                  </a:lnTo>
                  <a:lnTo>
                    <a:pt x="558279" y="17780"/>
                  </a:lnTo>
                  <a:lnTo>
                    <a:pt x="559968" y="15240"/>
                  </a:lnTo>
                  <a:lnTo>
                    <a:pt x="566305" y="12700"/>
                  </a:lnTo>
                  <a:lnTo>
                    <a:pt x="569747" y="13970"/>
                  </a:lnTo>
                  <a:lnTo>
                    <a:pt x="571792" y="20320"/>
                  </a:lnTo>
                  <a:lnTo>
                    <a:pt x="570522" y="22860"/>
                  </a:lnTo>
                  <a:lnTo>
                    <a:pt x="567982" y="25400"/>
                  </a:lnTo>
                  <a:lnTo>
                    <a:pt x="570014" y="25400"/>
                  </a:lnTo>
                  <a:lnTo>
                    <a:pt x="571893" y="26670"/>
                  </a:lnTo>
                  <a:lnTo>
                    <a:pt x="573506" y="30480"/>
                  </a:lnTo>
                  <a:lnTo>
                    <a:pt x="573506" y="9982"/>
                  </a:lnTo>
                  <a:lnTo>
                    <a:pt x="573201" y="10160"/>
                  </a:lnTo>
                  <a:lnTo>
                    <a:pt x="571766" y="8890"/>
                  </a:lnTo>
                  <a:lnTo>
                    <a:pt x="570331" y="7620"/>
                  </a:lnTo>
                  <a:lnTo>
                    <a:pt x="569125" y="5080"/>
                  </a:lnTo>
                  <a:lnTo>
                    <a:pt x="569150" y="3810"/>
                  </a:lnTo>
                  <a:lnTo>
                    <a:pt x="569315" y="2540"/>
                  </a:lnTo>
                  <a:lnTo>
                    <a:pt x="564476" y="2540"/>
                  </a:lnTo>
                  <a:lnTo>
                    <a:pt x="559574" y="1270"/>
                  </a:lnTo>
                  <a:lnTo>
                    <a:pt x="554774" y="1270"/>
                  </a:lnTo>
                  <a:lnTo>
                    <a:pt x="555701" y="3810"/>
                  </a:lnTo>
                  <a:lnTo>
                    <a:pt x="554304" y="6350"/>
                  </a:lnTo>
                  <a:lnTo>
                    <a:pt x="549224" y="8813"/>
                  </a:lnTo>
                  <a:lnTo>
                    <a:pt x="549224" y="29210"/>
                  </a:lnTo>
                  <a:lnTo>
                    <a:pt x="547814" y="31750"/>
                  </a:lnTo>
                  <a:lnTo>
                    <a:pt x="546379" y="32448"/>
                  </a:lnTo>
                  <a:lnTo>
                    <a:pt x="546379" y="39370"/>
                  </a:lnTo>
                  <a:lnTo>
                    <a:pt x="545452" y="40640"/>
                  </a:lnTo>
                  <a:lnTo>
                    <a:pt x="541934" y="41910"/>
                  </a:lnTo>
                  <a:lnTo>
                    <a:pt x="540016" y="41910"/>
                  </a:lnTo>
                  <a:lnTo>
                    <a:pt x="539699" y="40640"/>
                  </a:lnTo>
                  <a:lnTo>
                    <a:pt x="539394" y="39370"/>
                  </a:lnTo>
                  <a:lnTo>
                    <a:pt x="538784" y="38100"/>
                  </a:lnTo>
                  <a:lnTo>
                    <a:pt x="538784" y="55880"/>
                  </a:lnTo>
                  <a:lnTo>
                    <a:pt x="537375" y="58420"/>
                  </a:lnTo>
                  <a:lnTo>
                    <a:pt x="535254" y="58940"/>
                  </a:lnTo>
                  <a:lnTo>
                    <a:pt x="535254" y="462280"/>
                  </a:lnTo>
                  <a:lnTo>
                    <a:pt x="534123" y="463537"/>
                  </a:lnTo>
                  <a:lnTo>
                    <a:pt x="532295" y="464820"/>
                  </a:lnTo>
                  <a:lnTo>
                    <a:pt x="530479" y="464820"/>
                  </a:lnTo>
                  <a:lnTo>
                    <a:pt x="528675" y="463550"/>
                  </a:lnTo>
                  <a:lnTo>
                    <a:pt x="528116" y="461010"/>
                  </a:lnTo>
                  <a:lnTo>
                    <a:pt x="527837" y="459740"/>
                  </a:lnTo>
                  <a:lnTo>
                    <a:pt x="528967" y="458470"/>
                  </a:lnTo>
                  <a:lnTo>
                    <a:pt x="532599" y="457200"/>
                  </a:lnTo>
                  <a:lnTo>
                    <a:pt x="534416" y="458470"/>
                  </a:lnTo>
                  <a:lnTo>
                    <a:pt x="535254" y="462280"/>
                  </a:lnTo>
                  <a:lnTo>
                    <a:pt x="535254" y="58940"/>
                  </a:lnTo>
                  <a:lnTo>
                    <a:pt x="532130" y="59690"/>
                  </a:lnTo>
                  <a:lnTo>
                    <a:pt x="531901" y="59588"/>
                  </a:lnTo>
                  <a:lnTo>
                    <a:pt x="531901" y="97790"/>
                  </a:lnTo>
                  <a:lnTo>
                    <a:pt x="530961" y="99060"/>
                  </a:lnTo>
                  <a:lnTo>
                    <a:pt x="527431" y="100330"/>
                  </a:lnTo>
                  <a:lnTo>
                    <a:pt x="525640" y="100330"/>
                  </a:lnTo>
                  <a:lnTo>
                    <a:pt x="525640" y="447040"/>
                  </a:lnTo>
                  <a:lnTo>
                    <a:pt x="524459" y="448310"/>
                  </a:lnTo>
                  <a:lnTo>
                    <a:pt x="520814" y="449580"/>
                  </a:lnTo>
                  <a:lnTo>
                    <a:pt x="519176" y="448411"/>
                  </a:lnTo>
                  <a:lnTo>
                    <a:pt x="519176" y="477520"/>
                  </a:lnTo>
                  <a:lnTo>
                    <a:pt x="518058" y="478790"/>
                  </a:lnTo>
                  <a:lnTo>
                    <a:pt x="514426" y="480060"/>
                  </a:lnTo>
                  <a:lnTo>
                    <a:pt x="512610" y="478790"/>
                  </a:lnTo>
                  <a:lnTo>
                    <a:pt x="512051" y="476250"/>
                  </a:lnTo>
                  <a:lnTo>
                    <a:pt x="511759" y="474980"/>
                  </a:lnTo>
                  <a:lnTo>
                    <a:pt x="512889" y="473710"/>
                  </a:lnTo>
                  <a:lnTo>
                    <a:pt x="514705" y="473710"/>
                  </a:lnTo>
                  <a:lnTo>
                    <a:pt x="516521" y="472440"/>
                  </a:lnTo>
                  <a:lnTo>
                    <a:pt x="518325" y="473710"/>
                  </a:lnTo>
                  <a:lnTo>
                    <a:pt x="519176" y="477520"/>
                  </a:lnTo>
                  <a:lnTo>
                    <a:pt x="519176" y="448411"/>
                  </a:lnTo>
                  <a:lnTo>
                    <a:pt x="519036" y="448310"/>
                  </a:lnTo>
                  <a:lnTo>
                    <a:pt x="518655" y="447040"/>
                  </a:lnTo>
                  <a:lnTo>
                    <a:pt x="518287" y="444500"/>
                  </a:lnTo>
                  <a:lnTo>
                    <a:pt x="519468" y="443230"/>
                  </a:lnTo>
                  <a:lnTo>
                    <a:pt x="523113" y="441960"/>
                  </a:lnTo>
                  <a:lnTo>
                    <a:pt x="524903" y="443230"/>
                  </a:lnTo>
                  <a:lnTo>
                    <a:pt x="525640" y="447040"/>
                  </a:lnTo>
                  <a:lnTo>
                    <a:pt x="525640" y="100330"/>
                  </a:lnTo>
                  <a:lnTo>
                    <a:pt x="525513" y="100330"/>
                  </a:lnTo>
                  <a:lnTo>
                    <a:pt x="524878" y="97790"/>
                  </a:lnTo>
                  <a:lnTo>
                    <a:pt x="524510" y="97790"/>
                  </a:lnTo>
                  <a:lnTo>
                    <a:pt x="524510" y="125730"/>
                  </a:lnTo>
                  <a:lnTo>
                    <a:pt x="523570" y="128270"/>
                  </a:lnTo>
                  <a:lnTo>
                    <a:pt x="520039" y="129540"/>
                  </a:lnTo>
                  <a:lnTo>
                    <a:pt x="518121" y="128270"/>
                  </a:lnTo>
                  <a:lnTo>
                    <a:pt x="517359" y="125844"/>
                  </a:lnTo>
                  <a:lnTo>
                    <a:pt x="517359" y="466090"/>
                  </a:lnTo>
                  <a:lnTo>
                    <a:pt x="516636" y="467360"/>
                  </a:lnTo>
                  <a:lnTo>
                    <a:pt x="515454" y="467360"/>
                  </a:lnTo>
                  <a:lnTo>
                    <a:pt x="515289" y="468630"/>
                  </a:lnTo>
                  <a:lnTo>
                    <a:pt x="514413" y="469900"/>
                  </a:lnTo>
                  <a:lnTo>
                    <a:pt x="511340" y="471170"/>
                  </a:lnTo>
                  <a:lnTo>
                    <a:pt x="509460" y="469900"/>
                  </a:lnTo>
                  <a:lnTo>
                    <a:pt x="508914" y="468630"/>
                  </a:lnTo>
                  <a:lnTo>
                    <a:pt x="508673" y="467360"/>
                  </a:lnTo>
                  <a:lnTo>
                    <a:pt x="508558" y="466763"/>
                  </a:lnTo>
                  <a:lnTo>
                    <a:pt x="508546" y="465899"/>
                  </a:lnTo>
                  <a:lnTo>
                    <a:pt x="509168" y="464820"/>
                  </a:lnTo>
                  <a:lnTo>
                    <a:pt x="510514" y="464820"/>
                  </a:lnTo>
                  <a:lnTo>
                    <a:pt x="510692" y="463550"/>
                  </a:lnTo>
                  <a:lnTo>
                    <a:pt x="511759" y="462280"/>
                  </a:lnTo>
                  <a:lnTo>
                    <a:pt x="515124" y="461010"/>
                  </a:lnTo>
                  <a:lnTo>
                    <a:pt x="516851" y="462280"/>
                  </a:lnTo>
                  <a:lnTo>
                    <a:pt x="517359" y="466090"/>
                  </a:lnTo>
                  <a:lnTo>
                    <a:pt x="517359" y="125844"/>
                  </a:lnTo>
                  <a:lnTo>
                    <a:pt x="516928" y="124460"/>
                  </a:lnTo>
                  <a:lnTo>
                    <a:pt x="517867" y="123190"/>
                  </a:lnTo>
                  <a:lnTo>
                    <a:pt x="519633" y="121920"/>
                  </a:lnTo>
                  <a:lnTo>
                    <a:pt x="521398" y="121920"/>
                  </a:lnTo>
                  <a:lnTo>
                    <a:pt x="523316" y="123190"/>
                  </a:lnTo>
                  <a:lnTo>
                    <a:pt x="524510" y="125730"/>
                  </a:lnTo>
                  <a:lnTo>
                    <a:pt x="524510" y="97790"/>
                  </a:lnTo>
                  <a:lnTo>
                    <a:pt x="523455" y="97790"/>
                  </a:lnTo>
                  <a:lnTo>
                    <a:pt x="522109" y="96520"/>
                  </a:lnTo>
                  <a:lnTo>
                    <a:pt x="520992" y="93980"/>
                  </a:lnTo>
                  <a:lnTo>
                    <a:pt x="521919" y="91440"/>
                  </a:lnTo>
                  <a:lnTo>
                    <a:pt x="525449" y="90170"/>
                  </a:lnTo>
                  <a:lnTo>
                    <a:pt x="527367" y="91440"/>
                  </a:lnTo>
                  <a:lnTo>
                    <a:pt x="527977" y="93980"/>
                  </a:lnTo>
                  <a:lnTo>
                    <a:pt x="530809" y="93980"/>
                  </a:lnTo>
                  <a:lnTo>
                    <a:pt x="531901" y="97790"/>
                  </a:lnTo>
                  <a:lnTo>
                    <a:pt x="531901" y="59588"/>
                  </a:lnTo>
                  <a:lnTo>
                    <a:pt x="529285" y="58420"/>
                  </a:lnTo>
                  <a:lnTo>
                    <a:pt x="527494" y="53340"/>
                  </a:lnTo>
                  <a:lnTo>
                    <a:pt x="528891" y="50800"/>
                  </a:lnTo>
                  <a:lnTo>
                    <a:pt x="531520" y="49530"/>
                  </a:lnTo>
                  <a:lnTo>
                    <a:pt x="534136" y="49530"/>
                  </a:lnTo>
                  <a:lnTo>
                    <a:pt x="536994" y="50800"/>
                  </a:lnTo>
                  <a:lnTo>
                    <a:pt x="538784" y="55880"/>
                  </a:lnTo>
                  <a:lnTo>
                    <a:pt x="538784" y="38100"/>
                  </a:lnTo>
                  <a:lnTo>
                    <a:pt x="539711" y="35560"/>
                  </a:lnTo>
                  <a:lnTo>
                    <a:pt x="543242" y="34290"/>
                  </a:lnTo>
                  <a:lnTo>
                    <a:pt x="545160" y="35560"/>
                  </a:lnTo>
                  <a:lnTo>
                    <a:pt x="546379" y="39370"/>
                  </a:lnTo>
                  <a:lnTo>
                    <a:pt x="546379" y="32448"/>
                  </a:lnTo>
                  <a:lnTo>
                    <a:pt x="542569" y="34290"/>
                  </a:lnTo>
                  <a:lnTo>
                    <a:pt x="539711" y="33020"/>
                  </a:lnTo>
                  <a:lnTo>
                    <a:pt x="537933" y="27940"/>
                  </a:lnTo>
                  <a:lnTo>
                    <a:pt x="538391" y="26670"/>
                  </a:lnTo>
                  <a:lnTo>
                    <a:pt x="538861" y="25400"/>
                  </a:lnTo>
                  <a:lnTo>
                    <a:pt x="539330" y="24130"/>
                  </a:lnTo>
                  <a:lnTo>
                    <a:pt x="544588" y="22860"/>
                  </a:lnTo>
                  <a:lnTo>
                    <a:pt x="547433" y="24130"/>
                  </a:lnTo>
                  <a:lnTo>
                    <a:pt x="549224" y="29210"/>
                  </a:lnTo>
                  <a:lnTo>
                    <a:pt x="549224" y="8813"/>
                  </a:lnTo>
                  <a:lnTo>
                    <a:pt x="549059" y="8890"/>
                  </a:lnTo>
                  <a:lnTo>
                    <a:pt x="546201" y="7620"/>
                  </a:lnTo>
                  <a:lnTo>
                    <a:pt x="544779" y="2540"/>
                  </a:lnTo>
                  <a:lnTo>
                    <a:pt x="545134" y="1270"/>
                  </a:lnTo>
                  <a:lnTo>
                    <a:pt x="545998" y="0"/>
                  </a:lnTo>
                  <a:lnTo>
                    <a:pt x="541655" y="0"/>
                  </a:lnTo>
                  <a:lnTo>
                    <a:pt x="541655" y="17780"/>
                  </a:lnTo>
                  <a:lnTo>
                    <a:pt x="540486" y="20320"/>
                  </a:lnTo>
                  <a:lnTo>
                    <a:pt x="536841" y="20320"/>
                  </a:lnTo>
                  <a:lnTo>
                    <a:pt x="535051" y="19050"/>
                  </a:lnTo>
                  <a:lnTo>
                    <a:pt x="534276" y="15240"/>
                  </a:lnTo>
                  <a:lnTo>
                    <a:pt x="535444" y="13970"/>
                  </a:lnTo>
                  <a:lnTo>
                    <a:pt x="537260" y="13970"/>
                  </a:lnTo>
                  <a:lnTo>
                    <a:pt x="539076" y="12700"/>
                  </a:lnTo>
                  <a:lnTo>
                    <a:pt x="540880" y="13970"/>
                  </a:lnTo>
                  <a:lnTo>
                    <a:pt x="541655" y="17780"/>
                  </a:lnTo>
                  <a:lnTo>
                    <a:pt x="541655" y="0"/>
                  </a:lnTo>
                  <a:lnTo>
                    <a:pt x="528955" y="0"/>
                  </a:lnTo>
                  <a:lnTo>
                    <a:pt x="523976" y="495"/>
                  </a:lnTo>
                  <a:lnTo>
                    <a:pt x="523976" y="74930"/>
                  </a:lnTo>
                  <a:lnTo>
                    <a:pt x="523036" y="76200"/>
                  </a:lnTo>
                  <a:lnTo>
                    <a:pt x="519506" y="77470"/>
                  </a:lnTo>
                  <a:lnTo>
                    <a:pt x="517588" y="76200"/>
                  </a:lnTo>
                  <a:lnTo>
                    <a:pt x="516394" y="73660"/>
                  </a:lnTo>
                  <a:lnTo>
                    <a:pt x="517334" y="71120"/>
                  </a:lnTo>
                  <a:lnTo>
                    <a:pt x="520852" y="69850"/>
                  </a:lnTo>
                  <a:lnTo>
                    <a:pt x="522770" y="71120"/>
                  </a:lnTo>
                  <a:lnTo>
                    <a:pt x="523379" y="72390"/>
                  </a:lnTo>
                  <a:lnTo>
                    <a:pt x="523976" y="74930"/>
                  </a:lnTo>
                  <a:lnTo>
                    <a:pt x="523976" y="495"/>
                  </a:lnTo>
                  <a:lnTo>
                    <a:pt x="522033" y="685"/>
                  </a:lnTo>
                  <a:lnTo>
                    <a:pt x="522033" y="38100"/>
                  </a:lnTo>
                  <a:lnTo>
                    <a:pt x="521093" y="39370"/>
                  </a:lnTo>
                  <a:lnTo>
                    <a:pt x="517575" y="40640"/>
                  </a:lnTo>
                  <a:lnTo>
                    <a:pt x="515658" y="39370"/>
                  </a:lnTo>
                  <a:lnTo>
                    <a:pt x="514451" y="36830"/>
                  </a:lnTo>
                  <a:lnTo>
                    <a:pt x="515404" y="34290"/>
                  </a:lnTo>
                  <a:lnTo>
                    <a:pt x="517156" y="34290"/>
                  </a:lnTo>
                  <a:lnTo>
                    <a:pt x="518922" y="33020"/>
                  </a:lnTo>
                  <a:lnTo>
                    <a:pt x="520839" y="34290"/>
                  </a:lnTo>
                  <a:lnTo>
                    <a:pt x="522033" y="38100"/>
                  </a:lnTo>
                  <a:lnTo>
                    <a:pt x="522033" y="685"/>
                  </a:lnTo>
                  <a:lnTo>
                    <a:pt x="515734" y="1295"/>
                  </a:lnTo>
                  <a:lnTo>
                    <a:pt x="515734" y="31750"/>
                  </a:lnTo>
                  <a:lnTo>
                    <a:pt x="514807" y="33020"/>
                  </a:lnTo>
                  <a:lnTo>
                    <a:pt x="511289" y="34290"/>
                  </a:lnTo>
                  <a:lnTo>
                    <a:pt x="509358" y="33020"/>
                  </a:lnTo>
                  <a:lnTo>
                    <a:pt x="508139" y="30480"/>
                  </a:lnTo>
                  <a:lnTo>
                    <a:pt x="509066" y="27940"/>
                  </a:lnTo>
                  <a:lnTo>
                    <a:pt x="510832" y="27940"/>
                  </a:lnTo>
                  <a:lnTo>
                    <a:pt x="512584" y="26670"/>
                  </a:lnTo>
                  <a:lnTo>
                    <a:pt x="514502" y="27940"/>
                  </a:lnTo>
                  <a:lnTo>
                    <a:pt x="515734" y="31750"/>
                  </a:lnTo>
                  <a:lnTo>
                    <a:pt x="515734" y="1295"/>
                  </a:lnTo>
                  <a:lnTo>
                    <a:pt x="504342" y="2413"/>
                  </a:lnTo>
                  <a:lnTo>
                    <a:pt x="504342" y="473710"/>
                  </a:lnTo>
                  <a:lnTo>
                    <a:pt x="502869" y="476250"/>
                  </a:lnTo>
                  <a:lnTo>
                    <a:pt x="499135" y="476250"/>
                  </a:lnTo>
                  <a:lnTo>
                    <a:pt x="497598" y="474980"/>
                  </a:lnTo>
                  <a:lnTo>
                    <a:pt x="497509" y="471170"/>
                  </a:lnTo>
                  <a:lnTo>
                    <a:pt x="498983" y="468630"/>
                  </a:lnTo>
                  <a:lnTo>
                    <a:pt x="502716" y="468630"/>
                  </a:lnTo>
                  <a:lnTo>
                    <a:pt x="504253" y="469900"/>
                  </a:lnTo>
                  <a:lnTo>
                    <a:pt x="504342" y="473710"/>
                  </a:lnTo>
                  <a:lnTo>
                    <a:pt x="504342" y="2413"/>
                  </a:lnTo>
                  <a:lnTo>
                    <a:pt x="503872" y="2463"/>
                  </a:lnTo>
                  <a:lnTo>
                    <a:pt x="503872" y="93980"/>
                  </a:lnTo>
                  <a:lnTo>
                    <a:pt x="502932" y="95250"/>
                  </a:lnTo>
                  <a:lnTo>
                    <a:pt x="499402" y="96520"/>
                  </a:lnTo>
                  <a:lnTo>
                    <a:pt x="498449" y="95897"/>
                  </a:lnTo>
                  <a:lnTo>
                    <a:pt x="498449" y="447040"/>
                  </a:lnTo>
                  <a:lnTo>
                    <a:pt x="497598" y="447992"/>
                  </a:lnTo>
                  <a:lnTo>
                    <a:pt x="497598" y="464820"/>
                  </a:lnTo>
                  <a:lnTo>
                    <a:pt x="497179" y="465772"/>
                  </a:lnTo>
                  <a:lnTo>
                    <a:pt x="497179" y="476250"/>
                  </a:lnTo>
                  <a:lnTo>
                    <a:pt x="495998" y="478790"/>
                  </a:lnTo>
                  <a:lnTo>
                    <a:pt x="494538" y="478790"/>
                  </a:lnTo>
                  <a:lnTo>
                    <a:pt x="494538" y="490220"/>
                  </a:lnTo>
                  <a:lnTo>
                    <a:pt x="493420" y="491490"/>
                  </a:lnTo>
                  <a:lnTo>
                    <a:pt x="491604" y="492760"/>
                  </a:lnTo>
                  <a:lnTo>
                    <a:pt x="489788" y="492760"/>
                  </a:lnTo>
                  <a:lnTo>
                    <a:pt x="487972" y="491490"/>
                  </a:lnTo>
                  <a:lnTo>
                    <a:pt x="487413" y="488950"/>
                  </a:lnTo>
                  <a:lnTo>
                    <a:pt x="487121" y="487680"/>
                  </a:lnTo>
                  <a:lnTo>
                    <a:pt x="488251" y="486410"/>
                  </a:lnTo>
                  <a:lnTo>
                    <a:pt x="491871" y="485140"/>
                  </a:lnTo>
                  <a:lnTo>
                    <a:pt x="493687" y="486410"/>
                  </a:lnTo>
                  <a:lnTo>
                    <a:pt x="494538" y="490220"/>
                  </a:lnTo>
                  <a:lnTo>
                    <a:pt x="494538" y="478790"/>
                  </a:lnTo>
                  <a:lnTo>
                    <a:pt x="490562" y="478790"/>
                  </a:lnTo>
                  <a:lnTo>
                    <a:pt x="489826" y="474980"/>
                  </a:lnTo>
                  <a:lnTo>
                    <a:pt x="491007" y="472440"/>
                  </a:lnTo>
                  <a:lnTo>
                    <a:pt x="494652" y="472440"/>
                  </a:lnTo>
                  <a:lnTo>
                    <a:pt x="496430" y="473710"/>
                  </a:lnTo>
                  <a:lnTo>
                    <a:pt x="497179" y="476250"/>
                  </a:lnTo>
                  <a:lnTo>
                    <a:pt x="497179" y="465772"/>
                  </a:lnTo>
                  <a:lnTo>
                    <a:pt x="496481" y="467360"/>
                  </a:lnTo>
                  <a:lnTo>
                    <a:pt x="492848" y="467360"/>
                  </a:lnTo>
                  <a:lnTo>
                    <a:pt x="491032" y="466090"/>
                  </a:lnTo>
                  <a:lnTo>
                    <a:pt x="490181" y="463550"/>
                  </a:lnTo>
                  <a:lnTo>
                    <a:pt x="491312" y="461010"/>
                  </a:lnTo>
                  <a:lnTo>
                    <a:pt x="496747" y="461010"/>
                  </a:lnTo>
                  <a:lnTo>
                    <a:pt x="497598" y="464820"/>
                  </a:lnTo>
                  <a:lnTo>
                    <a:pt x="497598" y="447992"/>
                  </a:lnTo>
                  <a:lnTo>
                    <a:pt x="497306" y="448310"/>
                  </a:lnTo>
                  <a:lnTo>
                    <a:pt x="493687" y="449580"/>
                  </a:lnTo>
                  <a:lnTo>
                    <a:pt x="491871" y="448310"/>
                  </a:lnTo>
                  <a:lnTo>
                    <a:pt x="491045" y="444500"/>
                  </a:lnTo>
                  <a:lnTo>
                    <a:pt x="492163" y="443230"/>
                  </a:lnTo>
                  <a:lnTo>
                    <a:pt x="493979" y="441960"/>
                  </a:lnTo>
                  <a:lnTo>
                    <a:pt x="495795" y="441960"/>
                  </a:lnTo>
                  <a:lnTo>
                    <a:pt x="497611" y="443230"/>
                  </a:lnTo>
                  <a:lnTo>
                    <a:pt x="498449" y="447040"/>
                  </a:lnTo>
                  <a:lnTo>
                    <a:pt x="498449" y="95897"/>
                  </a:lnTo>
                  <a:lnTo>
                    <a:pt x="497484" y="95250"/>
                  </a:lnTo>
                  <a:lnTo>
                    <a:pt x="496290" y="92722"/>
                  </a:lnTo>
                  <a:lnTo>
                    <a:pt x="497230" y="90170"/>
                  </a:lnTo>
                  <a:lnTo>
                    <a:pt x="498983" y="90170"/>
                  </a:lnTo>
                  <a:lnTo>
                    <a:pt x="500748" y="88900"/>
                  </a:lnTo>
                  <a:lnTo>
                    <a:pt x="502666" y="90170"/>
                  </a:lnTo>
                  <a:lnTo>
                    <a:pt x="503872" y="93980"/>
                  </a:lnTo>
                  <a:lnTo>
                    <a:pt x="503872" y="2463"/>
                  </a:lnTo>
                  <a:lnTo>
                    <a:pt x="491451" y="3683"/>
                  </a:lnTo>
                  <a:lnTo>
                    <a:pt x="491451" y="29210"/>
                  </a:lnTo>
                  <a:lnTo>
                    <a:pt x="490499" y="31750"/>
                  </a:lnTo>
                  <a:lnTo>
                    <a:pt x="486981" y="33020"/>
                  </a:lnTo>
                  <a:lnTo>
                    <a:pt x="485063" y="31750"/>
                  </a:lnTo>
                  <a:lnTo>
                    <a:pt x="483857" y="27940"/>
                  </a:lnTo>
                  <a:lnTo>
                    <a:pt x="484809" y="26670"/>
                  </a:lnTo>
                  <a:lnTo>
                    <a:pt x="486562" y="25400"/>
                  </a:lnTo>
                  <a:lnTo>
                    <a:pt x="488327" y="25400"/>
                  </a:lnTo>
                  <a:lnTo>
                    <a:pt x="490245" y="26670"/>
                  </a:lnTo>
                  <a:lnTo>
                    <a:pt x="491451" y="29210"/>
                  </a:lnTo>
                  <a:lnTo>
                    <a:pt x="491451" y="3683"/>
                  </a:lnTo>
                  <a:lnTo>
                    <a:pt x="481850" y="4622"/>
                  </a:lnTo>
                  <a:lnTo>
                    <a:pt x="481850" y="448310"/>
                  </a:lnTo>
                  <a:lnTo>
                    <a:pt x="480593" y="449580"/>
                  </a:lnTo>
                  <a:lnTo>
                    <a:pt x="476910" y="449580"/>
                  </a:lnTo>
                  <a:lnTo>
                    <a:pt x="475970" y="448894"/>
                  </a:lnTo>
                  <a:lnTo>
                    <a:pt x="475970" y="463550"/>
                  </a:lnTo>
                  <a:lnTo>
                    <a:pt x="474802" y="466090"/>
                  </a:lnTo>
                  <a:lnTo>
                    <a:pt x="472998" y="466090"/>
                  </a:lnTo>
                  <a:lnTo>
                    <a:pt x="473151" y="467360"/>
                  </a:lnTo>
                  <a:lnTo>
                    <a:pt x="473392" y="468630"/>
                  </a:lnTo>
                  <a:lnTo>
                    <a:pt x="472046" y="471157"/>
                  </a:lnTo>
                  <a:lnTo>
                    <a:pt x="472046" y="488442"/>
                  </a:lnTo>
                  <a:lnTo>
                    <a:pt x="471944" y="489191"/>
                  </a:lnTo>
                  <a:lnTo>
                    <a:pt x="470992" y="490220"/>
                  </a:lnTo>
                  <a:lnTo>
                    <a:pt x="467347" y="491490"/>
                  </a:lnTo>
                  <a:lnTo>
                    <a:pt x="465556" y="490220"/>
                  </a:lnTo>
                  <a:lnTo>
                    <a:pt x="465074" y="487680"/>
                  </a:lnTo>
                  <a:lnTo>
                    <a:pt x="465201" y="487362"/>
                  </a:lnTo>
                  <a:lnTo>
                    <a:pt x="465315" y="486410"/>
                  </a:lnTo>
                  <a:lnTo>
                    <a:pt x="464464" y="486410"/>
                  </a:lnTo>
                  <a:lnTo>
                    <a:pt x="463765" y="485140"/>
                  </a:lnTo>
                  <a:lnTo>
                    <a:pt x="462991" y="482600"/>
                  </a:lnTo>
                  <a:lnTo>
                    <a:pt x="464058" y="481330"/>
                  </a:lnTo>
                  <a:lnTo>
                    <a:pt x="465861" y="480060"/>
                  </a:lnTo>
                  <a:lnTo>
                    <a:pt x="466013" y="480060"/>
                  </a:lnTo>
                  <a:lnTo>
                    <a:pt x="464210" y="478790"/>
                  </a:lnTo>
                  <a:lnTo>
                    <a:pt x="463372" y="474980"/>
                  </a:lnTo>
                  <a:lnTo>
                    <a:pt x="464502" y="473710"/>
                  </a:lnTo>
                  <a:lnTo>
                    <a:pt x="466318" y="472440"/>
                  </a:lnTo>
                  <a:lnTo>
                    <a:pt x="468134" y="472440"/>
                  </a:lnTo>
                  <a:lnTo>
                    <a:pt x="469938" y="473710"/>
                  </a:lnTo>
                  <a:lnTo>
                    <a:pt x="470776" y="477520"/>
                  </a:lnTo>
                  <a:lnTo>
                    <a:pt x="469646" y="478790"/>
                  </a:lnTo>
                  <a:lnTo>
                    <a:pt x="466013" y="480060"/>
                  </a:lnTo>
                  <a:lnTo>
                    <a:pt x="467652" y="480060"/>
                  </a:lnTo>
                  <a:lnTo>
                    <a:pt x="469506" y="481330"/>
                  </a:lnTo>
                  <a:lnTo>
                    <a:pt x="470179" y="483870"/>
                  </a:lnTo>
                  <a:lnTo>
                    <a:pt x="469900" y="485140"/>
                  </a:lnTo>
                  <a:lnTo>
                    <a:pt x="470839" y="485140"/>
                  </a:lnTo>
                  <a:lnTo>
                    <a:pt x="471576" y="486410"/>
                  </a:lnTo>
                  <a:lnTo>
                    <a:pt x="472046" y="488442"/>
                  </a:lnTo>
                  <a:lnTo>
                    <a:pt x="472046" y="471157"/>
                  </a:lnTo>
                  <a:lnTo>
                    <a:pt x="468337" y="471170"/>
                  </a:lnTo>
                  <a:lnTo>
                    <a:pt x="466674" y="469900"/>
                  </a:lnTo>
                  <a:lnTo>
                    <a:pt x="466471" y="467741"/>
                  </a:lnTo>
                  <a:lnTo>
                    <a:pt x="466382" y="466013"/>
                  </a:lnTo>
                  <a:lnTo>
                    <a:pt x="467614" y="464820"/>
                  </a:lnTo>
                  <a:lnTo>
                    <a:pt x="469417" y="464820"/>
                  </a:lnTo>
                  <a:lnTo>
                    <a:pt x="469074" y="463550"/>
                  </a:lnTo>
                  <a:lnTo>
                    <a:pt x="468630" y="461010"/>
                  </a:lnTo>
                  <a:lnTo>
                    <a:pt x="469811" y="459740"/>
                  </a:lnTo>
                  <a:lnTo>
                    <a:pt x="473456" y="458470"/>
                  </a:lnTo>
                  <a:lnTo>
                    <a:pt x="475234" y="459740"/>
                  </a:lnTo>
                  <a:lnTo>
                    <a:pt x="475602" y="462280"/>
                  </a:lnTo>
                  <a:lnTo>
                    <a:pt x="475970" y="463550"/>
                  </a:lnTo>
                  <a:lnTo>
                    <a:pt x="475970" y="448894"/>
                  </a:lnTo>
                  <a:lnTo>
                    <a:pt x="475195" y="448310"/>
                  </a:lnTo>
                  <a:lnTo>
                    <a:pt x="474802" y="445770"/>
                  </a:lnTo>
                  <a:lnTo>
                    <a:pt x="474611" y="444500"/>
                  </a:lnTo>
                  <a:lnTo>
                    <a:pt x="475881" y="443230"/>
                  </a:lnTo>
                  <a:lnTo>
                    <a:pt x="479552" y="443230"/>
                  </a:lnTo>
                  <a:lnTo>
                    <a:pt x="481279" y="444500"/>
                  </a:lnTo>
                  <a:lnTo>
                    <a:pt x="481850" y="448310"/>
                  </a:lnTo>
                  <a:lnTo>
                    <a:pt x="481850" y="4622"/>
                  </a:lnTo>
                  <a:lnTo>
                    <a:pt x="477050" y="5080"/>
                  </a:lnTo>
                  <a:lnTo>
                    <a:pt x="471512" y="7162"/>
                  </a:lnTo>
                  <a:lnTo>
                    <a:pt x="471512" y="450850"/>
                  </a:lnTo>
                  <a:lnTo>
                    <a:pt x="470039" y="453390"/>
                  </a:lnTo>
                  <a:lnTo>
                    <a:pt x="466318" y="453390"/>
                  </a:lnTo>
                  <a:lnTo>
                    <a:pt x="464781" y="452120"/>
                  </a:lnTo>
                  <a:lnTo>
                    <a:pt x="464743" y="450850"/>
                  </a:lnTo>
                  <a:lnTo>
                    <a:pt x="464693" y="448310"/>
                  </a:lnTo>
                  <a:lnTo>
                    <a:pt x="466166" y="445770"/>
                  </a:lnTo>
                  <a:lnTo>
                    <a:pt x="469887" y="445770"/>
                  </a:lnTo>
                  <a:lnTo>
                    <a:pt x="471436" y="447040"/>
                  </a:lnTo>
                  <a:lnTo>
                    <a:pt x="471512" y="450850"/>
                  </a:lnTo>
                  <a:lnTo>
                    <a:pt x="471512" y="7162"/>
                  </a:lnTo>
                  <a:lnTo>
                    <a:pt x="452069" y="14439"/>
                  </a:lnTo>
                  <a:lnTo>
                    <a:pt x="452069" y="471170"/>
                  </a:lnTo>
                  <a:lnTo>
                    <a:pt x="451497" y="471170"/>
                  </a:lnTo>
                  <a:lnTo>
                    <a:pt x="450608" y="472440"/>
                  </a:lnTo>
                  <a:lnTo>
                    <a:pt x="451192" y="472440"/>
                  </a:lnTo>
                  <a:lnTo>
                    <a:pt x="451637" y="473710"/>
                  </a:lnTo>
                  <a:lnTo>
                    <a:pt x="452056" y="476250"/>
                  </a:lnTo>
                  <a:lnTo>
                    <a:pt x="450799" y="477520"/>
                  </a:lnTo>
                  <a:lnTo>
                    <a:pt x="447116" y="478790"/>
                  </a:lnTo>
                  <a:lnTo>
                    <a:pt x="445389" y="477520"/>
                  </a:lnTo>
                  <a:lnTo>
                    <a:pt x="444906" y="473710"/>
                  </a:lnTo>
                  <a:lnTo>
                    <a:pt x="445477" y="472440"/>
                  </a:lnTo>
                  <a:lnTo>
                    <a:pt x="446417" y="472440"/>
                  </a:lnTo>
                  <a:lnTo>
                    <a:pt x="445757" y="471170"/>
                  </a:lnTo>
                  <a:lnTo>
                    <a:pt x="445325" y="471170"/>
                  </a:lnTo>
                  <a:lnTo>
                    <a:pt x="445236" y="469900"/>
                  </a:lnTo>
                  <a:lnTo>
                    <a:pt x="445135" y="468630"/>
                  </a:lnTo>
                  <a:lnTo>
                    <a:pt x="445846" y="467360"/>
                  </a:lnTo>
                  <a:lnTo>
                    <a:pt x="446176" y="466763"/>
                  </a:lnTo>
                  <a:lnTo>
                    <a:pt x="444474" y="467360"/>
                  </a:lnTo>
                  <a:lnTo>
                    <a:pt x="442671" y="466090"/>
                  </a:lnTo>
                  <a:lnTo>
                    <a:pt x="442391" y="464820"/>
                  </a:lnTo>
                  <a:lnTo>
                    <a:pt x="441845" y="462280"/>
                  </a:lnTo>
                  <a:lnTo>
                    <a:pt x="442963" y="461010"/>
                  </a:lnTo>
                  <a:lnTo>
                    <a:pt x="444779" y="459740"/>
                  </a:lnTo>
                  <a:lnTo>
                    <a:pt x="446595" y="459740"/>
                  </a:lnTo>
                  <a:lnTo>
                    <a:pt x="448411" y="461010"/>
                  </a:lnTo>
                  <a:lnTo>
                    <a:pt x="449237" y="464820"/>
                  </a:lnTo>
                  <a:lnTo>
                    <a:pt x="448106" y="466090"/>
                  </a:lnTo>
                  <a:lnTo>
                    <a:pt x="450265" y="466090"/>
                  </a:lnTo>
                  <a:lnTo>
                    <a:pt x="451878" y="467360"/>
                  </a:lnTo>
                  <a:lnTo>
                    <a:pt x="452069" y="471170"/>
                  </a:lnTo>
                  <a:lnTo>
                    <a:pt x="452069" y="14439"/>
                  </a:lnTo>
                  <a:lnTo>
                    <a:pt x="438848" y="19380"/>
                  </a:lnTo>
                  <a:lnTo>
                    <a:pt x="438848" y="448310"/>
                  </a:lnTo>
                  <a:lnTo>
                    <a:pt x="438200" y="449541"/>
                  </a:lnTo>
                  <a:lnTo>
                    <a:pt x="438200" y="476250"/>
                  </a:lnTo>
                  <a:lnTo>
                    <a:pt x="436727" y="477520"/>
                  </a:lnTo>
                  <a:lnTo>
                    <a:pt x="432993" y="477520"/>
                  </a:lnTo>
                  <a:lnTo>
                    <a:pt x="431457" y="476250"/>
                  </a:lnTo>
                  <a:lnTo>
                    <a:pt x="431368" y="472440"/>
                  </a:lnTo>
                  <a:lnTo>
                    <a:pt x="432841" y="471170"/>
                  </a:lnTo>
                  <a:lnTo>
                    <a:pt x="436575" y="471170"/>
                  </a:lnTo>
                  <a:lnTo>
                    <a:pt x="438111" y="472440"/>
                  </a:lnTo>
                  <a:lnTo>
                    <a:pt x="438200" y="476250"/>
                  </a:lnTo>
                  <a:lnTo>
                    <a:pt x="438200" y="449541"/>
                  </a:lnTo>
                  <a:lnTo>
                    <a:pt x="437502" y="450850"/>
                  </a:lnTo>
                  <a:lnTo>
                    <a:pt x="433793" y="450850"/>
                  </a:lnTo>
                  <a:lnTo>
                    <a:pt x="432130" y="449580"/>
                  </a:lnTo>
                  <a:lnTo>
                    <a:pt x="431761" y="445770"/>
                  </a:lnTo>
                  <a:lnTo>
                    <a:pt x="433108" y="444500"/>
                  </a:lnTo>
                  <a:lnTo>
                    <a:pt x="436816" y="444500"/>
                  </a:lnTo>
                  <a:lnTo>
                    <a:pt x="438467" y="445770"/>
                  </a:lnTo>
                  <a:lnTo>
                    <a:pt x="438848" y="448310"/>
                  </a:lnTo>
                  <a:lnTo>
                    <a:pt x="438848" y="19380"/>
                  </a:lnTo>
                  <a:lnTo>
                    <a:pt x="431482" y="22148"/>
                  </a:lnTo>
                  <a:lnTo>
                    <a:pt x="431482" y="462280"/>
                  </a:lnTo>
                  <a:lnTo>
                    <a:pt x="430225" y="463537"/>
                  </a:lnTo>
                  <a:lnTo>
                    <a:pt x="426542" y="464820"/>
                  </a:lnTo>
                  <a:lnTo>
                    <a:pt x="424815" y="463550"/>
                  </a:lnTo>
                  <a:lnTo>
                    <a:pt x="424434" y="461010"/>
                  </a:lnTo>
                  <a:lnTo>
                    <a:pt x="424230" y="459740"/>
                  </a:lnTo>
                  <a:lnTo>
                    <a:pt x="425488" y="458470"/>
                  </a:lnTo>
                  <a:lnTo>
                    <a:pt x="427342" y="457200"/>
                  </a:lnTo>
                  <a:lnTo>
                    <a:pt x="429183" y="457200"/>
                  </a:lnTo>
                  <a:lnTo>
                    <a:pt x="430898" y="458470"/>
                  </a:lnTo>
                  <a:lnTo>
                    <a:pt x="431482" y="462280"/>
                  </a:lnTo>
                  <a:lnTo>
                    <a:pt x="431482" y="22148"/>
                  </a:lnTo>
                  <a:lnTo>
                    <a:pt x="429552" y="22860"/>
                  </a:lnTo>
                  <a:lnTo>
                    <a:pt x="419646" y="29210"/>
                  </a:lnTo>
                  <a:lnTo>
                    <a:pt x="419646" y="459740"/>
                  </a:lnTo>
                  <a:lnTo>
                    <a:pt x="418172" y="461010"/>
                  </a:lnTo>
                  <a:lnTo>
                    <a:pt x="414439" y="461010"/>
                  </a:lnTo>
                  <a:lnTo>
                    <a:pt x="412902" y="459740"/>
                  </a:lnTo>
                  <a:lnTo>
                    <a:pt x="412813" y="455930"/>
                  </a:lnTo>
                  <a:lnTo>
                    <a:pt x="414286" y="454660"/>
                  </a:lnTo>
                  <a:lnTo>
                    <a:pt x="418020" y="454660"/>
                  </a:lnTo>
                  <a:lnTo>
                    <a:pt x="419557" y="455930"/>
                  </a:lnTo>
                  <a:lnTo>
                    <a:pt x="419646" y="459740"/>
                  </a:lnTo>
                  <a:lnTo>
                    <a:pt x="419646" y="29210"/>
                  </a:lnTo>
                  <a:lnTo>
                    <a:pt x="418338" y="30035"/>
                  </a:lnTo>
                  <a:lnTo>
                    <a:pt x="418338" y="449580"/>
                  </a:lnTo>
                  <a:lnTo>
                    <a:pt x="416928" y="452120"/>
                  </a:lnTo>
                  <a:lnTo>
                    <a:pt x="413219" y="452120"/>
                  </a:lnTo>
                  <a:lnTo>
                    <a:pt x="411607" y="450850"/>
                  </a:lnTo>
                  <a:lnTo>
                    <a:pt x="411416" y="447852"/>
                  </a:lnTo>
                  <a:lnTo>
                    <a:pt x="411416" y="482701"/>
                  </a:lnTo>
                  <a:lnTo>
                    <a:pt x="410006" y="485140"/>
                  </a:lnTo>
                  <a:lnTo>
                    <a:pt x="406273" y="485140"/>
                  </a:lnTo>
                  <a:lnTo>
                    <a:pt x="404799" y="482701"/>
                  </a:lnTo>
                  <a:lnTo>
                    <a:pt x="404672" y="480009"/>
                  </a:lnTo>
                  <a:lnTo>
                    <a:pt x="405384" y="478790"/>
                  </a:lnTo>
                  <a:lnTo>
                    <a:pt x="406120" y="477520"/>
                  </a:lnTo>
                  <a:lnTo>
                    <a:pt x="402513" y="477520"/>
                  </a:lnTo>
                  <a:lnTo>
                    <a:pt x="400862" y="476250"/>
                  </a:lnTo>
                  <a:lnTo>
                    <a:pt x="400558" y="473710"/>
                  </a:lnTo>
                  <a:lnTo>
                    <a:pt x="401078" y="472440"/>
                  </a:lnTo>
                  <a:lnTo>
                    <a:pt x="401891" y="472440"/>
                  </a:lnTo>
                  <a:lnTo>
                    <a:pt x="402501" y="471170"/>
                  </a:lnTo>
                  <a:lnTo>
                    <a:pt x="403440" y="469900"/>
                  </a:lnTo>
                  <a:lnTo>
                    <a:pt x="406438" y="469900"/>
                  </a:lnTo>
                  <a:lnTo>
                    <a:pt x="407962" y="472440"/>
                  </a:lnTo>
                  <a:lnTo>
                    <a:pt x="407987" y="474980"/>
                  </a:lnTo>
                  <a:lnTo>
                    <a:pt x="407504" y="474980"/>
                  </a:lnTo>
                  <a:lnTo>
                    <a:pt x="406768" y="476250"/>
                  </a:lnTo>
                  <a:lnTo>
                    <a:pt x="406222" y="477520"/>
                  </a:lnTo>
                  <a:lnTo>
                    <a:pt x="409854" y="477520"/>
                  </a:lnTo>
                  <a:lnTo>
                    <a:pt x="411391" y="478790"/>
                  </a:lnTo>
                  <a:lnTo>
                    <a:pt x="411416" y="482701"/>
                  </a:lnTo>
                  <a:lnTo>
                    <a:pt x="411416" y="447852"/>
                  </a:lnTo>
                  <a:lnTo>
                    <a:pt x="411365" y="447040"/>
                  </a:lnTo>
                  <a:lnTo>
                    <a:pt x="412762" y="444500"/>
                  </a:lnTo>
                  <a:lnTo>
                    <a:pt x="416496" y="444500"/>
                  </a:lnTo>
                  <a:lnTo>
                    <a:pt x="418096" y="445770"/>
                  </a:lnTo>
                  <a:lnTo>
                    <a:pt x="418338" y="449580"/>
                  </a:lnTo>
                  <a:lnTo>
                    <a:pt x="418338" y="30035"/>
                  </a:lnTo>
                  <a:lnTo>
                    <a:pt x="409803" y="35496"/>
                  </a:lnTo>
                  <a:lnTo>
                    <a:pt x="409803" y="461010"/>
                  </a:lnTo>
                  <a:lnTo>
                    <a:pt x="408736" y="462280"/>
                  </a:lnTo>
                  <a:lnTo>
                    <a:pt x="405142" y="463550"/>
                  </a:lnTo>
                  <a:lnTo>
                    <a:pt x="403288" y="462280"/>
                  </a:lnTo>
                  <a:lnTo>
                    <a:pt x="402310" y="458470"/>
                  </a:lnTo>
                  <a:lnTo>
                    <a:pt x="403377" y="457200"/>
                  </a:lnTo>
                  <a:lnTo>
                    <a:pt x="405168" y="455930"/>
                  </a:lnTo>
                  <a:lnTo>
                    <a:pt x="406971" y="455930"/>
                  </a:lnTo>
                  <a:lnTo>
                    <a:pt x="408825" y="457200"/>
                  </a:lnTo>
                  <a:lnTo>
                    <a:pt x="409803" y="461010"/>
                  </a:lnTo>
                  <a:lnTo>
                    <a:pt x="409803" y="35496"/>
                  </a:lnTo>
                  <a:lnTo>
                    <a:pt x="395833" y="44437"/>
                  </a:lnTo>
                  <a:lnTo>
                    <a:pt x="395833" y="483870"/>
                  </a:lnTo>
                  <a:lnTo>
                    <a:pt x="394817" y="485140"/>
                  </a:lnTo>
                  <a:lnTo>
                    <a:pt x="391236" y="486410"/>
                  </a:lnTo>
                  <a:lnTo>
                    <a:pt x="389369" y="485140"/>
                  </a:lnTo>
                  <a:lnTo>
                    <a:pt x="388302" y="481330"/>
                  </a:lnTo>
                  <a:lnTo>
                    <a:pt x="389318" y="480060"/>
                  </a:lnTo>
                  <a:lnTo>
                    <a:pt x="391109" y="478790"/>
                  </a:lnTo>
                  <a:lnTo>
                    <a:pt x="392887" y="478790"/>
                  </a:lnTo>
                  <a:lnTo>
                    <a:pt x="394766" y="480060"/>
                  </a:lnTo>
                  <a:lnTo>
                    <a:pt x="395833" y="483870"/>
                  </a:lnTo>
                  <a:lnTo>
                    <a:pt x="395833" y="44437"/>
                  </a:lnTo>
                  <a:lnTo>
                    <a:pt x="387870" y="49530"/>
                  </a:lnTo>
                  <a:lnTo>
                    <a:pt x="387756" y="49657"/>
                  </a:lnTo>
                  <a:lnTo>
                    <a:pt x="387756" y="461010"/>
                  </a:lnTo>
                  <a:lnTo>
                    <a:pt x="386410" y="462280"/>
                  </a:lnTo>
                  <a:lnTo>
                    <a:pt x="386105" y="462280"/>
                  </a:lnTo>
                  <a:lnTo>
                    <a:pt x="386105" y="476250"/>
                  </a:lnTo>
                  <a:lnTo>
                    <a:pt x="384695" y="477520"/>
                  </a:lnTo>
                  <a:lnTo>
                    <a:pt x="381520" y="477520"/>
                  </a:lnTo>
                  <a:lnTo>
                    <a:pt x="381520" y="485140"/>
                  </a:lnTo>
                  <a:lnTo>
                    <a:pt x="380161" y="486410"/>
                  </a:lnTo>
                  <a:lnTo>
                    <a:pt x="376466" y="487680"/>
                  </a:lnTo>
                  <a:lnTo>
                    <a:pt x="374802" y="486410"/>
                  </a:lnTo>
                  <a:lnTo>
                    <a:pt x="374675" y="485140"/>
                  </a:lnTo>
                  <a:lnTo>
                    <a:pt x="374434" y="482574"/>
                  </a:lnTo>
                  <a:lnTo>
                    <a:pt x="375780" y="480060"/>
                  </a:lnTo>
                  <a:lnTo>
                    <a:pt x="379476" y="480060"/>
                  </a:lnTo>
                  <a:lnTo>
                    <a:pt x="381139" y="481330"/>
                  </a:lnTo>
                  <a:lnTo>
                    <a:pt x="381330" y="483870"/>
                  </a:lnTo>
                  <a:lnTo>
                    <a:pt x="381520" y="485140"/>
                  </a:lnTo>
                  <a:lnTo>
                    <a:pt x="381520" y="477520"/>
                  </a:lnTo>
                  <a:lnTo>
                    <a:pt x="380974" y="477520"/>
                  </a:lnTo>
                  <a:lnTo>
                    <a:pt x="379374" y="476250"/>
                  </a:lnTo>
                  <a:lnTo>
                    <a:pt x="379133" y="472440"/>
                  </a:lnTo>
                  <a:lnTo>
                    <a:pt x="380530" y="471170"/>
                  </a:lnTo>
                  <a:lnTo>
                    <a:pt x="384251" y="471170"/>
                  </a:lnTo>
                  <a:lnTo>
                    <a:pt x="385864" y="472440"/>
                  </a:lnTo>
                  <a:lnTo>
                    <a:pt x="386105" y="476250"/>
                  </a:lnTo>
                  <a:lnTo>
                    <a:pt x="386105" y="462280"/>
                  </a:lnTo>
                  <a:lnTo>
                    <a:pt x="382701" y="462280"/>
                  </a:lnTo>
                  <a:lnTo>
                    <a:pt x="381050" y="461010"/>
                  </a:lnTo>
                  <a:lnTo>
                    <a:pt x="380669" y="458470"/>
                  </a:lnTo>
                  <a:lnTo>
                    <a:pt x="382016" y="455930"/>
                  </a:lnTo>
                  <a:lnTo>
                    <a:pt x="385724" y="455930"/>
                  </a:lnTo>
                  <a:lnTo>
                    <a:pt x="387388" y="457200"/>
                  </a:lnTo>
                  <a:lnTo>
                    <a:pt x="387756" y="461010"/>
                  </a:lnTo>
                  <a:lnTo>
                    <a:pt x="387756" y="49657"/>
                  </a:lnTo>
                  <a:lnTo>
                    <a:pt x="375475" y="62344"/>
                  </a:lnTo>
                  <a:lnTo>
                    <a:pt x="375475" y="452120"/>
                  </a:lnTo>
                  <a:lnTo>
                    <a:pt x="373989" y="453390"/>
                  </a:lnTo>
                  <a:lnTo>
                    <a:pt x="370852" y="453390"/>
                  </a:lnTo>
                  <a:lnTo>
                    <a:pt x="370852" y="482574"/>
                  </a:lnTo>
                  <a:lnTo>
                    <a:pt x="370827" y="482701"/>
                  </a:lnTo>
                  <a:lnTo>
                    <a:pt x="369874" y="485140"/>
                  </a:lnTo>
                  <a:lnTo>
                    <a:pt x="364413" y="485140"/>
                  </a:lnTo>
                  <a:lnTo>
                    <a:pt x="363321" y="481330"/>
                  </a:lnTo>
                  <a:lnTo>
                    <a:pt x="364324" y="478790"/>
                  </a:lnTo>
                  <a:lnTo>
                    <a:pt x="369773" y="478790"/>
                  </a:lnTo>
                  <a:lnTo>
                    <a:pt x="370852" y="482574"/>
                  </a:lnTo>
                  <a:lnTo>
                    <a:pt x="370852" y="453390"/>
                  </a:lnTo>
                  <a:lnTo>
                    <a:pt x="370255" y="453390"/>
                  </a:lnTo>
                  <a:lnTo>
                    <a:pt x="368731" y="452120"/>
                  </a:lnTo>
                  <a:lnTo>
                    <a:pt x="368719" y="450850"/>
                  </a:lnTo>
                  <a:lnTo>
                    <a:pt x="368706" y="449580"/>
                  </a:lnTo>
                  <a:lnTo>
                    <a:pt x="368998" y="449580"/>
                  </a:lnTo>
                  <a:lnTo>
                    <a:pt x="369430" y="448310"/>
                  </a:lnTo>
                  <a:lnTo>
                    <a:pt x="366852" y="448310"/>
                  </a:lnTo>
                  <a:lnTo>
                    <a:pt x="366852" y="459740"/>
                  </a:lnTo>
                  <a:lnTo>
                    <a:pt x="365442" y="461010"/>
                  </a:lnTo>
                  <a:lnTo>
                    <a:pt x="363410" y="462280"/>
                  </a:lnTo>
                  <a:lnTo>
                    <a:pt x="363067" y="462280"/>
                  </a:lnTo>
                  <a:lnTo>
                    <a:pt x="362953" y="463550"/>
                  </a:lnTo>
                  <a:lnTo>
                    <a:pt x="362000" y="464820"/>
                  </a:lnTo>
                  <a:lnTo>
                    <a:pt x="358749" y="464820"/>
                  </a:lnTo>
                  <a:lnTo>
                    <a:pt x="356920" y="463550"/>
                  </a:lnTo>
                  <a:lnTo>
                    <a:pt x="356019" y="461010"/>
                  </a:lnTo>
                  <a:lnTo>
                    <a:pt x="357124" y="458470"/>
                  </a:lnTo>
                  <a:lnTo>
                    <a:pt x="360070" y="458470"/>
                  </a:lnTo>
                  <a:lnTo>
                    <a:pt x="360210" y="455930"/>
                  </a:lnTo>
                  <a:lnTo>
                    <a:pt x="361454" y="454660"/>
                  </a:lnTo>
                  <a:lnTo>
                    <a:pt x="364998" y="454660"/>
                  </a:lnTo>
                  <a:lnTo>
                    <a:pt x="366610" y="455930"/>
                  </a:lnTo>
                  <a:lnTo>
                    <a:pt x="366852" y="459740"/>
                  </a:lnTo>
                  <a:lnTo>
                    <a:pt x="366852" y="448310"/>
                  </a:lnTo>
                  <a:lnTo>
                    <a:pt x="365874" y="448310"/>
                  </a:lnTo>
                  <a:lnTo>
                    <a:pt x="364909" y="444500"/>
                  </a:lnTo>
                  <a:lnTo>
                    <a:pt x="365975" y="441960"/>
                  </a:lnTo>
                  <a:lnTo>
                    <a:pt x="371424" y="441960"/>
                  </a:lnTo>
                  <a:lnTo>
                    <a:pt x="372198" y="445770"/>
                  </a:lnTo>
                  <a:lnTo>
                    <a:pt x="371894" y="447040"/>
                  </a:lnTo>
                  <a:lnTo>
                    <a:pt x="373913" y="447040"/>
                  </a:lnTo>
                  <a:lnTo>
                    <a:pt x="375437" y="448310"/>
                  </a:lnTo>
                  <a:lnTo>
                    <a:pt x="375475" y="452120"/>
                  </a:lnTo>
                  <a:lnTo>
                    <a:pt x="375475" y="62344"/>
                  </a:lnTo>
                  <a:lnTo>
                    <a:pt x="353441" y="85090"/>
                  </a:lnTo>
                  <a:lnTo>
                    <a:pt x="345973" y="97612"/>
                  </a:lnTo>
                  <a:lnTo>
                    <a:pt x="345973" y="477520"/>
                  </a:lnTo>
                  <a:lnTo>
                    <a:pt x="344919" y="480060"/>
                  </a:lnTo>
                  <a:lnTo>
                    <a:pt x="339636" y="480060"/>
                  </a:lnTo>
                  <a:lnTo>
                    <a:pt x="339636" y="488950"/>
                  </a:lnTo>
                  <a:lnTo>
                    <a:pt x="338632" y="491490"/>
                  </a:lnTo>
                  <a:lnTo>
                    <a:pt x="335927" y="492760"/>
                  </a:lnTo>
                  <a:lnTo>
                    <a:pt x="334987" y="491490"/>
                  </a:lnTo>
                  <a:lnTo>
                    <a:pt x="334200" y="491490"/>
                  </a:lnTo>
                  <a:lnTo>
                    <a:pt x="334327" y="494030"/>
                  </a:lnTo>
                  <a:lnTo>
                    <a:pt x="333019" y="495300"/>
                  </a:lnTo>
                  <a:lnTo>
                    <a:pt x="329222" y="495300"/>
                  </a:lnTo>
                  <a:lnTo>
                    <a:pt x="328536" y="494030"/>
                  </a:lnTo>
                  <a:lnTo>
                    <a:pt x="328752" y="495300"/>
                  </a:lnTo>
                  <a:lnTo>
                    <a:pt x="328904" y="495300"/>
                  </a:lnTo>
                  <a:lnTo>
                    <a:pt x="328917" y="497840"/>
                  </a:lnTo>
                  <a:lnTo>
                    <a:pt x="327850" y="499110"/>
                  </a:lnTo>
                  <a:lnTo>
                    <a:pt x="326313" y="500380"/>
                  </a:lnTo>
                  <a:lnTo>
                    <a:pt x="326618" y="500380"/>
                  </a:lnTo>
                  <a:lnTo>
                    <a:pt x="326859" y="501650"/>
                  </a:lnTo>
                  <a:lnTo>
                    <a:pt x="327101" y="504190"/>
                  </a:lnTo>
                  <a:lnTo>
                    <a:pt x="325755" y="505460"/>
                  </a:lnTo>
                  <a:lnTo>
                    <a:pt x="322046" y="505460"/>
                  </a:lnTo>
                  <a:lnTo>
                    <a:pt x="320395" y="504190"/>
                  </a:lnTo>
                  <a:lnTo>
                    <a:pt x="320255" y="502920"/>
                  </a:lnTo>
                  <a:lnTo>
                    <a:pt x="320205" y="501230"/>
                  </a:lnTo>
                  <a:lnTo>
                    <a:pt x="320421" y="500380"/>
                  </a:lnTo>
                  <a:lnTo>
                    <a:pt x="320992" y="500380"/>
                  </a:lnTo>
                  <a:lnTo>
                    <a:pt x="319735" y="499110"/>
                  </a:lnTo>
                  <a:lnTo>
                    <a:pt x="318871" y="497840"/>
                  </a:lnTo>
                  <a:lnTo>
                    <a:pt x="318897" y="495147"/>
                  </a:lnTo>
                  <a:lnTo>
                    <a:pt x="319290" y="494030"/>
                  </a:lnTo>
                  <a:lnTo>
                    <a:pt x="317969" y="494030"/>
                  </a:lnTo>
                  <a:lnTo>
                    <a:pt x="318668" y="496481"/>
                  </a:lnTo>
                  <a:lnTo>
                    <a:pt x="318579" y="496912"/>
                  </a:lnTo>
                  <a:lnTo>
                    <a:pt x="317919" y="499110"/>
                  </a:lnTo>
                  <a:lnTo>
                    <a:pt x="316344" y="500380"/>
                  </a:lnTo>
                  <a:lnTo>
                    <a:pt x="317093" y="502920"/>
                  </a:lnTo>
                  <a:lnTo>
                    <a:pt x="315620" y="505460"/>
                  </a:lnTo>
                  <a:lnTo>
                    <a:pt x="310349" y="506730"/>
                  </a:lnTo>
                  <a:lnTo>
                    <a:pt x="307543" y="505460"/>
                  </a:lnTo>
                  <a:lnTo>
                    <a:pt x="306336" y="501650"/>
                  </a:lnTo>
                  <a:lnTo>
                    <a:pt x="306501" y="500380"/>
                  </a:lnTo>
                  <a:lnTo>
                    <a:pt x="307047" y="499110"/>
                  </a:lnTo>
                  <a:lnTo>
                    <a:pt x="306349" y="499110"/>
                  </a:lnTo>
                  <a:lnTo>
                    <a:pt x="305777" y="497840"/>
                  </a:lnTo>
                  <a:lnTo>
                    <a:pt x="305473" y="496912"/>
                  </a:lnTo>
                  <a:lnTo>
                    <a:pt x="305358" y="495300"/>
                  </a:lnTo>
                  <a:lnTo>
                    <a:pt x="304266" y="494030"/>
                  </a:lnTo>
                  <a:lnTo>
                    <a:pt x="303326" y="492760"/>
                  </a:lnTo>
                  <a:lnTo>
                    <a:pt x="302958" y="490220"/>
                  </a:lnTo>
                  <a:lnTo>
                    <a:pt x="304038" y="488950"/>
                  </a:lnTo>
                  <a:lnTo>
                    <a:pt x="305600" y="488950"/>
                  </a:lnTo>
                  <a:lnTo>
                    <a:pt x="305866" y="486410"/>
                  </a:lnTo>
                  <a:lnTo>
                    <a:pt x="307060" y="485140"/>
                  </a:lnTo>
                  <a:lnTo>
                    <a:pt x="309816" y="485140"/>
                  </a:lnTo>
                  <a:lnTo>
                    <a:pt x="308292" y="482600"/>
                  </a:lnTo>
                  <a:lnTo>
                    <a:pt x="308279" y="481330"/>
                  </a:lnTo>
                  <a:lnTo>
                    <a:pt x="308292" y="480009"/>
                  </a:lnTo>
                  <a:lnTo>
                    <a:pt x="309753" y="477520"/>
                  </a:lnTo>
                  <a:lnTo>
                    <a:pt x="313474" y="477520"/>
                  </a:lnTo>
                  <a:lnTo>
                    <a:pt x="314972" y="480009"/>
                  </a:lnTo>
                  <a:lnTo>
                    <a:pt x="314985" y="482701"/>
                  </a:lnTo>
                  <a:lnTo>
                    <a:pt x="313550" y="485140"/>
                  </a:lnTo>
                  <a:lnTo>
                    <a:pt x="310489" y="485140"/>
                  </a:lnTo>
                  <a:lnTo>
                    <a:pt x="312089" y="486410"/>
                  </a:lnTo>
                  <a:lnTo>
                    <a:pt x="312216" y="488226"/>
                  </a:lnTo>
                  <a:lnTo>
                    <a:pt x="312191" y="489318"/>
                  </a:lnTo>
                  <a:lnTo>
                    <a:pt x="312013" y="490220"/>
                  </a:lnTo>
                  <a:lnTo>
                    <a:pt x="311607" y="490220"/>
                  </a:lnTo>
                  <a:lnTo>
                    <a:pt x="311988" y="491490"/>
                  </a:lnTo>
                  <a:lnTo>
                    <a:pt x="314833" y="491490"/>
                  </a:lnTo>
                  <a:lnTo>
                    <a:pt x="314325" y="488950"/>
                  </a:lnTo>
                  <a:lnTo>
                    <a:pt x="315391" y="487680"/>
                  </a:lnTo>
                  <a:lnTo>
                    <a:pt x="317182" y="487680"/>
                  </a:lnTo>
                  <a:lnTo>
                    <a:pt x="318973" y="486410"/>
                  </a:lnTo>
                  <a:lnTo>
                    <a:pt x="320827" y="487680"/>
                  </a:lnTo>
                  <a:lnTo>
                    <a:pt x="321589" y="490220"/>
                  </a:lnTo>
                  <a:lnTo>
                    <a:pt x="321360" y="491490"/>
                  </a:lnTo>
                  <a:lnTo>
                    <a:pt x="320840" y="492760"/>
                  </a:lnTo>
                  <a:lnTo>
                    <a:pt x="321678" y="491490"/>
                  </a:lnTo>
                  <a:lnTo>
                    <a:pt x="326796" y="491490"/>
                  </a:lnTo>
                  <a:lnTo>
                    <a:pt x="327507" y="492442"/>
                  </a:lnTo>
                  <a:lnTo>
                    <a:pt x="327431" y="491490"/>
                  </a:lnTo>
                  <a:lnTo>
                    <a:pt x="327317" y="490220"/>
                  </a:lnTo>
                  <a:lnTo>
                    <a:pt x="328663" y="488950"/>
                  </a:lnTo>
                  <a:lnTo>
                    <a:pt x="332574" y="488950"/>
                  </a:lnTo>
                  <a:lnTo>
                    <a:pt x="332422" y="487680"/>
                  </a:lnTo>
                  <a:lnTo>
                    <a:pt x="333324" y="486410"/>
                  </a:lnTo>
                  <a:lnTo>
                    <a:pt x="336651" y="485140"/>
                  </a:lnTo>
                  <a:lnTo>
                    <a:pt x="338531" y="486410"/>
                  </a:lnTo>
                  <a:lnTo>
                    <a:pt x="339636" y="488950"/>
                  </a:lnTo>
                  <a:lnTo>
                    <a:pt x="339636" y="480060"/>
                  </a:lnTo>
                  <a:lnTo>
                    <a:pt x="339471" y="480060"/>
                  </a:lnTo>
                  <a:lnTo>
                    <a:pt x="338975" y="477520"/>
                  </a:lnTo>
                  <a:lnTo>
                    <a:pt x="336638" y="477520"/>
                  </a:lnTo>
                  <a:lnTo>
                    <a:pt x="335114" y="476250"/>
                  </a:lnTo>
                  <a:lnTo>
                    <a:pt x="335089" y="473710"/>
                  </a:lnTo>
                  <a:lnTo>
                    <a:pt x="335064" y="472440"/>
                  </a:lnTo>
                  <a:lnTo>
                    <a:pt x="336562" y="471170"/>
                  </a:lnTo>
                  <a:lnTo>
                    <a:pt x="340017" y="471170"/>
                  </a:lnTo>
                  <a:lnTo>
                    <a:pt x="341299" y="472440"/>
                  </a:lnTo>
                  <a:lnTo>
                    <a:pt x="341668" y="473710"/>
                  </a:lnTo>
                  <a:lnTo>
                    <a:pt x="345020" y="473710"/>
                  </a:lnTo>
                  <a:lnTo>
                    <a:pt x="345973" y="477520"/>
                  </a:lnTo>
                  <a:lnTo>
                    <a:pt x="345973" y="97612"/>
                  </a:lnTo>
                  <a:lnTo>
                    <a:pt x="334606" y="116662"/>
                  </a:lnTo>
                  <a:lnTo>
                    <a:pt x="334606" y="461010"/>
                  </a:lnTo>
                  <a:lnTo>
                    <a:pt x="333590" y="462280"/>
                  </a:lnTo>
                  <a:lnTo>
                    <a:pt x="330022" y="463550"/>
                  </a:lnTo>
                  <a:lnTo>
                    <a:pt x="328142" y="462280"/>
                  </a:lnTo>
                  <a:lnTo>
                    <a:pt x="327075" y="458470"/>
                  </a:lnTo>
                  <a:lnTo>
                    <a:pt x="328104" y="457200"/>
                  </a:lnTo>
                  <a:lnTo>
                    <a:pt x="329882" y="455930"/>
                  </a:lnTo>
                  <a:lnTo>
                    <a:pt x="331673" y="455930"/>
                  </a:lnTo>
                  <a:lnTo>
                    <a:pt x="333540" y="457200"/>
                  </a:lnTo>
                  <a:lnTo>
                    <a:pt x="334606" y="461010"/>
                  </a:lnTo>
                  <a:lnTo>
                    <a:pt x="334606" y="116662"/>
                  </a:lnTo>
                  <a:lnTo>
                    <a:pt x="327672" y="128270"/>
                  </a:lnTo>
                  <a:lnTo>
                    <a:pt x="326428" y="132016"/>
                  </a:lnTo>
                  <a:lnTo>
                    <a:pt x="326428" y="447040"/>
                  </a:lnTo>
                  <a:lnTo>
                    <a:pt x="325323" y="448310"/>
                  </a:lnTo>
                  <a:lnTo>
                    <a:pt x="323913" y="448805"/>
                  </a:lnTo>
                  <a:lnTo>
                    <a:pt x="323913" y="465899"/>
                  </a:lnTo>
                  <a:lnTo>
                    <a:pt x="323837" y="466369"/>
                  </a:lnTo>
                  <a:lnTo>
                    <a:pt x="322897" y="468630"/>
                  </a:lnTo>
                  <a:lnTo>
                    <a:pt x="319303" y="468630"/>
                  </a:lnTo>
                  <a:lnTo>
                    <a:pt x="317449" y="467360"/>
                  </a:lnTo>
                  <a:lnTo>
                    <a:pt x="316471" y="464820"/>
                  </a:lnTo>
                  <a:lnTo>
                    <a:pt x="317525" y="462280"/>
                  </a:lnTo>
                  <a:lnTo>
                    <a:pt x="321132" y="461010"/>
                  </a:lnTo>
                  <a:lnTo>
                    <a:pt x="318287" y="461010"/>
                  </a:lnTo>
                  <a:lnTo>
                    <a:pt x="316763" y="459740"/>
                  </a:lnTo>
                  <a:lnTo>
                    <a:pt x="316725" y="455930"/>
                  </a:lnTo>
                  <a:lnTo>
                    <a:pt x="318211" y="454660"/>
                  </a:lnTo>
                  <a:lnTo>
                    <a:pt x="321945" y="454660"/>
                  </a:lnTo>
                  <a:lnTo>
                    <a:pt x="323469" y="455930"/>
                  </a:lnTo>
                  <a:lnTo>
                    <a:pt x="323507" y="459740"/>
                  </a:lnTo>
                  <a:lnTo>
                    <a:pt x="322008" y="461010"/>
                  </a:lnTo>
                  <a:lnTo>
                    <a:pt x="321132" y="461010"/>
                  </a:lnTo>
                  <a:lnTo>
                    <a:pt x="322973" y="462280"/>
                  </a:lnTo>
                  <a:lnTo>
                    <a:pt x="323913" y="465899"/>
                  </a:lnTo>
                  <a:lnTo>
                    <a:pt x="323913" y="448805"/>
                  </a:lnTo>
                  <a:lnTo>
                    <a:pt x="321703" y="449580"/>
                  </a:lnTo>
                  <a:lnTo>
                    <a:pt x="319874" y="448310"/>
                  </a:lnTo>
                  <a:lnTo>
                    <a:pt x="318985" y="444500"/>
                  </a:lnTo>
                  <a:lnTo>
                    <a:pt x="320090" y="443230"/>
                  </a:lnTo>
                  <a:lnTo>
                    <a:pt x="321906" y="443230"/>
                  </a:lnTo>
                  <a:lnTo>
                    <a:pt x="323710" y="441960"/>
                  </a:lnTo>
                  <a:lnTo>
                    <a:pt x="325539" y="443230"/>
                  </a:lnTo>
                  <a:lnTo>
                    <a:pt x="326428" y="447040"/>
                  </a:lnTo>
                  <a:lnTo>
                    <a:pt x="326428" y="132016"/>
                  </a:lnTo>
                  <a:lnTo>
                    <a:pt x="312013" y="175260"/>
                  </a:lnTo>
                  <a:lnTo>
                    <a:pt x="309460" y="175920"/>
                  </a:lnTo>
                  <a:lnTo>
                    <a:pt x="309460" y="461010"/>
                  </a:lnTo>
                  <a:lnTo>
                    <a:pt x="308457" y="462280"/>
                  </a:lnTo>
                  <a:lnTo>
                    <a:pt x="304927" y="463537"/>
                  </a:lnTo>
                  <a:lnTo>
                    <a:pt x="303174" y="462394"/>
                  </a:lnTo>
                  <a:lnTo>
                    <a:pt x="303174" y="469900"/>
                  </a:lnTo>
                  <a:lnTo>
                    <a:pt x="301828" y="471170"/>
                  </a:lnTo>
                  <a:lnTo>
                    <a:pt x="299224" y="471170"/>
                  </a:lnTo>
                  <a:lnTo>
                    <a:pt x="299224" y="477520"/>
                  </a:lnTo>
                  <a:lnTo>
                    <a:pt x="298119" y="480060"/>
                  </a:lnTo>
                  <a:lnTo>
                    <a:pt x="294500" y="481330"/>
                  </a:lnTo>
                  <a:lnTo>
                    <a:pt x="292671" y="480060"/>
                  </a:lnTo>
                  <a:lnTo>
                    <a:pt x="292227" y="477520"/>
                  </a:lnTo>
                  <a:lnTo>
                    <a:pt x="291782" y="476250"/>
                  </a:lnTo>
                  <a:lnTo>
                    <a:pt x="292887" y="473710"/>
                  </a:lnTo>
                  <a:lnTo>
                    <a:pt x="296506" y="473710"/>
                  </a:lnTo>
                  <a:lnTo>
                    <a:pt x="298335" y="474980"/>
                  </a:lnTo>
                  <a:lnTo>
                    <a:pt x="299224" y="477520"/>
                  </a:lnTo>
                  <a:lnTo>
                    <a:pt x="299224" y="471170"/>
                  </a:lnTo>
                  <a:lnTo>
                    <a:pt x="298132" y="471170"/>
                  </a:lnTo>
                  <a:lnTo>
                    <a:pt x="296468" y="469900"/>
                  </a:lnTo>
                  <a:lnTo>
                    <a:pt x="296252" y="467741"/>
                  </a:lnTo>
                  <a:lnTo>
                    <a:pt x="296176" y="466013"/>
                  </a:lnTo>
                  <a:lnTo>
                    <a:pt x="297446" y="464820"/>
                  </a:lnTo>
                  <a:lnTo>
                    <a:pt x="301155" y="464820"/>
                  </a:lnTo>
                  <a:lnTo>
                    <a:pt x="302704" y="466013"/>
                  </a:lnTo>
                  <a:lnTo>
                    <a:pt x="302831" y="466369"/>
                  </a:lnTo>
                  <a:lnTo>
                    <a:pt x="303174" y="469900"/>
                  </a:lnTo>
                  <a:lnTo>
                    <a:pt x="303174" y="462394"/>
                  </a:lnTo>
                  <a:lnTo>
                    <a:pt x="303009" y="462280"/>
                  </a:lnTo>
                  <a:lnTo>
                    <a:pt x="302641" y="461010"/>
                  </a:lnTo>
                  <a:lnTo>
                    <a:pt x="301917" y="458470"/>
                  </a:lnTo>
                  <a:lnTo>
                    <a:pt x="302920" y="457200"/>
                  </a:lnTo>
                  <a:lnTo>
                    <a:pt x="304698" y="457200"/>
                  </a:lnTo>
                  <a:lnTo>
                    <a:pt x="306489" y="455930"/>
                  </a:lnTo>
                  <a:lnTo>
                    <a:pt x="308368" y="457200"/>
                  </a:lnTo>
                  <a:lnTo>
                    <a:pt x="309460" y="461010"/>
                  </a:lnTo>
                  <a:lnTo>
                    <a:pt x="309460" y="175920"/>
                  </a:lnTo>
                  <a:lnTo>
                    <a:pt x="296887" y="179158"/>
                  </a:lnTo>
                  <a:lnTo>
                    <a:pt x="296887" y="447040"/>
                  </a:lnTo>
                  <a:lnTo>
                    <a:pt x="295859" y="448310"/>
                  </a:lnTo>
                  <a:lnTo>
                    <a:pt x="292290" y="449580"/>
                  </a:lnTo>
                  <a:lnTo>
                    <a:pt x="290423" y="449580"/>
                  </a:lnTo>
                  <a:lnTo>
                    <a:pt x="289344" y="445770"/>
                  </a:lnTo>
                  <a:lnTo>
                    <a:pt x="290372" y="443230"/>
                  </a:lnTo>
                  <a:lnTo>
                    <a:pt x="292163" y="443230"/>
                  </a:lnTo>
                  <a:lnTo>
                    <a:pt x="293941" y="441960"/>
                  </a:lnTo>
                  <a:lnTo>
                    <a:pt x="295821" y="443230"/>
                  </a:lnTo>
                  <a:lnTo>
                    <a:pt x="296887" y="447040"/>
                  </a:lnTo>
                  <a:lnTo>
                    <a:pt x="296887" y="179158"/>
                  </a:lnTo>
                  <a:lnTo>
                    <a:pt x="284149" y="182435"/>
                  </a:lnTo>
                  <a:lnTo>
                    <a:pt x="284149" y="468630"/>
                  </a:lnTo>
                  <a:lnTo>
                    <a:pt x="282702" y="471170"/>
                  </a:lnTo>
                  <a:lnTo>
                    <a:pt x="278980" y="471170"/>
                  </a:lnTo>
                  <a:lnTo>
                    <a:pt x="278307" y="470636"/>
                  </a:lnTo>
                  <a:lnTo>
                    <a:pt x="278307" y="474980"/>
                  </a:lnTo>
                  <a:lnTo>
                    <a:pt x="277215" y="476250"/>
                  </a:lnTo>
                  <a:lnTo>
                    <a:pt x="273596" y="477520"/>
                  </a:lnTo>
                  <a:lnTo>
                    <a:pt x="271767" y="476250"/>
                  </a:lnTo>
                  <a:lnTo>
                    <a:pt x="271462" y="474980"/>
                  </a:lnTo>
                  <a:lnTo>
                    <a:pt x="270852" y="472440"/>
                  </a:lnTo>
                  <a:lnTo>
                    <a:pt x="271945" y="471170"/>
                  </a:lnTo>
                  <a:lnTo>
                    <a:pt x="275564" y="469900"/>
                  </a:lnTo>
                  <a:lnTo>
                    <a:pt x="277393" y="471170"/>
                  </a:lnTo>
                  <a:lnTo>
                    <a:pt x="277850" y="473710"/>
                  </a:lnTo>
                  <a:lnTo>
                    <a:pt x="278307" y="474980"/>
                  </a:lnTo>
                  <a:lnTo>
                    <a:pt x="278307" y="470636"/>
                  </a:lnTo>
                  <a:lnTo>
                    <a:pt x="277406" y="469900"/>
                  </a:lnTo>
                  <a:lnTo>
                    <a:pt x="277355" y="468630"/>
                  </a:lnTo>
                  <a:lnTo>
                    <a:pt x="277266" y="466369"/>
                  </a:lnTo>
                  <a:lnTo>
                    <a:pt x="276402" y="467360"/>
                  </a:lnTo>
                  <a:lnTo>
                    <a:pt x="272783" y="468630"/>
                  </a:lnTo>
                  <a:lnTo>
                    <a:pt x="270954" y="467360"/>
                  </a:lnTo>
                  <a:lnTo>
                    <a:pt x="270065" y="463550"/>
                  </a:lnTo>
                  <a:lnTo>
                    <a:pt x="271170" y="462280"/>
                  </a:lnTo>
                  <a:lnTo>
                    <a:pt x="272973" y="462280"/>
                  </a:lnTo>
                  <a:lnTo>
                    <a:pt x="274789" y="461010"/>
                  </a:lnTo>
                  <a:lnTo>
                    <a:pt x="276618" y="462280"/>
                  </a:lnTo>
                  <a:lnTo>
                    <a:pt x="277456" y="465899"/>
                  </a:lnTo>
                  <a:lnTo>
                    <a:pt x="278688" y="464820"/>
                  </a:lnTo>
                  <a:lnTo>
                    <a:pt x="280555" y="463550"/>
                  </a:lnTo>
                  <a:lnTo>
                    <a:pt x="282409" y="463550"/>
                  </a:lnTo>
                  <a:lnTo>
                    <a:pt x="283984" y="466090"/>
                  </a:lnTo>
                  <a:lnTo>
                    <a:pt x="284149" y="468630"/>
                  </a:lnTo>
                  <a:lnTo>
                    <a:pt x="284149" y="182435"/>
                  </a:lnTo>
                  <a:lnTo>
                    <a:pt x="271614" y="185674"/>
                  </a:lnTo>
                  <a:lnTo>
                    <a:pt x="271614" y="447040"/>
                  </a:lnTo>
                  <a:lnTo>
                    <a:pt x="270611" y="449580"/>
                  </a:lnTo>
                  <a:lnTo>
                    <a:pt x="267563" y="449580"/>
                  </a:lnTo>
                  <a:lnTo>
                    <a:pt x="267030" y="450850"/>
                  </a:lnTo>
                  <a:lnTo>
                    <a:pt x="263601" y="450850"/>
                  </a:lnTo>
                  <a:lnTo>
                    <a:pt x="261937" y="449580"/>
                  </a:lnTo>
                  <a:lnTo>
                    <a:pt x="261823" y="448310"/>
                  </a:lnTo>
                  <a:lnTo>
                    <a:pt x="261569" y="445770"/>
                  </a:lnTo>
                  <a:lnTo>
                    <a:pt x="262915" y="444500"/>
                  </a:lnTo>
                  <a:lnTo>
                    <a:pt x="265772" y="444500"/>
                  </a:lnTo>
                  <a:lnTo>
                    <a:pt x="266242" y="443230"/>
                  </a:lnTo>
                  <a:lnTo>
                    <a:pt x="270522" y="443230"/>
                  </a:lnTo>
                  <a:lnTo>
                    <a:pt x="271614" y="447040"/>
                  </a:lnTo>
                  <a:lnTo>
                    <a:pt x="271614" y="185674"/>
                  </a:lnTo>
                  <a:lnTo>
                    <a:pt x="267627" y="186690"/>
                  </a:lnTo>
                  <a:lnTo>
                    <a:pt x="253593" y="193789"/>
                  </a:lnTo>
                  <a:lnTo>
                    <a:pt x="253593" y="461010"/>
                  </a:lnTo>
                  <a:lnTo>
                    <a:pt x="252272" y="462280"/>
                  </a:lnTo>
                  <a:lnTo>
                    <a:pt x="248920" y="462280"/>
                  </a:lnTo>
                  <a:lnTo>
                    <a:pt x="248920" y="468630"/>
                  </a:lnTo>
                  <a:lnTo>
                    <a:pt x="247904" y="469900"/>
                  </a:lnTo>
                  <a:lnTo>
                    <a:pt x="244335" y="471170"/>
                  </a:lnTo>
                  <a:lnTo>
                    <a:pt x="242455" y="469900"/>
                  </a:lnTo>
                  <a:lnTo>
                    <a:pt x="241477" y="466369"/>
                  </a:lnTo>
                  <a:lnTo>
                    <a:pt x="241452" y="466013"/>
                  </a:lnTo>
                  <a:lnTo>
                    <a:pt x="242404" y="464820"/>
                  </a:lnTo>
                  <a:lnTo>
                    <a:pt x="244195" y="463550"/>
                  </a:lnTo>
                  <a:lnTo>
                    <a:pt x="245986" y="463550"/>
                  </a:lnTo>
                  <a:lnTo>
                    <a:pt x="247853" y="464820"/>
                  </a:lnTo>
                  <a:lnTo>
                    <a:pt x="248920" y="468630"/>
                  </a:lnTo>
                  <a:lnTo>
                    <a:pt x="248920" y="462280"/>
                  </a:lnTo>
                  <a:lnTo>
                    <a:pt x="248564" y="462280"/>
                  </a:lnTo>
                  <a:lnTo>
                    <a:pt x="246888" y="461010"/>
                  </a:lnTo>
                  <a:lnTo>
                    <a:pt x="246443" y="457200"/>
                  </a:lnTo>
                  <a:lnTo>
                    <a:pt x="247764" y="455930"/>
                  </a:lnTo>
                  <a:lnTo>
                    <a:pt x="251460" y="455930"/>
                  </a:lnTo>
                  <a:lnTo>
                    <a:pt x="253149" y="457200"/>
                  </a:lnTo>
                  <a:lnTo>
                    <a:pt x="253365" y="458470"/>
                  </a:lnTo>
                  <a:lnTo>
                    <a:pt x="253593" y="461010"/>
                  </a:lnTo>
                  <a:lnTo>
                    <a:pt x="253593" y="193789"/>
                  </a:lnTo>
                  <a:lnTo>
                    <a:pt x="250875" y="195160"/>
                  </a:lnTo>
                  <a:lnTo>
                    <a:pt x="250875" y="447040"/>
                  </a:lnTo>
                  <a:lnTo>
                    <a:pt x="249428" y="448310"/>
                  </a:lnTo>
                  <a:lnTo>
                    <a:pt x="245706" y="448310"/>
                  </a:lnTo>
                  <a:lnTo>
                    <a:pt x="244132" y="447040"/>
                  </a:lnTo>
                  <a:lnTo>
                    <a:pt x="244030" y="444500"/>
                  </a:lnTo>
                  <a:lnTo>
                    <a:pt x="243979" y="443230"/>
                  </a:lnTo>
                  <a:lnTo>
                    <a:pt x="245427" y="441960"/>
                  </a:lnTo>
                  <a:lnTo>
                    <a:pt x="249148" y="441960"/>
                  </a:lnTo>
                  <a:lnTo>
                    <a:pt x="250723" y="443230"/>
                  </a:lnTo>
                  <a:lnTo>
                    <a:pt x="250875" y="447040"/>
                  </a:lnTo>
                  <a:lnTo>
                    <a:pt x="250875" y="195160"/>
                  </a:lnTo>
                  <a:lnTo>
                    <a:pt x="237363" y="201980"/>
                  </a:lnTo>
                  <a:lnTo>
                    <a:pt x="237363" y="476250"/>
                  </a:lnTo>
                  <a:lnTo>
                    <a:pt x="236016" y="477520"/>
                  </a:lnTo>
                  <a:lnTo>
                    <a:pt x="232308" y="477520"/>
                  </a:lnTo>
                  <a:lnTo>
                    <a:pt x="230657" y="476250"/>
                  </a:lnTo>
                  <a:lnTo>
                    <a:pt x="230466" y="474980"/>
                  </a:lnTo>
                  <a:lnTo>
                    <a:pt x="230276" y="473710"/>
                  </a:lnTo>
                  <a:lnTo>
                    <a:pt x="231622" y="471170"/>
                  </a:lnTo>
                  <a:lnTo>
                    <a:pt x="235331" y="471170"/>
                  </a:lnTo>
                  <a:lnTo>
                    <a:pt x="236994" y="472440"/>
                  </a:lnTo>
                  <a:lnTo>
                    <a:pt x="237363" y="476250"/>
                  </a:lnTo>
                  <a:lnTo>
                    <a:pt x="237363" y="201980"/>
                  </a:lnTo>
                  <a:lnTo>
                    <a:pt x="227406" y="207010"/>
                  </a:lnTo>
                  <a:lnTo>
                    <a:pt x="223837" y="209867"/>
                  </a:lnTo>
                  <a:lnTo>
                    <a:pt x="223837" y="468630"/>
                  </a:lnTo>
                  <a:lnTo>
                    <a:pt x="222834" y="471170"/>
                  </a:lnTo>
                  <a:lnTo>
                    <a:pt x="217716" y="471170"/>
                  </a:lnTo>
                  <a:lnTo>
                    <a:pt x="217233" y="472440"/>
                  </a:lnTo>
                  <a:lnTo>
                    <a:pt x="216103" y="473710"/>
                  </a:lnTo>
                  <a:lnTo>
                    <a:pt x="212877" y="473710"/>
                  </a:lnTo>
                  <a:lnTo>
                    <a:pt x="211315" y="472440"/>
                  </a:lnTo>
                  <a:lnTo>
                    <a:pt x="211264" y="471170"/>
                  </a:lnTo>
                  <a:lnTo>
                    <a:pt x="211150" y="468630"/>
                  </a:lnTo>
                  <a:lnTo>
                    <a:pt x="212598" y="467360"/>
                  </a:lnTo>
                  <a:lnTo>
                    <a:pt x="214884" y="467360"/>
                  </a:lnTo>
                  <a:lnTo>
                    <a:pt x="215353" y="466090"/>
                  </a:lnTo>
                  <a:lnTo>
                    <a:pt x="216420" y="464820"/>
                  </a:lnTo>
                  <a:lnTo>
                    <a:pt x="222745" y="464820"/>
                  </a:lnTo>
                  <a:lnTo>
                    <a:pt x="223291" y="467360"/>
                  </a:lnTo>
                  <a:lnTo>
                    <a:pt x="223837" y="468630"/>
                  </a:lnTo>
                  <a:lnTo>
                    <a:pt x="223837" y="209867"/>
                  </a:lnTo>
                  <a:lnTo>
                    <a:pt x="218694" y="213969"/>
                  </a:lnTo>
                  <a:lnTo>
                    <a:pt x="218694" y="440690"/>
                  </a:lnTo>
                  <a:lnTo>
                    <a:pt x="218135" y="441236"/>
                  </a:lnTo>
                  <a:lnTo>
                    <a:pt x="218135" y="449580"/>
                  </a:lnTo>
                  <a:lnTo>
                    <a:pt x="217563" y="450900"/>
                  </a:lnTo>
                  <a:lnTo>
                    <a:pt x="217563" y="461010"/>
                  </a:lnTo>
                  <a:lnTo>
                    <a:pt x="216217" y="462280"/>
                  </a:lnTo>
                  <a:lnTo>
                    <a:pt x="212509" y="463550"/>
                  </a:lnTo>
                  <a:lnTo>
                    <a:pt x="210858" y="462280"/>
                  </a:lnTo>
                  <a:lnTo>
                    <a:pt x="210604" y="459740"/>
                  </a:lnTo>
                  <a:lnTo>
                    <a:pt x="210477" y="458470"/>
                  </a:lnTo>
                  <a:lnTo>
                    <a:pt x="211150" y="457200"/>
                  </a:lnTo>
                  <a:lnTo>
                    <a:pt x="211823" y="455930"/>
                  </a:lnTo>
                  <a:lnTo>
                    <a:pt x="215531" y="455930"/>
                  </a:lnTo>
                  <a:lnTo>
                    <a:pt x="217182" y="457200"/>
                  </a:lnTo>
                  <a:lnTo>
                    <a:pt x="217563" y="461010"/>
                  </a:lnTo>
                  <a:lnTo>
                    <a:pt x="217563" y="450900"/>
                  </a:lnTo>
                  <a:lnTo>
                    <a:pt x="217030" y="452120"/>
                  </a:lnTo>
                  <a:lnTo>
                    <a:pt x="213423" y="452120"/>
                  </a:lnTo>
                  <a:lnTo>
                    <a:pt x="211582" y="450850"/>
                  </a:lnTo>
                  <a:lnTo>
                    <a:pt x="210680" y="448310"/>
                  </a:lnTo>
                  <a:lnTo>
                    <a:pt x="211772" y="445770"/>
                  </a:lnTo>
                  <a:lnTo>
                    <a:pt x="213588" y="445770"/>
                  </a:lnTo>
                  <a:lnTo>
                    <a:pt x="215392" y="444500"/>
                  </a:lnTo>
                  <a:lnTo>
                    <a:pt x="217220" y="445770"/>
                  </a:lnTo>
                  <a:lnTo>
                    <a:pt x="218135" y="449580"/>
                  </a:lnTo>
                  <a:lnTo>
                    <a:pt x="218135" y="441236"/>
                  </a:lnTo>
                  <a:lnTo>
                    <a:pt x="217373" y="441960"/>
                  </a:lnTo>
                  <a:lnTo>
                    <a:pt x="213677" y="443230"/>
                  </a:lnTo>
                  <a:lnTo>
                    <a:pt x="212001" y="441960"/>
                  </a:lnTo>
                  <a:lnTo>
                    <a:pt x="211556" y="438150"/>
                  </a:lnTo>
                  <a:lnTo>
                    <a:pt x="212877" y="436880"/>
                  </a:lnTo>
                  <a:lnTo>
                    <a:pt x="214718" y="435610"/>
                  </a:lnTo>
                  <a:lnTo>
                    <a:pt x="216573" y="435610"/>
                  </a:lnTo>
                  <a:lnTo>
                    <a:pt x="218249" y="436880"/>
                  </a:lnTo>
                  <a:lnTo>
                    <a:pt x="218694" y="440690"/>
                  </a:lnTo>
                  <a:lnTo>
                    <a:pt x="218694" y="213969"/>
                  </a:lnTo>
                  <a:lnTo>
                    <a:pt x="209981" y="220916"/>
                  </a:lnTo>
                  <a:lnTo>
                    <a:pt x="209981" y="455930"/>
                  </a:lnTo>
                  <a:lnTo>
                    <a:pt x="208572" y="457200"/>
                  </a:lnTo>
                  <a:lnTo>
                    <a:pt x="204863" y="457200"/>
                  </a:lnTo>
                  <a:lnTo>
                    <a:pt x="203250" y="455930"/>
                  </a:lnTo>
                  <a:lnTo>
                    <a:pt x="202996" y="452120"/>
                  </a:lnTo>
                  <a:lnTo>
                    <a:pt x="204393" y="450850"/>
                  </a:lnTo>
                  <a:lnTo>
                    <a:pt x="208114" y="450850"/>
                  </a:lnTo>
                  <a:lnTo>
                    <a:pt x="209727" y="452120"/>
                  </a:lnTo>
                  <a:lnTo>
                    <a:pt x="209981" y="455930"/>
                  </a:lnTo>
                  <a:lnTo>
                    <a:pt x="209981" y="220916"/>
                  </a:lnTo>
                  <a:lnTo>
                    <a:pt x="199174" y="229527"/>
                  </a:lnTo>
                  <a:lnTo>
                    <a:pt x="199174" y="455930"/>
                  </a:lnTo>
                  <a:lnTo>
                    <a:pt x="197726" y="457200"/>
                  </a:lnTo>
                  <a:lnTo>
                    <a:pt x="194005" y="457200"/>
                  </a:lnTo>
                  <a:lnTo>
                    <a:pt x="192430" y="455930"/>
                  </a:lnTo>
                  <a:lnTo>
                    <a:pt x="192265" y="452120"/>
                  </a:lnTo>
                  <a:lnTo>
                    <a:pt x="193713" y="450850"/>
                  </a:lnTo>
                  <a:lnTo>
                    <a:pt x="197434" y="450850"/>
                  </a:lnTo>
                  <a:lnTo>
                    <a:pt x="199009" y="452120"/>
                  </a:lnTo>
                  <a:lnTo>
                    <a:pt x="199174" y="455930"/>
                  </a:lnTo>
                  <a:lnTo>
                    <a:pt x="199174" y="229527"/>
                  </a:lnTo>
                  <a:lnTo>
                    <a:pt x="192366" y="234950"/>
                  </a:lnTo>
                  <a:lnTo>
                    <a:pt x="192036" y="235331"/>
                  </a:lnTo>
                  <a:lnTo>
                    <a:pt x="192036" y="449580"/>
                  </a:lnTo>
                  <a:lnTo>
                    <a:pt x="190563" y="450850"/>
                  </a:lnTo>
                  <a:lnTo>
                    <a:pt x="189496" y="451218"/>
                  </a:lnTo>
                  <a:lnTo>
                    <a:pt x="189496" y="469900"/>
                  </a:lnTo>
                  <a:lnTo>
                    <a:pt x="188099" y="471170"/>
                  </a:lnTo>
                  <a:lnTo>
                    <a:pt x="184238" y="471170"/>
                  </a:lnTo>
                  <a:lnTo>
                    <a:pt x="183565" y="469900"/>
                  </a:lnTo>
                  <a:lnTo>
                    <a:pt x="182232" y="469900"/>
                  </a:lnTo>
                  <a:lnTo>
                    <a:pt x="181165" y="468630"/>
                  </a:lnTo>
                  <a:lnTo>
                    <a:pt x="180759" y="464820"/>
                  </a:lnTo>
                  <a:lnTo>
                    <a:pt x="182079" y="463550"/>
                  </a:lnTo>
                  <a:lnTo>
                    <a:pt x="186080" y="463550"/>
                  </a:lnTo>
                  <a:lnTo>
                    <a:pt x="186791" y="464820"/>
                  </a:lnTo>
                  <a:lnTo>
                    <a:pt x="188175" y="464820"/>
                  </a:lnTo>
                  <a:lnTo>
                    <a:pt x="189217" y="466013"/>
                  </a:lnTo>
                  <a:lnTo>
                    <a:pt x="189318" y="466763"/>
                  </a:lnTo>
                  <a:lnTo>
                    <a:pt x="189496" y="469900"/>
                  </a:lnTo>
                  <a:lnTo>
                    <a:pt x="189496" y="451218"/>
                  </a:lnTo>
                  <a:lnTo>
                    <a:pt x="186829" y="452120"/>
                  </a:lnTo>
                  <a:lnTo>
                    <a:pt x="185293" y="449580"/>
                  </a:lnTo>
                  <a:lnTo>
                    <a:pt x="185280" y="448310"/>
                  </a:lnTo>
                  <a:lnTo>
                    <a:pt x="185229" y="445770"/>
                  </a:lnTo>
                  <a:lnTo>
                    <a:pt x="186715" y="444500"/>
                  </a:lnTo>
                  <a:lnTo>
                    <a:pt x="190449" y="444500"/>
                  </a:lnTo>
                  <a:lnTo>
                    <a:pt x="191985" y="445770"/>
                  </a:lnTo>
                  <a:lnTo>
                    <a:pt x="192036" y="449580"/>
                  </a:lnTo>
                  <a:lnTo>
                    <a:pt x="192036" y="235331"/>
                  </a:lnTo>
                  <a:lnTo>
                    <a:pt x="187337" y="240715"/>
                  </a:lnTo>
                  <a:lnTo>
                    <a:pt x="187337" y="434340"/>
                  </a:lnTo>
                  <a:lnTo>
                    <a:pt x="186309" y="435610"/>
                  </a:lnTo>
                  <a:lnTo>
                    <a:pt x="182905" y="436880"/>
                  </a:lnTo>
                  <a:lnTo>
                    <a:pt x="181267" y="435610"/>
                  </a:lnTo>
                  <a:lnTo>
                    <a:pt x="180568" y="434340"/>
                  </a:lnTo>
                  <a:lnTo>
                    <a:pt x="180314" y="435610"/>
                  </a:lnTo>
                  <a:lnTo>
                    <a:pt x="179971" y="436105"/>
                  </a:lnTo>
                  <a:lnTo>
                    <a:pt x="179971" y="455930"/>
                  </a:lnTo>
                  <a:lnTo>
                    <a:pt x="179514" y="457073"/>
                  </a:lnTo>
                  <a:lnTo>
                    <a:pt x="179514" y="478790"/>
                  </a:lnTo>
                  <a:lnTo>
                    <a:pt x="178485" y="480060"/>
                  </a:lnTo>
                  <a:lnTo>
                    <a:pt x="174917" y="481330"/>
                  </a:lnTo>
                  <a:lnTo>
                    <a:pt x="173037" y="480060"/>
                  </a:lnTo>
                  <a:lnTo>
                    <a:pt x="171996" y="477520"/>
                  </a:lnTo>
                  <a:lnTo>
                    <a:pt x="173024" y="474980"/>
                  </a:lnTo>
                  <a:lnTo>
                    <a:pt x="174815" y="474980"/>
                  </a:lnTo>
                  <a:lnTo>
                    <a:pt x="176606" y="473710"/>
                  </a:lnTo>
                  <a:lnTo>
                    <a:pt x="178473" y="474980"/>
                  </a:lnTo>
                  <a:lnTo>
                    <a:pt x="179514" y="478790"/>
                  </a:lnTo>
                  <a:lnTo>
                    <a:pt x="179514" y="457073"/>
                  </a:lnTo>
                  <a:lnTo>
                    <a:pt x="178955" y="458470"/>
                  </a:lnTo>
                  <a:lnTo>
                    <a:pt x="175374" y="459740"/>
                  </a:lnTo>
                  <a:lnTo>
                    <a:pt x="173494" y="458470"/>
                  </a:lnTo>
                  <a:lnTo>
                    <a:pt x="172808" y="455930"/>
                  </a:lnTo>
                  <a:lnTo>
                    <a:pt x="172453" y="454660"/>
                  </a:lnTo>
                  <a:lnTo>
                    <a:pt x="173482" y="453390"/>
                  </a:lnTo>
                  <a:lnTo>
                    <a:pt x="175272" y="452120"/>
                  </a:lnTo>
                  <a:lnTo>
                    <a:pt x="177063" y="452120"/>
                  </a:lnTo>
                  <a:lnTo>
                    <a:pt x="178930" y="453390"/>
                  </a:lnTo>
                  <a:lnTo>
                    <a:pt x="179971" y="455930"/>
                  </a:lnTo>
                  <a:lnTo>
                    <a:pt x="179971" y="436105"/>
                  </a:lnTo>
                  <a:lnTo>
                    <a:pt x="179412" y="436880"/>
                  </a:lnTo>
                  <a:lnTo>
                    <a:pt x="175247" y="436880"/>
                  </a:lnTo>
                  <a:lnTo>
                    <a:pt x="174485" y="435610"/>
                  </a:lnTo>
                  <a:lnTo>
                    <a:pt x="171030" y="435610"/>
                  </a:lnTo>
                  <a:lnTo>
                    <a:pt x="169418" y="434340"/>
                  </a:lnTo>
                  <a:lnTo>
                    <a:pt x="169164" y="430530"/>
                  </a:lnTo>
                  <a:lnTo>
                    <a:pt x="170573" y="429260"/>
                  </a:lnTo>
                  <a:lnTo>
                    <a:pt x="174815" y="429260"/>
                  </a:lnTo>
                  <a:lnTo>
                    <a:pt x="175450" y="430530"/>
                  </a:lnTo>
                  <a:lnTo>
                    <a:pt x="179654" y="430530"/>
                  </a:lnTo>
                  <a:lnTo>
                    <a:pt x="180314" y="431800"/>
                  </a:lnTo>
                  <a:lnTo>
                    <a:pt x="180555" y="430530"/>
                  </a:lnTo>
                  <a:lnTo>
                    <a:pt x="181394" y="430530"/>
                  </a:lnTo>
                  <a:lnTo>
                    <a:pt x="184429" y="429260"/>
                  </a:lnTo>
                  <a:lnTo>
                    <a:pt x="186296" y="430530"/>
                  </a:lnTo>
                  <a:lnTo>
                    <a:pt x="187337" y="434340"/>
                  </a:lnTo>
                  <a:lnTo>
                    <a:pt x="187337" y="240715"/>
                  </a:lnTo>
                  <a:lnTo>
                    <a:pt x="167830" y="263055"/>
                  </a:lnTo>
                  <a:lnTo>
                    <a:pt x="167830" y="453390"/>
                  </a:lnTo>
                  <a:lnTo>
                    <a:pt x="166509" y="454660"/>
                  </a:lnTo>
                  <a:lnTo>
                    <a:pt x="164668" y="455930"/>
                  </a:lnTo>
                  <a:lnTo>
                    <a:pt x="162814" y="455930"/>
                  </a:lnTo>
                  <a:lnTo>
                    <a:pt x="161137" y="454660"/>
                  </a:lnTo>
                  <a:lnTo>
                    <a:pt x="160693" y="450850"/>
                  </a:lnTo>
                  <a:lnTo>
                    <a:pt x="162013" y="449580"/>
                  </a:lnTo>
                  <a:lnTo>
                    <a:pt x="165709" y="448310"/>
                  </a:lnTo>
                  <a:lnTo>
                    <a:pt x="167386" y="449580"/>
                  </a:lnTo>
                  <a:lnTo>
                    <a:pt x="167830" y="453390"/>
                  </a:lnTo>
                  <a:lnTo>
                    <a:pt x="167830" y="263055"/>
                  </a:lnTo>
                  <a:lnTo>
                    <a:pt x="166738" y="264312"/>
                  </a:lnTo>
                  <a:lnTo>
                    <a:pt x="166738" y="434340"/>
                  </a:lnTo>
                  <a:lnTo>
                    <a:pt x="165328" y="435610"/>
                  </a:lnTo>
                  <a:lnTo>
                    <a:pt x="161620" y="436880"/>
                  </a:lnTo>
                  <a:lnTo>
                    <a:pt x="160807" y="435610"/>
                  </a:lnTo>
                  <a:lnTo>
                    <a:pt x="160007" y="434340"/>
                  </a:lnTo>
                  <a:lnTo>
                    <a:pt x="159753" y="431800"/>
                  </a:lnTo>
                  <a:lnTo>
                    <a:pt x="161150" y="429260"/>
                  </a:lnTo>
                  <a:lnTo>
                    <a:pt x="164871" y="429260"/>
                  </a:lnTo>
                  <a:lnTo>
                    <a:pt x="166484" y="430530"/>
                  </a:lnTo>
                  <a:lnTo>
                    <a:pt x="166611" y="433070"/>
                  </a:lnTo>
                  <a:lnTo>
                    <a:pt x="166738" y="434340"/>
                  </a:lnTo>
                  <a:lnTo>
                    <a:pt x="166738" y="264312"/>
                  </a:lnTo>
                  <a:lnTo>
                    <a:pt x="164668" y="266687"/>
                  </a:lnTo>
                  <a:lnTo>
                    <a:pt x="164668" y="419100"/>
                  </a:lnTo>
                  <a:lnTo>
                    <a:pt x="163690" y="421640"/>
                  </a:lnTo>
                  <a:lnTo>
                    <a:pt x="160134" y="422910"/>
                  </a:lnTo>
                  <a:lnTo>
                    <a:pt x="159359" y="422402"/>
                  </a:lnTo>
                  <a:lnTo>
                    <a:pt x="159359" y="426720"/>
                  </a:lnTo>
                  <a:lnTo>
                    <a:pt x="158508" y="427456"/>
                  </a:lnTo>
                  <a:lnTo>
                    <a:pt x="158508" y="461010"/>
                  </a:lnTo>
                  <a:lnTo>
                    <a:pt x="158153" y="462280"/>
                  </a:lnTo>
                  <a:lnTo>
                    <a:pt x="157327" y="463537"/>
                  </a:lnTo>
                  <a:lnTo>
                    <a:pt x="157607" y="464820"/>
                  </a:lnTo>
                  <a:lnTo>
                    <a:pt x="156692" y="466090"/>
                  </a:lnTo>
                  <a:lnTo>
                    <a:pt x="154254" y="467360"/>
                  </a:lnTo>
                  <a:lnTo>
                    <a:pt x="151752" y="467360"/>
                  </a:lnTo>
                  <a:lnTo>
                    <a:pt x="149250" y="468630"/>
                  </a:lnTo>
                  <a:lnTo>
                    <a:pt x="147421" y="467360"/>
                  </a:lnTo>
                  <a:lnTo>
                    <a:pt x="146608" y="463550"/>
                  </a:lnTo>
                  <a:lnTo>
                    <a:pt x="147256" y="462280"/>
                  </a:lnTo>
                  <a:lnTo>
                    <a:pt x="148424" y="462280"/>
                  </a:lnTo>
                  <a:lnTo>
                    <a:pt x="147650" y="459740"/>
                  </a:lnTo>
                  <a:lnTo>
                    <a:pt x="149186" y="455930"/>
                  </a:lnTo>
                  <a:lnTo>
                    <a:pt x="154508" y="454660"/>
                  </a:lnTo>
                  <a:lnTo>
                    <a:pt x="157289" y="455930"/>
                  </a:lnTo>
                  <a:lnTo>
                    <a:pt x="158508" y="461010"/>
                  </a:lnTo>
                  <a:lnTo>
                    <a:pt x="158508" y="427456"/>
                  </a:lnTo>
                  <a:lnTo>
                    <a:pt x="157886" y="427990"/>
                  </a:lnTo>
                  <a:lnTo>
                    <a:pt x="157810" y="441960"/>
                  </a:lnTo>
                  <a:lnTo>
                    <a:pt x="156819" y="444500"/>
                  </a:lnTo>
                  <a:lnTo>
                    <a:pt x="153263" y="445770"/>
                  </a:lnTo>
                  <a:lnTo>
                    <a:pt x="151371" y="444500"/>
                  </a:lnTo>
                  <a:lnTo>
                    <a:pt x="150787" y="441960"/>
                  </a:lnTo>
                  <a:lnTo>
                    <a:pt x="149961" y="441960"/>
                  </a:lnTo>
                  <a:lnTo>
                    <a:pt x="149301" y="440690"/>
                  </a:lnTo>
                  <a:lnTo>
                    <a:pt x="148488" y="438150"/>
                  </a:lnTo>
                  <a:lnTo>
                    <a:pt x="149517" y="436880"/>
                  </a:lnTo>
                  <a:lnTo>
                    <a:pt x="151307" y="435610"/>
                  </a:lnTo>
                  <a:lnTo>
                    <a:pt x="153098" y="435610"/>
                  </a:lnTo>
                  <a:lnTo>
                    <a:pt x="154965" y="436880"/>
                  </a:lnTo>
                  <a:lnTo>
                    <a:pt x="155486" y="438150"/>
                  </a:lnTo>
                  <a:lnTo>
                    <a:pt x="156298" y="439420"/>
                  </a:lnTo>
                  <a:lnTo>
                    <a:pt x="156946" y="439420"/>
                  </a:lnTo>
                  <a:lnTo>
                    <a:pt x="157810" y="441960"/>
                  </a:lnTo>
                  <a:lnTo>
                    <a:pt x="157810" y="427990"/>
                  </a:lnTo>
                  <a:lnTo>
                    <a:pt x="154152" y="427990"/>
                  </a:lnTo>
                  <a:lnTo>
                    <a:pt x="152615" y="426720"/>
                  </a:lnTo>
                  <a:lnTo>
                    <a:pt x="152577" y="424180"/>
                  </a:lnTo>
                  <a:lnTo>
                    <a:pt x="152552" y="422910"/>
                  </a:lnTo>
                  <a:lnTo>
                    <a:pt x="154038" y="421640"/>
                  </a:lnTo>
                  <a:lnTo>
                    <a:pt x="157759" y="421640"/>
                  </a:lnTo>
                  <a:lnTo>
                    <a:pt x="159296" y="422910"/>
                  </a:lnTo>
                  <a:lnTo>
                    <a:pt x="159359" y="426720"/>
                  </a:lnTo>
                  <a:lnTo>
                    <a:pt x="159359" y="422402"/>
                  </a:lnTo>
                  <a:lnTo>
                    <a:pt x="158242" y="421640"/>
                  </a:lnTo>
                  <a:lnTo>
                    <a:pt x="157124" y="417830"/>
                  </a:lnTo>
                  <a:lnTo>
                    <a:pt x="158102" y="416560"/>
                  </a:lnTo>
                  <a:lnTo>
                    <a:pt x="159880" y="415290"/>
                  </a:lnTo>
                  <a:lnTo>
                    <a:pt x="163550" y="415290"/>
                  </a:lnTo>
                  <a:lnTo>
                    <a:pt x="164668" y="419100"/>
                  </a:lnTo>
                  <a:lnTo>
                    <a:pt x="164668" y="266687"/>
                  </a:lnTo>
                  <a:lnTo>
                    <a:pt x="163537" y="267970"/>
                  </a:lnTo>
                  <a:lnTo>
                    <a:pt x="152450" y="288213"/>
                  </a:lnTo>
                  <a:lnTo>
                    <a:pt x="152450" y="421640"/>
                  </a:lnTo>
                  <a:lnTo>
                    <a:pt x="151218" y="422910"/>
                  </a:lnTo>
                  <a:lnTo>
                    <a:pt x="147548" y="424180"/>
                  </a:lnTo>
                  <a:lnTo>
                    <a:pt x="145796" y="422910"/>
                  </a:lnTo>
                  <a:lnTo>
                    <a:pt x="145148" y="419100"/>
                  </a:lnTo>
                  <a:lnTo>
                    <a:pt x="146380" y="416560"/>
                  </a:lnTo>
                  <a:lnTo>
                    <a:pt x="150050" y="416560"/>
                  </a:lnTo>
                  <a:lnTo>
                    <a:pt x="151790" y="417830"/>
                  </a:lnTo>
                  <a:lnTo>
                    <a:pt x="152450" y="421640"/>
                  </a:lnTo>
                  <a:lnTo>
                    <a:pt x="152450" y="288213"/>
                  </a:lnTo>
                  <a:lnTo>
                    <a:pt x="142646" y="306120"/>
                  </a:lnTo>
                  <a:lnTo>
                    <a:pt x="142646" y="443230"/>
                  </a:lnTo>
                  <a:lnTo>
                    <a:pt x="141427" y="444500"/>
                  </a:lnTo>
                  <a:lnTo>
                    <a:pt x="137756" y="445770"/>
                  </a:lnTo>
                  <a:lnTo>
                    <a:pt x="136791" y="445071"/>
                  </a:lnTo>
                  <a:lnTo>
                    <a:pt x="136791" y="448310"/>
                  </a:lnTo>
                  <a:lnTo>
                    <a:pt x="135331" y="450850"/>
                  </a:lnTo>
                  <a:lnTo>
                    <a:pt x="132702" y="452120"/>
                  </a:lnTo>
                  <a:lnTo>
                    <a:pt x="132664" y="453390"/>
                  </a:lnTo>
                  <a:lnTo>
                    <a:pt x="131330" y="455930"/>
                  </a:lnTo>
                  <a:lnTo>
                    <a:pt x="126492" y="457200"/>
                  </a:lnTo>
                  <a:lnTo>
                    <a:pt x="123698" y="455930"/>
                  </a:lnTo>
                  <a:lnTo>
                    <a:pt x="122885" y="453390"/>
                  </a:lnTo>
                  <a:lnTo>
                    <a:pt x="122923" y="452120"/>
                  </a:lnTo>
                  <a:lnTo>
                    <a:pt x="120688" y="452120"/>
                  </a:lnTo>
                  <a:lnTo>
                    <a:pt x="119151" y="450850"/>
                  </a:lnTo>
                  <a:lnTo>
                    <a:pt x="119126" y="449580"/>
                  </a:lnTo>
                  <a:lnTo>
                    <a:pt x="119100" y="448310"/>
                  </a:lnTo>
                  <a:lnTo>
                    <a:pt x="119989" y="447040"/>
                  </a:lnTo>
                  <a:lnTo>
                    <a:pt x="121259" y="445770"/>
                  </a:lnTo>
                  <a:lnTo>
                    <a:pt x="120230" y="445770"/>
                  </a:lnTo>
                  <a:lnTo>
                    <a:pt x="119621" y="447040"/>
                  </a:lnTo>
                  <a:lnTo>
                    <a:pt x="118300" y="448310"/>
                  </a:lnTo>
                  <a:lnTo>
                    <a:pt x="113766" y="449580"/>
                  </a:lnTo>
                  <a:lnTo>
                    <a:pt x="111163" y="448310"/>
                  </a:lnTo>
                  <a:lnTo>
                    <a:pt x="110197" y="441960"/>
                  </a:lnTo>
                  <a:lnTo>
                    <a:pt x="112026" y="439420"/>
                  </a:lnTo>
                  <a:lnTo>
                    <a:pt x="117729" y="439420"/>
                  </a:lnTo>
                  <a:lnTo>
                    <a:pt x="118821" y="440690"/>
                  </a:lnTo>
                  <a:lnTo>
                    <a:pt x="119316" y="439420"/>
                  </a:lnTo>
                  <a:lnTo>
                    <a:pt x="120713" y="439420"/>
                  </a:lnTo>
                  <a:lnTo>
                    <a:pt x="120891" y="438150"/>
                  </a:lnTo>
                  <a:lnTo>
                    <a:pt x="122161" y="436880"/>
                  </a:lnTo>
                  <a:lnTo>
                    <a:pt x="125704" y="436880"/>
                  </a:lnTo>
                  <a:lnTo>
                    <a:pt x="127279" y="438150"/>
                  </a:lnTo>
                  <a:lnTo>
                    <a:pt x="127457" y="441960"/>
                  </a:lnTo>
                  <a:lnTo>
                    <a:pt x="126187" y="443230"/>
                  </a:lnTo>
                  <a:lnTo>
                    <a:pt x="124485" y="443230"/>
                  </a:lnTo>
                  <a:lnTo>
                    <a:pt x="124345" y="444500"/>
                  </a:lnTo>
                  <a:lnTo>
                    <a:pt x="123571" y="445770"/>
                  </a:lnTo>
                  <a:lnTo>
                    <a:pt x="124574" y="447040"/>
                  </a:lnTo>
                  <a:lnTo>
                    <a:pt x="126212" y="447040"/>
                  </a:lnTo>
                  <a:lnTo>
                    <a:pt x="126238" y="444500"/>
                  </a:lnTo>
                  <a:lnTo>
                    <a:pt x="127533" y="443230"/>
                  </a:lnTo>
                  <a:lnTo>
                    <a:pt x="132308" y="440690"/>
                  </a:lnTo>
                  <a:lnTo>
                    <a:pt x="135128" y="443230"/>
                  </a:lnTo>
                  <a:lnTo>
                    <a:pt x="136791" y="448310"/>
                  </a:lnTo>
                  <a:lnTo>
                    <a:pt x="136791" y="445071"/>
                  </a:lnTo>
                  <a:lnTo>
                    <a:pt x="136004" y="444500"/>
                  </a:lnTo>
                  <a:lnTo>
                    <a:pt x="135356" y="440690"/>
                  </a:lnTo>
                  <a:lnTo>
                    <a:pt x="136575" y="439420"/>
                  </a:lnTo>
                  <a:lnTo>
                    <a:pt x="140246" y="438150"/>
                  </a:lnTo>
                  <a:lnTo>
                    <a:pt x="141998" y="439420"/>
                  </a:lnTo>
                  <a:lnTo>
                    <a:pt x="142316" y="440690"/>
                  </a:lnTo>
                  <a:lnTo>
                    <a:pt x="142646" y="443230"/>
                  </a:lnTo>
                  <a:lnTo>
                    <a:pt x="142646" y="306120"/>
                  </a:lnTo>
                  <a:lnTo>
                    <a:pt x="141973" y="307340"/>
                  </a:lnTo>
                  <a:lnTo>
                    <a:pt x="139903" y="307759"/>
                  </a:lnTo>
                  <a:lnTo>
                    <a:pt x="139903" y="421640"/>
                  </a:lnTo>
                  <a:lnTo>
                    <a:pt x="138480" y="422910"/>
                  </a:lnTo>
                  <a:lnTo>
                    <a:pt x="134747" y="422910"/>
                  </a:lnTo>
                  <a:lnTo>
                    <a:pt x="133489" y="421906"/>
                  </a:lnTo>
                  <a:lnTo>
                    <a:pt x="133489" y="426720"/>
                  </a:lnTo>
                  <a:lnTo>
                    <a:pt x="132499" y="427990"/>
                  </a:lnTo>
                  <a:lnTo>
                    <a:pt x="130721" y="429260"/>
                  </a:lnTo>
                  <a:lnTo>
                    <a:pt x="128943" y="429260"/>
                  </a:lnTo>
                  <a:lnTo>
                    <a:pt x="127050" y="427990"/>
                  </a:lnTo>
                  <a:lnTo>
                    <a:pt x="125933" y="425450"/>
                  </a:lnTo>
                  <a:lnTo>
                    <a:pt x="126923" y="422910"/>
                  </a:lnTo>
                  <a:lnTo>
                    <a:pt x="130479" y="421640"/>
                  </a:lnTo>
                  <a:lnTo>
                    <a:pt x="132372" y="422910"/>
                  </a:lnTo>
                  <a:lnTo>
                    <a:pt x="133489" y="426720"/>
                  </a:lnTo>
                  <a:lnTo>
                    <a:pt x="133489" y="421906"/>
                  </a:lnTo>
                  <a:lnTo>
                    <a:pt x="133172" y="421640"/>
                  </a:lnTo>
                  <a:lnTo>
                    <a:pt x="133045" y="419100"/>
                  </a:lnTo>
                  <a:lnTo>
                    <a:pt x="132981" y="417830"/>
                  </a:lnTo>
                  <a:lnTo>
                    <a:pt x="134416" y="416560"/>
                  </a:lnTo>
                  <a:lnTo>
                    <a:pt x="138137" y="416560"/>
                  </a:lnTo>
                  <a:lnTo>
                    <a:pt x="139725" y="417830"/>
                  </a:lnTo>
                  <a:lnTo>
                    <a:pt x="139903" y="421640"/>
                  </a:lnTo>
                  <a:lnTo>
                    <a:pt x="139903" y="307759"/>
                  </a:lnTo>
                  <a:lnTo>
                    <a:pt x="132905" y="309168"/>
                  </a:lnTo>
                  <a:lnTo>
                    <a:pt x="132905" y="412750"/>
                  </a:lnTo>
                  <a:lnTo>
                    <a:pt x="131495" y="415290"/>
                  </a:lnTo>
                  <a:lnTo>
                    <a:pt x="127787" y="415290"/>
                  </a:lnTo>
                  <a:lnTo>
                    <a:pt x="126174" y="414020"/>
                  </a:lnTo>
                  <a:lnTo>
                    <a:pt x="125971" y="410908"/>
                  </a:lnTo>
                  <a:lnTo>
                    <a:pt x="125222" y="412750"/>
                  </a:lnTo>
                  <a:lnTo>
                    <a:pt x="121653" y="414020"/>
                  </a:lnTo>
                  <a:lnTo>
                    <a:pt x="120611" y="413321"/>
                  </a:lnTo>
                  <a:lnTo>
                    <a:pt x="120611" y="424180"/>
                  </a:lnTo>
                  <a:lnTo>
                    <a:pt x="119380" y="425450"/>
                  </a:lnTo>
                  <a:lnTo>
                    <a:pt x="115709" y="426720"/>
                  </a:lnTo>
                  <a:lnTo>
                    <a:pt x="113957" y="425450"/>
                  </a:lnTo>
                  <a:lnTo>
                    <a:pt x="113309" y="421640"/>
                  </a:lnTo>
                  <a:lnTo>
                    <a:pt x="114541" y="420370"/>
                  </a:lnTo>
                  <a:lnTo>
                    <a:pt x="116370" y="420370"/>
                  </a:lnTo>
                  <a:lnTo>
                    <a:pt x="118211" y="419100"/>
                  </a:lnTo>
                  <a:lnTo>
                    <a:pt x="119951" y="420370"/>
                  </a:lnTo>
                  <a:lnTo>
                    <a:pt x="120611" y="424180"/>
                  </a:lnTo>
                  <a:lnTo>
                    <a:pt x="120611" y="413321"/>
                  </a:lnTo>
                  <a:lnTo>
                    <a:pt x="119773" y="412750"/>
                  </a:lnTo>
                  <a:lnTo>
                    <a:pt x="118732" y="408940"/>
                  </a:lnTo>
                  <a:lnTo>
                    <a:pt x="119761" y="407670"/>
                  </a:lnTo>
                  <a:lnTo>
                    <a:pt x="121551" y="406400"/>
                  </a:lnTo>
                  <a:lnTo>
                    <a:pt x="123329" y="406400"/>
                  </a:lnTo>
                  <a:lnTo>
                    <a:pt x="125209" y="407670"/>
                  </a:lnTo>
                  <a:lnTo>
                    <a:pt x="126111" y="409867"/>
                  </a:lnTo>
                  <a:lnTo>
                    <a:pt x="127317" y="407670"/>
                  </a:lnTo>
                  <a:lnTo>
                    <a:pt x="131038" y="407670"/>
                  </a:lnTo>
                  <a:lnTo>
                    <a:pt x="132651" y="408940"/>
                  </a:lnTo>
                  <a:lnTo>
                    <a:pt x="132905" y="412750"/>
                  </a:lnTo>
                  <a:lnTo>
                    <a:pt x="132905" y="309168"/>
                  </a:lnTo>
                  <a:lnTo>
                    <a:pt x="110972" y="313563"/>
                  </a:lnTo>
                  <a:lnTo>
                    <a:pt x="110972" y="439420"/>
                  </a:lnTo>
                  <a:lnTo>
                    <a:pt x="110007" y="441960"/>
                  </a:lnTo>
                  <a:lnTo>
                    <a:pt x="108165" y="441960"/>
                  </a:lnTo>
                  <a:lnTo>
                    <a:pt x="108775" y="443230"/>
                  </a:lnTo>
                  <a:lnTo>
                    <a:pt x="109283" y="443230"/>
                  </a:lnTo>
                  <a:lnTo>
                    <a:pt x="110312" y="447040"/>
                  </a:lnTo>
                  <a:lnTo>
                    <a:pt x="108788" y="449580"/>
                  </a:lnTo>
                  <a:lnTo>
                    <a:pt x="103454" y="452120"/>
                  </a:lnTo>
                  <a:lnTo>
                    <a:pt x="100672" y="449580"/>
                  </a:lnTo>
                  <a:lnTo>
                    <a:pt x="100431" y="448754"/>
                  </a:lnTo>
                  <a:lnTo>
                    <a:pt x="100431" y="462280"/>
                  </a:lnTo>
                  <a:lnTo>
                    <a:pt x="98044" y="466090"/>
                  </a:lnTo>
                  <a:lnTo>
                    <a:pt x="94157" y="466090"/>
                  </a:lnTo>
                  <a:lnTo>
                    <a:pt x="94665" y="467360"/>
                  </a:lnTo>
                  <a:lnTo>
                    <a:pt x="95046" y="467360"/>
                  </a:lnTo>
                  <a:lnTo>
                    <a:pt x="95237" y="471170"/>
                  </a:lnTo>
                  <a:lnTo>
                    <a:pt x="93103" y="473710"/>
                  </a:lnTo>
                  <a:lnTo>
                    <a:pt x="88201" y="473710"/>
                  </a:lnTo>
                  <a:lnTo>
                    <a:pt x="86347" y="472440"/>
                  </a:lnTo>
                  <a:lnTo>
                    <a:pt x="85521" y="471170"/>
                  </a:lnTo>
                  <a:lnTo>
                    <a:pt x="84950" y="472440"/>
                  </a:lnTo>
                  <a:lnTo>
                    <a:pt x="83464" y="474980"/>
                  </a:lnTo>
                  <a:lnTo>
                    <a:pt x="78206" y="476250"/>
                  </a:lnTo>
                  <a:lnTo>
                    <a:pt x="74841" y="473710"/>
                  </a:lnTo>
                  <a:lnTo>
                    <a:pt x="73088" y="468630"/>
                  </a:lnTo>
                  <a:lnTo>
                    <a:pt x="73952" y="466090"/>
                  </a:lnTo>
                  <a:lnTo>
                    <a:pt x="74383" y="464820"/>
                  </a:lnTo>
                  <a:lnTo>
                    <a:pt x="76860" y="463550"/>
                  </a:lnTo>
                  <a:lnTo>
                    <a:pt x="76530" y="463550"/>
                  </a:lnTo>
                  <a:lnTo>
                    <a:pt x="76238" y="462280"/>
                  </a:lnTo>
                  <a:lnTo>
                    <a:pt x="75641" y="461010"/>
                  </a:lnTo>
                  <a:lnTo>
                    <a:pt x="75666" y="459740"/>
                  </a:lnTo>
                  <a:lnTo>
                    <a:pt x="76034" y="458470"/>
                  </a:lnTo>
                  <a:lnTo>
                    <a:pt x="73761" y="458470"/>
                  </a:lnTo>
                  <a:lnTo>
                    <a:pt x="71805" y="457200"/>
                  </a:lnTo>
                  <a:lnTo>
                    <a:pt x="70739" y="454660"/>
                  </a:lnTo>
                  <a:lnTo>
                    <a:pt x="69761" y="455930"/>
                  </a:lnTo>
                  <a:lnTo>
                    <a:pt x="68313" y="457200"/>
                  </a:lnTo>
                  <a:lnTo>
                    <a:pt x="66573" y="457200"/>
                  </a:lnTo>
                  <a:lnTo>
                    <a:pt x="65646" y="458470"/>
                  </a:lnTo>
                  <a:lnTo>
                    <a:pt x="64744" y="458470"/>
                  </a:lnTo>
                  <a:lnTo>
                    <a:pt x="63881" y="457200"/>
                  </a:lnTo>
                  <a:lnTo>
                    <a:pt x="63690" y="459740"/>
                  </a:lnTo>
                  <a:lnTo>
                    <a:pt x="62090" y="462280"/>
                  </a:lnTo>
                  <a:lnTo>
                    <a:pt x="56476" y="463550"/>
                  </a:lnTo>
                  <a:lnTo>
                    <a:pt x="53073" y="462280"/>
                  </a:lnTo>
                  <a:lnTo>
                    <a:pt x="51955" y="458470"/>
                  </a:lnTo>
                  <a:lnTo>
                    <a:pt x="51828" y="457200"/>
                  </a:lnTo>
                  <a:lnTo>
                    <a:pt x="51244" y="458470"/>
                  </a:lnTo>
                  <a:lnTo>
                    <a:pt x="50901" y="458470"/>
                  </a:lnTo>
                  <a:lnTo>
                    <a:pt x="51447" y="459740"/>
                  </a:lnTo>
                  <a:lnTo>
                    <a:pt x="51498" y="462280"/>
                  </a:lnTo>
                  <a:lnTo>
                    <a:pt x="50012" y="463550"/>
                  </a:lnTo>
                  <a:lnTo>
                    <a:pt x="46291" y="463550"/>
                  </a:lnTo>
                  <a:lnTo>
                    <a:pt x="44754" y="462280"/>
                  </a:lnTo>
                  <a:lnTo>
                    <a:pt x="44691" y="458470"/>
                  </a:lnTo>
                  <a:lnTo>
                    <a:pt x="46177" y="457200"/>
                  </a:lnTo>
                  <a:lnTo>
                    <a:pt x="47193" y="457200"/>
                  </a:lnTo>
                  <a:lnTo>
                    <a:pt x="46355" y="455930"/>
                  </a:lnTo>
                  <a:lnTo>
                    <a:pt x="45224" y="452120"/>
                  </a:lnTo>
                  <a:lnTo>
                    <a:pt x="46748" y="449580"/>
                  </a:lnTo>
                  <a:lnTo>
                    <a:pt x="52070" y="447040"/>
                  </a:lnTo>
                  <a:lnTo>
                    <a:pt x="48323" y="447040"/>
                  </a:lnTo>
                  <a:lnTo>
                    <a:pt x="47498" y="445770"/>
                  </a:lnTo>
                  <a:lnTo>
                    <a:pt x="46977" y="448310"/>
                  </a:lnTo>
                  <a:lnTo>
                    <a:pt x="45123" y="450850"/>
                  </a:lnTo>
                  <a:lnTo>
                    <a:pt x="39344" y="452120"/>
                  </a:lnTo>
                  <a:lnTo>
                    <a:pt x="36195" y="449580"/>
                  </a:lnTo>
                  <a:lnTo>
                    <a:pt x="35991" y="448310"/>
                  </a:lnTo>
                  <a:lnTo>
                    <a:pt x="35788" y="447040"/>
                  </a:lnTo>
                  <a:lnTo>
                    <a:pt x="35572" y="445770"/>
                  </a:lnTo>
                  <a:lnTo>
                    <a:pt x="33362" y="445770"/>
                  </a:lnTo>
                  <a:lnTo>
                    <a:pt x="32626" y="444500"/>
                  </a:lnTo>
                  <a:lnTo>
                    <a:pt x="32004" y="445770"/>
                  </a:lnTo>
                  <a:lnTo>
                    <a:pt x="31191" y="445770"/>
                  </a:lnTo>
                  <a:lnTo>
                    <a:pt x="27457" y="447040"/>
                  </a:lnTo>
                  <a:lnTo>
                    <a:pt x="27012" y="446849"/>
                  </a:lnTo>
                  <a:lnTo>
                    <a:pt x="27012" y="453390"/>
                  </a:lnTo>
                  <a:lnTo>
                    <a:pt x="25615" y="455930"/>
                  </a:lnTo>
                  <a:lnTo>
                    <a:pt x="21894" y="455930"/>
                  </a:lnTo>
                  <a:lnTo>
                    <a:pt x="20281" y="454660"/>
                  </a:lnTo>
                  <a:lnTo>
                    <a:pt x="20027" y="450850"/>
                  </a:lnTo>
                  <a:lnTo>
                    <a:pt x="21437" y="449580"/>
                  </a:lnTo>
                  <a:lnTo>
                    <a:pt x="23291" y="449580"/>
                  </a:lnTo>
                  <a:lnTo>
                    <a:pt x="25146" y="448310"/>
                  </a:lnTo>
                  <a:lnTo>
                    <a:pt x="26758" y="450850"/>
                  </a:lnTo>
                  <a:lnTo>
                    <a:pt x="27012" y="453390"/>
                  </a:lnTo>
                  <a:lnTo>
                    <a:pt x="27012" y="446849"/>
                  </a:lnTo>
                  <a:lnTo>
                    <a:pt x="24650" y="445770"/>
                  </a:lnTo>
                  <a:lnTo>
                    <a:pt x="23837" y="443230"/>
                  </a:lnTo>
                  <a:lnTo>
                    <a:pt x="23012" y="440690"/>
                  </a:lnTo>
                  <a:lnTo>
                    <a:pt x="24345" y="438150"/>
                  </a:lnTo>
                  <a:lnTo>
                    <a:pt x="26746" y="436880"/>
                  </a:lnTo>
                  <a:lnTo>
                    <a:pt x="23622" y="436880"/>
                  </a:lnTo>
                  <a:lnTo>
                    <a:pt x="21056" y="434340"/>
                  </a:lnTo>
                  <a:lnTo>
                    <a:pt x="20726" y="427990"/>
                  </a:lnTo>
                  <a:lnTo>
                    <a:pt x="23304" y="425450"/>
                  </a:lnTo>
                  <a:lnTo>
                    <a:pt x="29984" y="425450"/>
                  </a:lnTo>
                  <a:lnTo>
                    <a:pt x="32829" y="427990"/>
                  </a:lnTo>
                  <a:lnTo>
                    <a:pt x="33134" y="433070"/>
                  </a:lnTo>
                  <a:lnTo>
                    <a:pt x="31483" y="435610"/>
                  </a:lnTo>
                  <a:lnTo>
                    <a:pt x="29108" y="436880"/>
                  </a:lnTo>
                  <a:lnTo>
                    <a:pt x="30822" y="436880"/>
                  </a:lnTo>
                  <a:lnTo>
                    <a:pt x="32283" y="438150"/>
                  </a:lnTo>
                  <a:lnTo>
                    <a:pt x="33058" y="439420"/>
                  </a:lnTo>
                  <a:lnTo>
                    <a:pt x="33705" y="439420"/>
                  </a:lnTo>
                  <a:lnTo>
                    <a:pt x="35560" y="438150"/>
                  </a:lnTo>
                  <a:lnTo>
                    <a:pt x="37033" y="439420"/>
                  </a:lnTo>
                  <a:lnTo>
                    <a:pt x="37820" y="440690"/>
                  </a:lnTo>
                  <a:lnTo>
                    <a:pt x="38595" y="439420"/>
                  </a:lnTo>
                  <a:lnTo>
                    <a:pt x="43319" y="439420"/>
                  </a:lnTo>
                  <a:lnTo>
                    <a:pt x="43497" y="438150"/>
                  </a:lnTo>
                  <a:lnTo>
                    <a:pt x="43662" y="436880"/>
                  </a:lnTo>
                  <a:lnTo>
                    <a:pt x="45212" y="435610"/>
                  </a:lnTo>
                  <a:lnTo>
                    <a:pt x="47332" y="434340"/>
                  </a:lnTo>
                  <a:lnTo>
                    <a:pt x="47320" y="431800"/>
                  </a:lnTo>
                  <a:lnTo>
                    <a:pt x="48615" y="430530"/>
                  </a:lnTo>
                  <a:lnTo>
                    <a:pt x="53416" y="427990"/>
                  </a:lnTo>
                  <a:lnTo>
                    <a:pt x="56235" y="430530"/>
                  </a:lnTo>
                  <a:lnTo>
                    <a:pt x="57645" y="434340"/>
                  </a:lnTo>
                  <a:lnTo>
                    <a:pt x="57061" y="436880"/>
                  </a:lnTo>
                  <a:lnTo>
                    <a:pt x="55829" y="438150"/>
                  </a:lnTo>
                  <a:lnTo>
                    <a:pt x="56146" y="438150"/>
                  </a:lnTo>
                  <a:lnTo>
                    <a:pt x="56349" y="439420"/>
                  </a:lnTo>
                  <a:lnTo>
                    <a:pt x="56565" y="443230"/>
                  </a:lnTo>
                  <a:lnTo>
                    <a:pt x="53784" y="447040"/>
                  </a:lnTo>
                  <a:lnTo>
                    <a:pt x="52070" y="447040"/>
                  </a:lnTo>
                  <a:lnTo>
                    <a:pt x="54851" y="449580"/>
                  </a:lnTo>
                  <a:lnTo>
                    <a:pt x="55638" y="452120"/>
                  </a:lnTo>
                  <a:lnTo>
                    <a:pt x="55892" y="450850"/>
                  </a:lnTo>
                  <a:lnTo>
                    <a:pt x="58864" y="450850"/>
                  </a:lnTo>
                  <a:lnTo>
                    <a:pt x="58902" y="448310"/>
                  </a:lnTo>
                  <a:lnTo>
                    <a:pt x="61125" y="445770"/>
                  </a:lnTo>
                  <a:lnTo>
                    <a:pt x="65455" y="444500"/>
                  </a:lnTo>
                  <a:lnTo>
                    <a:pt x="66598" y="444500"/>
                  </a:lnTo>
                  <a:lnTo>
                    <a:pt x="67627" y="445770"/>
                  </a:lnTo>
                  <a:lnTo>
                    <a:pt x="67779" y="444500"/>
                  </a:lnTo>
                  <a:lnTo>
                    <a:pt x="67919" y="443230"/>
                  </a:lnTo>
                  <a:lnTo>
                    <a:pt x="69100" y="441960"/>
                  </a:lnTo>
                  <a:lnTo>
                    <a:pt x="72440" y="441960"/>
                  </a:lnTo>
                  <a:lnTo>
                    <a:pt x="75907" y="440690"/>
                  </a:lnTo>
                  <a:lnTo>
                    <a:pt x="78701" y="441960"/>
                  </a:lnTo>
                  <a:lnTo>
                    <a:pt x="79629" y="445770"/>
                  </a:lnTo>
                  <a:lnTo>
                    <a:pt x="81534" y="447040"/>
                  </a:lnTo>
                  <a:lnTo>
                    <a:pt x="82892" y="449580"/>
                  </a:lnTo>
                  <a:lnTo>
                    <a:pt x="82969" y="450850"/>
                  </a:lnTo>
                  <a:lnTo>
                    <a:pt x="82931" y="453390"/>
                  </a:lnTo>
                  <a:lnTo>
                    <a:pt x="84442" y="453390"/>
                  </a:lnTo>
                  <a:lnTo>
                    <a:pt x="86042" y="454660"/>
                  </a:lnTo>
                  <a:lnTo>
                    <a:pt x="87185" y="455930"/>
                  </a:lnTo>
                  <a:lnTo>
                    <a:pt x="87630" y="455930"/>
                  </a:lnTo>
                  <a:lnTo>
                    <a:pt x="88569" y="454660"/>
                  </a:lnTo>
                  <a:lnTo>
                    <a:pt x="90170" y="453390"/>
                  </a:lnTo>
                  <a:lnTo>
                    <a:pt x="97536" y="453390"/>
                  </a:lnTo>
                  <a:lnTo>
                    <a:pt x="99085" y="454660"/>
                  </a:lnTo>
                  <a:lnTo>
                    <a:pt x="99072" y="455930"/>
                  </a:lnTo>
                  <a:lnTo>
                    <a:pt x="99402" y="457200"/>
                  </a:lnTo>
                  <a:lnTo>
                    <a:pt x="99669" y="457200"/>
                  </a:lnTo>
                  <a:lnTo>
                    <a:pt x="100431" y="462280"/>
                  </a:lnTo>
                  <a:lnTo>
                    <a:pt x="100431" y="448754"/>
                  </a:lnTo>
                  <a:lnTo>
                    <a:pt x="99568" y="445770"/>
                  </a:lnTo>
                  <a:lnTo>
                    <a:pt x="99720" y="445770"/>
                  </a:lnTo>
                  <a:lnTo>
                    <a:pt x="100126" y="444500"/>
                  </a:lnTo>
                  <a:lnTo>
                    <a:pt x="97828" y="444500"/>
                  </a:lnTo>
                  <a:lnTo>
                    <a:pt x="95999" y="441960"/>
                  </a:lnTo>
                  <a:lnTo>
                    <a:pt x="95631" y="440690"/>
                  </a:lnTo>
                  <a:lnTo>
                    <a:pt x="94665" y="439420"/>
                  </a:lnTo>
                  <a:lnTo>
                    <a:pt x="93954" y="438150"/>
                  </a:lnTo>
                  <a:lnTo>
                    <a:pt x="93865" y="436880"/>
                  </a:lnTo>
                  <a:lnTo>
                    <a:pt x="92811" y="436880"/>
                  </a:lnTo>
                  <a:lnTo>
                    <a:pt x="90030" y="438150"/>
                  </a:lnTo>
                  <a:lnTo>
                    <a:pt x="88036" y="436880"/>
                  </a:lnTo>
                  <a:lnTo>
                    <a:pt x="86995" y="435610"/>
                  </a:lnTo>
                  <a:lnTo>
                    <a:pt x="86474" y="436880"/>
                  </a:lnTo>
                  <a:lnTo>
                    <a:pt x="85407" y="438150"/>
                  </a:lnTo>
                  <a:lnTo>
                    <a:pt x="81203" y="439420"/>
                  </a:lnTo>
                  <a:lnTo>
                    <a:pt x="78384" y="438150"/>
                  </a:lnTo>
                  <a:lnTo>
                    <a:pt x="76873" y="433070"/>
                  </a:lnTo>
                  <a:lnTo>
                    <a:pt x="77317" y="431800"/>
                  </a:lnTo>
                  <a:lnTo>
                    <a:pt x="77774" y="430530"/>
                  </a:lnTo>
                  <a:lnTo>
                    <a:pt x="79565" y="429260"/>
                  </a:lnTo>
                  <a:lnTo>
                    <a:pt x="78587" y="429260"/>
                  </a:lnTo>
                  <a:lnTo>
                    <a:pt x="75996" y="430530"/>
                  </a:lnTo>
                  <a:lnTo>
                    <a:pt x="74168" y="429260"/>
                  </a:lnTo>
                  <a:lnTo>
                    <a:pt x="73304" y="426720"/>
                  </a:lnTo>
                  <a:lnTo>
                    <a:pt x="72605" y="427990"/>
                  </a:lnTo>
                  <a:lnTo>
                    <a:pt x="71399" y="429260"/>
                  </a:lnTo>
                  <a:lnTo>
                    <a:pt x="67106" y="430530"/>
                  </a:lnTo>
                  <a:lnTo>
                    <a:pt x="64503" y="427990"/>
                  </a:lnTo>
                  <a:lnTo>
                    <a:pt x="63779" y="424180"/>
                  </a:lnTo>
                  <a:lnTo>
                    <a:pt x="63525" y="422910"/>
                  </a:lnTo>
                  <a:lnTo>
                    <a:pt x="65354" y="420370"/>
                  </a:lnTo>
                  <a:lnTo>
                    <a:pt x="68084" y="420370"/>
                  </a:lnTo>
                  <a:lnTo>
                    <a:pt x="70345" y="419100"/>
                  </a:lnTo>
                  <a:lnTo>
                    <a:pt x="72453" y="420370"/>
                  </a:lnTo>
                  <a:lnTo>
                    <a:pt x="73406" y="422910"/>
                  </a:lnTo>
                  <a:lnTo>
                    <a:pt x="73723" y="421640"/>
                  </a:lnTo>
                  <a:lnTo>
                    <a:pt x="74701" y="421640"/>
                  </a:lnTo>
                  <a:lnTo>
                    <a:pt x="74968" y="419100"/>
                  </a:lnTo>
                  <a:lnTo>
                    <a:pt x="76149" y="417830"/>
                  </a:lnTo>
                  <a:lnTo>
                    <a:pt x="79540" y="417830"/>
                  </a:lnTo>
                  <a:lnTo>
                    <a:pt x="81102" y="419100"/>
                  </a:lnTo>
                  <a:lnTo>
                    <a:pt x="81292" y="421640"/>
                  </a:lnTo>
                  <a:lnTo>
                    <a:pt x="82156" y="421640"/>
                  </a:lnTo>
                  <a:lnTo>
                    <a:pt x="82740" y="422910"/>
                  </a:lnTo>
                  <a:lnTo>
                    <a:pt x="82905" y="426720"/>
                  </a:lnTo>
                  <a:lnTo>
                    <a:pt x="81978" y="427990"/>
                  </a:lnTo>
                  <a:lnTo>
                    <a:pt x="80594" y="429260"/>
                  </a:lnTo>
                  <a:lnTo>
                    <a:pt x="80746" y="429260"/>
                  </a:lnTo>
                  <a:lnTo>
                    <a:pt x="83096" y="427990"/>
                  </a:lnTo>
                  <a:lnTo>
                    <a:pt x="85407" y="429260"/>
                  </a:lnTo>
                  <a:lnTo>
                    <a:pt x="86575" y="430530"/>
                  </a:lnTo>
                  <a:lnTo>
                    <a:pt x="87147" y="429260"/>
                  </a:lnTo>
                  <a:lnTo>
                    <a:pt x="88531" y="427990"/>
                  </a:lnTo>
                  <a:lnTo>
                    <a:pt x="93116" y="426720"/>
                  </a:lnTo>
                  <a:lnTo>
                    <a:pt x="95732" y="429260"/>
                  </a:lnTo>
                  <a:lnTo>
                    <a:pt x="96240" y="432333"/>
                  </a:lnTo>
                  <a:lnTo>
                    <a:pt x="96202" y="433070"/>
                  </a:lnTo>
                  <a:lnTo>
                    <a:pt x="95910" y="434340"/>
                  </a:lnTo>
                  <a:lnTo>
                    <a:pt x="100977" y="434340"/>
                  </a:lnTo>
                  <a:lnTo>
                    <a:pt x="100672" y="433070"/>
                  </a:lnTo>
                  <a:lnTo>
                    <a:pt x="100634" y="430530"/>
                  </a:lnTo>
                  <a:lnTo>
                    <a:pt x="102120" y="429260"/>
                  </a:lnTo>
                  <a:lnTo>
                    <a:pt x="105841" y="429260"/>
                  </a:lnTo>
                  <a:lnTo>
                    <a:pt x="107378" y="430530"/>
                  </a:lnTo>
                  <a:lnTo>
                    <a:pt x="107327" y="433070"/>
                  </a:lnTo>
                  <a:lnTo>
                    <a:pt x="107162" y="434340"/>
                  </a:lnTo>
                  <a:lnTo>
                    <a:pt x="108585" y="434340"/>
                  </a:lnTo>
                  <a:lnTo>
                    <a:pt x="109791" y="435610"/>
                  </a:lnTo>
                  <a:lnTo>
                    <a:pt x="110972" y="439420"/>
                  </a:lnTo>
                  <a:lnTo>
                    <a:pt x="110972" y="313563"/>
                  </a:lnTo>
                  <a:lnTo>
                    <a:pt x="107950" y="314172"/>
                  </a:lnTo>
                  <a:lnTo>
                    <a:pt x="107950" y="420370"/>
                  </a:lnTo>
                  <a:lnTo>
                    <a:pt x="106514" y="421640"/>
                  </a:lnTo>
                  <a:lnTo>
                    <a:pt x="102793" y="421640"/>
                  </a:lnTo>
                  <a:lnTo>
                    <a:pt x="101206" y="420370"/>
                  </a:lnTo>
                  <a:lnTo>
                    <a:pt x="101079" y="417830"/>
                  </a:lnTo>
                  <a:lnTo>
                    <a:pt x="101015" y="416560"/>
                  </a:lnTo>
                  <a:lnTo>
                    <a:pt x="102450" y="415290"/>
                  </a:lnTo>
                  <a:lnTo>
                    <a:pt x="106172" y="415290"/>
                  </a:lnTo>
                  <a:lnTo>
                    <a:pt x="107759" y="416560"/>
                  </a:lnTo>
                  <a:lnTo>
                    <a:pt x="107848" y="417830"/>
                  </a:lnTo>
                  <a:lnTo>
                    <a:pt x="107950" y="420370"/>
                  </a:lnTo>
                  <a:lnTo>
                    <a:pt x="107950" y="314172"/>
                  </a:lnTo>
                  <a:lnTo>
                    <a:pt x="104000" y="314960"/>
                  </a:lnTo>
                  <a:lnTo>
                    <a:pt x="103098" y="315404"/>
                  </a:lnTo>
                  <a:lnTo>
                    <a:pt x="103098" y="397510"/>
                  </a:lnTo>
                  <a:lnTo>
                    <a:pt x="102108" y="400050"/>
                  </a:lnTo>
                  <a:lnTo>
                    <a:pt x="98552" y="401320"/>
                  </a:lnTo>
                  <a:lnTo>
                    <a:pt x="96659" y="400050"/>
                  </a:lnTo>
                  <a:lnTo>
                    <a:pt x="95542" y="396240"/>
                  </a:lnTo>
                  <a:lnTo>
                    <a:pt x="96532" y="394970"/>
                  </a:lnTo>
                  <a:lnTo>
                    <a:pt x="98310" y="393700"/>
                  </a:lnTo>
                  <a:lnTo>
                    <a:pt x="101981" y="393700"/>
                  </a:lnTo>
                  <a:lnTo>
                    <a:pt x="103098" y="397510"/>
                  </a:lnTo>
                  <a:lnTo>
                    <a:pt x="103098" y="315404"/>
                  </a:lnTo>
                  <a:lnTo>
                    <a:pt x="94221" y="319722"/>
                  </a:lnTo>
                  <a:lnTo>
                    <a:pt x="94221" y="392430"/>
                  </a:lnTo>
                  <a:lnTo>
                    <a:pt x="93002" y="393700"/>
                  </a:lnTo>
                  <a:lnTo>
                    <a:pt x="88607" y="393700"/>
                  </a:lnTo>
                  <a:lnTo>
                    <a:pt x="88607" y="397510"/>
                  </a:lnTo>
                  <a:lnTo>
                    <a:pt x="87579" y="398780"/>
                  </a:lnTo>
                  <a:lnTo>
                    <a:pt x="85788" y="398780"/>
                  </a:lnTo>
                  <a:lnTo>
                    <a:pt x="83997" y="400050"/>
                  </a:lnTo>
                  <a:lnTo>
                    <a:pt x="82130" y="398780"/>
                  </a:lnTo>
                  <a:lnTo>
                    <a:pt x="81076" y="394970"/>
                  </a:lnTo>
                  <a:lnTo>
                    <a:pt x="82105" y="393700"/>
                  </a:lnTo>
                  <a:lnTo>
                    <a:pt x="85686" y="392430"/>
                  </a:lnTo>
                  <a:lnTo>
                    <a:pt x="87553" y="393700"/>
                  </a:lnTo>
                  <a:lnTo>
                    <a:pt x="88607" y="397510"/>
                  </a:lnTo>
                  <a:lnTo>
                    <a:pt x="88607" y="393700"/>
                  </a:lnTo>
                  <a:lnTo>
                    <a:pt x="87579" y="393700"/>
                  </a:lnTo>
                  <a:lnTo>
                    <a:pt x="87363" y="392430"/>
                  </a:lnTo>
                  <a:lnTo>
                    <a:pt x="86931" y="389890"/>
                  </a:lnTo>
                  <a:lnTo>
                    <a:pt x="88163" y="387350"/>
                  </a:lnTo>
                  <a:lnTo>
                    <a:pt x="91821" y="387350"/>
                  </a:lnTo>
                  <a:lnTo>
                    <a:pt x="93573" y="388620"/>
                  </a:lnTo>
                  <a:lnTo>
                    <a:pt x="94221" y="392430"/>
                  </a:lnTo>
                  <a:lnTo>
                    <a:pt x="94221" y="319722"/>
                  </a:lnTo>
                  <a:lnTo>
                    <a:pt x="85826" y="323811"/>
                  </a:lnTo>
                  <a:lnTo>
                    <a:pt x="85826" y="384810"/>
                  </a:lnTo>
                  <a:lnTo>
                    <a:pt x="84391" y="386080"/>
                  </a:lnTo>
                  <a:lnTo>
                    <a:pt x="80670" y="386080"/>
                  </a:lnTo>
                  <a:lnTo>
                    <a:pt x="79095" y="384810"/>
                  </a:lnTo>
                  <a:lnTo>
                    <a:pt x="78905" y="381000"/>
                  </a:lnTo>
                  <a:lnTo>
                    <a:pt x="80327" y="379730"/>
                  </a:lnTo>
                  <a:lnTo>
                    <a:pt x="84061" y="379730"/>
                  </a:lnTo>
                  <a:lnTo>
                    <a:pt x="85636" y="381000"/>
                  </a:lnTo>
                  <a:lnTo>
                    <a:pt x="85826" y="384810"/>
                  </a:lnTo>
                  <a:lnTo>
                    <a:pt x="85826" y="323811"/>
                  </a:lnTo>
                  <a:lnTo>
                    <a:pt x="70078" y="331470"/>
                  </a:lnTo>
                  <a:lnTo>
                    <a:pt x="65151" y="335635"/>
                  </a:lnTo>
                  <a:lnTo>
                    <a:pt x="65151" y="384810"/>
                  </a:lnTo>
                  <a:lnTo>
                    <a:pt x="64173" y="386080"/>
                  </a:lnTo>
                  <a:lnTo>
                    <a:pt x="62738" y="386600"/>
                  </a:lnTo>
                  <a:lnTo>
                    <a:pt x="62738" y="429260"/>
                  </a:lnTo>
                  <a:lnTo>
                    <a:pt x="61709" y="430530"/>
                  </a:lnTo>
                  <a:lnTo>
                    <a:pt x="58127" y="431800"/>
                  </a:lnTo>
                  <a:lnTo>
                    <a:pt x="56261" y="430530"/>
                  </a:lnTo>
                  <a:lnTo>
                    <a:pt x="55219" y="427990"/>
                  </a:lnTo>
                  <a:lnTo>
                    <a:pt x="55727" y="426720"/>
                  </a:lnTo>
                  <a:lnTo>
                    <a:pt x="56235" y="425450"/>
                  </a:lnTo>
                  <a:lnTo>
                    <a:pt x="58026" y="425450"/>
                  </a:lnTo>
                  <a:lnTo>
                    <a:pt x="59817" y="424180"/>
                  </a:lnTo>
                  <a:lnTo>
                    <a:pt x="61683" y="425450"/>
                  </a:lnTo>
                  <a:lnTo>
                    <a:pt x="62738" y="429260"/>
                  </a:lnTo>
                  <a:lnTo>
                    <a:pt x="62738" y="386600"/>
                  </a:lnTo>
                  <a:lnTo>
                    <a:pt x="61798" y="386930"/>
                  </a:lnTo>
                  <a:lnTo>
                    <a:pt x="61798" y="416560"/>
                  </a:lnTo>
                  <a:lnTo>
                    <a:pt x="59664" y="419100"/>
                  </a:lnTo>
                  <a:lnTo>
                    <a:pt x="54127" y="419100"/>
                  </a:lnTo>
                  <a:lnTo>
                    <a:pt x="51777" y="417830"/>
                  </a:lnTo>
                  <a:lnTo>
                    <a:pt x="51676" y="415290"/>
                  </a:lnTo>
                  <a:lnTo>
                    <a:pt x="51485" y="411480"/>
                  </a:lnTo>
                  <a:lnTo>
                    <a:pt x="53619" y="408940"/>
                  </a:lnTo>
                  <a:lnTo>
                    <a:pt x="59156" y="408940"/>
                  </a:lnTo>
                  <a:lnTo>
                    <a:pt x="61518" y="411480"/>
                  </a:lnTo>
                  <a:lnTo>
                    <a:pt x="61798" y="416560"/>
                  </a:lnTo>
                  <a:lnTo>
                    <a:pt x="61798" y="386930"/>
                  </a:lnTo>
                  <a:lnTo>
                    <a:pt x="60617" y="387350"/>
                  </a:lnTo>
                  <a:lnTo>
                    <a:pt x="58724" y="387350"/>
                  </a:lnTo>
                  <a:lnTo>
                    <a:pt x="57607" y="383540"/>
                  </a:lnTo>
                  <a:lnTo>
                    <a:pt x="58597" y="381000"/>
                  </a:lnTo>
                  <a:lnTo>
                    <a:pt x="60363" y="381000"/>
                  </a:lnTo>
                  <a:lnTo>
                    <a:pt x="62141" y="379730"/>
                  </a:lnTo>
                  <a:lnTo>
                    <a:pt x="64033" y="381000"/>
                  </a:lnTo>
                  <a:lnTo>
                    <a:pt x="65151" y="384810"/>
                  </a:lnTo>
                  <a:lnTo>
                    <a:pt x="65151" y="335635"/>
                  </a:lnTo>
                  <a:lnTo>
                    <a:pt x="58293" y="341414"/>
                  </a:lnTo>
                  <a:lnTo>
                    <a:pt x="58293" y="374650"/>
                  </a:lnTo>
                  <a:lnTo>
                    <a:pt x="57073" y="375920"/>
                  </a:lnTo>
                  <a:lnTo>
                    <a:pt x="53403" y="377190"/>
                  </a:lnTo>
                  <a:lnTo>
                    <a:pt x="51650" y="375920"/>
                  </a:lnTo>
                  <a:lnTo>
                    <a:pt x="51003" y="372110"/>
                  </a:lnTo>
                  <a:lnTo>
                    <a:pt x="52222" y="369570"/>
                  </a:lnTo>
                  <a:lnTo>
                    <a:pt x="55892" y="369570"/>
                  </a:lnTo>
                  <a:lnTo>
                    <a:pt x="57645" y="370840"/>
                  </a:lnTo>
                  <a:lnTo>
                    <a:pt x="57975" y="372110"/>
                  </a:lnTo>
                  <a:lnTo>
                    <a:pt x="58293" y="374650"/>
                  </a:lnTo>
                  <a:lnTo>
                    <a:pt x="58293" y="341414"/>
                  </a:lnTo>
                  <a:lnTo>
                    <a:pt x="52374" y="346405"/>
                  </a:lnTo>
                  <a:lnTo>
                    <a:pt x="52374" y="363232"/>
                  </a:lnTo>
                  <a:lnTo>
                    <a:pt x="50952" y="364490"/>
                  </a:lnTo>
                  <a:lnTo>
                    <a:pt x="47244" y="364490"/>
                  </a:lnTo>
                  <a:lnTo>
                    <a:pt x="45669" y="363232"/>
                  </a:lnTo>
                  <a:lnTo>
                    <a:pt x="45466" y="359410"/>
                  </a:lnTo>
                  <a:lnTo>
                    <a:pt x="46901" y="358140"/>
                  </a:lnTo>
                  <a:lnTo>
                    <a:pt x="50622" y="358140"/>
                  </a:lnTo>
                  <a:lnTo>
                    <a:pt x="52209" y="359410"/>
                  </a:lnTo>
                  <a:lnTo>
                    <a:pt x="52374" y="363232"/>
                  </a:lnTo>
                  <a:lnTo>
                    <a:pt x="52374" y="346405"/>
                  </a:lnTo>
                  <a:lnTo>
                    <a:pt x="44488" y="353047"/>
                  </a:lnTo>
                  <a:lnTo>
                    <a:pt x="44488" y="422910"/>
                  </a:lnTo>
                  <a:lnTo>
                    <a:pt x="42659" y="425450"/>
                  </a:lnTo>
                  <a:lnTo>
                    <a:pt x="37198" y="426720"/>
                  </a:lnTo>
                  <a:lnTo>
                    <a:pt x="34594" y="425450"/>
                  </a:lnTo>
                  <a:lnTo>
                    <a:pt x="33934" y="421640"/>
                  </a:lnTo>
                  <a:lnTo>
                    <a:pt x="34150" y="420370"/>
                  </a:lnTo>
                  <a:lnTo>
                    <a:pt x="34544" y="419100"/>
                  </a:lnTo>
                  <a:lnTo>
                    <a:pt x="33261" y="419100"/>
                  </a:lnTo>
                  <a:lnTo>
                    <a:pt x="32435" y="415290"/>
                  </a:lnTo>
                  <a:lnTo>
                    <a:pt x="33426" y="414020"/>
                  </a:lnTo>
                  <a:lnTo>
                    <a:pt x="35204" y="414020"/>
                  </a:lnTo>
                  <a:lnTo>
                    <a:pt x="36283" y="412750"/>
                  </a:lnTo>
                  <a:lnTo>
                    <a:pt x="37376" y="414020"/>
                  </a:lnTo>
                  <a:lnTo>
                    <a:pt x="39039" y="414020"/>
                  </a:lnTo>
                  <a:lnTo>
                    <a:pt x="39712" y="415290"/>
                  </a:lnTo>
                  <a:lnTo>
                    <a:pt x="40043" y="416560"/>
                  </a:lnTo>
                  <a:lnTo>
                    <a:pt x="42011" y="416560"/>
                  </a:lnTo>
                  <a:lnTo>
                    <a:pt x="43637" y="419100"/>
                  </a:lnTo>
                  <a:lnTo>
                    <a:pt x="44488" y="422910"/>
                  </a:lnTo>
                  <a:lnTo>
                    <a:pt x="44488" y="353047"/>
                  </a:lnTo>
                  <a:lnTo>
                    <a:pt x="41452" y="355600"/>
                  </a:lnTo>
                  <a:lnTo>
                    <a:pt x="32537" y="367398"/>
                  </a:lnTo>
                  <a:lnTo>
                    <a:pt x="32537" y="410210"/>
                  </a:lnTo>
                  <a:lnTo>
                    <a:pt x="30403" y="412750"/>
                  </a:lnTo>
                  <a:lnTo>
                    <a:pt x="24866" y="412750"/>
                  </a:lnTo>
                  <a:lnTo>
                    <a:pt x="22504" y="410210"/>
                  </a:lnTo>
                  <a:lnTo>
                    <a:pt x="22313" y="406400"/>
                  </a:lnTo>
                  <a:lnTo>
                    <a:pt x="22707" y="405130"/>
                  </a:lnTo>
                  <a:lnTo>
                    <a:pt x="23317" y="405130"/>
                  </a:lnTo>
                  <a:lnTo>
                    <a:pt x="22720" y="403860"/>
                  </a:lnTo>
                  <a:lnTo>
                    <a:pt x="22250" y="403860"/>
                  </a:lnTo>
                  <a:lnTo>
                    <a:pt x="22021" y="402590"/>
                  </a:lnTo>
                  <a:lnTo>
                    <a:pt x="21780" y="401320"/>
                  </a:lnTo>
                  <a:lnTo>
                    <a:pt x="23012" y="398780"/>
                  </a:lnTo>
                  <a:lnTo>
                    <a:pt x="26682" y="398780"/>
                  </a:lnTo>
                  <a:lnTo>
                    <a:pt x="28422" y="400050"/>
                  </a:lnTo>
                  <a:lnTo>
                    <a:pt x="28816" y="401320"/>
                  </a:lnTo>
                  <a:lnTo>
                    <a:pt x="28714" y="402590"/>
                  </a:lnTo>
                  <a:lnTo>
                    <a:pt x="30746" y="403860"/>
                  </a:lnTo>
                  <a:lnTo>
                    <a:pt x="32283" y="405130"/>
                  </a:lnTo>
                  <a:lnTo>
                    <a:pt x="32537" y="410210"/>
                  </a:lnTo>
                  <a:lnTo>
                    <a:pt x="32537" y="367398"/>
                  </a:lnTo>
                  <a:lnTo>
                    <a:pt x="20027" y="383959"/>
                  </a:lnTo>
                  <a:lnTo>
                    <a:pt x="20027" y="427990"/>
                  </a:lnTo>
                  <a:lnTo>
                    <a:pt x="18376" y="430530"/>
                  </a:lnTo>
                  <a:lnTo>
                    <a:pt x="15862" y="430530"/>
                  </a:lnTo>
                  <a:lnTo>
                    <a:pt x="16116" y="431800"/>
                  </a:lnTo>
                  <a:lnTo>
                    <a:pt x="15227" y="434340"/>
                  </a:lnTo>
                  <a:lnTo>
                    <a:pt x="9944" y="434340"/>
                  </a:lnTo>
                  <a:lnTo>
                    <a:pt x="8966" y="430530"/>
                  </a:lnTo>
                  <a:lnTo>
                    <a:pt x="9410" y="429260"/>
                  </a:lnTo>
                  <a:lnTo>
                    <a:pt x="10414" y="427990"/>
                  </a:lnTo>
                  <a:lnTo>
                    <a:pt x="10058" y="427990"/>
                  </a:lnTo>
                  <a:lnTo>
                    <a:pt x="9791" y="426720"/>
                  </a:lnTo>
                  <a:lnTo>
                    <a:pt x="9194" y="424180"/>
                  </a:lnTo>
                  <a:lnTo>
                    <a:pt x="11023" y="421640"/>
                  </a:lnTo>
                  <a:lnTo>
                    <a:pt x="16484" y="420370"/>
                  </a:lnTo>
                  <a:lnTo>
                    <a:pt x="19088" y="421640"/>
                  </a:lnTo>
                  <a:lnTo>
                    <a:pt x="20027" y="427990"/>
                  </a:lnTo>
                  <a:lnTo>
                    <a:pt x="20027" y="383959"/>
                  </a:lnTo>
                  <a:lnTo>
                    <a:pt x="19380" y="384810"/>
                  </a:lnTo>
                  <a:lnTo>
                    <a:pt x="19519" y="386080"/>
                  </a:lnTo>
                  <a:lnTo>
                    <a:pt x="19659" y="386080"/>
                  </a:lnTo>
                  <a:lnTo>
                    <a:pt x="19748" y="388620"/>
                  </a:lnTo>
                  <a:lnTo>
                    <a:pt x="18491" y="389890"/>
                  </a:lnTo>
                  <a:lnTo>
                    <a:pt x="16802" y="389890"/>
                  </a:lnTo>
                  <a:lnTo>
                    <a:pt x="10248" y="404787"/>
                  </a:lnTo>
                  <a:lnTo>
                    <a:pt x="10972" y="403860"/>
                  </a:lnTo>
                  <a:lnTo>
                    <a:pt x="12750" y="402590"/>
                  </a:lnTo>
                  <a:lnTo>
                    <a:pt x="16421" y="402590"/>
                  </a:lnTo>
                  <a:lnTo>
                    <a:pt x="17538" y="406400"/>
                  </a:lnTo>
                  <a:lnTo>
                    <a:pt x="16548" y="408940"/>
                  </a:lnTo>
                  <a:lnTo>
                    <a:pt x="12992" y="410210"/>
                  </a:lnTo>
                  <a:lnTo>
                    <a:pt x="11099" y="408940"/>
                  </a:lnTo>
                  <a:lnTo>
                    <a:pt x="10045" y="405320"/>
                  </a:lnTo>
                  <a:lnTo>
                    <a:pt x="5003" y="420370"/>
                  </a:lnTo>
                  <a:lnTo>
                    <a:pt x="1612" y="436880"/>
                  </a:lnTo>
                  <a:lnTo>
                    <a:pt x="12" y="453390"/>
                  </a:lnTo>
                  <a:lnTo>
                    <a:pt x="4394" y="453390"/>
                  </a:lnTo>
                  <a:lnTo>
                    <a:pt x="5689" y="454660"/>
                  </a:lnTo>
                  <a:lnTo>
                    <a:pt x="6477" y="454660"/>
                  </a:lnTo>
                  <a:lnTo>
                    <a:pt x="5753" y="453390"/>
                  </a:lnTo>
                  <a:lnTo>
                    <a:pt x="5295" y="452120"/>
                  </a:lnTo>
                  <a:lnTo>
                    <a:pt x="5054" y="447040"/>
                  </a:lnTo>
                  <a:lnTo>
                    <a:pt x="7848" y="444500"/>
                  </a:lnTo>
                  <a:lnTo>
                    <a:pt x="15100" y="443230"/>
                  </a:lnTo>
                  <a:lnTo>
                    <a:pt x="18186" y="447040"/>
                  </a:lnTo>
                  <a:lnTo>
                    <a:pt x="18542" y="453390"/>
                  </a:lnTo>
                  <a:lnTo>
                    <a:pt x="15760" y="457200"/>
                  </a:lnTo>
                  <a:lnTo>
                    <a:pt x="10566" y="457200"/>
                  </a:lnTo>
                  <a:lnTo>
                    <a:pt x="11506" y="459740"/>
                  </a:lnTo>
                  <a:lnTo>
                    <a:pt x="10045" y="463550"/>
                  </a:lnTo>
                  <a:lnTo>
                    <a:pt x="5473" y="463550"/>
                  </a:lnTo>
                  <a:lnTo>
                    <a:pt x="4787" y="464820"/>
                  </a:lnTo>
                  <a:lnTo>
                    <a:pt x="0" y="464820"/>
                  </a:lnTo>
                  <a:lnTo>
                    <a:pt x="101" y="467741"/>
                  </a:lnTo>
                  <a:lnTo>
                    <a:pt x="228" y="469900"/>
                  </a:lnTo>
                  <a:lnTo>
                    <a:pt x="431" y="472440"/>
                  </a:lnTo>
                  <a:lnTo>
                    <a:pt x="1600" y="473710"/>
                  </a:lnTo>
                  <a:lnTo>
                    <a:pt x="2362" y="474980"/>
                  </a:lnTo>
                  <a:lnTo>
                    <a:pt x="2527" y="477520"/>
                  </a:lnTo>
                  <a:lnTo>
                    <a:pt x="2095" y="478790"/>
                  </a:lnTo>
                  <a:lnTo>
                    <a:pt x="1346" y="480060"/>
                  </a:lnTo>
                  <a:lnTo>
                    <a:pt x="2400" y="481330"/>
                  </a:lnTo>
                  <a:lnTo>
                    <a:pt x="3238" y="481330"/>
                  </a:lnTo>
                  <a:lnTo>
                    <a:pt x="4178" y="485140"/>
                  </a:lnTo>
                  <a:lnTo>
                    <a:pt x="3670" y="486410"/>
                  </a:lnTo>
                  <a:lnTo>
                    <a:pt x="2578" y="487680"/>
                  </a:lnTo>
                  <a:lnTo>
                    <a:pt x="3505" y="492760"/>
                  </a:lnTo>
                  <a:lnTo>
                    <a:pt x="4673" y="497840"/>
                  </a:lnTo>
                  <a:lnTo>
                    <a:pt x="6057" y="501650"/>
                  </a:lnTo>
                  <a:lnTo>
                    <a:pt x="6743" y="500380"/>
                  </a:lnTo>
                  <a:lnTo>
                    <a:pt x="8026" y="499110"/>
                  </a:lnTo>
                  <a:lnTo>
                    <a:pt x="11772" y="499110"/>
                  </a:lnTo>
                  <a:lnTo>
                    <a:pt x="10883" y="497840"/>
                  </a:lnTo>
                  <a:lnTo>
                    <a:pt x="10299" y="496658"/>
                  </a:lnTo>
                  <a:lnTo>
                    <a:pt x="10248" y="496481"/>
                  </a:lnTo>
                  <a:lnTo>
                    <a:pt x="9664" y="492760"/>
                  </a:lnTo>
                  <a:lnTo>
                    <a:pt x="10299" y="491490"/>
                  </a:lnTo>
                  <a:lnTo>
                    <a:pt x="11544" y="490220"/>
                  </a:lnTo>
                  <a:lnTo>
                    <a:pt x="10858" y="488950"/>
                  </a:lnTo>
                  <a:lnTo>
                    <a:pt x="10414" y="488950"/>
                  </a:lnTo>
                  <a:lnTo>
                    <a:pt x="10363" y="485140"/>
                  </a:lnTo>
                  <a:lnTo>
                    <a:pt x="11849" y="483870"/>
                  </a:lnTo>
                  <a:lnTo>
                    <a:pt x="15367" y="483870"/>
                  </a:lnTo>
                  <a:lnTo>
                    <a:pt x="15976" y="485140"/>
                  </a:lnTo>
                  <a:lnTo>
                    <a:pt x="16954" y="483870"/>
                  </a:lnTo>
                  <a:lnTo>
                    <a:pt x="18529" y="482600"/>
                  </a:lnTo>
                  <a:lnTo>
                    <a:pt x="17868" y="482600"/>
                  </a:lnTo>
                  <a:lnTo>
                    <a:pt x="15582" y="480060"/>
                  </a:lnTo>
                  <a:lnTo>
                    <a:pt x="13779" y="474980"/>
                  </a:lnTo>
                  <a:lnTo>
                    <a:pt x="15544" y="471170"/>
                  </a:lnTo>
                  <a:lnTo>
                    <a:pt x="20142" y="469900"/>
                  </a:lnTo>
                  <a:lnTo>
                    <a:pt x="21577" y="469900"/>
                  </a:lnTo>
                  <a:lnTo>
                    <a:pt x="22847" y="471170"/>
                  </a:lnTo>
                  <a:lnTo>
                    <a:pt x="22758" y="469900"/>
                  </a:lnTo>
                  <a:lnTo>
                    <a:pt x="22987" y="468630"/>
                  </a:lnTo>
                  <a:lnTo>
                    <a:pt x="22771" y="468630"/>
                  </a:lnTo>
                  <a:lnTo>
                    <a:pt x="22593" y="467360"/>
                  </a:lnTo>
                  <a:lnTo>
                    <a:pt x="21869" y="463550"/>
                  </a:lnTo>
                  <a:lnTo>
                    <a:pt x="24257" y="459740"/>
                  </a:lnTo>
                  <a:lnTo>
                    <a:pt x="30949" y="459740"/>
                  </a:lnTo>
                  <a:lnTo>
                    <a:pt x="32232" y="461010"/>
                  </a:lnTo>
                  <a:lnTo>
                    <a:pt x="33350" y="459740"/>
                  </a:lnTo>
                  <a:lnTo>
                    <a:pt x="34848" y="458470"/>
                  </a:lnTo>
                  <a:lnTo>
                    <a:pt x="40182" y="458470"/>
                  </a:lnTo>
                  <a:lnTo>
                    <a:pt x="43268" y="461010"/>
                  </a:lnTo>
                  <a:lnTo>
                    <a:pt x="43637" y="468630"/>
                  </a:lnTo>
                  <a:lnTo>
                    <a:pt x="40843" y="471170"/>
                  </a:lnTo>
                  <a:lnTo>
                    <a:pt x="32397" y="471170"/>
                  </a:lnTo>
                  <a:lnTo>
                    <a:pt x="31889" y="473710"/>
                  </a:lnTo>
                  <a:lnTo>
                    <a:pt x="30772" y="474980"/>
                  </a:lnTo>
                  <a:lnTo>
                    <a:pt x="26428" y="474980"/>
                  </a:lnTo>
                  <a:lnTo>
                    <a:pt x="27178" y="477520"/>
                  </a:lnTo>
                  <a:lnTo>
                    <a:pt x="25450" y="481330"/>
                  </a:lnTo>
                  <a:lnTo>
                    <a:pt x="22123" y="482600"/>
                  </a:lnTo>
                  <a:lnTo>
                    <a:pt x="25019" y="482600"/>
                  </a:lnTo>
                  <a:lnTo>
                    <a:pt x="27851" y="485140"/>
                  </a:lnTo>
                  <a:lnTo>
                    <a:pt x="28155" y="490220"/>
                  </a:lnTo>
                  <a:lnTo>
                    <a:pt x="26898" y="492760"/>
                  </a:lnTo>
                  <a:lnTo>
                    <a:pt x="24955" y="494030"/>
                  </a:lnTo>
                  <a:lnTo>
                    <a:pt x="25704" y="496481"/>
                  </a:lnTo>
                  <a:lnTo>
                    <a:pt x="25666" y="496658"/>
                  </a:lnTo>
                  <a:lnTo>
                    <a:pt x="24193" y="499110"/>
                  </a:lnTo>
                  <a:lnTo>
                    <a:pt x="20675" y="500380"/>
                  </a:lnTo>
                  <a:lnTo>
                    <a:pt x="16040" y="500380"/>
                  </a:lnTo>
                  <a:lnTo>
                    <a:pt x="16611" y="501650"/>
                  </a:lnTo>
                  <a:lnTo>
                    <a:pt x="17068" y="501650"/>
                  </a:lnTo>
                  <a:lnTo>
                    <a:pt x="18338" y="506730"/>
                  </a:lnTo>
                  <a:lnTo>
                    <a:pt x="16573" y="509270"/>
                  </a:lnTo>
                  <a:lnTo>
                    <a:pt x="13258" y="510540"/>
                  </a:lnTo>
                  <a:lnTo>
                    <a:pt x="14960" y="511810"/>
                  </a:lnTo>
                  <a:lnTo>
                    <a:pt x="16141" y="513080"/>
                  </a:lnTo>
                  <a:lnTo>
                    <a:pt x="16370" y="518160"/>
                  </a:lnTo>
                  <a:lnTo>
                    <a:pt x="15252" y="519430"/>
                  </a:lnTo>
                  <a:lnTo>
                    <a:pt x="13487" y="520700"/>
                  </a:lnTo>
                  <a:lnTo>
                    <a:pt x="13474" y="521970"/>
                  </a:lnTo>
                  <a:lnTo>
                    <a:pt x="15671" y="527050"/>
                  </a:lnTo>
                  <a:lnTo>
                    <a:pt x="18186" y="532130"/>
                  </a:lnTo>
                  <a:lnTo>
                    <a:pt x="20955" y="535940"/>
                  </a:lnTo>
                  <a:lnTo>
                    <a:pt x="22098" y="535940"/>
                  </a:lnTo>
                  <a:lnTo>
                    <a:pt x="24257" y="534670"/>
                  </a:lnTo>
                  <a:lnTo>
                    <a:pt x="25768" y="535940"/>
                  </a:lnTo>
                  <a:lnTo>
                    <a:pt x="27076" y="535940"/>
                  </a:lnTo>
                  <a:lnTo>
                    <a:pt x="27355" y="534670"/>
                  </a:lnTo>
                  <a:lnTo>
                    <a:pt x="27927" y="533400"/>
                  </a:lnTo>
                  <a:lnTo>
                    <a:pt x="28714" y="533400"/>
                  </a:lnTo>
                  <a:lnTo>
                    <a:pt x="28651" y="532130"/>
                  </a:lnTo>
                  <a:lnTo>
                    <a:pt x="27990" y="529590"/>
                  </a:lnTo>
                  <a:lnTo>
                    <a:pt x="30365" y="525792"/>
                  </a:lnTo>
                  <a:lnTo>
                    <a:pt x="34112" y="524510"/>
                  </a:lnTo>
                  <a:lnTo>
                    <a:pt x="33210" y="524510"/>
                  </a:lnTo>
                  <a:lnTo>
                    <a:pt x="32258" y="523240"/>
                  </a:lnTo>
                  <a:lnTo>
                    <a:pt x="31788" y="521970"/>
                  </a:lnTo>
                  <a:lnTo>
                    <a:pt x="25577" y="521970"/>
                  </a:lnTo>
                  <a:lnTo>
                    <a:pt x="23177" y="520700"/>
                  </a:lnTo>
                  <a:lnTo>
                    <a:pt x="23037" y="518160"/>
                  </a:lnTo>
                  <a:lnTo>
                    <a:pt x="22910" y="514286"/>
                  </a:lnTo>
                  <a:lnTo>
                    <a:pt x="24777" y="513080"/>
                  </a:lnTo>
                  <a:lnTo>
                    <a:pt x="27419" y="511810"/>
                  </a:lnTo>
                  <a:lnTo>
                    <a:pt x="28181" y="511810"/>
                  </a:lnTo>
                  <a:lnTo>
                    <a:pt x="29298" y="510540"/>
                  </a:lnTo>
                  <a:lnTo>
                    <a:pt x="31432" y="509270"/>
                  </a:lnTo>
                  <a:lnTo>
                    <a:pt x="32867" y="509270"/>
                  </a:lnTo>
                  <a:lnTo>
                    <a:pt x="32727" y="508000"/>
                  </a:lnTo>
                  <a:lnTo>
                    <a:pt x="33147" y="506730"/>
                  </a:lnTo>
                  <a:lnTo>
                    <a:pt x="33985" y="505460"/>
                  </a:lnTo>
                  <a:lnTo>
                    <a:pt x="32181" y="505460"/>
                  </a:lnTo>
                  <a:lnTo>
                    <a:pt x="30645" y="504190"/>
                  </a:lnTo>
                  <a:lnTo>
                    <a:pt x="30556" y="502920"/>
                  </a:lnTo>
                  <a:lnTo>
                    <a:pt x="30441" y="500329"/>
                  </a:lnTo>
                  <a:lnTo>
                    <a:pt x="31788" y="499110"/>
                  </a:lnTo>
                  <a:lnTo>
                    <a:pt x="36499" y="499110"/>
                  </a:lnTo>
                  <a:lnTo>
                    <a:pt x="36995" y="501650"/>
                  </a:lnTo>
                  <a:lnTo>
                    <a:pt x="37477" y="499110"/>
                  </a:lnTo>
                  <a:lnTo>
                    <a:pt x="38696" y="497840"/>
                  </a:lnTo>
                  <a:lnTo>
                    <a:pt x="40373" y="496570"/>
                  </a:lnTo>
                  <a:lnTo>
                    <a:pt x="40068" y="496570"/>
                  </a:lnTo>
                  <a:lnTo>
                    <a:pt x="39890" y="495300"/>
                  </a:lnTo>
                  <a:lnTo>
                    <a:pt x="39789" y="494030"/>
                  </a:lnTo>
                  <a:lnTo>
                    <a:pt x="40106" y="492760"/>
                  </a:lnTo>
                  <a:lnTo>
                    <a:pt x="38290" y="492760"/>
                  </a:lnTo>
                  <a:lnTo>
                    <a:pt x="36779" y="491490"/>
                  </a:lnTo>
                  <a:lnTo>
                    <a:pt x="35280" y="486410"/>
                  </a:lnTo>
                  <a:lnTo>
                    <a:pt x="37122" y="482600"/>
                  </a:lnTo>
                  <a:lnTo>
                    <a:pt x="40817" y="481330"/>
                  </a:lnTo>
                  <a:lnTo>
                    <a:pt x="41795" y="481330"/>
                  </a:lnTo>
                  <a:lnTo>
                    <a:pt x="40830" y="477520"/>
                  </a:lnTo>
                  <a:lnTo>
                    <a:pt x="42722" y="474980"/>
                  </a:lnTo>
                  <a:lnTo>
                    <a:pt x="47612" y="472440"/>
                  </a:lnTo>
                  <a:lnTo>
                    <a:pt x="49110" y="472440"/>
                  </a:lnTo>
                  <a:lnTo>
                    <a:pt x="50457" y="473710"/>
                  </a:lnTo>
                  <a:lnTo>
                    <a:pt x="51054" y="472440"/>
                  </a:lnTo>
                  <a:lnTo>
                    <a:pt x="51841" y="472440"/>
                  </a:lnTo>
                  <a:lnTo>
                    <a:pt x="52755" y="471170"/>
                  </a:lnTo>
                  <a:lnTo>
                    <a:pt x="52666" y="468630"/>
                  </a:lnTo>
                  <a:lnTo>
                    <a:pt x="54698" y="467360"/>
                  </a:lnTo>
                  <a:lnTo>
                    <a:pt x="58559" y="466090"/>
                  </a:lnTo>
                  <a:lnTo>
                    <a:pt x="59613" y="467360"/>
                  </a:lnTo>
                  <a:lnTo>
                    <a:pt x="65862" y="467360"/>
                  </a:lnTo>
                  <a:lnTo>
                    <a:pt x="68529" y="468630"/>
                  </a:lnTo>
                  <a:lnTo>
                    <a:pt x="69392" y="471170"/>
                  </a:lnTo>
                  <a:lnTo>
                    <a:pt x="69786" y="472440"/>
                  </a:lnTo>
                  <a:lnTo>
                    <a:pt x="70091" y="472440"/>
                  </a:lnTo>
                  <a:lnTo>
                    <a:pt x="66116" y="480060"/>
                  </a:lnTo>
                  <a:lnTo>
                    <a:pt x="61823" y="480060"/>
                  </a:lnTo>
                  <a:lnTo>
                    <a:pt x="61023" y="481330"/>
                  </a:lnTo>
                  <a:lnTo>
                    <a:pt x="59207" y="483870"/>
                  </a:lnTo>
                  <a:lnTo>
                    <a:pt x="53352" y="483870"/>
                  </a:lnTo>
                  <a:lnTo>
                    <a:pt x="52565" y="485140"/>
                  </a:lnTo>
                  <a:lnTo>
                    <a:pt x="51447" y="485140"/>
                  </a:lnTo>
                  <a:lnTo>
                    <a:pt x="49364" y="486410"/>
                  </a:lnTo>
                  <a:lnTo>
                    <a:pt x="47929" y="486410"/>
                  </a:lnTo>
                  <a:lnTo>
                    <a:pt x="48183" y="487362"/>
                  </a:lnTo>
                  <a:lnTo>
                    <a:pt x="48107" y="488442"/>
                  </a:lnTo>
                  <a:lnTo>
                    <a:pt x="47993" y="488950"/>
                  </a:lnTo>
                  <a:lnTo>
                    <a:pt x="47244" y="490220"/>
                  </a:lnTo>
                  <a:lnTo>
                    <a:pt x="48539" y="491490"/>
                  </a:lnTo>
                  <a:lnTo>
                    <a:pt x="49479" y="492760"/>
                  </a:lnTo>
                  <a:lnTo>
                    <a:pt x="49733" y="494030"/>
                  </a:lnTo>
                  <a:lnTo>
                    <a:pt x="51587" y="495300"/>
                  </a:lnTo>
                  <a:lnTo>
                    <a:pt x="52793" y="496481"/>
                  </a:lnTo>
                  <a:lnTo>
                    <a:pt x="52895" y="496912"/>
                  </a:lnTo>
                  <a:lnTo>
                    <a:pt x="53124" y="501650"/>
                  </a:lnTo>
                  <a:lnTo>
                    <a:pt x="51638" y="504190"/>
                  </a:lnTo>
                  <a:lnTo>
                    <a:pt x="49390" y="505460"/>
                  </a:lnTo>
                  <a:lnTo>
                    <a:pt x="48742" y="506730"/>
                  </a:lnTo>
                  <a:lnTo>
                    <a:pt x="47523" y="508000"/>
                  </a:lnTo>
                  <a:lnTo>
                    <a:pt x="45974" y="509270"/>
                  </a:lnTo>
                  <a:lnTo>
                    <a:pt x="46177" y="511810"/>
                  </a:lnTo>
                  <a:lnTo>
                    <a:pt x="44361" y="514350"/>
                  </a:lnTo>
                  <a:lnTo>
                    <a:pt x="41313" y="515620"/>
                  </a:lnTo>
                  <a:lnTo>
                    <a:pt x="41148" y="515620"/>
                  </a:lnTo>
                  <a:lnTo>
                    <a:pt x="42329" y="516890"/>
                  </a:lnTo>
                  <a:lnTo>
                    <a:pt x="43103" y="518160"/>
                  </a:lnTo>
                  <a:lnTo>
                    <a:pt x="43345" y="523240"/>
                  </a:lnTo>
                  <a:lnTo>
                    <a:pt x="41097" y="525780"/>
                  </a:lnTo>
                  <a:lnTo>
                    <a:pt x="38100" y="525780"/>
                  </a:lnTo>
                  <a:lnTo>
                    <a:pt x="39865" y="527050"/>
                  </a:lnTo>
                  <a:lnTo>
                    <a:pt x="41211" y="528320"/>
                  </a:lnTo>
                  <a:lnTo>
                    <a:pt x="41871" y="532130"/>
                  </a:lnTo>
                  <a:lnTo>
                    <a:pt x="41503" y="533400"/>
                  </a:lnTo>
                  <a:lnTo>
                    <a:pt x="40703" y="534670"/>
                  </a:lnTo>
                  <a:lnTo>
                    <a:pt x="43091" y="535940"/>
                  </a:lnTo>
                  <a:lnTo>
                    <a:pt x="44945" y="537210"/>
                  </a:lnTo>
                  <a:lnTo>
                    <a:pt x="45313" y="539750"/>
                  </a:lnTo>
                  <a:lnTo>
                    <a:pt x="46329" y="541020"/>
                  </a:lnTo>
                  <a:lnTo>
                    <a:pt x="47028" y="542290"/>
                  </a:lnTo>
                  <a:lnTo>
                    <a:pt x="47205" y="545566"/>
                  </a:lnTo>
                  <a:lnTo>
                    <a:pt x="48260" y="543560"/>
                  </a:lnTo>
                  <a:lnTo>
                    <a:pt x="53276" y="542290"/>
                  </a:lnTo>
                  <a:lnTo>
                    <a:pt x="54825" y="542290"/>
                  </a:lnTo>
                  <a:lnTo>
                    <a:pt x="56172" y="543560"/>
                  </a:lnTo>
                  <a:lnTo>
                    <a:pt x="56299" y="542290"/>
                  </a:lnTo>
                  <a:lnTo>
                    <a:pt x="56413" y="541020"/>
                  </a:lnTo>
                  <a:lnTo>
                    <a:pt x="58140" y="538480"/>
                  </a:lnTo>
                  <a:lnTo>
                    <a:pt x="60858" y="537210"/>
                  </a:lnTo>
                  <a:lnTo>
                    <a:pt x="59143" y="537210"/>
                  </a:lnTo>
                  <a:lnTo>
                    <a:pt x="57607" y="534670"/>
                  </a:lnTo>
                  <a:lnTo>
                    <a:pt x="57035" y="532130"/>
                  </a:lnTo>
                  <a:lnTo>
                    <a:pt x="57175" y="530860"/>
                  </a:lnTo>
                  <a:lnTo>
                    <a:pt x="57505" y="529590"/>
                  </a:lnTo>
                  <a:lnTo>
                    <a:pt x="56857" y="529590"/>
                  </a:lnTo>
                  <a:lnTo>
                    <a:pt x="56426" y="528320"/>
                  </a:lnTo>
                  <a:lnTo>
                    <a:pt x="55702" y="528320"/>
                  </a:lnTo>
                  <a:lnTo>
                    <a:pt x="54952" y="529590"/>
                  </a:lnTo>
                  <a:lnTo>
                    <a:pt x="51269" y="529590"/>
                  </a:lnTo>
                  <a:lnTo>
                    <a:pt x="50355" y="530860"/>
                  </a:lnTo>
                  <a:lnTo>
                    <a:pt x="46532" y="530860"/>
                  </a:lnTo>
                  <a:lnTo>
                    <a:pt x="44246" y="528320"/>
                  </a:lnTo>
                  <a:lnTo>
                    <a:pt x="44157" y="523240"/>
                  </a:lnTo>
                  <a:lnTo>
                    <a:pt x="45669" y="521970"/>
                  </a:lnTo>
                  <a:lnTo>
                    <a:pt x="47726" y="520700"/>
                  </a:lnTo>
                  <a:lnTo>
                    <a:pt x="46990" y="519430"/>
                  </a:lnTo>
                  <a:lnTo>
                    <a:pt x="46532" y="519430"/>
                  </a:lnTo>
                  <a:lnTo>
                    <a:pt x="46367" y="516890"/>
                  </a:lnTo>
                  <a:lnTo>
                    <a:pt x="46278" y="514286"/>
                  </a:lnTo>
                  <a:lnTo>
                    <a:pt x="48729" y="511810"/>
                  </a:lnTo>
                  <a:lnTo>
                    <a:pt x="54660" y="510540"/>
                  </a:lnTo>
                  <a:lnTo>
                    <a:pt x="56959" y="513080"/>
                  </a:lnTo>
                  <a:lnTo>
                    <a:pt x="57975" y="514350"/>
                  </a:lnTo>
                  <a:lnTo>
                    <a:pt x="60617" y="514350"/>
                  </a:lnTo>
                  <a:lnTo>
                    <a:pt x="60579" y="511810"/>
                  </a:lnTo>
                  <a:lnTo>
                    <a:pt x="61493" y="510540"/>
                  </a:lnTo>
                  <a:lnTo>
                    <a:pt x="63093" y="509270"/>
                  </a:lnTo>
                  <a:lnTo>
                    <a:pt x="63220" y="508000"/>
                  </a:lnTo>
                  <a:lnTo>
                    <a:pt x="63728" y="508000"/>
                  </a:lnTo>
                  <a:lnTo>
                    <a:pt x="62801" y="506730"/>
                  </a:lnTo>
                  <a:lnTo>
                    <a:pt x="62230" y="505498"/>
                  </a:lnTo>
                  <a:lnTo>
                    <a:pt x="62141" y="501650"/>
                  </a:lnTo>
                  <a:lnTo>
                    <a:pt x="64350" y="499110"/>
                  </a:lnTo>
                  <a:lnTo>
                    <a:pt x="69900" y="499110"/>
                  </a:lnTo>
                  <a:lnTo>
                    <a:pt x="72186" y="501650"/>
                  </a:lnTo>
                  <a:lnTo>
                    <a:pt x="72085" y="504190"/>
                  </a:lnTo>
                  <a:lnTo>
                    <a:pt x="74053" y="505460"/>
                  </a:lnTo>
                  <a:lnTo>
                    <a:pt x="75565" y="506730"/>
                  </a:lnTo>
                  <a:lnTo>
                    <a:pt x="76403" y="511810"/>
                  </a:lnTo>
                  <a:lnTo>
                    <a:pt x="75374" y="514350"/>
                  </a:lnTo>
                  <a:lnTo>
                    <a:pt x="73545" y="515620"/>
                  </a:lnTo>
                  <a:lnTo>
                    <a:pt x="73025" y="518160"/>
                  </a:lnTo>
                  <a:lnTo>
                    <a:pt x="71437" y="519430"/>
                  </a:lnTo>
                  <a:lnTo>
                    <a:pt x="68326" y="520700"/>
                  </a:lnTo>
                  <a:lnTo>
                    <a:pt x="66713" y="520700"/>
                  </a:lnTo>
                  <a:lnTo>
                    <a:pt x="66738" y="521970"/>
                  </a:lnTo>
                  <a:lnTo>
                    <a:pt x="66281" y="523240"/>
                  </a:lnTo>
                  <a:lnTo>
                    <a:pt x="65455" y="524510"/>
                  </a:lnTo>
                  <a:lnTo>
                    <a:pt x="65595" y="524510"/>
                  </a:lnTo>
                  <a:lnTo>
                    <a:pt x="65760" y="525780"/>
                  </a:lnTo>
                  <a:lnTo>
                    <a:pt x="65659" y="527050"/>
                  </a:lnTo>
                  <a:lnTo>
                    <a:pt x="66624" y="527050"/>
                  </a:lnTo>
                  <a:lnTo>
                    <a:pt x="67449" y="528320"/>
                  </a:lnTo>
                  <a:lnTo>
                    <a:pt x="67767" y="528320"/>
                  </a:lnTo>
                  <a:lnTo>
                    <a:pt x="67614" y="527050"/>
                  </a:lnTo>
                  <a:lnTo>
                    <a:pt x="67551" y="523240"/>
                  </a:lnTo>
                  <a:lnTo>
                    <a:pt x="70205" y="520700"/>
                  </a:lnTo>
                  <a:lnTo>
                    <a:pt x="75984" y="520700"/>
                  </a:lnTo>
                  <a:lnTo>
                    <a:pt x="76962" y="521970"/>
                  </a:lnTo>
                  <a:lnTo>
                    <a:pt x="81178" y="521970"/>
                  </a:lnTo>
                  <a:lnTo>
                    <a:pt x="82384" y="523240"/>
                  </a:lnTo>
                  <a:lnTo>
                    <a:pt x="83185" y="521970"/>
                  </a:lnTo>
                  <a:lnTo>
                    <a:pt x="84353" y="520700"/>
                  </a:lnTo>
                  <a:lnTo>
                    <a:pt x="85788" y="520700"/>
                  </a:lnTo>
                  <a:lnTo>
                    <a:pt x="84556" y="519430"/>
                  </a:lnTo>
                  <a:lnTo>
                    <a:pt x="83654" y="518160"/>
                  </a:lnTo>
                  <a:lnTo>
                    <a:pt x="83312" y="516890"/>
                  </a:lnTo>
                  <a:lnTo>
                    <a:pt x="82892" y="518160"/>
                  </a:lnTo>
                  <a:lnTo>
                    <a:pt x="81876" y="519430"/>
                  </a:lnTo>
                  <a:lnTo>
                    <a:pt x="78701" y="519430"/>
                  </a:lnTo>
                  <a:lnTo>
                    <a:pt x="77025" y="518160"/>
                  </a:lnTo>
                  <a:lnTo>
                    <a:pt x="76733" y="515620"/>
                  </a:lnTo>
                  <a:lnTo>
                    <a:pt x="76657" y="514286"/>
                  </a:lnTo>
                  <a:lnTo>
                    <a:pt x="77901" y="513080"/>
                  </a:lnTo>
                  <a:lnTo>
                    <a:pt x="81356" y="511810"/>
                  </a:lnTo>
                  <a:lnTo>
                    <a:pt x="82765" y="513080"/>
                  </a:lnTo>
                  <a:lnTo>
                    <a:pt x="83273" y="514350"/>
                  </a:lnTo>
                  <a:lnTo>
                    <a:pt x="83743" y="513080"/>
                  </a:lnTo>
                  <a:lnTo>
                    <a:pt x="84607" y="511810"/>
                  </a:lnTo>
                  <a:lnTo>
                    <a:pt x="85483" y="510540"/>
                  </a:lnTo>
                  <a:lnTo>
                    <a:pt x="89319" y="510540"/>
                  </a:lnTo>
                  <a:lnTo>
                    <a:pt x="90716" y="511810"/>
                  </a:lnTo>
                  <a:lnTo>
                    <a:pt x="91973" y="511810"/>
                  </a:lnTo>
                  <a:lnTo>
                    <a:pt x="95592" y="511810"/>
                  </a:lnTo>
                  <a:lnTo>
                    <a:pt x="103543" y="511810"/>
                  </a:lnTo>
                  <a:lnTo>
                    <a:pt x="103505" y="510540"/>
                  </a:lnTo>
                  <a:lnTo>
                    <a:pt x="103784" y="510540"/>
                  </a:lnTo>
                  <a:lnTo>
                    <a:pt x="104203" y="509270"/>
                  </a:lnTo>
                  <a:lnTo>
                    <a:pt x="103708" y="509270"/>
                  </a:lnTo>
                  <a:lnTo>
                    <a:pt x="100990" y="510540"/>
                  </a:lnTo>
                  <a:lnTo>
                    <a:pt x="98742" y="509270"/>
                  </a:lnTo>
                  <a:lnTo>
                    <a:pt x="98336" y="508000"/>
                  </a:lnTo>
                  <a:lnTo>
                    <a:pt x="97917" y="506730"/>
                  </a:lnTo>
                  <a:lnTo>
                    <a:pt x="96926" y="506730"/>
                  </a:lnTo>
                  <a:lnTo>
                    <a:pt x="95707" y="508000"/>
                  </a:lnTo>
                  <a:lnTo>
                    <a:pt x="87198" y="508000"/>
                  </a:lnTo>
                  <a:lnTo>
                    <a:pt x="84480" y="505498"/>
                  </a:lnTo>
                  <a:lnTo>
                    <a:pt x="84404" y="502920"/>
                  </a:lnTo>
                  <a:lnTo>
                    <a:pt x="84366" y="501230"/>
                  </a:lnTo>
                  <a:lnTo>
                    <a:pt x="82956" y="502920"/>
                  </a:lnTo>
                  <a:lnTo>
                    <a:pt x="77419" y="502920"/>
                  </a:lnTo>
                  <a:lnTo>
                    <a:pt x="75057" y="500380"/>
                  </a:lnTo>
                  <a:lnTo>
                    <a:pt x="74980" y="499110"/>
                  </a:lnTo>
                  <a:lnTo>
                    <a:pt x="74904" y="497840"/>
                  </a:lnTo>
                  <a:lnTo>
                    <a:pt x="74891" y="496481"/>
                  </a:lnTo>
                  <a:lnTo>
                    <a:pt x="75666" y="495300"/>
                  </a:lnTo>
                  <a:lnTo>
                    <a:pt x="76936" y="494030"/>
                  </a:lnTo>
                  <a:lnTo>
                    <a:pt x="75501" y="494030"/>
                  </a:lnTo>
                  <a:lnTo>
                    <a:pt x="74752" y="495300"/>
                  </a:lnTo>
                  <a:lnTo>
                    <a:pt x="73279" y="496570"/>
                  </a:lnTo>
                  <a:lnTo>
                    <a:pt x="69786" y="497840"/>
                  </a:lnTo>
                  <a:lnTo>
                    <a:pt x="66865" y="497840"/>
                  </a:lnTo>
                  <a:lnTo>
                    <a:pt x="64211" y="496570"/>
                  </a:lnTo>
                  <a:lnTo>
                    <a:pt x="62115" y="495300"/>
                  </a:lnTo>
                  <a:lnTo>
                    <a:pt x="61709" y="488950"/>
                  </a:lnTo>
                  <a:lnTo>
                    <a:pt x="63639" y="486410"/>
                  </a:lnTo>
                  <a:lnTo>
                    <a:pt x="66357" y="485140"/>
                  </a:lnTo>
                  <a:lnTo>
                    <a:pt x="70065" y="485140"/>
                  </a:lnTo>
                  <a:lnTo>
                    <a:pt x="72212" y="481330"/>
                  </a:lnTo>
                  <a:lnTo>
                    <a:pt x="76314" y="481330"/>
                  </a:lnTo>
                  <a:lnTo>
                    <a:pt x="76479" y="478790"/>
                  </a:lnTo>
                  <a:lnTo>
                    <a:pt x="78079" y="477520"/>
                  </a:lnTo>
                  <a:lnTo>
                    <a:pt x="80238" y="476250"/>
                  </a:lnTo>
                  <a:lnTo>
                    <a:pt x="81140" y="476250"/>
                  </a:lnTo>
                  <a:lnTo>
                    <a:pt x="85204" y="474980"/>
                  </a:lnTo>
                  <a:lnTo>
                    <a:pt x="88620" y="477520"/>
                  </a:lnTo>
                  <a:lnTo>
                    <a:pt x="89877" y="485140"/>
                  </a:lnTo>
                  <a:lnTo>
                    <a:pt x="87490" y="488950"/>
                  </a:lnTo>
                  <a:lnTo>
                    <a:pt x="82448" y="488950"/>
                  </a:lnTo>
                  <a:lnTo>
                    <a:pt x="82257" y="490220"/>
                  </a:lnTo>
                  <a:lnTo>
                    <a:pt x="83413" y="490220"/>
                  </a:lnTo>
                  <a:lnTo>
                    <a:pt x="83807" y="492442"/>
                  </a:lnTo>
                  <a:lnTo>
                    <a:pt x="83693" y="494030"/>
                  </a:lnTo>
                  <a:lnTo>
                    <a:pt x="83261" y="494030"/>
                  </a:lnTo>
                  <a:lnTo>
                    <a:pt x="84239" y="495300"/>
                  </a:lnTo>
                  <a:lnTo>
                    <a:pt x="84836" y="496481"/>
                  </a:lnTo>
                  <a:lnTo>
                    <a:pt x="84975" y="498195"/>
                  </a:lnTo>
                  <a:lnTo>
                    <a:pt x="86995" y="495300"/>
                  </a:lnTo>
                  <a:lnTo>
                    <a:pt x="93256" y="495300"/>
                  </a:lnTo>
                  <a:lnTo>
                    <a:pt x="93891" y="494030"/>
                  </a:lnTo>
                  <a:lnTo>
                    <a:pt x="96113" y="494030"/>
                  </a:lnTo>
                  <a:lnTo>
                    <a:pt x="96075" y="492760"/>
                  </a:lnTo>
                  <a:lnTo>
                    <a:pt x="95923" y="491363"/>
                  </a:lnTo>
                  <a:lnTo>
                    <a:pt x="96316" y="490220"/>
                  </a:lnTo>
                  <a:lnTo>
                    <a:pt x="97078" y="490220"/>
                  </a:lnTo>
                  <a:lnTo>
                    <a:pt x="96850" y="486410"/>
                  </a:lnTo>
                  <a:lnTo>
                    <a:pt x="98679" y="483870"/>
                  </a:lnTo>
                  <a:lnTo>
                    <a:pt x="102019" y="482600"/>
                  </a:lnTo>
                  <a:lnTo>
                    <a:pt x="102679" y="482600"/>
                  </a:lnTo>
                  <a:lnTo>
                    <a:pt x="102603" y="481330"/>
                  </a:lnTo>
                  <a:lnTo>
                    <a:pt x="102819" y="480009"/>
                  </a:lnTo>
                  <a:lnTo>
                    <a:pt x="103174" y="478790"/>
                  </a:lnTo>
                  <a:lnTo>
                    <a:pt x="100711" y="478790"/>
                  </a:lnTo>
                  <a:lnTo>
                    <a:pt x="98552" y="477520"/>
                  </a:lnTo>
                  <a:lnTo>
                    <a:pt x="97853" y="474980"/>
                  </a:lnTo>
                  <a:lnTo>
                    <a:pt x="97497" y="473710"/>
                  </a:lnTo>
                  <a:lnTo>
                    <a:pt x="96799" y="471170"/>
                  </a:lnTo>
                  <a:lnTo>
                    <a:pt x="98806" y="467360"/>
                  </a:lnTo>
                  <a:lnTo>
                    <a:pt x="103085" y="466090"/>
                  </a:lnTo>
                  <a:lnTo>
                    <a:pt x="104673" y="466090"/>
                  </a:lnTo>
                  <a:lnTo>
                    <a:pt x="104317" y="464820"/>
                  </a:lnTo>
                  <a:lnTo>
                    <a:pt x="104597" y="463550"/>
                  </a:lnTo>
                  <a:lnTo>
                    <a:pt x="105384" y="462280"/>
                  </a:lnTo>
                  <a:lnTo>
                    <a:pt x="104444" y="461010"/>
                  </a:lnTo>
                  <a:lnTo>
                    <a:pt x="103809" y="459740"/>
                  </a:lnTo>
                  <a:lnTo>
                    <a:pt x="103517" y="455930"/>
                  </a:lnTo>
                  <a:lnTo>
                    <a:pt x="105613" y="453390"/>
                  </a:lnTo>
                  <a:lnTo>
                    <a:pt x="111137" y="453390"/>
                  </a:lnTo>
                  <a:lnTo>
                    <a:pt x="113538" y="454660"/>
                  </a:lnTo>
                  <a:lnTo>
                    <a:pt x="113766" y="458470"/>
                  </a:lnTo>
                  <a:lnTo>
                    <a:pt x="113563" y="458470"/>
                  </a:lnTo>
                  <a:lnTo>
                    <a:pt x="114211" y="459740"/>
                  </a:lnTo>
                  <a:lnTo>
                    <a:pt x="115366" y="459740"/>
                  </a:lnTo>
                  <a:lnTo>
                    <a:pt x="115887" y="458470"/>
                  </a:lnTo>
                  <a:lnTo>
                    <a:pt x="120040" y="458470"/>
                  </a:lnTo>
                  <a:lnTo>
                    <a:pt x="121627" y="459740"/>
                  </a:lnTo>
                  <a:lnTo>
                    <a:pt x="121805" y="463550"/>
                  </a:lnTo>
                  <a:lnTo>
                    <a:pt x="120383" y="464820"/>
                  </a:lnTo>
                  <a:lnTo>
                    <a:pt x="117627" y="464820"/>
                  </a:lnTo>
                  <a:lnTo>
                    <a:pt x="117576" y="466090"/>
                  </a:lnTo>
                  <a:lnTo>
                    <a:pt x="117602" y="468630"/>
                  </a:lnTo>
                  <a:lnTo>
                    <a:pt x="116611" y="469900"/>
                  </a:lnTo>
                  <a:lnTo>
                    <a:pt x="115201" y="469900"/>
                  </a:lnTo>
                  <a:lnTo>
                    <a:pt x="114566" y="471170"/>
                  </a:lnTo>
                  <a:lnTo>
                    <a:pt x="112928" y="471170"/>
                  </a:lnTo>
                  <a:lnTo>
                    <a:pt x="113398" y="472440"/>
                  </a:lnTo>
                  <a:lnTo>
                    <a:pt x="114160" y="474980"/>
                  </a:lnTo>
                  <a:lnTo>
                    <a:pt x="113830" y="476250"/>
                  </a:lnTo>
                  <a:lnTo>
                    <a:pt x="113106" y="477520"/>
                  </a:lnTo>
                  <a:lnTo>
                    <a:pt x="114033" y="478790"/>
                  </a:lnTo>
                  <a:lnTo>
                    <a:pt x="114630" y="480009"/>
                  </a:lnTo>
                  <a:lnTo>
                    <a:pt x="114744" y="481330"/>
                  </a:lnTo>
                  <a:lnTo>
                    <a:pt x="114668" y="482600"/>
                  </a:lnTo>
                  <a:lnTo>
                    <a:pt x="114350" y="483870"/>
                  </a:lnTo>
                  <a:lnTo>
                    <a:pt x="114604" y="483870"/>
                  </a:lnTo>
                  <a:lnTo>
                    <a:pt x="114795" y="485140"/>
                  </a:lnTo>
                  <a:lnTo>
                    <a:pt x="115074" y="486410"/>
                  </a:lnTo>
                  <a:lnTo>
                    <a:pt x="113753" y="488950"/>
                  </a:lnTo>
                  <a:lnTo>
                    <a:pt x="110159" y="488950"/>
                  </a:lnTo>
                  <a:lnTo>
                    <a:pt x="110388" y="491490"/>
                  </a:lnTo>
                  <a:lnTo>
                    <a:pt x="108559" y="494030"/>
                  </a:lnTo>
                  <a:lnTo>
                    <a:pt x="105410" y="495300"/>
                  </a:lnTo>
                  <a:lnTo>
                    <a:pt x="105054" y="495300"/>
                  </a:lnTo>
                  <a:lnTo>
                    <a:pt x="104571" y="496570"/>
                  </a:lnTo>
                  <a:lnTo>
                    <a:pt x="103212" y="496570"/>
                  </a:lnTo>
                  <a:lnTo>
                    <a:pt x="103797" y="499110"/>
                  </a:lnTo>
                  <a:lnTo>
                    <a:pt x="103847" y="500380"/>
                  </a:lnTo>
                  <a:lnTo>
                    <a:pt x="105664" y="500380"/>
                  </a:lnTo>
                  <a:lnTo>
                    <a:pt x="107137" y="501650"/>
                  </a:lnTo>
                  <a:lnTo>
                    <a:pt x="107772" y="505460"/>
                  </a:lnTo>
                  <a:lnTo>
                    <a:pt x="107213" y="506679"/>
                  </a:lnTo>
                  <a:lnTo>
                    <a:pt x="106159" y="508000"/>
                  </a:lnTo>
                  <a:lnTo>
                    <a:pt x="107365" y="508000"/>
                  </a:lnTo>
                  <a:lnTo>
                    <a:pt x="108305" y="506730"/>
                  </a:lnTo>
                  <a:lnTo>
                    <a:pt x="112610" y="506730"/>
                  </a:lnTo>
                  <a:lnTo>
                    <a:pt x="111899" y="504190"/>
                  </a:lnTo>
                  <a:lnTo>
                    <a:pt x="113525" y="501650"/>
                  </a:lnTo>
                  <a:lnTo>
                    <a:pt x="116979" y="500380"/>
                  </a:lnTo>
                  <a:lnTo>
                    <a:pt x="118452" y="500380"/>
                  </a:lnTo>
                  <a:lnTo>
                    <a:pt x="118922" y="499110"/>
                  </a:lnTo>
                  <a:lnTo>
                    <a:pt x="120053" y="497840"/>
                  </a:lnTo>
                  <a:lnTo>
                    <a:pt x="121666" y="496570"/>
                  </a:lnTo>
                  <a:lnTo>
                    <a:pt x="120510" y="496570"/>
                  </a:lnTo>
                  <a:lnTo>
                    <a:pt x="119583" y="495300"/>
                  </a:lnTo>
                  <a:lnTo>
                    <a:pt x="119037" y="491490"/>
                  </a:lnTo>
                  <a:lnTo>
                    <a:pt x="120269" y="490220"/>
                  </a:lnTo>
                  <a:lnTo>
                    <a:pt x="124485" y="490220"/>
                  </a:lnTo>
                  <a:lnTo>
                    <a:pt x="125196" y="491413"/>
                  </a:lnTo>
                  <a:lnTo>
                    <a:pt x="125120" y="490220"/>
                  </a:lnTo>
                  <a:lnTo>
                    <a:pt x="125056" y="488950"/>
                  </a:lnTo>
                  <a:lnTo>
                    <a:pt x="125844" y="487680"/>
                  </a:lnTo>
                  <a:lnTo>
                    <a:pt x="127165" y="486410"/>
                  </a:lnTo>
                  <a:lnTo>
                    <a:pt x="124574" y="486410"/>
                  </a:lnTo>
                  <a:lnTo>
                    <a:pt x="122364" y="483870"/>
                  </a:lnTo>
                  <a:lnTo>
                    <a:pt x="122123" y="480060"/>
                  </a:lnTo>
                  <a:lnTo>
                    <a:pt x="122364" y="480060"/>
                  </a:lnTo>
                  <a:lnTo>
                    <a:pt x="122707" y="478790"/>
                  </a:lnTo>
                  <a:lnTo>
                    <a:pt x="122567" y="478790"/>
                  </a:lnTo>
                  <a:lnTo>
                    <a:pt x="122072" y="476250"/>
                  </a:lnTo>
                  <a:lnTo>
                    <a:pt x="123177" y="474980"/>
                  </a:lnTo>
                  <a:lnTo>
                    <a:pt x="125107" y="474980"/>
                  </a:lnTo>
                  <a:lnTo>
                    <a:pt x="125641" y="473710"/>
                  </a:lnTo>
                  <a:lnTo>
                    <a:pt x="126276" y="473710"/>
                  </a:lnTo>
                  <a:lnTo>
                    <a:pt x="127571" y="472440"/>
                  </a:lnTo>
                  <a:lnTo>
                    <a:pt x="128193" y="472440"/>
                  </a:lnTo>
                  <a:lnTo>
                    <a:pt x="127876" y="471170"/>
                  </a:lnTo>
                  <a:lnTo>
                    <a:pt x="127812" y="467360"/>
                  </a:lnTo>
                  <a:lnTo>
                    <a:pt x="130022" y="466090"/>
                  </a:lnTo>
                  <a:lnTo>
                    <a:pt x="133184" y="466090"/>
                  </a:lnTo>
                  <a:lnTo>
                    <a:pt x="133007" y="464820"/>
                  </a:lnTo>
                  <a:lnTo>
                    <a:pt x="132854" y="464820"/>
                  </a:lnTo>
                  <a:lnTo>
                    <a:pt x="132537" y="463550"/>
                  </a:lnTo>
                  <a:lnTo>
                    <a:pt x="133172" y="462280"/>
                  </a:lnTo>
                  <a:lnTo>
                    <a:pt x="134277" y="461010"/>
                  </a:lnTo>
                  <a:lnTo>
                    <a:pt x="135039" y="459740"/>
                  </a:lnTo>
                  <a:lnTo>
                    <a:pt x="137363" y="459740"/>
                  </a:lnTo>
                  <a:lnTo>
                    <a:pt x="137147" y="458470"/>
                  </a:lnTo>
                  <a:lnTo>
                    <a:pt x="136994" y="457200"/>
                  </a:lnTo>
                  <a:lnTo>
                    <a:pt x="138391" y="454660"/>
                  </a:lnTo>
                  <a:lnTo>
                    <a:pt x="142113" y="454660"/>
                  </a:lnTo>
                  <a:lnTo>
                    <a:pt x="143713" y="455930"/>
                  </a:lnTo>
                  <a:lnTo>
                    <a:pt x="143852" y="458470"/>
                  </a:lnTo>
                  <a:lnTo>
                    <a:pt x="143941" y="459740"/>
                  </a:lnTo>
                  <a:lnTo>
                    <a:pt x="143179" y="461010"/>
                  </a:lnTo>
                  <a:lnTo>
                    <a:pt x="142024" y="461010"/>
                  </a:lnTo>
                  <a:lnTo>
                    <a:pt x="142595" y="462280"/>
                  </a:lnTo>
                  <a:lnTo>
                    <a:pt x="143040" y="463550"/>
                  </a:lnTo>
                  <a:lnTo>
                    <a:pt x="143294" y="467360"/>
                  </a:lnTo>
                  <a:lnTo>
                    <a:pt x="141198" y="468630"/>
                  </a:lnTo>
                  <a:lnTo>
                    <a:pt x="138163" y="469900"/>
                  </a:lnTo>
                  <a:lnTo>
                    <a:pt x="137896" y="469900"/>
                  </a:lnTo>
                  <a:lnTo>
                    <a:pt x="137909" y="471170"/>
                  </a:lnTo>
                  <a:lnTo>
                    <a:pt x="137528" y="472440"/>
                  </a:lnTo>
                  <a:lnTo>
                    <a:pt x="136994" y="473710"/>
                  </a:lnTo>
                  <a:lnTo>
                    <a:pt x="137947" y="473710"/>
                  </a:lnTo>
                  <a:lnTo>
                    <a:pt x="138684" y="474980"/>
                  </a:lnTo>
                  <a:lnTo>
                    <a:pt x="139484" y="477520"/>
                  </a:lnTo>
                  <a:lnTo>
                    <a:pt x="139357" y="478790"/>
                  </a:lnTo>
                  <a:lnTo>
                    <a:pt x="138836" y="480060"/>
                  </a:lnTo>
                  <a:lnTo>
                    <a:pt x="142227" y="480060"/>
                  </a:lnTo>
                  <a:lnTo>
                    <a:pt x="143802" y="481330"/>
                  </a:lnTo>
                  <a:lnTo>
                    <a:pt x="143903" y="483870"/>
                  </a:lnTo>
                  <a:lnTo>
                    <a:pt x="143776" y="483870"/>
                  </a:lnTo>
                  <a:lnTo>
                    <a:pt x="143586" y="485140"/>
                  </a:lnTo>
                  <a:lnTo>
                    <a:pt x="144754" y="485140"/>
                  </a:lnTo>
                  <a:lnTo>
                    <a:pt x="145681" y="486410"/>
                  </a:lnTo>
                  <a:lnTo>
                    <a:pt x="145986" y="487362"/>
                  </a:lnTo>
                  <a:lnTo>
                    <a:pt x="146037" y="487680"/>
                  </a:lnTo>
                  <a:lnTo>
                    <a:pt x="146062" y="488950"/>
                  </a:lnTo>
                  <a:lnTo>
                    <a:pt x="146685" y="487680"/>
                  </a:lnTo>
                  <a:lnTo>
                    <a:pt x="147497" y="486410"/>
                  </a:lnTo>
                  <a:lnTo>
                    <a:pt x="151218" y="486410"/>
                  </a:lnTo>
                  <a:lnTo>
                    <a:pt x="154000" y="487680"/>
                  </a:lnTo>
                  <a:lnTo>
                    <a:pt x="155562" y="492760"/>
                  </a:lnTo>
                  <a:lnTo>
                    <a:pt x="154025" y="495300"/>
                  </a:lnTo>
                  <a:lnTo>
                    <a:pt x="150063" y="496570"/>
                  </a:lnTo>
                  <a:lnTo>
                    <a:pt x="148729" y="496570"/>
                  </a:lnTo>
                  <a:lnTo>
                    <a:pt x="147612" y="495300"/>
                  </a:lnTo>
                  <a:lnTo>
                    <a:pt x="147256" y="496481"/>
                  </a:lnTo>
                  <a:lnTo>
                    <a:pt x="147180" y="496658"/>
                  </a:lnTo>
                  <a:lnTo>
                    <a:pt x="146532" y="497840"/>
                  </a:lnTo>
                  <a:lnTo>
                    <a:pt x="149059" y="497840"/>
                  </a:lnTo>
                  <a:lnTo>
                    <a:pt x="150241" y="496570"/>
                  </a:lnTo>
                  <a:lnTo>
                    <a:pt x="155016" y="496570"/>
                  </a:lnTo>
                  <a:lnTo>
                    <a:pt x="156476" y="495300"/>
                  </a:lnTo>
                  <a:lnTo>
                    <a:pt x="159131" y="495300"/>
                  </a:lnTo>
                  <a:lnTo>
                    <a:pt x="157480" y="494030"/>
                  </a:lnTo>
                  <a:lnTo>
                    <a:pt x="157111" y="490220"/>
                  </a:lnTo>
                  <a:lnTo>
                    <a:pt x="158457" y="488950"/>
                  </a:lnTo>
                  <a:lnTo>
                    <a:pt x="162166" y="488950"/>
                  </a:lnTo>
                  <a:lnTo>
                    <a:pt x="163817" y="490220"/>
                  </a:lnTo>
                  <a:lnTo>
                    <a:pt x="164185" y="494030"/>
                  </a:lnTo>
                  <a:lnTo>
                    <a:pt x="162839" y="495300"/>
                  </a:lnTo>
                  <a:lnTo>
                    <a:pt x="161772" y="495300"/>
                  </a:lnTo>
                  <a:lnTo>
                    <a:pt x="164909" y="497840"/>
                  </a:lnTo>
                  <a:lnTo>
                    <a:pt x="165176" y="501650"/>
                  </a:lnTo>
                  <a:lnTo>
                    <a:pt x="165887" y="501650"/>
                  </a:lnTo>
                  <a:lnTo>
                    <a:pt x="166839" y="500380"/>
                  </a:lnTo>
                  <a:lnTo>
                    <a:pt x="170332" y="500380"/>
                  </a:lnTo>
                  <a:lnTo>
                    <a:pt x="171208" y="499110"/>
                  </a:lnTo>
                  <a:lnTo>
                    <a:pt x="172491" y="499110"/>
                  </a:lnTo>
                  <a:lnTo>
                    <a:pt x="176784" y="497840"/>
                  </a:lnTo>
                  <a:lnTo>
                    <a:pt x="179082" y="500329"/>
                  </a:lnTo>
                  <a:lnTo>
                    <a:pt x="179184" y="501650"/>
                  </a:lnTo>
                  <a:lnTo>
                    <a:pt x="179298" y="504190"/>
                  </a:lnTo>
                  <a:lnTo>
                    <a:pt x="178930" y="505460"/>
                  </a:lnTo>
                  <a:lnTo>
                    <a:pt x="178396" y="505460"/>
                  </a:lnTo>
                  <a:lnTo>
                    <a:pt x="179857" y="506679"/>
                  </a:lnTo>
                  <a:lnTo>
                    <a:pt x="181000" y="508000"/>
                  </a:lnTo>
                  <a:lnTo>
                    <a:pt x="181394" y="510540"/>
                  </a:lnTo>
                  <a:lnTo>
                    <a:pt x="184518" y="510540"/>
                  </a:lnTo>
                  <a:lnTo>
                    <a:pt x="186956" y="513080"/>
                  </a:lnTo>
                  <a:lnTo>
                    <a:pt x="186905" y="518160"/>
                  </a:lnTo>
                  <a:lnTo>
                    <a:pt x="186740" y="518160"/>
                  </a:lnTo>
                  <a:lnTo>
                    <a:pt x="188595" y="519430"/>
                  </a:lnTo>
                  <a:lnTo>
                    <a:pt x="189890" y="520700"/>
                  </a:lnTo>
                  <a:lnTo>
                    <a:pt x="190042" y="524510"/>
                  </a:lnTo>
                  <a:lnTo>
                    <a:pt x="189763" y="525780"/>
                  </a:lnTo>
                  <a:lnTo>
                    <a:pt x="189255" y="527050"/>
                  </a:lnTo>
                  <a:lnTo>
                    <a:pt x="190080" y="527050"/>
                  </a:lnTo>
                  <a:lnTo>
                    <a:pt x="190639" y="528320"/>
                  </a:lnTo>
                  <a:lnTo>
                    <a:pt x="190830" y="529590"/>
                  </a:lnTo>
                  <a:lnTo>
                    <a:pt x="196189" y="529590"/>
                  </a:lnTo>
                  <a:lnTo>
                    <a:pt x="198475" y="530860"/>
                  </a:lnTo>
                  <a:lnTo>
                    <a:pt x="198526" y="534670"/>
                  </a:lnTo>
                  <a:lnTo>
                    <a:pt x="199745" y="534670"/>
                  </a:lnTo>
                  <a:lnTo>
                    <a:pt x="201015" y="535940"/>
                  </a:lnTo>
                  <a:lnTo>
                    <a:pt x="201828" y="539750"/>
                  </a:lnTo>
                  <a:lnTo>
                    <a:pt x="200723" y="541020"/>
                  </a:lnTo>
                  <a:lnTo>
                    <a:pt x="197104" y="542290"/>
                  </a:lnTo>
                  <a:lnTo>
                    <a:pt x="195275" y="541020"/>
                  </a:lnTo>
                  <a:lnTo>
                    <a:pt x="194792" y="538480"/>
                  </a:lnTo>
                  <a:lnTo>
                    <a:pt x="192278" y="538480"/>
                  </a:lnTo>
                  <a:lnTo>
                    <a:pt x="194056" y="539750"/>
                  </a:lnTo>
                  <a:lnTo>
                    <a:pt x="195313" y="542290"/>
                  </a:lnTo>
                  <a:lnTo>
                    <a:pt x="195516" y="544830"/>
                  </a:lnTo>
                  <a:lnTo>
                    <a:pt x="195414" y="546569"/>
                  </a:lnTo>
                  <a:lnTo>
                    <a:pt x="194449" y="548640"/>
                  </a:lnTo>
                  <a:lnTo>
                    <a:pt x="192595" y="549910"/>
                  </a:lnTo>
                  <a:lnTo>
                    <a:pt x="195300" y="549910"/>
                  </a:lnTo>
                  <a:lnTo>
                    <a:pt x="197497" y="552424"/>
                  </a:lnTo>
                  <a:lnTo>
                    <a:pt x="197789" y="554990"/>
                  </a:lnTo>
                  <a:lnTo>
                    <a:pt x="199136" y="556260"/>
                  </a:lnTo>
                  <a:lnTo>
                    <a:pt x="200012" y="558800"/>
                  </a:lnTo>
                  <a:lnTo>
                    <a:pt x="199986" y="561340"/>
                  </a:lnTo>
                  <a:lnTo>
                    <a:pt x="199732" y="562610"/>
                  </a:lnTo>
                  <a:lnTo>
                    <a:pt x="200558" y="562610"/>
                  </a:lnTo>
                  <a:lnTo>
                    <a:pt x="200926" y="563880"/>
                  </a:lnTo>
                  <a:lnTo>
                    <a:pt x="202336" y="562610"/>
                  </a:lnTo>
                  <a:lnTo>
                    <a:pt x="203708" y="563880"/>
                  </a:lnTo>
                  <a:lnTo>
                    <a:pt x="208584" y="563880"/>
                  </a:lnTo>
                  <a:lnTo>
                    <a:pt x="210985" y="565150"/>
                  </a:lnTo>
                  <a:lnTo>
                    <a:pt x="211010" y="565467"/>
                  </a:lnTo>
                  <a:lnTo>
                    <a:pt x="211074" y="565150"/>
                  </a:lnTo>
                  <a:lnTo>
                    <a:pt x="211848" y="563880"/>
                  </a:lnTo>
                  <a:lnTo>
                    <a:pt x="212572" y="561340"/>
                  </a:lnTo>
                  <a:lnTo>
                    <a:pt x="214744" y="560070"/>
                  </a:lnTo>
                  <a:lnTo>
                    <a:pt x="221094" y="558800"/>
                  </a:lnTo>
                  <a:lnTo>
                    <a:pt x="224193" y="561238"/>
                  </a:lnTo>
                  <a:lnTo>
                    <a:pt x="224028" y="558800"/>
                  </a:lnTo>
                  <a:lnTo>
                    <a:pt x="223951" y="557530"/>
                  </a:lnTo>
                  <a:lnTo>
                    <a:pt x="225361" y="556260"/>
                  </a:lnTo>
                  <a:lnTo>
                    <a:pt x="228879" y="556260"/>
                  </a:lnTo>
                  <a:lnTo>
                    <a:pt x="230289" y="557530"/>
                  </a:lnTo>
                  <a:lnTo>
                    <a:pt x="230670" y="558800"/>
                  </a:lnTo>
                  <a:lnTo>
                    <a:pt x="231330" y="557530"/>
                  </a:lnTo>
                  <a:lnTo>
                    <a:pt x="232194" y="557530"/>
                  </a:lnTo>
                  <a:lnTo>
                    <a:pt x="234746" y="556666"/>
                  </a:lnTo>
                  <a:lnTo>
                    <a:pt x="234162" y="556260"/>
                  </a:lnTo>
                  <a:lnTo>
                    <a:pt x="232803" y="554990"/>
                  </a:lnTo>
                  <a:lnTo>
                    <a:pt x="231101" y="554990"/>
                  </a:lnTo>
                  <a:lnTo>
                    <a:pt x="229692" y="553720"/>
                  </a:lnTo>
                  <a:lnTo>
                    <a:pt x="228854" y="552450"/>
                  </a:lnTo>
                  <a:lnTo>
                    <a:pt x="226860" y="552450"/>
                  </a:lnTo>
                  <a:lnTo>
                    <a:pt x="225031" y="551180"/>
                  </a:lnTo>
                  <a:lnTo>
                    <a:pt x="224459" y="548640"/>
                  </a:lnTo>
                  <a:lnTo>
                    <a:pt x="224612" y="548640"/>
                  </a:lnTo>
                  <a:lnTo>
                    <a:pt x="224459" y="547370"/>
                  </a:lnTo>
                  <a:lnTo>
                    <a:pt x="224243" y="547370"/>
                  </a:lnTo>
                  <a:lnTo>
                    <a:pt x="223812" y="546100"/>
                  </a:lnTo>
                  <a:lnTo>
                    <a:pt x="223951" y="544830"/>
                  </a:lnTo>
                  <a:lnTo>
                    <a:pt x="224345" y="543560"/>
                  </a:lnTo>
                  <a:lnTo>
                    <a:pt x="222643" y="543560"/>
                  </a:lnTo>
                  <a:lnTo>
                    <a:pt x="221234" y="542290"/>
                  </a:lnTo>
                  <a:lnTo>
                    <a:pt x="220599" y="539750"/>
                  </a:lnTo>
                  <a:lnTo>
                    <a:pt x="220433" y="541020"/>
                  </a:lnTo>
                  <a:lnTo>
                    <a:pt x="220065" y="542290"/>
                  </a:lnTo>
                  <a:lnTo>
                    <a:pt x="219443" y="542290"/>
                  </a:lnTo>
                  <a:lnTo>
                    <a:pt x="218922" y="544830"/>
                  </a:lnTo>
                  <a:lnTo>
                    <a:pt x="217766" y="546100"/>
                  </a:lnTo>
                  <a:lnTo>
                    <a:pt x="216192" y="546100"/>
                  </a:lnTo>
                  <a:lnTo>
                    <a:pt x="215226" y="548640"/>
                  </a:lnTo>
                  <a:lnTo>
                    <a:pt x="213385" y="549910"/>
                  </a:lnTo>
                  <a:lnTo>
                    <a:pt x="208292" y="549910"/>
                  </a:lnTo>
                  <a:lnTo>
                    <a:pt x="207695" y="551180"/>
                  </a:lnTo>
                  <a:lnTo>
                    <a:pt x="206095" y="551180"/>
                  </a:lnTo>
                  <a:lnTo>
                    <a:pt x="206222" y="552450"/>
                  </a:lnTo>
                  <a:lnTo>
                    <a:pt x="206997" y="552450"/>
                  </a:lnTo>
                  <a:lnTo>
                    <a:pt x="207200" y="553720"/>
                  </a:lnTo>
                  <a:lnTo>
                    <a:pt x="207606" y="552424"/>
                  </a:lnTo>
                  <a:lnTo>
                    <a:pt x="208737" y="551180"/>
                  </a:lnTo>
                  <a:lnTo>
                    <a:pt x="212039" y="551180"/>
                  </a:lnTo>
                  <a:lnTo>
                    <a:pt x="213626" y="552424"/>
                  </a:lnTo>
                  <a:lnTo>
                    <a:pt x="213728" y="553720"/>
                  </a:lnTo>
                  <a:lnTo>
                    <a:pt x="213906" y="556260"/>
                  </a:lnTo>
                  <a:lnTo>
                    <a:pt x="212496" y="557530"/>
                  </a:lnTo>
                  <a:lnTo>
                    <a:pt x="209092" y="557530"/>
                  </a:lnTo>
                  <a:lnTo>
                    <a:pt x="207759" y="556260"/>
                  </a:lnTo>
                  <a:lnTo>
                    <a:pt x="207276" y="554990"/>
                  </a:lnTo>
                  <a:lnTo>
                    <a:pt x="206895" y="556260"/>
                  </a:lnTo>
                  <a:lnTo>
                    <a:pt x="205663" y="557530"/>
                  </a:lnTo>
                  <a:lnTo>
                    <a:pt x="201574" y="557530"/>
                  </a:lnTo>
                  <a:lnTo>
                    <a:pt x="201015" y="556260"/>
                  </a:lnTo>
                  <a:lnTo>
                    <a:pt x="200596" y="554990"/>
                  </a:lnTo>
                  <a:lnTo>
                    <a:pt x="200240" y="554990"/>
                  </a:lnTo>
                  <a:lnTo>
                    <a:pt x="199631" y="552424"/>
                  </a:lnTo>
                  <a:lnTo>
                    <a:pt x="200291" y="551180"/>
                  </a:lnTo>
                  <a:lnTo>
                    <a:pt x="201536" y="551180"/>
                  </a:lnTo>
                  <a:lnTo>
                    <a:pt x="200723" y="549910"/>
                  </a:lnTo>
                  <a:lnTo>
                    <a:pt x="200037" y="548640"/>
                  </a:lnTo>
                  <a:lnTo>
                    <a:pt x="198907" y="546100"/>
                  </a:lnTo>
                  <a:lnTo>
                    <a:pt x="200406" y="542290"/>
                  </a:lnTo>
                  <a:lnTo>
                    <a:pt x="204050" y="542290"/>
                  </a:lnTo>
                  <a:lnTo>
                    <a:pt x="204343" y="541020"/>
                  </a:lnTo>
                  <a:lnTo>
                    <a:pt x="204889" y="539750"/>
                  </a:lnTo>
                  <a:lnTo>
                    <a:pt x="205587" y="539750"/>
                  </a:lnTo>
                  <a:lnTo>
                    <a:pt x="204190" y="538480"/>
                  </a:lnTo>
                  <a:lnTo>
                    <a:pt x="203250" y="537210"/>
                  </a:lnTo>
                  <a:lnTo>
                    <a:pt x="203073" y="534809"/>
                  </a:lnTo>
                  <a:lnTo>
                    <a:pt x="202984" y="534593"/>
                  </a:lnTo>
                  <a:lnTo>
                    <a:pt x="201574" y="533400"/>
                  </a:lnTo>
                  <a:lnTo>
                    <a:pt x="200507" y="532130"/>
                  </a:lnTo>
                  <a:lnTo>
                    <a:pt x="200279" y="529590"/>
                  </a:lnTo>
                  <a:lnTo>
                    <a:pt x="197573" y="528320"/>
                  </a:lnTo>
                  <a:lnTo>
                    <a:pt x="195453" y="525792"/>
                  </a:lnTo>
                  <a:lnTo>
                    <a:pt x="195313" y="524510"/>
                  </a:lnTo>
                  <a:lnTo>
                    <a:pt x="195249" y="521970"/>
                  </a:lnTo>
                  <a:lnTo>
                    <a:pt x="193649" y="521970"/>
                  </a:lnTo>
                  <a:lnTo>
                    <a:pt x="191922" y="520700"/>
                  </a:lnTo>
                  <a:lnTo>
                    <a:pt x="191198" y="518160"/>
                  </a:lnTo>
                  <a:lnTo>
                    <a:pt x="191617" y="516890"/>
                  </a:lnTo>
                  <a:lnTo>
                    <a:pt x="189534" y="516890"/>
                  </a:lnTo>
                  <a:lnTo>
                    <a:pt x="187833" y="514350"/>
                  </a:lnTo>
                  <a:lnTo>
                    <a:pt x="186372" y="509270"/>
                  </a:lnTo>
                  <a:lnTo>
                    <a:pt x="188518" y="505460"/>
                  </a:lnTo>
                  <a:lnTo>
                    <a:pt x="193408" y="504190"/>
                  </a:lnTo>
                  <a:lnTo>
                    <a:pt x="194792" y="504190"/>
                  </a:lnTo>
                  <a:lnTo>
                    <a:pt x="196011" y="505460"/>
                  </a:lnTo>
                  <a:lnTo>
                    <a:pt x="196430" y="504190"/>
                  </a:lnTo>
                  <a:lnTo>
                    <a:pt x="199885" y="504190"/>
                  </a:lnTo>
                  <a:lnTo>
                    <a:pt x="199923" y="502920"/>
                  </a:lnTo>
                  <a:lnTo>
                    <a:pt x="200939" y="501650"/>
                  </a:lnTo>
                  <a:lnTo>
                    <a:pt x="202412" y="500380"/>
                  </a:lnTo>
                  <a:lnTo>
                    <a:pt x="199961" y="500380"/>
                  </a:lnTo>
                  <a:lnTo>
                    <a:pt x="197929" y="499110"/>
                  </a:lnTo>
                  <a:lnTo>
                    <a:pt x="197802" y="497840"/>
                  </a:lnTo>
                  <a:lnTo>
                    <a:pt x="197713" y="496912"/>
                  </a:lnTo>
                  <a:lnTo>
                    <a:pt x="197612" y="496481"/>
                  </a:lnTo>
                  <a:lnTo>
                    <a:pt x="196557" y="495300"/>
                  </a:lnTo>
                  <a:lnTo>
                    <a:pt x="195770" y="494030"/>
                  </a:lnTo>
                  <a:lnTo>
                    <a:pt x="195795" y="491490"/>
                  </a:lnTo>
                  <a:lnTo>
                    <a:pt x="193890" y="491490"/>
                  </a:lnTo>
                  <a:lnTo>
                    <a:pt x="192341" y="490220"/>
                  </a:lnTo>
                  <a:lnTo>
                    <a:pt x="191973" y="487680"/>
                  </a:lnTo>
                  <a:lnTo>
                    <a:pt x="191249" y="487680"/>
                  </a:lnTo>
                  <a:lnTo>
                    <a:pt x="190639" y="486410"/>
                  </a:lnTo>
                  <a:lnTo>
                    <a:pt x="189750" y="482701"/>
                  </a:lnTo>
                  <a:lnTo>
                    <a:pt x="189750" y="482574"/>
                  </a:lnTo>
                  <a:lnTo>
                    <a:pt x="190550" y="481330"/>
                  </a:lnTo>
                  <a:lnTo>
                    <a:pt x="191211" y="480288"/>
                  </a:lnTo>
                  <a:lnTo>
                    <a:pt x="190030" y="481330"/>
                  </a:lnTo>
                  <a:lnTo>
                    <a:pt x="187744" y="481330"/>
                  </a:lnTo>
                  <a:lnTo>
                    <a:pt x="187744" y="492760"/>
                  </a:lnTo>
                  <a:lnTo>
                    <a:pt x="185534" y="494030"/>
                  </a:lnTo>
                  <a:lnTo>
                    <a:pt x="180441" y="494030"/>
                  </a:lnTo>
                  <a:lnTo>
                    <a:pt x="178536" y="492760"/>
                  </a:lnTo>
                  <a:lnTo>
                    <a:pt x="177927" y="491490"/>
                  </a:lnTo>
                  <a:lnTo>
                    <a:pt x="177647" y="490220"/>
                  </a:lnTo>
                  <a:lnTo>
                    <a:pt x="177457" y="490220"/>
                  </a:lnTo>
                  <a:lnTo>
                    <a:pt x="177393" y="488950"/>
                  </a:lnTo>
                  <a:lnTo>
                    <a:pt x="177126" y="488226"/>
                  </a:lnTo>
                  <a:lnTo>
                    <a:pt x="177546" y="491490"/>
                  </a:lnTo>
                  <a:lnTo>
                    <a:pt x="175577" y="494030"/>
                  </a:lnTo>
                  <a:lnTo>
                    <a:pt x="170078" y="495300"/>
                  </a:lnTo>
                  <a:lnTo>
                    <a:pt x="167576" y="492760"/>
                  </a:lnTo>
                  <a:lnTo>
                    <a:pt x="167246" y="490220"/>
                  </a:lnTo>
                  <a:lnTo>
                    <a:pt x="167233" y="488442"/>
                  </a:lnTo>
                  <a:lnTo>
                    <a:pt x="167462" y="487680"/>
                  </a:lnTo>
                  <a:lnTo>
                    <a:pt x="167068" y="487680"/>
                  </a:lnTo>
                  <a:lnTo>
                    <a:pt x="163753" y="488950"/>
                  </a:lnTo>
                  <a:lnTo>
                    <a:pt x="161036" y="486410"/>
                  </a:lnTo>
                  <a:lnTo>
                    <a:pt x="160248" y="483870"/>
                  </a:lnTo>
                  <a:lnTo>
                    <a:pt x="160299" y="482600"/>
                  </a:lnTo>
                  <a:lnTo>
                    <a:pt x="158724" y="482600"/>
                  </a:lnTo>
                  <a:lnTo>
                    <a:pt x="157581" y="481330"/>
                  </a:lnTo>
                  <a:lnTo>
                    <a:pt x="157137" y="480060"/>
                  </a:lnTo>
                  <a:lnTo>
                    <a:pt x="156883" y="480060"/>
                  </a:lnTo>
                  <a:lnTo>
                    <a:pt x="156718" y="482600"/>
                  </a:lnTo>
                  <a:lnTo>
                    <a:pt x="154838" y="483870"/>
                  </a:lnTo>
                  <a:lnTo>
                    <a:pt x="149529" y="483870"/>
                  </a:lnTo>
                  <a:lnTo>
                    <a:pt x="147129" y="482600"/>
                  </a:lnTo>
                  <a:lnTo>
                    <a:pt x="146761" y="476250"/>
                  </a:lnTo>
                  <a:lnTo>
                    <a:pt x="148844" y="474980"/>
                  </a:lnTo>
                  <a:lnTo>
                    <a:pt x="152654" y="473710"/>
                  </a:lnTo>
                  <a:lnTo>
                    <a:pt x="153593" y="474980"/>
                  </a:lnTo>
                  <a:lnTo>
                    <a:pt x="154419" y="474980"/>
                  </a:lnTo>
                  <a:lnTo>
                    <a:pt x="154241" y="472440"/>
                  </a:lnTo>
                  <a:lnTo>
                    <a:pt x="156324" y="469900"/>
                  </a:lnTo>
                  <a:lnTo>
                    <a:pt x="161836" y="469900"/>
                  </a:lnTo>
                  <a:lnTo>
                    <a:pt x="164185" y="471170"/>
                  </a:lnTo>
                  <a:lnTo>
                    <a:pt x="164426" y="473710"/>
                  </a:lnTo>
                  <a:lnTo>
                    <a:pt x="165862" y="474980"/>
                  </a:lnTo>
                  <a:lnTo>
                    <a:pt x="166890" y="476250"/>
                  </a:lnTo>
                  <a:lnTo>
                    <a:pt x="166916" y="478790"/>
                  </a:lnTo>
                  <a:lnTo>
                    <a:pt x="168402" y="478790"/>
                  </a:lnTo>
                  <a:lnTo>
                    <a:pt x="169672" y="480060"/>
                  </a:lnTo>
                  <a:lnTo>
                    <a:pt x="170091" y="481330"/>
                  </a:lnTo>
                  <a:lnTo>
                    <a:pt x="170472" y="483870"/>
                  </a:lnTo>
                  <a:lnTo>
                    <a:pt x="170078" y="485140"/>
                  </a:lnTo>
                  <a:lnTo>
                    <a:pt x="174383" y="485140"/>
                  </a:lnTo>
                  <a:lnTo>
                    <a:pt x="176377" y="486156"/>
                  </a:lnTo>
                  <a:lnTo>
                    <a:pt x="176314" y="485178"/>
                  </a:lnTo>
                  <a:lnTo>
                    <a:pt x="176187" y="482574"/>
                  </a:lnTo>
                  <a:lnTo>
                    <a:pt x="178231" y="481330"/>
                  </a:lnTo>
                  <a:lnTo>
                    <a:pt x="183756" y="480060"/>
                  </a:lnTo>
                  <a:lnTo>
                    <a:pt x="186131" y="482574"/>
                  </a:lnTo>
                  <a:lnTo>
                    <a:pt x="186258" y="483870"/>
                  </a:lnTo>
                  <a:lnTo>
                    <a:pt x="186283" y="485140"/>
                  </a:lnTo>
                  <a:lnTo>
                    <a:pt x="186702" y="486410"/>
                  </a:lnTo>
                  <a:lnTo>
                    <a:pt x="187007" y="486410"/>
                  </a:lnTo>
                  <a:lnTo>
                    <a:pt x="187185" y="487680"/>
                  </a:lnTo>
                  <a:lnTo>
                    <a:pt x="187490" y="487680"/>
                  </a:lnTo>
                  <a:lnTo>
                    <a:pt x="187604" y="488442"/>
                  </a:lnTo>
                  <a:lnTo>
                    <a:pt x="187731" y="491490"/>
                  </a:lnTo>
                  <a:lnTo>
                    <a:pt x="187744" y="492760"/>
                  </a:lnTo>
                  <a:lnTo>
                    <a:pt x="187744" y="481330"/>
                  </a:lnTo>
                  <a:lnTo>
                    <a:pt x="186309" y="481330"/>
                  </a:lnTo>
                  <a:lnTo>
                    <a:pt x="184734" y="480060"/>
                  </a:lnTo>
                  <a:lnTo>
                    <a:pt x="184581" y="476250"/>
                  </a:lnTo>
                  <a:lnTo>
                    <a:pt x="186016" y="474980"/>
                  </a:lnTo>
                  <a:lnTo>
                    <a:pt x="189750" y="474980"/>
                  </a:lnTo>
                  <a:lnTo>
                    <a:pt x="191312" y="476250"/>
                  </a:lnTo>
                  <a:lnTo>
                    <a:pt x="191439" y="478790"/>
                  </a:lnTo>
                  <a:lnTo>
                    <a:pt x="194056" y="478790"/>
                  </a:lnTo>
                  <a:lnTo>
                    <a:pt x="196735" y="478790"/>
                  </a:lnTo>
                  <a:lnTo>
                    <a:pt x="238658" y="478790"/>
                  </a:lnTo>
                  <a:lnTo>
                    <a:pt x="239166" y="477520"/>
                  </a:lnTo>
                  <a:lnTo>
                    <a:pt x="239661" y="476250"/>
                  </a:lnTo>
                  <a:lnTo>
                    <a:pt x="244665" y="476250"/>
                  </a:lnTo>
                  <a:lnTo>
                    <a:pt x="245935" y="477520"/>
                  </a:lnTo>
                  <a:lnTo>
                    <a:pt x="246761" y="480060"/>
                  </a:lnTo>
                  <a:lnTo>
                    <a:pt x="245656" y="481330"/>
                  </a:lnTo>
                  <a:lnTo>
                    <a:pt x="243293" y="482600"/>
                  </a:lnTo>
                  <a:lnTo>
                    <a:pt x="244830" y="483870"/>
                  </a:lnTo>
                  <a:lnTo>
                    <a:pt x="244881" y="487680"/>
                  </a:lnTo>
                  <a:lnTo>
                    <a:pt x="244106" y="488950"/>
                  </a:lnTo>
                  <a:lnTo>
                    <a:pt x="245033" y="488950"/>
                  </a:lnTo>
                  <a:lnTo>
                    <a:pt x="245795" y="490220"/>
                  </a:lnTo>
                  <a:lnTo>
                    <a:pt x="248424" y="490220"/>
                  </a:lnTo>
                  <a:lnTo>
                    <a:pt x="250710" y="491477"/>
                  </a:lnTo>
                  <a:lnTo>
                    <a:pt x="251015" y="495147"/>
                  </a:lnTo>
                  <a:lnTo>
                    <a:pt x="251790" y="494030"/>
                  </a:lnTo>
                  <a:lnTo>
                    <a:pt x="254647" y="494030"/>
                  </a:lnTo>
                  <a:lnTo>
                    <a:pt x="255244" y="492760"/>
                  </a:lnTo>
                  <a:lnTo>
                    <a:pt x="255968" y="492760"/>
                  </a:lnTo>
                  <a:lnTo>
                    <a:pt x="257543" y="491490"/>
                  </a:lnTo>
                  <a:lnTo>
                    <a:pt x="258292" y="491490"/>
                  </a:lnTo>
                  <a:lnTo>
                    <a:pt x="257924" y="490220"/>
                  </a:lnTo>
                  <a:lnTo>
                    <a:pt x="257746" y="487680"/>
                  </a:lnTo>
                  <a:lnTo>
                    <a:pt x="259054" y="486410"/>
                  </a:lnTo>
                  <a:lnTo>
                    <a:pt x="260807" y="486410"/>
                  </a:lnTo>
                  <a:lnTo>
                    <a:pt x="260629" y="485178"/>
                  </a:lnTo>
                  <a:lnTo>
                    <a:pt x="260604" y="483870"/>
                  </a:lnTo>
                  <a:lnTo>
                    <a:pt x="262089" y="481330"/>
                  </a:lnTo>
                  <a:lnTo>
                    <a:pt x="264731" y="481330"/>
                  </a:lnTo>
                  <a:lnTo>
                    <a:pt x="264198" y="478790"/>
                  </a:lnTo>
                  <a:lnTo>
                    <a:pt x="263664" y="477520"/>
                  </a:lnTo>
                  <a:lnTo>
                    <a:pt x="264680" y="476250"/>
                  </a:lnTo>
                  <a:lnTo>
                    <a:pt x="268262" y="474980"/>
                  </a:lnTo>
                  <a:lnTo>
                    <a:pt x="270129" y="476250"/>
                  </a:lnTo>
                  <a:lnTo>
                    <a:pt x="271195" y="478790"/>
                  </a:lnTo>
                  <a:lnTo>
                    <a:pt x="270179" y="481330"/>
                  </a:lnTo>
                  <a:lnTo>
                    <a:pt x="266611" y="482600"/>
                  </a:lnTo>
                  <a:lnTo>
                    <a:pt x="267347" y="483870"/>
                  </a:lnTo>
                  <a:lnTo>
                    <a:pt x="267385" y="486410"/>
                  </a:lnTo>
                  <a:lnTo>
                    <a:pt x="266065" y="487680"/>
                  </a:lnTo>
                  <a:lnTo>
                    <a:pt x="264388" y="488950"/>
                  </a:lnTo>
                  <a:lnTo>
                    <a:pt x="264579" y="488950"/>
                  </a:lnTo>
                  <a:lnTo>
                    <a:pt x="264718" y="491490"/>
                  </a:lnTo>
                  <a:lnTo>
                    <a:pt x="263309" y="492760"/>
                  </a:lnTo>
                  <a:lnTo>
                    <a:pt x="262140" y="492760"/>
                  </a:lnTo>
                  <a:lnTo>
                    <a:pt x="262839" y="494030"/>
                  </a:lnTo>
                  <a:lnTo>
                    <a:pt x="263194" y="495300"/>
                  </a:lnTo>
                  <a:lnTo>
                    <a:pt x="263512" y="494030"/>
                  </a:lnTo>
                  <a:lnTo>
                    <a:pt x="264350" y="492760"/>
                  </a:lnTo>
                  <a:lnTo>
                    <a:pt x="267360" y="492760"/>
                  </a:lnTo>
                  <a:lnTo>
                    <a:pt x="269189" y="494030"/>
                  </a:lnTo>
                  <a:lnTo>
                    <a:pt x="270103" y="497840"/>
                  </a:lnTo>
                  <a:lnTo>
                    <a:pt x="269011" y="499110"/>
                  </a:lnTo>
                  <a:lnTo>
                    <a:pt x="265518" y="500380"/>
                  </a:lnTo>
                  <a:lnTo>
                    <a:pt x="263867" y="499110"/>
                  </a:lnTo>
                  <a:lnTo>
                    <a:pt x="263271" y="497840"/>
                  </a:lnTo>
                  <a:lnTo>
                    <a:pt x="263144" y="497840"/>
                  </a:lnTo>
                  <a:lnTo>
                    <a:pt x="262864" y="499110"/>
                  </a:lnTo>
                  <a:lnTo>
                    <a:pt x="262470" y="499110"/>
                  </a:lnTo>
                  <a:lnTo>
                    <a:pt x="263258" y="500380"/>
                  </a:lnTo>
                  <a:lnTo>
                    <a:pt x="263931" y="500380"/>
                  </a:lnTo>
                  <a:lnTo>
                    <a:pt x="265036" y="504190"/>
                  </a:lnTo>
                  <a:lnTo>
                    <a:pt x="263512" y="506730"/>
                  </a:lnTo>
                  <a:lnTo>
                    <a:pt x="258191" y="509270"/>
                  </a:lnTo>
                  <a:lnTo>
                    <a:pt x="255397" y="506730"/>
                  </a:lnTo>
                  <a:lnTo>
                    <a:pt x="254939" y="505460"/>
                  </a:lnTo>
                  <a:lnTo>
                    <a:pt x="254469" y="504190"/>
                  </a:lnTo>
                  <a:lnTo>
                    <a:pt x="254495" y="502920"/>
                  </a:lnTo>
                  <a:lnTo>
                    <a:pt x="252831" y="502920"/>
                  </a:lnTo>
                  <a:lnTo>
                    <a:pt x="252120" y="504190"/>
                  </a:lnTo>
                  <a:lnTo>
                    <a:pt x="250748" y="505460"/>
                  </a:lnTo>
                  <a:lnTo>
                    <a:pt x="246316" y="505460"/>
                  </a:lnTo>
                  <a:lnTo>
                    <a:pt x="245313" y="504190"/>
                  </a:lnTo>
                  <a:lnTo>
                    <a:pt x="245021" y="505460"/>
                  </a:lnTo>
                  <a:lnTo>
                    <a:pt x="240779" y="505460"/>
                  </a:lnTo>
                  <a:lnTo>
                    <a:pt x="239572" y="504190"/>
                  </a:lnTo>
                  <a:lnTo>
                    <a:pt x="239636" y="505498"/>
                  </a:lnTo>
                  <a:lnTo>
                    <a:pt x="238328" y="508000"/>
                  </a:lnTo>
                  <a:lnTo>
                    <a:pt x="234391" y="509270"/>
                  </a:lnTo>
                  <a:lnTo>
                    <a:pt x="232664" y="509270"/>
                  </a:lnTo>
                  <a:lnTo>
                    <a:pt x="231406" y="508000"/>
                  </a:lnTo>
                  <a:lnTo>
                    <a:pt x="230847" y="508000"/>
                  </a:lnTo>
                  <a:lnTo>
                    <a:pt x="230454" y="509270"/>
                  </a:lnTo>
                  <a:lnTo>
                    <a:pt x="231825" y="509270"/>
                  </a:lnTo>
                  <a:lnTo>
                    <a:pt x="232841" y="510540"/>
                  </a:lnTo>
                  <a:lnTo>
                    <a:pt x="232867" y="513080"/>
                  </a:lnTo>
                  <a:lnTo>
                    <a:pt x="232092" y="514350"/>
                  </a:lnTo>
                  <a:lnTo>
                    <a:pt x="230962" y="514350"/>
                  </a:lnTo>
                  <a:lnTo>
                    <a:pt x="230962" y="516890"/>
                  </a:lnTo>
                  <a:lnTo>
                    <a:pt x="229806" y="519430"/>
                  </a:lnTo>
                  <a:lnTo>
                    <a:pt x="228028" y="519430"/>
                  </a:lnTo>
                  <a:lnTo>
                    <a:pt x="227850" y="520700"/>
                  </a:lnTo>
                  <a:lnTo>
                    <a:pt x="227380" y="520700"/>
                  </a:lnTo>
                  <a:lnTo>
                    <a:pt x="226491" y="523240"/>
                  </a:lnTo>
                  <a:lnTo>
                    <a:pt x="224878" y="524510"/>
                  </a:lnTo>
                  <a:lnTo>
                    <a:pt x="224294" y="524510"/>
                  </a:lnTo>
                  <a:lnTo>
                    <a:pt x="225336" y="525780"/>
                  </a:lnTo>
                  <a:lnTo>
                    <a:pt x="225386" y="529590"/>
                  </a:lnTo>
                  <a:lnTo>
                    <a:pt x="223901" y="530860"/>
                  </a:lnTo>
                  <a:lnTo>
                    <a:pt x="220179" y="530860"/>
                  </a:lnTo>
                  <a:lnTo>
                    <a:pt x="218643" y="529590"/>
                  </a:lnTo>
                  <a:lnTo>
                    <a:pt x="218592" y="525780"/>
                  </a:lnTo>
                  <a:lnTo>
                    <a:pt x="219456" y="524510"/>
                  </a:lnTo>
                  <a:lnTo>
                    <a:pt x="219087" y="524510"/>
                  </a:lnTo>
                  <a:lnTo>
                    <a:pt x="217627" y="523240"/>
                  </a:lnTo>
                  <a:lnTo>
                    <a:pt x="216585" y="521970"/>
                  </a:lnTo>
                  <a:lnTo>
                    <a:pt x="216179" y="524510"/>
                  </a:lnTo>
                  <a:lnTo>
                    <a:pt x="215011" y="525780"/>
                  </a:lnTo>
                  <a:lnTo>
                    <a:pt x="211264" y="525780"/>
                  </a:lnTo>
                  <a:lnTo>
                    <a:pt x="211696" y="527050"/>
                  </a:lnTo>
                  <a:lnTo>
                    <a:pt x="212013" y="527050"/>
                  </a:lnTo>
                  <a:lnTo>
                    <a:pt x="212217" y="528320"/>
                  </a:lnTo>
                  <a:lnTo>
                    <a:pt x="214464" y="529590"/>
                  </a:lnTo>
                  <a:lnTo>
                    <a:pt x="216077" y="530860"/>
                  </a:lnTo>
                  <a:lnTo>
                    <a:pt x="216204" y="534670"/>
                  </a:lnTo>
                  <a:lnTo>
                    <a:pt x="218033" y="534670"/>
                  </a:lnTo>
                  <a:lnTo>
                    <a:pt x="219621" y="535940"/>
                  </a:lnTo>
                  <a:lnTo>
                    <a:pt x="220345" y="537210"/>
                  </a:lnTo>
                  <a:lnTo>
                    <a:pt x="220649" y="535940"/>
                  </a:lnTo>
                  <a:lnTo>
                    <a:pt x="222224" y="533400"/>
                  </a:lnTo>
                  <a:lnTo>
                    <a:pt x="226161" y="532130"/>
                  </a:lnTo>
                  <a:lnTo>
                    <a:pt x="227812" y="532130"/>
                  </a:lnTo>
                  <a:lnTo>
                    <a:pt x="229184" y="533400"/>
                  </a:lnTo>
                  <a:lnTo>
                    <a:pt x="230009" y="532130"/>
                  </a:lnTo>
                  <a:lnTo>
                    <a:pt x="233895" y="532130"/>
                  </a:lnTo>
                  <a:lnTo>
                    <a:pt x="233629" y="530860"/>
                  </a:lnTo>
                  <a:lnTo>
                    <a:pt x="233375" y="529590"/>
                  </a:lnTo>
                  <a:lnTo>
                    <a:pt x="234950" y="527050"/>
                  </a:lnTo>
                  <a:lnTo>
                    <a:pt x="239293" y="525780"/>
                  </a:lnTo>
                  <a:lnTo>
                    <a:pt x="240995" y="527050"/>
                  </a:lnTo>
                  <a:lnTo>
                    <a:pt x="242201" y="528320"/>
                  </a:lnTo>
                  <a:lnTo>
                    <a:pt x="241604" y="527050"/>
                  </a:lnTo>
                  <a:lnTo>
                    <a:pt x="241211" y="525792"/>
                  </a:lnTo>
                  <a:lnTo>
                    <a:pt x="241109" y="523240"/>
                  </a:lnTo>
                  <a:lnTo>
                    <a:pt x="241325" y="523240"/>
                  </a:lnTo>
                  <a:lnTo>
                    <a:pt x="241681" y="521970"/>
                  </a:lnTo>
                  <a:lnTo>
                    <a:pt x="241350" y="520700"/>
                  </a:lnTo>
                  <a:lnTo>
                    <a:pt x="241058" y="523240"/>
                  </a:lnTo>
                  <a:lnTo>
                    <a:pt x="239776" y="524510"/>
                  </a:lnTo>
                  <a:lnTo>
                    <a:pt x="235204" y="525780"/>
                  </a:lnTo>
                  <a:lnTo>
                    <a:pt x="232410" y="524510"/>
                  </a:lnTo>
                  <a:lnTo>
                    <a:pt x="230847" y="519493"/>
                  </a:lnTo>
                  <a:lnTo>
                    <a:pt x="230860" y="519353"/>
                  </a:lnTo>
                  <a:lnTo>
                    <a:pt x="232333" y="516890"/>
                  </a:lnTo>
                  <a:lnTo>
                    <a:pt x="237312" y="514350"/>
                  </a:lnTo>
                  <a:lnTo>
                    <a:pt x="239636" y="515620"/>
                  </a:lnTo>
                  <a:lnTo>
                    <a:pt x="240753" y="518160"/>
                  </a:lnTo>
                  <a:lnTo>
                    <a:pt x="240969" y="515620"/>
                  </a:lnTo>
                  <a:lnTo>
                    <a:pt x="243205" y="513080"/>
                  </a:lnTo>
                  <a:lnTo>
                    <a:pt x="247091" y="513080"/>
                  </a:lnTo>
                  <a:lnTo>
                    <a:pt x="246367" y="511810"/>
                  </a:lnTo>
                  <a:lnTo>
                    <a:pt x="245859" y="511810"/>
                  </a:lnTo>
                  <a:lnTo>
                    <a:pt x="245668" y="508000"/>
                  </a:lnTo>
                  <a:lnTo>
                    <a:pt x="247078" y="506730"/>
                  </a:lnTo>
                  <a:lnTo>
                    <a:pt x="250786" y="506730"/>
                  </a:lnTo>
                  <a:lnTo>
                    <a:pt x="252399" y="508000"/>
                  </a:lnTo>
                  <a:lnTo>
                    <a:pt x="252641" y="511810"/>
                  </a:lnTo>
                  <a:lnTo>
                    <a:pt x="251358" y="513080"/>
                  </a:lnTo>
                  <a:lnTo>
                    <a:pt x="249618" y="513080"/>
                  </a:lnTo>
                  <a:lnTo>
                    <a:pt x="251345" y="514350"/>
                  </a:lnTo>
                  <a:lnTo>
                    <a:pt x="252590" y="515620"/>
                  </a:lnTo>
                  <a:lnTo>
                    <a:pt x="252882" y="518160"/>
                  </a:lnTo>
                  <a:lnTo>
                    <a:pt x="252806" y="519430"/>
                  </a:lnTo>
                  <a:lnTo>
                    <a:pt x="252641" y="519430"/>
                  </a:lnTo>
                  <a:lnTo>
                    <a:pt x="253593" y="520700"/>
                  </a:lnTo>
                  <a:lnTo>
                    <a:pt x="254228" y="521970"/>
                  </a:lnTo>
                  <a:lnTo>
                    <a:pt x="254292" y="524510"/>
                  </a:lnTo>
                  <a:lnTo>
                    <a:pt x="254622" y="524510"/>
                  </a:lnTo>
                  <a:lnTo>
                    <a:pt x="254901" y="525780"/>
                  </a:lnTo>
                  <a:lnTo>
                    <a:pt x="257873" y="525780"/>
                  </a:lnTo>
                  <a:lnTo>
                    <a:pt x="259397" y="527050"/>
                  </a:lnTo>
                  <a:lnTo>
                    <a:pt x="259295" y="530974"/>
                  </a:lnTo>
                  <a:lnTo>
                    <a:pt x="257949" y="532130"/>
                  </a:lnTo>
                  <a:lnTo>
                    <a:pt x="253720" y="532130"/>
                  </a:lnTo>
                  <a:lnTo>
                    <a:pt x="255066" y="533400"/>
                  </a:lnTo>
                  <a:lnTo>
                    <a:pt x="256095" y="534593"/>
                  </a:lnTo>
                  <a:lnTo>
                    <a:pt x="256209" y="534809"/>
                  </a:lnTo>
                  <a:lnTo>
                    <a:pt x="256654" y="535940"/>
                  </a:lnTo>
                  <a:lnTo>
                    <a:pt x="258267" y="537210"/>
                  </a:lnTo>
                  <a:lnTo>
                    <a:pt x="259562" y="538480"/>
                  </a:lnTo>
                  <a:lnTo>
                    <a:pt x="260159" y="539750"/>
                  </a:lnTo>
                  <a:lnTo>
                    <a:pt x="260184" y="541020"/>
                  </a:lnTo>
                  <a:lnTo>
                    <a:pt x="260959" y="539750"/>
                  </a:lnTo>
                  <a:lnTo>
                    <a:pt x="261937" y="539750"/>
                  </a:lnTo>
                  <a:lnTo>
                    <a:pt x="265874" y="538480"/>
                  </a:lnTo>
                  <a:lnTo>
                    <a:pt x="268376" y="541020"/>
                  </a:lnTo>
                  <a:lnTo>
                    <a:pt x="268757" y="544131"/>
                  </a:lnTo>
                  <a:lnTo>
                    <a:pt x="268643" y="545566"/>
                  </a:lnTo>
                  <a:lnTo>
                    <a:pt x="268503" y="546100"/>
                  </a:lnTo>
                  <a:lnTo>
                    <a:pt x="267919" y="546100"/>
                  </a:lnTo>
                  <a:lnTo>
                    <a:pt x="268973" y="547370"/>
                  </a:lnTo>
                  <a:lnTo>
                    <a:pt x="269659" y="548640"/>
                  </a:lnTo>
                  <a:lnTo>
                    <a:pt x="269684" y="552462"/>
                  </a:lnTo>
                  <a:lnTo>
                    <a:pt x="268465" y="553720"/>
                  </a:lnTo>
                  <a:lnTo>
                    <a:pt x="266700" y="554990"/>
                  </a:lnTo>
                  <a:lnTo>
                    <a:pt x="267068" y="554990"/>
                  </a:lnTo>
                  <a:lnTo>
                    <a:pt x="267258" y="556082"/>
                  </a:lnTo>
                  <a:lnTo>
                    <a:pt x="267296" y="557530"/>
                  </a:lnTo>
                  <a:lnTo>
                    <a:pt x="269138" y="558800"/>
                  </a:lnTo>
                  <a:lnTo>
                    <a:pt x="270637" y="560070"/>
                  </a:lnTo>
                  <a:lnTo>
                    <a:pt x="271373" y="562610"/>
                  </a:lnTo>
                  <a:lnTo>
                    <a:pt x="271335" y="563880"/>
                  </a:lnTo>
                  <a:lnTo>
                    <a:pt x="271119" y="565150"/>
                  </a:lnTo>
                  <a:lnTo>
                    <a:pt x="272808" y="565150"/>
                  </a:lnTo>
                  <a:lnTo>
                    <a:pt x="274231" y="566420"/>
                  </a:lnTo>
                  <a:lnTo>
                    <a:pt x="275018" y="567690"/>
                  </a:lnTo>
                  <a:lnTo>
                    <a:pt x="278155" y="568960"/>
                  </a:lnTo>
                  <a:lnTo>
                    <a:pt x="280619" y="571500"/>
                  </a:lnTo>
                  <a:lnTo>
                    <a:pt x="280670" y="575310"/>
                  </a:lnTo>
                  <a:lnTo>
                    <a:pt x="280250" y="576580"/>
                  </a:lnTo>
                  <a:lnTo>
                    <a:pt x="279552" y="577850"/>
                  </a:lnTo>
                  <a:lnTo>
                    <a:pt x="281152" y="577850"/>
                  </a:lnTo>
                  <a:lnTo>
                    <a:pt x="282321" y="580390"/>
                  </a:lnTo>
                  <a:lnTo>
                    <a:pt x="282498" y="584200"/>
                  </a:lnTo>
                  <a:lnTo>
                    <a:pt x="281203" y="585470"/>
                  </a:lnTo>
                  <a:lnTo>
                    <a:pt x="279323" y="586740"/>
                  </a:lnTo>
                  <a:lnTo>
                    <a:pt x="279463" y="587463"/>
                  </a:lnTo>
                  <a:lnTo>
                    <a:pt x="279463" y="588276"/>
                  </a:lnTo>
                  <a:lnTo>
                    <a:pt x="278587" y="590550"/>
                  </a:lnTo>
                  <a:lnTo>
                    <a:pt x="274726" y="590550"/>
                  </a:lnTo>
                  <a:lnTo>
                    <a:pt x="273659" y="591820"/>
                  </a:lnTo>
                  <a:lnTo>
                    <a:pt x="272161" y="591820"/>
                  </a:lnTo>
                  <a:lnTo>
                    <a:pt x="266941" y="593051"/>
                  </a:lnTo>
                  <a:lnTo>
                    <a:pt x="268478" y="595630"/>
                  </a:lnTo>
                  <a:lnTo>
                    <a:pt x="270941" y="595630"/>
                  </a:lnTo>
                  <a:lnTo>
                    <a:pt x="272884" y="598170"/>
                  </a:lnTo>
                  <a:lnTo>
                    <a:pt x="273392" y="599440"/>
                  </a:lnTo>
                  <a:lnTo>
                    <a:pt x="278193" y="601980"/>
                  </a:lnTo>
                  <a:lnTo>
                    <a:pt x="279692" y="601980"/>
                  </a:lnTo>
                  <a:lnTo>
                    <a:pt x="278993" y="600735"/>
                  </a:lnTo>
                  <a:lnTo>
                    <a:pt x="277787" y="595630"/>
                  </a:lnTo>
                  <a:lnTo>
                    <a:pt x="279946" y="591820"/>
                  </a:lnTo>
                  <a:lnTo>
                    <a:pt x="286994" y="590550"/>
                  </a:lnTo>
                  <a:lnTo>
                    <a:pt x="290550" y="591820"/>
                  </a:lnTo>
                  <a:lnTo>
                    <a:pt x="291706" y="596900"/>
                  </a:lnTo>
                  <a:lnTo>
                    <a:pt x="291630" y="598170"/>
                  </a:lnTo>
                  <a:lnTo>
                    <a:pt x="291312" y="599440"/>
                  </a:lnTo>
                  <a:lnTo>
                    <a:pt x="291439" y="599440"/>
                  </a:lnTo>
                  <a:lnTo>
                    <a:pt x="292125" y="598170"/>
                  </a:lnTo>
                  <a:lnTo>
                    <a:pt x="292989" y="598170"/>
                  </a:lnTo>
                  <a:lnTo>
                    <a:pt x="297129" y="596900"/>
                  </a:lnTo>
                  <a:lnTo>
                    <a:pt x="295656" y="596900"/>
                  </a:lnTo>
                  <a:lnTo>
                    <a:pt x="294043" y="595630"/>
                  </a:lnTo>
                  <a:lnTo>
                    <a:pt x="293966" y="594360"/>
                  </a:lnTo>
                  <a:lnTo>
                    <a:pt x="293903" y="592912"/>
                  </a:lnTo>
                  <a:lnTo>
                    <a:pt x="294106" y="591820"/>
                  </a:lnTo>
                  <a:lnTo>
                    <a:pt x="294462" y="591820"/>
                  </a:lnTo>
                  <a:lnTo>
                    <a:pt x="294106" y="590550"/>
                  </a:lnTo>
                  <a:lnTo>
                    <a:pt x="293916" y="590550"/>
                  </a:lnTo>
                  <a:lnTo>
                    <a:pt x="293979" y="588010"/>
                  </a:lnTo>
                  <a:lnTo>
                    <a:pt x="293395" y="588010"/>
                  </a:lnTo>
                  <a:lnTo>
                    <a:pt x="293293" y="586536"/>
                  </a:lnTo>
                  <a:lnTo>
                    <a:pt x="293509" y="585470"/>
                  </a:lnTo>
                  <a:lnTo>
                    <a:pt x="293954" y="584200"/>
                  </a:lnTo>
                  <a:lnTo>
                    <a:pt x="293433" y="584200"/>
                  </a:lnTo>
                  <a:lnTo>
                    <a:pt x="293116" y="582930"/>
                  </a:lnTo>
                  <a:lnTo>
                    <a:pt x="293039" y="581660"/>
                  </a:lnTo>
                  <a:lnTo>
                    <a:pt x="291858" y="580390"/>
                  </a:lnTo>
                  <a:lnTo>
                    <a:pt x="290957" y="580390"/>
                  </a:lnTo>
                  <a:lnTo>
                    <a:pt x="290245" y="577850"/>
                  </a:lnTo>
                  <a:lnTo>
                    <a:pt x="290309" y="575310"/>
                  </a:lnTo>
                  <a:lnTo>
                    <a:pt x="288810" y="575310"/>
                  </a:lnTo>
                  <a:lnTo>
                    <a:pt x="287553" y="574040"/>
                  </a:lnTo>
                  <a:lnTo>
                    <a:pt x="286842" y="572770"/>
                  </a:lnTo>
                  <a:lnTo>
                    <a:pt x="286194" y="571512"/>
                  </a:lnTo>
                  <a:lnTo>
                    <a:pt x="285623" y="571500"/>
                  </a:lnTo>
                  <a:lnTo>
                    <a:pt x="285038" y="568502"/>
                  </a:lnTo>
                  <a:lnTo>
                    <a:pt x="284975" y="567486"/>
                  </a:lnTo>
                  <a:lnTo>
                    <a:pt x="285470" y="566420"/>
                  </a:lnTo>
                  <a:lnTo>
                    <a:pt x="286664" y="565150"/>
                  </a:lnTo>
                  <a:lnTo>
                    <a:pt x="286092" y="565150"/>
                  </a:lnTo>
                  <a:lnTo>
                    <a:pt x="283337" y="566420"/>
                  </a:lnTo>
                  <a:lnTo>
                    <a:pt x="281076" y="565150"/>
                  </a:lnTo>
                  <a:lnTo>
                    <a:pt x="279755" y="562610"/>
                  </a:lnTo>
                  <a:lnTo>
                    <a:pt x="279958" y="565150"/>
                  </a:lnTo>
                  <a:lnTo>
                    <a:pt x="278650" y="566420"/>
                  </a:lnTo>
                  <a:lnTo>
                    <a:pt x="274967" y="566420"/>
                  </a:lnTo>
                  <a:lnTo>
                    <a:pt x="273278" y="565150"/>
                  </a:lnTo>
                  <a:lnTo>
                    <a:pt x="272846" y="561441"/>
                  </a:lnTo>
                  <a:lnTo>
                    <a:pt x="272935" y="561238"/>
                  </a:lnTo>
                  <a:lnTo>
                    <a:pt x="274154" y="560070"/>
                  </a:lnTo>
                  <a:lnTo>
                    <a:pt x="278104" y="560070"/>
                  </a:lnTo>
                  <a:lnTo>
                    <a:pt x="278815" y="561340"/>
                  </a:lnTo>
                  <a:lnTo>
                    <a:pt x="278701" y="560070"/>
                  </a:lnTo>
                  <a:lnTo>
                    <a:pt x="278447" y="558800"/>
                  </a:lnTo>
                  <a:lnTo>
                    <a:pt x="278688" y="557593"/>
                  </a:lnTo>
                  <a:lnTo>
                    <a:pt x="279234" y="556260"/>
                  </a:lnTo>
                  <a:lnTo>
                    <a:pt x="278015" y="556260"/>
                  </a:lnTo>
                  <a:lnTo>
                    <a:pt x="276974" y="554990"/>
                  </a:lnTo>
                  <a:lnTo>
                    <a:pt x="276250" y="553720"/>
                  </a:lnTo>
                  <a:lnTo>
                    <a:pt x="274840" y="553720"/>
                  </a:lnTo>
                  <a:lnTo>
                    <a:pt x="273596" y="552462"/>
                  </a:lnTo>
                  <a:lnTo>
                    <a:pt x="272745" y="549910"/>
                  </a:lnTo>
                  <a:lnTo>
                    <a:pt x="273621" y="547370"/>
                  </a:lnTo>
                  <a:lnTo>
                    <a:pt x="275145" y="547370"/>
                  </a:lnTo>
                  <a:lnTo>
                    <a:pt x="273697" y="546100"/>
                  </a:lnTo>
                  <a:lnTo>
                    <a:pt x="272542" y="544830"/>
                  </a:lnTo>
                  <a:lnTo>
                    <a:pt x="271907" y="543560"/>
                  </a:lnTo>
                  <a:lnTo>
                    <a:pt x="271830" y="542290"/>
                  </a:lnTo>
                  <a:lnTo>
                    <a:pt x="269494" y="541020"/>
                  </a:lnTo>
                  <a:lnTo>
                    <a:pt x="267830" y="539750"/>
                  </a:lnTo>
                  <a:lnTo>
                    <a:pt x="267779" y="538480"/>
                  </a:lnTo>
                  <a:lnTo>
                    <a:pt x="267677" y="534593"/>
                  </a:lnTo>
                  <a:lnTo>
                    <a:pt x="268008" y="533400"/>
                  </a:lnTo>
                  <a:lnTo>
                    <a:pt x="268630" y="533400"/>
                  </a:lnTo>
                  <a:lnTo>
                    <a:pt x="265976" y="532130"/>
                  </a:lnTo>
                  <a:lnTo>
                    <a:pt x="263880" y="529590"/>
                  </a:lnTo>
                  <a:lnTo>
                    <a:pt x="263525" y="527050"/>
                  </a:lnTo>
                  <a:lnTo>
                    <a:pt x="263563" y="525780"/>
                  </a:lnTo>
                  <a:lnTo>
                    <a:pt x="261099" y="525780"/>
                  </a:lnTo>
                  <a:lnTo>
                    <a:pt x="258775" y="524510"/>
                  </a:lnTo>
                  <a:lnTo>
                    <a:pt x="257784" y="520852"/>
                  </a:lnTo>
                  <a:lnTo>
                    <a:pt x="257683" y="519430"/>
                  </a:lnTo>
                  <a:lnTo>
                    <a:pt x="257009" y="515620"/>
                  </a:lnTo>
                  <a:lnTo>
                    <a:pt x="258660" y="513080"/>
                  </a:lnTo>
                  <a:lnTo>
                    <a:pt x="263169" y="511810"/>
                  </a:lnTo>
                  <a:lnTo>
                    <a:pt x="264934" y="513080"/>
                  </a:lnTo>
                  <a:lnTo>
                    <a:pt x="266141" y="514350"/>
                  </a:lnTo>
                  <a:lnTo>
                    <a:pt x="267119" y="514350"/>
                  </a:lnTo>
                  <a:lnTo>
                    <a:pt x="266801" y="511810"/>
                  </a:lnTo>
                  <a:lnTo>
                    <a:pt x="268465" y="509270"/>
                  </a:lnTo>
                  <a:lnTo>
                    <a:pt x="270916" y="509270"/>
                  </a:lnTo>
                  <a:lnTo>
                    <a:pt x="270929" y="508000"/>
                  </a:lnTo>
                  <a:lnTo>
                    <a:pt x="269913" y="508000"/>
                  </a:lnTo>
                  <a:lnTo>
                    <a:pt x="269278" y="505460"/>
                  </a:lnTo>
                  <a:lnTo>
                    <a:pt x="270065" y="504190"/>
                  </a:lnTo>
                  <a:lnTo>
                    <a:pt x="271475" y="502920"/>
                  </a:lnTo>
                  <a:lnTo>
                    <a:pt x="271030" y="502920"/>
                  </a:lnTo>
                  <a:lnTo>
                    <a:pt x="270687" y="501650"/>
                  </a:lnTo>
                  <a:lnTo>
                    <a:pt x="270383" y="499110"/>
                  </a:lnTo>
                  <a:lnTo>
                    <a:pt x="271614" y="496570"/>
                  </a:lnTo>
                  <a:lnTo>
                    <a:pt x="273494" y="495300"/>
                  </a:lnTo>
                  <a:lnTo>
                    <a:pt x="272351" y="495300"/>
                  </a:lnTo>
                  <a:lnTo>
                    <a:pt x="271475" y="494030"/>
                  </a:lnTo>
                  <a:lnTo>
                    <a:pt x="271284" y="492760"/>
                  </a:lnTo>
                  <a:lnTo>
                    <a:pt x="268173" y="492760"/>
                  </a:lnTo>
                  <a:lnTo>
                    <a:pt x="267322" y="488950"/>
                  </a:lnTo>
                  <a:lnTo>
                    <a:pt x="268427" y="487680"/>
                  </a:lnTo>
                  <a:lnTo>
                    <a:pt x="272046" y="486410"/>
                  </a:lnTo>
                  <a:lnTo>
                    <a:pt x="273875" y="487680"/>
                  </a:lnTo>
                  <a:lnTo>
                    <a:pt x="274345" y="488950"/>
                  </a:lnTo>
                  <a:lnTo>
                    <a:pt x="276123" y="488950"/>
                  </a:lnTo>
                  <a:lnTo>
                    <a:pt x="277723" y="490220"/>
                  </a:lnTo>
                  <a:lnTo>
                    <a:pt x="278104" y="494030"/>
                  </a:lnTo>
                  <a:lnTo>
                    <a:pt x="277469" y="495300"/>
                  </a:lnTo>
                  <a:lnTo>
                    <a:pt x="277723" y="495300"/>
                  </a:lnTo>
                  <a:lnTo>
                    <a:pt x="278295" y="496570"/>
                  </a:lnTo>
                  <a:lnTo>
                    <a:pt x="278295" y="494030"/>
                  </a:lnTo>
                  <a:lnTo>
                    <a:pt x="279628" y="491490"/>
                  </a:lnTo>
                  <a:lnTo>
                    <a:pt x="286575" y="491490"/>
                  </a:lnTo>
                  <a:lnTo>
                    <a:pt x="289610" y="490220"/>
                  </a:lnTo>
                  <a:lnTo>
                    <a:pt x="292417" y="492760"/>
                  </a:lnTo>
                  <a:lnTo>
                    <a:pt x="293230" y="495300"/>
                  </a:lnTo>
                  <a:lnTo>
                    <a:pt x="293852" y="496481"/>
                  </a:lnTo>
                  <a:lnTo>
                    <a:pt x="293763" y="496912"/>
                  </a:lnTo>
                  <a:lnTo>
                    <a:pt x="292976" y="499110"/>
                  </a:lnTo>
                  <a:lnTo>
                    <a:pt x="291185" y="500380"/>
                  </a:lnTo>
                  <a:lnTo>
                    <a:pt x="291833" y="502920"/>
                  </a:lnTo>
                  <a:lnTo>
                    <a:pt x="290195" y="505460"/>
                  </a:lnTo>
                  <a:lnTo>
                    <a:pt x="284810" y="506730"/>
                  </a:lnTo>
                  <a:lnTo>
                    <a:pt x="282092" y="505460"/>
                  </a:lnTo>
                  <a:lnTo>
                    <a:pt x="281279" y="501650"/>
                  </a:lnTo>
                  <a:lnTo>
                    <a:pt x="281355" y="500380"/>
                  </a:lnTo>
                  <a:lnTo>
                    <a:pt x="280504" y="500380"/>
                  </a:lnTo>
                  <a:lnTo>
                    <a:pt x="280492" y="501650"/>
                  </a:lnTo>
                  <a:lnTo>
                    <a:pt x="279527" y="504190"/>
                  </a:lnTo>
                  <a:lnTo>
                    <a:pt x="277964" y="504190"/>
                  </a:lnTo>
                  <a:lnTo>
                    <a:pt x="279565" y="505460"/>
                  </a:lnTo>
                  <a:lnTo>
                    <a:pt x="280695" y="506679"/>
                  </a:lnTo>
                  <a:lnTo>
                    <a:pt x="280784" y="508000"/>
                  </a:lnTo>
                  <a:lnTo>
                    <a:pt x="280924" y="511810"/>
                  </a:lnTo>
                  <a:lnTo>
                    <a:pt x="279260" y="513080"/>
                  </a:lnTo>
                  <a:lnTo>
                    <a:pt x="276987" y="514350"/>
                  </a:lnTo>
                  <a:lnTo>
                    <a:pt x="278218" y="514350"/>
                  </a:lnTo>
                  <a:lnTo>
                    <a:pt x="279171" y="515620"/>
                  </a:lnTo>
                  <a:lnTo>
                    <a:pt x="279361" y="518934"/>
                  </a:lnTo>
                  <a:lnTo>
                    <a:pt x="279311" y="519493"/>
                  </a:lnTo>
                  <a:lnTo>
                    <a:pt x="277977" y="520700"/>
                  </a:lnTo>
                  <a:lnTo>
                    <a:pt x="274764" y="520700"/>
                  </a:lnTo>
                  <a:lnTo>
                    <a:pt x="276275" y="521970"/>
                  </a:lnTo>
                  <a:lnTo>
                    <a:pt x="276758" y="527050"/>
                  </a:lnTo>
                  <a:lnTo>
                    <a:pt x="276491" y="528320"/>
                  </a:lnTo>
                  <a:lnTo>
                    <a:pt x="275958" y="529590"/>
                  </a:lnTo>
                  <a:lnTo>
                    <a:pt x="277774" y="529590"/>
                  </a:lnTo>
                  <a:lnTo>
                    <a:pt x="277749" y="525780"/>
                  </a:lnTo>
                  <a:lnTo>
                    <a:pt x="279450" y="524510"/>
                  </a:lnTo>
                  <a:lnTo>
                    <a:pt x="281711" y="524510"/>
                  </a:lnTo>
                  <a:lnTo>
                    <a:pt x="281635" y="521373"/>
                  </a:lnTo>
                  <a:lnTo>
                    <a:pt x="281762" y="520700"/>
                  </a:lnTo>
                  <a:lnTo>
                    <a:pt x="282371" y="519493"/>
                  </a:lnTo>
                  <a:lnTo>
                    <a:pt x="282359" y="519125"/>
                  </a:lnTo>
                  <a:lnTo>
                    <a:pt x="282067" y="516890"/>
                  </a:lnTo>
                  <a:lnTo>
                    <a:pt x="283819" y="514350"/>
                  </a:lnTo>
                  <a:lnTo>
                    <a:pt x="289890" y="513080"/>
                  </a:lnTo>
                  <a:lnTo>
                    <a:pt x="292366" y="514007"/>
                  </a:lnTo>
                  <a:lnTo>
                    <a:pt x="292252" y="513080"/>
                  </a:lnTo>
                  <a:lnTo>
                    <a:pt x="292100" y="511810"/>
                  </a:lnTo>
                  <a:lnTo>
                    <a:pt x="292544" y="511810"/>
                  </a:lnTo>
                  <a:lnTo>
                    <a:pt x="292430" y="510540"/>
                  </a:lnTo>
                  <a:lnTo>
                    <a:pt x="292265" y="510540"/>
                  </a:lnTo>
                  <a:lnTo>
                    <a:pt x="292163" y="509270"/>
                  </a:lnTo>
                  <a:lnTo>
                    <a:pt x="292455" y="508000"/>
                  </a:lnTo>
                  <a:lnTo>
                    <a:pt x="292176" y="508000"/>
                  </a:lnTo>
                  <a:lnTo>
                    <a:pt x="292011" y="506730"/>
                  </a:lnTo>
                  <a:lnTo>
                    <a:pt x="291973" y="502920"/>
                  </a:lnTo>
                  <a:lnTo>
                    <a:pt x="294195" y="501650"/>
                  </a:lnTo>
                  <a:lnTo>
                    <a:pt x="299377" y="501650"/>
                  </a:lnTo>
                  <a:lnTo>
                    <a:pt x="299808" y="500380"/>
                  </a:lnTo>
                  <a:lnTo>
                    <a:pt x="300977" y="499110"/>
                  </a:lnTo>
                  <a:lnTo>
                    <a:pt x="304279" y="499110"/>
                  </a:lnTo>
                  <a:lnTo>
                    <a:pt x="305841" y="501650"/>
                  </a:lnTo>
                  <a:lnTo>
                    <a:pt x="306006" y="504190"/>
                  </a:lnTo>
                  <a:lnTo>
                    <a:pt x="304558" y="506730"/>
                  </a:lnTo>
                  <a:lnTo>
                    <a:pt x="302031" y="506730"/>
                  </a:lnTo>
                  <a:lnTo>
                    <a:pt x="301739" y="508000"/>
                  </a:lnTo>
                  <a:lnTo>
                    <a:pt x="302171" y="509270"/>
                  </a:lnTo>
                  <a:lnTo>
                    <a:pt x="302488" y="511810"/>
                  </a:lnTo>
                  <a:lnTo>
                    <a:pt x="300736" y="514350"/>
                  </a:lnTo>
                  <a:lnTo>
                    <a:pt x="298259" y="514350"/>
                  </a:lnTo>
                  <a:lnTo>
                    <a:pt x="297726" y="515620"/>
                  </a:lnTo>
                  <a:lnTo>
                    <a:pt x="294081" y="515620"/>
                  </a:lnTo>
                  <a:lnTo>
                    <a:pt x="293547" y="515213"/>
                  </a:lnTo>
                  <a:lnTo>
                    <a:pt x="294525" y="518160"/>
                  </a:lnTo>
                  <a:lnTo>
                    <a:pt x="294500" y="519493"/>
                  </a:lnTo>
                  <a:lnTo>
                    <a:pt x="294284" y="520700"/>
                  </a:lnTo>
                  <a:lnTo>
                    <a:pt x="294995" y="520700"/>
                  </a:lnTo>
                  <a:lnTo>
                    <a:pt x="295757" y="519430"/>
                  </a:lnTo>
                  <a:lnTo>
                    <a:pt x="296672" y="519430"/>
                  </a:lnTo>
                  <a:lnTo>
                    <a:pt x="297205" y="518160"/>
                  </a:lnTo>
                  <a:lnTo>
                    <a:pt x="300215" y="518160"/>
                  </a:lnTo>
                  <a:lnTo>
                    <a:pt x="301523" y="519353"/>
                  </a:lnTo>
                  <a:lnTo>
                    <a:pt x="301625" y="519493"/>
                  </a:lnTo>
                  <a:lnTo>
                    <a:pt x="302094" y="520700"/>
                  </a:lnTo>
                  <a:lnTo>
                    <a:pt x="302729" y="520700"/>
                  </a:lnTo>
                  <a:lnTo>
                    <a:pt x="302933" y="521970"/>
                  </a:lnTo>
                  <a:lnTo>
                    <a:pt x="303822" y="520700"/>
                  </a:lnTo>
                  <a:lnTo>
                    <a:pt x="306133" y="520700"/>
                  </a:lnTo>
                  <a:lnTo>
                    <a:pt x="305587" y="519493"/>
                  </a:lnTo>
                  <a:lnTo>
                    <a:pt x="305130" y="518160"/>
                  </a:lnTo>
                  <a:lnTo>
                    <a:pt x="304685" y="516890"/>
                  </a:lnTo>
                  <a:lnTo>
                    <a:pt x="305473" y="515620"/>
                  </a:lnTo>
                  <a:lnTo>
                    <a:pt x="306260" y="514350"/>
                  </a:lnTo>
                  <a:lnTo>
                    <a:pt x="309943" y="513080"/>
                  </a:lnTo>
                  <a:lnTo>
                    <a:pt x="312623" y="513080"/>
                  </a:lnTo>
                  <a:lnTo>
                    <a:pt x="316306" y="511810"/>
                  </a:lnTo>
                  <a:lnTo>
                    <a:pt x="319582" y="514350"/>
                  </a:lnTo>
                  <a:lnTo>
                    <a:pt x="320459" y="518160"/>
                  </a:lnTo>
                  <a:lnTo>
                    <a:pt x="323113" y="518160"/>
                  </a:lnTo>
                  <a:lnTo>
                    <a:pt x="325399" y="519430"/>
                  </a:lnTo>
                  <a:lnTo>
                    <a:pt x="325653" y="521970"/>
                  </a:lnTo>
                  <a:lnTo>
                    <a:pt x="325577" y="524179"/>
                  </a:lnTo>
                  <a:lnTo>
                    <a:pt x="325513" y="524510"/>
                  </a:lnTo>
                  <a:lnTo>
                    <a:pt x="325120" y="525780"/>
                  </a:lnTo>
                  <a:lnTo>
                    <a:pt x="324891" y="525780"/>
                  </a:lnTo>
                  <a:lnTo>
                    <a:pt x="324307" y="527050"/>
                  </a:lnTo>
                  <a:lnTo>
                    <a:pt x="323456" y="527050"/>
                  </a:lnTo>
                  <a:lnTo>
                    <a:pt x="323430" y="529590"/>
                  </a:lnTo>
                  <a:lnTo>
                    <a:pt x="325323" y="529590"/>
                  </a:lnTo>
                  <a:lnTo>
                    <a:pt x="325945" y="528320"/>
                  </a:lnTo>
                  <a:lnTo>
                    <a:pt x="327647" y="527050"/>
                  </a:lnTo>
                  <a:lnTo>
                    <a:pt x="332473" y="525792"/>
                  </a:lnTo>
                  <a:lnTo>
                    <a:pt x="331508" y="521970"/>
                  </a:lnTo>
                  <a:lnTo>
                    <a:pt x="333667" y="518160"/>
                  </a:lnTo>
                  <a:lnTo>
                    <a:pt x="338721" y="516890"/>
                  </a:lnTo>
                  <a:lnTo>
                    <a:pt x="340245" y="516890"/>
                  </a:lnTo>
                  <a:lnTo>
                    <a:pt x="341566" y="518160"/>
                  </a:lnTo>
                  <a:lnTo>
                    <a:pt x="341934" y="516890"/>
                  </a:lnTo>
                  <a:lnTo>
                    <a:pt x="342290" y="515620"/>
                  </a:lnTo>
                  <a:lnTo>
                    <a:pt x="344563" y="513080"/>
                  </a:lnTo>
                  <a:lnTo>
                    <a:pt x="340588" y="513080"/>
                  </a:lnTo>
                  <a:lnTo>
                    <a:pt x="339763" y="514350"/>
                  </a:lnTo>
                  <a:lnTo>
                    <a:pt x="336016" y="515620"/>
                  </a:lnTo>
                  <a:lnTo>
                    <a:pt x="333209" y="514350"/>
                  </a:lnTo>
                  <a:lnTo>
                    <a:pt x="331939" y="510540"/>
                  </a:lnTo>
                  <a:lnTo>
                    <a:pt x="332257" y="508000"/>
                  </a:lnTo>
                  <a:lnTo>
                    <a:pt x="333057" y="506730"/>
                  </a:lnTo>
                  <a:lnTo>
                    <a:pt x="331965" y="506730"/>
                  </a:lnTo>
                  <a:lnTo>
                    <a:pt x="331635" y="505460"/>
                  </a:lnTo>
                  <a:lnTo>
                    <a:pt x="330327" y="505460"/>
                  </a:lnTo>
                  <a:lnTo>
                    <a:pt x="329704" y="504736"/>
                  </a:lnTo>
                  <a:lnTo>
                    <a:pt x="329704" y="514350"/>
                  </a:lnTo>
                  <a:lnTo>
                    <a:pt x="328231" y="515620"/>
                  </a:lnTo>
                  <a:lnTo>
                    <a:pt x="324497" y="515620"/>
                  </a:lnTo>
                  <a:lnTo>
                    <a:pt x="322961" y="514350"/>
                  </a:lnTo>
                  <a:lnTo>
                    <a:pt x="322897" y="511810"/>
                  </a:lnTo>
                  <a:lnTo>
                    <a:pt x="322872" y="510540"/>
                  </a:lnTo>
                  <a:lnTo>
                    <a:pt x="324345" y="509270"/>
                  </a:lnTo>
                  <a:lnTo>
                    <a:pt x="328079" y="509270"/>
                  </a:lnTo>
                  <a:lnTo>
                    <a:pt x="329615" y="510540"/>
                  </a:lnTo>
                  <a:lnTo>
                    <a:pt x="329704" y="514350"/>
                  </a:lnTo>
                  <a:lnTo>
                    <a:pt x="329704" y="504736"/>
                  </a:lnTo>
                  <a:lnTo>
                    <a:pt x="329247" y="504190"/>
                  </a:lnTo>
                  <a:lnTo>
                    <a:pt x="328117" y="500380"/>
                  </a:lnTo>
                  <a:lnTo>
                    <a:pt x="329692" y="497840"/>
                  </a:lnTo>
                  <a:lnTo>
                    <a:pt x="333197" y="496570"/>
                  </a:lnTo>
                  <a:lnTo>
                    <a:pt x="335559" y="496570"/>
                  </a:lnTo>
                  <a:lnTo>
                    <a:pt x="335686" y="494030"/>
                  </a:lnTo>
                  <a:lnTo>
                    <a:pt x="337108" y="492760"/>
                  </a:lnTo>
                  <a:lnTo>
                    <a:pt x="341198" y="491490"/>
                  </a:lnTo>
                  <a:lnTo>
                    <a:pt x="343077" y="492760"/>
                  </a:lnTo>
                  <a:lnTo>
                    <a:pt x="344271" y="494030"/>
                  </a:lnTo>
                  <a:lnTo>
                    <a:pt x="345084" y="491490"/>
                  </a:lnTo>
                  <a:lnTo>
                    <a:pt x="346722" y="490220"/>
                  </a:lnTo>
                  <a:lnTo>
                    <a:pt x="350558" y="490220"/>
                  </a:lnTo>
                  <a:lnTo>
                    <a:pt x="352120" y="491490"/>
                  </a:lnTo>
                  <a:lnTo>
                    <a:pt x="353009" y="492760"/>
                  </a:lnTo>
                  <a:lnTo>
                    <a:pt x="353542" y="491490"/>
                  </a:lnTo>
                  <a:lnTo>
                    <a:pt x="354685" y="490220"/>
                  </a:lnTo>
                  <a:lnTo>
                    <a:pt x="357593" y="490220"/>
                  </a:lnTo>
                  <a:lnTo>
                    <a:pt x="357416" y="489318"/>
                  </a:lnTo>
                  <a:lnTo>
                    <a:pt x="357454" y="487680"/>
                  </a:lnTo>
                  <a:lnTo>
                    <a:pt x="357339" y="487362"/>
                  </a:lnTo>
                  <a:lnTo>
                    <a:pt x="357136" y="486410"/>
                  </a:lnTo>
                  <a:lnTo>
                    <a:pt x="357136" y="485140"/>
                  </a:lnTo>
                  <a:lnTo>
                    <a:pt x="356920" y="485140"/>
                  </a:lnTo>
                  <a:lnTo>
                    <a:pt x="356730" y="486410"/>
                  </a:lnTo>
                  <a:lnTo>
                    <a:pt x="354634" y="486410"/>
                  </a:lnTo>
                  <a:lnTo>
                    <a:pt x="353034" y="485140"/>
                  </a:lnTo>
                  <a:lnTo>
                    <a:pt x="352793" y="481330"/>
                  </a:lnTo>
                  <a:lnTo>
                    <a:pt x="353491" y="480060"/>
                  </a:lnTo>
                  <a:lnTo>
                    <a:pt x="354203" y="478790"/>
                  </a:lnTo>
                  <a:lnTo>
                    <a:pt x="357911" y="478790"/>
                  </a:lnTo>
                  <a:lnTo>
                    <a:pt x="359460" y="480009"/>
                  </a:lnTo>
                  <a:lnTo>
                    <a:pt x="359537" y="480288"/>
                  </a:lnTo>
                  <a:lnTo>
                    <a:pt x="359651" y="482600"/>
                  </a:lnTo>
                  <a:lnTo>
                    <a:pt x="362280" y="482600"/>
                  </a:lnTo>
                  <a:lnTo>
                    <a:pt x="363829" y="483870"/>
                  </a:lnTo>
                  <a:lnTo>
                    <a:pt x="363753" y="486410"/>
                  </a:lnTo>
                  <a:lnTo>
                    <a:pt x="363550" y="487680"/>
                  </a:lnTo>
                  <a:lnTo>
                    <a:pt x="363943" y="487680"/>
                  </a:lnTo>
                  <a:lnTo>
                    <a:pt x="364578" y="490220"/>
                  </a:lnTo>
                  <a:lnTo>
                    <a:pt x="363562" y="491490"/>
                  </a:lnTo>
                  <a:lnTo>
                    <a:pt x="361721" y="492760"/>
                  </a:lnTo>
                  <a:lnTo>
                    <a:pt x="362331" y="492760"/>
                  </a:lnTo>
                  <a:lnTo>
                    <a:pt x="363181" y="496481"/>
                  </a:lnTo>
                  <a:lnTo>
                    <a:pt x="363156" y="496658"/>
                  </a:lnTo>
                  <a:lnTo>
                    <a:pt x="362127" y="498309"/>
                  </a:lnTo>
                  <a:lnTo>
                    <a:pt x="363016" y="497840"/>
                  </a:lnTo>
                  <a:lnTo>
                    <a:pt x="363918" y="497840"/>
                  </a:lnTo>
                  <a:lnTo>
                    <a:pt x="364769" y="499110"/>
                  </a:lnTo>
                  <a:lnTo>
                    <a:pt x="364528" y="497840"/>
                  </a:lnTo>
                  <a:lnTo>
                    <a:pt x="364337" y="497840"/>
                  </a:lnTo>
                  <a:lnTo>
                    <a:pt x="364121" y="494030"/>
                  </a:lnTo>
                  <a:lnTo>
                    <a:pt x="366217" y="491490"/>
                  </a:lnTo>
                  <a:lnTo>
                    <a:pt x="371017" y="491490"/>
                  </a:lnTo>
                  <a:lnTo>
                    <a:pt x="372833" y="492760"/>
                  </a:lnTo>
                  <a:lnTo>
                    <a:pt x="373735" y="494030"/>
                  </a:lnTo>
                  <a:lnTo>
                    <a:pt x="374243" y="494030"/>
                  </a:lnTo>
                  <a:lnTo>
                    <a:pt x="374967" y="492760"/>
                  </a:lnTo>
                  <a:lnTo>
                    <a:pt x="377659" y="492760"/>
                  </a:lnTo>
                  <a:lnTo>
                    <a:pt x="379387" y="494030"/>
                  </a:lnTo>
                  <a:lnTo>
                    <a:pt x="379869" y="496481"/>
                  </a:lnTo>
                  <a:lnTo>
                    <a:pt x="379844" y="496658"/>
                  </a:lnTo>
                  <a:lnTo>
                    <a:pt x="379285" y="497840"/>
                  </a:lnTo>
                  <a:lnTo>
                    <a:pt x="378294" y="499110"/>
                  </a:lnTo>
                  <a:lnTo>
                    <a:pt x="380415" y="499110"/>
                  </a:lnTo>
                  <a:lnTo>
                    <a:pt x="382066" y="500380"/>
                  </a:lnTo>
                  <a:lnTo>
                    <a:pt x="382511" y="502920"/>
                  </a:lnTo>
                  <a:lnTo>
                    <a:pt x="382892" y="502920"/>
                  </a:lnTo>
                  <a:lnTo>
                    <a:pt x="383349" y="501650"/>
                  </a:lnTo>
                  <a:lnTo>
                    <a:pt x="385686" y="501650"/>
                  </a:lnTo>
                  <a:lnTo>
                    <a:pt x="387565" y="502920"/>
                  </a:lnTo>
                  <a:lnTo>
                    <a:pt x="388632" y="505460"/>
                  </a:lnTo>
                  <a:lnTo>
                    <a:pt x="387616" y="508000"/>
                  </a:lnTo>
                  <a:lnTo>
                    <a:pt x="384187" y="509270"/>
                  </a:lnTo>
                  <a:lnTo>
                    <a:pt x="382524" y="508000"/>
                  </a:lnTo>
                  <a:lnTo>
                    <a:pt x="381838" y="506730"/>
                  </a:lnTo>
                  <a:lnTo>
                    <a:pt x="380961" y="508000"/>
                  </a:lnTo>
                  <a:lnTo>
                    <a:pt x="379501" y="509270"/>
                  </a:lnTo>
                  <a:lnTo>
                    <a:pt x="374980" y="509270"/>
                  </a:lnTo>
                  <a:lnTo>
                    <a:pt x="372719" y="506730"/>
                  </a:lnTo>
                  <a:lnTo>
                    <a:pt x="372656" y="501650"/>
                  </a:lnTo>
                  <a:lnTo>
                    <a:pt x="373786" y="500380"/>
                  </a:lnTo>
                  <a:lnTo>
                    <a:pt x="375399" y="499110"/>
                  </a:lnTo>
                  <a:lnTo>
                    <a:pt x="374294" y="499110"/>
                  </a:lnTo>
                  <a:lnTo>
                    <a:pt x="373875" y="497840"/>
                  </a:lnTo>
                  <a:lnTo>
                    <a:pt x="373151" y="500380"/>
                  </a:lnTo>
                  <a:lnTo>
                    <a:pt x="371589" y="501650"/>
                  </a:lnTo>
                  <a:lnTo>
                    <a:pt x="368084" y="501650"/>
                  </a:lnTo>
                  <a:lnTo>
                    <a:pt x="368338" y="502551"/>
                  </a:lnTo>
                  <a:lnTo>
                    <a:pt x="368236" y="504190"/>
                  </a:lnTo>
                  <a:lnTo>
                    <a:pt x="367728" y="505460"/>
                  </a:lnTo>
                  <a:lnTo>
                    <a:pt x="369328" y="505460"/>
                  </a:lnTo>
                  <a:lnTo>
                    <a:pt x="370547" y="508000"/>
                  </a:lnTo>
                  <a:lnTo>
                    <a:pt x="370979" y="511810"/>
                  </a:lnTo>
                  <a:lnTo>
                    <a:pt x="369404" y="514350"/>
                  </a:lnTo>
                  <a:lnTo>
                    <a:pt x="367144" y="514350"/>
                  </a:lnTo>
                  <a:lnTo>
                    <a:pt x="367588" y="515620"/>
                  </a:lnTo>
                  <a:lnTo>
                    <a:pt x="367944" y="515620"/>
                  </a:lnTo>
                  <a:lnTo>
                    <a:pt x="369011" y="519353"/>
                  </a:lnTo>
                  <a:lnTo>
                    <a:pt x="368998" y="519493"/>
                  </a:lnTo>
                  <a:lnTo>
                    <a:pt x="367131" y="523240"/>
                  </a:lnTo>
                  <a:lnTo>
                    <a:pt x="372630" y="523240"/>
                  </a:lnTo>
                  <a:lnTo>
                    <a:pt x="373748" y="524510"/>
                  </a:lnTo>
                  <a:lnTo>
                    <a:pt x="374434" y="524510"/>
                  </a:lnTo>
                  <a:lnTo>
                    <a:pt x="375208" y="523240"/>
                  </a:lnTo>
                  <a:lnTo>
                    <a:pt x="378269" y="523240"/>
                  </a:lnTo>
                  <a:lnTo>
                    <a:pt x="379234" y="524510"/>
                  </a:lnTo>
                  <a:lnTo>
                    <a:pt x="380339" y="524510"/>
                  </a:lnTo>
                  <a:lnTo>
                    <a:pt x="379387" y="520700"/>
                  </a:lnTo>
                  <a:lnTo>
                    <a:pt x="381190" y="516890"/>
                  </a:lnTo>
                  <a:lnTo>
                    <a:pt x="384340" y="515620"/>
                  </a:lnTo>
                  <a:lnTo>
                    <a:pt x="383667" y="515620"/>
                  </a:lnTo>
                  <a:lnTo>
                    <a:pt x="382841" y="511810"/>
                  </a:lnTo>
                  <a:lnTo>
                    <a:pt x="384479" y="509270"/>
                  </a:lnTo>
                  <a:lnTo>
                    <a:pt x="387858" y="508000"/>
                  </a:lnTo>
                  <a:lnTo>
                    <a:pt x="388950" y="508000"/>
                  </a:lnTo>
                  <a:lnTo>
                    <a:pt x="388785" y="506730"/>
                  </a:lnTo>
                  <a:lnTo>
                    <a:pt x="388734" y="504190"/>
                  </a:lnTo>
                  <a:lnTo>
                    <a:pt x="389788" y="502920"/>
                  </a:lnTo>
                  <a:lnTo>
                    <a:pt x="391325" y="501650"/>
                  </a:lnTo>
                  <a:lnTo>
                    <a:pt x="388658" y="501650"/>
                  </a:lnTo>
                  <a:lnTo>
                    <a:pt x="387781" y="500380"/>
                  </a:lnTo>
                  <a:lnTo>
                    <a:pt x="385546" y="500380"/>
                  </a:lnTo>
                  <a:lnTo>
                    <a:pt x="383476" y="499110"/>
                  </a:lnTo>
                  <a:lnTo>
                    <a:pt x="382270" y="495300"/>
                  </a:lnTo>
                  <a:lnTo>
                    <a:pt x="383222" y="492760"/>
                  </a:lnTo>
                  <a:lnTo>
                    <a:pt x="384987" y="491490"/>
                  </a:lnTo>
                  <a:lnTo>
                    <a:pt x="385216" y="490220"/>
                  </a:lnTo>
                  <a:lnTo>
                    <a:pt x="386156" y="488950"/>
                  </a:lnTo>
                  <a:lnTo>
                    <a:pt x="390766" y="488950"/>
                  </a:lnTo>
                  <a:lnTo>
                    <a:pt x="391375" y="490220"/>
                  </a:lnTo>
                  <a:lnTo>
                    <a:pt x="396519" y="490220"/>
                  </a:lnTo>
                  <a:lnTo>
                    <a:pt x="398907" y="491477"/>
                  </a:lnTo>
                  <a:lnTo>
                    <a:pt x="399148" y="495300"/>
                  </a:lnTo>
                  <a:lnTo>
                    <a:pt x="399161" y="496658"/>
                  </a:lnTo>
                  <a:lnTo>
                    <a:pt x="398183" y="497840"/>
                  </a:lnTo>
                  <a:lnTo>
                    <a:pt x="396595" y="499110"/>
                  </a:lnTo>
                  <a:lnTo>
                    <a:pt x="398183" y="499110"/>
                  </a:lnTo>
                  <a:lnTo>
                    <a:pt x="399630" y="500380"/>
                  </a:lnTo>
                  <a:lnTo>
                    <a:pt x="400316" y="502920"/>
                  </a:lnTo>
                  <a:lnTo>
                    <a:pt x="399707" y="504190"/>
                  </a:lnTo>
                  <a:lnTo>
                    <a:pt x="398576" y="505460"/>
                  </a:lnTo>
                  <a:lnTo>
                    <a:pt x="398805" y="505460"/>
                  </a:lnTo>
                  <a:lnTo>
                    <a:pt x="398881" y="509270"/>
                  </a:lnTo>
                  <a:lnTo>
                    <a:pt x="397789" y="510540"/>
                  </a:lnTo>
                  <a:lnTo>
                    <a:pt x="401142" y="510540"/>
                  </a:lnTo>
                  <a:lnTo>
                    <a:pt x="403415" y="511810"/>
                  </a:lnTo>
                  <a:lnTo>
                    <a:pt x="403466" y="516890"/>
                  </a:lnTo>
                  <a:lnTo>
                    <a:pt x="401955" y="519430"/>
                  </a:lnTo>
                  <a:lnTo>
                    <a:pt x="399884" y="519430"/>
                  </a:lnTo>
                  <a:lnTo>
                    <a:pt x="399592" y="520700"/>
                  </a:lnTo>
                  <a:lnTo>
                    <a:pt x="406006" y="520700"/>
                  </a:lnTo>
                  <a:lnTo>
                    <a:pt x="408546" y="523240"/>
                  </a:lnTo>
                  <a:lnTo>
                    <a:pt x="409054" y="525780"/>
                  </a:lnTo>
                  <a:lnTo>
                    <a:pt x="409651" y="524510"/>
                  </a:lnTo>
                  <a:lnTo>
                    <a:pt x="410819" y="523240"/>
                  </a:lnTo>
                  <a:lnTo>
                    <a:pt x="412381" y="521970"/>
                  </a:lnTo>
                  <a:lnTo>
                    <a:pt x="411645" y="520700"/>
                  </a:lnTo>
                  <a:lnTo>
                    <a:pt x="411149" y="520700"/>
                  </a:lnTo>
                  <a:lnTo>
                    <a:pt x="410959" y="518160"/>
                  </a:lnTo>
                  <a:lnTo>
                    <a:pt x="411111" y="516890"/>
                  </a:lnTo>
                  <a:lnTo>
                    <a:pt x="409117" y="516890"/>
                  </a:lnTo>
                  <a:lnTo>
                    <a:pt x="407479" y="515620"/>
                  </a:lnTo>
                  <a:lnTo>
                    <a:pt x="406920" y="511810"/>
                  </a:lnTo>
                  <a:lnTo>
                    <a:pt x="407365" y="510540"/>
                  </a:lnTo>
                  <a:lnTo>
                    <a:pt x="408228" y="509270"/>
                  </a:lnTo>
                  <a:lnTo>
                    <a:pt x="408343" y="507796"/>
                  </a:lnTo>
                  <a:lnTo>
                    <a:pt x="409016" y="506730"/>
                  </a:lnTo>
                  <a:lnTo>
                    <a:pt x="410298" y="506730"/>
                  </a:lnTo>
                  <a:lnTo>
                    <a:pt x="408292" y="505498"/>
                  </a:lnTo>
                  <a:lnTo>
                    <a:pt x="406374" y="504190"/>
                  </a:lnTo>
                  <a:lnTo>
                    <a:pt x="405066" y="500380"/>
                  </a:lnTo>
                  <a:lnTo>
                    <a:pt x="406641" y="497840"/>
                  </a:lnTo>
                  <a:lnTo>
                    <a:pt x="410108" y="496570"/>
                  </a:lnTo>
                  <a:lnTo>
                    <a:pt x="411480" y="496570"/>
                  </a:lnTo>
                  <a:lnTo>
                    <a:pt x="410972" y="492760"/>
                  </a:lnTo>
                  <a:lnTo>
                    <a:pt x="412978" y="490220"/>
                  </a:lnTo>
                  <a:lnTo>
                    <a:pt x="418528" y="490220"/>
                  </a:lnTo>
                  <a:lnTo>
                    <a:pt x="419531" y="491490"/>
                  </a:lnTo>
                  <a:lnTo>
                    <a:pt x="419836" y="491490"/>
                  </a:lnTo>
                  <a:lnTo>
                    <a:pt x="420103" y="490220"/>
                  </a:lnTo>
                  <a:lnTo>
                    <a:pt x="418807" y="490220"/>
                  </a:lnTo>
                  <a:lnTo>
                    <a:pt x="416979" y="488950"/>
                  </a:lnTo>
                  <a:lnTo>
                    <a:pt x="416090" y="486410"/>
                  </a:lnTo>
                  <a:lnTo>
                    <a:pt x="416636" y="485140"/>
                  </a:lnTo>
                  <a:lnTo>
                    <a:pt x="417195" y="483870"/>
                  </a:lnTo>
                  <a:lnTo>
                    <a:pt x="420243" y="483870"/>
                  </a:lnTo>
                  <a:lnTo>
                    <a:pt x="420751" y="482600"/>
                  </a:lnTo>
                  <a:lnTo>
                    <a:pt x="424243" y="482600"/>
                  </a:lnTo>
                  <a:lnTo>
                    <a:pt x="425958" y="483870"/>
                  </a:lnTo>
                  <a:lnTo>
                    <a:pt x="426542" y="486410"/>
                  </a:lnTo>
                  <a:lnTo>
                    <a:pt x="425284" y="488950"/>
                  </a:lnTo>
                  <a:lnTo>
                    <a:pt x="422033" y="488950"/>
                  </a:lnTo>
                  <a:lnTo>
                    <a:pt x="421411" y="490220"/>
                  </a:lnTo>
                  <a:lnTo>
                    <a:pt x="423189" y="490220"/>
                  </a:lnTo>
                  <a:lnTo>
                    <a:pt x="425488" y="492760"/>
                  </a:lnTo>
                  <a:lnTo>
                    <a:pt x="425564" y="496570"/>
                  </a:lnTo>
                  <a:lnTo>
                    <a:pt x="425361" y="496570"/>
                  </a:lnTo>
                  <a:lnTo>
                    <a:pt x="427062" y="497840"/>
                  </a:lnTo>
                  <a:lnTo>
                    <a:pt x="428332" y="499110"/>
                  </a:lnTo>
                  <a:lnTo>
                    <a:pt x="428650" y="504190"/>
                  </a:lnTo>
                  <a:lnTo>
                    <a:pt x="426554" y="506730"/>
                  </a:lnTo>
                  <a:lnTo>
                    <a:pt x="427126" y="506730"/>
                  </a:lnTo>
                  <a:lnTo>
                    <a:pt x="428650" y="508000"/>
                  </a:lnTo>
                  <a:lnTo>
                    <a:pt x="428688" y="511810"/>
                  </a:lnTo>
                  <a:lnTo>
                    <a:pt x="427202" y="513080"/>
                  </a:lnTo>
                  <a:lnTo>
                    <a:pt x="423468" y="513080"/>
                  </a:lnTo>
                  <a:lnTo>
                    <a:pt x="421944" y="511810"/>
                  </a:lnTo>
                  <a:lnTo>
                    <a:pt x="421906" y="508000"/>
                  </a:lnTo>
                  <a:lnTo>
                    <a:pt x="423405" y="506730"/>
                  </a:lnTo>
                  <a:lnTo>
                    <a:pt x="421017" y="506730"/>
                  </a:lnTo>
                  <a:lnTo>
                    <a:pt x="418630" y="504190"/>
                  </a:lnTo>
                  <a:lnTo>
                    <a:pt x="418541" y="500380"/>
                  </a:lnTo>
                  <a:lnTo>
                    <a:pt x="417677" y="500380"/>
                  </a:lnTo>
                  <a:lnTo>
                    <a:pt x="417271" y="499110"/>
                  </a:lnTo>
                  <a:lnTo>
                    <a:pt x="416953" y="499110"/>
                  </a:lnTo>
                  <a:lnTo>
                    <a:pt x="416242" y="500380"/>
                  </a:lnTo>
                  <a:lnTo>
                    <a:pt x="415340" y="499198"/>
                  </a:lnTo>
                  <a:lnTo>
                    <a:pt x="415442" y="500380"/>
                  </a:lnTo>
                  <a:lnTo>
                    <a:pt x="416204" y="502920"/>
                  </a:lnTo>
                  <a:lnTo>
                    <a:pt x="414718" y="505460"/>
                  </a:lnTo>
                  <a:lnTo>
                    <a:pt x="412191" y="505460"/>
                  </a:lnTo>
                  <a:lnTo>
                    <a:pt x="413334" y="506730"/>
                  </a:lnTo>
                  <a:lnTo>
                    <a:pt x="414286" y="506730"/>
                  </a:lnTo>
                  <a:lnTo>
                    <a:pt x="414680" y="508000"/>
                  </a:lnTo>
                  <a:lnTo>
                    <a:pt x="415899" y="509270"/>
                  </a:lnTo>
                  <a:lnTo>
                    <a:pt x="416826" y="510540"/>
                  </a:lnTo>
                  <a:lnTo>
                    <a:pt x="417106" y="511810"/>
                  </a:lnTo>
                  <a:lnTo>
                    <a:pt x="420116" y="511810"/>
                  </a:lnTo>
                  <a:lnTo>
                    <a:pt x="422757" y="514350"/>
                  </a:lnTo>
                  <a:lnTo>
                    <a:pt x="423252" y="519353"/>
                  </a:lnTo>
                  <a:lnTo>
                    <a:pt x="423227" y="519493"/>
                  </a:lnTo>
                  <a:lnTo>
                    <a:pt x="422592" y="520700"/>
                  </a:lnTo>
                  <a:lnTo>
                    <a:pt x="421411" y="521970"/>
                  </a:lnTo>
                  <a:lnTo>
                    <a:pt x="422300" y="523240"/>
                  </a:lnTo>
                  <a:lnTo>
                    <a:pt x="422986" y="524510"/>
                  </a:lnTo>
                  <a:lnTo>
                    <a:pt x="426554" y="524510"/>
                  </a:lnTo>
                  <a:lnTo>
                    <a:pt x="433514" y="524510"/>
                  </a:lnTo>
                  <a:lnTo>
                    <a:pt x="434809" y="521970"/>
                  </a:lnTo>
                  <a:lnTo>
                    <a:pt x="435203" y="521208"/>
                  </a:lnTo>
                  <a:lnTo>
                    <a:pt x="431965" y="521970"/>
                  </a:lnTo>
                  <a:lnTo>
                    <a:pt x="429260" y="519430"/>
                  </a:lnTo>
                  <a:lnTo>
                    <a:pt x="428129" y="514350"/>
                  </a:lnTo>
                  <a:lnTo>
                    <a:pt x="429221" y="513080"/>
                  </a:lnTo>
                  <a:lnTo>
                    <a:pt x="431126" y="511810"/>
                  </a:lnTo>
                  <a:lnTo>
                    <a:pt x="430580" y="509270"/>
                  </a:lnTo>
                  <a:lnTo>
                    <a:pt x="432092" y="506730"/>
                  </a:lnTo>
                  <a:lnTo>
                    <a:pt x="437172" y="505460"/>
                  </a:lnTo>
                  <a:lnTo>
                    <a:pt x="439699" y="506730"/>
                  </a:lnTo>
                  <a:lnTo>
                    <a:pt x="440613" y="509270"/>
                  </a:lnTo>
                  <a:lnTo>
                    <a:pt x="441439" y="508000"/>
                  </a:lnTo>
                  <a:lnTo>
                    <a:pt x="442785" y="506730"/>
                  </a:lnTo>
                  <a:lnTo>
                    <a:pt x="444106" y="506730"/>
                  </a:lnTo>
                  <a:lnTo>
                    <a:pt x="442290" y="505460"/>
                  </a:lnTo>
                  <a:lnTo>
                    <a:pt x="441794" y="504190"/>
                  </a:lnTo>
                  <a:lnTo>
                    <a:pt x="441845" y="502920"/>
                  </a:lnTo>
                  <a:lnTo>
                    <a:pt x="441490" y="502920"/>
                  </a:lnTo>
                  <a:lnTo>
                    <a:pt x="441248" y="501650"/>
                  </a:lnTo>
                  <a:lnTo>
                    <a:pt x="441071" y="501650"/>
                  </a:lnTo>
                  <a:lnTo>
                    <a:pt x="440309" y="502920"/>
                  </a:lnTo>
                  <a:lnTo>
                    <a:pt x="439229" y="502920"/>
                  </a:lnTo>
                  <a:lnTo>
                    <a:pt x="435203" y="504190"/>
                  </a:lnTo>
                  <a:lnTo>
                    <a:pt x="432638" y="501650"/>
                  </a:lnTo>
                  <a:lnTo>
                    <a:pt x="431838" y="496912"/>
                  </a:lnTo>
                  <a:lnTo>
                    <a:pt x="431838" y="496481"/>
                  </a:lnTo>
                  <a:lnTo>
                    <a:pt x="433654" y="494030"/>
                  </a:lnTo>
                  <a:lnTo>
                    <a:pt x="437908" y="492760"/>
                  </a:lnTo>
                  <a:lnTo>
                    <a:pt x="434390" y="492760"/>
                  </a:lnTo>
                  <a:lnTo>
                    <a:pt x="432536" y="491490"/>
                  </a:lnTo>
                  <a:lnTo>
                    <a:pt x="431698" y="489318"/>
                  </a:lnTo>
                  <a:lnTo>
                    <a:pt x="431774" y="488442"/>
                  </a:lnTo>
                  <a:lnTo>
                    <a:pt x="432625" y="486410"/>
                  </a:lnTo>
                  <a:lnTo>
                    <a:pt x="434416" y="486410"/>
                  </a:lnTo>
                  <a:lnTo>
                    <a:pt x="436219" y="485140"/>
                  </a:lnTo>
                  <a:lnTo>
                    <a:pt x="438073" y="486410"/>
                  </a:lnTo>
                  <a:lnTo>
                    <a:pt x="439051" y="490220"/>
                  </a:lnTo>
                  <a:lnTo>
                    <a:pt x="437984" y="492760"/>
                  </a:lnTo>
                  <a:lnTo>
                    <a:pt x="439331" y="494030"/>
                  </a:lnTo>
                  <a:lnTo>
                    <a:pt x="440410" y="495300"/>
                  </a:lnTo>
                  <a:lnTo>
                    <a:pt x="440524" y="494030"/>
                  </a:lnTo>
                  <a:lnTo>
                    <a:pt x="440944" y="492760"/>
                  </a:lnTo>
                  <a:lnTo>
                    <a:pt x="441680" y="491490"/>
                  </a:lnTo>
                  <a:lnTo>
                    <a:pt x="440448" y="491490"/>
                  </a:lnTo>
                  <a:lnTo>
                    <a:pt x="439407" y="490220"/>
                  </a:lnTo>
                  <a:lnTo>
                    <a:pt x="438683" y="487680"/>
                  </a:lnTo>
                  <a:lnTo>
                    <a:pt x="439813" y="485140"/>
                  </a:lnTo>
                  <a:lnTo>
                    <a:pt x="443445" y="485140"/>
                  </a:lnTo>
                  <a:lnTo>
                    <a:pt x="445262" y="486410"/>
                  </a:lnTo>
                  <a:lnTo>
                    <a:pt x="445884" y="488950"/>
                  </a:lnTo>
                  <a:lnTo>
                    <a:pt x="445706" y="488950"/>
                  </a:lnTo>
                  <a:lnTo>
                    <a:pt x="445274" y="490220"/>
                  </a:lnTo>
                  <a:lnTo>
                    <a:pt x="448005" y="490220"/>
                  </a:lnTo>
                  <a:lnTo>
                    <a:pt x="450253" y="492760"/>
                  </a:lnTo>
                  <a:lnTo>
                    <a:pt x="450138" y="496570"/>
                  </a:lnTo>
                  <a:lnTo>
                    <a:pt x="449834" y="497840"/>
                  </a:lnTo>
                  <a:lnTo>
                    <a:pt x="450316" y="497840"/>
                  </a:lnTo>
                  <a:lnTo>
                    <a:pt x="450684" y="499110"/>
                  </a:lnTo>
                  <a:lnTo>
                    <a:pt x="450989" y="501650"/>
                  </a:lnTo>
                  <a:lnTo>
                    <a:pt x="449910" y="502920"/>
                  </a:lnTo>
                  <a:lnTo>
                    <a:pt x="448195" y="504190"/>
                  </a:lnTo>
                  <a:lnTo>
                    <a:pt x="447776" y="505460"/>
                  </a:lnTo>
                  <a:lnTo>
                    <a:pt x="447001" y="506730"/>
                  </a:lnTo>
                  <a:lnTo>
                    <a:pt x="447217" y="506730"/>
                  </a:lnTo>
                  <a:lnTo>
                    <a:pt x="449605" y="508000"/>
                  </a:lnTo>
                  <a:lnTo>
                    <a:pt x="449884" y="513080"/>
                  </a:lnTo>
                  <a:lnTo>
                    <a:pt x="449427" y="514350"/>
                  </a:lnTo>
                  <a:lnTo>
                    <a:pt x="448640" y="514350"/>
                  </a:lnTo>
                  <a:lnTo>
                    <a:pt x="449643" y="515620"/>
                  </a:lnTo>
                  <a:lnTo>
                    <a:pt x="450291" y="516890"/>
                  </a:lnTo>
                  <a:lnTo>
                    <a:pt x="450303" y="520852"/>
                  </a:lnTo>
                  <a:lnTo>
                    <a:pt x="448856" y="523240"/>
                  </a:lnTo>
                  <a:lnTo>
                    <a:pt x="446633" y="524510"/>
                  </a:lnTo>
                  <a:lnTo>
                    <a:pt x="446773" y="524510"/>
                  </a:lnTo>
                  <a:lnTo>
                    <a:pt x="446874" y="525792"/>
                  </a:lnTo>
                  <a:lnTo>
                    <a:pt x="447014" y="527050"/>
                  </a:lnTo>
                  <a:lnTo>
                    <a:pt x="446697" y="528320"/>
                  </a:lnTo>
                  <a:lnTo>
                    <a:pt x="449491" y="528320"/>
                  </a:lnTo>
                  <a:lnTo>
                    <a:pt x="452031" y="529590"/>
                  </a:lnTo>
                  <a:lnTo>
                    <a:pt x="452704" y="532130"/>
                  </a:lnTo>
                  <a:lnTo>
                    <a:pt x="455015" y="533400"/>
                  </a:lnTo>
                  <a:lnTo>
                    <a:pt x="456857" y="535940"/>
                  </a:lnTo>
                  <a:lnTo>
                    <a:pt x="457809" y="541020"/>
                  </a:lnTo>
                  <a:lnTo>
                    <a:pt x="455358" y="544830"/>
                  </a:lnTo>
                  <a:lnTo>
                    <a:pt x="450989" y="546100"/>
                  </a:lnTo>
                  <a:lnTo>
                    <a:pt x="450215" y="544830"/>
                  </a:lnTo>
                  <a:lnTo>
                    <a:pt x="449478" y="544830"/>
                  </a:lnTo>
                  <a:lnTo>
                    <a:pt x="449884" y="546100"/>
                  </a:lnTo>
                  <a:lnTo>
                    <a:pt x="450215" y="546100"/>
                  </a:lnTo>
                  <a:lnTo>
                    <a:pt x="450380" y="547370"/>
                  </a:lnTo>
                  <a:lnTo>
                    <a:pt x="451205" y="547370"/>
                  </a:lnTo>
                  <a:lnTo>
                    <a:pt x="452132" y="546100"/>
                  </a:lnTo>
                  <a:lnTo>
                    <a:pt x="455955" y="546100"/>
                  </a:lnTo>
                  <a:lnTo>
                    <a:pt x="458393" y="548640"/>
                  </a:lnTo>
                  <a:lnTo>
                    <a:pt x="459371" y="551180"/>
                  </a:lnTo>
                  <a:lnTo>
                    <a:pt x="461238" y="551180"/>
                  </a:lnTo>
                  <a:lnTo>
                    <a:pt x="462610" y="552424"/>
                  </a:lnTo>
                  <a:lnTo>
                    <a:pt x="462711" y="553720"/>
                  </a:lnTo>
                  <a:lnTo>
                    <a:pt x="462699" y="554990"/>
                  </a:lnTo>
                  <a:lnTo>
                    <a:pt x="464185" y="556260"/>
                  </a:lnTo>
                  <a:lnTo>
                    <a:pt x="465315" y="557530"/>
                  </a:lnTo>
                  <a:lnTo>
                    <a:pt x="465785" y="559587"/>
                  </a:lnTo>
                  <a:lnTo>
                    <a:pt x="465785" y="561441"/>
                  </a:lnTo>
                  <a:lnTo>
                    <a:pt x="465531" y="562610"/>
                  </a:lnTo>
                  <a:lnTo>
                    <a:pt x="467410" y="563880"/>
                  </a:lnTo>
                  <a:lnTo>
                    <a:pt x="468909" y="565150"/>
                  </a:lnTo>
                  <a:lnTo>
                    <a:pt x="469646" y="568502"/>
                  </a:lnTo>
                  <a:lnTo>
                    <a:pt x="469531" y="570230"/>
                  </a:lnTo>
                  <a:lnTo>
                    <a:pt x="468922" y="571500"/>
                  </a:lnTo>
                  <a:lnTo>
                    <a:pt x="470496" y="571500"/>
                  </a:lnTo>
                  <a:lnTo>
                    <a:pt x="471309" y="572770"/>
                  </a:lnTo>
                  <a:lnTo>
                    <a:pt x="472579" y="572770"/>
                  </a:lnTo>
                  <a:lnTo>
                    <a:pt x="473252" y="571500"/>
                  </a:lnTo>
                  <a:lnTo>
                    <a:pt x="473595" y="571500"/>
                  </a:lnTo>
                  <a:lnTo>
                    <a:pt x="473379" y="570547"/>
                  </a:lnTo>
                  <a:lnTo>
                    <a:pt x="473265" y="570128"/>
                  </a:lnTo>
                  <a:lnTo>
                    <a:pt x="472897" y="569252"/>
                  </a:lnTo>
                  <a:lnTo>
                    <a:pt x="472998" y="568502"/>
                  </a:lnTo>
                  <a:lnTo>
                    <a:pt x="473392" y="567690"/>
                  </a:lnTo>
                  <a:lnTo>
                    <a:pt x="474548" y="566420"/>
                  </a:lnTo>
                  <a:lnTo>
                    <a:pt x="473443" y="565150"/>
                  </a:lnTo>
                  <a:lnTo>
                    <a:pt x="472732" y="563880"/>
                  </a:lnTo>
                  <a:lnTo>
                    <a:pt x="472643" y="560070"/>
                  </a:lnTo>
                  <a:lnTo>
                    <a:pt x="473646" y="558800"/>
                  </a:lnTo>
                  <a:lnTo>
                    <a:pt x="475195" y="557530"/>
                  </a:lnTo>
                  <a:lnTo>
                    <a:pt x="474535" y="556260"/>
                  </a:lnTo>
                  <a:lnTo>
                    <a:pt x="472567" y="556260"/>
                  </a:lnTo>
                  <a:lnTo>
                    <a:pt x="470306" y="557530"/>
                  </a:lnTo>
                  <a:lnTo>
                    <a:pt x="468426" y="556260"/>
                  </a:lnTo>
                  <a:lnTo>
                    <a:pt x="467385" y="552678"/>
                  </a:lnTo>
                  <a:lnTo>
                    <a:pt x="467334" y="552424"/>
                  </a:lnTo>
                  <a:lnTo>
                    <a:pt x="468325" y="551180"/>
                  </a:lnTo>
                  <a:lnTo>
                    <a:pt x="470306" y="549910"/>
                  </a:lnTo>
                  <a:lnTo>
                    <a:pt x="470712" y="549910"/>
                  </a:lnTo>
                  <a:lnTo>
                    <a:pt x="470827" y="548640"/>
                  </a:lnTo>
                  <a:lnTo>
                    <a:pt x="471474" y="547370"/>
                  </a:lnTo>
                  <a:lnTo>
                    <a:pt x="472490" y="546100"/>
                  </a:lnTo>
                  <a:lnTo>
                    <a:pt x="470712" y="546100"/>
                  </a:lnTo>
                  <a:lnTo>
                    <a:pt x="469226" y="544830"/>
                  </a:lnTo>
                  <a:lnTo>
                    <a:pt x="468541" y="543560"/>
                  </a:lnTo>
                  <a:lnTo>
                    <a:pt x="468020" y="543560"/>
                  </a:lnTo>
                  <a:lnTo>
                    <a:pt x="467296" y="544830"/>
                  </a:lnTo>
                  <a:lnTo>
                    <a:pt x="462711" y="544830"/>
                  </a:lnTo>
                  <a:lnTo>
                    <a:pt x="462038" y="542290"/>
                  </a:lnTo>
                  <a:lnTo>
                    <a:pt x="462127" y="541020"/>
                  </a:lnTo>
                  <a:lnTo>
                    <a:pt x="462330" y="541020"/>
                  </a:lnTo>
                  <a:lnTo>
                    <a:pt x="461645" y="539750"/>
                  </a:lnTo>
                  <a:lnTo>
                    <a:pt x="461175" y="538480"/>
                  </a:lnTo>
                  <a:lnTo>
                    <a:pt x="460883" y="535940"/>
                  </a:lnTo>
                  <a:lnTo>
                    <a:pt x="461276" y="534809"/>
                  </a:lnTo>
                  <a:lnTo>
                    <a:pt x="461365" y="534593"/>
                  </a:lnTo>
                  <a:lnTo>
                    <a:pt x="462038" y="533552"/>
                  </a:lnTo>
                  <a:lnTo>
                    <a:pt x="461962" y="533057"/>
                  </a:lnTo>
                  <a:lnTo>
                    <a:pt x="461492" y="532130"/>
                  </a:lnTo>
                  <a:lnTo>
                    <a:pt x="460997" y="532130"/>
                  </a:lnTo>
                  <a:lnTo>
                    <a:pt x="460692" y="530860"/>
                  </a:lnTo>
                  <a:lnTo>
                    <a:pt x="460273" y="530860"/>
                  </a:lnTo>
                  <a:lnTo>
                    <a:pt x="459752" y="532130"/>
                  </a:lnTo>
                  <a:lnTo>
                    <a:pt x="457288" y="532130"/>
                  </a:lnTo>
                  <a:lnTo>
                    <a:pt x="455434" y="530860"/>
                  </a:lnTo>
                  <a:lnTo>
                    <a:pt x="454456" y="527050"/>
                  </a:lnTo>
                  <a:lnTo>
                    <a:pt x="455510" y="525792"/>
                  </a:lnTo>
                  <a:lnTo>
                    <a:pt x="458609" y="524510"/>
                  </a:lnTo>
                  <a:lnTo>
                    <a:pt x="459917" y="525780"/>
                  </a:lnTo>
                  <a:lnTo>
                    <a:pt x="461086" y="525780"/>
                  </a:lnTo>
                  <a:lnTo>
                    <a:pt x="461619" y="524510"/>
                  </a:lnTo>
                  <a:lnTo>
                    <a:pt x="462305" y="524510"/>
                  </a:lnTo>
                  <a:lnTo>
                    <a:pt x="460235" y="523240"/>
                  </a:lnTo>
                  <a:lnTo>
                    <a:pt x="458558" y="521970"/>
                  </a:lnTo>
                  <a:lnTo>
                    <a:pt x="457974" y="519430"/>
                  </a:lnTo>
                  <a:lnTo>
                    <a:pt x="456044" y="519430"/>
                  </a:lnTo>
                  <a:lnTo>
                    <a:pt x="454418" y="518160"/>
                  </a:lnTo>
                  <a:lnTo>
                    <a:pt x="453961" y="516153"/>
                  </a:lnTo>
                  <a:lnTo>
                    <a:pt x="453872" y="515213"/>
                  </a:lnTo>
                  <a:lnTo>
                    <a:pt x="453986" y="514007"/>
                  </a:lnTo>
                  <a:lnTo>
                    <a:pt x="454139" y="513080"/>
                  </a:lnTo>
                  <a:lnTo>
                    <a:pt x="453885" y="513080"/>
                  </a:lnTo>
                  <a:lnTo>
                    <a:pt x="453859" y="510540"/>
                  </a:lnTo>
                  <a:lnTo>
                    <a:pt x="455333" y="509270"/>
                  </a:lnTo>
                  <a:lnTo>
                    <a:pt x="457161" y="509270"/>
                  </a:lnTo>
                  <a:lnTo>
                    <a:pt x="456526" y="508000"/>
                  </a:lnTo>
                  <a:lnTo>
                    <a:pt x="456006" y="508000"/>
                  </a:lnTo>
                  <a:lnTo>
                    <a:pt x="455587" y="506730"/>
                  </a:lnTo>
                  <a:lnTo>
                    <a:pt x="455701" y="505460"/>
                  </a:lnTo>
                  <a:lnTo>
                    <a:pt x="455980" y="505460"/>
                  </a:lnTo>
                  <a:lnTo>
                    <a:pt x="454393" y="504190"/>
                  </a:lnTo>
                  <a:lnTo>
                    <a:pt x="453085" y="502920"/>
                  </a:lnTo>
                  <a:lnTo>
                    <a:pt x="452056" y="499110"/>
                  </a:lnTo>
                  <a:lnTo>
                    <a:pt x="453745" y="496570"/>
                  </a:lnTo>
                  <a:lnTo>
                    <a:pt x="456565" y="495300"/>
                  </a:lnTo>
                  <a:lnTo>
                    <a:pt x="456780" y="495300"/>
                  </a:lnTo>
                  <a:lnTo>
                    <a:pt x="456349" y="492760"/>
                  </a:lnTo>
                  <a:lnTo>
                    <a:pt x="458228" y="490220"/>
                  </a:lnTo>
                  <a:lnTo>
                    <a:pt x="463702" y="488950"/>
                  </a:lnTo>
                  <a:lnTo>
                    <a:pt x="466267" y="491490"/>
                  </a:lnTo>
                  <a:lnTo>
                    <a:pt x="467118" y="496481"/>
                  </a:lnTo>
                  <a:lnTo>
                    <a:pt x="467067" y="496658"/>
                  </a:lnTo>
                  <a:lnTo>
                    <a:pt x="465264" y="499110"/>
                  </a:lnTo>
                  <a:lnTo>
                    <a:pt x="462470" y="499110"/>
                  </a:lnTo>
                  <a:lnTo>
                    <a:pt x="462699" y="501650"/>
                  </a:lnTo>
                  <a:lnTo>
                    <a:pt x="462178" y="502920"/>
                  </a:lnTo>
                  <a:lnTo>
                    <a:pt x="461149" y="504190"/>
                  </a:lnTo>
                  <a:lnTo>
                    <a:pt x="462102" y="504190"/>
                  </a:lnTo>
                  <a:lnTo>
                    <a:pt x="462711" y="506437"/>
                  </a:lnTo>
                  <a:lnTo>
                    <a:pt x="464185" y="505498"/>
                  </a:lnTo>
                  <a:lnTo>
                    <a:pt x="467372" y="504190"/>
                  </a:lnTo>
                  <a:lnTo>
                    <a:pt x="468096" y="504190"/>
                  </a:lnTo>
                  <a:lnTo>
                    <a:pt x="468668" y="502920"/>
                  </a:lnTo>
                  <a:lnTo>
                    <a:pt x="469582" y="501650"/>
                  </a:lnTo>
                  <a:lnTo>
                    <a:pt x="469988" y="500380"/>
                  </a:lnTo>
                  <a:lnTo>
                    <a:pt x="471881" y="497840"/>
                  </a:lnTo>
                  <a:lnTo>
                    <a:pt x="476034" y="497840"/>
                  </a:lnTo>
                  <a:lnTo>
                    <a:pt x="477494" y="499110"/>
                  </a:lnTo>
                  <a:lnTo>
                    <a:pt x="478434" y="500380"/>
                  </a:lnTo>
                  <a:lnTo>
                    <a:pt x="478409" y="499110"/>
                  </a:lnTo>
                  <a:lnTo>
                    <a:pt x="478548" y="497840"/>
                  </a:lnTo>
                  <a:lnTo>
                    <a:pt x="477761" y="497840"/>
                  </a:lnTo>
                  <a:lnTo>
                    <a:pt x="477164" y="496658"/>
                  </a:lnTo>
                  <a:lnTo>
                    <a:pt x="477088" y="496481"/>
                  </a:lnTo>
                  <a:lnTo>
                    <a:pt x="476237" y="492760"/>
                  </a:lnTo>
                  <a:lnTo>
                    <a:pt x="477075" y="491490"/>
                  </a:lnTo>
                  <a:lnTo>
                    <a:pt x="477926" y="490220"/>
                  </a:lnTo>
                  <a:lnTo>
                    <a:pt x="483323" y="488950"/>
                  </a:lnTo>
                  <a:lnTo>
                    <a:pt x="486016" y="491477"/>
                  </a:lnTo>
                  <a:lnTo>
                    <a:pt x="486727" y="493687"/>
                  </a:lnTo>
                  <a:lnTo>
                    <a:pt x="486752" y="495300"/>
                  </a:lnTo>
                  <a:lnTo>
                    <a:pt x="486549" y="496570"/>
                  </a:lnTo>
                  <a:lnTo>
                    <a:pt x="487045" y="496570"/>
                  </a:lnTo>
                  <a:lnTo>
                    <a:pt x="487718" y="495300"/>
                  </a:lnTo>
                  <a:lnTo>
                    <a:pt x="489026" y="494030"/>
                  </a:lnTo>
                  <a:lnTo>
                    <a:pt x="493534" y="492760"/>
                  </a:lnTo>
                  <a:lnTo>
                    <a:pt x="496100" y="495300"/>
                  </a:lnTo>
                  <a:lnTo>
                    <a:pt x="496608" y="497687"/>
                  </a:lnTo>
                  <a:lnTo>
                    <a:pt x="496557" y="499198"/>
                  </a:lnTo>
                  <a:lnTo>
                    <a:pt x="496379" y="500380"/>
                  </a:lnTo>
                  <a:lnTo>
                    <a:pt x="497128" y="500380"/>
                  </a:lnTo>
                  <a:lnTo>
                    <a:pt x="497370" y="502920"/>
                  </a:lnTo>
                  <a:lnTo>
                    <a:pt x="496239" y="504190"/>
                  </a:lnTo>
                  <a:lnTo>
                    <a:pt x="494665" y="505460"/>
                  </a:lnTo>
                  <a:lnTo>
                    <a:pt x="495096" y="505460"/>
                  </a:lnTo>
                  <a:lnTo>
                    <a:pt x="495528" y="506730"/>
                  </a:lnTo>
                  <a:lnTo>
                    <a:pt x="495160" y="508000"/>
                  </a:lnTo>
                  <a:lnTo>
                    <a:pt x="494423" y="509270"/>
                  </a:lnTo>
                  <a:lnTo>
                    <a:pt x="497928" y="509270"/>
                  </a:lnTo>
                  <a:lnTo>
                    <a:pt x="500227" y="510540"/>
                  </a:lnTo>
                  <a:lnTo>
                    <a:pt x="500354" y="516686"/>
                  </a:lnTo>
                  <a:lnTo>
                    <a:pt x="503428" y="515620"/>
                  </a:lnTo>
                  <a:lnTo>
                    <a:pt x="505345" y="515620"/>
                  </a:lnTo>
                  <a:lnTo>
                    <a:pt x="506133" y="514350"/>
                  </a:lnTo>
                  <a:lnTo>
                    <a:pt x="507644" y="513080"/>
                  </a:lnTo>
                  <a:lnTo>
                    <a:pt x="512876" y="511810"/>
                  </a:lnTo>
                  <a:lnTo>
                    <a:pt x="511695" y="511810"/>
                  </a:lnTo>
                  <a:lnTo>
                    <a:pt x="509117" y="510540"/>
                  </a:lnTo>
                  <a:lnTo>
                    <a:pt x="508520" y="506730"/>
                  </a:lnTo>
                  <a:lnTo>
                    <a:pt x="508800" y="505498"/>
                  </a:lnTo>
                  <a:lnTo>
                    <a:pt x="509308" y="504190"/>
                  </a:lnTo>
                  <a:lnTo>
                    <a:pt x="508698" y="505460"/>
                  </a:lnTo>
                  <a:lnTo>
                    <a:pt x="506577" y="505460"/>
                  </a:lnTo>
                  <a:lnTo>
                    <a:pt x="506425" y="506730"/>
                  </a:lnTo>
                  <a:lnTo>
                    <a:pt x="505180" y="508000"/>
                  </a:lnTo>
                  <a:lnTo>
                    <a:pt x="501650" y="509270"/>
                  </a:lnTo>
                  <a:lnTo>
                    <a:pt x="500037" y="506730"/>
                  </a:lnTo>
                  <a:lnTo>
                    <a:pt x="499833" y="504190"/>
                  </a:lnTo>
                  <a:lnTo>
                    <a:pt x="500468" y="502920"/>
                  </a:lnTo>
                  <a:lnTo>
                    <a:pt x="501332" y="502920"/>
                  </a:lnTo>
                  <a:lnTo>
                    <a:pt x="501167" y="501650"/>
                  </a:lnTo>
                  <a:lnTo>
                    <a:pt x="500634" y="500380"/>
                  </a:lnTo>
                  <a:lnTo>
                    <a:pt x="501484" y="497840"/>
                  </a:lnTo>
                  <a:lnTo>
                    <a:pt x="503085" y="496570"/>
                  </a:lnTo>
                  <a:lnTo>
                    <a:pt x="502780" y="496570"/>
                  </a:lnTo>
                  <a:lnTo>
                    <a:pt x="502145" y="492760"/>
                  </a:lnTo>
                  <a:lnTo>
                    <a:pt x="503910" y="490220"/>
                  </a:lnTo>
                  <a:lnTo>
                    <a:pt x="508863" y="490220"/>
                  </a:lnTo>
                  <a:lnTo>
                    <a:pt x="509282" y="488950"/>
                  </a:lnTo>
                  <a:lnTo>
                    <a:pt x="511581" y="488950"/>
                  </a:lnTo>
                  <a:lnTo>
                    <a:pt x="513461" y="490220"/>
                  </a:lnTo>
                  <a:lnTo>
                    <a:pt x="514070" y="491490"/>
                  </a:lnTo>
                  <a:lnTo>
                    <a:pt x="515315" y="492760"/>
                  </a:lnTo>
                  <a:lnTo>
                    <a:pt x="516280" y="494030"/>
                  </a:lnTo>
                  <a:lnTo>
                    <a:pt x="516902" y="496481"/>
                  </a:lnTo>
                  <a:lnTo>
                    <a:pt x="516851" y="496912"/>
                  </a:lnTo>
                  <a:lnTo>
                    <a:pt x="516661" y="497840"/>
                  </a:lnTo>
                  <a:lnTo>
                    <a:pt x="516001" y="499110"/>
                  </a:lnTo>
                  <a:lnTo>
                    <a:pt x="517271" y="499110"/>
                  </a:lnTo>
                  <a:lnTo>
                    <a:pt x="518375" y="500380"/>
                  </a:lnTo>
                  <a:lnTo>
                    <a:pt x="519049" y="502920"/>
                  </a:lnTo>
                  <a:lnTo>
                    <a:pt x="518718" y="504190"/>
                  </a:lnTo>
                  <a:lnTo>
                    <a:pt x="518045" y="504190"/>
                  </a:lnTo>
                  <a:lnTo>
                    <a:pt x="518299" y="505460"/>
                  </a:lnTo>
                  <a:lnTo>
                    <a:pt x="518528" y="505460"/>
                  </a:lnTo>
                  <a:lnTo>
                    <a:pt x="518693" y="506679"/>
                  </a:lnTo>
                  <a:lnTo>
                    <a:pt x="520115" y="505460"/>
                  </a:lnTo>
                  <a:lnTo>
                    <a:pt x="522147" y="505460"/>
                  </a:lnTo>
                  <a:lnTo>
                    <a:pt x="521970" y="504190"/>
                  </a:lnTo>
                  <a:lnTo>
                    <a:pt x="521449" y="502920"/>
                  </a:lnTo>
                  <a:lnTo>
                    <a:pt x="521754" y="501650"/>
                  </a:lnTo>
                  <a:lnTo>
                    <a:pt x="522503" y="500380"/>
                  </a:lnTo>
                  <a:lnTo>
                    <a:pt x="522871" y="499110"/>
                  </a:lnTo>
                  <a:lnTo>
                    <a:pt x="523976" y="497840"/>
                  </a:lnTo>
                  <a:lnTo>
                    <a:pt x="525691" y="497840"/>
                  </a:lnTo>
                  <a:lnTo>
                    <a:pt x="525386" y="496481"/>
                  </a:lnTo>
                  <a:lnTo>
                    <a:pt x="524637" y="494030"/>
                  </a:lnTo>
                  <a:lnTo>
                    <a:pt x="526313" y="491490"/>
                  </a:lnTo>
                  <a:lnTo>
                    <a:pt x="530796" y="490220"/>
                  </a:lnTo>
                  <a:lnTo>
                    <a:pt x="532536" y="490220"/>
                  </a:lnTo>
                  <a:lnTo>
                    <a:pt x="533717" y="491490"/>
                  </a:lnTo>
                  <a:lnTo>
                    <a:pt x="533450" y="490220"/>
                  </a:lnTo>
                  <a:lnTo>
                    <a:pt x="534428" y="488950"/>
                  </a:lnTo>
                  <a:lnTo>
                    <a:pt x="537552" y="487680"/>
                  </a:lnTo>
                  <a:lnTo>
                    <a:pt x="538988" y="487680"/>
                  </a:lnTo>
                  <a:lnTo>
                    <a:pt x="539775" y="488950"/>
                  </a:lnTo>
                  <a:lnTo>
                    <a:pt x="540232" y="488950"/>
                  </a:lnTo>
                  <a:lnTo>
                    <a:pt x="541007" y="487680"/>
                  </a:lnTo>
                  <a:lnTo>
                    <a:pt x="543839" y="487680"/>
                  </a:lnTo>
                  <a:lnTo>
                    <a:pt x="545630" y="488950"/>
                  </a:lnTo>
                  <a:lnTo>
                    <a:pt x="546379" y="491477"/>
                  </a:lnTo>
                  <a:lnTo>
                    <a:pt x="551675" y="490220"/>
                  </a:lnTo>
                  <a:lnTo>
                    <a:pt x="554469" y="491477"/>
                  </a:lnTo>
                  <a:lnTo>
                    <a:pt x="555421" y="495300"/>
                  </a:lnTo>
                  <a:lnTo>
                    <a:pt x="555599" y="495300"/>
                  </a:lnTo>
                  <a:lnTo>
                    <a:pt x="556006" y="494030"/>
                  </a:lnTo>
                  <a:lnTo>
                    <a:pt x="556552" y="494030"/>
                  </a:lnTo>
                  <a:lnTo>
                    <a:pt x="556488" y="492760"/>
                  </a:lnTo>
                  <a:lnTo>
                    <a:pt x="555929" y="491490"/>
                  </a:lnTo>
                  <a:lnTo>
                    <a:pt x="556983" y="490220"/>
                  </a:lnTo>
                  <a:lnTo>
                    <a:pt x="558673" y="488950"/>
                  </a:lnTo>
                  <a:lnTo>
                    <a:pt x="558063" y="488950"/>
                  </a:lnTo>
                  <a:lnTo>
                    <a:pt x="557555" y="487680"/>
                  </a:lnTo>
                  <a:lnTo>
                    <a:pt x="556844" y="485140"/>
                  </a:lnTo>
                  <a:lnTo>
                    <a:pt x="557885" y="483870"/>
                  </a:lnTo>
                  <a:lnTo>
                    <a:pt x="561479" y="482600"/>
                  </a:lnTo>
                  <a:lnTo>
                    <a:pt x="563346" y="483870"/>
                  </a:lnTo>
                  <a:lnTo>
                    <a:pt x="564172" y="486410"/>
                  </a:lnTo>
                  <a:lnTo>
                    <a:pt x="563778" y="487680"/>
                  </a:lnTo>
                  <a:lnTo>
                    <a:pt x="562965" y="488950"/>
                  </a:lnTo>
                  <a:lnTo>
                    <a:pt x="564362" y="488950"/>
                  </a:lnTo>
                  <a:lnTo>
                    <a:pt x="565619" y="490220"/>
                  </a:lnTo>
                  <a:lnTo>
                    <a:pt x="566407" y="492760"/>
                  </a:lnTo>
                  <a:lnTo>
                    <a:pt x="565835" y="494030"/>
                  </a:lnTo>
                  <a:lnTo>
                    <a:pt x="564718" y="495300"/>
                  </a:lnTo>
                  <a:lnTo>
                    <a:pt x="565048" y="495300"/>
                  </a:lnTo>
                  <a:lnTo>
                    <a:pt x="565594" y="497840"/>
                  </a:lnTo>
                  <a:lnTo>
                    <a:pt x="564781" y="499110"/>
                  </a:lnTo>
                  <a:lnTo>
                    <a:pt x="563206" y="500380"/>
                  </a:lnTo>
                  <a:lnTo>
                    <a:pt x="564108" y="501650"/>
                  </a:lnTo>
                  <a:lnTo>
                    <a:pt x="564819" y="502920"/>
                  </a:lnTo>
                  <a:lnTo>
                    <a:pt x="565556" y="505460"/>
                  </a:lnTo>
                  <a:lnTo>
                    <a:pt x="564121" y="508000"/>
                  </a:lnTo>
                  <a:lnTo>
                    <a:pt x="561835" y="509270"/>
                  </a:lnTo>
                  <a:lnTo>
                    <a:pt x="563029" y="509270"/>
                  </a:lnTo>
                  <a:lnTo>
                    <a:pt x="563956" y="510540"/>
                  </a:lnTo>
                  <a:lnTo>
                    <a:pt x="564502" y="513080"/>
                  </a:lnTo>
                  <a:lnTo>
                    <a:pt x="564362" y="514350"/>
                  </a:lnTo>
                  <a:lnTo>
                    <a:pt x="564070" y="515620"/>
                  </a:lnTo>
                  <a:lnTo>
                    <a:pt x="564502" y="515620"/>
                  </a:lnTo>
                  <a:lnTo>
                    <a:pt x="564769" y="518160"/>
                  </a:lnTo>
                  <a:lnTo>
                    <a:pt x="564235" y="518160"/>
                  </a:lnTo>
                  <a:lnTo>
                    <a:pt x="563397" y="519353"/>
                  </a:lnTo>
                  <a:lnTo>
                    <a:pt x="563384" y="519493"/>
                  </a:lnTo>
                  <a:lnTo>
                    <a:pt x="563930" y="520700"/>
                  </a:lnTo>
                  <a:lnTo>
                    <a:pt x="564375" y="520700"/>
                  </a:lnTo>
                  <a:lnTo>
                    <a:pt x="564870" y="523240"/>
                  </a:lnTo>
                  <a:lnTo>
                    <a:pt x="564794" y="524510"/>
                  </a:lnTo>
                  <a:lnTo>
                    <a:pt x="564476" y="525780"/>
                  </a:lnTo>
                  <a:lnTo>
                    <a:pt x="568134" y="525780"/>
                  </a:lnTo>
                  <a:lnTo>
                    <a:pt x="571360" y="524510"/>
                  </a:lnTo>
                  <a:lnTo>
                    <a:pt x="574027" y="525780"/>
                  </a:lnTo>
                  <a:lnTo>
                    <a:pt x="575005" y="530860"/>
                  </a:lnTo>
                  <a:lnTo>
                    <a:pt x="574141" y="533400"/>
                  </a:lnTo>
                  <a:lnTo>
                    <a:pt x="572579" y="534670"/>
                  </a:lnTo>
                  <a:lnTo>
                    <a:pt x="572262" y="534670"/>
                  </a:lnTo>
                  <a:lnTo>
                    <a:pt x="574509" y="535940"/>
                  </a:lnTo>
                  <a:lnTo>
                    <a:pt x="576402" y="537210"/>
                  </a:lnTo>
                  <a:lnTo>
                    <a:pt x="577278" y="539750"/>
                  </a:lnTo>
                  <a:lnTo>
                    <a:pt x="577253" y="542290"/>
                  </a:lnTo>
                  <a:lnTo>
                    <a:pt x="577481" y="541020"/>
                  </a:lnTo>
                  <a:lnTo>
                    <a:pt x="580631" y="541020"/>
                  </a:lnTo>
                  <a:lnTo>
                    <a:pt x="583285" y="542290"/>
                  </a:lnTo>
                  <a:lnTo>
                    <a:pt x="583819" y="545566"/>
                  </a:lnTo>
                  <a:lnTo>
                    <a:pt x="583831" y="546100"/>
                  </a:lnTo>
                  <a:lnTo>
                    <a:pt x="585012" y="547370"/>
                  </a:lnTo>
                  <a:lnTo>
                    <a:pt x="585889" y="548640"/>
                  </a:lnTo>
                  <a:lnTo>
                    <a:pt x="586511" y="551180"/>
                  </a:lnTo>
                  <a:lnTo>
                    <a:pt x="586244" y="552424"/>
                  </a:lnTo>
                  <a:lnTo>
                    <a:pt x="585571" y="553720"/>
                  </a:lnTo>
                  <a:lnTo>
                    <a:pt x="585495" y="556260"/>
                  </a:lnTo>
                  <a:lnTo>
                    <a:pt x="584974" y="557530"/>
                  </a:lnTo>
                  <a:lnTo>
                    <a:pt x="586206" y="557530"/>
                  </a:lnTo>
                  <a:lnTo>
                    <a:pt x="587222" y="558800"/>
                  </a:lnTo>
                  <a:lnTo>
                    <a:pt x="587590" y="560070"/>
                  </a:lnTo>
                  <a:lnTo>
                    <a:pt x="588835" y="560070"/>
                  </a:lnTo>
                  <a:lnTo>
                    <a:pt x="589902" y="561340"/>
                  </a:lnTo>
                  <a:lnTo>
                    <a:pt x="590575" y="562610"/>
                  </a:lnTo>
                  <a:lnTo>
                    <a:pt x="591045" y="561340"/>
                  </a:lnTo>
                  <a:lnTo>
                    <a:pt x="596023" y="561340"/>
                  </a:lnTo>
                  <a:lnTo>
                    <a:pt x="596760" y="565150"/>
                  </a:lnTo>
                  <a:lnTo>
                    <a:pt x="595591" y="567690"/>
                  </a:lnTo>
                  <a:lnTo>
                    <a:pt x="591680" y="567690"/>
                  </a:lnTo>
                  <a:lnTo>
                    <a:pt x="591134" y="568960"/>
                  </a:lnTo>
                  <a:lnTo>
                    <a:pt x="589788" y="568960"/>
                  </a:lnTo>
                  <a:lnTo>
                    <a:pt x="589483" y="570230"/>
                  </a:lnTo>
                  <a:lnTo>
                    <a:pt x="591324" y="570230"/>
                  </a:lnTo>
                  <a:lnTo>
                    <a:pt x="592112" y="571500"/>
                  </a:lnTo>
                  <a:lnTo>
                    <a:pt x="592836" y="570230"/>
                  </a:lnTo>
                  <a:lnTo>
                    <a:pt x="593737" y="568960"/>
                  </a:lnTo>
                  <a:lnTo>
                    <a:pt x="598805" y="568960"/>
                  </a:lnTo>
                  <a:lnTo>
                    <a:pt x="600189" y="570128"/>
                  </a:lnTo>
                  <a:lnTo>
                    <a:pt x="601649" y="571500"/>
                  </a:lnTo>
                  <a:lnTo>
                    <a:pt x="602729" y="572770"/>
                  </a:lnTo>
                  <a:lnTo>
                    <a:pt x="603465" y="575310"/>
                  </a:lnTo>
                  <a:lnTo>
                    <a:pt x="602970" y="576580"/>
                  </a:lnTo>
                  <a:lnTo>
                    <a:pt x="602005" y="577850"/>
                  </a:lnTo>
                  <a:lnTo>
                    <a:pt x="601649" y="579120"/>
                  </a:lnTo>
                  <a:lnTo>
                    <a:pt x="601154" y="579120"/>
                  </a:lnTo>
                  <a:lnTo>
                    <a:pt x="600544" y="580390"/>
                  </a:lnTo>
                  <a:lnTo>
                    <a:pt x="602818" y="580390"/>
                  </a:lnTo>
                  <a:lnTo>
                    <a:pt x="604659" y="581660"/>
                  </a:lnTo>
                  <a:lnTo>
                    <a:pt x="605663" y="586740"/>
                  </a:lnTo>
                  <a:lnTo>
                    <a:pt x="604837" y="589280"/>
                  </a:lnTo>
                  <a:lnTo>
                    <a:pt x="603211" y="590550"/>
                  </a:lnTo>
                  <a:lnTo>
                    <a:pt x="607275" y="590550"/>
                  </a:lnTo>
                  <a:lnTo>
                    <a:pt x="611352" y="591820"/>
                  </a:lnTo>
                  <a:lnTo>
                    <a:pt x="616153" y="591820"/>
                  </a:lnTo>
                  <a:lnTo>
                    <a:pt x="616826" y="590550"/>
                  </a:lnTo>
                  <a:lnTo>
                    <a:pt x="618680" y="590550"/>
                  </a:lnTo>
                  <a:lnTo>
                    <a:pt x="620623" y="589280"/>
                  </a:lnTo>
                  <a:lnTo>
                    <a:pt x="621792" y="589280"/>
                  </a:lnTo>
                  <a:lnTo>
                    <a:pt x="622833" y="590550"/>
                  </a:lnTo>
                  <a:lnTo>
                    <a:pt x="623290" y="589280"/>
                  </a:lnTo>
                  <a:lnTo>
                    <a:pt x="622541" y="589280"/>
                  </a:lnTo>
                  <a:lnTo>
                    <a:pt x="620903" y="588010"/>
                  </a:lnTo>
                  <a:lnTo>
                    <a:pt x="619925" y="586740"/>
                  </a:lnTo>
                  <a:lnTo>
                    <a:pt x="619137" y="586740"/>
                  </a:lnTo>
                  <a:lnTo>
                    <a:pt x="618147" y="588010"/>
                  </a:lnTo>
                  <a:lnTo>
                    <a:pt x="613473" y="589280"/>
                  </a:lnTo>
                  <a:lnTo>
                    <a:pt x="609854" y="586740"/>
                  </a:lnTo>
                  <a:lnTo>
                    <a:pt x="608291" y="581660"/>
                  </a:lnTo>
                  <a:lnTo>
                    <a:pt x="608863" y="579120"/>
                  </a:lnTo>
                  <a:lnTo>
                    <a:pt x="610209" y="577850"/>
                  </a:lnTo>
                  <a:lnTo>
                    <a:pt x="608228" y="576580"/>
                  </a:lnTo>
                  <a:lnTo>
                    <a:pt x="606602" y="575310"/>
                  </a:lnTo>
                  <a:lnTo>
                    <a:pt x="605142" y="570547"/>
                  </a:lnTo>
                  <a:lnTo>
                    <a:pt x="605104" y="570128"/>
                  </a:lnTo>
                  <a:lnTo>
                    <a:pt x="606933" y="566420"/>
                  </a:lnTo>
                  <a:lnTo>
                    <a:pt x="610209" y="565150"/>
                  </a:lnTo>
                  <a:lnTo>
                    <a:pt x="613638" y="565150"/>
                  </a:lnTo>
                  <a:lnTo>
                    <a:pt x="613879" y="563880"/>
                  </a:lnTo>
                  <a:lnTo>
                    <a:pt x="614540" y="563880"/>
                  </a:lnTo>
                  <a:lnTo>
                    <a:pt x="614438" y="562610"/>
                  </a:lnTo>
                  <a:lnTo>
                    <a:pt x="614006" y="561441"/>
                  </a:lnTo>
                  <a:lnTo>
                    <a:pt x="614019" y="561238"/>
                  </a:lnTo>
                  <a:lnTo>
                    <a:pt x="614172" y="560895"/>
                  </a:lnTo>
                  <a:lnTo>
                    <a:pt x="612381" y="563880"/>
                  </a:lnTo>
                  <a:lnTo>
                    <a:pt x="608825" y="565150"/>
                  </a:lnTo>
                  <a:lnTo>
                    <a:pt x="605269" y="565150"/>
                  </a:lnTo>
                  <a:lnTo>
                    <a:pt x="601789" y="563880"/>
                  </a:lnTo>
                  <a:lnTo>
                    <a:pt x="601345" y="561340"/>
                  </a:lnTo>
                  <a:lnTo>
                    <a:pt x="600900" y="558800"/>
                  </a:lnTo>
                  <a:lnTo>
                    <a:pt x="601002" y="557530"/>
                  </a:lnTo>
                  <a:lnTo>
                    <a:pt x="598639" y="557530"/>
                  </a:lnTo>
                  <a:lnTo>
                    <a:pt x="597649" y="556260"/>
                  </a:lnTo>
                  <a:lnTo>
                    <a:pt x="595045" y="556260"/>
                  </a:lnTo>
                  <a:lnTo>
                    <a:pt x="592747" y="553720"/>
                  </a:lnTo>
                  <a:lnTo>
                    <a:pt x="591045" y="548640"/>
                  </a:lnTo>
                  <a:lnTo>
                    <a:pt x="593102" y="544830"/>
                  </a:lnTo>
                  <a:lnTo>
                    <a:pt x="597077" y="543560"/>
                  </a:lnTo>
                  <a:lnTo>
                    <a:pt x="598030" y="543560"/>
                  </a:lnTo>
                  <a:lnTo>
                    <a:pt x="598398" y="541197"/>
                  </a:lnTo>
                  <a:lnTo>
                    <a:pt x="592670" y="543560"/>
                  </a:lnTo>
                  <a:lnTo>
                    <a:pt x="589038" y="541020"/>
                  </a:lnTo>
                  <a:lnTo>
                    <a:pt x="587959" y="537210"/>
                  </a:lnTo>
                  <a:lnTo>
                    <a:pt x="585762" y="537210"/>
                  </a:lnTo>
                  <a:lnTo>
                    <a:pt x="583704" y="535940"/>
                  </a:lnTo>
                  <a:lnTo>
                    <a:pt x="582180" y="534670"/>
                  </a:lnTo>
                  <a:lnTo>
                    <a:pt x="581990" y="534670"/>
                  </a:lnTo>
                  <a:lnTo>
                    <a:pt x="581812" y="535940"/>
                  </a:lnTo>
                  <a:lnTo>
                    <a:pt x="579767" y="535940"/>
                  </a:lnTo>
                  <a:lnTo>
                    <a:pt x="577964" y="534670"/>
                  </a:lnTo>
                  <a:lnTo>
                    <a:pt x="577126" y="530860"/>
                  </a:lnTo>
                  <a:lnTo>
                    <a:pt x="578243" y="529590"/>
                  </a:lnTo>
                  <a:lnTo>
                    <a:pt x="580047" y="528320"/>
                  </a:lnTo>
                  <a:lnTo>
                    <a:pt x="577380" y="528320"/>
                  </a:lnTo>
                  <a:lnTo>
                    <a:pt x="574852" y="527050"/>
                  </a:lnTo>
                  <a:lnTo>
                    <a:pt x="574078" y="524510"/>
                  </a:lnTo>
                  <a:lnTo>
                    <a:pt x="573316" y="521970"/>
                  </a:lnTo>
                  <a:lnTo>
                    <a:pt x="573887" y="519493"/>
                  </a:lnTo>
                  <a:lnTo>
                    <a:pt x="573976" y="519353"/>
                  </a:lnTo>
                  <a:lnTo>
                    <a:pt x="575322" y="518160"/>
                  </a:lnTo>
                  <a:lnTo>
                    <a:pt x="575716" y="515620"/>
                  </a:lnTo>
                  <a:lnTo>
                    <a:pt x="577342" y="514350"/>
                  </a:lnTo>
                  <a:lnTo>
                    <a:pt x="579945" y="513080"/>
                  </a:lnTo>
                  <a:lnTo>
                    <a:pt x="580732" y="513080"/>
                  </a:lnTo>
                  <a:lnTo>
                    <a:pt x="580021" y="511810"/>
                  </a:lnTo>
                  <a:lnTo>
                    <a:pt x="579488" y="511810"/>
                  </a:lnTo>
                  <a:lnTo>
                    <a:pt x="579247" y="510540"/>
                  </a:lnTo>
                  <a:lnTo>
                    <a:pt x="576922" y="510540"/>
                  </a:lnTo>
                  <a:lnTo>
                    <a:pt x="574802" y="509270"/>
                  </a:lnTo>
                  <a:lnTo>
                    <a:pt x="574001" y="504190"/>
                  </a:lnTo>
                  <a:lnTo>
                    <a:pt x="574446" y="502920"/>
                  </a:lnTo>
                  <a:lnTo>
                    <a:pt x="575322" y="501650"/>
                  </a:lnTo>
                  <a:lnTo>
                    <a:pt x="573481" y="501650"/>
                  </a:lnTo>
                  <a:lnTo>
                    <a:pt x="571893" y="500380"/>
                  </a:lnTo>
                  <a:lnTo>
                    <a:pt x="571347" y="499110"/>
                  </a:lnTo>
                  <a:lnTo>
                    <a:pt x="569747" y="499110"/>
                  </a:lnTo>
                  <a:lnTo>
                    <a:pt x="568350" y="497840"/>
                  </a:lnTo>
                  <a:lnTo>
                    <a:pt x="567817" y="494030"/>
                  </a:lnTo>
                  <a:lnTo>
                    <a:pt x="569074" y="492760"/>
                  </a:lnTo>
                  <a:lnTo>
                    <a:pt x="571652" y="491490"/>
                  </a:lnTo>
                  <a:lnTo>
                    <a:pt x="572338" y="492760"/>
                  </a:lnTo>
                  <a:lnTo>
                    <a:pt x="572960" y="492760"/>
                  </a:lnTo>
                  <a:lnTo>
                    <a:pt x="573570" y="491490"/>
                  </a:lnTo>
                  <a:lnTo>
                    <a:pt x="574294" y="491490"/>
                  </a:lnTo>
                  <a:lnTo>
                    <a:pt x="576186" y="490220"/>
                  </a:lnTo>
                  <a:lnTo>
                    <a:pt x="577126" y="490220"/>
                  </a:lnTo>
                  <a:lnTo>
                    <a:pt x="578015" y="491490"/>
                  </a:lnTo>
                  <a:lnTo>
                    <a:pt x="578345" y="491490"/>
                  </a:lnTo>
                  <a:lnTo>
                    <a:pt x="578650" y="490220"/>
                  </a:lnTo>
                  <a:lnTo>
                    <a:pt x="582447" y="490220"/>
                  </a:lnTo>
                  <a:lnTo>
                    <a:pt x="583704" y="491490"/>
                  </a:lnTo>
                  <a:lnTo>
                    <a:pt x="584441" y="491490"/>
                  </a:lnTo>
                  <a:lnTo>
                    <a:pt x="586701" y="490220"/>
                  </a:lnTo>
                  <a:lnTo>
                    <a:pt x="588479" y="491490"/>
                  </a:lnTo>
                  <a:lnTo>
                    <a:pt x="589216" y="495300"/>
                  </a:lnTo>
                  <a:lnTo>
                    <a:pt x="588048" y="497840"/>
                  </a:lnTo>
                  <a:lnTo>
                    <a:pt x="584454" y="497840"/>
                  </a:lnTo>
                  <a:lnTo>
                    <a:pt x="584187" y="499110"/>
                  </a:lnTo>
                  <a:lnTo>
                    <a:pt x="585914" y="499110"/>
                  </a:lnTo>
                  <a:lnTo>
                    <a:pt x="587375" y="500380"/>
                  </a:lnTo>
                  <a:lnTo>
                    <a:pt x="588352" y="504190"/>
                  </a:lnTo>
                  <a:lnTo>
                    <a:pt x="587133" y="506730"/>
                  </a:lnTo>
                  <a:lnTo>
                    <a:pt x="585101" y="508000"/>
                  </a:lnTo>
                  <a:lnTo>
                    <a:pt x="585724" y="508000"/>
                  </a:lnTo>
                  <a:lnTo>
                    <a:pt x="585990" y="509270"/>
                  </a:lnTo>
                  <a:lnTo>
                    <a:pt x="585927" y="510540"/>
                  </a:lnTo>
                  <a:lnTo>
                    <a:pt x="587692" y="510540"/>
                  </a:lnTo>
                  <a:lnTo>
                    <a:pt x="589267" y="513080"/>
                  </a:lnTo>
                  <a:lnTo>
                    <a:pt x="590080" y="516890"/>
                  </a:lnTo>
                  <a:lnTo>
                    <a:pt x="589267" y="518160"/>
                  </a:lnTo>
                  <a:lnTo>
                    <a:pt x="589661" y="518160"/>
                  </a:lnTo>
                  <a:lnTo>
                    <a:pt x="594144" y="516890"/>
                  </a:lnTo>
                  <a:lnTo>
                    <a:pt x="597268" y="519353"/>
                  </a:lnTo>
                  <a:lnTo>
                    <a:pt x="597369" y="519493"/>
                  </a:lnTo>
                  <a:lnTo>
                    <a:pt x="598385" y="524510"/>
                  </a:lnTo>
                  <a:lnTo>
                    <a:pt x="597954" y="525780"/>
                  </a:lnTo>
                  <a:lnTo>
                    <a:pt x="597014" y="527050"/>
                  </a:lnTo>
                  <a:lnTo>
                    <a:pt x="597204" y="527050"/>
                  </a:lnTo>
                  <a:lnTo>
                    <a:pt x="597496" y="528320"/>
                  </a:lnTo>
                  <a:lnTo>
                    <a:pt x="597420" y="529590"/>
                  </a:lnTo>
                  <a:lnTo>
                    <a:pt x="597204" y="529590"/>
                  </a:lnTo>
                  <a:lnTo>
                    <a:pt x="597611" y="530860"/>
                  </a:lnTo>
                  <a:lnTo>
                    <a:pt x="599376" y="530860"/>
                  </a:lnTo>
                  <a:lnTo>
                    <a:pt x="601599" y="529590"/>
                  </a:lnTo>
                  <a:lnTo>
                    <a:pt x="602945" y="530860"/>
                  </a:lnTo>
                  <a:lnTo>
                    <a:pt x="603427" y="532130"/>
                  </a:lnTo>
                  <a:lnTo>
                    <a:pt x="604545" y="532130"/>
                  </a:lnTo>
                  <a:lnTo>
                    <a:pt x="603796" y="530974"/>
                  </a:lnTo>
                  <a:lnTo>
                    <a:pt x="603072" y="529590"/>
                  </a:lnTo>
                  <a:lnTo>
                    <a:pt x="602691" y="528320"/>
                  </a:lnTo>
                  <a:lnTo>
                    <a:pt x="601078" y="528320"/>
                  </a:lnTo>
                  <a:lnTo>
                    <a:pt x="599782" y="527050"/>
                  </a:lnTo>
                  <a:lnTo>
                    <a:pt x="598627" y="521970"/>
                  </a:lnTo>
                  <a:lnTo>
                    <a:pt x="599262" y="520852"/>
                  </a:lnTo>
                  <a:lnTo>
                    <a:pt x="600925" y="518160"/>
                  </a:lnTo>
                  <a:lnTo>
                    <a:pt x="600062" y="518160"/>
                  </a:lnTo>
                  <a:lnTo>
                    <a:pt x="599401" y="516890"/>
                  </a:lnTo>
                  <a:lnTo>
                    <a:pt x="598170" y="511810"/>
                  </a:lnTo>
                  <a:lnTo>
                    <a:pt x="600049" y="509270"/>
                  </a:lnTo>
                  <a:lnTo>
                    <a:pt x="604431" y="508000"/>
                  </a:lnTo>
                  <a:lnTo>
                    <a:pt x="606590" y="508000"/>
                  </a:lnTo>
                  <a:lnTo>
                    <a:pt x="606234" y="506730"/>
                  </a:lnTo>
                  <a:lnTo>
                    <a:pt x="607415" y="504190"/>
                  </a:lnTo>
                  <a:lnTo>
                    <a:pt x="611073" y="504190"/>
                  </a:lnTo>
                  <a:lnTo>
                    <a:pt x="612851" y="505460"/>
                  </a:lnTo>
                  <a:lnTo>
                    <a:pt x="613498" y="508000"/>
                  </a:lnTo>
                  <a:lnTo>
                    <a:pt x="612749" y="509270"/>
                  </a:lnTo>
                  <a:lnTo>
                    <a:pt x="611492" y="510540"/>
                  </a:lnTo>
                  <a:lnTo>
                    <a:pt x="612089" y="510540"/>
                  </a:lnTo>
                  <a:lnTo>
                    <a:pt x="612571" y="511810"/>
                  </a:lnTo>
                  <a:lnTo>
                    <a:pt x="613029" y="513080"/>
                  </a:lnTo>
                  <a:lnTo>
                    <a:pt x="612838" y="514350"/>
                  </a:lnTo>
                  <a:lnTo>
                    <a:pt x="612470" y="515620"/>
                  </a:lnTo>
                  <a:lnTo>
                    <a:pt x="612711" y="515620"/>
                  </a:lnTo>
                  <a:lnTo>
                    <a:pt x="615937" y="514350"/>
                  </a:lnTo>
                  <a:lnTo>
                    <a:pt x="619290" y="516890"/>
                  </a:lnTo>
                  <a:lnTo>
                    <a:pt x="620471" y="520700"/>
                  </a:lnTo>
                  <a:lnTo>
                    <a:pt x="620471" y="521970"/>
                  </a:lnTo>
                  <a:lnTo>
                    <a:pt x="621487" y="521970"/>
                  </a:lnTo>
                  <a:lnTo>
                    <a:pt x="621233" y="520700"/>
                  </a:lnTo>
                  <a:lnTo>
                    <a:pt x="621093" y="519493"/>
                  </a:lnTo>
                  <a:lnTo>
                    <a:pt x="621118" y="519353"/>
                  </a:lnTo>
                  <a:lnTo>
                    <a:pt x="621741" y="518160"/>
                  </a:lnTo>
                  <a:lnTo>
                    <a:pt x="622731" y="516890"/>
                  </a:lnTo>
                  <a:lnTo>
                    <a:pt x="622935" y="515620"/>
                  </a:lnTo>
                  <a:lnTo>
                    <a:pt x="623481" y="514350"/>
                  </a:lnTo>
                  <a:lnTo>
                    <a:pt x="624027" y="513080"/>
                  </a:lnTo>
                  <a:lnTo>
                    <a:pt x="625703" y="513080"/>
                  </a:lnTo>
                  <a:lnTo>
                    <a:pt x="625144" y="511810"/>
                  </a:lnTo>
                  <a:lnTo>
                    <a:pt x="624687" y="511810"/>
                  </a:lnTo>
                  <a:lnTo>
                    <a:pt x="623849" y="508000"/>
                  </a:lnTo>
                  <a:lnTo>
                    <a:pt x="624497" y="506730"/>
                  </a:lnTo>
                  <a:lnTo>
                    <a:pt x="625906" y="505460"/>
                  </a:lnTo>
                  <a:lnTo>
                    <a:pt x="625386" y="504190"/>
                  </a:lnTo>
                  <a:lnTo>
                    <a:pt x="624954" y="504190"/>
                  </a:lnTo>
                  <a:lnTo>
                    <a:pt x="624408" y="501650"/>
                  </a:lnTo>
                  <a:lnTo>
                    <a:pt x="624598" y="501650"/>
                  </a:lnTo>
                  <a:lnTo>
                    <a:pt x="625043" y="500380"/>
                  </a:lnTo>
                  <a:lnTo>
                    <a:pt x="624281" y="500380"/>
                  </a:lnTo>
                  <a:lnTo>
                    <a:pt x="621157" y="501650"/>
                  </a:lnTo>
                  <a:lnTo>
                    <a:pt x="618375" y="500380"/>
                  </a:lnTo>
                  <a:lnTo>
                    <a:pt x="617359" y="496912"/>
                  </a:lnTo>
                  <a:lnTo>
                    <a:pt x="617270" y="496481"/>
                  </a:lnTo>
                  <a:lnTo>
                    <a:pt x="617423" y="495300"/>
                  </a:lnTo>
                  <a:lnTo>
                    <a:pt x="617867" y="494030"/>
                  </a:lnTo>
                  <a:lnTo>
                    <a:pt x="616089" y="494030"/>
                  </a:lnTo>
                  <a:lnTo>
                    <a:pt x="614362" y="492760"/>
                  </a:lnTo>
                  <a:lnTo>
                    <a:pt x="613625" y="488950"/>
                  </a:lnTo>
                  <a:lnTo>
                    <a:pt x="614807" y="487680"/>
                  </a:lnTo>
                  <a:lnTo>
                    <a:pt x="618528" y="487680"/>
                  </a:lnTo>
                  <a:lnTo>
                    <a:pt x="618121" y="485140"/>
                  </a:lnTo>
                  <a:lnTo>
                    <a:pt x="618832" y="483870"/>
                  </a:lnTo>
                  <a:lnTo>
                    <a:pt x="619556" y="482600"/>
                  </a:lnTo>
                  <a:lnTo>
                    <a:pt x="622757" y="481330"/>
                  </a:lnTo>
                  <a:lnTo>
                    <a:pt x="624890" y="481330"/>
                  </a:lnTo>
                  <a:lnTo>
                    <a:pt x="625767" y="480060"/>
                  </a:lnTo>
                  <a:lnTo>
                    <a:pt x="629399" y="480060"/>
                  </a:lnTo>
                  <a:lnTo>
                    <a:pt x="630440" y="481330"/>
                  </a:lnTo>
                  <a:lnTo>
                    <a:pt x="630796" y="481330"/>
                  </a:lnTo>
                  <a:lnTo>
                    <a:pt x="631190" y="480060"/>
                  </a:lnTo>
                  <a:lnTo>
                    <a:pt x="633463" y="480060"/>
                  </a:lnTo>
                  <a:lnTo>
                    <a:pt x="635088" y="481330"/>
                  </a:lnTo>
                  <a:lnTo>
                    <a:pt x="635266" y="483870"/>
                  </a:lnTo>
                  <a:lnTo>
                    <a:pt x="635317" y="485178"/>
                  </a:lnTo>
                  <a:lnTo>
                    <a:pt x="634339" y="486410"/>
                  </a:lnTo>
                  <a:lnTo>
                    <a:pt x="632891" y="486410"/>
                  </a:lnTo>
                  <a:lnTo>
                    <a:pt x="633869" y="487680"/>
                  </a:lnTo>
                  <a:lnTo>
                    <a:pt x="634669" y="488950"/>
                  </a:lnTo>
                  <a:lnTo>
                    <a:pt x="635254" y="490220"/>
                  </a:lnTo>
                  <a:lnTo>
                    <a:pt x="635165" y="491490"/>
                  </a:lnTo>
                  <a:lnTo>
                    <a:pt x="634949" y="492760"/>
                  </a:lnTo>
                  <a:lnTo>
                    <a:pt x="635279" y="492760"/>
                  </a:lnTo>
                  <a:lnTo>
                    <a:pt x="635342" y="495300"/>
                  </a:lnTo>
                  <a:lnTo>
                    <a:pt x="633869" y="496570"/>
                  </a:lnTo>
                  <a:lnTo>
                    <a:pt x="630008" y="496570"/>
                  </a:lnTo>
                  <a:lnTo>
                    <a:pt x="631761" y="497840"/>
                  </a:lnTo>
                  <a:lnTo>
                    <a:pt x="632993" y="499110"/>
                  </a:lnTo>
                  <a:lnTo>
                    <a:pt x="633628" y="497840"/>
                  </a:lnTo>
                  <a:lnTo>
                    <a:pt x="634326" y="497840"/>
                  </a:lnTo>
                  <a:lnTo>
                    <a:pt x="637362" y="496570"/>
                  </a:lnTo>
                  <a:lnTo>
                    <a:pt x="639445" y="497840"/>
                  </a:lnTo>
                  <a:lnTo>
                    <a:pt x="640473" y="500380"/>
                  </a:lnTo>
                  <a:lnTo>
                    <a:pt x="640816" y="500380"/>
                  </a:lnTo>
                  <a:lnTo>
                    <a:pt x="641134" y="499110"/>
                  </a:lnTo>
                  <a:lnTo>
                    <a:pt x="643521" y="499110"/>
                  </a:lnTo>
                  <a:lnTo>
                    <a:pt x="645312" y="500380"/>
                  </a:lnTo>
                  <a:lnTo>
                    <a:pt x="646239" y="501650"/>
                  </a:lnTo>
                  <a:lnTo>
                    <a:pt x="646506" y="500380"/>
                  </a:lnTo>
                  <a:lnTo>
                    <a:pt x="647280" y="499110"/>
                  </a:lnTo>
                  <a:lnTo>
                    <a:pt x="648449" y="497840"/>
                  </a:lnTo>
                  <a:lnTo>
                    <a:pt x="648322" y="497840"/>
                  </a:lnTo>
                  <a:lnTo>
                    <a:pt x="647573" y="495300"/>
                  </a:lnTo>
                  <a:lnTo>
                    <a:pt x="649046" y="492760"/>
                  </a:lnTo>
                  <a:lnTo>
                    <a:pt x="651573" y="492760"/>
                  </a:lnTo>
                  <a:lnTo>
                    <a:pt x="651319" y="491490"/>
                  </a:lnTo>
                  <a:lnTo>
                    <a:pt x="651116" y="491490"/>
                  </a:lnTo>
                  <a:lnTo>
                    <a:pt x="650544" y="488950"/>
                  </a:lnTo>
                  <a:lnTo>
                    <a:pt x="651433" y="487680"/>
                  </a:lnTo>
                  <a:lnTo>
                    <a:pt x="652957" y="487680"/>
                  </a:lnTo>
                  <a:lnTo>
                    <a:pt x="653046" y="486410"/>
                  </a:lnTo>
                  <a:lnTo>
                    <a:pt x="653465" y="485140"/>
                  </a:lnTo>
                  <a:lnTo>
                    <a:pt x="654177" y="483870"/>
                  </a:lnTo>
                  <a:lnTo>
                    <a:pt x="653834" y="483870"/>
                  </a:lnTo>
                  <a:lnTo>
                    <a:pt x="653605" y="482701"/>
                  </a:lnTo>
                  <a:lnTo>
                    <a:pt x="652538" y="483870"/>
                  </a:lnTo>
                  <a:lnTo>
                    <a:pt x="650163" y="485140"/>
                  </a:lnTo>
                  <a:lnTo>
                    <a:pt x="644753" y="485140"/>
                  </a:lnTo>
                  <a:lnTo>
                    <a:pt x="643509" y="483870"/>
                  </a:lnTo>
                  <a:lnTo>
                    <a:pt x="643242" y="483616"/>
                  </a:lnTo>
                  <a:lnTo>
                    <a:pt x="643242" y="488442"/>
                  </a:lnTo>
                  <a:lnTo>
                    <a:pt x="643153" y="489191"/>
                  </a:lnTo>
                  <a:lnTo>
                    <a:pt x="642239" y="490220"/>
                  </a:lnTo>
                  <a:lnTo>
                    <a:pt x="638606" y="491490"/>
                  </a:lnTo>
                  <a:lnTo>
                    <a:pt x="636790" y="490220"/>
                  </a:lnTo>
                  <a:lnTo>
                    <a:pt x="635939" y="486410"/>
                  </a:lnTo>
                  <a:lnTo>
                    <a:pt x="637070" y="485140"/>
                  </a:lnTo>
                  <a:lnTo>
                    <a:pt x="638886" y="483870"/>
                  </a:lnTo>
                  <a:lnTo>
                    <a:pt x="640702" y="483870"/>
                  </a:lnTo>
                  <a:lnTo>
                    <a:pt x="642518" y="485140"/>
                  </a:lnTo>
                  <a:lnTo>
                    <a:pt x="643242" y="488442"/>
                  </a:lnTo>
                  <a:lnTo>
                    <a:pt x="643242" y="483616"/>
                  </a:lnTo>
                  <a:lnTo>
                    <a:pt x="642188" y="482600"/>
                  </a:lnTo>
                  <a:lnTo>
                    <a:pt x="641096" y="481330"/>
                  </a:lnTo>
                  <a:lnTo>
                    <a:pt x="640245" y="478790"/>
                  </a:lnTo>
                  <a:lnTo>
                    <a:pt x="640524" y="477520"/>
                  </a:lnTo>
                  <a:lnTo>
                    <a:pt x="641248" y="476250"/>
                  </a:lnTo>
                  <a:lnTo>
                    <a:pt x="641769" y="474980"/>
                  </a:lnTo>
                  <a:lnTo>
                    <a:pt x="643140" y="473710"/>
                  </a:lnTo>
                  <a:lnTo>
                    <a:pt x="647750" y="472440"/>
                  </a:lnTo>
                  <a:lnTo>
                    <a:pt x="650379" y="473710"/>
                  </a:lnTo>
                  <a:lnTo>
                    <a:pt x="650913" y="476250"/>
                  </a:lnTo>
                  <a:lnTo>
                    <a:pt x="651433" y="477520"/>
                  </a:lnTo>
                  <a:lnTo>
                    <a:pt x="651865" y="477520"/>
                  </a:lnTo>
                  <a:lnTo>
                    <a:pt x="652106" y="478790"/>
                  </a:lnTo>
                  <a:lnTo>
                    <a:pt x="652691" y="478790"/>
                  </a:lnTo>
                  <a:lnTo>
                    <a:pt x="653135" y="480009"/>
                  </a:lnTo>
                  <a:lnTo>
                    <a:pt x="653427" y="481330"/>
                  </a:lnTo>
                  <a:lnTo>
                    <a:pt x="653554" y="481914"/>
                  </a:lnTo>
                  <a:lnTo>
                    <a:pt x="653542" y="481330"/>
                  </a:lnTo>
                  <a:lnTo>
                    <a:pt x="653808" y="480009"/>
                  </a:lnTo>
                  <a:lnTo>
                    <a:pt x="654304" y="478790"/>
                  </a:lnTo>
                  <a:lnTo>
                    <a:pt x="655104" y="477520"/>
                  </a:lnTo>
                  <a:lnTo>
                    <a:pt x="656463" y="477520"/>
                  </a:lnTo>
                  <a:lnTo>
                    <a:pt x="660920" y="476250"/>
                  </a:lnTo>
                  <a:lnTo>
                    <a:pt x="663333" y="478790"/>
                  </a:lnTo>
                  <a:lnTo>
                    <a:pt x="663549" y="481330"/>
                  </a:lnTo>
                  <a:lnTo>
                    <a:pt x="663613" y="482701"/>
                  </a:lnTo>
                  <a:lnTo>
                    <a:pt x="663130" y="483870"/>
                  </a:lnTo>
                  <a:lnTo>
                    <a:pt x="662241" y="485140"/>
                  </a:lnTo>
                  <a:lnTo>
                    <a:pt x="663041" y="487362"/>
                  </a:lnTo>
                  <a:lnTo>
                    <a:pt x="662965" y="488442"/>
                  </a:lnTo>
                  <a:lnTo>
                    <a:pt x="662533" y="490220"/>
                  </a:lnTo>
                  <a:lnTo>
                    <a:pt x="661416" y="491490"/>
                  </a:lnTo>
                  <a:lnTo>
                    <a:pt x="663016" y="491490"/>
                  </a:lnTo>
                  <a:lnTo>
                    <a:pt x="664248" y="492760"/>
                  </a:lnTo>
                  <a:lnTo>
                    <a:pt x="664667" y="495147"/>
                  </a:lnTo>
                  <a:lnTo>
                    <a:pt x="664730" y="496570"/>
                  </a:lnTo>
                  <a:lnTo>
                    <a:pt x="665683" y="496570"/>
                  </a:lnTo>
                  <a:lnTo>
                    <a:pt x="666470" y="497840"/>
                  </a:lnTo>
                  <a:lnTo>
                    <a:pt x="668769" y="497840"/>
                  </a:lnTo>
                  <a:lnTo>
                    <a:pt x="667651" y="494030"/>
                  </a:lnTo>
                  <a:lnTo>
                    <a:pt x="669493" y="490220"/>
                  </a:lnTo>
                  <a:lnTo>
                    <a:pt x="674687" y="488950"/>
                  </a:lnTo>
                  <a:lnTo>
                    <a:pt x="676706" y="488950"/>
                  </a:lnTo>
                  <a:lnTo>
                    <a:pt x="678192" y="490220"/>
                  </a:lnTo>
                  <a:lnTo>
                    <a:pt x="679056" y="490220"/>
                  </a:lnTo>
                  <a:lnTo>
                    <a:pt x="679348" y="487680"/>
                  </a:lnTo>
                  <a:lnTo>
                    <a:pt x="676249" y="487680"/>
                  </a:lnTo>
                  <a:lnTo>
                    <a:pt x="674331" y="488950"/>
                  </a:lnTo>
                  <a:lnTo>
                    <a:pt x="672452" y="487680"/>
                  </a:lnTo>
                  <a:lnTo>
                    <a:pt x="671499" y="485140"/>
                  </a:lnTo>
                  <a:lnTo>
                    <a:pt x="671944" y="482600"/>
                  </a:lnTo>
                  <a:lnTo>
                    <a:pt x="672782" y="482600"/>
                  </a:lnTo>
                  <a:lnTo>
                    <a:pt x="672592" y="481330"/>
                  </a:lnTo>
                  <a:lnTo>
                    <a:pt x="672274" y="481330"/>
                  </a:lnTo>
                  <a:lnTo>
                    <a:pt x="672338" y="480009"/>
                  </a:lnTo>
                  <a:lnTo>
                    <a:pt x="672503" y="478790"/>
                  </a:lnTo>
                  <a:lnTo>
                    <a:pt x="671944" y="478790"/>
                  </a:lnTo>
                  <a:lnTo>
                    <a:pt x="671474" y="477520"/>
                  </a:lnTo>
                  <a:lnTo>
                    <a:pt x="671245" y="476250"/>
                  </a:lnTo>
                  <a:lnTo>
                    <a:pt x="670941" y="476250"/>
                  </a:lnTo>
                  <a:lnTo>
                    <a:pt x="668070" y="477520"/>
                  </a:lnTo>
                  <a:lnTo>
                    <a:pt x="665276" y="476250"/>
                  </a:lnTo>
                  <a:lnTo>
                    <a:pt x="664108" y="472440"/>
                  </a:lnTo>
                  <a:lnTo>
                    <a:pt x="663727" y="471170"/>
                  </a:lnTo>
                  <a:lnTo>
                    <a:pt x="665251" y="467360"/>
                  </a:lnTo>
                  <a:lnTo>
                    <a:pt x="668350" y="467360"/>
                  </a:lnTo>
                  <a:lnTo>
                    <a:pt x="666991" y="466090"/>
                  </a:lnTo>
                  <a:lnTo>
                    <a:pt x="665924" y="464820"/>
                  </a:lnTo>
                  <a:lnTo>
                    <a:pt x="665619" y="463550"/>
                  </a:lnTo>
                  <a:lnTo>
                    <a:pt x="665327" y="462280"/>
                  </a:lnTo>
                  <a:lnTo>
                    <a:pt x="665695" y="461010"/>
                  </a:lnTo>
                  <a:lnTo>
                    <a:pt x="666483" y="459740"/>
                  </a:lnTo>
                  <a:lnTo>
                    <a:pt x="666242" y="459740"/>
                  </a:lnTo>
                  <a:lnTo>
                    <a:pt x="666076" y="457200"/>
                  </a:lnTo>
                  <a:lnTo>
                    <a:pt x="666000" y="455930"/>
                  </a:lnTo>
                  <a:lnTo>
                    <a:pt x="668070" y="453390"/>
                  </a:lnTo>
                  <a:lnTo>
                    <a:pt x="673608" y="453390"/>
                  </a:lnTo>
                  <a:lnTo>
                    <a:pt x="676008" y="455930"/>
                  </a:lnTo>
                  <a:lnTo>
                    <a:pt x="676211" y="458470"/>
                  </a:lnTo>
                  <a:lnTo>
                    <a:pt x="676135" y="460349"/>
                  </a:lnTo>
                  <a:lnTo>
                    <a:pt x="675919" y="461010"/>
                  </a:lnTo>
                  <a:lnTo>
                    <a:pt x="675436" y="461010"/>
                  </a:lnTo>
                  <a:lnTo>
                    <a:pt x="675487" y="462280"/>
                  </a:lnTo>
                  <a:lnTo>
                    <a:pt x="677849" y="462280"/>
                  </a:lnTo>
                  <a:lnTo>
                    <a:pt x="678662" y="463537"/>
                  </a:lnTo>
                  <a:lnTo>
                    <a:pt x="679538" y="464820"/>
                  </a:lnTo>
                  <a:lnTo>
                    <a:pt x="680135" y="464820"/>
                  </a:lnTo>
                  <a:lnTo>
                    <a:pt x="680161" y="467360"/>
                  </a:lnTo>
                  <a:lnTo>
                    <a:pt x="679869" y="467360"/>
                  </a:lnTo>
                  <a:lnTo>
                    <a:pt x="679627" y="468630"/>
                  </a:lnTo>
                  <a:lnTo>
                    <a:pt x="678764" y="469900"/>
                  </a:lnTo>
                  <a:lnTo>
                    <a:pt x="677468" y="471170"/>
                  </a:lnTo>
                  <a:lnTo>
                    <a:pt x="678408" y="471170"/>
                  </a:lnTo>
                  <a:lnTo>
                    <a:pt x="679221" y="472440"/>
                  </a:lnTo>
                  <a:lnTo>
                    <a:pt x="683755" y="472440"/>
                  </a:lnTo>
                  <a:lnTo>
                    <a:pt x="684822" y="473710"/>
                  </a:lnTo>
                  <a:lnTo>
                    <a:pt x="685266" y="472440"/>
                  </a:lnTo>
                  <a:lnTo>
                    <a:pt x="688238" y="472440"/>
                  </a:lnTo>
                  <a:lnTo>
                    <a:pt x="689978" y="473710"/>
                  </a:lnTo>
                  <a:lnTo>
                    <a:pt x="690575" y="477520"/>
                  </a:lnTo>
                  <a:lnTo>
                    <a:pt x="689394" y="478790"/>
                  </a:lnTo>
                  <a:lnTo>
                    <a:pt x="687641" y="478790"/>
                  </a:lnTo>
                  <a:lnTo>
                    <a:pt x="687552" y="480060"/>
                  </a:lnTo>
                  <a:lnTo>
                    <a:pt x="687311" y="480060"/>
                  </a:lnTo>
                  <a:lnTo>
                    <a:pt x="686968" y="481330"/>
                  </a:lnTo>
                  <a:lnTo>
                    <a:pt x="687882" y="481330"/>
                  </a:lnTo>
                  <a:lnTo>
                    <a:pt x="688619" y="482574"/>
                  </a:lnTo>
                  <a:lnTo>
                    <a:pt x="689152" y="483870"/>
                  </a:lnTo>
                  <a:lnTo>
                    <a:pt x="689013" y="485140"/>
                  </a:lnTo>
                  <a:lnTo>
                    <a:pt x="688657" y="485140"/>
                  </a:lnTo>
                  <a:lnTo>
                    <a:pt x="690232" y="486410"/>
                  </a:lnTo>
                  <a:lnTo>
                    <a:pt x="691299" y="488950"/>
                  </a:lnTo>
                  <a:lnTo>
                    <a:pt x="691362" y="491490"/>
                  </a:lnTo>
                  <a:lnTo>
                    <a:pt x="691235" y="491490"/>
                  </a:lnTo>
                  <a:lnTo>
                    <a:pt x="691007" y="492760"/>
                  </a:lnTo>
                  <a:lnTo>
                    <a:pt x="691896" y="494030"/>
                  </a:lnTo>
                  <a:lnTo>
                    <a:pt x="692556" y="494030"/>
                  </a:lnTo>
                  <a:lnTo>
                    <a:pt x="692835" y="496570"/>
                  </a:lnTo>
                  <a:lnTo>
                    <a:pt x="693597" y="494030"/>
                  </a:lnTo>
                  <a:lnTo>
                    <a:pt x="695032" y="492760"/>
                  </a:lnTo>
                  <a:lnTo>
                    <a:pt x="700443" y="491490"/>
                  </a:lnTo>
                  <a:lnTo>
                    <a:pt x="703592" y="493687"/>
                  </a:lnTo>
                  <a:lnTo>
                    <a:pt x="702475" y="491490"/>
                  </a:lnTo>
                  <a:lnTo>
                    <a:pt x="701281" y="491490"/>
                  </a:lnTo>
                  <a:lnTo>
                    <a:pt x="700773" y="490220"/>
                  </a:lnTo>
                  <a:lnTo>
                    <a:pt x="698449" y="491490"/>
                  </a:lnTo>
                  <a:lnTo>
                    <a:pt x="696239" y="488950"/>
                  </a:lnTo>
                  <a:lnTo>
                    <a:pt x="695553" y="487680"/>
                  </a:lnTo>
                  <a:lnTo>
                    <a:pt x="695579" y="486410"/>
                  </a:lnTo>
                  <a:lnTo>
                    <a:pt x="693775" y="486410"/>
                  </a:lnTo>
                  <a:lnTo>
                    <a:pt x="692391" y="485140"/>
                  </a:lnTo>
                  <a:lnTo>
                    <a:pt x="691413" y="480288"/>
                  </a:lnTo>
                  <a:lnTo>
                    <a:pt x="691400" y="480009"/>
                  </a:lnTo>
                  <a:lnTo>
                    <a:pt x="693280" y="476250"/>
                  </a:lnTo>
                  <a:lnTo>
                    <a:pt x="696290" y="476250"/>
                  </a:lnTo>
                  <a:lnTo>
                    <a:pt x="695909" y="474980"/>
                  </a:lnTo>
                  <a:lnTo>
                    <a:pt x="695312" y="474980"/>
                  </a:lnTo>
                  <a:lnTo>
                    <a:pt x="694067" y="473710"/>
                  </a:lnTo>
                  <a:lnTo>
                    <a:pt x="693127" y="472440"/>
                  </a:lnTo>
                  <a:lnTo>
                    <a:pt x="692645" y="469900"/>
                  </a:lnTo>
                  <a:lnTo>
                    <a:pt x="692734" y="468630"/>
                  </a:lnTo>
                  <a:lnTo>
                    <a:pt x="692111" y="469900"/>
                  </a:lnTo>
                  <a:lnTo>
                    <a:pt x="691286" y="469900"/>
                  </a:lnTo>
                  <a:lnTo>
                    <a:pt x="687539" y="471170"/>
                  </a:lnTo>
                  <a:lnTo>
                    <a:pt x="684733" y="469900"/>
                  </a:lnTo>
                  <a:lnTo>
                    <a:pt x="683094" y="464820"/>
                  </a:lnTo>
                  <a:lnTo>
                    <a:pt x="684580" y="462280"/>
                  </a:lnTo>
                  <a:lnTo>
                    <a:pt x="689889" y="461010"/>
                  </a:lnTo>
                  <a:lnTo>
                    <a:pt x="691159" y="461581"/>
                  </a:lnTo>
                  <a:lnTo>
                    <a:pt x="690562" y="461010"/>
                  </a:lnTo>
                  <a:lnTo>
                    <a:pt x="689495" y="455930"/>
                  </a:lnTo>
                  <a:lnTo>
                    <a:pt x="691273" y="453390"/>
                  </a:lnTo>
                  <a:lnTo>
                    <a:pt x="696709" y="452120"/>
                  </a:lnTo>
                  <a:lnTo>
                    <a:pt x="699350" y="454660"/>
                  </a:lnTo>
                  <a:lnTo>
                    <a:pt x="700328" y="459740"/>
                  </a:lnTo>
                  <a:lnTo>
                    <a:pt x="699160" y="461010"/>
                  </a:lnTo>
                  <a:lnTo>
                    <a:pt x="697230" y="462280"/>
                  </a:lnTo>
                  <a:lnTo>
                    <a:pt x="702703" y="462280"/>
                  </a:lnTo>
                  <a:lnTo>
                    <a:pt x="705485" y="464820"/>
                  </a:lnTo>
                  <a:lnTo>
                    <a:pt x="705459" y="469099"/>
                  </a:lnTo>
                  <a:lnTo>
                    <a:pt x="705205" y="469900"/>
                  </a:lnTo>
                  <a:lnTo>
                    <a:pt x="704532" y="471170"/>
                  </a:lnTo>
                  <a:lnTo>
                    <a:pt x="704392" y="471170"/>
                  </a:lnTo>
                  <a:lnTo>
                    <a:pt x="704469" y="473710"/>
                  </a:lnTo>
                  <a:lnTo>
                    <a:pt x="703300" y="476250"/>
                  </a:lnTo>
                  <a:lnTo>
                    <a:pt x="701344" y="476250"/>
                  </a:lnTo>
                  <a:lnTo>
                    <a:pt x="702614" y="477520"/>
                  </a:lnTo>
                  <a:lnTo>
                    <a:pt x="703567" y="478790"/>
                  </a:lnTo>
                  <a:lnTo>
                    <a:pt x="703884" y="480060"/>
                  </a:lnTo>
                  <a:lnTo>
                    <a:pt x="706056" y="480060"/>
                  </a:lnTo>
                  <a:lnTo>
                    <a:pt x="705497" y="477520"/>
                  </a:lnTo>
                  <a:lnTo>
                    <a:pt x="706551" y="476250"/>
                  </a:lnTo>
                  <a:lnTo>
                    <a:pt x="710145" y="474980"/>
                  </a:lnTo>
                  <a:lnTo>
                    <a:pt x="712000" y="476250"/>
                  </a:lnTo>
                  <a:lnTo>
                    <a:pt x="712698" y="478790"/>
                  </a:lnTo>
                  <a:lnTo>
                    <a:pt x="712381" y="480060"/>
                  </a:lnTo>
                  <a:lnTo>
                    <a:pt x="713727" y="480060"/>
                  </a:lnTo>
                  <a:lnTo>
                    <a:pt x="714768" y="481330"/>
                  </a:lnTo>
                  <a:lnTo>
                    <a:pt x="715276" y="482600"/>
                  </a:lnTo>
                  <a:lnTo>
                    <a:pt x="717778" y="482600"/>
                  </a:lnTo>
                  <a:lnTo>
                    <a:pt x="718248" y="481330"/>
                  </a:lnTo>
                  <a:lnTo>
                    <a:pt x="718566" y="481330"/>
                  </a:lnTo>
                  <a:lnTo>
                    <a:pt x="718527" y="480060"/>
                  </a:lnTo>
                  <a:lnTo>
                    <a:pt x="718159" y="480060"/>
                  </a:lnTo>
                  <a:lnTo>
                    <a:pt x="717854" y="478790"/>
                  </a:lnTo>
                  <a:lnTo>
                    <a:pt x="717092" y="476250"/>
                  </a:lnTo>
                  <a:lnTo>
                    <a:pt x="717816" y="474980"/>
                  </a:lnTo>
                  <a:lnTo>
                    <a:pt x="719340" y="473710"/>
                  </a:lnTo>
                  <a:lnTo>
                    <a:pt x="717664" y="472440"/>
                  </a:lnTo>
                  <a:lnTo>
                    <a:pt x="716483" y="471170"/>
                  </a:lnTo>
                  <a:lnTo>
                    <a:pt x="716191" y="467360"/>
                  </a:lnTo>
                  <a:lnTo>
                    <a:pt x="716153" y="466013"/>
                  </a:lnTo>
                  <a:lnTo>
                    <a:pt x="716838" y="465010"/>
                  </a:lnTo>
                  <a:lnTo>
                    <a:pt x="711009" y="467360"/>
                  </a:lnTo>
                  <a:lnTo>
                    <a:pt x="707618" y="464820"/>
                  </a:lnTo>
                  <a:lnTo>
                    <a:pt x="706335" y="461010"/>
                  </a:lnTo>
                  <a:lnTo>
                    <a:pt x="706323" y="459740"/>
                  </a:lnTo>
                  <a:lnTo>
                    <a:pt x="706501" y="459740"/>
                  </a:lnTo>
                  <a:lnTo>
                    <a:pt x="706272" y="458470"/>
                  </a:lnTo>
                  <a:lnTo>
                    <a:pt x="705713" y="454660"/>
                  </a:lnTo>
                  <a:lnTo>
                    <a:pt x="707491" y="452120"/>
                  </a:lnTo>
                  <a:lnTo>
                    <a:pt x="710285" y="450850"/>
                  </a:lnTo>
                  <a:lnTo>
                    <a:pt x="711034" y="449580"/>
                  </a:lnTo>
                  <a:lnTo>
                    <a:pt x="712533" y="448310"/>
                  </a:lnTo>
                  <a:lnTo>
                    <a:pt x="711250" y="447040"/>
                  </a:lnTo>
                  <a:lnTo>
                    <a:pt x="710514" y="445770"/>
                  </a:lnTo>
                  <a:lnTo>
                    <a:pt x="710260" y="447040"/>
                  </a:lnTo>
                  <a:lnTo>
                    <a:pt x="709396" y="447040"/>
                  </a:lnTo>
                  <a:lnTo>
                    <a:pt x="706335" y="448310"/>
                  </a:lnTo>
                  <a:lnTo>
                    <a:pt x="704481" y="447040"/>
                  </a:lnTo>
                  <a:lnTo>
                    <a:pt x="703592" y="443547"/>
                  </a:lnTo>
                  <a:lnTo>
                    <a:pt x="701916" y="444500"/>
                  </a:lnTo>
                  <a:lnTo>
                    <a:pt x="702297" y="445770"/>
                  </a:lnTo>
                  <a:lnTo>
                    <a:pt x="702551" y="448310"/>
                  </a:lnTo>
                  <a:lnTo>
                    <a:pt x="700481" y="450850"/>
                  </a:lnTo>
                  <a:lnTo>
                    <a:pt x="696150" y="452120"/>
                  </a:lnTo>
                  <a:lnTo>
                    <a:pt x="694753" y="450850"/>
                  </a:lnTo>
                  <a:lnTo>
                    <a:pt x="693750" y="449580"/>
                  </a:lnTo>
                  <a:lnTo>
                    <a:pt x="690549" y="449580"/>
                  </a:lnTo>
                  <a:lnTo>
                    <a:pt x="691184" y="453390"/>
                  </a:lnTo>
                  <a:lnTo>
                    <a:pt x="689457" y="455930"/>
                  </a:lnTo>
                  <a:lnTo>
                    <a:pt x="683729" y="455930"/>
                  </a:lnTo>
                  <a:lnTo>
                    <a:pt x="682599" y="454660"/>
                  </a:lnTo>
                  <a:lnTo>
                    <a:pt x="681291" y="454660"/>
                  </a:lnTo>
                  <a:lnTo>
                    <a:pt x="680821" y="455930"/>
                  </a:lnTo>
                  <a:lnTo>
                    <a:pt x="677329" y="455930"/>
                  </a:lnTo>
                  <a:lnTo>
                    <a:pt x="675538" y="454660"/>
                  </a:lnTo>
                  <a:lnTo>
                    <a:pt x="674979" y="452120"/>
                  </a:lnTo>
                  <a:lnTo>
                    <a:pt x="675170" y="452120"/>
                  </a:lnTo>
                  <a:lnTo>
                    <a:pt x="675614" y="450850"/>
                  </a:lnTo>
                  <a:lnTo>
                    <a:pt x="675398" y="450850"/>
                  </a:lnTo>
                  <a:lnTo>
                    <a:pt x="673481" y="452120"/>
                  </a:lnTo>
                  <a:lnTo>
                    <a:pt x="671588" y="450850"/>
                  </a:lnTo>
                  <a:lnTo>
                    <a:pt x="671233" y="449580"/>
                  </a:lnTo>
                  <a:lnTo>
                    <a:pt x="670496" y="447040"/>
                  </a:lnTo>
                  <a:lnTo>
                    <a:pt x="671499" y="445770"/>
                  </a:lnTo>
                  <a:lnTo>
                    <a:pt x="675055" y="444500"/>
                  </a:lnTo>
                  <a:lnTo>
                    <a:pt x="676948" y="445770"/>
                  </a:lnTo>
                  <a:lnTo>
                    <a:pt x="677799" y="448310"/>
                  </a:lnTo>
                  <a:lnTo>
                    <a:pt x="677583" y="449580"/>
                  </a:lnTo>
                  <a:lnTo>
                    <a:pt x="680859" y="449580"/>
                  </a:lnTo>
                  <a:lnTo>
                    <a:pt x="681342" y="448310"/>
                  </a:lnTo>
                  <a:lnTo>
                    <a:pt x="682015" y="447040"/>
                  </a:lnTo>
                  <a:lnTo>
                    <a:pt x="683158" y="447040"/>
                  </a:lnTo>
                  <a:lnTo>
                    <a:pt x="685914" y="445770"/>
                  </a:lnTo>
                  <a:lnTo>
                    <a:pt x="687108" y="445770"/>
                  </a:lnTo>
                  <a:lnTo>
                    <a:pt x="688136" y="447040"/>
                  </a:lnTo>
                  <a:lnTo>
                    <a:pt x="687933" y="445770"/>
                  </a:lnTo>
                  <a:lnTo>
                    <a:pt x="687768" y="445770"/>
                  </a:lnTo>
                  <a:lnTo>
                    <a:pt x="687743" y="444500"/>
                  </a:lnTo>
                  <a:lnTo>
                    <a:pt x="687717" y="443230"/>
                  </a:lnTo>
                  <a:lnTo>
                    <a:pt x="688352" y="441960"/>
                  </a:lnTo>
                  <a:lnTo>
                    <a:pt x="689356" y="441960"/>
                  </a:lnTo>
                  <a:lnTo>
                    <a:pt x="689330" y="439420"/>
                  </a:lnTo>
                  <a:lnTo>
                    <a:pt x="690816" y="438150"/>
                  </a:lnTo>
                  <a:lnTo>
                    <a:pt x="694436" y="438150"/>
                  </a:lnTo>
                  <a:lnTo>
                    <a:pt x="695045" y="439420"/>
                  </a:lnTo>
                  <a:lnTo>
                    <a:pt x="695185" y="438150"/>
                  </a:lnTo>
                  <a:lnTo>
                    <a:pt x="695312" y="438150"/>
                  </a:lnTo>
                  <a:lnTo>
                    <a:pt x="694677" y="436880"/>
                  </a:lnTo>
                  <a:lnTo>
                    <a:pt x="694169" y="436880"/>
                  </a:lnTo>
                  <a:lnTo>
                    <a:pt x="693572" y="433070"/>
                  </a:lnTo>
                  <a:lnTo>
                    <a:pt x="695426" y="430530"/>
                  </a:lnTo>
                  <a:lnTo>
                    <a:pt x="700900" y="429260"/>
                  </a:lnTo>
                  <a:lnTo>
                    <a:pt x="703478" y="431800"/>
                  </a:lnTo>
                  <a:lnTo>
                    <a:pt x="704088" y="435610"/>
                  </a:lnTo>
                  <a:lnTo>
                    <a:pt x="703859" y="435610"/>
                  </a:lnTo>
                  <a:lnTo>
                    <a:pt x="703491" y="436880"/>
                  </a:lnTo>
                  <a:lnTo>
                    <a:pt x="703986" y="436880"/>
                  </a:lnTo>
                  <a:lnTo>
                    <a:pt x="704405" y="438150"/>
                  </a:lnTo>
                  <a:lnTo>
                    <a:pt x="705383" y="440690"/>
                  </a:lnTo>
                  <a:lnTo>
                    <a:pt x="704773" y="441960"/>
                  </a:lnTo>
                  <a:lnTo>
                    <a:pt x="707326" y="441960"/>
                  </a:lnTo>
                  <a:lnTo>
                    <a:pt x="706945" y="440690"/>
                  </a:lnTo>
                  <a:lnTo>
                    <a:pt x="706615" y="440690"/>
                  </a:lnTo>
                  <a:lnTo>
                    <a:pt x="706399" y="439420"/>
                  </a:lnTo>
                  <a:lnTo>
                    <a:pt x="705815" y="438150"/>
                  </a:lnTo>
                  <a:lnTo>
                    <a:pt x="705307" y="438150"/>
                  </a:lnTo>
                  <a:lnTo>
                    <a:pt x="704545" y="434340"/>
                  </a:lnTo>
                  <a:lnTo>
                    <a:pt x="706285" y="431800"/>
                  </a:lnTo>
                  <a:lnTo>
                    <a:pt x="711276" y="430530"/>
                  </a:lnTo>
                  <a:lnTo>
                    <a:pt x="713460" y="431800"/>
                  </a:lnTo>
                  <a:lnTo>
                    <a:pt x="714451" y="434340"/>
                  </a:lnTo>
                  <a:lnTo>
                    <a:pt x="714756" y="433070"/>
                  </a:lnTo>
                  <a:lnTo>
                    <a:pt x="715645" y="433070"/>
                  </a:lnTo>
                  <a:lnTo>
                    <a:pt x="715518" y="431800"/>
                  </a:lnTo>
                  <a:lnTo>
                    <a:pt x="715733" y="430530"/>
                  </a:lnTo>
                  <a:lnTo>
                    <a:pt x="714933" y="429260"/>
                  </a:lnTo>
                  <a:lnTo>
                    <a:pt x="714451" y="427990"/>
                  </a:lnTo>
                  <a:lnTo>
                    <a:pt x="714387" y="422910"/>
                  </a:lnTo>
                  <a:lnTo>
                    <a:pt x="717118" y="420370"/>
                  </a:lnTo>
                  <a:lnTo>
                    <a:pt x="723963" y="420370"/>
                  </a:lnTo>
                  <a:lnTo>
                    <a:pt x="726770" y="422910"/>
                  </a:lnTo>
                  <a:lnTo>
                    <a:pt x="726719" y="427990"/>
                  </a:lnTo>
                  <a:lnTo>
                    <a:pt x="728052" y="427990"/>
                  </a:lnTo>
                  <a:lnTo>
                    <a:pt x="728916" y="429120"/>
                  </a:lnTo>
                  <a:lnTo>
                    <a:pt x="730567" y="426720"/>
                  </a:lnTo>
                  <a:lnTo>
                    <a:pt x="735990" y="425450"/>
                  </a:lnTo>
                  <a:lnTo>
                    <a:pt x="736346" y="425615"/>
                  </a:lnTo>
                  <a:lnTo>
                    <a:pt x="735914" y="424180"/>
                  </a:lnTo>
                  <a:lnTo>
                    <a:pt x="735203" y="424180"/>
                  </a:lnTo>
                  <a:lnTo>
                    <a:pt x="731507" y="425450"/>
                  </a:lnTo>
                  <a:lnTo>
                    <a:pt x="728129" y="422910"/>
                  </a:lnTo>
                  <a:lnTo>
                    <a:pt x="726706" y="417830"/>
                  </a:lnTo>
                  <a:lnTo>
                    <a:pt x="727379" y="415290"/>
                  </a:lnTo>
                  <a:lnTo>
                    <a:pt x="728840" y="414020"/>
                  </a:lnTo>
                  <a:lnTo>
                    <a:pt x="728548" y="412750"/>
                  </a:lnTo>
                  <a:lnTo>
                    <a:pt x="728357" y="412750"/>
                  </a:lnTo>
                  <a:lnTo>
                    <a:pt x="728306" y="410210"/>
                  </a:lnTo>
                  <a:lnTo>
                    <a:pt x="729221" y="408940"/>
                  </a:lnTo>
                  <a:lnTo>
                    <a:pt x="730554" y="407670"/>
                  </a:lnTo>
                  <a:lnTo>
                    <a:pt x="729703" y="406400"/>
                  </a:lnTo>
                  <a:lnTo>
                    <a:pt x="729246" y="405320"/>
                  </a:lnTo>
                  <a:lnTo>
                    <a:pt x="729259" y="402590"/>
                  </a:lnTo>
                  <a:lnTo>
                    <a:pt x="727468" y="402590"/>
                  </a:lnTo>
                  <a:lnTo>
                    <a:pt x="725703" y="401320"/>
                  </a:lnTo>
                  <a:lnTo>
                    <a:pt x="724268" y="396240"/>
                  </a:lnTo>
                  <a:lnTo>
                    <a:pt x="725754" y="393700"/>
                  </a:lnTo>
                  <a:lnTo>
                    <a:pt x="730377" y="392430"/>
                  </a:lnTo>
                  <a:lnTo>
                    <a:pt x="732434" y="392430"/>
                  </a:lnTo>
                  <a:lnTo>
                    <a:pt x="733691" y="393700"/>
                  </a:lnTo>
                  <a:lnTo>
                    <a:pt x="734060" y="392430"/>
                  </a:lnTo>
                  <a:lnTo>
                    <a:pt x="734999" y="391160"/>
                  </a:lnTo>
                  <a:lnTo>
                    <a:pt x="736358" y="389890"/>
                  </a:lnTo>
                  <a:lnTo>
                    <a:pt x="737069" y="388620"/>
                  </a:lnTo>
                  <a:lnTo>
                    <a:pt x="738492" y="387350"/>
                  </a:lnTo>
                  <a:lnTo>
                    <a:pt x="742099" y="386080"/>
                  </a:lnTo>
                  <a:lnTo>
                    <a:pt x="743813" y="387350"/>
                  </a:lnTo>
                  <a:lnTo>
                    <a:pt x="745782" y="387350"/>
                  </a:lnTo>
                  <a:lnTo>
                    <a:pt x="746594" y="386080"/>
                  </a:lnTo>
                  <a:lnTo>
                    <a:pt x="747153" y="386080"/>
                  </a:lnTo>
                  <a:lnTo>
                    <a:pt x="745363" y="384810"/>
                  </a:lnTo>
                  <a:lnTo>
                    <a:pt x="744715" y="381000"/>
                  </a:lnTo>
                  <a:lnTo>
                    <a:pt x="745197" y="379730"/>
                  </a:lnTo>
                  <a:lnTo>
                    <a:pt x="746074" y="379730"/>
                  </a:lnTo>
                  <a:lnTo>
                    <a:pt x="746048" y="378460"/>
                  </a:lnTo>
                  <a:lnTo>
                    <a:pt x="746290" y="377190"/>
                  </a:lnTo>
                  <a:lnTo>
                    <a:pt x="746696" y="377190"/>
                  </a:lnTo>
                  <a:lnTo>
                    <a:pt x="746086" y="375920"/>
                  </a:lnTo>
                  <a:lnTo>
                    <a:pt x="743889" y="377190"/>
                  </a:lnTo>
                  <a:lnTo>
                    <a:pt x="741705" y="375920"/>
                  </a:lnTo>
                  <a:lnTo>
                    <a:pt x="740232" y="374650"/>
                  </a:lnTo>
                  <a:lnTo>
                    <a:pt x="739825" y="374650"/>
                  </a:lnTo>
                  <a:lnTo>
                    <a:pt x="739317" y="375920"/>
                  </a:lnTo>
                  <a:lnTo>
                    <a:pt x="735495" y="375920"/>
                  </a:lnTo>
                  <a:lnTo>
                    <a:pt x="734745" y="374650"/>
                  </a:lnTo>
                  <a:lnTo>
                    <a:pt x="734136" y="375920"/>
                  </a:lnTo>
                  <a:lnTo>
                    <a:pt x="733031" y="375920"/>
                  </a:lnTo>
                  <a:lnTo>
                    <a:pt x="731405" y="377190"/>
                  </a:lnTo>
                  <a:lnTo>
                    <a:pt x="732764" y="377190"/>
                  </a:lnTo>
                  <a:lnTo>
                    <a:pt x="733856" y="379730"/>
                  </a:lnTo>
                  <a:lnTo>
                    <a:pt x="733920" y="383540"/>
                  </a:lnTo>
                  <a:lnTo>
                    <a:pt x="731850" y="386080"/>
                  </a:lnTo>
                  <a:lnTo>
                    <a:pt x="729221" y="386080"/>
                  </a:lnTo>
                  <a:lnTo>
                    <a:pt x="729488" y="388620"/>
                  </a:lnTo>
                  <a:lnTo>
                    <a:pt x="727722" y="391160"/>
                  </a:lnTo>
                  <a:lnTo>
                    <a:pt x="723950" y="391160"/>
                  </a:lnTo>
                  <a:lnTo>
                    <a:pt x="723658" y="392430"/>
                  </a:lnTo>
                  <a:lnTo>
                    <a:pt x="722769" y="393700"/>
                  </a:lnTo>
                  <a:lnTo>
                    <a:pt x="721779" y="393700"/>
                  </a:lnTo>
                  <a:lnTo>
                    <a:pt x="723176" y="394970"/>
                  </a:lnTo>
                  <a:lnTo>
                    <a:pt x="724230" y="396240"/>
                  </a:lnTo>
                  <a:lnTo>
                    <a:pt x="724319" y="398780"/>
                  </a:lnTo>
                  <a:lnTo>
                    <a:pt x="723125" y="400050"/>
                  </a:lnTo>
                  <a:lnTo>
                    <a:pt x="721537" y="400050"/>
                  </a:lnTo>
                  <a:lnTo>
                    <a:pt x="720902" y="401320"/>
                  </a:lnTo>
                  <a:lnTo>
                    <a:pt x="720140" y="401320"/>
                  </a:lnTo>
                  <a:lnTo>
                    <a:pt x="717880" y="402590"/>
                  </a:lnTo>
                  <a:lnTo>
                    <a:pt x="716635" y="402590"/>
                  </a:lnTo>
                  <a:lnTo>
                    <a:pt x="715568" y="401320"/>
                  </a:lnTo>
                  <a:lnTo>
                    <a:pt x="715645" y="402590"/>
                  </a:lnTo>
                  <a:lnTo>
                    <a:pt x="715784" y="402590"/>
                  </a:lnTo>
                  <a:lnTo>
                    <a:pt x="715772" y="403936"/>
                  </a:lnTo>
                  <a:lnTo>
                    <a:pt x="715302" y="405130"/>
                  </a:lnTo>
                  <a:lnTo>
                    <a:pt x="714502" y="406400"/>
                  </a:lnTo>
                  <a:lnTo>
                    <a:pt x="716203" y="406400"/>
                  </a:lnTo>
                  <a:lnTo>
                    <a:pt x="717575" y="407670"/>
                  </a:lnTo>
                  <a:lnTo>
                    <a:pt x="718210" y="408940"/>
                  </a:lnTo>
                  <a:lnTo>
                    <a:pt x="718934" y="408940"/>
                  </a:lnTo>
                  <a:lnTo>
                    <a:pt x="721169" y="407670"/>
                  </a:lnTo>
                  <a:lnTo>
                    <a:pt x="722960" y="408940"/>
                  </a:lnTo>
                  <a:lnTo>
                    <a:pt x="723734" y="412750"/>
                  </a:lnTo>
                  <a:lnTo>
                    <a:pt x="722566" y="415290"/>
                  </a:lnTo>
                  <a:lnTo>
                    <a:pt x="719607" y="415290"/>
                  </a:lnTo>
                  <a:lnTo>
                    <a:pt x="720166" y="417830"/>
                  </a:lnTo>
                  <a:lnTo>
                    <a:pt x="719099" y="419100"/>
                  </a:lnTo>
                  <a:lnTo>
                    <a:pt x="716051" y="420370"/>
                  </a:lnTo>
                  <a:lnTo>
                    <a:pt x="714806" y="420370"/>
                  </a:lnTo>
                  <a:lnTo>
                    <a:pt x="713981" y="419100"/>
                  </a:lnTo>
                  <a:lnTo>
                    <a:pt x="713828" y="420370"/>
                  </a:lnTo>
                  <a:lnTo>
                    <a:pt x="713219" y="420370"/>
                  </a:lnTo>
                  <a:lnTo>
                    <a:pt x="712355" y="421640"/>
                  </a:lnTo>
                  <a:lnTo>
                    <a:pt x="713143" y="421640"/>
                  </a:lnTo>
                  <a:lnTo>
                    <a:pt x="713701" y="422910"/>
                  </a:lnTo>
                  <a:lnTo>
                    <a:pt x="713816" y="424180"/>
                  </a:lnTo>
                  <a:lnTo>
                    <a:pt x="713740" y="425615"/>
                  </a:lnTo>
                  <a:lnTo>
                    <a:pt x="712533" y="426720"/>
                  </a:lnTo>
                  <a:lnTo>
                    <a:pt x="710031" y="427990"/>
                  </a:lnTo>
                  <a:lnTo>
                    <a:pt x="709447" y="426720"/>
                  </a:lnTo>
                  <a:lnTo>
                    <a:pt x="708266" y="426720"/>
                  </a:lnTo>
                  <a:lnTo>
                    <a:pt x="707555" y="427990"/>
                  </a:lnTo>
                  <a:lnTo>
                    <a:pt x="704024" y="427990"/>
                  </a:lnTo>
                  <a:lnTo>
                    <a:pt x="701713" y="425450"/>
                  </a:lnTo>
                  <a:lnTo>
                    <a:pt x="701598" y="421640"/>
                  </a:lnTo>
                  <a:lnTo>
                    <a:pt x="702284" y="420370"/>
                  </a:lnTo>
                  <a:lnTo>
                    <a:pt x="703326" y="419100"/>
                  </a:lnTo>
                  <a:lnTo>
                    <a:pt x="701916" y="419100"/>
                  </a:lnTo>
                  <a:lnTo>
                    <a:pt x="700659" y="417830"/>
                  </a:lnTo>
                  <a:lnTo>
                    <a:pt x="699820" y="414020"/>
                  </a:lnTo>
                  <a:lnTo>
                    <a:pt x="700887" y="412750"/>
                  </a:lnTo>
                  <a:lnTo>
                    <a:pt x="702691" y="412750"/>
                  </a:lnTo>
                  <a:lnTo>
                    <a:pt x="703287" y="411480"/>
                  </a:lnTo>
                  <a:lnTo>
                    <a:pt x="704291" y="410210"/>
                  </a:lnTo>
                  <a:lnTo>
                    <a:pt x="706221" y="410210"/>
                  </a:lnTo>
                  <a:lnTo>
                    <a:pt x="705967" y="408940"/>
                  </a:lnTo>
                  <a:lnTo>
                    <a:pt x="706526" y="407670"/>
                  </a:lnTo>
                  <a:lnTo>
                    <a:pt x="707517" y="406400"/>
                  </a:lnTo>
                  <a:lnTo>
                    <a:pt x="706475" y="405130"/>
                  </a:lnTo>
                  <a:lnTo>
                    <a:pt x="705815" y="403936"/>
                  </a:lnTo>
                  <a:lnTo>
                    <a:pt x="705751" y="402590"/>
                  </a:lnTo>
                  <a:lnTo>
                    <a:pt x="705713" y="400050"/>
                  </a:lnTo>
                  <a:lnTo>
                    <a:pt x="707936" y="397510"/>
                  </a:lnTo>
                  <a:lnTo>
                    <a:pt x="712317" y="397510"/>
                  </a:lnTo>
                  <a:lnTo>
                    <a:pt x="713028" y="398780"/>
                  </a:lnTo>
                  <a:lnTo>
                    <a:pt x="712724" y="397510"/>
                  </a:lnTo>
                  <a:lnTo>
                    <a:pt x="712431" y="396240"/>
                  </a:lnTo>
                  <a:lnTo>
                    <a:pt x="707174" y="396240"/>
                  </a:lnTo>
                  <a:lnTo>
                    <a:pt x="706856" y="394970"/>
                  </a:lnTo>
                  <a:lnTo>
                    <a:pt x="706196" y="392430"/>
                  </a:lnTo>
                  <a:lnTo>
                    <a:pt x="707263" y="389890"/>
                  </a:lnTo>
                  <a:lnTo>
                    <a:pt x="711263" y="389890"/>
                  </a:lnTo>
                  <a:lnTo>
                    <a:pt x="710717" y="387350"/>
                  </a:lnTo>
                  <a:lnTo>
                    <a:pt x="710171" y="386080"/>
                  </a:lnTo>
                  <a:lnTo>
                    <a:pt x="710666" y="384810"/>
                  </a:lnTo>
                  <a:lnTo>
                    <a:pt x="710882" y="384251"/>
                  </a:lnTo>
                  <a:lnTo>
                    <a:pt x="710285" y="384810"/>
                  </a:lnTo>
                  <a:lnTo>
                    <a:pt x="705599" y="384810"/>
                  </a:lnTo>
                  <a:lnTo>
                    <a:pt x="705053" y="383540"/>
                  </a:lnTo>
                  <a:lnTo>
                    <a:pt x="704494" y="383540"/>
                  </a:lnTo>
                  <a:lnTo>
                    <a:pt x="703427" y="384810"/>
                  </a:lnTo>
                  <a:lnTo>
                    <a:pt x="702437" y="384810"/>
                  </a:lnTo>
                  <a:lnTo>
                    <a:pt x="702437" y="400050"/>
                  </a:lnTo>
                  <a:lnTo>
                    <a:pt x="701268" y="401320"/>
                  </a:lnTo>
                  <a:lnTo>
                    <a:pt x="698817" y="402183"/>
                  </a:lnTo>
                  <a:lnTo>
                    <a:pt x="698817" y="425450"/>
                  </a:lnTo>
                  <a:lnTo>
                    <a:pt x="697649" y="426720"/>
                  </a:lnTo>
                  <a:lnTo>
                    <a:pt x="694004" y="427990"/>
                  </a:lnTo>
                  <a:lnTo>
                    <a:pt x="692213" y="426720"/>
                  </a:lnTo>
                  <a:lnTo>
                    <a:pt x="691438" y="422910"/>
                  </a:lnTo>
                  <a:lnTo>
                    <a:pt x="692607" y="421640"/>
                  </a:lnTo>
                  <a:lnTo>
                    <a:pt x="694436" y="420370"/>
                  </a:lnTo>
                  <a:lnTo>
                    <a:pt x="696252" y="420370"/>
                  </a:lnTo>
                  <a:lnTo>
                    <a:pt x="698042" y="421640"/>
                  </a:lnTo>
                  <a:lnTo>
                    <a:pt x="698817" y="425450"/>
                  </a:lnTo>
                  <a:lnTo>
                    <a:pt x="698817" y="402183"/>
                  </a:lnTo>
                  <a:lnTo>
                    <a:pt x="697611" y="402590"/>
                  </a:lnTo>
                  <a:lnTo>
                    <a:pt x="695833" y="401320"/>
                  </a:lnTo>
                  <a:lnTo>
                    <a:pt x="695820" y="419100"/>
                  </a:lnTo>
                  <a:lnTo>
                    <a:pt x="694321" y="420370"/>
                  </a:lnTo>
                  <a:lnTo>
                    <a:pt x="690867" y="420370"/>
                  </a:lnTo>
                  <a:lnTo>
                    <a:pt x="689559" y="419100"/>
                  </a:lnTo>
                  <a:lnTo>
                    <a:pt x="689203" y="417830"/>
                  </a:lnTo>
                  <a:lnTo>
                    <a:pt x="688314" y="417830"/>
                  </a:lnTo>
                  <a:lnTo>
                    <a:pt x="687641" y="418198"/>
                  </a:lnTo>
                  <a:lnTo>
                    <a:pt x="687641" y="434340"/>
                  </a:lnTo>
                  <a:lnTo>
                    <a:pt x="686244" y="435610"/>
                  </a:lnTo>
                  <a:lnTo>
                    <a:pt x="683298" y="435610"/>
                  </a:lnTo>
                  <a:lnTo>
                    <a:pt x="683031" y="436880"/>
                  </a:lnTo>
                  <a:lnTo>
                    <a:pt x="684034" y="436880"/>
                  </a:lnTo>
                  <a:lnTo>
                    <a:pt x="684174" y="438150"/>
                  </a:lnTo>
                  <a:lnTo>
                    <a:pt x="684542" y="439420"/>
                  </a:lnTo>
                  <a:lnTo>
                    <a:pt x="683348" y="441960"/>
                  </a:lnTo>
                  <a:lnTo>
                    <a:pt x="679691" y="441960"/>
                  </a:lnTo>
                  <a:lnTo>
                    <a:pt x="677926" y="440690"/>
                  </a:lnTo>
                  <a:lnTo>
                    <a:pt x="677227" y="438150"/>
                  </a:lnTo>
                  <a:lnTo>
                    <a:pt x="678294" y="435610"/>
                  </a:lnTo>
                  <a:lnTo>
                    <a:pt x="679424" y="435610"/>
                  </a:lnTo>
                  <a:lnTo>
                    <a:pt x="678992" y="434340"/>
                  </a:lnTo>
                  <a:lnTo>
                    <a:pt x="678345" y="431800"/>
                  </a:lnTo>
                  <a:lnTo>
                    <a:pt x="679424" y="430530"/>
                  </a:lnTo>
                  <a:lnTo>
                    <a:pt x="681647" y="429260"/>
                  </a:lnTo>
                  <a:lnTo>
                    <a:pt x="685723" y="429260"/>
                  </a:lnTo>
                  <a:lnTo>
                    <a:pt x="687349" y="430530"/>
                  </a:lnTo>
                  <a:lnTo>
                    <a:pt x="687641" y="434340"/>
                  </a:lnTo>
                  <a:lnTo>
                    <a:pt x="687641" y="418198"/>
                  </a:lnTo>
                  <a:lnTo>
                    <a:pt x="685927" y="419100"/>
                  </a:lnTo>
                  <a:lnTo>
                    <a:pt x="684187" y="417830"/>
                  </a:lnTo>
                  <a:lnTo>
                    <a:pt x="683895" y="415290"/>
                  </a:lnTo>
                  <a:lnTo>
                    <a:pt x="683653" y="414020"/>
                  </a:lnTo>
                  <a:lnTo>
                    <a:pt x="684403" y="412750"/>
                  </a:lnTo>
                  <a:lnTo>
                    <a:pt x="685634" y="412750"/>
                  </a:lnTo>
                  <a:lnTo>
                    <a:pt x="685571" y="411480"/>
                  </a:lnTo>
                  <a:lnTo>
                    <a:pt x="684949" y="410210"/>
                  </a:lnTo>
                  <a:lnTo>
                    <a:pt x="685977" y="407670"/>
                  </a:lnTo>
                  <a:lnTo>
                    <a:pt x="687743" y="407670"/>
                  </a:lnTo>
                  <a:lnTo>
                    <a:pt x="688047" y="406400"/>
                  </a:lnTo>
                  <a:lnTo>
                    <a:pt x="689203" y="405130"/>
                  </a:lnTo>
                  <a:lnTo>
                    <a:pt x="692581" y="405130"/>
                  </a:lnTo>
                  <a:lnTo>
                    <a:pt x="694194" y="406400"/>
                  </a:lnTo>
                  <a:lnTo>
                    <a:pt x="694461" y="410210"/>
                  </a:lnTo>
                  <a:lnTo>
                    <a:pt x="693432" y="411480"/>
                  </a:lnTo>
                  <a:lnTo>
                    <a:pt x="691959" y="411480"/>
                  </a:lnTo>
                  <a:lnTo>
                    <a:pt x="691756" y="412750"/>
                  </a:lnTo>
                  <a:lnTo>
                    <a:pt x="691146" y="412750"/>
                  </a:lnTo>
                  <a:lnTo>
                    <a:pt x="690257" y="414020"/>
                  </a:lnTo>
                  <a:lnTo>
                    <a:pt x="694245" y="414020"/>
                  </a:lnTo>
                  <a:lnTo>
                    <a:pt x="695782" y="415290"/>
                  </a:lnTo>
                  <a:lnTo>
                    <a:pt x="695820" y="419100"/>
                  </a:lnTo>
                  <a:lnTo>
                    <a:pt x="695820" y="401281"/>
                  </a:lnTo>
                  <a:lnTo>
                    <a:pt x="695452" y="400050"/>
                  </a:lnTo>
                  <a:lnTo>
                    <a:pt x="695261" y="398780"/>
                  </a:lnTo>
                  <a:lnTo>
                    <a:pt x="695071" y="397510"/>
                  </a:lnTo>
                  <a:lnTo>
                    <a:pt x="696226" y="396240"/>
                  </a:lnTo>
                  <a:lnTo>
                    <a:pt x="699871" y="394970"/>
                  </a:lnTo>
                  <a:lnTo>
                    <a:pt x="701662" y="396240"/>
                  </a:lnTo>
                  <a:lnTo>
                    <a:pt x="702437" y="400050"/>
                  </a:lnTo>
                  <a:lnTo>
                    <a:pt x="702437" y="384810"/>
                  </a:lnTo>
                  <a:lnTo>
                    <a:pt x="700290" y="384810"/>
                  </a:lnTo>
                  <a:lnTo>
                    <a:pt x="698754" y="383540"/>
                  </a:lnTo>
                  <a:lnTo>
                    <a:pt x="698728" y="381000"/>
                  </a:lnTo>
                  <a:lnTo>
                    <a:pt x="698715" y="379730"/>
                  </a:lnTo>
                  <a:lnTo>
                    <a:pt x="699681" y="378460"/>
                  </a:lnTo>
                  <a:lnTo>
                    <a:pt x="701001" y="378460"/>
                  </a:lnTo>
                  <a:lnTo>
                    <a:pt x="701141" y="377190"/>
                  </a:lnTo>
                  <a:lnTo>
                    <a:pt x="702081" y="375920"/>
                  </a:lnTo>
                  <a:lnTo>
                    <a:pt x="703491" y="375920"/>
                  </a:lnTo>
                  <a:lnTo>
                    <a:pt x="705294" y="374650"/>
                  </a:lnTo>
                  <a:lnTo>
                    <a:pt x="707136" y="375920"/>
                  </a:lnTo>
                  <a:lnTo>
                    <a:pt x="707656" y="378460"/>
                  </a:lnTo>
                  <a:lnTo>
                    <a:pt x="709663" y="378460"/>
                  </a:lnTo>
                  <a:lnTo>
                    <a:pt x="711301" y="379730"/>
                  </a:lnTo>
                  <a:lnTo>
                    <a:pt x="711644" y="383540"/>
                  </a:lnTo>
                  <a:lnTo>
                    <a:pt x="716610" y="383540"/>
                  </a:lnTo>
                  <a:lnTo>
                    <a:pt x="717715" y="387350"/>
                  </a:lnTo>
                  <a:lnTo>
                    <a:pt x="716711" y="389890"/>
                  </a:lnTo>
                  <a:lnTo>
                    <a:pt x="712711" y="389890"/>
                  </a:lnTo>
                  <a:lnTo>
                    <a:pt x="713689" y="393700"/>
                  </a:lnTo>
                  <a:lnTo>
                    <a:pt x="713041" y="395262"/>
                  </a:lnTo>
                  <a:lnTo>
                    <a:pt x="713994" y="393700"/>
                  </a:lnTo>
                  <a:lnTo>
                    <a:pt x="717042" y="392430"/>
                  </a:lnTo>
                  <a:lnTo>
                    <a:pt x="717511" y="392430"/>
                  </a:lnTo>
                  <a:lnTo>
                    <a:pt x="717042" y="389890"/>
                  </a:lnTo>
                  <a:lnTo>
                    <a:pt x="717943" y="388620"/>
                  </a:lnTo>
                  <a:lnTo>
                    <a:pt x="719442" y="387350"/>
                  </a:lnTo>
                  <a:lnTo>
                    <a:pt x="718883" y="384810"/>
                  </a:lnTo>
                  <a:lnTo>
                    <a:pt x="720737" y="382270"/>
                  </a:lnTo>
                  <a:lnTo>
                    <a:pt x="723950" y="382270"/>
                  </a:lnTo>
                  <a:lnTo>
                    <a:pt x="723925" y="381000"/>
                  </a:lnTo>
                  <a:lnTo>
                    <a:pt x="723988" y="379730"/>
                  </a:lnTo>
                  <a:lnTo>
                    <a:pt x="721931" y="379730"/>
                  </a:lnTo>
                  <a:lnTo>
                    <a:pt x="719861" y="378460"/>
                  </a:lnTo>
                  <a:lnTo>
                    <a:pt x="718515" y="373380"/>
                  </a:lnTo>
                  <a:lnTo>
                    <a:pt x="720090" y="370840"/>
                  </a:lnTo>
                  <a:lnTo>
                    <a:pt x="720331" y="370751"/>
                  </a:lnTo>
                  <a:lnTo>
                    <a:pt x="718705" y="369570"/>
                  </a:lnTo>
                  <a:lnTo>
                    <a:pt x="718527" y="368490"/>
                  </a:lnTo>
                  <a:lnTo>
                    <a:pt x="717588" y="369570"/>
                  </a:lnTo>
                  <a:lnTo>
                    <a:pt x="713968" y="370840"/>
                  </a:lnTo>
                  <a:lnTo>
                    <a:pt x="712139" y="369570"/>
                  </a:lnTo>
                  <a:lnTo>
                    <a:pt x="711365" y="365760"/>
                  </a:lnTo>
                  <a:lnTo>
                    <a:pt x="712025" y="364490"/>
                  </a:lnTo>
                  <a:lnTo>
                    <a:pt x="713206" y="364490"/>
                  </a:lnTo>
                  <a:lnTo>
                    <a:pt x="712685" y="363220"/>
                  </a:lnTo>
                  <a:lnTo>
                    <a:pt x="712241" y="363220"/>
                  </a:lnTo>
                  <a:lnTo>
                    <a:pt x="711492" y="360680"/>
                  </a:lnTo>
                  <a:lnTo>
                    <a:pt x="712495" y="359410"/>
                  </a:lnTo>
                  <a:lnTo>
                    <a:pt x="707555" y="359410"/>
                  </a:lnTo>
                  <a:lnTo>
                    <a:pt x="707224" y="358140"/>
                  </a:lnTo>
                  <a:lnTo>
                    <a:pt x="706577" y="355600"/>
                  </a:lnTo>
                  <a:lnTo>
                    <a:pt x="707644" y="353060"/>
                  </a:lnTo>
                  <a:lnTo>
                    <a:pt x="713092" y="353060"/>
                  </a:lnTo>
                  <a:lnTo>
                    <a:pt x="714070" y="356870"/>
                  </a:lnTo>
                  <a:lnTo>
                    <a:pt x="713092" y="359194"/>
                  </a:lnTo>
                  <a:lnTo>
                    <a:pt x="716051" y="358140"/>
                  </a:lnTo>
                  <a:lnTo>
                    <a:pt x="717943" y="359410"/>
                  </a:lnTo>
                  <a:lnTo>
                    <a:pt x="718947" y="361950"/>
                  </a:lnTo>
                  <a:lnTo>
                    <a:pt x="718299" y="363220"/>
                  </a:lnTo>
                  <a:lnTo>
                    <a:pt x="717054" y="364490"/>
                  </a:lnTo>
                  <a:lnTo>
                    <a:pt x="717626" y="364490"/>
                  </a:lnTo>
                  <a:lnTo>
                    <a:pt x="718096" y="365760"/>
                  </a:lnTo>
                  <a:lnTo>
                    <a:pt x="719328" y="363220"/>
                  </a:lnTo>
                  <a:lnTo>
                    <a:pt x="723011" y="363220"/>
                  </a:lnTo>
                  <a:lnTo>
                    <a:pt x="724738" y="364490"/>
                  </a:lnTo>
                  <a:lnTo>
                    <a:pt x="725360" y="368300"/>
                  </a:lnTo>
                  <a:lnTo>
                    <a:pt x="724128" y="369570"/>
                  </a:lnTo>
                  <a:lnTo>
                    <a:pt x="725690" y="369570"/>
                  </a:lnTo>
                  <a:lnTo>
                    <a:pt x="726287" y="368300"/>
                  </a:lnTo>
                  <a:lnTo>
                    <a:pt x="727405" y="367030"/>
                  </a:lnTo>
                  <a:lnTo>
                    <a:pt x="731570" y="367030"/>
                  </a:lnTo>
                  <a:lnTo>
                    <a:pt x="734174" y="368300"/>
                  </a:lnTo>
                  <a:lnTo>
                    <a:pt x="734987" y="370840"/>
                  </a:lnTo>
                  <a:lnTo>
                    <a:pt x="735393" y="369570"/>
                  </a:lnTo>
                  <a:lnTo>
                    <a:pt x="738555" y="369570"/>
                  </a:lnTo>
                  <a:lnTo>
                    <a:pt x="738733" y="368300"/>
                  </a:lnTo>
                  <a:lnTo>
                    <a:pt x="739254" y="367030"/>
                  </a:lnTo>
                  <a:lnTo>
                    <a:pt x="740016" y="365760"/>
                  </a:lnTo>
                  <a:lnTo>
                    <a:pt x="739978" y="364490"/>
                  </a:lnTo>
                  <a:lnTo>
                    <a:pt x="740321" y="364490"/>
                  </a:lnTo>
                  <a:lnTo>
                    <a:pt x="740930" y="363220"/>
                  </a:lnTo>
                  <a:lnTo>
                    <a:pt x="739597" y="361950"/>
                  </a:lnTo>
                  <a:lnTo>
                    <a:pt x="738644" y="361950"/>
                  </a:lnTo>
                  <a:lnTo>
                    <a:pt x="738276" y="359410"/>
                  </a:lnTo>
                  <a:lnTo>
                    <a:pt x="738212" y="361950"/>
                  </a:lnTo>
                  <a:lnTo>
                    <a:pt x="737120" y="363220"/>
                  </a:lnTo>
                  <a:lnTo>
                    <a:pt x="733666" y="363220"/>
                  </a:lnTo>
                  <a:lnTo>
                    <a:pt x="731939" y="361950"/>
                  </a:lnTo>
                  <a:lnTo>
                    <a:pt x="731532" y="359410"/>
                  </a:lnTo>
                  <a:lnTo>
                    <a:pt x="731342" y="358140"/>
                  </a:lnTo>
                  <a:lnTo>
                    <a:pt x="732586" y="356870"/>
                  </a:lnTo>
                  <a:lnTo>
                    <a:pt x="736028" y="355600"/>
                  </a:lnTo>
                  <a:lnTo>
                    <a:pt x="737501" y="356870"/>
                  </a:lnTo>
                  <a:lnTo>
                    <a:pt x="738060" y="358140"/>
                  </a:lnTo>
                  <a:lnTo>
                    <a:pt x="738111" y="355600"/>
                  </a:lnTo>
                  <a:lnTo>
                    <a:pt x="740270" y="354330"/>
                  </a:lnTo>
                  <a:lnTo>
                    <a:pt x="745756" y="354330"/>
                  </a:lnTo>
                  <a:lnTo>
                    <a:pt x="748030" y="355600"/>
                  </a:lnTo>
                  <a:lnTo>
                    <a:pt x="747928" y="359879"/>
                  </a:lnTo>
                  <a:lnTo>
                    <a:pt x="747661" y="360680"/>
                  </a:lnTo>
                  <a:lnTo>
                    <a:pt x="747064" y="361950"/>
                  </a:lnTo>
                  <a:lnTo>
                    <a:pt x="747890" y="360680"/>
                  </a:lnTo>
                  <a:lnTo>
                    <a:pt x="749198" y="359410"/>
                  </a:lnTo>
                  <a:lnTo>
                    <a:pt x="750824" y="359410"/>
                  </a:lnTo>
                  <a:lnTo>
                    <a:pt x="754062" y="358140"/>
                  </a:lnTo>
                  <a:lnTo>
                    <a:pt x="757364" y="359410"/>
                  </a:lnTo>
                  <a:lnTo>
                    <a:pt x="759040" y="365760"/>
                  </a:lnTo>
                  <a:lnTo>
                    <a:pt x="757186" y="369570"/>
                  </a:lnTo>
                  <a:lnTo>
                    <a:pt x="754062" y="370840"/>
                  </a:lnTo>
                  <a:lnTo>
                    <a:pt x="754202" y="370840"/>
                  </a:lnTo>
                  <a:lnTo>
                    <a:pt x="754354" y="372110"/>
                  </a:lnTo>
                  <a:lnTo>
                    <a:pt x="754316" y="373380"/>
                  </a:lnTo>
                  <a:lnTo>
                    <a:pt x="754164" y="373380"/>
                  </a:lnTo>
                  <a:lnTo>
                    <a:pt x="756475" y="374650"/>
                  </a:lnTo>
                  <a:lnTo>
                    <a:pt x="758151" y="377190"/>
                  </a:lnTo>
                  <a:lnTo>
                    <a:pt x="758228" y="382270"/>
                  </a:lnTo>
                  <a:lnTo>
                    <a:pt x="755548" y="384810"/>
                  </a:lnTo>
                  <a:lnTo>
                    <a:pt x="754773" y="384810"/>
                  </a:lnTo>
                  <a:lnTo>
                    <a:pt x="757580" y="386080"/>
                  </a:lnTo>
                  <a:lnTo>
                    <a:pt x="759206" y="391160"/>
                  </a:lnTo>
                  <a:lnTo>
                    <a:pt x="757720" y="393700"/>
                  </a:lnTo>
                  <a:lnTo>
                    <a:pt x="755065" y="394970"/>
                  </a:lnTo>
                  <a:lnTo>
                    <a:pt x="751141" y="394970"/>
                  </a:lnTo>
                  <a:lnTo>
                    <a:pt x="752779" y="396240"/>
                  </a:lnTo>
                  <a:lnTo>
                    <a:pt x="753122" y="400050"/>
                  </a:lnTo>
                  <a:lnTo>
                    <a:pt x="751751" y="401320"/>
                  </a:lnTo>
                  <a:lnTo>
                    <a:pt x="747750" y="401320"/>
                  </a:lnTo>
                  <a:lnTo>
                    <a:pt x="746988" y="402590"/>
                  </a:lnTo>
                  <a:lnTo>
                    <a:pt x="742772" y="402590"/>
                  </a:lnTo>
                  <a:lnTo>
                    <a:pt x="741591" y="401320"/>
                  </a:lnTo>
                  <a:lnTo>
                    <a:pt x="740816" y="401320"/>
                  </a:lnTo>
                  <a:lnTo>
                    <a:pt x="741578" y="402590"/>
                  </a:lnTo>
                  <a:lnTo>
                    <a:pt x="742124" y="403860"/>
                  </a:lnTo>
                  <a:lnTo>
                    <a:pt x="742810" y="407670"/>
                  </a:lnTo>
                  <a:lnTo>
                    <a:pt x="741045" y="410210"/>
                  </a:lnTo>
                  <a:lnTo>
                    <a:pt x="738276" y="411480"/>
                  </a:lnTo>
                  <a:lnTo>
                    <a:pt x="738403" y="412750"/>
                  </a:lnTo>
                  <a:lnTo>
                    <a:pt x="738149" y="412750"/>
                  </a:lnTo>
                  <a:lnTo>
                    <a:pt x="737768" y="414020"/>
                  </a:lnTo>
                  <a:lnTo>
                    <a:pt x="738441" y="415290"/>
                  </a:lnTo>
                  <a:lnTo>
                    <a:pt x="738974" y="415290"/>
                  </a:lnTo>
                  <a:lnTo>
                    <a:pt x="739368" y="416560"/>
                  </a:lnTo>
                  <a:lnTo>
                    <a:pt x="739419" y="417830"/>
                  </a:lnTo>
                  <a:lnTo>
                    <a:pt x="742149" y="417830"/>
                  </a:lnTo>
                  <a:lnTo>
                    <a:pt x="744918" y="419100"/>
                  </a:lnTo>
                  <a:lnTo>
                    <a:pt x="745756" y="421640"/>
                  </a:lnTo>
                  <a:lnTo>
                    <a:pt x="745731" y="422910"/>
                  </a:lnTo>
                  <a:lnTo>
                    <a:pt x="747331" y="422910"/>
                  </a:lnTo>
                  <a:lnTo>
                    <a:pt x="748779" y="424180"/>
                  </a:lnTo>
                  <a:lnTo>
                    <a:pt x="749452" y="426720"/>
                  </a:lnTo>
                  <a:lnTo>
                    <a:pt x="748271" y="429260"/>
                  </a:lnTo>
                  <a:lnTo>
                    <a:pt x="743318" y="429260"/>
                  </a:lnTo>
                  <a:lnTo>
                    <a:pt x="742734" y="427990"/>
                  </a:lnTo>
                  <a:lnTo>
                    <a:pt x="739432" y="427990"/>
                  </a:lnTo>
                  <a:lnTo>
                    <a:pt x="738835" y="427710"/>
                  </a:lnTo>
                  <a:lnTo>
                    <a:pt x="739800" y="433070"/>
                  </a:lnTo>
                  <a:lnTo>
                    <a:pt x="738060" y="435610"/>
                  </a:lnTo>
                  <a:lnTo>
                    <a:pt x="735342" y="435610"/>
                  </a:lnTo>
                  <a:lnTo>
                    <a:pt x="732637" y="436880"/>
                  </a:lnTo>
                  <a:lnTo>
                    <a:pt x="729970" y="434340"/>
                  </a:lnTo>
                  <a:lnTo>
                    <a:pt x="729513" y="432333"/>
                  </a:lnTo>
                  <a:lnTo>
                    <a:pt x="729843" y="434340"/>
                  </a:lnTo>
                  <a:lnTo>
                    <a:pt x="727595" y="438150"/>
                  </a:lnTo>
                  <a:lnTo>
                    <a:pt x="720178" y="438150"/>
                  </a:lnTo>
                  <a:lnTo>
                    <a:pt x="720737" y="439420"/>
                  </a:lnTo>
                  <a:lnTo>
                    <a:pt x="724446" y="439420"/>
                  </a:lnTo>
                  <a:lnTo>
                    <a:pt x="726859" y="441960"/>
                  </a:lnTo>
                  <a:lnTo>
                    <a:pt x="727290" y="447040"/>
                  </a:lnTo>
                  <a:lnTo>
                    <a:pt x="725220" y="449580"/>
                  </a:lnTo>
                  <a:lnTo>
                    <a:pt x="719683" y="449580"/>
                  </a:lnTo>
                  <a:lnTo>
                    <a:pt x="718693" y="448310"/>
                  </a:lnTo>
                  <a:lnTo>
                    <a:pt x="716368" y="448310"/>
                  </a:lnTo>
                  <a:lnTo>
                    <a:pt x="718324" y="449580"/>
                  </a:lnTo>
                  <a:lnTo>
                    <a:pt x="719747" y="450850"/>
                  </a:lnTo>
                  <a:lnTo>
                    <a:pt x="719797" y="454660"/>
                  </a:lnTo>
                  <a:lnTo>
                    <a:pt x="719277" y="455930"/>
                  </a:lnTo>
                  <a:lnTo>
                    <a:pt x="718464" y="457200"/>
                  </a:lnTo>
                  <a:lnTo>
                    <a:pt x="718439" y="458470"/>
                  </a:lnTo>
                  <a:lnTo>
                    <a:pt x="718261" y="458470"/>
                  </a:lnTo>
                  <a:lnTo>
                    <a:pt x="719086" y="462280"/>
                  </a:lnTo>
                  <a:lnTo>
                    <a:pt x="718400" y="463270"/>
                  </a:lnTo>
                  <a:lnTo>
                    <a:pt x="720394" y="462280"/>
                  </a:lnTo>
                  <a:lnTo>
                    <a:pt x="720051" y="462280"/>
                  </a:lnTo>
                  <a:lnTo>
                    <a:pt x="719442" y="458470"/>
                  </a:lnTo>
                  <a:lnTo>
                    <a:pt x="721220" y="455930"/>
                  </a:lnTo>
                  <a:lnTo>
                    <a:pt x="726668" y="454660"/>
                  </a:lnTo>
                  <a:lnTo>
                    <a:pt x="729297" y="457200"/>
                  </a:lnTo>
                  <a:lnTo>
                    <a:pt x="730262" y="462280"/>
                  </a:lnTo>
                  <a:lnTo>
                    <a:pt x="729195" y="463537"/>
                  </a:lnTo>
                  <a:lnTo>
                    <a:pt x="727367" y="464820"/>
                  </a:lnTo>
                  <a:lnTo>
                    <a:pt x="727925" y="466090"/>
                  </a:lnTo>
                  <a:lnTo>
                    <a:pt x="728306" y="466090"/>
                  </a:lnTo>
                  <a:lnTo>
                    <a:pt x="728395" y="467741"/>
                  </a:lnTo>
                  <a:lnTo>
                    <a:pt x="728357" y="468630"/>
                  </a:lnTo>
                  <a:lnTo>
                    <a:pt x="728218" y="469900"/>
                  </a:lnTo>
                  <a:lnTo>
                    <a:pt x="730186" y="469900"/>
                  </a:lnTo>
                  <a:lnTo>
                    <a:pt x="731748" y="472440"/>
                  </a:lnTo>
                  <a:lnTo>
                    <a:pt x="732548" y="476250"/>
                  </a:lnTo>
                  <a:lnTo>
                    <a:pt x="732243" y="477520"/>
                  </a:lnTo>
                  <a:lnTo>
                    <a:pt x="731507" y="478790"/>
                  </a:lnTo>
                  <a:lnTo>
                    <a:pt x="731558" y="482701"/>
                  </a:lnTo>
                  <a:lnTo>
                    <a:pt x="730262" y="483870"/>
                  </a:lnTo>
                  <a:lnTo>
                    <a:pt x="728179" y="485140"/>
                  </a:lnTo>
                  <a:lnTo>
                    <a:pt x="728294" y="486410"/>
                  </a:lnTo>
                  <a:lnTo>
                    <a:pt x="728560" y="487362"/>
                  </a:lnTo>
                  <a:lnTo>
                    <a:pt x="728459" y="488442"/>
                  </a:lnTo>
                  <a:lnTo>
                    <a:pt x="728332" y="488950"/>
                  </a:lnTo>
                  <a:lnTo>
                    <a:pt x="727608" y="490220"/>
                  </a:lnTo>
                  <a:lnTo>
                    <a:pt x="728205" y="490220"/>
                  </a:lnTo>
                  <a:lnTo>
                    <a:pt x="728954" y="488950"/>
                  </a:lnTo>
                  <a:lnTo>
                    <a:pt x="730364" y="487680"/>
                  </a:lnTo>
                  <a:lnTo>
                    <a:pt x="735711" y="486410"/>
                  </a:lnTo>
                  <a:lnTo>
                    <a:pt x="739394" y="487680"/>
                  </a:lnTo>
                  <a:lnTo>
                    <a:pt x="740752" y="492442"/>
                  </a:lnTo>
                  <a:lnTo>
                    <a:pt x="740816" y="494030"/>
                  </a:lnTo>
                  <a:lnTo>
                    <a:pt x="740511" y="495300"/>
                  </a:lnTo>
                  <a:lnTo>
                    <a:pt x="741019" y="494030"/>
                  </a:lnTo>
                  <a:lnTo>
                    <a:pt x="742200" y="492760"/>
                  </a:lnTo>
                  <a:lnTo>
                    <a:pt x="743775" y="491490"/>
                  </a:lnTo>
                  <a:lnTo>
                    <a:pt x="743839" y="491363"/>
                  </a:lnTo>
                  <a:lnTo>
                    <a:pt x="743991" y="490220"/>
                  </a:lnTo>
                  <a:lnTo>
                    <a:pt x="744296" y="488950"/>
                  </a:lnTo>
                  <a:lnTo>
                    <a:pt x="743381" y="488950"/>
                  </a:lnTo>
                  <a:lnTo>
                    <a:pt x="742683" y="486410"/>
                  </a:lnTo>
                  <a:lnTo>
                    <a:pt x="743153" y="483870"/>
                  </a:lnTo>
                  <a:lnTo>
                    <a:pt x="744156" y="482600"/>
                  </a:lnTo>
                  <a:lnTo>
                    <a:pt x="741730" y="482600"/>
                  </a:lnTo>
                  <a:lnTo>
                    <a:pt x="740829" y="481330"/>
                  </a:lnTo>
                  <a:lnTo>
                    <a:pt x="740511" y="482574"/>
                  </a:lnTo>
                  <a:lnTo>
                    <a:pt x="739584" y="483870"/>
                  </a:lnTo>
                  <a:lnTo>
                    <a:pt x="736473" y="483870"/>
                  </a:lnTo>
                  <a:lnTo>
                    <a:pt x="734682" y="482600"/>
                  </a:lnTo>
                  <a:lnTo>
                    <a:pt x="733933" y="478790"/>
                  </a:lnTo>
                  <a:lnTo>
                    <a:pt x="735101" y="477520"/>
                  </a:lnTo>
                  <a:lnTo>
                    <a:pt x="738911" y="477520"/>
                  </a:lnTo>
                  <a:lnTo>
                    <a:pt x="738936" y="475437"/>
                  </a:lnTo>
                  <a:lnTo>
                    <a:pt x="739000" y="474980"/>
                  </a:lnTo>
                  <a:lnTo>
                    <a:pt x="739343" y="474980"/>
                  </a:lnTo>
                  <a:lnTo>
                    <a:pt x="736612" y="473710"/>
                  </a:lnTo>
                  <a:lnTo>
                    <a:pt x="734326" y="472440"/>
                  </a:lnTo>
                  <a:lnTo>
                    <a:pt x="733793" y="469099"/>
                  </a:lnTo>
                  <a:lnTo>
                    <a:pt x="733742" y="467741"/>
                  </a:lnTo>
                  <a:lnTo>
                    <a:pt x="733856" y="466763"/>
                  </a:lnTo>
                  <a:lnTo>
                    <a:pt x="733920" y="465899"/>
                  </a:lnTo>
                  <a:lnTo>
                    <a:pt x="733361" y="463550"/>
                  </a:lnTo>
                  <a:lnTo>
                    <a:pt x="734225" y="461010"/>
                  </a:lnTo>
                  <a:lnTo>
                    <a:pt x="736053" y="459740"/>
                  </a:lnTo>
                  <a:lnTo>
                    <a:pt x="733958" y="459740"/>
                  </a:lnTo>
                  <a:lnTo>
                    <a:pt x="732231" y="457200"/>
                  </a:lnTo>
                  <a:lnTo>
                    <a:pt x="731659" y="454660"/>
                  </a:lnTo>
                  <a:lnTo>
                    <a:pt x="731367" y="453390"/>
                  </a:lnTo>
                  <a:lnTo>
                    <a:pt x="731901" y="452120"/>
                  </a:lnTo>
                  <a:lnTo>
                    <a:pt x="733031" y="450850"/>
                  </a:lnTo>
                  <a:lnTo>
                    <a:pt x="731253" y="449580"/>
                  </a:lnTo>
                  <a:lnTo>
                    <a:pt x="729729" y="448310"/>
                  </a:lnTo>
                  <a:lnTo>
                    <a:pt x="728548" y="444500"/>
                  </a:lnTo>
                  <a:lnTo>
                    <a:pt x="730161" y="441960"/>
                  </a:lnTo>
                  <a:lnTo>
                    <a:pt x="735520" y="440690"/>
                  </a:lnTo>
                  <a:lnTo>
                    <a:pt x="738263" y="441960"/>
                  </a:lnTo>
                  <a:lnTo>
                    <a:pt x="739305" y="445770"/>
                  </a:lnTo>
                  <a:lnTo>
                    <a:pt x="739076" y="447040"/>
                  </a:lnTo>
                  <a:lnTo>
                    <a:pt x="738479" y="448310"/>
                  </a:lnTo>
                  <a:lnTo>
                    <a:pt x="739368" y="447040"/>
                  </a:lnTo>
                  <a:lnTo>
                    <a:pt x="741667" y="447040"/>
                  </a:lnTo>
                  <a:lnTo>
                    <a:pt x="740168" y="445770"/>
                  </a:lnTo>
                  <a:lnTo>
                    <a:pt x="740117" y="440690"/>
                  </a:lnTo>
                  <a:lnTo>
                    <a:pt x="740105" y="439420"/>
                  </a:lnTo>
                  <a:lnTo>
                    <a:pt x="741133" y="438150"/>
                  </a:lnTo>
                  <a:lnTo>
                    <a:pt x="742734" y="436880"/>
                  </a:lnTo>
                  <a:lnTo>
                    <a:pt x="742238" y="433070"/>
                  </a:lnTo>
                  <a:lnTo>
                    <a:pt x="744105" y="430530"/>
                  </a:lnTo>
                  <a:lnTo>
                    <a:pt x="748461" y="429260"/>
                  </a:lnTo>
                  <a:lnTo>
                    <a:pt x="750798" y="429260"/>
                  </a:lnTo>
                  <a:lnTo>
                    <a:pt x="750531" y="427990"/>
                  </a:lnTo>
                  <a:lnTo>
                    <a:pt x="751586" y="425450"/>
                  </a:lnTo>
                  <a:lnTo>
                    <a:pt x="755662" y="425450"/>
                  </a:lnTo>
                  <a:lnTo>
                    <a:pt x="755827" y="424180"/>
                  </a:lnTo>
                  <a:lnTo>
                    <a:pt x="756500" y="422910"/>
                  </a:lnTo>
                  <a:lnTo>
                    <a:pt x="757516" y="421640"/>
                  </a:lnTo>
                  <a:lnTo>
                    <a:pt x="755523" y="420370"/>
                  </a:lnTo>
                  <a:lnTo>
                    <a:pt x="754151" y="419100"/>
                  </a:lnTo>
                  <a:lnTo>
                    <a:pt x="754087" y="416560"/>
                  </a:lnTo>
                  <a:lnTo>
                    <a:pt x="753770" y="416560"/>
                  </a:lnTo>
                  <a:lnTo>
                    <a:pt x="753491" y="415290"/>
                  </a:lnTo>
                  <a:lnTo>
                    <a:pt x="752957" y="414020"/>
                  </a:lnTo>
                  <a:lnTo>
                    <a:pt x="752970" y="412750"/>
                  </a:lnTo>
                  <a:lnTo>
                    <a:pt x="753262" y="411480"/>
                  </a:lnTo>
                  <a:lnTo>
                    <a:pt x="753160" y="408940"/>
                  </a:lnTo>
                  <a:lnTo>
                    <a:pt x="755345" y="406400"/>
                  </a:lnTo>
                  <a:lnTo>
                    <a:pt x="762647" y="406400"/>
                  </a:lnTo>
                  <a:lnTo>
                    <a:pt x="762495" y="405130"/>
                  </a:lnTo>
                  <a:lnTo>
                    <a:pt x="761860" y="403860"/>
                  </a:lnTo>
                  <a:lnTo>
                    <a:pt x="762050" y="402590"/>
                  </a:lnTo>
                  <a:lnTo>
                    <a:pt x="762228" y="401320"/>
                  </a:lnTo>
                  <a:lnTo>
                    <a:pt x="763181" y="400050"/>
                  </a:lnTo>
                  <a:lnTo>
                    <a:pt x="762406" y="396240"/>
                  </a:lnTo>
                  <a:lnTo>
                    <a:pt x="764476" y="393700"/>
                  </a:lnTo>
                  <a:lnTo>
                    <a:pt x="768629" y="392430"/>
                  </a:lnTo>
                  <a:lnTo>
                    <a:pt x="770026" y="392430"/>
                  </a:lnTo>
                  <a:lnTo>
                    <a:pt x="770026" y="391160"/>
                  </a:lnTo>
                  <a:lnTo>
                    <a:pt x="770534" y="389890"/>
                  </a:lnTo>
                  <a:lnTo>
                    <a:pt x="771410" y="388620"/>
                  </a:lnTo>
                  <a:lnTo>
                    <a:pt x="771791" y="387350"/>
                  </a:lnTo>
                  <a:lnTo>
                    <a:pt x="772414" y="386080"/>
                  </a:lnTo>
                  <a:lnTo>
                    <a:pt x="770559" y="386080"/>
                  </a:lnTo>
                  <a:lnTo>
                    <a:pt x="768197" y="383540"/>
                  </a:lnTo>
                  <a:lnTo>
                    <a:pt x="767257" y="381000"/>
                  </a:lnTo>
                  <a:lnTo>
                    <a:pt x="766775" y="382270"/>
                  </a:lnTo>
                  <a:lnTo>
                    <a:pt x="765975" y="382270"/>
                  </a:lnTo>
                  <a:lnTo>
                    <a:pt x="763117" y="383540"/>
                  </a:lnTo>
                  <a:lnTo>
                    <a:pt x="761377" y="382270"/>
                  </a:lnTo>
                  <a:lnTo>
                    <a:pt x="760755" y="378460"/>
                  </a:lnTo>
                  <a:lnTo>
                    <a:pt x="761987" y="377190"/>
                  </a:lnTo>
                  <a:lnTo>
                    <a:pt x="765098" y="375920"/>
                  </a:lnTo>
                  <a:lnTo>
                    <a:pt x="766279" y="377190"/>
                  </a:lnTo>
                  <a:lnTo>
                    <a:pt x="767016" y="377190"/>
                  </a:lnTo>
                  <a:lnTo>
                    <a:pt x="767359" y="375920"/>
                  </a:lnTo>
                  <a:lnTo>
                    <a:pt x="768184" y="374650"/>
                  </a:lnTo>
                  <a:lnTo>
                    <a:pt x="769391" y="373380"/>
                  </a:lnTo>
                  <a:lnTo>
                    <a:pt x="769569" y="373380"/>
                  </a:lnTo>
                  <a:lnTo>
                    <a:pt x="769861" y="372110"/>
                  </a:lnTo>
                  <a:lnTo>
                    <a:pt x="770280" y="372110"/>
                  </a:lnTo>
                  <a:lnTo>
                    <a:pt x="769607" y="370840"/>
                  </a:lnTo>
                  <a:lnTo>
                    <a:pt x="769061" y="370840"/>
                  </a:lnTo>
                  <a:lnTo>
                    <a:pt x="768451" y="367030"/>
                  </a:lnTo>
                  <a:lnTo>
                    <a:pt x="770305" y="364490"/>
                  </a:lnTo>
                  <a:lnTo>
                    <a:pt x="774115" y="363220"/>
                  </a:lnTo>
                  <a:lnTo>
                    <a:pt x="775131" y="363220"/>
                  </a:lnTo>
                  <a:lnTo>
                    <a:pt x="776046" y="364490"/>
                  </a:lnTo>
                  <a:lnTo>
                    <a:pt x="776655" y="363220"/>
                  </a:lnTo>
                  <a:lnTo>
                    <a:pt x="778700" y="363220"/>
                  </a:lnTo>
                  <a:lnTo>
                    <a:pt x="779272" y="361950"/>
                  </a:lnTo>
                  <a:lnTo>
                    <a:pt x="782396" y="361950"/>
                  </a:lnTo>
                  <a:lnTo>
                    <a:pt x="783678" y="363220"/>
                  </a:lnTo>
                  <a:lnTo>
                    <a:pt x="784098" y="364490"/>
                  </a:lnTo>
                  <a:lnTo>
                    <a:pt x="784313" y="364490"/>
                  </a:lnTo>
                  <a:lnTo>
                    <a:pt x="784682" y="365760"/>
                  </a:lnTo>
                  <a:lnTo>
                    <a:pt x="784529" y="363220"/>
                  </a:lnTo>
                  <a:lnTo>
                    <a:pt x="785368" y="361950"/>
                  </a:lnTo>
                  <a:lnTo>
                    <a:pt x="787298" y="361950"/>
                  </a:lnTo>
                  <a:lnTo>
                    <a:pt x="787133" y="360680"/>
                  </a:lnTo>
                  <a:lnTo>
                    <a:pt x="786612" y="358140"/>
                  </a:lnTo>
                  <a:lnTo>
                    <a:pt x="788454" y="355600"/>
                  </a:lnTo>
                  <a:lnTo>
                    <a:pt x="793927" y="354330"/>
                  </a:lnTo>
                  <a:lnTo>
                    <a:pt x="796518" y="356870"/>
                  </a:lnTo>
                  <a:lnTo>
                    <a:pt x="797064" y="359879"/>
                  </a:lnTo>
                  <a:lnTo>
                    <a:pt x="798753" y="358140"/>
                  </a:lnTo>
                  <a:lnTo>
                    <a:pt x="802182" y="356870"/>
                  </a:lnTo>
                  <a:lnTo>
                    <a:pt x="802335" y="356870"/>
                  </a:lnTo>
                  <a:lnTo>
                    <a:pt x="802487" y="355600"/>
                  </a:lnTo>
                  <a:lnTo>
                    <a:pt x="802309" y="355600"/>
                  </a:lnTo>
                  <a:lnTo>
                    <a:pt x="802144" y="356870"/>
                  </a:lnTo>
                  <a:lnTo>
                    <a:pt x="800163" y="356870"/>
                  </a:lnTo>
                  <a:lnTo>
                    <a:pt x="798271" y="355600"/>
                  </a:lnTo>
                  <a:lnTo>
                    <a:pt x="797496" y="353060"/>
                  </a:lnTo>
                  <a:lnTo>
                    <a:pt x="797852" y="351790"/>
                  </a:lnTo>
                  <a:lnTo>
                    <a:pt x="797013" y="353060"/>
                  </a:lnTo>
                  <a:lnTo>
                    <a:pt x="792594" y="353060"/>
                  </a:lnTo>
                  <a:lnTo>
                    <a:pt x="790613" y="354330"/>
                  </a:lnTo>
                  <a:lnTo>
                    <a:pt x="789051" y="353060"/>
                  </a:lnTo>
                  <a:lnTo>
                    <a:pt x="787742" y="353060"/>
                  </a:lnTo>
                  <a:lnTo>
                    <a:pt x="787196" y="355600"/>
                  </a:lnTo>
                  <a:lnTo>
                    <a:pt x="785393" y="356870"/>
                  </a:lnTo>
                  <a:lnTo>
                    <a:pt x="781558" y="358140"/>
                  </a:lnTo>
                  <a:lnTo>
                    <a:pt x="780224" y="358140"/>
                  </a:lnTo>
                  <a:lnTo>
                    <a:pt x="779043" y="356870"/>
                  </a:lnTo>
                  <a:lnTo>
                    <a:pt x="778268" y="358140"/>
                  </a:lnTo>
                  <a:lnTo>
                    <a:pt x="773226" y="358140"/>
                  </a:lnTo>
                  <a:lnTo>
                    <a:pt x="770331" y="356870"/>
                  </a:lnTo>
                  <a:lnTo>
                    <a:pt x="769531" y="353060"/>
                  </a:lnTo>
                  <a:lnTo>
                    <a:pt x="766991" y="353060"/>
                  </a:lnTo>
                  <a:lnTo>
                    <a:pt x="764971" y="350520"/>
                  </a:lnTo>
                  <a:lnTo>
                    <a:pt x="764908" y="345440"/>
                  </a:lnTo>
                  <a:lnTo>
                    <a:pt x="767130" y="342900"/>
                  </a:lnTo>
                  <a:lnTo>
                    <a:pt x="771550" y="342900"/>
                  </a:lnTo>
                  <a:lnTo>
                    <a:pt x="772947" y="344170"/>
                  </a:lnTo>
                  <a:lnTo>
                    <a:pt x="773887" y="345440"/>
                  </a:lnTo>
                  <a:lnTo>
                    <a:pt x="779145" y="345440"/>
                  </a:lnTo>
                  <a:lnTo>
                    <a:pt x="779551" y="342900"/>
                  </a:lnTo>
                  <a:lnTo>
                    <a:pt x="781329" y="340360"/>
                  </a:lnTo>
                  <a:lnTo>
                    <a:pt x="786206" y="339090"/>
                  </a:lnTo>
                  <a:lnTo>
                    <a:pt x="782980" y="339090"/>
                  </a:lnTo>
                  <a:lnTo>
                    <a:pt x="781253" y="337820"/>
                  </a:lnTo>
                  <a:lnTo>
                    <a:pt x="780999" y="336257"/>
                  </a:lnTo>
                  <a:lnTo>
                    <a:pt x="779970" y="339090"/>
                  </a:lnTo>
                  <a:lnTo>
                    <a:pt x="777341" y="339090"/>
                  </a:lnTo>
                  <a:lnTo>
                    <a:pt x="774725" y="340360"/>
                  </a:lnTo>
                  <a:lnTo>
                    <a:pt x="771867" y="339090"/>
                  </a:lnTo>
                  <a:lnTo>
                    <a:pt x="770051" y="334010"/>
                  </a:lnTo>
                  <a:lnTo>
                    <a:pt x="771436" y="331470"/>
                  </a:lnTo>
                  <a:lnTo>
                    <a:pt x="776681" y="328930"/>
                  </a:lnTo>
                  <a:lnTo>
                    <a:pt x="779538" y="330200"/>
                  </a:lnTo>
                  <a:lnTo>
                    <a:pt x="780732" y="333540"/>
                  </a:lnTo>
                  <a:lnTo>
                    <a:pt x="780567" y="332740"/>
                  </a:lnTo>
                  <a:lnTo>
                    <a:pt x="780161" y="331470"/>
                  </a:lnTo>
                  <a:lnTo>
                    <a:pt x="780542" y="328930"/>
                  </a:lnTo>
                  <a:lnTo>
                    <a:pt x="781342" y="327660"/>
                  </a:lnTo>
                  <a:lnTo>
                    <a:pt x="781062" y="327660"/>
                  </a:lnTo>
                  <a:lnTo>
                    <a:pt x="781050" y="326390"/>
                  </a:lnTo>
                  <a:lnTo>
                    <a:pt x="781075" y="325120"/>
                  </a:lnTo>
                  <a:lnTo>
                    <a:pt x="781227" y="323850"/>
                  </a:lnTo>
                  <a:lnTo>
                    <a:pt x="781291" y="322580"/>
                  </a:lnTo>
                  <a:lnTo>
                    <a:pt x="782281" y="321310"/>
                  </a:lnTo>
                  <a:lnTo>
                    <a:pt x="783869" y="320040"/>
                  </a:lnTo>
                  <a:lnTo>
                    <a:pt x="784669" y="318770"/>
                  </a:lnTo>
                  <a:lnTo>
                    <a:pt x="786612" y="318770"/>
                  </a:lnTo>
                  <a:lnTo>
                    <a:pt x="787501" y="317500"/>
                  </a:lnTo>
                  <a:lnTo>
                    <a:pt x="788860" y="316230"/>
                  </a:lnTo>
                  <a:lnTo>
                    <a:pt x="793000" y="314960"/>
                  </a:lnTo>
                  <a:lnTo>
                    <a:pt x="795439" y="316230"/>
                  </a:lnTo>
                  <a:lnTo>
                    <a:pt x="796988" y="318770"/>
                  </a:lnTo>
                  <a:lnTo>
                    <a:pt x="797598" y="318770"/>
                  </a:lnTo>
                  <a:lnTo>
                    <a:pt x="796886" y="317500"/>
                  </a:lnTo>
                  <a:lnTo>
                    <a:pt x="796302" y="316230"/>
                  </a:lnTo>
                  <a:lnTo>
                    <a:pt x="795832" y="314960"/>
                  </a:lnTo>
                  <a:lnTo>
                    <a:pt x="795362" y="313690"/>
                  </a:lnTo>
                  <a:lnTo>
                    <a:pt x="795528" y="312420"/>
                  </a:lnTo>
                  <a:lnTo>
                    <a:pt x="796277" y="311150"/>
                  </a:lnTo>
                  <a:lnTo>
                    <a:pt x="793445" y="311150"/>
                  </a:lnTo>
                  <a:lnTo>
                    <a:pt x="792226" y="309880"/>
                  </a:lnTo>
                  <a:lnTo>
                    <a:pt x="791019" y="308610"/>
                  </a:lnTo>
                  <a:lnTo>
                    <a:pt x="790371" y="306070"/>
                  </a:lnTo>
                  <a:lnTo>
                    <a:pt x="788644" y="304800"/>
                  </a:lnTo>
                  <a:lnTo>
                    <a:pt x="787184" y="303530"/>
                  </a:lnTo>
                  <a:lnTo>
                    <a:pt x="785952" y="299720"/>
                  </a:lnTo>
                  <a:lnTo>
                    <a:pt x="787527" y="297180"/>
                  </a:lnTo>
                  <a:lnTo>
                    <a:pt x="792226" y="295910"/>
                  </a:lnTo>
                  <a:lnTo>
                    <a:pt x="794283" y="295910"/>
                  </a:lnTo>
                  <a:lnTo>
                    <a:pt x="795489" y="298450"/>
                  </a:lnTo>
                  <a:lnTo>
                    <a:pt x="795934" y="298450"/>
                  </a:lnTo>
                  <a:lnTo>
                    <a:pt x="796061" y="295910"/>
                  </a:lnTo>
                  <a:lnTo>
                    <a:pt x="796124" y="294640"/>
                  </a:lnTo>
                  <a:lnTo>
                    <a:pt x="798576" y="292100"/>
                  </a:lnTo>
                  <a:lnTo>
                    <a:pt x="801839" y="292100"/>
                  </a:lnTo>
                  <a:lnTo>
                    <a:pt x="801154" y="290830"/>
                  </a:lnTo>
                  <a:lnTo>
                    <a:pt x="800658" y="289560"/>
                  </a:lnTo>
                  <a:lnTo>
                    <a:pt x="800265" y="287020"/>
                  </a:lnTo>
                  <a:lnTo>
                    <a:pt x="800417" y="287020"/>
                  </a:lnTo>
                  <a:lnTo>
                    <a:pt x="800798" y="285750"/>
                  </a:lnTo>
                  <a:lnTo>
                    <a:pt x="800735" y="284480"/>
                  </a:lnTo>
                  <a:lnTo>
                    <a:pt x="801090" y="283210"/>
                  </a:lnTo>
                  <a:lnTo>
                    <a:pt x="801789" y="281940"/>
                  </a:lnTo>
                  <a:lnTo>
                    <a:pt x="801077" y="281940"/>
                  </a:lnTo>
                  <a:lnTo>
                    <a:pt x="797966" y="283210"/>
                  </a:lnTo>
                  <a:lnTo>
                    <a:pt x="795248" y="280670"/>
                  </a:lnTo>
                  <a:lnTo>
                    <a:pt x="794397" y="278130"/>
                  </a:lnTo>
                  <a:lnTo>
                    <a:pt x="794512" y="276860"/>
                  </a:lnTo>
                  <a:lnTo>
                    <a:pt x="794766" y="275590"/>
                  </a:lnTo>
                  <a:lnTo>
                    <a:pt x="794600" y="275590"/>
                  </a:lnTo>
                  <a:lnTo>
                    <a:pt x="794092" y="274320"/>
                  </a:lnTo>
                  <a:lnTo>
                    <a:pt x="795172" y="271780"/>
                  </a:lnTo>
                  <a:lnTo>
                    <a:pt x="798233" y="270510"/>
                  </a:lnTo>
                  <a:lnTo>
                    <a:pt x="799503" y="271780"/>
                  </a:lnTo>
                  <a:lnTo>
                    <a:pt x="800315" y="273050"/>
                  </a:lnTo>
                  <a:lnTo>
                    <a:pt x="802474" y="273050"/>
                  </a:lnTo>
                  <a:lnTo>
                    <a:pt x="803236" y="274320"/>
                  </a:lnTo>
                  <a:lnTo>
                    <a:pt x="803567" y="273050"/>
                  </a:lnTo>
                  <a:lnTo>
                    <a:pt x="804087" y="271780"/>
                  </a:lnTo>
                  <a:lnTo>
                    <a:pt x="804811" y="271780"/>
                  </a:lnTo>
                  <a:lnTo>
                    <a:pt x="804710" y="270510"/>
                  </a:lnTo>
                  <a:lnTo>
                    <a:pt x="804608" y="269240"/>
                  </a:lnTo>
                  <a:lnTo>
                    <a:pt x="805827" y="266700"/>
                  </a:lnTo>
                  <a:lnTo>
                    <a:pt x="808723" y="266700"/>
                  </a:lnTo>
                  <a:lnTo>
                    <a:pt x="808850" y="265430"/>
                  </a:lnTo>
                  <a:lnTo>
                    <a:pt x="807847" y="265430"/>
                  </a:lnTo>
                  <a:lnTo>
                    <a:pt x="807212" y="262890"/>
                  </a:lnTo>
                  <a:lnTo>
                    <a:pt x="807110" y="260350"/>
                  </a:lnTo>
                  <a:lnTo>
                    <a:pt x="807783" y="259080"/>
                  </a:lnTo>
                  <a:lnTo>
                    <a:pt x="808913" y="257810"/>
                  </a:lnTo>
                  <a:lnTo>
                    <a:pt x="807885" y="254000"/>
                  </a:lnTo>
                  <a:lnTo>
                    <a:pt x="809688" y="250190"/>
                  </a:lnTo>
                  <a:lnTo>
                    <a:pt x="815149" y="248920"/>
                  </a:lnTo>
                  <a:lnTo>
                    <a:pt x="817384" y="248920"/>
                  </a:lnTo>
                  <a:lnTo>
                    <a:pt x="819061" y="250190"/>
                  </a:lnTo>
                  <a:lnTo>
                    <a:pt x="819696" y="250190"/>
                  </a:lnTo>
                  <a:lnTo>
                    <a:pt x="820420" y="248920"/>
                  </a:lnTo>
                  <a:lnTo>
                    <a:pt x="824509" y="248920"/>
                  </a:lnTo>
                  <a:lnTo>
                    <a:pt x="827633" y="251460"/>
                  </a:lnTo>
                  <a:lnTo>
                    <a:pt x="828738" y="257810"/>
                  </a:lnTo>
                  <a:lnTo>
                    <a:pt x="826566" y="260350"/>
                  </a:lnTo>
                  <a:lnTo>
                    <a:pt x="823315" y="261620"/>
                  </a:lnTo>
                  <a:lnTo>
                    <a:pt x="822998" y="264160"/>
                  </a:lnTo>
                  <a:lnTo>
                    <a:pt x="820851" y="266700"/>
                  </a:lnTo>
                  <a:lnTo>
                    <a:pt x="817727" y="266700"/>
                  </a:lnTo>
                  <a:lnTo>
                    <a:pt x="816737" y="267970"/>
                  </a:lnTo>
                  <a:lnTo>
                    <a:pt x="814222" y="267970"/>
                  </a:lnTo>
                  <a:lnTo>
                    <a:pt x="814171" y="269240"/>
                  </a:lnTo>
                  <a:lnTo>
                    <a:pt x="814374" y="269240"/>
                  </a:lnTo>
                  <a:lnTo>
                    <a:pt x="814755" y="270510"/>
                  </a:lnTo>
                  <a:lnTo>
                    <a:pt x="814730" y="271780"/>
                  </a:lnTo>
                  <a:lnTo>
                    <a:pt x="814539" y="271780"/>
                  </a:lnTo>
                  <a:lnTo>
                    <a:pt x="814793" y="273050"/>
                  </a:lnTo>
                  <a:lnTo>
                    <a:pt x="815327" y="273050"/>
                  </a:lnTo>
                  <a:lnTo>
                    <a:pt x="815784" y="271780"/>
                  </a:lnTo>
                  <a:lnTo>
                    <a:pt x="819581" y="271780"/>
                  </a:lnTo>
                  <a:lnTo>
                    <a:pt x="822528" y="274320"/>
                  </a:lnTo>
                  <a:lnTo>
                    <a:pt x="823023" y="279400"/>
                  </a:lnTo>
                  <a:lnTo>
                    <a:pt x="822985" y="280924"/>
                  </a:lnTo>
                  <a:lnTo>
                    <a:pt x="820686" y="284480"/>
                  </a:lnTo>
                  <a:lnTo>
                    <a:pt x="814705" y="284480"/>
                  </a:lnTo>
                  <a:lnTo>
                    <a:pt x="813625" y="283210"/>
                  </a:lnTo>
                  <a:lnTo>
                    <a:pt x="813841" y="284480"/>
                  </a:lnTo>
                  <a:lnTo>
                    <a:pt x="813866" y="285750"/>
                  </a:lnTo>
                  <a:lnTo>
                    <a:pt x="817346" y="285750"/>
                  </a:lnTo>
                  <a:lnTo>
                    <a:pt x="819658" y="287020"/>
                  </a:lnTo>
                  <a:lnTo>
                    <a:pt x="819810" y="293370"/>
                  </a:lnTo>
                  <a:lnTo>
                    <a:pt x="817626" y="295910"/>
                  </a:lnTo>
                  <a:lnTo>
                    <a:pt x="813003" y="295910"/>
                  </a:lnTo>
                  <a:lnTo>
                    <a:pt x="811428" y="294640"/>
                  </a:lnTo>
                  <a:lnTo>
                    <a:pt x="810514" y="293370"/>
                  </a:lnTo>
                  <a:lnTo>
                    <a:pt x="808939" y="293370"/>
                  </a:lnTo>
                  <a:lnTo>
                    <a:pt x="807872" y="294640"/>
                  </a:lnTo>
                  <a:lnTo>
                    <a:pt x="808367" y="294640"/>
                  </a:lnTo>
                  <a:lnTo>
                    <a:pt x="808888" y="295910"/>
                  </a:lnTo>
                  <a:lnTo>
                    <a:pt x="809040" y="298450"/>
                  </a:lnTo>
                  <a:lnTo>
                    <a:pt x="809218" y="298450"/>
                  </a:lnTo>
                  <a:lnTo>
                    <a:pt x="810069" y="302260"/>
                  </a:lnTo>
                  <a:lnTo>
                    <a:pt x="808062" y="306070"/>
                  </a:lnTo>
                  <a:lnTo>
                    <a:pt x="802843" y="306070"/>
                  </a:lnTo>
                  <a:lnTo>
                    <a:pt x="802640" y="307340"/>
                  </a:lnTo>
                  <a:lnTo>
                    <a:pt x="805180" y="307340"/>
                  </a:lnTo>
                  <a:lnTo>
                    <a:pt x="807491" y="308610"/>
                  </a:lnTo>
                  <a:lnTo>
                    <a:pt x="808482" y="312420"/>
                  </a:lnTo>
                  <a:lnTo>
                    <a:pt x="809294" y="312420"/>
                  </a:lnTo>
                  <a:lnTo>
                    <a:pt x="810107" y="311150"/>
                  </a:lnTo>
                  <a:lnTo>
                    <a:pt x="813828" y="311150"/>
                  </a:lnTo>
                  <a:lnTo>
                    <a:pt x="816419" y="312420"/>
                  </a:lnTo>
                  <a:lnTo>
                    <a:pt x="817333" y="317500"/>
                  </a:lnTo>
                  <a:lnTo>
                    <a:pt x="815492" y="320040"/>
                  </a:lnTo>
                  <a:lnTo>
                    <a:pt x="810323" y="321310"/>
                  </a:lnTo>
                  <a:lnTo>
                    <a:pt x="808088" y="320040"/>
                  </a:lnTo>
                  <a:lnTo>
                    <a:pt x="807288" y="317500"/>
                  </a:lnTo>
                  <a:lnTo>
                    <a:pt x="806538" y="318770"/>
                  </a:lnTo>
                  <a:lnTo>
                    <a:pt x="805535" y="318770"/>
                  </a:lnTo>
                  <a:lnTo>
                    <a:pt x="803046" y="320040"/>
                  </a:lnTo>
                  <a:lnTo>
                    <a:pt x="801204" y="320040"/>
                  </a:lnTo>
                  <a:lnTo>
                    <a:pt x="801751" y="321310"/>
                  </a:lnTo>
                  <a:lnTo>
                    <a:pt x="802906" y="325120"/>
                  </a:lnTo>
                  <a:lnTo>
                    <a:pt x="801001" y="328930"/>
                  </a:lnTo>
                  <a:lnTo>
                    <a:pt x="796112" y="330200"/>
                  </a:lnTo>
                  <a:lnTo>
                    <a:pt x="794435" y="330200"/>
                  </a:lnTo>
                  <a:lnTo>
                    <a:pt x="793076" y="328930"/>
                  </a:lnTo>
                  <a:lnTo>
                    <a:pt x="793216" y="330200"/>
                  </a:lnTo>
                  <a:lnTo>
                    <a:pt x="794004" y="334010"/>
                  </a:lnTo>
                  <a:lnTo>
                    <a:pt x="791591" y="337820"/>
                  </a:lnTo>
                  <a:lnTo>
                    <a:pt x="786714" y="337820"/>
                  </a:lnTo>
                  <a:lnTo>
                    <a:pt x="786206" y="339090"/>
                  </a:lnTo>
                  <a:lnTo>
                    <a:pt x="788555" y="340360"/>
                  </a:lnTo>
                  <a:lnTo>
                    <a:pt x="790155" y="341630"/>
                  </a:lnTo>
                  <a:lnTo>
                    <a:pt x="793597" y="341630"/>
                  </a:lnTo>
                  <a:lnTo>
                    <a:pt x="794829" y="342900"/>
                  </a:lnTo>
                  <a:lnTo>
                    <a:pt x="797547" y="342900"/>
                  </a:lnTo>
                  <a:lnTo>
                    <a:pt x="799769" y="345440"/>
                  </a:lnTo>
                  <a:lnTo>
                    <a:pt x="799807" y="349250"/>
                  </a:lnTo>
                  <a:lnTo>
                    <a:pt x="799553" y="349250"/>
                  </a:lnTo>
                  <a:lnTo>
                    <a:pt x="799198" y="350520"/>
                  </a:lnTo>
                  <a:lnTo>
                    <a:pt x="799668" y="350520"/>
                  </a:lnTo>
                  <a:lnTo>
                    <a:pt x="801725" y="349250"/>
                  </a:lnTo>
                  <a:lnTo>
                    <a:pt x="803617" y="350520"/>
                  </a:lnTo>
                  <a:lnTo>
                    <a:pt x="804291" y="353060"/>
                  </a:lnTo>
                  <a:lnTo>
                    <a:pt x="805078" y="353060"/>
                  </a:lnTo>
                  <a:lnTo>
                    <a:pt x="806030" y="351790"/>
                  </a:lnTo>
                  <a:lnTo>
                    <a:pt x="807872" y="351790"/>
                  </a:lnTo>
                  <a:lnTo>
                    <a:pt x="808151" y="350520"/>
                  </a:lnTo>
                  <a:lnTo>
                    <a:pt x="808443" y="350520"/>
                  </a:lnTo>
                  <a:lnTo>
                    <a:pt x="808736" y="349250"/>
                  </a:lnTo>
                  <a:lnTo>
                    <a:pt x="809650" y="347980"/>
                  </a:lnTo>
                  <a:lnTo>
                    <a:pt x="811009" y="346710"/>
                  </a:lnTo>
                  <a:lnTo>
                    <a:pt x="810539" y="346710"/>
                  </a:lnTo>
                  <a:lnTo>
                    <a:pt x="810107" y="345440"/>
                  </a:lnTo>
                  <a:lnTo>
                    <a:pt x="809752" y="345440"/>
                  </a:lnTo>
                  <a:lnTo>
                    <a:pt x="808583" y="344170"/>
                  </a:lnTo>
                  <a:lnTo>
                    <a:pt x="807631" y="344170"/>
                  </a:lnTo>
                  <a:lnTo>
                    <a:pt x="806665" y="341630"/>
                  </a:lnTo>
                  <a:lnTo>
                    <a:pt x="806932" y="339090"/>
                  </a:lnTo>
                  <a:lnTo>
                    <a:pt x="807669" y="337820"/>
                  </a:lnTo>
                  <a:lnTo>
                    <a:pt x="807288" y="337820"/>
                  </a:lnTo>
                  <a:lnTo>
                    <a:pt x="806907" y="332740"/>
                  </a:lnTo>
                  <a:lnTo>
                    <a:pt x="809561" y="330200"/>
                  </a:lnTo>
                  <a:lnTo>
                    <a:pt x="813320" y="328930"/>
                  </a:lnTo>
                  <a:lnTo>
                    <a:pt x="812596" y="328930"/>
                  </a:lnTo>
                  <a:lnTo>
                    <a:pt x="811796" y="327698"/>
                  </a:lnTo>
                  <a:lnTo>
                    <a:pt x="810729" y="323850"/>
                  </a:lnTo>
                  <a:lnTo>
                    <a:pt x="812342" y="321310"/>
                  </a:lnTo>
                  <a:lnTo>
                    <a:pt x="816864" y="320040"/>
                  </a:lnTo>
                  <a:lnTo>
                    <a:pt x="818680" y="320040"/>
                  </a:lnTo>
                  <a:lnTo>
                    <a:pt x="819899" y="321310"/>
                  </a:lnTo>
                  <a:lnTo>
                    <a:pt x="823048" y="321310"/>
                  </a:lnTo>
                  <a:lnTo>
                    <a:pt x="826058" y="323850"/>
                  </a:lnTo>
                  <a:lnTo>
                    <a:pt x="827443" y="328930"/>
                  </a:lnTo>
                  <a:lnTo>
                    <a:pt x="827036" y="330200"/>
                  </a:lnTo>
                  <a:lnTo>
                    <a:pt x="826033" y="331470"/>
                  </a:lnTo>
                  <a:lnTo>
                    <a:pt x="825969" y="333540"/>
                  </a:lnTo>
                  <a:lnTo>
                    <a:pt x="825881" y="334010"/>
                  </a:lnTo>
                  <a:lnTo>
                    <a:pt x="825411" y="335280"/>
                  </a:lnTo>
                  <a:lnTo>
                    <a:pt x="827176" y="335280"/>
                  </a:lnTo>
                  <a:lnTo>
                    <a:pt x="828802" y="336550"/>
                  </a:lnTo>
                  <a:lnTo>
                    <a:pt x="829386" y="339090"/>
                  </a:lnTo>
                  <a:lnTo>
                    <a:pt x="828141" y="341630"/>
                  </a:lnTo>
                  <a:lnTo>
                    <a:pt x="824458" y="341630"/>
                  </a:lnTo>
                  <a:lnTo>
                    <a:pt x="822731" y="340360"/>
                  </a:lnTo>
                  <a:lnTo>
                    <a:pt x="822388" y="339090"/>
                  </a:lnTo>
                  <a:lnTo>
                    <a:pt x="822439" y="337820"/>
                  </a:lnTo>
                  <a:lnTo>
                    <a:pt x="822007" y="337820"/>
                  </a:lnTo>
                  <a:lnTo>
                    <a:pt x="821524" y="339090"/>
                  </a:lnTo>
                  <a:lnTo>
                    <a:pt x="821232" y="339090"/>
                  </a:lnTo>
                  <a:lnTo>
                    <a:pt x="821474" y="340360"/>
                  </a:lnTo>
                  <a:lnTo>
                    <a:pt x="822020" y="342900"/>
                  </a:lnTo>
                  <a:lnTo>
                    <a:pt x="820928" y="345440"/>
                  </a:lnTo>
                  <a:lnTo>
                    <a:pt x="818997" y="346710"/>
                  </a:lnTo>
                  <a:lnTo>
                    <a:pt x="820064" y="347980"/>
                  </a:lnTo>
                  <a:lnTo>
                    <a:pt x="820889" y="349250"/>
                  </a:lnTo>
                  <a:lnTo>
                    <a:pt x="821385" y="350520"/>
                  </a:lnTo>
                  <a:lnTo>
                    <a:pt x="821448" y="351790"/>
                  </a:lnTo>
                  <a:lnTo>
                    <a:pt x="822134" y="351790"/>
                  </a:lnTo>
                  <a:lnTo>
                    <a:pt x="822871" y="350520"/>
                  </a:lnTo>
                  <a:lnTo>
                    <a:pt x="826452" y="350520"/>
                  </a:lnTo>
                  <a:lnTo>
                    <a:pt x="828725" y="353060"/>
                  </a:lnTo>
                  <a:lnTo>
                    <a:pt x="828802" y="359410"/>
                  </a:lnTo>
                  <a:lnTo>
                    <a:pt x="826579" y="360680"/>
                  </a:lnTo>
                  <a:lnTo>
                    <a:pt x="821702" y="360680"/>
                  </a:lnTo>
                  <a:lnTo>
                    <a:pt x="819912" y="359410"/>
                  </a:lnTo>
                  <a:lnTo>
                    <a:pt x="819137" y="358140"/>
                  </a:lnTo>
                  <a:lnTo>
                    <a:pt x="818324" y="359410"/>
                  </a:lnTo>
                  <a:lnTo>
                    <a:pt x="816889" y="360680"/>
                  </a:lnTo>
                  <a:lnTo>
                    <a:pt x="814768" y="361950"/>
                  </a:lnTo>
                  <a:lnTo>
                    <a:pt x="814298" y="361950"/>
                  </a:lnTo>
                  <a:lnTo>
                    <a:pt x="813422" y="363220"/>
                  </a:lnTo>
                  <a:lnTo>
                    <a:pt x="811974" y="364490"/>
                  </a:lnTo>
                  <a:lnTo>
                    <a:pt x="809650" y="364490"/>
                  </a:lnTo>
                  <a:lnTo>
                    <a:pt x="809434" y="365760"/>
                  </a:lnTo>
                  <a:lnTo>
                    <a:pt x="808596" y="368300"/>
                  </a:lnTo>
                  <a:lnTo>
                    <a:pt x="807351" y="368300"/>
                  </a:lnTo>
                  <a:lnTo>
                    <a:pt x="807974" y="369570"/>
                  </a:lnTo>
                  <a:lnTo>
                    <a:pt x="808482" y="370840"/>
                  </a:lnTo>
                  <a:lnTo>
                    <a:pt x="808697" y="372110"/>
                  </a:lnTo>
                  <a:lnTo>
                    <a:pt x="810564" y="373380"/>
                  </a:lnTo>
                  <a:lnTo>
                    <a:pt x="812279" y="374650"/>
                  </a:lnTo>
                  <a:lnTo>
                    <a:pt x="813181" y="375920"/>
                  </a:lnTo>
                  <a:lnTo>
                    <a:pt x="813993" y="375920"/>
                  </a:lnTo>
                  <a:lnTo>
                    <a:pt x="814895" y="374650"/>
                  </a:lnTo>
                  <a:lnTo>
                    <a:pt x="818172" y="374650"/>
                  </a:lnTo>
                  <a:lnTo>
                    <a:pt x="820229" y="375920"/>
                  </a:lnTo>
                  <a:lnTo>
                    <a:pt x="821423" y="378460"/>
                  </a:lnTo>
                  <a:lnTo>
                    <a:pt x="822096" y="377190"/>
                  </a:lnTo>
                  <a:lnTo>
                    <a:pt x="823379" y="375920"/>
                  </a:lnTo>
                  <a:lnTo>
                    <a:pt x="826998" y="374650"/>
                  </a:lnTo>
                  <a:lnTo>
                    <a:pt x="823061" y="374650"/>
                  </a:lnTo>
                  <a:lnTo>
                    <a:pt x="820483" y="373380"/>
                  </a:lnTo>
                  <a:lnTo>
                    <a:pt x="819556" y="367030"/>
                  </a:lnTo>
                  <a:lnTo>
                    <a:pt x="821397" y="364490"/>
                  </a:lnTo>
                  <a:lnTo>
                    <a:pt x="825373" y="364490"/>
                  </a:lnTo>
                  <a:lnTo>
                    <a:pt x="826033" y="363232"/>
                  </a:lnTo>
                  <a:lnTo>
                    <a:pt x="827684" y="360680"/>
                  </a:lnTo>
                  <a:lnTo>
                    <a:pt x="829754" y="360680"/>
                  </a:lnTo>
                  <a:lnTo>
                    <a:pt x="830643" y="359410"/>
                  </a:lnTo>
                  <a:lnTo>
                    <a:pt x="832002" y="358140"/>
                  </a:lnTo>
                  <a:lnTo>
                    <a:pt x="834161" y="358140"/>
                  </a:lnTo>
                  <a:lnTo>
                    <a:pt x="834085" y="356870"/>
                  </a:lnTo>
                  <a:lnTo>
                    <a:pt x="834771" y="354330"/>
                  </a:lnTo>
                  <a:lnTo>
                    <a:pt x="835977" y="353060"/>
                  </a:lnTo>
                  <a:lnTo>
                    <a:pt x="835799" y="351790"/>
                  </a:lnTo>
                  <a:lnTo>
                    <a:pt x="834059" y="350520"/>
                  </a:lnTo>
                  <a:lnTo>
                    <a:pt x="832815" y="349250"/>
                  </a:lnTo>
                  <a:lnTo>
                    <a:pt x="832421" y="344170"/>
                  </a:lnTo>
                  <a:lnTo>
                    <a:pt x="833234" y="342900"/>
                  </a:lnTo>
                  <a:lnTo>
                    <a:pt x="834618" y="341630"/>
                  </a:lnTo>
                  <a:lnTo>
                    <a:pt x="833869" y="335280"/>
                  </a:lnTo>
                  <a:lnTo>
                    <a:pt x="832929" y="330200"/>
                  </a:lnTo>
                  <a:lnTo>
                    <a:pt x="831811" y="325120"/>
                  </a:lnTo>
                  <a:lnTo>
                    <a:pt x="829030" y="325120"/>
                  </a:lnTo>
                  <a:lnTo>
                    <a:pt x="826401" y="323850"/>
                  </a:lnTo>
                  <a:lnTo>
                    <a:pt x="825233" y="320040"/>
                  </a:lnTo>
                  <a:lnTo>
                    <a:pt x="825119" y="318770"/>
                  </a:lnTo>
                  <a:lnTo>
                    <a:pt x="824839" y="320040"/>
                  </a:lnTo>
                  <a:lnTo>
                    <a:pt x="821105" y="320040"/>
                  </a:lnTo>
                  <a:lnTo>
                    <a:pt x="817714" y="317500"/>
                  </a:lnTo>
                  <a:lnTo>
                    <a:pt x="816571" y="311150"/>
                  </a:lnTo>
                  <a:lnTo>
                    <a:pt x="818375" y="308610"/>
                  </a:lnTo>
                  <a:lnTo>
                    <a:pt x="821232" y="307340"/>
                  </a:lnTo>
                  <a:lnTo>
                    <a:pt x="821156" y="306070"/>
                  </a:lnTo>
                  <a:lnTo>
                    <a:pt x="816241" y="306070"/>
                  </a:lnTo>
                  <a:lnTo>
                    <a:pt x="814717" y="304800"/>
                  </a:lnTo>
                  <a:lnTo>
                    <a:pt x="814666" y="300990"/>
                  </a:lnTo>
                  <a:lnTo>
                    <a:pt x="815682" y="299720"/>
                  </a:lnTo>
                  <a:lnTo>
                    <a:pt x="817067" y="299720"/>
                  </a:lnTo>
                  <a:lnTo>
                    <a:pt x="817638" y="298450"/>
                  </a:lnTo>
                  <a:lnTo>
                    <a:pt x="818756" y="297180"/>
                  </a:lnTo>
                  <a:lnTo>
                    <a:pt x="822667" y="295910"/>
                  </a:lnTo>
                  <a:lnTo>
                    <a:pt x="824992" y="297180"/>
                  </a:lnTo>
                  <a:lnTo>
                    <a:pt x="826046" y="299720"/>
                  </a:lnTo>
                  <a:lnTo>
                    <a:pt x="826998" y="298450"/>
                  </a:lnTo>
                  <a:lnTo>
                    <a:pt x="827874" y="298450"/>
                  </a:lnTo>
                  <a:lnTo>
                    <a:pt x="828713" y="299720"/>
                  </a:lnTo>
                  <a:lnTo>
                    <a:pt x="828624" y="298450"/>
                  </a:lnTo>
                  <a:lnTo>
                    <a:pt x="828294" y="297180"/>
                  </a:lnTo>
                  <a:lnTo>
                    <a:pt x="828929" y="294640"/>
                  </a:lnTo>
                  <a:lnTo>
                    <a:pt x="830173" y="293370"/>
                  </a:lnTo>
                  <a:lnTo>
                    <a:pt x="829691" y="293370"/>
                  </a:lnTo>
                  <a:lnTo>
                    <a:pt x="829297" y="292100"/>
                  </a:lnTo>
                  <a:lnTo>
                    <a:pt x="828281" y="289560"/>
                  </a:lnTo>
                  <a:lnTo>
                    <a:pt x="828738" y="287020"/>
                  </a:lnTo>
                  <a:lnTo>
                    <a:pt x="830046" y="285750"/>
                  </a:lnTo>
                  <a:lnTo>
                    <a:pt x="830338" y="284480"/>
                  </a:lnTo>
                  <a:lnTo>
                    <a:pt x="830770" y="284480"/>
                  </a:lnTo>
                  <a:lnTo>
                    <a:pt x="831316" y="283210"/>
                  </a:lnTo>
                  <a:lnTo>
                    <a:pt x="830961" y="283210"/>
                  </a:lnTo>
                  <a:lnTo>
                    <a:pt x="828040" y="284480"/>
                  </a:lnTo>
                  <a:lnTo>
                    <a:pt x="825334" y="283210"/>
                  </a:lnTo>
                  <a:lnTo>
                    <a:pt x="824052" y="276860"/>
                  </a:lnTo>
                  <a:lnTo>
                    <a:pt x="825703" y="274320"/>
                  </a:lnTo>
                  <a:lnTo>
                    <a:pt x="830478" y="273050"/>
                  </a:lnTo>
                  <a:lnTo>
                    <a:pt x="832535" y="274320"/>
                  </a:lnTo>
                  <a:lnTo>
                    <a:pt x="833640" y="275551"/>
                  </a:lnTo>
                  <a:lnTo>
                    <a:pt x="833577" y="273050"/>
                  </a:lnTo>
                  <a:lnTo>
                    <a:pt x="834999" y="270510"/>
                  </a:lnTo>
                  <a:lnTo>
                    <a:pt x="837120" y="269240"/>
                  </a:lnTo>
                  <a:lnTo>
                    <a:pt x="837095" y="267970"/>
                  </a:lnTo>
                  <a:lnTo>
                    <a:pt x="837311" y="267970"/>
                  </a:lnTo>
                  <a:lnTo>
                    <a:pt x="837095" y="266700"/>
                  </a:lnTo>
                  <a:lnTo>
                    <a:pt x="836891" y="266700"/>
                  </a:lnTo>
                  <a:lnTo>
                    <a:pt x="836561" y="265430"/>
                  </a:lnTo>
                  <a:lnTo>
                    <a:pt x="836701" y="264160"/>
                  </a:lnTo>
                  <a:lnTo>
                    <a:pt x="837069" y="264160"/>
                  </a:lnTo>
                  <a:lnTo>
                    <a:pt x="836282" y="260350"/>
                  </a:lnTo>
                  <a:lnTo>
                    <a:pt x="838047" y="257810"/>
                  </a:lnTo>
                  <a:lnTo>
                    <a:pt x="841832" y="256540"/>
                  </a:lnTo>
                  <a:lnTo>
                    <a:pt x="842962" y="256540"/>
                  </a:lnTo>
                  <a:lnTo>
                    <a:pt x="843584" y="255270"/>
                  </a:lnTo>
                  <a:lnTo>
                    <a:pt x="848550" y="255270"/>
                  </a:lnTo>
                  <a:lnTo>
                    <a:pt x="851954" y="256540"/>
                  </a:lnTo>
                  <a:lnTo>
                    <a:pt x="852982" y="262890"/>
                  </a:lnTo>
                  <a:lnTo>
                    <a:pt x="851839" y="265430"/>
                  </a:lnTo>
                  <a:lnTo>
                    <a:pt x="849820" y="266700"/>
                  </a:lnTo>
                  <a:lnTo>
                    <a:pt x="850049" y="267970"/>
                  </a:lnTo>
                  <a:lnTo>
                    <a:pt x="850404" y="269240"/>
                  </a:lnTo>
                  <a:lnTo>
                    <a:pt x="849985" y="271780"/>
                  </a:lnTo>
                  <a:lnTo>
                    <a:pt x="849109" y="273050"/>
                  </a:lnTo>
                  <a:lnTo>
                    <a:pt x="849795" y="273050"/>
                  </a:lnTo>
                  <a:lnTo>
                    <a:pt x="850392" y="274320"/>
                  </a:lnTo>
                  <a:lnTo>
                    <a:pt x="851662" y="276860"/>
                  </a:lnTo>
                  <a:lnTo>
                    <a:pt x="850315" y="280670"/>
                  </a:lnTo>
                  <a:lnTo>
                    <a:pt x="853300" y="280670"/>
                  </a:lnTo>
                  <a:lnTo>
                    <a:pt x="857402" y="275590"/>
                  </a:lnTo>
                  <a:lnTo>
                    <a:pt x="861174" y="270510"/>
                  </a:lnTo>
                  <a:lnTo>
                    <a:pt x="864628" y="265430"/>
                  </a:lnTo>
                  <a:lnTo>
                    <a:pt x="864298" y="262890"/>
                  </a:lnTo>
                  <a:lnTo>
                    <a:pt x="864412" y="261620"/>
                  </a:lnTo>
                  <a:lnTo>
                    <a:pt x="864895" y="260350"/>
                  </a:lnTo>
                  <a:close/>
                </a:path>
                <a:path w="884554" h="612140">
                  <a:moveTo>
                    <a:pt x="869988" y="196850"/>
                  </a:moveTo>
                  <a:lnTo>
                    <a:pt x="867829" y="196850"/>
                  </a:lnTo>
                  <a:lnTo>
                    <a:pt x="865860" y="195580"/>
                  </a:lnTo>
                  <a:lnTo>
                    <a:pt x="865225" y="193040"/>
                  </a:lnTo>
                  <a:lnTo>
                    <a:pt x="864501" y="195580"/>
                  </a:lnTo>
                  <a:lnTo>
                    <a:pt x="862291" y="196850"/>
                  </a:lnTo>
                  <a:lnTo>
                    <a:pt x="855891" y="196850"/>
                  </a:lnTo>
                  <a:lnTo>
                    <a:pt x="855040" y="198120"/>
                  </a:lnTo>
                  <a:lnTo>
                    <a:pt x="851700" y="198120"/>
                  </a:lnTo>
                  <a:lnTo>
                    <a:pt x="850734" y="196850"/>
                  </a:lnTo>
                  <a:lnTo>
                    <a:pt x="850480" y="196850"/>
                  </a:lnTo>
                  <a:lnTo>
                    <a:pt x="849503" y="199390"/>
                  </a:lnTo>
                  <a:lnTo>
                    <a:pt x="847852" y="200660"/>
                  </a:lnTo>
                  <a:lnTo>
                    <a:pt x="842225" y="200660"/>
                  </a:lnTo>
                  <a:lnTo>
                    <a:pt x="841324" y="199974"/>
                  </a:lnTo>
                  <a:lnTo>
                    <a:pt x="841743" y="201930"/>
                  </a:lnTo>
                  <a:lnTo>
                    <a:pt x="841730" y="204470"/>
                  </a:lnTo>
                  <a:lnTo>
                    <a:pt x="842340" y="203200"/>
                  </a:lnTo>
                  <a:lnTo>
                    <a:pt x="845223" y="203200"/>
                  </a:lnTo>
                  <a:lnTo>
                    <a:pt x="845959" y="204470"/>
                  </a:lnTo>
                  <a:lnTo>
                    <a:pt x="846137" y="204470"/>
                  </a:lnTo>
                  <a:lnTo>
                    <a:pt x="846264" y="203200"/>
                  </a:lnTo>
                  <a:lnTo>
                    <a:pt x="849172" y="203200"/>
                  </a:lnTo>
                  <a:lnTo>
                    <a:pt x="851281" y="200660"/>
                  </a:lnTo>
                  <a:lnTo>
                    <a:pt x="852335" y="199390"/>
                  </a:lnTo>
                  <a:lnTo>
                    <a:pt x="858469" y="199390"/>
                  </a:lnTo>
                  <a:lnTo>
                    <a:pt x="861491" y="203200"/>
                  </a:lnTo>
                  <a:lnTo>
                    <a:pt x="861695" y="209156"/>
                  </a:lnTo>
                  <a:lnTo>
                    <a:pt x="862126" y="208280"/>
                  </a:lnTo>
                  <a:lnTo>
                    <a:pt x="867156" y="208280"/>
                  </a:lnTo>
                  <a:lnTo>
                    <a:pt x="866013" y="207010"/>
                  </a:lnTo>
                  <a:lnTo>
                    <a:pt x="865187" y="205740"/>
                  </a:lnTo>
                  <a:lnTo>
                    <a:pt x="864438" y="200660"/>
                  </a:lnTo>
                  <a:lnTo>
                    <a:pt x="865555" y="199390"/>
                  </a:lnTo>
                  <a:lnTo>
                    <a:pt x="866673" y="198120"/>
                  </a:lnTo>
                  <a:lnTo>
                    <a:pt x="869988" y="196850"/>
                  </a:lnTo>
                  <a:close/>
                </a:path>
                <a:path w="884554" h="612140">
                  <a:moveTo>
                    <a:pt x="873963" y="247650"/>
                  </a:moveTo>
                  <a:lnTo>
                    <a:pt x="873277" y="247650"/>
                  </a:lnTo>
                  <a:lnTo>
                    <a:pt x="870242" y="248869"/>
                  </a:lnTo>
                  <a:lnTo>
                    <a:pt x="870369" y="248920"/>
                  </a:lnTo>
                  <a:lnTo>
                    <a:pt x="871639" y="252730"/>
                  </a:lnTo>
                  <a:lnTo>
                    <a:pt x="872477" y="251460"/>
                  </a:lnTo>
                  <a:lnTo>
                    <a:pt x="873963" y="247650"/>
                  </a:lnTo>
                  <a:close/>
                </a:path>
                <a:path w="884554" h="612140">
                  <a:moveTo>
                    <a:pt x="877074" y="213360"/>
                  </a:moveTo>
                  <a:lnTo>
                    <a:pt x="876795" y="212471"/>
                  </a:lnTo>
                  <a:lnTo>
                    <a:pt x="876833" y="213804"/>
                  </a:lnTo>
                  <a:lnTo>
                    <a:pt x="877074" y="213360"/>
                  </a:lnTo>
                  <a:close/>
                </a:path>
                <a:path w="884554" h="612140">
                  <a:moveTo>
                    <a:pt x="878878" y="207010"/>
                  </a:moveTo>
                  <a:lnTo>
                    <a:pt x="878395" y="205740"/>
                  </a:lnTo>
                  <a:lnTo>
                    <a:pt x="877557" y="205740"/>
                  </a:lnTo>
                  <a:lnTo>
                    <a:pt x="876998" y="207010"/>
                  </a:lnTo>
                  <a:lnTo>
                    <a:pt x="875982" y="208280"/>
                  </a:lnTo>
                  <a:lnTo>
                    <a:pt x="874610" y="208280"/>
                  </a:lnTo>
                  <a:lnTo>
                    <a:pt x="875284" y="209550"/>
                  </a:lnTo>
                  <a:lnTo>
                    <a:pt x="875868" y="209550"/>
                  </a:lnTo>
                  <a:lnTo>
                    <a:pt x="876795" y="212471"/>
                  </a:lnTo>
                  <a:lnTo>
                    <a:pt x="876706" y="209550"/>
                  </a:lnTo>
                  <a:lnTo>
                    <a:pt x="877544" y="207010"/>
                  </a:lnTo>
                  <a:lnTo>
                    <a:pt x="878878" y="207010"/>
                  </a:lnTo>
                  <a:close/>
                </a:path>
                <a:path w="884554" h="612140">
                  <a:moveTo>
                    <a:pt x="884491" y="215900"/>
                  </a:moveTo>
                  <a:lnTo>
                    <a:pt x="883958" y="217170"/>
                  </a:lnTo>
                  <a:lnTo>
                    <a:pt x="879576" y="217170"/>
                  </a:lnTo>
                  <a:lnTo>
                    <a:pt x="876858" y="214630"/>
                  </a:lnTo>
                  <a:lnTo>
                    <a:pt x="876833" y="213804"/>
                  </a:lnTo>
                  <a:lnTo>
                    <a:pt x="875690" y="215900"/>
                  </a:lnTo>
                  <a:lnTo>
                    <a:pt x="872947" y="217170"/>
                  </a:lnTo>
                  <a:lnTo>
                    <a:pt x="872705" y="217170"/>
                  </a:lnTo>
                  <a:lnTo>
                    <a:pt x="872731" y="218440"/>
                  </a:lnTo>
                  <a:lnTo>
                    <a:pt x="872540" y="219710"/>
                  </a:lnTo>
                  <a:lnTo>
                    <a:pt x="873544" y="220980"/>
                  </a:lnTo>
                  <a:lnTo>
                    <a:pt x="874356" y="220980"/>
                  </a:lnTo>
                  <a:lnTo>
                    <a:pt x="875207" y="223520"/>
                  </a:lnTo>
                  <a:lnTo>
                    <a:pt x="875106" y="226060"/>
                  </a:lnTo>
                  <a:lnTo>
                    <a:pt x="874941" y="227330"/>
                  </a:lnTo>
                  <a:lnTo>
                    <a:pt x="874141" y="228600"/>
                  </a:lnTo>
                  <a:lnTo>
                    <a:pt x="872947" y="229870"/>
                  </a:lnTo>
                  <a:lnTo>
                    <a:pt x="872401" y="231140"/>
                  </a:lnTo>
                  <a:lnTo>
                    <a:pt x="868946" y="231140"/>
                  </a:lnTo>
                  <a:lnTo>
                    <a:pt x="868883" y="233680"/>
                  </a:lnTo>
                  <a:lnTo>
                    <a:pt x="867625" y="236220"/>
                  </a:lnTo>
                  <a:lnTo>
                    <a:pt x="865695" y="237490"/>
                  </a:lnTo>
                  <a:lnTo>
                    <a:pt x="865060" y="238760"/>
                  </a:lnTo>
                  <a:lnTo>
                    <a:pt x="863511" y="240030"/>
                  </a:lnTo>
                  <a:lnTo>
                    <a:pt x="861631" y="240030"/>
                  </a:lnTo>
                  <a:lnTo>
                    <a:pt x="862152" y="241300"/>
                  </a:lnTo>
                  <a:lnTo>
                    <a:pt x="862533" y="242570"/>
                  </a:lnTo>
                  <a:lnTo>
                    <a:pt x="863193" y="246380"/>
                  </a:lnTo>
                  <a:lnTo>
                    <a:pt x="861606" y="248920"/>
                  </a:lnTo>
                  <a:lnTo>
                    <a:pt x="859015" y="250190"/>
                  </a:lnTo>
                  <a:lnTo>
                    <a:pt x="858570" y="251929"/>
                  </a:lnTo>
                  <a:lnTo>
                    <a:pt x="859777" y="250190"/>
                  </a:lnTo>
                  <a:lnTo>
                    <a:pt x="866609" y="247650"/>
                  </a:lnTo>
                  <a:lnTo>
                    <a:pt x="870013" y="248793"/>
                  </a:lnTo>
                  <a:lnTo>
                    <a:pt x="868845" y="247650"/>
                  </a:lnTo>
                  <a:lnTo>
                    <a:pt x="867549" y="246380"/>
                  </a:lnTo>
                  <a:lnTo>
                    <a:pt x="866622" y="241300"/>
                  </a:lnTo>
                  <a:lnTo>
                    <a:pt x="868464" y="238760"/>
                  </a:lnTo>
                  <a:lnTo>
                    <a:pt x="871232" y="238760"/>
                  </a:lnTo>
                  <a:lnTo>
                    <a:pt x="871499" y="236220"/>
                  </a:lnTo>
                  <a:lnTo>
                    <a:pt x="873125" y="233680"/>
                  </a:lnTo>
                  <a:lnTo>
                    <a:pt x="876998" y="232410"/>
                  </a:lnTo>
                  <a:lnTo>
                    <a:pt x="878840" y="232410"/>
                  </a:lnTo>
                  <a:lnTo>
                    <a:pt x="878332" y="229870"/>
                  </a:lnTo>
                  <a:lnTo>
                    <a:pt x="879525" y="227330"/>
                  </a:lnTo>
                  <a:lnTo>
                    <a:pt x="881761" y="227330"/>
                  </a:lnTo>
                  <a:lnTo>
                    <a:pt x="882815" y="223520"/>
                  </a:lnTo>
                  <a:lnTo>
                    <a:pt x="883704" y="219710"/>
                  </a:lnTo>
                  <a:lnTo>
                    <a:pt x="884491" y="215900"/>
                  </a:lnTo>
                  <a:close/>
                </a:path>
              </a:pathLst>
            </a:custGeom>
            <a:solidFill>
              <a:srgbClr val="62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089572" y="7787423"/>
              <a:ext cx="152400" cy="213995"/>
            </a:xfrm>
            <a:custGeom>
              <a:avLst/>
              <a:gdLst/>
              <a:ahLst/>
              <a:cxnLst/>
              <a:rect l="l" t="t" r="r" b="b"/>
              <a:pathLst>
                <a:path w="152400" h="213995">
                  <a:moveTo>
                    <a:pt x="2667" y="120053"/>
                  </a:moveTo>
                  <a:lnTo>
                    <a:pt x="2501" y="116878"/>
                  </a:lnTo>
                  <a:lnTo>
                    <a:pt x="1739" y="115354"/>
                  </a:lnTo>
                  <a:lnTo>
                    <a:pt x="571" y="114236"/>
                  </a:lnTo>
                  <a:lnTo>
                    <a:pt x="1104" y="119786"/>
                  </a:lnTo>
                  <a:lnTo>
                    <a:pt x="1485" y="122516"/>
                  </a:lnTo>
                  <a:lnTo>
                    <a:pt x="2235" y="121399"/>
                  </a:lnTo>
                  <a:lnTo>
                    <a:pt x="2667" y="120053"/>
                  </a:lnTo>
                  <a:close/>
                </a:path>
                <a:path w="152400" h="213995">
                  <a:moveTo>
                    <a:pt x="5829" y="96380"/>
                  </a:moveTo>
                  <a:lnTo>
                    <a:pt x="4533" y="95453"/>
                  </a:lnTo>
                  <a:lnTo>
                    <a:pt x="2895" y="95008"/>
                  </a:lnTo>
                  <a:lnTo>
                    <a:pt x="482" y="95478"/>
                  </a:lnTo>
                  <a:lnTo>
                    <a:pt x="152" y="95592"/>
                  </a:lnTo>
                  <a:lnTo>
                    <a:pt x="0" y="99568"/>
                  </a:lnTo>
                  <a:lnTo>
                    <a:pt x="0" y="103339"/>
                  </a:lnTo>
                  <a:lnTo>
                    <a:pt x="139" y="106832"/>
                  </a:lnTo>
                  <a:lnTo>
                    <a:pt x="1130" y="107200"/>
                  </a:lnTo>
                  <a:lnTo>
                    <a:pt x="2209" y="107340"/>
                  </a:lnTo>
                  <a:lnTo>
                    <a:pt x="4165" y="106997"/>
                  </a:lnTo>
                  <a:lnTo>
                    <a:pt x="4927" y="106667"/>
                  </a:lnTo>
                  <a:lnTo>
                    <a:pt x="5613" y="106222"/>
                  </a:lnTo>
                  <a:lnTo>
                    <a:pt x="3644" y="106057"/>
                  </a:lnTo>
                  <a:lnTo>
                    <a:pt x="1866" y="104749"/>
                  </a:lnTo>
                  <a:lnTo>
                    <a:pt x="406" y="100139"/>
                  </a:lnTo>
                  <a:lnTo>
                    <a:pt x="1866" y="97345"/>
                  </a:lnTo>
                  <a:lnTo>
                    <a:pt x="4953" y="96380"/>
                  </a:lnTo>
                  <a:lnTo>
                    <a:pt x="5829" y="96380"/>
                  </a:lnTo>
                  <a:close/>
                </a:path>
                <a:path w="152400" h="213995">
                  <a:moveTo>
                    <a:pt x="13563" y="164071"/>
                  </a:moveTo>
                  <a:lnTo>
                    <a:pt x="13550" y="164198"/>
                  </a:lnTo>
                  <a:lnTo>
                    <a:pt x="13563" y="164071"/>
                  </a:lnTo>
                  <a:close/>
                </a:path>
                <a:path w="152400" h="213995">
                  <a:moveTo>
                    <a:pt x="16497" y="160083"/>
                  </a:moveTo>
                  <a:lnTo>
                    <a:pt x="16281" y="155600"/>
                  </a:lnTo>
                  <a:lnTo>
                    <a:pt x="15100" y="153746"/>
                  </a:lnTo>
                  <a:lnTo>
                    <a:pt x="13398" y="152641"/>
                  </a:lnTo>
                  <a:lnTo>
                    <a:pt x="11734" y="153123"/>
                  </a:lnTo>
                  <a:lnTo>
                    <a:pt x="10045" y="152857"/>
                  </a:lnTo>
                  <a:lnTo>
                    <a:pt x="11684" y="159270"/>
                  </a:lnTo>
                  <a:lnTo>
                    <a:pt x="12014" y="159537"/>
                  </a:lnTo>
                  <a:lnTo>
                    <a:pt x="12319" y="159854"/>
                  </a:lnTo>
                  <a:lnTo>
                    <a:pt x="11988" y="159410"/>
                  </a:lnTo>
                  <a:lnTo>
                    <a:pt x="12827" y="160413"/>
                  </a:lnTo>
                  <a:lnTo>
                    <a:pt x="13258" y="161036"/>
                  </a:lnTo>
                  <a:lnTo>
                    <a:pt x="13639" y="162344"/>
                  </a:lnTo>
                  <a:lnTo>
                    <a:pt x="13614" y="163398"/>
                  </a:lnTo>
                  <a:lnTo>
                    <a:pt x="15379" y="162153"/>
                  </a:lnTo>
                  <a:lnTo>
                    <a:pt x="16497" y="160083"/>
                  </a:lnTo>
                  <a:close/>
                </a:path>
                <a:path w="152400" h="213995">
                  <a:moveTo>
                    <a:pt x="18681" y="95783"/>
                  </a:moveTo>
                  <a:lnTo>
                    <a:pt x="18326" y="88595"/>
                  </a:lnTo>
                  <a:lnTo>
                    <a:pt x="15227" y="85826"/>
                  </a:lnTo>
                  <a:lnTo>
                    <a:pt x="7975" y="86182"/>
                  </a:lnTo>
                  <a:lnTo>
                    <a:pt x="5181" y="89255"/>
                  </a:lnTo>
                  <a:lnTo>
                    <a:pt x="5435" y="94157"/>
                  </a:lnTo>
                  <a:lnTo>
                    <a:pt x="5892" y="95351"/>
                  </a:lnTo>
                  <a:lnTo>
                    <a:pt x="6616" y="96342"/>
                  </a:lnTo>
                  <a:lnTo>
                    <a:pt x="8153" y="96532"/>
                  </a:lnTo>
                  <a:lnTo>
                    <a:pt x="9474" y="97447"/>
                  </a:lnTo>
                  <a:lnTo>
                    <a:pt x="10274" y="98793"/>
                  </a:lnTo>
                  <a:lnTo>
                    <a:pt x="11569" y="99072"/>
                  </a:lnTo>
                  <a:lnTo>
                    <a:pt x="15887" y="98856"/>
                  </a:lnTo>
                  <a:lnTo>
                    <a:pt x="18681" y="95783"/>
                  </a:lnTo>
                  <a:close/>
                </a:path>
                <a:path w="152400" h="213995">
                  <a:moveTo>
                    <a:pt x="19888" y="30175"/>
                  </a:moveTo>
                  <a:lnTo>
                    <a:pt x="19773" y="28016"/>
                  </a:lnTo>
                  <a:lnTo>
                    <a:pt x="19494" y="27241"/>
                  </a:lnTo>
                  <a:lnTo>
                    <a:pt x="16954" y="31877"/>
                  </a:lnTo>
                  <a:lnTo>
                    <a:pt x="18630" y="31610"/>
                  </a:lnTo>
                  <a:lnTo>
                    <a:pt x="19888" y="30175"/>
                  </a:lnTo>
                  <a:close/>
                </a:path>
                <a:path w="152400" h="213995">
                  <a:moveTo>
                    <a:pt x="20167" y="69659"/>
                  </a:moveTo>
                  <a:lnTo>
                    <a:pt x="19227" y="64376"/>
                  </a:lnTo>
                  <a:lnTo>
                    <a:pt x="16624" y="62572"/>
                  </a:lnTo>
                  <a:lnTo>
                    <a:pt x="11163" y="63525"/>
                  </a:lnTo>
                  <a:lnTo>
                    <a:pt x="9334" y="66116"/>
                  </a:lnTo>
                  <a:lnTo>
                    <a:pt x="9931" y="69507"/>
                  </a:lnTo>
                  <a:lnTo>
                    <a:pt x="10198" y="70129"/>
                  </a:lnTo>
                  <a:lnTo>
                    <a:pt x="10553" y="70675"/>
                  </a:lnTo>
                  <a:lnTo>
                    <a:pt x="11277" y="70167"/>
                  </a:lnTo>
                  <a:lnTo>
                    <a:pt x="13500" y="69481"/>
                  </a:lnTo>
                  <a:lnTo>
                    <a:pt x="15392" y="70459"/>
                  </a:lnTo>
                  <a:lnTo>
                    <a:pt x="16002" y="72390"/>
                  </a:lnTo>
                  <a:lnTo>
                    <a:pt x="16002" y="72720"/>
                  </a:lnTo>
                  <a:lnTo>
                    <a:pt x="18503" y="72072"/>
                  </a:lnTo>
                  <a:lnTo>
                    <a:pt x="20167" y="69659"/>
                  </a:lnTo>
                  <a:close/>
                </a:path>
                <a:path w="152400" h="213995">
                  <a:moveTo>
                    <a:pt x="28295" y="132816"/>
                  </a:moveTo>
                  <a:lnTo>
                    <a:pt x="27990" y="126949"/>
                  </a:lnTo>
                  <a:lnTo>
                    <a:pt x="25158" y="124294"/>
                  </a:lnTo>
                  <a:lnTo>
                    <a:pt x="21742" y="124231"/>
                  </a:lnTo>
                  <a:lnTo>
                    <a:pt x="20510" y="124320"/>
                  </a:lnTo>
                  <a:lnTo>
                    <a:pt x="18669" y="124625"/>
                  </a:lnTo>
                  <a:lnTo>
                    <a:pt x="17094" y="125666"/>
                  </a:lnTo>
                  <a:lnTo>
                    <a:pt x="16116" y="127152"/>
                  </a:lnTo>
                  <a:lnTo>
                    <a:pt x="16802" y="127749"/>
                  </a:lnTo>
                  <a:lnTo>
                    <a:pt x="17259" y="128600"/>
                  </a:lnTo>
                  <a:lnTo>
                    <a:pt x="17284" y="129578"/>
                  </a:lnTo>
                  <a:lnTo>
                    <a:pt x="17221" y="129882"/>
                  </a:lnTo>
                  <a:lnTo>
                    <a:pt x="17081" y="131584"/>
                  </a:lnTo>
                  <a:lnTo>
                    <a:pt x="15722" y="132943"/>
                  </a:lnTo>
                  <a:lnTo>
                    <a:pt x="13081" y="132994"/>
                  </a:lnTo>
                  <a:lnTo>
                    <a:pt x="12293" y="132651"/>
                  </a:lnTo>
                  <a:lnTo>
                    <a:pt x="11684" y="132118"/>
                  </a:lnTo>
                  <a:lnTo>
                    <a:pt x="10439" y="133553"/>
                  </a:lnTo>
                  <a:lnTo>
                    <a:pt x="9804" y="135483"/>
                  </a:lnTo>
                  <a:lnTo>
                    <a:pt x="10401" y="138823"/>
                  </a:lnTo>
                  <a:lnTo>
                    <a:pt x="11023" y="139979"/>
                  </a:lnTo>
                  <a:lnTo>
                    <a:pt x="11912" y="140893"/>
                  </a:lnTo>
                  <a:lnTo>
                    <a:pt x="13538" y="140957"/>
                  </a:lnTo>
                  <a:lnTo>
                    <a:pt x="15087" y="141655"/>
                  </a:lnTo>
                  <a:lnTo>
                    <a:pt x="16179" y="142849"/>
                  </a:lnTo>
                  <a:lnTo>
                    <a:pt x="17233" y="142887"/>
                  </a:lnTo>
                  <a:lnTo>
                    <a:pt x="18262" y="142697"/>
                  </a:lnTo>
                  <a:lnTo>
                    <a:pt x="19164" y="142367"/>
                  </a:lnTo>
                  <a:lnTo>
                    <a:pt x="18237" y="142163"/>
                  </a:lnTo>
                  <a:lnTo>
                    <a:pt x="17818" y="141935"/>
                  </a:lnTo>
                  <a:lnTo>
                    <a:pt x="16281" y="141706"/>
                  </a:lnTo>
                  <a:lnTo>
                    <a:pt x="15036" y="140512"/>
                  </a:lnTo>
                  <a:lnTo>
                    <a:pt x="14884" y="138315"/>
                  </a:lnTo>
                  <a:lnTo>
                    <a:pt x="15049" y="137756"/>
                  </a:lnTo>
                  <a:lnTo>
                    <a:pt x="15303" y="137261"/>
                  </a:lnTo>
                  <a:lnTo>
                    <a:pt x="15430" y="135229"/>
                  </a:lnTo>
                  <a:lnTo>
                    <a:pt x="16776" y="133400"/>
                  </a:lnTo>
                  <a:lnTo>
                    <a:pt x="20053" y="132448"/>
                  </a:lnTo>
                  <a:lnTo>
                    <a:pt x="21259" y="132626"/>
                  </a:lnTo>
                  <a:lnTo>
                    <a:pt x="22288" y="133083"/>
                  </a:lnTo>
                  <a:lnTo>
                    <a:pt x="23596" y="133680"/>
                  </a:lnTo>
                  <a:lnTo>
                    <a:pt x="24663" y="134734"/>
                  </a:lnTo>
                  <a:lnTo>
                    <a:pt x="25095" y="136207"/>
                  </a:lnTo>
                  <a:lnTo>
                    <a:pt x="27025" y="134988"/>
                  </a:lnTo>
                  <a:lnTo>
                    <a:pt x="28295" y="132816"/>
                  </a:lnTo>
                  <a:close/>
                </a:path>
                <a:path w="152400" h="213995">
                  <a:moveTo>
                    <a:pt x="32677" y="52070"/>
                  </a:moveTo>
                  <a:lnTo>
                    <a:pt x="32423" y="47129"/>
                  </a:lnTo>
                  <a:lnTo>
                    <a:pt x="30886" y="45389"/>
                  </a:lnTo>
                  <a:lnTo>
                    <a:pt x="28854" y="44831"/>
                  </a:lnTo>
                  <a:lnTo>
                    <a:pt x="28625" y="46177"/>
                  </a:lnTo>
                  <a:lnTo>
                    <a:pt x="28956" y="44056"/>
                  </a:lnTo>
                  <a:lnTo>
                    <a:pt x="28562" y="41833"/>
                  </a:lnTo>
                  <a:lnTo>
                    <a:pt x="27584" y="41160"/>
                  </a:lnTo>
                  <a:lnTo>
                    <a:pt x="27584" y="47282"/>
                  </a:lnTo>
                  <a:lnTo>
                    <a:pt x="25146" y="47713"/>
                  </a:lnTo>
                  <a:lnTo>
                    <a:pt x="27584" y="47282"/>
                  </a:lnTo>
                  <a:lnTo>
                    <a:pt x="27584" y="41160"/>
                  </a:lnTo>
                  <a:lnTo>
                    <a:pt x="26822" y="40627"/>
                  </a:lnTo>
                  <a:lnTo>
                    <a:pt x="23139" y="41262"/>
                  </a:lnTo>
                  <a:lnTo>
                    <a:pt x="21920" y="43002"/>
                  </a:lnTo>
                  <a:lnTo>
                    <a:pt x="22390" y="45643"/>
                  </a:lnTo>
                  <a:lnTo>
                    <a:pt x="22847" y="46316"/>
                  </a:lnTo>
                  <a:lnTo>
                    <a:pt x="23444" y="46812"/>
                  </a:lnTo>
                  <a:lnTo>
                    <a:pt x="22847" y="47663"/>
                  </a:lnTo>
                  <a:lnTo>
                    <a:pt x="22453" y="48691"/>
                  </a:lnTo>
                  <a:lnTo>
                    <a:pt x="22644" y="52565"/>
                  </a:lnTo>
                  <a:lnTo>
                    <a:pt x="25006" y="54686"/>
                  </a:lnTo>
                  <a:lnTo>
                    <a:pt x="30543" y="54406"/>
                  </a:lnTo>
                  <a:lnTo>
                    <a:pt x="32677" y="52070"/>
                  </a:lnTo>
                  <a:close/>
                </a:path>
                <a:path w="152400" h="213995">
                  <a:moveTo>
                    <a:pt x="33274" y="75552"/>
                  </a:moveTo>
                  <a:lnTo>
                    <a:pt x="32969" y="69570"/>
                  </a:lnTo>
                  <a:lnTo>
                    <a:pt x="30124" y="67017"/>
                  </a:lnTo>
                  <a:lnTo>
                    <a:pt x="23444" y="67348"/>
                  </a:lnTo>
                  <a:lnTo>
                    <a:pt x="20866" y="70180"/>
                  </a:lnTo>
                  <a:lnTo>
                    <a:pt x="21196" y="76631"/>
                  </a:lnTo>
                  <a:lnTo>
                    <a:pt x="23761" y="79070"/>
                  </a:lnTo>
                  <a:lnTo>
                    <a:pt x="26784" y="79171"/>
                  </a:lnTo>
                  <a:lnTo>
                    <a:pt x="24485" y="80137"/>
                  </a:lnTo>
                  <a:lnTo>
                    <a:pt x="23164" y="82740"/>
                  </a:lnTo>
                  <a:lnTo>
                    <a:pt x="24790" y="87858"/>
                  </a:lnTo>
                  <a:lnTo>
                    <a:pt x="27609" y="89306"/>
                  </a:lnTo>
                  <a:lnTo>
                    <a:pt x="31330" y="88138"/>
                  </a:lnTo>
                  <a:lnTo>
                    <a:pt x="32143" y="87426"/>
                  </a:lnTo>
                  <a:lnTo>
                    <a:pt x="32766" y="86575"/>
                  </a:lnTo>
                  <a:lnTo>
                    <a:pt x="32105" y="85763"/>
                  </a:lnTo>
                  <a:lnTo>
                    <a:pt x="31546" y="83858"/>
                  </a:lnTo>
                  <a:lnTo>
                    <a:pt x="32092" y="82448"/>
                  </a:lnTo>
                  <a:lnTo>
                    <a:pt x="33197" y="81635"/>
                  </a:lnTo>
                  <a:lnTo>
                    <a:pt x="32423" y="80048"/>
                  </a:lnTo>
                  <a:lnTo>
                    <a:pt x="30962" y="78955"/>
                  </a:lnTo>
                  <a:lnTo>
                    <a:pt x="28587" y="78714"/>
                  </a:lnTo>
                  <a:lnTo>
                    <a:pt x="29248" y="78778"/>
                  </a:lnTo>
                  <a:lnTo>
                    <a:pt x="31635" y="77876"/>
                  </a:lnTo>
                  <a:lnTo>
                    <a:pt x="33274" y="75552"/>
                  </a:lnTo>
                  <a:close/>
                </a:path>
                <a:path w="152400" h="213995">
                  <a:moveTo>
                    <a:pt x="43776" y="110426"/>
                  </a:moveTo>
                  <a:lnTo>
                    <a:pt x="43408" y="103225"/>
                  </a:lnTo>
                  <a:lnTo>
                    <a:pt x="40322" y="100457"/>
                  </a:lnTo>
                  <a:lnTo>
                    <a:pt x="34988" y="100723"/>
                  </a:lnTo>
                  <a:lnTo>
                    <a:pt x="33489" y="101460"/>
                  </a:lnTo>
                  <a:lnTo>
                    <a:pt x="32372" y="102577"/>
                  </a:lnTo>
                  <a:lnTo>
                    <a:pt x="31089" y="101828"/>
                  </a:lnTo>
                  <a:lnTo>
                    <a:pt x="29552" y="101498"/>
                  </a:lnTo>
                  <a:lnTo>
                    <a:pt x="24396" y="102387"/>
                  </a:lnTo>
                  <a:lnTo>
                    <a:pt x="22009" y="105778"/>
                  </a:lnTo>
                  <a:lnTo>
                    <a:pt x="22733" y="109855"/>
                  </a:lnTo>
                  <a:lnTo>
                    <a:pt x="23126" y="110832"/>
                  </a:lnTo>
                  <a:lnTo>
                    <a:pt x="23583" y="109258"/>
                  </a:lnTo>
                  <a:lnTo>
                    <a:pt x="24752" y="107899"/>
                  </a:lnTo>
                  <a:lnTo>
                    <a:pt x="29133" y="106629"/>
                  </a:lnTo>
                  <a:lnTo>
                    <a:pt x="31915" y="108153"/>
                  </a:lnTo>
                  <a:lnTo>
                    <a:pt x="32994" y="111810"/>
                  </a:lnTo>
                  <a:lnTo>
                    <a:pt x="32854" y="112826"/>
                  </a:lnTo>
                  <a:lnTo>
                    <a:pt x="32537" y="113753"/>
                  </a:lnTo>
                  <a:lnTo>
                    <a:pt x="33401" y="113157"/>
                  </a:lnTo>
                  <a:lnTo>
                    <a:pt x="33756" y="112801"/>
                  </a:lnTo>
                  <a:lnTo>
                    <a:pt x="34810" y="113398"/>
                  </a:lnTo>
                  <a:lnTo>
                    <a:pt x="36042" y="113728"/>
                  </a:lnTo>
                  <a:lnTo>
                    <a:pt x="40982" y="113487"/>
                  </a:lnTo>
                  <a:lnTo>
                    <a:pt x="43776" y="110426"/>
                  </a:lnTo>
                  <a:close/>
                </a:path>
                <a:path w="152400" h="213995">
                  <a:moveTo>
                    <a:pt x="44627" y="65506"/>
                  </a:moveTo>
                  <a:lnTo>
                    <a:pt x="43776" y="60718"/>
                  </a:lnTo>
                  <a:lnTo>
                    <a:pt x="42151" y="59194"/>
                  </a:lnTo>
                  <a:lnTo>
                    <a:pt x="40182" y="58813"/>
                  </a:lnTo>
                  <a:lnTo>
                    <a:pt x="40373" y="60401"/>
                  </a:lnTo>
                  <a:lnTo>
                    <a:pt x="39446" y="61950"/>
                  </a:lnTo>
                  <a:lnTo>
                    <a:pt x="36779" y="62712"/>
                  </a:lnTo>
                  <a:lnTo>
                    <a:pt x="35725" y="62433"/>
                  </a:lnTo>
                  <a:lnTo>
                    <a:pt x="34683" y="61709"/>
                  </a:lnTo>
                  <a:lnTo>
                    <a:pt x="34302" y="62572"/>
                  </a:lnTo>
                  <a:lnTo>
                    <a:pt x="34074" y="63525"/>
                  </a:lnTo>
                  <a:lnTo>
                    <a:pt x="34747" y="67246"/>
                  </a:lnTo>
                  <a:lnTo>
                    <a:pt x="37350" y="69049"/>
                  </a:lnTo>
                  <a:lnTo>
                    <a:pt x="42811" y="68097"/>
                  </a:lnTo>
                  <a:lnTo>
                    <a:pt x="44627" y="65506"/>
                  </a:lnTo>
                  <a:close/>
                </a:path>
                <a:path w="152400" h="213995">
                  <a:moveTo>
                    <a:pt x="47358" y="188226"/>
                  </a:moveTo>
                  <a:lnTo>
                    <a:pt x="47142" y="184061"/>
                  </a:lnTo>
                  <a:lnTo>
                    <a:pt x="46443" y="182816"/>
                  </a:lnTo>
                  <a:lnTo>
                    <a:pt x="45427" y="181965"/>
                  </a:lnTo>
                  <a:lnTo>
                    <a:pt x="45516" y="182422"/>
                  </a:lnTo>
                  <a:lnTo>
                    <a:pt x="45745" y="185813"/>
                  </a:lnTo>
                  <a:lnTo>
                    <a:pt x="43167" y="188734"/>
                  </a:lnTo>
                  <a:lnTo>
                    <a:pt x="38862" y="188976"/>
                  </a:lnTo>
                  <a:lnTo>
                    <a:pt x="38442" y="188912"/>
                  </a:lnTo>
                  <a:lnTo>
                    <a:pt x="39420" y="190055"/>
                  </a:lnTo>
                  <a:lnTo>
                    <a:pt x="40830" y="190792"/>
                  </a:lnTo>
                  <a:lnTo>
                    <a:pt x="45212" y="190576"/>
                  </a:lnTo>
                  <a:lnTo>
                    <a:pt x="47358" y="188226"/>
                  </a:lnTo>
                  <a:close/>
                </a:path>
                <a:path w="152400" h="213995">
                  <a:moveTo>
                    <a:pt x="50634" y="202857"/>
                  </a:moveTo>
                  <a:lnTo>
                    <a:pt x="49745" y="197853"/>
                  </a:lnTo>
                  <a:lnTo>
                    <a:pt x="47142" y="196049"/>
                  </a:lnTo>
                  <a:lnTo>
                    <a:pt x="41681" y="197002"/>
                  </a:lnTo>
                  <a:lnTo>
                    <a:pt x="39865" y="199593"/>
                  </a:lnTo>
                  <a:lnTo>
                    <a:pt x="40360" y="202412"/>
                  </a:lnTo>
                  <a:lnTo>
                    <a:pt x="40474" y="202615"/>
                  </a:lnTo>
                  <a:lnTo>
                    <a:pt x="40995" y="202336"/>
                  </a:lnTo>
                  <a:lnTo>
                    <a:pt x="43637" y="201510"/>
                  </a:lnTo>
                  <a:lnTo>
                    <a:pt x="46456" y="202971"/>
                  </a:lnTo>
                  <a:lnTo>
                    <a:pt x="47294" y="205587"/>
                  </a:lnTo>
                  <a:lnTo>
                    <a:pt x="47320" y="205892"/>
                  </a:lnTo>
                  <a:lnTo>
                    <a:pt x="49352" y="204965"/>
                  </a:lnTo>
                  <a:lnTo>
                    <a:pt x="50634" y="202857"/>
                  </a:lnTo>
                  <a:close/>
                </a:path>
                <a:path w="152400" h="213995">
                  <a:moveTo>
                    <a:pt x="52438" y="2425"/>
                  </a:moveTo>
                  <a:lnTo>
                    <a:pt x="52108" y="1638"/>
                  </a:lnTo>
                  <a:lnTo>
                    <a:pt x="50800" y="330"/>
                  </a:lnTo>
                  <a:lnTo>
                    <a:pt x="49999" y="0"/>
                  </a:lnTo>
                  <a:lnTo>
                    <a:pt x="48145" y="0"/>
                  </a:lnTo>
                  <a:lnTo>
                    <a:pt x="47345" y="330"/>
                  </a:lnTo>
                  <a:lnTo>
                    <a:pt x="46024" y="1638"/>
                  </a:lnTo>
                  <a:lnTo>
                    <a:pt x="45694" y="2425"/>
                  </a:lnTo>
                  <a:lnTo>
                    <a:pt x="45694" y="4267"/>
                  </a:lnTo>
                  <a:lnTo>
                    <a:pt x="46024" y="5054"/>
                  </a:lnTo>
                  <a:lnTo>
                    <a:pt x="47345" y="6362"/>
                  </a:lnTo>
                  <a:lnTo>
                    <a:pt x="48145" y="6692"/>
                  </a:lnTo>
                  <a:lnTo>
                    <a:pt x="49999" y="6692"/>
                  </a:lnTo>
                  <a:lnTo>
                    <a:pt x="50800" y="6362"/>
                  </a:lnTo>
                  <a:lnTo>
                    <a:pt x="52108" y="5054"/>
                  </a:lnTo>
                  <a:lnTo>
                    <a:pt x="52438" y="4267"/>
                  </a:lnTo>
                  <a:lnTo>
                    <a:pt x="52438" y="2425"/>
                  </a:lnTo>
                  <a:close/>
                </a:path>
                <a:path w="152400" h="213995">
                  <a:moveTo>
                    <a:pt x="53251" y="144005"/>
                  </a:moveTo>
                  <a:lnTo>
                    <a:pt x="52997" y="139077"/>
                  </a:lnTo>
                  <a:lnTo>
                    <a:pt x="51714" y="137134"/>
                  </a:lnTo>
                  <a:lnTo>
                    <a:pt x="49860" y="136055"/>
                  </a:lnTo>
                  <a:lnTo>
                    <a:pt x="49987" y="136537"/>
                  </a:lnTo>
                  <a:lnTo>
                    <a:pt x="50101" y="138112"/>
                  </a:lnTo>
                  <a:lnTo>
                    <a:pt x="49415" y="139522"/>
                  </a:lnTo>
                  <a:lnTo>
                    <a:pt x="48323" y="140512"/>
                  </a:lnTo>
                  <a:lnTo>
                    <a:pt x="49136" y="141389"/>
                  </a:lnTo>
                  <a:lnTo>
                    <a:pt x="48310" y="140500"/>
                  </a:lnTo>
                  <a:lnTo>
                    <a:pt x="47498" y="141236"/>
                  </a:lnTo>
                  <a:lnTo>
                    <a:pt x="46494" y="141770"/>
                  </a:lnTo>
                  <a:lnTo>
                    <a:pt x="43942" y="141947"/>
                  </a:lnTo>
                  <a:lnTo>
                    <a:pt x="43942" y="146507"/>
                  </a:lnTo>
                  <a:lnTo>
                    <a:pt x="43929" y="148323"/>
                  </a:lnTo>
                  <a:lnTo>
                    <a:pt x="42481" y="149809"/>
                  </a:lnTo>
                  <a:lnTo>
                    <a:pt x="38773" y="149872"/>
                  </a:lnTo>
                  <a:lnTo>
                    <a:pt x="37249" y="148399"/>
                  </a:lnTo>
                  <a:lnTo>
                    <a:pt x="37198" y="146037"/>
                  </a:lnTo>
                  <a:lnTo>
                    <a:pt x="37528" y="145122"/>
                  </a:lnTo>
                  <a:lnTo>
                    <a:pt x="38049" y="143979"/>
                  </a:lnTo>
                  <a:lnTo>
                    <a:pt x="39179" y="143167"/>
                  </a:lnTo>
                  <a:lnTo>
                    <a:pt x="42392" y="143116"/>
                  </a:lnTo>
                  <a:lnTo>
                    <a:pt x="43916" y="144589"/>
                  </a:lnTo>
                  <a:lnTo>
                    <a:pt x="43942" y="146507"/>
                  </a:lnTo>
                  <a:lnTo>
                    <a:pt x="43942" y="141947"/>
                  </a:lnTo>
                  <a:lnTo>
                    <a:pt x="43243" y="141986"/>
                  </a:lnTo>
                  <a:lnTo>
                    <a:pt x="41389" y="140855"/>
                  </a:lnTo>
                  <a:lnTo>
                    <a:pt x="40500" y="139115"/>
                  </a:lnTo>
                  <a:lnTo>
                    <a:pt x="38823" y="139966"/>
                  </a:lnTo>
                  <a:lnTo>
                    <a:pt x="37604" y="141478"/>
                  </a:lnTo>
                  <a:lnTo>
                    <a:pt x="37134" y="143256"/>
                  </a:lnTo>
                  <a:lnTo>
                    <a:pt x="37350" y="143827"/>
                  </a:lnTo>
                  <a:lnTo>
                    <a:pt x="37414" y="144538"/>
                  </a:lnTo>
                  <a:lnTo>
                    <a:pt x="37236" y="145249"/>
                  </a:lnTo>
                  <a:lnTo>
                    <a:pt x="36868" y="146583"/>
                  </a:lnTo>
                  <a:lnTo>
                    <a:pt x="35712" y="147612"/>
                  </a:lnTo>
                  <a:lnTo>
                    <a:pt x="34124" y="147701"/>
                  </a:lnTo>
                  <a:lnTo>
                    <a:pt x="33286" y="148920"/>
                  </a:lnTo>
                  <a:lnTo>
                    <a:pt x="32854" y="150406"/>
                  </a:lnTo>
                  <a:lnTo>
                    <a:pt x="33007" y="151930"/>
                  </a:lnTo>
                  <a:lnTo>
                    <a:pt x="35445" y="152120"/>
                  </a:lnTo>
                  <a:lnTo>
                    <a:pt x="37630" y="153758"/>
                  </a:lnTo>
                  <a:lnTo>
                    <a:pt x="38506" y="156730"/>
                  </a:lnTo>
                  <a:lnTo>
                    <a:pt x="38569" y="157746"/>
                  </a:lnTo>
                  <a:lnTo>
                    <a:pt x="38646" y="160413"/>
                  </a:lnTo>
                  <a:lnTo>
                    <a:pt x="36931" y="162902"/>
                  </a:lnTo>
                  <a:lnTo>
                    <a:pt x="33451" y="163906"/>
                  </a:lnTo>
                  <a:lnTo>
                    <a:pt x="32677" y="163957"/>
                  </a:lnTo>
                  <a:lnTo>
                    <a:pt x="31915" y="163880"/>
                  </a:lnTo>
                  <a:lnTo>
                    <a:pt x="32385" y="165252"/>
                  </a:lnTo>
                  <a:lnTo>
                    <a:pt x="33337" y="166370"/>
                  </a:lnTo>
                  <a:lnTo>
                    <a:pt x="34569" y="167068"/>
                  </a:lnTo>
                  <a:lnTo>
                    <a:pt x="34086" y="167106"/>
                  </a:lnTo>
                  <a:lnTo>
                    <a:pt x="30505" y="167728"/>
                  </a:lnTo>
                  <a:lnTo>
                    <a:pt x="28117" y="171119"/>
                  </a:lnTo>
                  <a:lnTo>
                    <a:pt x="28879" y="175120"/>
                  </a:lnTo>
                  <a:lnTo>
                    <a:pt x="29616" y="174371"/>
                  </a:lnTo>
                  <a:lnTo>
                    <a:pt x="30530" y="173761"/>
                  </a:lnTo>
                  <a:lnTo>
                    <a:pt x="34734" y="172453"/>
                  </a:lnTo>
                  <a:lnTo>
                    <a:pt x="38036" y="173913"/>
                  </a:lnTo>
                  <a:lnTo>
                    <a:pt x="39446" y="176733"/>
                  </a:lnTo>
                  <a:lnTo>
                    <a:pt x="40373" y="176809"/>
                  </a:lnTo>
                  <a:lnTo>
                    <a:pt x="40817" y="176911"/>
                  </a:lnTo>
                  <a:lnTo>
                    <a:pt x="41617" y="175602"/>
                  </a:lnTo>
                  <a:lnTo>
                    <a:pt x="41986" y="174028"/>
                  </a:lnTo>
                  <a:lnTo>
                    <a:pt x="41325" y="170307"/>
                  </a:lnTo>
                  <a:lnTo>
                    <a:pt x="39979" y="168643"/>
                  </a:lnTo>
                  <a:lnTo>
                    <a:pt x="38227" y="167754"/>
                  </a:lnTo>
                  <a:lnTo>
                    <a:pt x="41211" y="167360"/>
                  </a:lnTo>
                  <a:lnTo>
                    <a:pt x="43472" y="164757"/>
                  </a:lnTo>
                  <a:lnTo>
                    <a:pt x="43218" y="160058"/>
                  </a:lnTo>
                  <a:lnTo>
                    <a:pt x="42443" y="158597"/>
                  </a:lnTo>
                  <a:lnTo>
                    <a:pt x="41275" y="157607"/>
                  </a:lnTo>
                  <a:lnTo>
                    <a:pt x="41529" y="157543"/>
                  </a:lnTo>
                  <a:lnTo>
                    <a:pt x="44475" y="156616"/>
                  </a:lnTo>
                  <a:lnTo>
                    <a:pt x="46291" y="153822"/>
                  </a:lnTo>
                  <a:lnTo>
                    <a:pt x="45974" y="149872"/>
                  </a:lnTo>
                  <a:lnTo>
                    <a:pt x="45453" y="148209"/>
                  </a:lnTo>
                  <a:lnTo>
                    <a:pt x="45974" y="149872"/>
                  </a:lnTo>
                  <a:lnTo>
                    <a:pt x="46088" y="150876"/>
                  </a:lnTo>
                  <a:lnTo>
                    <a:pt x="47650" y="150215"/>
                  </a:lnTo>
                  <a:lnTo>
                    <a:pt x="48856" y="148996"/>
                  </a:lnTo>
                  <a:lnTo>
                    <a:pt x="49999" y="146354"/>
                  </a:lnTo>
                  <a:lnTo>
                    <a:pt x="50190" y="145084"/>
                  </a:lnTo>
                  <a:lnTo>
                    <a:pt x="49720" y="142506"/>
                  </a:lnTo>
                  <a:lnTo>
                    <a:pt x="50190" y="145084"/>
                  </a:lnTo>
                  <a:lnTo>
                    <a:pt x="50012" y="146354"/>
                  </a:lnTo>
                  <a:lnTo>
                    <a:pt x="49517" y="147485"/>
                  </a:lnTo>
                  <a:lnTo>
                    <a:pt x="51752" y="146354"/>
                  </a:lnTo>
                  <a:lnTo>
                    <a:pt x="53251" y="144005"/>
                  </a:lnTo>
                  <a:close/>
                </a:path>
                <a:path w="152400" h="213995">
                  <a:moveTo>
                    <a:pt x="57772" y="76644"/>
                  </a:moveTo>
                  <a:lnTo>
                    <a:pt x="56375" y="72212"/>
                  </a:lnTo>
                  <a:lnTo>
                    <a:pt x="55397" y="71716"/>
                  </a:lnTo>
                  <a:lnTo>
                    <a:pt x="55397" y="80340"/>
                  </a:lnTo>
                  <a:lnTo>
                    <a:pt x="54749" y="80835"/>
                  </a:lnTo>
                  <a:lnTo>
                    <a:pt x="51282" y="81915"/>
                  </a:lnTo>
                  <a:lnTo>
                    <a:pt x="54737" y="80822"/>
                  </a:lnTo>
                  <a:lnTo>
                    <a:pt x="55397" y="80340"/>
                  </a:lnTo>
                  <a:lnTo>
                    <a:pt x="55397" y="71716"/>
                  </a:lnTo>
                  <a:lnTo>
                    <a:pt x="53555" y="70751"/>
                  </a:lnTo>
                  <a:lnTo>
                    <a:pt x="48755" y="72250"/>
                  </a:lnTo>
                  <a:lnTo>
                    <a:pt x="48463" y="72707"/>
                  </a:lnTo>
                  <a:lnTo>
                    <a:pt x="48463" y="80454"/>
                  </a:lnTo>
                  <a:lnTo>
                    <a:pt x="47472" y="77355"/>
                  </a:lnTo>
                  <a:lnTo>
                    <a:pt x="48463" y="80454"/>
                  </a:lnTo>
                  <a:lnTo>
                    <a:pt x="48463" y="72707"/>
                  </a:lnTo>
                  <a:lnTo>
                    <a:pt x="47447" y="74244"/>
                  </a:lnTo>
                  <a:lnTo>
                    <a:pt x="47459" y="76403"/>
                  </a:lnTo>
                  <a:lnTo>
                    <a:pt x="45351" y="77241"/>
                  </a:lnTo>
                  <a:lnTo>
                    <a:pt x="43802" y="79133"/>
                  </a:lnTo>
                  <a:lnTo>
                    <a:pt x="43459" y="81419"/>
                  </a:lnTo>
                  <a:lnTo>
                    <a:pt x="42583" y="81153"/>
                  </a:lnTo>
                  <a:lnTo>
                    <a:pt x="41643" y="81064"/>
                  </a:lnTo>
                  <a:lnTo>
                    <a:pt x="39636" y="81419"/>
                  </a:lnTo>
                  <a:lnTo>
                    <a:pt x="38722" y="81864"/>
                  </a:lnTo>
                  <a:lnTo>
                    <a:pt x="37960" y="82473"/>
                  </a:lnTo>
                  <a:lnTo>
                    <a:pt x="38328" y="83019"/>
                  </a:lnTo>
                  <a:lnTo>
                    <a:pt x="38950" y="85128"/>
                  </a:lnTo>
                  <a:lnTo>
                    <a:pt x="37922" y="86995"/>
                  </a:lnTo>
                  <a:lnTo>
                    <a:pt x="36131" y="87503"/>
                  </a:lnTo>
                  <a:lnTo>
                    <a:pt x="35699" y="87541"/>
                  </a:lnTo>
                  <a:lnTo>
                    <a:pt x="35750" y="88201"/>
                  </a:lnTo>
                  <a:lnTo>
                    <a:pt x="36334" y="91478"/>
                  </a:lnTo>
                  <a:lnTo>
                    <a:pt x="39484" y="93649"/>
                  </a:lnTo>
                  <a:lnTo>
                    <a:pt x="45262" y="92633"/>
                  </a:lnTo>
                  <a:lnTo>
                    <a:pt x="47117" y="90766"/>
                  </a:lnTo>
                  <a:lnTo>
                    <a:pt x="47802" y="87718"/>
                  </a:lnTo>
                  <a:lnTo>
                    <a:pt x="47637" y="88480"/>
                  </a:lnTo>
                  <a:lnTo>
                    <a:pt x="48463" y="88798"/>
                  </a:lnTo>
                  <a:lnTo>
                    <a:pt x="49352" y="88950"/>
                  </a:lnTo>
                  <a:lnTo>
                    <a:pt x="53911" y="88722"/>
                  </a:lnTo>
                  <a:lnTo>
                    <a:pt x="56705" y="85661"/>
                  </a:lnTo>
                  <a:lnTo>
                    <a:pt x="56489" y="81241"/>
                  </a:lnTo>
                  <a:lnTo>
                    <a:pt x="56286" y="80479"/>
                  </a:lnTo>
                  <a:lnTo>
                    <a:pt x="55968" y="79768"/>
                  </a:lnTo>
                  <a:lnTo>
                    <a:pt x="57200" y="78498"/>
                  </a:lnTo>
                  <a:lnTo>
                    <a:pt x="57772" y="76644"/>
                  </a:lnTo>
                  <a:close/>
                </a:path>
                <a:path w="152400" h="213995">
                  <a:moveTo>
                    <a:pt x="58166" y="14224"/>
                  </a:moveTo>
                  <a:lnTo>
                    <a:pt x="57835" y="13423"/>
                  </a:lnTo>
                  <a:lnTo>
                    <a:pt x="56515" y="12128"/>
                  </a:lnTo>
                  <a:lnTo>
                    <a:pt x="55714" y="11798"/>
                  </a:lnTo>
                  <a:lnTo>
                    <a:pt x="53860" y="11798"/>
                  </a:lnTo>
                  <a:lnTo>
                    <a:pt x="53060" y="12128"/>
                  </a:lnTo>
                  <a:lnTo>
                    <a:pt x="51752" y="13423"/>
                  </a:lnTo>
                  <a:lnTo>
                    <a:pt x="51422" y="14224"/>
                  </a:lnTo>
                  <a:lnTo>
                    <a:pt x="51422" y="16065"/>
                  </a:lnTo>
                  <a:lnTo>
                    <a:pt x="51752" y="16852"/>
                  </a:lnTo>
                  <a:lnTo>
                    <a:pt x="53060" y="18161"/>
                  </a:lnTo>
                  <a:lnTo>
                    <a:pt x="53860" y="18491"/>
                  </a:lnTo>
                  <a:lnTo>
                    <a:pt x="55714" y="18491"/>
                  </a:lnTo>
                  <a:lnTo>
                    <a:pt x="56515" y="18161"/>
                  </a:lnTo>
                  <a:lnTo>
                    <a:pt x="57835" y="16852"/>
                  </a:lnTo>
                  <a:lnTo>
                    <a:pt x="58166" y="16065"/>
                  </a:lnTo>
                  <a:lnTo>
                    <a:pt x="58166" y="14224"/>
                  </a:lnTo>
                  <a:close/>
                </a:path>
                <a:path w="152400" h="213995">
                  <a:moveTo>
                    <a:pt x="61810" y="55079"/>
                  </a:moveTo>
                  <a:lnTo>
                    <a:pt x="61315" y="53911"/>
                  </a:lnTo>
                  <a:lnTo>
                    <a:pt x="59359" y="51955"/>
                  </a:lnTo>
                  <a:lnTo>
                    <a:pt x="58178" y="51473"/>
                  </a:lnTo>
                  <a:lnTo>
                    <a:pt x="55397" y="51473"/>
                  </a:lnTo>
                  <a:lnTo>
                    <a:pt x="54216" y="51955"/>
                  </a:lnTo>
                  <a:lnTo>
                    <a:pt x="52260" y="53911"/>
                  </a:lnTo>
                  <a:lnTo>
                    <a:pt x="51765" y="55079"/>
                  </a:lnTo>
                  <a:lnTo>
                    <a:pt x="51765" y="57835"/>
                  </a:lnTo>
                  <a:lnTo>
                    <a:pt x="52260" y="59004"/>
                  </a:lnTo>
                  <a:lnTo>
                    <a:pt x="54216" y="60960"/>
                  </a:lnTo>
                  <a:lnTo>
                    <a:pt x="55397" y="61442"/>
                  </a:lnTo>
                  <a:lnTo>
                    <a:pt x="58178" y="61442"/>
                  </a:lnTo>
                  <a:lnTo>
                    <a:pt x="59359" y="60960"/>
                  </a:lnTo>
                  <a:lnTo>
                    <a:pt x="61315" y="59004"/>
                  </a:lnTo>
                  <a:lnTo>
                    <a:pt x="61810" y="57835"/>
                  </a:lnTo>
                  <a:lnTo>
                    <a:pt x="61810" y="55079"/>
                  </a:lnTo>
                  <a:close/>
                </a:path>
                <a:path w="152400" h="213995">
                  <a:moveTo>
                    <a:pt x="69164" y="174371"/>
                  </a:moveTo>
                  <a:lnTo>
                    <a:pt x="65557" y="168719"/>
                  </a:lnTo>
                  <a:lnTo>
                    <a:pt x="65786" y="168821"/>
                  </a:lnTo>
                  <a:lnTo>
                    <a:pt x="65811" y="168554"/>
                  </a:lnTo>
                  <a:lnTo>
                    <a:pt x="65925" y="168325"/>
                  </a:lnTo>
                  <a:lnTo>
                    <a:pt x="65887" y="167589"/>
                  </a:lnTo>
                  <a:lnTo>
                    <a:pt x="65582" y="166776"/>
                  </a:lnTo>
                  <a:lnTo>
                    <a:pt x="65163" y="167347"/>
                  </a:lnTo>
                  <a:lnTo>
                    <a:pt x="64643" y="167855"/>
                  </a:lnTo>
                  <a:lnTo>
                    <a:pt x="64046" y="168262"/>
                  </a:lnTo>
                  <a:lnTo>
                    <a:pt x="62839" y="169011"/>
                  </a:lnTo>
                  <a:lnTo>
                    <a:pt x="61264" y="169468"/>
                  </a:lnTo>
                  <a:lnTo>
                    <a:pt x="60375" y="169532"/>
                  </a:lnTo>
                  <a:lnTo>
                    <a:pt x="59537" y="169430"/>
                  </a:lnTo>
                  <a:lnTo>
                    <a:pt x="58661" y="170116"/>
                  </a:lnTo>
                  <a:lnTo>
                    <a:pt x="58000" y="171018"/>
                  </a:lnTo>
                  <a:lnTo>
                    <a:pt x="58648" y="170103"/>
                  </a:lnTo>
                  <a:lnTo>
                    <a:pt x="59524" y="169430"/>
                  </a:lnTo>
                  <a:lnTo>
                    <a:pt x="58432" y="169303"/>
                  </a:lnTo>
                  <a:lnTo>
                    <a:pt x="57416" y="168884"/>
                  </a:lnTo>
                  <a:lnTo>
                    <a:pt x="56527" y="168262"/>
                  </a:lnTo>
                  <a:lnTo>
                    <a:pt x="56591" y="168871"/>
                  </a:lnTo>
                  <a:lnTo>
                    <a:pt x="56489" y="169456"/>
                  </a:lnTo>
                  <a:lnTo>
                    <a:pt x="56248" y="169989"/>
                  </a:lnTo>
                  <a:lnTo>
                    <a:pt x="56540" y="170789"/>
                  </a:lnTo>
                  <a:lnTo>
                    <a:pt x="56984" y="171500"/>
                  </a:lnTo>
                  <a:lnTo>
                    <a:pt x="57619" y="172046"/>
                  </a:lnTo>
                  <a:lnTo>
                    <a:pt x="57289" y="172974"/>
                  </a:lnTo>
                  <a:lnTo>
                    <a:pt x="57162" y="173977"/>
                  </a:lnTo>
                  <a:lnTo>
                    <a:pt x="57734" y="177165"/>
                  </a:lnTo>
                  <a:lnTo>
                    <a:pt x="59283" y="178816"/>
                  </a:lnTo>
                  <a:lnTo>
                    <a:pt x="61226" y="179489"/>
                  </a:lnTo>
                  <a:lnTo>
                    <a:pt x="62445" y="179184"/>
                  </a:lnTo>
                  <a:lnTo>
                    <a:pt x="63665" y="179209"/>
                  </a:lnTo>
                  <a:lnTo>
                    <a:pt x="64795" y="179565"/>
                  </a:lnTo>
                  <a:lnTo>
                    <a:pt x="65620" y="179311"/>
                  </a:lnTo>
                  <a:lnTo>
                    <a:pt x="66357" y="178917"/>
                  </a:lnTo>
                  <a:lnTo>
                    <a:pt x="66979" y="178384"/>
                  </a:lnTo>
                  <a:lnTo>
                    <a:pt x="67297" y="177774"/>
                  </a:lnTo>
                  <a:lnTo>
                    <a:pt x="67716" y="177266"/>
                  </a:lnTo>
                  <a:lnTo>
                    <a:pt x="68237" y="176834"/>
                  </a:lnTo>
                  <a:lnTo>
                    <a:pt x="68872" y="175704"/>
                  </a:lnTo>
                  <a:lnTo>
                    <a:pt x="69164" y="174371"/>
                  </a:lnTo>
                  <a:close/>
                </a:path>
                <a:path w="152400" h="213995">
                  <a:moveTo>
                    <a:pt x="69519" y="113677"/>
                  </a:moveTo>
                  <a:lnTo>
                    <a:pt x="68656" y="110883"/>
                  </a:lnTo>
                  <a:lnTo>
                    <a:pt x="65989" y="108902"/>
                  </a:lnTo>
                  <a:lnTo>
                    <a:pt x="62103" y="109105"/>
                  </a:lnTo>
                  <a:lnTo>
                    <a:pt x="61341" y="109308"/>
                  </a:lnTo>
                  <a:lnTo>
                    <a:pt x="60629" y="109613"/>
                  </a:lnTo>
                  <a:lnTo>
                    <a:pt x="61874" y="110439"/>
                  </a:lnTo>
                  <a:lnTo>
                    <a:pt x="62776" y="111734"/>
                  </a:lnTo>
                  <a:lnTo>
                    <a:pt x="62966" y="114655"/>
                  </a:lnTo>
                  <a:lnTo>
                    <a:pt x="62522" y="115862"/>
                  </a:lnTo>
                  <a:lnTo>
                    <a:pt x="62522" y="119697"/>
                  </a:lnTo>
                  <a:lnTo>
                    <a:pt x="62357" y="118795"/>
                  </a:lnTo>
                  <a:lnTo>
                    <a:pt x="62522" y="119697"/>
                  </a:lnTo>
                  <a:lnTo>
                    <a:pt x="62522" y="115862"/>
                  </a:lnTo>
                  <a:lnTo>
                    <a:pt x="61734" y="116814"/>
                  </a:lnTo>
                  <a:lnTo>
                    <a:pt x="60883" y="117843"/>
                  </a:lnTo>
                  <a:lnTo>
                    <a:pt x="59651" y="118541"/>
                  </a:lnTo>
                  <a:lnTo>
                    <a:pt x="55448" y="118833"/>
                  </a:lnTo>
                  <a:lnTo>
                    <a:pt x="53047" y="116763"/>
                  </a:lnTo>
                  <a:lnTo>
                    <a:pt x="52882" y="113830"/>
                  </a:lnTo>
                  <a:lnTo>
                    <a:pt x="51968" y="114287"/>
                  </a:lnTo>
                  <a:lnTo>
                    <a:pt x="51181" y="114935"/>
                  </a:lnTo>
                  <a:lnTo>
                    <a:pt x="50584" y="115722"/>
                  </a:lnTo>
                  <a:lnTo>
                    <a:pt x="52387" y="116420"/>
                  </a:lnTo>
                  <a:lnTo>
                    <a:pt x="53886" y="117856"/>
                  </a:lnTo>
                  <a:lnTo>
                    <a:pt x="55168" y="121907"/>
                  </a:lnTo>
                  <a:lnTo>
                    <a:pt x="54711" y="124066"/>
                  </a:lnTo>
                  <a:lnTo>
                    <a:pt x="53479" y="125691"/>
                  </a:lnTo>
                  <a:lnTo>
                    <a:pt x="54559" y="126111"/>
                  </a:lnTo>
                  <a:lnTo>
                    <a:pt x="55753" y="126263"/>
                  </a:lnTo>
                  <a:lnTo>
                    <a:pt x="59334" y="125628"/>
                  </a:lnTo>
                  <a:lnTo>
                    <a:pt x="61150" y="124015"/>
                  </a:lnTo>
                  <a:lnTo>
                    <a:pt x="61950" y="121958"/>
                  </a:lnTo>
                  <a:lnTo>
                    <a:pt x="63017" y="122110"/>
                  </a:lnTo>
                  <a:lnTo>
                    <a:pt x="66243" y="121958"/>
                  </a:lnTo>
                  <a:lnTo>
                    <a:pt x="68440" y="120256"/>
                  </a:lnTo>
                  <a:lnTo>
                    <a:pt x="69354" y="117957"/>
                  </a:lnTo>
                  <a:lnTo>
                    <a:pt x="68795" y="118554"/>
                  </a:lnTo>
                  <a:lnTo>
                    <a:pt x="68021" y="118960"/>
                  </a:lnTo>
                  <a:lnTo>
                    <a:pt x="65265" y="119151"/>
                  </a:lnTo>
                  <a:lnTo>
                    <a:pt x="63652" y="117767"/>
                  </a:lnTo>
                  <a:lnTo>
                    <a:pt x="63411" y="114071"/>
                  </a:lnTo>
                  <a:lnTo>
                    <a:pt x="64808" y="112471"/>
                  </a:lnTo>
                  <a:lnTo>
                    <a:pt x="67830" y="112268"/>
                  </a:lnTo>
                  <a:lnTo>
                    <a:pt x="68859" y="112826"/>
                  </a:lnTo>
                  <a:lnTo>
                    <a:pt x="69519" y="113677"/>
                  </a:lnTo>
                  <a:close/>
                </a:path>
                <a:path w="152400" h="213995">
                  <a:moveTo>
                    <a:pt x="76238" y="198805"/>
                  </a:moveTo>
                  <a:lnTo>
                    <a:pt x="75349" y="193802"/>
                  </a:lnTo>
                  <a:lnTo>
                    <a:pt x="73406" y="192252"/>
                  </a:lnTo>
                  <a:lnTo>
                    <a:pt x="71158" y="192087"/>
                  </a:lnTo>
                  <a:lnTo>
                    <a:pt x="72034" y="193116"/>
                  </a:lnTo>
                  <a:lnTo>
                    <a:pt x="72605" y="194398"/>
                  </a:lnTo>
                  <a:lnTo>
                    <a:pt x="72872" y="198310"/>
                  </a:lnTo>
                  <a:lnTo>
                    <a:pt x="71602" y="200545"/>
                  </a:lnTo>
                  <a:lnTo>
                    <a:pt x="69608" y="201790"/>
                  </a:lnTo>
                  <a:lnTo>
                    <a:pt x="70269" y="201955"/>
                  </a:lnTo>
                  <a:lnTo>
                    <a:pt x="70967" y="201993"/>
                  </a:lnTo>
                  <a:lnTo>
                    <a:pt x="74422" y="201396"/>
                  </a:lnTo>
                  <a:lnTo>
                    <a:pt x="76238" y="198805"/>
                  </a:lnTo>
                  <a:close/>
                </a:path>
                <a:path w="152400" h="213995">
                  <a:moveTo>
                    <a:pt x="76517" y="154025"/>
                  </a:moveTo>
                  <a:lnTo>
                    <a:pt x="75692" y="149339"/>
                  </a:lnTo>
                  <a:lnTo>
                    <a:pt x="74180" y="147574"/>
                  </a:lnTo>
                  <a:lnTo>
                    <a:pt x="72212" y="146723"/>
                  </a:lnTo>
                  <a:lnTo>
                    <a:pt x="71983" y="148285"/>
                  </a:lnTo>
                  <a:lnTo>
                    <a:pt x="71094" y="149580"/>
                  </a:lnTo>
                  <a:lnTo>
                    <a:pt x="69761" y="150329"/>
                  </a:lnTo>
                  <a:lnTo>
                    <a:pt x="69062" y="150723"/>
                  </a:lnTo>
                  <a:lnTo>
                    <a:pt x="68287" y="151003"/>
                  </a:lnTo>
                  <a:lnTo>
                    <a:pt x="66484" y="151041"/>
                  </a:lnTo>
                  <a:lnTo>
                    <a:pt x="65646" y="150736"/>
                  </a:lnTo>
                  <a:lnTo>
                    <a:pt x="64884" y="150291"/>
                  </a:lnTo>
                  <a:lnTo>
                    <a:pt x="64147" y="149910"/>
                  </a:lnTo>
                  <a:lnTo>
                    <a:pt x="63855" y="149631"/>
                  </a:lnTo>
                  <a:lnTo>
                    <a:pt x="63576" y="150139"/>
                  </a:lnTo>
                  <a:lnTo>
                    <a:pt x="63347" y="150660"/>
                  </a:lnTo>
                  <a:lnTo>
                    <a:pt x="63207" y="151244"/>
                  </a:lnTo>
                  <a:lnTo>
                    <a:pt x="63703" y="150850"/>
                  </a:lnTo>
                  <a:lnTo>
                    <a:pt x="63207" y="151244"/>
                  </a:lnTo>
                  <a:lnTo>
                    <a:pt x="61620" y="152488"/>
                  </a:lnTo>
                  <a:lnTo>
                    <a:pt x="60706" y="154432"/>
                  </a:lnTo>
                  <a:lnTo>
                    <a:pt x="60744" y="156464"/>
                  </a:lnTo>
                  <a:lnTo>
                    <a:pt x="61302" y="156502"/>
                  </a:lnTo>
                  <a:lnTo>
                    <a:pt x="62331" y="156425"/>
                  </a:lnTo>
                  <a:lnTo>
                    <a:pt x="63258" y="156857"/>
                  </a:lnTo>
                  <a:lnTo>
                    <a:pt x="63931" y="157543"/>
                  </a:lnTo>
                  <a:lnTo>
                    <a:pt x="65176" y="158369"/>
                  </a:lnTo>
                  <a:lnTo>
                    <a:pt x="66154" y="159588"/>
                  </a:lnTo>
                  <a:lnTo>
                    <a:pt x="66776" y="161696"/>
                  </a:lnTo>
                  <a:lnTo>
                    <a:pt x="66840" y="162826"/>
                  </a:lnTo>
                  <a:lnTo>
                    <a:pt x="67640" y="162877"/>
                  </a:lnTo>
                  <a:lnTo>
                    <a:pt x="68453" y="162801"/>
                  </a:lnTo>
                  <a:lnTo>
                    <a:pt x="71564" y="161836"/>
                  </a:lnTo>
                  <a:lnTo>
                    <a:pt x="73152" y="159981"/>
                  </a:lnTo>
                  <a:lnTo>
                    <a:pt x="73660" y="157810"/>
                  </a:lnTo>
                  <a:lnTo>
                    <a:pt x="75501" y="156375"/>
                  </a:lnTo>
                  <a:lnTo>
                    <a:pt x="76517" y="154025"/>
                  </a:lnTo>
                  <a:close/>
                </a:path>
                <a:path w="152400" h="213995">
                  <a:moveTo>
                    <a:pt x="82461" y="212407"/>
                  </a:moveTo>
                  <a:lnTo>
                    <a:pt x="81368" y="211556"/>
                  </a:lnTo>
                  <a:lnTo>
                    <a:pt x="81470" y="212547"/>
                  </a:lnTo>
                  <a:lnTo>
                    <a:pt x="82461" y="212407"/>
                  </a:lnTo>
                  <a:close/>
                </a:path>
                <a:path w="152400" h="213995">
                  <a:moveTo>
                    <a:pt x="83197" y="94564"/>
                  </a:moveTo>
                  <a:lnTo>
                    <a:pt x="83032" y="91452"/>
                  </a:lnTo>
                  <a:lnTo>
                    <a:pt x="81673" y="89471"/>
                  </a:lnTo>
                  <a:lnTo>
                    <a:pt x="79743" y="88417"/>
                  </a:lnTo>
                  <a:lnTo>
                    <a:pt x="79667" y="90512"/>
                  </a:lnTo>
                  <a:lnTo>
                    <a:pt x="78320" y="92417"/>
                  </a:lnTo>
                  <a:lnTo>
                    <a:pt x="74714" y="93472"/>
                  </a:lnTo>
                  <a:lnTo>
                    <a:pt x="73240" y="93141"/>
                  </a:lnTo>
                  <a:lnTo>
                    <a:pt x="72047" y="92379"/>
                  </a:lnTo>
                  <a:lnTo>
                    <a:pt x="71158" y="91694"/>
                  </a:lnTo>
                  <a:lnTo>
                    <a:pt x="70815" y="91249"/>
                  </a:lnTo>
                  <a:lnTo>
                    <a:pt x="69151" y="91135"/>
                  </a:lnTo>
                  <a:lnTo>
                    <a:pt x="67779" y="89890"/>
                  </a:lnTo>
                  <a:lnTo>
                    <a:pt x="67640" y="87896"/>
                  </a:lnTo>
                  <a:lnTo>
                    <a:pt x="67767" y="87337"/>
                  </a:lnTo>
                  <a:lnTo>
                    <a:pt x="66725" y="86969"/>
                  </a:lnTo>
                  <a:lnTo>
                    <a:pt x="65595" y="86829"/>
                  </a:lnTo>
                  <a:lnTo>
                    <a:pt x="61264" y="87591"/>
                  </a:lnTo>
                  <a:lnTo>
                    <a:pt x="59042" y="90309"/>
                  </a:lnTo>
                  <a:lnTo>
                    <a:pt x="59004" y="93395"/>
                  </a:lnTo>
                  <a:lnTo>
                    <a:pt x="61175" y="93764"/>
                  </a:lnTo>
                  <a:lnTo>
                    <a:pt x="63068" y="95262"/>
                  </a:lnTo>
                  <a:lnTo>
                    <a:pt x="64008" y="98259"/>
                  </a:lnTo>
                  <a:lnTo>
                    <a:pt x="64084" y="99034"/>
                  </a:lnTo>
                  <a:lnTo>
                    <a:pt x="64020" y="99783"/>
                  </a:lnTo>
                  <a:lnTo>
                    <a:pt x="64884" y="99999"/>
                  </a:lnTo>
                  <a:lnTo>
                    <a:pt x="65798" y="100050"/>
                  </a:lnTo>
                  <a:lnTo>
                    <a:pt x="68465" y="99568"/>
                  </a:lnTo>
                  <a:lnTo>
                    <a:pt x="69913" y="98602"/>
                  </a:lnTo>
                  <a:lnTo>
                    <a:pt x="71882" y="95923"/>
                  </a:lnTo>
                  <a:lnTo>
                    <a:pt x="70878" y="97307"/>
                  </a:lnTo>
                  <a:lnTo>
                    <a:pt x="71932" y="99187"/>
                  </a:lnTo>
                  <a:lnTo>
                    <a:pt x="73901" y="100457"/>
                  </a:lnTo>
                  <a:lnTo>
                    <a:pt x="76161" y="100596"/>
                  </a:lnTo>
                  <a:lnTo>
                    <a:pt x="76771" y="98602"/>
                  </a:lnTo>
                  <a:lnTo>
                    <a:pt x="78333" y="96926"/>
                  </a:lnTo>
                  <a:lnTo>
                    <a:pt x="81280" y="95999"/>
                  </a:lnTo>
                  <a:lnTo>
                    <a:pt x="82080" y="95935"/>
                  </a:lnTo>
                  <a:lnTo>
                    <a:pt x="82867" y="95986"/>
                  </a:lnTo>
                  <a:lnTo>
                    <a:pt x="83070" y="95288"/>
                  </a:lnTo>
                  <a:lnTo>
                    <a:pt x="83197" y="94564"/>
                  </a:lnTo>
                  <a:close/>
                </a:path>
                <a:path w="152400" h="213995">
                  <a:moveTo>
                    <a:pt x="83934" y="212979"/>
                  </a:moveTo>
                  <a:lnTo>
                    <a:pt x="83896" y="212839"/>
                  </a:lnTo>
                  <a:lnTo>
                    <a:pt x="82702" y="212369"/>
                  </a:lnTo>
                  <a:lnTo>
                    <a:pt x="82461" y="212407"/>
                  </a:lnTo>
                  <a:lnTo>
                    <a:pt x="83934" y="212979"/>
                  </a:lnTo>
                  <a:close/>
                </a:path>
                <a:path w="152400" h="213995">
                  <a:moveTo>
                    <a:pt x="85229" y="142506"/>
                  </a:moveTo>
                  <a:lnTo>
                    <a:pt x="85013" y="138366"/>
                  </a:lnTo>
                  <a:lnTo>
                    <a:pt x="84366" y="137147"/>
                  </a:lnTo>
                  <a:lnTo>
                    <a:pt x="83388" y="136296"/>
                  </a:lnTo>
                  <a:lnTo>
                    <a:pt x="82956" y="137033"/>
                  </a:lnTo>
                  <a:lnTo>
                    <a:pt x="82232" y="137604"/>
                  </a:lnTo>
                  <a:lnTo>
                    <a:pt x="79743" y="138226"/>
                  </a:lnTo>
                  <a:lnTo>
                    <a:pt x="78219" y="137414"/>
                  </a:lnTo>
                  <a:lnTo>
                    <a:pt x="77520" y="136042"/>
                  </a:lnTo>
                  <a:lnTo>
                    <a:pt x="77063" y="136131"/>
                  </a:lnTo>
                  <a:lnTo>
                    <a:pt x="75806" y="137096"/>
                  </a:lnTo>
                  <a:lnTo>
                    <a:pt x="74968" y="138557"/>
                  </a:lnTo>
                  <a:lnTo>
                    <a:pt x="75196" y="143002"/>
                  </a:lnTo>
                  <a:lnTo>
                    <a:pt x="77546" y="145122"/>
                  </a:lnTo>
                  <a:lnTo>
                    <a:pt x="83096" y="144856"/>
                  </a:lnTo>
                  <a:lnTo>
                    <a:pt x="85229" y="142506"/>
                  </a:lnTo>
                  <a:close/>
                </a:path>
                <a:path w="152400" h="213995">
                  <a:moveTo>
                    <a:pt x="85877" y="24409"/>
                  </a:moveTo>
                  <a:lnTo>
                    <a:pt x="85547" y="23622"/>
                  </a:lnTo>
                  <a:lnTo>
                    <a:pt x="84226" y="22313"/>
                  </a:lnTo>
                  <a:lnTo>
                    <a:pt x="83439" y="21983"/>
                  </a:lnTo>
                  <a:lnTo>
                    <a:pt x="81572" y="21983"/>
                  </a:lnTo>
                  <a:lnTo>
                    <a:pt x="80772" y="22313"/>
                  </a:lnTo>
                  <a:lnTo>
                    <a:pt x="79463" y="23622"/>
                  </a:lnTo>
                  <a:lnTo>
                    <a:pt x="79133" y="24409"/>
                  </a:lnTo>
                  <a:lnTo>
                    <a:pt x="79133" y="26250"/>
                  </a:lnTo>
                  <a:lnTo>
                    <a:pt x="79463" y="27038"/>
                  </a:lnTo>
                  <a:lnTo>
                    <a:pt x="80772" y="28346"/>
                  </a:lnTo>
                  <a:lnTo>
                    <a:pt x="81572" y="28676"/>
                  </a:lnTo>
                  <a:lnTo>
                    <a:pt x="83439" y="28676"/>
                  </a:lnTo>
                  <a:lnTo>
                    <a:pt x="84226" y="28346"/>
                  </a:lnTo>
                  <a:lnTo>
                    <a:pt x="85547" y="27038"/>
                  </a:lnTo>
                  <a:lnTo>
                    <a:pt x="85877" y="26250"/>
                  </a:lnTo>
                  <a:lnTo>
                    <a:pt x="85877" y="24409"/>
                  </a:lnTo>
                  <a:close/>
                </a:path>
                <a:path w="152400" h="213995">
                  <a:moveTo>
                    <a:pt x="86144" y="212877"/>
                  </a:moveTo>
                  <a:lnTo>
                    <a:pt x="85725" y="212953"/>
                  </a:lnTo>
                  <a:lnTo>
                    <a:pt x="83997" y="212979"/>
                  </a:lnTo>
                  <a:lnTo>
                    <a:pt x="84620" y="213766"/>
                  </a:lnTo>
                  <a:lnTo>
                    <a:pt x="85204" y="213588"/>
                  </a:lnTo>
                  <a:lnTo>
                    <a:pt x="85750" y="213321"/>
                  </a:lnTo>
                  <a:lnTo>
                    <a:pt x="86144" y="212877"/>
                  </a:lnTo>
                  <a:close/>
                </a:path>
                <a:path w="152400" h="213995">
                  <a:moveTo>
                    <a:pt x="90017" y="127165"/>
                  </a:moveTo>
                  <a:lnTo>
                    <a:pt x="88760" y="120065"/>
                  </a:lnTo>
                  <a:lnTo>
                    <a:pt x="85344" y="117703"/>
                  </a:lnTo>
                  <a:lnTo>
                    <a:pt x="81280" y="118414"/>
                  </a:lnTo>
                  <a:lnTo>
                    <a:pt x="80378" y="118745"/>
                  </a:lnTo>
                  <a:lnTo>
                    <a:pt x="80987" y="118541"/>
                  </a:lnTo>
                  <a:lnTo>
                    <a:pt x="84086" y="118491"/>
                  </a:lnTo>
                  <a:lnTo>
                    <a:pt x="86372" y="120688"/>
                  </a:lnTo>
                  <a:lnTo>
                    <a:pt x="86461" y="125793"/>
                  </a:lnTo>
                  <a:lnTo>
                    <a:pt x="84810" y="127698"/>
                  </a:lnTo>
                  <a:lnTo>
                    <a:pt x="82613" y="128257"/>
                  </a:lnTo>
                  <a:lnTo>
                    <a:pt x="82842" y="129273"/>
                  </a:lnTo>
                  <a:lnTo>
                    <a:pt x="82829" y="130302"/>
                  </a:lnTo>
                  <a:lnTo>
                    <a:pt x="82588" y="131254"/>
                  </a:lnTo>
                  <a:lnTo>
                    <a:pt x="83566" y="131267"/>
                  </a:lnTo>
                  <a:lnTo>
                    <a:pt x="87630" y="130556"/>
                  </a:lnTo>
                  <a:lnTo>
                    <a:pt x="90017" y="127165"/>
                  </a:lnTo>
                  <a:close/>
                </a:path>
                <a:path w="152400" h="213995">
                  <a:moveTo>
                    <a:pt x="91909" y="175933"/>
                  </a:moveTo>
                  <a:lnTo>
                    <a:pt x="91338" y="174650"/>
                  </a:lnTo>
                  <a:lnTo>
                    <a:pt x="91046" y="174282"/>
                  </a:lnTo>
                  <a:lnTo>
                    <a:pt x="90220" y="174688"/>
                  </a:lnTo>
                  <a:lnTo>
                    <a:pt x="87706" y="175412"/>
                  </a:lnTo>
                  <a:lnTo>
                    <a:pt x="85623" y="174955"/>
                  </a:lnTo>
                  <a:lnTo>
                    <a:pt x="84035" y="173799"/>
                  </a:lnTo>
                  <a:lnTo>
                    <a:pt x="83248" y="174802"/>
                  </a:lnTo>
                  <a:lnTo>
                    <a:pt x="82740" y="175209"/>
                  </a:lnTo>
                  <a:lnTo>
                    <a:pt x="82511" y="175729"/>
                  </a:lnTo>
                  <a:lnTo>
                    <a:pt x="84226" y="175437"/>
                  </a:lnTo>
                  <a:lnTo>
                    <a:pt x="85902" y="176466"/>
                  </a:lnTo>
                  <a:lnTo>
                    <a:pt x="86347" y="178168"/>
                  </a:lnTo>
                  <a:lnTo>
                    <a:pt x="86360" y="178625"/>
                  </a:lnTo>
                  <a:lnTo>
                    <a:pt x="87020" y="177939"/>
                  </a:lnTo>
                  <a:lnTo>
                    <a:pt x="87845" y="177393"/>
                  </a:lnTo>
                  <a:lnTo>
                    <a:pt x="89560" y="176860"/>
                  </a:lnTo>
                  <a:lnTo>
                    <a:pt x="90322" y="176784"/>
                  </a:lnTo>
                  <a:lnTo>
                    <a:pt x="91059" y="176847"/>
                  </a:lnTo>
                  <a:lnTo>
                    <a:pt x="91592" y="176212"/>
                  </a:lnTo>
                  <a:lnTo>
                    <a:pt x="91909" y="175933"/>
                  </a:lnTo>
                  <a:close/>
                </a:path>
                <a:path w="152400" h="213995">
                  <a:moveTo>
                    <a:pt x="93726" y="174879"/>
                  </a:moveTo>
                  <a:lnTo>
                    <a:pt x="93446" y="174840"/>
                  </a:lnTo>
                  <a:lnTo>
                    <a:pt x="92798" y="174866"/>
                  </a:lnTo>
                  <a:lnTo>
                    <a:pt x="92227" y="175133"/>
                  </a:lnTo>
                  <a:lnTo>
                    <a:pt x="91732" y="175475"/>
                  </a:lnTo>
                  <a:lnTo>
                    <a:pt x="91909" y="175933"/>
                  </a:lnTo>
                  <a:lnTo>
                    <a:pt x="92443" y="175475"/>
                  </a:lnTo>
                  <a:lnTo>
                    <a:pt x="93052" y="175133"/>
                  </a:lnTo>
                  <a:lnTo>
                    <a:pt x="93726" y="174879"/>
                  </a:lnTo>
                  <a:close/>
                </a:path>
                <a:path w="152400" h="213995">
                  <a:moveTo>
                    <a:pt x="94094" y="31915"/>
                  </a:moveTo>
                  <a:lnTo>
                    <a:pt x="93764" y="31115"/>
                  </a:lnTo>
                  <a:lnTo>
                    <a:pt x="92443" y="29819"/>
                  </a:lnTo>
                  <a:lnTo>
                    <a:pt x="91655" y="29489"/>
                  </a:lnTo>
                  <a:lnTo>
                    <a:pt x="89789" y="29489"/>
                  </a:lnTo>
                  <a:lnTo>
                    <a:pt x="88988" y="29819"/>
                  </a:lnTo>
                  <a:lnTo>
                    <a:pt x="87680" y="31115"/>
                  </a:lnTo>
                  <a:lnTo>
                    <a:pt x="87350" y="31915"/>
                  </a:lnTo>
                  <a:lnTo>
                    <a:pt x="87350" y="33756"/>
                  </a:lnTo>
                  <a:lnTo>
                    <a:pt x="87680" y="34544"/>
                  </a:lnTo>
                  <a:lnTo>
                    <a:pt x="88988" y="35852"/>
                  </a:lnTo>
                  <a:lnTo>
                    <a:pt x="89789" y="36182"/>
                  </a:lnTo>
                  <a:lnTo>
                    <a:pt x="91655" y="36182"/>
                  </a:lnTo>
                  <a:lnTo>
                    <a:pt x="92443" y="35852"/>
                  </a:lnTo>
                  <a:lnTo>
                    <a:pt x="93764" y="34544"/>
                  </a:lnTo>
                  <a:lnTo>
                    <a:pt x="94094" y="33756"/>
                  </a:lnTo>
                  <a:lnTo>
                    <a:pt x="94094" y="31915"/>
                  </a:lnTo>
                  <a:close/>
                </a:path>
                <a:path w="152400" h="213995">
                  <a:moveTo>
                    <a:pt x="96507" y="74790"/>
                  </a:moveTo>
                  <a:lnTo>
                    <a:pt x="95872" y="71183"/>
                  </a:lnTo>
                  <a:lnTo>
                    <a:pt x="93268" y="69380"/>
                  </a:lnTo>
                  <a:lnTo>
                    <a:pt x="88671" y="70180"/>
                  </a:lnTo>
                  <a:lnTo>
                    <a:pt x="87287" y="71526"/>
                  </a:lnTo>
                  <a:lnTo>
                    <a:pt x="87147" y="71932"/>
                  </a:lnTo>
                  <a:lnTo>
                    <a:pt x="87147" y="73799"/>
                  </a:lnTo>
                  <a:lnTo>
                    <a:pt x="87147" y="71932"/>
                  </a:lnTo>
                  <a:lnTo>
                    <a:pt x="86728" y="73152"/>
                  </a:lnTo>
                  <a:lnTo>
                    <a:pt x="85559" y="71247"/>
                  </a:lnTo>
                  <a:lnTo>
                    <a:pt x="83235" y="70218"/>
                  </a:lnTo>
                  <a:lnTo>
                    <a:pt x="80886" y="70954"/>
                  </a:lnTo>
                  <a:lnTo>
                    <a:pt x="82118" y="70091"/>
                  </a:lnTo>
                  <a:lnTo>
                    <a:pt x="83045" y="68554"/>
                  </a:lnTo>
                  <a:lnTo>
                    <a:pt x="82880" y="65468"/>
                  </a:lnTo>
                  <a:lnTo>
                    <a:pt x="82296" y="64325"/>
                  </a:lnTo>
                  <a:lnTo>
                    <a:pt x="81457" y="63576"/>
                  </a:lnTo>
                  <a:lnTo>
                    <a:pt x="81584" y="65430"/>
                  </a:lnTo>
                  <a:lnTo>
                    <a:pt x="80175" y="67017"/>
                  </a:lnTo>
                  <a:lnTo>
                    <a:pt x="76466" y="67271"/>
                  </a:lnTo>
                  <a:lnTo>
                    <a:pt x="74853" y="65887"/>
                  </a:lnTo>
                  <a:lnTo>
                    <a:pt x="74714" y="63754"/>
                  </a:lnTo>
                  <a:lnTo>
                    <a:pt x="74841" y="63207"/>
                  </a:lnTo>
                  <a:lnTo>
                    <a:pt x="74307" y="63639"/>
                  </a:lnTo>
                  <a:lnTo>
                    <a:pt x="73875" y="64160"/>
                  </a:lnTo>
                  <a:lnTo>
                    <a:pt x="73558" y="64744"/>
                  </a:lnTo>
                  <a:lnTo>
                    <a:pt x="72593" y="62801"/>
                  </a:lnTo>
                  <a:lnTo>
                    <a:pt x="70485" y="61582"/>
                  </a:lnTo>
                  <a:lnTo>
                    <a:pt x="65493" y="62458"/>
                  </a:lnTo>
                  <a:lnTo>
                    <a:pt x="63665" y="65049"/>
                  </a:lnTo>
                  <a:lnTo>
                    <a:pt x="64630" y="70472"/>
                  </a:lnTo>
                  <a:lnTo>
                    <a:pt x="67233" y="72275"/>
                  </a:lnTo>
                  <a:lnTo>
                    <a:pt x="71539" y="71526"/>
                  </a:lnTo>
                  <a:lnTo>
                    <a:pt x="72745" y="70510"/>
                  </a:lnTo>
                  <a:lnTo>
                    <a:pt x="73444" y="69240"/>
                  </a:lnTo>
                  <a:lnTo>
                    <a:pt x="74307" y="70942"/>
                  </a:lnTo>
                  <a:lnTo>
                    <a:pt x="76123" y="72097"/>
                  </a:lnTo>
                  <a:lnTo>
                    <a:pt x="78727" y="71970"/>
                  </a:lnTo>
                  <a:lnTo>
                    <a:pt x="79705" y="71615"/>
                  </a:lnTo>
                  <a:lnTo>
                    <a:pt x="80352" y="71183"/>
                  </a:lnTo>
                  <a:lnTo>
                    <a:pt x="80708" y="71056"/>
                  </a:lnTo>
                  <a:lnTo>
                    <a:pt x="79705" y="71615"/>
                  </a:lnTo>
                  <a:lnTo>
                    <a:pt x="77914" y="72821"/>
                  </a:lnTo>
                  <a:lnTo>
                    <a:pt x="77012" y="75018"/>
                  </a:lnTo>
                  <a:lnTo>
                    <a:pt x="78524" y="79794"/>
                  </a:lnTo>
                  <a:lnTo>
                    <a:pt x="81343" y="81254"/>
                  </a:lnTo>
                  <a:lnTo>
                    <a:pt x="85547" y="79946"/>
                  </a:lnTo>
                  <a:lnTo>
                    <a:pt x="86614" y="78740"/>
                  </a:lnTo>
                  <a:lnTo>
                    <a:pt x="87134" y="77317"/>
                  </a:lnTo>
                  <a:lnTo>
                    <a:pt x="88176" y="79032"/>
                  </a:lnTo>
                  <a:lnTo>
                    <a:pt x="90170" y="80035"/>
                  </a:lnTo>
                  <a:lnTo>
                    <a:pt x="92951" y="79552"/>
                  </a:lnTo>
                  <a:lnTo>
                    <a:pt x="93573" y="79298"/>
                  </a:lnTo>
                  <a:lnTo>
                    <a:pt x="94119" y="78955"/>
                  </a:lnTo>
                  <a:lnTo>
                    <a:pt x="94297" y="77812"/>
                  </a:lnTo>
                  <a:lnTo>
                    <a:pt x="95008" y="76873"/>
                  </a:lnTo>
                  <a:lnTo>
                    <a:pt x="96062" y="76428"/>
                  </a:lnTo>
                  <a:lnTo>
                    <a:pt x="96354" y="75628"/>
                  </a:lnTo>
                  <a:lnTo>
                    <a:pt x="96507" y="74790"/>
                  </a:lnTo>
                  <a:close/>
                </a:path>
                <a:path w="152400" h="213995">
                  <a:moveTo>
                    <a:pt x="100558" y="104228"/>
                  </a:moveTo>
                  <a:lnTo>
                    <a:pt x="99809" y="99961"/>
                  </a:lnTo>
                  <a:lnTo>
                    <a:pt x="99199" y="98691"/>
                  </a:lnTo>
                  <a:lnTo>
                    <a:pt x="99098" y="100431"/>
                  </a:lnTo>
                  <a:lnTo>
                    <a:pt x="97701" y="101828"/>
                  </a:lnTo>
                  <a:lnTo>
                    <a:pt x="94056" y="101892"/>
                  </a:lnTo>
                  <a:lnTo>
                    <a:pt x="92532" y="100431"/>
                  </a:lnTo>
                  <a:lnTo>
                    <a:pt x="92468" y="97129"/>
                  </a:lnTo>
                  <a:lnTo>
                    <a:pt x="93383" y="95923"/>
                  </a:lnTo>
                  <a:lnTo>
                    <a:pt x="94665" y="95427"/>
                  </a:lnTo>
                  <a:lnTo>
                    <a:pt x="93903" y="95288"/>
                  </a:lnTo>
                  <a:lnTo>
                    <a:pt x="93116" y="95262"/>
                  </a:lnTo>
                  <a:lnTo>
                    <a:pt x="90309" y="95745"/>
                  </a:lnTo>
                  <a:lnTo>
                    <a:pt x="88696" y="96989"/>
                  </a:lnTo>
                  <a:lnTo>
                    <a:pt x="87769" y="98615"/>
                  </a:lnTo>
                  <a:lnTo>
                    <a:pt x="88493" y="99415"/>
                  </a:lnTo>
                  <a:lnTo>
                    <a:pt x="89027" y="100406"/>
                  </a:lnTo>
                  <a:lnTo>
                    <a:pt x="89128" y="101841"/>
                  </a:lnTo>
                  <a:lnTo>
                    <a:pt x="89001" y="102349"/>
                  </a:lnTo>
                  <a:lnTo>
                    <a:pt x="89027" y="103517"/>
                  </a:lnTo>
                  <a:lnTo>
                    <a:pt x="88734" y="104660"/>
                  </a:lnTo>
                  <a:lnTo>
                    <a:pt x="88176" y="105664"/>
                  </a:lnTo>
                  <a:lnTo>
                    <a:pt x="88747" y="106362"/>
                  </a:lnTo>
                  <a:lnTo>
                    <a:pt x="87261" y="106819"/>
                  </a:lnTo>
                  <a:lnTo>
                    <a:pt x="86067" y="107861"/>
                  </a:lnTo>
                  <a:lnTo>
                    <a:pt x="85521" y="109283"/>
                  </a:lnTo>
                  <a:lnTo>
                    <a:pt x="86017" y="110807"/>
                  </a:lnTo>
                  <a:lnTo>
                    <a:pt x="85979" y="111975"/>
                  </a:lnTo>
                  <a:lnTo>
                    <a:pt x="85661" y="113055"/>
                  </a:lnTo>
                  <a:lnTo>
                    <a:pt x="86474" y="114884"/>
                  </a:lnTo>
                  <a:lnTo>
                    <a:pt x="88341" y="116116"/>
                  </a:lnTo>
                  <a:lnTo>
                    <a:pt x="93243" y="115874"/>
                  </a:lnTo>
                  <a:lnTo>
                    <a:pt x="95377" y="113538"/>
                  </a:lnTo>
                  <a:lnTo>
                    <a:pt x="95186" y="109829"/>
                  </a:lnTo>
                  <a:lnTo>
                    <a:pt x="94792" y="109004"/>
                  </a:lnTo>
                  <a:lnTo>
                    <a:pt x="94284" y="108280"/>
                  </a:lnTo>
                  <a:lnTo>
                    <a:pt x="94602" y="108242"/>
                  </a:lnTo>
                  <a:lnTo>
                    <a:pt x="98171" y="107619"/>
                  </a:lnTo>
                  <a:lnTo>
                    <a:pt x="100558" y="104228"/>
                  </a:lnTo>
                  <a:close/>
                </a:path>
                <a:path w="152400" h="213995">
                  <a:moveTo>
                    <a:pt x="100876" y="81089"/>
                  </a:moveTo>
                  <a:lnTo>
                    <a:pt x="100723" y="78879"/>
                  </a:lnTo>
                  <a:lnTo>
                    <a:pt x="100279" y="80340"/>
                  </a:lnTo>
                  <a:lnTo>
                    <a:pt x="100609" y="81381"/>
                  </a:lnTo>
                  <a:lnTo>
                    <a:pt x="100876" y="81089"/>
                  </a:lnTo>
                  <a:close/>
                </a:path>
                <a:path w="152400" h="213995">
                  <a:moveTo>
                    <a:pt x="101879" y="77406"/>
                  </a:moveTo>
                  <a:lnTo>
                    <a:pt x="101815" y="77127"/>
                  </a:lnTo>
                  <a:lnTo>
                    <a:pt x="101612" y="76835"/>
                  </a:lnTo>
                  <a:lnTo>
                    <a:pt x="101168" y="76682"/>
                  </a:lnTo>
                  <a:lnTo>
                    <a:pt x="100799" y="76568"/>
                  </a:lnTo>
                  <a:lnTo>
                    <a:pt x="100050" y="76606"/>
                  </a:lnTo>
                  <a:lnTo>
                    <a:pt x="99745" y="76746"/>
                  </a:lnTo>
                  <a:lnTo>
                    <a:pt x="99415" y="76835"/>
                  </a:lnTo>
                  <a:lnTo>
                    <a:pt x="100152" y="77406"/>
                  </a:lnTo>
                  <a:lnTo>
                    <a:pt x="100672" y="78244"/>
                  </a:lnTo>
                  <a:lnTo>
                    <a:pt x="100723" y="78879"/>
                  </a:lnTo>
                  <a:lnTo>
                    <a:pt x="100825" y="78549"/>
                  </a:lnTo>
                  <a:lnTo>
                    <a:pt x="101879" y="77406"/>
                  </a:lnTo>
                  <a:close/>
                </a:path>
                <a:path w="152400" h="213995">
                  <a:moveTo>
                    <a:pt x="102158" y="84124"/>
                  </a:moveTo>
                  <a:lnTo>
                    <a:pt x="101587" y="83566"/>
                  </a:lnTo>
                  <a:lnTo>
                    <a:pt x="101092" y="82918"/>
                  </a:lnTo>
                  <a:lnTo>
                    <a:pt x="100609" y="81381"/>
                  </a:lnTo>
                  <a:lnTo>
                    <a:pt x="99466" y="82677"/>
                  </a:lnTo>
                  <a:lnTo>
                    <a:pt x="96939" y="82854"/>
                  </a:lnTo>
                  <a:lnTo>
                    <a:pt x="96329" y="82651"/>
                  </a:lnTo>
                  <a:lnTo>
                    <a:pt x="95770" y="82334"/>
                  </a:lnTo>
                  <a:lnTo>
                    <a:pt x="96139" y="84594"/>
                  </a:lnTo>
                  <a:lnTo>
                    <a:pt x="97980" y="86258"/>
                  </a:lnTo>
                  <a:lnTo>
                    <a:pt x="100266" y="86448"/>
                  </a:lnTo>
                  <a:lnTo>
                    <a:pt x="100634" y="85496"/>
                  </a:lnTo>
                  <a:lnTo>
                    <a:pt x="101282" y="84696"/>
                  </a:lnTo>
                  <a:lnTo>
                    <a:pt x="102158" y="84124"/>
                  </a:lnTo>
                  <a:close/>
                </a:path>
                <a:path w="152400" h="213995">
                  <a:moveTo>
                    <a:pt x="107899" y="147650"/>
                  </a:moveTo>
                  <a:lnTo>
                    <a:pt x="107264" y="144094"/>
                  </a:lnTo>
                  <a:lnTo>
                    <a:pt x="105791" y="142633"/>
                  </a:lnTo>
                  <a:lnTo>
                    <a:pt x="103974" y="142151"/>
                  </a:lnTo>
                  <a:lnTo>
                    <a:pt x="103962" y="144957"/>
                  </a:lnTo>
                  <a:lnTo>
                    <a:pt x="102133" y="147535"/>
                  </a:lnTo>
                  <a:lnTo>
                    <a:pt x="98056" y="148615"/>
                  </a:lnTo>
                  <a:lnTo>
                    <a:pt x="98882" y="150837"/>
                  </a:lnTo>
                  <a:lnTo>
                    <a:pt x="101117" y="152260"/>
                  </a:lnTo>
                  <a:lnTo>
                    <a:pt x="103835" y="151790"/>
                  </a:lnTo>
                  <a:lnTo>
                    <a:pt x="104343" y="151523"/>
                  </a:lnTo>
                  <a:lnTo>
                    <a:pt x="104813" y="150876"/>
                  </a:lnTo>
                  <a:lnTo>
                    <a:pt x="105486" y="150431"/>
                  </a:lnTo>
                  <a:lnTo>
                    <a:pt x="106299" y="150241"/>
                  </a:lnTo>
                  <a:lnTo>
                    <a:pt x="107327" y="149136"/>
                  </a:lnTo>
                  <a:lnTo>
                    <a:pt x="107899" y="147650"/>
                  </a:lnTo>
                  <a:close/>
                </a:path>
                <a:path w="152400" h="213995">
                  <a:moveTo>
                    <a:pt x="108000" y="59778"/>
                  </a:moveTo>
                  <a:lnTo>
                    <a:pt x="107670" y="58991"/>
                  </a:lnTo>
                  <a:lnTo>
                    <a:pt x="106349" y="57683"/>
                  </a:lnTo>
                  <a:lnTo>
                    <a:pt x="105549" y="57353"/>
                  </a:lnTo>
                  <a:lnTo>
                    <a:pt x="103695" y="57353"/>
                  </a:lnTo>
                  <a:lnTo>
                    <a:pt x="102895" y="57683"/>
                  </a:lnTo>
                  <a:lnTo>
                    <a:pt x="101587" y="58991"/>
                  </a:lnTo>
                  <a:lnTo>
                    <a:pt x="101257" y="59778"/>
                  </a:lnTo>
                  <a:lnTo>
                    <a:pt x="101257" y="61620"/>
                  </a:lnTo>
                  <a:lnTo>
                    <a:pt x="101587" y="62420"/>
                  </a:lnTo>
                  <a:lnTo>
                    <a:pt x="102895" y="63728"/>
                  </a:lnTo>
                  <a:lnTo>
                    <a:pt x="103695" y="64046"/>
                  </a:lnTo>
                  <a:lnTo>
                    <a:pt x="105549" y="64046"/>
                  </a:lnTo>
                  <a:lnTo>
                    <a:pt x="106349" y="63728"/>
                  </a:lnTo>
                  <a:lnTo>
                    <a:pt x="107670" y="62420"/>
                  </a:lnTo>
                  <a:lnTo>
                    <a:pt x="108000" y="61620"/>
                  </a:lnTo>
                  <a:lnTo>
                    <a:pt x="108000" y="59778"/>
                  </a:lnTo>
                  <a:close/>
                </a:path>
                <a:path w="152400" h="213995">
                  <a:moveTo>
                    <a:pt x="114287" y="117386"/>
                  </a:moveTo>
                  <a:lnTo>
                    <a:pt x="113906" y="115239"/>
                  </a:lnTo>
                  <a:lnTo>
                    <a:pt x="113525" y="114554"/>
                  </a:lnTo>
                  <a:lnTo>
                    <a:pt x="113055" y="113931"/>
                  </a:lnTo>
                  <a:lnTo>
                    <a:pt x="112763" y="115595"/>
                  </a:lnTo>
                  <a:lnTo>
                    <a:pt x="111747" y="117005"/>
                  </a:lnTo>
                  <a:lnTo>
                    <a:pt x="110236" y="117665"/>
                  </a:lnTo>
                  <a:lnTo>
                    <a:pt x="110096" y="117983"/>
                  </a:lnTo>
                  <a:lnTo>
                    <a:pt x="111315" y="118237"/>
                  </a:lnTo>
                  <a:lnTo>
                    <a:pt x="112395" y="118859"/>
                  </a:lnTo>
                  <a:lnTo>
                    <a:pt x="113233" y="119735"/>
                  </a:lnTo>
                  <a:lnTo>
                    <a:pt x="113957" y="118694"/>
                  </a:lnTo>
                  <a:lnTo>
                    <a:pt x="114287" y="117386"/>
                  </a:lnTo>
                  <a:close/>
                </a:path>
                <a:path w="152400" h="213995">
                  <a:moveTo>
                    <a:pt x="115125" y="213715"/>
                  </a:moveTo>
                  <a:lnTo>
                    <a:pt x="115049" y="213283"/>
                  </a:lnTo>
                  <a:lnTo>
                    <a:pt x="114858" y="213283"/>
                  </a:lnTo>
                  <a:lnTo>
                    <a:pt x="114681" y="213233"/>
                  </a:lnTo>
                  <a:lnTo>
                    <a:pt x="114465" y="213271"/>
                  </a:lnTo>
                  <a:lnTo>
                    <a:pt x="114706" y="213448"/>
                  </a:lnTo>
                  <a:lnTo>
                    <a:pt x="114922" y="213575"/>
                  </a:lnTo>
                  <a:lnTo>
                    <a:pt x="115125" y="213715"/>
                  </a:lnTo>
                  <a:close/>
                </a:path>
                <a:path w="152400" h="213995">
                  <a:moveTo>
                    <a:pt x="120383" y="88150"/>
                  </a:moveTo>
                  <a:lnTo>
                    <a:pt x="119062" y="87769"/>
                  </a:lnTo>
                  <a:lnTo>
                    <a:pt x="118059" y="86639"/>
                  </a:lnTo>
                  <a:lnTo>
                    <a:pt x="117894" y="84201"/>
                  </a:lnTo>
                  <a:lnTo>
                    <a:pt x="118300" y="83299"/>
                  </a:lnTo>
                  <a:lnTo>
                    <a:pt x="118960" y="82638"/>
                  </a:lnTo>
                  <a:lnTo>
                    <a:pt x="117868" y="81711"/>
                  </a:lnTo>
                  <a:lnTo>
                    <a:pt x="116420" y="81216"/>
                  </a:lnTo>
                  <a:lnTo>
                    <a:pt x="112166" y="81965"/>
                  </a:lnTo>
                  <a:lnTo>
                    <a:pt x="110337" y="84543"/>
                  </a:lnTo>
                  <a:lnTo>
                    <a:pt x="111302" y="89966"/>
                  </a:lnTo>
                  <a:lnTo>
                    <a:pt x="113919" y="91782"/>
                  </a:lnTo>
                  <a:lnTo>
                    <a:pt x="118440" y="90995"/>
                  </a:lnTo>
                  <a:lnTo>
                    <a:pt x="119761" y="89725"/>
                  </a:lnTo>
                  <a:lnTo>
                    <a:pt x="120383" y="88150"/>
                  </a:lnTo>
                  <a:close/>
                </a:path>
                <a:path w="152400" h="213995">
                  <a:moveTo>
                    <a:pt x="120472" y="64274"/>
                  </a:moveTo>
                  <a:lnTo>
                    <a:pt x="120142" y="63487"/>
                  </a:lnTo>
                  <a:lnTo>
                    <a:pt x="118821" y="62179"/>
                  </a:lnTo>
                  <a:lnTo>
                    <a:pt x="118033" y="61861"/>
                  </a:lnTo>
                  <a:lnTo>
                    <a:pt x="116166" y="61861"/>
                  </a:lnTo>
                  <a:lnTo>
                    <a:pt x="115379" y="62179"/>
                  </a:lnTo>
                  <a:lnTo>
                    <a:pt x="114058" y="63487"/>
                  </a:lnTo>
                  <a:lnTo>
                    <a:pt x="113728" y="64274"/>
                  </a:lnTo>
                  <a:lnTo>
                    <a:pt x="113728" y="66128"/>
                  </a:lnTo>
                  <a:lnTo>
                    <a:pt x="114058" y="66916"/>
                  </a:lnTo>
                  <a:lnTo>
                    <a:pt x="115379" y="68224"/>
                  </a:lnTo>
                  <a:lnTo>
                    <a:pt x="116166" y="68541"/>
                  </a:lnTo>
                  <a:lnTo>
                    <a:pt x="118033" y="68541"/>
                  </a:lnTo>
                  <a:lnTo>
                    <a:pt x="118821" y="68224"/>
                  </a:lnTo>
                  <a:lnTo>
                    <a:pt x="120142" y="66916"/>
                  </a:lnTo>
                  <a:lnTo>
                    <a:pt x="120472" y="66128"/>
                  </a:lnTo>
                  <a:lnTo>
                    <a:pt x="120472" y="64274"/>
                  </a:lnTo>
                  <a:close/>
                </a:path>
                <a:path w="152400" h="213995">
                  <a:moveTo>
                    <a:pt x="121945" y="105397"/>
                  </a:moveTo>
                  <a:lnTo>
                    <a:pt x="121767" y="101701"/>
                  </a:lnTo>
                  <a:lnTo>
                    <a:pt x="120180" y="100279"/>
                  </a:lnTo>
                  <a:lnTo>
                    <a:pt x="117055" y="100444"/>
                  </a:lnTo>
                  <a:lnTo>
                    <a:pt x="116027" y="101206"/>
                  </a:lnTo>
                  <a:lnTo>
                    <a:pt x="115506" y="102260"/>
                  </a:lnTo>
                  <a:lnTo>
                    <a:pt x="116395" y="103022"/>
                  </a:lnTo>
                  <a:lnTo>
                    <a:pt x="117094" y="104013"/>
                  </a:lnTo>
                  <a:lnTo>
                    <a:pt x="117652" y="105791"/>
                  </a:lnTo>
                  <a:lnTo>
                    <a:pt x="117741" y="106934"/>
                  </a:lnTo>
                  <a:lnTo>
                    <a:pt x="118338" y="107073"/>
                  </a:lnTo>
                  <a:lnTo>
                    <a:pt x="120510" y="106972"/>
                  </a:lnTo>
                  <a:lnTo>
                    <a:pt x="121945" y="105397"/>
                  </a:lnTo>
                  <a:close/>
                </a:path>
                <a:path w="152400" h="213995">
                  <a:moveTo>
                    <a:pt x="124371" y="183451"/>
                  </a:moveTo>
                  <a:lnTo>
                    <a:pt x="123888" y="180721"/>
                  </a:lnTo>
                  <a:lnTo>
                    <a:pt x="122135" y="179501"/>
                  </a:lnTo>
                  <a:lnTo>
                    <a:pt x="119849" y="179908"/>
                  </a:lnTo>
                  <a:lnTo>
                    <a:pt x="119062" y="180314"/>
                  </a:lnTo>
                  <a:lnTo>
                    <a:pt x="119519" y="180975"/>
                  </a:lnTo>
                  <a:lnTo>
                    <a:pt x="120091" y="182765"/>
                  </a:lnTo>
                  <a:lnTo>
                    <a:pt x="119849" y="184188"/>
                  </a:lnTo>
                  <a:lnTo>
                    <a:pt x="119164" y="185356"/>
                  </a:lnTo>
                  <a:lnTo>
                    <a:pt x="119862" y="185051"/>
                  </a:lnTo>
                  <a:lnTo>
                    <a:pt x="120611" y="184823"/>
                  </a:lnTo>
                  <a:lnTo>
                    <a:pt x="122199" y="184721"/>
                  </a:lnTo>
                  <a:lnTo>
                    <a:pt x="122948" y="184823"/>
                  </a:lnTo>
                  <a:lnTo>
                    <a:pt x="123659" y="185039"/>
                  </a:lnTo>
                  <a:lnTo>
                    <a:pt x="124142" y="184327"/>
                  </a:lnTo>
                  <a:lnTo>
                    <a:pt x="124371" y="183451"/>
                  </a:lnTo>
                  <a:close/>
                </a:path>
                <a:path w="152400" h="213995">
                  <a:moveTo>
                    <a:pt x="125857" y="135115"/>
                  </a:moveTo>
                  <a:lnTo>
                    <a:pt x="125437" y="133934"/>
                  </a:lnTo>
                  <a:lnTo>
                    <a:pt x="125374" y="133286"/>
                  </a:lnTo>
                  <a:lnTo>
                    <a:pt x="124625" y="132397"/>
                  </a:lnTo>
                  <a:lnTo>
                    <a:pt x="123469" y="131876"/>
                  </a:lnTo>
                  <a:lnTo>
                    <a:pt x="120408" y="132422"/>
                  </a:lnTo>
                  <a:lnTo>
                    <a:pt x="119176" y="134150"/>
                  </a:lnTo>
                  <a:lnTo>
                    <a:pt x="119722" y="137248"/>
                  </a:lnTo>
                  <a:lnTo>
                    <a:pt x="120650" y="138176"/>
                  </a:lnTo>
                  <a:lnTo>
                    <a:pt x="121805" y="138544"/>
                  </a:lnTo>
                  <a:lnTo>
                    <a:pt x="122631" y="138150"/>
                  </a:lnTo>
                  <a:lnTo>
                    <a:pt x="123748" y="137820"/>
                  </a:lnTo>
                  <a:lnTo>
                    <a:pt x="125082" y="137782"/>
                  </a:lnTo>
                  <a:lnTo>
                    <a:pt x="125615" y="137198"/>
                  </a:lnTo>
                  <a:lnTo>
                    <a:pt x="125793" y="136842"/>
                  </a:lnTo>
                  <a:lnTo>
                    <a:pt x="125730" y="135940"/>
                  </a:lnTo>
                  <a:lnTo>
                    <a:pt x="125857" y="135115"/>
                  </a:lnTo>
                  <a:close/>
                </a:path>
                <a:path w="152400" h="213995">
                  <a:moveTo>
                    <a:pt x="127596" y="83616"/>
                  </a:moveTo>
                  <a:lnTo>
                    <a:pt x="127419" y="80035"/>
                  </a:lnTo>
                  <a:lnTo>
                    <a:pt x="125831" y="78613"/>
                  </a:lnTo>
                  <a:lnTo>
                    <a:pt x="122288" y="78790"/>
                  </a:lnTo>
                  <a:lnTo>
                    <a:pt x="121031" y="80098"/>
                  </a:lnTo>
                  <a:lnTo>
                    <a:pt x="120853" y="81699"/>
                  </a:lnTo>
                  <a:lnTo>
                    <a:pt x="121094" y="81635"/>
                  </a:lnTo>
                  <a:lnTo>
                    <a:pt x="122961" y="81508"/>
                  </a:lnTo>
                  <a:lnTo>
                    <a:pt x="124574" y="82892"/>
                  </a:lnTo>
                  <a:lnTo>
                    <a:pt x="124701" y="84747"/>
                  </a:lnTo>
                  <a:lnTo>
                    <a:pt x="124625" y="85318"/>
                  </a:lnTo>
                  <a:lnTo>
                    <a:pt x="126314" y="85064"/>
                  </a:lnTo>
                  <a:lnTo>
                    <a:pt x="127596" y="83616"/>
                  </a:lnTo>
                  <a:close/>
                </a:path>
                <a:path w="152400" h="213995">
                  <a:moveTo>
                    <a:pt x="130848" y="147764"/>
                  </a:moveTo>
                  <a:lnTo>
                    <a:pt x="130822" y="147294"/>
                  </a:lnTo>
                  <a:lnTo>
                    <a:pt x="130644" y="147447"/>
                  </a:lnTo>
                  <a:lnTo>
                    <a:pt x="130314" y="147942"/>
                  </a:lnTo>
                  <a:lnTo>
                    <a:pt x="130454" y="148120"/>
                  </a:lnTo>
                  <a:lnTo>
                    <a:pt x="130644" y="148526"/>
                  </a:lnTo>
                  <a:lnTo>
                    <a:pt x="130771" y="148158"/>
                  </a:lnTo>
                  <a:lnTo>
                    <a:pt x="130848" y="147764"/>
                  </a:lnTo>
                  <a:close/>
                </a:path>
                <a:path w="152400" h="213995">
                  <a:moveTo>
                    <a:pt x="134416" y="103365"/>
                  </a:moveTo>
                  <a:lnTo>
                    <a:pt x="133311" y="104063"/>
                  </a:lnTo>
                  <a:lnTo>
                    <a:pt x="132676" y="105384"/>
                  </a:lnTo>
                  <a:lnTo>
                    <a:pt x="132981" y="107137"/>
                  </a:lnTo>
                  <a:lnTo>
                    <a:pt x="133477" y="107810"/>
                  </a:lnTo>
                  <a:lnTo>
                    <a:pt x="133248" y="107238"/>
                  </a:lnTo>
                  <a:lnTo>
                    <a:pt x="133134" y="105562"/>
                  </a:lnTo>
                  <a:lnTo>
                    <a:pt x="133604" y="104317"/>
                  </a:lnTo>
                  <a:lnTo>
                    <a:pt x="134416" y="103365"/>
                  </a:lnTo>
                  <a:close/>
                </a:path>
                <a:path w="152400" h="213995">
                  <a:moveTo>
                    <a:pt x="139954" y="60794"/>
                  </a:moveTo>
                  <a:lnTo>
                    <a:pt x="139623" y="60007"/>
                  </a:lnTo>
                  <a:lnTo>
                    <a:pt x="138315" y="58699"/>
                  </a:lnTo>
                  <a:lnTo>
                    <a:pt x="137515" y="58369"/>
                  </a:lnTo>
                  <a:lnTo>
                    <a:pt x="135648" y="58369"/>
                  </a:lnTo>
                  <a:lnTo>
                    <a:pt x="134861" y="58699"/>
                  </a:lnTo>
                  <a:lnTo>
                    <a:pt x="133540" y="60007"/>
                  </a:lnTo>
                  <a:lnTo>
                    <a:pt x="133210" y="60794"/>
                  </a:lnTo>
                  <a:lnTo>
                    <a:pt x="133210" y="62636"/>
                  </a:lnTo>
                  <a:lnTo>
                    <a:pt x="133540" y="63423"/>
                  </a:lnTo>
                  <a:lnTo>
                    <a:pt x="134861" y="64731"/>
                  </a:lnTo>
                  <a:lnTo>
                    <a:pt x="135648" y="65062"/>
                  </a:lnTo>
                  <a:lnTo>
                    <a:pt x="137515" y="65062"/>
                  </a:lnTo>
                  <a:lnTo>
                    <a:pt x="138315" y="64731"/>
                  </a:lnTo>
                  <a:lnTo>
                    <a:pt x="139623" y="63423"/>
                  </a:lnTo>
                  <a:lnTo>
                    <a:pt x="139954" y="62636"/>
                  </a:lnTo>
                  <a:lnTo>
                    <a:pt x="139954" y="60794"/>
                  </a:lnTo>
                  <a:close/>
                </a:path>
                <a:path w="152400" h="213995">
                  <a:moveTo>
                    <a:pt x="142519" y="83058"/>
                  </a:moveTo>
                  <a:lnTo>
                    <a:pt x="142189" y="82270"/>
                  </a:lnTo>
                  <a:lnTo>
                    <a:pt x="140868" y="80962"/>
                  </a:lnTo>
                  <a:lnTo>
                    <a:pt x="140068" y="80632"/>
                  </a:lnTo>
                  <a:lnTo>
                    <a:pt x="138214" y="80632"/>
                  </a:lnTo>
                  <a:lnTo>
                    <a:pt x="137414" y="80962"/>
                  </a:lnTo>
                  <a:lnTo>
                    <a:pt x="136105" y="82270"/>
                  </a:lnTo>
                  <a:lnTo>
                    <a:pt x="135775" y="83058"/>
                  </a:lnTo>
                  <a:lnTo>
                    <a:pt x="135775" y="84899"/>
                  </a:lnTo>
                  <a:lnTo>
                    <a:pt x="136105" y="85699"/>
                  </a:lnTo>
                  <a:lnTo>
                    <a:pt x="137414" y="86995"/>
                  </a:lnTo>
                  <a:lnTo>
                    <a:pt x="138214" y="87325"/>
                  </a:lnTo>
                  <a:lnTo>
                    <a:pt x="140068" y="87325"/>
                  </a:lnTo>
                  <a:lnTo>
                    <a:pt x="140868" y="86995"/>
                  </a:lnTo>
                  <a:lnTo>
                    <a:pt x="142189" y="85699"/>
                  </a:lnTo>
                  <a:lnTo>
                    <a:pt x="142519" y="84899"/>
                  </a:lnTo>
                  <a:lnTo>
                    <a:pt x="142519" y="83058"/>
                  </a:lnTo>
                  <a:close/>
                </a:path>
                <a:path w="152400" h="213995">
                  <a:moveTo>
                    <a:pt x="151041" y="151841"/>
                  </a:moveTo>
                  <a:lnTo>
                    <a:pt x="150342" y="151434"/>
                  </a:lnTo>
                  <a:lnTo>
                    <a:pt x="149745" y="150914"/>
                  </a:lnTo>
                  <a:lnTo>
                    <a:pt x="149237" y="150291"/>
                  </a:lnTo>
                  <a:lnTo>
                    <a:pt x="148399" y="149745"/>
                  </a:lnTo>
                  <a:lnTo>
                    <a:pt x="147916" y="149948"/>
                  </a:lnTo>
                  <a:lnTo>
                    <a:pt x="147650" y="149987"/>
                  </a:lnTo>
                  <a:lnTo>
                    <a:pt x="148272" y="151244"/>
                  </a:lnTo>
                  <a:lnTo>
                    <a:pt x="149593" y="152006"/>
                  </a:lnTo>
                  <a:lnTo>
                    <a:pt x="151041" y="151841"/>
                  </a:lnTo>
                  <a:close/>
                </a:path>
                <a:path w="152400" h="213995">
                  <a:moveTo>
                    <a:pt x="152311" y="61341"/>
                  </a:moveTo>
                  <a:lnTo>
                    <a:pt x="151980" y="60553"/>
                  </a:lnTo>
                  <a:lnTo>
                    <a:pt x="150660" y="59245"/>
                  </a:lnTo>
                  <a:lnTo>
                    <a:pt x="149872" y="58928"/>
                  </a:lnTo>
                  <a:lnTo>
                    <a:pt x="148005" y="58928"/>
                  </a:lnTo>
                  <a:lnTo>
                    <a:pt x="147218" y="59245"/>
                  </a:lnTo>
                  <a:lnTo>
                    <a:pt x="145897" y="60553"/>
                  </a:lnTo>
                  <a:lnTo>
                    <a:pt x="145567" y="61341"/>
                  </a:lnTo>
                  <a:lnTo>
                    <a:pt x="145567" y="63195"/>
                  </a:lnTo>
                  <a:lnTo>
                    <a:pt x="145897" y="63982"/>
                  </a:lnTo>
                  <a:lnTo>
                    <a:pt x="147218" y="65290"/>
                  </a:lnTo>
                  <a:lnTo>
                    <a:pt x="148005" y="65608"/>
                  </a:lnTo>
                  <a:lnTo>
                    <a:pt x="149872" y="65608"/>
                  </a:lnTo>
                  <a:lnTo>
                    <a:pt x="150660" y="65290"/>
                  </a:lnTo>
                  <a:lnTo>
                    <a:pt x="151980" y="63982"/>
                  </a:lnTo>
                  <a:lnTo>
                    <a:pt x="152311" y="63195"/>
                  </a:lnTo>
                  <a:lnTo>
                    <a:pt x="152311" y="6134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089978" y="7810283"/>
              <a:ext cx="198120" cy="221615"/>
            </a:xfrm>
            <a:custGeom>
              <a:avLst/>
              <a:gdLst/>
              <a:ahLst/>
              <a:cxnLst/>
              <a:rect l="l" t="t" r="r" b="b"/>
              <a:pathLst>
                <a:path w="198120" h="221615">
                  <a:moveTo>
                    <a:pt x="3911" y="104178"/>
                  </a:moveTo>
                  <a:lnTo>
                    <a:pt x="2971" y="101231"/>
                  </a:lnTo>
                  <a:lnTo>
                    <a:pt x="2120" y="100291"/>
                  </a:lnTo>
                  <a:lnTo>
                    <a:pt x="1079" y="99695"/>
                  </a:lnTo>
                  <a:lnTo>
                    <a:pt x="1841" y="104698"/>
                  </a:lnTo>
                  <a:lnTo>
                    <a:pt x="2311" y="107175"/>
                  </a:lnTo>
                  <a:lnTo>
                    <a:pt x="3403" y="105905"/>
                  </a:lnTo>
                  <a:lnTo>
                    <a:pt x="3911" y="104178"/>
                  </a:lnTo>
                  <a:close/>
                </a:path>
                <a:path w="198120" h="221615">
                  <a:moveTo>
                    <a:pt x="11239" y="79540"/>
                  </a:moveTo>
                  <a:lnTo>
                    <a:pt x="10299" y="76542"/>
                  </a:lnTo>
                  <a:lnTo>
                    <a:pt x="9067" y="74587"/>
                  </a:lnTo>
                  <a:lnTo>
                    <a:pt x="7747" y="73672"/>
                  </a:lnTo>
                  <a:lnTo>
                    <a:pt x="5956" y="73456"/>
                  </a:lnTo>
                  <a:lnTo>
                    <a:pt x="4546" y="73520"/>
                  </a:lnTo>
                  <a:lnTo>
                    <a:pt x="1473" y="74485"/>
                  </a:lnTo>
                  <a:lnTo>
                    <a:pt x="0" y="77279"/>
                  </a:lnTo>
                  <a:lnTo>
                    <a:pt x="1460" y="81889"/>
                  </a:lnTo>
                  <a:lnTo>
                    <a:pt x="3238" y="83197"/>
                  </a:lnTo>
                  <a:lnTo>
                    <a:pt x="5829" y="83413"/>
                  </a:lnTo>
                  <a:lnTo>
                    <a:pt x="6489" y="83362"/>
                  </a:lnTo>
                  <a:lnTo>
                    <a:pt x="9779" y="82334"/>
                  </a:lnTo>
                  <a:lnTo>
                    <a:pt x="11239" y="79540"/>
                  </a:lnTo>
                  <a:close/>
                </a:path>
                <a:path w="198120" h="221615">
                  <a:moveTo>
                    <a:pt x="13233" y="139484"/>
                  </a:moveTo>
                  <a:lnTo>
                    <a:pt x="12852" y="138176"/>
                  </a:lnTo>
                  <a:lnTo>
                    <a:pt x="12420" y="137553"/>
                  </a:lnTo>
                  <a:lnTo>
                    <a:pt x="11277" y="136398"/>
                  </a:lnTo>
                  <a:lnTo>
                    <a:pt x="10909" y="136169"/>
                  </a:lnTo>
                  <a:lnTo>
                    <a:pt x="12357" y="139598"/>
                  </a:lnTo>
                  <a:lnTo>
                    <a:pt x="13169" y="141173"/>
                  </a:lnTo>
                  <a:lnTo>
                    <a:pt x="13233" y="139484"/>
                  </a:lnTo>
                  <a:close/>
                </a:path>
                <a:path w="198120" h="221615">
                  <a:moveTo>
                    <a:pt x="15849" y="51460"/>
                  </a:moveTo>
                  <a:lnTo>
                    <a:pt x="15570" y="49682"/>
                  </a:lnTo>
                  <a:lnTo>
                    <a:pt x="15544" y="49364"/>
                  </a:lnTo>
                  <a:lnTo>
                    <a:pt x="14998" y="47586"/>
                  </a:lnTo>
                  <a:lnTo>
                    <a:pt x="13093" y="46621"/>
                  </a:lnTo>
                  <a:lnTo>
                    <a:pt x="10871" y="47307"/>
                  </a:lnTo>
                  <a:lnTo>
                    <a:pt x="10147" y="47802"/>
                  </a:lnTo>
                  <a:lnTo>
                    <a:pt x="9144" y="48653"/>
                  </a:lnTo>
                  <a:lnTo>
                    <a:pt x="8699" y="50038"/>
                  </a:lnTo>
                  <a:lnTo>
                    <a:pt x="9677" y="53124"/>
                  </a:lnTo>
                  <a:lnTo>
                    <a:pt x="11569" y="54102"/>
                  </a:lnTo>
                  <a:lnTo>
                    <a:pt x="14960" y="53047"/>
                  </a:lnTo>
                  <a:lnTo>
                    <a:pt x="15849" y="51460"/>
                  </a:lnTo>
                  <a:close/>
                </a:path>
                <a:path w="198120" h="221615">
                  <a:moveTo>
                    <a:pt x="16865" y="24320"/>
                  </a:moveTo>
                  <a:lnTo>
                    <a:pt x="16535" y="23520"/>
                  </a:lnTo>
                  <a:lnTo>
                    <a:pt x="15227" y="22225"/>
                  </a:lnTo>
                  <a:lnTo>
                    <a:pt x="14427" y="21894"/>
                  </a:lnTo>
                  <a:lnTo>
                    <a:pt x="12573" y="21894"/>
                  </a:lnTo>
                  <a:lnTo>
                    <a:pt x="11772" y="22225"/>
                  </a:lnTo>
                  <a:lnTo>
                    <a:pt x="10452" y="23520"/>
                  </a:lnTo>
                  <a:lnTo>
                    <a:pt x="10121" y="24320"/>
                  </a:lnTo>
                  <a:lnTo>
                    <a:pt x="10121" y="26162"/>
                  </a:lnTo>
                  <a:lnTo>
                    <a:pt x="10452" y="26949"/>
                  </a:lnTo>
                  <a:lnTo>
                    <a:pt x="11772" y="28257"/>
                  </a:lnTo>
                  <a:lnTo>
                    <a:pt x="12573" y="28587"/>
                  </a:lnTo>
                  <a:lnTo>
                    <a:pt x="14427" y="28587"/>
                  </a:lnTo>
                  <a:lnTo>
                    <a:pt x="15227" y="28257"/>
                  </a:lnTo>
                  <a:lnTo>
                    <a:pt x="16535" y="26949"/>
                  </a:lnTo>
                  <a:lnTo>
                    <a:pt x="16865" y="26162"/>
                  </a:lnTo>
                  <a:lnTo>
                    <a:pt x="16865" y="24320"/>
                  </a:lnTo>
                  <a:close/>
                </a:path>
                <a:path w="198120" h="221615">
                  <a:moveTo>
                    <a:pt x="18072" y="125387"/>
                  </a:moveTo>
                  <a:lnTo>
                    <a:pt x="10820" y="118008"/>
                  </a:lnTo>
                  <a:lnTo>
                    <a:pt x="10147" y="118084"/>
                  </a:lnTo>
                  <a:lnTo>
                    <a:pt x="7747" y="118821"/>
                  </a:lnTo>
                  <a:lnTo>
                    <a:pt x="6464" y="120053"/>
                  </a:lnTo>
                  <a:lnTo>
                    <a:pt x="5778" y="121564"/>
                  </a:lnTo>
                  <a:lnTo>
                    <a:pt x="7353" y="126682"/>
                  </a:lnTo>
                  <a:lnTo>
                    <a:pt x="8242" y="129197"/>
                  </a:lnTo>
                  <a:lnTo>
                    <a:pt x="9639" y="129997"/>
                  </a:lnTo>
                  <a:lnTo>
                    <a:pt x="11328" y="130263"/>
                  </a:lnTo>
                  <a:lnTo>
                    <a:pt x="16294" y="128752"/>
                  </a:lnTo>
                  <a:lnTo>
                    <a:pt x="18072" y="125387"/>
                  </a:lnTo>
                  <a:close/>
                </a:path>
                <a:path w="198120" h="221615">
                  <a:moveTo>
                    <a:pt x="25450" y="115989"/>
                  </a:moveTo>
                  <a:lnTo>
                    <a:pt x="24257" y="111874"/>
                  </a:lnTo>
                  <a:lnTo>
                    <a:pt x="23190" y="110820"/>
                  </a:lnTo>
                  <a:lnTo>
                    <a:pt x="20840" y="109766"/>
                  </a:lnTo>
                  <a:lnTo>
                    <a:pt x="19646" y="109601"/>
                  </a:lnTo>
                  <a:lnTo>
                    <a:pt x="16370" y="110553"/>
                  </a:lnTo>
                  <a:lnTo>
                    <a:pt x="15024" y="112369"/>
                  </a:lnTo>
                  <a:lnTo>
                    <a:pt x="14884" y="114401"/>
                  </a:lnTo>
                  <a:lnTo>
                    <a:pt x="15405" y="113360"/>
                  </a:lnTo>
                  <a:lnTo>
                    <a:pt x="16395" y="112572"/>
                  </a:lnTo>
                  <a:lnTo>
                    <a:pt x="19507" y="112369"/>
                  </a:lnTo>
                  <a:lnTo>
                    <a:pt x="21120" y="113753"/>
                  </a:lnTo>
                  <a:lnTo>
                    <a:pt x="21374" y="117449"/>
                  </a:lnTo>
                  <a:lnTo>
                    <a:pt x="19977" y="119037"/>
                  </a:lnTo>
                  <a:lnTo>
                    <a:pt x="17868" y="119189"/>
                  </a:lnTo>
                  <a:lnTo>
                    <a:pt x="17411" y="119075"/>
                  </a:lnTo>
                  <a:lnTo>
                    <a:pt x="17830" y="119303"/>
                  </a:lnTo>
                  <a:lnTo>
                    <a:pt x="19570" y="119710"/>
                  </a:lnTo>
                  <a:lnTo>
                    <a:pt x="20408" y="119773"/>
                  </a:lnTo>
                  <a:lnTo>
                    <a:pt x="23926" y="118745"/>
                  </a:lnTo>
                  <a:lnTo>
                    <a:pt x="25450" y="115989"/>
                  </a:lnTo>
                  <a:close/>
                </a:path>
                <a:path w="198120" h="221615">
                  <a:moveTo>
                    <a:pt x="32588" y="88950"/>
                  </a:moveTo>
                  <a:lnTo>
                    <a:pt x="31508" y="85293"/>
                  </a:lnTo>
                  <a:lnTo>
                    <a:pt x="28727" y="83781"/>
                  </a:lnTo>
                  <a:lnTo>
                    <a:pt x="24345" y="85039"/>
                  </a:lnTo>
                  <a:lnTo>
                    <a:pt x="23177" y="86398"/>
                  </a:lnTo>
                  <a:lnTo>
                    <a:pt x="22542" y="88620"/>
                  </a:lnTo>
                  <a:lnTo>
                    <a:pt x="22491" y="89255"/>
                  </a:lnTo>
                  <a:lnTo>
                    <a:pt x="22567" y="89928"/>
                  </a:lnTo>
                  <a:lnTo>
                    <a:pt x="22606" y="90195"/>
                  </a:lnTo>
                  <a:lnTo>
                    <a:pt x="22567" y="90462"/>
                  </a:lnTo>
                  <a:lnTo>
                    <a:pt x="23139" y="92443"/>
                  </a:lnTo>
                  <a:lnTo>
                    <a:pt x="22555" y="90449"/>
                  </a:lnTo>
                  <a:lnTo>
                    <a:pt x="22567" y="89928"/>
                  </a:lnTo>
                  <a:lnTo>
                    <a:pt x="21297" y="89408"/>
                  </a:lnTo>
                  <a:lnTo>
                    <a:pt x="19875" y="89293"/>
                  </a:lnTo>
                  <a:lnTo>
                    <a:pt x="15278" y="90728"/>
                  </a:lnTo>
                  <a:lnTo>
                    <a:pt x="13500" y="94107"/>
                  </a:lnTo>
                  <a:lnTo>
                    <a:pt x="15303" y="99771"/>
                  </a:lnTo>
                  <a:lnTo>
                    <a:pt x="17589" y="101371"/>
                  </a:lnTo>
                  <a:lnTo>
                    <a:pt x="20916" y="101422"/>
                  </a:lnTo>
                  <a:lnTo>
                    <a:pt x="22110" y="101206"/>
                  </a:lnTo>
                  <a:lnTo>
                    <a:pt x="25171" y="100241"/>
                  </a:lnTo>
                  <a:lnTo>
                    <a:pt x="26898" y="97091"/>
                  </a:lnTo>
                  <a:lnTo>
                    <a:pt x="26149" y="94056"/>
                  </a:lnTo>
                  <a:lnTo>
                    <a:pt x="27025" y="94284"/>
                  </a:lnTo>
                  <a:lnTo>
                    <a:pt x="27940" y="94386"/>
                  </a:lnTo>
                  <a:lnTo>
                    <a:pt x="30505" y="93649"/>
                  </a:lnTo>
                  <a:lnTo>
                    <a:pt x="31623" y="92379"/>
                  </a:lnTo>
                  <a:lnTo>
                    <a:pt x="32448" y="89966"/>
                  </a:lnTo>
                  <a:lnTo>
                    <a:pt x="32588" y="88950"/>
                  </a:lnTo>
                  <a:close/>
                </a:path>
                <a:path w="198120" h="221615">
                  <a:moveTo>
                    <a:pt x="33743" y="163283"/>
                  </a:moveTo>
                  <a:lnTo>
                    <a:pt x="33147" y="162242"/>
                  </a:lnTo>
                  <a:lnTo>
                    <a:pt x="32981" y="161658"/>
                  </a:lnTo>
                  <a:lnTo>
                    <a:pt x="32385" y="162217"/>
                  </a:lnTo>
                  <a:lnTo>
                    <a:pt x="31597" y="162572"/>
                  </a:lnTo>
                  <a:lnTo>
                    <a:pt x="30530" y="162598"/>
                  </a:lnTo>
                  <a:lnTo>
                    <a:pt x="30353" y="162521"/>
                  </a:lnTo>
                  <a:lnTo>
                    <a:pt x="30149" y="162572"/>
                  </a:lnTo>
                  <a:lnTo>
                    <a:pt x="31242" y="163144"/>
                  </a:lnTo>
                  <a:lnTo>
                    <a:pt x="32473" y="163385"/>
                  </a:lnTo>
                  <a:lnTo>
                    <a:pt x="33743" y="163283"/>
                  </a:lnTo>
                  <a:close/>
                </a:path>
                <a:path w="198120" h="221615">
                  <a:moveTo>
                    <a:pt x="38531" y="62268"/>
                  </a:moveTo>
                  <a:lnTo>
                    <a:pt x="37922" y="60159"/>
                  </a:lnTo>
                  <a:lnTo>
                    <a:pt x="36766" y="58420"/>
                  </a:lnTo>
                  <a:lnTo>
                    <a:pt x="35293" y="57797"/>
                  </a:lnTo>
                  <a:lnTo>
                    <a:pt x="33439" y="58331"/>
                  </a:lnTo>
                  <a:lnTo>
                    <a:pt x="31686" y="59575"/>
                  </a:lnTo>
                  <a:lnTo>
                    <a:pt x="31140" y="60985"/>
                  </a:lnTo>
                  <a:lnTo>
                    <a:pt x="31699" y="62903"/>
                  </a:lnTo>
                  <a:lnTo>
                    <a:pt x="31991" y="63334"/>
                  </a:lnTo>
                  <a:lnTo>
                    <a:pt x="33096" y="64490"/>
                  </a:lnTo>
                  <a:lnTo>
                    <a:pt x="34188" y="64858"/>
                  </a:lnTo>
                  <a:lnTo>
                    <a:pt x="35445" y="64655"/>
                  </a:lnTo>
                  <a:lnTo>
                    <a:pt x="35725" y="64643"/>
                  </a:lnTo>
                  <a:lnTo>
                    <a:pt x="37503" y="64135"/>
                  </a:lnTo>
                  <a:lnTo>
                    <a:pt x="38531" y="62268"/>
                  </a:lnTo>
                  <a:close/>
                </a:path>
                <a:path w="198120" h="221615">
                  <a:moveTo>
                    <a:pt x="39039" y="153885"/>
                  </a:moveTo>
                  <a:lnTo>
                    <a:pt x="37630" y="151066"/>
                  </a:lnTo>
                  <a:lnTo>
                    <a:pt x="34340" y="149593"/>
                  </a:lnTo>
                  <a:lnTo>
                    <a:pt x="30124" y="150914"/>
                  </a:lnTo>
                  <a:lnTo>
                    <a:pt x="29210" y="151511"/>
                  </a:lnTo>
                  <a:lnTo>
                    <a:pt x="27660" y="153111"/>
                  </a:lnTo>
                  <a:lnTo>
                    <a:pt x="27076" y="154152"/>
                  </a:lnTo>
                  <a:lnTo>
                    <a:pt x="26809" y="155282"/>
                  </a:lnTo>
                  <a:lnTo>
                    <a:pt x="27508" y="155600"/>
                  </a:lnTo>
                  <a:lnTo>
                    <a:pt x="28143" y="156057"/>
                  </a:lnTo>
                  <a:lnTo>
                    <a:pt x="28689" y="156616"/>
                  </a:lnTo>
                  <a:lnTo>
                    <a:pt x="29235" y="156210"/>
                  </a:lnTo>
                  <a:lnTo>
                    <a:pt x="29870" y="155917"/>
                  </a:lnTo>
                  <a:lnTo>
                    <a:pt x="31762" y="155879"/>
                  </a:lnTo>
                  <a:lnTo>
                    <a:pt x="32740" y="156476"/>
                  </a:lnTo>
                  <a:lnTo>
                    <a:pt x="33375" y="157353"/>
                  </a:lnTo>
                  <a:lnTo>
                    <a:pt x="34302" y="155422"/>
                  </a:lnTo>
                  <a:lnTo>
                    <a:pt x="36207" y="154025"/>
                  </a:lnTo>
                  <a:lnTo>
                    <a:pt x="39039" y="153885"/>
                  </a:lnTo>
                  <a:close/>
                </a:path>
                <a:path w="198120" h="221615">
                  <a:moveTo>
                    <a:pt x="39966" y="37541"/>
                  </a:moveTo>
                  <a:lnTo>
                    <a:pt x="39725" y="35407"/>
                  </a:lnTo>
                  <a:lnTo>
                    <a:pt x="39446" y="34455"/>
                  </a:lnTo>
                  <a:lnTo>
                    <a:pt x="38773" y="33756"/>
                  </a:lnTo>
                  <a:lnTo>
                    <a:pt x="37223" y="33007"/>
                  </a:lnTo>
                  <a:lnTo>
                    <a:pt x="37947" y="33350"/>
                  </a:lnTo>
                  <a:lnTo>
                    <a:pt x="37109" y="32727"/>
                  </a:lnTo>
                  <a:lnTo>
                    <a:pt x="36017" y="32435"/>
                  </a:lnTo>
                  <a:lnTo>
                    <a:pt x="33159" y="33324"/>
                  </a:lnTo>
                  <a:lnTo>
                    <a:pt x="32169" y="35204"/>
                  </a:lnTo>
                  <a:lnTo>
                    <a:pt x="32994" y="37807"/>
                  </a:lnTo>
                  <a:lnTo>
                    <a:pt x="33578" y="38442"/>
                  </a:lnTo>
                  <a:lnTo>
                    <a:pt x="34404" y="38912"/>
                  </a:lnTo>
                  <a:lnTo>
                    <a:pt x="35318" y="39585"/>
                  </a:lnTo>
                  <a:lnTo>
                    <a:pt x="36372" y="39865"/>
                  </a:lnTo>
                  <a:lnTo>
                    <a:pt x="39039" y="39090"/>
                  </a:lnTo>
                  <a:lnTo>
                    <a:pt x="39966" y="37541"/>
                  </a:lnTo>
                  <a:close/>
                </a:path>
                <a:path w="198120" h="221615">
                  <a:moveTo>
                    <a:pt x="47345" y="184734"/>
                  </a:moveTo>
                  <a:lnTo>
                    <a:pt x="46888" y="182727"/>
                  </a:lnTo>
                  <a:lnTo>
                    <a:pt x="46050" y="180111"/>
                  </a:lnTo>
                  <a:lnTo>
                    <a:pt x="43230" y="178650"/>
                  </a:lnTo>
                  <a:lnTo>
                    <a:pt x="40398" y="179539"/>
                  </a:lnTo>
                  <a:lnTo>
                    <a:pt x="39154" y="180174"/>
                  </a:lnTo>
                  <a:lnTo>
                    <a:pt x="38798" y="180479"/>
                  </a:lnTo>
                  <a:lnTo>
                    <a:pt x="41008" y="182943"/>
                  </a:lnTo>
                  <a:lnTo>
                    <a:pt x="43307" y="185318"/>
                  </a:lnTo>
                  <a:lnTo>
                    <a:pt x="45669" y="187617"/>
                  </a:lnTo>
                  <a:lnTo>
                    <a:pt x="46824" y="186423"/>
                  </a:lnTo>
                  <a:lnTo>
                    <a:pt x="47345" y="184734"/>
                  </a:lnTo>
                  <a:close/>
                </a:path>
                <a:path w="198120" h="221615">
                  <a:moveTo>
                    <a:pt x="54762" y="99060"/>
                  </a:moveTo>
                  <a:lnTo>
                    <a:pt x="53479" y="94996"/>
                  </a:lnTo>
                  <a:lnTo>
                    <a:pt x="51981" y="93560"/>
                  </a:lnTo>
                  <a:lnTo>
                    <a:pt x="48844" y="92354"/>
                  </a:lnTo>
                  <a:lnTo>
                    <a:pt x="47332" y="92252"/>
                  </a:lnTo>
                  <a:lnTo>
                    <a:pt x="42456" y="93776"/>
                  </a:lnTo>
                  <a:lnTo>
                    <a:pt x="40551" y="97332"/>
                  </a:lnTo>
                  <a:lnTo>
                    <a:pt x="41529" y="100711"/>
                  </a:lnTo>
                  <a:lnTo>
                    <a:pt x="44234" y="100609"/>
                  </a:lnTo>
                  <a:lnTo>
                    <a:pt x="46774" y="102311"/>
                  </a:lnTo>
                  <a:lnTo>
                    <a:pt x="47650" y="105422"/>
                  </a:lnTo>
                  <a:lnTo>
                    <a:pt x="48361" y="105448"/>
                  </a:lnTo>
                  <a:lnTo>
                    <a:pt x="49085" y="105371"/>
                  </a:lnTo>
                  <a:lnTo>
                    <a:pt x="51168" y="104724"/>
                  </a:lnTo>
                  <a:lnTo>
                    <a:pt x="52285" y="103886"/>
                  </a:lnTo>
                  <a:lnTo>
                    <a:pt x="54305" y="101219"/>
                  </a:lnTo>
                  <a:lnTo>
                    <a:pt x="54762" y="99060"/>
                  </a:lnTo>
                  <a:close/>
                </a:path>
                <a:path w="198120" h="221615">
                  <a:moveTo>
                    <a:pt x="60858" y="133654"/>
                  </a:moveTo>
                  <a:lnTo>
                    <a:pt x="59588" y="133553"/>
                  </a:lnTo>
                  <a:lnTo>
                    <a:pt x="58813" y="133604"/>
                  </a:lnTo>
                  <a:lnTo>
                    <a:pt x="57696" y="133959"/>
                  </a:lnTo>
                  <a:lnTo>
                    <a:pt x="57912" y="134442"/>
                  </a:lnTo>
                  <a:lnTo>
                    <a:pt x="58153" y="135521"/>
                  </a:lnTo>
                  <a:lnTo>
                    <a:pt x="58661" y="134505"/>
                  </a:lnTo>
                  <a:lnTo>
                    <a:pt x="59639" y="133756"/>
                  </a:lnTo>
                  <a:lnTo>
                    <a:pt x="60858" y="133654"/>
                  </a:lnTo>
                  <a:close/>
                </a:path>
                <a:path w="198120" h="221615">
                  <a:moveTo>
                    <a:pt x="62077" y="46621"/>
                  </a:moveTo>
                  <a:lnTo>
                    <a:pt x="61747" y="45834"/>
                  </a:lnTo>
                  <a:lnTo>
                    <a:pt x="60426" y="44526"/>
                  </a:lnTo>
                  <a:lnTo>
                    <a:pt x="59639" y="44208"/>
                  </a:lnTo>
                  <a:lnTo>
                    <a:pt x="57772" y="44208"/>
                  </a:lnTo>
                  <a:lnTo>
                    <a:pt x="56984" y="44526"/>
                  </a:lnTo>
                  <a:lnTo>
                    <a:pt x="55664" y="45834"/>
                  </a:lnTo>
                  <a:lnTo>
                    <a:pt x="55333" y="46621"/>
                  </a:lnTo>
                  <a:lnTo>
                    <a:pt x="55333" y="48475"/>
                  </a:lnTo>
                  <a:lnTo>
                    <a:pt x="55664" y="49263"/>
                  </a:lnTo>
                  <a:lnTo>
                    <a:pt x="56984" y="50571"/>
                  </a:lnTo>
                  <a:lnTo>
                    <a:pt x="57772" y="50888"/>
                  </a:lnTo>
                  <a:lnTo>
                    <a:pt x="59639" y="50888"/>
                  </a:lnTo>
                  <a:lnTo>
                    <a:pt x="60426" y="50571"/>
                  </a:lnTo>
                  <a:lnTo>
                    <a:pt x="61747" y="49263"/>
                  </a:lnTo>
                  <a:lnTo>
                    <a:pt x="62077" y="48475"/>
                  </a:lnTo>
                  <a:lnTo>
                    <a:pt x="62077" y="46621"/>
                  </a:lnTo>
                  <a:close/>
                </a:path>
                <a:path w="198120" h="221615">
                  <a:moveTo>
                    <a:pt x="63677" y="76187"/>
                  </a:moveTo>
                  <a:lnTo>
                    <a:pt x="63601" y="75412"/>
                  </a:lnTo>
                  <a:lnTo>
                    <a:pt x="62661" y="72415"/>
                  </a:lnTo>
                  <a:lnTo>
                    <a:pt x="60769" y="70904"/>
                  </a:lnTo>
                  <a:lnTo>
                    <a:pt x="57683" y="70383"/>
                  </a:lnTo>
                  <a:lnTo>
                    <a:pt x="56718" y="70408"/>
                  </a:lnTo>
                  <a:lnTo>
                    <a:pt x="55372" y="70891"/>
                  </a:lnTo>
                  <a:lnTo>
                    <a:pt x="56146" y="73533"/>
                  </a:lnTo>
                  <a:lnTo>
                    <a:pt x="54584" y="68249"/>
                  </a:lnTo>
                  <a:lnTo>
                    <a:pt x="51803" y="66725"/>
                  </a:lnTo>
                  <a:lnTo>
                    <a:pt x="46482" y="68262"/>
                  </a:lnTo>
                  <a:lnTo>
                    <a:pt x="44958" y="71031"/>
                  </a:lnTo>
                  <a:lnTo>
                    <a:pt x="46088" y="74917"/>
                  </a:lnTo>
                  <a:lnTo>
                    <a:pt x="46926" y="75882"/>
                  </a:lnTo>
                  <a:lnTo>
                    <a:pt x="47955" y="76504"/>
                  </a:lnTo>
                  <a:lnTo>
                    <a:pt x="48666" y="76530"/>
                  </a:lnTo>
                  <a:lnTo>
                    <a:pt x="49301" y="76784"/>
                  </a:lnTo>
                  <a:lnTo>
                    <a:pt x="49834" y="77190"/>
                  </a:lnTo>
                  <a:lnTo>
                    <a:pt x="50393" y="77279"/>
                  </a:lnTo>
                  <a:lnTo>
                    <a:pt x="51562" y="77101"/>
                  </a:lnTo>
                  <a:lnTo>
                    <a:pt x="51701" y="77076"/>
                  </a:lnTo>
                  <a:lnTo>
                    <a:pt x="51943" y="77076"/>
                  </a:lnTo>
                  <a:lnTo>
                    <a:pt x="51816" y="77101"/>
                  </a:lnTo>
                  <a:lnTo>
                    <a:pt x="51562" y="77101"/>
                  </a:lnTo>
                  <a:lnTo>
                    <a:pt x="51803" y="78244"/>
                  </a:lnTo>
                  <a:lnTo>
                    <a:pt x="52806" y="81419"/>
                  </a:lnTo>
                  <a:lnTo>
                    <a:pt x="56210" y="83172"/>
                  </a:lnTo>
                  <a:lnTo>
                    <a:pt x="61823" y="81419"/>
                  </a:lnTo>
                  <a:lnTo>
                    <a:pt x="63423" y="79298"/>
                  </a:lnTo>
                  <a:lnTo>
                    <a:pt x="63677" y="76187"/>
                  </a:lnTo>
                  <a:close/>
                </a:path>
                <a:path w="198120" h="221615">
                  <a:moveTo>
                    <a:pt x="64490" y="2425"/>
                  </a:moveTo>
                  <a:lnTo>
                    <a:pt x="64160" y="1638"/>
                  </a:lnTo>
                  <a:lnTo>
                    <a:pt x="62839" y="330"/>
                  </a:lnTo>
                  <a:lnTo>
                    <a:pt x="62039" y="0"/>
                  </a:lnTo>
                  <a:lnTo>
                    <a:pt x="60185" y="0"/>
                  </a:lnTo>
                  <a:lnTo>
                    <a:pt x="59385" y="330"/>
                  </a:lnTo>
                  <a:lnTo>
                    <a:pt x="58077" y="1638"/>
                  </a:lnTo>
                  <a:lnTo>
                    <a:pt x="57746" y="2425"/>
                  </a:lnTo>
                  <a:lnTo>
                    <a:pt x="57746" y="4267"/>
                  </a:lnTo>
                  <a:lnTo>
                    <a:pt x="58077" y="5067"/>
                  </a:lnTo>
                  <a:lnTo>
                    <a:pt x="59385" y="6362"/>
                  </a:lnTo>
                  <a:lnTo>
                    <a:pt x="60185" y="6692"/>
                  </a:lnTo>
                  <a:lnTo>
                    <a:pt x="62039" y="6692"/>
                  </a:lnTo>
                  <a:lnTo>
                    <a:pt x="62839" y="6362"/>
                  </a:lnTo>
                  <a:lnTo>
                    <a:pt x="64160" y="5067"/>
                  </a:lnTo>
                  <a:lnTo>
                    <a:pt x="64490" y="4267"/>
                  </a:lnTo>
                  <a:lnTo>
                    <a:pt x="64490" y="2425"/>
                  </a:lnTo>
                  <a:close/>
                </a:path>
                <a:path w="198120" h="221615">
                  <a:moveTo>
                    <a:pt x="66446" y="141389"/>
                  </a:moveTo>
                  <a:lnTo>
                    <a:pt x="66357" y="138836"/>
                  </a:lnTo>
                  <a:lnTo>
                    <a:pt x="65747" y="136728"/>
                  </a:lnTo>
                  <a:lnTo>
                    <a:pt x="64757" y="135509"/>
                  </a:lnTo>
                  <a:lnTo>
                    <a:pt x="63512" y="134683"/>
                  </a:lnTo>
                  <a:lnTo>
                    <a:pt x="64046" y="135242"/>
                  </a:lnTo>
                  <a:lnTo>
                    <a:pt x="64427" y="135940"/>
                  </a:lnTo>
                  <a:lnTo>
                    <a:pt x="64604" y="138595"/>
                  </a:lnTo>
                  <a:lnTo>
                    <a:pt x="63207" y="140195"/>
                  </a:lnTo>
                  <a:lnTo>
                    <a:pt x="59817" y="140423"/>
                  </a:lnTo>
                  <a:lnTo>
                    <a:pt x="58508" y="139471"/>
                  </a:lnTo>
                  <a:lnTo>
                    <a:pt x="58000" y="138099"/>
                  </a:lnTo>
                  <a:lnTo>
                    <a:pt x="57416" y="140131"/>
                  </a:lnTo>
                  <a:lnTo>
                    <a:pt x="55816" y="141732"/>
                  </a:lnTo>
                  <a:lnTo>
                    <a:pt x="53721" y="142278"/>
                  </a:lnTo>
                  <a:lnTo>
                    <a:pt x="53848" y="142595"/>
                  </a:lnTo>
                  <a:lnTo>
                    <a:pt x="54914" y="142938"/>
                  </a:lnTo>
                  <a:lnTo>
                    <a:pt x="55803" y="143738"/>
                  </a:lnTo>
                  <a:lnTo>
                    <a:pt x="56146" y="145072"/>
                  </a:lnTo>
                  <a:lnTo>
                    <a:pt x="56121" y="145389"/>
                  </a:lnTo>
                  <a:lnTo>
                    <a:pt x="57010" y="146011"/>
                  </a:lnTo>
                  <a:lnTo>
                    <a:pt x="58026" y="146431"/>
                  </a:lnTo>
                  <a:lnTo>
                    <a:pt x="59969" y="146659"/>
                  </a:lnTo>
                  <a:lnTo>
                    <a:pt x="60845" y="146596"/>
                  </a:lnTo>
                  <a:lnTo>
                    <a:pt x="62433" y="146138"/>
                  </a:lnTo>
                  <a:lnTo>
                    <a:pt x="64236" y="144983"/>
                  </a:lnTo>
                  <a:lnTo>
                    <a:pt x="64744" y="144475"/>
                  </a:lnTo>
                  <a:lnTo>
                    <a:pt x="66001" y="142773"/>
                  </a:lnTo>
                  <a:lnTo>
                    <a:pt x="66446" y="141389"/>
                  </a:lnTo>
                  <a:close/>
                </a:path>
                <a:path w="198120" h="221615">
                  <a:moveTo>
                    <a:pt x="66751" y="195554"/>
                  </a:moveTo>
                  <a:lnTo>
                    <a:pt x="65671" y="191858"/>
                  </a:lnTo>
                  <a:lnTo>
                    <a:pt x="62877" y="190347"/>
                  </a:lnTo>
                  <a:lnTo>
                    <a:pt x="59029" y="191465"/>
                  </a:lnTo>
                  <a:lnTo>
                    <a:pt x="58115" y="192239"/>
                  </a:lnTo>
                  <a:lnTo>
                    <a:pt x="57480" y="193192"/>
                  </a:lnTo>
                  <a:lnTo>
                    <a:pt x="57886" y="193890"/>
                  </a:lnTo>
                  <a:lnTo>
                    <a:pt x="58178" y="194665"/>
                  </a:lnTo>
                  <a:lnTo>
                    <a:pt x="58191" y="195643"/>
                  </a:lnTo>
                  <a:lnTo>
                    <a:pt x="58140" y="195846"/>
                  </a:lnTo>
                  <a:lnTo>
                    <a:pt x="58483" y="196684"/>
                  </a:lnTo>
                  <a:lnTo>
                    <a:pt x="58547" y="197675"/>
                  </a:lnTo>
                  <a:lnTo>
                    <a:pt x="58254" y="198602"/>
                  </a:lnTo>
                  <a:lnTo>
                    <a:pt x="61125" y="200837"/>
                  </a:lnTo>
                  <a:lnTo>
                    <a:pt x="61747" y="200901"/>
                  </a:lnTo>
                  <a:lnTo>
                    <a:pt x="62382" y="200863"/>
                  </a:lnTo>
                  <a:lnTo>
                    <a:pt x="63169" y="200621"/>
                  </a:lnTo>
                  <a:lnTo>
                    <a:pt x="63639" y="199161"/>
                  </a:lnTo>
                  <a:lnTo>
                    <a:pt x="64808" y="198069"/>
                  </a:lnTo>
                  <a:lnTo>
                    <a:pt x="66268" y="197548"/>
                  </a:lnTo>
                  <a:lnTo>
                    <a:pt x="66611" y="196596"/>
                  </a:lnTo>
                  <a:lnTo>
                    <a:pt x="66751" y="195554"/>
                  </a:lnTo>
                  <a:close/>
                </a:path>
                <a:path w="198120" h="221615">
                  <a:moveTo>
                    <a:pt x="69164" y="164045"/>
                  </a:moveTo>
                  <a:lnTo>
                    <a:pt x="68973" y="162255"/>
                  </a:lnTo>
                  <a:lnTo>
                    <a:pt x="67322" y="161531"/>
                  </a:lnTo>
                  <a:lnTo>
                    <a:pt x="66090" y="159994"/>
                  </a:lnTo>
                  <a:lnTo>
                    <a:pt x="65951" y="157873"/>
                  </a:lnTo>
                  <a:lnTo>
                    <a:pt x="66040" y="157492"/>
                  </a:lnTo>
                  <a:lnTo>
                    <a:pt x="64973" y="156870"/>
                  </a:lnTo>
                  <a:lnTo>
                    <a:pt x="63258" y="156337"/>
                  </a:lnTo>
                  <a:lnTo>
                    <a:pt x="62039" y="156311"/>
                  </a:lnTo>
                  <a:lnTo>
                    <a:pt x="60464" y="156692"/>
                  </a:lnTo>
                  <a:lnTo>
                    <a:pt x="57861" y="157505"/>
                  </a:lnTo>
                  <a:lnTo>
                    <a:pt x="56134" y="159778"/>
                  </a:lnTo>
                  <a:lnTo>
                    <a:pt x="55892" y="162306"/>
                  </a:lnTo>
                  <a:lnTo>
                    <a:pt x="54546" y="161734"/>
                  </a:lnTo>
                  <a:lnTo>
                    <a:pt x="52997" y="161569"/>
                  </a:lnTo>
                  <a:lnTo>
                    <a:pt x="47993" y="163029"/>
                  </a:lnTo>
                  <a:lnTo>
                    <a:pt x="45974" y="166649"/>
                  </a:lnTo>
                  <a:lnTo>
                    <a:pt x="47523" y="171907"/>
                  </a:lnTo>
                  <a:lnTo>
                    <a:pt x="48768" y="173291"/>
                  </a:lnTo>
                  <a:lnTo>
                    <a:pt x="50317" y="174078"/>
                  </a:lnTo>
                  <a:lnTo>
                    <a:pt x="50126" y="173558"/>
                  </a:lnTo>
                  <a:lnTo>
                    <a:pt x="49987" y="171564"/>
                  </a:lnTo>
                  <a:lnTo>
                    <a:pt x="51181" y="170129"/>
                  </a:lnTo>
                  <a:lnTo>
                    <a:pt x="52819" y="169811"/>
                  </a:lnTo>
                  <a:lnTo>
                    <a:pt x="52717" y="168897"/>
                  </a:lnTo>
                  <a:lnTo>
                    <a:pt x="52666" y="166116"/>
                  </a:lnTo>
                  <a:lnTo>
                    <a:pt x="54521" y="163753"/>
                  </a:lnTo>
                  <a:lnTo>
                    <a:pt x="57073" y="162966"/>
                  </a:lnTo>
                  <a:lnTo>
                    <a:pt x="56883" y="162852"/>
                  </a:lnTo>
                  <a:lnTo>
                    <a:pt x="57073" y="162953"/>
                  </a:lnTo>
                  <a:lnTo>
                    <a:pt x="58191" y="162661"/>
                  </a:lnTo>
                  <a:lnTo>
                    <a:pt x="61620" y="162598"/>
                  </a:lnTo>
                  <a:lnTo>
                    <a:pt x="63995" y="164439"/>
                  </a:lnTo>
                  <a:lnTo>
                    <a:pt x="64795" y="166992"/>
                  </a:lnTo>
                  <a:lnTo>
                    <a:pt x="66027" y="166852"/>
                  </a:lnTo>
                  <a:lnTo>
                    <a:pt x="67424" y="167132"/>
                  </a:lnTo>
                  <a:lnTo>
                    <a:pt x="68567" y="165798"/>
                  </a:lnTo>
                  <a:lnTo>
                    <a:pt x="69164" y="164045"/>
                  </a:lnTo>
                  <a:close/>
                </a:path>
                <a:path w="198120" h="221615">
                  <a:moveTo>
                    <a:pt x="79349" y="64516"/>
                  </a:moveTo>
                  <a:lnTo>
                    <a:pt x="78422" y="61353"/>
                  </a:lnTo>
                  <a:lnTo>
                    <a:pt x="75641" y="59842"/>
                  </a:lnTo>
                  <a:lnTo>
                    <a:pt x="72174" y="60845"/>
                  </a:lnTo>
                  <a:lnTo>
                    <a:pt x="71513" y="61302"/>
                  </a:lnTo>
                  <a:lnTo>
                    <a:pt x="70942" y="61849"/>
                  </a:lnTo>
                  <a:lnTo>
                    <a:pt x="72542" y="62001"/>
                  </a:lnTo>
                  <a:lnTo>
                    <a:pt x="73863" y="63233"/>
                  </a:lnTo>
                  <a:lnTo>
                    <a:pt x="74117" y="66725"/>
                  </a:lnTo>
                  <a:lnTo>
                    <a:pt x="72707" y="68313"/>
                  </a:lnTo>
                  <a:lnTo>
                    <a:pt x="70700" y="68453"/>
                  </a:lnTo>
                  <a:lnTo>
                    <a:pt x="70408" y="68389"/>
                  </a:lnTo>
                  <a:lnTo>
                    <a:pt x="70751" y="68834"/>
                  </a:lnTo>
                  <a:lnTo>
                    <a:pt x="72834" y="70281"/>
                  </a:lnTo>
                  <a:lnTo>
                    <a:pt x="74307" y="70599"/>
                  </a:lnTo>
                  <a:lnTo>
                    <a:pt x="77914" y="69557"/>
                  </a:lnTo>
                  <a:lnTo>
                    <a:pt x="79260" y="67652"/>
                  </a:lnTo>
                  <a:lnTo>
                    <a:pt x="79349" y="64516"/>
                  </a:lnTo>
                  <a:close/>
                </a:path>
                <a:path w="198120" h="221615">
                  <a:moveTo>
                    <a:pt x="81089" y="189369"/>
                  </a:moveTo>
                  <a:lnTo>
                    <a:pt x="80962" y="188696"/>
                  </a:lnTo>
                  <a:lnTo>
                    <a:pt x="80187" y="188099"/>
                  </a:lnTo>
                  <a:lnTo>
                    <a:pt x="79565" y="187363"/>
                  </a:lnTo>
                  <a:lnTo>
                    <a:pt x="79121" y="186486"/>
                  </a:lnTo>
                  <a:lnTo>
                    <a:pt x="78257" y="186004"/>
                  </a:lnTo>
                  <a:lnTo>
                    <a:pt x="77533" y="185293"/>
                  </a:lnTo>
                  <a:lnTo>
                    <a:pt x="76987" y="184454"/>
                  </a:lnTo>
                  <a:lnTo>
                    <a:pt x="76187" y="184302"/>
                  </a:lnTo>
                  <a:lnTo>
                    <a:pt x="75374" y="184277"/>
                  </a:lnTo>
                  <a:lnTo>
                    <a:pt x="71920" y="185356"/>
                  </a:lnTo>
                  <a:lnTo>
                    <a:pt x="70446" y="188163"/>
                  </a:lnTo>
                  <a:lnTo>
                    <a:pt x="72110" y="193408"/>
                  </a:lnTo>
                  <a:lnTo>
                    <a:pt x="74930" y="194868"/>
                  </a:lnTo>
                  <a:lnTo>
                    <a:pt x="77838" y="193954"/>
                  </a:lnTo>
                  <a:lnTo>
                    <a:pt x="78270" y="193662"/>
                  </a:lnTo>
                  <a:lnTo>
                    <a:pt x="77876" y="191897"/>
                  </a:lnTo>
                  <a:lnTo>
                    <a:pt x="78955" y="190157"/>
                  </a:lnTo>
                  <a:lnTo>
                    <a:pt x="80721" y="189712"/>
                  </a:lnTo>
                  <a:lnTo>
                    <a:pt x="81064" y="189687"/>
                  </a:lnTo>
                  <a:lnTo>
                    <a:pt x="81089" y="189369"/>
                  </a:lnTo>
                  <a:close/>
                </a:path>
                <a:path w="198120" h="221615">
                  <a:moveTo>
                    <a:pt x="82435" y="106413"/>
                  </a:moveTo>
                  <a:lnTo>
                    <a:pt x="82194" y="105397"/>
                  </a:lnTo>
                  <a:lnTo>
                    <a:pt x="81470" y="105638"/>
                  </a:lnTo>
                  <a:lnTo>
                    <a:pt x="78308" y="105689"/>
                  </a:lnTo>
                  <a:lnTo>
                    <a:pt x="76022" y="103505"/>
                  </a:lnTo>
                  <a:lnTo>
                    <a:pt x="75971" y="100596"/>
                  </a:lnTo>
                  <a:lnTo>
                    <a:pt x="76047" y="100330"/>
                  </a:lnTo>
                  <a:lnTo>
                    <a:pt x="75323" y="100291"/>
                  </a:lnTo>
                  <a:lnTo>
                    <a:pt x="74574" y="100368"/>
                  </a:lnTo>
                  <a:lnTo>
                    <a:pt x="71932" y="101193"/>
                  </a:lnTo>
                  <a:lnTo>
                    <a:pt x="70523" y="102577"/>
                  </a:lnTo>
                  <a:lnTo>
                    <a:pt x="69799" y="104267"/>
                  </a:lnTo>
                  <a:lnTo>
                    <a:pt x="72415" y="104495"/>
                  </a:lnTo>
                  <a:lnTo>
                    <a:pt x="74739" y="106273"/>
                  </a:lnTo>
                  <a:lnTo>
                    <a:pt x="75971" y="110439"/>
                  </a:lnTo>
                  <a:lnTo>
                    <a:pt x="75806" y="111975"/>
                  </a:lnTo>
                  <a:lnTo>
                    <a:pt x="75222" y="113309"/>
                  </a:lnTo>
                  <a:lnTo>
                    <a:pt x="76174" y="113334"/>
                  </a:lnTo>
                  <a:lnTo>
                    <a:pt x="77114" y="113182"/>
                  </a:lnTo>
                  <a:lnTo>
                    <a:pt x="76873" y="112776"/>
                  </a:lnTo>
                  <a:lnTo>
                    <a:pt x="76365" y="110756"/>
                  </a:lnTo>
                  <a:lnTo>
                    <a:pt x="77457" y="108927"/>
                  </a:lnTo>
                  <a:lnTo>
                    <a:pt x="80251" y="108242"/>
                  </a:lnTo>
                  <a:lnTo>
                    <a:pt x="81216" y="108483"/>
                  </a:lnTo>
                  <a:lnTo>
                    <a:pt x="81991" y="109004"/>
                  </a:lnTo>
                  <a:lnTo>
                    <a:pt x="82423" y="107429"/>
                  </a:lnTo>
                  <a:lnTo>
                    <a:pt x="82435" y="106413"/>
                  </a:lnTo>
                  <a:close/>
                </a:path>
                <a:path w="198120" h="221615">
                  <a:moveTo>
                    <a:pt x="86918" y="75247"/>
                  </a:moveTo>
                  <a:lnTo>
                    <a:pt x="85763" y="73990"/>
                  </a:lnTo>
                  <a:lnTo>
                    <a:pt x="84162" y="73215"/>
                  </a:lnTo>
                  <a:lnTo>
                    <a:pt x="81673" y="73075"/>
                  </a:lnTo>
                  <a:lnTo>
                    <a:pt x="80873" y="73139"/>
                  </a:lnTo>
                  <a:lnTo>
                    <a:pt x="77927" y="74066"/>
                  </a:lnTo>
                  <a:lnTo>
                    <a:pt x="76365" y="75742"/>
                  </a:lnTo>
                  <a:lnTo>
                    <a:pt x="75387" y="78943"/>
                  </a:lnTo>
                  <a:lnTo>
                    <a:pt x="75374" y="80276"/>
                  </a:lnTo>
                  <a:lnTo>
                    <a:pt x="75971" y="82156"/>
                  </a:lnTo>
                  <a:lnTo>
                    <a:pt x="76581" y="83185"/>
                  </a:lnTo>
                  <a:lnTo>
                    <a:pt x="77343" y="82816"/>
                  </a:lnTo>
                  <a:lnTo>
                    <a:pt x="78562" y="82473"/>
                  </a:lnTo>
                  <a:lnTo>
                    <a:pt x="79375" y="82410"/>
                  </a:lnTo>
                  <a:lnTo>
                    <a:pt x="80162" y="82499"/>
                  </a:lnTo>
                  <a:lnTo>
                    <a:pt x="79336" y="81686"/>
                  </a:lnTo>
                  <a:lnTo>
                    <a:pt x="78765" y="80619"/>
                  </a:lnTo>
                  <a:lnTo>
                    <a:pt x="78486" y="76644"/>
                  </a:lnTo>
                  <a:lnTo>
                    <a:pt x="80581" y="74269"/>
                  </a:lnTo>
                  <a:lnTo>
                    <a:pt x="84696" y="73977"/>
                  </a:lnTo>
                  <a:lnTo>
                    <a:pt x="85953" y="74447"/>
                  </a:lnTo>
                  <a:lnTo>
                    <a:pt x="86918" y="75247"/>
                  </a:lnTo>
                  <a:close/>
                </a:path>
                <a:path w="198120" h="221615">
                  <a:moveTo>
                    <a:pt x="87198" y="52400"/>
                  </a:moveTo>
                  <a:lnTo>
                    <a:pt x="86741" y="50952"/>
                  </a:lnTo>
                  <a:lnTo>
                    <a:pt x="85153" y="48387"/>
                  </a:lnTo>
                  <a:lnTo>
                    <a:pt x="82829" y="47358"/>
                  </a:lnTo>
                  <a:lnTo>
                    <a:pt x="80479" y="48094"/>
                  </a:lnTo>
                  <a:lnTo>
                    <a:pt x="79298" y="48755"/>
                  </a:lnTo>
                  <a:lnTo>
                    <a:pt x="77508" y="49961"/>
                  </a:lnTo>
                  <a:lnTo>
                    <a:pt x="76606" y="52158"/>
                  </a:lnTo>
                  <a:lnTo>
                    <a:pt x="78117" y="56934"/>
                  </a:lnTo>
                  <a:lnTo>
                    <a:pt x="80937" y="58394"/>
                  </a:lnTo>
                  <a:lnTo>
                    <a:pt x="85140" y="57086"/>
                  </a:lnTo>
                  <a:lnTo>
                    <a:pt x="86207" y="55880"/>
                  </a:lnTo>
                  <a:lnTo>
                    <a:pt x="87083" y="53479"/>
                  </a:lnTo>
                  <a:lnTo>
                    <a:pt x="87198" y="52400"/>
                  </a:lnTo>
                  <a:close/>
                </a:path>
                <a:path w="198120" h="221615">
                  <a:moveTo>
                    <a:pt x="87947" y="14554"/>
                  </a:moveTo>
                  <a:lnTo>
                    <a:pt x="87617" y="13766"/>
                  </a:lnTo>
                  <a:lnTo>
                    <a:pt x="86309" y="12458"/>
                  </a:lnTo>
                  <a:lnTo>
                    <a:pt x="85509" y="12128"/>
                  </a:lnTo>
                  <a:lnTo>
                    <a:pt x="83642" y="12128"/>
                  </a:lnTo>
                  <a:lnTo>
                    <a:pt x="82854" y="12458"/>
                  </a:lnTo>
                  <a:lnTo>
                    <a:pt x="81534" y="13766"/>
                  </a:lnTo>
                  <a:lnTo>
                    <a:pt x="81203" y="14554"/>
                  </a:lnTo>
                  <a:lnTo>
                    <a:pt x="81203" y="16395"/>
                  </a:lnTo>
                  <a:lnTo>
                    <a:pt x="81534" y="17195"/>
                  </a:lnTo>
                  <a:lnTo>
                    <a:pt x="82854" y="18491"/>
                  </a:lnTo>
                  <a:lnTo>
                    <a:pt x="83642" y="18821"/>
                  </a:lnTo>
                  <a:lnTo>
                    <a:pt x="85509" y="18821"/>
                  </a:lnTo>
                  <a:lnTo>
                    <a:pt x="86309" y="18491"/>
                  </a:lnTo>
                  <a:lnTo>
                    <a:pt x="87617" y="17195"/>
                  </a:lnTo>
                  <a:lnTo>
                    <a:pt x="87947" y="16395"/>
                  </a:lnTo>
                  <a:lnTo>
                    <a:pt x="87947" y="14554"/>
                  </a:lnTo>
                  <a:close/>
                </a:path>
                <a:path w="198120" h="221615">
                  <a:moveTo>
                    <a:pt x="88163" y="82092"/>
                  </a:moveTo>
                  <a:lnTo>
                    <a:pt x="86525" y="83845"/>
                  </a:lnTo>
                  <a:lnTo>
                    <a:pt x="83820" y="84023"/>
                  </a:lnTo>
                  <a:lnTo>
                    <a:pt x="83616" y="83947"/>
                  </a:lnTo>
                  <a:lnTo>
                    <a:pt x="83413" y="83934"/>
                  </a:lnTo>
                  <a:lnTo>
                    <a:pt x="83934" y="84378"/>
                  </a:lnTo>
                  <a:lnTo>
                    <a:pt x="84378" y="84912"/>
                  </a:lnTo>
                  <a:lnTo>
                    <a:pt x="84721" y="85534"/>
                  </a:lnTo>
                  <a:lnTo>
                    <a:pt x="86042" y="84950"/>
                  </a:lnTo>
                  <a:lnTo>
                    <a:pt x="87058" y="84023"/>
                  </a:lnTo>
                  <a:lnTo>
                    <a:pt x="87185" y="83845"/>
                  </a:lnTo>
                  <a:lnTo>
                    <a:pt x="88163" y="82092"/>
                  </a:lnTo>
                  <a:close/>
                </a:path>
                <a:path w="198120" h="221615">
                  <a:moveTo>
                    <a:pt x="88404" y="81508"/>
                  </a:moveTo>
                  <a:lnTo>
                    <a:pt x="88290" y="81876"/>
                  </a:lnTo>
                  <a:lnTo>
                    <a:pt x="88163" y="82092"/>
                  </a:lnTo>
                  <a:lnTo>
                    <a:pt x="88366" y="81876"/>
                  </a:lnTo>
                  <a:lnTo>
                    <a:pt x="88404" y="81508"/>
                  </a:lnTo>
                  <a:close/>
                </a:path>
                <a:path w="198120" h="221615">
                  <a:moveTo>
                    <a:pt x="88620" y="80657"/>
                  </a:moveTo>
                  <a:lnTo>
                    <a:pt x="88595" y="79489"/>
                  </a:lnTo>
                  <a:lnTo>
                    <a:pt x="88404" y="81508"/>
                  </a:lnTo>
                  <a:lnTo>
                    <a:pt x="88620" y="80657"/>
                  </a:lnTo>
                  <a:close/>
                </a:path>
                <a:path w="198120" h="221615">
                  <a:moveTo>
                    <a:pt x="89217" y="174866"/>
                  </a:moveTo>
                  <a:lnTo>
                    <a:pt x="87718" y="169760"/>
                  </a:lnTo>
                  <a:lnTo>
                    <a:pt x="84074" y="167767"/>
                  </a:lnTo>
                  <a:lnTo>
                    <a:pt x="77101" y="169786"/>
                  </a:lnTo>
                  <a:lnTo>
                    <a:pt x="75095" y="173405"/>
                  </a:lnTo>
                  <a:lnTo>
                    <a:pt x="76263" y="177355"/>
                  </a:lnTo>
                  <a:lnTo>
                    <a:pt x="76720" y="178244"/>
                  </a:lnTo>
                  <a:lnTo>
                    <a:pt x="77698" y="176453"/>
                  </a:lnTo>
                  <a:lnTo>
                    <a:pt x="79540" y="175158"/>
                  </a:lnTo>
                  <a:lnTo>
                    <a:pt x="83896" y="174866"/>
                  </a:lnTo>
                  <a:lnTo>
                    <a:pt x="85864" y="175831"/>
                  </a:lnTo>
                  <a:lnTo>
                    <a:pt x="87083" y="177419"/>
                  </a:lnTo>
                  <a:lnTo>
                    <a:pt x="87896" y="177736"/>
                  </a:lnTo>
                  <a:lnTo>
                    <a:pt x="88277" y="177965"/>
                  </a:lnTo>
                  <a:lnTo>
                    <a:pt x="89001" y="176542"/>
                  </a:lnTo>
                  <a:lnTo>
                    <a:pt x="89217" y="174866"/>
                  </a:lnTo>
                  <a:close/>
                </a:path>
                <a:path w="198120" h="221615">
                  <a:moveTo>
                    <a:pt x="94602" y="163576"/>
                  </a:moveTo>
                  <a:lnTo>
                    <a:pt x="91821" y="163195"/>
                  </a:lnTo>
                  <a:lnTo>
                    <a:pt x="89585" y="160921"/>
                  </a:lnTo>
                  <a:lnTo>
                    <a:pt x="89281" y="156514"/>
                  </a:lnTo>
                  <a:lnTo>
                    <a:pt x="89776" y="155105"/>
                  </a:lnTo>
                  <a:lnTo>
                    <a:pt x="90639" y="153987"/>
                  </a:lnTo>
                  <a:lnTo>
                    <a:pt x="89916" y="153924"/>
                  </a:lnTo>
                  <a:lnTo>
                    <a:pt x="89154" y="154000"/>
                  </a:lnTo>
                  <a:lnTo>
                    <a:pt x="87426" y="154533"/>
                  </a:lnTo>
                  <a:lnTo>
                    <a:pt x="86614" y="155092"/>
                  </a:lnTo>
                  <a:lnTo>
                    <a:pt x="85953" y="155765"/>
                  </a:lnTo>
                  <a:lnTo>
                    <a:pt x="86093" y="157073"/>
                  </a:lnTo>
                  <a:lnTo>
                    <a:pt x="85483" y="158292"/>
                  </a:lnTo>
                  <a:lnTo>
                    <a:pt x="84378" y="158953"/>
                  </a:lnTo>
                  <a:lnTo>
                    <a:pt x="84251" y="159791"/>
                  </a:lnTo>
                  <a:lnTo>
                    <a:pt x="84289" y="160667"/>
                  </a:lnTo>
                  <a:lnTo>
                    <a:pt x="85534" y="164604"/>
                  </a:lnTo>
                  <a:lnTo>
                    <a:pt x="88836" y="166319"/>
                  </a:lnTo>
                  <a:lnTo>
                    <a:pt x="93002" y="165011"/>
                  </a:lnTo>
                  <a:lnTo>
                    <a:pt x="93916" y="164376"/>
                  </a:lnTo>
                  <a:lnTo>
                    <a:pt x="94602" y="163576"/>
                  </a:lnTo>
                  <a:close/>
                </a:path>
                <a:path w="198120" h="221615">
                  <a:moveTo>
                    <a:pt x="101079" y="202946"/>
                  </a:moveTo>
                  <a:lnTo>
                    <a:pt x="100088" y="199567"/>
                  </a:lnTo>
                  <a:lnTo>
                    <a:pt x="99695" y="198958"/>
                  </a:lnTo>
                  <a:lnTo>
                    <a:pt x="99225" y="198424"/>
                  </a:lnTo>
                  <a:lnTo>
                    <a:pt x="98640" y="198196"/>
                  </a:lnTo>
                  <a:lnTo>
                    <a:pt x="98171" y="197789"/>
                  </a:lnTo>
                  <a:lnTo>
                    <a:pt x="97802" y="197294"/>
                  </a:lnTo>
                  <a:lnTo>
                    <a:pt x="96685" y="196710"/>
                  </a:lnTo>
                  <a:lnTo>
                    <a:pt x="95364" y="196532"/>
                  </a:lnTo>
                  <a:lnTo>
                    <a:pt x="91452" y="197662"/>
                  </a:lnTo>
                  <a:lnTo>
                    <a:pt x="89954" y="200355"/>
                  </a:lnTo>
                  <a:lnTo>
                    <a:pt x="90639" y="202958"/>
                  </a:lnTo>
                  <a:lnTo>
                    <a:pt x="90093" y="202831"/>
                  </a:lnTo>
                  <a:lnTo>
                    <a:pt x="89522" y="202806"/>
                  </a:lnTo>
                  <a:lnTo>
                    <a:pt x="87160" y="203542"/>
                  </a:lnTo>
                  <a:lnTo>
                    <a:pt x="86169" y="205409"/>
                  </a:lnTo>
                  <a:lnTo>
                    <a:pt x="86791" y="207365"/>
                  </a:lnTo>
                  <a:lnTo>
                    <a:pt x="87007" y="207683"/>
                  </a:lnTo>
                  <a:lnTo>
                    <a:pt x="88099" y="207987"/>
                  </a:lnTo>
                  <a:lnTo>
                    <a:pt x="88988" y="208622"/>
                  </a:lnTo>
                  <a:lnTo>
                    <a:pt x="89649" y="209511"/>
                  </a:lnTo>
                  <a:lnTo>
                    <a:pt x="90525" y="209499"/>
                  </a:lnTo>
                  <a:lnTo>
                    <a:pt x="92417" y="208915"/>
                  </a:lnTo>
                  <a:lnTo>
                    <a:pt x="93281" y="207568"/>
                  </a:lnTo>
                  <a:lnTo>
                    <a:pt x="93268" y="206133"/>
                  </a:lnTo>
                  <a:lnTo>
                    <a:pt x="94348" y="206667"/>
                  </a:lnTo>
                  <a:lnTo>
                    <a:pt x="95618" y="206844"/>
                  </a:lnTo>
                  <a:lnTo>
                    <a:pt x="99542" y="205701"/>
                  </a:lnTo>
                  <a:lnTo>
                    <a:pt x="101079" y="202946"/>
                  </a:lnTo>
                  <a:close/>
                </a:path>
                <a:path w="198120" h="221615">
                  <a:moveTo>
                    <a:pt x="101168" y="139319"/>
                  </a:moveTo>
                  <a:lnTo>
                    <a:pt x="98996" y="132448"/>
                  </a:lnTo>
                  <a:lnTo>
                    <a:pt x="95300" y="130543"/>
                  </a:lnTo>
                  <a:lnTo>
                    <a:pt x="91414" y="131800"/>
                  </a:lnTo>
                  <a:lnTo>
                    <a:pt x="92189" y="132613"/>
                  </a:lnTo>
                  <a:lnTo>
                    <a:pt x="92748" y="133629"/>
                  </a:lnTo>
                  <a:lnTo>
                    <a:pt x="87185" y="140208"/>
                  </a:lnTo>
                  <a:lnTo>
                    <a:pt x="86309" y="139915"/>
                  </a:lnTo>
                  <a:lnTo>
                    <a:pt x="85496" y="139496"/>
                  </a:lnTo>
                  <a:lnTo>
                    <a:pt x="84061" y="139954"/>
                  </a:lnTo>
                  <a:lnTo>
                    <a:pt x="82892" y="140881"/>
                  </a:lnTo>
                  <a:lnTo>
                    <a:pt x="82105" y="142036"/>
                  </a:lnTo>
                  <a:lnTo>
                    <a:pt x="83604" y="143129"/>
                  </a:lnTo>
                  <a:lnTo>
                    <a:pt x="84645" y="144830"/>
                  </a:lnTo>
                  <a:lnTo>
                    <a:pt x="84886" y="148336"/>
                  </a:lnTo>
                  <a:lnTo>
                    <a:pt x="84442" y="149758"/>
                  </a:lnTo>
                  <a:lnTo>
                    <a:pt x="83629" y="150939"/>
                  </a:lnTo>
                  <a:lnTo>
                    <a:pt x="85217" y="152095"/>
                  </a:lnTo>
                  <a:lnTo>
                    <a:pt x="87299" y="152552"/>
                  </a:lnTo>
                  <a:lnTo>
                    <a:pt x="89801" y="151828"/>
                  </a:lnTo>
                  <a:lnTo>
                    <a:pt x="93167" y="150063"/>
                  </a:lnTo>
                  <a:lnTo>
                    <a:pt x="94526" y="147193"/>
                  </a:lnTo>
                  <a:lnTo>
                    <a:pt x="93903" y="144335"/>
                  </a:lnTo>
                  <a:lnTo>
                    <a:pt x="95161" y="144259"/>
                  </a:lnTo>
                  <a:lnTo>
                    <a:pt x="99250" y="142989"/>
                  </a:lnTo>
                  <a:lnTo>
                    <a:pt x="101168" y="139319"/>
                  </a:lnTo>
                  <a:close/>
                </a:path>
                <a:path w="198120" h="221615">
                  <a:moveTo>
                    <a:pt x="102425" y="15341"/>
                  </a:moveTo>
                  <a:lnTo>
                    <a:pt x="102095" y="14541"/>
                  </a:lnTo>
                  <a:lnTo>
                    <a:pt x="100774" y="13246"/>
                  </a:lnTo>
                  <a:lnTo>
                    <a:pt x="99987" y="12915"/>
                  </a:lnTo>
                  <a:lnTo>
                    <a:pt x="98120" y="12915"/>
                  </a:lnTo>
                  <a:lnTo>
                    <a:pt x="97320" y="13246"/>
                  </a:lnTo>
                  <a:lnTo>
                    <a:pt x="96012" y="14541"/>
                  </a:lnTo>
                  <a:lnTo>
                    <a:pt x="95681" y="15341"/>
                  </a:lnTo>
                  <a:lnTo>
                    <a:pt x="95681" y="17183"/>
                  </a:lnTo>
                  <a:lnTo>
                    <a:pt x="96012" y="17970"/>
                  </a:lnTo>
                  <a:lnTo>
                    <a:pt x="97320" y="19278"/>
                  </a:lnTo>
                  <a:lnTo>
                    <a:pt x="98120" y="19608"/>
                  </a:lnTo>
                  <a:lnTo>
                    <a:pt x="99987" y="19608"/>
                  </a:lnTo>
                  <a:lnTo>
                    <a:pt x="100774" y="19278"/>
                  </a:lnTo>
                  <a:lnTo>
                    <a:pt x="102095" y="17970"/>
                  </a:lnTo>
                  <a:lnTo>
                    <a:pt x="102425" y="17183"/>
                  </a:lnTo>
                  <a:lnTo>
                    <a:pt x="102425" y="15341"/>
                  </a:lnTo>
                  <a:close/>
                </a:path>
                <a:path w="198120" h="221615">
                  <a:moveTo>
                    <a:pt x="106006" y="181394"/>
                  </a:moveTo>
                  <a:lnTo>
                    <a:pt x="104889" y="177888"/>
                  </a:lnTo>
                  <a:lnTo>
                    <a:pt x="102819" y="176606"/>
                  </a:lnTo>
                  <a:lnTo>
                    <a:pt x="100622" y="176669"/>
                  </a:lnTo>
                  <a:lnTo>
                    <a:pt x="100037" y="178092"/>
                  </a:lnTo>
                  <a:lnTo>
                    <a:pt x="98882" y="179260"/>
                  </a:lnTo>
                  <a:lnTo>
                    <a:pt x="96913" y="179755"/>
                  </a:lnTo>
                  <a:lnTo>
                    <a:pt x="96202" y="179717"/>
                  </a:lnTo>
                  <a:lnTo>
                    <a:pt x="95961" y="180505"/>
                  </a:lnTo>
                  <a:lnTo>
                    <a:pt x="97548" y="181394"/>
                  </a:lnTo>
                  <a:lnTo>
                    <a:pt x="98704" y="182930"/>
                  </a:lnTo>
                  <a:lnTo>
                    <a:pt x="99123" y="184759"/>
                  </a:lnTo>
                  <a:lnTo>
                    <a:pt x="99479" y="183502"/>
                  </a:lnTo>
                  <a:lnTo>
                    <a:pt x="100571" y="182511"/>
                  </a:lnTo>
                  <a:lnTo>
                    <a:pt x="103301" y="182194"/>
                  </a:lnTo>
                  <a:lnTo>
                    <a:pt x="104546" y="182841"/>
                  </a:lnTo>
                  <a:lnTo>
                    <a:pt x="105219" y="183908"/>
                  </a:lnTo>
                  <a:lnTo>
                    <a:pt x="105829" y="182765"/>
                  </a:lnTo>
                  <a:lnTo>
                    <a:pt x="106006" y="181394"/>
                  </a:lnTo>
                  <a:close/>
                </a:path>
                <a:path w="198120" h="221615">
                  <a:moveTo>
                    <a:pt x="110121" y="110871"/>
                  </a:moveTo>
                  <a:lnTo>
                    <a:pt x="109893" y="107911"/>
                  </a:lnTo>
                  <a:lnTo>
                    <a:pt x="109397" y="107708"/>
                  </a:lnTo>
                  <a:lnTo>
                    <a:pt x="108991" y="107391"/>
                  </a:lnTo>
                  <a:lnTo>
                    <a:pt x="108648" y="106972"/>
                  </a:lnTo>
                  <a:lnTo>
                    <a:pt x="105600" y="107073"/>
                  </a:lnTo>
                  <a:lnTo>
                    <a:pt x="102984" y="104914"/>
                  </a:lnTo>
                  <a:lnTo>
                    <a:pt x="102489" y="101955"/>
                  </a:lnTo>
                  <a:lnTo>
                    <a:pt x="101371" y="102184"/>
                  </a:lnTo>
                  <a:lnTo>
                    <a:pt x="98399" y="103124"/>
                  </a:lnTo>
                  <a:lnTo>
                    <a:pt x="96570" y="105943"/>
                  </a:lnTo>
                  <a:lnTo>
                    <a:pt x="96799" y="108889"/>
                  </a:lnTo>
                  <a:lnTo>
                    <a:pt x="97650" y="107835"/>
                  </a:lnTo>
                  <a:lnTo>
                    <a:pt x="98894" y="107099"/>
                  </a:lnTo>
                  <a:lnTo>
                    <a:pt x="103136" y="106807"/>
                  </a:lnTo>
                  <a:lnTo>
                    <a:pt x="105524" y="108889"/>
                  </a:lnTo>
                  <a:lnTo>
                    <a:pt x="105791" y="112788"/>
                  </a:lnTo>
                  <a:lnTo>
                    <a:pt x="105397" y="113855"/>
                  </a:lnTo>
                  <a:lnTo>
                    <a:pt x="104775" y="114744"/>
                  </a:lnTo>
                  <a:lnTo>
                    <a:pt x="105321" y="114630"/>
                  </a:lnTo>
                  <a:lnTo>
                    <a:pt x="108292" y="113703"/>
                  </a:lnTo>
                  <a:lnTo>
                    <a:pt x="110121" y="110871"/>
                  </a:lnTo>
                  <a:close/>
                </a:path>
                <a:path w="198120" h="221615">
                  <a:moveTo>
                    <a:pt x="110705" y="58445"/>
                  </a:moveTo>
                  <a:lnTo>
                    <a:pt x="109524" y="54724"/>
                  </a:lnTo>
                  <a:lnTo>
                    <a:pt x="108331" y="53657"/>
                  </a:lnTo>
                  <a:lnTo>
                    <a:pt x="106908" y="53149"/>
                  </a:lnTo>
                  <a:lnTo>
                    <a:pt x="106413" y="54356"/>
                  </a:lnTo>
                  <a:lnTo>
                    <a:pt x="105232" y="55219"/>
                  </a:lnTo>
                  <a:lnTo>
                    <a:pt x="102971" y="55257"/>
                  </a:lnTo>
                  <a:lnTo>
                    <a:pt x="102196" y="54927"/>
                  </a:lnTo>
                  <a:lnTo>
                    <a:pt x="101600" y="54419"/>
                  </a:lnTo>
                  <a:lnTo>
                    <a:pt x="100418" y="55689"/>
                  </a:lnTo>
                  <a:lnTo>
                    <a:pt x="99872" y="57480"/>
                  </a:lnTo>
                  <a:lnTo>
                    <a:pt x="100698" y="60058"/>
                  </a:lnTo>
                  <a:lnTo>
                    <a:pt x="101180" y="60718"/>
                  </a:lnTo>
                  <a:lnTo>
                    <a:pt x="101752" y="61264"/>
                  </a:lnTo>
                  <a:lnTo>
                    <a:pt x="100863" y="61836"/>
                  </a:lnTo>
                  <a:lnTo>
                    <a:pt x="100228" y="62636"/>
                  </a:lnTo>
                  <a:lnTo>
                    <a:pt x="99453" y="64579"/>
                  </a:lnTo>
                  <a:lnTo>
                    <a:pt x="99301" y="65671"/>
                  </a:lnTo>
                  <a:lnTo>
                    <a:pt x="100406" y="69418"/>
                  </a:lnTo>
                  <a:lnTo>
                    <a:pt x="103200" y="70942"/>
                  </a:lnTo>
                  <a:lnTo>
                    <a:pt x="108521" y="69392"/>
                  </a:lnTo>
                  <a:lnTo>
                    <a:pt x="110045" y="66636"/>
                  </a:lnTo>
                  <a:lnTo>
                    <a:pt x="109016" y="63131"/>
                  </a:lnTo>
                  <a:lnTo>
                    <a:pt x="108508" y="62445"/>
                  </a:lnTo>
                  <a:lnTo>
                    <a:pt x="107899" y="61874"/>
                  </a:lnTo>
                  <a:lnTo>
                    <a:pt x="109753" y="60680"/>
                  </a:lnTo>
                  <a:lnTo>
                    <a:pt x="110705" y="58445"/>
                  </a:lnTo>
                  <a:close/>
                </a:path>
                <a:path w="198120" h="221615">
                  <a:moveTo>
                    <a:pt x="112255" y="218401"/>
                  </a:moveTo>
                  <a:lnTo>
                    <a:pt x="112217" y="217944"/>
                  </a:lnTo>
                  <a:lnTo>
                    <a:pt x="111696" y="216166"/>
                  </a:lnTo>
                  <a:lnTo>
                    <a:pt x="109829" y="215150"/>
                  </a:lnTo>
                  <a:lnTo>
                    <a:pt x="106248" y="216179"/>
                  </a:lnTo>
                  <a:lnTo>
                    <a:pt x="105232" y="218046"/>
                  </a:lnTo>
                  <a:lnTo>
                    <a:pt x="105918" y="220395"/>
                  </a:lnTo>
                  <a:lnTo>
                    <a:pt x="106260" y="220853"/>
                  </a:lnTo>
                  <a:lnTo>
                    <a:pt x="106667" y="221246"/>
                  </a:lnTo>
                  <a:lnTo>
                    <a:pt x="107416" y="219659"/>
                  </a:lnTo>
                  <a:lnTo>
                    <a:pt x="108927" y="218478"/>
                  </a:lnTo>
                  <a:lnTo>
                    <a:pt x="111036" y="218338"/>
                  </a:lnTo>
                  <a:lnTo>
                    <a:pt x="111467" y="218440"/>
                  </a:lnTo>
                  <a:lnTo>
                    <a:pt x="112255" y="218401"/>
                  </a:lnTo>
                  <a:close/>
                </a:path>
                <a:path w="198120" h="221615">
                  <a:moveTo>
                    <a:pt x="114922" y="89369"/>
                  </a:moveTo>
                  <a:lnTo>
                    <a:pt x="114388" y="89585"/>
                  </a:lnTo>
                  <a:lnTo>
                    <a:pt x="113576" y="89636"/>
                  </a:lnTo>
                  <a:lnTo>
                    <a:pt x="113093" y="89535"/>
                  </a:lnTo>
                  <a:lnTo>
                    <a:pt x="112636" y="89357"/>
                  </a:lnTo>
                  <a:lnTo>
                    <a:pt x="112687" y="89636"/>
                  </a:lnTo>
                  <a:lnTo>
                    <a:pt x="112814" y="89877"/>
                  </a:lnTo>
                  <a:lnTo>
                    <a:pt x="112826" y="90297"/>
                  </a:lnTo>
                  <a:lnTo>
                    <a:pt x="112776" y="90525"/>
                  </a:lnTo>
                  <a:lnTo>
                    <a:pt x="113588" y="90271"/>
                  </a:lnTo>
                  <a:lnTo>
                    <a:pt x="114300" y="89877"/>
                  </a:lnTo>
                  <a:lnTo>
                    <a:pt x="114922" y="89369"/>
                  </a:lnTo>
                  <a:close/>
                </a:path>
                <a:path w="198120" h="221615">
                  <a:moveTo>
                    <a:pt x="117322" y="83502"/>
                  </a:moveTo>
                  <a:lnTo>
                    <a:pt x="113296" y="78308"/>
                  </a:lnTo>
                  <a:lnTo>
                    <a:pt x="112864" y="80467"/>
                  </a:lnTo>
                  <a:lnTo>
                    <a:pt x="111112" y="82181"/>
                  </a:lnTo>
                  <a:lnTo>
                    <a:pt x="107391" y="82423"/>
                  </a:lnTo>
                  <a:lnTo>
                    <a:pt x="106095" y="81927"/>
                  </a:lnTo>
                  <a:lnTo>
                    <a:pt x="105117" y="81076"/>
                  </a:lnTo>
                  <a:lnTo>
                    <a:pt x="104330" y="82435"/>
                  </a:lnTo>
                  <a:lnTo>
                    <a:pt x="104051" y="84061"/>
                  </a:lnTo>
                  <a:lnTo>
                    <a:pt x="104406" y="85686"/>
                  </a:lnTo>
                  <a:lnTo>
                    <a:pt x="105498" y="85877"/>
                  </a:lnTo>
                  <a:lnTo>
                    <a:pt x="106159" y="85534"/>
                  </a:lnTo>
                  <a:lnTo>
                    <a:pt x="106895" y="85280"/>
                  </a:lnTo>
                  <a:lnTo>
                    <a:pt x="108775" y="85242"/>
                  </a:lnTo>
                  <a:lnTo>
                    <a:pt x="109715" y="85636"/>
                  </a:lnTo>
                  <a:lnTo>
                    <a:pt x="110528" y="86182"/>
                  </a:lnTo>
                  <a:lnTo>
                    <a:pt x="110591" y="84480"/>
                  </a:lnTo>
                  <a:lnTo>
                    <a:pt x="111874" y="83045"/>
                  </a:lnTo>
                  <a:lnTo>
                    <a:pt x="115417" y="82804"/>
                  </a:lnTo>
                  <a:lnTo>
                    <a:pt x="116928" y="84086"/>
                  </a:lnTo>
                  <a:lnTo>
                    <a:pt x="117170" y="85839"/>
                  </a:lnTo>
                  <a:lnTo>
                    <a:pt x="117309" y="85255"/>
                  </a:lnTo>
                  <a:lnTo>
                    <a:pt x="117322" y="83502"/>
                  </a:lnTo>
                  <a:close/>
                </a:path>
                <a:path w="198120" h="221615">
                  <a:moveTo>
                    <a:pt x="119684" y="159905"/>
                  </a:moveTo>
                  <a:lnTo>
                    <a:pt x="119113" y="158115"/>
                  </a:lnTo>
                  <a:lnTo>
                    <a:pt x="118364" y="156997"/>
                  </a:lnTo>
                  <a:lnTo>
                    <a:pt x="117627" y="156260"/>
                  </a:lnTo>
                  <a:lnTo>
                    <a:pt x="116700" y="156756"/>
                  </a:lnTo>
                  <a:lnTo>
                    <a:pt x="114401" y="157416"/>
                  </a:lnTo>
                  <a:lnTo>
                    <a:pt x="112598" y="157149"/>
                  </a:lnTo>
                  <a:lnTo>
                    <a:pt x="111112" y="156311"/>
                  </a:lnTo>
                  <a:lnTo>
                    <a:pt x="110832" y="156565"/>
                  </a:lnTo>
                  <a:lnTo>
                    <a:pt x="110401" y="157200"/>
                  </a:lnTo>
                  <a:lnTo>
                    <a:pt x="110566" y="158140"/>
                  </a:lnTo>
                  <a:lnTo>
                    <a:pt x="110655" y="159423"/>
                  </a:lnTo>
                  <a:lnTo>
                    <a:pt x="110350" y="160642"/>
                  </a:lnTo>
                  <a:lnTo>
                    <a:pt x="109766" y="161696"/>
                  </a:lnTo>
                  <a:lnTo>
                    <a:pt x="110693" y="164185"/>
                  </a:lnTo>
                  <a:lnTo>
                    <a:pt x="113385" y="165557"/>
                  </a:lnTo>
                  <a:lnTo>
                    <a:pt x="116116" y="164680"/>
                  </a:lnTo>
                  <a:lnTo>
                    <a:pt x="116789" y="163741"/>
                  </a:lnTo>
                  <a:lnTo>
                    <a:pt x="117678" y="162979"/>
                  </a:lnTo>
                  <a:lnTo>
                    <a:pt x="118757" y="162496"/>
                  </a:lnTo>
                  <a:lnTo>
                    <a:pt x="119443" y="161328"/>
                  </a:lnTo>
                  <a:lnTo>
                    <a:pt x="119684" y="159905"/>
                  </a:lnTo>
                  <a:close/>
                </a:path>
                <a:path w="198120" h="221615">
                  <a:moveTo>
                    <a:pt x="125590" y="28270"/>
                  </a:moveTo>
                  <a:lnTo>
                    <a:pt x="125260" y="27482"/>
                  </a:lnTo>
                  <a:lnTo>
                    <a:pt x="123952" y="26174"/>
                  </a:lnTo>
                  <a:lnTo>
                    <a:pt x="123151" y="25857"/>
                  </a:lnTo>
                  <a:lnTo>
                    <a:pt x="121297" y="25857"/>
                  </a:lnTo>
                  <a:lnTo>
                    <a:pt x="120497" y="26174"/>
                  </a:lnTo>
                  <a:lnTo>
                    <a:pt x="119189" y="27482"/>
                  </a:lnTo>
                  <a:lnTo>
                    <a:pt x="118859" y="28270"/>
                  </a:lnTo>
                  <a:lnTo>
                    <a:pt x="118859" y="30124"/>
                  </a:lnTo>
                  <a:lnTo>
                    <a:pt x="119189" y="30911"/>
                  </a:lnTo>
                  <a:lnTo>
                    <a:pt x="120497" y="32219"/>
                  </a:lnTo>
                  <a:lnTo>
                    <a:pt x="121297" y="32537"/>
                  </a:lnTo>
                  <a:lnTo>
                    <a:pt x="123151" y="32537"/>
                  </a:lnTo>
                  <a:lnTo>
                    <a:pt x="123952" y="32219"/>
                  </a:lnTo>
                  <a:lnTo>
                    <a:pt x="125260" y="30911"/>
                  </a:lnTo>
                  <a:lnTo>
                    <a:pt x="125590" y="30124"/>
                  </a:lnTo>
                  <a:lnTo>
                    <a:pt x="125590" y="28270"/>
                  </a:lnTo>
                  <a:close/>
                </a:path>
                <a:path w="198120" h="221615">
                  <a:moveTo>
                    <a:pt x="125628" y="70192"/>
                  </a:moveTo>
                  <a:lnTo>
                    <a:pt x="125615" y="69138"/>
                  </a:lnTo>
                  <a:lnTo>
                    <a:pt x="124472" y="70967"/>
                  </a:lnTo>
                  <a:lnTo>
                    <a:pt x="124561" y="71323"/>
                  </a:lnTo>
                  <a:lnTo>
                    <a:pt x="125628" y="70192"/>
                  </a:lnTo>
                  <a:close/>
                </a:path>
                <a:path w="198120" h="221615">
                  <a:moveTo>
                    <a:pt x="125958" y="195757"/>
                  </a:moveTo>
                  <a:lnTo>
                    <a:pt x="125133" y="193027"/>
                  </a:lnTo>
                  <a:lnTo>
                    <a:pt x="124155" y="194360"/>
                  </a:lnTo>
                  <a:lnTo>
                    <a:pt x="122618" y="195275"/>
                  </a:lnTo>
                  <a:lnTo>
                    <a:pt x="119507" y="195491"/>
                  </a:lnTo>
                  <a:lnTo>
                    <a:pt x="118275" y="195122"/>
                  </a:lnTo>
                  <a:lnTo>
                    <a:pt x="117246" y="194462"/>
                  </a:lnTo>
                  <a:lnTo>
                    <a:pt x="117360" y="195275"/>
                  </a:lnTo>
                  <a:lnTo>
                    <a:pt x="117652" y="195999"/>
                  </a:lnTo>
                  <a:lnTo>
                    <a:pt x="117843" y="196773"/>
                  </a:lnTo>
                  <a:lnTo>
                    <a:pt x="117767" y="198716"/>
                  </a:lnTo>
                  <a:lnTo>
                    <a:pt x="118922" y="199428"/>
                  </a:lnTo>
                  <a:lnTo>
                    <a:pt x="120357" y="199694"/>
                  </a:lnTo>
                  <a:lnTo>
                    <a:pt x="124434" y="198513"/>
                  </a:lnTo>
                  <a:lnTo>
                    <a:pt x="125958" y="195757"/>
                  </a:lnTo>
                  <a:close/>
                </a:path>
                <a:path w="198120" h="221615">
                  <a:moveTo>
                    <a:pt x="128371" y="92341"/>
                  </a:moveTo>
                  <a:lnTo>
                    <a:pt x="127304" y="92341"/>
                  </a:lnTo>
                  <a:lnTo>
                    <a:pt x="126009" y="92760"/>
                  </a:lnTo>
                  <a:lnTo>
                    <a:pt x="125387" y="93192"/>
                  </a:lnTo>
                  <a:lnTo>
                    <a:pt x="124841" y="93713"/>
                  </a:lnTo>
                  <a:lnTo>
                    <a:pt x="125590" y="93560"/>
                  </a:lnTo>
                  <a:lnTo>
                    <a:pt x="126326" y="93687"/>
                  </a:lnTo>
                  <a:lnTo>
                    <a:pt x="126974" y="93980"/>
                  </a:lnTo>
                  <a:lnTo>
                    <a:pt x="127355" y="93383"/>
                  </a:lnTo>
                  <a:lnTo>
                    <a:pt x="127825" y="92837"/>
                  </a:lnTo>
                  <a:lnTo>
                    <a:pt x="128371" y="92341"/>
                  </a:lnTo>
                  <a:close/>
                </a:path>
                <a:path w="198120" h="221615">
                  <a:moveTo>
                    <a:pt x="131457" y="128968"/>
                  </a:moveTo>
                  <a:lnTo>
                    <a:pt x="130543" y="126085"/>
                  </a:lnTo>
                  <a:lnTo>
                    <a:pt x="129908" y="125069"/>
                  </a:lnTo>
                  <a:lnTo>
                    <a:pt x="129082" y="126288"/>
                  </a:lnTo>
                  <a:lnTo>
                    <a:pt x="127876" y="127241"/>
                  </a:lnTo>
                  <a:lnTo>
                    <a:pt x="124637" y="128168"/>
                  </a:lnTo>
                  <a:lnTo>
                    <a:pt x="122885" y="127939"/>
                  </a:lnTo>
                  <a:lnTo>
                    <a:pt x="121437" y="127177"/>
                  </a:lnTo>
                  <a:lnTo>
                    <a:pt x="121285" y="127406"/>
                  </a:lnTo>
                  <a:lnTo>
                    <a:pt x="120878" y="127787"/>
                  </a:lnTo>
                  <a:lnTo>
                    <a:pt x="121018" y="128562"/>
                  </a:lnTo>
                  <a:lnTo>
                    <a:pt x="123012" y="129197"/>
                  </a:lnTo>
                  <a:lnTo>
                    <a:pt x="124599" y="130759"/>
                  </a:lnTo>
                  <a:lnTo>
                    <a:pt x="125234" y="132778"/>
                  </a:lnTo>
                  <a:lnTo>
                    <a:pt x="125920" y="132854"/>
                  </a:lnTo>
                  <a:lnTo>
                    <a:pt x="126631" y="132816"/>
                  </a:lnTo>
                  <a:lnTo>
                    <a:pt x="129984" y="131775"/>
                  </a:lnTo>
                  <a:lnTo>
                    <a:pt x="131457" y="128968"/>
                  </a:lnTo>
                  <a:close/>
                </a:path>
                <a:path w="198120" h="221615">
                  <a:moveTo>
                    <a:pt x="132816" y="44030"/>
                  </a:moveTo>
                  <a:lnTo>
                    <a:pt x="132486" y="43243"/>
                  </a:lnTo>
                  <a:lnTo>
                    <a:pt x="131178" y="41935"/>
                  </a:lnTo>
                  <a:lnTo>
                    <a:pt x="130378" y="41605"/>
                  </a:lnTo>
                  <a:lnTo>
                    <a:pt x="128524" y="41605"/>
                  </a:lnTo>
                  <a:lnTo>
                    <a:pt x="127723" y="41935"/>
                  </a:lnTo>
                  <a:lnTo>
                    <a:pt x="126403" y="43243"/>
                  </a:lnTo>
                  <a:lnTo>
                    <a:pt x="126072" y="44030"/>
                  </a:lnTo>
                  <a:lnTo>
                    <a:pt x="126072" y="45872"/>
                  </a:lnTo>
                  <a:lnTo>
                    <a:pt x="126403" y="46672"/>
                  </a:lnTo>
                  <a:lnTo>
                    <a:pt x="127723" y="47967"/>
                  </a:lnTo>
                  <a:lnTo>
                    <a:pt x="128524" y="48298"/>
                  </a:lnTo>
                  <a:lnTo>
                    <a:pt x="130378" y="48298"/>
                  </a:lnTo>
                  <a:lnTo>
                    <a:pt x="131178" y="47967"/>
                  </a:lnTo>
                  <a:lnTo>
                    <a:pt x="132486" y="46672"/>
                  </a:lnTo>
                  <a:lnTo>
                    <a:pt x="132816" y="45872"/>
                  </a:lnTo>
                  <a:lnTo>
                    <a:pt x="132816" y="44030"/>
                  </a:lnTo>
                  <a:close/>
                </a:path>
                <a:path w="198120" h="221615">
                  <a:moveTo>
                    <a:pt x="136525" y="67259"/>
                  </a:moveTo>
                  <a:lnTo>
                    <a:pt x="134861" y="62026"/>
                  </a:lnTo>
                  <a:lnTo>
                    <a:pt x="132041" y="60566"/>
                  </a:lnTo>
                  <a:lnTo>
                    <a:pt x="127266" y="62052"/>
                  </a:lnTo>
                  <a:lnTo>
                    <a:pt x="125971" y="63995"/>
                  </a:lnTo>
                  <a:lnTo>
                    <a:pt x="125945" y="66090"/>
                  </a:lnTo>
                  <a:lnTo>
                    <a:pt x="125564" y="66217"/>
                  </a:lnTo>
                  <a:lnTo>
                    <a:pt x="124929" y="66624"/>
                  </a:lnTo>
                  <a:lnTo>
                    <a:pt x="125310" y="67157"/>
                  </a:lnTo>
                  <a:lnTo>
                    <a:pt x="125590" y="67767"/>
                  </a:lnTo>
                  <a:lnTo>
                    <a:pt x="125615" y="69138"/>
                  </a:lnTo>
                  <a:lnTo>
                    <a:pt x="129184" y="68249"/>
                  </a:lnTo>
                  <a:lnTo>
                    <a:pt x="131013" y="69342"/>
                  </a:lnTo>
                  <a:lnTo>
                    <a:pt x="131914" y="72923"/>
                  </a:lnTo>
                  <a:lnTo>
                    <a:pt x="130822" y="74739"/>
                  </a:lnTo>
                  <a:lnTo>
                    <a:pt x="127203" y="75641"/>
                  </a:lnTo>
                  <a:lnTo>
                    <a:pt x="125374" y="74561"/>
                  </a:lnTo>
                  <a:lnTo>
                    <a:pt x="124561" y="71323"/>
                  </a:lnTo>
                  <a:lnTo>
                    <a:pt x="124320" y="71577"/>
                  </a:lnTo>
                  <a:lnTo>
                    <a:pt x="122631" y="71793"/>
                  </a:lnTo>
                  <a:lnTo>
                    <a:pt x="122631" y="72059"/>
                  </a:lnTo>
                  <a:lnTo>
                    <a:pt x="123444" y="74841"/>
                  </a:lnTo>
                  <a:lnTo>
                    <a:pt x="126225" y="76365"/>
                  </a:lnTo>
                  <a:lnTo>
                    <a:pt x="128727" y="75641"/>
                  </a:lnTo>
                  <a:lnTo>
                    <a:pt x="131064" y="74968"/>
                  </a:lnTo>
                  <a:lnTo>
                    <a:pt x="132397" y="73012"/>
                  </a:lnTo>
                  <a:lnTo>
                    <a:pt x="132435" y="70891"/>
                  </a:lnTo>
                  <a:lnTo>
                    <a:pt x="135064" y="70053"/>
                  </a:lnTo>
                  <a:lnTo>
                    <a:pt x="136525" y="67259"/>
                  </a:lnTo>
                  <a:close/>
                </a:path>
                <a:path w="198120" h="221615">
                  <a:moveTo>
                    <a:pt x="139738" y="174942"/>
                  </a:moveTo>
                  <a:lnTo>
                    <a:pt x="139369" y="172504"/>
                  </a:lnTo>
                  <a:lnTo>
                    <a:pt x="138493" y="171704"/>
                  </a:lnTo>
                  <a:lnTo>
                    <a:pt x="137883" y="170662"/>
                  </a:lnTo>
                  <a:lnTo>
                    <a:pt x="137604" y="169456"/>
                  </a:lnTo>
                  <a:lnTo>
                    <a:pt x="137033" y="168998"/>
                  </a:lnTo>
                  <a:lnTo>
                    <a:pt x="136398" y="168668"/>
                  </a:lnTo>
                  <a:lnTo>
                    <a:pt x="135686" y="168490"/>
                  </a:lnTo>
                  <a:lnTo>
                    <a:pt x="135953" y="172072"/>
                  </a:lnTo>
                  <a:lnTo>
                    <a:pt x="133477" y="175031"/>
                  </a:lnTo>
                  <a:lnTo>
                    <a:pt x="130136" y="175526"/>
                  </a:lnTo>
                  <a:lnTo>
                    <a:pt x="131229" y="177571"/>
                  </a:lnTo>
                  <a:lnTo>
                    <a:pt x="133565" y="178714"/>
                  </a:lnTo>
                  <a:lnTo>
                    <a:pt x="138328" y="177330"/>
                  </a:lnTo>
                  <a:lnTo>
                    <a:pt x="139738" y="174942"/>
                  </a:lnTo>
                  <a:close/>
                </a:path>
                <a:path w="198120" h="221615">
                  <a:moveTo>
                    <a:pt x="150291" y="196596"/>
                  </a:moveTo>
                  <a:lnTo>
                    <a:pt x="149796" y="196278"/>
                  </a:lnTo>
                  <a:lnTo>
                    <a:pt x="149352" y="195872"/>
                  </a:lnTo>
                  <a:lnTo>
                    <a:pt x="148958" y="195414"/>
                  </a:lnTo>
                  <a:lnTo>
                    <a:pt x="148958" y="196583"/>
                  </a:lnTo>
                  <a:lnTo>
                    <a:pt x="148577" y="197662"/>
                  </a:lnTo>
                  <a:lnTo>
                    <a:pt x="147891" y="198526"/>
                  </a:lnTo>
                  <a:lnTo>
                    <a:pt x="148247" y="198488"/>
                  </a:lnTo>
                  <a:lnTo>
                    <a:pt x="149225" y="198183"/>
                  </a:lnTo>
                  <a:lnTo>
                    <a:pt x="149923" y="197459"/>
                  </a:lnTo>
                  <a:lnTo>
                    <a:pt x="150291" y="196596"/>
                  </a:lnTo>
                  <a:close/>
                </a:path>
                <a:path w="198120" h="221615">
                  <a:moveTo>
                    <a:pt x="151409" y="140169"/>
                  </a:moveTo>
                  <a:lnTo>
                    <a:pt x="150787" y="137883"/>
                  </a:lnTo>
                  <a:lnTo>
                    <a:pt x="148971" y="136550"/>
                  </a:lnTo>
                  <a:lnTo>
                    <a:pt x="146926" y="136398"/>
                  </a:lnTo>
                  <a:lnTo>
                    <a:pt x="148945" y="136893"/>
                  </a:lnTo>
                  <a:lnTo>
                    <a:pt x="150609" y="138290"/>
                  </a:lnTo>
                  <a:lnTo>
                    <a:pt x="151409" y="140169"/>
                  </a:lnTo>
                  <a:close/>
                </a:path>
                <a:path w="198120" h="221615">
                  <a:moveTo>
                    <a:pt x="152196" y="161480"/>
                  </a:moveTo>
                  <a:lnTo>
                    <a:pt x="151295" y="158635"/>
                  </a:lnTo>
                  <a:lnTo>
                    <a:pt x="149402" y="157645"/>
                  </a:lnTo>
                  <a:lnTo>
                    <a:pt x="145846" y="158762"/>
                  </a:lnTo>
                  <a:lnTo>
                    <a:pt x="144856" y="160642"/>
                  </a:lnTo>
                  <a:lnTo>
                    <a:pt x="145453" y="162471"/>
                  </a:lnTo>
                  <a:lnTo>
                    <a:pt x="145961" y="162674"/>
                  </a:lnTo>
                  <a:lnTo>
                    <a:pt x="146342" y="162267"/>
                  </a:lnTo>
                  <a:lnTo>
                    <a:pt x="146799" y="161925"/>
                  </a:lnTo>
                  <a:lnTo>
                    <a:pt x="148932" y="161290"/>
                  </a:lnTo>
                  <a:lnTo>
                    <a:pt x="150507" y="162026"/>
                  </a:lnTo>
                  <a:lnTo>
                    <a:pt x="151269" y="163398"/>
                  </a:lnTo>
                  <a:lnTo>
                    <a:pt x="151904" y="162560"/>
                  </a:lnTo>
                  <a:lnTo>
                    <a:pt x="152196" y="161480"/>
                  </a:lnTo>
                  <a:close/>
                </a:path>
                <a:path w="198120" h="221615">
                  <a:moveTo>
                    <a:pt x="155282" y="112064"/>
                  </a:moveTo>
                  <a:lnTo>
                    <a:pt x="153733" y="106781"/>
                  </a:lnTo>
                  <a:lnTo>
                    <a:pt x="150939" y="105257"/>
                  </a:lnTo>
                  <a:lnTo>
                    <a:pt x="147218" y="106337"/>
                  </a:lnTo>
                  <a:lnTo>
                    <a:pt x="146418" y="107010"/>
                  </a:lnTo>
                  <a:lnTo>
                    <a:pt x="145783" y="107823"/>
                  </a:lnTo>
                  <a:lnTo>
                    <a:pt x="145935" y="109143"/>
                  </a:lnTo>
                  <a:lnTo>
                    <a:pt x="145580" y="110388"/>
                  </a:lnTo>
                  <a:lnTo>
                    <a:pt x="144792" y="111391"/>
                  </a:lnTo>
                  <a:lnTo>
                    <a:pt x="144132" y="112242"/>
                  </a:lnTo>
                  <a:lnTo>
                    <a:pt x="143243" y="112941"/>
                  </a:lnTo>
                  <a:lnTo>
                    <a:pt x="141732" y="113309"/>
                  </a:lnTo>
                  <a:lnTo>
                    <a:pt x="141008" y="113271"/>
                  </a:lnTo>
                  <a:lnTo>
                    <a:pt x="140919" y="113779"/>
                  </a:lnTo>
                  <a:lnTo>
                    <a:pt x="140919" y="114300"/>
                  </a:lnTo>
                  <a:lnTo>
                    <a:pt x="141643" y="116598"/>
                  </a:lnTo>
                  <a:lnTo>
                    <a:pt x="143535" y="117576"/>
                  </a:lnTo>
                  <a:lnTo>
                    <a:pt x="146265" y="116725"/>
                  </a:lnTo>
                  <a:lnTo>
                    <a:pt x="146951" y="116039"/>
                  </a:lnTo>
                  <a:lnTo>
                    <a:pt x="147332" y="115214"/>
                  </a:lnTo>
                  <a:lnTo>
                    <a:pt x="148450" y="115798"/>
                  </a:lnTo>
                  <a:lnTo>
                    <a:pt x="149783" y="115976"/>
                  </a:lnTo>
                  <a:lnTo>
                    <a:pt x="153758" y="114833"/>
                  </a:lnTo>
                  <a:lnTo>
                    <a:pt x="155282" y="112064"/>
                  </a:lnTo>
                  <a:close/>
                </a:path>
                <a:path w="198120" h="221615">
                  <a:moveTo>
                    <a:pt x="157530" y="61493"/>
                  </a:moveTo>
                  <a:lnTo>
                    <a:pt x="156679" y="58826"/>
                  </a:lnTo>
                  <a:lnTo>
                    <a:pt x="156032" y="58140"/>
                  </a:lnTo>
                  <a:lnTo>
                    <a:pt x="155257" y="57772"/>
                  </a:lnTo>
                  <a:lnTo>
                    <a:pt x="155232" y="57607"/>
                  </a:lnTo>
                  <a:lnTo>
                    <a:pt x="154711" y="55829"/>
                  </a:lnTo>
                  <a:lnTo>
                    <a:pt x="154673" y="61252"/>
                  </a:lnTo>
                  <a:lnTo>
                    <a:pt x="152082" y="62001"/>
                  </a:lnTo>
                  <a:lnTo>
                    <a:pt x="151244" y="61874"/>
                  </a:lnTo>
                  <a:lnTo>
                    <a:pt x="152095" y="61988"/>
                  </a:lnTo>
                  <a:lnTo>
                    <a:pt x="154673" y="61252"/>
                  </a:lnTo>
                  <a:lnTo>
                    <a:pt x="154673" y="55816"/>
                  </a:lnTo>
                  <a:lnTo>
                    <a:pt x="152831" y="54813"/>
                  </a:lnTo>
                  <a:lnTo>
                    <a:pt x="149250" y="55854"/>
                  </a:lnTo>
                  <a:lnTo>
                    <a:pt x="148234" y="57708"/>
                  </a:lnTo>
                  <a:lnTo>
                    <a:pt x="149021" y="60426"/>
                  </a:lnTo>
                  <a:lnTo>
                    <a:pt x="149694" y="61125"/>
                  </a:lnTo>
                  <a:lnTo>
                    <a:pt x="150520" y="61531"/>
                  </a:lnTo>
                  <a:lnTo>
                    <a:pt x="151091" y="63500"/>
                  </a:lnTo>
                  <a:lnTo>
                    <a:pt x="152984" y="64490"/>
                  </a:lnTo>
                  <a:lnTo>
                    <a:pt x="156540" y="63373"/>
                  </a:lnTo>
                  <a:lnTo>
                    <a:pt x="157530" y="61493"/>
                  </a:lnTo>
                  <a:close/>
                </a:path>
                <a:path w="198120" h="221615">
                  <a:moveTo>
                    <a:pt x="158242" y="79857"/>
                  </a:moveTo>
                  <a:lnTo>
                    <a:pt x="157035" y="75717"/>
                  </a:lnTo>
                  <a:lnTo>
                    <a:pt x="154241" y="74206"/>
                  </a:lnTo>
                  <a:lnTo>
                    <a:pt x="148920" y="75742"/>
                  </a:lnTo>
                  <a:lnTo>
                    <a:pt x="147383" y="78511"/>
                  </a:lnTo>
                  <a:lnTo>
                    <a:pt x="148183" y="81191"/>
                  </a:lnTo>
                  <a:lnTo>
                    <a:pt x="148793" y="80822"/>
                  </a:lnTo>
                  <a:lnTo>
                    <a:pt x="150952" y="80289"/>
                  </a:lnTo>
                  <a:lnTo>
                    <a:pt x="152781" y="81368"/>
                  </a:lnTo>
                  <a:lnTo>
                    <a:pt x="153365" y="83667"/>
                  </a:lnTo>
                  <a:lnTo>
                    <a:pt x="153250" y="84632"/>
                  </a:lnTo>
                  <a:lnTo>
                    <a:pt x="153136" y="85204"/>
                  </a:lnTo>
                  <a:lnTo>
                    <a:pt x="152844" y="85712"/>
                  </a:lnTo>
                  <a:lnTo>
                    <a:pt x="152450" y="86144"/>
                  </a:lnTo>
                  <a:lnTo>
                    <a:pt x="153174" y="86461"/>
                  </a:lnTo>
                  <a:lnTo>
                    <a:pt x="153987" y="86563"/>
                  </a:lnTo>
                  <a:lnTo>
                    <a:pt x="156425" y="85801"/>
                  </a:lnTo>
                  <a:lnTo>
                    <a:pt x="157340" y="84175"/>
                  </a:lnTo>
                  <a:lnTo>
                    <a:pt x="157048" y="82562"/>
                  </a:lnTo>
                  <a:lnTo>
                    <a:pt x="157886" y="81356"/>
                  </a:lnTo>
                  <a:lnTo>
                    <a:pt x="158242" y="79857"/>
                  </a:lnTo>
                  <a:close/>
                </a:path>
                <a:path w="198120" h="221615">
                  <a:moveTo>
                    <a:pt x="164007" y="37033"/>
                  </a:moveTo>
                  <a:lnTo>
                    <a:pt x="163677" y="36233"/>
                  </a:lnTo>
                  <a:lnTo>
                    <a:pt x="162356" y="34937"/>
                  </a:lnTo>
                  <a:lnTo>
                    <a:pt x="161556" y="34607"/>
                  </a:lnTo>
                  <a:lnTo>
                    <a:pt x="159702" y="34607"/>
                  </a:lnTo>
                  <a:lnTo>
                    <a:pt x="158902" y="34937"/>
                  </a:lnTo>
                  <a:lnTo>
                    <a:pt x="157594" y="36233"/>
                  </a:lnTo>
                  <a:lnTo>
                    <a:pt x="157264" y="37033"/>
                  </a:lnTo>
                  <a:lnTo>
                    <a:pt x="157264" y="38874"/>
                  </a:lnTo>
                  <a:lnTo>
                    <a:pt x="157594" y="39662"/>
                  </a:lnTo>
                  <a:lnTo>
                    <a:pt x="158902" y="40970"/>
                  </a:lnTo>
                  <a:lnTo>
                    <a:pt x="159702" y="41300"/>
                  </a:lnTo>
                  <a:lnTo>
                    <a:pt x="161556" y="41300"/>
                  </a:lnTo>
                  <a:lnTo>
                    <a:pt x="162356" y="40970"/>
                  </a:lnTo>
                  <a:lnTo>
                    <a:pt x="163677" y="39662"/>
                  </a:lnTo>
                  <a:lnTo>
                    <a:pt x="164007" y="38874"/>
                  </a:lnTo>
                  <a:lnTo>
                    <a:pt x="164007" y="37033"/>
                  </a:lnTo>
                  <a:close/>
                </a:path>
                <a:path w="198120" h="221615">
                  <a:moveTo>
                    <a:pt x="166281" y="130911"/>
                  </a:moveTo>
                  <a:lnTo>
                    <a:pt x="164846" y="130149"/>
                  </a:lnTo>
                  <a:lnTo>
                    <a:pt x="163703" y="128816"/>
                  </a:lnTo>
                  <a:lnTo>
                    <a:pt x="163220" y="126898"/>
                  </a:lnTo>
                  <a:lnTo>
                    <a:pt x="163118" y="125437"/>
                  </a:lnTo>
                  <a:lnTo>
                    <a:pt x="162636" y="125945"/>
                  </a:lnTo>
                  <a:lnTo>
                    <a:pt x="162356" y="126161"/>
                  </a:lnTo>
                  <a:lnTo>
                    <a:pt x="161963" y="126898"/>
                  </a:lnTo>
                  <a:lnTo>
                    <a:pt x="161836" y="127774"/>
                  </a:lnTo>
                  <a:lnTo>
                    <a:pt x="162610" y="130416"/>
                  </a:lnTo>
                  <a:lnTo>
                    <a:pt x="164490" y="131432"/>
                  </a:lnTo>
                  <a:lnTo>
                    <a:pt x="166281" y="130911"/>
                  </a:lnTo>
                  <a:close/>
                </a:path>
                <a:path w="198120" h="221615">
                  <a:moveTo>
                    <a:pt x="167119" y="205981"/>
                  </a:moveTo>
                  <a:lnTo>
                    <a:pt x="166966" y="205917"/>
                  </a:lnTo>
                  <a:lnTo>
                    <a:pt x="167093" y="205994"/>
                  </a:lnTo>
                  <a:close/>
                </a:path>
                <a:path w="198120" h="221615">
                  <a:moveTo>
                    <a:pt x="178854" y="96291"/>
                  </a:moveTo>
                  <a:lnTo>
                    <a:pt x="178523" y="95504"/>
                  </a:lnTo>
                  <a:lnTo>
                    <a:pt x="177215" y="94195"/>
                  </a:lnTo>
                  <a:lnTo>
                    <a:pt x="176415" y="93878"/>
                  </a:lnTo>
                  <a:lnTo>
                    <a:pt x="174561" y="93878"/>
                  </a:lnTo>
                  <a:lnTo>
                    <a:pt x="173761" y="94195"/>
                  </a:lnTo>
                  <a:lnTo>
                    <a:pt x="172440" y="95504"/>
                  </a:lnTo>
                  <a:lnTo>
                    <a:pt x="172110" y="96291"/>
                  </a:lnTo>
                  <a:lnTo>
                    <a:pt x="172110" y="98145"/>
                  </a:lnTo>
                  <a:lnTo>
                    <a:pt x="172440" y="98933"/>
                  </a:lnTo>
                  <a:lnTo>
                    <a:pt x="173761" y="100241"/>
                  </a:lnTo>
                  <a:lnTo>
                    <a:pt x="174561" y="100558"/>
                  </a:lnTo>
                  <a:lnTo>
                    <a:pt x="176415" y="100558"/>
                  </a:lnTo>
                  <a:lnTo>
                    <a:pt x="177215" y="100241"/>
                  </a:lnTo>
                  <a:lnTo>
                    <a:pt x="178523" y="98933"/>
                  </a:lnTo>
                  <a:lnTo>
                    <a:pt x="178854" y="98145"/>
                  </a:lnTo>
                  <a:lnTo>
                    <a:pt x="178854" y="96291"/>
                  </a:lnTo>
                  <a:close/>
                </a:path>
                <a:path w="198120" h="221615">
                  <a:moveTo>
                    <a:pt x="179324" y="73914"/>
                  </a:moveTo>
                  <a:lnTo>
                    <a:pt x="178993" y="73126"/>
                  </a:lnTo>
                  <a:lnTo>
                    <a:pt x="177673" y="71818"/>
                  </a:lnTo>
                  <a:lnTo>
                    <a:pt x="176885" y="71501"/>
                  </a:lnTo>
                  <a:lnTo>
                    <a:pt x="175018" y="71501"/>
                  </a:lnTo>
                  <a:lnTo>
                    <a:pt x="174218" y="71818"/>
                  </a:lnTo>
                  <a:lnTo>
                    <a:pt x="172910" y="73126"/>
                  </a:lnTo>
                  <a:lnTo>
                    <a:pt x="172580" y="73914"/>
                  </a:lnTo>
                  <a:lnTo>
                    <a:pt x="172580" y="75768"/>
                  </a:lnTo>
                  <a:lnTo>
                    <a:pt x="172910" y="76555"/>
                  </a:lnTo>
                  <a:lnTo>
                    <a:pt x="174218" y="77863"/>
                  </a:lnTo>
                  <a:lnTo>
                    <a:pt x="175018" y="78193"/>
                  </a:lnTo>
                  <a:lnTo>
                    <a:pt x="176885" y="78193"/>
                  </a:lnTo>
                  <a:lnTo>
                    <a:pt x="177673" y="77863"/>
                  </a:lnTo>
                  <a:lnTo>
                    <a:pt x="178993" y="76555"/>
                  </a:lnTo>
                  <a:lnTo>
                    <a:pt x="179324" y="75768"/>
                  </a:lnTo>
                  <a:lnTo>
                    <a:pt x="179324" y="73914"/>
                  </a:lnTo>
                  <a:close/>
                </a:path>
                <a:path w="198120" h="221615">
                  <a:moveTo>
                    <a:pt x="187071" y="53047"/>
                  </a:moveTo>
                  <a:lnTo>
                    <a:pt x="186029" y="49491"/>
                  </a:lnTo>
                  <a:lnTo>
                    <a:pt x="184162" y="48475"/>
                  </a:lnTo>
                  <a:lnTo>
                    <a:pt x="181127" y="49352"/>
                  </a:lnTo>
                  <a:lnTo>
                    <a:pt x="180289" y="50368"/>
                  </a:lnTo>
                  <a:lnTo>
                    <a:pt x="180047" y="51549"/>
                  </a:lnTo>
                  <a:lnTo>
                    <a:pt x="180301" y="52082"/>
                  </a:lnTo>
                  <a:lnTo>
                    <a:pt x="180441" y="52590"/>
                  </a:lnTo>
                  <a:lnTo>
                    <a:pt x="180301" y="53581"/>
                  </a:lnTo>
                  <a:lnTo>
                    <a:pt x="181000" y="55054"/>
                  </a:lnTo>
                  <a:lnTo>
                    <a:pt x="182638" y="55880"/>
                  </a:lnTo>
                  <a:lnTo>
                    <a:pt x="186042" y="54902"/>
                  </a:lnTo>
                  <a:lnTo>
                    <a:pt x="187071" y="53047"/>
                  </a:lnTo>
                  <a:close/>
                </a:path>
                <a:path w="198120" h="221615">
                  <a:moveTo>
                    <a:pt x="197662" y="136855"/>
                  </a:moveTo>
                  <a:lnTo>
                    <a:pt x="197535" y="136448"/>
                  </a:lnTo>
                  <a:lnTo>
                    <a:pt x="197091" y="135788"/>
                  </a:lnTo>
                  <a:lnTo>
                    <a:pt x="196888" y="135737"/>
                  </a:lnTo>
                  <a:lnTo>
                    <a:pt x="195694" y="136410"/>
                  </a:lnTo>
                  <a:lnTo>
                    <a:pt x="193751" y="136893"/>
                  </a:lnTo>
                  <a:lnTo>
                    <a:pt x="192506" y="136804"/>
                  </a:lnTo>
                  <a:lnTo>
                    <a:pt x="191376" y="136448"/>
                  </a:lnTo>
                  <a:lnTo>
                    <a:pt x="191071" y="137134"/>
                  </a:lnTo>
                  <a:lnTo>
                    <a:pt x="190957" y="137934"/>
                  </a:lnTo>
                  <a:lnTo>
                    <a:pt x="191681" y="140411"/>
                  </a:lnTo>
                  <a:lnTo>
                    <a:pt x="193408" y="141376"/>
                  </a:lnTo>
                  <a:lnTo>
                    <a:pt x="195110" y="141020"/>
                  </a:lnTo>
                  <a:lnTo>
                    <a:pt x="195402" y="139369"/>
                  </a:lnTo>
                  <a:lnTo>
                    <a:pt x="196342" y="137909"/>
                  </a:lnTo>
                  <a:lnTo>
                    <a:pt x="197662" y="13685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104456" y="7837690"/>
              <a:ext cx="230504" cy="196850"/>
            </a:xfrm>
            <a:custGeom>
              <a:avLst/>
              <a:gdLst/>
              <a:ahLst/>
              <a:cxnLst/>
              <a:rect l="l" t="t" r="r" b="b"/>
              <a:pathLst>
                <a:path w="230504" h="196850">
                  <a:moveTo>
                    <a:pt x="6896" y="90043"/>
                  </a:moveTo>
                  <a:lnTo>
                    <a:pt x="6642" y="86347"/>
                  </a:lnTo>
                  <a:lnTo>
                    <a:pt x="5029" y="84963"/>
                  </a:lnTo>
                  <a:lnTo>
                    <a:pt x="1930" y="85178"/>
                  </a:lnTo>
                  <a:lnTo>
                    <a:pt x="927" y="85953"/>
                  </a:lnTo>
                  <a:lnTo>
                    <a:pt x="165" y="87503"/>
                  </a:lnTo>
                  <a:lnTo>
                    <a:pt x="0" y="88049"/>
                  </a:lnTo>
                  <a:lnTo>
                    <a:pt x="152" y="90258"/>
                  </a:lnTo>
                  <a:lnTo>
                    <a:pt x="1397" y="91452"/>
                  </a:lnTo>
                  <a:lnTo>
                    <a:pt x="3390" y="91782"/>
                  </a:lnTo>
                  <a:lnTo>
                    <a:pt x="5499" y="91630"/>
                  </a:lnTo>
                  <a:lnTo>
                    <a:pt x="6896" y="90043"/>
                  </a:lnTo>
                  <a:close/>
                </a:path>
                <a:path w="230504" h="196850">
                  <a:moveTo>
                    <a:pt x="12153" y="43345"/>
                  </a:moveTo>
                  <a:lnTo>
                    <a:pt x="11823" y="42557"/>
                  </a:lnTo>
                  <a:lnTo>
                    <a:pt x="10502" y="41249"/>
                  </a:lnTo>
                  <a:lnTo>
                    <a:pt x="9702" y="40919"/>
                  </a:lnTo>
                  <a:lnTo>
                    <a:pt x="7848" y="40919"/>
                  </a:lnTo>
                  <a:lnTo>
                    <a:pt x="7048" y="41249"/>
                  </a:lnTo>
                  <a:lnTo>
                    <a:pt x="5740" y="42557"/>
                  </a:lnTo>
                  <a:lnTo>
                    <a:pt x="5410" y="43345"/>
                  </a:lnTo>
                  <a:lnTo>
                    <a:pt x="5410" y="45186"/>
                  </a:lnTo>
                  <a:lnTo>
                    <a:pt x="5740" y="45986"/>
                  </a:lnTo>
                  <a:lnTo>
                    <a:pt x="7048" y="47282"/>
                  </a:lnTo>
                  <a:lnTo>
                    <a:pt x="7848" y="47612"/>
                  </a:lnTo>
                  <a:lnTo>
                    <a:pt x="9702" y="47612"/>
                  </a:lnTo>
                  <a:lnTo>
                    <a:pt x="10502" y="47282"/>
                  </a:lnTo>
                  <a:lnTo>
                    <a:pt x="11823" y="45986"/>
                  </a:lnTo>
                  <a:lnTo>
                    <a:pt x="12153" y="45186"/>
                  </a:lnTo>
                  <a:lnTo>
                    <a:pt x="12153" y="43345"/>
                  </a:lnTo>
                  <a:close/>
                </a:path>
                <a:path w="230504" h="196850">
                  <a:moveTo>
                    <a:pt x="15684" y="135089"/>
                  </a:moveTo>
                  <a:lnTo>
                    <a:pt x="14097" y="134835"/>
                  </a:lnTo>
                  <a:lnTo>
                    <a:pt x="12839" y="133553"/>
                  </a:lnTo>
                  <a:lnTo>
                    <a:pt x="12801" y="130771"/>
                  </a:lnTo>
                  <a:lnTo>
                    <a:pt x="13373" y="129832"/>
                  </a:lnTo>
                  <a:lnTo>
                    <a:pt x="14211" y="129197"/>
                  </a:lnTo>
                  <a:lnTo>
                    <a:pt x="13665" y="128638"/>
                  </a:lnTo>
                  <a:lnTo>
                    <a:pt x="13042" y="128193"/>
                  </a:lnTo>
                  <a:lnTo>
                    <a:pt x="11023" y="127266"/>
                  </a:lnTo>
                  <a:lnTo>
                    <a:pt x="9512" y="127101"/>
                  </a:lnTo>
                  <a:lnTo>
                    <a:pt x="7340" y="127723"/>
                  </a:lnTo>
                  <a:lnTo>
                    <a:pt x="6210" y="128422"/>
                  </a:lnTo>
                  <a:lnTo>
                    <a:pt x="8280" y="131953"/>
                  </a:lnTo>
                  <a:lnTo>
                    <a:pt x="10502" y="135382"/>
                  </a:lnTo>
                  <a:lnTo>
                    <a:pt x="12865" y="138709"/>
                  </a:lnTo>
                  <a:lnTo>
                    <a:pt x="14236" y="137909"/>
                  </a:lnTo>
                  <a:lnTo>
                    <a:pt x="15227" y="136639"/>
                  </a:lnTo>
                  <a:lnTo>
                    <a:pt x="15671" y="135166"/>
                  </a:lnTo>
                  <a:close/>
                </a:path>
                <a:path w="230504" h="196850">
                  <a:moveTo>
                    <a:pt x="23761" y="110147"/>
                  </a:moveTo>
                  <a:lnTo>
                    <a:pt x="23622" y="106476"/>
                  </a:lnTo>
                  <a:lnTo>
                    <a:pt x="22745" y="103492"/>
                  </a:lnTo>
                  <a:lnTo>
                    <a:pt x="20561" y="101854"/>
                  </a:lnTo>
                  <a:lnTo>
                    <a:pt x="17411" y="101612"/>
                  </a:lnTo>
                  <a:lnTo>
                    <a:pt x="16687" y="101663"/>
                  </a:lnTo>
                  <a:lnTo>
                    <a:pt x="14554" y="102285"/>
                  </a:lnTo>
                  <a:lnTo>
                    <a:pt x="13436" y="103162"/>
                  </a:lnTo>
                  <a:lnTo>
                    <a:pt x="12674" y="104279"/>
                  </a:lnTo>
                  <a:lnTo>
                    <a:pt x="12903" y="104216"/>
                  </a:lnTo>
                  <a:lnTo>
                    <a:pt x="15671" y="104025"/>
                  </a:lnTo>
                  <a:lnTo>
                    <a:pt x="10033" y="104584"/>
                  </a:lnTo>
                  <a:lnTo>
                    <a:pt x="8064" y="106857"/>
                  </a:lnTo>
                  <a:lnTo>
                    <a:pt x="8432" y="112268"/>
                  </a:lnTo>
                  <a:lnTo>
                    <a:pt x="10833" y="114338"/>
                  </a:lnTo>
                  <a:lnTo>
                    <a:pt x="14439" y="114096"/>
                  </a:lnTo>
                  <a:lnTo>
                    <a:pt x="15176" y="113779"/>
                  </a:lnTo>
                  <a:lnTo>
                    <a:pt x="15836" y="113385"/>
                  </a:lnTo>
                  <a:lnTo>
                    <a:pt x="17030" y="113614"/>
                  </a:lnTo>
                  <a:lnTo>
                    <a:pt x="17792" y="113703"/>
                  </a:lnTo>
                  <a:lnTo>
                    <a:pt x="18580" y="113639"/>
                  </a:lnTo>
                  <a:lnTo>
                    <a:pt x="22059" y="112636"/>
                  </a:lnTo>
                  <a:lnTo>
                    <a:pt x="23761" y="110147"/>
                  </a:lnTo>
                  <a:close/>
                </a:path>
                <a:path w="230504" h="196850">
                  <a:moveTo>
                    <a:pt x="30861" y="135547"/>
                  </a:moveTo>
                  <a:lnTo>
                    <a:pt x="24028" y="126453"/>
                  </a:lnTo>
                  <a:lnTo>
                    <a:pt x="21717" y="126606"/>
                  </a:lnTo>
                  <a:lnTo>
                    <a:pt x="19824" y="128016"/>
                  </a:lnTo>
                  <a:lnTo>
                    <a:pt x="18884" y="129946"/>
                  </a:lnTo>
                  <a:lnTo>
                    <a:pt x="19265" y="130479"/>
                  </a:lnTo>
                  <a:lnTo>
                    <a:pt x="19545" y="131076"/>
                  </a:lnTo>
                  <a:lnTo>
                    <a:pt x="19570" y="132753"/>
                  </a:lnTo>
                  <a:lnTo>
                    <a:pt x="19151" y="133629"/>
                  </a:lnTo>
                  <a:lnTo>
                    <a:pt x="18491" y="134251"/>
                  </a:lnTo>
                  <a:lnTo>
                    <a:pt x="18656" y="134835"/>
                  </a:lnTo>
                  <a:lnTo>
                    <a:pt x="20218" y="137350"/>
                  </a:lnTo>
                  <a:lnTo>
                    <a:pt x="21755" y="138391"/>
                  </a:lnTo>
                  <a:lnTo>
                    <a:pt x="24422" y="138734"/>
                  </a:lnTo>
                  <a:lnTo>
                    <a:pt x="28282" y="138468"/>
                  </a:lnTo>
                  <a:lnTo>
                    <a:pt x="30861" y="135547"/>
                  </a:lnTo>
                  <a:close/>
                </a:path>
                <a:path w="230504" h="196850">
                  <a:moveTo>
                    <a:pt x="35217" y="87845"/>
                  </a:moveTo>
                  <a:lnTo>
                    <a:pt x="35102" y="86093"/>
                  </a:lnTo>
                  <a:lnTo>
                    <a:pt x="34975" y="85788"/>
                  </a:lnTo>
                  <a:lnTo>
                    <a:pt x="34709" y="84264"/>
                  </a:lnTo>
                  <a:lnTo>
                    <a:pt x="33782" y="83045"/>
                  </a:lnTo>
                  <a:lnTo>
                    <a:pt x="31673" y="81889"/>
                  </a:lnTo>
                  <a:lnTo>
                    <a:pt x="30759" y="81572"/>
                  </a:lnTo>
                  <a:lnTo>
                    <a:pt x="31673" y="81876"/>
                  </a:lnTo>
                  <a:lnTo>
                    <a:pt x="32486" y="82334"/>
                  </a:lnTo>
                  <a:lnTo>
                    <a:pt x="33235" y="81064"/>
                  </a:lnTo>
                  <a:lnTo>
                    <a:pt x="33502" y="79540"/>
                  </a:lnTo>
                  <a:lnTo>
                    <a:pt x="33096" y="77609"/>
                  </a:lnTo>
                  <a:lnTo>
                    <a:pt x="32296" y="74904"/>
                  </a:lnTo>
                  <a:lnTo>
                    <a:pt x="29756" y="73190"/>
                  </a:lnTo>
                  <a:lnTo>
                    <a:pt x="26060" y="73367"/>
                  </a:lnTo>
                  <a:lnTo>
                    <a:pt x="22364" y="74447"/>
                  </a:lnTo>
                  <a:lnTo>
                    <a:pt x="20523" y="77787"/>
                  </a:lnTo>
                  <a:lnTo>
                    <a:pt x="22034" y="82931"/>
                  </a:lnTo>
                  <a:lnTo>
                    <a:pt x="23533" y="84378"/>
                  </a:lnTo>
                  <a:lnTo>
                    <a:pt x="25349" y="84988"/>
                  </a:lnTo>
                  <a:lnTo>
                    <a:pt x="25146" y="85598"/>
                  </a:lnTo>
                  <a:lnTo>
                    <a:pt x="25044" y="86271"/>
                  </a:lnTo>
                  <a:lnTo>
                    <a:pt x="25133" y="87642"/>
                  </a:lnTo>
                  <a:lnTo>
                    <a:pt x="25323" y="88290"/>
                  </a:lnTo>
                  <a:lnTo>
                    <a:pt x="26504" y="90601"/>
                  </a:lnTo>
                  <a:lnTo>
                    <a:pt x="28371" y="91719"/>
                  </a:lnTo>
                  <a:lnTo>
                    <a:pt x="31610" y="91503"/>
                  </a:lnTo>
                  <a:lnTo>
                    <a:pt x="32626" y="90970"/>
                  </a:lnTo>
                  <a:lnTo>
                    <a:pt x="34531" y="89255"/>
                  </a:lnTo>
                  <a:lnTo>
                    <a:pt x="35217" y="87845"/>
                  </a:lnTo>
                  <a:close/>
                </a:path>
                <a:path w="230504" h="196850">
                  <a:moveTo>
                    <a:pt x="36753" y="54190"/>
                  </a:moveTo>
                  <a:lnTo>
                    <a:pt x="33286" y="49060"/>
                  </a:lnTo>
                  <a:lnTo>
                    <a:pt x="31432" y="49085"/>
                  </a:lnTo>
                  <a:lnTo>
                    <a:pt x="29946" y="50609"/>
                  </a:lnTo>
                  <a:lnTo>
                    <a:pt x="30010" y="54305"/>
                  </a:lnTo>
                  <a:lnTo>
                    <a:pt x="31546" y="55778"/>
                  </a:lnTo>
                  <a:lnTo>
                    <a:pt x="35267" y="55714"/>
                  </a:lnTo>
                  <a:lnTo>
                    <a:pt x="36753" y="54190"/>
                  </a:lnTo>
                  <a:close/>
                </a:path>
                <a:path w="230504" h="196850">
                  <a:moveTo>
                    <a:pt x="43675" y="108115"/>
                  </a:moveTo>
                  <a:lnTo>
                    <a:pt x="43434" y="107048"/>
                  </a:lnTo>
                  <a:lnTo>
                    <a:pt x="42202" y="104355"/>
                  </a:lnTo>
                  <a:lnTo>
                    <a:pt x="39903" y="102895"/>
                  </a:lnTo>
                  <a:lnTo>
                    <a:pt x="33972" y="103289"/>
                  </a:lnTo>
                  <a:lnTo>
                    <a:pt x="31457" y="106172"/>
                  </a:lnTo>
                  <a:lnTo>
                    <a:pt x="31775" y="110731"/>
                  </a:lnTo>
                  <a:lnTo>
                    <a:pt x="32232" y="111874"/>
                  </a:lnTo>
                  <a:lnTo>
                    <a:pt x="32969" y="112776"/>
                  </a:lnTo>
                  <a:lnTo>
                    <a:pt x="33870" y="112483"/>
                  </a:lnTo>
                  <a:lnTo>
                    <a:pt x="36233" y="112433"/>
                  </a:lnTo>
                  <a:lnTo>
                    <a:pt x="37820" y="113474"/>
                  </a:lnTo>
                  <a:lnTo>
                    <a:pt x="38709" y="114960"/>
                  </a:lnTo>
                  <a:lnTo>
                    <a:pt x="41338" y="114338"/>
                  </a:lnTo>
                  <a:lnTo>
                    <a:pt x="42951" y="112725"/>
                  </a:lnTo>
                  <a:lnTo>
                    <a:pt x="43535" y="110705"/>
                  </a:lnTo>
                  <a:lnTo>
                    <a:pt x="43307" y="110134"/>
                  </a:lnTo>
                  <a:lnTo>
                    <a:pt x="43243" y="109181"/>
                  </a:lnTo>
                  <a:lnTo>
                    <a:pt x="43408" y="108623"/>
                  </a:lnTo>
                  <a:lnTo>
                    <a:pt x="43675" y="108115"/>
                  </a:lnTo>
                  <a:close/>
                </a:path>
                <a:path w="230504" h="196850">
                  <a:moveTo>
                    <a:pt x="48082" y="64376"/>
                  </a:moveTo>
                  <a:lnTo>
                    <a:pt x="47891" y="61468"/>
                  </a:lnTo>
                  <a:lnTo>
                    <a:pt x="46990" y="60172"/>
                  </a:lnTo>
                  <a:lnTo>
                    <a:pt x="44856" y="58737"/>
                  </a:lnTo>
                  <a:lnTo>
                    <a:pt x="43815" y="58356"/>
                  </a:lnTo>
                  <a:lnTo>
                    <a:pt x="39941" y="58623"/>
                  </a:lnTo>
                  <a:lnTo>
                    <a:pt x="37922" y="60896"/>
                  </a:lnTo>
                  <a:lnTo>
                    <a:pt x="37973" y="63741"/>
                  </a:lnTo>
                  <a:lnTo>
                    <a:pt x="38163" y="66497"/>
                  </a:lnTo>
                  <a:lnTo>
                    <a:pt x="40563" y="68567"/>
                  </a:lnTo>
                  <a:lnTo>
                    <a:pt x="44767" y="68275"/>
                  </a:lnTo>
                  <a:lnTo>
                    <a:pt x="45999" y="67576"/>
                  </a:lnTo>
                  <a:lnTo>
                    <a:pt x="47625" y="65595"/>
                  </a:lnTo>
                  <a:lnTo>
                    <a:pt x="48082" y="64376"/>
                  </a:lnTo>
                  <a:close/>
                </a:path>
                <a:path w="230504" h="196850">
                  <a:moveTo>
                    <a:pt x="57988" y="148043"/>
                  </a:moveTo>
                  <a:lnTo>
                    <a:pt x="51549" y="139458"/>
                  </a:lnTo>
                  <a:lnTo>
                    <a:pt x="50317" y="139585"/>
                  </a:lnTo>
                  <a:lnTo>
                    <a:pt x="50596" y="140690"/>
                  </a:lnTo>
                  <a:lnTo>
                    <a:pt x="50673" y="144564"/>
                  </a:lnTo>
                  <a:lnTo>
                    <a:pt x="48133" y="147256"/>
                  </a:lnTo>
                  <a:lnTo>
                    <a:pt x="44881" y="147485"/>
                  </a:lnTo>
                  <a:lnTo>
                    <a:pt x="45605" y="150545"/>
                  </a:lnTo>
                  <a:lnTo>
                    <a:pt x="48450" y="152730"/>
                  </a:lnTo>
                  <a:lnTo>
                    <a:pt x="52819" y="152438"/>
                  </a:lnTo>
                  <a:lnTo>
                    <a:pt x="53835" y="152069"/>
                  </a:lnTo>
                  <a:lnTo>
                    <a:pt x="56718" y="150279"/>
                  </a:lnTo>
                  <a:lnTo>
                    <a:pt x="57988" y="148043"/>
                  </a:lnTo>
                  <a:close/>
                </a:path>
                <a:path w="230504" h="196850">
                  <a:moveTo>
                    <a:pt x="58610" y="176657"/>
                  </a:moveTo>
                  <a:lnTo>
                    <a:pt x="58267" y="171665"/>
                  </a:lnTo>
                  <a:lnTo>
                    <a:pt x="55867" y="169595"/>
                  </a:lnTo>
                  <a:lnTo>
                    <a:pt x="52628" y="169824"/>
                  </a:lnTo>
                  <a:lnTo>
                    <a:pt x="50330" y="170662"/>
                  </a:lnTo>
                  <a:lnTo>
                    <a:pt x="49161" y="171754"/>
                  </a:lnTo>
                  <a:lnTo>
                    <a:pt x="48526" y="173685"/>
                  </a:lnTo>
                  <a:lnTo>
                    <a:pt x="48488" y="174752"/>
                  </a:lnTo>
                  <a:lnTo>
                    <a:pt x="52920" y="177863"/>
                  </a:lnTo>
                  <a:lnTo>
                    <a:pt x="55206" y="179336"/>
                  </a:lnTo>
                  <a:lnTo>
                    <a:pt x="57213" y="178587"/>
                  </a:lnTo>
                  <a:lnTo>
                    <a:pt x="58610" y="176657"/>
                  </a:lnTo>
                  <a:close/>
                </a:path>
                <a:path w="230504" h="196850">
                  <a:moveTo>
                    <a:pt x="59639" y="39319"/>
                  </a:moveTo>
                  <a:lnTo>
                    <a:pt x="59397" y="35826"/>
                  </a:lnTo>
                  <a:lnTo>
                    <a:pt x="58077" y="34594"/>
                  </a:lnTo>
                  <a:lnTo>
                    <a:pt x="56286" y="34417"/>
                  </a:lnTo>
                  <a:lnTo>
                    <a:pt x="55905" y="34366"/>
                  </a:lnTo>
                  <a:lnTo>
                    <a:pt x="54356" y="34467"/>
                  </a:lnTo>
                  <a:lnTo>
                    <a:pt x="53174" y="35623"/>
                  </a:lnTo>
                  <a:lnTo>
                    <a:pt x="52755" y="37630"/>
                  </a:lnTo>
                  <a:lnTo>
                    <a:pt x="52895" y="39624"/>
                  </a:lnTo>
                  <a:lnTo>
                    <a:pt x="54267" y="40868"/>
                  </a:lnTo>
                  <a:lnTo>
                    <a:pt x="56375" y="41046"/>
                  </a:lnTo>
                  <a:lnTo>
                    <a:pt x="58229" y="40919"/>
                  </a:lnTo>
                  <a:lnTo>
                    <a:pt x="59639" y="39319"/>
                  </a:lnTo>
                  <a:close/>
                </a:path>
                <a:path w="230504" h="196850">
                  <a:moveTo>
                    <a:pt x="61493" y="83032"/>
                  </a:moveTo>
                  <a:lnTo>
                    <a:pt x="60274" y="78867"/>
                  </a:lnTo>
                  <a:lnTo>
                    <a:pt x="57950" y="77089"/>
                  </a:lnTo>
                  <a:lnTo>
                    <a:pt x="56146" y="76936"/>
                  </a:lnTo>
                  <a:lnTo>
                    <a:pt x="56146" y="77177"/>
                  </a:lnTo>
                  <a:lnTo>
                    <a:pt x="52489" y="77470"/>
                  </a:lnTo>
                  <a:lnTo>
                    <a:pt x="52806" y="77406"/>
                  </a:lnTo>
                  <a:lnTo>
                    <a:pt x="56146" y="77177"/>
                  </a:lnTo>
                  <a:lnTo>
                    <a:pt x="56146" y="76936"/>
                  </a:lnTo>
                  <a:lnTo>
                    <a:pt x="54533" y="76784"/>
                  </a:lnTo>
                  <a:lnTo>
                    <a:pt x="53721" y="76847"/>
                  </a:lnTo>
                  <a:lnTo>
                    <a:pt x="52019" y="77393"/>
                  </a:lnTo>
                  <a:lnTo>
                    <a:pt x="51625" y="77597"/>
                  </a:lnTo>
                  <a:lnTo>
                    <a:pt x="48895" y="78346"/>
                  </a:lnTo>
                  <a:lnTo>
                    <a:pt x="46977" y="80911"/>
                  </a:lnTo>
                  <a:lnTo>
                    <a:pt x="47358" y="86614"/>
                  </a:lnTo>
                  <a:lnTo>
                    <a:pt x="49453" y="88798"/>
                  </a:lnTo>
                  <a:lnTo>
                    <a:pt x="53111" y="89433"/>
                  </a:lnTo>
                  <a:lnTo>
                    <a:pt x="52120" y="89293"/>
                  </a:lnTo>
                  <a:lnTo>
                    <a:pt x="53479" y="89877"/>
                  </a:lnTo>
                  <a:lnTo>
                    <a:pt x="55041" y="90055"/>
                  </a:lnTo>
                  <a:lnTo>
                    <a:pt x="58534" y="89039"/>
                  </a:lnTo>
                  <a:lnTo>
                    <a:pt x="60007" y="87630"/>
                  </a:lnTo>
                  <a:lnTo>
                    <a:pt x="61328" y="84569"/>
                  </a:lnTo>
                  <a:lnTo>
                    <a:pt x="61493" y="83032"/>
                  </a:lnTo>
                  <a:close/>
                </a:path>
                <a:path w="230504" h="196850">
                  <a:moveTo>
                    <a:pt x="66700" y="15163"/>
                  </a:moveTo>
                  <a:lnTo>
                    <a:pt x="66357" y="11430"/>
                  </a:lnTo>
                  <a:lnTo>
                    <a:pt x="64795" y="10083"/>
                  </a:lnTo>
                  <a:lnTo>
                    <a:pt x="61404" y="10312"/>
                  </a:lnTo>
                  <a:lnTo>
                    <a:pt x="60223" y="11480"/>
                  </a:lnTo>
                  <a:lnTo>
                    <a:pt x="59817" y="13487"/>
                  </a:lnTo>
                  <a:lnTo>
                    <a:pt x="59969" y="15621"/>
                  </a:lnTo>
                  <a:lnTo>
                    <a:pt x="61582" y="17005"/>
                  </a:lnTo>
                  <a:lnTo>
                    <a:pt x="65290" y="16764"/>
                  </a:lnTo>
                  <a:lnTo>
                    <a:pt x="66700" y="15163"/>
                  </a:lnTo>
                  <a:close/>
                </a:path>
                <a:path w="230504" h="196850">
                  <a:moveTo>
                    <a:pt x="70408" y="120942"/>
                  </a:moveTo>
                  <a:lnTo>
                    <a:pt x="70167" y="117424"/>
                  </a:lnTo>
                  <a:lnTo>
                    <a:pt x="69126" y="115722"/>
                  </a:lnTo>
                  <a:lnTo>
                    <a:pt x="66421" y="113741"/>
                  </a:lnTo>
                  <a:lnTo>
                    <a:pt x="64909" y="113245"/>
                  </a:lnTo>
                  <a:lnTo>
                    <a:pt x="62560" y="113449"/>
                  </a:lnTo>
                  <a:lnTo>
                    <a:pt x="62191" y="113538"/>
                  </a:lnTo>
                  <a:lnTo>
                    <a:pt x="63830" y="114592"/>
                  </a:lnTo>
                  <a:lnTo>
                    <a:pt x="64922" y="116408"/>
                  </a:lnTo>
                  <a:lnTo>
                    <a:pt x="65011" y="121729"/>
                  </a:lnTo>
                  <a:lnTo>
                    <a:pt x="62471" y="124396"/>
                  </a:lnTo>
                  <a:lnTo>
                    <a:pt x="59232" y="124574"/>
                  </a:lnTo>
                  <a:lnTo>
                    <a:pt x="60515" y="125793"/>
                  </a:lnTo>
                  <a:lnTo>
                    <a:pt x="62280" y="126504"/>
                  </a:lnTo>
                  <a:lnTo>
                    <a:pt x="65582" y="126276"/>
                  </a:lnTo>
                  <a:lnTo>
                    <a:pt x="66852" y="125755"/>
                  </a:lnTo>
                  <a:lnTo>
                    <a:pt x="68364" y="124536"/>
                  </a:lnTo>
                  <a:lnTo>
                    <a:pt x="69964" y="122364"/>
                  </a:lnTo>
                  <a:lnTo>
                    <a:pt x="70408" y="120942"/>
                  </a:lnTo>
                  <a:close/>
                </a:path>
                <a:path w="230504" h="196850">
                  <a:moveTo>
                    <a:pt x="74244" y="51574"/>
                  </a:moveTo>
                  <a:lnTo>
                    <a:pt x="70218" y="46570"/>
                  </a:lnTo>
                  <a:lnTo>
                    <a:pt x="66103" y="46850"/>
                  </a:lnTo>
                  <a:lnTo>
                    <a:pt x="64008" y="49237"/>
                  </a:lnTo>
                  <a:lnTo>
                    <a:pt x="64287" y="53213"/>
                  </a:lnTo>
                  <a:lnTo>
                    <a:pt x="64858" y="54279"/>
                  </a:lnTo>
                  <a:lnTo>
                    <a:pt x="65659" y="55092"/>
                  </a:lnTo>
                  <a:lnTo>
                    <a:pt x="64897" y="55003"/>
                  </a:lnTo>
                  <a:lnTo>
                    <a:pt x="64084" y="55067"/>
                  </a:lnTo>
                  <a:lnTo>
                    <a:pt x="62471" y="55575"/>
                  </a:lnTo>
                  <a:lnTo>
                    <a:pt x="59639" y="57086"/>
                  </a:lnTo>
                  <a:lnTo>
                    <a:pt x="58343" y="59969"/>
                  </a:lnTo>
                  <a:lnTo>
                    <a:pt x="60096" y="65938"/>
                  </a:lnTo>
                  <a:lnTo>
                    <a:pt x="63449" y="67767"/>
                  </a:lnTo>
                  <a:lnTo>
                    <a:pt x="68719" y="66243"/>
                  </a:lnTo>
                  <a:lnTo>
                    <a:pt x="70205" y="64668"/>
                  </a:lnTo>
                  <a:lnTo>
                    <a:pt x="71094" y="61709"/>
                  </a:lnTo>
                  <a:lnTo>
                    <a:pt x="71132" y="60540"/>
                  </a:lnTo>
                  <a:lnTo>
                    <a:pt x="70789" y="59385"/>
                  </a:lnTo>
                  <a:lnTo>
                    <a:pt x="70243" y="58127"/>
                  </a:lnTo>
                  <a:lnTo>
                    <a:pt x="69900" y="57518"/>
                  </a:lnTo>
                  <a:lnTo>
                    <a:pt x="69456" y="56972"/>
                  </a:lnTo>
                  <a:lnTo>
                    <a:pt x="68935" y="56540"/>
                  </a:lnTo>
                  <a:lnTo>
                    <a:pt x="69138" y="56540"/>
                  </a:lnTo>
                  <a:lnTo>
                    <a:pt x="69342" y="56616"/>
                  </a:lnTo>
                  <a:lnTo>
                    <a:pt x="72047" y="56438"/>
                  </a:lnTo>
                  <a:lnTo>
                    <a:pt x="73888" y="54470"/>
                  </a:lnTo>
                  <a:lnTo>
                    <a:pt x="74142" y="51816"/>
                  </a:lnTo>
                  <a:lnTo>
                    <a:pt x="74244" y="51574"/>
                  </a:lnTo>
                  <a:close/>
                </a:path>
                <a:path w="230504" h="196850">
                  <a:moveTo>
                    <a:pt x="74739" y="147459"/>
                  </a:moveTo>
                  <a:lnTo>
                    <a:pt x="73240" y="142354"/>
                  </a:lnTo>
                  <a:lnTo>
                    <a:pt x="69596" y="140360"/>
                  </a:lnTo>
                  <a:lnTo>
                    <a:pt x="62623" y="142379"/>
                  </a:lnTo>
                  <a:lnTo>
                    <a:pt x="60617" y="145999"/>
                  </a:lnTo>
                  <a:lnTo>
                    <a:pt x="61785" y="149948"/>
                  </a:lnTo>
                  <a:lnTo>
                    <a:pt x="62242" y="150837"/>
                  </a:lnTo>
                  <a:lnTo>
                    <a:pt x="63220" y="149047"/>
                  </a:lnTo>
                  <a:lnTo>
                    <a:pt x="65062" y="147751"/>
                  </a:lnTo>
                  <a:lnTo>
                    <a:pt x="69418" y="147459"/>
                  </a:lnTo>
                  <a:lnTo>
                    <a:pt x="71386" y="148424"/>
                  </a:lnTo>
                  <a:lnTo>
                    <a:pt x="72605" y="150012"/>
                  </a:lnTo>
                  <a:lnTo>
                    <a:pt x="73418" y="150329"/>
                  </a:lnTo>
                  <a:lnTo>
                    <a:pt x="73799" y="150558"/>
                  </a:lnTo>
                  <a:lnTo>
                    <a:pt x="74523" y="149136"/>
                  </a:lnTo>
                  <a:lnTo>
                    <a:pt x="74739" y="147459"/>
                  </a:lnTo>
                  <a:close/>
                </a:path>
                <a:path w="230504" h="196850">
                  <a:moveTo>
                    <a:pt x="84366" y="48196"/>
                  </a:moveTo>
                  <a:lnTo>
                    <a:pt x="84328" y="46342"/>
                  </a:lnTo>
                  <a:lnTo>
                    <a:pt x="82791" y="44881"/>
                  </a:lnTo>
                  <a:lnTo>
                    <a:pt x="80530" y="44919"/>
                  </a:lnTo>
                  <a:lnTo>
                    <a:pt x="78498" y="45656"/>
                  </a:lnTo>
                  <a:lnTo>
                    <a:pt x="77584" y="46863"/>
                  </a:lnTo>
                  <a:lnTo>
                    <a:pt x="77647" y="50165"/>
                  </a:lnTo>
                  <a:lnTo>
                    <a:pt x="79184" y="51625"/>
                  </a:lnTo>
                  <a:lnTo>
                    <a:pt x="82829" y="51562"/>
                  </a:lnTo>
                  <a:lnTo>
                    <a:pt x="84226" y="50165"/>
                  </a:lnTo>
                  <a:lnTo>
                    <a:pt x="84366" y="48196"/>
                  </a:lnTo>
                  <a:close/>
                </a:path>
                <a:path w="230504" h="196850">
                  <a:moveTo>
                    <a:pt x="84785" y="159372"/>
                  </a:moveTo>
                  <a:lnTo>
                    <a:pt x="84569" y="158927"/>
                  </a:lnTo>
                  <a:lnTo>
                    <a:pt x="84480" y="158203"/>
                  </a:lnTo>
                  <a:lnTo>
                    <a:pt x="84645" y="157353"/>
                  </a:lnTo>
                  <a:lnTo>
                    <a:pt x="84226" y="155524"/>
                  </a:lnTo>
                  <a:lnTo>
                    <a:pt x="83070" y="153987"/>
                  </a:lnTo>
                  <a:lnTo>
                    <a:pt x="80403" y="152488"/>
                  </a:lnTo>
                  <a:lnTo>
                    <a:pt x="79133" y="152171"/>
                  </a:lnTo>
                  <a:lnTo>
                    <a:pt x="77177" y="152311"/>
                  </a:lnTo>
                  <a:lnTo>
                    <a:pt x="76022" y="152666"/>
                  </a:lnTo>
                  <a:lnTo>
                    <a:pt x="76657" y="153644"/>
                  </a:lnTo>
                  <a:lnTo>
                    <a:pt x="77050" y="154800"/>
                  </a:lnTo>
                  <a:lnTo>
                    <a:pt x="77127" y="158915"/>
                  </a:lnTo>
                  <a:lnTo>
                    <a:pt x="75298" y="161353"/>
                  </a:lnTo>
                  <a:lnTo>
                    <a:pt x="72745" y="162280"/>
                  </a:lnTo>
                  <a:lnTo>
                    <a:pt x="73990" y="164211"/>
                  </a:lnTo>
                  <a:lnTo>
                    <a:pt x="76225" y="165455"/>
                  </a:lnTo>
                  <a:lnTo>
                    <a:pt x="81965" y="165061"/>
                  </a:lnTo>
                  <a:lnTo>
                    <a:pt x="84493" y="162509"/>
                  </a:lnTo>
                  <a:lnTo>
                    <a:pt x="84785" y="159372"/>
                  </a:lnTo>
                  <a:close/>
                </a:path>
                <a:path w="230504" h="196850">
                  <a:moveTo>
                    <a:pt x="85991" y="30822"/>
                  </a:moveTo>
                  <a:lnTo>
                    <a:pt x="85788" y="27978"/>
                  </a:lnTo>
                  <a:lnTo>
                    <a:pt x="85267" y="27139"/>
                  </a:lnTo>
                  <a:lnTo>
                    <a:pt x="83896" y="26098"/>
                  </a:lnTo>
                  <a:lnTo>
                    <a:pt x="83121" y="25806"/>
                  </a:lnTo>
                  <a:lnTo>
                    <a:pt x="81876" y="25895"/>
                  </a:lnTo>
                  <a:lnTo>
                    <a:pt x="80124" y="26606"/>
                  </a:lnTo>
                  <a:lnTo>
                    <a:pt x="79413" y="27546"/>
                  </a:lnTo>
                  <a:lnTo>
                    <a:pt x="79121" y="29171"/>
                  </a:lnTo>
                  <a:lnTo>
                    <a:pt x="79209" y="30607"/>
                  </a:lnTo>
                  <a:lnTo>
                    <a:pt x="79921" y="31546"/>
                  </a:lnTo>
                  <a:lnTo>
                    <a:pt x="81445" y="32385"/>
                  </a:lnTo>
                  <a:lnTo>
                    <a:pt x="82042" y="32588"/>
                  </a:lnTo>
                  <a:lnTo>
                    <a:pt x="84582" y="32410"/>
                  </a:lnTo>
                  <a:lnTo>
                    <a:pt x="85991" y="30822"/>
                  </a:lnTo>
                  <a:close/>
                </a:path>
                <a:path w="230504" h="196850">
                  <a:moveTo>
                    <a:pt x="89103" y="91262"/>
                  </a:moveTo>
                  <a:lnTo>
                    <a:pt x="89052" y="90627"/>
                  </a:lnTo>
                  <a:lnTo>
                    <a:pt x="88455" y="89027"/>
                  </a:lnTo>
                  <a:lnTo>
                    <a:pt x="87884" y="89306"/>
                  </a:lnTo>
                  <a:lnTo>
                    <a:pt x="87249" y="89496"/>
                  </a:lnTo>
                  <a:lnTo>
                    <a:pt x="85763" y="89585"/>
                  </a:lnTo>
                  <a:lnTo>
                    <a:pt x="85636" y="89560"/>
                  </a:lnTo>
                  <a:lnTo>
                    <a:pt x="85636" y="91351"/>
                  </a:lnTo>
                  <a:lnTo>
                    <a:pt x="85115" y="90119"/>
                  </a:lnTo>
                  <a:lnTo>
                    <a:pt x="85636" y="91351"/>
                  </a:lnTo>
                  <a:lnTo>
                    <a:pt x="85636" y="89560"/>
                  </a:lnTo>
                  <a:lnTo>
                    <a:pt x="85013" y="89408"/>
                  </a:lnTo>
                  <a:lnTo>
                    <a:pt x="84315" y="89115"/>
                  </a:lnTo>
                  <a:lnTo>
                    <a:pt x="83451" y="88760"/>
                  </a:lnTo>
                  <a:lnTo>
                    <a:pt x="81368" y="85445"/>
                  </a:lnTo>
                  <a:lnTo>
                    <a:pt x="80708" y="85559"/>
                  </a:lnTo>
                  <a:lnTo>
                    <a:pt x="79883" y="85801"/>
                  </a:lnTo>
                  <a:lnTo>
                    <a:pt x="79146" y="86194"/>
                  </a:lnTo>
                  <a:lnTo>
                    <a:pt x="78498" y="86702"/>
                  </a:lnTo>
                  <a:lnTo>
                    <a:pt x="79984" y="86575"/>
                  </a:lnTo>
                  <a:lnTo>
                    <a:pt x="77419" y="86804"/>
                  </a:lnTo>
                  <a:lnTo>
                    <a:pt x="76441" y="87185"/>
                  </a:lnTo>
                  <a:lnTo>
                    <a:pt x="75590" y="87731"/>
                  </a:lnTo>
                  <a:lnTo>
                    <a:pt x="78943" y="87680"/>
                  </a:lnTo>
                  <a:lnTo>
                    <a:pt x="81699" y="90322"/>
                  </a:lnTo>
                  <a:lnTo>
                    <a:pt x="81800" y="96380"/>
                  </a:lnTo>
                  <a:lnTo>
                    <a:pt x="80010" y="98679"/>
                  </a:lnTo>
                  <a:lnTo>
                    <a:pt x="77508" y="99453"/>
                  </a:lnTo>
                  <a:lnTo>
                    <a:pt x="78879" y="99733"/>
                  </a:lnTo>
                  <a:lnTo>
                    <a:pt x="80962" y="99593"/>
                  </a:lnTo>
                  <a:lnTo>
                    <a:pt x="82181" y="99098"/>
                  </a:lnTo>
                  <a:lnTo>
                    <a:pt x="84874" y="97015"/>
                  </a:lnTo>
                  <a:lnTo>
                    <a:pt x="83223" y="98310"/>
                  </a:lnTo>
                  <a:lnTo>
                    <a:pt x="83997" y="98209"/>
                  </a:lnTo>
                  <a:lnTo>
                    <a:pt x="87249" y="97269"/>
                  </a:lnTo>
                  <a:lnTo>
                    <a:pt x="89077" y="94691"/>
                  </a:lnTo>
                  <a:lnTo>
                    <a:pt x="89103" y="91262"/>
                  </a:lnTo>
                  <a:close/>
                </a:path>
                <a:path w="230504" h="196850">
                  <a:moveTo>
                    <a:pt x="90487" y="189979"/>
                  </a:moveTo>
                  <a:lnTo>
                    <a:pt x="90246" y="186690"/>
                  </a:lnTo>
                  <a:lnTo>
                    <a:pt x="89865" y="185699"/>
                  </a:lnTo>
                  <a:lnTo>
                    <a:pt x="88734" y="185369"/>
                  </a:lnTo>
                  <a:lnTo>
                    <a:pt x="87884" y="184442"/>
                  </a:lnTo>
                  <a:lnTo>
                    <a:pt x="87604" y="183261"/>
                  </a:lnTo>
                  <a:lnTo>
                    <a:pt x="86804" y="182829"/>
                  </a:lnTo>
                  <a:lnTo>
                    <a:pt x="85915" y="182537"/>
                  </a:lnTo>
                  <a:lnTo>
                    <a:pt x="82169" y="182791"/>
                  </a:lnTo>
                  <a:lnTo>
                    <a:pt x="80086" y="185178"/>
                  </a:lnTo>
                  <a:lnTo>
                    <a:pt x="80454" y="190665"/>
                  </a:lnTo>
                  <a:lnTo>
                    <a:pt x="82854" y="192735"/>
                  </a:lnTo>
                  <a:lnTo>
                    <a:pt x="88392" y="192366"/>
                  </a:lnTo>
                  <a:lnTo>
                    <a:pt x="90487" y="189979"/>
                  </a:lnTo>
                  <a:close/>
                </a:path>
                <a:path w="230504" h="196850">
                  <a:moveTo>
                    <a:pt x="92671" y="24892"/>
                  </a:moveTo>
                  <a:lnTo>
                    <a:pt x="92633" y="22580"/>
                  </a:lnTo>
                  <a:lnTo>
                    <a:pt x="91097" y="21120"/>
                  </a:lnTo>
                  <a:lnTo>
                    <a:pt x="87363" y="21183"/>
                  </a:lnTo>
                  <a:lnTo>
                    <a:pt x="85890" y="22694"/>
                  </a:lnTo>
                  <a:lnTo>
                    <a:pt x="85928" y="25298"/>
                  </a:lnTo>
                  <a:lnTo>
                    <a:pt x="86233" y="25946"/>
                  </a:lnTo>
                  <a:lnTo>
                    <a:pt x="87109" y="27012"/>
                  </a:lnTo>
                  <a:lnTo>
                    <a:pt x="87718" y="27520"/>
                  </a:lnTo>
                  <a:lnTo>
                    <a:pt x="88493" y="27851"/>
                  </a:lnTo>
                  <a:lnTo>
                    <a:pt x="90754" y="27813"/>
                  </a:lnTo>
                  <a:lnTo>
                    <a:pt x="91935" y="26949"/>
                  </a:lnTo>
                  <a:lnTo>
                    <a:pt x="92583" y="25336"/>
                  </a:lnTo>
                  <a:lnTo>
                    <a:pt x="92671" y="24892"/>
                  </a:lnTo>
                  <a:close/>
                </a:path>
                <a:path w="230504" h="196850">
                  <a:moveTo>
                    <a:pt x="96177" y="132016"/>
                  </a:moveTo>
                  <a:lnTo>
                    <a:pt x="96062" y="130416"/>
                  </a:lnTo>
                  <a:lnTo>
                    <a:pt x="95745" y="128981"/>
                  </a:lnTo>
                  <a:lnTo>
                    <a:pt x="95415" y="128231"/>
                  </a:lnTo>
                  <a:lnTo>
                    <a:pt x="94665" y="127127"/>
                  </a:lnTo>
                  <a:lnTo>
                    <a:pt x="92684" y="127330"/>
                  </a:lnTo>
                  <a:lnTo>
                    <a:pt x="90830" y="126390"/>
                  </a:lnTo>
                  <a:lnTo>
                    <a:pt x="89852" y="124701"/>
                  </a:lnTo>
                  <a:lnTo>
                    <a:pt x="88519" y="124714"/>
                  </a:lnTo>
                  <a:lnTo>
                    <a:pt x="87490" y="125006"/>
                  </a:lnTo>
                  <a:lnTo>
                    <a:pt x="86525" y="124472"/>
                  </a:lnTo>
                  <a:lnTo>
                    <a:pt x="85407" y="124155"/>
                  </a:lnTo>
                  <a:lnTo>
                    <a:pt x="83642" y="124180"/>
                  </a:lnTo>
                  <a:lnTo>
                    <a:pt x="82550" y="124447"/>
                  </a:lnTo>
                  <a:lnTo>
                    <a:pt x="84963" y="125095"/>
                  </a:lnTo>
                  <a:lnTo>
                    <a:pt x="86817" y="127190"/>
                  </a:lnTo>
                  <a:lnTo>
                    <a:pt x="87223" y="133121"/>
                  </a:lnTo>
                  <a:lnTo>
                    <a:pt x="84709" y="135991"/>
                  </a:lnTo>
                  <a:lnTo>
                    <a:pt x="80810" y="136194"/>
                  </a:lnTo>
                  <a:lnTo>
                    <a:pt x="81864" y="136855"/>
                  </a:lnTo>
                  <a:lnTo>
                    <a:pt x="83108" y="137236"/>
                  </a:lnTo>
                  <a:lnTo>
                    <a:pt x="85102" y="137198"/>
                  </a:lnTo>
                  <a:lnTo>
                    <a:pt x="86334" y="136880"/>
                  </a:lnTo>
                  <a:lnTo>
                    <a:pt x="87401" y="137464"/>
                  </a:lnTo>
                  <a:lnTo>
                    <a:pt x="88658" y="137782"/>
                  </a:lnTo>
                  <a:lnTo>
                    <a:pt x="92303" y="137528"/>
                  </a:lnTo>
                  <a:lnTo>
                    <a:pt x="94246" y="136182"/>
                  </a:lnTo>
                  <a:lnTo>
                    <a:pt x="95872" y="133235"/>
                  </a:lnTo>
                  <a:lnTo>
                    <a:pt x="96177" y="132016"/>
                  </a:lnTo>
                  <a:close/>
                </a:path>
                <a:path w="230504" h="196850">
                  <a:moveTo>
                    <a:pt x="99021" y="50063"/>
                  </a:moveTo>
                  <a:lnTo>
                    <a:pt x="98793" y="46875"/>
                  </a:lnTo>
                  <a:lnTo>
                    <a:pt x="96405" y="44792"/>
                  </a:lnTo>
                  <a:lnTo>
                    <a:pt x="90868" y="45173"/>
                  </a:lnTo>
                  <a:lnTo>
                    <a:pt x="88773" y="47548"/>
                  </a:lnTo>
                  <a:lnTo>
                    <a:pt x="89065" y="51650"/>
                  </a:lnTo>
                  <a:lnTo>
                    <a:pt x="89700" y="52832"/>
                  </a:lnTo>
                  <a:lnTo>
                    <a:pt x="91617" y="54521"/>
                  </a:lnTo>
                  <a:lnTo>
                    <a:pt x="92913" y="55016"/>
                  </a:lnTo>
                  <a:lnTo>
                    <a:pt x="96634" y="54775"/>
                  </a:lnTo>
                  <a:lnTo>
                    <a:pt x="98386" y="53060"/>
                  </a:lnTo>
                  <a:lnTo>
                    <a:pt x="99021" y="50063"/>
                  </a:lnTo>
                  <a:close/>
                </a:path>
                <a:path w="230504" h="196850">
                  <a:moveTo>
                    <a:pt x="100076" y="74079"/>
                  </a:moveTo>
                  <a:lnTo>
                    <a:pt x="94411" y="67627"/>
                  </a:lnTo>
                  <a:lnTo>
                    <a:pt x="94678" y="67627"/>
                  </a:lnTo>
                  <a:lnTo>
                    <a:pt x="95211" y="67716"/>
                  </a:lnTo>
                  <a:lnTo>
                    <a:pt x="95300" y="67500"/>
                  </a:lnTo>
                  <a:lnTo>
                    <a:pt x="96875" y="66738"/>
                  </a:lnTo>
                  <a:lnTo>
                    <a:pt x="97878" y="65328"/>
                  </a:lnTo>
                  <a:lnTo>
                    <a:pt x="98348" y="62750"/>
                  </a:lnTo>
                  <a:lnTo>
                    <a:pt x="98336" y="62471"/>
                  </a:lnTo>
                  <a:lnTo>
                    <a:pt x="98158" y="61950"/>
                  </a:lnTo>
                  <a:lnTo>
                    <a:pt x="96989" y="61493"/>
                  </a:lnTo>
                  <a:lnTo>
                    <a:pt x="96113" y="60426"/>
                  </a:lnTo>
                  <a:lnTo>
                    <a:pt x="95999" y="58978"/>
                  </a:lnTo>
                  <a:lnTo>
                    <a:pt x="96050" y="58775"/>
                  </a:lnTo>
                  <a:lnTo>
                    <a:pt x="95237" y="58229"/>
                  </a:lnTo>
                  <a:lnTo>
                    <a:pt x="95059" y="58166"/>
                  </a:lnTo>
                  <a:lnTo>
                    <a:pt x="95059" y="67525"/>
                  </a:lnTo>
                  <a:lnTo>
                    <a:pt x="94729" y="67538"/>
                  </a:lnTo>
                  <a:lnTo>
                    <a:pt x="94602" y="67564"/>
                  </a:lnTo>
                  <a:lnTo>
                    <a:pt x="94729" y="67525"/>
                  </a:lnTo>
                  <a:lnTo>
                    <a:pt x="95059" y="67525"/>
                  </a:lnTo>
                  <a:lnTo>
                    <a:pt x="95059" y="58166"/>
                  </a:lnTo>
                  <a:lnTo>
                    <a:pt x="94297" y="57835"/>
                  </a:lnTo>
                  <a:lnTo>
                    <a:pt x="92417" y="57873"/>
                  </a:lnTo>
                  <a:lnTo>
                    <a:pt x="91694" y="58127"/>
                  </a:lnTo>
                  <a:lnTo>
                    <a:pt x="89395" y="59321"/>
                  </a:lnTo>
                  <a:lnTo>
                    <a:pt x="91008" y="58470"/>
                  </a:lnTo>
                  <a:lnTo>
                    <a:pt x="89141" y="58216"/>
                  </a:lnTo>
                  <a:lnTo>
                    <a:pt x="88328" y="58267"/>
                  </a:lnTo>
                  <a:lnTo>
                    <a:pt x="84048" y="59512"/>
                  </a:lnTo>
                  <a:lnTo>
                    <a:pt x="82042" y="63131"/>
                  </a:lnTo>
                  <a:lnTo>
                    <a:pt x="83794" y="69113"/>
                  </a:lnTo>
                  <a:lnTo>
                    <a:pt x="85953" y="70853"/>
                  </a:lnTo>
                  <a:lnTo>
                    <a:pt x="88417" y="71208"/>
                  </a:lnTo>
                  <a:lnTo>
                    <a:pt x="89192" y="69430"/>
                  </a:lnTo>
                  <a:lnTo>
                    <a:pt x="90792" y="68097"/>
                  </a:lnTo>
                  <a:lnTo>
                    <a:pt x="92760" y="67716"/>
                  </a:lnTo>
                  <a:lnTo>
                    <a:pt x="93002" y="67729"/>
                  </a:lnTo>
                  <a:lnTo>
                    <a:pt x="93179" y="67830"/>
                  </a:lnTo>
                  <a:lnTo>
                    <a:pt x="92773" y="67716"/>
                  </a:lnTo>
                  <a:lnTo>
                    <a:pt x="90792" y="68110"/>
                  </a:lnTo>
                  <a:lnTo>
                    <a:pt x="89192" y="69443"/>
                  </a:lnTo>
                  <a:lnTo>
                    <a:pt x="88417" y="71208"/>
                  </a:lnTo>
                  <a:lnTo>
                    <a:pt x="88049" y="72059"/>
                  </a:lnTo>
                  <a:lnTo>
                    <a:pt x="87845" y="72999"/>
                  </a:lnTo>
                  <a:lnTo>
                    <a:pt x="88011" y="74549"/>
                  </a:lnTo>
                  <a:lnTo>
                    <a:pt x="88506" y="77495"/>
                  </a:lnTo>
                  <a:lnTo>
                    <a:pt x="91122" y="79667"/>
                  </a:lnTo>
                  <a:lnTo>
                    <a:pt x="94170" y="79565"/>
                  </a:lnTo>
                  <a:lnTo>
                    <a:pt x="93789" y="79095"/>
                  </a:lnTo>
                  <a:lnTo>
                    <a:pt x="93472" y="78549"/>
                  </a:lnTo>
                  <a:lnTo>
                    <a:pt x="93167" y="76060"/>
                  </a:lnTo>
                  <a:lnTo>
                    <a:pt x="94488" y="74396"/>
                  </a:lnTo>
                  <a:lnTo>
                    <a:pt x="97688" y="74015"/>
                  </a:lnTo>
                  <a:lnTo>
                    <a:pt x="98920" y="74676"/>
                  </a:lnTo>
                  <a:lnTo>
                    <a:pt x="99593" y="75742"/>
                  </a:lnTo>
                  <a:lnTo>
                    <a:pt x="99910" y="74942"/>
                  </a:lnTo>
                  <a:lnTo>
                    <a:pt x="100076" y="74079"/>
                  </a:lnTo>
                  <a:close/>
                </a:path>
                <a:path w="230504" h="196850">
                  <a:moveTo>
                    <a:pt x="101219" y="147116"/>
                  </a:moveTo>
                  <a:lnTo>
                    <a:pt x="100545" y="146392"/>
                  </a:lnTo>
                  <a:lnTo>
                    <a:pt x="100012" y="145503"/>
                  </a:lnTo>
                  <a:lnTo>
                    <a:pt x="99606" y="143891"/>
                  </a:lnTo>
                  <a:lnTo>
                    <a:pt x="99606" y="142735"/>
                  </a:lnTo>
                  <a:lnTo>
                    <a:pt x="99517" y="142062"/>
                  </a:lnTo>
                  <a:lnTo>
                    <a:pt x="99733" y="140855"/>
                  </a:lnTo>
                  <a:lnTo>
                    <a:pt x="98272" y="139496"/>
                  </a:lnTo>
                  <a:lnTo>
                    <a:pt x="96164" y="138899"/>
                  </a:lnTo>
                  <a:lnTo>
                    <a:pt x="90982" y="140398"/>
                  </a:lnTo>
                  <a:lnTo>
                    <a:pt x="89192" y="143637"/>
                  </a:lnTo>
                  <a:lnTo>
                    <a:pt x="90995" y="149809"/>
                  </a:lnTo>
                  <a:lnTo>
                    <a:pt x="94259" y="151587"/>
                  </a:lnTo>
                  <a:lnTo>
                    <a:pt x="99225" y="150152"/>
                  </a:lnTo>
                  <a:lnTo>
                    <a:pt x="100596" y="148780"/>
                  </a:lnTo>
                  <a:lnTo>
                    <a:pt x="101219" y="147116"/>
                  </a:lnTo>
                  <a:close/>
                </a:path>
                <a:path w="230504" h="196850">
                  <a:moveTo>
                    <a:pt x="107035" y="124358"/>
                  </a:moveTo>
                  <a:lnTo>
                    <a:pt x="105156" y="117957"/>
                  </a:lnTo>
                  <a:lnTo>
                    <a:pt x="101511" y="115976"/>
                  </a:lnTo>
                  <a:lnTo>
                    <a:pt x="97370" y="117170"/>
                  </a:lnTo>
                  <a:lnTo>
                    <a:pt x="96253" y="117817"/>
                  </a:lnTo>
                  <a:lnTo>
                    <a:pt x="97561" y="118440"/>
                  </a:lnTo>
                  <a:lnTo>
                    <a:pt x="98628" y="119545"/>
                  </a:lnTo>
                  <a:lnTo>
                    <a:pt x="99682" y="123723"/>
                  </a:lnTo>
                  <a:lnTo>
                    <a:pt x="98044" y="126428"/>
                  </a:lnTo>
                  <a:lnTo>
                    <a:pt x="95123" y="127152"/>
                  </a:lnTo>
                  <a:lnTo>
                    <a:pt x="94665" y="127127"/>
                  </a:lnTo>
                  <a:lnTo>
                    <a:pt x="95453" y="128104"/>
                  </a:lnTo>
                  <a:lnTo>
                    <a:pt x="95999" y="128562"/>
                  </a:lnTo>
                  <a:lnTo>
                    <a:pt x="98120" y="129743"/>
                  </a:lnTo>
                  <a:lnTo>
                    <a:pt x="99923" y="130009"/>
                  </a:lnTo>
                  <a:lnTo>
                    <a:pt x="102222" y="129349"/>
                  </a:lnTo>
                  <a:lnTo>
                    <a:pt x="105702" y="127393"/>
                  </a:lnTo>
                  <a:lnTo>
                    <a:pt x="107035" y="124358"/>
                  </a:lnTo>
                  <a:close/>
                </a:path>
                <a:path w="230504" h="196850">
                  <a:moveTo>
                    <a:pt x="111150" y="42773"/>
                  </a:moveTo>
                  <a:lnTo>
                    <a:pt x="111112" y="40347"/>
                  </a:lnTo>
                  <a:lnTo>
                    <a:pt x="110832" y="39738"/>
                  </a:lnTo>
                  <a:lnTo>
                    <a:pt x="109829" y="38341"/>
                  </a:lnTo>
                  <a:lnTo>
                    <a:pt x="108851" y="37744"/>
                  </a:lnTo>
                  <a:lnTo>
                    <a:pt x="107683" y="37757"/>
                  </a:lnTo>
                  <a:lnTo>
                    <a:pt x="107048" y="38011"/>
                  </a:lnTo>
                  <a:lnTo>
                    <a:pt x="106527" y="38023"/>
                  </a:lnTo>
                  <a:lnTo>
                    <a:pt x="105244" y="38519"/>
                  </a:lnTo>
                  <a:lnTo>
                    <a:pt x="104355" y="39738"/>
                  </a:lnTo>
                  <a:lnTo>
                    <a:pt x="104406" y="43014"/>
                  </a:lnTo>
                  <a:lnTo>
                    <a:pt x="105943" y="44488"/>
                  </a:lnTo>
                  <a:lnTo>
                    <a:pt x="107937" y="44450"/>
                  </a:lnTo>
                  <a:lnTo>
                    <a:pt x="109842" y="44170"/>
                  </a:lnTo>
                  <a:lnTo>
                    <a:pt x="111150" y="42773"/>
                  </a:lnTo>
                  <a:close/>
                </a:path>
                <a:path w="230504" h="196850">
                  <a:moveTo>
                    <a:pt x="111328" y="110502"/>
                  </a:moveTo>
                  <a:lnTo>
                    <a:pt x="111036" y="106375"/>
                  </a:lnTo>
                  <a:lnTo>
                    <a:pt x="110121" y="103352"/>
                  </a:lnTo>
                  <a:lnTo>
                    <a:pt x="108534" y="101790"/>
                  </a:lnTo>
                  <a:lnTo>
                    <a:pt x="106540" y="101155"/>
                  </a:lnTo>
                  <a:lnTo>
                    <a:pt x="107238" y="102171"/>
                  </a:lnTo>
                  <a:lnTo>
                    <a:pt x="107670" y="103390"/>
                  </a:lnTo>
                  <a:lnTo>
                    <a:pt x="107746" y="108318"/>
                  </a:lnTo>
                  <a:lnTo>
                    <a:pt x="104863" y="111290"/>
                  </a:lnTo>
                  <a:lnTo>
                    <a:pt x="100482" y="111366"/>
                  </a:lnTo>
                  <a:lnTo>
                    <a:pt x="99783" y="111226"/>
                  </a:lnTo>
                  <a:lnTo>
                    <a:pt x="99110" y="111010"/>
                  </a:lnTo>
                  <a:lnTo>
                    <a:pt x="100380" y="112864"/>
                  </a:lnTo>
                  <a:lnTo>
                    <a:pt x="102565" y="114020"/>
                  </a:lnTo>
                  <a:lnTo>
                    <a:pt x="108597" y="113614"/>
                  </a:lnTo>
                  <a:lnTo>
                    <a:pt x="111328" y="110502"/>
                  </a:lnTo>
                  <a:close/>
                </a:path>
                <a:path w="230504" h="196850">
                  <a:moveTo>
                    <a:pt x="111772" y="161594"/>
                  </a:moveTo>
                  <a:lnTo>
                    <a:pt x="111658" y="160401"/>
                  </a:lnTo>
                  <a:lnTo>
                    <a:pt x="111188" y="159334"/>
                  </a:lnTo>
                  <a:lnTo>
                    <a:pt x="110464" y="158483"/>
                  </a:lnTo>
                  <a:lnTo>
                    <a:pt x="109220" y="158394"/>
                  </a:lnTo>
                  <a:lnTo>
                    <a:pt x="108127" y="157695"/>
                  </a:lnTo>
                  <a:lnTo>
                    <a:pt x="107619" y="156616"/>
                  </a:lnTo>
                  <a:lnTo>
                    <a:pt x="106959" y="156425"/>
                  </a:lnTo>
                  <a:lnTo>
                    <a:pt x="106273" y="156311"/>
                  </a:lnTo>
                  <a:lnTo>
                    <a:pt x="102311" y="156591"/>
                  </a:lnTo>
                  <a:lnTo>
                    <a:pt x="99872" y="159372"/>
                  </a:lnTo>
                  <a:lnTo>
                    <a:pt x="100241" y="163449"/>
                  </a:lnTo>
                  <a:lnTo>
                    <a:pt x="101447" y="164274"/>
                  </a:lnTo>
                  <a:lnTo>
                    <a:pt x="102374" y="165493"/>
                  </a:lnTo>
                  <a:lnTo>
                    <a:pt x="102755" y="167005"/>
                  </a:lnTo>
                  <a:lnTo>
                    <a:pt x="103797" y="167716"/>
                  </a:lnTo>
                  <a:lnTo>
                    <a:pt x="105029" y="168084"/>
                  </a:lnTo>
                  <a:lnTo>
                    <a:pt x="108140" y="167881"/>
                  </a:lnTo>
                  <a:lnTo>
                    <a:pt x="109664" y="166954"/>
                  </a:lnTo>
                  <a:lnTo>
                    <a:pt x="110820" y="165392"/>
                  </a:lnTo>
                  <a:lnTo>
                    <a:pt x="110705" y="164007"/>
                  </a:lnTo>
                  <a:lnTo>
                    <a:pt x="111061" y="162687"/>
                  </a:lnTo>
                  <a:lnTo>
                    <a:pt x="111772" y="161594"/>
                  </a:lnTo>
                  <a:close/>
                </a:path>
                <a:path w="230504" h="196850">
                  <a:moveTo>
                    <a:pt x="116205" y="186220"/>
                  </a:moveTo>
                  <a:lnTo>
                    <a:pt x="116039" y="183984"/>
                  </a:lnTo>
                  <a:lnTo>
                    <a:pt x="115252" y="182740"/>
                  </a:lnTo>
                  <a:lnTo>
                    <a:pt x="114134" y="181889"/>
                  </a:lnTo>
                  <a:lnTo>
                    <a:pt x="113550" y="182486"/>
                  </a:lnTo>
                  <a:lnTo>
                    <a:pt x="112763" y="182880"/>
                  </a:lnTo>
                  <a:lnTo>
                    <a:pt x="110617" y="182968"/>
                  </a:lnTo>
                  <a:lnTo>
                    <a:pt x="109550" y="182321"/>
                  </a:lnTo>
                  <a:lnTo>
                    <a:pt x="108927" y="181356"/>
                  </a:lnTo>
                  <a:lnTo>
                    <a:pt x="107149" y="182219"/>
                  </a:lnTo>
                  <a:lnTo>
                    <a:pt x="105981" y="184086"/>
                  </a:lnTo>
                  <a:lnTo>
                    <a:pt x="106260" y="188175"/>
                  </a:lnTo>
                  <a:lnTo>
                    <a:pt x="107594" y="189801"/>
                  </a:lnTo>
                  <a:lnTo>
                    <a:pt x="109372" y="190461"/>
                  </a:lnTo>
                  <a:lnTo>
                    <a:pt x="110007" y="188760"/>
                  </a:lnTo>
                  <a:lnTo>
                    <a:pt x="111506" y="187439"/>
                  </a:lnTo>
                  <a:lnTo>
                    <a:pt x="114287" y="187109"/>
                  </a:lnTo>
                  <a:lnTo>
                    <a:pt x="115074" y="187274"/>
                  </a:lnTo>
                  <a:lnTo>
                    <a:pt x="115824" y="187566"/>
                  </a:lnTo>
                  <a:lnTo>
                    <a:pt x="116065" y="186918"/>
                  </a:lnTo>
                  <a:lnTo>
                    <a:pt x="116205" y="186220"/>
                  </a:lnTo>
                  <a:close/>
                </a:path>
                <a:path w="230504" h="196850">
                  <a:moveTo>
                    <a:pt x="116827" y="93827"/>
                  </a:moveTo>
                  <a:lnTo>
                    <a:pt x="116255" y="91960"/>
                  </a:lnTo>
                  <a:lnTo>
                    <a:pt x="113766" y="91694"/>
                  </a:lnTo>
                  <a:lnTo>
                    <a:pt x="111734" y="89941"/>
                  </a:lnTo>
                  <a:lnTo>
                    <a:pt x="111086" y="87591"/>
                  </a:lnTo>
                  <a:lnTo>
                    <a:pt x="109537" y="87503"/>
                  </a:lnTo>
                  <a:lnTo>
                    <a:pt x="108864" y="87553"/>
                  </a:lnTo>
                  <a:lnTo>
                    <a:pt x="107315" y="88061"/>
                  </a:lnTo>
                  <a:lnTo>
                    <a:pt x="105295" y="89141"/>
                  </a:lnTo>
                  <a:lnTo>
                    <a:pt x="104165" y="90627"/>
                  </a:lnTo>
                  <a:lnTo>
                    <a:pt x="103708" y="92329"/>
                  </a:lnTo>
                  <a:lnTo>
                    <a:pt x="105524" y="92710"/>
                  </a:lnTo>
                  <a:lnTo>
                    <a:pt x="107073" y="94043"/>
                  </a:lnTo>
                  <a:lnTo>
                    <a:pt x="107899" y="97307"/>
                  </a:lnTo>
                  <a:lnTo>
                    <a:pt x="107645" y="98666"/>
                  </a:lnTo>
                  <a:lnTo>
                    <a:pt x="106959" y="99771"/>
                  </a:lnTo>
                  <a:lnTo>
                    <a:pt x="108407" y="100533"/>
                  </a:lnTo>
                  <a:lnTo>
                    <a:pt x="116611" y="95504"/>
                  </a:lnTo>
                  <a:lnTo>
                    <a:pt x="116827" y="93827"/>
                  </a:lnTo>
                  <a:close/>
                </a:path>
                <a:path w="230504" h="196850">
                  <a:moveTo>
                    <a:pt x="118033" y="2425"/>
                  </a:moveTo>
                  <a:lnTo>
                    <a:pt x="117703" y="1625"/>
                  </a:lnTo>
                  <a:lnTo>
                    <a:pt x="116395" y="330"/>
                  </a:lnTo>
                  <a:lnTo>
                    <a:pt x="115595" y="0"/>
                  </a:lnTo>
                  <a:lnTo>
                    <a:pt x="113741" y="0"/>
                  </a:lnTo>
                  <a:lnTo>
                    <a:pt x="112941" y="330"/>
                  </a:lnTo>
                  <a:lnTo>
                    <a:pt x="111620" y="1625"/>
                  </a:lnTo>
                  <a:lnTo>
                    <a:pt x="111290" y="2425"/>
                  </a:lnTo>
                  <a:lnTo>
                    <a:pt x="111290" y="4267"/>
                  </a:lnTo>
                  <a:lnTo>
                    <a:pt x="111620" y="5054"/>
                  </a:lnTo>
                  <a:lnTo>
                    <a:pt x="112941" y="6362"/>
                  </a:lnTo>
                  <a:lnTo>
                    <a:pt x="113741" y="6692"/>
                  </a:lnTo>
                  <a:lnTo>
                    <a:pt x="115595" y="6692"/>
                  </a:lnTo>
                  <a:lnTo>
                    <a:pt x="116395" y="6362"/>
                  </a:lnTo>
                  <a:lnTo>
                    <a:pt x="117703" y="5054"/>
                  </a:lnTo>
                  <a:lnTo>
                    <a:pt x="118033" y="4267"/>
                  </a:lnTo>
                  <a:lnTo>
                    <a:pt x="118033" y="2425"/>
                  </a:lnTo>
                  <a:close/>
                </a:path>
                <a:path w="230504" h="196850">
                  <a:moveTo>
                    <a:pt x="121475" y="144665"/>
                  </a:moveTo>
                  <a:lnTo>
                    <a:pt x="120878" y="137579"/>
                  </a:lnTo>
                  <a:lnTo>
                    <a:pt x="117792" y="134950"/>
                  </a:lnTo>
                  <a:lnTo>
                    <a:pt x="113157" y="135267"/>
                  </a:lnTo>
                  <a:lnTo>
                    <a:pt x="112179" y="135610"/>
                  </a:lnTo>
                  <a:lnTo>
                    <a:pt x="111328" y="136118"/>
                  </a:lnTo>
                  <a:lnTo>
                    <a:pt x="111798" y="136537"/>
                  </a:lnTo>
                  <a:lnTo>
                    <a:pt x="112522" y="137566"/>
                  </a:lnTo>
                  <a:lnTo>
                    <a:pt x="113080" y="138442"/>
                  </a:lnTo>
                  <a:lnTo>
                    <a:pt x="113461" y="139458"/>
                  </a:lnTo>
                  <a:lnTo>
                    <a:pt x="113715" y="143002"/>
                  </a:lnTo>
                  <a:lnTo>
                    <a:pt x="112496" y="145186"/>
                  </a:lnTo>
                  <a:lnTo>
                    <a:pt x="110591" y="146431"/>
                  </a:lnTo>
                  <a:lnTo>
                    <a:pt x="109791" y="147586"/>
                  </a:lnTo>
                  <a:lnTo>
                    <a:pt x="108597" y="148488"/>
                  </a:lnTo>
                  <a:lnTo>
                    <a:pt x="106832" y="148920"/>
                  </a:lnTo>
                  <a:lnTo>
                    <a:pt x="106273" y="148971"/>
                  </a:lnTo>
                  <a:lnTo>
                    <a:pt x="107264" y="149529"/>
                  </a:lnTo>
                  <a:lnTo>
                    <a:pt x="108394" y="149860"/>
                  </a:lnTo>
                  <a:lnTo>
                    <a:pt x="111252" y="149809"/>
                  </a:lnTo>
                  <a:lnTo>
                    <a:pt x="112712" y="149174"/>
                  </a:lnTo>
                  <a:lnTo>
                    <a:pt x="113842" y="148170"/>
                  </a:lnTo>
                  <a:lnTo>
                    <a:pt x="114693" y="148234"/>
                  </a:lnTo>
                  <a:lnTo>
                    <a:pt x="118999" y="147612"/>
                  </a:lnTo>
                  <a:lnTo>
                    <a:pt x="121475" y="144665"/>
                  </a:lnTo>
                  <a:close/>
                </a:path>
                <a:path w="230504" h="196850">
                  <a:moveTo>
                    <a:pt x="123139" y="84645"/>
                  </a:moveTo>
                  <a:lnTo>
                    <a:pt x="122986" y="84505"/>
                  </a:lnTo>
                  <a:lnTo>
                    <a:pt x="122809" y="84378"/>
                  </a:lnTo>
                  <a:lnTo>
                    <a:pt x="122656" y="84213"/>
                  </a:lnTo>
                  <a:lnTo>
                    <a:pt x="122758" y="84543"/>
                  </a:lnTo>
                  <a:lnTo>
                    <a:pt x="122834" y="84874"/>
                  </a:lnTo>
                  <a:lnTo>
                    <a:pt x="122885" y="85217"/>
                  </a:lnTo>
                  <a:lnTo>
                    <a:pt x="123075" y="84848"/>
                  </a:lnTo>
                  <a:lnTo>
                    <a:pt x="123139" y="84645"/>
                  </a:lnTo>
                  <a:close/>
                </a:path>
                <a:path w="230504" h="196850">
                  <a:moveTo>
                    <a:pt x="128562" y="58712"/>
                  </a:moveTo>
                  <a:lnTo>
                    <a:pt x="128295" y="54952"/>
                  </a:lnTo>
                  <a:lnTo>
                    <a:pt x="127850" y="54089"/>
                  </a:lnTo>
                  <a:lnTo>
                    <a:pt x="127279" y="53340"/>
                  </a:lnTo>
                  <a:lnTo>
                    <a:pt x="126885" y="53543"/>
                  </a:lnTo>
                  <a:lnTo>
                    <a:pt x="126441" y="53670"/>
                  </a:lnTo>
                  <a:lnTo>
                    <a:pt x="124421" y="53797"/>
                  </a:lnTo>
                  <a:lnTo>
                    <a:pt x="123101" y="52832"/>
                  </a:lnTo>
                  <a:lnTo>
                    <a:pt x="122618" y="51447"/>
                  </a:lnTo>
                  <a:lnTo>
                    <a:pt x="122491" y="51473"/>
                  </a:lnTo>
                  <a:lnTo>
                    <a:pt x="122491" y="59677"/>
                  </a:lnTo>
                  <a:lnTo>
                    <a:pt x="122364" y="59194"/>
                  </a:lnTo>
                  <a:lnTo>
                    <a:pt x="122491" y="59677"/>
                  </a:lnTo>
                  <a:lnTo>
                    <a:pt x="122491" y="51473"/>
                  </a:lnTo>
                  <a:lnTo>
                    <a:pt x="121373" y="51638"/>
                  </a:lnTo>
                  <a:lnTo>
                    <a:pt x="120294" y="52209"/>
                  </a:lnTo>
                  <a:lnTo>
                    <a:pt x="118719" y="54051"/>
                  </a:lnTo>
                  <a:lnTo>
                    <a:pt x="118249" y="55308"/>
                  </a:lnTo>
                  <a:lnTo>
                    <a:pt x="118376" y="56972"/>
                  </a:lnTo>
                  <a:lnTo>
                    <a:pt x="118567" y="57505"/>
                  </a:lnTo>
                  <a:lnTo>
                    <a:pt x="118046" y="57442"/>
                  </a:lnTo>
                  <a:lnTo>
                    <a:pt x="115277" y="57492"/>
                  </a:lnTo>
                  <a:lnTo>
                    <a:pt x="113068" y="59753"/>
                  </a:lnTo>
                  <a:lnTo>
                    <a:pt x="113131" y="63411"/>
                  </a:lnTo>
                  <a:lnTo>
                    <a:pt x="113461" y="64211"/>
                  </a:lnTo>
                  <a:lnTo>
                    <a:pt x="113919" y="64973"/>
                  </a:lnTo>
                  <a:lnTo>
                    <a:pt x="114820" y="66421"/>
                  </a:lnTo>
                  <a:lnTo>
                    <a:pt x="113919" y="64973"/>
                  </a:lnTo>
                  <a:lnTo>
                    <a:pt x="113360" y="65430"/>
                  </a:lnTo>
                  <a:lnTo>
                    <a:pt x="112877" y="65976"/>
                  </a:lnTo>
                  <a:lnTo>
                    <a:pt x="112496" y="66573"/>
                  </a:lnTo>
                  <a:lnTo>
                    <a:pt x="113157" y="66890"/>
                  </a:lnTo>
                  <a:lnTo>
                    <a:pt x="113677" y="67411"/>
                  </a:lnTo>
                  <a:lnTo>
                    <a:pt x="114020" y="68072"/>
                  </a:lnTo>
                  <a:lnTo>
                    <a:pt x="115900" y="68694"/>
                  </a:lnTo>
                  <a:lnTo>
                    <a:pt x="117322" y="70370"/>
                  </a:lnTo>
                  <a:lnTo>
                    <a:pt x="117563" y="73748"/>
                  </a:lnTo>
                  <a:lnTo>
                    <a:pt x="117106" y="74942"/>
                  </a:lnTo>
                  <a:lnTo>
                    <a:pt x="116357" y="75882"/>
                  </a:lnTo>
                  <a:lnTo>
                    <a:pt x="115493" y="76936"/>
                  </a:lnTo>
                  <a:lnTo>
                    <a:pt x="114249" y="77673"/>
                  </a:lnTo>
                  <a:lnTo>
                    <a:pt x="112661" y="77774"/>
                  </a:lnTo>
                  <a:lnTo>
                    <a:pt x="112420" y="77711"/>
                  </a:lnTo>
                  <a:lnTo>
                    <a:pt x="111099" y="79006"/>
                  </a:lnTo>
                  <a:lnTo>
                    <a:pt x="110312" y="80822"/>
                  </a:lnTo>
                  <a:lnTo>
                    <a:pt x="110553" y="83667"/>
                  </a:lnTo>
                  <a:lnTo>
                    <a:pt x="110959" y="84848"/>
                  </a:lnTo>
                  <a:lnTo>
                    <a:pt x="111493" y="82130"/>
                  </a:lnTo>
                  <a:lnTo>
                    <a:pt x="113893" y="80048"/>
                  </a:lnTo>
                  <a:lnTo>
                    <a:pt x="118706" y="79971"/>
                  </a:lnTo>
                  <a:lnTo>
                    <a:pt x="120396" y="80835"/>
                  </a:lnTo>
                  <a:lnTo>
                    <a:pt x="121526" y="82181"/>
                  </a:lnTo>
                  <a:lnTo>
                    <a:pt x="121196" y="80810"/>
                  </a:lnTo>
                  <a:lnTo>
                    <a:pt x="121475" y="79438"/>
                  </a:lnTo>
                  <a:lnTo>
                    <a:pt x="122174" y="78333"/>
                  </a:lnTo>
                  <a:lnTo>
                    <a:pt x="121500" y="77482"/>
                  </a:lnTo>
                  <a:lnTo>
                    <a:pt x="120611" y="76822"/>
                  </a:lnTo>
                  <a:lnTo>
                    <a:pt x="118656" y="75996"/>
                  </a:lnTo>
                  <a:lnTo>
                    <a:pt x="117640" y="75780"/>
                  </a:lnTo>
                  <a:lnTo>
                    <a:pt x="118656" y="75996"/>
                  </a:lnTo>
                  <a:lnTo>
                    <a:pt x="119608" y="76390"/>
                  </a:lnTo>
                  <a:lnTo>
                    <a:pt x="120891" y="76047"/>
                  </a:lnTo>
                  <a:lnTo>
                    <a:pt x="121780" y="75488"/>
                  </a:lnTo>
                  <a:lnTo>
                    <a:pt x="122516" y="74803"/>
                  </a:lnTo>
                  <a:lnTo>
                    <a:pt x="122682" y="73812"/>
                  </a:lnTo>
                  <a:lnTo>
                    <a:pt x="123240" y="72986"/>
                  </a:lnTo>
                  <a:lnTo>
                    <a:pt x="124091" y="72491"/>
                  </a:lnTo>
                  <a:lnTo>
                    <a:pt x="124625" y="71183"/>
                  </a:lnTo>
                  <a:lnTo>
                    <a:pt x="124752" y="69723"/>
                  </a:lnTo>
                  <a:lnTo>
                    <a:pt x="123952" y="66979"/>
                  </a:lnTo>
                  <a:lnTo>
                    <a:pt x="123215" y="65913"/>
                  </a:lnTo>
                  <a:lnTo>
                    <a:pt x="122262" y="65112"/>
                  </a:lnTo>
                  <a:lnTo>
                    <a:pt x="121373" y="66433"/>
                  </a:lnTo>
                  <a:lnTo>
                    <a:pt x="122783" y="64300"/>
                  </a:lnTo>
                  <a:lnTo>
                    <a:pt x="123164" y="63373"/>
                  </a:lnTo>
                  <a:lnTo>
                    <a:pt x="123151" y="61912"/>
                  </a:lnTo>
                  <a:lnTo>
                    <a:pt x="122936" y="61188"/>
                  </a:lnTo>
                  <a:lnTo>
                    <a:pt x="123418" y="61302"/>
                  </a:lnTo>
                  <a:lnTo>
                    <a:pt x="126466" y="61087"/>
                  </a:lnTo>
                  <a:lnTo>
                    <a:pt x="128562" y="58712"/>
                  </a:lnTo>
                  <a:close/>
                </a:path>
                <a:path w="230504" h="196850">
                  <a:moveTo>
                    <a:pt x="134480" y="168021"/>
                  </a:moveTo>
                  <a:lnTo>
                    <a:pt x="134048" y="167462"/>
                  </a:lnTo>
                  <a:lnTo>
                    <a:pt x="133083" y="166966"/>
                  </a:lnTo>
                  <a:lnTo>
                    <a:pt x="132346" y="166052"/>
                  </a:lnTo>
                  <a:lnTo>
                    <a:pt x="132181" y="164579"/>
                  </a:lnTo>
                  <a:lnTo>
                    <a:pt x="132308" y="164007"/>
                  </a:lnTo>
                  <a:lnTo>
                    <a:pt x="131406" y="163385"/>
                  </a:lnTo>
                  <a:lnTo>
                    <a:pt x="130340" y="163004"/>
                  </a:lnTo>
                  <a:lnTo>
                    <a:pt x="126403" y="163258"/>
                  </a:lnTo>
                  <a:lnTo>
                    <a:pt x="124307" y="165646"/>
                  </a:lnTo>
                  <a:lnTo>
                    <a:pt x="124523" y="168719"/>
                  </a:lnTo>
                  <a:lnTo>
                    <a:pt x="124752" y="169329"/>
                  </a:lnTo>
                  <a:lnTo>
                    <a:pt x="126339" y="169456"/>
                  </a:lnTo>
                  <a:lnTo>
                    <a:pt x="127736" y="170205"/>
                  </a:lnTo>
                  <a:lnTo>
                    <a:pt x="128714" y="171335"/>
                  </a:lnTo>
                  <a:lnTo>
                    <a:pt x="129413" y="171716"/>
                  </a:lnTo>
                  <a:lnTo>
                    <a:pt x="130022" y="172224"/>
                  </a:lnTo>
                  <a:lnTo>
                    <a:pt x="130543" y="172834"/>
                  </a:lnTo>
                  <a:lnTo>
                    <a:pt x="131699" y="172580"/>
                  </a:lnTo>
                  <a:lnTo>
                    <a:pt x="132702" y="172008"/>
                  </a:lnTo>
                  <a:lnTo>
                    <a:pt x="134099" y="170268"/>
                  </a:lnTo>
                  <a:lnTo>
                    <a:pt x="134480" y="169189"/>
                  </a:lnTo>
                  <a:lnTo>
                    <a:pt x="134480" y="168021"/>
                  </a:lnTo>
                  <a:close/>
                </a:path>
                <a:path w="230504" h="196850">
                  <a:moveTo>
                    <a:pt x="137414" y="116230"/>
                  </a:moveTo>
                  <a:lnTo>
                    <a:pt x="137071" y="114477"/>
                  </a:lnTo>
                  <a:lnTo>
                    <a:pt x="137185" y="113423"/>
                  </a:lnTo>
                  <a:lnTo>
                    <a:pt x="136131" y="110883"/>
                  </a:lnTo>
                  <a:lnTo>
                    <a:pt x="134467" y="109486"/>
                  </a:lnTo>
                  <a:lnTo>
                    <a:pt x="131813" y="108839"/>
                  </a:lnTo>
                  <a:lnTo>
                    <a:pt x="131152" y="108750"/>
                  </a:lnTo>
                  <a:lnTo>
                    <a:pt x="129247" y="108877"/>
                  </a:lnTo>
                  <a:lnTo>
                    <a:pt x="128155" y="109296"/>
                  </a:lnTo>
                  <a:lnTo>
                    <a:pt x="127228" y="109931"/>
                  </a:lnTo>
                  <a:lnTo>
                    <a:pt x="128206" y="110985"/>
                  </a:lnTo>
                  <a:lnTo>
                    <a:pt x="128866" y="112344"/>
                  </a:lnTo>
                  <a:lnTo>
                    <a:pt x="128943" y="114642"/>
                  </a:lnTo>
                  <a:lnTo>
                    <a:pt x="130898" y="115747"/>
                  </a:lnTo>
                  <a:lnTo>
                    <a:pt x="132232" y="117792"/>
                  </a:lnTo>
                  <a:lnTo>
                    <a:pt x="132283" y="120700"/>
                  </a:lnTo>
                  <a:lnTo>
                    <a:pt x="132105" y="121678"/>
                  </a:lnTo>
                  <a:lnTo>
                    <a:pt x="134886" y="121170"/>
                  </a:lnTo>
                  <a:lnTo>
                    <a:pt x="137020" y="118960"/>
                  </a:lnTo>
                  <a:lnTo>
                    <a:pt x="137414" y="116230"/>
                  </a:lnTo>
                  <a:close/>
                </a:path>
                <a:path w="230504" h="196850">
                  <a:moveTo>
                    <a:pt x="149783" y="135801"/>
                  </a:moveTo>
                  <a:lnTo>
                    <a:pt x="148551" y="135356"/>
                  </a:lnTo>
                  <a:lnTo>
                    <a:pt x="148018" y="135013"/>
                  </a:lnTo>
                  <a:lnTo>
                    <a:pt x="147447" y="135039"/>
                  </a:lnTo>
                  <a:lnTo>
                    <a:pt x="146354" y="134848"/>
                  </a:lnTo>
                  <a:lnTo>
                    <a:pt x="144373" y="135623"/>
                  </a:lnTo>
                  <a:lnTo>
                    <a:pt x="143002" y="137541"/>
                  </a:lnTo>
                  <a:lnTo>
                    <a:pt x="143332" y="142367"/>
                  </a:lnTo>
                  <a:lnTo>
                    <a:pt x="145516" y="144297"/>
                  </a:lnTo>
                  <a:lnTo>
                    <a:pt x="148107" y="144348"/>
                  </a:lnTo>
                  <a:lnTo>
                    <a:pt x="147434" y="143421"/>
                  </a:lnTo>
                  <a:lnTo>
                    <a:pt x="147027" y="142316"/>
                  </a:lnTo>
                  <a:lnTo>
                    <a:pt x="146875" y="138887"/>
                  </a:lnTo>
                  <a:lnTo>
                    <a:pt x="148018" y="136918"/>
                  </a:lnTo>
                  <a:lnTo>
                    <a:pt x="149783" y="135801"/>
                  </a:lnTo>
                  <a:close/>
                </a:path>
                <a:path w="230504" h="196850">
                  <a:moveTo>
                    <a:pt x="150393" y="93167"/>
                  </a:moveTo>
                  <a:lnTo>
                    <a:pt x="150152" y="89573"/>
                  </a:lnTo>
                  <a:lnTo>
                    <a:pt x="147015" y="86855"/>
                  </a:lnTo>
                  <a:lnTo>
                    <a:pt x="141719" y="87210"/>
                  </a:lnTo>
                  <a:lnTo>
                    <a:pt x="140258" y="87947"/>
                  </a:lnTo>
                  <a:lnTo>
                    <a:pt x="139179" y="89052"/>
                  </a:lnTo>
                  <a:lnTo>
                    <a:pt x="140182" y="89496"/>
                  </a:lnTo>
                  <a:lnTo>
                    <a:pt x="143421" y="89852"/>
                  </a:lnTo>
                  <a:lnTo>
                    <a:pt x="145973" y="92519"/>
                  </a:lnTo>
                  <a:lnTo>
                    <a:pt x="146062" y="97447"/>
                  </a:lnTo>
                  <a:lnTo>
                    <a:pt x="145478" y="98920"/>
                  </a:lnTo>
                  <a:lnTo>
                    <a:pt x="144513" y="100076"/>
                  </a:lnTo>
                  <a:lnTo>
                    <a:pt x="145783" y="99949"/>
                  </a:lnTo>
                  <a:lnTo>
                    <a:pt x="146939" y="99479"/>
                  </a:lnTo>
                  <a:lnTo>
                    <a:pt x="148653" y="98018"/>
                  </a:lnTo>
                  <a:lnTo>
                    <a:pt x="148704" y="96520"/>
                  </a:lnTo>
                  <a:lnTo>
                    <a:pt x="149326" y="95097"/>
                  </a:lnTo>
                  <a:lnTo>
                    <a:pt x="150368" y="94043"/>
                  </a:lnTo>
                  <a:lnTo>
                    <a:pt x="150393" y="93167"/>
                  </a:lnTo>
                  <a:close/>
                </a:path>
                <a:path w="230504" h="196850">
                  <a:moveTo>
                    <a:pt x="151866" y="23799"/>
                  </a:moveTo>
                  <a:lnTo>
                    <a:pt x="151536" y="23012"/>
                  </a:lnTo>
                  <a:lnTo>
                    <a:pt x="150228" y="21704"/>
                  </a:lnTo>
                  <a:lnTo>
                    <a:pt x="149428" y="21374"/>
                  </a:lnTo>
                  <a:lnTo>
                    <a:pt x="147574" y="21374"/>
                  </a:lnTo>
                  <a:lnTo>
                    <a:pt x="146773" y="21704"/>
                  </a:lnTo>
                  <a:lnTo>
                    <a:pt x="145453" y="23012"/>
                  </a:lnTo>
                  <a:lnTo>
                    <a:pt x="145122" y="23799"/>
                  </a:lnTo>
                  <a:lnTo>
                    <a:pt x="145122" y="25641"/>
                  </a:lnTo>
                  <a:lnTo>
                    <a:pt x="145453" y="26428"/>
                  </a:lnTo>
                  <a:lnTo>
                    <a:pt x="146773" y="27736"/>
                  </a:lnTo>
                  <a:lnTo>
                    <a:pt x="147574" y="28067"/>
                  </a:lnTo>
                  <a:lnTo>
                    <a:pt x="149428" y="28067"/>
                  </a:lnTo>
                  <a:lnTo>
                    <a:pt x="150228" y="27736"/>
                  </a:lnTo>
                  <a:lnTo>
                    <a:pt x="151536" y="26428"/>
                  </a:lnTo>
                  <a:lnTo>
                    <a:pt x="151866" y="25641"/>
                  </a:lnTo>
                  <a:lnTo>
                    <a:pt x="151866" y="23799"/>
                  </a:lnTo>
                  <a:close/>
                </a:path>
                <a:path w="230504" h="196850">
                  <a:moveTo>
                    <a:pt x="152146" y="68402"/>
                  </a:moveTo>
                  <a:lnTo>
                    <a:pt x="151117" y="66929"/>
                  </a:lnTo>
                  <a:lnTo>
                    <a:pt x="148907" y="65608"/>
                  </a:lnTo>
                  <a:lnTo>
                    <a:pt x="148043" y="65265"/>
                  </a:lnTo>
                  <a:lnTo>
                    <a:pt x="148907" y="65595"/>
                  </a:lnTo>
                  <a:lnTo>
                    <a:pt x="149682" y="66065"/>
                  </a:lnTo>
                  <a:lnTo>
                    <a:pt x="149453" y="63360"/>
                  </a:lnTo>
                  <a:lnTo>
                    <a:pt x="147091" y="61328"/>
                  </a:lnTo>
                  <a:lnTo>
                    <a:pt x="141579" y="61696"/>
                  </a:lnTo>
                  <a:lnTo>
                    <a:pt x="139496" y="64084"/>
                  </a:lnTo>
                  <a:lnTo>
                    <a:pt x="139700" y="66890"/>
                  </a:lnTo>
                  <a:lnTo>
                    <a:pt x="140309" y="67195"/>
                  </a:lnTo>
                  <a:lnTo>
                    <a:pt x="140563" y="67411"/>
                  </a:lnTo>
                  <a:lnTo>
                    <a:pt x="140970" y="66268"/>
                  </a:lnTo>
                  <a:lnTo>
                    <a:pt x="141986" y="65354"/>
                  </a:lnTo>
                  <a:lnTo>
                    <a:pt x="144043" y="65112"/>
                  </a:lnTo>
                  <a:lnTo>
                    <a:pt x="144729" y="65316"/>
                  </a:lnTo>
                  <a:lnTo>
                    <a:pt x="145338" y="65659"/>
                  </a:lnTo>
                  <a:lnTo>
                    <a:pt x="146227" y="66167"/>
                  </a:lnTo>
                  <a:lnTo>
                    <a:pt x="146926" y="67017"/>
                  </a:lnTo>
                  <a:lnTo>
                    <a:pt x="147281" y="69964"/>
                  </a:lnTo>
                  <a:lnTo>
                    <a:pt x="145961" y="71628"/>
                  </a:lnTo>
                  <a:lnTo>
                    <a:pt x="143497" y="71920"/>
                  </a:lnTo>
                  <a:lnTo>
                    <a:pt x="142925" y="71767"/>
                  </a:lnTo>
                  <a:lnTo>
                    <a:pt x="142392" y="71551"/>
                  </a:lnTo>
                  <a:lnTo>
                    <a:pt x="142836" y="73152"/>
                  </a:lnTo>
                  <a:lnTo>
                    <a:pt x="143979" y="74409"/>
                  </a:lnTo>
                  <a:lnTo>
                    <a:pt x="145554" y="74942"/>
                  </a:lnTo>
                  <a:lnTo>
                    <a:pt x="145580" y="72732"/>
                  </a:lnTo>
                  <a:lnTo>
                    <a:pt x="147002" y="70726"/>
                  </a:lnTo>
                  <a:lnTo>
                    <a:pt x="150266" y="69900"/>
                  </a:lnTo>
                  <a:lnTo>
                    <a:pt x="151231" y="70065"/>
                  </a:lnTo>
                  <a:lnTo>
                    <a:pt x="152133" y="70383"/>
                  </a:lnTo>
                  <a:lnTo>
                    <a:pt x="152146" y="68402"/>
                  </a:lnTo>
                  <a:close/>
                </a:path>
                <a:path w="230504" h="196850">
                  <a:moveTo>
                    <a:pt x="159423" y="175895"/>
                  </a:moveTo>
                  <a:lnTo>
                    <a:pt x="159169" y="176415"/>
                  </a:lnTo>
                  <a:lnTo>
                    <a:pt x="159004" y="176961"/>
                  </a:lnTo>
                  <a:lnTo>
                    <a:pt x="159042" y="177571"/>
                  </a:lnTo>
                  <a:lnTo>
                    <a:pt x="159118" y="177063"/>
                  </a:lnTo>
                  <a:lnTo>
                    <a:pt x="159219" y="176466"/>
                  </a:lnTo>
                  <a:lnTo>
                    <a:pt x="159423" y="175895"/>
                  </a:lnTo>
                  <a:close/>
                </a:path>
                <a:path w="230504" h="196850">
                  <a:moveTo>
                    <a:pt x="161518" y="113576"/>
                  </a:moveTo>
                  <a:lnTo>
                    <a:pt x="160401" y="112661"/>
                  </a:lnTo>
                  <a:lnTo>
                    <a:pt x="159575" y="111417"/>
                  </a:lnTo>
                  <a:lnTo>
                    <a:pt x="159258" y="109956"/>
                  </a:lnTo>
                  <a:lnTo>
                    <a:pt x="157200" y="109651"/>
                  </a:lnTo>
                  <a:lnTo>
                    <a:pt x="155448" y="108394"/>
                  </a:lnTo>
                  <a:lnTo>
                    <a:pt x="154470" y="106616"/>
                  </a:lnTo>
                  <a:lnTo>
                    <a:pt x="153365" y="107607"/>
                  </a:lnTo>
                  <a:lnTo>
                    <a:pt x="152654" y="109016"/>
                  </a:lnTo>
                  <a:lnTo>
                    <a:pt x="152958" y="113360"/>
                  </a:lnTo>
                  <a:lnTo>
                    <a:pt x="155359" y="115430"/>
                  </a:lnTo>
                  <a:lnTo>
                    <a:pt x="159486" y="115150"/>
                  </a:lnTo>
                  <a:lnTo>
                    <a:pt x="160680" y="114515"/>
                  </a:lnTo>
                  <a:lnTo>
                    <a:pt x="161518" y="113576"/>
                  </a:lnTo>
                  <a:close/>
                </a:path>
                <a:path w="230504" h="196850">
                  <a:moveTo>
                    <a:pt x="163182" y="82842"/>
                  </a:moveTo>
                  <a:lnTo>
                    <a:pt x="162915" y="82042"/>
                  </a:lnTo>
                  <a:lnTo>
                    <a:pt x="162902" y="81356"/>
                  </a:lnTo>
                  <a:lnTo>
                    <a:pt x="163004" y="81140"/>
                  </a:lnTo>
                  <a:lnTo>
                    <a:pt x="163042" y="80899"/>
                  </a:lnTo>
                  <a:lnTo>
                    <a:pt x="162725" y="80492"/>
                  </a:lnTo>
                  <a:lnTo>
                    <a:pt x="162712" y="80657"/>
                  </a:lnTo>
                  <a:lnTo>
                    <a:pt x="162648" y="80797"/>
                  </a:lnTo>
                  <a:lnTo>
                    <a:pt x="162712" y="81635"/>
                  </a:lnTo>
                  <a:lnTo>
                    <a:pt x="162890" y="82270"/>
                  </a:lnTo>
                  <a:lnTo>
                    <a:pt x="163182" y="82842"/>
                  </a:lnTo>
                  <a:close/>
                </a:path>
                <a:path w="230504" h="196850">
                  <a:moveTo>
                    <a:pt x="172440" y="79375"/>
                  </a:moveTo>
                  <a:lnTo>
                    <a:pt x="172250" y="78714"/>
                  </a:lnTo>
                  <a:lnTo>
                    <a:pt x="171958" y="78117"/>
                  </a:lnTo>
                  <a:lnTo>
                    <a:pt x="171538" y="77584"/>
                  </a:lnTo>
                  <a:lnTo>
                    <a:pt x="171488" y="78028"/>
                  </a:lnTo>
                  <a:lnTo>
                    <a:pt x="171869" y="78409"/>
                  </a:lnTo>
                  <a:lnTo>
                    <a:pt x="172186" y="78879"/>
                  </a:lnTo>
                  <a:lnTo>
                    <a:pt x="172440" y="79375"/>
                  </a:lnTo>
                  <a:close/>
                </a:path>
                <a:path w="230504" h="196850">
                  <a:moveTo>
                    <a:pt x="174752" y="61315"/>
                  </a:moveTo>
                  <a:lnTo>
                    <a:pt x="174523" y="57962"/>
                  </a:lnTo>
                  <a:lnTo>
                    <a:pt x="173431" y="56807"/>
                  </a:lnTo>
                  <a:lnTo>
                    <a:pt x="172046" y="56476"/>
                  </a:lnTo>
                  <a:lnTo>
                    <a:pt x="172491" y="56972"/>
                  </a:lnTo>
                  <a:lnTo>
                    <a:pt x="172847" y="57569"/>
                  </a:lnTo>
                  <a:lnTo>
                    <a:pt x="173164" y="60134"/>
                  </a:lnTo>
                  <a:lnTo>
                    <a:pt x="171843" y="61798"/>
                  </a:lnTo>
                  <a:lnTo>
                    <a:pt x="169583" y="62064"/>
                  </a:lnTo>
                  <a:lnTo>
                    <a:pt x="168821" y="61925"/>
                  </a:lnTo>
                  <a:lnTo>
                    <a:pt x="169494" y="62649"/>
                  </a:lnTo>
                  <a:lnTo>
                    <a:pt x="170434" y="63093"/>
                  </a:lnTo>
                  <a:lnTo>
                    <a:pt x="173355" y="62903"/>
                  </a:lnTo>
                  <a:lnTo>
                    <a:pt x="174752" y="61315"/>
                  </a:lnTo>
                  <a:close/>
                </a:path>
                <a:path w="230504" h="196850">
                  <a:moveTo>
                    <a:pt x="183286" y="194932"/>
                  </a:moveTo>
                  <a:lnTo>
                    <a:pt x="183222" y="191223"/>
                  </a:lnTo>
                  <a:lnTo>
                    <a:pt x="181686" y="189750"/>
                  </a:lnTo>
                  <a:lnTo>
                    <a:pt x="179285" y="189801"/>
                  </a:lnTo>
                  <a:lnTo>
                    <a:pt x="178346" y="190195"/>
                  </a:lnTo>
                  <a:lnTo>
                    <a:pt x="178003" y="191300"/>
                  </a:lnTo>
                  <a:lnTo>
                    <a:pt x="177368" y="192278"/>
                  </a:lnTo>
                  <a:lnTo>
                    <a:pt x="176504" y="193192"/>
                  </a:lnTo>
                  <a:lnTo>
                    <a:pt x="176542" y="195046"/>
                  </a:lnTo>
                  <a:lnTo>
                    <a:pt x="178079" y="196507"/>
                  </a:lnTo>
                  <a:lnTo>
                    <a:pt x="181800" y="196443"/>
                  </a:lnTo>
                  <a:lnTo>
                    <a:pt x="183286" y="194932"/>
                  </a:lnTo>
                  <a:close/>
                </a:path>
                <a:path w="230504" h="196850">
                  <a:moveTo>
                    <a:pt x="198221" y="77876"/>
                  </a:moveTo>
                  <a:lnTo>
                    <a:pt x="198158" y="74180"/>
                  </a:lnTo>
                  <a:lnTo>
                    <a:pt x="196621" y="72707"/>
                  </a:lnTo>
                  <a:lnTo>
                    <a:pt x="194627" y="72745"/>
                  </a:lnTo>
                  <a:lnTo>
                    <a:pt x="194373" y="72834"/>
                  </a:lnTo>
                  <a:lnTo>
                    <a:pt x="195440" y="73304"/>
                  </a:lnTo>
                  <a:lnTo>
                    <a:pt x="196240" y="74269"/>
                  </a:lnTo>
                  <a:lnTo>
                    <a:pt x="196557" y="77292"/>
                  </a:lnTo>
                  <a:lnTo>
                    <a:pt x="195262" y="78892"/>
                  </a:lnTo>
                  <a:lnTo>
                    <a:pt x="193471" y="79133"/>
                  </a:lnTo>
                  <a:lnTo>
                    <a:pt x="193979" y="79260"/>
                  </a:lnTo>
                  <a:lnTo>
                    <a:pt x="193357" y="79159"/>
                  </a:lnTo>
                  <a:lnTo>
                    <a:pt x="192024" y="79286"/>
                  </a:lnTo>
                  <a:lnTo>
                    <a:pt x="190817" y="78613"/>
                  </a:lnTo>
                  <a:lnTo>
                    <a:pt x="190157" y="77558"/>
                  </a:lnTo>
                  <a:lnTo>
                    <a:pt x="189103" y="77889"/>
                  </a:lnTo>
                  <a:lnTo>
                    <a:pt x="188277" y="78676"/>
                  </a:lnTo>
                  <a:lnTo>
                    <a:pt x="187960" y="79705"/>
                  </a:lnTo>
                  <a:lnTo>
                    <a:pt x="189572" y="80403"/>
                  </a:lnTo>
                  <a:lnTo>
                    <a:pt x="190728" y="81902"/>
                  </a:lnTo>
                  <a:lnTo>
                    <a:pt x="190931" y="83718"/>
                  </a:lnTo>
                  <a:lnTo>
                    <a:pt x="191401" y="84023"/>
                  </a:lnTo>
                  <a:lnTo>
                    <a:pt x="193268" y="83896"/>
                  </a:lnTo>
                  <a:lnTo>
                    <a:pt x="194665" y="82296"/>
                  </a:lnTo>
                  <a:lnTo>
                    <a:pt x="194513" y="80035"/>
                  </a:lnTo>
                  <a:lnTo>
                    <a:pt x="194221" y="79324"/>
                  </a:lnTo>
                  <a:lnTo>
                    <a:pt x="194652" y="79425"/>
                  </a:lnTo>
                  <a:lnTo>
                    <a:pt x="196735" y="79400"/>
                  </a:lnTo>
                  <a:lnTo>
                    <a:pt x="198221" y="77876"/>
                  </a:lnTo>
                  <a:close/>
                </a:path>
                <a:path w="230504" h="196850">
                  <a:moveTo>
                    <a:pt x="199174" y="147701"/>
                  </a:moveTo>
                  <a:lnTo>
                    <a:pt x="198920" y="144018"/>
                  </a:lnTo>
                  <a:lnTo>
                    <a:pt x="197307" y="142621"/>
                  </a:lnTo>
                  <a:lnTo>
                    <a:pt x="194005" y="142849"/>
                  </a:lnTo>
                  <a:lnTo>
                    <a:pt x="192862" y="143840"/>
                  </a:lnTo>
                  <a:lnTo>
                    <a:pt x="192481" y="145148"/>
                  </a:lnTo>
                  <a:lnTo>
                    <a:pt x="192709" y="145846"/>
                  </a:lnTo>
                  <a:lnTo>
                    <a:pt x="192722" y="146570"/>
                  </a:lnTo>
                  <a:lnTo>
                    <a:pt x="192544" y="147154"/>
                  </a:lnTo>
                  <a:lnTo>
                    <a:pt x="193027" y="148551"/>
                  </a:lnTo>
                  <a:lnTo>
                    <a:pt x="194360" y="149542"/>
                  </a:lnTo>
                  <a:lnTo>
                    <a:pt x="197777" y="149301"/>
                  </a:lnTo>
                  <a:lnTo>
                    <a:pt x="199174" y="147701"/>
                  </a:lnTo>
                  <a:close/>
                </a:path>
                <a:path w="230504" h="196850">
                  <a:moveTo>
                    <a:pt x="204114" y="56934"/>
                  </a:moveTo>
                  <a:lnTo>
                    <a:pt x="203390" y="56769"/>
                  </a:lnTo>
                  <a:lnTo>
                    <a:pt x="201676" y="56883"/>
                  </a:lnTo>
                  <a:lnTo>
                    <a:pt x="200609" y="57734"/>
                  </a:lnTo>
                  <a:lnTo>
                    <a:pt x="200139" y="58877"/>
                  </a:lnTo>
                  <a:lnTo>
                    <a:pt x="200837" y="58940"/>
                  </a:lnTo>
                  <a:lnTo>
                    <a:pt x="201472" y="59182"/>
                  </a:lnTo>
                  <a:lnTo>
                    <a:pt x="201980" y="59601"/>
                  </a:lnTo>
                  <a:lnTo>
                    <a:pt x="202145" y="58420"/>
                  </a:lnTo>
                  <a:lnTo>
                    <a:pt x="202946" y="57391"/>
                  </a:lnTo>
                  <a:lnTo>
                    <a:pt x="204114" y="56934"/>
                  </a:lnTo>
                  <a:close/>
                </a:path>
                <a:path w="230504" h="196850">
                  <a:moveTo>
                    <a:pt x="204457" y="63207"/>
                  </a:moveTo>
                  <a:lnTo>
                    <a:pt x="203974" y="63068"/>
                  </a:lnTo>
                  <a:lnTo>
                    <a:pt x="203530" y="62839"/>
                  </a:lnTo>
                  <a:lnTo>
                    <a:pt x="203136" y="62509"/>
                  </a:lnTo>
                  <a:lnTo>
                    <a:pt x="203085" y="63119"/>
                  </a:lnTo>
                  <a:lnTo>
                    <a:pt x="202971" y="63398"/>
                  </a:lnTo>
                  <a:lnTo>
                    <a:pt x="203136" y="63411"/>
                  </a:lnTo>
                  <a:lnTo>
                    <a:pt x="203288" y="63487"/>
                  </a:lnTo>
                  <a:lnTo>
                    <a:pt x="203822" y="63449"/>
                  </a:lnTo>
                  <a:lnTo>
                    <a:pt x="204457" y="63207"/>
                  </a:lnTo>
                  <a:close/>
                </a:path>
                <a:path w="230504" h="196850">
                  <a:moveTo>
                    <a:pt x="216649" y="99466"/>
                  </a:moveTo>
                  <a:lnTo>
                    <a:pt x="215963" y="98869"/>
                  </a:lnTo>
                  <a:lnTo>
                    <a:pt x="215366" y="98158"/>
                  </a:lnTo>
                  <a:lnTo>
                    <a:pt x="214858" y="96481"/>
                  </a:lnTo>
                  <a:lnTo>
                    <a:pt x="214845" y="95745"/>
                  </a:lnTo>
                  <a:lnTo>
                    <a:pt x="214960" y="95021"/>
                  </a:lnTo>
                  <a:lnTo>
                    <a:pt x="214096" y="94742"/>
                  </a:lnTo>
                  <a:lnTo>
                    <a:pt x="213614" y="94742"/>
                  </a:lnTo>
                  <a:lnTo>
                    <a:pt x="213944" y="95288"/>
                  </a:lnTo>
                  <a:lnTo>
                    <a:pt x="214223" y="96380"/>
                  </a:lnTo>
                  <a:lnTo>
                    <a:pt x="214083" y="97116"/>
                  </a:lnTo>
                  <a:lnTo>
                    <a:pt x="213779" y="97777"/>
                  </a:lnTo>
                  <a:lnTo>
                    <a:pt x="214744" y="98463"/>
                  </a:lnTo>
                  <a:lnTo>
                    <a:pt x="215404" y="99453"/>
                  </a:lnTo>
                  <a:lnTo>
                    <a:pt x="215696" y="100634"/>
                  </a:lnTo>
                  <a:lnTo>
                    <a:pt x="216090" y="100304"/>
                  </a:lnTo>
                  <a:lnTo>
                    <a:pt x="216433" y="99923"/>
                  </a:lnTo>
                  <a:lnTo>
                    <a:pt x="216649" y="99466"/>
                  </a:lnTo>
                  <a:close/>
                </a:path>
                <a:path w="230504" h="196850">
                  <a:moveTo>
                    <a:pt x="230124" y="79425"/>
                  </a:moveTo>
                  <a:lnTo>
                    <a:pt x="230060" y="76250"/>
                  </a:lnTo>
                  <a:lnTo>
                    <a:pt x="228536" y="74777"/>
                  </a:lnTo>
                  <a:lnTo>
                    <a:pt x="224802" y="74841"/>
                  </a:lnTo>
                  <a:lnTo>
                    <a:pt x="223329" y="76365"/>
                  </a:lnTo>
                  <a:lnTo>
                    <a:pt x="223380" y="80060"/>
                  </a:lnTo>
                  <a:lnTo>
                    <a:pt x="224917" y="81534"/>
                  </a:lnTo>
                  <a:lnTo>
                    <a:pt x="227050" y="81495"/>
                  </a:lnTo>
                  <a:lnTo>
                    <a:pt x="227660" y="81292"/>
                  </a:lnTo>
                  <a:lnTo>
                    <a:pt x="227990" y="81127"/>
                  </a:lnTo>
                  <a:lnTo>
                    <a:pt x="228219" y="81127"/>
                  </a:lnTo>
                  <a:lnTo>
                    <a:pt x="229336" y="80568"/>
                  </a:lnTo>
                  <a:lnTo>
                    <a:pt x="230124" y="7942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100075" y="7851279"/>
              <a:ext cx="254635" cy="190500"/>
            </a:xfrm>
            <a:custGeom>
              <a:avLst/>
              <a:gdLst/>
              <a:ahLst/>
              <a:cxnLst/>
              <a:rect l="l" t="t" r="r" b="b"/>
              <a:pathLst>
                <a:path w="254634" h="190500">
                  <a:moveTo>
                    <a:pt x="6781" y="65722"/>
                  </a:moveTo>
                  <a:lnTo>
                    <a:pt x="6756" y="64744"/>
                  </a:lnTo>
                  <a:lnTo>
                    <a:pt x="6299" y="63893"/>
                  </a:lnTo>
                  <a:lnTo>
                    <a:pt x="5003" y="62763"/>
                  </a:lnTo>
                  <a:lnTo>
                    <a:pt x="4229" y="62420"/>
                  </a:lnTo>
                  <a:lnTo>
                    <a:pt x="1485" y="62471"/>
                  </a:lnTo>
                  <a:lnTo>
                    <a:pt x="0" y="63995"/>
                  </a:lnTo>
                  <a:lnTo>
                    <a:pt x="50" y="66814"/>
                  </a:lnTo>
                  <a:lnTo>
                    <a:pt x="495" y="67678"/>
                  </a:lnTo>
                  <a:lnTo>
                    <a:pt x="1790" y="68808"/>
                  </a:lnTo>
                  <a:lnTo>
                    <a:pt x="2578" y="69138"/>
                  </a:lnTo>
                  <a:lnTo>
                    <a:pt x="5207" y="69100"/>
                  </a:lnTo>
                  <a:lnTo>
                    <a:pt x="6578" y="67741"/>
                  </a:lnTo>
                  <a:lnTo>
                    <a:pt x="6781" y="65722"/>
                  </a:lnTo>
                  <a:close/>
                </a:path>
                <a:path w="254634" h="190500">
                  <a:moveTo>
                    <a:pt x="23952" y="119164"/>
                  </a:moveTo>
                  <a:lnTo>
                    <a:pt x="23926" y="117487"/>
                  </a:lnTo>
                  <a:lnTo>
                    <a:pt x="23647" y="116890"/>
                  </a:lnTo>
                  <a:lnTo>
                    <a:pt x="22644" y="115481"/>
                  </a:lnTo>
                  <a:lnTo>
                    <a:pt x="21666" y="114884"/>
                  </a:lnTo>
                  <a:lnTo>
                    <a:pt x="19773" y="114922"/>
                  </a:lnTo>
                  <a:lnTo>
                    <a:pt x="19126" y="115201"/>
                  </a:lnTo>
                  <a:lnTo>
                    <a:pt x="17741" y="116230"/>
                  </a:lnTo>
                  <a:lnTo>
                    <a:pt x="17170" y="117182"/>
                  </a:lnTo>
                  <a:lnTo>
                    <a:pt x="17221" y="119964"/>
                  </a:lnTo>
                  <a:lnTo>
                    <a:pt x="18478" y="121246"/>
                  </a:lnTo>
                  <a:lnTo>
                    <a:pt x="20243" y="121526"/>
                  </a:lnTo>
                  <a:lnTo>
                    <a:pt x="20624" y="121589"/>
                  </a:lnTo>
                  <a:lnTo>
                    <a:pt x="21501" y="121577"/>
                  </a:lnTo>
                  <a:lnTo>
                    <a:pt x="22288" y="121221"/>
                  </a:lnTo>
                  <a:lnTo>
                    <a:pt x="23533" y="120040"/>
                  </a:lnTo>
                  <a:lnTo>
                    <a:pt x="23952" y="119164"/>
                  </a:lnTo>
                  <a:close/>
                </a:path>
                <a:path w="254634" h="190500">
                  <a:moveTo>
                    <a:pt x="26911" y="80683"/>
                  </a:moveTo>
                  <a:lnTo>
                    <a:pt x="26860" y="79971"/>
                  </a:lnTo>
                  <a:lnTo>
                    <a:pt x="26136" y="78041"/>
                  </a:lnTo>
                  <a:lnTo>
                    <a:pt x="24815" y="77076"/>
                  </a:lnTo>
                  <a:lnTo>
                    <a:pt x="21424" y="77304"/>
                  </a:lnTo>
                  <a:lnTo>
                    <a:pt x="20015" y="78905"/>
                  </a:lnTo>
                  <a:lnTo>
                    <a:pt x="20269" y="82550"/>
                  </a:lnTo>
                  <a:lnTo>
                    <a:pt x="21818" y="83896"/>
                  </a:lnTo>
                  <a:lnTo>
                    <a:pt x="23736" y="83858"/>
                  </a:lnTo>
                  <a:lnTo>
                    <a:pt x="25209" y="83756"/>
                  </a:lnTo>
                  <a:lnTo>
                    <a:pt x="26365" y="82727"/>
                  </a:lnTo>
                  <a:lnTo>
                    <a:pt x="26911" y="80683"/>
                  </a:lnTo>
                  <a:close/>
                </a:path>
                <a:path w="254634" h="190500">
                  <a:moveTo>
                    <a:pt x="33426" y="84467"/>
                  </a:moveTo>
                  <a:lnTo>
                    <a:pt x="33413" y="80733"/>
                  </a:lnTo>
                  <a:lnTo>
                    <a:pt x="31889" y="79260"/>
                  </a:lnTo>
                  <a:lnTo>
                    <a:pt x="28676" y="79311"/>
                  </a:lnTo>
                  <a:lnTo>
                    <a:pt x="27546" y="80124"/>
                  </a:lnTo>
                  <a:lnTo>
                    <a:pt x="26822" y="81711"/>
                  </a:lnTo>
                  <a:lnTo>
                    <a:pt x="26695" y="82181"/>
                  </a:lnTo>
                  <a:lnTo>
                    <a:pt x="26746" y="84543"/>
                  </a:lnTo>
                  <a:lnTo>
                    <a:pt x="28270" y="86017"/>
                  </a:lnTo>
                  <a:lnTo>
                    <a:pt x="31978" y="85953"/>
                  </a:lnTo>
                  <a:lnTo>
                    <a:pt x="33426" y="84467"/>
                  </a:lnTo>
                  <a:close/>
                </a:path>
                <a:path w="254634" h="190500">
                  <a:moveTo>
                    <a:pt x="41135" y="40601"/>
                  </a:moveTo>
                  <a:lnTo>
                    <a:pt x="37668" y="35471"/>
                  </a:lnTo>
                  <a:lnTo>
                    <a:pt x="35814" y="35496"/>
                  </a:lnTo>
                  <a:lnTo>
                    <a:pt x="34328" y="37020"/>
                  </a:lnTo>
                  <a:lnTo>
                    <a:pt x="34391" y="40716"/>
                  </a:lnTo>
                  <a:lnTo>
                    <a:pt x="35928" y="42189"/>
                  </a:lnTo>
                  <a:lnTo>
                    <a:pt x="39649" y="42125"/>
                  </a:lnTo>
                  <a:lnTo>
                    <a:pt x="41135" y="40601"/>
                  </a:lnTo>
                  <a:close/>
                </a:path>
                <a:path w="254634" h="190500">
                  <a:moveTo>
                    <a:pt x="43091" y="101371"/>
                  </a:moveTo>
                  <a:lnTo>
                    <a:pt x="42202" y="99885"/>
                  </a:lnTo>
                  <a:lnTo>
                    <a:pt x="40614" y="98844"/>
                  </a:lnTo>
                  <a:lnTo>
                    <a:pt x="38252" y="98882"/>
                  </a:lnTo>
                  <a:lnTo>
                    <a:pt x="35280" y="99834"/>
                  </a:lnTo>
                  <a:lnTo>
                    <a:pt x="33782" y="101688"/>
                  </a:lnTo>
                  <a:lnTo>
                    <a:pt x="33870" y="106692"/>
                  </a:lnTo>
                  <a:lnTo>
                    <a:pt x="36144" y="108889"/>
                  </a:lnTo>
                  <a:lnTo>
                    <a:pt x="39979" y="108826"/>
                  </a:lnTo>
                  <a:lnTo>
                    <a:pt x="40894" y="108407"/>
                  </a:lnTo>
                  <a:lnTo>
                    <a:pt x="41694" y="107848"/>
                  </a:lnTo>
                  <a:lnTo>
                    <a:pt x="40640" y="107492"/>
                  </a:lnTo>
                  <a:lnTo>
                    <a:pt x="39751" y="106705"/>
                  </a:lnTo>
                  <a:lnTo>
                    <a:pt x="39001" y="103746"/>
                  </a:lnTo>
                  <a:lnTo>
                    <a:pt x="40106" y="101930"/>
                  </a:lnTo>
                  <a:lnTo>
                    <a:pt x="42316" y="101384"/>
                  </a:lnTo>
                  <a:lnTo>
                    <a:pt x="43091" y="101371"/>
                  </a:lnTo>
                  <a:close/>
                </a:path>
                <a:path w="254634" h="190500">
                  <a:moveTo>
                    <a:pt x="48450" y="156679"/>
                  </a:moveTo>
                  <a:lnTo>
                    <a:pt x="48374" y="155689"/>
                  </a:lnTo>
                  <a:lnTo>
                    <a:pt x="48247" y="155257"/>
                  </a:lnTo>
                  <a:lnTo>
                    <a:pt x="48031" y="154863"/>
                  </a:lnTo>
                  <a:lnTo>
                    <a:pt x="48094" y="154546"/>
                  </a:lnTo>
                  <a:lnTo>
                    <a:pt x="48082" y="153670"/>
                  </a:lnTo>
                  <a:lnTo>
                    <a:pt x="47790" y="152908"/>
                  </a:lnTo>
                  <a:lnTo>
                    <a:pt x="47434" y="152298"/>
                  </a:lnTo>
                  <a:lnTo>
                    <a:pt x="47434" y="153708"/>
                  </a:lnTo>
                  <a:lnTo>
                    <a:pt x="46189" y="152971"/>
                  </a:lnTo>
                  <a:lnTo>
                    <a:pt x="47434" y="153708"/>
                  </a:lnTo>
                  <a:lnTo>
                    <a:pt x="47434" y="152298"/>
                  </a:lnTo>
                  <a:lnTo>
                    <a:pt x="46494" y="150672"/>
                  </a:lnTo>
                  <a:lnTo>
                    <a:pt x="44881" y="149606"/>
                  </a:lnTo>
                  <a:lnTo>
                    <a:pt x="41833" y="149656"/>
                  </a:lnTo>
                  <a:lnTo>
                    <a:pt x="40817" y="150126"/>
                  </a:lnTo>
                  <a:lnTo>
                    <a:pt x="39979" y="150799"/>
                  </a:lnTo>
                  <a:lnTo>
                    <a:pt x="43256" y="153606"/>
                  </a:lnTo>
                  <a:lnTo>
                    <a:pt x="44234" y="153085"/>
                  </a:lnTo>
                  <a:lnTo>
                    <a:pt x="46062" y="152971"/>
                  </a:lnTo>
                  <a:lnTo>
                    <a:pt x="44234" y="153098"/>
                  </a:lnTo>
                  <a:lnTo>
                    <a:pt x="43256" y="153619"/>
                  </a:lnTo>
                  <a:lnTo>
                    <a:pt x="46494" y="156311"/>
                  </a:lnTo>
                  <a:lnTo>
                    <a:pt x="48158" y="157607"/>
                  </a:lnTo>
                  <a:lnTo>
                    <a:pt x="48450" y="156679"/>
                  </a:lnTo>
                  <a:close/>
                </a:path>
                <a:path w="254634" h="190500">
                  <a:moveTo>
                    <a:pt x="54521" y="97612"/>
                  </a:moveTo>
                  <a:lnTo>
                    <a:pt x="54330" y="94945"/>
                  </a:lnTo>
                  <a:lnTo>
                    <a:pt x="53949" y="94246"/>
                  </a:lnTo>
                  <a:lnTo>
                    <a:pt x="52755" y="93002"/>
                  </a:lnTo>
                  <a:lnTo>
                    <a:pt x="51828" y="92583"/>
                  </a:lnTo>
                  <a:lnTo>
                    <a:pt x="49530" y="92760"/>
                  </a:lnTo>
                  <a:lnTo>
                    <a:pt x="48564" y="93510"/>
                  </a:lnTo>
                  <a:lnTo>
                    <a:pt x="47790" y="95034"/>
                  </a:lnTo>
                  <a:lnTo>
                    <a:pt x="47612" y="95605"/>
                  </a:lnTo>
                  <a:lnTo>
                    <a:pt x="47675" y="96545"/>
                  </a:lnTo>
                  <a:lnTo>
                    <a:pt x="48412" y="98475"/>
                  </a:lnTo>
                  <a:lnTo>
                    <a:pt x="49720" y="99428"/>
                  </a:lnTo>
                  <a:lnTo>
                    <a:pt x="53111" y="99199"/>
                  </a:lnTo>
                  <a:lnTo>
                    <a:pt x="54521" y="97612"/>
                  </a:lnTo>
                  <a:close/>
                </a:path>
                <a:path w="254634" h="190500">
                  <a:moveTo>
                    <a:pt x="55054" y="130975"/>
                  </a:moveTo>
                  <a:lnTo>
                    <a:pt x="54978" y="127101"/>
                  </a:lnTo>
                  <a:lnTo>
                    <a:pt x="53898" y="123456"/>
                  </a:lnTo>
                  <a:lnTo>
                    <a:pt x="51523" y="121615"/>
                  </a:lnTo>
                  <a:lnTo>
                    <a:pt x="48094" y="121666"/>
                  </a:lnTo>
                  <a:lnTo>
                    <a:pt x="44996" y="122593"/>
                  </a:lnTo>
                  <a:lnTo>
                    <a:pt x="44996" y="128574"/>
                  </a:lnTo>
                  <a:lnTo>
                    <a:pt x="43129" y="128714"/>
                  </a:lnTo>
                  <a:lnTo>
                    <a:pt x="44996" y="128574"/>
                  </a:lnTo>
                  <a:lnTo>
                    <a:pt x="44996" y="122593"/>
                  </a:lnTo>
                  <a:lnTo>
                    <a:pt x="44424" y="122758"/>
                  </a:lnTo>
                  <a:lnTo>
                    <a:pt x="42570" y="125107"/>
                  </a:lnTo>
                  <a:lnTo>
                    <a:pt x="42621" y="128206"/>
                  </a:lnTo>
                  <a:lnTo>
                    <a:pt x="42722" y="128816"/>
                  </a:lnTo>
                  <a:lnTo>
                    <a:pt x="41084" y="129133"/>
                  </a:lnTo>
                  <a:lnTo>
                    <a:pt x="39878" y="130568"/>
                  </a:lnTo>
                  <a:lnTo>
                    <a:pt x="40030" y="132562"/>
                  </a:lnTo>
                  <a:lnTo>
                    <a:pt x="40703" y="134493"/>
                  </a:lnTo>
                  <a:lnTo>
                    <a:pt x="42024" y="135483"/>
                  </a:lnTo>
                  <a:lnTo>
                    <a:pt x="44856" y="135293"/>
                  </a:lnTo>
                  <a:lnTo>
                    <a:pt x="45872" y="134505"/>
                  </a:lnTo>
                  <a:lnTo>
                    <a:pt x="46380" y="133438"/>
                  </a:lnTo>
                  <a:lnTo>
                    <a:pt x="47155" y="133769"/>
                  </a:lnTo>
                  <a:lnTo>
                    <a:pt x="48006" y="133959"/>
                  </a:lnTo>
                  <a:lnTo>
                    <a:pt x="52514" y="133667"/>
                  </a:lnTo>
                  <a:lnTo>
                    <a:pt x="55054" y="130975"/>
                  </a:lnTo>
                  <a:close/>
                </a:path>
                <a:path w="254634" h="190500">
                  <a:moveTo>
                    <a:pt x="59829" y="52565"/>
                  </a:moveTo>
                  <a:lnTo>
                    <a:pt x="59715" y="50914"/>
                  </a:lnTo>
                  <a:lnTo>
                    <a:pt x="59410" y="50330"/>
                  </a:lnTo>
                  <a:lnTo>
                    <a:pt x="58356" y="48983"/>
                  </a:lnTo>
                  <a:lnTo>
                    <a:pt x="57340" y="48412"/>
                  </a:lnTo>
                  <a:lnTo>
                    <a:pt x="54317" y="48628"/>
                  </a:lnTo>
                  <a:lnTo>
                    <a:pt x="52908" y="50215"/>
                  </a:lnTo>
                  <a:lnTo>
                    <a:pt x="53162" y="53911"/>
                  </a:lnTo>
                  <a:lnTo>
                    <a:pt x="54775" y="55308"/>
                  </a:lnTo>
                  <a:lnTo>
                    <a:pt x="57518" y="55118"/>
                  </a:lnTo>
                  <a:lnTo>
                    <a:pt x="58293" y="54698"/>
                  </a:lnTo>
                  <a:lnTo>
                    <a:pt x="59474" y="53454"/>
                  </a:lnTo>
                  <a:lnTo>
                    <a:pt x="59829" y="52565"/>
                  </a:lnTo>
                  <a:close/>
                </a:path>
                <a:path w="254634" h="190500">
                  <a:moveTo>
                    <a:pt x="61861" y="82372"/>
                  </a:moveTo>
                  <a:lnTo>
                    <a:pt x="61810" y="79349"/>
                  </a:lnTo>
                  <a:lnTo>
                    <a:pt x="59524" y="77152"/>
                  </a:lnTo>
                  <a:lnTo>
                    <a:pt x="53975" y="77241"/>
                  </a:lnTo>
                  <a:lnTo>
                    <a:pt x="51752" y="79514"/>
                  </a:lnTo>
                  <a:lnTo>
                    <a:pt x="51828" y="83642"/>
                  </a:lnTo>
                  <a:lnTo>
                    <a:pt x="52425" y="84886"/>
                  </a:lnTo>
                  <a:lnTo>
                    <a:pt x="53644" y="86055"/>
                  </a:lnTo>
                  <a:lnTo>
                    <a:pt x="55143" y="86880"/>
                  </a:lnTo>
                  <a:lnTo>
                    <a:pt x="55968" y="87185"/>
                  </a:lnTo>
                  <a:lnTo>
                    <a:pt x="57785" y="87147"/>
                  </a:lnTo>
                  <a:lnTo>
                    <a:pt x="58559" y="86868"/>
                  </a:lnTo>
                  <a:lnTo>
                    <a:pt x="60591" y="85725"/>
                  </a:lnTo>
                  <a:lnTo>
                    <a:pt x="61480" y="84429"/>
                  </a:lnTo>
                  <a:lnTo>
                    <a:pt x="61747" y="82600"/>
                  </a:lnTo>
                  <a:lnTo>
                    <a:pt x="61861" y="82372"/>
                  </a:lnTo>
                  <a:close/>
                </a:path>
                <a:path w="254634" h="190500">
                  <a:moveTo>
                    <a:pt x="66065" y="119151"/>
                  </a:moveTo>
                  <a:lnTo>
                    <a:pt x="65697" y="113652"/>
                  </a:lnTo>
                  <a:lnTo>
                    <a:pt x="63296" y="111582"/>
                  </a:lnTo>
                  <a:lnTo>
                    <a:pt x="59436" y="111848"/>
                  </a:lnTo>
                  <a:lnTo>
                    <a:pt x="55930" y="116700"/>
                  </a:lnTo>
                  <a:lnTo>
                    <a:pt x="55854" y="116890"/>
                  </a:lnTo>
                  <a:lnTo>
                    <a:pt x="55994" y="118999"/>
                  </a:lnTo>
                  <a:lnTo>
                    <a:pt x="57226" y="120535"/>
                  </a:lnTo>
                  <a:lnTo>
                    <a:pt x="59601" y="121564"/>
                  </a:lnTo>
                  <a:lnTo>
                    <a:pt x="60375" y="121767"/>
                  </a:lnTo>
                  <a:lnTo>
                    <a:pt x="63982" y="121526"/>
                  </a:lnTo>
                  <a:lnTo>
                    <a:pt x="66065" y="119151"/>
                  </a:lnTo>
                  <a:close/>
                </a:path>
                <a:path w="254634" h="190500">
                  <a:moveTo>
                    <a:pt x="69392" y="108140"/>
                  </a:moveTo>
                  <a:lnTo>
                    <a:pt x="69303" y="102819"/>
                  </a:lnTo>
                  <a:lnTo>
                    <a:pt x="68211" y="101003"/>
                  </a:lnTo>
                  <a:lnTo>
                    <a:pt x="65595" y="99326"/>
                  </a:lnTo>
                  <a:lnTo>
                    <a:pt x="64427" y="98958"/>
                  </a:lnTo>
                  <a:lnTo>
                    <a:pt x="59829" y="99034"/>
                  </a:lnTo>
                  <a:lnTo>
                    <a:pt x="57162" y="101777"/>
                  </a:lnTo>
                  <a:lnTo>
                    <a:pt x="57238" y="105803"/>
                  </a:lnTo>
                  <a:lnTo>
                    <a:pt x="57391" y="106476"/>
                  </a:lnTo>
                  <a:lnTo>
                    <a:pt x="57924" y="107784"/>
                  </a:lnTo>
                  <a:lnTo>
                    <a:pt x="59194" y="109867"/>
                  </a:lnTo>
                  <a:lnTo>
                    <a:pt x="61150" y="111036"/>
                  </a:lnTo>
                  <a:lnTo>
                    <a:pt x="66852" y="110807"/>
                  </a:lnTo>
                  <a:lnTo>
                    <a:pt x="69392" y="108140"/>
                  </a:lnTo>
                  <a:close/>
                </a:path>
                <a:path w="254634" h="190500">
                  <a:moveTo>
                    <a:pt x="75958" y="61937"/>
                  </a:moveTo>
                  <a:lnTo>
                    <a:pt x="75869" y="56832"/>
                  </a:lnTo>
                  <a:lnTo>
                    <a:pt x="73583" y="54635"/>
                  </a:lnTo>
                  <a:lnTo>
                    <a:pt x="70485" y="54686"/>
                  </a:lnTo>
                  <a:lnTo>
                    <a:pt x="69875" y="54889"/>
                  </a:lnTo>
                  <a:lnTo>
                    <a:pt x="67729" y="55346"/>
                  </a:lnTo>
                  <a:lnTo>
                    <a:pt x="66128" y="57099"/>
                  </a:lnTo>
                  <a:lnTo>
                    <a:pt x="65951" y="59474"/>
                  </a:lnTo>
                  <a:lnTo>
                    <a:pt x="65874" y="59753"/>
                  </a:lnTo>
                  <a:lnTo>
                    <a:pt x="65925" y="62496"/>
                  </a:lnTo>
                  <a:lnTo>
                    <a:pt x="68211" y="64693"/>
                  </a:lnTo>
                  <a:lnTo>
                    <a:pt x="71386" y="64643"/>
                  </a:lnTo>
                  <a:lnTo>
                    <a:pt x="72110" y="64401"/>
                  </a:lnTo>
                  <a:lnTo>
                    <a:pt x="74307" y="63842"/>
                  </a:lnTo>
                  <a:lnTo>
                    <a:pt x="75958" y="61937"/>
                  </a:lnTo>
                  <a:close/>
                </a:path>
                <a:path w="254634" h="190500">
                  <a:moveTo>
                    <a:pt x="80606" y="172135"/>
                  </a:moveTo>
                  <a:lnTo>
                    <a:pt x="75996" y="166420"/>
                  </a:lnTo>
                  <a:lnTo>
                    <a:pt x="74409" y="166433"/>
                  </a:lnTo>
                  <a:lnTo>
                    <a:pt x="73469" y="166865"/>
                  </a:lnTo>
                  <a:lnTo>
                    <a:pt x="72682" y="167436"/>
                  </a:lnTo>
                  <a:lnTo>
                    <a:pt x="72732" y="166878"/>
                  </a:lnTo>
                  <a:lnTo>
                    <a:pt x="72593" y="164782"/>
                  </a:lnTo>
                  <a:lnTo>
                    <a:pt x="71145" y="163093"/>
                  </a:lnTo>
                  <a:lnTo>
                    <a:pt x="69151" y="162509"/>
                  </a:lnTo>
                  <a:lnTo>
                    <a:pt x="68414" y="162636"/>
                  </a:lnTo>
                  <a:lnTo>
                    <a:pt x="67322" y="162267"/>
                  </a:lnTo>
                  <a:lnTo>
                    <a:pt x="64592" y="162496"/>
                  </a:lnTo>
                  <a:lnTo>
                    <a:pt x="62534" y="164846"/>
                  </a:lnTo>
                  <a:lnTo>
                    <a:pt x="62725" y="167652"/>
                  </a:lnTo>
                  <a:lnTo>
                    <a:pt x="62776" y="167792"/>
                  </a:lnTo>
                  <a:lnTo>
                    <a:pt x="67322" y="170497"/>
                  </a:lnTo>
                  <a:lnTo>
                    <a:pt x="69646" y="171767"/>
                  </a:lnTo>
                  <a:lnTo>
                    <a:pt x="70599" y="171208"/>
                  </a:lnTo>
                  <a:lnTo>
                    <a:pt x="70561" y="171792"/>
                  </a:lnTo>
                  <a:lnTo>
                    <a:pt x="70739" y="172339"/>
                  </a:lnTo>
                  <a:lnTo>
                    <a:pt x="74434" y="174205"/>
                  </a:lnTo>
                  <a:lnTo>
                    <a:pt x="74853" y="173342"/>
                  </a:lnTo>
                  <a:lnTo>
                    <a:pt x="75603" y="172643"/>
                  </a:lnTo>
                  <a:lnTo>
                    <a:pt x="77927" y="172059"/>
                  </a:lnTo>
                  <a:lnTo>
                    <a:pt x="79248" y="172567"/>
                  </a:lnTo>
                  <a:lnTo>
                    <a:pt x="80048" y="173545"/>
                  </a:lnTo>
                  <a:lnTo>
                    <a:pt x="80378" y="172872"/>
                  </a:lnTo>
                  <a:lnTo>
                    <a:pt x="80606" y="172135"/>
                  </a:lnTo>
                  <a:close/>
                </a:path>
                <a:path w="254634" h="190500">
                  <a:moveTo>
                    <a:pt x="81508" y="145326"/>
                  </a:moveTo>
                  <a:lnTo>
                    <a:pt x="76987" y="136423"/>
                  </a:lnTo>
                  <a:lnTo>
                    <a:pt x="77698" y="137350"/>
                  </a:lnTo>
                  <a:lnTo>
                    <a:pt x="78155" y="138480"/>
                  </a:lnTo>
                  <a:lnTo>
                    <a:pt x="78473" y="143103"/>
                  </a:lnTo>
                  <a:lnTo>
                    <a:pt x="75895" y="146037"/>
                  </a:lnTo>
                  <a:lnTo>
                    <a:pt x="71234" y="146354"/>
                  </a:lnTo>
                  <a:lnTo>
                    <a:pt x="70040" y="146062"/>
                  </a:lnTo>
                  <a:lnTo>
                    <a:pt x="69024" y="145491"/>
                  </a:lnTo>
                  <a:lnTo>
                    <a:pt x="69469" y="146354"/>
                  </a:lnTo>
                  <a:lnTo>
                    <a:pt x="70091" y="147104"/>
                  </a:lnTo>
                  <a:lnTo>
                    <a:pt x="71996" y="148590"/>
                  </a:lnTo>
                  <a:lnTo>
                    <a:pt x="73431" y="149123"/>
                  </a:lnTo>
                  <a:lnTo>
                    <a:pt x="76161" y="148958"/>
                  </a:lnTo>
                  <a:lnTo>
                    <a:pt x="77114" y="148678"/>
                  </a:lnTo>
                  <a:lnTo>
                    <a:pt x="79692" y="147764"/>
                  </a:lnTo>
                  <a:lnTo>
                    <a:pt x="81508" y="145326"/>
                  </a:lnTo>
                  <a:close/>
                </a:path>
                <a:path w="254634" h="190500">
                  <a:moveTo>
                    <a:pt x="82880" y="95948"/>
                  </a:moveTo>
                  <a:lnTo>
                    <a:pt x="82651" y="92646"/>
                  </a:lnTo>
                  <a:lnTo>
                    <a:pt x="82092" y="91617"/>
                  </a:lnTo>
                  <a:lnTo>
                    <a:pt x="80327" y="89763"/>
                  </a:lnTo>
                  <a:lnTo>
                    <a:pt x="78943" y="89103"/>
                  </a:lnTo>
                  <a:lnTo>
                    <a:pt x="75107" y="89357"/>
                  </a:lnTo>
                  <a:lnTo>
                    <a:pt x="73367" y="91033"/>
                  </a:lnTo>
                  <a:lnTo>
                    <a:pt x="72898" y="93141"/>
                  </a:lnTo>
                  <a:lnTo>
                    <a:pt x="73088" y="93586"/>
                  </a:lnTo>
                  <a:lnTo>
                    <a:pt x="73190" y="94361"/>
                  </a:lnTo>
                  <a:lnTo>
                    <a:pt x="77089" y="99212"/>
                  </a:lnTo>
                  <a:lnTo>
                    <a:pt x="78701" y="99110"/>
                  </a:lnTo>
                  <a:lnTo>
                    <a:pt x="79844" y="98666"/>
                  </a:lnTo>
                  <a:lnTo>
                    <a:pt x="81661" y="97828"/>
                  </a:lnTo>
                  <a:lnTo>
                    <a:pt x="82880" y="95948"/>
                  </a:lnTo>
                  <a:close/>
                </a:path>
                <a:path w="254634" h="190500">
                  <a:moveTo>
                    <a:pt x="86194" y="82791"/>
                  </a:moveTo>
                  <a:lnTo>
                    <a:pt x="86080" y="76733"/>
                  </a:lnTo>
                  <a:lnTo>
                    <a:pt x="83324" y="74091"/>
                  </a:lnTo>
                  <a:lnTo>
                    <a:pt x="76631" y="74206"/>
                  </a:lnTo>
                  <a:lnTo>
                    <a:pt x="73964" y="76936"/>
                  </a:lnTo>
                  <a:lnTo>
                    <a:pt x="74079" y="83578"/>
                  </a:lnTo>
                  <a:lnTo>
                    <a:pt x="76835" y="86220"/>
                  </a:lnTo>
                  <a:lnTo>
                    <a:pt x="80784" y="86156"/>
                  </a:lnTo>
                  <a:lnTo>
                    <a:pt x="84391" y="85090"/>
                  </a:lnTo>
                  <a:lnTo>
                    <a:pt x="86194" y="82791"/>
                  </a:lnTo>
                  <a:close/>
                </a:path>
                <a:path w="254634" h="190500">
                  <a:moveTo>
                    <a:pt x="91617" y="119532"/>
                  </a:moveTo>
                  <a:lnTo>
                    <a:pt x="91211" y="113601"/>
                  </a:lnTo>
                  <a:lnTo>
                    <a:pt x="89344" y="111506"/>
                  </a:lnTo>
                  <a:lnTo>
                    <a:pt x="86296" y="110680"/>
                  </a:lnTo>
                  <a:lnTo>
                    <a:pt x="85623" y="110578"/>
                  </a:lnTo>
                  <a:lnTo>
                    <a:pt x="84328" y="110667"/>
                  </a:lnTo>
                  <a:lnTo>
                    <a:pt x="79197" y="115519"/>
                  </a:lnTo>
                  <a:lnTo>
                    <a:pt x="79502" y="119926"/>
                  </a:lnTo>
                  <a:lnTo>
                    <a:pt x="81724" y="122199"/>
                  </a:lnTo>
                  <a:lnTo>
                    <a:pt x="85763" y="122631"/>
                  </a:lnTo>
                  <a:lnTo>
                    <a:pt x="89090" y="122402"/>
                  </a:lnTo>
                  <a:lnTo>
                    <a:pt x="91617" y="119532"/>
                  </a:lnTo>
                  <a:close/>
                </a:path>
                <a:path w="254634" h="190500">
                  <a:moveTo>
                    <a:pt x="95694" y="71793"/>
                  </a:moveTo>
                  <a:lnTo>
                    <a:pt x="95427" y="67894"/>
                  </a:lnTo>
                  <a:lnTo>
                    <a:pt x="93040" y="65811"/>
                  </a:lnTo>
                  <a:lnTo>
                    <a:pt x="88798" y="66103"/>
                  </a:lnTo>
                  <a:lnTo>
                    <a:pt x="87553" y="66840"/>
                  </a:lnTo>
                  <a:lnTo>
                    <a:pt x="85953" y="68834"/>
                  </a:lnTo>
                  <a:lnTo>
                    <a:pt x="85509" y="70027"/>
                  </a:lnTo>
                  <a:lnTo>
                    <a:pt x="85610" y="71513"/>
                  </a:lnTo>
                  <a:lnTo>
                    <a:pt x="85750" y="71856"/>
                  </a:lnTo>
                  <a:lnTo>
                    <a:pt x="85890" y="72593"/>
                  </a:lnTo>
                  <a:lnTo>
                    <a:pt x="90144" y="75996"/>
                  </a:lnTo>
                  <a:lnTo>
                    <a:pt x="91630" y="75895"/>
                  </a:lnTo>
                  <a:lnTo>
                    <a:pt x="92265" y="75717"/>
                  </a:lnTo>
                  <a:lnTo>
                    <a:pt x="93611" y="75044"/>
                  </a:lnTo>
                  <a:lnTo>
                    <a:pt x="94195" y="74447"/>
                  </a:lnTo>
                  <a:lnTo>
                    <a:pt x="95300" y="72859"/>
                  </a:lnTo>
                  <a:lnTo>
                    <a:pt x="95694" y="71793"/>
                  </a:lnTo>
                  <a:close/>
                </a:path>
                <a:path w="254634" h="190500">
                  <a:moveTo>
                    <a:pt x="96596" y="180200"/>
                  </a:moveTo>
                  <a:lnTo>
                    <a:pt x="96291" y="180682"/>
                  </a:lnTo>
                  <a:lnTo>
                    <a:pt x="96596" y="180200"/>
                  </a:lnTo>
                  <a:close/>
                </a:path>
                <a:path w="254634" h="190500">
                  <a:moveTo>
                    <a:pt x="96799" y="183261"/>
                  </a:moveTo>
                  <a:lnTo>
                    <a:pt x="96316" y="180784"/>
                  </a:lnTo>
                  <a:lnTo>
                    <a:pt x="96215" y="180987"/>
                  </a:lnTo>
                  <a:lnTo>
                    <a:pt x="95986" y="181787"/>
                  </a:lnTo>
                  <a:lnTo>
                    <a:pt x="96050" y="182791"/>
                  </a:lnTo>
                  <a:lnTo>
                    <a:pt x="96151" y="183045"/>
                  </a:lnTo>
                  <a:lnTo>
                    <a:pt x="96799" y="183261"/>
                  </a:lnTo>
                  <a:close/>
                </a:path>
                <a:path w="254634" h="190500">
                  <a:moveTo>
                    <a:pt x="97739" y="178333"/>
                  </a:moveTo>
                  <a:lnTo>
                    <a:pt x="97320" y="178663"/>
                  </a:lnTo>
                  <a:lnTo>
                    <a:pt x="96596" y="180200"/>
                  </a:lnTo>
                  <a:lnTo>
                    <a:pt x="97739" y="178333"/>
                  </a:lnTo>
                  <a:close/>
                </a:path>
                <a:path w="254634" h="190500">
                  <a:moveTo>
                    <a:pt x="98056" y="178079"/>
                  </a:moveTo>
                  <a:lnTo>
                    <a:pt x="97866" y="178130"/>
                  </a:lnTo>
                  <a:lnTo>
                    <a:pt x="97739" y="178333"/>
                  </a:lnTo>
                  <a:lnTo>
                    <a:pt x="98056" y="178079"/>
                  </a:lnTo>
                  <a:close/>
                </a:path>
                <a:path w="254634" h="190500">
                  <a:moveTo>
                    <a:pt x="101371" y="177444"/>
                  </a:moveTo>
                  <a:lnTo>
                    <a:pt x="101142" y="177419"/>
                  </a:lnTo>
                  <a:lnTo>
                    <a:pt x="100939" y="177342"/>
                  </a:lnTo>
                  <a:lnTo>
                    <a:pt x="98831" y="177482"/>
                  </a:lnTo>
                  <a:lnTo>
                    <a:pt x="98056" y="178079"/>
                  </a:lnTo>
                  <a:lnTo>
                    <a:pt x="100774" y="177406"/>
                  </a:lnTo>
                  <a:lnTo>
                    <a:pt x="101066" y="177457"/>
                  </a:lnTo>
                  <a:lnTo>
                    <a:pt x="101371" y="177444"/>
                  </a:lnTo>
                  <a:close/>
                </a:path>
                <a:path w="254634" h="190500">
                  <a:moveTo>
                    <a:pt x="107226" y="46596"/>
                  </a:moveTo>
                  <a:lnTo>
                    <a:pt x="106832" y="43103"/>
                  </a:lnTo>
                  <a:lnTo>
                    <a:pt x="105321" y="41808"/>
                  </a:lnTo>
                  <a:lnTo>
                    <a:pt x="101790" y="42049"/>
                  </a:lnTo>
                  <a:lnTo>
                    <a:pt x="100495" y="43484"/>
                  </a:lnTo>
                  <a:lnTo>
                    <a:pt x="100431" y="45288"/>
                  </a:lnTo>
                  <a:lnTo>
                    <a:pt x="100393" y="45504"/>
                  </a:lnTo>
                  <a:lnTo>
                    <a:pt x="100482" y="46837"/>
                  </a:lnTo>
                  <a:lnTo>
                    <a:pt x="101371" y="47904"/>
                  </a:lnTo>
                  <a:lnTo>
                    <a:pt x="102997" y="48539"/>
                  </a:lnTo>
                  <a:lnTo>
                    <a:pt x="103479" y="48641"/>
                  </a:lnTo>
                  <a:lnTo>
                    <a:pt x="104292" y="48590"/>
                  </a:lnTo>
                  <a:lnTo>
                    <a:pt x="106235" y="47904"/>
                  </a:lnTo>
                  <a:lnTo>
                    <a:pt x="107226" y="46596"/>
                  </a:lnTo>
                  <a:close/>
                </a:path>
                <a:path w="254634" h="190500">
                  <a:moveTo>
                    <a:pt x="107759" y="156984"/>
                  </a:moveTo>
                  <a:lnTo>
                    <a:pt x="107746" y="155778"/>
                  </a:lnTo>
                  <a:lnTo>
                    <a:pt x="107556" y="155003"/>
                  </a:lnTo>
                  <a:lnTo>
                    <a:pt x="107264" y="154279"/>
                  </a:lnTo>
                  <a:lnTo>
                    <a:pt x="107581" y="157264"/>
                  </a:lnTo>
                  <a:lnTo>
                    <a:pt x="105664" y="160108"/>
                  </a:lnTo>
                  <a:lnTo>
                    <a:pt x="100863" y="161302"/>
                  </a:lnTo>
                  <a:lnTo>
                    <a:pt x="99072" y="160909"/>
                  </a:lnTo>
                  <a:lnTo>
                    <a:pt x="97663" y="159956"/>
                  </a:lnTo>
                  <a:lnTo>
                    <a:pt x="96456" y="159143"/>
                  </a:lnTo>
                  <a:lnTo>
                    <a:pt x="95516" y="157924"/>
                  </a:lnTo>
                  <a:lnTo>
                    <a:pt x="94310" y="153111"/>
                  </a:lnTo>
                  <a:lnTo>
                    <a:pt x="96316" y="149771"/>
                  </a:lnTo>
                  <a:lnTo>
                    <a:pt x="101155" y="148564"/>
                  </a:lnTo>
                  <a:lnTo>
                    <a:pt x="102679" y="148805"/>
                  </a:lnTo>
                  <a:lnTo>
                    <a:pt x="103936" y="149428"/>
                  </a:lnTo>
                  <a:lnTo>
                    <a:pt x="102628" y="147866"/>
                  </a:lnTo>
                  <a:lnTo>
                    <a:pt x="100622" y="146913"/>
                  </a:lnTo>
                  <a:lnTo>
                    <a:pt x="95580" y="147256"/>
                  </a:lnTo>
                  <a:lnTo>
                    <a:pt x="93306" y="149237"/>
                  </a:lnTo>
                  <a:lnTo>
                    <a:pt x="92570" y="151815"/>
                  </a:lnTo>
                  <a:lnTo>
                    <a:pt x="93230" y="152400"/>
                  </a:lnTo>
                  <a:lnTo>
                    <a:pt x="93662" y="153225"/>
                  </a:lnTo>
                  <a:lnTo>
                    <a:pt x="93738" y="155003"/>
                  </a:lnTo>
                  <a:lnTo>
                    <a:pt x="93433" y="155765"/>
                  </a:lnTo>
                  <a:lnTo>
                    <a:pt x="92951" y="156375"/>
                  </a:lnTo>
                  <a:lnTo>
                    <a:pt x="93421" y="157353"/>
                  </a:lnTo>
                  <a:lnTo>
                    <a:pt x="94132" y="158165"/>
                  </a:lnTo>
                  <a:lnTo>
                    <a:pt x="94983" y="158800"/>
                  </a:lnTo>
                  <a:lnTo>
                    <a:pt x="95885" y="161404"/>
                  </a:lnTo>
                  <a:lnTo>
                    <a:pt x="98374" y="163283"/>
                  </a:lnTo>
                  <a:lnTo>
                    <a:pt x="104533" y="163182"/>
                  </a:lnTo>
                  <a:lnTo>
                    <a:pt x="107175" y="160807"/>
                  </a:lnTo>
                  <a:lnTo>
                    <a:pt x="107759" y="156984"/>
                  </a:lnTo>
                  <a:close/>
                </a:path>
                <a:path w="254634" h="190500">
                  <a:moveTo>
                    <a:pt x="111734" y="186232"/>
                  </a:moveTo>
                  <a:lnTo>
                    <a:pt x="111683" y="182994"/>
                  </a:lnTo>
                  <a:lnTo>
                    <a:pt x="109385" y="180797"/>
                  </a:lnTo>
                  <a:lnTo>
                    <a:pt x="106451" y="180886"/>
                  </a:lnTo>
                  <a:lnTo>
                    <a:pt x="106984" y="182816"/>
                  </a:lnTo>
                  <a:lnTo>
                    <a:pt x="106400" y="184480"/>
                  </a:lnTo>
                  <a:lnTo>
                    <a:pt x="105270" y="185686"/>
                  </a:lnTo>
                  <a:lnTo>
                    <a:pt x="111467" y="187096"/>
                  </a:lnTo>
                  <a:lnTo>
                    <a:pt x="111734" y="186232"/>
                  </a:lnTo>
                  <a:close/>
                </a:path>
                <a:path w="254634" h="190500">
                  <a:moveTo>
                    <a:pt x="112128" y="94729"/>
                  </a:moveTo>
                  <a:lnTo>
                    <a:pt x="112052" y="89801"/>
                  </a:lnTo>
                  <a:lnTo>
                    <a:pt x="111633" y="88582"/>
                  </a:lnTo>
                  <a:lnTo>
                    <a:pt x="110528" y="87083"/>
                  </a:lnTo>
                  <a:lnTo>
                    <a:pt x="109905" y="87680"/>
                  </a:lnTo>
                  <a:lnTo>
                    <a:pt x="109194" y="88188"/>
                  </a:lnTo>
                  <a:lnTo>
                    <a:pt x="107632" y="88569"/>
                  </a:lnTo>
                  <a:lnTo>
                    <a:pt x="106972" y="88595"/>
                  </a:lnTo>
                  <a:lnTo>
                    <a:pt x="106337" y="88493"/>
                  </a:lnTo>
                  <a:lnTo>
                    <a:pt x="106629" y="89128"/>
                  </a:lnTo>
                  <a:lnTo>
                    <a:pt x="106832" y="89827"/>
                  </a:lnTo>
                  <a:lnTo>
                    <a:pt x="107086" y="93573"/>
                  </a:lnTo>
                  <a:lnTo>
                    <a:pt x="105003" y="96189"/>
                  </a:lnTo>
                  <a:lnTo>
                    <a:pt x="102120" y="96812"/>
                  </a:lnTo>
                  <a:lnTo>
                    <a:pt x="103009" y="97269"/>
                  </a:lnTo>
                  <a:lnTo>
                    <a:pt x="104152" y="97637"/>
                  </a:lnTo>
                  <a:lnTo>
                    <a:pt x="104863" y="97777"/>
                  </a:lnTo>
                  <a:lnTo>
                    <a:pt x="109245" y="97701"/>
                  </a:lnTo>
                  <a:lnTo>
                    <a:pt x="112128" y="94729"/>
                  </a:lnTo>
                  <a:close/>
                </a:path>
                <a:path w="254634" h="190500">
                  <a:moveTo>
                    <a:pt x="114198" y="20891"/>
                  </a:moveTo>
                  <a:lnTo>
                    <a:pt x="114071" y="19037"/>
                  </a:lnTo>
                  <a:lnTo>
                    <a:pt x="112471" y="17653"/>
                  </a:lnTo>
                  <a:lnTo>
                    <a:pt x="109613" y="17957"/>
                  </a:lnTo>
                  <a:lnTo>
                    <a:pt x="108966" y="18288"/>
                  </a:lnTo>
                  <a:lnTo>
                    <a:pt x="107797" y="19443"/>
                  </a:lnTo>
                  <a:lnTo>
                    <a:pt x="107391" y="20345"/>
                  </a:lnTo>
                  <a:lnTo>
                    <a:pt x="107569" y="22783"/>
                  </a:lnTo>
                  <a:lnTo>
                    <a:pt x="108572" y="23914"/>
                  </a:lnTo>
                  <a:lnTo>
                    <a:pt x="110210" y="24396"/>
                  </a:lnTo>
                  <a:lnTo>
                    <a:pt x="111429" y="24422"/>
                  </a:lnTo>
                  <a:lnTo>
                    <a:pt x="113220" y="23736"/>
                  </a:lnTo>
                  <a:lnTo>
                    <a:pt x="113995" y="22694"/>
                  </a:lnTo>
                  <a:lnTo>
                    <a:pt x="114147" y="21259"/>
                  </a:lnTo>
                  <a:lnTo>
                    <a:pt x="114198" y="20891"/>
                  </a:lnTo>
                  <a:close/>
                </a:path>
                <a:path w="254634" h="190500">
                  <a:moveTo>
                    <a:pt x="118097" y="129413"/>
                  </a:moveTo>
                  <a:lnTo>
                    <a:pt x="111696" y="120865"/>
                  </a:lnTo>
                  <a:lnTo>
                    <a:pt x="110109" y="120980"/>
                  </a:lnTo>
                  <a:lnTo>
                    <a:pt x="105143" y="125310"/>
                  </a:lnTo>
                  <a:lnTo>
                    <a:pt x="105943" y="124383"/>
                  </a:lnTo>
                  <a:lnTo>
                    <a:pt x="107048" y="123723"/>
                  </a:lnTo>
                  <a:lnTo>
                    <a:pt x="108470" y="123545"/>
                  </a:lnTo>
                  <a:lnTo>
                    <a:pt x="108686" y="123583"/>
                  </a:lnTo>
                  <a:lnTo>
                    <a:pt x="111887" y="122859"/>
                  </a:lnTo>
                  <a:lnTo>
                    <a:pt x="115087" y="124802"/>
                  </a:lnTo>
                  <a:lnTo>
                    <a:pt x="116332" y="129730"/>
                  </a:lnTo>
                  <a:lnTo>
                    <a:pt x="115938" y="131470"/>
                  </a:lnTo>
                  <a:lnTo>
                    <a:pt x="114973" y="132854"/>
                  </a:lnTo>
                  <a:lnTo>
                    <a:pt x="116878" y="131597"/>
                  </a:lnTo>
                  <a:lnTo>
                    <a:pt x="118097" y="129413"/>
                  </a:lnTo>
                  <a:close/>
                </a:path>
                <a:path w="254634" h="190500">
                  <a:moveTo>
                    <a:pt x="121932" y="60159"/>
                  </a:moveTo>
                  <a:lnTo>
                    <a:pt x="121704" y="56781"/>
                  </a:lnTo>
                  <a:lnTo>
                    <a:pt x="120281" y="55092"/>
                  </a:lnTo>
                  <a:lnTo>
                    <a:pt x="118389" y="54483"/>
                  </a:lnTo>
                  <a:lnTo>
                    <a:pt x="118643" y="54914"/>
                  </a:lnTo>
                  <a:lnTo>
                    <a:pt x="119164" y="56946"/>
                  </a:lnTo>
                  <a:lnTo>
                    <a:pt x="118071" y="58762"/>
                  </a:lnTo>
                  <a:lnTo>
                    <a:pt x="114592" y="59626"/>
                  </a:lnTo>
                  <a:lnTo>
                    <a:pt x="112941" y="58699"/>
                  </a:lnTo>
                  <a:lnTo>
                    <a:pt x="112344" y="57137"/>
                  </a:lnTo>
                  <a:lnTo>
                    <a:pt x="112001" y="57886"/>
                  </a:lnTo>
                  <a:lnTo>
                    <a:pt x="111760" y="58674"/>
                  </a:lnTo>
                  <a:lnTo>
                    <a:pt x="112001" y="62166"/>
                  </a:lnTo>
                  <a:lnTo>
                    <a:pt x="114211" y="64109"/>
                  </a:lnTo>
                  <a:lnTo>
                    <a:pt x="116928" y="64135"/>
                  </a:lnTo>
                  <a:lnTo>
                    <a:pt x="117182" y="64173"/>
                  </a:lnTo>
                  <a:lnTo>
                    <a:pt x="118643" y="64084"/>
                  </a:lnTo>
                  <a:lnTo>
                    <a:pt x="119888" y="63347"/>
                  </a:lnTo>
                  <a:lnTo>
                    <a:pt x="121488" y="61353"/>
                  </a:lnTo>
                  <a:lnTo>
                    <a:pt x="121932" y="60159"/>
                  </a:lnTo>
                  <a:close/>
                </a:path>
                <a:path w="254634" h="190500">
                  <a:moveTo>
                    <a:pt x="127406" y="75641"/>
                  </a:moveTo>
                  <a:lnTo>
                    <a:pt x="127228" y="71285"/>
                  </a:lnTo>
                  <a:lnTo>
                    <a:pt x="127050" y="70624"/>
                  </a:lnTo>
                  <a:lnTo>
                    <a:pt x="126530" y="70053"/>
                  </a:lnTo>
                  <a:lnTo>
                    <a:pt x="126123" y="69392"/>
                  </a:lnTo>
                  <a:lnTo>
                    <a:pt x="125920" y="68605"/>
                  </a:lnTo>
                  <a:lnTo>
                    <a:pt x="124777" y="67246"/>
                  </a:lnTo>
                  <a:lnTo>
                    <a:pt x="123088" y="66382"/>
                  </a:lnTo>
                  <a:lnTo>
                    <a:pt x="118275" y="66459"/>
                  </a:lnTo>
                  <a:lnTo>
                    <a:pt x="115887" y="68541"/>
                  </a:lnTo>
                  <a:lnTo>
                    <a:pt x="115227" y="72085"/>
                  </a:lnTo>
                  <a:lnTo>
                    <a:pt x="115379" y="73672"/>
                  </a:lnTo>
                  <a:lnTo>
                    <a:pt x="116116" y="76352"/>
                  </a:lnTo>
                  <a:lnTo>
                    <a:pt x="118148" y="78105"/>
                  </a:lnTo>
                  <a:lnTo>
                    <a:pt x="121399" y="78435"/>
                  </a:lnTo>
                  <a:lnTo>
                    <a:pt x="124739" y="78371"/>
                  </a:lnTo>
                  <a:lnTo>
                    <a:pt x="127406" y="75641"/>
                  </a:lnTo>
                  <a:close/>
                </a:path>
                <a:path w="254634" h="190500">
                  <a:moveTo>
                    <a:pt x="133096" y="157734"/>
                  </a:moveTo>
                  <a:lnTo>
                    <a:pt x="132118" y="156603"/>
                  </a:lnTo>
                  <a:lnTo>
                    <a:pt x="130721" y="155867"/>
                  </a:lnTo>
                  <a:lnTo>
                    <a:pt x="128574" y="155689"/>
                  </a:lnTo>
                  <a:lnTo>
                    <a:pt x="125704" y="155740"/>
                  </a:lnTo>
                  <a:lnTo>
                    <a:pt x="124256" y="157035"/>
                  </a:lnTo>
                  <a:lnTo>
                    <a:pt x="124256" y="160045"/>
                  </a:lnTo>
                  <a:lnTo>
                    <a:pt x="123609" y="160223"/>
                  </a:lnTo>
                  <a:lnTo>
                    <a:pt x="123812" y="160134"/>
                  </a:lnTo>
                  <a:lnTo>
                    <a:pt x="124256" y="160045"/>
                  </a:lnTo>
                  <a:lnTo>
                    <a:pt x="124256" y="157035"/>
                  </a:lnTo>
                  <a:lnTo>
                    <a:pt x="123355" y="157822"/>
                  </a:lnTo>
                  <a:lnTo>
                    <a:pt x="122885" y="160528"/>
                  </a:lnTo>
                  <a:lnTo>
                    <a:pt x="121005" y="161480"/>
                  </a:lnTo>
                  <a:lnTo>
                    <a:pt x="119659" y="163309"/>
                  </a:lnTo>
                  <a:lnTo>
                    <a:pt x="119354" y="165430"/>
                  </a:lnTo>
                  <a:lnTo>
                    <a:pt x="119481" y="166179"/>
                  </a:lnTo>
                  <a:lnTo>
                    <a:pt x="119303" y="166814"/>
                  </a:lnTo>
                  <a:lnTo>
                    <a:pt x="119570" y="170395"/>
                  </a:lnTo>
                  <a:lnTo>
                    <a:pt x="122694" y="173101"/>
                  </a:lnTo>
                  <a:lnTo>
                    <a:pt x="128511" y="172707"/>
                  </a:lnTo>
                  <a:lnTo>
                    <a:pt x="130365" y="171500"/>
                  </a:lnTo>
                  <a:lnTo>
                    <a:pt x="131445" y="169760"/>
                  </a:lnTo>
                  <a:lnTo>
                    <a:pt x="127952" y="170599"/>
                  </a:lnTo>
                  <a:lnTo>
                    <a:pt x="124409" y="168478"/>
                  </a:lnTo>
                  <a:lnTo>
                    <a:pt x="123088" y="163245"/>
                  </a:lnTo>
                  <a:lnTo>
                    <a:pt x="123431" y="161467"/>
                  </a:lnTo>
                  <a:lnTo>
                    <a:pt x="124294" y="160032"/>
                  </a:lnTo>
                  <a:lnTo>
                    <a:pt x="125183" y="158623"/>
                  </a:lnTo>
                  <a:lnTo>
                    <a:pt x="126580" y="157530"/>
                  </a:lnTo>
                  <a:lnTo>
                    <a:pt x="130009" y="156679"/>
                  </a:lnTo>
                  <a:lnTo>
                    <a:pt x="131699" y="156959"/>
                  </a:lnTo>
                  <a:lnTo>
                    <a:pt x="133096" y="157734"/>
                  </a:lnTo>
                  <a:close/>
                </a:path>
                <a:path w="254634" h="190500">
                  <a:moveTo>
                    <a:pt x="133578" y="37909"/>
                  </a:moveTo>
                  <a:lnTo>
                    <a:pt x="133350" y="34696"/>
                  </a:lnTo>
                  <a:lnTo>
                    <a:pt x="131749" y="33299"/>
                  </a:lnTo>
                  <a:lnTo>
                    <a:pt x="128028" y="33566"/>
                  </a:lnTo>
                  <a:lnTo>
                    <a:pt x="126631" y="35153"/>
                  </a:lnTo>
                  <a:lnTo>
                    <a:pt x="126771" y="37299"/>
                  </a:lnTo>
                  <a:lnTo>
                    <a:pt x="127482" y="39243"/>
                  </a:lnTo>
                  <a:lnTo>
                    <a:pt x="128803" y="40208"/>
                  </a:lnTo>
                  <a:lnTo>
                    <a:pt x="130822" y="40068"/>
                  </a:lnTo>
                  <a:lnTo>
                    <a:pt x="131254" y="39954"/>
                  </a:lnTo>
                  <a:lnTo>
                    <a:pt x="132816" y="39154"/>
                  </a:lnTo>
                  <a:lnTo>
                    <a:pt x="133578" y="37909"/>
                  </a:lnTo>
                  <a:close/>
                </a:path>
                <a:path w="254634" h="190500">
                  <a:moveTo>
                    <a:pt x="136664" y="107099"/>
                  </a:moveTo>
                  <a:lnTo>
                    <a:pt x="136613" y="104190"/>
                  </a:lnTo>
                  <a:lnTo>
                    <a:pt x="135267" y="102158"/>
                  </a:lnTo>
                  <a:lnTo>
                    <a:pt x="133324" y="101053"/>
                  </a:lnTo>
                  <a:lnTo>
                    <a:pt x="133210" y="103593"/>
                  </a:lnTo>
                  <a:lnTo>
                    <a:pt x="133350" y="100291"/>
                  </a:lnTo>
                  <a:lnTo>
                    <a:pt x="133248" y="98755"/>
                  </a:lnTo>
                  <a:lnTo>
                    <a:pt x="132588" y="97383"/>
                  </a:lnTo>
                  <a:lnTo>
                    <a:pt x="130302" y="94932"/>
                  </a:lnTo>
                  <a:lnTo>
                    <a:pt x="128409" y="94081"/>
                  </a:lnTo>
                  <a:lnTo>
                    <a:pt x="124904" y="94322"/>
                  </a:lnTo>
                  <a:lnTo>
                    <a:pt x="123609" y="94894"/>
                  </a:lnTo>
                  <a:lnTo>
                    <a:pt x="122580" y="95758"/>
                  </a:lnTo>
                  <a:lnTo>
                    <a:pt x="124485" y="96380"/>
                  </a:lnTo>
                  <a:lnTo>
                    <a:pt x="126047" y="97917"/>
                  </a:lnTo>
                  <a:lnTo>
                    <a:pt x="126568" y="99999"/>
                  </a:lnTo>
                  <a:lnTo>
                    <a:pt x="126669" y="100660"/>
                  </a:lnTo>
                  <a:lnTo>
                    <a:pt x="128206" y="101358"/>
                  </a:lnTo>
                  <a:lnTo>
                    <a:pt x="129387" y="102730"/>
                  </a:lnTo>
                  <a:lnTo>
                    <a:pt x="129692" y="105295"/>
                  </a:lnTo>
                  <a:lnTo>
                    <a:pt x="129565" y="106032"/>
                  </a:lnTo>
                  <a:lnTo>
                    <a:pt x="129311" y="106730"/>
                  </a:lnTo>
                  <a:lnTo>
                    <a:pt x="131610" y="105778"/>
                  </a:lnTo>
                  <a:lnTo>
                    <a:pt x="129311" y="106743"/>
                  </a:lnTo>
                  <a:lnTo>
                    <a:pt x="128701" y="108470"/>
                  </a:lnTo>
                  <a:lnTo>
                    <a:pt x="127177" y="109816"/>
                  </a:lnTo>
                  <a:lnTo>
                    <a:pt x="124942" y="110083"/>
                  </a:lnTo>
                  <a:lnTo>
                    <a:pt x="124434" y="109994"/>
                  </a:lnTo>
                  <a:lnTo>
                    <a:pt x="125603" y="111950"/>
                  </a:lnTo>
                  <a:lnTo>
                    <a:pt x="127736" y="113258"/>
                  </a:lnTo>
                  <a:lnTo>
                    <a:pt x="133299" y="113157"/>
                  </a:lnTo>
                  <a:lnTo>
                    <a:pt x="135839" y="110972"/>
                  </a:lnTo>
                  <a:lnTo>
                    <a:pt x="136664" y="107099"/>
                  </a:lnTo>
                  <a:close/>
                </a:path>
                <a:path w="254634" h="190500">
                  <a:moveTo>
                    <a:pt x="137642" y="185712"/>
                  </a:moveTo>
                  <a:lnTo>
                    <a:pt x="137591" y="182562"/>
                  </a:lnTo>
                  <a:lnTo>
                    <a:pt x="135305" y="180365"/>
                  </a:lnTo>
                  <a:lnTo>
                    <a:pt x="129755" y="180467"/>
                  </a:lnTo>
                  <a:lnTo>
                    <a:pt x="127546" y="182727"/>
                  </a:lnTo>
                  <a:lnTo>
                    <a:pt x="127635" y="187413"/>
                  </a:lnTo>
                  <a:lnTo>
                    <a:pt x="128803" y="189026"/>
                  </a:lnTo>
                  <a:lnTo>
                    <a:pt x="130441" y="189826"/>
                  </a:lnTo>
                  <a:lnTo>
                    <a:pt x="132435" y="189979"/>
                  </a:lnTo>
                  <a:lnTo>
                    <a:pt x="132918" y="188341"/>
                  </a:lnTo>
                  <a:lnTo>
                    <a:pt x="134162" y="186956"/>
                  </a:lnTo>
                  <a:lnTo>
                    <a:pt x="136448" y="186385"/>
                  </a:lnTo>
                  <a:lnTo>
                    <a:pt x="137426" y="186436"/>
                  </a:lnTo>
                  <a:lnTo>
                    <a:pt x="137642" y="185712"/>
                  </a:lnTo>
                  <a:close/>
                </a:path>
                <a:path w="254634" h="190500">
                  <a:moveTo>
                    <a:pt x="144995" y="140017"/>
                  </a:moveTo>
                  <a:lnTo>
                    <a:pt x="144526" y="138734"/>
                  </a:lnTo>
                  <a:lnTo>
                    <a:pt x="143751" y="137680"/>
                  </a:lnTo>
                  <a:lnTo>
                    <a:pt x="143827" y="140017"/>
                  </a:lnTo>
                  <a:lnTo>
                    <a:pt x="143954" y="141909"/>
                  </a:lnTo>
                  <a:lnTo>
                    <a:pt x="143637" y="137922"/>
                  </a:lnTo>
                  <a:lnTo>
                    <a:pt x="142875" y="139788"/>
                  </a:lnTo>
                  <a:lnTo>
                    <a:pt x="141274" y="141300"/>
                  </a:lnTo>
                  <a:lnTo>
                    <a:pt x="135636" y="142697"/>
                  </a:lnTo>
                  <a:lnTo>
                    <a:pt x="132054" y="140576"/>
                  </a:lnTo>
                  <a:lnTo>
                    <a:pt x="131114" y="136829"/>
                  </a:lnTo>
                  <a:lnTo>
                    <a:pt x="131064" y="136334"/>
                  </a:lnTo>
                  <a:lnTo>
                    <a:pt x="130708" y="137223"/>
                  </a:lnTo>
                  <a:lnTo>
                    <a:pt x="130517" y="138188"/>
                  </a:lnTo>
                  <a:lnTo>
                    <a:pt x="130683" y="140576"/>
                  </a:lnTo>
                  <a:lnTo>
                    <a:pt x="131203" y="141820"/>
                  </a:lnTo>
                  <a:lnTo>
                    <a:pt x="132016" y="142836"/>
                  </a:lnTo>
                  <a:lnTo>
                    <a:pt x="132588" y="145618"/>
                  </a:lnTo>
                  <a:lnTo>
                    <a:pt x="134975" y="147726"/>
                  </a:lnTo>
                  <a:lnTo>
                    <a:pt x="137883" y="147980"/>
                  </a:lnTo>
                  <a:lnTo>
                    <a:pt x="138798" y="145897"/>
                  </a:lnTo>
                  <a:lnTo>
                    <a:pt x="139446" y="145415"/>
                  </a:lnTo>
                  <a:lnTo>
                    <a:pt x="139852" y="145122"/>
                  </a:lnTo>
                  <a:lnTo>
                    <a:pt x="141224" y="145021"/>
                  </a:lnTo>
                  <a:lnTo>
                    <a:pt x="141795" y="144360"/>
                  </a:lnTo>
                  <a:lnTo>
                    <a:pt x="143624" y="144284"/>
                  </a:lnTo>
                  <a:lnTo>
                    <a:pt x="144373" y="144284"/>
                  </a:lnTo>
                  <a:lnTo>
                    <a:pt x="144780" y="143459"/>
                  </a:lnTo>
                  <a:lnTo>
                    <a:pt x="144945" y="142824"/>
                  </a:lnTo>
                  <a:lnTo>
                    <a:pt x="144995" y="140017"/>
                  </a:lnTo>
                  <a:close/>
                </a:path>
                <a:path w="254634" h="190500">
                  <a:moveTo>
                    <a:pt x="146519" y="57823"/>
                  </a:moveTo>
                  <a:lnTo>
                    <a:pt x="145580" y="57327"/>
                  </a:lnTo>
                  <a:lnTo>
                    <a:pt x="144868" y="56464"/>
                  </a:lnTo>
                  <a:lnTo>
                    <a:pt x="144678" y="54800"/>
                  </a:lnTo>
                  <a:lnTo>
                    <a:pt x="144945" y="53835"/>
                  </a:lnTo>
                  <a:lnTo>
                    <a:pt x="144691" y="53606"/>
                  </a:lnTo>
                  <a:lnTo>
                    <a:pt x="143243" y="52819"/>
                  </a:lnTo>
                  <a:lnTo>
                    <a:pt x="142290" y="52489"/>
                  </a:lnTo>
                  <a:lnTo>
                    <a:pt x="138480" y="52743"/>
                  </a:lnTo>
                  <a:lnTo>
                    <a:pt x="136398" y="55130"/>
                  </a:lnTo>
                  <a:lnTo>
                    <a:pt x="136779" y="60617"/>
                  </a:lnTo>
                  <a:lnTo>
                    <a:pt x="139179" y="62687"/>
                  </a:lnTo>
                  <a:lnTo>
                    <a:pt x="144475" y="62331"/>
                  </a:lnTo>
                  <a:lnTo>
                    <a:pt x="146367" y="60286"/>
                  </a:lnTo>
                  <a:lnTo>
                    <a:pt x="146519" y="57823"/>
                  </a:lnTo>
                  <a:close/>
                </a:path>
                <a:path w="254634" h="190500">
                  <a:moveTo>
                    <a:pt x="148043" y="171665"/>
                  </a:moveTo>
                  <a:lnTo>
                    <a:pt x="147739" y="170688"/>
                  </a:lnTo>
                  <a:lnTo>
                    <a:pt x="147701" y="170014"/>
                  </a:lnTo>
                  <a:lnTo>
                    <a:pt x="147713" y="169748"/>
                  </a:lnTo>
                  <a:lnTo>
                    <a:pt x="147078" y="169633"/>
                  </a:lnTo>
                  <a:lnTo>
                    <a:pt x="147243" y="170395"/>
                  </a:lnTo>
                  <a:lnTo>
                    <a:pt x="147561" y="171081"/>
                  </a:lnTo>
                  <a:lnTo>
                    <a:pt x="148043" y="171665"/>
                  </a:lnTo>
                  <a:close/>
                </a:path>
                <a:path w="254634" h="190500">
                  <a:moveTo>
                    <a:pt x="148971" y="2413"/>
                  </a:moveTo>
                  <a:lnTo>
                    <a:pt x="148640" y="1625"/>
                  </a:lnTo>
                  <a:lnTo>
                    <a:pt x="147320" y="317"/>
                  </a:lnTo>
                  <a:lnTo>
                    <a:pt x="146532" y="0"/>
                  </a:lnTo>
                  <a:lnTo>
                    <a:pt x="144665" y="0"/>
                  </a:lnTo>
                  <a:lnTo>
                    <a:pt x="143878" y="317"/>
                  </a:lnTo>
                  <a:lnTo>
                    <a:pt x="142557" y="1625"/>
                  </a:lnTo>
                  <a:lnTo>
                    <a:pt x="142227" y="2413"/>
                  </a:lnTo>
                  <a:lnTo>
                    <a:pt x="142227" y="4267"/>
                  </a:lnTo>
                  <a:lnTo>
                    <a:pt x="142557" y="5054"/>
                  </a:lnTo>
                  <a:lnTo>
                    <a:pt x="143878" y="6362"/>
                  </a:lnTo>
                  <a:lnTo>
                    <a:pt x="144665" y="6680"/>
                  </a:lnTo>
                  <a:lnTo>
                    <a:pt x="146532" y="6680"/>
                  </a:lnTo>
                  <a:lnTo>
                    <a:pt x="147320" y="6362"/>
                  </a:lnTo>
                  <a:lnTo>
                    <a:pt x="148640" y="5054"/>
                  </a:lnTo>
                  <a:lnTo>
                    <a:pt x="148971" y="4267"/>
                  </a:lnTo>
                  <a:lnTo>
                    <a:pt x="148971" y="2413"/>
                  </a:lnTo>
                  <a:close/>
                </a:path>
                <a:path w="254634" h="190500">
                  <a:moveTo>
                    <a:pt x="150444" y="83870"/>
                  </a:moveTo>
                  <a:lnTo>
                    <a:pt x="150355" y="78943"/>
                  </a:lnTo>
                  <a:lnTo>
                    <a:pt x="147802" y="76263"/>
                  </a:lnTo>
                  <a:lnTo>
                    <a:pt x="144564" y="75907"/>
                  </a:lnTo>
                  <a:lnTo>
                    <a:pt x="146265" y="76873"/>
                  </a:lnTo>
                  <a:lnTo>
                    <a:pt x="147485" y="78651"/>
                  </a:lnTo>
                  <a:lnTo>
                    <a:pt x="147853" y="84048"/>
                  </a:lnTo>
                  <a:lnTo>
                    <a:pt x="145338" y="86918"/>
                  </a:lnTo>
                  <a:lnTo>
                    <a:pt x="140817" y="87236"/>
                  </a:lnTo>
                  <a:lnTo>
                    <a:pt x="139712" y="86956"/>
                  </a:lnTo>
                  <a:lnTo>
                    <a:pt x="138734" y="86436"/>
                  </a:lnTo>
                  <a:lnTo>
                    <a:pt x="139242" y="87058"/>
                  </a:lnTo>
                  <a:lnTo>
                    <a:pt x="139839" y="87579"/>
                  </a:lnTo>
                  <a:lnTo>
                    <a:pt x="141528" y="88569"/>
                  </a:lnTo>
                  <a:lnTo>
                    <a:pt x="142697" y="88912"/>
                  </a:lnTo>
                  <a:lnTo>
                    <a:pt x="145948" y="88849"/>
                  </a:lnTo>
                  <a:lnTo>
                    <a:pt x="147713" y="87922"/>
                  </a:lnTo>
                  <a:lnTo>
                    <a:pt x="149847" y="85344"/>
                  </a:lnTo>
                  <a:lnTo>
                    <a:pt x="150444" y="83870"/>
                  </a:lnTo>
                  <a:close/>
                </a:path>
                <a:path w="254634" h="190500">
                  <a:moveTo>
                    <a:pt x="161391" y="189268"/>
                  </a:moveTo>
                  <a:lnTo>
                    <a:pt x="160515" y="188709"/>
                  </a:lnTo>
                  <a:lnTo>
                    <a:pt x="159512" y="188353"/>
                  </a:lnTo>
                  <a:lnTo>
                    <a:pt x="157683" y="188468"/>
                  </a:lnTo>
                  <a:lnTo>
                    <a:pt x="157022" y="188683"/>
                  </a:lnTo>
                  <a:lnTo>
                    <a:pt x="156425" y="188988"/>
                  </a:lnTo>
                  <a:lnTo>
                    <a:pt x="156946" y="189776"/>
                  </a:lnTo>
                  <a:lnTo>
                    <a:pt x="161391" y="189268"/>
                  </a:lnTo>
                  <a:close/>
                </a:path>
                <a:path w="254634" h="190500">
                  <a:moveTo>
                    <a:pt x="162610" y="117208"/>
                  </a:moveTo>
                  <a:lnTo>
                    <a:pt x="162534" y="112268"/>
                  </a:lnTo>
                  <a:lnTo>
                    <a:pt x="159537" y="109397"/>
                  </a:lnTo>
                  <a:lnTo>
                    <a:pt x="158953" y="109410"/>
                  </a:lnTo>
                  <a:lnTo>
                    <a:pt x="158953" y="118071"/>
                  </a:lnTo>
                  <a:lnTo>
                    <a:pt x="156210" y="121183"/>
                  </a:lnTo>
                  <a:lnTo>
                    <a:pt x="158940" y="118071"/>
                  </a:lnTo>
                  <a:lnTo>
                    <a:pt x="158953" y="109410"/>
                  </a:lnTo>
                  <a:lnTo>
                    <a:pt x="155714" y="109474"/>
                  </a:lnTo>
                  <a:lnTo>
                    <a:pt x="157378" y="110553"/>
                  </a:lnTo>
                  <a:lnTo>
                    <a:pt x="155232" y="109169"/>
                  </a:lnTo>
                  <a:lnTo>
                    <a:pt x="154724" y="108902"/>
                  </a:lnTo>
                  <a:lnTo>
                    <a:pt x="154178" y="108724"/>
                  </a:lnTo>
                  <a:lnTo>
                    <a:pt x="153466" y="110705"/>
                  </a:lnTo>
                  <a:lnTo>
                    <a:pt x="151803" y="112306"/>
                  </a:lnTo>
                  <a:lnTo>
                    <a:pt x="149225" y="112915"/>
                  </a:lnTo>
                  <a:lnTo>
                    <a:pt x="149707" y="113804"/>
                  </a:lnTo>
                  <a:lnTo>
                    <a:pt x="149948" y="116179"/>
                  </a:lnTo>
                  <a:lnTo>
                    <a:pt x="148602" y="117817"/>
                  </a:lnTo>
                  <a:lnTo>
                    <a:pt x="146596" y="118021"/>
                  </a:lnTo>
                  <a:lnTo>
                    <a:pt x="146342" y="117970"/>
                  </a:lnTo>
                  <a:lnTo>
                    <a:pt x="147231" y="119646"/>
                  </a:lnTo>
                  <a:lnTo>
                    <a:pt x="148844" y="120853"/>
                  </a:lnTo>
                  <a:lnTo>
                    <a:pt x="151828" y="121450"/>
                  </a:lnTo>
                  <a:lnTo>
                    <a:pt x="152400" y="121424"/>
                  </a:lnTo>
                  <a:lnTo>
                    <a:pt x="152946" y="121780"/>
                  </a:lnTo>
                  <a:lnTo>
                    <a:pt x="154165" y="122212"/>
                  </a:lnTo>
                  <a:lnTo>
                    <a:pt x="155041" y="121653"/>
                  </a:lnTo>
                  <a:lnTo>
                    <a:pt x="156044" y="121297"/>
                  </a:lnTo>
                  <a:lnTo>
                    <a:pt x="157911" y="121221"/>
                  </a:lnTo>
                  <a:lnTo>
                    <a:pt x="158648" y="121348"/>
                  </a:lnTo>
                  <a:lnTo>
                    <a:pt x="159334" y="121577"/>
                  </a:lnTo>
                  <a:lnTo>
                    <a:pt x="159600" y="121424"/>
                  </a:lnTo>
                  <a:lnTo>
                    <a:pt x="159931" y="120548"/>
                  </a:lnTo>
                  <a:lnTo>
                    <a:pt x="160604" y="119837"/>
                  </a:lnTo>
                  <a:lnTo>
                    <a:pt x="161544" y="119494"/>
                  </a:lnTo>
                  <a:lnTo>
                    <a:pt x="162229" y="118452"/>
                  </a:lnTo>
                  <a:lnTo>
                    <a:pt x="162610" y="117208"/>
                  </a:lnTo>
                  <a:close/>
                </a:path>
                <a:path w="254634" h="190500">
                  <a:moveTo>
                    <a:pt x="165100" y="9131"/>
                  </a:moveTo>
                  <a:lnTo>
                    <a:pt x="164452" y="8140"/>
                  </a:lnTo>
                  <a:lnTo>
                    <a:pt x="163334" y="7493"/>
                  </a:lnTo>
                  <a:lnTo>
                    <a:pt x="160210" y="7696"/>
                  </a:lnTo>
                  <a:lnTo>
                    <a:pt x="158800" y="9296"/>
                  </a:lnTo>
                  <a:lnTo>
                    <a:pt x="159054" y="12992"/>
                  </a:lnTo>
                  <a:lnTo>
                    <a:pt x="160667" y="14389"/>
                  </a:lnTo>
                  <a:lnTo>
                    <a:pt x="163131" y="14211"/>
                  </a:lnTo>
                  <a:lnTo>
                    <a:pt x="163652" y="13982"/>
                  </a:lnTo>
                  <a:lnTo>
                    <a:pt x="164122" y="13665"/>
                  </a:lnTo>
                  <a:lnTo>
                    <a:pt x="163753" y="13068"/>
                  </a:lnTo>
                  <a:lnTo>
                    <a:pt x="163309" y="11290"/>
                  </a:lnTo>
                  <a:lnTo>
                    <a:pt x="163944" y="9893"/>
                  </a:lnTo>
                  <a:lnTo>
                    <a:pt x="165100" y="9131"/>
                  </a:lnTo>
                  <a:close/>
                </a:path>
                <a:path w="254634" h="190500">
                  <a:moveTo>
                    <a:pt x="176644" y="95504"/>
                  </a:moveTo>
                  <a:lnTo>
                    <a:pt x="176580" y="91617"/>
                  </a:lnTo>
                  <a:lnTo>
                    <a:pt x="174142" y="89001"/>
                  </a:lnTo>
                  <a:lnTo>
                    <a:pt x="171018" y="88544"/>
                  </a:lnTo>
                  <a:lnTo>
                    <a:pt x="171183" y="89484"/>
                  </a:lnTo>
                  <a:lnTo>
                    <a:pt x="171437" y="93078"/>
                  </a:lnTo>
                  <a:lnTo>
                    <a:pt x="168694" y="96189"/>
                  </a:lnTo>
                  <a:lnTo>
                    <a:pt x="164579" y="96469"/>
                  </a:lnTo>
                  <a:lnTo>
                    <a:pt x="163639" y="96367"/>
                  </a:lnTo>
                  <a:lnTo>
                    <a:pt x="163969" y="97828"/>
                  </a:lnTo>
                  <a:lnTo>
                    <a:pt x="164795" y="99072"/>
                  </a:lnTo>
                  <a:lnTo>
                    <a:pt x="166420" y="100406"/>
                  </a:lnTo>
                  <a:lnTo>
                    <a:pt x="166966" y="100774"/>
                  </a:lnTo>
                  <a:lnTo>
                    <a:pt x="167589" y="101015"/>
                  </a:lnTo>
                  <a:lnTo>
                    <a:pt x="168046" y="98272"/>
                  </a:lnTo>
                  <a:lnTo>
                    <a:pt x="170383" y="96113"/>
                  </a:lnTo>
                  <a:lnTo>
                    <a:pt x="174409" y="95948"/>
                  </a:lnTo>
                  <a:lnTo>
                    <a:pt x="175450" y="96227"/>
                  </a:lnTo>
                  <a:lnTo>
                    <a:pt x="176364" y="96697"/>
                  </a:lnTo>
                  <a:lnTo>
                    <a:pt x="176644" y="95504"/>
                  </a:lnTo>
                  <a:close/>
                </a:path>
                <a:path w="254634" h="190500">
                  <a:moveTo>
                    <a:pt x="176999" y="140982"/>
                  </a:moveTo>
                  <a:lnTo>
                    <a:pt x="176606" y="139700"/>
                  </a:lnTo>
                  <a:lnTo>
                    <a:pt x="176580" y="138899"/>
                  </a:lnTo>
                  <a:lnTo>
                    <a:pt x="175780" y="137147"/>
                  </a:lnTo>
                  <a:lnTo>
                    <a:pt x="173990" y="135940"/>
                  </a:lnTo>
                  <a:lnTo>
                    <a:pt x="170815" y="135991"/>
                  </a:lnTo>
                  <a:lnTo>
                    <a:pt x="169837" y="136436"/>
                  </a:lnTo>
                  <a:lnTo>
                    <a:pt x="169024" y="137058"/>
                  </a:lnTo>
                  <a:lnTo>
                    <a:pt x="170116" y="137909"/>
                  </a:lnTo>
                  <a:lnTo>
                    <a:pt x="170954" y="139103"/>
                  </a:lnTo>
                  <a:lnTo>
                    <a:pt x="171780" y="142367"/>
                  </a:lnTo>
                  <a:lnTo>
                    <a:pt x="171411" y="144183"/>
                  </a:lnTo>
                  <a:lnTo>
                    <a:pt x="170472" y="145643"/>
                  </a:lnTo>
                  <a:lnTo>
                    <a:pt x="171526" y="145948"/>
                  </a:lnTo>
                  <a:lnTo>
                    <a:pt x="174828" y="145884"/>
                  </a:lnTo>
                  <a:lnTo>
                    <a:pt x="176987" y="143675"/>
                  </a:lnTo>
                  <a:lnTo>
                    <a:pt x="176999" y="140982"/>
                  </a:lnTo>
                  <a:close/>
                </a:path>
                <a:path w="254634" h="190500">
                  <a:moveTo>
                    <a:pt x="177368" y="70599"/>
                  </a:moveTo>
                  <a:lnTo>
                    <a:pt x="177330" y="67094"/>
                  </a:lnTo>
                  <a:lnTo>
                    <a:pt x="177126" y="66421"/>
                  </a:lnTo>
                  <a:lnTo>
                    <a:pt x="176250" y="64820"/>
                  </a:lnTo>
                  <a:lnTo>
                    <a:pt x="175869" y="64439"/>
                  </a:lnTo>
                  <a:lnTo>
                    <a:pt x="175590" y="66776"/>
                  </a:lnTo>
                  <a:lnTo>
                    <a:pt x="175933" y="63842"/>
                  </a:lnTo>
                  <a:lnTo>
                    <a:pt x="175983" y="63538"/>
                  </a:lnTo>
                  <a:lnTo>
                    <a:pt x="175806" y="60794"/>
                  </a:lnTo>
                  <a:lnTo>
                    <a:pt x="173405" y="58724"/>
                  </a:lnTo>
                  <a:lnTo>
                    <a:pt x="167868" y="59105"/>
                  </a:lnTo>
                  <a:lnTo>
                    <a:pt x="165785" y="61480"/>
                  </a:lnTo>
                  <a:lnTo>
                    <a:pt x="166039" y="65265"/>
                  </a:lnTo>
                  <a:lnTo>
                    <a:pt x="166509" y="66154"/>
                  </a:lnTo>
                  <a:lnTo>
                    <a:pt x="167411" y="67322"/>
                  </a:lnTo>
                  <a:lnTo>
                    <a:pt x="168414" y="68326"/>
                  </a:lnTo>
                  <a:lnTo>
                    <a:pt x="167411" y="67322"/>
                  </a:lnTo>
                  <a:lnTo>
                    <a:pt x="167284" y="67767"/>
                  </a:lnTo>
                  <a:lnTo>
                    <a:pt x="167297" y="68465"/>
                  </a:lnTo>
                  <a:lnTo>
                    <a:pt x="168160" y="71386"/>
                  </a:lnTo>
                  <a:lnTo>
                    <a:pt x="170065" y="72948"/>
                  </a:lnTo>
                  <a:lnTo>
                    <a:pt x="175158" y="72872"/>
                  </a:lnTo>
                  <a:lnTo>
                    <a:pt x="177368" y="70599"/>
                  </a:lnTo>
                  <a:close/>
                </a:path>
                <a:path w="254634" h="190500">
                  <a:moveTo>
                    <a:pt x="181648" y="25488"/>
                  </a:moveTo>
                  <a:lnTo>
                    <a:pt x="181317" y="24701"/>
                  </a:lnTo>
                  <a:lnTo>
                    <a:pt x="179997" y="23393"/>
                  </a:lnTo>
                  <a:lnTo>
                    <a:pt x="179209" y="23075"/>
                  </a:lnTo>
                  <a:lnTo>
                    <a:pt x="177342" y="23075"/>
                  </a:lnTo>
                  <a:lnTo>
                    <a:pt x="176555" y="23393"/>
                  </a:lnTo>
                  <a:lnTo>
                    <a:pt x="175234" y="24701"/>
                  </a:lnTo>
                  <a:lnTo>
                    <a:pt x="174904" y="25488"/>
                  </a:lnTo>
                  <a:lnTo>
                    <a:pt x="174904" y="27343"/>
                  </a:lnTo>
                  <a:lnTo>
                    <a:pt x="175234" y="28130"/>
                  </a:lnTo>
                  <a:lnTo>
                    <a:pt x="176555" y="29438"/>
                  </a:lnTo>
                  <a:lnTo>
                    <a:pt x="177342" y="29756"/>
                  </a:lnTo>
                  <a:lnTo>
                    <a:pt x="179209" y="29756"/>
                  </a:lnTo>
                  <a:lnTo>
                    <a:pt x="179997" y="29438"/>
                  </a:lnTo>
                  <a:lnTo>
                    <a:pt x="181317" y="28130"/>
                  </a:lnTo>
                  <a:lnTo>
                    <a:pt x="181648" y="27343"/>
                  </a:lnTo>
                  <a:lnTo>
                    <a:pt x="181648" y="25488"/>
                  </a:lnTo>
                  <a:close/>
                </a:path>
                <a:path w="254634" h="190500">
                  <a:moveTo>
                    <a:pt x="185242" y="124815"/>
                  </a:moveTo>
                  <a:lnTo>
                    <a:pt x="184924" y="120218"/>
                  </a:lnTo>
                  <a:lnTo>
                    <a:pt x="183667" y="118351"/>
                  </a:lnTo>
                  <a:lnTo>
                    <a:pt x="181889" y="117284"/>
                  </a:lnTo>
                  <a:lnTo>
                    <a:pt x="181419" y="119697"/>
                  </a:lnTo>
                  <a:lnTo>
                    <a:pt x="179616" y="121742"/>
                  </a:lnTo>
                  <a:lnTo>
                    <a:pt x="175298" y="122809"/>
                  </a:lnTo>
                  <a:lnTo>
                    <a:pt x="173532" y="122504"/>
                  </a:lnTo>
                  <a:lnTo>
                    <a:pt x="172085" y="121640"/>
                  </a:lnTo>
                  <a:lnTo>
                    <a:pt x="171919" y="122745"/>
                  </a:lnTo>
                  <a:lnTo>
                    <a:pt x="172173" y="126517"/>
                  </a:lnTo>
                  <a:lnTo>
                    <a:pt x="174701" y="129019"/>
                  </a:lnTo>
                  <a:lnTo>
                    <a:pt x="177812" y="129349"/>
                  </a:lnTo>
                  <a:lnTo>
                    <a:pt x="178663" y="128727"/>
                  </a:lnTo>
                  <a:lnTo>
                    <a:pt x="179654" y="128308"/>
                  </a:lnTo>
                  <a:lnTo>
                    <a:pt x="181267" y="128143"/>
                  </a:lnTo>
                  <a:lnTo>
                    <a:pt x="182219" y="128231"/>
                  </a:lnTo>
                  <a:lnTo>
                    <a:pt x="184073" y="126974"/>
                  </a:lnTo>
                  <a:lnTo>
                    <a:pt x="185242" y="124815"/>
                  </a:lnTo>
                  <a:close/>
                </a:path>
                <a:path w="254634" h="190500">
                  <a:moveTo>
                    <a:pt x="188150" y="112649"/>
                  </a:moveTo>
                  <a:lnTo>
                    <a:pt x="188087" y="109486"/>
                  </a:lnTo>
                  <a:lnTo>
                    <a:pt x="185813" y="107302"/>
                  </a:lnTo>
                  <a:lnTo>
                    <a:pt x="182054" y="107365"/>
                  </a:lnTo>
                  <a:lnTo>
                    <a:pt x="181216" y="107721"/>
                  </a:lnTo>
                  <a:lnTo>
                    <a:pt x="180454" y="108204"/>
                  </a:lnTo>
                  <a:lnTo>
                    <a:pt x="180619" y="109461"/>
                  </a:lnTo>
                  <a:lnTo>
                    <a:pt x="180454" y="110490"/>
                  </a:lnTo>
                  <a:lnTo>
                    <a:pt x="180086" y="111442"/>
                  </a:lnTo>
                  <a:lnTo>
                    <a:pt x="180898" y="112255"/>
                  </a:lnTo>
                  <a:lnTo>
                    <a:pt x="181533" y="113271"/>
                  </a:lnTo>
                  <a:lnTo>
                    <a:pt x="182054" y="115341"/>
                  </a:lnTo>
                  <a:lnTo>
                    <a:pt x="182092" y="116230"/>
                  </a:lnTo>
                  <a:lnTo>
                    <a:pt x="181952" y="117081"/>
                  </a:lnTo>
                  <a:lnTo>
                    <a:pt x="182753" y="117322"/>
                  </a:lnTo>
                  <a:lnTo>
                    <a:pt x="183642" y="117297"/>
                  </a:lnTo>
                  <a:lnTo>
                    <a:pt x="184429" y="117043"/>
                  </a:lnTo>
                  <a:lnTo>
                    <a:pt x="184251" y="115404"/>
                  </a:lnTo>
                  <a:lnTo>
                    <a:pt x="185267" y="113855"/>
                  </a:lnTo>
                  <a:lnTo>
                    <a:pt x="187261" y="113360"/>
                  </a:lnTo>
                  <a:lnTo>
                    <a:pt x="187921" y="113398"/>
                  </a:lnTo>
                  <a:lnTo>
                    <a:pt x="188150" y="112649"/>
                  </a:lnTo>
                  <a:close/>
                </a:path>
                <a:path w="254634" h="190500">
                  <a:moveTo>
                    <a:pt x="197104" y="132257"/>
                  </a:moveTo>
                  <a:lnTo>
                    <a:pt x="196659" y="131000"/>
                  </a:lnTo>
                  <a:lnTo>
                    <a:pt x="196316" y="130543"/>
                  </a:lnTo>
                  <a:lnTo>
                    <a:pt x="195872" y="130175"/>
                  </a:lnTo>
                  <a:lnTo>
                    <a:pt x="196126" y="130543"/>
                  </a:lnTo>
                  <a:lnTo>
                    <a:pt x="196723" y="132537"/>
                  </a:lnTo>
                  <a:lnTo>
                    <a:pt x="195694" y="134391"/>
                  </a:lnTo>
                  <a:lnTo>
                    <a:pt x="192722" y="135280"/>
                  </a:lnTo>
                  <a:lnTo>
                    <a:pt x="191528" y="134899"/>
                  </a:lnTo>
                  <a:lnTo>
                    <a:pt x="190677" y="134124"/>
                  </a:lnTo>
                  <a:lnTo>
                    <a:pt x="191223" y="135280"/>
                  </a:lnTo>
                  <a:lnTo>
                    <a:pt x="192417" y="136080"/>
                  </a:lnTo>
                  <a:lnTo>
                    <a:pt x="195326" y="136029"/>
                  </a:lnTo>
                  <a:lnTo>
                    <a:pt x="196557" y="134962"/>
                  </a:lnTo>
                  <a:lnTo>
                    <a:pt x="197104" y="132981"/>
                  </a:lnTo>
                  <a:lnTo>
                    <a:pt x="197104" y="132257"/>
                  </a:lnTo>
                  <a:close/>
                </a:path>
                <a:path w="254634" h="190500">
                  <a:moveTo>
                    <a:pt x="199491" y="31381"/>
                  </a:moveTo>
                  <a:lnTo>
                    <a:pt x="199161" y="30581"/>
                  </a:lnTo>
                  <a:lnTo>
                    <a:pt x="197853" y="29286"/>
                  </a:lnTo>
                  <a:lnTo>
                    <a:pt x="197053" y="28956"/>
                  </a:lnTo>
                  <a:lnTo>
                    <a:pt x="195199" y="28956"/>
                  </a:lnTo>
                  <a:lnTo>
                    <a:pt x="194398" y="29286"/>
                  </a:lnTo>
                  <a:lnTo>
                    <a:pt x="193078" y="30581"/>
                  </a:lnTo>
                  <a:lnTo>
                    <a:pt x="192747" y="31381"/>
                  </a:lnTo>
                  <a:lnTo>
                    <a:pt x="192747" y="33223"/>
                  </a:lnTo>
                  <a:lnTo>
                    <a:pt x="193078" y="34010"/>
                  </a:lnTo>
                  <a:lnTo>
                    <a:pt x="194398" y="35318"/>
                  </a:lnTo>
                  <a:lnTo>
                    <a:pt x="195199" y="35648"/>
                  </a:lnTo>
                  <a:lnTo>
                    <a:pt x="197053" y="35648"/>
                  </a:lnTo>
                  <a:lnTo>
                    <a:pt x="197853" y="35318"/>
                  </a:lnTo>
                  <a:lnTo>
                    <a:pt x="199161" y="34010"/>
                  </a:lnTo>
                  <a:lnTo>
                    <a:pt x="199491" y="33223"/>
                  </a:lnTo>
                  <a:lnTo>
                    <a:pt x="199491" y="31381"/>
                  </a:lnTo>
                  <a:close/>
                </a:path>
                <a:path w="254634" h="190500">
                  <a:moveTo>
                    <a:pt x="199605" y="85890"/>
                  </a:moveTo>
                  <a:lnTo>
                    <a:pt x="199504" y="80530"/>
                  </a:lnTo>
                  <a:lnTo>
                    <a:pt x="197421" y="78473"/>
                  </a:lnTo>
                  <a:lnTo>
                    <a:pt x="194843" y="78308"/>
                  </a:lnTo>
                  <a:lnTo>
                    <a:pt x="194183" y="78701"/>
                  </a:lnTo>
                  <a:lnTo>
                    <a:pt x="193471" y="78981"/>
                  </a:lnTo>
                  <a:lnTo>
                    <a:pt x="194183" y="78689"/>
                  </a:lnTo>
                  <a:lnTo>
                    <a:pt x="194843" y="78308"/>
                  </a:lnTo>
                  <a:lnTo>
                    <a:pt x="196418" y="77381"/>
                  </a:lnTo>
                  <a:lnTo>
                    <a:pt x="197459" y="75666"/>
                  </a:lnTo>
                  <a:lnTo>
                    <a:pt x="197243" y="72402"/>
                  </a:lnTo>
                  <a:lnTo>
                    <a:pt x="196621" y="71259"/>
                  </a:lnTo>
                  <a:lnTo>
                    <a:pt x="195313" y="70129"/>
                  </a:lnTo>
                  <a:lnTo>
                    <a:pt x="195389" y="70446"/>
                  </a:lnTo>
                  <a:lnTo>
                    <a:pt x="195516" y="73190"/>
                  </a:lnTo>
                  <a:lnTo>
                    <a:pt x="193357" y="75514"/>
                  </a:lnTo>
                  <a:lnTo>
                    <a:pt x="192455" y="75565"/>
                  </a:lnTo>
                  <a:lnTo>
                    <a:pt x="192455" y="79044"/>
                  </a:lnTo>
                  <a:lnTo>
                    <a:pt x="192087" y="78968"/>
                  </a:lnTo>
                  <a:lnTo>
                    <a:pt x="192278" y="78968"/>
                  </a:lnTo>
                  <a:lnTo>
                    <a:pt x="192455" y="79044"/>
                  </a:lnTo>
                  <a:lnTo>
                    <a:pt x="192455" y="75565"/>
                  </a:lnTo>
                  <a:lnTo>
                    <a:pt x="189357" y="75692"/>
                  </a:lnTo>
                  <a:lnTo>
                    <a:pt x="188252" y="75247"/>
                  </a:lnTo>
                  <a:lnTo>
                    <a:pt x="187337" y="74549"/>
                  </a:lnTo>
                  <a:lnTo>
                    <a:pt x="187591" y="77012"/>
                  </a:lnTo>
                  <a:lnTo>
                    <a:pt x="189623" y="78841"/>
                  </a:lnTo>
                  <a:lnTo>
                    <a:pt x="192062" y="78968"/>
                  </a:lnTo>
                  <a:lnTo>
                    <a:pt x="190601" y="79806"/>
                  </a:lnTo>
                  <a:lnTo>
                    <a:pt x="189585" y="81318"/>
                  </a:lnTo>
                  <a:lnTo>
                    <a:pt x="189547" y="83121"/>
                  </a:lnTo>
                  <a:lnTo>
                    <a:pt x="191719" y="83807"/>
                  </a:lnTo>
                  <a:lnTo>
                    <a:pt x="193395" y="85661"/>
                  </a:lnTo>
                  <a:lnTo>
                    <a:pt x="193725" y="88049"/>
                  </a:lnTo>
                  <a:lnTo>
                    <a:pt x="194297" y="88214"/>
                  </a:lnTo>
                  <a:lnTo>
                    <a:pt x="197396" y="88163"/>
                  </a:lnTo>
                  <a:lnTo>
                    <a:pt x="199605" y="85890"/>
                  </a:lnTo>
                  <a:close/>
                </a:path>
                <a:path w="254634" h="190500">
                  <a:moveTo>
                    <a:pt x="200964" y="149110"/>
                  </a:moveTo>
                  <a:lnTo>
                    <a:pt x="200609" y="143916"/>
                  </a:lnTo>
                  <a:lnTo>
                    <a:pt x="198208" y="141846"/>
                  </a:lnTo>
                  <a:lnTo>
                    <a:pt x="195110" y="142049"/>
                  </a:lnTo>
                  <a:lnTo>
                    <a:pt x="194513" y="142278"/>
                  </a:lnTo>
                  <a:lnTo>
                    <a:pt x="196164" y="143103"/>
                  </a:lnTo>
                  <a:lnTo>
                    <a:pt x="197459" y="144576"/>
                  </a:lnTo>
                  <a:lnTo>
                    <a:pt x="198424" y="148374"/>
                  </a:lnTo>
                  <a:lnTo>
                    <a:pt x="198005" y="150253"/>
                  </a:lnTo>
                  <a:lnTo>
                    <a:pt x="196977" y="151739"/>
                  </a:lnTo>
                  <a:lnTo>
                    <a:pt x="199288" y="151168"/>
                  </a:lnTo>
                  <a:lnTo>
                    <a:pt x="200964" y="149110"/>
                  </a:lnTo>
                  <a:close/>
                </a:path>
                <a:path w="254634" h="190500">
                  <a:moveTo>
                    <a:pt x="210235" y="118605"/>
                  </a:moveTo>
                  <a:lnTo>
                    <a:pt x="209905" y="117614"/>
                  </a:lnTo>
                  <a:lnTo>
                    <a:pt x="209854" y="116751"/>
                  </a:lnTo>
                  <a:lnTo>
                    <a:pt x="209969" y="115912"/>
                  </a:lnTo>
                  <a:lnTo>
                    <a:pt x="209245" y="114236"/>
                  </a:lnTo>
                  <a:lnTo>
                    <a:pt x="207657" y="113118"/>
                  </a:lnTo>
                  <a:lnTo>
                    <a:pt x="205778" y="112966"/>
                  </a:lnTo>
                  <a:lnTo>
                    <a:pt x="205752" y="113423"/>
                  </a:lnTo>
                  <a:lnTo>
                    <a:pt x="207416" y="114249"/>
                  </a:lnTo>
                  <a:lnTo>
                    <a:pt x="208724" y="115735"/>
                  </a:lnTo>
                  <a:lnTo>
                    <a:pt x="209524" y="118872"/>
                  </a:lnTo>
                  <a:lnTo>
                    <a:pt x="209448" y="120078"/>
                  </a:lnTo>
                  <a:lnTo>
                    <a:pt x="209092" y="121196"/>
                  </a:lnTo>
                  <a:lnTo>
                    <a:pt x="209727" y="120497"/>
                  </a:lnTo>
                  <a:lnTo>
                    <a:pt x="210083" y="119634"/>
                  </a:lnTo>
                  <a:lnTo>
                    <a:pt x="210235" y="118605"/>
                  </a:lnTo>
                  <a:close/>
                </a:path>
                <a:path w="254634" h="190500">
                  <a:moveTo>
                    <a:pt x="215023" y="107734"/>
                  </a:moveTo>
                  <a:lnTo>
                    <a:pt x="214960" y="104381"/>
                  </a:lnTo>
                  <a:lnTo>
                    <a:pt x="213918" y="103162"/>
                  </a:lnTo>
                  <a:lnTo>
                    <a:pt x="212534" y="102781"/>
                  </a:lnTo>
                  <a:lnTo>
                    <a:pt x="211404" y="102971"/>
                  </a:lnTo>
                  <a:lnTo>
                    <a:pt x="210312" y="102870"/>
                  </a:lnTo>
                  <a:lnTo>
                    <a:pt x="209080" y="103378"/>
                  </a:lnTo>
                  <a:lnTo>
                    <a:pt x="208216" y="104597"/>
                  </a:lnTo>
                  <a:lnTo>
                    <a:pt x="208267" y="107848"/>
                  </a:lnTo>
                  <a:lnTo>
                    <a:pt x="209816" y="109321"/>
                  </a:lnTo>
                  <a:lnTo>
                    <a:pt x="213537" y="109258"/>
                  </a:lnTo>
                  <a:lnTo>
                    <a:pt x="215023" y="107734"/>
                  </a:lnTo>
                  <a:close/>
                </a:path>
                <a:path w="254634" h="190500">
                  <a:moveTo>
                    <a:pt x="220078" y="87045"/>
                  </a:moveTo>
                  <a:lnTo>
                    <a:pt x="219786" y="85864"/>
                  </a:lnTo>
                  <a:lnTo>
                    <a:pt x="219125" y="84874"/>
                  </a:lnTo>
                  <a:lnTo>
                    <a:pt x="218160" y="84188"/>
                  </a:lnTo>
                  <a:lnTo>
                    <a:pt x="217741" y="85090"/>
                  </a:lnTo>
                  <a:lnTo>
                    <a:pt x="216992" y="85813"/>
                  </a:lnTo>
                  <a:lnTo>
                    <a:pt x="214426" y="86436"/>
                  </a:lnTo>
                  <a:lnTo>
                    <a:pt x="212928" y="85686"/>
                  </a:lnTo>
                  <a:lnTo>
                    <a:pt x="212217" y="84378"/>
                  </a:lnTo>
                  <a:lnTo>
                    <a:pt x="210985" y="85356"/>
                  </a:lnTo>
                  <a:lnTo>
                    <a:pt x="210172" y="86842"/>
                  </a:lnTo>
                  <a:lnTo>
                    <a:pt x="210299" y="88658"/>
                  </a:lnTo>
                  <a:lnTo>
                    <a:pt x="210388" y="88887"/>
                  </a:lnTo>
                  <a:lnTo>
                    <a:pt x="211404" y="87922"/>
                  </a:lnTo>
                  <a:lnTo>
                    <a:pt x="212763" y="87274"/>
                  </a:lnTo>
                  <a:lnTo>
                    <a:pt x="215239" y="87172"/>
                  </a:lnTo>
                  <a:lnTo>
                    <a:pt x="216128" y="87363"/>
                  </a:lnTo>
                  <a:lnTo>
                    <a:pt x="216941" y="87718"/>
                  </a:lnTo>
                  <a:lnTo>
                    <a:pt x="217525" y="87223"/>
                  </a:lnTo>
                  <a:lnTo>
                    <a:pt x="218249" y="86880"/>
                  </a:lnTo>
                  <a:lnTo>
                    <a:pt x="219443" y="86868"/>
                  </a:lnTo>
                  <a:lnTo>
                    <a:pt x="220078" y="87045"/>
                  </a:lnTo>
                  <a:close/>
                </a:path>
                <a:path w="254634" h="190500">
                  <a:moveTo>
                    <a:pt x="220268" y="136918"/>
                  </a:moveTo>
                  <a:lnTo>
                    <a:pt x="219900" y="135343"/>
                  </a:lnTo>
                  <a:lnTo>
                    <a:pt x="218490" y="134213"/>
                  </a:lnTo>
                  <a:lnTo>
                    <a:pt x="214960" y="134454"/>
                  </a:lnTo>
                  <a:lnTo>
                    <a:pt x="213550" y="136042"/>
                  </a:lnTo>
                  <a:lnTo>
                    <a:pt x="213817" y="139738"/>
                  </a:lnTo>
                  <a:lnTo>
                    <a:pt x="215417" y="141135"/>
                  </a:lnTo>
                  <a:lnTo>
                    <a:pt x="218033" y="140944"/>
                  </a:lnTo>
                  <a:lnTo>
                    <a:pt x="218681" y="140614"/>
                  </a:lnTo>
                  <a:lnTo>
                    <a:pt x="219214" y="140157"/>
                  </a:lnTo>
                  <a:lnTo>
                    <a:pt x="219163" y="138950"/>
                  </a:lnTo>
                  <a:lnTo>
                    <a:pt x="219532" y="137833"/>
                  </a:lnTo>
                  <a:lnTo>
                    <a:pt x="220268" y="136918"/>
                  </a:lnTo>
                  <a:close/>
                </a:path>
                <a:path w="254634" h="190500">
                  <a:moveTo>
                    <a:pt x="222326" y="68084"/>
                  </a:moveTo>
                  <a:lnTo>
                    <a:pt x="222123" y="65189"/>
                  </a:lnTo>
                  <a:lnTo>
                    <a:pt x="220522" y="63804"/>
                  </a:lnTo>
                  <a:lnTo>
                    <a:pt x="217830" y="63982"/>
                  </a:lnTo>
                  <a:lnTo>
                    <a:pt x="217131" y="64363"/>
                  </a:lnTo>
                  <a:lnTo>
                    <a:pt x="216585" y="64884"/>
                  </a:lnTo>
                  <a:lnTo>
                    <a:pt x="217512" y="65303"/>
                  </a:lnTo>
                  <a:lnTo>
                    <a:pt x="219417" y="65824"/>
                  </a:lnTo>
                  <a:lnTo>
                    <a:pt x="220916" y="67437"/>
                  </a:lnTo>
                  <a:lnTo>
                    <a:pt x="221145" y="69684"/>
                  </a:lnTo>
                  <a:lnTo>
                    <a:pt x="221869" y="69024"/>
                  </a:lnTo>
                  <a:lnTo>
                    <a:pt x="222326" y="68084"/>
                  </a:lnTo>
                  <a:close/>
                </a:path>
                <a:path w="254634" h="190500">
                  <a:moveTo>
                    <a:pt x="222516" y="151828"/>
                  </a:moveTo>
                  <a:lnTo>
                    <a:pt x="222453" y="148120"/>
                  </a:lnTo>
                  <a:lnTo>
                    <a:pt x="220916" y="146659"/>
                  </a:lnTo>
                  <a:lnTo>
                    <a:pt x="217195" y="146723"/>
                  </a:lnTo>
                  <a:lnTo>
                    <a:pt x="215709" y="148247"/>
                  </a:lnTo>
                  <a:lnTo>
                    <a:pt x="215747" y="150279"/>
                  </a:lnTo>
                  <a:lnTo>
                    <a:pt x="215849" y="150596"/>
                  </a:lnTo>
                  <a:lnTo>
                    <a:pt x="216738" y="151257"/>
                  </a:lnTo>
                  <a:lnTo>
                    <a:pt x="217436" y="152120"/>
                  </a:lnTo>
                  <a:lnTo>
                    <a:pt x="217893" y="153149"/>
                  </a:lnTo>
                  <a:lnTo>
                    <a:pt x="218719" y="153390"/>
                  </a:lnTo>
                  <a:lnTo>
                    <a:pt x="221030" y="153352"/>
                  </a:lnTo>
                  <a:lnTo>
                    <a:pt x="222516" y="151828"/>
                  </a:lnTo>
                  <a:close/>
                </a:path>
                <a:path w="254634" h="190500">
                  <a:moveTo>
                    <a:pt x="235775" y="112191"/>
                  </a:moveTo>
                  <a:lnTo>
                    <a:pt x="234823" y="111734"/>
                  </a:lnTo>
                  <a:lnTo>
                    <a:pt x="233997" y="111074"/>
                  </a:lnTo>
                  <a:lnTo>
                    <a:pt x="233362" y="110248"/>
                  </a:lnTo>
                  <a:lnTo>
                    <a:pt x="233222" y="111277"/>
                  </a:lnTo>
                  <a:lnTo>
                    <a:pt x="232702" y="112191"/>
                  </a:lnTo>
                  <a:lnTo>
                    <a:pt x="231990" y="112941"/>
                  </a:lnTo>
                  <a:lnTo>
                    <a:pt x="232524" y="113220"/>
                  </a:lnTo>
                  <a:lnTo>
                    <a:pt x="233121" y="113411"/>
                  </a:lnTo>
                  <a:lnTo>
                    <a:pt x="234378" y="113334"/>
                  </a:lnTo>
                  <a:lnTo>
                    <a:pt x="234899" y="113093"/>
                  </a:lnTo>
                  <a:lnTo>
                    <a:pt x="235381" y="112776"/>
                  </a:lnTo>
                  <a:lnTo>
                    <a:pt x="235775" y="112191"/>
                  </a:lnTo>
                  <a:close/>
                </a:path>
                <a:path w="254634" h="190500">
                  <a:moveTo>
                    <a:pt x="242277" y="89801"/>
                  </a:moveTo>
                  <a:lnTo>
                    <a:pt x="242023" y="86182"/>
                  </a:lnTo>
                  <a:lnTo>
                    <a:pt x="240423" y="84797"/>
                  </a:lnTo>
                  <a:lnTo>
                    <a:pt x="236702" y="85051"/>
                  </a:lnTo>
                  <a:lnTo>
                    <a:pt x="235292" y="86639"/>
                  </a:lnTo>
                  <a:lnTo>
                    <a:pt x="235496" y="89471"/>
                  </a:lnTo>
                  <a:lnTo>
                    <a:pt x="235991" y="90309"/>
                  </a:lnTo>
                  <a:lnTo>
                    <a:pt x="236715" y="90868"/>
                  </a:lnTo>
                  <a:lnTo>
                    <a:pt x="237617" y="90919"/>
                  </a:lnTo>
                  <a:lnTo>
                    <a:pt x="238480" y="91135"/>
                  </a:lnTo>
                  <a:lnTo>
                    <a:pt x="239242" y="91541"/>
                  </a:lnTo>
                  <a:lnTo>
                    <a:pt x="240982" y="91300"/>
                  </a:lnTo>
                  <a:lnTo>
                    <a:pt x="242277" y="89801"/>
                  </a:lnTo>
                  <a:close/>
                </a:path>
                <a:path w="254634" h="190500">
                  <a:moveTo>
                    <a:pt x="244690" y="156692"/>
                  </a:moveTo>
                  <a:lnTo>
                    <a:pt x="242570" y="156438"/>
                  </a:lnTo>
                  <a:lnTo>
                    <a:pt x="240842" y="154940"/>
                  </a:lnTo>
                  <a:lnTo>
                    <a:pt x="240398" y="152819"/>
                  </a:lnTo>
                  <a:lnTo>
                    <a:pt x="240271" y="153047"/>
                  </a:lnTo>
                  <a:lnTo>
                    <a:pt x="240499" y="154406"/>
                  </a:lnTo>
                  <a:lnTo>
                    <a:pt x="240423" y="155359"/>
                  </a:lnTo>
                  <a:lnTo>
                    <a:pt x="241058" y="156413"/>
                  </a:lnTo>
                  <a:lnTo>
                    <a:pt x="242214" y="157099"/>
                  </a:lnTo>
                  <a:lnTo>
                    <a:pt x="243954" y="156984"/>
                  </a:lnTo>
                  <a:lnTo>
                    <a:pt x="244690" y="156692"/>
                  </a:lnTo>
                  <a:close/>
                </a:path>
                <a:path w="254634" h="190500">
                  <a:moveTo>
                    <a:pt x="254342" y="69329"/>
                  </a:moveTo>
                  <a:lnTo>
                    <a:pt x="254203" y="67208"/>
                  </a:lnTo>
                  <a:lnTo>
                    <a:pt x="254012" y="66738"/>
                  </a:lnTo>
                  <a:lnTo>
                    <a:pt x="253657" y="66814"/>
                  </a:lnTo>
                  <a:lnTo>
                    <a:pt x="252120" y="66840"/>
                  </a:lnTo>
                  <a:lnTo>
                    <a:pt x="250863" y="65811"/>
                  </a:lnTo>
                  <a:lnTo>
                    <a:pt x="250444" y="64427"/>
                  </a:lnTo>
                  <a:lnTo>
                    <a:pt x="248678" y="64643"/>
                  </a:lnTo>
                  <a:lnTo>
                    <a:pt x="247370" y="66167"/>
                  </a:lnTo>
                  <a:lnTo>
                    <a:pt x="247548" y="68757"/>
                  </a:lnTo>
                  <a:lnTo>
                    <a:pt x="247929" y="69456"/>
                  </a:lnTo>
                  <a:lnTo>
                    <a:pt x="248462" y="70002"/>
                  </a:lnTo>
                  <a:lnTo>
                    <a:pt x="249377" y="70091"/>
                  </a:lnTo>
                  <a:lnTo>
                    <a:pt x="250202" y="70485"/>
                  </a:lnTo>
                  <a:lnTo>
                    <a:pt x="250939" y="71031"/>
                  </a:lnTo>
                  <a:lnTo>
                    <a:pt x="252945" y="70916"/>
                  </a:lnTo>
                  <a:lnTo>
                    <a:pt x="254342" y="6932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39077" y="7859534"/>
              <a:ext cx="258445" cy="182245"/>
            </a:xfrm>
            <a:custGeom>
              <a:avLst/>
              <a:gdLst/>
              <a:ahLst/>
              <a:cxnLst/>
              <a:rect l="l" t="t" r="r" b="b"/>
              <a:pathLst>
                <a:path w="258445" h="182245">
                  <a:moveTo>
                    <a:pt x="7086" y="96761"/>
                  </a:moveTo>
                  <a:lnTo>
                    <a:pt x="3327" y="93129"/>
                  </a:lnTo>
                  <a:lnTo>
                    <a:pt x="1104" y="93675"/>
                  </a:lnTo>
                  <a:lnTo>
                    <a:pt x="0" y="95491"/>
                  </a:lnTo>
                  <a:lnTo>
                    <a:pt x="749" y="98450"/>
                  </a:lnTo>
                  <a:lnTo>
                    <a:pt x="1638" y="99250"/>
                  </a:lnTo>
                  <a:lnTo>
                    <a:pt x="3276" y="99783"/>
                  </a:lnTo>
                  <a:lnTo>
                    <a:pt x="3898" y="99872"/>
                  </a:lnTo>
                  <a:lnTo>
                    <a:pt x="5575" y="99466"/>
                  </a:lnTo>
                  <a:lnTo>
                    <a:pt x="6324" y="98755"/>
                  </a:lnTo>
                  <a:lnTo>
                    <a:pt x="6985" y="97345"/>
                  </a:lnTo>
                  <a:lnTo>
                    <a:pt x="7086" y="96761"/>
                  </a:lnTo>
                  <a:close/>
                </a:path>
                <a:path w="258445" h="182245">
                  <a:moveTo>
                    <a:pt x="34175" y="86106"/>
                  </a:moveTo>
                  <a:lnTo>
                    <a:pt x="34086" y="85318"/>
                  </a:lnTo>
                  <a:lnTo>
                    <a:pt x="33375" y="83439"/>
                  </a:lnTo>
                  <a:lnTo>
                    <a:pt x="31965" y="82461"/>
                  </a:lnTo>
                  <a:lnTo>
                    <a:pt x="28511" y="82880"/>
                  </a:lnTo>
                  <a:lnTo>
                    <a:pt x="27203" y="84543"/>
                  </a:lnTo>
                  <a:lnTo>
                    <a:pt x="27647" y="88214"/>
                  </a:lnTo>
                  <a:lnTo>
                    <a:pt x="29324" y="89522"/>
                  </a:lnTo>
                  <a:lnTo>
                    <a:pt x="32499" y="89141"/>
                  </a:lnTo>
                  <a:lnTo>
                    <a:pt x="33515" y="88239"/>
                  </a:lnTo>
                  <a:lnTo>
                    <a:pt x="34086" y="86601"/>
                  </a:lnTo>
                  <a:lnTo>
                    <a:pt x="34175" y="86106"/>
                  </a:lnTo>
                  <a:close/>
                </a:path>
                <a:path w="258445" h="182245">
                  <a:moveTo>
                    <a:pt x="34493" y="62547"/>
                  </a:moveTo>
                  <a:lnTo>
                    <a:pt x="34061" y="60845"/>
                  </a:lnTo>
                  <a:lnTo>
                    <a:pt x="33540" y="60198"/>
                  </a:lnTo>
                  <a:lnTo>
                    <a:pt x="32118" y="59220"/>
                  </a:lnTo>
                  <a:lnTo>
                    <a:pt x="31153" y="58991"/>
                  </a:lnTo>
                  <a:lnTo>
                    <a:pt x="28359" y="59677"/>
                  </a:lnTo>
                  <a:lnTo>
                    <a:pt x="27266" y="61493"/>
                  </a:lnTo>
                  <a:lnTo>
                    <a:pt x="27774" y="63525"/>
                  </a:lnTo>
                  <a:lnTo>
                    <a:pt x="28714" y="65303"/>
                  </a:lnTo>
                  <a:lnTo>
                    <a:pt x="30251" y="66103"/>
                  </a:lnTo>
                  <a:lnTo>
                    <a:pt x="32727" y="65493"/>
                  </a:lnTo>
                  <a:lnTo>
                    <a:pt x="33451" y="64922"/>
                  </a:lnTo>
                  <a:lnTo>
                    <a:pt x="34328" y="63436"/>
                  </a:lnTo>
                  <a:lnTo>
                    <a:pt x="34493" y="62547"/>
                  </a:lnTo>
                  <a:close/>
                </a:path>
                <a:path w="258445" h="182245">
                  <a:moveTo>
                    <a:pt x="36169" y="144678"/>
                  </a:moveTo>
                  <a:lnTo>
                    <a:pt x="35598" y="142430"/>
                  </a:lnTo>
                  <a:lnTo>
                    <a:pt x="35115" y="141668"/>
                  </a:lnTo>
                  <a:lnTo>
                    <a:pt x="34391" y="140728"/>
                  </a:lnTo>
                  <a:lnTo>
                    <a:pt x="33197" y="140271"/>
                  </a:lnTo>
                  <a:lnTo>
                    <a:pt x="31623" y="140462"/>
                  </a:lnTo>
                  <a:lnTo>
                    <a:pt x="29845" y="140906"/>
                  </a:lnTo>
                  <a:lnTo>
                    <a:pt x="28778" y="142659"/>
                  </a:lnTo>
                  <a:lnTo>
                    <a:pt x="29629" y="146316"/>
                  </a:lnTo>
                  <a:lnTo>
                    <a:pt x="31457" y="147396"/>
                  </a:lnTo>
                  <a:lnTo>
                    <a:pt x="35064" y="146507"/>
                  </a:lnTo>
                  <a:lnTo>
                    <a:pt x="36169" y="144678"/>
                  </a:lnTo>
                  <a:close/>
                </a:path>
                <a:path w="258445" h="182245">
                  <a:moveTo>
                    <a:pt x="36995" y="107823"/>
                  </a:moveTo>
                  <a:lnTo>
                    <a:pt x="36842" y="106057"/>
                  </a:lnTo>
                  <a:lnTo>
                    <a:pt x="36398" y="104355"/>
                  </a:lnTo>
                  <a:lnTo>
                    <a:pt x="34721" y="103327"/>
                  </a:lnTo>
                  <a:lnTo>
                    <a:pt x="32740" y="103632"/>
                  </a:lnTo>
                  <a:lnTo>
                    <a:pt x="30937" y="104076"/>
                  </a:lnTo>
                  <a:lnTo>
                    <a:pt x="29832" y="105892"/>
                  </a:lnTo>
                  <a:lnTo>
                    <a:pt x="30746" y="109486"/>
                  </a:lnTo>
                  <a:lnTo>
                    <a:pt x="32575" y="110566"/>
                  </a:lnTo>
                  <a:lnTo>
                    <a:pt x="34721" y="110032"/>
                  </a:lnTo>
                  <a:lnTo>
                    <a:pt x="36385" y="109029"/>
                  </a:lnTo>
                  <a:lnTo>
                    <a:pt x="36995" y="107823"/>
                  </a:lnTo>
                  <a:close/>
                </a:path>
                <a:path w="258445" h="182245">
                  <a:moveTo>
                    <a:pt x="39471" y="134861"/>
                  </a:moveTo>
                  <a:lnTo>
                    <a:pt x="39154" y="130225"/>
                  </a:lnTo>
                  <a:lnTo>
                    <a:pt x="38696" y="129095"/>
                  </a:lnTo>
                  <a:lnTo>
                    <a:pt x="36766" y="126593"/>
                  </a:lnTo>
                  <a:lnTo>
                    <a:pt x="34798" y="125615"/>
                  </a:lnTo>
                  <a:lnTo>
                    <a:pt x="30441" y="125920"/>
                  </a:lnTo>
                  <a:lnTo>
                    <a:pt x="28600" y="127203"/>
                  </a:lnTo>
                  <a:lnTo>
                    <a:pt x="27089" y="129984"/>
                  </a:lnTo>
                  <a:lnTo>
                    <a:pt x="26809" y="131114"/>
                  </a:lnTo>
                  <a:lnTo>
                    <a:pt x="26962" y="133388"/>
                  </a:lnTo>
                  <a:lnTo>
                    <a:pt x="32232" y="138099"/>
                  </a:lnTo>
                  <a:lnTo>
                    <a:pt x="36906" y="137782"/>
                  </a:lnTo>
                  <a:lnTo>
                    <a:pt x="39471" y="134861"/>
                  </a:lnTo>
                  <a:close/>
                </a:path>
                <a:path w="258445" h="182245">
                  <a:moveTo>
                    <a:pt x="41897" y="167347"/>
                  </a:moveTo>
                  <a:lnTo>
                    <a:pt x="41579" y="166077"/>
                  </a:lnTo>
                  <a:lnTo>
                    <a:pt x="41046" y="165290"/>
                  </a:lnTo>
                  <a:lnTo>
                    <a:pt x="40246" y="164312"/>
                  </a:lnTo>
                  <a:lnTo>
                    <a:pt x="38925" y="163804"/>
                  </a:lnTo>
                  <a:lnTo>
                    <a:pt x="36601" y="164388"/>
                  </a:lnTo>
                  <a:lnTo>
                    <a:pt x="35852" y="165087"/>
                  </a:lnTo>
                  <a:lnTo>
                    <a:pt x="35433" y="165963"/>
                  </a:lnTo>
                  <a:lnTo>
                    <a:pt x="39420" y="167894"/>
                  </a:lnTo>
                  <a:lnTo>
                    <a:pt x="41440" y="168795"/>
                  </a:lnTo>
                  <a:lnTo>
                    <a:pt x="41757" y="168109"/>
                  </a:lnTo>
                  <a:lnTo>
                    <a:pt x="41897" y="167347"/>
                  </a:lnTo>
                  <a:close/>
                </a:path>
                <a:path w="258445" h="182245">
                  <a:moveTo>
                    <a:pt x="52082" y="125437"/>
                  </a:moveTo>
                  <a:lnTo>
                    <a:pt x="51142" y="121704"/>
                  </a:lnTo>
                  <a:lnTo>
                    <a:pt x="48412" y="120078"/>
                  </a:lnTo>
                  <a:lnTo>
                    <a:pt x="43040" y="121412"/>
                  </a:lnTo>
                  <a:lnTo>
                    <a:pt x="41402" y="124117"/>
                  </a:lnTo>
                  <a:lnTo>
                    <a:pt x="42659" y="129108"/>
                  </a:lnTo>
                  <a:lnTo>
                    <a:pt x="44792" y="130530"/>
                  </a:lnTo>
                  <a:lnTo>
                    <a:pt x="47459" y="130454"/>
                  </a:lnTo>
                  <a:lnTo>
                    <a:pt x="47802" y="130505"/>
                  </a:lnTo>
                  <a:lnTo>
                    <a:pt x="49784" y="130009"/>
                  </a:lnTo>
                  <a:lnTo>
                    <a:pt x="50939" y="128841"/>
                  </a:lnTo>
                  <a:lnTo>
                    <a:pt x="51904" y="126479"/>
                  </a:lnTo>
                  <a:lnTo>
                    <a:pt x="52082" y="125437"/>
                  </a:lnTo>
                  <a:close/>
                </a:path>
                <a:path w="258445" h="182245">
                  <a:moveTo>
                    <a:pt x="64960" y="101460"/>
                  </a:moveTo>
                  <a:lnTo>
                    <a:pt x="64008" y="97701"/>
                  </a:lnTo>
                  <a:lnTo>
                    <a:pt x="62953" y="96596"/>
                  </a:lnTo>
                  <a:lnTo>
                    <a:pt x="62712" y="96481"/>
                  </a:lnTo>
                  <a:lnTo>
                    <a:pt x="62623" y="101460"/>
                  </a:lnTo>
                  <a:lnTo>
                    <a:pt x="61302" y="103124"/>
                  </a:lnTo>
                  <a:lnTo>
                    <a:pt x="60261" y="103251"/>
                  </a:lnTo>
                  <a:lnTo>
                    <a:pt x="60782" y="103035"/>
                  </a:lnTo>
                  <a:lnTo>
                    <a:pt x="62090" y="101739"/>
                  </a:lnTo>
                  <a:lnTo>
                    <a:pt x="62420" y="100939"/>
                  </a:lnTo>
                  <a:lnTo>
                    <a:pt x="62420" y="99783"/>
                  </a:lnTo>
                  <a:lnTo>
                    <a:pt x="62623" y="101460"/>
                  </a:lnTo>
                  <a:lnTo>
                    <a:pt x="62623" y="96443"/>
                  </a:lnTo>
                  <a:lnTo>
                    <a:pt x="62293" y="96291"/>
                  </a:lnTo>
                  <a:lnTo>
                    <a:pt x="62293" y="98831"/>
                  </a:lnTo>
                  <a:lnTo>
                    <a:pt x="62090" y="98310"/>
                  </a:lnTo>
                  <a:lnTo>
                    <a:pt x="60782" y="97002"/>
                  </a:lnTo>
                  <a:lnTo>
                    <a:pt x="59982" y="96672"/>
                  </a:lnTo>
                  <a:lnTo>
                    <a:pt x="59296" y="96672"/>
                  </a:lnTo>
                  <a:lnTo>
                    <a:pt x="59296" y="103365"/>
                  </a:lnTo>
                  <a:lnTo>
                    <a:pt x="57607" y="103568"/>
                  </a:lnTo>
                  <a:lnTo>
                    <a:pt x="55918" y="102260"/>
                  </a:lnTo>
                  <a:lnTo>
                    <a:pt x="55791" y="101219"/>
                  </a:lnTo>
                  <a:lnTo>
                    <a:pt x="56007" y="101739"/>
                  </a:lnTo>
                  <a:lnTo>
                    <a:pt x="57327" y="103035"/>
                  </a:lnTo>
                  <a:lnTo>
                    <a:pt x="58115" y="103365"/>
                  </a:lnTo>
                  <a:lnTo>
                    <a:pt x="59296" y="103365"/>
                  </a:lnTo>
                  <a:lnTo>
                    <a:pt x="59296" y="96672"/>
                  </a:lnTo>
                  <a:lnTo>
                    <a:pt x="58864" y="96672"/>
                  </a:lnTo>
                  <a:lnTo>
                    <a:pt x="60502" y="96481"/>
                  </a:lnTo>
                  <a:lnTo>
                    <a:pt x="62179" y="97790"/>
                  </a:lnTo>
                  <a:lnTo>
                    <a:pt x="62293" y="98831"/>
                  </a:lnTo>
                  <a:lnTo>
                    <a:pt x="62293" y="96291"/>
                  </a:lnTo>
                  <a:lnTo>
                    <a:pt x="60617" y="95491"/>
                  </a:lnTo>
                  <a:lnTo>
                    <a:pt x="59474" y="95288"/>
                  </a:lnTo>
                  <a:lnTo>
                    <a:pt x="57823" y="95707"/>
                  </a:lnTo>
                  <a:lnTo>
                    <a:pt x="57823" y="96799"/>
                  </a:lnTo>
                  <a:lnTo>
                    <a:pt x="57327" y="97002"/>
                  </a:lnTo>
                  <a:lnTo>
                    <a:pt x="56007" y="98310"/>
                  </a:lnTo>
                  <a:lnTo>
                    <a:pt x="55676" y="99098"/>
                  </a:lnTo>
                  <a:lnTo>
                    <a:pt x="55676" y="100279"/>
                  </a:lnTo>
                  <a:lnTo>
                    <a:pt x="55473" y="98590"/>
                  </a:lnTo>
                  <a:lnTo>
                    <a:pt x="56794" y="96913"/>
                  </a:lnTo>
                  <a:lnTo>
                    <a:pt x="57823" y="96799"/>
                  </a:lnTo>
                  <a:lnTo>
                    <a:pt x="57823" y="95707"/>
                  </a:lnTo>
                  <a:lnTo>
                    <a:pt x="55600" y="96253"/>
                  </a:lnTo>
                  <a:lnTo>
                    <a:pt x="53975" y="98958"/>
                  </a:lnTo>
                  <a:lnTo>
                    <a:pt x="54762" y="102082"/>
                  </a:lnTo>
                  <a:lnTo>
                    <a:pt x="55232" y="102857"/>
                  </a:lnTo>
                  <a:lnTo>
                    <a:pt x="56210" y="104546"/>
                  </a:lnTo>
                  <a:lnTo>
                    <a:pt x="58064" y="105486"/>
                  </a:lnTo>
                  <a:lnTo>
                    <a:pt x="60274" y="105257"/>
                  </a:lnTo>
                  <a:lnTo>
                    <a:pt x="60502" y="105308"/>
                  </a:lnTo>
                  <a:lnTo>
                    <a:pt x="60706" y="105257"/>
                  </a:lnTo>
                  <a:lnTo>
                    <a:pt x="63423" y="104584"/>
                  </a:lnTo>
                  <a:lnTo>
                    <a:pt x="64033" y="103568"/>
                  </a:lnTo>
                  <a:lnTo>
                    <a:pt x="64935" y="102082"/>
                  </a:lnTo>
                  <a:lnTo>
                    <a:pt x="64960" y="101460"/>
                  </a:lnTo>
                  <a:close/>
                </a:path>
                <a:path w="258445" h="182245">
                  <a:moveTo>
                    <a:pt x="65303" y="123317"/>
                  </a:moveTo>
                  <a:lnTo>
                    <a:pt x="64985" y="120904"/>
                  </a:lnTo>
                  <a:lnTo>
                    <a:pt x="65074" y="122389"/>
                  </a:lnTo>
                  <a:lnTo>
                    <a:pt x="65303" y="123317"/>
                  </a:lnTo>
                  <a:close/>
                </a:path>
                <a:path w="258445" h="182245">
                  <a:moveTo>
                    <a:pt x="65697" y="57099"/>
                  </a:moveTo>
                  <a:lnTo>
                    <a:pt x="65417" y="54749"/>
                  </a:lnTo>
                  <a:lnTo>
                    <a:pt x="64985" y="53911"/>
                  </a:lnTo>
                  <a:lnTo>
                    <a:pt x="64300" y="52832"/>
                  </a:lnTo>
                  <a:lnTo>
                    <a:pt x="63068" y="52171"/>
                  </a:lnTo>
                  <a:lnTo>
                    <a:pt x="59880" y="52552"/>
                  </a:lnTo>
                  <a:lnTo>
                    <a:pt x="58559" y="54216"/>
                  </a:lnTo>
                  <a:lnTo>
                    <a:pt x="58864" y="56705"/>
                  </a:lnTo>
                  <a:lnTo>
                    <a:pt x="61912" y="59055"/>
                  </a:lnTo>
                  <a:lnTo>
                    <a:pt x="64376" y="58750"/>
                  </a:lnTo>
                  <a:lnTo>
                    <a:pt x="65697" y="57099"/>
                  </a:lnTo>
                  <a:close/>
                </a:path>
                <a:path w="258445" h="182245">
                  <a:moveTo>
                    <a:pt x="67983" y="174561"/>
                  </a:moveTo>
                  <a:lnTo>
                    <a:pt x="67551" y="172847"/>
                  </a:lnTo>
                  <a:lnTo>
                    <a:pt x="66852" y="170662"/>
                  </a:lnTo>
                  <a:lnTo>
                    <a:pt x="65138" y="169341"/>
                  </a:lnTo>
                  <a:lnTo>
                    <a:pt x="62903" y="169125"/>
                  </a:lnTo>
                  <a:lnTo>
                    <a:pt x="62077" y="169214"/>
                  </a:lnTo>
                  <a:lnTo>
                    <a:pt x="61772" y="169151"/>
                  </a:lnTo>
                  <a:lnTo>
                    <a:pt x="58864" y="169875"/>
                  </a:lnTo>
                  <a:lnTo>
                    <a:pt x="57302" y="172427"/>
                  </a:lnTo>
                  <a:lnTo>
                    <a:pt x="57810" y="175018"/>
                  </a:lnTo>
                  <a:lnTo>
                    <a:pt x="63411" y="176707"/>
                  </a:lnTo>
                  <a:lnTo>
                    <a:pt x="66268" y="177431"/>
                  </a:lnTo>
                  <a:lnTo>
                    <a:pt x="67398" y="176225"/>
                  </a:lnTo>
                  <a:lnTo>
                    <a:pt x="67983" y="174561"/>
                  </a:lnTo>
                  <a:close/>
                </a:path>
                <a:path w="258445" h="182245">
                  <a:moveTo>
                    <a:pt x="68580" y="149009"/>
                  </a:moveTo>
                  <a:lnTo>
                    <a:pt x="62166" y="140309"/>
                  </a:lnTo>
                  <a:lnTo>
                    <a:pt x="57315" y="141516"/>
                  </a:lnTo>
                  <a:lnTo>
                    <a:pt x="55308" y="144856"/>
                  </a:lnTo>
                  <a:lnTo>
                    <a:pt x="56527" y="149656"/>
                  </a:lnTo>
                  <a:lnTo>
                    <a:pt x="57467" y="150888"/>
                  </a:lnTo>
                  <a:lnTo>
                    <a:pt x="60083" y="152654"/>
                  </a:lnTo>
                  <a:lnTo>
                    <a:pt x="61861" y="153047"/>
                  </a:lnTo>
                  <a:lnTo>
                    <a:pt x="66662" y="151853"/>
                  </a:lnTo>
                  <a:lnTo>
                    <a:pt x="68580" y="149009"/>
                  </a:lnTo>
                  <a:close/>
                </a:path>
                <a:path w="258445" h="182245">
                  <a:moveTo>
                    <a:pt x="73279" y="75463"/>
                  </a:moveTo>
                  <a:lnTo>
                    <a:pt x="72453" y="72199"/>
                  </a:lnTo>
                  <a:lnTo>
                    <a:pt x="70904" y="70866"/>
                  </a:lnTo>
                  <a:lnTo>
                    <a:pt x="68364" y="70332"/>
                  </a:lnTo>
                  <a:lnTo>
                    <a:pt x="67614" y="70294"/>
                  </a:lnTo>
                  <a:lnTo>
                    <a:pt x="64160" y="71158"/>
                  </a:lnTo>
                  <a:lnTo>
                    <a:pt x="62534" y="73863"/>
                  </a:lnTo>
                  <a:lnTo>
                    <a:pt x="63246" y="76682"/>
                  </a:lnTo>
                  <a:lnTo>
                    <a:pt x="63398" y="76936"/>
                  </a:lnTo>
                  <a:lnTo>
                    <a:pt x="62103" y="76669"/>
                  </a:lnTo>
                  <a:lnTo>
                    <a:pt x="60109" y="76809"/>
                  </a:lnTo>
                  <a:lnTo>
                    <a:pt x="58928" y="77317"/>
                  </a:lnTo>
                  <a:lnTo>
                    <a:pt x="57988" y="78092"/>
                  </a:lnTo>
                  <a:lnTo>
                    <a:pt x="59575" y="78308"/>
                  </a:lnTo>
                  <a:lnTo>
                    <a:pt x="60833" y="79552"/>
                  </a:lnTo>
                  <a:lnTo>
                    <a:pt x="60985" y="83045"/>
                  </a:lnTo>
                  <a:lnTo>
                    <a:pt x="59537" y="84594"/>
                  </a:lnTo>
                  <a:lnTo>
                    <a:pt x="57061" y="84696"/>
                  </a:lnTo>
                  <a:lnTo>
                    <a:pt x="56502" y="84505"/>
                  </a:lnTo>
                  <a:lnTo>
                    <a:pt x="55981" y="84239"/>
                  </a:lnTo>
                  <a:lnTo>
                    <a:pt x="56705" y="86982"/>
                  </a:lnTo>
                  <a:lnTo>
                    <a:pt x="59296" y="88900"/>
                  </a:lnTo>
                  <a:lnTo>
                    <a:pt x="62547" y="88684"/>
                  </a:lnTo>
                  <a:lnTo>
                    <a:pt x="66014" y="87934"/>
                  </a:lnTo>
                  <a:lnTo>
                    <a:pt x="68084" y="85318"/>
                  </a:lnTo>
                  <a:lnTo>
                    <a:pt x="67830" y="81559"/>
                  </a:lnTo>
                  <a:lnTo>
                    <a:pt x="67627" y="80873"/>
                  </a:lnTo>
                  <a:lnTo>
                    <a:pt x="67335" y="80238"/>
                  </a:lnTo>
                  <a:lnTo>
                    <a:pt x="67970" y="80327"/>
                  </a:lnTo>
                  <a:lnTo>
                    <a:pt x="73025" y="76822"/>
                  </a:lnTo>
                  <a:lnTo>
                    <a:pt x="73279" y="75463"/>
                  </a:lnTo>
                  <a:close/>
                </a:path>
                <a:path w="258445" h="182245">
                  <a:moveTo>
                    <a:pt x="76758" y="89763"/>
                  </a:moveTo>
                  <a:lnTo>
                    <a:pt x="76212" y="90424"/>
                  </a:lnTo>
                  <a:lnTo>
                    <a:pt x="76149" y="90627"/>
                  </a:lnTo>
                  <a:lnTo>
                    <a:pt x="76758" y="89763"/>
                  </a:lnTo>
                  <a:close/>
                </a:path>
                <a:path w="258445" h="182245">
                  <a:moveTo>
                    <a:pt x="77330" y="121475"/>
                  </a:moveTo>
                  <a:lnTo>
                    <a:pt x="76085" y="116547"/>
                  </a:lnTo>
                  <a:lnTo>
                    <a:pt x="73837" y="115189"/>
                  </a:lnTo>
                  <a:lnTo>
                    <a:pt x="72872" y="114604"/>
                  </a:lnTo>
                  <a:lnTo>
                    <a:pt x="69672" y="115328"/>
                  </a:lnTo>
                  <a:lnTo>
                    <a:pt x="72301" y="115189"/>
                  </a:lnTo>
                  <a:lnTo>
                    <a:pt x="74625" y="117030"/>
                  </a:lnTo>
                  <a:lnTo>
                    <a:pt x="75272" y="122389"/>
                  </a:lnTo>
                  <a:lnTo>
                    <a:pt x="73317" y="124866"/>
                  </a:lnTo>
                  <a:lnTo>
                    <a:pt x="67818" y="125526"/>
                  </a:lnTo>
                  <a:lnTo>
                    <a:pt x="65392" y="123634"/>
                  </a:lnTo>
                  <a:lnTo>
                    <a:pt x="65925" y="124548"/>
                  </a:lnTo>
                  <a:lnTo>
                    <a:pt x="67881" y="126619"/>
                  </a:lnTo>
                  <a:lnTo>
                    <a:pt x="69723" y="127342"/>
                  </a:lnTo>
                  <a:lnTo>
                    <a:pt x="72199" y="127076"/>
                  </a:lnTo>
                  <a:lnTo>
                    <a:pt x="73964" y="126644"/>
                  </a:lnTo>
                  <a:lnTo>
                    <a:pt x="75171" y="125742"/>
                  </a:lnTo>
                  <a:lnTo>
                    <a:pt x="75323" y="125526"/>
                  </a:lnTo>
                  <a:lnTo>
                    <a:pt x="76936" y="123215"/>
                  </a:lnTo>
                  <a:lnTo>
                    <a:pt x="77330" y="121475"/>
                  </a:lnTo>
                  <a:close/>
                </a:path>
                <a:path w="258445" h="182245">
                  <a:moveTo>
                    <a:pt x="80162" y="48691"/>
                  </a:moveTo>
                  <a:lnTo>
                    <a:pt x="76492" y="44297"/>
                  </a:lnTo>
                  <a:lnTo>
                    <a:pt x="73812" y="44919"/>
                  </a:lnTo>
                  <a:lnTo>
                    <a:pt x="72707" y="46736"/>
                  </a:lnTo>
                  <a:lnTo>
                    <a:pt x="73202" y="48666"/>
                  </a:lnTo>
                  <a:lnTo>
                    <a:pt x="73342" y="48882"/>
                  </a:lnTo>
                  <a:lnTo>
                    <a:pt x="73939" y="50444"/>
                  </a:lnTo>
                  <a:lnTo>
                    <a:pt x="75590" y="51371"/>
                  </a:lnTo>
                  <a:lnTo>
                    <a:pt x="79070" y="50507"/>
                  </a:lnTo>
                  <a:lnTo>
                    <a:pt x="80162" y="48691"/>
                  </a:lnTo>
                  <a:close/>
                </a:path>
                <a:path w="258445" h="182245">
                  <a:moveTo>
                    <a:pt x="81229" y="94615"/>
                  </a:moveTo>
                  <a:lnTo>
                    <a:pt x="80784" y="94907"/>
                  </a:lnTo>
                  <a:lnTo>
                    <a:pt x="80289" y="95135"/>
                  </a:lnTo>
                  <a:lnTo>
                    <a:pt x="77863" y="95389"/>
                  </a:lnTo>
                  <a:lnTo>
                    <a:pt x="76212" y="94043"/>
                  </a:lnTo>
                  <a:lnTo>
                    <a:pt x="75933" y="91300"/>
                  </a:lnTo>
                  <a:lnTo>
                    <a:pt x="76149" y="90627"/>
                  </a:lnTo>
                  <a:lnTo>
                    <a:pt x="75780" y="91147"/>
                  </a:lnTo>
                  <a:lnTo>
                    <a:pt x="75374" y="92913"/>
                  </a:lnTo>
                  <a:lnTo>
                    <a:pt x="76466" y="97231"/>
                  </a:lnTo>
                  <a:lnTo>
                    <a:pt x="78689" y="98958"/>
                  </a:lnTo>
                  <a:lnTo>
                    <a:pt x="81203" y="99174"/>
                  </a:lnTo>
                  <a:lnTo>
                    <a:pt x="80924" y="98653"/>
                  </a:lnTo>
                  <a:lnTo>
                    <a:pt x="80695" y="98069"/>
                  </a:lnTo>
                  <a:lnTo>
                    <a:pt x="80505" y="96418"/>
                  </a:lnTo>
                  <a:lnTo>
                    <a:pt x="80784" y="95478"/>
                  </a:lnTo>
                  <a:lnTo>
                    <a:pt x="81229" y="94615"/>
                  </a:lnTo>
                  <a:close/>
                </a:path>
                <a:path w="258445" h="182245">
                  <a:moveTo>
                    <a:pt x="82473" y="21780"/>
                  </a:moveTo>
                  <a:lnTo>
                    <a:pt x="82143" y="20993"/>
                  </a:lnTo>
                  <a:lnTo>
                    <a:pt x="80822" y="19685"/>
                  </a:lnTo>
                  <a:lnTo>
                    <a:pt x="80022" y="19354"/>
                  </a:lnTo>
                  <a:lnTo>
                    <a:pt x="78168" y="19354"/>
                  </a:lnTo>
                  <a:lnTo>
                    <a:pt x="77368" y="19685"/>
                  </a:lnTo>
                  <a:lnTo>
                    <a:pt x="76060" y="20993"/>
                  </a:lnTo>
                  <a:lnTo>
                    <a:pt x="75730" y="21780"/>
                  </a:lnTo>
                  <a:lnTo>
                    <a:pt x="75730" y="23622"/>
                  </a:lnTo>
                  <a:lnTo>
                    <a:pt x="76060" y="24409"/>
                  </a:lnTo>
                  <a:lnTo>
                    <a:pt x="77368" y="25717"/>
                  </a:lnTo>
                  <a:lnTo>
                    <a:pt x="78168" y="26047"/>
                  </a:lnTo>
                  <a:lnTo>
                    <a:pt x="80022" y="26047"/>
                  </a:lnTo>
                  <a:lnTo>
                    <a:pt x="80822" y="25717"/>
                  </a:lnTo>
                  <a:lnTo>
                    <a:pt x="82143" y="24409"/>
                  </a:lnTo>
                  <a:lnTo>
                    <a:pt x="82473" y="23622"/>
                  </a:lnTo>
                  <a:lnTo>
                    <a:pt x="82473" y="21780"/>
                  </a:lnTo>
                  <a:close/>
                </a:path>
                <a:path w="258445" h="182245">
                  <a:moveTo>
                    <a:pt x="87680" y="92405"/>
                  </a:moveTo>
                  <a:lnTo>
                    <a:pt x="81381" y="87083"/>
                  </a:lnTo>
                  <a:lnTo>
                    <a:pt x="78765" y="87744"/>
                  </a:lnTo>
                  <a:lnTo>
                    <a:pt x="77571" y="88620"/>
                  </a:lnTo>
                  <a:lnTo>
                    <a:pt x="76771" y="89750"/>
                  </a:lnTo>
                  <a:lnTo>
                    <a:pt x="77317" y="89103"/>
                  </a:lnTo>
                  <a:lnTo>
                    <a:pt x="78117" y="88633"/>
                  </a:lnTo>
                  <a:lnTo>
                    <a:pt x="80886" y="88353"/>
                  </a:lnTo>
                  <a:lnTo>
                    <a:pt x="82550" y="89687"/>
                  </a:lnTo>
                  <a:lnTo>
                    <a:pt x="82791" y="92087"/>
                  </a:lnTo>
                  <a:lnTo>
                    <a:pt x="82486" y="93065"/>
                  </a:lnTo>
                  <a:lnTo>
                    <a:pt x="83210" y="92481"/>
                  </a:lnTo>
                  <a:lnTo>
                    <a:pt x="84023" y="92024"/>
                  </a:lnTo>
                  <a:lnTo>
                    <a:pt x="85979" y="91795"/>
                  </a:lnTo>
                  <a:lnTo>
                    <a:pt x="86855" y="92024"/>
                  </a:lnTo>
                  <a:lnTo>
                    <a:pt x="87680" y="92405"/>
                  </a:lnTo>
                  <a:close/>
                </a:path>
                <a:path w="258445" h="182245">
                  <a:moveTo>
                    <a:pt x="96837" y="59893"/>
                  </a:moveTo>
                  <a:lnTo>
                    <a:pt x="96659" y="58343"/>
                  </a:lnTo>
                  <a:lnTo>
                    <a:pt x="96710" y="58140"/>
                  </a:lnTo>
                  <a:lnTo>
                    <a:pt x="96304" y="56540"/>
                  </a:lnTo>
                  <a:lnTo>
                    <a:pt x="95389" y="55460"/>
                  </a:lnTo>
                  <a:lnTo>
                    <a:pt x="94221" y="54813"/>
                  </a:lnTo>
                  <a:lnTo>
                    <a:pt x="93713" y="55956"/>
                  </a:lnTo>
                  <a:lnTo>
                    <a:pt x="92621" y="56781"/>
                  </a:lnTo>
                  <a:lnTo>
                    <a:pt x="90131" y="56896"/>
                  </a:lnTo>
                  <a:lnTo>
                    <a:pt x="89141" y="56311"/>
                  </a:lnTo>
                  <a:lnTo>
                    <a:pt x="88493" y="55460"/>
                  </a:lnTo>
                  <a:lnTo>
                    <a:pt x="87807" y="56095"/>
                  </a:lnTo>
                  <a:lnTo>
                    <a:pt x="86855" y="57594"/>
                  </a:lnTo>
                  <a:lnTo>
                    <a:pt x="86575" y="58966"/>
                  </a:lnTo>
                  <a:lnTo>
                    <a:pt x="87109" y="61150"/>
                  </a:lnTo>
                  <a:lnTo>
                    <a:pt x="87528" y="61798"/>
                  </a:lnTo>
                  <a:lnTo>
                    <a:pt x="88519" y="62814"/>
                  </a:lnTo>
                  <a:lnTo>
                    <a:pt x="89458" y="63627"/>
                  </a:lnTo>
                  <a:lnTo>
                    <a:pt x="90627" y="64058"/>
                  </a:lnTo>
                  <a:lnTo>
                    <a:pt x="92278" y="64008"/>
                  </a:lnTo>
                  <a:lnTo>
                    <a:pt x="92633" y="64058"/>
                  </a:lnTo>
                  <a:lnTo>
                    <a:pt x="94145" y="63690"/>
                  </a:lnTo>
                  <a:lnTo>
                    <a:pt x="95034" y="62992"/>
                  </a:lnTo>
                  <a:lnTo>
                    <a:pt x="96481" y="61137"/>
                  </a:lnTo>
                  <a:lnTo>
                    <a:pt x="96837" y="59893"/>
                  </a:lnTo>
                  <a:close/>
                </a:path>
                <a:path w="258445" h="182245">
                  <a:moveTo>
                    <a:pt x="98171" y="157086"/>
                  </a:moveTo>
                  <a:lnTo>
                    <a:pt x="90995" y="148424"/>
                  </a:lnTo>
                  <a:lnTo>
                    <a:pt x="87579" y="149288"/>
                  </a:lnTo>
                  <a:lnTo>
                    <a:pt x="86182" y="150368"/>
                  </a:lnTo>
                  <a:lnTo>
                    <a:pt x="84429" y="153212"/>
                  </a:lnTo>
                  <a:lnTo>
                    <a:pt x="84086" y="154990"/>
                  </a:lnTo>
                  <a:lnTo>
                    <a:pt x="85420" y="160235"/>
                  </a:lnTo>
                  <a:lnTo>
                    <a:pt x="88950" y="162344"/>
                  </a:lnTo>
                  <a:lnTo>
                    <a:pt x="96037" y="160629"/>
                  </a:lnTo>
                  <a:lnTo>
                    <a:pt x="98171" y="157086"/>
                  </a:lnTo>
                  <a:close/>
                </a:path>
                <a:path w="258445" h="182245">
                  <a:moveTo>
                    <a:pt x="103060" y="182118"/>
                  </a:moveTo>
                  <a:lnTo>
                    <a:pt x="103047" y="181876"/>
                  </a:lnTo>
                  <a:lnTo>
                    <a:pt x="102501" y="179692"/>
                  </a:lnTo>
                  <a:lnTo>
                    <a:pt x="100571" y="178295"/>
                  </a:lnTo>
                  <a:lnTo>
                    <a:pt x="97459" y="178130"/>
                  </a:lnTo>
                  <a:lnTo>
                    <a:pt x="95173" y="178701"/>
                  </a:lnTo>
                  <a:lnTo>
                    <a:pt x="93916" y="180086"/>
                  </a:lnTo>
                  <a:lnTo>
                    <a:pt x="93433" y="181724"/>
                  </a:lnTo>
                  <a:lnTo>
                    <a:pt x="96621" y="181952"/>
                  </a:lnTo>
                  <a:lnTo>
                    <a:pt x="99834" y="182092"/>
                  </a:lnTo>
                  <a:lnTo>
                    <a:pt x="103060" y="182118"/>
                  </a:lnTo>
                  <a:close/>
                </a:path>
                <a:path w="258445" h="182245">
                  <a:moveTo>
                    <a:pt x="104267" y="34417"/>
                  </a:moveTo>
                  <a:lnTo>
                    <a:pt x="103682" y="32118"/>
                  </a:lnTo>
                  <a:lnTo>
                    <a:pt x="101854" y="31038"/>
                  </a:lnTo>
                  <a:lnTo>
                    <a:pt x="99695" y="31572"/>
                  </a:lnTo>
                  <a:lnTo>
                    <a:pt x="97891" y="32689"/>
                  </a:lnTo>
                  <a:lnTo>
                    <a:pt x="97243" y="34112"/>
                  </a:lnTo>
                  <a:lnTo>
                    <a:pt x="98056" y="37338"/>
                  </a:lnTo>
                  <a:lnTo>
                    <a:pt x="99885" y="38430"/>
                  </a:lnTo>
                  <a:lnTo>
                    <a:pt x="102387" y="37807"/>
                  </a:lnTo>
                  <a:lnTo>
                    <a:pt x="104267" y="34417"/>
                  </a:lnTo>
                  <a:close/>
                </a:path>
                <a:path w="258445" h="182245">
                  <a:moveTo>
                    <a:pt x="105257" y="126949"/>
                  </a:moveTo>
                  <a:lnTo>
                    <a:pt x="104305" y="123215"/>
                  </a:lnTo>
                  <a:lnTo>
                    <a:pt x="102362" y="121475"/>
                  </a:lnTo>
                  <a:lnTo>
                    <a:pt x="100050" y="120929"/>
                  </a:lnTo>
                  <a:lnTo>
                    <a:pt x="99301" y="122986"/>
                  </a:lnTo>
                  <a:lnTo>
                    <a:pt x="97459" y="124574"/>
                  </a:lnTo>
                  <a:lnTo>
                    <a:pt x="94221" y="124955"/>
                  </a:lnTo>
                  <a:lnTo>
                    <a:pt x="93370" y="124866"/>
                  </a:lnTo>
                  <a:lnTo>
                    <a:pt x="92570" y="124612"/>
                  </a:lnTo>
                  <a:lnTo>
                    <a:pt x="92087" y="125679"/>
                  </a:lnTo>
                  <a:lnTo>
                    <a:pt x="91897" y="126860"/>
                  </a:lnTo>
                  <a:lnTo>
                    <a:pt x="92176" y="128828"/>
                  </a:lnTo>
                  <a:lnTo>
                    <a:pt x="93052" y="132321"/>
                  </a:lnTo>
                  <a:lnTo>
                    <a:pt x="96634" y="134442"/>
                  </a:lnTo>
                  <a:lnTo>
                    <a:pt x="102273" y="133045"/>
                  </a:lnTo>
                  <a:lnTo>
                    <a:pt x="103873" y="131533"/>
                  </a:lnTo>
                  <a:lnTo>
                    <a:pt x="105156" y="128244"/>
                  </a:lnTo>
                  <a:lnTo>
                    <a:pt x="105257" y="126949"/>
                  </a:lnTo>
                  <a:close/>
                </a:path>
                <a:path w="258445" h="182245">
                  <a:moveTo>
                    <a:pt x="108864" y="75793"/>
                  </a:moveTo>
                  <a:lnTo>
                    <a:pt x="103009" y="66840"/>
                  </a:lnTo>
                  <a:lnTo>
                    <a:pt x="100850" y="66979"/>
                  </a:lnTo>
                  <a:lnTo>
                    <a:pt x="99682" y="67500"/>
                  </a:lnTo>
                  <a:lnTo>
                    <a:pt x="98742" y="68275"/>
                  </a:lnTo>
                  <a:lnTo>
                    <a:pt x="100584" y="68821"/>
                  </a:lnTo>
                  <a:lnTo>
                    <a:pt x="102019" y="70408"/>
                  </a:lnTo>
                  <a:lnTo>
                    <a:pt x="102552" y="74790"/>
                  </a:lnTo>
                  <a:lnTo>
                    <a:pt x="101079" y="76885"/>
                  </a:lnTo>
                  <a:lnTo>
                    <a:pt x="98894" y="77635"/>
                  </a:lnTo>
                  <a:lnTo>
                    <a:pt x="99733" y="78181"/>
                  </a:lnTo>
                  <a:lnTo>
                    <a:pt x="100711" y="78701"/>
                  </a:lnTo>
                  <a:lnTo>
                    <a:pt x="101815" y="78981"/>
                  </a:lnTo>
                  <a:lnTo>
                    <a:pt x="106337" y="78663"/>
                  </a:lnTo>
                  <a:lnTo>
                    <a:pt x="108864" y="75793"/>
                  </a:lnTo>
                  <a:close/>
                </a:path>
                <a:path w="258445" h="182245">
                  <a:moveTo>
                    <a:pt x="112649" y="48120"/>
                  </a:moveTo>
                  <a:lnTo>
                    <a:pt x="112306" y="45173"/>
                  </a:lnTo>
                  <a:lnTo>
                    <a:pt x="111620" y="44323"/>
                  </a:lnTo>
                  <a:lnTo>
                    <a:pt x="110109" y="43484"/>
                  </a:lnTo>
                  <a:lnTo>
                    <a:pt x="109423" y="43268"/>
                  </a:lnTo>
                  <a:lnTo>
                    <a:pt x="107365" y="43510"/>
                  </a:lnTo>
                  <a:lnTo>
                    <a:pt x="106349" y="44424"/>
                  </a:lnTo>
                  <a:lnTo>
                    <a:pt x="105765" y="46050"/>
                  </a:lnTo>
                  <a:lnTo>
                    <a:pt x="105676" y="46545"/>
                  </a:lnTo>
                  <a:lnTo>
                    <a:pt x="105867" y="48209"/>
                  </a:lnTo>
                  <a:lnTo>
                    <a:pt x="106578" y="49072"/>
                  </a:lnTo>
                  <a:lnTo>
                    <a:pt x="108305" y="49936"/>
                  </a:lnTo>
                  <a:lnTo>
                    <a:pt x="108877" y="50076"/>
                  </a:lnTo>
                  <a:lnTo>
                    <a:pt x="111340" y="49784"/>
                  </a:lnTo>
                  <a:lnTo>
                    <a:pt x="112649" y="48120"/>
                  </a:lnTo>
                  <a:close/>
                </a:path>
                <a:path w="258445" h="182245">
                  <a:moveTo>
                    <a:pt x="115493" y="99047"/>
                  </a:moveTo>
                  <a:lnTo>
                    <a:pt x="114642" y="100342"/>
                  </a:lnTo>
                  <a:lnTo>
                    <a:pt x="113258" y="101269"/>
                  </a:lnTo>
                  <a:lnTo>
                    <a:pt x="109397" y="101434"/>
                  </a:lnTo>
                  <a:lnTo>
                    <a:pt x="107530" y="100101"/>
                  </a:lnTo>
                  <a:lnTo>
                    <a:pt x="106756" y="98209"/>
                  </a:lnTo>
                  <a:lnTo>
                    <a:pt x="105219" y="97739"/>
                  </a:lnTo>
                  <a:lnTo>
                    <a:pt x="103936" y="96672"/>
                  </a:lnTo>
                  <a:lnTo>
                    <a:pt x="103187" y="95262"/>
                  </a:lnTo>
                  <a:lnTo>
                    <a:pt x="102463" y="96634"/>
                  </a:lnTo>
                  <a:lnTo>
                    <a:pt x="102196" y="98247"/>
                  </a:lnTo>
                  <a:lnTo>
                    <a:pt x="103035" y="101549"/>
                  </a:lnTo>
                  <a:lnTo>
                    <a:pt x="104089" y="102895"/>
                  </a:lnTo>
                  <a:lnTo>
                    <a:pt x="105460" y="103759"/>
                  </a:lnTo>
                  <a:lnTo>
                    <a:pt x="105930" y="103416"/>
                  </a:lnTo>
                  <a:lnTo>
                    <a:pt x="106438" y="103162"/>
                  </a:lnTo>
                  <a:lnTo>
                    <a:pt x="108369" y="102958"/>
                  </a:lnTo>
                  <a:lnTo>
                    <a:pt x="109562" y="103619"/>
                  </a:lnTo>
                  <a:lnTo>
                    <a:pt x="110223" y="104660"/>
                  </a:lnTo>
                  <a:lnTo>
                    <a:pt x="112801" y="104051"/>
                  </a:lnTo>
                  <a:lnTo>
                    <a:pt x="114452" y="102450"/>
                  </a:lnTo>
                  <a:lnTo>
                    <a:pt x="115341" y="100012"/>
                  </a:lnTo>
                  <a:lnTo>
                    <a:pt x="115493" y="99047"/>
                  </a:lnTo>
                  <a:close/>
                </a:path>
                <a:path w="258445" h="182245">
                  <a:moveTo>
                    <a:pt x="118262" y="21272"/>
                  </a:moveTo>
                  <a:lnTo>
                    <a:pt x="117932" y="20485"/>
                  </a:lnTo>
                  <a:lnTo>
                    <a:pt x="116624" y="19177"/>
                  </a:lnTo>
                  <a:lnTo>
                    <a:pt x="115824" y="18846"/>
                  </a:lnTo>
                  <a:lnTo>
                    <a:pt x="113969" y="18846"/>
                  </a:lnTo>
                  <a:lnTo>
                    <a:pt x="113169" y="19177"/>
                  </a:lnTo>
                  <a:lnTo>
                    <a:pt x="111848" y="20485"/>
                  </a:lnTo>
                  <a:lnTo>
                    <a:pt x="111518" y="21272"/>
                  </a:lnTo>
                  <a:lnTo>
                    <a:pt x="111518" y="23114"/>
                  </a:lnTo>
                  <a:lnTo>
                    <a:pt x="111848" y="23914"/>
                  </a:lnTo>
                  <a:lnTo>
                    <a:pt x="113169" y="25209"/>
                  </a:lnTo>
                  <a:lnTo>
                    <a:pt x="113969" y="25539"/>
                  </a:lnTo>
                  <a:lnTo>
                    <a:pt x="115824" y="25539"/>
                  </a:lnTo>
                  <a:lnTo>
                    <a:pt x="116624" y="25209"/>
                  </a:lnTo>
                  <a:lnTo>
                    <a:pt x="117932" y="23914"/>
                  </a:lnTo>
                  <a:lnTo>
                    <a:pt x="118262" y="23114"/>
                  </a:lnTo>
                  <a:lnTo>
                    <a:pt x="118262" y="21272"/>
                  </a:lnTo>
                  <a:close/>
                </a:path>
                <a:path w="258445" h="182245">
                  <a:moveTo>
                    <a:pt x="127012" y="164922"/>
                  </a:moveTo>
                  <a:lnTo>
                    <a:pt x="125260" y="157937"/>
                  </a:lnTo>
                  <a:lnTo>
                    <a:pt x="121678" y="155816"/>
                  </a:lnTo>
                  <a:lnTo>
                    <a:pt x="117652" y="156857"/>
                  </a:lnTo>
                  <a:lnTo>
                    <a:pt x="117944" y="156768"/>
                  </a:lnTo>
                  <a:lnTo>
                    <a:pt x="117335" y="156362"/>
                  </a:lnTo>
                  <a:lnTo>
                    <a:pt x="116852" y="156121"/>
                  </a:lnTo>
                  <a:lnTo>
                    <a:pt x="116319" y="155956"/>
                  </a:lnTo>
                  <a:lnTo>
                    <a:pt x="116230" y="156603"/>
                  </a:lnTo>
                  <a:lnTo>
                    <a:pt x="116039" y="157238"/>
                  </a:lnTo>
                  <a:lnTo>
                    <a:pt x="115773" y="157835"/>
                  </a:lnTo>
                  <a:lnTo>
                    <a:pt x="115328" y="158775"/>
                  </a:lnTo>
                  <a:lnTo>
                    <a:pt x="114668" y="159588"/>
                  </a:lnTo>
                  <a:lnTo>
                    <a:pt x="113855" y="160223"/>
                  </a:lnTo>
                  <a:lnTo>
                    <a:pt x="113220" y="161544"/>
                  </a:lnTo>
                  <a:lnTo>
                    <a:pt x="112991" y="163068"/>
                  </a:lnTo>
                  <a:lnTo>
                    <a:pt x="113207" y="161544"/>
                  </a:lnTo>
                  <a:lnTo>
                    <a:pt x="113842" y="160210"/>
                  </a:lnTo>
                  <a:lnTo>
                    <a:pt x="112928" y="160921"/>
                  </a:lnTo>
                  <a:lnTo>
                    <a:pt x="111836" y="161417"/>
                  </a:lnTo>
                  <a:lnTo>
                    <a:pt x="109956" y="161645"/>
                  </a:lnTo>
                  <a:lnTo>
                    <a:pt x="108712" y="161493"/>
                  </a:lnTo>
                  <a:lnTo>
                    <a:pt x="108737" y="162420"/>
                  </a:lnTo>
                  <a:lnTo>
                    <a:pt x="109880" y="165785"/>
                  </a:lnTo>
                  <a:lnTo>
                    <a:pt x="112191" y="167436"/>
                  </a:lnTo>
                  <a:lnTo>
                    <a:pt x="114846" y="167309"/>
                  </a:lnTo>
                  <a:lnTo>
                    <a:pt x="114173" y="166547"/>
                  </a:lnTo>
                  <a:lnTo>
                    <a:pt x="113639" y="165646"/>
                  </a:lnTo>
                  <a:lnTo>
                    <a:pt x="114173" y="166547"/>
                  </a:lnTo>
                  <a:lnTo>
                    <a:pt x="114846" y="167309"/>
                  </a:lnTo>
                  <a:lnTo>
                    <a:pt x="116433" y="169075"/>
                  </a:lnTo>
                  <a:lnTo>
                    <a:pt x="118897" y="169951"/>
                  </a:lnTo>
                  <a:lnTo>
                    <a:pt x="124879" y="168465"/>
                  </a:lnTo>
                  <a:lnTo>
                    <a:pt x="127012" y="164922"/>
                  </a:lnTo>
                  <a:close/>
                </a:path>
                <a:path w="258445" h="182245">
                  <a:moveTo>
                    <a:pt x="128181" y="62064"/>
                  </a:moveTo>
                  <a:lnTo>
                    <a:pt x="127520" y="56603"/>
                  </a:lnTo>
                  <a:lnTo>
                    <a:pt x="125018" y="54648"/>
                  </a:lnTo>
                  <a:lnTo>
                    <a:pt x="121348" y="55092"/>
                  </a:lnTo>
                  <a:lnTo>
                    <a:pt x="120561" y="55499"/>
                  </a:lnTo>
                  <a:lnTo>
                    <a:pt x="119913" y="55994"/>
                  </a:lnTo>
                  <a:lnTo>
                    <a:pt x="120726" y="54876"/>
                  </a:lnTo>
                  <a:lnTo>
                    <a:pt x="115646" y="48056"/>
                  </a:lnTo>
                  <a:lnTo>
                    <a:pt x="112382" y="48882"/>
                  </a:lnTo>
                  <a:lnTo>
                    <a:pt x="110959" y="50888"/>
                  </a:lnTo>
                  <a:lnTo>
                    <a:pt x="110883" y="53936"/>
                  </a:lnTo>
                  <a:lnTo>
                    <a:pt x="111671" y="57035"/>
                  </a:lnTo>
                  <a:lnTo>
                    <a:pt x="114388" y="58648"/>
                  </a:lnTo>
                  <a:lnTo>
                    <a:pt x="117703" y="57823"/>
                  </a:lnTo>
                  <a:lnTo>
                    <a:pt x="118719" y="57213"/>
                  </a:lnTo>
                  <a:lnTo>
                    <a:pt x="118097" y="58153"/>
                  </a:lnTo>
                  <a:lnTo>
                    <a:pt x="117729" y="59296"/>
                  </a:lnTo>
                  <a:lnTo>
                    <a:pt x="118211" y="63258"/>
                  </a:lnTo>
                  <a:lnTo>
                    <a:pt x="120713" y="65214"/>
                  </a:lnTo>
                  <a:lnTo>
                    <a:pt x="126212" y="64554"/>
                  </a:lnTo>
                  <a:lnTo>
                    <a:pt x="128181" y="62064"/>
                  </a:lnTo>
                  <a:close/>
                </a:path>
                <a:path w="258445" h="182245">
                  <a:moveTo>
                    <a:pt x="131343" y="3340"/>
                  </a:moveTo>
                  <a:lnTo>
                    <a:pt x="131152" y="2628"/>
                  </a:lnTo>
                  <a:lnTo>
                    <a:pt x="130289" y="850"/>
                  </a:lnTo>
                  <a:lnTo>
                    <a:pt x="128714" y="0"/>
                  </a:lnTo>
                  <a:lnTo>
                    <a:pt x="126733" y="495"/>
                  </a:lnTo>
                  <a:lnTo>
                    <a:pt x="124929" y="1638"/>
                  </a:lnTo>
                  <a:lnTo>
                    <a:pt x="124307" y="3048"/>
                  </a:lnTo>
                  <a:lnTo>
                    <a:pt x="124752" y="4813"/>
                  </a:lnTo>
                  <a:lnTo>
                    <a:pt x="125882" y="6591"/>
                  </a:lnTo>
                  <a:lnTo>
                    <a:pt x="127304" y="7251"/>
                  </a:lnTo>
                  <a:lnTo>
                    <a:pt x="130048" y="6565"/>
                  </a:lnTo>
                  <a:lnTo>
                    <a:pt x="130949" y="5537"/>
                  </a:lnTo>
                  <a:lnTo>
                    <a:pt x="131305" y="3848"/>
                  </a:lnTo>
                  <a:lnTo>
                    <a:pt x="131343" y="3340"/>
                  </a:lnTo>
                  <a:close/>
                </a:path>
                <a:path w="258445" h="182245">
                  <a:moveTo>
                    <a:pt x="132422" y="84823"/>
                  </a:moveTo>
                  <a:lnTo>
                    <a:pt x="132156" y="80911"/>
                  </a:lnTo>
                  <a:lnTo>
                    <a:pt x="131622" y="78498"/>
                  </a:lnTo>
                  <a:lnTo>
                    <a:pt x="130517" y="77012"/>
                  </a:lnTo>
                  <a:lnTo>
                    <a:pt x="129019" y="76098"/>
                  </a:lnTo>
                  <a:lnTo>
                    <a:pt x="128511" y="76885"/>
                  </a:lnTo>
                  <a:lnTo>
                    <a:pt x="127876" y="77584"/>
                  </a:lnTo>
                  <a:lnTo>
                    <a:pt x="127012" y="77978"/>
                  </a:lnTo>
                  <a:lnTo>
                    <a:pt x="127419" y="78359"/>
                  </a:lnTo>
                  <a:lnTo>
                    <a:pt x="127762" y="78816"/>
                  </a:lnTo>
                  <a:lnTo>
                    <a:pt x="128485" y="81140"/>
                  </a:lnTo>
                  <a:lnTo>
                    <a:pt x="127482" y="83019"/>
                  </a:lnTo>
                  <a:lnTo>
                    <a:pt x="124206" y="84010"/>
                  </a:lnTo>
                  <a:lnTo>
                    <a:pt x="122682" y="83350"/>
                  </a:lnTo>
                  <a:lnTo>
                    <a:pt x="121894" y="82105"/>
                  </a:lnTo>
                  <a:lnTo>
                    <a:pt x="121589" y="81622"/>
                  </a:lnTo>
                  <a:lnTo>
                    <a:pt x="121094" y="80022"/>
                  </a:lnTo>
                  <a:lnTo>
                    <a:pt x="121539" y="78663"/>
                  </a:lnTo>
                  <a:lnTo>
                    <a:pt x="122529" y="77825"/>
                  </a:lnTo>
                  <a:lnTo>
                    <a:pt x="121018" y="77025"/>
                  </a:lnTo>
                  <a:lnTo>
                    <a:pt x="119913" y="75539"/>
                  </a:lnTo>
                  <a:lnTo>
                    <a:pt x="119773" y="72466"/>
                  </a:lnTo>
                  <a:lnTo>
                    <a:pt x="120230" y="71348"/>
                  </a:lnTo>
                  <a:lnTo>
                    <a:pt x="120954" y="70446"/>
                  </a:lnTo>
                  <a:lnTo>
                    <a:pt x="120180" y="70332"/>
                  </a:lnTo>
                  <a:lnTo>
                    <a:pt x="114033" y="77292"/>
                  </a:lnTo>
                  <a:lnTo>
                    <a:pt x="114604" y="79552"/>
                  </a:lnTo>
                  <a:lnTo>
                    <a:pt x="115735" y="80886"/>
                  </a:lnTo>
                  <a:lnTo>
                    <a:pt x="117779" y="81978"/>
                  </a:lnTo>
                  <a:lnTo>
                    <a:pt x="118414" y="82219"/>
                  </a:lnTo>
                  <a:lnTo>
                    <a:pt x="119087" y="82334"/>
                  </a:lnTo>
                  <a:lnTo>
                    <a:pt x="119189" y="83210"/>
                  </a:lnTo>
                  <a:lnTo>
                    <a:pt x="119443" y="84035"/>
                  </a:lnTo>
                  <a:lnTo>
                    <a:pt x="120827" y="86550"/>
                  </a:lnTo>
                  <a:lnTo>
                    <a:pt x="122580" y="87807"/>
                  </a:lnTo>
                  <a:lnTo>
                    <a:pt x="125577" y="88214"/>
                  </a:lnTo>
                  <a:lnTo>
                    <a:pt x="129692" y="87934"/>
                  </a:lnTo>
                  <a:lnTo>
                    <a:pt x="132422" y="84823"/>
                  </a:lnTo>
                  <a:close/>
                </a:path>
                <a:path w="258445" h="182245">
                  <a:moveTo>
                    <a:pt x="132778" y="134112"/>
                  </a:moveTo>
                  <a:lnTo>
                    <a:pt x="127469" y="127571"/>
                  </a:lnTo>
                  <a:lnTo>
                    <a:pt x="127901" y="131140"/>
                  </a:lnTo>
                  <a:lnTo>
                    <a:pt x="127330" y="126974"/>
                  </a:lnTo>
                  <a:lnTo>
                    <a:pt x="126911" y="126593"/>
                  </a:lnTo>
                  <a:lnTo>
                    <a:pt x="126542" y="126136"/>
                  </a:lnTo>
                  <a:lnTo>
                    <a:pt x="126263" y="125234"/>
                  </a:lnTo>
                  <a:lnTo>
                    <a:pt x="126276" y="124587"/>
                  </a:lnTo>
                  <a:lnTo>
                    <a:pt x="125552" y="123583"/>
                  </a:lnTo>
                  <a:lnTo>
                    <a:pt x="124574" y="122809"/>
                  </a:lnTo>
                  <a:lnTo>
                    <a:pt x="123418" y="122339"/>
                  </a:lnTo>
                  <a:lnTo>
                    <a:pt x="123012" y="122948"/>
                  </a:lnTo>
                  <a:lnTo>
                    <a:pt x="122491" y="123494"/>
                  </a:lnTo>
                  <a:lnTo>
                    <a:pt x="121881" y="123913"/>
                  </a:lnTo>
                  <a:lnTo>
                    <a:pt x="122415" y="124612"/>
                  </a:lnTo>
                  <a:lnTo>
                    <a:pt x="122821" y="125412"/>
                  </a:lnTo>
                  <a:lnTo>
                    <a:pt x="123202" y="129070"/>
                  </a:lnTo>
                  <a:lnTo>
                    <a:pt x="121196" y="131521"/>
                  </a:lnTo>
                  <a:lnTo>
                    <a:pt x="117094" y="131940"/>
                  </a:lnTo>
                  <a:lnTo>
                    <a:pt x="115836" y="131521"/>
                  </a:lnTo>
                  <a:lnTo>
                    <a:pt x="114858" y="130759"/>
                  </a:lnTo>
                  <a:lnTo>
                    <a:pt x="115658" y="132740"/>
                  </a:lnTo>
                  <a:lnTo>
                    <a:pt x="117386" y="134188"/>
                  </a:lnTo>
                  <a:lnTo>
                    <a:pt x="119456" y="134670"/>
                  </a:lnTo>
                  <a:lnTo>
                    <a:pt x="120180" y="134835"/>
                  </a:lnTo>
                  <a:lnTo>
                    <a:pt x="119456" y="134670"/>
                  </a:lnTo>
                  <a:lnTo>
                    <a:pt x="119621" y="135636"/>
                  </a:lnTo>
                  <a:lnTo>
                    <a:pt x="120586" y="139026"/>
                  </a:lnTo>
                  <a:lnTo>
                    <a:pt x="119621" y="135636"/>
                  </a:lnTo>
                  <a:lnTo>
                    <a:pt x="117754" y="136893"/>
                  </a:lnTo>
                  <a:lnTo>
                    <a:pt x="116560" y="139065"/>
                  </a:lnTo>
                  <a:lnTo>
                    <a:pt x="116979" y="145059"/>
                  </a:lnTo>
                  <a:lnTo>
                    <a:pt x="120116" y="147764"/>
                  </a:lnTo>
                  <a:lnTo>
                    <a:pt x="124244" y="147434"/>
                  </a:lnTo>
                  <a:lnTo>
                    <a:pt x="125095" y="145478"/>
                  </a:lnTo>
                  <a:lnTo>
                    <a:pt x="126936" y="144018"/>
                  </a:lnTo>
                  <a:lnTo>
                    <a:pt x="129222" y="143764"/>
                  </a:lnTo>
                  <a:lnTo>
                    <a:pt x="129679" y="142798"/>
                  </a:lnTo>
                  <a:lnTo>
                    <a:pt x="129933" y="141719"/>
                  </a:lnTo>
                  <a:lnTo>
                    <a:pt x="129743" y="139674"/>
                  </a:lnTo>
                  <a:lnTo>
                    <a:pt x="129616" y="139268"/>
                  </a:lnTo>
                  <a:lnTo>
                    <a:pt x="130365" y="138760"/>
                  </a:lnTo>
                  <a:lnTo>
                    <a:pt x="131000" y="138112"/>
                  </a:lnTo>
                  <a:lnTo>
                    <a:pt x="132410" y="135928"/>
                  </a:lnTo>
                  <a:lnTo>
                    <a:pt x="132778" y="134112"/>
                  </a:lnTo>
                  <a:close/>
                </a:path>
                <a:path w="258445" h="182245">
                  <a:moveTo>
                    <a:pt x="138544" y="38290"/>
                  </a:moveTo>
                  <a:lnTo>
                    <a:pt x="138226" y="35725"/>
                  </a:lnTo>
                  <a:lnTo>
                    <a:pt x="137871" y="35128"/>
                  </a:lnTo>
                  <a:lnTo>
                    <a:pt x="136715" y="33858"/>
                  </a:lnTo>
                  <a:lnTo>
                    <a:pt x="135699" y="33388"/>
                  </a:lnTo>
                  <a:lnTo>
                    <a:pt x="132715" y="33743"/>
                  </a:lnTo>
                  <a:lnTo>
                    <a:pt x="131394" y="35407"/>
                  </a:lnTo>
                  <a:lnTo>
                    <a:pt x="131800" y="38684"/>
                  </a:lnTo>
                  <a:lnTo>
                    <a:pt x="132867" y="39763"/>
                  </a:lnTo>
                  <a:lnTo>
                    <a:pt x="134962" y="40220"/>
                  </a:lnTo>
                  <a:lnTo>
                    <a:pt x="137223" y="39954"/>
                  </a:lnTo>
                  <a:lnTo>
                    <a:pt x="138544" y="38290"/>
                  </a:lnTo>
                  <a:close/>
                </a:path>
                <a:path w="258445" h="182245">
                  <a:moveTo>
                    <a:pt x="146240" y="116560"/>
                  </a:moveTo>
                  <a:lnTo>
                    <a:pt x="145923" y="111963"/>
                  </a:lnTo>
                  <a:lnTo>
                    <a:pt x="144665" y="110096"/>
                  </a:lnTo>
                  <a:lnTo>
                    <a:pt x="142887" y="109029"/>
                  </a:lnTo>
                  <a:lnTo>
                    <a:pt x="142417" y="111442"/>
                  </a:lnTo>
                  <a:lnTo>
                    <a:pt x="143078" y="107975"/>
                  </a:lnTo>
                  <a:lnTo>
                    <a:pt x="143052" y="107086"/>
                  </a:lnTo>
                  <a:lnTo>
                    <a:pt x="142532" y="105016"/>
                  </a:lnTo>
                  <a:lnTo>
                    <a:pt x="141909" y="104000"/>
                  </a:lnTo>
                  <a:lnTo>
                    <a:pt x="141084" y="103187"/>
                  </a:lnTo>
                  <a:lnTo>
                    <a:pt x="140525" y="104673"/>
                  </a:lnTo>
                  <a:lnTo>
                    <a:pt x="139446" y="105918"/>
                  </a:lnTo>
                  <a:lnTo>
                    <a:pt x="138023" y="106654"/>
                  </a:lnTo>
                  <a:lnTo>
                    <a:pt x="137223" y="107759"/>
                  </a:lnTo>
                  <a:lnTo>
                    <a:pt x="135991" y="108534"/>
                  </a:lnTo>
                  <a:lnTo>
                    <a:pt x="132676" y="108877"/>
                  </a:lnTo>
                  <a:lnTo>
                    <a:pt x="131025" y="107988"/>
                  </a:lnTo>
                  <a:lnTo>
                    <a:pt x="130009" y="106603"/>
                  </a:lnTo>
                  <a:lnTo>
                    <a:pt x="129844" y="107492"/>
                  </a:lnTo>
                  <a:lnTo>
                    <a:pt x="129844" y="108432"/>
                  </a:lnTo>
                  <a:lnTo>
                    <a:pt x="130530" y="111125"/>
                  </a:lnTo>
                  <a:lnTo>
                    <a:pt x="131635" y="112534"/>
                  </a:lnTo>
                  <a:lnTo>
                    <a:pt x="133070" y="113398"/>
                  </a:lnTo>
                  <a:lnTo>
                    <a:pt x="132918" y="114490"/>
                  </a:lnTo>
                  <a:lnTo>
                    <a:pt x="133172" y="118262"/>
                  </a:lnTo>
                  <a:lnTo>
                    <a:pt x="135699" y="120764"/>
                  </a:lnTo>
                  <a:lnTo>
                    <a:pt x="138811" y="121094"/>
                  </a:lnTo>
                  <a:lnTo>
                    <a:pt x="139661" y="120472"/>
                  </a:lnTo>
                  <a:lnTo>
                    <a:pt x="140652" y="120053"/>
                  </a:lnTo>
                  <a:lnTo>
                    <a:pt x="142265" y="119888"/>
                  </a:lnTo>
                  <a:lnTo>
                    <a:pt x="143217" y="119976"/>
                  </a:lnTo>
                  <a:lnTo>
                    <a:pt x="145072" y="118719"/>
                  </a:lnTo>
                  <a:lnTo>
                    <a:pt x="146240" y="116560"/>
                  </a:lnTo>
                  <a:close/>
                </a:path>
                <a:path w="258445" h="182245">
                  <a:moveTo>
                    <a:pt x="147789" y="86499"/>
                  </a:moveTo>
                  <a:lnTo>
                    <a:pt x="146469" y="86296"/>
                  </a:lnTo>
                  <a:lnTo>
                    <a:pt x="145288" y="85674"/>
                  </a:lnTo>
                  <a:lnTo>
                    <a:pt x="144386" y="84747"/>
                  </a:lnTo>
                  <a:lnTo>
                    <a:pt x="142646" y="84099"/>
                  </a:lnTo>
                  <a:lnTo>
                    <a:pt x="141325" y="82562"/>
                  </a:lnTo>
                  <a:lnTo>
                    <a:pt x="140843" y="77889"/>
                  </a:lnTo>
                  <a:lnTo>
                    <a:pt x="142849" y="75438"/>
                  </a:lnTo>
                  <a:lnTo>
                    <a:pt x="145770" y="75145"/>
                  </a:lnTo>
                  <a:lnTo>
                    <a:pt x="146062" y="75209"/>
                  </a:lnTo>
                  <a:lnTo>
                    <a:pt x="146672" y="74942"/>
                  </a:lnTo>
                  <a:lnTo>
                    <a:pt x="145440" y="74472"/>
                  </a:lnTo>
                  <a:lnTo>
                    <a:pt x="144068" y="74333"/>
                  </a:lnTo>
                  <a:lnTo>
                    <a:pt x="139166" y="75552"/>
                  </a:lnTo>
                  <a:lnTo>
                    <a:pt x="137033" y="79095"/>
                  </a:lnTo>
                  <a:lnTo>
                    <a:pt x="138480" y="84848"/>
                  </a:lnTo>
                  <a:lnTo>
                    <a:pt x="140195" y="86525"/>
                  </a:lnTo>
                  <a:lnTo>
                    <a:pt x="143408" y="87553"/>
                  </a:lnTo>
                  <a:lnTo>
                    <a:pt x="144653" y="87642"/>
                  </a:lnTo>
                  <a:lnTo>
                    <a:pt x="146596" y="87160"/>
                  </a:lnTo>
                  <a:lnTo>
                    <a:pt x="147789" y="86499"/>
                  </a:lnTo>
                  <a:close/>
                </a:path>
                <a:path w="258445" h="182245">
                  <a:moveTo>
                    <a:pt x="152184" y="157861"/>
                  </a:moveTo>
                  <a:lnTo>
                    <a:pt x="150787" y="156146"/>
                  </a:lnTo>
                  <a:lnTo>
                    <a:pt x="148475" y="155295"/>
                  </a:lnTo>
                  <a:lnTo>
                    <a:pt x="143497" y="156527"/>
                  </a:lnTo>
                  <a:lnTo>
                    <a:pt x="141732" y="158953"/>
                  </a:lnTo>
                  <a:lnTo>
                    <a:pt x="141770" y="161594"/>
                  </a:lnTo>
                  <a:lnTo>
                    <a:pt x="142938" y="162610"/>
                  </a:lnTo>
                  <a:lnTo>
                    <a:pt x="143764" y="164033"/>
                  </a:lnTo>
                  <a:lnTo>
                    <a:pt x="143967" y="166052"/>
                  </a:lnTo>
                  <a:lnTo>
                    <a:pt x="145351" y="167144"/>
                  </a:lnTo>
                  <a:lnTo>
                    <a:pt x="147205" y="167627"/>
                  </a:lnTo>
                  <a:lnTo>
                    <a:pt x="150037" y="166928"/>
                  </a:lnTo>
                  <a:lnTo>
                    <a:pt x="150863" y="166433"/>
                  </a:lnTo>
                  <a:lnTo>
                    <a:pt x="151561" y="165798"/>
                  </a:lnTo>
                  <a:lnTo>
                    <a:pt x="151066" y="164998"/>
                  </a:lnTo>
                  <a:lnTo>
                    <a:pt x="150710" y="164071"/>
                  </a:lnTo>
                  <a:lnTo>
                    <a:pt x="150495" y="161963"/>
                  </a:lnTo>
                  <a:lnTo>
                    <a:pt x="150698" y="160921"/>
                  </a:lnTo>
                  <a:lnTo>
                    <a:pt x="151079" y="159969"/>
                  </a:lnTo>
                  <a:lnTo>
                    <a:pt x="151168" y="159143"/>
                  </a:lnTo>
                  <a:lnTo>
                    <a:pt x="151574" y="158407"/>
                  </a:lnTo>
                  <a:lnTo>
                    <a:pt x="152184" y="157861"/>
                  </a:lnTo>
                  <a:close/>
                </a:path>
                <a:path w="258445" h="182245">
                  <a:moveTo>
                    <a:pt x="152539" y="56819"/>
                  </a:moveTo>
                  <a:lnTo>
                    <a:pt x="152336" y="55130"/>
                  </a:lnTo>
                  <a:lnTo>
                    <a:pt x="151688" y="54063"/>
                  </a:lnTo>
                  <a:lnTo>
                    <a:pt x="150787" y="53289"/>
                  </a:lnTo>
                  <a:lnTo>
                    <a:pt x="150787" y="53035"/>
                  </a:lnTo>
                  <a:lnTo>
                    <a:pt x="150101" y="50368"/>
                  </a:lnTo>
                  <a:lnTo>
                    <a:pt x="147383" y="48742"/>
                  </a:lnTo>
                  <a:lnTo>
                    <a:pt x="144157" y="49555"/>
                  </a:lnTo>
                  <a:lnTo>
                    <a:pt x="144157" y="52374"/>
                  </a:lnTo>
                  <a:lnTo>
                    <a:pt x="142189" y="54851"/>
                  </a:lnTo>
                  <a:lnTo>
                    <a:pt x="144145" y="52374"/>
                  </a:lnTo>
                  <a:lnTo>
                    <a:pt x="144157" y="49555"/>
                  </a:lnTo>
                  <a:lnTo>
                    <a:pt x="141998" y="50088"/>
                  </a:lnTo>
                  <a:lnTo>
                    <a:pt x="140373" y="52793"/>
                  </a:lnTo>
                  <a:lnTo>
                    <a:pt x="141287" y="56464"/>
                  </a:lnTo>
                  <a:lnTo>
                    <a:pt x="141897" y="57251"/>
                  </a:lnTo>
                  <a:lnTo>
                    <a:pt x="142621" y="57899"/>
                  </a:lnTo>
                  <a:lnTo>
                    <a:pt x="143002" y="59905"/>
                  </a:lnTo>
                  <a:lnTo>
                    <a:pt x="144538" y="61404"/>
                  </a:lnTo>
                  <a:lnTo>
                    <a:pt x="146481" y="61810"/>
                  </a:lnTo>
                  <a:lnTo>
                    <a:pt x="146786" y="59436"/>
                  </a:lnTo>
                  <a:lnTo>
                    <a:pt x="148678" y="57531"/>
                  </a:lnTo>
                  <a:lnTo>
                    <a:pt x="151587" y="57416"/>
                  </a:lnTo>
                  <a:lnTo>
                    <a:pt x="152387" y="57619"/>
                  </a:lnTo>
                  <a:lnTo>
                    <a:pt x="152539" y="56819"/>
                  </a:lnTo>
                  <a:close/>
                </a:path>
                <a:path w="258445" h="182245">
                  <a:moveTo>
                    <a:pt x="158254" y="93903"/>
                  </a:moveTo>
                  <a:lnTo>
                    <a:pt x="157759" y="93192"/>
                  </a:lnTo>
                  <a:lnTo>
                    <a:pt x="157251" y="91567"/>
                  </a:lnTo>
                  <a:lnTo>
                    <a:pt x="157403" y="90360"/>
                  </a:lnTo>
                  <a:lnTo>
                    <a:pt x="157886" y="89293"/>
                  </a:lnTo>
                  <a:lnTo>
                    <a:pt x="156616" y="87439"/>
                  </a:lnTo>
                  <a:lnTo>
                    <a:pt x="154432" y="86271"/>
                  </a:lnTo>
                  <a:lnTo>
                    <a:pt x="150710" y="86512"/>
                  </a:lnTo>
                  <a:lnTo>
                    <a:pt x="149542" y="86982"/>
                  </a:lnTo>
                  <a:lnTo>
                    <a:pt x="147243" y="88658"/>
                  </a:lnTo>
                  <a:lnTo>
                    <a:pt x="146304" y="90119"/>
                  </a:lnTo>
                  <a:lnTo>
                    <a:pt x="145859" y="92824"/>
                  </a:lnTo>
                  <a:lnTo>
                    <a:pt x="146100" y="96304"/>
                  </a:lnTo>
                  <a:lnTo>
                    <a:pt x="148234" y="98628"/>
                  </a:lnTo>
                  <a:lnTo>
                    <a:pt x="150977" y="99250"/>
                  </a:lnTo>
                  <a:lnTo>
                    <a:pt x="151218" y="96431"/>
                  </a:lnTo>
                  <a:lnTo>
                    <a:pt x="153454" y="94081"/>
                  </a:lnTo>
                  <a:lnTo>
                    <a:pt x="157035" y="93713"/>
                  </a:lnTo>
                  <a:lnTo>
                    <a:pt x="158254" y="93903"/>
                  </a:lnTo>
                  <a:close/>
                </a:path>
                <a:path w="258445" h="182245">
                  <a:moveTo>
                    <a:pt x="159423" y="140119"/>
                  </a:moveTo>
                  <a:lnTo>
                    <a:pt x="158457" y="136321"/>
                  </a:lnTo>
                  <a:lnTo>
                    <a:pt x="157162" y="134848"/>
                  </a:lnTo>
                  <a:lnTo>
                    <a:pt x="154330" y="133426"/>
                  </a:lnTo>
                  <a:lnTo>
                    <a:pt x="152946" y="133197"/>
                  </a:lnTo>
                  <a:lnTo>
                    <a:pt x="151549" y="133413"/>
                  </a:lnTo>
                  <a:lnTo>
                    <a:pt x="152387" y="134137"/>
                  </a:lnTo>
                  <a:lnTo>
                    <a:pt x="150774" y="132803"/>
                  </a:lnTo>
                  <a:lnTo>
                    <a:pt x="150342" y="132575"/>
                  </a:lnTo>
                  <a:lnTo>
                    <a:pt x="149491" y="135039"/>
                  </a:lnTo>
                  <a:lnTo>
                    <a:pt x="147205" y="136867"/>
                  </a:lnTo>
                  <a:lnTo>
                    <a:pt x="143217" y="137033"/>
                  </a:lnTo>
                  <a:lnTo>
                    <a:pt x="142087" y="136728"/>
                  </a:lnTo>
                  <a:lnTo>
                    <a:pt x="141084" y="136207"/>
                  </a:lnTo>
                  <a:lnTo>
                    <a:pt x="140804" y="136994"/>
                  </a:lnTo>
                  <a:lnTo>
                    <a:pt x="140690" y="137845"/>
                  </a:lnTo>
                  <a:lnTo>
                    <a:pt x="140741" y="138734"/>
                  </a:lnTo>
                  <a:lnTo>
                    <a:pt x="141236" y="138315"/>
                  </a:lnTo>
                  <a:lnTo>
                    <a:pt x="141808" y="137998"/>
                  </a:lnTo>
                  <a:lnTo>
                    <a:pt x="145110" y="136994"/>
                  </a:lnTo>
                  <a:lnTo>
                    <a:pt x="147929" y="138468"/>
                  </a:lnTo>
                  <a:lnTo>
                    <a:pt x="149123" y="142354"/>
                  </a:lnTo>
                  <a:lnTo>
                    <a:pt x="148958" y="143637"/>
                  </a:lnTo>
                  <a:lnTo>
                    <a:pt x="148424" y="144729"/>
                  </a:lnTo>
                  <a:lnTo>
                    <a:pt x="151828" y="144132"/>
                  </a:lnTo>
                  <a:lnTo>
                    <a:pt x="154203" y="141020"/>
                  </a:lnTo>
                  <a:lnTo>
                    <a:pt x="151828" y="144132"/>
                  </a:lnTo>
                  <a:lnTo>
                    <a:pt x="148386" y="144830"/>
                  </a:lnTo>
                  <a:lnTo>
                    <a:pt x="149948" y="146113"/>
                  </a:lnTo>
                  <a:lnTo>
                    <a:pt x="152057" y="146672"/>
                  </a:lnTo>
                  <a:lnTo>
                    <a:pt x="155790" y="145745"/>
                  </a:lnTo>
                  <a:lnTo>
                    <a:pt x="157099" y="144754"/>
                  </a:lnTo>
                  <a:lnTo>
                    <a:pt x="159004" y="141998"/>
                  </a:lnTo>
                  <a:lnTo>
                    <a:pt x="159423" y="140119"/>
                  </a:lnTo>
                  <a:close/>
                </a:path>
                <a:path w="258445" h="182245">
                  <a:moveTo>
                    <a:pt x="168414" y="17830"/>
                  </a:moveTo>
                  <a:lnTo>
                    <a:pt x="168084" y="17043"/>
                  </a:lnTo>
                  <a:lnTo>
                    <a:pt x="166763" y="15735"/>
                  </a:lnTo>
                  <a:lnTo>
                    <a:pt x="165963" y="15405"/>
                  </a:lnTo>
                  <a:lnTo>
                    <a:pt x="164109" y="15405"/>
                  </a:lnTo>
                  <a:lnTo>
                    <a:pt x="163309" y="15735"/>
                  </a:lnTo>
                  <a:lnTo>
                    <a:pt x="162001" y="17043"/>
                  </a:lnTo>
                  <a:lnTo>
                    <a:pt x="161671" y="17830"/>
                  </a:lnTo>
                  <a:lnTo>
                    <a:pt x="161671" y="19685"/>
                  </a:lnTo>
                  <a:lnTo>
                    <a:pt x="162001" y="20472"/>
                  </a:lnTo>
                  <a:lnTo>
                    <a:pt x="163309" y="21780"/>
                  </a:lnTo>
                  <a:lnTo>
                    <a:pt x="164109" y="22098"/>
                  </a:lnTo>
                  <a:lnTo>
                    <a:pt x="165963" y="22098"/>
                  </a:lnTo>
                  <a:lnTo>
                    <a:pt x="166763" y="21780"/>
                  </a:lnTo>
                  <a:lnTo>
                    <a:pt x="168084" y="20472"/>
                  </a:lnTo>
                  <a:lnTo>
                    <a:pt x="168414" y="19685"/>
                  </a:lnTo>
                  <a:lnTo>
                    <a:pt x="168414" y="17830"/>
                  </a:lnTo>
                  <a:close/>
                </a:path>
                <a:path w="258445" h="182245">
                  <a:moveTo>
                    <a:pt x="170522" y="110617"/>
                  </a:moveTo>
                  <a:lnTo>
                    <a:pt x="169722" y="107480"/>
                  </a:lnTo>
                  <a:lnTo>
                    <a:pt x="168414" y="105994"/>
                  </a:lnTo>
                  <a:lnTo>
                    <a:pt x="166738" y="105181"/>
                  </a:lnTo>
                  <a:lnTo>
                    <a:pt x="166535" y="106502"/>
                  </a:lnTo>
                  <a:lnTo>
                    <a:pt x="165938" y="107696"/>
                  </a:lnTo>
                  <a:lnTo>
                    <a:pt x="165049" y="108635"/>
                  </a:lnTo>
                  <a:lnTo>
                    <a:pt x="166382" y="109664"/>
                  </a:lnTo>
                  <a:lnTo>
                    <a:pt x="167322" y="111201"/>
                  </a:lnTo>
                  <a:lnTo>
                    <a:pt x="167703" y="114350"/>
                  </a:lnTo>
                  <a:lnTo>
                    <a:pt x="167424" y="115658"/>
                  </a:lnTo>
                  <a:lnTo>
                    <a:pt x="166839" y="116776"/>
                  </a:lnTo>
                  <a:lnTo>
                    <a:pt x="168427" y="115976"/>
                  </a:lnTo>
                  <a:lnTo>
                    <a:pt x="169570" y="114566"/>
                  </a:lnTo>
                  <a:lnTo>
                    <a:pt x="170446" y="111823"/>
                  </a:lnTo>
                  <a:lnTo>
                    <a:pt x="170522" y="110617"/>
                  </a:lnTo>
                  <a:close/>
                </a:path>
                <a:path w="258445" h="182245">
                  <a:moveTo>
                    <a:pt x="170916" y="81127"/>
                  </a:moveTo>
                  <a:lnTo>
                    <a:pt x="169202" y="81597"/>
                  </a:lnTo>
                  <a:lnTo>
                    <a:pt x="167843" y="82715"/>
                  </a:lnTo>
                  <a:lnTo>
                    <a:pt x="167017" y="84137"/>
                  </a:lnTo>
                  <a:lnTo>
                    <a:pt x="167843" y="83108"/>
                  </a:lnTo>
                  <a:lnTo>
                    <a:pt x="168998" y="82321"/>
                  </a:lnTo>
                  <a:lnTo>
                    <a:pt x="170319" y="81940"/>
                  </a:lnTo>
                  <a:lnTo>
                    <a:pt x="170916" y="81127"/>
                  </a:lnTo>
                  <a:close/>
                </a:path>
                <a:path w="258445" h="182245">
                  <a:moveTo>
                    <a:pt x="172821" y="57708"/>
                  </a:moveTo>
                  <a:lnTo>
                    <a:pt x="171665" y="56057"/>
                  </a:lnTo>
                  <a:lnTo>
                    <a:pt x="169595" y="55168"/>
                  </a:lnTo>
                  <a:lnTo>
                    <a:pt x="164807" y="56362"/>
                  </a:lnTo>
                  <a:lnTo>
                    <a:pt x="163169" y="59067"/>
                  </a:lnTo>
                  <a:lnTo>
                    <a:pt x="164211" y="63195"/>
                  </a:lnTo>
                  <a:lnTo>
                    <a:pt x="165214" y="64287"/>
                  </a:lnTo>
                  <a:lnTo>
                    <a:pt x="166471" y="64922"/>
                  </a:lnTo>
                  <a:lnTo>
                    <a:pt x="166192" y="64516"/>
                  </a:lnTo>
                  <a:lnTo>
                    <a:pt x="165569" y="62509"/>
                  </a:lnTo>
                  <a:lnTo>
                    <a:pt x="166573" y="60629"/>
                  </a:lnTo>
                  <a:lnTo>
                    <a:pt x="169405" y="59766"/>
                  </a:lnTo>
                  <a:lnTo>
                    <a:pt x="170472" y="60032"/>
                  </a:lnTo>
                  <a:lnTo>
                    <a:pt x="171297" y="60629"/>
                  </a:lnTo>
                  <a:lnTo>
                    <a:pt x="171475" y="59486"/>
                  </a:lnTo>
                  <a:lnTo>
                    <a:pt x="171996" y="58470"/>
                  </a:lnTo>
                  <a:lnTo>
                    <a:pt x="172821" y="57708"/>
                  </a:lnTo>
                  <a:close/>
                </a:path>
                <a:path w="258445" h="182245">
                  <a:moveTo>
                    <a:pt x="176911" y="162687"/>
                  </a:moveTo>
                  <a:lnTo>
                    <a:pt x="176047" y="159270"/>
                  </a:lnTo>
                  <a:lnTo>
                    <a:pt x="173316" y="157657"/>
                  </a:lnTo>
                  <a:lnTo>
                    <a:pt x="168452" y="158864"/>
                  </a:lnTo>
                  <a:lnTo>
                    <a:pt x="167043" y="160743"/>
                  </a:lnTo>
                  <a:lnTo>
                    <a:pt x="166916" y="162852"/>
                  </a:lnTo>
                  <a:lnTo>
                    <a:pt x="168897" y="163423"/>
                  </a:lnTo>
                  <a:lnTo>
                    <a:pt x="170472" y="165036"/>
                  </a:lnTo>
                  <a:lnTo>
                    <a:pt x="170967" y="167119"/>
                  </a:lnTo>
                  <a:lnTo>
                    <a:pt x="172923" y="166179"/>
                  </a:lnTo>
                  <a:lnTo>
                    <a:pt x="176733" y="164122"/>
                  </a:lnTo>
                  <a:lnTo>
                    <a:pt x="176885" y="163423"/>
                  </a:lnTo>
                  <a:lnTo>
                    <a:pt x="176911" y="162687"/>
                  </a:lnTo>
                  <a:close/>
                </a:path>
                <a:path w="258445" h="182245">
                  <a:moveTo>
                    <a:pt x="178650" y="90106"/>
                  </a:moveTo>
                  <a:lnTo>
                    <a:pt x="178384" y="90258"/>
                  </a:lnTo>
                  <a:lnTo>
                    <a:pt x="178155" y="90893"/>
                  </a:lnTo>
                  <a:lnTo>
                    <a:pt x="178003" y="91198"/>
                  </a:lnTo>
                  <a:lnTo>
                    <a:pt x="178257" y="90855"/>
                  </a:lnTo>
                  <a:lnTo>
                    <a:pt x="178473" y="90487"/>
                  </a:lnTo>
                  <a:lnTo>
                    <a:pt x="178650" y="90106"/>
                  </a:lnTo>
                  <a:close/>
                </a:path>
                <a:path w="258445" h="182245">
                  <a:moveTo>
                    <a:pt x="182372" y="64084"/>
                  </a:moveTo>
                  <a:lnTo>
                    <a:pt x="182168" y="61239"/>
                  </a:lnTo>
                  <a:lnTo>
                    <a:pt x="181914" y="59182"/>
                  </a:lnTo>
                  <a:lnTo>
                    <a:pt x="180416" y="57569"/>
                  </a:lnTo>
                  <a:lnTo>
                    <a:pt x="178511" y="57048"/>
                  </a:lnTo>
                  <a:lnTo>
                    <a:pt x="180009" y="57848"/>
                  </a:lnTo>
                  <a:lnTo>
                    <a:pt x="181102" y="59334"/>
                  </a:lnTo>
                  <a:lnTo>
                    <a:pt x="181305" y="63779"/>
                  </a:lnTo>
                  <a:lnTo>
                    <a:pt x="179311" y="65976"/>
                  </a:lnTo>
                  <a:lnTo>
                    <a:pt x="176707" y="66255"/>
                  </a:lnTo>
                  <a:lnTo>
                    <a:pt x="176847" y="66713"/>
                  </a:lnTo>
                  <a:lnTo>
                    <a:pt x="177457" y="66827"/>
                  </a:lnTo>
                  <a:lnTo>
                    <a:pt x="180467" y="66471"/>
                  </a:lnTo>
                  <a:lnTo>
                    <a:pt x="182372" y="64084"/>
                  </a:lnTo>
                  <a:close/>
                </a:path>
                <a:path w="258445" h="182245">
                  <a:moveTo>
                    <a:pt x="189992" y="130505"/>
                  </a:moveTo>
                  <a:lnTo>
                    <a:pt x="189318" y="127825"/>
                  </a:lnTo>
                  <a:lnTo>
                    <a:pt x="186601" y="126212"/>
                  </a:lnTo>
                  <a:lnTo>
                    <a:pt x="182791" y="127152"/>
                  </a:lnTo>
                  <a:lnTo>
                    <a:pt x="181927" y="127838"/>
                  </a:lnTo>
                  <a:lnTo>
                    <a:pt x="180530" y="129578"/>
                  </a:lnTo>
                  <a:lnTo>
                    <a:pt x="180162" y="130695"/>
                  </a:lnTo>
                  <a:lnTo>
                    <a:pt x="180225" y="132245"/>
                  </a:lnTo>
                  <a:lnTo>
                    <a:pt x="180174" y="132588"/>
                  </a:lnTo>
                  <a:lnTo>
                    <a:pt x="180898" y="135458"/>
                  </a:lnTo>
                  <a:lnTo>
                    <a:pt x="183400" y="136982"/>
                  </a:lnTo>
                  <a:lnTo>
                    <a:pt x="185953" y="136563"/>
                  </a:lnTo>
                  <a:lnTo>
                    <a:pt x="185762" y="133921"/>
                  </a:lnTo>
                  <a:lnTo>
                    <a:pt x="187388" y="131406"/>
                  </a:lnTo>
                  <a:lnTo>
                    <a:pt x="189992" y="130505"/>
                  </a:lnTo>
                  <a:close/>
                </a:path>
                <a:path w="258445" h="182245">
                  <a:moveTo>
                    <a:pt x="194360" y="101981"/>
                  </a:moveTo>
                  <a:lnTo>
                    <a:pt x="193675" y="101092"/>
                  </a:lnTo>
                  <a:lnTo>
                    <a:pt x="193179" y="100025"/>
                  </a:lnTo>
                  <a:lnTo>
                    <a:pt x="193027" y="98132"/>
                  </a:lnTo>
                  <a:lnTo>
                    <a:pt x="192824" y="97815"/>
                  </a:lnTo>
                  <a:lnTo>
                    <a:pt x="191617" y="96659"/>
                  </a:lnTo>
                  <a:lnTo>
                    <a:pt x="189915" y="96062"/>
                  </a:lnTo>
                  <a:lnTo>
                    <a:pt x="185572" y="97142"/>
                  </a:lnTo>
                  <a:lnTo>
                    <a:pt x="183997" y="99707"/>
                  </a:lnTo>
                  <a:lnTo>
                    <a:pt x="184518" y="102298"/>
                  </a:lnTo>
                  <a:lnTo>
                    <a:pt x="186690" y="102717"/>
                  </a:lnTo>
                  <a:lnTo>
                    <a:pt x="188506" y="104190"/>
                  </a:lnTo>
                  <a:lnTo>
                    <a:pt x="189344" y="106222"/>
                  </a:lnTo>
                  <a:lnTo>
                    <a:pt x="190195" y="106273"/>
                  </a:lnTo>
                  <a:lnTo>
                    <a:pt x="191592" y="105930"/>
                  </a:lnTo>
                  <a:lnTo>
                    <a:pt x="192354" y="105359"/>
                  </a:lnTo>
                  <a:lnTo>
                    <a:pt x="193700" y="103924"/>
                  </a:lnTo>
                  <a:lnTo>
                    <a:pt x="194221" y="103022"/>
                  </a:lnTo>
                  <a:lnTo>
                    <a:pt x="194360" y="101981"/>
                  </a:lnTo>
                  <a:close/>
                </a:path>
                <a:path w="258445" h="182245">
                  <a:moveTo>
                    <a:pt x="195935" y="74853"/>
                  </a:moveTo>
                  <a:lnTo>
                    <a:pt x="194906" y="74053"/>
                  </a:lnTo>
                  <a:lnTo>
                    <a:pt x="194195" y="72885"/>
                  </a:lnTo>
                  <a:lnTo>
                    <a:pt x="193929" y="70739"/>
                  </a:lnTo>
                  <a:lnTo>
                    <a:pt x="194056" y="70002"/>
                  </a:lnTo>
                  <a:lnTo>
                    <a:pt x="194297" y="69303"/>
                  </a:lnTo>
                  <a:lnTo>
                    <a:pt x="193027" y="68630"/>
                  </a:lnTo>
                  <a:lnTo>
                    <a:pt x="192087" y="67462"/>
                  </a:lnTo>
                  <a:lnTo>
                    <a:pt x="191782" y="65989"/>
                  </a:lnTo>
                  <a:lnTo>
                    <a:pt x="189966" y="66827"/>
                  </a:lnTo>
                  <a:lnTo>
                    <a:pt x="188874" y="68605"/>
                  </a:lnTo>
                  <a:lnTo>
                    <a:pt x="188937" y="70573"/>
                  </a:lnTo>
                  <a:lnTo>
                    <a:pt x="189433" y="71107"/>
                  </a:lnTo>
                  <a:lnTo>
                    <a:pt x="189839" y="71729"/>
                  </a:lnTo>
                  <a:lnTo>
                    <a:pt x="190195" y="72885"/>
                  </a:lnTo>
                  <a:lnTo>
                    <a:pt x="190195" y="73723"/>
                  </a:lnTo>
                  <a:lnTo>
                    <a:pt x="191401" y="75044"/>
                  </a:lnTo>
                  <a:lnTo>
                    <a:pt x="193230" y="75717"/>
                  </a:lnTo>
                  <a:lnTo>
                    <a:pt x="195402" y="75171"/>
                  </a:lnTo>
                  <a:lnTo>
                    <a:pt x="195935" y="74853"/>
                  </a:lnTo>
                  <a:close/>
                </a:path>
                <a:path w="258445" h="182245">
                  <a:moveTo>
                    <a:pt x="197396" y="50165"/>
                  </a:moveTo>
                  <a:lnTo>
                    <a:pt x="196583" y="46926"/>
                  </a:lnTo>
                  <a:lnTo>
                    <a:pt x="195313" y="45974"/>
                  </a:lnTo>
                  <a:lnTo>
                    <a:pt x="193890" y="45885"/>
                  </a:lnTo>
                  <a:lnTo>
                    <a:pt x="194983" y="46164"/>
                  </a:lnTo>
                  <a:lnTo>
                    <a:pt x="195935" y="46939"/>
                  </a:lnTo>
                  <a:lnTo>
                    <a:pt x="196837" y="49860"/>
                  </a:lnTo>
                  <a:lnTo>
                    <a:pt x="195846" y="51739"/>
                  </a:lnTo>
                  <a:lnTo>
                    <a:pt x="193662" y="52400"/>
                  </a:lnTo>
                  <a:lnTo>
                    <a:pt x="192874" y="52387"/>
                  </a:lnTo>
                  <a:lnTo>
                    <a:pt x="193941" y="52565"/>
                  </a:lnTo>
                  <a:lnTo>
                    <a:pt x="196303" y="51981"/>
                  </a:lnTo>
                  <a:lnTo>
                    <a:pt x="197396" y="50165"/>
                  </a:lnTo>
                  <a:close/>
                </a:path>
                <a:path w="258445" h="182245">
                  <a:moveTo>
                    <a:pt x="203530" y="118554"/>
                  </a:moveTo>
                  <a:lnTo>
                    <a:pt x="202730" y="118440"/>
                  </a:lnTo>
                  <a:lnTo>
                    <a:pt x="201942" y="118186"/>
                  </a:lnTo>
                  <a:lnTo>
                    <a:pt x="201244" y="117779"/>
                  </a:lnTo>
                  <a:lnTo>
                    <a:pt x="201053" y="118364"/>
                  </a:lnTo>
                  <a:lnTo>
                    <a:pt x="200964" y="118973"/>
                  </a:lnTo>
                  <a:lnTo>
                    <a:pt x="201333" y="120446"/>
                  </a:lnTo>
                  <a:lnTo>
                    <a:pt x="201866" y="121119"/>
                  </a:lnTo>
                  <a:lnTo>
                    <a:pt x="202539" y="121564"/>
                  </a:lnTo>
                  <a:lnTo>
                    <a:pt x="202615" y="120472"/>
                  </a:lnTo>
                  <a:lnTo>
                    <a:pt x="202971" y="119456"/>
                  </a:lnTo>
                  <a:lnTo>
                    <a:pt x="203530" y="118554"/>
                  </a:lnTo>
                  <a:close/>
                </a:path>
                <a:path w="258445" h="182245">
                  <a:moveTo>
                    <a:pt x="204025" y="28092"/>
                  </a:moveTo>
                  <a:lnTo>
                    <a:pt x="203695" y="27292"/>
                  </a:lnTo>
                  <a:lnTo>
                    <a:pt x="202374" y="25996"/>
                  </a:lnTo>
                  <a:lnTo>
                    <a:pt x="201587" y="25666"/>
                  </a:lnTo>
                  <a:lnTo>
                    <a:pt x="199720" y="25666"/>
                  </a:lnTo>
                  <a:lnTo>
                    <a:pt x="198920" y="25996"/>
                  </a:lnTo>
                  <a:lnTo>
                    <a:pt x="197612" y="27292"/>
                  </a:lnTo>
                  <a:lnTo>
                    <a:pt x="197281" y="28092"/>
                  </a:lnTo>
                  <a:lnTo>
                    <a:pt x="197281" y="29933"/>
                  </a:lnTo>
                  <a:lnTo>
                    <a:pt x="197612" y="30721"/>
                  </a:lnTo>
                  <a:lnTo>
                    <a:pt x="198920" y="32029"/>
                  </a:lnTo>
                  <a:lnTo>
                    <a:pt x="199720" y="32359"/>
                  </a:lnTo>
                  <a:lnTo>
                    <a:pt x="201587" y="32359"/>
                  </a:lnTo>
                  <a:lnTo>
                    <a:pt x="202374" y="32029"/>
                  </a:lnTo>
                  <a:lnTo>
                    <a:pt x="203695" y="30721"/>
                  </a:lnTo>
                  <a:lnTo>
                    <a:pt x="204025" y="29933"/>
                  </a:lnTo>
                  <a:lnTo>
                    <a:pt x="204025" y="28092"/>
                  </a:lnTo>
                  <a:close/>
                </a:path>
                <a:path w="258445" h="182245">
                  <a:moveTo>
                    <a:pt x="220726" y="67335"/>
                  </a:moveTo>
                  <a:lnTo>
                    <a:pt x="219824" y="63754"/>
                  </a:lnTo>
                  <a:lnTo>
                    <a:pt x="217982" y="62661"/>
                  </a:lnTo>
                  <a:lnTo>
                    <a:pt x="214972" y="63423"/>
                  </a:lnTo>
                  <a:lnTo>
                    <a:pt x="214134" y="64338"/>
                  </a:lnTo>
                  <a:lnTo>
                    <a:pt x="213817" y="65443"/>
                  </a:lnTo>
                  <a:lnTo>
                    <a:pt x="213995" y="66141"/>
                  </a:lnTo>
                  <a:lnTo>
                    <a:pt x="214007" y="66840"/>
                  </a:lnTo>
                  <a:lnTo>
                    <a:pt x="213893" y="67525"/>
                  </a:lnTo>
                  <a:lnTo>
                    <a:pt x="214490" y="69088"/>
                  </a:lnTo>
                  <a:lnTo>
                    <a:pt x="216141" y="70027"/>
                  </a:lnTo>
                  <a:lnTo>
                    <a:pt x="219633" y="69151"/>
                  </a:lnTo>
                  <a:lnTo>
                    <a:pt x="220726" y="67335"/>
                  </a:lnTo>
                  <a:close/>
                </a:path>
                <a:path w="258445" h="182245">
                  <a:moveTo>
                    <a:pt x="228587" y="43091"/>
                  </a:moveTo>
                  <a:lnTo>
                    <a:pt x="228257" y="42303"/>
                  </a:lnTo>
                  <a:lnTo>
                    <a:pt x="226949" y="40995"/>
                  </a:lnTo>
                  <a:lnTo>
                    <a:pt x="226148" y="40678"/>
                  </a:lnTo>
                  <a:lnTo>
                    <a:pt x="224294" y="40678"/>
                  </a:lnTo>
                  <a:lnTo>
                    <a:pt x="223494" y="40995"/>
                  </a:lnTo>
                  <a:lnTo>
                    <a:pt x="222173" y="42303"/>
                  </a:lnTo>
                  <a:lnTo>
                    <a:pt x="221843" y="43091"/>
                  </a:lnTo>
                  <a:lnTo>
                    <a:pt x="221843" y="44945"/>
                  </a:lnTo>
                  <a:lnTo>
                    <a:pt x="222173" y="45732"/>
                  </a:lnTo>
                  <a:lnTo>
                    <a:pt x="223494" y="47040"/>
                  </a:lnTo>
                  <a:lnTo>
                    <a:pt x="224294" y="47358"/>
                  </a:lnTo>
                  <a:lnTo>
                    <a:pt x="226148" y="47358"/>
                  </a:lnTo>
                  <a:lnTo>
                    <a:pt x="226949" y="47040"/>
                  </a:lnTo>
                  <a:lnTo>
                    <a:pt x="228257" y="45732"/>
                  </a:lnTo>
                  <a:lnTo>
                    <a:pt x="228587" y="44945"/>
                  </a:lnTo>
                  <a:lnTo>
                    <a:pt x="228587" y="43091"/>
                  </a:lnTo>
                  <a:close/>
                </a:path>
                <a:path w="258445" h="182245">
                  <a:moveTo>
                    <a:pt x="228701" y="63677"/>
                  </a:moveTo>
                  <a:lnTo>
                    <a:pt x="228333" y="60579"/>
                  </a:lnTo>
                  <a:lnTo>
                    <a:pt x="226733" y="59321"/>
                  </a:lnTo>
                  <a:lnTo>
                    <a:pt x="224942" y="59461"/>
                  </a:lnTo>
                  <a:lnTo>
                    <a:pt x="225221" y="61163"/>
                  </a:lnTo>
                  <a:lnTo>
                    <a:pt x="224180" y="62826"/>
                  </a:lnTo>
                  <a:lnTo>
                    <a:pt x="222262" y="63296"/>
                  </a:lnTo>
                  <a:lnTo>
                    <a:pt x="221881" y="63284"/>
                  </a:lnTo>
                  <a:lnTo>
                    <a:pt x="222084" y="64541"/>
                  </a:lnTo>
                  <a:lnTo>
                    <a:pt x="222961" y="65506"/>
                  </a:lnTo>
                  <a:lnTo>
                    <a:pt x="224104" y="65900"/>
                  </a:lnTo>
                  <a:lnTo>
                    <a:pt x="225120" y="65468"/>
                  </a:lnTo>
                  <a:lnTo>
                    <a:pt x="226161" y="65366"/>
                  </a:lnTo>
                  <a:lnTo>
                    <a:pt x="227037" y="65544"/>
                  </a:lnTo>
                  <a:lnTo>
                    <a:pt x="228066" y="64871"/>
                  </a:lnTo>
                  <a:lnTo>
                    <a:pt x="228701" y="63677"/>
                  </a:lnTo>
                  <a:close/>
                </a:path>
                <a:path w="258445" h="182245">
                  <a:moveTo>
                    <a:pt x="230555" y="134632"/>
                  </a:moveTo>
                  <a:lnTo>
                    <a:pt x="230365" y="132816"/>
                  </a:lnTo>
                  <a:lnTo>
                    <a:pt x="229958" y="132245"/>
                  </a:lnTo>
                  <a:lnTo>
                    <a:pt x="229628" y="131610"/>
                  </a:lnTo>
                  <a:lnTo>
                    <a:pt x="229412" y="130911"/>
                  </a:lnTo>
                  <a:lnTo>
                    <a:pt x="228701" y="130162"/>
                  </a:lnTo>
                  <a:lnTo>
                    <a:pt x="227711" y="129717"/>
                  </a:lnTo>
                  <a:lnTo>
                    <a:pt x="224764" y="130073"/>
                  </a:lnTo>
                  <a:lnTo>
                    <a:pt x="223443" y="131737"/>
                  </a:lnTo>
                  <a:lnTo>
                    <a:pt x="223888" y="135407"/>
                  </a:lnTo>
                  <a:lnTo>
                    <a:pt x="225564" y="136715"/>
                  </a:lnTo>
                  <a:lnTo>
                    <a:pt x="229247" y="136271"/>
                  </a:lnTo>
                  <a:lnTo>
                    <a:pt x="230555" y="134632"/>
                  </a:lnTo>
                  <a:close/>
                </a:path>
                <a:path w="258445" h="182245">
                  <a:moveTo>
                    <a:pt x="243776" y="101917"/>
                  </a:moveTo>
                  <a:lnTo>
                    <a:pt x="243154" y="101536"/>
                  </a:lnTo>
                  <a:lnTo>
                    <a:pt x="242430" y="101307"/>
                  </a:lnTo>
                  <a:lnTo>
                    <a:pt x="239788" y="101625"/>
                  </a:lnTo>
                  <a:lnTo>
                    <a:pt x="238467" y="103289"/>
                  </a:lnTo>
                  <a:lnTo>
                    <a:pt x="238874" y="106629"/>
                  </a:lnTo>
                  <a:lnTo>
                    <a:pt x="240030" y="107721"/>
                  </a:lnTo>
                  <a:lnTo>
                    <a:pt x="241452" y="107975"/>
                  </a:lnTo>
                  <a:lnTo>
                    <a:pt x="241147" y="105371"/>
                  </a:lnTo>
                  <a:lnTo>
                    <a:pt x="242125" y="103263"/>
                  </a:lnTo>
                  <a:lnTo>
                    <a:pt x="243776" y="101917"/>
                  </a:lnTo>
                  <a:close/>
                </a:path>
                <a:path w="258445" h="182245">
                  <a:moveTo>
                    <a:pt x="248894" y="84645"/>
                  </a:moveTo>
                  <a:lnTo>
                    <a:pt x="248373" y="84797"/>
                  </a:lnTo>
                  <a:lnTo>
                    <a:pt x="245973" y="85039"/>
                  </a:lnTo>
                  <a:lnTo>
                    <a:pt x="243878" y="83515"/>
                  </a:lnTo>
                  <a:lnTo>
                    <a:pt x="243179" y="81318"/>
                  </a:lnTo>
                  <a:lnTo>
                    <a:pt x="242912" y="81876"/>
                  </a:lnTo>
                  <a:lnTo>
                    <a:pt x="242735" y="82473"/>
                  </a:lnTo>
                  <a:lnTo>
                    <a:pt x="243039" y="84963"/>
                  </a:lnTo>
                  <a:lnTo>
                    <a:pt x="244716" y="86271"/>
                  </a:lnTo>
                  <a:lnTo>
                    <a:pt x="247561" y="85940"/>
                  </a:lnTo>
                  <a:lnTo>
                    <a:pt x="248361" y="85394"/>
                  </a:lnTo>
                  <a:lnTo>
                    <a:pt x="248894" y="84645"/>
                  </a:lnTo>
                  <a:close/>
                </a:path>
                <a:path w="258445" h="182245">
                  <a:moveTo>
                    <a:pt x="257479" y="147980"/>
                  </a:moveTo>
                  <a:lnTo>
                    <a:pt x="257187" y="145580"/>
                  </a:lnTo>
                  <a:lnTo>
                    <a:pt x="255511" y="144284"/>
                  </a:lnTo>
                  <a:lnTo>
                    <a:pt x="253657" y="144487"/>
                  </a:lnTo>
                  <a:lnTo>
                    <a:pt x="253873" y="145122"/>
                  </a:lnTo>
                  <a:lnTo>
                    <a:pt x="253974" y="146100"/>
                  </a:lnTo>
                  <a:lnTo>
                    <a:pt x="254736" y="146646"/>
                  </a:lnTo>
                  <a:lnTo>
                    <a:pt x="255409" y="147345"/>
                  </a:lnTo>
                  <a:lnTo>
                    <a:pt x="255879" y="148196"/>
                  </a:lnTo>
                  <a:lnTo>
                    <a:pt x="256781" y="148653"/>
                  </a:lnTo>
                  <a:lnTo>
                    <a:pt x="257162" y="149009"/>
                  </a:lnTo>
                  <a:lnTo>
                    <a:pt x="257479" y="147980"/>
                  </a:lnTo>
                  <a:close/>
                </a:path>
                <a:path w="258445" h="182245">
                  <a:moveTo>
                    <a:pt x="257835" y="61849"/>
                  </a:moveTo>
                  <a:lnTo>
                    <a:pt x="256895" y="61315"/>
                  </a:lnTo>
                  <a:lnTo>
                    <a:pt x="256209" y="60388"/>
                  </a:lnTo>
                  <a:lnTo>
                    <a:pt x="256108" y="58953"/>
                  </a:lnTo>
                  <a:lnTo>
                    <a:pt x="256235" y="58432"/>
                  </a:lnTo>
                  <a:lnTo>
                    <a:pt x="254685" y="58877"/>
                  </a:lnTo>
                  <a:lnTo>
                    <a:pt x="253606" y="60337"/>
                  </a:lnTo>
                  <a:lnTo>
                    <a:pt x="253961" y="63322"/>
                  </a:lnTo>
                  <a:lnTo>
                    <a:pt x="254914" y="64363"/>
                  </a:lnTo>
                  <a:lnTo>
                    <a:pt x="256120" y="64744"/>
                  </a:lnTo>
                  <a:lnTo>
                    <a:pt x="256311" y="63601"/>
                  </a:lnTo>
                  <a:lnTo>
                    <a:pt x="256946" y="62598"/>
                  </a:lnTo>
                  <a:lnTo>
                    <a:pt x="257835" y="6184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65124" y="7865579"/>
              <a:ext cx="258445" cy="175895"/>
            </a:xfrm>
            <a:custGeom>
              <a:avLst/>
              <a:gdLst/>
              <a:ahLst/>
              <a:cxnLst/>
              <a:rect l="l" t="t" r="r" b="b"/>
              <a:pathLst>
                <a:path w="258445" h="175895">
                  <a:moveTo>
                    <a:pt x="7124" y="146291"/>
                  </a:moveTo>
                  <a:lnTo>
                    <a:pt x="6692" y="142697"/>
                  </a:lnTo>
                  <a:lnTo>
                    <a:pt x="5016" y="141389"/>
                  </a:lnTo>
                  <a:lnTo>
                    <a:pt x="1320" y="141833"/>
                  </a:lnTo>
                  <a:lnTo>
                    <a:pt x="0" y="143497"/>
                  </a:lnTo>
                  <a:lnTo>
                    <a:pt x="368" y="146570"/>
                  </a:lnTo>
                  <a:lnTo>
                    <a:pt x="1206" y="147510"/>
                  </a:lnTo>
                  <a:lnTo>
                    <a:pt x="2794" y="148196"/>
                  </a:lnTo>
                  <a:lnTo>
                    <a:pt x="3365" y="148336"/>
                  </a:lnTo>
                  <a:lnTo>
                    <a:pt x="5918" y="147866"/>
                  </a:lnTo>
                  <a:lnTo>
                    <a:pt x="7124" y="146291"/>
                  </a:lnTo>
                  <a:close/>
                </a:path>
                <a:path w="258445" h="175895">
                  <a:moveTo>
                    <a:pt x="8128" y="80060"/>
                  </a:moveTo>
                  <a:lnTo>
                    <a:pt x="8039" y="79273"/>
                  </a:lnTo>
                  <a:lnTo>
                    <a:pt x="7327" y="77393"/>
                  </a:lnTo>
                  <a:lnTo>
                    <a:pt x="5918" y="76415"/>
                  </a:lnTo>
                  <a:lnTo>
                    <a:pt x="2463" y="76835"/>
                  </a:lnTo>
                  <a:lnTo>
                    <a:pt x="1155" y="78498"/>
                  </a:lnTo>
                  <a:lnTo>
                    <a:pt x="1600" y="82169"/>
                  </a:lnTo>
                  <a:lnTo>
                    <a:pt x="3276" y="83477"/>
                  </a:lnTo>
                  <a:lnTo>
                    <a:pt x="6451" y="83096"/>
                  </a:lnTo>
                  <a:lnTo>
                    <a:pt x="7467" y="82194"/>
                  </a:lnTo>
                  <a:lnTo>
                    <a:pt x="8039" y="80556"/>
                  </a:lnTo>
                  <a:lnTo>
                    <a:pt x="8128" y="80060"/>
                  </a:lnTo>
                  <a:close/>
                </a:path>
                <a:path w="258445" h="175895">
                  <a:moveTo>
                    <a:pt x="28702" y="140703"/>
                  </a:moveTo>
                  <a:lnTo>
                    <a:pt x="28613" y="138925"/>
                  </a:lnTo>
                  <a:lnTo>
                    <a:pt x="28181" y="138099"/>
                  </a:lnTo>
                  <a:lnTo>
                    <a:pt x="26898" y="136956"/>
                  </a:lnTo>
                  <a:lnTo>
                    <a:pt x="26047" y="136626"/>
                  </a:lnTo>
                  <a:lnTo>
                    <a:pt x="23291" y="136740"/>
                  </a:lnTo>
                  <a:lnTo>
                    <a:pt x="21844" y="138303"/>
                  </a:lnTo>
                  <a:lnTo>
                    <a:pt x="21945" y="140855"/>
                  </a:lnTo>
                  <a:lnTo>
                    <a:pt x="22250" y="141465"/>
                  </a:lnTo>
                  <a:lnTo>
                    <a:pt x="23025" y="142494"/>
                  </a:lnTo>
                  <a:lnTo>
                    <a:pt x="23495" y="142900"/>
                  </a:lnTo>
                  <a:lnTo>
                    <a:pt x="24955" y="143370"/>
                  </a:lnTo>
                  <a:lnTo>
                    <a:pt x="26454" y="143306"/>
                  </a:lnTo>
                  <a:lnTo>
                    <a:pt x="27317" y="142798"/>
                  </a:lnTo>
                  <a:lnTo>
                    <a:pt x="28384" y="141452"/>
                  </a:lnTo>
                  <a:lnTo>
                    <a:pt x="28702" y="140703"/>
                  </a:lnTo>
                  <a:close/>
                </a:path>
                <a:path w="258445" h="175895">
                  <a:moveTo>
                    <a:pt x="30797" y="131813"/>
                  </a:moveTo>
                  <a:lnTo>
                    <a:pt x="30518" y="129463"/>
                  </a:lnTo>
                  <a:lnTo>
                    <a:pt x="29400" y="127546"/>
                  </a:lnTo>
                  <a:lnTo>
                    <a:pt x="28155" y="126885"/>
                  </a:lnTo>
                  <a:lnTo>
                    <a:pt x="25425" y="127215"/>
                  </a:lnTo>
                  <a:lnTo>
                    <a:pt x="24333" y="128206"/>
                  </a:lnTo>
                  <a:lnTo>
                    <a:pt x="23863" y="129882"/>
                  </a:lnTo>
                  <a:lnTo>
                    <a:pt x="23812" y="130314"/>
                  </a:lnTo>
                  <a:lnTo>
                    <a:pt x="23901" y="131038"/>
                  </a:lnTo>
                  <a:lnTo>
                    <a:pt x="24638" y="132918"/>
                  </a:lnTo>
                  <a:lnTo>
                    <a:pt x="26035" y="133883"/>
                  </a:lnTo>
                  <a:lnTo>
                    <a:pt x="29476" y="133477"/>
                  </a:lnTo>
                  <a:lnTo>
                    <a:pt x="30797" y="131813"/>
                  </a:lnTo>
                  <a:close/>
                </a:path>
                <a:path w="258445" h="175895">
                  <a:moveTo>
                    <a:pt x="33731" y="156044"/>
                  </a:moveTo>
                  <a:lnTo>
                    <a:pt x="33286" y="152374"/>
                  </a:lnTo>
                  <a:lnTo>
                    <a:pt x="31610" y="151066"/>
                  </a:lnTo>
                  <a:lnTo>
                    <a:pt x="27901" y="151511"/>
                  </a:lnTo>
                  <a:lnTo>
                    <a:pt x="26593" y="153174"/>
                  </a:lnTo>
                  <a:lnTo>
                    <a:pt x="26822" y="155143"/>
                  </a:lnTo>
                  <a:lnTo>
                    <a:pt x="27216" y="156540"/>
                  </a:lnTo>
                  <a:lnTo>
                    <a:pt x="28067" y="157480"/>
                  </a:lnTo>
                  <a:lnTo>
                    <a:pt x="29616" y="157937"/>
                  </a:lnTo>
                  <a:lnTo>
                    <a:pt x="30086" y="157988"/>
                  </a:lnTo>
                  <a:lnTo>
                    <a:pt x="32410" y="157708"/>
                  </a:lnTo>
                  <a:lnTo>
                    <a:pt x="33731" y="156044"/>
                  </a:lnTo>
                  <a:close/>
                </a:path>
                <a:path w="258445" h="175895">
                  <a:moveTo>
                    <a:pt x="34937" y="77000"/>
                  </a:moveTo>
                  <a:lnTo>
                    <a:pt x="34785" y="73507"/>
                  </a:lnTo>
                  <a:lnTo>
                    <a:pt x="33515" y="72250"/>
                  </a:lnTo>
                  <a:lnTo>
                    <a:pt x="31115" y="71958"/>
                  </a:lnTo>
                  <a:lnTo>
                    <a:pt x="29933" y="72275"/>
                  </a:lnTo>
                  <a:lnTo>
                    <a:pt x="29248" y="72720"/>
                  </a:lnTo>
                  <a:lnTo>
                    <a:pt x="28359" y="73952"/>
                  </a:lnTo>
                  <a:lnTo>
                    <a:pt x="28079" y="74650"/>
                  </a:lnTo>
                  <a:lnTo>
                    <a:pt x="28155" y="76657"/>
                  </a:lnTo>
                  <a:lnTo>
                    <a:pt x="28905" y="77660"/>
                  </a:lnTo>
                  <a:lnTo>
                    <a:pt x="30441" y="78460"/>
                  </a:lnTo>
                  <a:lnTo>
                    <a:pt x="31000" y="78651"/>
                  </a:lnTo>
                  <a:lnTo>
                    <a:pt x="33489" y="78549"/>
                  </a:lnTo>
                  <a:lnTo>
                    <a:pt x="34937" y="77000"/>
                  </a:lnTo>
                  <a:close/>
                </a:path>
                <a:path w="258445" h="175895">
                  <a:moveTo>
                    <a:pt x="49225" y="116344"/>
                  </a:moveTo>
                  <a:lnTo>
                    <a:pt x="48577" y="110985"/>
                  </a:lnTo>
                  <a:lnTo>
                    <a:pt x="46253" y="109143"/>
                  </a:lnTo>
                  <a:lnTo>
                    <a:pt x="43510" y="109283"/>
                  </a:lnTo>
                  <a:lnTo>
                    <a:pt x="43294" y="109258"/>
                  </a:lnTo>
                  <a:lnTo>
                    <a:pt x="38836" y="114160"/>
                  </a:lnTo>
                  <a:lnTo>
                    <a:pt x="39293" y="117551"/>
                  </a:lnTo>
                  <a:lnTo>
                    <a:pt x="41770" y="119481"/>
                  </a:lnTo>
                  <a:lnTo>
                    <a:pt x="47269" y="118821"/>
                  </a:lnTo>
                  <a:lnTo>
                    <a:pt x="49225" y="116344"/>
                  </a:lnTo>
                  <a:close/>
                </a:path>
                <a:path w="258445" h="175895">
                  <a:moveTo>
                    <a:pt x="53454" y="129006"/>
                  </a:moveTo>
                  <a:lnTo>
                    <a:pt x="53289" y="125310"/>
                  </a:lnTo>
                  <a:lnTo>
                    <a:pt x="51714" y="123875"/>
                  </a:lnTo>
                  <a:lnTo>
                    <a:pt x="47993" y="124040"/>
                  </a:lnTo>
                  <a:lnTo>
                    <a:pt x="46558" y="125603"/>
                  </a:lnTo>
                  <a:lnTo>
                    <a:pt x="46647" y="127901"/>
                  </a:lnTo>
                  <a:lnTo>
                    <a:pt x="46951" y="128727"/>
                  </a:lnTo>
                  <a:lnTo>
                    <a:pt x="47459" y="129806"/>
                  </a:lnTo>
                  <a:lnTo>
                    <a:pt x="48552" y="130505"/>
                  </a:lnTo>
                  <a:lnTo>
                    <a:pt x="50152" y="130644"/>
                  </a:lnTo>
                  <a:lnTo>
                    <a:pt x="52006" y="130556"/>
                  </a:lnTo>
                  <a:lnTo>
                    <a:pt x="53454" y="129006"/>
                  </a:lnTo>
                  <a:close/>
                </a:path>
                <a:path w="258445" h="175895">
                  <a:moveTo>
                    <a:pt x="54444" y="151879"/>
                  </a:moveTo>
                  <a:lnTo>
                    <a:pt x="54406" y="151396"/>
                  </a:lnTo>
                  <a:lnTo>
                    <a:pt x="54317" y="151130"/>
                  </a:lnTo>
                  <a:lnTo>
                    <a:pt x="54178" y="152615"/>
                  </a:lnTo>
                  <a:lnTo>
                    <a:pt x="52984" y="153962"/>
                  </a:lnTo>
                  <a:lnTo>
                    <a:pt x="49593" y="154305"/>
                  </a:lnTo>
                  <a:lnTo>
                    <a:pt x="48082" y="153123"/>
                  </a:lnTo>
                  <a:lnTo>
                    <a:pt x="47739" y="151460"/>
                  </a:lnTo>
                  <a:lnTo>
                    <a:pt x="47675" y="151828"/>
                  </a:lnTo>
                  <a:lnTo>
                    <a:pt x="47701" y="152450"/>
                  </a:lnTo>
                  <a:lnTo>
                    <a:pt x="47942" y="152984"/>
                  </a:lnTo>
                  <a:lnTo>
                    <a:pt x="48882" y="154432"/>
                  </a:lnTo>
                  <a:lnTo>
                    <a:pt x="49961" y="155079"/>
                  </a:lnTo>
                  <a:lnTo>
                    <a:pt x="52095" y="154990"/>
                  </a:lnTo>
                  <a:lnTo>
                    <a:pt x="52882" y="154597"/>
                  </a:lnTo>
                  <a:lnTo>
                    <a:pt x="53860" y="153593"/>
                  </a:lnTo>
                  <a:lnTo>
                    <a:pt x="54127" y="153073"/>
                  </a:lnTo>
                  <a:lnTo>
                    <a:pt x="54444" y="151879"/>
                  </a:lnTo>
                  <a:close/>
                </a:path>
                <a:path w="258445" h="175895">
                  <a:moveTo>
                    <a:pt x="58686" y="166395"/>
                  </a:moveTo>
                  <a:lnTo>
                    <a:pt x="58127" y="161772"/>
                  </a:lnTo>
                  <a:lnTo>
                    <a:pt x="56819" y="160312"/>
                  </a:lnTo>
                  <a:lnTo>
                    <a:pt x="54406" y="159385"/>
                  </a:lnTo>
                  <a:lnTo>
                    <a:pt x="53619" y="159219"/>
                  </a:lnTo>
                  <a:lnTo>
                    <a:pt x="50838" y="159550"/>
                  </a:lnTo>
                  <a:lnTo>
                    <a:pt x="49339" y="160870"/>
                  </a:lnTo>
                  <a:lnTo>
                    <a:pt x="48437" y="163283"/>
                  </a:lnTo>
                  <a:lnTo>
                    <a:pt x="48285" y="164058"/>
                  </a:lnTo>
                  <a:lnTo>
                    <a:pt x="48717" y="167589"/>
                  </a:lnTo>
                  <a:lnTo>
                    <a:pt x="51219" y="169545"/>
                  </a:lnTo>
                  <a:lnTo>
                    <a:pt x="56730" y="168884"/>
                  </a:lnTo>
                  <a:lnTo>
                    <a:pt x="58686" y="166395"/>
                  </a:lnTo>
                  <a:close/>
                </a:path>
                <a:path w="258445" h="175895">
                  <a:moveTo>
                    <a:pt x="62852" y="139636"/>
                  </a:moveTo>
                  <a:lnTo>
                    <a:pt x="62039" y="132905"/>
                  </a:lnTo>
                  <a:lnTo>
                    <a:pt x="58953" y="130505"/>
                  </a:lnTo>
                  <a:lnTo>
                    <a:pt x="53644" y="131140"/>
                  </a:lnTo>
                  <a:lnTo>
                    <a:pt x="52070" y="132219"/>
                  </a:lnTo>
                  <a:lnTo>
                    <a:pt x="50406" y="134797"/>
                  </a:lnTo>
                  <a:lnTo>
                    <a:pt x="50038" y="136118"/>
                  </a:lnTo>
                  <a:lnTo>
                    <a:pt x="50571" y="141109"/>
                  </a:lnTo>
                  <a:lnTo>
                    <a:pt x="53644" y="143497"/>
                  </a:lnTo>
                  <a:lnTo>
                    <a:pt x="60426" y="142697"/>
                  </a:lnTo>
                  <a:lnTo>
                    <a:pt x="62852" y="139636"/>
                  </a:lnTo>
                  <a:close/>
                </a:path>
                <a:path w="258445" h="175895">
                  <a:moveTo>
                    <a:pt x="64643" y="90995"/>
                  </a:moveTo>
                  <a:lnTo>
                    <a:pt x="64338" y="88430"/>
                  </a:lnTo>
                  <a:lnTo>
                    <a:pt x="63982" y="88023"/>
                  </a:lnTo>
                  <a:lnTo>
                    <a:pt x="63157" y="87058"/>
                  </a:lnTo>
                  <a:lnTo>
                    <a:pt x="62039" y="86563"/>
                  </a:lnTo>
                  <a:lnTo>
                    <a:pt x="62039" y="93154"/>
                  </a:lnTo>
                  <a:lnTo>
                    <a:pt x="60591" y="94716"/>
                  </a:lnTo>
                  <a:lnTo>
                    <a:pt x="59601" y="94767"/>
                  </a:lnTo>
                  <a:lnTo>
                    <a:pt x="60312" y="94475"/>
                  </a:lnTo>
                  <a:lnTo>
                    <a:pt x="61633" y="93167"/>
                  </a:lnTo>
                  <a:lnTo>
                    <a:pt x="61963" y="92379"/>
                  </a:lnTo>
                  <a:lnTo>
                    <a:pt x="61963" y="91313"/>
                  </a:lnTo>
                  <a:lnTo>
                    <a:pt x="62039" y="93154"/>
                  </a:lnTo>
                  <a:lnTo>
                    <a:pt x="62039" y="86563"/>
                  </a:lnTo>
                  <a:lnTo>
                    <a:pt x="61899" y="86499"/>
                  </a:lnTo>
                  <a:lnTo>
                    <a:pt x="61899" y="90411"/>
                  </a:lnTo>
                  <a:lnTo>
                    <a:pt x="61633" y="89738"/>
                  </a:lnTo>
                  <a:lnTo>
                    <a:pt x="60312" y="88430"/>
                  </a:lnTo>
                  <a:lnTo>
                    <a:pt x="59512" y="88112"/>
                  </a:lnTo>
                  <a:lnTo>
                    <a:pt x="58445" y="88112"/>
                  </a:lnTo>
                  <a:lnTo>
                    <a:pt x="60312" y="88023"/>
                  </a:lnTo>
                  <a:lnTo>
                    <a:pt x="61849" y="89433"/>
                  </a:lnTo>
                  <a:lnTo>
                    <a:pt x="61899" y="90411"/>
                  </a:lnTo>
                  <a:lnTo>
                    <a:pt x="61899" y="86499"/>
                  </a:lnTo>
                  <a:lnTo>
                    <a:pt x="60807" y="85991"/>
                  </a:lnTo>
                  <a:lnTo>
                    <a:pt x="59918" y="85750"/>
                  </a:lnTo>
                  <a:lnTo>
                    <a:pt x="57975" y="85979"/>
                  </a:lnTo>
                  <a:lnTo>
                    <a:pt x="57543" y="86233"/>
                  </a:lnTo>
                  <a:lnTo>
                    <a:pt x="57543" y="88163"/>
                  </a:lnTo>
                  <a:lnTo>
                    <a:pt x="56857" y="88430"/>
                  </a:lnTo>
                  <a:lnTo>
                    <a:pt x="55549" y="89738"/>
                  </a:lnTo>
                  <a:lnTo>
                    <a:pt x="55219" y="90525"/>
                  </a:lnTo>
                  <a:lnTo>
                    <a:pt x="55219" y="91579"/>
                  </a:lnTo>
                  <a:lnTo>
                    <a:pt x="55143" y="89738"/>
                  </a:lnTo>
                  <a:lnTo>
                    <a:pt x="56578" y="88201"/>
                  </a:lnTo>
                  <a:lnTo>
                    <a:pt x="57543" y="88163"/>
                  </a:lnTo>
                  <a:lnTo>
                    <a:pt x="57543" y="86233"/>
                  </a:lnTo>
                  <a:lnTo>
                    <a:pt x="57150" y="86448"/>
                  </a:lnTo>
                  <a:lnTo>
                    <a:pt x="56438" y="87020"/>
                  </a:lnTo>
                  <a:lnTo>
                    <a:pt x="56184" y="87655"/>
                  </a:lnTo>
                  <a:lnTo>
                    <a:pt x="55765" y="88188"/>
                  </a:lnTo>
                  <a:lnTo>
                    <a:pt x="55181" y="88569"/>
                  </a:lnTo>
                  <a:lnTo>
                    <a:pt x="54724" y="89433"/>
                  </a:lnTo>
                  <a:lnTo>
                    <a:pt x="54457" y="90373"/>
                  </a:lnTo>
                  <a:lnTo>
                    <a:pt x="54648" y="92024"/>
                  </a:lnTo>
                  <a:lnTo>
                    <a:pt x="54864" y="92608"/>
                  </a:lnTo>
                  <a:lnTo>
                    <a:pt x="55295" y="93408"/>
                  </a:lnTo>
                  <a:lnTo>
                    <a:pt x="55245" y="92468"/>
                  </a:lnTo>
                  <a:lnTo>
                    <a:pt x="55549" y="93167"/>
                  </a:lnTo>
                  <a:lnTo>
                    <a:pt x="56857" y="94475"/>
                  </a:lnTo>
                  <a:lnTo>
                    <a:pt x="57658" y="94792"/>
                  </a:lnTo>
                  <a:lnTo>
                    <a:pt x="58724" y="94792"/>
                  </a:lnTo>
                  <a:lnTo>
                    <a:pt x="56870" y="94869"/>
                  </a:lnTo>
                  <a:lnTo>
                    <a:pt x="55333" y="93472"/>
                  </a:lnTo>
                  <a:lnTo>
                    <a:pt x="55981" y="94665"/>
                  </a:lnTo>
                  <a:lnTo>
                    <a:pt x="57581" y="95631"/>
                  </a:lnTo>
                  <a:lnTo>
                    <a:pt x="59651" y="95707"/>
                  </a:lnTo>
                  <a:lnTo>
                    <a:pt x="59893" y="95783"/>
                  </a:lnTo>
                  <a:lnTo>
                    <a:pt x="62128" y="95516"/>
                  </a:lnTo>
                  <a:lnTo>
                    <a:pt x="62852" y="94869"/>
                  </a:lnTo>
                  <a:lnTo>
                    <a:pt x="63652" y="94170"/>
                  </a:lnTo>
                  <a:lnTo>
                    <a:pt x="64516" y="91744"/>
                  </a:lnTo>
                  <a:lnTo>
                    <a:pt x="64643" y="90995"/>
                  </a:lnTo>
                  <a:close/>
                </a:path>
                <a:path w="258445" h="175895">
                  <a:moveTo>
                    <a:pt x="68491" y="47828"/>
                  </a:moveTo>
                  <a:lnTo>
                    <a:pt x="68389" y="45453"/>
                  </a:lnTo>
                  <a:lnTo>
                    <a:pt x="66814" y="44030"/>
                  </a:lnTo>
                  <a:lnTo>
                    <a:pt x="64389" y="44132"/>
                  </a:lnTo>
                  <a:lnTo>
                    <a:pt x="63423" y="44602"/>
                  </a:lnTo>
                  <a:lnTo>
                    <a:pt x="62572" y="45097"/>
                  </a:lnTo>
                  <a:lnTo>
                    <a:pt x="62001" y="45923"/>
                  </a:lnTo>
                  <a:lnTo>
                    <a:pt x="61722" y="47358"/>
                  </a:lnTo>
                  <a:lnTo>
                    <a:pt x="61760" y="48298"/>
                  </a:lnTo>
                  <a:lnTo>
                    <a:pt x="62052" y="48895"/>
                  </a:lnTo>
                  <a:lnTo>
                    <a:pt x="63093" y="50266"/>
                  </a:lnTo>
                  <a:lnTo>
                    <a:pt x="64084" y="50850"/>
                  </a:lnTo>
                  <a:lnTo>
                    <a:pt x="66573" y="50736"/>
                  </a:lnTo>
                  <a:lnTo>
                    <a:pt x="67665" y="49911"/>
                  </a:lnTo>
                  <a:lnTo>
                    <a:pt x="68364" y="48323"/>
                  </a:lnTo>
                  <a:lnTo>
                    <a:pt x="68491" y="47828"/>
                  </a:lnTo>
                  <a:close/>
                </a:path>
                <a:path w="258445" h="175895">
                  <a:moveTo>
                    <a:pt x="74371" y="112776"/>
                  </a:moveTo>
                  <a:lnTo>
                    <a:pt x="73723" y="113004"/>
                  </a:lnTo>
                  <a:lnTo>
                    <a:pt x="73253" y="113030"/>
                  </a:lnTo>
                  <a:lnTo>
                    <a:pt x="72796" y="112966"/>
                  </a:lnTo>
                  <a:lnTo>
                    <a:pt x="71513" y="112801"/>
                  </a:lnTo>
                  <a:lnTo>
                    <a:pt x="70396" y="111950"/>
                  </a:lnTo>
                  <a:lnTo>
                    <a:pt x="69723" y="109778"/>
                  </a:lnTo>
                  <a:lnTo>
                    <a:pt x="69837" y="108889"/>
                  </a:lnTo>
                  <a:lnTo>
                    <a:pt x="70218" y="108140"/>
                  </a:lnTo>
                  <a:lnTo>
                    <a:pt x="70815" y="107378"/>
                  </a:lnTo>
                  <a:lnTo>
                    <a:pt x="69469" y="106895"/>
                  </a:lnTo>
                  <a:lnTo>
                    <a:pt x="68554" y="106756"/>
                  </a:lnTo>
                  <a:lnTo>
                    <a:pt x="64287" y="107264"/>
                  </a:lnTo>
                  <a:lnTo>
                    <a:pt x="61925" y="110261"/>
                  </a:lnTo>
                  <a:lnTo>
                    <a:pt x="62458" y="114160"/>
                  </a:lnTo>
                  <a:lnTo>
                    <a:pt x="68173" y="118910"/>
                  </a:lnTo>
                  <a:lnTo>
                    <a:pt x="71412" y="118529"/>
                  </a:lnTo>
                  <a:lnTo>
                    <a:pt x="73253" y="116941"/>
                  </a:lnTo>
                  <a:lnTo>
                    <a:pt x="74256" y="114223"/>
                  </a:lnTo>
                  <a:lnTo>
                    <a:pt x="74371" y="113512"/>
                  </a:lnTo>
                  <a:lnTo>
                    <a:pt x="74371" y="112776"/>
                  </a:lnTo>
                  <a:close/>
                </a:path>
                <a:path w="258445" h="175895">
                  <a:moveTo>
                    <a:pt x="76504" y="68745"/>
                  </a:moveTo>
                  <a:lnTo>
                    <a:pt x="75971" y="64363"/>
                  </a:lnTo>
                  <a:lnTo>
                    <a:pt x="74536" y="62776"/>
                  </a:lnTo>
                  <a:lnTo>
                    <a:pt x="72047" y="62026"/>
                  </a:lnTo>
                  <a:lnTo>
                    <a:pt x="71348" y="61950"/>
                  </a:lnTo>
                  <a:lnTo>
                    <a:pt x="67881" y="62357"/>
                  </a:lnTo>
                  <a:lnTo>
                    <a:pt x="65913" y="64833"/>
                  </a:lnTo>
                  <a:lnTo>
                    <a:pt x="66573" y="70307"/>
                  </a:lnTo>
                  <a:lnTo>
                    <a:pt x="69075" y="72250"/>
                  </a:lnTo>
                  <a:lnTo>
                    <a:pt x="71932" y="71907"/>
                  </a:lnTo>
                  <a:lnTo>
                    <a:pt x="75031" y="70840"/>
                  </a:lnTo>
                  <a:lnTo>
                    <a:pt x="76504" y="68745"/>
                  </a:lnTo>
                  <a:close/>
                </a:path>
                <a:path w="258445" h="175895">
                  <a:moveTo>
                    <a:pt x="78257" y="164122"/>
                  </a:moveTo>
                  <a:lnTo>
                    <a:pt x="77736" y="164287"/>
                  </a:lnTo>
                  <a:lnTo>
                    <a:pt x="75882" y="164465"/>
                  </a:lnTo>
                  <a:lnTo>
                    <a:pt x="74231" y="163131"/>
                  </a:lnTo>
                  <a:lnTo>
                    <a:pt x="73926" y="160147"/>
                  </a:lnTo>
                  <a:lnTo>
                    <a:pt x="74434" y="159131"/>
                  </a:lnTo>
                  <a:lnTo>
                    <a:pt x="75247" y="158445"/>
                  </a:lnTo>
                  <a:lnTo>
                    <a:pt x="74625" y="158203"/>
                  </a:lnTo>
                  <a:lnTo>
                    <a:pt x="73939" y="158076"/>
                  </a:lnTo>
                  <a:lnTo>
                    <a:pt x="70459" y="158229"/>
                  </a:lnTo>
                  <a:lnTo>
                    <a:pt x="68300" y="160540"/>
                  </a:lnTo>
                  <a:lnTo>
                    <a:pt x="68541" y="166052"/>
                  </a:lnTo>
                  <a:lnTo>
                    <a:pt x="70878" y="168186"/>
                  </a:lnTo>
                  <a:lnTo>
                    <a:pt x="75984" y="167970"/>
                  </a:lnTo>
                  <a:lnTo>
                    <a:pt x="77774" y="166281"/>
                  </a:lnTo>
                  <a:lnTo>
                    <a:pt x="78257" y="164122"/>
                  </a:lnTo>
                  <a:close/>
                </a:path>
                <a:path w="258445" h="175895">
                  <a:moveTo>
                    <a:pt x="90373" y="148831"/>
                  </a:moveTo>
                  <a:lnTo>
                    <a:pt x="89865" y="144691"/>
                  </a:lnTo>
                  <a:lnTo>
                    <a:pt x="86588" y="142138"/>
                  </a:lnTo>
                  <a:lnTo>
                    <a:pt x="79387" y="143002"/>
                  </a:lnTo>
                  <a:lnTo>
                    <a:pt x="76809" y="146253"/>
                  </a:lnTo>
                  <a:lnTo>
                    <a:pt x="77571" y="152539"/>
                  </a:lnTo>
                  <a:lnTo>
                    <a:pt x="79540" y="154647"/>
                  </a:lnTo>
                  <a:lnTo>
                    <a:pt x="82664" y="155448"/>
                  </a:lnTo>
                  <a:lnTo>
                    <a:pt x="83908" y="155600"/>
                  </a:lnTo>
                  <a:lnTo>
                    <a:pt x="85788" y="155371"/>
                  </a:lnTo>
                  <a:lnTo>
                    <a:pt x="90373" y="148831"/>
                  </a:lnTo>
                  <a:close/>
                </a:path>
                <a:path w="258445" h="175895">
                  <a:moveTo>
                    <a:pt x="90385" y="91186"/>
                  </a:moveTo>
                  <a:lnTo>
                    <a:pt x="90271" y="88646"/>
                  </a:lnTo>
                  <a:lnTo>
                    <a:pt x="89560" y="87388"/>
                  </a:lnTo>
                  <a:lnTo>
                    <a:pt x="88519" y="86525"/>
                  </a:lnTo>
                  <a:lnTo>
                    <a:pt x="88506" y="85699"/>
                  </a:lnTo>
                  <a:lnTo>
                    <a:pt x="88112" y="82410"/>
                  </a:lnTo>
                  <a:lnTo>
                    <a:pt x="85090" y="80060"/>
                  </a:lnTo>
                  <a:lnTo>
                    <a:pt x="78994" y="80784"/>
                  </a:lnTo>
                  <a:lnTo>
                    <a:pt x="76911" y="82918"/>
                  </a:lnTo>
                  <a:lnTo>
                    <a:pt x="76403" y="86588"/>
                  </a:lnTo>
                  <a:lnTo>
                    <a:pt x="76619" y="87947"/>
                  </a:lnTo>
                  <a:lnTo>
                    <a:pt x="77139" y="89217"/>
                  </a:lnTo>
                  <a:lnTo>
                    <a:pt x="77889" y="90627"/>
                  </a:lnTo>
                  <a:lnTo>
                    <a:pt x="79171" y="91694"/>
                  </a:lnTo>
                  <a:lnTo>
                    <a:pt x="80708" y="92163"/>
                  </a:lnTo>
                  <a:lnTo>
                    <a:pt x="80327" y="91109"/>
                  </a:lnTo>
                  <a:lnTo>
                    <a:pt x="81483" y="94056"/>
                  </a:lnTo>
                  <a:lnTo>
                    <a:pt x="83350" y="95389"/>
                  </a:lnTo>
                  <a:lnTo>
                    <a:pt x="87210" y="95224"/>
                  </a:lnTo>
                  <a:lnTo>
                    <a:pt x="88595" y="94297"/>
                  </a:lnTo>
                  <a:lnTo>
                    <a:pt x="90004" y="92151"/>
                  </a:lnTo>
                  <a:lnTo>
                    <a:pt x="90385" y="91186"/>
                  </a:lnTo>
                  <a:close/>
                </a:path>
                <a:path w="258445" h="175895">
                  <a:moveTo>
                    <a:pt x="91897" y="175463"/>
                  </a:moveTo>
                  <a:lnTo>
                    <a:pt x="90335" y="173329"/>
                  </a:lnTo>
                  <a:lnTo>
                    <a:pt x="88671" y="172491"/>
                  </a:lnTo>
                  <a:lnTo>
                    <a:pt x="86842" y="172694"/>
                  </a:lnTo>
                  <a:lnTo>
                    <a:pt x="87210" y="173913"/>
                  </a:lnTo>
                  <a:lnTo>
                    <a:pt x="86944" y="174980"/>
                  </a:lnTo>
                  <a:lnTo>
                    <a:pt x="86321" y="175806"/>
                  </a:lnTo>
                  <a:lnTo>
                    <a:pt x="90055" y="175628"/>
                  </a:lnTo>
                  <a:lnTo>
                    <a:pt x="91897" y="175463"/>
                  </a:lnTo>
                  <a:close/>
                </a:path>
                <a:path w="258445" h="175895">
                  <a:moveTo>
                    <a:pt x="98463" y="114033"/>
                  </a:moveTo>
                  <a:lnTo>
                    <a:pt x="98336" y="111912"/>
                  </a:lnTo>
                  <a:lnTo>
                    <a:pt x="98234" y="111544"/>
                  </a:lnTo>
                  <a:lnTo>
                    <a:pt x="96570" y="111836"/>
                  </a:lnTo>
                  <a:lnTo>
                    <a:pt x="94907" y="110909"/>
                  </a:lnTo>
                  <a:lnTo>
                    <a:pt x="94221" y="108597"/>
                  </a:lnTo>
                  <a:lnTo>
                    <a:pt x="94297" y="107950"/>
                  </a:lnTo>
                  <a:lnTo>
                    <a:pt x="94488" y="107327"/>
                  </a:lnTo>
                  <a:lnTo>
                    <a:pt x="93599" y="107048"/>
                  </a:lnTo>
                  <a:lnTo>
                    <a:pt x="92862" y="106921"/>
                  </a:lnTo>
                  <a:lnTo>
                    <a:pt x="90995" y="106997"/>
                  </a:lnTo>
                  <a:lnTo>
                    <a:pt x="89992" y="107353"/>
                  </a:lnTo>
                  <a:lnTo>
                    <a:pt x="87350" y="109029"/>
                  </a:lnTo>
                  <a:lnTo>
                    <a:pt x="86207" y="110998"/>
                  </a:lnTo>
                  <a:lnTo>
                    <a:pt x="86360" y="114427"/>
                  </a:lnTo>
                  <a:lnTo>
                    <a:pt x="86779" y="115544"/>
                  </a:lnTo>
                  <a:lnTo>
                    <a:pt x="87972" y="117132"/>
                  </a:lnTo>
                  <a:lnTo>
                    <a:pt x="88290" y="117411"/>
                  </a:lnTo>
                  <a:lnTo>
                    <a:pt x="89077" y="116586"/>
                  </a:lnTo>
                  <a:lnTo>
                    <a:pt x="90131" y="115976"/>
                  </a:lnTo>
                  <a:lnTo>
                    <a:pt x="93192" y="115658"/>
                  </a:lnTo>
                  <a:lnTo>
                    <a:pt x="94818" y="116522"/>
                  </a:lnTo>
                  <a:lnTo>
                    <a:pt x="95834" y="117868"/>
                  </a:lnTo>
                  <a:lnTo>
                    <a:pt x="96443" y="117436"/>
                  </a:lnTo>
                  <a:lnTo>
                    <a:pt x="96964" y="116903"/>
                  </a:lnTo>
                  <a:lnTo>
                    <a:pt x="98069" y="115265"/>
                  </a:lnTo>
                  <a:lnTo>
                    <a:pt x="98463" y="114033"/>
                  </a:lnTo>
                  <a:close/>
                </a:path>
                <a:path w="258445" h="175895">
                  <a:moveTo>
                    <a:pt x="103873" y="68287"/>
                  </a:moveTo>
                  <a:lnTo>
                    <a:pt x="103708" y="64490"/>
                  </a:lnTo>
                  <a:lnTo>
                    <a:pt x="101371" y="62357"/>
                  </a:lnTo>
                  <a:lnTo>
                    <a:pt x="97078" y="62547"/>
                  </a:lnTo>
                  <a:lnTo>
                    <a:pt x="95783" y="63309"/>
                  </a:lnTo>
                  <a:lnTo>
                    <a:pt x="94195" y="65316"/>
                  </a:lnTo>
                  <a:lnTo>
                    <a:pt x="93738" y="66433"/>
                  </a:lnTo>
                  <a:lnTo>
                    <a:pt x="93865" y="69494"/>
                  </a:lnTo>
                  <a:lnTo>
                    <a:pt x="94970" y="70980"/>
                  </a:lnTo>
                  <a:lnTo>
                    <a:pt x="96481" y="71780"/>
                  </a:lnTo>
                  <a:lnTo>
                    <a:pt x="97231" y="71259"/>
                  </a:lnTo>
                  <a:lnTo>
                    <a:pt x="98894" y="70751"/>
                  </a:lnTo>
                  <a:lnTo>
                    <a:pt x="100126" y="71132"/>
                  </a:lnTo>
                  <a:lnTo>
                    <a:pt x="100977" y="71932"/>
                  </a:lnTo>
                  <a:lnTo>
                    <a:pt x="101841" y="71526"/>
                  </a:lnTo>
                  <a:lnTo>
                    <a:pt x="102476" y="70840"/>
                  </a:lnTo>
                  <a:lnTo>
                    <a:pt x="103505" y="69227"/>
                  </a:lnTo>
                  <a:lnTo>
                    <a:pt x="103873" y="68287"/>
                  </a:lnTo>
                  <a:close/>
                </a:path>
                <a:path w="258445" h="175895">
                  <a:moveTo>
                    <a:pt x="115570" y="95161"/>
                  </a:moveTo>
                  <a:lnTo>
                    <a:pt x="115214" y="92608"/>
                  </a:lnTo>
                  <a:lnTo>
                    <a:pt x="114655" y="91465"/>
                  </a:lnTo>
                  <a:lnTo>
                    <a:pt x="113830" y="90538"/>
                  </a:lnTo>
                  <a:lnTo>
                    <a:pt x="114325" y="89611"/>
                  </a:lnTo>
                  <a:lnTo>
                    <a:pt x="114617" y="88569"/>
                  </a:lnTo>
                  <a:lnTo>
                    <a:pt x="114465" y="85229"/>
                  </a:lnTo>
                  <a:lnTo>
                    <a:pt x="113157" y="83362"/>
                  </a:lnTo>
                  <a:lnTo>
                    <a:pt x="110401" y="81927"/>
                  </a:lnTo>
                  <a:lnTo>
                    <a:pt x="109359" y="81648"/>
                  </a:lnTo>
                  <a:lnTo>
                    <a:pt x="105333" y="81813"/>
                  </a:lnTo>
                  <a:lnTo>
                    <a:pt x="105041" y="82092"/>
                  </a:lnTo>
                  <a:lnTo>
                    <a:pt x="105041" y="92722"/>
                  </a:lnTo>
                  <a:lnTo>
                    <a:pt x="104165" y="92024"/>
                  </a:lnTo>
                  <a:lnTo>
                    <a:pt x="105041" y="92722"/>
                  </a:lnTo>
                  <a:lnTo>
                    <a:pt x="105041" y="82092"/>
                  </a:lnTo>
                  <a:lnTo>
                    <a:pt x="102984" y="83959"/>
                  </a:lnTo>
                  <a:lnTo>
                    <a:pt x="102438" y="87528"/>
                  </a:lnTo>
                  <a:lnTo>
                    <a:pt x="102501" y="89141"/>
                  </a:lnTo>
                  <a:lnTo>
                    <a:pt x="102908" y="90220"/>
                  </a:lnTo>
                  <a:lnTo>
                    <a:pt x="103543" y="91135"/>
                  </a:lnTo>
                  <a:lnTo>
                    <a:pt x="102654" y="92405"/>
                  </a:lnTo>
                  <a:lnTo>
                    <a:pt x="102184" y="93980"/>
                  </a:lnTo>
                  <a:lnTo>
                    <a:pt x="102476" y="96380"/>
                  </a:lnTo>
                  <a:lnTo>
                    <a:pt x="102704" y="97053"/>
                  </a:lnTo>
                  <a:lnTo>
                    <a:pt x="103022" y="97688"/>
                  </a:lnTo>
                  <a:lnTo>
                    <a:pt x="103022" y="95669"/>
                  </a:lnTo>
                  <a:lnTo>
                    <a:pt x="104216" y="93929"/>
                  </a:lnTo>
                  <a:lnTo>
                    <a:pt x="106045" y="93167"/>
                  </a:lnTo>
                  <a:lnTo>
                    <a:pt x="106946" y="92786"/>
                  </a:lnTo>
                  <a:lnTo>
                    <a:pt x="108521" y="92621"/>
                  </a:lnTo>
                  <a:lnTo>
                    <a:pt x="109486" y="92925"/>
                  </a:lnTo>
                  <a:lnTo>
                    <a:pt x="110350" y="93408"/>
                  </a:lnTo>
                  <a:lnTo>
                    <a:pt x="111734" y="94170"/>
                  </a:lnTo>
                  <a:lnTo>
                    <a:pt x="112788" y="95491"/>
                  </a:lnTo>
                  <a:lnTo>
                    <a:pt x="113093" y="98463"/>
                  </a:lnTo>
                  <a:lnTo>
                    <a:pt x="112687" y="99656"/>
                  </a:lnTo>
                  <a:lnTo>
                    <a:pt x="111975" y="100622"/>
                  </a:lnTo>
                  <a:lnTo>
                    <a:pt x="113398" y="99872"/>
                  </a:lnTo>
                  <a:lnTo>
                    <a:pt x="114477" y="98628"/>
                  </a:lnTo>
                  <a:lnTo>
                    <a:pt x="115404" y="96202"/>
                  </a:lnTo>
                  <a:lnTo>
                    <a:pt x="115570" y="95161"/>
                  </a:lnTo>
                  <a:close/>
                </a:path>
                <a:path w="258445" h="175895">
                  <a:moveTo>
                    <a:pt x="115989" y="41173"/>
                  </a:moveTo>
                  <a:lnTo>
                    <a:pt x="115658" y="40373"/>
                  </a:lnTo>
                  <a:lnTo>
                    <a:pt x="114338" y="39077"/>
                  </a:lnTo>
                  <a:lnTo>
                    <a:pt x="113550" y="38747"/>
                  </a:lnTo>
                  <a:lnTo>
                    <a:pt x="111683" y="38747"/>
                  </a:lnTo>
                  <a:lnTo>
                    <a:pt x="110883" y="39077"/>
                  </a:lnTo>
                  <a:lnTo>
                    <a:pt x="109575" y="40373"/>
                  </a:lnTo>
                  <a:lnTo>
                    <a:pt x="109245" y="41173"/>
                  </a:lnTo>
                  <a:lnTo>
                    <a:pt x="109245" y="43014"/>
                  </a:lnTo>
                  <a:lnTo>
                    <a:pt x="109575" y="43802"/>
                  </a:lnTo>
                  <a:lnTo>
                    <a:pt x="110883" y="45110"/>
                  </a:lnTo>
                  <a:lnTo>
                    <a:pt x="111683" y="45440"/>
                  </a:lnTo>
                  <a:lnTo>
                    <a:pt x="113550" y="45440"/>
                  </a:lnTo>
                  <a:lnTo>
                    <a:pt x="114338" y="45110"/>
                  </a:lnTo>
                  <a:lnTo>
                    <a:pt x="115658" y="43802"/>
                  </a:lnTo>
                  <a:lnTo>
                    <a:pt x="115989" y="43014"/>
                  </a:lnTo>
                  <a:lnTo>
                    <a:pt x="115989" y="41173"/>
                  </a:lnTo>
                  <a:close/>
                </a:path>
                <a:path w="258445" h="175895">
                  <a:moveTo>
                    <a:pt x="117983" y="160807"/>
                  </a:moveTo>
                  <a:lnTo>
                    <a:pt x="112547" y="153708"/>
                  </a:lnTo>
                  <a:lnTo>
                    <a:pt x="110248" y="154025"/>
                  </a:lnTo>
                  <a:lnTo>
                    <a:pt x="111086" y="152869"/>
                  </a:lnTo>
                  <a:lnTo>
                    <a:pt x="111569" y="151472"/>
                  </a:lnTo>
                  <a:lnTo>
                    <a:pt x="111429" y="148336"/>
                  </a:lnTo>
                  <a:lnTo>
                    <a:pt x="110744" y="146888"/>
                  </a:lnTo>
                  <a:lnTo>
                    <a:pt x="109702" y="145783"/>
                  </a:lnTo>
                  <a:lnTo>
                    <a:pt x="108940" y="147993"/>
                  </a:lnTo>
                  <a:lnTo>
                    <a:pt x="106972" y="149669"/>
                  </a:lnTo>
                  <a:lnTo>
                    <a:pt x="102273" y="150152"/>
                  </a:lnTo>
                  <a:lnTo>
                    <a:pt x="100228" y="149186"/>
                  </a:lnTo>
                  <a:lnTo>
                    <a:pt x="98971" y="147548"/>
                  </a:lnTo>
                  <a:lnTo>
                    <a:pt x="98552" y="148577"/>
                  </a:lnTo>
                  <a:lnTo>
                    <a:pt x="98361" y="150520"/>
                  </a:lnTo>
                  <a:lnTo>
                    <a:pt x="98450" y="152552"/>
                  </a:lnTo>
                  <a:lnTo>
                    <a:pt x="99491" y="154317"/>
                  </a:lnTo>
                  <a:lnTo>
                    <a:pt x="101028" y="155448"/>
                  </a:lnTo>
                  <a:lnTo>
                    <a:pt x="100990" y="153987"/>
                  </a:lnTo>
                  <a:lnTo>
                    <a:pt x="101879" y="152615"/>
                  </a:lnTo>
                  <a:lnTo>
                    <a:pt x="105143" y="151625"/>
                  </a:lnTo>
                  <a:lnTo>
                    <a:pt x="107022" y="152603"/>
                  </a:lnTo>
                  <a:lnTo>
                    <a:pt x="107759" y="154990"/>
                  </a:lnTo>
                  <a:lnTo>
                    <a:pt x="107708" y="155613"/>
                  </a:lnTo>
                  <a:lnTo>
                    <a:pt x="107543" y="156197"/>
                  </a:lnTo>
                  <a:lnTo>
                    <a:pt x="108635" y="155727"/>
                  </a:lnTo>
                  <a:lnTo>
                    <a:pt x="109562" y="154965"/>
                  </a:lnTo>
                  <a:lnTo>
                    <a:pt x="108648" y="155727"/>
                  </a:lnTo>
                  <a:lnTo>
                    <a:pt x="107556" y="156210"/>
                  </a:lnTo>
                  <a:lnTo>
                    <a:pt x="107264" y="157289"/>
                  </a:lnTo>
                  <a:lnTo>
                    <a:pt x="106489" y="158216"/>
                  </a:lnTo>
                  <a:lnTo>
                    <a:pt x="105092" y="158584"/>
                  </a:lnTo>
                  <a:lnTo>
                    <a:pt x="104838" y="159410"/>
                  </a:lnTo>
                  <a:lnTo>
                    <a:pt x="104762" y="160299"/>
                  </a:lnTo>
                  <a:lnTo>
                    <a:pt x="105308" y="164782"/>
                  </a:lnTo>
                  <a:lnTo>
                    <a:pt x="108572" y="167335"/>
                  </a:lnTo>
                  <a:lnTo>
                    <a:pt x="113626" y="166725"/>
                  </a:lnTo>
                  <a:lnTo>
                    <a:pt x="114884" y="166103"/>
                  </a:lnTo>
                  <a:lnTo>
                    <a:pt x="116713" y="164401"/>
                  </a:lnTo>
                  <a:lnTo>
                    <a:pt x="117348" y="163410"/>
                  </a:lnTo>
                  <a:lnTo>
                    <a:pt x="117906" y="161582"/>
                  </a:lnTo>
                  <a:lnTo>
                    <a:pt x="117983" y="160807"/>
                  </a:lnTo>
                  <a:close/>
                </a:path>
                <a:path w="258445" h="175895">
                  <a:moveTo>
                    <a:pt x="123672" y="17208"/>
                  </a:moveTo>
                  <a:lnTo>
                    <a:pt x="123342" y="16408"/>
                  </a:lnTo>
                  <a:lnTo>
                    <a:pt x="122034" y="15113"/>
                  </a:lnTo>
                  <a:lnTo>
                    <a:pt x="121234" y="14782"/>
                  </a:lnTo>
                  <a:lnTo>
                    <a:pt x="119380" y="14782"/>
                  </a:lnTo>
                  <a:lnTo>
                    <a:pt x="118579" y="15113"/>
                  </a:lnTo>
                  <a:lnTo>
                    <a:pt x="117259" y="16408"/>
                  </a:lnTo>
                  <a:lnTo>
                    <a:pt x="116928" y="17208"/>
                  </a:lnTo>
                  <a:lnTo>
                    <a:pt x="116928" y="19050"/>
                  </a:lnTo>
                  <a:lnTo>
                    <a:pt x="117259" y="19837"/>
                  </a:lnTo>
                  <a:lnTo>
                    <a:pt x="118579" y="21145"/>
                  </a:lnTo>
                  <a:lnTo>
                    <a:pt x="119380" y="21475"/>
                  </a:lnTo>
                  <a:lnTo>
                    <a:pt x="121234" y="21475"/>
                  </a:lnTo>
                  <a:lnTo>
                    <a:pt x="122034" y="21145"/>
                  </a:lnTo>
                  <a:lnTo>
                    <a:pt x="123342" y="19837"/>
                  </a:lnTo>
                  <a:lnTo>
                    <a:pt x="123672" y="19050"/>
                  </a:lnTo>
                  <a:lnTo>
                    <a:pt x="123672" y="17208"/>
                  </a:lnTo>
                  <a:close/>
                </a:path>
                <a:path w="258445" h="175895">
                  <a:moveTo>
                    <a:pt x="124701" y="124980"/>
                  </a:moveTo>
                  <a:lnTo>
                    <a:pt x="124574" y="122262"/>
                  </a:lnTo>
                  <a:lnTo>
                    <a:pt x="123698" y="120624"/>
                  </a:lnTo>
                  <a:lnTo>
                    <a:pt x="122364" y="119481"/>
                  </a:lnTo>
                  <a:lnTo>
                    <a:pt x="122580" y="122694"/>
                  </a:lnTo>
                  <a:lnTo>
                    <a:pt x="120205" y="125526"/>
                  </a:lnTo>
                  <a:lnTo>
                    <a:pt x="114808" y="126072"/>
                  </a:lnTo>
                  <a:lnTo>
                    <a:pt x="112839" y="125145"/>
                  </a:lnTo>
                  <a:lnTo>
                    <a:pt x="111594" y="123596"/>
                  </a:lnTo>
                  <a:lnTo>
                    <a:pt x="111531" y="124688"/>
                  </a:lnTo>
                  <a:lnTo>
                    <a:pt x="117170" y="130975"/>
                  </a:lnTo>
                  <a:lnTo>
                    <a:pt x="121145" y="130822"/>
                  </a:lnTo>
                  <a:lnTo>
                    <a:pt x="123444" y="128993"/>
                  </a:lnTo>
                  <a:lnTo>
                    <a:pt x="124561" y="125780"/>
                  </a:lnTo>
                  <a:lnTo>
                    <a:pt x="124701" y="124980"/>
                  </a:lnTo>
                  <a:close/>
                </a:path>
                <a:path w="258445" h="175895">
                  <a:moveTo>
                    <a:pt x="129095" y="77114"/>
                  </a:moveTo>
                  <a:lnTo>
                    <a:pt x="128346" y="71361"/>
                  </a:lnTo>
                  <a:lnTo>
                    <a:pt x="126669" y="69494"/>
                  </a:lnTo>
                  <a:lnTo>
                    <a:pt x="123698" y="68554"/>
                  </a:lnTo>
                  <a:lnTo>
                    <a:pt x="122834" y="68465"/>
                  </a:lnTo>
                  <a:lnTo>
                    <a:pt x="121488" y="68618"/>
                  </a:lnTo>
                  <a:lnTo>
                    <a:pt x="120015" y="69151"/>
                  </a:lnTo>
                  <a:lnTo>
                    <a:pt x="121005" y="69138"/>
                  </a:lnTo>
                  <a:lnTo>
                    <a:pt x="121932" y="69418"/>
                  </a:lnTo>
                  <a:lnTo>
                    <a:pt x="122732" y="69938"/>
                  </a:lnTo>
                  <a:lnTo>
                    <a:pt x="124421" y="69596"/>
                  </a:lnTo>
                  <a:lnTo>
                    <a:pt x="126136" y="70535"/>
                  </a:lnTo>
                  <a:lnTo>
                    <a:pt x="127165" y="73964"/>
                  </a:lnTo>
                  <a:lnTo>
                    <a:pt x="126174" y="75793"/>
                  </a:lnTo>
                  <a:lnTo>
                    <a:pt x="124434" y="76339"/>
                  </a:lnTo>
                  <a:lnTo>
                    <a:pt x="123672" y="77774"/>
                  </a:lnTo>
                  <a:lnTo>
                    <a:pt x="122313" y="78854"/>
                  </a:lnTo>
                  <a:lnTo>
                    <a:pt x="119786" y="79108"/>
                  </a:lnTo>
                  <a:lnTo>
                    <a:pt x="119037" y="78955"/>
                  </a:lnTo>
                  <a:lnTo>
                    <a:pt x="118338" y="78689"/>
                  </a:lnTo>
                  <a:lnTo>
                    <a:pt x="119240" y="79616"/>
                  </a:lnTo>
                  <a:lnTo>
                    <a:pt x="120421" y="80238"/>
                  </a:lnTo>
                  <a:lnTo>
                    <a:pt x="122415" y="80543"/>
                  </a:lnTo>
                  <a:lnTo>
                    <a:pt x="123393" y="80505"/>
                  </a:lnTo>
                  <a:lnTo>
                    <a:pt x="126720" y="80111"/>
                  </a:lnTo>
                  <a:lnTo>
                    <a:pt x="129095" y="77114"/>
                  </a:lnTo>
                  <a:close/>
                </a:path>
                <a:path w="258445" h="175895">
                  <a:moveTo>
                    <a:pt x="130454" y="58889"/>
                  </a:moveTo>
                  <a:lnTo>
                    <a:pt x="130327" y="56032"/>
                  </a:lnTo>
                  <a:lnTo>
                    <a:pt x="130263" y="55829"/>
                  </a:lnTo>
                  <a:lnTo>
                    <a:pt x="130060" y="54013"/>
                  </a:lnTo>
                  <a:lnTo>
                    <a:pt x="128905" y="52514"/>
                  </a:lnTo>
                  <a:lnTo>
                    <a:pt x="126987" y="51689"/>
                  </a:lnTo>
                  <a:lnTo>
                    <a:pt x="125539" y="51358"/>
                  </a:lnTo>
                  <a:lnTo>
                    <a:pt x="122631" y="51485"/>
                  </a:lnTo>
                  <a:lnTo>
                    <a:pt x="120738" y="53390"/>
                  </a:lnTo>
                  <a:lnTo>
                    <a:pt x="120434" y="55765"/>
                  </a:lnTo>
                  <a:lnTo>
                    <a:pt x="120294" y="56286"/>
                  </a:lnTo>
                  <a:lnTo>
                    <a:pt x="120370" y="58102"/>
                  </a:lnTo>
                  <a:lnTo>
                    <a:pt x="121158" y="59385"/>
                  </a:lnTo>
                  <a:lnTo>
                    <a:pt x="123190" y="60947"/>
                  </a:lnTo>
                  <a:lnTo>
                    <a:pt x="124307" y="61391"/>
                  </a:lnTo>
                  <a:lnTo>
                    <a:pt x="128308" y="61226"/>
                  </a:lnTo>
                  <a:lnTo>
                    <a:pt x="130454" y="58889"/>
                  </a:lnTo>
                  <a:close/>
                </a:path>
                <a:path w="258445" h="175895">
                  <a:moveTo>
                    <a:pt x="141655" y="108305"/>
                  </a:moveTo>
                  <a:lnTo>
                    <a:pt x="141274" y="105156"/>
                  </a:lnTo>
                  <a:lnTo>
                    <a:pt x="140335" y="103619"/>
                  </a:lnTo>
                  <a:lnTo>
                    <a:pt x="139001" y="102590"/>
                  </a:lnTo>
                  <a:lnTo>
                    <a:pt x="139890" y="101638"/>
                  </a:lnTo>
                  <a:lnTo>
                    <a:pt x="140500" y="100444"/>
                  </a:lnTo>
                  <a:lnTo>
                    <a:pt x="140779" y="97853"/>
                  </a:lnTo>
                  <a:lnTo>
                    <a:pt x="140665" y="95262"/>
                  </a:lnTo>
                  <a:lnTo>
                    <a:pt x="139039" y="93116"/>
                  </a:lnTo>
                  <a:lnTo>
                    <a:pt x="136791" y="92151"/>
                  </a:lnTo>
                  <a:lnTo>
                    <a:pt x="136994" y="93103"/>
                  </a:lnTo>
                  <a:lnTo>
                    <a:pt x="137325" y="96418"/>
                  </a:lnTo>
                  <a:lnTo>
                    <a:pt x="136271" y="97701"/>
                  </a:lnTo>
                  <a:lnTo>
                    <a:pt x="136271" y="104571"/>
                  </a:lnTo>
                  <a:lnTo>
                    <a:pt x="132867" y="104724"/>
                  </a:lnTo>
                  <a:lnTo>
                    <a:pt x="131381" y="104178"/>
                  </a:lnTo>
                  <a:lnTo>
                    <a:pt x="132867" y="104711"/>
                  </a:lnTo>
                  <a:lnTo>
                    <a:pt x="136271" y="104571"/>
                  </a:lnTo>
                  <a:lnTo>
                    <a:pt x="136271" y="97701"/>
                  </a:lnTo>
                  <a:lnTo>
                    <a:pt x="134899" y="99364"/>
                  </a:lnTo>
                  <a:lnTo>
                    <a:pt x="130149" y="99847"/>
                  </a:lnTo>
                  <a:lnTo>
                    <a:pt x="128803" y="99453"/>
                  </a:lnTo>
                  <a:lnTo>
                    <a:pt x="127685" y="98742"/>
                  </a:lnTo>
                  <a:lnTo>
                    <a:pt x="127863" y="100596"/>
                  </a:lnTo>
                  <a:lnTo>
                    <a:pt x="128803" y="102196"/>
                  </a:lnTo>
                  <a:lnTo>
                    <a:pt x="130200" y="103276"/>
                  </a:lnTo>
                  <a:lnTo>
                    <a:pt x="129489" y="104013"/>
                  </a:lnTo>
                  <a:lnTo>
                    <a:pt x="128943" y="104902"/>
                  </a:lnTo>
                  <a:lnTo>
                    <a:pt x="128651" y="105892"/>
                  </a:lnTo>
                  <a:lnTo>
                    <a:pt x="130975" y="105664"/>
                  </a:lnTo>
                  <a:lnTo>
                    <a:pt x="133210" y="106984"/>
                  </a:lnTo>
                  <a:lnTo>
                    <a:pt x="134442" y="110972"/>
                  </a:lnTo>
                  <a:lnTo>
                    <a:pt x="133959" y="112649"/>
                  </a:lnTo>
                  <a:lnTo>
                    <a:pt x="132892" y="113906"/>
                  </a:lnTo>
                  <a:lnTo>
                    <a:pt x="133781" y="114198"/>
                  </a:lnTo>
                  <a:lnTo>
                    <a:pt x="134747" y="114325"/>
                  </a:lnTo>
                  <a:lnTo>
                    <a:pt x="137985" y="113931"/>
                  </a:lnTo>
                  <a:lnTo>
                    <a:pt x="139827" y="112572"/>
                  </a:lnTo>
                  <a:lnTo>
                    <a:pt x="141376" y="109613"/>
                  </a:lnTo>
                  <a:lnTo>
                    <a:pt x="141655" y="108305"/>
                  </a:lnTo>
                  <a:close/>
                </a:path>
                <a:path w="258445" h="175895">
                  <a:moveTo>
                    <a:pt x="142481" y="34607"/>
                  </a:moveTo>
                  <a:lnTo>
                    <a:pt x="142011" y="34213"/>
                  </a:lnTo>
                  <a:lnTo>
                    <a:pt x="141617" y="33731"/>
                  </a:lnTo>
                  <a:lnTo>
                    <a:pt x="141287" y="32639"/>
                  </a:lnTo>
                  <a:lnTo>
                    <a:pt x="141325" y="31711"/>
                  </a:lnTo>
                  <a:lnTo>
                    <a:pt x="140804" y="31292"/>
                  </a:lnTo>
                  <a:lnTo>
                    <a:pt x="140169" y="31051"/>
                  </a:lnTo>
                  <a:lnTo>
                    <a:pt x="139331" y="30975"/>
                  </a:lnTo>
                  <a:lnTo>
                    <a:pt x="139052" y="30924"/>
                  </a:lnTo>
                  <a:lnTo>
                    <a:pt x="137185" y="31000"/>
                  </a:lnTo>
                  <a:lnTo>
                    <a:pt x="135750" y="32562"/>
                  </a:lnTo>
                  <a:lnTo>
                    <a:pt x="135902" y="36258"/>
                  </a:lnTo>
                  <a:lnTo>
                    <a:pt x="137464" y="37693"/>
                  </a:lnTo>
                  <a:lnTo>
                    <a:pt x="140690" y="37553"/>
                  </a:lnTo>
                  <a:lnTo>
                    <a:pt x="141833" y="36690"/>
                  </a:lnTo>
                  <a:lnTo>
                    <a:pt x="142417" y="35229"/>
                  </a:lnTo>
                  <a:lnTo>
                    <a:pt x="142481" y="34607"/>
                  </a:lnTo>
                  <a:close/>
                </a:path>
                <a:path w="258445" h="175895">
                  <a:moveTo>
                    <a:pt x="143078" y="2425"/>
                  </a:moveTo>
                  <a:lnTo>
                    <a:pt x="142748" y="1625"/>
                  </a:lnTo>
                  <a:lnTo>
                    <a:pt x="141439" y="330"/>
                  </a:lnTo>
                  <a:lnTo>
                    <a:pt x="140639" y="0"/>
                  </a:lnTo>
                  <a:lnTo>
                    <a:pt x="138785" y="0"/>
                  </a:lnTo>
                  <a:lnTo>
                    <a:pt x="137985" y="330"/>
                  </a:lnTo>
                  <a:lnTo>
                    <a:pt x="136664" y="1625"/>
                  </a:lnTo>
                  <a:lnTo>
                    <a:pt x="136334" y="2425"/>
                  </a:lnTo>
                  <a:lnTo>
                    <a:pt x="136334" y="4267"/>
                  </a:lnTo>
                  <a:lnTo>
                    <a:pt x="136664" y="5054"/>
                  </a:lnTo>
                  <a:lnTo>
                    <a:pt x="137985" y="6362"/>
                  </a:lnTo>
                  <a:lnTo>
                    <a:pt x="138785" y="6692"/>
                  </a:lnTo>
                  <a:lnTo>
                    <a:pt x="140639" y="6692"/>
                  </a:lnTo>
                  <a:lnTo>
                    <a:pt x="141439" y="6362"/>
                  </a:lnTo>
                  <a:lnTo>
                    <a:pt x="142748" y="5054"/>
                  </a:lnTo>
                  <a:lnTo>
                    <a:pt x="143078" y="4267"/>
                  </a:lnTo>
                  <a:lnTo>
                    <a:pt x="143078" y="2425"/>
                  </a:lnTo>
                  <a:close/>
                </a:path>
                <a:path w="258445" h="175895">
                  <a:moveTo>
                    <a:pt x="144919" y="161074"/>
                  </a:moveTo>
                  <a:lnTo>
                    <a:pt x="144424" y="159004"/>
                  </a:lnTo>
                  <a:lnTo>
                    <a:pt x="142849" y="157391"/>
                  </a:lnTo>
                  <a:lnTo>
                    <a:pt x="140855" y="156819"/>
                  </a:lnTo>
                  <a:lnTo>
                    <a:pt x="140309" y="156718"/>
                  </a:lnTo>
                  <a:lnTo>
                    <a:pt x="140322" y="158686"/>
                  </a:lnTo>
                  <a:lnTo>
                    <a:pt x="139407" y="160528"/>
                  </a:lnTo>
                  <a:lnTo>
                    <a:pt x="137820" y="161709"/>
                  </a:lnTo>
                  <a:lnTo>
                    <a:pt x="137261" y="162115"/>
                  </a:lnTo>
                  <a:lnTo>
                    <a:pt x="136652" y="162445"/>
                  </a:lnTo>
                  <a:lnTo>
                    <a:pt x="134797" y="163017"/>
                  </a:lnTo>
                  <a:lnTo>
                    <a:pt x="133604" y="163004"/>
                  </a:lnTo>
                  <a:lnTo>
                    <a:pt x="132499" y="162699"/>
                  </a:lnTo>
                  <a:lnTo>
                    <a:pt x="131762" y="162852"/>
                  </a:lnTo>
                  <a:lnTo>
                    <a:pt x="129438" y="163080"/>
                  </a:lnTo>
                  <a:lnTo>
                    <a:pt x="127292" y="162064"/>
                  </a:lnTo>
                  <a:lnTo>
                    <a:pt x="125933" y="160362"/>
                  </a:lnTo>
                  <a:lnTo>
                    <a:pt x="125310" y="161417"/>
                  </a:lnTo>
                  <a:lnTo>
                    <a:pt x="124955" y="162661"/>
                  </a:lnTo>
                  <a:lnTo>
                    <a:pt x="125069" y="165239"/>
                  </a:lnTo>
                  <a:lnTo>
                    <a:pt x="125501" y="166408"/>
                  </a:lnTo>
                  <a:lnTo>
                    <a:pt x="126187" y="167386"/>
                  </a:lnTo>
                  <a:lnTo>
                    <a:pt x="126022" y="165760"/>
                  </a:lnTo>
                  <a:lnTo>
                    <a:pt x="127025" y="164211"/>
                  </a:lnTo>
                  <a:lnTo>
                    <a:pt x="130467" y="163372"/>
                  </a:lnTo>
                  <a:lnTo>
                    <a:pt x="132257" y="164452"/>
                  </a:lnTo>
                  <a:lnTo>
                    <a:pt x="132727" y="166217"/>
                  </a:lnTo>
                  <a:lnTo>
                    <a:pt x="138112" y="164058"/>
                  </a:lnTo>
                  <a:lnTo>
                    <a:pt x="142684" y="162140"/>
                  </a:lnTo>
                  <a:lnTo>
                    <a:pt x="144919" y="161074"/>
                  </a:lnTo>
                  <a:close/>
                </a:path>
                <a:path w="258445" h="175895">
                  <a:moveTo>
                    <a:pt x="153682" y="142976"/>
                  </a:moveTo>
                  <a:lnTo>
                    <a:pt x="153339" y="140055"/>
                  </a:lnTo>
                  <a:lnTo>
                    <a:pt x="152387" y="137820"/>
                  </a:lnTo>
                  <a:lnTo>
                    <a:pt x="151688" y="136956"/>
                  </a:lnTo>
                  <a:lnTo>
                    <a:pt x="150101" y="135851"/>
                  </a:lnTo>
                  <a:lnTo>
                    <a:pt x="150202" y="137541"/>
                  </a:lnTo>
                  <a:lnTo>
                    <a:pt x="149987" y="134543"/>
                  </a:lnTo>
                  <a:lnTo>
                    <a:pt x="149491" y="133350"/>
                  </a:lnTo>
                  <a:lnTo>
                    <a:pt x="148729" y="132372"/>
                  </a:lnTo>
                  <a:lnTo>
                    <a:pt x="148323" y="133299"/>
                  </a:lnTo>
                  <a:lnTo>
                    <a:pt x="147739" y="134137"/>
                  </a:lnTo>
                  <a:lnTo>
                    <a:pt x="146964" y="134785"/>
                  </a:lnTo>
                  <a:lnTo>
                    <a:pt x="147091" y="135636"/>
                  </a:lnTo>
                  <a:lnTo>
                    <a:pt x="147002" y="136461"/>
                  </a:lnTo>
                  <a:lnTo>
                    <a:pt x="146710" y="137248"/>
                  </a:lnTo>
                  <a:lnTo>
                    <a:pt x="147967" y="137617"/>
                  </a:lnTo>
                  <a:lnTo>
                    <a:pt x="148869" y="138658"/>
                  </a:lnTo>
                  <a:lnTo>
                    <a:pt x="149059" y="139979"/>
                  </a:lnTo>
                  <a:lnTo>
                    <a:pt x="149136" y="140373"/>
                  </a:lnTo>
                  <a:lnTo>
                    <a:pt x="149161" y="142227"/>
                  </a:lnTo>
                  <a:lnTo>
                    <a:pt x="147662" y="143738"/>
                  </a:lnTo>
                  <a:lnTo>
                    <a:pt x="144932" y="143764"/>
                  </a:lnTo>
                  <a:lnTo>
                    <a:pt x="144157" y="143421"/>
                  </a:lnTo>
                  <a:lnTo>
                    <a:pt x="143560" y="142900"/>
                  </a:lnTo>
                  <a:lnTo>
                    <a:pt x="142862" y="142290"/>
                  </a:lnTo>
                  <a:lnTo>
                    <a:pt x="142405" y="141427"/>
                  </a:lnTo>
                  <a:lnTo>
                    <a:pt x="142392" y="140411"/>
                  </a:lnTo>
                  <a:lnTo>
                    <a:pt x="140119" y="140550"/>
                  </a:lnTo>
                  <a:lnTo>
                    <a:pt x="137947" y="139217"/>
                  </a:lnTo>
                  <a:lnTo>
                    <a:pt x="137096" y="136372"/>
                  </a:lnTo>
                  <a:lnTo>
                    <a:pt x="137109" y="135229"/>
                  </a:lnTo>
                  <a:lnTo>
                    <a:pt x="136982" y="136182"/>
                  </a:lnTo>
                  <a:lnTo>
                    <a:pt x="137096" y="139014"/>
                  </a:lnTo>
                  <a:lnTo>
                    <a:pt x="138430" y="140995"/>
                  </a:lnTo>
                  <a:lnTo>
                    <a:pt x="140347" y="142074"/>
                  </a:lnTo>
                  <a:lnTo>
                    <a:pt x="140792" y="145872"/>
                  </a:lnTo>
                  <a:lnTo>
                    <a:pt x="144068" y="148424"/>
                  </a:lnTo>
                  <a:lnTo>
                    <a:pt x="148475" y="147815"/>
                  </a:lnTo>
                  <a:lnTo>
                    <a:pt x="148932" y="147193"/>
                  </a:lnTo>
                  <a:lnTo>
                    <a:pt x="149567" y="146697"/>
                  </a:lnTo>
                  <a:lnTo>
                    <a:pt x="150634" y="146443"/>
                  </a:lnTo>
                  <a:lnTo>
                    <a:pt x="151155" y="146469"/>
                  </a:lnTo>
                  <a:lnTo>
                    <a:pt x="152768" y="145097"/>
                  </a:lnTo>
                  <a:lnTo>
                    <a:pt x="153682" y="142976"/>
                  </a:lnTo>
                  <a:close/>
                </a:path>
                <a:path w="258445" h="175895">
                  <a:moveTo>
                    <a:pt x="155244" y="57734"/>
                  </a:moveTo>
                  <a:lnTo>
                    <a:pt x="155054" y="53289"/>
                  </a:lnTo>
                  <a:lnTo>
                    <a:pt x="153962" y="51803"/>
                  </a:lnTo>
                  <a:lnTo>
                    <a:pt x="151866" y="50685"/>
                  </a:lnTo>
                  <a:lnTo>
                    <a:pt x="150469" y="50304"/>
                  </a:lnTo>
                  <a:lnTo>
                    <a:pt x="148678" y="50380"/>
                  </a:lnTo>
                  <a:lnTo>
                    <a:pt x="147624" y="50914"/>
                  </a:lnTo>
                  <a:lnTo>
                    <a:pt x="145948" y="52425"/>
                  </a:lnTo>
                  <a:lnTo>
                    <a:pt x="145427" y="53441"/>
                  </a:lnTo>
                  <a:lnTo>
                    <a:pt x="145249" y="54584"/>
                  </a:lnTo>
                  <a:lnTo>
                    <a:pt x="145821" y="55003"/>
                  </a:lnTo>
                  <a:lnTo>
                    <a:pt x="146304" y="55549"/>
                  </a:lnTo>
                  <a:lnTo>
                    <a:pt x="146558" y="56375"/>
                  </a:lnTo>
                  <a:lnTo>
                    <a:pt x="146558" y="56603"/>
                  </a:lnTo>
                  <a:lnTo>
                    <a:pt x="148539" y="56870"/>
                  </a:lnTo>
                  <a:lnTo>
                    <a:pt x="150139" y="58267"/>
                  </a:lnTo>
                  <a:lnTo>
                    <a:pt x="150647" y="60210"/>
                  </a:lnTo>
                  <a:lnTo>
                    <a:pt x="153263" y="59931"/>
                  </a:lnTo>
                  <a:lnTo>
                    <a:pt x="155244" y="57734"/>
                  </a:lnTo>
                  <a:close/>
                </a:path>
                <a:path w="258445" h="175895">
                  <a:moveTo>
                    <a:pt x="155549" y="78905"/>
                  </a:moveTo>
                  <a:lnTo>
                    <a:pt x="154622" y="79260"/>
                  </a:lnTo>
                  <a:lnTo>
                    <a:pt x="152247" y="79286"/>
                  </a:lnTo>
                  <a:lnTo>
                    <a:pt x="150710" y="77812"/>
                  </a:lnTo>
                  <a:lnTo>
                    <a:pt x="150685" y="74930"/>
                  </a:lnTo>
                  <a:lnTo>
                    <a:pt x="151168" y="74041"/>
                  </a:lnTo>
                  <a:lnTo>
                    <a:pt x="151904" y="73418"/>
                  </a:lnTo>
                  <a:lnTo>
                    <a:pt x="151091" y="73075"/>
                  </a:lnTo>
                  <a:lnTo>
                    <a:pt x="150190" y="72885"/>
                  </a:lnTo>
                  <a:lnTo>
                    <a:pt x="147726" y="72986"/>
                  </a:lnTo>
                  <a:lnTo>
                    <a:pt x="146367" y="73621"/>
                  </a:lnTo>
                  <a:lnTo>
                    <a:pt x="144462" y="75603"/>
                  </a:lnTo>
                  <a:lnTo>
                    <a:pt x="144284" y="75895"/>
                  </a:lnTo>
                  <a:lnTo>
                    <a:pt x="142951" y="76288"/>
                  </a:lnTo>
                  <a:lnTo>
                    <a:pt x="141795" y="77063"/>
                  </a:lnTo>
                  <a:lnTo>
                    <a:pt x="140208" y="79070"/>
                  </a:lnTo>
                  <a:lnTo>
                    <a:pt x="139712" y="80264"/>
                  </a:lnTo>
                  <a:lnTo>
                    <a:pt x="139598" y="81546"/>
                  </a:lnTo>
                  <a:lnTo>
                    <a:pt x="140284" y="82130"/>
                  </a:lnTo>
                  <a:lnTo>
                    <a:pt x="140881" y="82842"/>
                  </a:lnTo>
                  <a:lnTo>
                    <a:pt x="141439" y="84670"/>
                  </a:lnTo>
                  <a:lnTo>
                    <a:pt x="141376" y="85559"/>
                  </a:lnTo>
                  <a:lnTo>
                    <a:pt x="141173" y="86398"/>
                  </a:lnTo>
                  <a:lnTo>
                    <a:pt x="142214" y="87579"/>
                  </a:lnTo>
                  <a:lnTo>
                    <a:pt x="143662" y="88366"/>
                  </a:lnTo>
                  <a:lnTo>
                    <a:pt x="146354" y="88671"/>
                  </a:lnTo>
                  <a:lnTo>
                    <a:pt x="149466" y="88074"/>
                  </a:lnTo>
                  <a:lnTo>
                    <a:pt x="151066" y="86829"/>
                  </a:lnTo>
                  <a:lnTo>
                    <a:pt x="152234" y="84543"/>
                  </a:lnTo>
                  <a:lnTo>
                    <a:pt x="152349" y="84213"/>
                  </a:lnTo>
                  <a:lnTo>
                    <a:pt x="151574" y="84632"/>
                  </a:lnTo>
                  <a:lnTo>
                    <a:pt x="154381" y="83007"/>
                  </a:lnTo>
                  <a:lnTo>
                    <a:pt x="155549" y="81089"/>
                  </a:lnTo>
                  <a:lnTo>
                    <a:pt x="155549" y="78905"/>
                  </a:lnTo>
                  <a:close/>
                </a:path>
                <a:path w="258445" h="175895">
                  <a:moveTo>
                    <a:pt x="168681" y="117119"/>
                  </a:moveTo>
                  <a:lnTo>
                    <a:pt x="167919" y="110832"/>
                  </a:lnTo>
                  <a:lnTo>
                    <a:pt x="165963" y="108724"/>
                  </a:lnTo>
                  <a:lnTo>
                    <a:pt x="165900" y="116281"/>
                  </a:lnTo>
                  <a:lnTo>
                    <a:pt x="163080" y="119316"/>
                  </a:lnTo>
                  <a:lnTo>
                    <a:pt x="158737" y="119507"/>
                  </a:lnTo>
                  <a:lnTo>
                    <a:pt x="158572" y="119481"/>
                  </a:lnTo>
                  <a:lnTo>
                    <a:pt x="158737" y="119494"/>
                  </a:lnTo>
                  <a:lnTo>
                    <a:pt x="163080" y="119316"/>
                  </a:lnTo>
                  <a:lnTo>
                    <a:pt x="165887" y="116281"/>
                  </a:lnTo>
                  <a:lnTo>
                    <a:pt x="165900" y="108712"/>
                  </a:lnTo>
                  <a:lnTo>
                    <a:pt x="163487" y="108051"/>
                  </a:lnTo>
                  <a:lnTo>
                    <a:pt x="163029" y="107645"/>
                  </a:lnTo>
                  <a:lnTo>
                    <a:pt x="161988" y="107086"/>
                  </a:lnTo>
                  <a:lnTo>
                    <a:pt x="161048" y="108064"/>
                  </a:lnTo>
                  <a:lnTo>
                    <a:pt x="159829" y="108750"/>
                  </a:lnTo>
                  <a:lnTo>
                    <a:pt x="158419" y="109004"/>
                  </a:lnTo>
                  <a:lnTo>
                    <a:pt x="158813" y="111290"/>
                  </a:lnTo>
                  <a:lnTo>
                    <a:pt x="157607" y="113499"/>
                  </a:lnTo>
                  <a:lnTo>
                    <a:pt x="155448" y="114388"/>
                  </a:lnTo>
                  <a:lnTo>
                    <a:pt x="155054" y="115189"/>
                  </a:lnTo>
                  <a:lnTo>
                    <a:pt x="154368" y="115811"/>
                  </a:lnTo>
                  <a:lnTo>
                    <a:pt x="153441" y="116103"/>
                  </a:lnTo>
                  <a:lnTo>
                    <a:pt x="154292" y="117602"/>
                  </a:lnTo>
                  <a:lnTo>
                    <a:pt x="155702" y="118732"/>
                  </a:lnTo>
                  <a:lnTo>
                    <a:pt x="157416" y="119214"/>
                  </a:lnTo>
                  <a:lnTo>
                    <a:pt x="158750" y="120383"/>
                  </a:lnTo>
                  <a:lnTo>
                    <a:pt x="160578" y="121031"/>
                  </a:lnTo>
                  <a:lnTo>
                    <a:pt x="166103" y="120370"/>
                  </a:lnTo>
                  <a:lnTo>
                    <a:pt x="168681" y="117119"/>
                  </a:lnTo>
                  <a:close/>
                </a:path>
                <a:path w="258445" h="175895">
                  <a:moveTo>
                    <a:pt x="175069" y="148691"/>
                  </a:moveTo>
                  <a:lnTo>
                    <a:pt x="174967" y="146151"/>
                  </a:lnTo>
                  <a:lnTo>
                    <a:pt x="174612" y="145135"/>
                  </a:lnTo>
                  <a:lnTo>
                    <a:pt x="174066" y="144233"/>
                  </a:lnTo>
                  <a:lnTo>
                    <a:pt x="172999" y="145605"/>
                  </a:lnTo>
                  <a:lnTo>
                    <a:pt x="171399" y="146583"/>
                  </a:lnTo>
                  <a:lnTo>
                    <a:pt x="166903" y="147040"/>
                  </a:lnTo>
                  <a:lnTo>
                    <a:pt x="164503" y="145719"/>
                  </a:lnTo>
                  <a:lnTo>
                    <a:pt x="163233" y="143624"/>
                  </a:lnTo>
                  <a:lnTo>
                    <a:pt x="162331" y="144792"/>
                  </a:lnTo>
                  <a:lnTo>
                    <a:pt x="161798" y="146253"/>
                  </a:lnTo>
                  <a:lnTo>
                    <a:pt x="161925" y="148971"/>
                  </a:lnTo>
                  <a:lnTo>
                    <a:pt x="162293" y="150025"/>
                  </a:lnTo>
                  <a:lnTo>
                    <a:pt x="162852" y="150939"/>
                  </a:lnTo>
                  <a:lnTo>
                    <a:pt x="164985" y="149606"/>
                  </a:lnTo>
                  <a:lnTo>
                    <a:pt x="166052" y="150190"/>
                  </a:lnTo>
                  <a:lnTo>
                    <a:pt x="168262" y="151257"/>
                  </a:lnTo>
                  <a:lnTo>
                    <a:pt x="168846" y="150266"/>
                  </a:lnTo>
                  <a:lnTo>
                    <a:pt x="169862" y="149580"/>
                  </a:lnTo>
                  <a:lnTo>
                    <a:pt x="172300" y="149555"/>
                  </a:lnTo>
                  <a:lnTo>
                    <a:pt x="173304" y="150190"/>
                  </a:lnTo>
                  <a:lnTo>
                    <a:pt x="173913" y="151130"/>
                  </a:lnTo>
                  <a:lnTo>
                    <a:pt x="174650" y="150012"/>
                  </a:lnTo>
                  <a:lnTo>
                    <a:pt x="175069" y="148691"/>
                  </a:lnTo>
                  <a:close/>
                </a:path>
                <a:path w="258445" h="175895">
                  <a:moveTo>
                    <a:pt x="175387" y="8318"/>
                  </a:moveTo>
                  <a:lnTo>
                    <a:pt x="175056" y="7531"/>
                  </a:lnTo>
                  <a:lnTo>
                    <a:pt x="173748" y="6223"/>
                  </a:lnTo>
                  <a:lnTo>
                    <a:pt x="172948" y="5892"/>
                  </a:lnTo>
                  <a:lnTo>
                    <a:pt x="171081" y="5892"/>
                  </a:lnTo>
                  <a:lnTo>
                    <a:pt x="170294" y="6223"/>
                  </a:lnTo>
                  <a:lnTo>
                    <a:pt x="168973" y="7531"/>
                  </a:lnTo>
                  <a:lnTo>
                    <a:pt x="168643" y="8318"/>
                  </a:lnTo>
                  <a:lnTo>
                    <a:pt x="168643" y="10160"/>
                  </a:lnTo>
                  <a:lnTo>
                    <a:pt x="168973" y="10960"/>
                  </a:lnTo>
                  <a:lnTo>
                    <a:pt x="170294" y="12255"/>
                  </a:lnTo>
                  <a:lnTo>
                    <a:pt x="171081" y="12585"/>
                  </a:lnTo>
                  <a:lnTo>
                    <a:pt x="172948" y="12585"/>
                  </a:lnTo>
                  <a:lnTo>
                    <a:pt x="173748" y="12255"/>
                  </a:lnTo>
                  <a:lnTo>
                    <a:pt x="175056" y="10960"/>
                  </a:lnTo>
                  <a:lnTo>
                    <a:pt x="175387" y="10160"/>
                  </a:lnTo>
                  <a:lnTo>
                    <a:pt x="175387" y="8318"/>
                  </a:lnTo>
                  <a:close/>
                </a:path>
                <a:path w="258445" h="175895">
                  <a:moveTo>
                    <a:pt x="179692" y="89789"/>
                  </a:moveTo>
                  <a:lnTo>
                    <a:pt x="179489" y="89230"/>
                  </a:lnTo>
                  <a:lnTo>
                    <a:pt x="179197" y="88722"/>
                  </a:lnTo>
                  <a:lnTo>
                    <a:pt x="178854" y="88252"/>
                  </a:lnTo>
                  <a:lnTo>
                    <a:pt x="178866" y="89001"/>
                  </a:lnTo>
                  <a:lnTo>
                    <a:pt x="178803" y="86448"/>
                  </a:lnTo>
                  <a:lnTo>
                    <a:pt x="178168" y="85077"/>
                  </a:lnTo>
                  <a:lnTo>
                    <a:pt x="177215" y="83997"/>
                  </a:lnTo>
                  <a:lnTo>
                    <a:pt x="176618" y="86385"/>
                  </a:lnTo>
                  <a:lnTo>
                    <a:pt x="174586" y="88265"/>
                  </a:lnTo>
                  <a:lnTo>
                    <a:pt x="169608" y="88773"/>
                  </a:lnTo>
                  <a:lnTo>
                    <a:pt x="167449" y="87617"/>
                  </a:lnTo>
                  <a:lnTo>
                    <a:pt x="166268" y="85750"/>
                  </a:lnTo>
                  <a:lnTo>
                    <a:pt x="165900" y="86614"/>
                  </a:lnTo>
                  <a:lnTo>
                    <a:pt x="165696" y="87566"/>
                  </a:lnTo>
                  <a:lnTo>
                    <a:pt x="165785" y="89738"/>
                  </a:lnTo>
                  <a:lnTo>
                    <a:pt x="166179" y="90830"/>
                  </a:lnTo>
                  <a:lnTo>
                    <a:pt x="166979" y="92087"/>
                  </a:lnTo>
                  <a:lnTo>
                    <a:pt x="170726" y="97891"/>
                  </a:lnTo>
                  <a:lnTo>
                    <a:pt x="171462" y="96989"/>
                  </a:lnTo>
                  <a:lnTo>
                    <a:pt x="172478" y="96291"/>
                  </a:lnTo>
                  <a:lnTo>
                    <a:pt x="175285" y="95465"/>
                  </a:lnTo>
                  <a:lnTo>
                    <a:pt x="176936" y="95694"/>
                  </a:lnTo>
                  <a:lnTo>
                    <a:pt x="178308" y="96431"/>
                  </a:lnTo>
                  <a:lnTo>
                    <a:pt x="178879" y="95732"/>
                  </a:lnTo>
                  <a:lnTo>
                    <a:pt x="177939" y="95148"/>
                  </a:lnTo>
                  <a:lnTo>
                    <a:pt x="177266" y="94157"/>
                  </a:lnTo>
                  <a:lnTo>
                    <a:pt x="177253" y="92976"/>
                  </a:lnTo>
                  <a:lnTo>
                    <a:pt x="177368" y="92417"/>
                  </a:lnTo>
                  <a:lnTo>
                    <a:pt x="176225" y="93789"/>
                  </a:lnTo>
                  <a:lnTo>
                    <a:pt x="177368" y="92405"/>
                  </a:lnTo>
                  <a:lnTo>
                    <a:pt x="177507" y="91605"/>
                  </a:lnTo>
                  <a:lnTo>
                    <a:pt x="177901" y="90906"/>
                  </a:lnTo>
                  <a:lnTo>
                    <a:pt x="178511" y="90411"/>
                  </a:lnTo>
                  <a:lnTo>
                    <a:pt x="178739" y="89725"/>
                  </a:lnTo>
                  <a:lnTo>
                    <a:pt x="178511" y="90411"/>
                  </a:lnTo>
                  <a:lnTo>
                    <a:pt x="178854" y="90119"/>
                  </a:lnTo>
                  <a:lnTo>
                    <a:pt x="179247" y="89916"/>
                  </a:lnTo>
                  <a:lnTo>
                    <a:pt x="179692" y="89789"/>
                  </a:lnTo>
                  <a:close/>
                </a:path>
                <a:path w="258445" h="175895">
                  <a:moveTo>
                    <a:pt x="179895" y="64490"/>
                  </a:moveTo>
                  <a:lnTo>
                    <a:pt x="179120" y="63881"/>
                  </a:lnTo>
                  <a:lnTo>
                    <a:pt x="178460" y="63119"/>
                  </a:lnTo>
                  <a:lnTo>
                    <a:pt x="177622" y="60413"/>
                  </a:lnTo>
                  <a:lnTo>
                    <a:pt x="178142" y="58699"/>
                  </a:lnTo>
                  <a:lnTo>
                    <a:pt x="179120" y="57429"/>
                  </a:lnTo>
                  <a:lnTo>
                    <a:pt x="177634" y="57492"/>
                  </a:lnTo>
                  <a:lnTo>
                    <a:pt x="176364" y="58216"/>
                  </a:lnTo>
                  <a:lnTo>
                    <a:pt x="175501" y="59258"/>
                  </a:lnTo>
                  <a:lnTo>
                    <a:pt x="175412" y="60350"/>
                  </a:lnTo>
                  <a:lnTo>
                    <a:pt x="175069" y="61366"/>
                  </a:lnTo>
                  <a:lnTo>
                    <a:pt x="174383" y="62166"/>
                  </a:lnTo>
                  <a:lnTo>
                    <a:pt x="173570" y="63106"/>
                  </a:lnTo>
                  <a:lnTo>
                    <a:pt x="172427" y="63766"/>
                  </a:lnTo>
                  <a:lnTo>
                    <a:pt x="170053" y="64008"/>
                  </a:lnTo>
                  <a:lnTo>
                    <a:pt x="169113" y="63715"/>
                  </a:lnTo>
                  <a:lnTo>
                    <a:pt x="168249" y="63271"/>
                  </a:lnTo>
                  <a:lnTo>
                    <a:pt x="168008" y="63957"/>
                  </a:lnTo>
                  <a:lnTo>
                    <a:pt x="172199" y="69977"/>
                  </a:lnTo>
                  <a:lnTo>
                    <a:pt x="175336" y="69608"/>
                  </a:lnTo>
                  <a:lnTo>
                    <a:pt x="176695" y="68478"/>
                  </a:lnTo>
                  <a:lnTo>
                    <a:pt x="177406" y="66979"/>
                  </a:lnTo>
                  <a:lnTo>
                    <a:pt x="177927" y="67195"/>
                  </a:lnTo>
                  <a:lnTo>
                    <a:pt x="179070" y="67310"/>
                  </a:lnTo>
                  <a:lnTo>
                    <a:pt x="179057" y="66281"/>
                  </a:lnTo>
                  <a:lnTo>
                    <a:pt x="179336" y="65328"/>
                  </a:lnTo>
                  <a:lnTo>
                    <a:pt x="179895" y="64490"/>
                  </a:lnTo>
                  <a:close/>
                </a:path>
                <a:path w="258445" h="175895">
                  <a:moveTo>
                    <a:pt x="185445" y="122288"/>
                  </a:moveTo>
                  <a:lnTo>
                    <a:pt x="181864" y="122643"/>
                  </a:lnTo>
                  <a:lnTo>
                    <a:pt x="180136" y="122047"/>
                  </a:lnTo>
                  <a:lnTo>
                    <a:pt x="178828" y="120954"/>
                  </a:lnTo>
                  <a:lnTo>
                    <a:pt x="178904" y="124828"/>
                  </a:lnTo>
                  <a:lnTo>
                    <a:pt x="181038" y="127228"/>
                  </a:lnTo>
                  <a:lnTo>
                    <a:pt x="183819" y="127889"/>
                  </a:lnTo>
                  <a:lnTo>
                    <a:pt x="183578" y="124993"/>
                  </a:lnTo>
                  <a:lnTo>
                    <a:pt x="185204" y="122643"/>
                  </a:lnTo>
                  <a:lnTo>
                    <a:pt x="185445" y="122288"/>
                  </a:lnTo>
                  <a:close/>
                </a:path>
                <a:path w="258445" h="175895">
                  <a:moveTo>
                    <a:pt x="185534" y="139674"/>
                  </a:moveTo>
                  <a:lnTo>
                    <a:pt x="184873" y="134200"/>
                  </a:lnTo>
                  <a:lnTo>
                    <a:pt x="182372" y="132257"/>
                  </a:lnTo>
                  <a:lnTo>
                    <a:pt x="178066" y="132778"/>
                  </a:lnTo>
                  <a:lnTo>
                    <a:pt x="176822" y="133680"/>
                  </a:lnTo>
                  <a:lnTo>
                    <a:pt x="176047" y="134874"/>
                  </a:lnTo>
                  <a:lnTo>
                    <a:pt x="176174" y="136156"/>
                  </a:lnTo>
                  <a:lnTo>
                    <a:pt x="175920" y="137414"/>
                  </a:lnTo>
                  <a:lnTo>
                    <a:pt x="175348" y="138518"/>
                  </a:lnTo>
                  <a:lnTo>
                    <a:pt x="175793" y="140639"/>
                  </a:lnTo>
                  <a:lnTo>
                    <a:pt x="177520" y="142151"/>
                  </a:lnTo>
                  <a:lnTo>
                    <a:pt x="180403" y="142532"/>
                  </a:lnTo>
                  <a:lnTo>
                    <a:pt x="183565" y="142163"/>
                  </a:lnTo>
                  <a:lnTo>
                    <a:pt x="185534" y="139674"/>
                  </a:lnTo>
                  <a:close/>
                </a:path>
                <a:path w="258445" h="175895">
                  <a:moveTo>
                    <a:pt x="186067" y="122123"/>
                  </a:moveTo>
                  <a:lnTo>
                    <a:pt x="185483" y="122275"/>
                  </a:lnTo>
                  <a:lnTo>
                    <a:pt x="185928" y="122224"/>
                  </a:lnTo>
                  <a:lnTo>
                    <a:pt x="186067" y="122123"/>
                  </a:lnTo>
                  <a:close/>
                </a:path>
                <a:path w="258445" h="175895">
                  <a:moveTo>
                    <a:pt x="191909" y="121272"/>
                  </a:moveTo>
                  <a:lnTo>
                    <a:pt x="191871" y="120396"/>
                  </a:lnTo>
                  <a:lnTo>
                    <a:pt x="191655" y="119545"/>
                  </a:lnTo>
                  <a:lnTo>
                    <a:pt x="191490" y="119214"/>
                  </a:lnTo>
                  <a:lnTo>
                    <a:pt x="191287" y="118783"/>
                  </a:lnTo>
                  <a:lnTo>
                    <a:pt x="190677" y="119049"/>
                  </a:lnTo>
                  <a:lnTo>
                    <a:pt x="190004" y="119214"/>
                  </a:lnTo>
                  <a:lnTo>
                    <a:pt x="189293" y="119214"/>
                  </a:lnTo>
                  <a:lnTo>
                    <a:pt x="189115" y="119214"/>
                  </a:lnTo>
                  <a:lnTo>
                    <a:pt x="188963" y="119138"/>
                  </a:lnTo>
                  <a:lnTo>
                    <a:pt x="188785" y="119113"/>
                  </a:lnTo>
                  <a:lnTo>
                    <a:pt x="187782" y="120916"/>
                  </a:lnTo>
                  <a:lnTo>
                    <a:pt x="186067" y="122123"/>
                  </a:lnTo>
                  <a:lnTo>
                    <a:pt x="189598" y="121272"/>
                  </a:lnTo>
                  <a:lnTo>
                    <a:pt x="190804" y="121361"/>
                  </a:lnTo>
                  <a:lnTo>
                    <a:pt x="191884" y="121742"/>
                  </a:lnTo>
                  <a:lnTo>
                    <a:pt x="191909" y="121272"/>
                  </a:lnTo>
                  <a:close/>
                </a:path>
                <a:path w="258445" h="175895">
                  <a:moveTo>
                    <a:pt x="193433" y="108508"/>
                  </a:moveTo>
                  <a:lnTo>
                    <a:pt x="192951" y="104597"/>
                  </a:lnTo>
                  <a:lnTo>
                    <a:pt x="190449" y="102654"/>
                  </a:lnTo>
                  <a:lnTo>
                    <a:pt x="186524" y="103124"/>
                  </a:lnTo>
                  <a:lnTo>
                    <a:pt x="185547" y="103720"/>
                  </a:lnTo>
                  <a:lnTo>
                    <a:pt x="184772" y="104495"/>
                  </a:lnTo>
                  <a:lnTo>
                    <a:pt x="185229" y="106273"/>
                  </a:lnTo>
                  <a:lnTo>
                    <a:pt x="184886" y="108064"/>
                  </a:lnTo>
                  <a:lnTo>
                    <a:pt x="183972" y="109524"/>
                  </a:lnTo>
                  <a:lnTo>
                    <a:pt x="184797" y="109639"/>
                  </a:lnTo>
                  <a:lnTo>
                    <a:pt x="185585" y="109918"/>
                  </a:lnTo>
                  <a:lnTo>
                    <a:pt x="186296" y="110312"/>
                  </a:lnTo>
                  <a:lnTo>
                    <a:pt x="187109" y="109702"/>
                  </a:lnTo>
                  <a:lnTo>
                    <a:pt x="188074" y="109270"/>
                  </a:lnTo>
                  <a:lnTo>
                    <a:pt x="190461" y="109245"/>
                  </a:lnTo>
                  <a:lnTo>
                    <a:pt x="191617" y="109740"/>
                  </a:lnTo>
                  <a:lnTo>
                    <a:pt x="192506" y="110515"/>
                  </a:lnTo>
                  <a:lnTo>
                    <a:pt x="193090" y="109588"/>
                  </a:lnTo>
                  <a:lnTo>
                    <a:pt x="193433" y="108508"/>
                  </a:lnTo>
                  <a:close/>
                </a:path>
                <a:path w="258445" h="175895">
                  <a:moveTo>
                    <a:pt x="196557" y="103898"/>
                  </a:moveTo>
                  <a:lnTo>
                    <a:pt x="195707" y="103124"/>
                  </a:lnTo>
                  <a:lnTo>
                    <a:pt x="195059" y="102108"/>
                  </a:lnTo>
                  <a:lnTo>
                    <a:pt x="194437" y="99580"/>
                  </a:lnTo>
                  <a:lnTo>
                    <a:pt x="194602" y="98234"/>
                  </a:lnTo>
                  <a:lnTo>
                    <a:pt x="195122" y="97066"/>
                  </a:lnTo>
                  <a:lnTo>
                    <a:pt x="194462" y="97104"/>
                  </a:lnTo>
                  <a:lnTo>
                    <a:pt x="193192" y="96901"/>
                  </a:lnTo>
                  <a:lnTo>
                    <a:pt x="192557" y="97955"/>
                  </a:lnTo>
                  <a:lnTo>
                    <a:pt x="192214" y="99187"/>
                  </a:lnTo>
                  <a:lnTo>
                    <a:pt x="192379" y="103124"/>
                  </a:lnTo>
                  <a:lnTo>
                    <a:pt x="194056" y="105295"/>
                  </a:lnTo>
                  <a:lnTo>
                    <a:pt x="196342" y="106248"/>
                  </a:lnTo>
                  <a:lnTo>
                    <a:pt x="196265" y="105435"/>
                  </a:lnTo>
                  <a:lnTo>
                    <a:pt x="196354" y="104648"/>
                  </a:lnTo>
                  <a:lnTo>
                    <a:pt x="196557" y="103898"/>
                  </a:lnTo>
                  <a:close/>
                </a:path>
                <a:path w="258445" h="175895">
                  <a:moveTo>
                    <a:pt x="205511" y="75323"/>
                  </a:moveTo>
                  <a:lnTo>
                    <a:pt x="205333" y="71031"/>
                  </a:lnTo>
                  <a:lnTo>
                    <a:pt x="204165" y="69481"/>
                  </a:lnTo>
                  <a:lnTo>
                    <a:pt x="202552" y="68707"/>
                  </a:lnTo>
                  <a:lnTo>
                    <a:pt x="202018" y="68986"/>
                  </a:lnTo>
                  <a:lnTo>
                    <a:pt x="201422" y="69164"/>
                  </a:lnTo>
                  <a:lnTo>
                    <a:pt x="200787" y="69253"/>
                  </a:lnTo>
                  <a:lnTo>
                    <a:pt x="201180" y="70993"/>
                  </a:lnTo>
                  <a:lnTo>
                    <a:pt x="200152" y="72745"/>
                  </a:lnTo>
                  <a:lnTo>
                    <a:pt x="197345" y="73494"/>
                  </a:lnTo>
                  <a:lnTo>
                    <a:pt x="196303" y="73202"/>
                  </a:lnTo>
                  <a:lnTo>
                    <a:pt x="195491" y="72593"/>
                  </a:lnTo>
                  <a:lnTo>
                    <a:pt x="195414" y="73075"/>
                  </a:lnTo>
                  <a:lnTo>
                    <a:pt x="193027" y="73698"/>
                  </a:lnTo>
                  <a:lnTo>
                    <a:pt x="191363" y="75907"/>
                  </a:lnTo>
                  <a:lnTo>
                    <a:pt x="191681" y="78524"/>
                  </a:lnTo>
                  <a:lnTo>
                    <a:pt x="191770" y="78727"/>
                  </a:lnTo>
                  <a:lnTo>
                    <a:pt x="192862" y="79476"/>
                  </a:lnTo>
                  <a:lnTo>
                    <a:pt x="193725" y="80543"/>
                  </a:lnTo>
                  <a:lnTo>
                    <a:pt x="194170" y="82042"/>
                  </a:lnTo>
                  <a:lnTo>
                    <a:pt x="195084" y="82575"/>
                  </a:lnTo>
                  <a:lnTo>
                    <a:pt x="196126" y="82892"/>
                  </a:lnTo>
                  <a:lnTo>
                    <a:pt x="197383" y="82715"/>
                  </a:lnTo>
                  <a:lnTo>
                    <a:pt x="197154" y="82118"/>
                  </a:lnTo>
                  <a:lnTo>
                    <a:pt x="197015" y="79946"/>
                  </a:lnTo>
                  <a:lnTo>
                    <a:pt x="198424" y="78346"/>
                  </a:lnTo>
                  <a:lnTo>
                    <a:pt x="200723" y="78206"/>
                  </a:lnTo>
                  <a:lnTo>
                    <a:pt x="201549" y="78397"/>
                  </a:lnTo>
                  <a:lnTo>
                    <a:pt x="201587" y="77863"/>
                  </a:lnTo>
                  <a:lnTo>
                    <a:pt x="203847" y="77304"/>
                  </a:lnTo>
                  <a:lnTo>
                    <a:pt x="205511" y="75323"/>
                  </a:lnTo>
                  <a:close/>
                </a:path>
                <a:path w="258445" h="175895">
                  <a:moveTo>
                    <a:pt x="207086" y="148056"/>
                  </a:moveTo>
                  <a:lnTo>
                    <a:pt x="206908" y="144030"/>
                  </a:lnTo>
                  <a:lnTo>
                    <a:pt x="205740" y="142494"/>
                  </a:lnTo>
                  <a:lnTo>
                    <a:pt x="204139" y="141719"/>
                  </a:lnTo>
                  <a:lnTo>
                    <a:pt x="203542" y="142455"/>
                  </a:lnTo>
                  <a:lnTo>
                    <a:pt x="203047" y="144272"/>
                  </a:lnTo>
                  <a:lnTo>
                    <a:pt x="201777" y="145821"/>
                  </a:lnTo>
                  <a:lnTo>
                    <a:pt x="199986" y="146646"/>
                  </a:lnTo>
                  <a:lnTo>
                    <a:pt x="200418" y="147447"/>
                  </a:lnTo>
                  <a:lnTo>
                    <a:pt x="200571" y="147891"/>
                  </a:lnTo>
                  <a:lnTo>
                    <a:pt x="202069" y="147853"/>
                  </a:lnTo>
                  <a:lnTo>
                    <a:pt x="203479" y="148780"/>
                  </a:lnTo>
                  <a:lnTo>
                    <a:pt x="203923" y="150431"/>
                  </a:lnTo>
                  <a:lnTo>
                    <a:pt x="203911" y="150698"/>
                  </a:lnTo>
                  <a:lnTo>
                    <a:pt x="205790" y="149910"/>
                  </a:lnTo>
                  <a:lnTo>
                    <a:pt x="207086" y="148056"/>
                  </a:lnTo>
                  <a:close/>
                </a:path>
                <a:path w="258445" h="175895">
                  <a:moveTo>
                    <a:pt x="208648" y="30556"/>
                  </a:moveTo>
                  <a:lnTo>
                    <a:pt x="208318" y="29768"/>
                  </a:lnTo>
                  <a:lnTo>
                    <a:pt x="207010" y="28460"/>
                  </a:lnTo>
                  <a:lnTo>
                    <a:pt x="206209" y="28130"/>
                  </a:lnTo>
                  <a:lnTo>
                    <a:pt x="204355" y="28130"/>
                  </a:lnTo>
                  <a:lnTo>
                    <a:pt x="203555" y="28460"/>
                  </a:lnTo>
                  <a:lnTo>
                    <a:pt x="202234" y="29768"/>
                  </a:lnTo>
                  <a:lnTo>
                    <a:pt x="201904" y="30556"/>
                  </a:lnTo>
                  <a:lnTo>
                    <a:pt x="201904" y="32397"/>
                  </a:lnTo>
                  <a:lnTo>
                    <a:pt x="202234" y="33185"/>
                  </a:lnTo>
                  <a:lnTo>
                    <a:pt x="203555" y="34493"/>
                  </a:lnTo>
                  <a:lnTo>
                    <a:pt x="204355" y="34823"/>
                  </a:lnTo>
                  <a:lnTo>
                    <a:pt x="206209" y="34823"/>
                  </a:lnTo>
                  <a:lnTo>
                    <a:pt x="207010" y="34493"/>
                  </a:lnTo>
                  <a:lnTo>
                    <a:pt x="208318" y="33185"/>
                  </a:lnTo>
                  <a:lnTo>
                    <a:pt x="208648" y="32397"/>
                  </a:lnTo>
                  <a:lnTo>
                    <a:pt x="208648" y="30556"/>
                  </a:lnTo>
                  <a:close/>
                </a:path>
                <a:path w="258445" h="175895">
                  <a:moveTo>
                    <a:pt x="225005" y="88607"/>
                  </a:moveTo>
                  <a:lnTo>
                    <a:pt x="224294" y="88912"/>
                  </a:lnTo>
                  <a:lnTo>
                    <a:pt x="222046" y="89141"/>
                  </a:lnTo>
                  <a:lnTo>
                    <a:pt x="220395" y="87807"/>
                  </a:lnTo>
                  <a:lnTo>
                    <a:pt x="220091" y="84899"/>
                  </a:lnTo>
                  <a:lnTo>
                    <a:pt x="220535" y="83934"/>
                  </a:lnTo>
                  <a:lnTo>
                    <a:pt x="221259" y="83248"/>
                  </a:lnTo>
                  <a:lnTo>
                    <a:pt x="220332" y="83591"/>
                  </a:lnTo>
                  <a:lnTo>
                    <a:pt x="219583" y="84175"/>
                  </a:lnTo>
                  <a:lnTo>
                    <a:pt x="219011" y="84950"/>
                  </a:lnTo>
                  <a:lnTo>
                    <a:pt x="219621" y="86842"/>
                  </a:lnTo>
                  <a:lnTo>
                    <a:pt x="219379" y="88646"/>
                  </a:lnTo>
                  <a:lnTo>
                    <a:pt x="218567" y="90131"/>
                  </a:lnTo>
                  <a:lnTo>
                    <a:pt x="219443" y="91795"/>
                  </a:lnTo>
                  <a:lnTo>
                    <a:pt x="221195" y="92913"/>
                  </a:lnTo>
                  <a:lnTo>
                    <a:pt x="223799" y="92798"/>
                  </a:lnTo>
                  <a:lnTo>
                    <a:pt x="224840" y="92430"/>
                  </a:lnTo>
                  <a:lnTo>
                    <a:pt x="224586" y="91414"/>
                  </a:lnTo>
                  <a:lnTo>
                    <a:pt x="224574" y="90055"/>
                  </a:lnTo>
                  <a:lnTo>
                    <a:pt x="224739" y="89306"/>
                  </a:lnTo>
                  <a:lnTo>
                    <a:pt x="225005" y="88607"/>
                  </a:lnTo>
                  <a:close/>
                </a:path>
                <a:path w="258445" h="175895">
                  <a:moveTo>
                    <a:pt x="226733" y="136715"/>
                  </a:moveTo>
                  <a:lnTo>
                    <a:pt x="226453" y="135305"/>
                  </a:lnTo>
                  <a:lnTo>
                    <a:pt x="225310" y="134264"/>
                  </a:lnTo>
                  <a:lnTo>
                    <a:pt x="223875" y="134086"/>
                  </a:lnTo>
                  <a:lnTo>
                    <a:pt x="223862" y="134442"/>
                  </a:lnTo>
                  <a:lnTo>
                    <a:pt x="225005" y="134912"/>
                  </a:lnTo>
                  <a:lnTo>
                    <a:pt x="226009" y="135686"/>
                  </a:lnTo>
                  <a:lnTo>
                    <a:pt x="226733" y="136715"/>
                  </a:lnTo>
                  <a:close/>
                </a:path>
                <a:path w="258445" h="175895">
                  <a:moveTo>
                    <a:pt x="227520" y="85674"/>
                  </a:moveTo>
                  <a:lnTo>
                    <a:pt x="227317" y="85255"/>
                  </a:lnTo>
                  <a:lnTo>
                    <a:pt x="226682" y="84569"/>
                  </a:lnTo>
                  <a:lnTo>
                    <a:pt x="226771" y="84797"/>
                  </a:lnTo>
                  <a:lnTo>
                    <a:pt x="226885" y="85026"/>
                  </a:lnTo>
                  <a:lnTo>
                    <a:pt x="226949" y="85585"/>
                  </a:lnTo>
                  <a:lnTo>
                    <a:pt x="226822" y="86169"/>
                  </a:lnTo>
                  <a:lnTo>
                    <a:pt x="227266" y="85826"/>
                  </a:lnTo>
                  <a:lnTo>
                    <a:pt x="227520" y="85674"/>
                  </a:lnTo>
                  <a:close/>
                </a:path>
                <a:path w="258445" h="175895">
                  <a:moveTo>
                    <a:pt x="230581" y="68719"/>
                  </a:moveTo>
                  <a:lnTo>
                    <a:pt x="230428" y="65024"/>
                  </a:lnTo>
                  <a:lnTo>
                    <a:pt x="228866" y="63588"/>
                  </a:lnTo>
                  <a:lnTo>
                    <a:pt x="225564" y="63728"/>
                  </a:lnTo>
                  <a:lnTo>
                    <a:pt x="224409" y="64668"/>
                  </a:lnTo>
                  <a:lnTo>
                    <a:pt x="223964" y="65925"/>
                  </a:lnTo>
                  <a:lnTo>
                    <a:pt x="225501" y="66763"/>
                  </a:lnTo>
                  <a:lnTo>
                    <a:pt x="226606" y="68326"/>
                  </a:lnTo>
                  <a:lnTo>
                    <a:pt x="226631" y="70192"/>
                  </a:lnTo>
                  <a:lnTo>
                    <a:pt x="227050" y="70370"/>
                  </a:lnTo>
                  <a:lnTo>
                    <a:pt x="229146" y="70269"/>
                  </a:lnTo>
                  <a:lnTo>
                    <a:pt x="230581" y="68719"/>
                  </a:lnTo>
                  <a:close/>
                </a:path>
                <a:path w="258445" h="175895">
                  <a:moveTo>
                    <a:pt x="244119" y="111836"/>
                  </a:moveTo>
                  <a:lnTo>
                    <a:pt x="243967" y="108153"/>
                  </a:lnTo>
                  <a:lnTo>
                    <a:pt x="242379" y="106718"/>
                  </a:lnTo>
                  <a:lnTo>
                    <a:pt x="238658" y="106870"/>
                  </a:lnTo>
                  <a:lnTo>
                    <a:pt x="237223" y="108432"/>
                  </a:lnTo>
                  <a:lnTo>
                    <a:pt x="237350" y="110477"/>
                  </a:lnTo>
                  <a:lnTo>
                    <a:pt x="238417" y="111137"/>
                  </a:lnTo>
                  <a:lnTo>
                    <a:pt x="239293" y="112115"/>
                  </a:lnTo>
                  <a:lnTo>
                    <a:pt x="239839" y="113322"/>
                  </a:lnTo>
                  <a:lnTo>
                    <a:pt x="240474" y="113487"/>
                  </a:lnTo>
                  <a:lnTo>
                    <a:pt x="242671" y="113398"/>
                  </a:lnTo>
                  <a:lnTo>
                    <a:pt x="244119" y="111836"/>
                  </a:lnTo>
                  <a:close/>
                </a:path>
                <a:path w="258445" h="175895">
                  <a:moveTo>
                    <a:pt x="249707" y="89281"/>
                  </a:moveTo>
                  <a:lnTo>
                    <a:pt x="249326" y="90081"/>
                  </a:lnTo>
                  <a:lnTo>
                    <a:pt x="248767" y="90754"/>
                  </a:lnTo>
                  <a:lnTo>
                    <a:pt x="248031" y="91249"/>
                  </a:lnTo>
                  <a:lnTo>
                    <a:pt x="248043" y="91452"/>
                  </a:lnTo>
                  <a:lnTo>
                    <a:pt x="248894" y="91008"/>
                  </a:lnTo>
                  <a:lnTo>
                    <a:pt x="249478" y="90220"/>
                  </a:lnTo>
                  <a:lnTo>
                    <a:pt x="249707" y="89281"/>
                  </a:lnTo>
                  <a:close/>
                </a:path>
                <a:path w="258445" h="175895">
                  <a:moveTo>
                    <a:pt x="252742" y="155714"/>
                  </a:moveTo>
                  <a:lnTo>
                    <a:pt x="252615" y="152679"/>
                  </a:lnTo>
                  <a:lnTo>
                    <a:pt x="251917" y="151714"/>
                  </a:lnTo>
                  <a:lnTo>
                    <a:pt x="250939" y="151155"/>
                  </a:lnTo>
                  <a:lnTo>
                    <a:pt x="250101" y="151498"/>
                  </a:lnTo>
                  <a:lnTo>
                    <a:pt x="249059" y="151803"/>
                  </a:lnTo>
                  <a:lnTo>
                    <a:pt x="247992" y="151815"/>
                  </a:lnTo>
                  <a:lnTo>
                    <a:pt x="246989" y="151625"/>
                  </a:lnTo>
                  <a:lnTo>
                    <a:pt x="246316" y="152260"/>
                  </a:lnTo>
                  <a:lnTo>
                    <a:pt x="245884" y="153149"/>
                  </a:lnTo>
                  <a:lnTo>
                    <a:pt x="246011" y="156006"/>
                  </a:lnTo>
                  <a:lnTo>
                    <a:pt x="247586" y="157429"/>
                  </a:lnTo>
                  <a:lnTo>
                    <a:pt x="251307" y="157276"/>
                  </a:lnTo>
                  <a:lnTo>
                    <a:pt x="252742" y="155714"/>
                  </a:lnTo>
                  <a:close/>
                </a:path>
                <a:path w="258445" h="175895">
                  <a:moveTo>
                    <a:pt x="258343" y="70319"/>
                  </a:moveTo>
                  <a:lnTo>
                    <a:pt x="257581" y="70332"/>
                  </a:lnTo>
                  <a:lnTo>
                    <a:pt x="256857" y="70205"/>
                  </a:lnTo>
                  <a:lnTo>
                    <a:pt x="256184" y="69900"/>
                  </a:lnTo>
                  <a:lnTo>
                    <a:pt x="256514" y="70485"/>
                  </a:lnTo>
                  <a:lnTo>
                    <a:pt x="257009" y="70929"/>
                  </a:lnTo>
                  <a:lnTo>
                    <a:pt x="257606" y="71221"/>
                  </a:lnTo>
                  <a:lnTo>
                    <a:pt x="258051" y="70586"/>
                  </a:lnTo>
                  <a:lnTo>
                    <a:pt x="258343" y="7031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212571" y="7872449"/>
              <a:ext cx="259079" cy="169545"/>
            </a:xfrm>
            <a:custGeom>
              <a:avLst/>
              <a:gdLst/>
              <a:ahLst/>
              <a:cxnLst/>
              <a:rect l="l" t="t" r="r" b="b"/>
              <a:pathLst>
                <a:path w="259079" h="169545">
                  <a:moveTo>
                    <a:pt x="6921" y="143789"/>
                  </a:moveTo>
                  <a:lnTo>
                    <a:pt x="6705" y="141744"/>
                  </a:lnTo>
                  <a:lnTo>
                    <a:pt x="5054" y="140411"/>
                  </a:lnTo>
                  <a:lnTo>
                    <a:pt x="1346" y="140779"/>
                  </a:lnTo>
                  <a:lnTo>
                    <a:pt x="0" y="142430"/>
                  </a:lnTo>
                  <a:lnTo>
                    <a:pt x="203" y="144386"/>
                  </a:lnTo>
                  <a:lnTo>
                    <a:pt x="635" y="146253"/>
                  </a:lnTo>
                  <a:lnTo>
                    <a:pt x="2146" y="147434"/>
                  </a:lnTo>
                  <a:lnTo>
                    <a:pt x="5537" y="147091"/>
                  </a:lnTo>
                  <a:lnTo>
                    <a:pt x="6731" y="145745"/>
                  </a:lnTo>
                  <a:lnTo>
                    <a:pt x="6858" y="143967"/>
                  </a:lnTo>
                  <a:lnTo>
                    <a:pt x="6921" y="143789"/>
                  </a:lnTo>
                  <a:close/>
                </a:path>
                <a:path w="259079" h="169545">
                  <a:moveTo>
                    <a:pt x="9296" y="79171"/>
                  </a:moveTo>
                  <a:lnTo>
                    <a:pt x="9055" y="76771"/>
                  </a:lnTo>
                  <a:lnTo>
                    <a:pt x="7391" y="75438"/>
                  </a:lnTo>
                  <a:lnTo>
                    <a:pt x="4622" y="75717"/>
                  </a:lnTo>
                  <a:lnTo>
                    <a:pt x="3822" y="76174"/>
                  </a:lnTo>
                  <a:lnTo>
                    <a:pt x="2730" y="77508"/>
                  </a:lnTo>
                  <a:lnTo>
                    <a:pt x="2438" y="78384"/>
                  </a:lnTo>
                  <a:lnTo>
                    <a:pt x="2717" y="81140"/>
                  </a:lnTo>
                  <a:lnTo>
                    <a:pt x="4368" y="82473"/>
                  </a:lnTo>
                  <a:lnTo>
                    <a:pt x="6794" y="82219"/>
                  </a:lnTo>
                  <a:lnTo>
                    <a:pt x="9296" y="79171"/>
                  </a:lnTo>
                  <a:close/>
                </a:path>
                <a:path w="259079" h="169545">
                  <a:moveTo>
                    <a:pt x="29514" y="103517"/>
                  </a:moveTo>
                  <a:lnTo>
                    <a:pt x="28930" y="101587"/>
                  </a:lnTo>
                  <a:lnTo>
                    <a:pt x="27914" y="99860"/>
                  </a:lnTo>
                  <a:lnTo>
                    <a:pt x="26339" y="99110"/>
                  </a:lnTo>
                  <a:lnTo>
                    <a:pt x="24206" y="99758"/>
                  </a:lnTo>
                  <a:lnTo>
                    <a:pt x="23749" y="100101"/>
                  </a:lnTo>
                  <a:lnTo>
                    <a:pt x="22923" y="100977"/>
                  </a:lnTo>
                  <a:lnTo>
                    <a:pt x="22390" y="102019"/>
                  </a:lnTo>
                  <a:lnTo>
                    <a:pt x="22275" y="102908"/>
                  </a:lnTo>
                  <a:lnTo>
                    <a:pt x="22948" y="105079"/>
                  </a:lnTo>
                  <a:lnTo>
                    <a:pt x="24066" y="105943"/>
                  </a:lnTo>
                  <a:lnTo>
                    <a:pt x="25806" y="106159"/>
                  </a:lnTo>
                  <a:lnTo>
                    <a:pt x="26276" y="106133"/>
                  </a:lnTo>
                  <a:lnTo>
                    <a:pt x="28587" y="105295"/>
                  </a:lnTo>
                  <a:lnTo>
                    <a:pt x="29514" y="103517"/>
                  </a:lnTo>
                  <a:close/>
                </a:path>
                <a:path w="259079" h="169545">
                  <a:moveTo>
                    <a:pt x="33477" y="155397"/>
                  </a:moveTo>
                  <a:lnTo>
                    <a:pt x="33121" y="151904"/>
                  </a:lnTo>
                  <a:lnTo>
                    <a:pt x="31457" y="150558"/>
                  </a:lnTo>
                  <a:lnTo>
                    <a:pt x="28905" y="150825"/>
                  </a:lnTo>
                  <a:lnTo>
                    <a:pt x="28308" y="151155"/>
                  </a:lnTo>
                  <a:lnTo>
                    <a:pt x="26987" y="152260"/>
                  </a:lnTo>
                  <a:lnTo>
                    <a:pt x="26479" y="153276"/>
                  </a:lnTo>
                  <a:lnTo>
                    <a:pt x="26784" y="156260"/>
                  </a:lnTo>
                  <a:lnTo>
                    <a:pt x="28435" y="157594"/>
                  </a:lnTo>
                  <a:lnTo>
                    <a:pt x="30480" y="157391"/>
                  </a:lnTo>
                  <a:lnTo>
                    <a:pt x="30810" y="157251"/>
                  </a:lnTo>
                  <a:lnTo>
                    <a:pt x="32372" y="156832"/>
                  </a:lnTo>
                  <a:lnTo>
                    <a:pt x="33477" y="155397"/>
                  </a:lnTo>
                  <a:close/>
                </a:path>
                <a:path w="259079" h="169545">
                  <a:moveTo>
                    <a:pt x="37350" y="132384"/>
                  </a:moveTo>
                  <a:lnTo>
                    <a:pt x="37084" y="125971"/>
                  </a:lnTo>
                  <a:lnTo>
                    <a:pt x="34759" y="123558"/>
                  </a:lnTo>
                  <a:lnTo>
                    <a:pt x="31127" y="123101"/>
                  </a:lnTo>
                  <a:lnTo>
                    <a:pt x="28321" y="123228"/>
                  </a:lnTo>
                  <a:lnTo>
                    <a:pt x="26339" y="124701"/>
                  </a:lnTo>
                  <a:lnTo>
                    <a:pt x="26339" y="126542"/>
                  </a:lnTo>
                  <a:lnTo>
                    <a:pt x="25679" y="126923"/>
                  </a:lnTo>
                  <a:lnTo>
                    <a:pt x="26327" y="126542"/>
                  </a:lnTo>
                  <a:lnTo>
                    <a:pt x="26339" y="124701"/>
                  </a:lnTo>
                  <a:lnTo>
                    <a:pt x="25146" y="127431"/>
                  </a:lnTo>
                  <a:lnTo>
                    <a:pt x="24650" y="127914"/>
                  </a:lnTo>
                  <a:lnTo>
                    <a:pt x="24320" y="128536"/>
                  </a:lnTo>
                  <a:lnTo>
                    <a:pt x="24066" y="129819"/>
                  </a:lnTo>
                  <a:lnTo>
                    <a:pt x="24218" y="131292"/>
                  </a:lnTo>
                  <a:lnTo>
                    <a:pt x="24968" y="132207"/>
                  </a:lnTo>
                  <a:lnTo>
                    <a:pt x="25920" y="132702"/>
                  </a:lnTo>
                  <a:lnTo>
                    <a:pt x="26492" y="132994"/>
                  </a:lnTo>
                  <a:lnTo>
                    <a:pt x="27127" y="133184"/>
                  </a:lnTo>
                  <a:lnTo>
                    <a:pt x="29654" y="132930"/>
                  </a:lnTo>
                  <a:lnTo>
                    <a:pt x="27114" y="133197"/>
                  </a:lnTo>
                  <a:lnTo>
                    <a:pt x="26492" y="133007"/>
                  </a:lnTo>
                  <a:lnTo>
                    <a:pt x="25920" y="132702"/>
                  </a:lnTo>
                  <a:lnTo>
                    <a:pt x="26746" y="133692"/>
                  </a:lnTo>
                  <a:lnTo>
                    <a:pt x="27190" y="134112"/>
                  </a:lnTo>
                  <a:lnTo>
                    <a:pt x="28727" y="135089"/>
                  </a:lnTo>
                  <a:lnTo>
                    <a:pt x="29972" y="135445"/>
                  </a:lnTo>
                  <a:lnTo>
                    <a:pt x="34696" y="135255"/>
                  </a:lnTo>
                  <a:lnTo>
                    <a:pt x="37350" y="132384"/>
                  </a:lnTo>
                  <a:close/>
                </a:path>
                <a:path w="259079" h="169545">
                  <a:moveTo>
                    <a:pt x="37452" y="95008"/>
                  </a:moveTo>
                  <a:lnTo>
                    <a:pt x="37198" y="92633"/>
                  </a:lnTo>
                  <a:lnTo>
                    <a:pt x="36728" y="91744"/>
                  </a:lnTo>
                  <a:lnTo>
                    <a:pt x="36068" y="90703"/>
                  </a:lnTo>
                  <a:lnTo>
                    <a:pt x="34874" y="90055"/>
                  </a:lnTo>
                  <a:lnTo>
                    <a:pt x="32943" y="90246"/>
                  </a:lnTo>
                  <a:lnTo>
                    <a:pt x="32423" y="90500"/>
                  </a:lnTo>
                  <a:lnTo>
                    <a:pt x="31026" y="91516"/>
                  </a:lnTo>
                  <a:lnTo>
                    <a:pt x="30416" y="92621"/>
                  </a:lnTo>
                  <a:lnTo>
                    <a:pt x="30721" y="95542"/>
                  </a:lnTo>
                  <a:lnTo>
                    <a:pt x="32156" y="96761"/>
                  </a:lnTo>
                  <a:lnTo>
                    <a:pt x="33972" y="96799"/>
                  </a:lnTo>
                  <a:lnTo>
                    <a:pt x="34251" y="96837"/>
                  </a:lnTo>
                  <a:lnTo>
                    <a:pt x="36093" y="96647"/>
                  </a:lnTo>
                  <a:lnTo>
                    <a:pt x="37452" y="95008"/>
                  </a:lnTo>
                  <a:close/>
                </a:path>
                <a:path w="259079" h="169545">
                  <a:moveTo>
                    <a:pt x="39763" y="167043"/>
                  </a:moveTo>
                  <a:lnTo>
                    <a:pt x="39433" y="165989"/>
                  </a:lnTo>
                  <a:lnTo>
                    <a:pt x="38747" y="164185"/>
                  </a:lnTo>
                  <a:lnTo>
                    <a:pt x="36944" y="163245"/>
                  </a:lnTo>
                  <a:lnTo>
                    <a:pt x="33439" y="164312"/>
                  </a:lnTo>
                  <a:lnTo>
                    <a:pt x="32448" y="166192"/>
                  </a:lnTo>
                  <a:lnTo>
                    <a:pt x="33134" y="168402"/>
                  </a:lnTo>
                  <a:lnTo>
                    <a:pt x="33350" y="168795"/>
                  </a:lnTo>
                  <a:lnTo>
                    <a:pt x="33642" y="169138"/>
                  </a:lnTo>
                  <a:lnTo>
                    <a:pt x="38874" y="168935"/>
                  </a:lnTo>
                  <a:lnTo>
                    <a:pt x="39484" y="168109"/>
                  </a:lnTo>
                  <a:lnTo>
                    <a:pt x="39763" y="167043"/>
                  </a:lnTo>
                  <a:close/>
                </a:path>
                <a:path w="259079" h="169545">
                  <a:moveTo>
                    <a:pt x="41160" y="48285"/>
                  </a:moveTo>
                  <a:lnTo>
                    <a:pt x="40830" y="47485"/>
                  </a:lnTo>
                  <a:lnTo>
                    <a:pt x="39509" y="46189"/>
                  </a:lnTo>
                  <a:lnTo>
                    <a:pt x="38722" y="45859"/>
                  </a:lnTo>
                  <a:lnTo>
                    <a:pt x="36855" y="45859"/>
                  </a:lnTo>
                  <a:lnTo>
                    <a:pt x="36068" y="46189"/>
                  </a:lnTo>
                  <a:lnTo>
                    <a:pt x="34747" y="47485"/>
                  </a:lnTo>
                  <a:lnTo>
                    <a:pt x="34417" y="48285"/>
                  </a:lnTo>
                  <a:lnTo>
                    <a:pt x="34417" y="50126"/>
                  </a:lnTo>
                  <a:lnTo>
                    <a:pt x="34747" y="50914"/>
                  </a:lnTo>
                  <a:lnTo>
                    <a:pt x="36068" y="52222"/>
                  </a:lnTo>
                  <a:lnTo>
                    <a:pt x="36855" y="52552"/>
                  </a:lnTo>
                  <a:lnTo>
                    <a:pt x="38722" y="52552"/>
                  </a:lnTo>
                  <a:lnTo>
                    <a:pt x="39509" y="52222"/>
                  </a:lnTo>
                  <a:lnTo>
                    <a:pt x="40830" y="50914"/>
                  </a:lnTo>
                  <a:lnTo>
                    <a:pt x="41160" y="50126"/>
                  </a:lnTo>
                  <a:lnTo>
                    <a:pt x="41160" y="48285"/>
                  </a:lnTo>
                  <a:close/>
                </a:path>
                <a:path w="259079" h="169545">
                  <a:moveTo>
                    <a:pt x="49707" y="116154"/>
                  </a:moveTo>
                  <a:lnTo>
                    <a:pt x="49339" y="112483"/>
                  </a:lnTo>
                  <a:lnTo>
                    <a:pt x="48920" y="111696"/>
                  </a:lnTo>
                  <a:lnTo>
                    <a:pt x="47358" y="109651"/>
                  </a:lnTo>
                  <a:lnTo>
                    <a:pt x="45745" y="108788"/>
                  </a:lnTo>
                  <a:lnTo>
                    <a:pt x="42672" y="109093"/>
                  </a:lnTo>
                  <a:lnTo>
                    <a:pt x="41630" y="109702"/>
                  </a:lnTo>
                  <a:lnTo>
                    <a:pt x="39852" y="111556"/>
                  </a:lnTo>
                  <a:lnTo>
                    <a:pt x="39281" y="112928"/>
                  </a:lnTo>
                  <a:lnTo>
                    <a:pt x="39585" y="115836"/>
                  </a:lnTo>
                  <a:lnTo>
                    <a:pt x="40322" y="117030"/>
                  </a:lnTo>
                  <a:lnTo>
                    <a:pt x="42341" y="118605"/>
                  </a:lnTo>
                  <a:lnTo>
                    <a:pt x="43599" y="119024"/>
                  </a:lnTo>
                  <a:lnTo>
                    <a:pt x="47701" y="118605"/>
                  </a:lnTo>
                  <a:lnTo>
                    <a:pt x="49707" y="116154"/>
                  </a:lnTo>
                  <a:close/>
                </a:path>
                <a:path w="259079" h="169545">
                  <a:moveTo>
                    <a:pt x="55003" y="68237"/>
                  </a:moveTo>
                  <a:lnTo>
                    <a:pt x="54279" y="65900"/>
                  </a:lnTo>
                  <a:lnTo>
                    <a:pt x="53936" y="65455"/>
                  </a:lnTo>
                  <a:lnTo>
                    <a:pt x="52679" y="64262"/>
                  </a:lnTo>
                  <a:lnTo>
                    <a:pt x="51447" y="63881"/>
                  </a:lnTo>
                  <a:lnTo>
                    <a:pt x="49784" y="64389"/>
                  </a:lnTo>
                  <a:lnTo>
                    <a:pt x="49034" y="64909"/>
                  </a:lnTo>
                  <a:lnTo>
                    <a:pt x="48044" y="65747"/>
                  </a:lnTo>
                  <a:lnTo>
                    <a:pt x="47599" y="67119"/>
                  </a:lnTo>
                  <a:lnTo>
                    <a:pt x="48094" y="68707"/>
                  </a:lnTo>
                  <a:lnTo>
                    <a:pt x="49199" y="70434"/>
                  </a:lnTo>
                  <a:lnTo>
                    <a:pt x="50723" y="71094"/>
                  </a:lnTo>
                  <a:lnTo>
                    <a:pt x="54000" y="70104"/>
                  </a:lnTo>
                  <a:lnTo>
                    <a:pt x="55003" y="68237"/>
                  </a:lnTo>
                  <a:close/>
                </a:path>
                <a:path w="259079" h="169545">
                  <a:moveTo>
                    <a:pt x="57848" y="163233"/>
                  </a:moveTo>
                  <a:lnTo>
                    <a:pt x="57365" y="160718"/>
                  </a:lnTo>
                  <a:lnTo>
                    <a:pt x="55079" y="158927"/>
                  </a:lnTo>
                  <a:lnTo>
                    <a:pt x="49720" y="159473"/>
                  </a:lnTo>
                  <a:lnTo>
                    <a:pt x="47713" y="161912"/>
                  </a:lnTo>
                  <a:lnTo>
                    <a:pt x="48133" y="166014"/>
                  </a:lnTo>
                  <a:lnTo>
                    <a:pt x="48806" y="167182"/>
                  </a:lnTo>
                  <a:lnTo>
                    <a:pt x="49796" y="167982"/>
                  </a:lnTo>
                  <a:lnTo>
                    <a:pt x="54648" y="167373"/>
                  </a:lnTo>
                  <a:lnTo>
                    <a:pt x="57035" y="166966"/>
                  </a:lnTo>
                  <a:lnTo>
                    <a:pt x="56870" y="166649"/>
                  </a:lnTo>
                  <a:lnTo>
                    <a:pt x="56476" y="165379"/>
                  </a:lnTo>
                  <a:lnTo>
                    <a:pt x="56921" y="164071"/>
                  </a:lnTo>
                  <a:lnTo>
                    <a:pt x="57848" y="163233"/>
                  </a:lnTo>
                  <a:close/>
                </a:path>
                <a:path w="259079" h="169545">
                  <a:moveTo>
                    <a:pt x="59880" y="112445"/>
                  </a:moveTo>
                  <a:lnTo>
                    <a:pt x="58775" y="108902"/>
                  </a:lnTo>
                  <a:lnTo>
                    <a:pt x="56896" y="107924"/>
                  </a:lnTo>
                  <a:lnTo>
                    <a:pt x="53657" y="108902"/>
                  </a:lnTo>
                  <a:lnTo>
                    <a:pt x="52781" y="110236"/>
                  </a:lnTo>
                  <a:lnTo>
                    <a:pt x="52781" y="112318"/>
                  </a:lnTo>
                  <a:lnTo>
                    <a:pt x="53060" y="113220"/>
                  </a:lnTo>
                  <a:lnTo>
                    <a:pt x="53416" y="113677"/>
                  </a:lnTo>
                  <a:lnTo>
                    <a:pt x="54698" y="114846"/>
                  </a:lnTo>
                  <a:lnTo>
                    <a:pt x="55892" y="115214"/>
                  </a:lnTo>
                  <a:lnTo>
                    <a:pt x="58877" y="114312"/>
                  </a:lnTo>
                  <a:lnTo>
                    <a:pt x="59880" y="112445"/>
                  </a:lnTo>
                  <a:close/>
                </a:path>
                <a:path w="259079" h="169545">
                  <a:moveTo>
                    <a:pt x="60312" y="148132"/>
                  </a:moveTo>
                  <a:lnTo>
                    <a:pt x="59575" y="145745"/>
                  </a:lnTo>
                  <a:lnTo>
                    <a:pt x="57683" y="144754"/>
                  </a:lnTo>
                  <a:lnTo>
                    <a:pt x="54432" y="145745"/>
                  </a:lnTo>
                  <a:lnTo>
                    <a:pt x="53543" y="147116"/>
                  </a:lnTo>
                  <a:lnTo>
                    <a:pt x="53581" y="149174"/>
                  </a:lnTo>
                  <a:lnTo>
                    <a:pt x="54190" y="151155"/>
                  </a:lnTo>
                  <a:lnTo>
                    <a:pt x="55930" y="152095"/>
                  </a:lnTo>
                  <a:lnTo>
                    <a:pt x="57886" y="151688"/>
                  </a:lnTo>
                  <a:lnTo>
                    <a:pt x="59042" y="151333"/>
                  </a:lnTo>
                  <a:lnTo>
                    <a:pt x="59804" y="150418"/>
                  </a:lnTo>
                  <a:lnTo>
                    <a:pt x="60261" y="148755"/>
                  </a:lnTo>
                  <a:lnTo>
                    <a:pt x="60312" y="148132"/>
                  </a:lnTo>
                  <a:close/>
                </a:path>
                <a:path w="259079" h="169545">
                  <a:moveTo>
                    <a:pt x="62661" y="137236"/>
                  </a:moveTo>
                  <a:lnTo>
                    <a:pt x="62217" y="132943"/>
                  </a:lnTo>
                  <a:lnTo>
                    <a:pt x="59182" y="130492"/>
                  </a:lnTo>
                  <a:lnTo>
                    <a:pt x="53441" y="131102"/>
                  </a:lnTo>
                  <a:lnTo>
                    <a:pt x="51600" y="132562"/>
                  </a:lnTo>
                  <a:lnTo>
                    <a:pt x="50342" y="135458"/>
                  </a:lnTo>
                  <a:lnTo>
                    <a:pt x="50139" y="136486"/>
                  </a:lnTo>
                  <a:lnTo>
                    <a:pt x="50380" y="138747"/>
                  </a:lnTo>
                  <a:lnTo>
                    <a:pt x="50838" y="139801"/>
                  </a:lnTo>
                  <a:lnTo>
                    <a:pt x="52781" y="142316"/>
                  </a:lnTo>
                  <a:lnTo>
                    <a:pt x="54825" y="143281"/>
                  </a:lnTo>
                  <a:lnTo>
                    <a:pt x="59524" y="142798"/>
                  </a:lnTo>
                  <a:lnTo>
                    <a:pt x="61506" y="141122"/>
                  </a:lnTo>
                  <a:lnTo>
                    <a:pt x="62534" y="138112"/>
                  </a:lnTo>
                  <a:lnTo>
                    <a:pt x="62661" y="137236"/>
                  </a:lnTo>
                  <a:close/>
                </a:path>
                <a:path w="259079" h="169545">
                  <a:moveTo>
                    <a:pt x="65646" y="91592"/>
                  </a:moveTo>
                  <a:lnTo>
                    <a:pt x="65328" y="88620"/>
                  </a:lnTo>
                  <a:lnTo>
                    <a:pt x="64287" y="87287"/>
                  </a:lnTo>
                  <a:lnTo>
                    <a:pt x="62026" y="86055"/>
                  </a:lnTo>
                  <a:lnTo>
                    <a:pt x="61061" y="85750"/>
                  </a:lnTo>
                  <a:lnTo>
                    <a:pt x="59486" y="85915"/>
                  </a:lnTo>
                  <a:lnTo>
                    <a:pt x="56769" y="87058"/>
                  </a:lnTo>
                  <a:lnTo>
                    <a:pt x="55575" y="88798"/>
                  </a:lnTo>
                  <a:lnTo>
                    <a:pt x="55562" y="90982"/>
                  </a:lnTo>
                  <a:lnTo>
                    <a:pt x="55499" y="91147"/>
                  </a:lnTo>
                  <a:lnTo>
                    <a:pt x="55600" y="92227"/>
                  </a:lnTo>
                  <a:lnTo>
                    <a:pt x="56007" y="93002"/>
                  </a:lnTo>
                  <a:lnTo>
                    <a:pt x="57531" y="95072"/>
                  </a:lnTo>
                  <a:lnTo>
                    <a:pt x="59182" y="95961"/>
                  </a:lnTo>
                  <a:lnTo>
                    <a:pt x="62496" y="95618"/>
                  </a:lnTo>
                  <a:lnTo>
                    <a:pt x="63715" y="94843"/>
                  </a:lnTo>
                  <a:lnTo>
                    <a:pt x="65239" y="92773"/>
                  </a:lnTo>
                  <a:lnTo>
                    <a:pt x="65646" y="91592"/>
                  </a:lnTo>
                  <a:close/>
                </a:path>
                <a:path w="259079" h="169545">
                  <a:moveTo>
                    <a:pt x="75133" y="115824"/>
                  </a:moveTo>
                  <a:lnTo>
                    <a:pt x="74917" y="112395"/>
                  </a:lnTo>
                  <a:lnTo>
                    <a:pt x="74625" y="109588"/>
                  </a:lnTo>
                  <a:lnTo>
                    <a:pt x="72415" y="107442"/>
                  </a:lnTo>
                  <a:lnTo>
                    <a:pt x="68770" y="106972"/>
                  </a:lnTo>
                  <a:lnTo>
                    <a:pt x="67157" y="107137"/>
                  </a:lnTo>
                  <a:lnTo>
                    <a:pt x="66167" y="107556"/>
                  </a:lnTo>
                  <a:lnTo>
                    <a:pt x="63652" y="109397"/>
                  </a:lnTo>
                  <a:lnTo>
                    <a:pt x="62636" y="111417"/>
                  </a:lnTo>
                  <a:lnTo>
                    <a:pt x="62979" y="114795"/>
                  </a:lnTo>
                  <a:lnTo>
                    <a:pt x="63449" y="115849"/>
                  </a:lnTo>
                  <a:lnTo>
                    <a:pt x="65392" y="118275"/>
                  </a:lnTo>
                  <a:lnTo>
                    <a:pt x="67360" y="119202"/>
                  </a:lnTo>
                  <a:lnTo>
                    <a:pt x="72758" y="118656"/>
                  </a:lnTo>
                  <a:lnTo>
                    <a:pt x="75133" y="115824"/>
                  </a:lnTo>
                  <a:close/>
                </a:path>
                <a:path w="259079" h="169545">
                  <a:moveTo>
                    <a:pt x="75628" y="129438"/>
                  </a:moveTo>
                  <a:lnTo>
                    <a:pt x="74434" y="125552"/>
                  </a:lnTo>
                  <a:lnTo>
                    <a:pt x="71615" y="124079"/>
                  </a:lnTo>
                  <a:lnTo>
                    <a:pt x="68313" y="125095"/>
                  </a:lnTo>
                  <a:lnTo>
                    <a:pt x="67741" y="125412"/>
                  </a:lnTo>
                  <a:lnTo>
                    <a:pt x="65722" y="127063"/>
                  </a:lnTo>
                  <a:lnTo>
                    <a:pt x="65024" y="129133"/>
                  </a:lnTo>
                  <a:lnTo>
                    <a:pt x="66459" y="133743"/>
                  </a:lnTo>
                  <a:lnTo>
                    <a:pt x="69253" y="135229"/>
                  </a:lnTo>
                  <a:lnTo>
                    <a:pt x="73266" y="133997"/>
                  </a:lnTo>
                  <a:lnTo>
                    <a:pt x="74295" y="133070"/>
                  </a:lnTo>
                  <a:lnTo>
                    <a:pt x="75463" y="130721"/>
                  </a:lnTo>
                  <a:lnTo>
                    <a:pt x="75628" y="129438"/>
                  </a:lnTo>
                  <a:close/>
                </a:path>
                <a:path w="259079" h="169545">
                  <a:moveTo>
                    <a:pt x="76923" y="69507"/>
                  </a:moveTo>
                  <a:lnTo>
                    <a:pt x="75133" y="70040"/>
                  </a:lnTo>
                  <a:lnTo>
                    <a:pt x="73253" y="69037"/>
                  </a:lnTo>
                  <a:lnTo>
                    <a:pt x="72199" y="65481"/>
                  </a:lnTo>
                  <a:lnTo>
                    <a:pt x="73215" y="63627"/>
                  </a:lnTo>
                  <a:lnTo>
                    <a:pt x="75095" y="63068"/>
                  </a:lnTo>
                  <a:lnTo>
                    <a:pt x="75285" y="63068"/>
                  </a:lnTo>
                  <a:lnTo>
                    <a:pt x="74485" y="62572"/>
                  </a:lnTo>
                  <a:lnTo>
                    <a:pt x="73558" y="62280"/>
                  </a:lnTo>
                  <a:lnTo>
                    <a:pt x="72402" y="62293"/>
                  </a:lnTo>
                  <a:lnTo>
                    <a:pt x="72110" y="62242"/>
                  </a:lnTo>
                  <a:lnTo>
                    <a:pt x="69354" y="62522"/>
                  </a:lnTo>
                  <a:lnTo>
                    <a:pt x="67348" y="64973"/>
                  </a:lnTo>
                  <a:lnTo>
                    <a:pt x="67818" y="69646"/>
                  </a:lnTo>
                  <a:lnTo>
                    <a:pt x="69151" y="71183"/>
                  </a:lnTo>
                  <a:lnTo>
                    <a:pt x="71589" y="72097"/>
                  </a:lnTo>
                  <a:lnTo>
                    <a:pt x="72326" y="72237"/>
                  </a:lnTo>
                  <a:lnTo>
                    <a:pt x="74866" y="71983"/>
                  </a:lnTo>
                  <a:lnTo>
                    <a:pt x="76225" y="70904"/>
                  </a:lnTo>
                  <a:lnTo>
                    <a:pt x="76923" y="69507"/>
                  </a:lnTo>
                  <a:close/>
                </a:path>
                <a:path w="259079" h="169545">
                  <a:moveTo>
                    <a:pt x="85051" y="155829"/>
                  </a:moveTo>
                  <a:lnTo>
                    <a:pt x="83083" y="155282"/>
                  </a:lnTo>
                  <a:lnTo>
                    <a:pt x="81419" y="153797"/>
                  </a:lnTo>
                  <a:lnTo>
                    <a:pt x="80619" y="151041"/>
                  </a:lnTo>
                  <a:lnTo>
                    <a:pt x="80581" y="150723"/>
                  </a:lnTo>
                  <a:lnTo>
                    <a:pt x="79260" y="150571"/>
                  </a:lnTo>
                  <a:lnTo>
                    <a:pt x="78105" y="149682"/>
                  </a:lnTo>
                  <a:lnTo>
                    <a:pt x="77571" y="147904"/>
                  </a:lnTo>
                  <a:lnTo>
                    <a:pt x="77584" y="147040"/>
                  </a:lnTo>
                  <a:lnTo>
                    <a:pt x="77203" y="148005"/>
                  </a:lnTo>
                  <a:lnTo>
                    <a:pt x="81991" y="156210"/>
                  </a:lnTo>
                  <a:lnTo>
                    <a:pt x="84315" y="155968"/>
                  </a:lnTo>
                  <a:lnTo>
                    <a:pt x="85051" y="155829"/>
                  </a:lnTo>
                  <a:close/>
                </a:path>
                <a:path w="259079" h="169545">
                  <a:moveTo>
                    <a:pt x="86868" y="143802"/>
                  </a:moveTo>
                  <a:lnTo>
                    <a:pt x="85725" y="143167"/>
                  </a:lnTo>
                  <a:lnTo>
                    <a:pt x="84391" y="142849"/>
                  </a:lnTo>
                  <a:lnTo>
                    <a:pt x="81661" y="143129"/>
                  </a:lnTo>
                  <a:lnTo>
                    <a:pt x="80479" y="143649"/>
                  </a:lnTo>
                  <a:lnTo>
                    <a:pt x="79514" y="144437"/>
                  </a:lnTo>
                  <a:lnTo>
                    <a:pt x="79971" y="144183"/>
                  </a:lnTo>
                  <a:lnTo>
                    <a:pt x="81140" y="143840"/>
                  </a:lnTo>
                  <a:lnTo>
                    <a:pt x="82296" y="144195"/>
                  </a:lnTo>
                  <a:lnTo>
                    <a:pt x="83134" y="144932"/>
                  </a:lnTo>
                  <a:lnTo>
                    <a:pt x="84239" y="144233"/>
                  </a:lnTo>
                  <a:lnTo>
                    <a:pt x="85547" y="143840"/>
                  </a:lnTo>
                  <a:lnTo>
                    <a:pt x="86868" y="143802"/>
                  </a:lnTo>
                  <a:close/>
                </a:path>
                <a:path w="259079" h="169545">
                  <a:moveTo>
                    <a:pt x="87007" y="104101"/>
                  </a:moveTo>
                  <a:lnTo>
                    <a:pt x="85775" y="100114"/>
                  </a:lnTo>
                  <a:lnTo>
                    <a:pt x="83527" y="98793"/>
                  </a:lnTo>
                  <a:lnTo>
                    <a:pt x="80873" y="99047"/>
                  </a:lnTo>
                  <a:lnTo>
                    <a:pt x="80543" y="99009"/>
                  </a:lnTo>
                  <a:lnTo>
                    <a:pt x="77558" y="99910"/>
                  </a:lnTo>
                  <a:lnTo>
                    <a:pt x="76073" y="102704"/>
                  </a:lnTo>
                  <a:lnTo>
                    <a:pt x="77203" y="106375"/>
                  </a:lnTo>
                  <a:lnTo>
                    <a:pt x="77889" y="107162"/>
                  </a:lnTo>
                  <a:lnTo>
                    <a:pt x="78701" y="107759"/>
                  </a:lnTo>
                  <a:lnTo>
                    <a:pt x="79197" y="107429"/>
                  </a:lnTo>
                  <a:lnTo>
                    <a:pt x="80924" y="106921"/>
                  </a:lnTo>
                  <a:lnTo>
                    <a:pt x="82359" y="107492"/>
                  </a:lnTo>
                  <a:lnTo>
                    <a:pt x="83172" y="108623"/>
                  </a:lnTo>
                  <a:lnTo>
                    <a:pt x="84124" y="108331"/>
                  </a:lnTo>
                  <a:lnTo>
                    <a:pt x="84861" y="107734"/>
                  </a:lnTo>
                  <a:lnTo>
                    <a:pt x="86512" y="105778"/>
                  </a:lnTo>
                  <a:lnTo>
                    <a:pt x="87007" y="104101"/>
                  </a:lnTo>
                  <a:close/>
                </a:path>
                <a:path w="259079" h="169545">
                  <a:moveTo>
                    <a:pt x="88442" y="42532"/>
                  </a:moveTo>
                  <a:lnTo>
                    <a:pt x="88125" y="39509"/>
                  </a:lnTo>
                  <a:lnTo>
                    <a:pt x="87325" y="38544"/>
                  </a:lnTo>
                  <a:lnTo>
                    <a:pt x="85737" y="37833"/>
                  </a:lnTo>
                  <a:lnTo>
                    <a:pt x="85178" y="37680"/>
                  </a:lnTo>
                  <a:lnTo>
                    <a:pt x="82702" y="37934"/>
                  </a:lnTo>
                  <a:lnTo>
                    <a:pt x="81356" y="39573"/>
                  </a:lnTo>
                  <a:lnTo>
                    <a:pt x="81597" y="41935"/>
                  </a:lnTo>
                  <a:lnTo>
                    <a:pt x="82042" y="42799"/>
                  </a:lnTo>
                  <a:lnTo>
                    <a:pt x="82702" y="43865"/>
                  </a:lnTo>
                  <a:lnTo>
                    <a:pt x="83908" y="44538"/>
                  </a:lnTo>
                  <a:lnTo>
                    <a:pt x="85242" y="44399"/>
                  </a:lnTo>
                  <a:lnTo>
                    <a:pt x="87147" y="44132"/>
                  </a:lnTo>
                  <a:lnTo>
                    <a:pt x="88442" y="42532"/>
                  </a:lnTo>
                  <a:close/>
                </a:path>
                <a:path w="259079" h="169545">
                  <a:moveTo>
                    <a:pt x="94005" y="77800"/>
                  </a:moveTo>
                  <a:lnTo>
                    <a:pt x="93433" y="75971"/>
                  </a:lnTo>
                  <a:lnTo>
                    <a:pt x="92837" y="75260"/>
                  </a:lnTo>
                  <a:lnTo>
                    <a:pt x="90881" y="73583"/>
                  </a:lnTo>
                  <a:lnTo>
                    <a:pt x="89166" y="73088"/>
                  </a:lnTo>
                  <a:lnTo>
                    <a:pt x="86893" y="73787"/>
                  </a:lnTo>
                  <a:lnTo>
                    <a:pt x="86893" y="83159"/>
                  </a:lnTo>
                  <a:lnTo>
                    <a:pt x="85572" y="82283"/>
                  </a:lnTo>
                  <a:lnTo>
                    <a:pt x="86893" y="83159"/>
                  </a:lnTo>
                  <a:lnTo>
                    <a:pt x="86893" y="73787"/>
                  </a:lnTo>
                  <a:lnTo>
                    <a:pt x="86004" y="74053"/>
                  </a:lnTo>
                  <a:lnTo>
                    <a:pt x="84950" y="75107"/>
                  </a:lnTo>
                  <a:lnTo>
                    <a:pt x="83908" y="77431"/>
                  </a:lnTo>
                  <a:lnTo>
                    <a:pt x="83756" y="78638"/>
                  </a:lnTo>
                  <a:lnTo>
                    <a:pt x="84264" y="80276"/>
                  </a:lnTo>
                  <a:lnTo>
                    <a:pt x="84721" y="80987"/>
                  </a:lnTo>
                  <a:lnTo>
                    <a:pt x="83540" y="80797"/>
                  </a:lnTo>
                  <a:lnTo>
                    <a:pt x="79946" y="81165"/>
                  </a:lnTo>
                  <a:lnTo>
                    <a:pt x="77724" y="83515"/>
                  </a:lnTo>
                  <a:lnTo>
                    <a:pt x="77444" y="87083"/>
                  </a:lnTo>
                  <a:lnTo>
                    <a:pt x="77673" y="89344"/>
                  </a:lnTo>
                  <a:lnTo>
                    <a:pt x="78740" y="90919"/>
                  </a:lnTo>
                  <a:lnTo>
                    <a:pt x="81356" y="92595"/>
                  </a:lnTo>
                  <a:lnTo>
                    <a:pt x="82702" y="92976"/>
                  </a:lnTo>
                  <a:lnTo>
                    <a:pt x="87452" y="92494"/>
                  </a:lnTo>
                  <a:lnTo>
                    <a:pt x="89877" y="89547"/>
                  </a:lnTo>
                  <a:lnTo>
                    <a:pt x="89433" y="85610"/>
                  </a:lnTo>
                  <a:lnTo>
                    <a:pt x="89154" y="84569"/>
                  </a:lnTo>
                  <a:lnTo>
                    <a:pt x="88823" y="83908"/>
                  </a:lnTo>
                  <a:lnTo>
                    <a:pt x="88392" y="83337"/>
                  </a:lnTo>
                  <a:lnTo>
                    <a:pt x="89052" y="83400"/>
                  </a:lnTo>
                  <a:lnTo>
                    <a:pt x="89738" y="83337"/>
                  </a:lnTo>
                  <a:lnTo>
                    <a:pt x="92151" y="82600"/>
                  </a:lnTo>
                  <a:lnTo>
                    <a:pt x="93319" y="81178"/>
                  </a:lnTo>
                  <a:lnTo>
                    <a:pt x="93929" y="78676"/>
                  </a:lnTo>
                  <a:lnTo>
                    <a:pt x="94005" y="77800"/>
                  </a:lnTo>
                  <a:close/>
                </a:path>
                <a:path w="259079" h="169545">
                  <a:moveTo>
                    <a:pt x="94526" y="15773"/>
                  </a:moveTo>
                  <a:lnTo>
                    <a:pt x="94195" y="14986"/>
                  </a:lnTo>
                  <a:lnTo>
                    <a:pt x="92887" y="13677"/>
                  </a:lnTo>
                  <a:lnTo>
                    <a:pt x="92087" y="13360"/>
                  </a:lnTo>
                  <a:lnTo>
                    <a:pt x="90233" y="13360"/>
                  </a:lnTo>
                  <a:lnTo>
                    <a:pt x="89433" y="13677"/>
                  </a:lnTo>
                  <a:lnTo>
                    <a:pt x="88112" y="14986"/>
                  </a:lnTo>
                  <a:lnTo>
                    <a:pt x="87782" y="15773"/>
                  </a:lnTo>
                  <a:lnTo>
                    <a:pt x="87782" y="17627"/>
                  </a:lnTo>
                  <a:lnTo>
                    <a:pt x="88112" y="18415"/>
                  </a:lnTo>
                  <a:lnTo>
                    <a:pt x="89433" y="19723"/>
                  </a:lnTo>
                  <a:lnTo>
                    <a:pt x="90233" y="20040"/>
                  </a:lnTo>
                  <a:lnTo>
                    <a:pt x="92087" y="20040"/>
                  </a:lnTo>
                  <a:lnTo>
                    <a:pt x="92887" y="19723"/>
                  </a:lnTo>
                  <a:lnTo>
                    <a:pt x="94195" y="18415"/>
                  </a:lnTo>
                  <a:lnTo>
                    <a:pt x="94526" y="17627"/>
                  </a:lnTo>
                  <a:lnTo>
                    <a:pt x="94526" y="15773"/>
                  </a:lnTo>
                  <a:close/>
                </a:path>
                <a:path w="259079" h="169545">
                  <a:moveTo>
                    <a:pt x="100965" y="26047"/>
                  </a:moveTo>
                  <a:lnTo>
                    <a:pt x="99885" y="22517"/>
                  </a:lnTo>
                  <a:lnTo>
                    <a:pt x="97993" y="21526"/>
                  </a:lnTo>
                  <a:lnTo>
                    <a:pt x="94830" y="22631"/>
                  </a:lnTo>
                  <a:lnTo>
                    <a:pt x="94030" y="23660"/>
                  </a:lnTo>
                  <a:lnTo>
                    <a:pt x="93814" y="25298"/>
                  </a:lnTo>
                  <a:lnTo>
                    <a:pt x="93840" y="25768"/>
                  </a:lnTo>
                  <a:lnTo>
                    <a:pt x="97561" y="28651"/>
                  </a:lnTo>
                  <a:lnTo>
                    <a:pt x="99974" y="27914"/>
                  </a:lnTo>
                  <a:lnTo>
                    <a:pt x="100965" y="26047"/>
                  </a:lnTo>
                  <a:close/>
                </a:path>
                <a:path w="259079" h="169545">
                  <a:moveTo>
                    <a:pt x="101917" y="123418"/>
                  </a:moveTo>
                  <a:lnTo>
                    <a:pt x="101434" y="118694"/>
                  </a:lnTo>
                  <a:lnTo>
                    <a:pt x="98209" y="116078"/>
                  </a:lnTo>
                  <a:lnTo>
                    <a:pt x="91859" y="116725"/>
                  </a:lnTo>
                  <a:lnTo>
                    <a:pt x="89687" y="118643"/>
                  </a:lnTo>
                  <a:lnTo>
                    <a:pt x="88963" y="121107"/>
                  </a:lnTo>
                  <a:lnTo>
                    <a:pt x="89687" y="119799"/>
                  </a:lnTo>
                  <a:lnTo>
                    <a:pt x="90906" y="118745"/>
                  </a:lnTo>
                  <a:lnTo>
                    <a:pt x="95669" y="117297"/>
                  </a:lnTo>
                  <a:lnTo>
                    <a:pt x="99060" y="119087"/>
                  </a:lnTo>
                  <a:lnTo>
                    <a:pt x="100571" y="123977"/>
                  </a:lnTo>
                  <a:lnTo>
                    <a:pt x="100266" y="125717"/>
                  </a:lnTo>
                  <a:lnTo>
                    <a:pt x="99453" y="127241"/>
                  </a:lnTo>
                  <a:lnTo>
                    <a:pt x="99529" y="127469"/>
                  </a:lnTo>
                  <a:lnTo>
                    <a:pt x="99517" y="127901"/>
                  </a:lnTo>
                  <a:lnTo>
                    <a:pt x="100291" y="127254"/>
                  </a:lnTo>
                  <a:lnTo>
                    <a:pt x="100876" y="126415"/>
                  </a:lnTo>
                  <a:lnTo>
                    <a:pt x="101701" y="124510"/>
                  </a:lnTo>
                  <a:lnTo>
                    <a:pt x="101917" y="123418"/>
                  </a:lnTo>
                  <a:close/>
                </a:path>
                <a:path w="259079" h="169545">
                  <a:moveTo>
                    <a:pt x="103632" y="56007"/>
                  </a:moveTo>
                  <a:lnTo>
                    <a:pt x="103428" y="53962"/>
                  </a:lnTo>
                  <a:lnTo>
                    <a:pt x="102679" y="51396"/>
                  </a:lnTo>
                  <a:lnTo>
                    <a:pt x="101092" y="49999"/>
                  </a:lnTo>
                  <a:lnTo>
                    <a:pt x="99123" y="49745"/>
                  </a:lnTo>
                  <a:lnTo>
                    <a:pt x="99072" y="49403"/>
                  </a:lnTo>
                  <a:lnTo>
                    <a:pt x="98856" y="48679"/>
                  </a:lnTo>
                  <a:lnTo>
                    <a:pt x="98374" y="48133"/>
                  </a:lnTo>
                  <a:lnTo>
                    <a:pt x="96977" y="47117"/>
                  </a:lnTo>
                  <a:lnTo>
                    <a:pt x="95923" y="46850"/>
                  </a:lnTo>
                  <a:lnTo>
                    <a:pt x="95707" y="46926"/>
                  </a:lnTo>
                  <a:lnTo>
                    <a:pt x="95707" y="53911"/>
                  </a:lnTo>
                  <a:lnTo>
                    <a:pt x="94576" y="53594"/>
                  </a:lnTo>
                  <a:lnTo>
                    <a:pt x="95707" y="53911"/>
                  </a:lnTo>
                  <a:lnTo>
                    <a:pt x="95707" y="46926"/>
                  </a:lnTo>
                  <a:lnTo>
                    <a:pt x="93078" y="47713"/>
                  </a:lnTo>
                  <a:lnTo>
                    <a:pt x="92075" y="49580"/>
                  </a:lnTo>
                  <a:lnTo>
                    <a:pt x="92710" y="51600"/>
                  </a:lnTo>
                  <a:lnTo>
                    <a:pt x="93433" y="52654"/>
                  </a:lnTo>
                  <a:lnTo>
                    <a:pt x="93738" y="52908"/>
                  </a:lnTo>
                  <a:lnTo>
                    <a:pt x="93484" y="53594"/>
                  </a:lnTo>
                  <a:lnTo>
                    <a:pt x="93357" y="54317"/>
                  </a:lnTo>
                  <a:lnTo>
                    <a:pt x="93713" y="57823"/>
                  </a:lnTo>
                  <a:lnTo>
                    <a:pt x="96177" y="59804"/>
                  </a:lnTo>
                  <a:lnTo>
                    <a:pt x="99529" y="59474"/>
                  </a:lnTo>
                  <a:lnTo>
                    <a:pt x="101079" y="58750"/>
                  </a:lnTo>
                  <a:lnTo>
                    <a:pt x="102641" y="57772"/>
                  </a:lnTo>
                  <a:lnTo>
                    <a:pt x="103632" y="56007"/>
                  </a:lnTo>
                  <a:close/>
                </a:path>
                <a:path w="259079" h="169545">
                  <a:moveTo>
                    <a:pt x="108102" y="72034"/>
                  </a:moveTo>
                  <a:lnTo>
                    <a:pt x="107175" y="72390"/>
                  </a:lnTo>
                  <a:lnTo>
                    <a:pt x="104800" y="72415"/>
                  </a:lnTo>
                  <a:lnTo>
                    <a:pt x="103263" y="70942"/>
                  </a:lnTo>
                  <a:lnTo>
                    <a:pt x="103238" y="68059"/>
                  </a:lnTo>
                  <a:lnTo>
                    <a:pt x="103720" y="67170"/>
                  </a:lnTo>
                  <a:lnTo>
                    <a:pt x="104457" y="66548"/>
                  </a:lnTo>
                  <a:lnTo>
                    <a:pt x="103644" y="66205"/>
                  </a:lnTo>
                  <a:lnTo>
                    <a:pt x="102743" y="66014"/>
                  </a:lnTo>
                  <a:lnTo>
                    <a:pt x="100279" y="66116"/>
                  </a:lnTo>
                  <a:lnTo>
                    <a:pt x="98920" y="66751"/>
                  </a:lnTo>
                  <a:lnTo>
                    <a:pt x="97015" y="68732"/>
                  </a:lnTo>
                  <a:lnTo>
                    <a:pt x="96266" y="69989"/>
                  </a:lnTo>
                  <a:lnTo>
                    <a:pt x="95948" y="71107"/>
                  </a:lnTo>
                  <a:lnTo>
                    <a:pt x="96139" y="75628"/>
                  </a:lnTo>
                  <a:lnTo>
                    <a:pt x="98971" y="78206"/>
                  </a:lnTo>
                  <a:lnTo>
                    <a:pt x="103251" y="78016"/>
                  </a:lnTo>
                  <a:lnTo>
                    <a:pt x="104127" y="77762"/>
                  </a:lnTo>
                  <a:lnTo>
                    <a:pt x="106934" y="76136"/>
                  </a:lnTo>
                  <a:lnTo>
                    <a:pt x="108102" y="74218"/>
                  </a:lnTo>
                  <a:lnTo>
                    <a:pt x="108102" y="72034"/>
                  </a:lnTo>
                  <a:close/>
                </a:path>
                <a:path w="259079" h="169545">
                  <a:moveTo>
                    <a:pt x="114338" y="30797"/>
                  </a:moveTo>
                  <a:lnTo>
                    <a:pt x="114007" y="29997"/>
                  </a:lnTo>
                  <a:lnTo>
                    <a:pt x="112687" y="28702"/>
                  </a:lnTo>
                  <a:lnTo>
                    <a:pt x="111887" y="28371"/>
                  </a:lnTo>
                  <a:lnTo>
                    <a:pt x="110032" y="28371"/>
                  </a:lnTo>
                  <a:lnTo>
                    <a:pt x="109232" y="28702"/>
                  </a:lnTo>
                  <a:lnTo>
                    <a:pt x="107924" y="29997"/>
                  </a:lnTo>
                  <a:lnTo>
                    <a:pt x="107594" y="30797"/>
                  </a:lnTo>
                  <a:lnTo>
                    <a:pt x="107594" y="32639"/>
                  </a:lnTo>
                  <a:lnTo>
                    <a:pt x="107924" y="33426"/>
                  </a:lnTo>
                  <a:lnTo>
                    <a:pt x="109232" y="34734"/>
                  </a:lnTo>
                  <a:lnTo>
                    <a:pt x="110032" y="35064"/>
                  </a:lnTo>
                  <a:lnTo>
                    <a:pt x="111887" y="35064"/>
                  </a:lnTo>
                  <a:lnTo>
                    <a:pt x="112687" y="34734"/>
                  </a:lnTo>
                  <a:lnTo>
                    <a:pt x="114007" y="33426"/>
                  </a:lnTo>
                  <a:lnTo>
                    <a:pt x="114338" y="32639"/>
                  </a:lnTo>
                  <a:lnTo>
                    <a:pt x="114338" y="30797"/>
                  </a:lnTo>
                  <a:close/>
                </a:path>
                <a:path w="259079" h="169545">
                  <a:moveTo>
                    <a:pt x="116522" y="97053"/>
                  </a:moveTo>
                  <a:lnTo>
                    <a:pt x="109766" y="89204"/>
                  </a:lnTo>
                  <a:lnTo>
                    <a:pt x="108089" y="89369"/>
                  </a:lnTo>
                  <a:lnTo>
                    <a:pt x="107149" y="89725"/>
                  </a:lnTo>
                  <a:lnTo>
                    <a:pt x="106324" y="90246"/>
                  </a:lnTo>
                  <a:lnTo>
                    <a:pt x="107683" y="90957"/>
                  </a:lnTo>
                  <a:lnTo>
                    <a:pt x="108762" y="92202"/>
                  </a:lnTo>
                  <a:lnTo>
                    <a:pt x="109791" y="95504"/>
                  </a:lnTo>
                  <a:lnTo>
                    <a:pt x="109486" y="97269"/>
                  </a:lnTo>
                  <a:lnTo>
                    <a:pt x="108597" y="98679"/>
                  </a:lnTo>
                  <a:lnTo>
                    <a:pt x="109664" y="99301"/>
                  </a:lnTo>
                  <a:lnTo>
                    <a:pt x="110540" y="100291"/>
                  </a:lnTo>
                  <a:lnTo>
                    <a:pt x="110972" y="101752"/>
                  </a:lnTo>
                  <a:lnTo>
                    <a:pt x="110972" y="102133"/>
                  </a:lnTo>
                  <a:lnTo>
                    <a:pt x="112382" y="101879"/>
                  </a:lnTo>
                  <a:lnTo>
                    <a:pt x="113601" y="101193"/>
                  </a:lnTo>
                  <a:lnTo>
                    <a:pt x="115798" y="98894"/>
                  </a:lnTo>
                  <a:lnTo>
                    <a:pt x="116522" y="97053"/>
                  </a:lnTo>
                  <a:close/>
                </a:path>
                <a:path w="259079" h="169545">
                  <a:moveTo>
                    <a:pt x="116789" y="63017"/>
                  </a:moveTo>
                  <a:lnTo>
                    <a:pt x="112217" y="55651"/>
                  </a:lnTo>
                  <a:lnTo>
                    <a:pt x="108407" y="56819"/>
                  </a:lnTo>
                  <a:lnTo>
                    <a:pt x="107137" y="58432"/>
                  </a:lnTo>
                  <a:lnTo>
                    <a:pt x="106730" y="60985"/>
                  </a:lnTo>
                  <a:lnTo>
                    <a:pt x="106743" y="61722"/>
                  </a:lnTo>
                  <a:lnTo>
                    <a:pt x="107251" y="63398"/>
                  </a:lnTo>
                  <a:lnTo>
                    <a:pt x="107848" y="64109"/>
                  </a:lnTo>
                  <a:lnTo>
                    <a:pt x="109804" y="65786"/>
                  </a:lnTo>
                  <a:lnTo>
                    <a:pt x="111531" y="66281"/>
                  </a:lnTo>
                  <a:lnTo>
                    <a:pt x="115468" y="65087"/>
                  </a:lnTo>
                  <a:lnTo>
                    <a:pt x="116789" y="63017"/>
                  </a:lnTo>
                  <a:close/>
                </a:path>
                <a:path w="259079" h="169545">
                  <a:moveTo>
                    <a:pt x="123342" y="36957"/>
                  </a:moveTo>
                  <a:lnTo>
                    <a:pt x="122440" y="34023"/>
                  </a:lnTo>
                  <a:lnTo>
                    <a:pt x="121488" y="33261"/>
                  </a:lnTo>
                  <a:lnTo>
                    <a:pt x="119811" y="32829"/>
                  </a:lnTo>
                  <a:lnTo>
                    <a:pt x="119202" y="32778"/>
                  </a:lnTo>
                  <a:lnTo>
                    <a:pt x="116801" y="33502"/>
                  </a:lnTo>
                  <a:lnTo>
                    <a:pt x="115798" y="35369"/>
                  </a:lnTo>
                  <a:lnTo>
                    <a:pt x="116776" y="38519"/>
                  </a:lnTo>
                  <a:lnTo>
                    <a:pt x="118021" y="39395"/>
                  </a:lnTo>
                  <a:lnTo>
                    <a:pt x="120167" y="39484"/>
                  </a:lnTo>
                  <a:lnTo>
                    <a:pt x="122351" y="38823"/>
                  </a:lnTo>
                  <a:lnTo>
                    <a:pt x="123342" y="36957"/>
                  </a:lnTo>
                  <a:close/>
                </a:path>
                <a:path w="259079" h="169545">
                  <a:moveTo>
                    <a:pt x="128155" y="51854"/>
                  </a:moveTo>
                  <a:lnTo>
                    <a:pt x="127863" y="48933"/>
                  </a:lnTo>
                  <a:lnTo>
                    <a:pt x="125564" y="47053"/>
                  </a:lnTo>
                  <a:lnTo>
                    <a:pt x="122923" y="47142"/>
                  </a:lnTo>
                  <a:lnTo>
                    <a:pt x="123393" y="47548"/>
                  </a:lnTo>
                  <a:lnTo>
                    <a:pt x="123774" y="48031"/>
                  </a:lnTo>
                  <a:lnTo>
                    <a:pt x="124498" y="50419"/>
                  </a:lnTo>
                  <a:lnTo>
                    <a:pt x="123482" y="52285"/>
                  </a:lnTo>
                  <a:lnTo>
                    <a:pt x="120396" y="53187"/>
                  </a:lnTo>
                  <a:lnTo>
                    <a:pt x="119062" y="52743"/>
                  </a:lnTo>
                  <a:lnTo>
                    <a:pt x="118211" y="51803"/>
                  </a:lnTo>
                  <a:lnTo>
                    <a:pt x="118110" y="52311"/>
                  </a:lnTo>
                  <a:lnTo>
                    <a:pt x="118160" y="52755"/>
                  </a:lnTo>
                  <a:lnTo>
                    <a:pt x="118287" y="53073"/>
                  </a:lnTo>
                  <a:lnTo>
                    <a:pt x="118605" y="54559"/>
                  </a:lnTo>
                  <a:lnTo>
                    <a:pt x="119532" y="55714"/>
                  </a:lnTo>
                  <a:lnTo>
                    <a:pt x="121666" y="56845"/>
                  </a:lnTo>
                  <a:lnTo>
                    <a:pt x="122605" y="57137"/>
                  </a:lnTo>
                  <a:lnTo>
                    <a:pt x="124980" y="56896"/>
                  </a:lnTo>
                  <a:lnTo>
                    <a:pt x="126136" y="56222"/>
                  </a:lnTo>
                  <a:lnTo>
                    <a:pt x="127622" y="54495"/>
                  </a:lnTo>
                  <a:lnTo>
                    <a:pt x="127965" y="53479"/>
                  </a:lnTo>
                  <a:lnTo>
                    <a:pt x="128066" y="52108"/>
                  </a:lnTo>
                  <a:lnTo>
                    <a:pt x="128155" y="51854"/>
                  </a:lnTo>
                  <a:close/>
                </a:path>
                <a:path w="259079" h="169545">
                  <a:moveTo>
                    <a:pt x="128727" y="129286"/>
                  </a:moveTo>
                  <a:lnTo>
                    <a:pt x="128473" y="127177"/>
                  </a:lnTo>
                  <a:lnTo>
                    <a:pt x="127939" y="125437"/>
                  </a:lnTo>
                  <a:lnTo>
                    <a:pt x="127139" y="124345"/>
                  </a:lnTo>
                  <a:lnTo>
                    <a:pt x="126123" y="123545"/>
                  </a:lnTo>
                  <a:lnTo>
                    <a:pt x="125679" y="124155"/>
                  </a:lnTo>
                  <a:lnTo>
                    <a:pt x="125069" y="124587"/>
                  </a:lnTo>
                  <a:lnTo>
                    <a:pt x="124333" y="124790"/>
                  </a:lnTo>
                  <a:lnTo>
                    <a:pt x="123964" y="126161"/>
                  </a:lnTo>
                  <a:lnTo>
                    <a:pt x="123101" y="127355"/>
                  </a:lnTo>
                  <a:lnTo>
                    <a:pt x="121907" y="128181"/>
                  </a:lnTo>
                  <a:lnTo>
                    <a:pt x="121259" y="128854"/>
                  </a:lnTo>
                  <a:lnTo>
                    <a:pt x="120484" y="129425"/>
                  </a:lnTo>
                  <a:lnTo>
                    <a:pt x="118071" y="130022"/>
                  </a:lnTo>
                  <a:lnTo>
                    <a:pt x="116649" y="129679"/>
                  </a:lnTo>
                  <a:lnTo>
                    <a:pt x="115519" y="128917"/>
                  </a:lnTo>
                  <a:lnTo>
                    <a:pt x="115697" y="130200"/>
                  </a:lnTo>
                  <a:lnTo>
                    <a:pt x="115049" y="131343"/>
                  </a:lnTo>
                  <a:lnTo>
                    <a:pt x="114719" y="132664"/>
                  </a:lnTo>
                  <a:lnTo>
                    <a:pt x="114960" y="135051"/>
                  </a:lnTo>
                  <a:lnTo>
                    <a:pt x="115303" y="135953"/>
                  </a:lnTo>
                  <a:lnTo>
                    <a:pt x="117055" y="138849"/>
                  </a:lnTo>
                  <a:lnTo>
                    <a:pt x="119456" y="140157"/>
                  </a:lnTo>
                  <a:lnTo>
                    <a:pt x="123952" y="139712"/>
                  </a:lnTo>
                  <a:lnTo>
                    <a:pt x="125552" y="138747"/>
                  </a:lnTo>
                  <a:lnTo>
                    <a:pt x="127317" y="136448"/>
                  </a:lnTo>
                  <a:lnTo>
                    <a:pt x="127787" y="135356"/>
                  </a:lnTo>
                  <a:lnTo>
                    <a:pt x="128003" y="133235"/>
                  </a:lnTo>
                  <a:lnTo>
                    <a:pt x="127774" y="131876"/>
                  </a:lnTo>
                  <a:lnTo>
                    <a:pt x="126974" y="133273"/>
                  </a:lnTo>
                  <a:lnTo>
                    <a:pt x="128473" y="130543"/>
                  </a:lnTo>
                  <a:lnTo>
                    <a:pt x="128727" y="129286"/>
                  </a:lnTo>
                  <a:close/>
                </a:path>
                <a:path w="259079" h="169545">
                  <a:moveTo>
                    <a:pt x="130009" y="75793"/>
                  </a:moveTo>
                  <a:lnTo>
                    <a:pt x="123291" y="69710"/>
                  </a:lnTo>
                  <a:lnTo>
                    <a:pt x="120332" y="70015"/>
                  </a:lnTo>
                  <a:lnTo>
                    <a:pt x="118110" y="72377"/>
                  </a:lnTo>
                  <a:lnTo>
                    <a:pt x="117881" y="75222"/>
                  </a:lnTo>
                  <a:lnTo>
                    <a:pt x="118262" y="75780"/>
                  </a:lnTo>
                  <a:lnTo>
                    <a:pt x="118592" y="76873"/>
                  </a:lnTo>
                  <a:lnTo>
                    <a:pt x="118592" y="77609"/>
                  </a:lnTo>
                  <a:lnTo>
                    <a:pt x="118478" y="78320"/>
                  </a:lnTo>
                  <a:lnTo>
                    <a:pt x="120015" y="80746"/>
                  </a:lnTo>
                  <a:lnTo>
                    <a:pt x="122161" y="81902"/>
                  </a:lnTo>
                  <a:lnTo>
                    <a:pt x="127139" y="81394"/>
                  </a:lnTo>
                  <a:lnTo>
                    <a:pt x="129171" y="79514"/>
                  </a:lnTo>
                  <a:lnTo>
                    <a:pt x="129933" y="76479"/>
                  </a:lnTo>
                  <a:lnTo>
                    <a:pt x="130009" y="75793"/>
                  </a:lnTo>
                  <a:close/>
                </a:path>
                <a:path w="259079" h="169545">
                  <a:moveTo>
                    <a:pt x="140512" y="53924"/>
                  </a:moveTo>
                  <a:lnTo>
                    <a:pt x="135331" y="48780"/>
                  </a:lnTo>
                  <a:lnTo>
                    <a:pt x="134670" y="48831"/>
                  </a:lnTo>
                  <a:lnTo>
                    <a:pt x="133096" y="49314"/>
                  </a:lnTo>
                  <a:lnTo>
                    <a:pt x="132372" y="49898"/>
                  </a:lnTo>
                  <a:lnTo>
                    <a:pt x="130683" y="51828"/>
                  </a:lnTo>
                  <a:lnTo>
                    <a:pt x="130175" y="53543"/>
                  </a:lnTo>
                  <a:lnTo>
                    <a:pt x="131013" y="56248"/>
                  </a:lnTo>
                  <a:lnTo>
                    <a:pt x="131673" y="57023"/>
                  </a:lnTo>
                  <a:lnTo>
                    <a:pt x="132448" y="57632"/>
                  </a:lnTo>
                  <a:lnTo>
                    <a:pt x="133070" y="56705"/>
                  </a:lnTo>
                  <a:lnTo>
                    <a:pt x="133959" y="55943"/>
                  </a:lnTo>
                  <a:lnTo>
                    <a:pt x="136753" y="55118"/>
                  </a:lnTo>
                  <a:lnTo>
                    <a:pt x="138366" y="55562"/>
                  </a:lnTo>
                  <a:lnTo>
                    <a:pt x="139611" y="56527"/>
                  </a:lnTo>
                  <a:lnTo>
                    <a:pt x="140004" y="55943"/>
                  </a:lnTo>
                  <a:lnTo>
                    <a:pt x="140284" y="55308"/>
                  </a:lnTo>
                  <a:lnTo>
                    <a:pt x="140512" y="53924"/>
                  </a:lnTo>
                  <a:close/>
                </a:path>
                <a:path w="259079" h="169545">
                  <a:moveTo>
                    <a:pt x="141338" y="112242"/>
                  </a:moveTo>
                  <a:lnTo>
                    <a:pt x="138811" y="112001"/>
                  </a:lnTo>
                  <a:lnTo>
                    <a:pt x="136804" y="109982"/>
                  </a:lnTo>
                  <a:lnTo>
                    <a:pt x="136766" y="105752"/>
                  </a:lnTo>
                  <a:lnTo>
                    <a:pt x="137604" y="104355"/>
                  </a:lnTo>
                  <a:lnTo>
                    <a:pt x="138849" y="103441"/>
                  </a:lnTo>
                  <a:lnTo>
                    <a:pt x="138137" y="103035"/>
                  </a:lnTo>
                  <a:lnTo>
                    <a:pt x="137363" y="102768"/>
                  </a:lnTo>
                  <a:lnTo>
                    <a:pt x="136525" y="102654"/>
                  </a:lnTo>
                  <a:lnTo>
                    <a:pt x="135712" y="103936"/>
                  </a:lnTo>
                  <a:lnTo>
                    <a:pt x="134480" y="104965"/>
                  </a:lnTo>
                  <a:lnTo>
                    <a:pt x="131940" y="105727"/>
                  </a:lnTo>
                  <a:lnTo>
                    <a:pt x="130975" y="105778"/>
                  </a:lnTo>
                  <a:lnTo>
                    <a:pt x="130048" y="105638"/>
                  </a:lnTo>
                  <a:lnTo>
                    <a:pt x="129489" y="106527"/>
                  </a:lnTo>
                  <a:lnTo>
                    <a:pt x="129133" y="107543"/>
                  </a:lnTo>
                  <a:lnTo>
                    <a:pt x="129019" y="109372"/>
                  </a:lnTo>
                  <a:lnTo>
                    <a:pt x="129235" y="111506"/>
                  </a:lnTo>
                  <a:lnTo>
                    <a:pt x="130111" y="113030"/>
                  </a:lnTo>
                  <a:lnTo>
                    <a:pt x="132689" y="115176"/>
                  </a:lnTo>
                  <a:lnTo>
                    <a:pt x="134416" y="115773"/>
                  </a:lnTo>
                  <a:lnTo>
                    <a:pt x="138480" y="115354"/>
                  </a:lnTo>
                  <a:lnTo>
                    <a:pt x="140322" y="114046"/>
                  </a:lnTo>
                  <a:lnTo>
                    <a:pt x="141338" y="112242"/>
                  </a:lnTo>
                  <a:close/>
                </a:path>
                <a:path w="259079" h="169545">
                  <a:moveTo>
                    <a:pt x="148755" y="4521"/>
                  </a:moveTo>
                  <a:lnTo>
                    <a:pt x="147662" y="990"/>
                  </a:lnTo>
                  <a:lnTo>
                    <a:pt x="145783" y="0"/>
                  </a:lnTo>
                  <a:lnTo>
                    <a:pt x="143383" y="723"/>
                  </a:lnTo>
                  <a:lnTo>
                    <a:pt x="142913" y="1104"/>
                  </a:lnTo>
                  <a:lnTo>
                    <a:pt x="142519" y="1536"/>
                  </a:lnTo>
                  <a:lnTo>
                    <a:pt x="141909" y="1485"/>
                  </a:lnTo>
                  <a:lnTo>
                    <a:pt x="140055" y="1663"/>
                  </a:lnTo>
                  <a:lnTo>
                    <a:pt x="138709" y="3302"/>
                  </a:lnTo>
                  <a:lnTo>
                    <a:pt x="139077" y="6985"/>
                  </a:lnTo>
                  <a:lnTo>
                    <a:pt x="140741" y="8318"/>
                  </a:lnTo>
                  <a:lnTo>
                    <a:pt x="143446" y="8051"/>
                  </a:lnTo>
                  <a:lnTo>
                    <a:pt x="144170" y="7632"/>
                  </a:lnTo>
                  <a:lnTo>
                    <a:pt x="144691" y="7061"/>
                  </a:lnTo>
                  <a:lnTo>
                    <a:pt x="145122" y="7086"/>
                  </a:lnTo>
                  <a:lnTo>
                    <a:pt x="145554" y="7061"/>
                  </a:lnTo>
                  <a:lnTo>
                    <a:pt x="147764" y="6388"/>
                  </a:lnTo>
                  <a:lnTo>
                    <a:pt x="148755" y="4521"/>
                  </a:lnTo>
                  <a:close/>
                </a:path>
                <a:path w="259079" h="169545">
                  <a:moveTo>
                    <a:pt x="151409" y="141300"/>
                  </a:moveTo>
                  <a:lnTo>
                    <a:pt x="150495" y="141554"/>
                  </a:lnTo>
                  <a:lnTo>
                    <a:pt x="149771" y="142811"/>
                  </a:lnTo>
                  <a:lnTo>
                    <a:pt x="150164" y="142786"/>
                  </a:lnTo>
                  <a:lnTo>
                    <a:pt x="151358" y="141617"/>
                  </a:lnTo>
                  <a:lnTo>
                    <a:pt x="151409" y="141300"/>
                  </a:lnTo>
                  <a:close/>
                </a:path>
                <a:path w="259079" h="169545">
                  <a:moveTo>
                    <a:pt x="151879" y="147320"/>
                  </a:moveTo>
                  <a:lnTo>
                    <a:pt x="150964" y="146939"/>
                  </a:lnTo>
                  <a:lnTo>
                    <a:pt x="150215" y="146202"/>
                  </a:lnTo>
                  <a:lnTo>
                    <a:pt x="149440" y="143395"/>
                  </a:lnTo>
                  <a:lnTo>
                    <a:pt x="149656" y="143014"/>
                  </a:lnTo>
                  <a:lnTo>
                    <a:pt x="149771" y="142811"/>
                  </a:lnTo>
                  <a:lnTo>
                    <a:pt x="146735" y="143014"/>
                  </a:lnTo>
                  <a:lnTo>
                    <a:pt x="145135" y="141617"/>
                  </a:lnTo>
                  <a:lnTo>
                    <a:pt x="145046" y="138925"/>
                  </a:lnTo>
                  <a:lnTo>
                    <a:pt x="145173" y="138531"/>
                  </a:lnTo>
                  <a:lnTo>
                    <a:pt x="144780" y="138137"/>
                  </a:lnTo>
                  <a:lnTo>
                    <a:pt x="144411" y="137706"/>
                  </a:lnTo>
                  <a:lnTo>
                    <a:pt x="145173" y="138531"/>
                  </a:lnTo>
                  <a:lnTo>
                    <a:pt x="145567" y="137337"/>
                  </a:lnTo>
                  <a:lnTo>
                    <a:pt x="146621" y="136448"/>
                  </a:lnTo>
                  <a:lnTo>
                    <a:pt x="147929" y="136283"/>
                  </a:lnTo>
                  <a:lnTo>
                    <a:pt x="147320" y="135826"/>
                  </a:lnTo>
                  <a:lnTo>
                    <a:pt x="146786" y="135267"/>
                  </a:lnTo>
                  <a:lnTo>
                    <a:pt x="146380" y="134620"/>
                  </a:lnTo>
                  <a:lnTo>
                    <a:pt x="145275" y="134632"/>
                  </a:lnTo>
                  <a:lnTo>
                    <a:pt x="144183" y="134391"/>
                  </a:lnTo>
                  <a:lnTo>
                    <a:pt x="143217" y="133896"/>
                  </a:lnTo>
                  <a:lnTo>
                    <a:pt x="143281" y="135178"/>
                  </a:lnTo>
                  <a:lnTo>
                    <a:pt x="143637" y="136321"/>
                  </a:lnTo>
                  <a:lnTo>
                    <a:pt x="144119" y="137198"/>
                  </a:lnTo>
                  <a:lnTo>
                    <a:pt x="141668" y="138353"/>
                  </a:lnTo>
                  <a:lnTo>
                    <a:pt x="140068" y="140919"/>
                  </a:lnTo>
                  <a:lnTo>
                    <a:pt x="140728" y="147332"/>
                  </a:lnTo>
                  <a:lnTo>
                    <a:pt x="143954" y="149936"/>
                  </a:lnTo>
                  <a:lnTo>
                    <a:pt x="149313" y="149390"/>
                  </a:lnTo>
                  <a:lnTo>
                    <a:pt x="150812" y="148551"/>
                  </a:lnTo>
                  <a:lnTo>
                    <a:pt x="151879" y="147320"/>
                  </a:lnTo>
                  <a:close/>
                </a:path>
                <a:path w="259079" h="169545">
                  <a:moveTo>
                    <a:pt x="153911" y="84315"/>
                  </a:moveTo>
                  <a:lnTo>
                    <a:pt x="153416" y="79578"/>
                  </a:lnTo>
                  <a:lnTo>
                    <a:pt x="150393" y="77050"/>
                  </a:lnTo>
                  <a:lnTo>
                    <a:pt x="146926" y="77216"/>
                  </a:lnTo>
                  <a:lnTo>
                    <a:pt x="146761" y="79616"/>
                  </a:lnTo>
                  <a:lnTo>
                    <a:pt x="145135" y="81788"/>
                  </a:lnTo>
                  <a:lnTo>
                    <a:pt x="142036" y="82740"/>
                  </a:lnTo>
                  <a:lnTo>
                    <a:pt x="140741" y="82778"/>
                  </a:lnTo>
                  <a:lnTo>
                    <a:pt x="140639" y="83820"/>
                  </a:lnTo>
                  <a:lnTo>
                    <a:pt x="140982" y="87210"/>
                  </a:lnTo>
                  <a:lnTo>
                    <a:pt x="143090" y="89408"/>
                  </a:lnTo>
                  <a:lnTo>
                    <a:pt x="146367" y="90170"/>
                  </a:lnTo>
                  <a:lnTo>
                    <a:pt x="147015" y="90233"/>
                  </a:lnTo>
                  <a:lnTo>
                    <a:pt x="147675" y="90195"/>
                  </a:lnTo>
                  <a:lnTo>
                    <a:pt x="148412" y="88544"/>
                  </a:lnTo>
                  <a:lnTo>
                    <a:pt x="149860" y="87223"/>
                  </a:lnTo>
                  <a:lnTo>
                    <a:pt x="152209" y="86652"/>
                  </a:lnTo>
                  <a:lnTo>
                    <a:pt x="153098" y="86601"/>
                  </a:lnTo>
                  <a:lnTo>
                    <a:pt x="153644" y="85534"/>
                  </a:lnTo>
                  <a:lnTo>
                    <a:pt x="153911" y="84315"/>
                  </a:lnTo>
                  <a:close/>
                </a:path>
                <a:path w="259079" h="169545">
                  <a:moveTo>
                    <a:pt x="156095" y="135585"/>
                  </a:moveTo>
                  <a:lnTo>
                    <a:pt x="154978" y="136740"/>
                  </a:lnTo>
                  <a:lnTo>
                    <a:pt x="153416" y="137490"/>
                  </a:lnTo>
                  <a:lnTo>
                    <a:pt x="151409" y="137515"/>
                  </a:lnTo>
                  <a:lnTo>
                    <a:pt x="150901" y="137439"/>
                  </a:lnTo>
                  <a:lnTo>
                    <a:pt x="151358" y="137960"/>
                  </a:lnTo>
                  <a:lnTo>
                    <a:pt x="151688" y="138595"/>
                  </a:lnTo>
                  <a:lnTo>
                    <a:pt x="151752" y="139623"/>
                  </a:lnTo>
                  <a:lnTo>
                    <a:pt x="151688" y="140131"/>
                  </a:lnTo>
                  <a:lnTo>
                    <a:pt x="151409" y="141300"/>
                  </a:lnTo>
                  <a:lnTo>
                    <a:pt x="152577" y="140995"/>
                  </a:lnTo>
                  <a:lnTo>
                    <a:pt x="152844" y="141020"/>
                  </a:lnTo>
                  <a:lnTo>
                    <a:pt x="153123" y="141008"/>
                  </a:lnTo>
                  <a:lnTo>
                    <a:pt x="152971" y="140576"/>
                  </a:lnTo>
                  <a:lnTo>
                    <a:pt x="152768" y="140169"/>
                  </a:lnTo>
                  <a:lnTo>
                    <a:pt x="152539" y="139776"/>
                  </a:lnTo>
                  <a:lnTo>
                    <a:pt x="151993" y="140042"/>
                  </a:lnTo>
                  <a:lnTo>
                    <a:pt x="151714" y="140131"/>
                  </a:lnTo>
                  <a:lnTo>
                    <a:pt x="154330" y="138950"/>
                  </a:lnTo>
                  <a:lnTo>
                    <a:pt x="155600" y="137388"/>
                  </a:lnTo>
                  <a:lnTo>
                    <a:pt x="156095" y="135585"/>
                  </a:lnTo>
                  <a:close/>
                </a:path>
                <a:path w="259079" h="169545">
                  <a:moveTo>
                    <a:pt x="157645" y="57492"/>
                  </a:moveTo>
                  <a:lnTo>
                    <a:pt x="156679" y="56857"/>
                  </a:lnTo>
                  <a:lnTo>
                    <a:pt x="155892" y="55956"/>
                  </a:lnTo>
                  <a:lnTo>
                    <a:pt x="155384" y="54292"/>
                  </a:lnTo>
                  <a:lnTo>
                    <a:pt x="155397" y="53340"/>
                  </a:lnTo>
                  <a:lnTo>
                    <a:pt x="154838" y="52971"/>
                  </a:lnTo>
                  <a:lnTo>
                    <a:pt x="154216" y="52743"/>
                  </a:lnTo>
                  <a:lnTo>
                    <a:pt x="152654" y="52451"/>
                  </a:lnTo>
                  <a:lnTo>
                    <a:pt x="151612" y="52565"/>
                  </a:lnTo>
                  <a:lnTo>
                    <a:pt x="148717" y="53860"/>
                  </a:lnTo>
                  <a:lnTo>
                    <a:pt x="147485" y="55791"/>
                  </a:lnTo>
                  <a:lnTo>
                    <a:pt x="147789" y="58801"/>
                  </a:lnTo>
                  <a:lnTo>
                    <a:pt x="148132" y="59537"/>
                  </a:lnTo>
                  <a:lnTo>
                    <a:pt x="148577" y="60185"/>
                  </a:lnTo>
                  <a:lnTo>
                    <a:pt x="148945" y="59956"/>
                  </a:lnTo>
                  <a:lnTo>
                    <a:pt x="150977" y="59410"/>
                  </a:lnTo>
                  <a:lnTo>
                    <a:pt x="152831" y="60452"/>
                  </a:lnTo>
                  <a:lnTo>
                    <a:pt x="153327" y="62382"/>
                  </a:lnTo>
                  <a:lnTo>
                    <a:pt x="153962" y="62293"/>
                  </a:lnTo>
                  <a:lnTo>
                    <a:pt x="154559" y="62115"/>
                  </a:lnTo>
                  <a:lnTo>
                    <a:pt x="156667" y="60985"/>
                  </a:lnTo>
                  <a:lnTo>
                    <a:pt x="157619" y="59321"/>
                  </a:lnTo>
                  <a:lnTo>
                    <a:pt x="157645" y="57492"/>
                  </a:lnTo>
                  <a:close/>
                </a:path>
                <a:path w="259079" h="169545">
                  <a:moveTo>
                    <a:pt x="168998" y="117665"/>
                  </a:moveTo>
                  <a:lnTo>
                    <a:pt x="168630" y="114617"/>
                  </a:lnTo>
                  <a:lnTo>
                    <a:pt x="168503" y="114198"/>
                  </a:lnTo>
                  <a:lnTo>
                    <a:pt x="167817" y="114490"/>
                  </a:lnTo>
                  <a:lnTo>
                    <a:pt x="167068" y="114655"/>
                  </a:lnTo>
                  <a:lnTo>
                    <a:pt x="164668" y="114681"/>
                  </a:lnTo>
                  <a:lnTo>
                    <a:pt x="163182" y="114046"/>
                  </a:lnTo>
                  <a:lnTo>
                    <a:pt x="162077" y="113017"/>
                  </a:lnTo>
                  <a:lnTo>
                    <a:pt x="161277" y="113411"/>
                  </a:lnTo>
                  <a:lnTo>
                    <a:pt x="159296" y="114007"/>
                  </a:lnTo>
                  <a:lnTo>
                    <a:pt x="157721" y="113855"/>
                  </a:lnTo>
                  <a:lnTo>
                    <a:pt x="156349" y="113271"/>
                  </a:lnTo>
                  <a:lnTo>
                    <a:pt x="155816" y="114350"/>
                  </a:lnTo>
                  <a:lnTo>
                    <a:pt x="155549" y="115557"/>
                  </a:lnTo>
                  <a:lnTo>
                    <a:pt x="155816" y="117614"/>
                  </a:lnTo>
                  <a:lnTo>
                    <a:pt x="156133" y="118681"/>
                  </a:lnTo>
                  <a:lnTo>
                    <a:pt x="156464" y="119316"/>
                  </a:lnTo>
                  <a:lnTo>
                    <a:pt x="158191" y="121754"/>
                  </a:lnTo>
                  <a:lnTo>
                    <a:pt x="160439" y="122897"/>
                  </a:lnTo>
                  <a:lnTo>
                    <a:pt x="163195" y="122618"/>
                  </a:lnTo>
                  <a:lnTo>
                    <a:pt x="163779" y="122466"/>
                  </a:lnTo>
                  <a:lnTo>
                    <a:pt x="164388" y="121843"/>
                  </a:lnTo>
                  <a:lnTo>
                    <a:pt x="165100" y="121310"/>
                  </a:lnTo>
                  <a:lnTo>
                    <a:pt x="166192" y="121018"/>
                  </a:lnTo>
                  <a:lnTo>
                    <a:pt x="166573" y="121031"/>
                  </a:lnTo>
                  <a:lnTo>
                    <a:pt x="168097" y="119697"/>
                  </a:lnTo>
                  <a:lnTo>
                    <a:pt x="168998" y="117665"/>
                  </a:lnTo>
                  <a:close/>
                </a:path>
                <a:path w="259079" h="169545">
                  <a:moveTo>
                    <a:pt x="171030" y="54038"/>
                  </a:moveTo>
                  <a:lnTo>
                    <a:pt x="169557" y="49263"/>
                  </a:lnTo>
                  <a:lnTo>
                    <a:pt x="166751" y="47777"/>
                  </a:lnTo>
                  <a:lnTo>
                    <a:pt x="163677" y="48717"/>
                  </a:lnTo>
                  <a:lnTo>
                    <a:pt x="162991" y="49187"/>
                  </a:lnTo>
                  <a:lnTo>
                    <a:pt x="163995" y="49796"/>
                  </a:lnTo>
                  <a:lnTo>
                    <a:pt x="164795" y="50723"/>
                  </a:lnTo>
                  <a:lnTo>
                    <a:pt x="165379" y="52641"/>
                  </a:lnTo>
                  <a:lnTo>
                    <a:pt x="165392" y="53352"/>
                  </a:lnTo>
                  <a:lnTo>
                    <a:pt x="165290" y="54038"/>
                  </a:lnTo>
                  <a:lnTo>
                    <a:pt x="166738" y="54622"/>
                  </a:lnTo>
                  <a:lnTo>
                    <a:pt x="167932" y="55778"/>
                  </a:lnTo>
                  <a:lnTo>
                    <a:pt x="168325" y="57429"/>
                  </a:lnTo>
                  <a:lnTo>
                    <a:pt x="170116" y="56235"/>
                  </a:lnTo>
                  <a:lnTo>
                    <a:pt x="171030" y="54038"/>
                  </a:lnTo>
                  <a:close/>
                </a:path>
                <a:path w="259079" h="169545">
                  <a:moveTo>
                    <a:pt x="177749" y="88442"/>
                  </a:moveTo>
                  <a:lnTo>
                    <a:pt x="176580" y="87769"/>
                  </a:lnTo>
                  <a:lnTo>
                    <a:pt x="175209" y="87426"/>
                  </a:lnTo>
                  <a:lnTo>
                    <a:pt x="172440" y="87706"/>
                  </a:lnTo>
                  <a:lnTo>
                    <a:pt x="171246" y="88226"/>
                  </a:lnTo>
                  <a:lnTo>
                    <a:pt x="168630" y="90347"/>
                  </a:lnTo>
                  <a:lnTo>
                    <a:pt x="167652" y="92456"/>
                  </a:lnTo>
                  <a:lnTo>
                    <a:pt x="167957" y="95059"/>
                  </a:lnTo>
                  <a:lnTo>
                    <a:pt x="168452" y="98247"/>
                  </a:lnTo>
                  <a:lnTo>
                    <a:pt x="171221" y="100558"/>
                  </a:lnTo>
                  <a:lnTo>
                    <a:pt x="174434" y="100545"/>
                  </a:lnTo>
                  <a:lnTo>
                    <a:pt x="174421" y="100279"/>
                  </a:lnTo>
                  <a:lnTo>
                    <a:pt x="174091" y="99352"/>
                  </a:lnTo>
                  <a:lnTo>
                    <a:pt x="173329" y="96304"/>
                  </a:lnTo>
                  <a:lnTo>
                    <a:pt x="174879" y="93218"/>
                  </a:lnTo>
                  <a:lnTo>
                    <a:pt x="177634" y="91909"/>
                  </a:lnTo>
                  <a:lnTo>
                    <a:pt x="177190" y="90995"/>
                  </a:lnTo>
                  <a:lnTo>
                    <a:pt x="177101" y="89712"/>
                  </a:lnTo>
                  <a:lnTo>
                    <a:pt x="177355" y="89039"/>
                  </a:lnTo>
                  <a:lnTo>
                    <a:pt x="177749" y="88442"/>
                  </a:lnTo>
                  <a:close/>
                </a:path>
                <a:path w="259079" h="169545">
                  <a:moveTo>
                    <a:pt x="179628" y="68986"/>
                  </a:moveTo>
                  <a:lnTo>
                    <a:pt x="179311" y="65862"/>
                  </a:lnTo>
                  <a:lnTo>
                    <a:pt x="178879" y="64871"/>
                  </a:lnTo>
                  <a:lnTo>
                    <a:pt x="178244" y="66852"/>
                  </a:lnTo>
                  <a:lnTo>
                    <a:pt x="176441" y="68338"/>
                  </a:lnTo>
                  <a:lnTo>
                    <a:pt x="172161" y="68376"/>
                  </a:lnTo>
                  <a:lnTo>
                    <a:pt x="170383" y="67170"/>
                  </a:lnTo>
                  <a:lnTo>
                    <a:pt x="169583" y="65430"/>
                  </a:lnTo>
                  <a:lnTo>
                    <a:pt x="169392" y="66052"/>
                  </a:lnTo>
                  <a:lnTo>
                    <a:pt x="169303" y="66738"/>
                  </a:lnTo>
                  <a:lnTo>
                    <a:pt x="169405" y="67792"/>
                  </a:lnTo>
                  <a:lnTo>
                    <a:pt x="169672" y="68414"/>
                  </a:lnTo>
                  <a:lnTo>
                    <a:pt x="170383" y="70612"/>
                  </a:lnTo>
                  <a:lnTo>
                    <a:pt x="172478" y="72136"/>
                  </a:lnTo>
                  <a:lnTo>
                    <a:pt x="175069" y="71869"/>
                  </a:lnTo>
                  <a:lnTo>
                    <a:pt x="175399" y="71729"/>
                  </a:lnTo>
                  <a:lnTo>
                    <a:pt x="177876" y="71196"/>
                  </a:lnTo>
                  <a:lnTo>
                    <a:pt x="179628" y="68986"/>
                  </a:lnTo>
                  <a:close/>
                </a:path>
                <a:path w="259079" h="169545">
                  <a:moveTo>
                    <a:pt x="180149" y="24130"/>
                  </a:moveTo>
                  <a:lnTo>
                    <a:pt x="179819" y="23342"/>
                  </a:lnTo>
                  <a:lnTo>
                    <a:pt x="178498" y="22034"/>
                  </a:lnTo>
                  <a:lnTo>
                    <a:pt x="177711" y="21717"/>
                  </a:lnTo>
                  <a:lnTo>
                    <a:pt x="175844" y="21717"/>
                  </a:lnTo>
                  <a:lnTo>
                    <a:pt x="175056" y="22034"/>
                  </a:lnTo>
                  <a:lnTo>
                    <a:pt x="173736" y="23342"/>
                  </a:lnTo>
                  <a:lnTo>
                    <a:pt x="173405" y="24130"/>
                  </a:lnTo>
                  <a:lnTo>
                    <a:pt x="173405" y="25984"/>
                  </a:lnTo>
                  <a:lnTo>
                    <a:pt x="173736" y="26771"/>
                  </a:lnTo>
                  <a:lnTo>
                    <a:pt x="175056" y="28079"/>
                  </a:lnTo>
                  <a:lnTo>
                    <a:pt x="175844" y="28409"/>
                  </a:lnTo>
                  <a:lnTo>
                    <a:pt x="177711" y="28409"/>
                  </a:lnTo>
                  <a:lnTo>
                    <a:pt x="178498" y="28079"/>
                  </a:lnTo>
                  <a:lnTo>
                    <a:pt x="179819" y="26771"/>
                  </a:lnTo>
                  <a:lnTo>
                    <a:pt x="180149" y="25984"/>
                  </a:lnTo>
                  <a:lnTo>
                    <a:pt x="180149" y="24130"/>
                  </a:lnTo>
                  <a:close/>
                </a:path>
                <a:path w="259079" h="169545">
                  <a:moveTo>
                    <a:pt x="185343" y="139801"/>
                  </a:moveTo>
                  <a:lnTo>
                    <a:pt x="185153" y="137960"/>
                  </a:lnTo>
                  <a:lnTo>
                    <a:pt x="184531" y="136893"/>
                  </a:lnTo>
                  <a:lnTo>
                    <a:pt x="183286" y="135737"/>
                  </a:lnTo>
                  <a:lnTo>
                    <a:pt x="182384" y="135280"/>
                  </a:lnTo>
                  <a:lnTo>
                    <a:pt x="182803" y="136105"/>
                  </a:lnTo>
                  <a:lnTo>
                    <a:pt x="183362" y="137909"/>
                  </a:lnTo>
                  <a:lnTo>
                    <a:pt x="183299" y="139293"/>
                  </a:lnTo>
                  <a:lnTo>
                    <a:pt x="182880" y="140525"/>
                  </a:lnTo>
                  <a:lnTo>
                    <a:pt x="183654" y="140525"/>
                  </a:lnTo>
                  <a:lnTo>
                    <a:pt x="184416" y="140652"/>
                  </a:lnTo>
                  <a:lnTo>
                    <a:pt x="185115" y="140919"/>
                  </a:lnTo>
                  <a:lnTo>
                    <a:pt x="185343" y="139801"/>
                  </a:lnTo>
                  <a:close/>
                </a:path>
                <a:path w="259079" h="169545">
                  <a:moveTo>
                    <a:pt x="186194" y="16014"/>
                  </a:moveTo>
                  <a:lnTo>
                    <a:pt x="185864" y="15214"/>
                  </a:lnTo>
                  <a:lnTo>
                    <a:pt x="184556" y="13919"/>
                  </a:lnTo>
                  <a:lnTo>
                    <a:pt x="183756" y="13589"/>
                  </a:lnTo>
                  <a:lnTo>
                    <a:pt x="181902" y="13589"/>
                  </a:lnTo>
                  <a:lnTo>
                    <a:pt x="181102" y="13919"/>
                  </a:lnTo>
                  <a:lnTo>
                    <a:pt x="179781" y="15214"/>
                  </a:lnTo>
                  <a:lnTo>
                    <a:pt x="179451" y="16014"/>
                  </a:lnTo>
                  <a:lnTo>
                    <a:pt x="179451" y="17856"/>
                  </a:lnTo>
                  <a:lnTo>
                    <a:pt x="179781" y="18643"/>
                  </a:lnTo>
                  <a:lnTo>
                    <a:pt x="181102" y="19951"/>
                  </a:lnTo>
                  <a:lnTo>
                    <a:pt x="181902" y="20281"/>
                  </a:lnTo>
                  <a:lnTo>
                    <a:pt x="183756" y="20281"/>
                  </a:lnTo>
                  <a:lnTo>
                    <a:pt x="184556" y="19951"/>
                  </a:lnTo>
                  <a:lnTo>
                    <a:pt x="185864" y="18643"/>
                  </a:lnTo>
                  <a:lnTo>
                    <a:pt x="186194" y="17856"/>
                  </a:lnTo>
                  <a:lnTo>
                    <a:pt x="186194" y="16014"/>
                  </a:lnTo>
                  <a:close/>
                </a:path>
                <a:path w="259079" h="169545">
                  <a:moveTo>
                    <a:pt x="194246" y="59690"/>
                  </a:moveTo>
                  <a:lnTo>
                    <a:pt x="193484" y="57073"/>
                  </a:lnTo>
                  <a:lnTo>
                    <a:pt x="193001" y="57454"/>
                  </a:lnTo>
                  <a:lnTo>
                    <a:pt x="192455" y="57759"/>
                  </a:lnTo>
                  <a:lnTo>
                    <a:pt x="190525" y="58331"/>
                  </a:lnTo>
                  <a:lnTo>
                    <a:pt x="189179" y="58153"/>
                  </a:lnTo>
                  <a:lnTo>
                    <a:pt x="188048" y="57569"/>
                  </a:lnTo>
                  <a:lnTo>
                    <a:pt x="186588" y="57708"/>
                  </a:lnTo>
                  <a:lnTo>
                    <a:pt x="185229" y="57226"/>
                  </a:lnTo>
                  <a:lnTo>
                    <a:pt x="184188" y="56273"/>
                  </a:lnTo>
                  <a:lnTo>
                    <a:pt x="183654" y="57378"/>
                  </a:lnTo>
                  <a:lnTo>
                    <a:pt x="183476" y="58661"/>
                  </a:lnTo>
                  <a:lnTo>
                    <a:pt x="184683" y="62547"/>
                  </a:lnTo>
                  <a:lnTo>
                    <a:pt x="187490" y="64033"/>
                  </a:lnTo>
                  <a:lnTo>
                    <a:pt x="192773" y="62420"/>
                  </a:lnTo>
                  <a:lnTo>
                    <a:pt x="194246" y="59690"/>
                  </a:lnTo>
                  <a:close/>
                </a:path>
                <a:path w="259079" h="169545">
                  <a:moveTo>
                    <a:pt x="202907" y="80733"/>
                  </a:moveTo>
                  <a:lnTo>
                    <a:pt x="202539" y="77177"/>
                  </a:lnTo>
                  <a:lnTo>
                    <a:pt x="200253" y="75285"/>
                  </a:lnTo>
                  <a:lnTo>
                    <a:pt x="197637" y="75374"/>
                  </a:lnTo>
                  <a:lnTo>
                    <a:pt x="197777" y="76733"/>
                  </a:lnTo>
                  <a:lnTo>
                    <a:pt x="197459" y="78054"/>
                  </a:lnTo>
                  <a:lnTo>
                    <a:pt x="196761" y="79159"/>
                  </a:lnTo>
                  <a:lnTo>
                    <a:pt x="198424" y="79908"/>
                  </a:lnTo>
                  <a:lnTo>
                    <a:pt x="199758" y="81305"/>
                  </a:lnTo>
                  <a:lnTo>
                    <a:pt x="200533" y="83972"/>
                  </a:lnTo>
                  <a:lnTo>
                    <a:pt x="200583" y="84378"/>
                  </a:lnTo>
                  <a:lnTo>
                    <a:pt x="201320" y="83883"/>
                  </a:lnTo>
                  <a:lnTo>
                    <a:pt x="201879" y="83210"/>
                  </a:lnTo>
                  <a:lnTo>
                    <a:pt x="202653" y="81610"/>
                  </a:lnTo>
                  <a:lnTo>
                    <a:pt x="202907" y="80733"/>
                  </a:lnTo>
                  <a:close/>
                </a:path>
                <a:path w="259079" h="169545">
                  <a:moveTo>
                    <a:pt x="204241" y="60756"/>
                  </a:moveTo>
                  <a:lnTo>
                    <a:pt x="204000" y="58343"/>
                  </a:lnTo>
                  <a:lnTo>
                    <a:pt x="203771" y="57848"/>
                  </a:lnTo>
                  <a:lnTo>
                    <a:pt x="203466" y="57416"/>
                  </a:lnTo>
                  <a:lnTo>
                    <a:pt x="202742" y="57823"/>
                  </a:lnTo>
                  <a:lnTo>
                    <a:pt x="201955" y="58115"/>
                  </a:lnTo>
                  <a:lnTo>
                    <a:pt x="199961" y="58127"/>
                  </a:lnTo>
                  <a:lnTo>
                    <a:pt x="198983" y="57708"/>
                  </a:lnTo>
                  <a:lnTo>
                    <a:pt x="198132" y="57099"/>
                  </a:lnTo>
                  <a:lnTo>
                    <a:pt x="197561" y="57772"/>
                  </a:lnTo>
                  <a:lnTo>
                    <a:pt x="197243" y="58648"/>
                  </a:lnTo>
                  <a:lnTo>
                    <a:pt x="197535" y="61442"/>
                  </a:lnTo>
                  <a:lnTo>
                    <a:pt x="199186" y="62776"/>
                  </a:lnTo>
                  <a:lnTo>
                    <a:pt x="202895" y="62395"/>
                  </a:lnTo>
                  <a:lnTo>
                    <a:pt x="204241" y="60756"/>
                  </a:lnTo>
                  <a:close/>
                </a:path>
                <a:path w="259079" h="169545">
                  <a:moveTo>
                    <a:pt x="212712" y="128524"/>
                  </a:moveTo>
                  <a:lnTo>
                    <a:pt x="212344" y="127279"/>
                  </a:lnTo>
                  <a:lnTo>
                    <a:pt x="212318" y="126326"/>
                  </a:lnTo>
                  <a:lnTo>
                    <a:pt x="212483" y="125412"/>
                  </a:lnTo>
                  <a:lnTo>
                    <a:pt x="211213" y="124015"/>
                  </a:lnTo>
                  <a:lnTo>
                    <a:pt x="209219" y="123355"/>
                  </a:lnTo>
                  <a:lnTo>
                    <a:pt x="205473" y="124498"/>
                  </a:lnTo>
                  <a:lnTo>
                    <a:pt x="204266" y="125996"/>
                  </a:lnTo>
                  <a:lnTo>
                    <a:pt x="203898" y="127723"/>
                  </a:lnTo>
                  <a:lnTo>
                    <a:pt x="203212" y="126809"/>
                  </a:lnTo>
                  <a:lnTo>
                    <a:pt x="202120" y="126212"/>
                  </a:lnTo>
                  <a:lnTo>
                    <a:pt x="200380" y="126390"/>
                  </a:lnTo>
                  <a:lnTo>
                    <a:pt x="199517" y="126822"/>
                  </a:lnTo>
                  <a:lnTo>
                    <a:pt x="200279" y="127406"/>
                  </a:lnTo>
                  <a:lnTo>
                    <a:pt x="200545" y="127838"/>
                  </a:lnTo>
                  <a:lnTo>
                    <a:pt x="201256" y="128320"/>
                  </a:lnTo>
                  <a:lnTo>
                    <a:pt x="202158" y="128295"/>
                  </a:lnTo>
                  <a:lnTo>
                    <a:pt x="203022" y="128460"/>
                  </a:lnTo>
                  <a:lnTo>
                    <a:pt x="203809" y="128790"/>
                  </a:lnTo>
                  <a:lnTo>
                    <a:pt x="205740" y="129590"/>
                  </a:lnTo>
                  <a:lnTo>
                    <a:pt x="207175" y="131318"/>
                  </a:lnTo>
                  <a:lnTo>
                    <a:pt x="207530" y="133464"/>
                  </a:lnTo>
                  <a:lnTo>
                    <a:pt x="208368" y="133667"/>
                  </a:lnTo>
                  <a:lnTo>
                    <a:pt x="209232" y="133731"/>
                  </a:lnTo>
                  <a:lnTo>
                    <a:pt x="210121" y="133489"/>
                  </a:lnTo>
                  <a:lnTo>
                    <a:pt x="210185" y="131470"/>
                  </a:lnTo>
                  <a:lnTo>
                    <a:pt x="211188" y="129679"/>
                  </a:lnTo>
                  <a:lnTo>
                    <a:pt x="212712" y="128524"/>
                  </a:lnTo>
                  <a:close/>
                </a:path>
                <a:path w="259079" h="169545">
                  <a:moveTo>
                    <a:pt x="216776" y="46634"/>
                  </a:moveTo>
                  <a:lnTo>
                    <a:pt x="215684" y="43103"/>
                  </a:lnTo>
                  <a:lnTo>
                    <a:pt x="213804" y="42113"/>
                  </a:lnTo>
                  <a:lnTo>
                    <a:pt x="210464" y="43129"/>
                  </a:lnTo>
                  <a:lnTo>
                    <a:pt x="209562" y="44615"/>
                  </a:lnTo>
                  <a:lnTo>
                    <a:pt x="209715" y="46164"/>
                  </a:lnTo>
                  <a:lnTo>
                    <a:pt x="210591" y="46685"/>
                  </a:lnTo>
                  <a:lnTo>
                    <a:pt x="211239" y="47548"/>
                  </a:lnTo>
                  <a:lnTo>
                    <a:pt x="211353" y="48641"/>
                  </a:lnTo>
                  <a:lnTo>
                    <a:pt x="212128" y="49187"/>
                  </a:lnTo>
                  <a:lnTo>
                    <a:pt x="213067" y="49339"/>
                  </a:lnTo>
                  <a:lnTo>
                    <a:pt x="215773" y="48501"/>
                  </a:lnTo>
                  <a:lnTo>
                    <a:pt x="216776" y="46634"/>
                  </a:lnTo>
                  <a:close/>
                </a:path>
                <a:path w="259079" h="169545">
                  <a:moveTo>
                    <a:pt x="218313" y="69913"/>
                  </a:moveTo>
                  <a:lnTo>
                    <a:pt x="216573" y="69215"/>
                  </a:lnTo>
                  <a:lnTo>
                    <a:pt x="215277" y="67614"/>
                  </a:lnTo>
                  <a:lnTo>
                    <a:pt x="215074" y="64528"/>
                  </a:lnTo>
                  <a:lnTo>
                    <a:pt x="215455" y="63525"/>
                  </a:lnTo>
                  <a:lnTo>
                    <a:pt x="216014" y="62661"/>
                  </a:lnTo>
                  <a:lnTo>
                    <a:pt x="215328" y="63119"/>
                  </a:lnTo>
                  <a:lnTo>
                    <a:pt x="214045" y="63500"/>
                  </a:lnTo>
                  <a:lnTo>
                    <a:pt x="213182" y="63436"/>
                  </a:lnTo>
                  <a:lnTo>
                    <a:pt x="212356" y="63246"/>
                  </a:lnTo>
                  <a:lnTo>
                    <a:pt x="211696" y="63474"/>
                  </a:lnTo>
                  <a:lnTo>
                    <a:pt x="210896" y="63449"/>
                  </a:lnTo>
                  <a:lnTo>
                    <a:pt x="210159" y="64350"/>
                  </a:lnTo>
                  <a:lnTo>
                    <a:pt x="209359" y="65544"/>
                  </a:lnTo>
                  <a:lnTo>
                    <a:pt x="209042" y="67043"/>
                  </a:lnTo>
                  <a:lnTo>
                    <a:pt x="210299" y="71145"/>
                  </a:lnTo>
                  <a:lnTo>
                    <a:pt x="213118" y="72618"/>
                  </a:lnTo>
                  <a:lnTo>
                    <a:pt x="216865" y="71475"/>
                  </a:lnTo>
                  <a:lnTo>
                    <a:pt x="217690" y="70764"/>
                  </a:lnTo>
                  <a:lnTo>
                    <a:pt x="218313" y="69913"/>
                  </a:lnTo>
                  <a:close/>
                </a:path>
                <a:path w="259079" h="169545">
                  <a:moveTo>
                    <a:pt x="220319" y="103009"/>
                  </a:moveTo>
                  <a:lnTo>
                    <a:pt x="219938" y="99326"/>
                  </a:lnTo>
                  <a:lnTo>
                    <a:pt x="218287" y="97993"/>
                  </a:lnTo>
                  <a:lnTo>
                    <a:pt x="216395" y="98196"/>
                  </a:lnTo>
                  <a:lnTo>
                    <a:pt x="216382" y="100037"/>
                  </a:lnTo>
                  <a:lnTo>
                    <a:pt x="216395" y="97193"/>
                  </a:lnTo>
                  <a:lnTo>
                    <a:pt x="216014" y="95935"/>
                  </a:lnTo>
                  <a:lnTo>
                    <a:pt x="215595" y="95313"/>
                  </a:lnTo>
                  <a:lnTo>
                    <a:pt x="215074" y="94767"/>
                  </a:lnTo>
                  <a:lnTo>
                    <a:pt x="215150" y="98094"/>
                  </a:lnTo>
                  <a:lnTo>
                    <a:pt x="213131" y="100609"/>
                  </a:lnTo>
                  <a:lnTo>
                    <a:pt x="210375" y="101409"/>
                  </a:lnTo>
                  <a:lnTo>
                    <a:pt x="211175" y="101727"/>
                  </a:lnTo>
                  <a:lnTo>
                    <a:pt x="211899" y="102209"/>
                  </a:lnTo>
                  <a:lnTo>
                    <a:pt x="212521" y="102819"/>
                  </a:lnTo>
                  <a:lnTo>
                    <a:pt x="212915" y="102908"/>
                  </a:lnTo>
                  <a:lnTo>
                    <a:pt x="213182" y="102831"/>
                  </a:lnTo>
                  <a:lnTo>
                    <a:pt x="213626" y="102527"/>
                  </a:lnTo>
                  <a:lnTo>
                    <a:pt x="213906" y="103212"/>
                  </a:lnTo>
                  <a:lnTo>
                    <a:pt x="214134" y="103505"/>
                  </a:lnTo>
                  <a:lnTo>
                    <a:pt x="214617" y="103784"/>
                  </a:lnTo>
                  <a:lnTo>
                    <a:pt x="215455" y="104533"/>
                  </a:lnTo>
                  <a:lnTo>
                    <a:pt x="215976" y="104762"/>
                  </a:lnTo>
                  <a:lnTo>
                    <a:pt x="216522" y="104902"/>
                  </a:lnTo>
                  <a:lnTo>
                    <a:pt x="218973" y="104648"/>
                  </a:lnTo>
                  <a:lnTo>
                    <a:pt x="220319" y="103009"/>
                  </a:lnTo>
                  <a:close/>
                </a:path>
                <a:path w="259079" h="169545">
                  <a:moveTo>
                    <a:pt x="230124" y="116611"/>
                  </a:moveTo>
                  <a:lnTo>
                    <a:pt x="228193" y="115671"/>
                  </a:lnTo>
                  <a:lnTo>
                    <a:pt x="226809" y="113817"/>
                  </a:lnTo>
                  <a:lnTo>
                    <a:pt x="226529" y="111607"/>
                  </a:lnTo>
                  <a:lnTo>
                    <a:pt x="224561" y="112166"/>
                  </a:lnTo>
                  <a:lnTo>
                    <a:pt x="223558" y="114033"/>
                  </a:lnTo>
                  <a:lnTo>
                    <a:pt x="224637" y="117576"/>
                  </a:lnTo>
                  <a:lnTo>
                    <a:pt x="226529" y="118567"/>
                  </a:lnTo>
                  <a:lnTo>
                    <a:pt x="229108" y="117779"/>
                  </a:lnTo>
                  <a:lnTo>
                    <a:pt x="229704" y="117246"/>
                  </a:lnTo>
                  <a:lnTo>
                    <a:pt x="230124" y="116611"/>
                  </a:lnTo>
                  <a:close/>
                </a:path>
                <a:path w="259079" h="169545">
                  <a:moveTo>
                    <a:pt x="233997" y="160489"/>
                  </a:moveTo>
                  <a:lnTo>
                    <a:pt x="233172" y="159372"/>
                  </a:lnTo>
                  <a:lnTo>
                    <a:pt x="231724" y="158800"/>
                  </a:lnTo>
                  <a:lnTo>
                    <a:pt x="229641" y="159435"/>
                  </a:lnTo>
                  <a:lnTo>
                    <a:pt x="229133" y="159854"/>
                  </a:lnTo>
                  <a:lnTo>
                    <a:pt x="228727" y="160362"/>
                  </a:lnTo>
                  <a:lnTo>
                    <a:pt x="229476" y="160007"/>
                  </a:lnTo>
                  <a:lnTo>
                    <a:pt x="230301" y="159791"/>
                  </a:lnTo>
                  <a:lnTo>
                    <a:pt x="232206" y="159766"/>
                  </a:lnTo>
                  <a:lnTo>
                    <a:pt x="233159" y="160045"/>
                  </a:lnTo>
                  <a:lnTo>
                    <a:pt x="233997" y="160489"/>
                  </a:lnTo>
                  <a:close/>
                </a:path>
                <a:path w="259079" h="169545">
                  <a:moveTo>
                    <a:pt x="236296" y="63182"/>
                  </a:moveTo>
                  <a:lnTo>
                    <a:pt x="235940" y="62687"/>
                  </a:lnTo>
                  <a:lnTo>
                    <a:pt x="235661" y="62128"/>
                  </a:lnTo>
                  <a:lnTo>
                    <a:pt x="235280" y="60604"/>
                  </a:lnTo>
                  <a:lnTo>
                    <a:pt x="235394" y="59740"/>
                  </a:lnTo>
                  <a:lnTo>
                    <a:pt x="235648" y="58915"/>
                  </a:lnTo>
                  <a:lnTo>
                    <a:pt x="235953" y="58077"/>
                  </a:lnTo>
                  <a:lnTo>
                    <a:pt x="235750" y="57277"/>
                  </a:lnTo>
                  <a:lnTo>
                    <a:pt x="235534" y="56921"/>
                  </a:lnTo>
                  <a:lnTo>
                    <a:pt x="233946" y="57188"/>
                  </a:lnTo>
                  <a:lnTo>
                    <a:pt x="232435" y="56667"/>
                  </a:lnTo>
                  <a:lnTo>
                    <a:pt x="231330" y="55626"/>
                  </a:lnTo>
                  <a:lnTo>
                    <a:pt x="230022" y="56197"/>
                  </a:lnTo>
                  <a:lnTo>
                    <a:pt x="229171" y="57505"/>
                  </a:lnTo>
                  <a:lnTo>
                    <a:pt x="229501" y="60820"/>
                  </a:lnTo>
                  <a:lnTo>
                    <a:pt x="231165" y="62166"/>
                  </a:lnTo>
                  <a:lnTo>
                    <a:pt x="233324" y="61937"/>
                  </a:lnTo>
                  <a:lnTo>
                    <a:pt x="233857" y="61709"/>
                  </a:lnTo>
                  <a:lnTo>
                    <a:pt x="233895" y="60528"/>
                  </a:lnTo>
                  <a:lnTo>
                    <a:pt x="233857" y="62433"/>
                  </a:lnTo>
                  <a:lnTo>
                    <a:pt x="234162" y="63436"/>
                  </a:lnTo>
                  <a:lnTo>
                    <a:pt x="234581" y="63944"/>
                  </a:lnTo>
                  <a:lnTo>
                    <a:pt x="235064" y="64338"/>
                  </a:lnTo>
                  <a:lnTo>
                    <a:pt x="235813" y="63500"/>
                  </a:lnTo>
                  <a:lnTo>
                    <a:pt x="236296" y="63182"/>
                  </a:lnTo>
                  <a:close/>
                </a:path>
                <a:path w="259079" h="169545">
                  <a:moveTo>
                    <a:pt x="239826" y="82397"/>
                  </a:moveTo>
                  <a:lnTo>
                    <a:pt x="239420" y="81788"/>
                  </a:lnTo>
                  <a:lnTo>
                    <a:pt x="238861" y="81356"/>
                  </a:lnTo>
                  <a:lnTo>
                    <a:pt x="237324" y="80873"/>
                  </a:lnTo>
                  <a:lnTo>
                    <a:pt x="236486" y="80873"/>
                  </a:lnTo>
                  <a:lnTo>
                    <a:pt x="235673" y="81114"/>
                  </a:lnTo>
                  <a:lnTo>
                    <a:pt x="235038" y="81546"/>
                  </a:lnTo>
                  <a:lnTo>
                    <a:pt x="235800" y="82486"/>
                  </a:lnTo>
                  <a:lnTo>
                    <a:pt x="236308" y="83642"/>
                  </a:lnTo>
                  <a:lnTo>
                    <a:pt x="236448" y="85775"/>
                  </a:lnTo>
                  <a:lnTo>
                    <a:pt x="236334" y="86588"/>
                  </a:lnTo>
                  <a:lnTo>
                    <a:pt x="236067" y="87337"/>
                  </a:lnTo>
                  <a:lnTo>
                    <a:pt x="236588" y="87490"/>
                  </a:lnTo>
                  <a:lnTo>
                    <a:pt x="237121" y="87541"/>
                  </a:lnTo>
                  <a:lnTo>
                    <a:pt x="237680" y="87439"/>
                  </a:lnTo>
                  <a:lnTo>
                    <a:pt x="237591" y="85496"/>
                  </a:lnTo>
                  <a:lnTo>
                    <a:pt x="238429" y="83667"/>
                  </a:lnTo>
                  <a:lnTo>
                    <a:pt x="239826" y="82397"/>
                  </a:lnTo>
                  <a:close/>
                </a:path>
                <a:path w="259079" h="169545">
                  <a:moveTo>
                    <a:pt x="247611" y="38150"/>
                  </a:moveTo>
                  <a:lnTo>
                    <a:pt x="247281" y="37363"/>
                  </a:lnTo>
                  <a:lnTo>
                    <a:pt x="245960" y="36055"/>
                  </a:lnTo>
                  <a:lnTo>
                    <a:pt x="245160" y="35737"/>
                  </a:lnTo>
                  <a:lnTo>
                    <a:pt x="243306" y="35737"/>
                  </a:lnTo>
                  <a:lnTo>
                    <a:pt x="242506" y="36055"/>
                  </a:lnTo>
                  <a:lnTo>
                    <a:pt x="241198" y="37363"/>
                  </a:lnTo>
                  <a:lnTo>
                    <a:pt x="240868" y="38150"/>
                  </a:lnTo>
                  <a:lnTo>
                    <a:pt x="240868" y="40005"/>
                  </a:lnTo>
                  <a:lnTo>
                    <a:pt x="241198" y="40792"/>
                  </a:lnTo>
                  <a:lnTo>
                    <a:pt x="242506" y="42100"/>
                  </a:lnTo>
                  <a:lnTo>
                    <a:pt x="243306" y="42418"/>
                  </a:lnTo>
                  <a:lnTo>
                    <a:pt x="245160" y="42418"/>
                  </a:lnTo>
                  <a:lnTo>
                    <a:pt x="245960" y="42100"/>
                  </a:lnTo>
                  <a:lnTo>
                    <a:pt x="247281" y="40792"/>
                  </a:lnTo>
                  <a:lnTo>
                    <a:pt x="247611" y="40005"/>
                  </a:lnTo>
                  <a:lnTo>
                    <a:pt x="247611" y="38150"/>
                  </a:lnTo>
                  <a:close/>
                </a:path>
                <a:path w="259079" h="169545">
                  <a:moveTo>
                    <a:pt x="256133" y="126517"/>
                  </a:moveTo>
                  <a:lnTo>
                    <a:pt x="254520" y="125552"/>
                  </a:lnTo>
                  <a:lnTo>
                    <a:pt x="253339" y="123698"/>
                  </a:lnTo>
                  <a:lnTo>
                    <a:pt x="253187" y="124269"/>
                  </a:lnTo>
                  <a:lnTo>
                    <a:pt x="253136" y="124866"/>
                  </a:lnTo>
                  <a:lnTo>
                    <a:pt x="253542" y="126161"/>
                  </a:lnTo>
                  <a:lnTo>
                    <a:pt x="253974" y="126657"/>
                  </a:lnTo>
                  <a:lnTo>
                    <a:pt x="254508" y="127088"/>
                  </a:lnTo>
                  <a:lnTo>
                    <a:pt x="254762" y="126974"/>
                  </a:lnTo>
                  <a:lnTo>
                    <a:pt x="254977" y="126809"/>
                  </a:lnTo>
                  <a:lnTo>
                    <a:pt x="256133" y="126517"/>
                  </a:lnTo>
                  <a:close/>
                </a:path>
                <a:path w="259079" h="169545">
                  <a:moveTo>
                    <a:pt x="257822" y="126771"/>
                  </a:moveTo>
                  <a:lnTo>
                    <a:pt x="257606" y="126669"/>
                  </a:lnTo>
                  <a:lnTo>
                    <a:pt x="256425" y="126453"/>
                  </a:lnTo>
                  <a:lnTo>
                    <a:pt x="256133" y="126517"/>
                  </a:lnTo>
                  <a:lnTo>
                    <a:pt x="256590" y="126796"/>
                  </a:lnTo>
                  <a:lnTo>
                    <a:pt x="257822" y="126771"/>
                  </a:lnTo>
                  <a:close/>
                </a:path>
                <a:path w="259079" h="169545">
                  <a:moveTo>
                    <a:pt x="258965" y="126758"/>
                  </a:moveTo>
                  <a:lnTo>
                    <a:pt x="257822" y="126771"/>
                  </a:lnTo>
                  <a:lnTo>
                    <a:pt x="258584" y="127139"/>
                  </a:lnTo>
                  <a:lnTo>
                    <a:pt x="258775" y="126974"/>
                  </a:lnTo>
                  <a:lnTo>
                    <a:pt x="258965" y="126758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259346" y="7872475"/>
              <a:ext cx="253365" cy="167005"/>
            </a:xfrm>
            <a:custGeom>
              <a:avLst/>
              <a:gdLst/>
              <a:ahLst/>
              <a:cxnLst/>
              <a:rect l="l" t="t" r="r" b="b"/>
              <a:pathLst>
                <a:path w="253365" h="167004">
                  <a:moveTo>
                    <a:pt x="7188" y="102222"/>
                  </a:moveTo>
                  <a:lnTo>
                    <a:pt x="6121" y="98679"/>
                  </a:lnTo>
                  <a:lnTo>
                    <a:pt x="4241" y="97663"/>
                  </a:lnTo>
                  <a:lnTo>
                    <a:pt x="1333" y="98640"/>
                  </a:lnTo>
                  <a:lnTo>
                    <a:pt x="660" y="99352"/>
                  </a:lnTo>
                  <a:lnTo>
                    <a:pt x="76" y="101053"/>
                  </a:lnTo>
                  <a:lnTo>
                    <a:pt x="0" y="101701"/>
                  </a:lnTo>
                  <a:lnTo>
                    <a:pt x="685" y="104013"/>
                  </a:lnTo>
                  <a:lnTo>
                    <a:pt x="2349" y="104940"/>
                  </a:lnTo>
                  <a:lnTo>
                    <a:pt x="4140" y="104622"/>
                  </a:lnTo>
                  <a:lnTo>
                    <a:pt x="4381" y="104609"/>
                  </a:lnTo>
                  <a:lnTo>
                    <a:pt x="6172" y="104089"/>
                  </a:lnTo>
                  <a:lnTo>
                    <a:pt x="7188" y="102222"/>
                  </a:lnTo>
                  <a:close/>
                </a:path>
                <a:path w="253365" h="167004">
                  <a:moveTo>
                    <a:pt x="16662" y="165049"/>
                  </a:moveTo>
                  <a:lnTo>
                    <a:pt x="16027" y="162941"/>
                  </a:lnTo>
                  <a:lnTo>
                    <a:pt x="14147" y="161937"/>
                  </a:lnTo>
                  <a:lnTo>
                    <a:pt x="11861" y="162610"/>
                  </a:lnTo>
                  <a:lnTo>
                    <a:pt x="11074" y="163207"/>
                  </a:lnTo>
                  <a:lnTo>
                    <a:pt x="10147" y="164045"/>
                  </a:lnTo>
                  <a:lnTo>
                    <a:pt x="9715" y="165354"/>
                  </a:lnTo>
                  <a:lnTo>
                    <a:pt x="10121" y="166738"/>
                  </a:lnTo>
                  <a:lnTo>
                    <a:pt x="10261" y="166941"/>
                  </a:lnTo>
                  <a:lnTo>
                    <a:pt x="14541" y="166166"/>
                  </a:lnTo>
                  <a:lnTo>
                    <a:pt x="16649" y="165709"/>
                  </a:lnTo>
                  <a:lnTo>
                    <a:pt x="16662" y="165049"/>
                  </a:lnTo>
                  <a:close/>
                </a:path>
                <a:path w="253365" h="167004">
                  <a:moveTo>
                    <a:pt x="28854" y="129413"/>
                  </a:moveTo>
                  <a:lnTo>
                    <a:pt x="27660" y="125526"/>
                  </a:lnTo>
                  <a:lnTo>
                    <a:pt x="24841" y="124053"/>
                  </a:lnTo>
                  <a:lnTo>
                    <a:pt x="21539" y="125069"/>
                  </a:lnTo>
                  <a:lnTo>
                    <a:pt x="20967" y="125387"/>
                  </a:lnTo>
                  <a:lnTo>
                    <a:pt x="18948" y="127038"/>
                  </a:lnTo>
                  <a:lnTo>
                    <a:pt x="18249" y="129108"/>
                  </a:lnTo>
                  <a:lnTo>
                    <a:pt x="19685" y="133718"/>
                  </a:lnTo>
                  <a:lnTo>
                    <a:pt x="22479" y="135204"/>
                  </a:lnTo>
                  <a:lnTo>
                    <a:pt x="26492" y="133972"/>
                  </a:lnTo>
                  <a:lnTo>
                    <a:pt x="27520" y="133045"/>
                  </a:lnTo>
                  <a:lnTo>
                    <a:pt x="28689" y="130695"/>
                  </a:lnTo>
                  <a:lnTo>
                    <a:pt x="28854" y="129413"/>
                  </a:lnTo>
                  <a:close/>
                </a:path>
                <a:path w="253365" h="167004">
                  <a:moveTo>
                    <a:pt x="32943" y="67068"/>
                  </a:moveTo>
                  <a:lnTo>
                    <a:pt x="31915" y="63639"/>
                  </a:lnTo>
                  <a:lnTo>
                    <a:pt x="30200" y="62699"/>
                  </a:lnTo>
                  <a:lnTo>
                    <a:pt x="28219" y="63068"/>
                  </a:lnTo>
                  <a:lnTo>
                    <a:pt x="26441" y="63601"/>
                  </a:lnTo>
                  <a:lnTo>
                    <a:pt x="25425" y="65455"/>
                  </a:lnTo>
                  <a:lnTo>
                    <a:pt x="26479" y="68999"/>
                  </a:lnTo>
                  <a:lnTo>
                    <a:pt x="28359" y="70002"/>
                  </a:lnTo>
                  <a:lnTo>
                    <a:pt x="31953" y="68897"/>
                  </a:lnTo>
                  <a:lnTo>
                    <a:pt x="32943" y="67068"/>
                  </a:lnTo>
                  <a:close/>
                </a:path>
                <a:path w="253365" h="167004">
                  <a:moveTo>
                    <a:pt x="37439" y="111340"/>
                  </a:moveTo>
                  <a:lnTo>
                    <a:pt x="36842" y="109347"/>
                  </a:lnTo>
                  <a:lnTo>
                    <a:pt x="35585" y="107467"/>
                  </a:lnTo>
                  <a:lnTo>
                    <a:pt x="34137" y="106895"/>
                  </a:lnTo>
                  <a:lnTo>
                    <a:pt x="32410" y="107403"/>
                  </a:lnTo>
                  <a:lnTo>
                    <a:pt x="30670" y="108521"/>
                  </a:lnTo>
                  <a:lnTo>
                    <a:pt x="30010" y="110007"/>
                  </a:lnTo>
                  <a:lnTo>
                    <a:pt x="30619" y="112064"/>
                  </a:lnTo>
                  <a:lnTo>
                    <a:pt x="30988" y="112534"/>
                  </a:lnTo>
                  <a:lnTo>
                    <a:pt x="32245" y="113715"/>
                  </a:lnTo>
                  <a:lnTo>
                    <a:pt x="33451" y="114084"/>
                  </a:lnTo>
                  <a:lnTo>
                    <a:pt x="36423" y="113207"/>
                  </a:lnTo>
                  <a:lnTo>
                    <a:pt x="37439" y="111340"/>
                  </a:lnTo>
                  <a:close/>
                </a:path>
                <a:path w="253365" h="167004">
                  <a:moveTo>
                    <a:pt x="46113" y="151790"/>
                  </a:moveTo>
                  <a:lnTo>
                    <a:pt x="39433" y="143764"/>
                  </a:lnTo>
                  <a:lnTo>
                    <a:pt x="38773" y="143814"/>
                  </a:lnTo>
                  <a:lnTo>
                    <a:pt x="37465" y="144208"/>
                  </a:lnTo>
                  <a:lnTo>
                    <a:pt x="37211" y="144373"/>
                  </a:lnTo>
                  <a:lnTo>
                    <a:pt x="37211" y="145783"/>
                  </a:lnTo>
                  <a:lnTo>
                    <a:pt x="36817" y="145300"/>
                  </a:lnTo>
                  <a:lnTo>
                    <a:pt x="37211" y="145783"/>
                  </a:lnTo>
                  <a:lnTo>
                    <a:pt x="37211" y="144373"/>
                  </a:lnTo>
                  <a:lnTo>
                    <a:pt x="36360" y="144907"/>
                  </a:lnTo>
                  <a:lnTo>
                    <a:pt x="35509" y="144170"/>
                  </a:lnTo>
                  <a:lnTo>
                    <a:pt x="34353" y="143827"/>
                  </a:lnTo>
                  <a:lnTo>
                    <a:pt x="30797" y="147891"/>
                  </a:lnTo>
                  <a:lnTo>
                    <a:pt x="31330" y="149656"/>
                  </a:lnTo>
                  <a:lnTo>
                    <a:pt x="32486" y="150545"/>
                  </a:lnTo>
                  <a:lnTo>
                    <a:pt x="33807" y="150698"/>
                  </a:lnTo>
                  <a:lnTo>
                    <a:pt x="34010" y="151688"/>
                  </a:lnTo>
                  <a:lnTo>
                    <a:pt x="34658" y="153771"/>
                  </a:lnTo>
                  <a:lnTo>
                    <a:pt x="36322" y="155257"/>
                  </a:lnTo>
                  <a:lnTo>
                    <a:pt x="39382" y="156095"/>
                  </a:lnTo>
                  <a:lnTo>
                    <a:pt x="40576" y="156121"/>
                  </a:lnTo>
                  <a:lnTo>
                    <a:pt x="42430" y="155549"/>
                  </a:lnTo>
                  <a:lnTo>
                    <a:pt x="43053" y="155206"/>
                  </a:lnTo>
                  <a:lnTo>
                    <a:pt x="45186" y="153631"/>
                  </a:lnTo>
                  <a:lnTo>
                    <a:pt x="46113" y="151790"/>
                  </a:lnTo>
                  <a:close/>
                </a:path>
                <a:path w="253365" h="167004">
                  <a:moveTo>
                    <a:pt x="53797" y="123952"/>
                  </a:moveTo>
                  <a:lnTo>
                    <a:pt x="52412" y="119481"/>
                  </a:lnTo>
                  <a:lnTo>
                    <a:pt x="52412" y="126479"/>
                  </a:lnTo>
                  <a:lnTo>
                    <a:pt x="51777" y="124548"/>
                  </a:lnTo>
                  <a:lnTo>
                    <a:pt x="52412" y="126479"/>
                  </a:lnTo>
                  <a:lnTo>
                    <a:pt x="52412" y="119481"/>
                  </a:lnTo>
                  <a:lnTo>
                    <a:pt x="52285" y="119062"/>
                  </a:lnTo>
                  <a:lnTo>
                    <a:pt x="49060" y="117360"/>
                  </a:lnTo>
                  <a:lnTo>
                    <a:pt x="49060" y="123088"/>
                  </a:lnTo>
                  <a:lnTo>
                    <a:pt x="44488" y="124434"/>
                  </a:lnTo>
                  <a:lnTo>
                    <a:pt x="49060" y="123088"/>
                  </a:lnTo>
                  <a:lnTo>
                    <a:pt x="49060" y="117360"/>
                  </a:lnTo>
                  <a:lnTo>
                    <a:pt x="41173" y="124129"/>
                  </a:lnTo>
                  <a:lnTo>
                    <a:pt x="41935" y="126593"/>
                  </a:lnTo>
                  <a:lnTo>
                    <a:pt x="42367" y="127330"/>
                  </a:lnTo>
                  <a:lnTo>
                    <a:pt x="42913" y="127965"/>
                  </a:lnTo>
                  <a:lnTo>
                    <a:pt x="43180" y="126085"/>
                  </a:lnTo>
                  <a:lnTo>
                    <a:pt x="42849" y="128905"/>
                  </a:lnTo>
                  <a:lnTo>
                    <a:pt x="42875" y="129476"/>
                  </a:lnTo>
                  <a:lnTo>
                    <a:pt x="43738" y="132321"/>
                  </a:lnTo>
                  <a:lnTo>
                    <a:pt x="45897" y="133654"/>
                  </a:lnTo>
                  <a:lnTo>
                    <a:pt x="48183" y="133515"/>
                  </a:lnTo>
                  <a:lnTo>
                    <a:pt x="48183" y="131686"/>
                  </a:lnTo>
                  <a:lnTo>
                    <a:pt x="49657" y="130187"/>
                  </a:lnTo>
                  <a:lnTo>
                    <a:pt x="51854" y="130162"/>
                  </a:lnTo>
                  <a:lnTo>
                    <a:pt x="52489" y="130352"/>
                  </a:lnTo>
                  <a:lnTo>
                    <a:pt x="52781" y="129565"/>
                  </a:lnTo>
                  <a:lnTo>
                    <a:pt x="52870" y="128739"/>
                  </a:lnTo>
                  <a:lnTo>
                    <a:pt x="52705" y="127660"/>
                  </a:lnTo>
                  <a:lnTo>
                    <a:pt x="52743" y="127444"/>
                  </a:lnTo>
                  <a:lnTo>
                    <a:pt x="52628" y="127114"/>
                  </a:lnTo>
                  <a:lnTo>
                    <a:pt x="53492" y="125691"/>
                  </a:lnTo>
                  <a:lnTo>
                    <a:pt x="53797" y="123952"/>
                  </a:lnTo>
                  <a:close/>
                </a:path>
                <a:path w="253365" h="167004">
                  <a:moveTo>
                    <a:pt x="64592" y="104394"/>
                  </a:moveTo>
                  <a:lnTo>
                    <a:pt x="64160" y="101917"/>
                  </a:lnTo>
                  <a:lnTo>
                    <a:pt x="64198" y="101727"/>
                  </a:lnTo>
                  <a:lnTo>
                    <a:pt x="63766" y="100253"/>
                  </a:lnTo>
                  <a:lnTo>
                    <a:pt x="62903" y="99275"/>
                  </a:lnTo>
                  <a:lnTo>
                    <a:pt x="61607" y="98539"/>
                  </a:lnTo>
                  <a:lnTo>
                    <a:pt x="61823" y="98653"/>
                  </a:lnTo>
                  <a:lnTo>
                    <a:pt x="62712" y="97243"/>
                  </a:lnTo>
                  <a:lnTo>
                    <a:pt x="63017" y="95478"/>
                  </a:lnTo>
                  <a:lnTo>
                    <a:pt x="62001" y="92176"/>
                  </a:lnTo>
                  <a:lnTo>
                    <a:pt x="60909" y="90932"/>
                  </a:lnTo>
                  <a:lnTo>
                    <a:pt x="58166" y="89484"/>
                  </a:lnTo>
                  <a:lnTo>
                    <a:pt x="56515" y="89268"/>
                  </a:lnTo>
                  <a:lnTo>
                    <a:pt x="52578" y="90474"/>
                  </a:lnTo>
                  <a:lnTo>
                    <a:pt x="51003" y="92468"/>
                  </a:lnTo>
                  <a:lnTo>
                    <a:pt x="50584" y="95554"/>
                  </a:lnTo>
                  <a:lnTo>
                    <a:pt x="50634" y="96418"/>
                  </a:lnTo>
                  <a:lnTo>
                    <a:pt x="51612" y="99288"/>
                  </a:lnTo>
                  <a:lnTo>
                    <a:pt x="53022" y="100596"/>
                  </a:lnTo>
                  <a:lnTo>
                    <a:pt x="54711" y="101180"/>
                  </a:lnTo>
                  <a:lnTo>
                    <a:pt x="54330" y="102171"/>
                  </a:lnTo>
                  <a:lnTo>
                    <a:pt x="54190" y="103276"/>
                  </a:lnTo>
                  <a:lnTo>
                    <a:pt x="54622" y="104711"/>
                  </a:lnTo>
                  <a:lnTo>
                    <a:pt x="55003" y="105270"/>
                  </a:lnTo>
                  <a:lnTo>
                    <a:pt x="55283" y="104101"/>
                  </a:lnTo>
                  <a:lnTo>
                    <a:pt x="56159" y="103098"/>
                  </a:lnTo>
                  <a:lnTo>
                    <a:pt x="59245" y="102349"/>
                  </a:lnTo>
                  <a:lnTo>
                    <a:pt x="61074" y="103441"/>
                  </a:lnTo>
                  <a:lnTo>
                    <a:pt x="61709" y="106032"/>
                  </a:lnTo>
                  <a:lnTo>
                    <a:pt x="61569" y="106807"/>
                  </a:lnTo>
                  <a:lnTo>
                    <a:pt x="61226" y="107492"/>
                  </a:lnTo>
                  <a:lnTo>
                    <a:pt x="63385" y="106591"/>
                  </a:lnTo>
                  <a:lnTo>
                    <a:pt x="64592" y="104394"/>
                  </a:lnTo>
                  <a:close/>
                </a:path>
                <a:path w="253365" h="167004">
                  <a:moveTo>
                    <a:pt x="68021" y="144424"/>
                  </a:moveTo>
                  <a:lnTo>
                    <a:pt x="66471" y="143090"/>
                  </a:lnTo>
                  <a:lnTo>
                    <a:pt x="64300" y="142532"/>
                  </a:lnTo>
                  <a:lnTo>
                    <a:pt x="61315" y="143408"/>
                  </a:lnTo>
                  <a:lnTo>
                    <a:pt x="60553" y="143852"/>
                  </a:lnTo>
                  <a:lnTo>
                    <a:pt x="59905" y="144411"/>
                  </a:lnTo>
                  <a:lnTo>
                    <a:pt x="59651" y="144868"/>
                  </a:lnTo>
                  <a:lnTo>
                    <a:pt x="59309" y="145275"/>
                  </a:lnTo>
                  <a:lnTo>
                    <a:pt x="58864" y="145580"/>
                  </a:lnTo>
                  <a:lnTo>
                    <a:pt x="57924" y="146951"/>
                  </a:lnTo>
                  <a:lnTo>
                    <a:pt x="57543" y="148678"/>
                  </a:lnTo>
                  <a:lnTo>
                    <a:pt x="57950" y="150406"/>
                  </a:lnTo>
                  <a:lnTo>
                    <a:pt x="61391" y="148539"/>
                  </a:lnTo>
                  <a:lnTo>
                    <a:pt x="64744" y="146545"/>
                  </a:lnTo>
                  <a:lnTo>
                    <a:pt x="68021" y="144424"/>
                  </a:lnTo>
                  <a:close/>
                </a:path>
                <a:path w="253365" h="167004">
                  <a:moveTo>
                    <a:pt x="71818" y="76835"/>
                  </a:moveTo>
                  <a:lnTo>
                    <a:pt x="71501" y="75755"/>
                  </a:lnTo>
                  <a:lnTo>
                    <a:pt x="71107" y="75184"/>
                  </a:lnTo>
                  <a:lnTo>
                    <a:pt x="70002" y="73164"/>
                  </a:lnTo>
                  <a:lnTo>
                    <a:pt x="67665" y="72059"/>
                  </a:lnTo>
                  <a:lnTo>
                    <a:pt x="62699" y="73533"/>
                  </a:lnTo>
                  <a:lnTo>
                    <a:pt x="61188" y="76301"/>
                  </a:lnTo>
                  <a:lnTo>
                    <a:pt x="62763" y="81572"/>
                  </a:lnTo>
                  <a:lnTo>
                    <a:pt x="65557" y="83083"/>
                  </a:lnTo>
                  <a:lnTo>
                    <a:pt x="70129" y="81724"/>
                  </a:lnTo>
                  <a:lnTo>
                    <a:pt x="71424" y="80111"/>
                  </a:lnTo>
                  <a:lnTo>
                    <a:pt x="71818" y="77571"/>
                  </a:lnTo>
                  <a:lnTo>
                    <a:pt x="71818" y="76835"/>
                  </a:lnTo>
                  <a:close/>
                </a:path>
                <a:path w="253365" h="167004">
                  <a:moveTo>
                    <a:pt x="75463" y="118503"/>
                  </a:moveTo>
                  <a:lnTo>
                    <a:pt x="73977" y="117335"/>
                  </a:lnTo>
                  <a:lnTo>
                    <a:pt x="71958" y="116865"/>
                  </a:lnTo>
                  <a:lnTo>
                    <a:pt x="69735" y="117551"/>
                  </a:lnTo>
                  <a:lnTo>
                    <a:pt x="67119" y="118465"/>
                  </a:lnTo>
                  <a:lnTo>
                    <a:pt x="65493" y="120967"/>
                  </a:lnTo>
                  <a:lnTo>
                    <a:pt x="65786" y="124485"/>
                  </a:lnTo>
                  <a:lnTo>
                    <a:pt x="66179" y="125831"/>
                  </a:lnTo>
                  <a:lnTo>
                    <a:pt x="66675" y="126606"/>
                  </a:lnTo>
                  <a:lnTo>
                    <a:pt x="67271" y="127254"/>
                  </a:lnTo>
                  <a:lnTo>
                    <a:pt x="66789" y="126466"/>
                  </a:lnTo>
                  <a:lnTo>
                    <a:pt x="66001" y="123317"/>
                  </a:lnTo>
                  <a:lnTo>
                    <a:pt x="67640" y="120624"/>
                  </a:lnTo>
                  <a:lnTo>
                    <a:pt x="71462" y="119684"/>
                  </a:lnTo>
                  <a:lnTo>
                    <a:pt x="72555" y="119888"/>
                  </a:lnTo>
                  <a:lnTo>
                    <a:pt x="73545" y="120319"/>
                  </a:lnTo>
                  <a:lnTo>
                    <a:pt x="73901" y="119468"/>
                  </a:lnTo>
                  <a:lnTo>
                    <a:pt x="74599" y="118821"/>
                  </a:lnTo>
                  <a:lnTo>
                    <a:pt x="75463" y="118503"/>
                  </a:lnTo>
                  <a:close/>
                </a:path>
                <a:path w="253365" h="167004">
                  <a:moveTo>
                    <a:pt x="77546" y="124764"/>
                  </a:moveTo>
                  <a:lnTo>
                    <a:pt x="77000" y="124942"/>
                  </a:lnTo>
                  <a:lnTo>
                    <a:pt x="76466" y="124904"/>
                  </a:lnTo>
                  <a:lnTo>
                    <a:pt x="76441" y="126149"/>
                  </a:lnTo>
                  <a:lnTo>
                    <a:pt x="75958" y="127266"/>
                  </a:lnTo>
                  <a:lnTo>
                    <a:pt x="75120" y="128155"/>
                  </a:lnTo>
                  <a:lnTo>
                    <a:pt x="76327" y="127330"/>
                  </a:lnTo>
                  <a:lnTo>
                    <a:pt x="77177" y="126136"/>
                  </a:lnTo>
                  <a:lnTo>
                    <a:pt x="77546" y="124764"/>
                  </a:lnTo>
                  <a:close/>
                </a:path>
                <a:path w="253365" h="167004">
                  <a:moveTo>
                    <a:pt x="77711" y="50406"/>
                  </a:moveTo>
                  <a:lnTo>
                    <a:pt x="77000" y="48006"/>
                  </a:lnTo>
                  <a:lnTo>
                    <a:pt x="76606" y="47523"/>
                  </a:lnTo>
                  <a:lnTo>
                    <a:pt x="75387" y="46456"/>
                  </a:lnTo>
                  <a:lnTo>
                    <a:pt x="74371" y="46151"/>
                  </a:lnTo>
                  <a:lnTo>
                    <a:pt x="72859" y="46418"/>
                  </a:lnTo>
                  <a:lnTo>
                    <a:pt x="71094" y="47218"/>
                  </a:lnTo>
                  <a:lnTo>
                    <a:pt x="70231" y="48895"/>
                  </a:lnTo>
                  <a:lnTo>
                    <a:pt x="70866" y="51015"/>
                  </a:lnTo>
                  <a:lnTo>
                    <a:pt x="71437" y="51790"/>
                  </a:lnTo>
                  <a:lnTo>
                    <a:pt x="72275" y="52730"/>
                  </a:lnTo>
                  <a:lnTo>
                    <a:pt x="73609" y="53162"/>
                  </a:lnTo>
                  <a:lnTo>
                    <a:pt x="76695" y="52273"/>
                  </a:lnTo>
                  <a:lnTo>
                    <a:pt x="77711" y="50406"/>
                  </a:lnTo>
                  <a:close/>
                </a:path>
                <a:path w="253365" h="167004">
                  <a:moveTo>
                    <a:pt x="78892" y="23558"/>
                  </a:moveTo>
                  <a:lnTo>
                    <a:pt x="78562" y="22771"/>
                  </a:lnTo>
                  <a:lnTo>
                    <a:pt x="77241" y="21463"/>
                  </a:lnTo>
                  <a:lnTo>
                    <a:pt x="76454" y="21132"/>
                  </a:lnTo>
                  <a:lnTo>
                    <a:pt x="74587" y="21132"/>
                  </a:lnTo>
                  <a:lnTo>
                    <a:pt x="73799" y="21463"/>
                  </a:lnTo>
                  <a:lnTo>
                    <a:pt x="72478" y="22771"/>
                  </a:lnTo>
                  <a:lnTo>
                    <a:pt x="72148" y="23558"/>
                  </a:lnTo>
                  <a:lnTo>
                    <a:pt x="72148" y="25400"/>
                  </a:lnTo>
                  <a:lnTo>
                    <a:pt x="72478" y="26187"/>
                  </a:lnTo>
                  <a:lnTo>
                    <a:pt x="73799" y="27495"/>
                  </a:lnTo>
                  <a:lnTo>
                    <a:pt x="74587" y="27825"/>
                  </a:lnTo>
                  <a:lnTo>
                    <a:pt x="76454" y="27825"/>
                  </a:lnTo>
                  <a:lnTo>
                    <a:pt x="77241" y="27495"/>
                  </a:lnTo>
                  <a:lnTo>
                    <a:pt x="78562" y="26187"/>
                  </a:lnTo>
                  <a:lnTo>
                    <a:pt x="78892" y="25400"/>
                  </a:lnTo>
                  <a:lnTo>
                    <a:pt x="78892" y="23558"/>
                  </a:lnTo>
                  <a:close/>
                </a:path>
                <a:path w="253365" h="167004">
                  <a:moveTo>
                    <a:pt x="91008" y="99377"/>
                  </a:moveTo>
                  <a:lnTo>
                    <a:pt x="90500" y="97269"/>
                  </a:lnTo>
                  <a:lnTo>
                    <a:pt x="89941" y="95453"/>
                  </a:lnTo>
                  <a:lnTo>
                    <a:pt x="88646" y="94068"/>
                  </a:lnTo>
                  <a:lnTo>
                    <a:pt x="87045" y="93319"/>
                  </a:lnTo>
                  <a:lnTo>
                    <a:pt x="87236" y="94132"/>
                  </a:lnTo>
                  <a:lnTo>
                    <a:pt x="86512" y="91516"/>
                  </a:lnTo>
                  <a:lnTo>
                    <a:pt x="85432" y="90271"/>
                  </a:lnTo>
                  <a:lnTo>
                    <a:pt x="82715" y="88798"/>
                  </a:lnTo>
                  <a:lnTo>
                    <a:pt x="81064" y="88569"/>
                  </a:lnTo>
                  <a:lnTo>
                    <a:pt x="78244" y="89395"/>
                  </a:lnTo>
                  <a:lnTo>
                    <a:pt x="75145" y="94754"/>
                  </a:lnTo>
                  <a:lnTo>
                    <a:pt x="75590" y="94475"/>
                  </a:lnTo>
                  <a:lnTo>
                    <a:pt x="77647" y="93916"/>
                  </a:lnTo>
                  <a:lnTo>
                    <a:pt x="79502" y="94970"/>
                  </a:lnTo>
                  <a:lnTo>
                    <a:pt x="80022" y="96837"/>
                  </a:lnTo>
                  <a:lnTo>
                    <a:pt x="80010" y="97015"/>
                  </a:lnTo>
                  <a:lnTo>
                    <a:pt x="80683" y="95986"/>
                  </a:lnTo>
                  <a:lnTo>
                    <a:pt x="81711" y="95173"/>
                  </a:lnTo>
                  <a:lnTo>
                    <a:pt x="84518" y="94488"/>
                  </a:lnTo>
                  <a:lnTo>
                    <a:pt x="85991" y="94881"/>
                  </a:lnTo>
                  <a:lnTo>
                    <a:pt x="87147" y="95732"/>
                  </a:lnTo>
                  <a:lnTo>
                    <a:pt x="88061" y="96393"/>
                  </a:lnTo>
                  <a:lnTo>
                    <a:pt x="88811" y="97320"/>
                  </a:lnTo>
                  <a:lnTo>
                    <a:pt x="89763" y="101168"/>
                  </a:lnTo>
                  <a:lnTo>
                    <a:pt x="88112" y="103873"/>
                  </a:lnTo>
                  <a:lnTo>
                    <a:pt x="82727" y="105181"/>
                  </a:lnTo>
                  <a:lnTo>
                    <a:pt x="80010" y="103555"/>
                  </a:lnTo>
                  <a:lnTo>
                    <a:pt x="79311" y="100761"/>
                  </a:lnTo>
                  <a:lnTo>
                    <a:pt x="79336" y="100533"/>
                  </a:lnTo>
                  <a:lnTo>
                    <a:pt x="79273" y="100253"/>
                  </a:lnTo>
                  <a:lnTo>
                    <a:pt x="79286" y="99720"/>
                  </a:lnTo>
                  <a:lnTo>
                    <a:pt x="79121" y="99923"/>
                  </a:lnTo>
                  <a:lnTo>
                    <a:pt x="78968" y="100126"/>
                  </a:lnTo>
                  <a:lnTo>
                    <a:pt x="78765" y="100291"/>
                  </a:lnTo>
                  <a:lnTo>
                    <a:pt x="78181" y="100622"/>
                  </a:lnTo>
                  <a:lnTo>
                    <a:pt x="77851" y="100736"/>
                  </a:lnTo>
                  <a:lnTo>
                    <a:pt x="78435" y="102755"/>
                  </a:lnTo>
                  <a:lnTo>
                    <a:pt x="79565" y="104051"/>
                  </a:lnTo>
                  <a:lnTo>
                    <a:pt x="81686" y="105244"/>
                  </a:lnTo>
                  <a:lnTo>
                    <a:pt x="82461" y="105498"/>
                  </a:lnTo>
                  <a:lnTo>
                    <a:pt x="84213" y="105752"/>
                  </a:lnTo>
                  <a:lnTo>
                    <a:pt x="85178" y="105702"/>
                  </a:lnTo>
                  <a:lnTo>
                    <a:pt x="87706" y="104940"/>
                  </a:lnTo>
                  <a:lnTo>
                    <a:pt x="88950" y="103911"/>
                  </a:lnTo>
                  <a:lnTo>
                    <a:pt x="90678" y="101168"/>
                  </a:lnTo>
                  <a:lnTo>
                    <a:pt x="91008" y="99377"/>
                  </a:lnTo>
                  <a:close/>
                </a:path>
                <a:path w="253365" h="167004">
                  <a:moveTo>
                    <a:pt x="95389" y="61569"/>
                  </a:moveTo>
                  <a:lnTo>
                    <a:pt x="94284" y="57899"/>
                  </a:lnTo>
                  <a:lnTo>
                    <a:pt x="93624" y="57111"/>
                  </a:lnTo>
                  <a:lnTo>
                    <a:pt x="91592" y="55537"/>
                  </a:lnTo>
                  <a:lnTo>
                    <a:pt x="89979" y="55092"/>
                  </a:lnTo>
                  <a:lnTo>
                    <a:pt x="87185" y="55905"/>
                  </a:lnTo>
                  <a:lnTo>
                    <a:pt x="86296" y="56680"/>
                  </a:lnTo>
                  <a:lnTo>
                    <a:pt x="85102" y="58432"/>
                  </a:lnTo>
                  <a:lnTo>
                    <a:pt x="84836" y="59385"/>
                  </a:lnTo>
                  <a:lnTo>
                    <a:pt x="84836" y="61315"/>
                  </a:lnTo>
                  <a:lnTo>
                    <a:pt x="85763" y="64401"/>
                  </a:lnTo>
                  <a:lnTo>
                    <a:pt x="88557" y="65900"/>
                  </a:lnTo>
                  <a:lnTo>
                    <a:pt x="93878" y="64338"/>
                  </a:lnTo>
                  <a:lnTo>
                    <a:pt x="95389" y="61569"/>
                  </a:lnTo>
                  <a:close/>
                </a:path>
                <a:path w="253365" h="167004">
                  <a:moveTo>
                    <a:pt x="98806" y="153149"/>
                  </a:moveTo>
                  <a:lnTo>
                    <a:pt x="97345" y="150533"/>
                  </a:lnTo>
                  <a:lnTo>
                    <a:pt x="94208" y="149186"/>
                  </a:lnTo>
                  <a:lnTo>
                    <a:pt x="91198" y="150075"/>
                  </a:lnTo>
                  <a:lnTo>
                    <a:pt x="90665" y="150660"/>
                  </a:lnTo>
                  <a:lnTo>
                    <a:pt x="90017" y="151142"/>
                  </a:lnTo>
                  <a:lnTo>
                    <a:pt x="89268" y="151485"/>
                  </a:lnTo>
                  <a:lnTo>
                    <a:pt x="93649" y="153390"/>
                  </a:lnTo>
                  <a:lnTo>
                    <a:pt x="95885" y="154254"/>
                  </a:lnTo>
                  <a:lnTo>
                    <a:pt x="96710" y="153619"/>
                  </a:lnTo>
                  <a:lnTo>
                    <a:pt x="97688" y="153174"/>
                  </a:lnTo>
                  <a:lnTo>
                    <a:pt x="98806" y="153149"/>
                  </a:lnTo>
                  <a:close/>
                </a:path>
                <a:path w="253365" h="167004">
                  <a:moveTo>
                    <a:pt x="100203" y="76517"/>
                  </a:moveTo>
                  <a:lnTo>
                    <a:pt x="96469" y="71247"/>
                  </a:lnTo>
                  <a:lnTo>
                    <a:pt x="97053" y="71856"/>
                  </a:lnTo>
                  <a:lnTo>
                    <a:pt x="97548" y="72567"/>
                  </a:lnTo>
                  <a:lnTo>
                    <a:pt x="98425" y="76111"/>
                  </a:lnTo>
                  <a:lnTo>
                    <a:pt x="96786" y="78816"/>
                  </a:lnTo>
                  <a:lnTo>
                    <a:pt x="91478" y="80098"/>
                  </a:lnTo>
                  <a:lnTo>
                    <a:pt x="88887" y="78574"/>
                  </a:lnTo>
                  <a:lnTo>
                    <a:pt x="88125" y="76047"/>
                  </a:lnTo>
                  <a:lnTo>
                    <a:pt x="88023" y="76847"/>
                  </a:lnTo>
                  <a:lnTo>
                    <a:pt x="88074" y="77698"/>
                  </a:lnTo>
                  <a:lnTo>
                    <a:pt x="89115" y="81064"/>
                  </a:lnTo>
                  <a:lnTo>
                    <a:pt x="91440" y="82689"/>
                  </a:lnTo>
                  <a:lnTo>
                    <a:pt x="94615" y="82765"/>
                  </a:lnTo>
                  <a:lnTo>
                    <a:pt x="95262" y="82702"/>
                  </a:lnTo>
                  <a:lnTo>
                    <a:pt x="98374" y="81762"/>
                  </a:lnTo>
                  <a:lnTo>
                    <a:pt x="99987" y="79590"/>
                  </a:lnTo>
                  <a:lnTo>
                    <a:pt x="100203" y="76517"/>
                  </a:lnTo>
                  <a:close/>
                </a:path>
                <a:path w="253365" h="167004">
                  <a:moveTo>
                    <a:pt x="101168" y="34645"/>
                  </a:moveTo>
                  <a:lnTo>
                    <a:pt x="100838" y="33858"/>
                  </a:lnTo>
                  <a:lnTo>
                    <a:pt x="99517" y="32550"/>
                  </a:lnTo>
                  <a:lnTo>
                    <a:pt x="98729" y="32219"/>
                  </a:lnTo>
                  <a:lnTo>
                    <a:pt x="96862" y="32219"/>
                  </a:lnTo>
                  <a:lnTo>
                    <a:pt x="96075" y="32550"/>
                  </a:lnTo>
                  <a:lnTo>
                    <a:pt x="94754" y="33858"/>
                  </a:lnTo>
                  <a:lnTo>
                    <a:pt x="94424" y="34645"/>
                  </a:lnTo>
                  <a:lnTo>
                    <a:pt x="94424" y="36487"/>
                  </a:lnTo>
                  <a:lnTo>
                    <a:pt x="94754" y="37274"/>
                  </a:lnTo>
                  <a:lnTo>
                    <a:pt x="96075" y="38582"/>
                  </a:lnTo>
                  <a:lnTo>
                    <a:pt x="96862" y="38912"/>
                  </a:lnTo>
                  <a:lnTo>
                    <a:pt x="98729" y="38912"/>
                  </a:lnTo>
                  <a:lnTo>
                    <a:pt x="99517" y="38582"/>
                  </a:lnTo>
                  <a:lnTo>
                    <a:pt x="100838" y="37274"/>
                  </a:lnTo>
                  <a:lnTo>
                    <a:pt x="101168" y="36487"/>
                  </a:lnTo>
                  <a:lnTo>
                    <a:pt x="101168" y="34645"/>
                  </a:lnTo>
                  <a:close/>
                </a:path>
                <a:path w="253365" h="167004">
                  <a:moveTo>
                    <a:pt x="104952" y="48221"/>
                  </a:moveTo>
                  <a:lnTo>
                    <a:pt x="104660" y="46266"/>
                  </a:lnTo>
                  <a:lnTo>
                    <a:pt x="104216" y="44462"/>
                  </a:lnTo>
                  <a:lnTo>
                    <a:pt x="102374" y="43370"/>
                  </a:lnTo>
                  <a:lnTo>
                    <a:pt x="98767" y="44259"/>
                  </a:lnTo>
                  <a:lnTo>
                    <a:pt x="97650" y="46062"/>
                  </a:lnTo>
                  <a:lnTo>
                    <a:pt x="98501" y="49466"/>
                  </a:lnTo>
                  <a:lnTo>
                    <a:pt x="100012" y="50444"/>
                  </a:lnTo>
                  <a:lnTo>
                    <a:pt x="102184" y="50304"/>
                  </a:lnTo>
                  <a:lnTo>
                    <a:pt x="103911" y="49885"/>
                  </a:lnTo>
                  <a:lnTo>
                    <a:pt x="104952" y="48221"/>
                  </a:lnTo>
                  <a:close/>
                </a:path>
                <a:path w="253365" h="167004">
                  <a:moveTo>
                    <a:pt x="105384" y="125260"/>
                  </a:moveTo>
                  <a:lnTo>
                    <a:pt x="104584" y="123621"/>
                  </a:lnTo>
                  <a:lnTo>
                    <a:pt x="103162" y="122415"/>
                  </a:lnTo>
                  <a:lnTo>
                    <a:pt x="101485" y="121894"/>
                  </a:lnTo>
                  <a:lnTo>
                    <a:pt x="100990" y="124002"/>
                  </a:lnTo>
                  <a:lnTo>
                    <a:pt x="99352" y="125780"/>
                  </a:lnTo>
                  <a:lnTo>
                    <a:pt x="95745" y="126669"/>
                  </a:lnTo>
                  <a:lnTo>
                    <a:pt x="94437" y="126517"/>
                  </a:lnTo>
                  <a:lnTo>
                    <a:pt x="93268" y="126022"/>
                  </a:lnTo>
                  <a:lnTo>
                    <a:pt x="92849" y="127254"/>
                  </a:lnTo>
                  <a:lnTo>
                    <a:pt x="98488" y="134607"/>
                  </a:lnTo>
                  <a:lnTo>
                    <a:pt x="99606" y="134594"/>
                  </a:lnTo>
                  <a:lnTo>
                    <a:pt x="99021" y="133667"/>
                  </a:lnTo>
                  <a:lnTo>
                    <a:pt x="98653" y="132575"/>
                  </a:lnTo>
                  <a:lnTo>
                    <a:pt x="98615" y="128016"/>
                  </a:lnTo>
                  <a:lnTo>
                    <a:pt x="101346" y="125234"/>
                  </a:lnTo>
                  <a:lnTo>
                    <a:pt x="105384" y="125260"/>
                  </a:lnTo>
                  <a:close/>
                </a:path>
                <a:path w="253365" h="167004">
                  <a:moveTo>
                    <a:pt x="107518" y="21145"/>
                  </a:moveTo>
                  <a:lnTo>
                    <a:pt x="107188" y="20345"/>
                  </a:lnTo>
                  <a:lnTo>
                    <a:pt x="105879" y="19037"/>
                  </a:lnTo>
                  <a:lnTo>
                    <a:pt x="105079" y="18719"/>
                  </a:lnTo>
                  <a:lnTo>
                    <a:pt x="103225" y="18719"/>
                  </a:lnTo>
                  <a:lnTo>
                    <a:pt x="102425" y="19037"/>
                  </a:lnTo>
                  <a:lnTo>
                    <a:pt x="101104" y="20345"/>
                  </a:lnTo>
                  <a:lnTo>
                    <a:pt x="100774" y="21145"/>
                  </a:lnTo>
                  <a:lnTo>
                    <a:pt x="100774" y="22987"/>
                  </a:lnTo>
                  <a:lnTo>
                    <a:pt x="101104" y="23774"/>
                  </a:lnTo>
                  <a:lnTo>
                    <a:pt x="102425" y="25082"/>
                  </a:lnTo>
                  <a:lnTo>
                    <a:pt x="103225" y="25412"/>
                  </a:lnTo>
                  <a:lnTo>
                    <a:pt x="105079" y="25412"/>
                  </a:lnTo>
                  <a:lnTo>
                    <a:pt x="105879" y="25082"/>
                  </a:lnTo>
                  <a:lnTo>
                    <a:pt x="107188" y="23774"/>
                  </a:lnTo>
                  <a:lnTo>
                    <a:pt x="107518" y="22987"/>
                  </a:lnTo>
                  <a:lnTo>
                    <a:pt x="107518" y="21145"/>
                  </a:lnTo>
                  <a:close/>
                </a:path>
                <a:path w="253365" h="167004">
                  <a:moveTo>
                    <a:pt x="117157" y="103085"/>
                  </a:moveTo>
                  <a:lnTo>
                    <a:pt x="116471" y="102285"/>
                  </a:lnTo>
                  <a:lnTo>
                    <a:pt x="115608" y="101688"/>
                  </a:lnTo>
                  <a:lnTo>
                    <a:pt x="114655" y="101307"/>
                  </a:lnTo>
                  <a:lnTo>
                    <a:pt x="115265" y="99936"/>
                  </a:lnTo>
                  <a:lnTo>
                    <a:pt x="115430" y="98374"/>
                  </a:lnTo>
                  <a:lnTo>
                    <a:pt x="114528" y="95377"/>
                  </a:lnTo>
                  <a:lnTo>
                    <a:pt x="113601" y="94208"/>
                  </a:lnTo>
                  <a:lnTo>
                    <a:pt x="112433" y="93383"/>
                  </a:lnTo>
                  <a:lnTo>
                    <a:pt x="112102" y="95758"/>
                  </a:lnTo>
                  <a:lnTo>
                    <a:pt x="110363" y="97815"/>
                  </a:lnTo>
                  <a:lnTo>
                    <a:pt x="105829" y="98920"/>
                  </a:lnTo>
                  <a:lnTo>
                    <a:pt x="103771" y="98323"/>
                  </a:lnTo>
                  <a:lnTo>
                    <a:pt x="102336" y="97002"/>
                  </a:lnTo>
                  <a:lnTo>
                    <a:pt x="102133" y="97751"/>
                  </a:lnTo>
                  <a:lnTo>
                    <a:pt x="105486" y="104406"/>
                  </a:lnTo>
                  <a:lnTo>
                    <a:pt x="105892" y="104203"/>
                  </a:lnTo>
                  <a:lnTo>
                    <a:pt x="107149" y="103860"/>
                  </a:lnTo>
                  <a:lnTo>
                    <a:pt x="108419" y="104305"/>
                  </a:lnTo>
                  <a:lnTo>
                    <a:pt x="109245" y="105206"/>
                  </a:lnTo>
                  <a:lnTo>
                    <a:pt x="109855" y="105117"/>
                  </a:lnTo>
                  <a:lnTo>
                    <a:pt x="109677" y="105168"/>
                  </a:lnTo>
                  <a:lnTo>
                    <a:pt x="109245" y="105206"/>
                  </a:lnTo>
                  <a:lnTo>
                    <a:pt x="109880" y="106019"/>
                  </a:lnTo>
                  <a:lnTo>
                    <a:pt x="110515" y="108331"/>
                  </a:lnTo>
                  <a:lnTo>
                    <a:pt x="109461" y="110172"/>
                  </a:lnTo>
                  <a:lnTo>
                    <a:pt x="107302" y="110756"/>
                  </a:lnTo>
                  <a:lnTo>
                    <a:pt x="106578" y="110731"/>
                  </a:lnTo>
                  <a:lnTo>
                    <a:pt x="107302" y="111874"/>
                  </a:lnTo>
                  <a:lnTo>
                    <a:pt x="108356" y="112750"/>
                  </a:lnTo>
                  <a:lnTo>
                    <a:pt x="110947" y="113842"/>
                  </a:lnTo>
                  <a:lnTo>
                    <a:pt x="112522" y="113995"/>
                  </a:lnTo>
                  <a:lnTo>
                    <a:pt x="114909" y="113207"/>
                  </a:lnTo>
                  <a:lnTo>
                    <a:pt x="115303" y="113004"/>
                  </a:lnTo>
                  <a:lnTo>
                    <a:pt x="114147" y="111912"/>
                  </a:lnTo>
                  <a:lnTo>
                    <a:pt x="113411" y="110401"/>
                  </a:lnTo>
                  <a:lnTo>
                    <a:pt x="113372" y="106159"/>
                  </a:lnTo>
                  <a:lnTo>
                    <a:pt x="114922" y="104000"/>
                  </a:lnTo>
                  <a:lnTo>
                    <a:pt x="117157" y="103085"/>
                  </a:lnTo>
                  <a:close/>
                </a:path>
                <a:path w="253365" h="167004">
                  <a:moveTo>
                    <a:pt x="122199" y="60058"/>
                  </a:moveTo>
                  <a:lnTo>
                    <a:pt x="121158" y="55753"/>
                  </a:lnTo>
                  <a:lnTo>
                    <a:pt x="119964" y="54597"/>
                  </a:lnTo>
                  <a:lnTo>
                    <a:pt x="117576" y="53644"/>
                  </a:lnTo>
                  <a:lnTo>
                    <a:pt x="116547" y="53467"/>
                  </a:lnTo>
                  <a:lnTo>
                    <a:pt x="113423" y="54216"/>
                  </a:lnTo>
                  <a:lnTo>
                    <a:pt x="116547" y="53454"/>
                  </a:lnTo>
                  <a:lnTo>
                    <a:pt x="117576" y="53632"/>
                  </a:lnTo>
                  <a:lnTo>
                    <a:pt x="118516" y="54013"/>
                  </a:lnTo>
                  <a:lnTo>
                    <a:pt x="118618" y="53327"/>
                  </a:lnTo>
                  <a:lnTo>
                    <a:pt x="118605" y="52616"/>
                  </a:lnTo>
                  <a:lnTo>
                    <a:pt x="118021" y="50698"/>
                  </a:lnTo>
                  <a:lnTo>
                    <a:pt x="117221" y="49771"/>
                  </a:lnTo>
                  <a:lnTo>
                    <a:pt x="115036" y="48412"/>
                  </a:lnTo>
                  <a:lnTo>
                    <a:pt x="113588" y="48120"/>
                  </a:lnTo>
                  <a:lnTo>
                    <a:pt x="109969" y="49187"/>
                  </a:lnTo>
                  <a:lnTo>
                    <a:pt x="108635" y="51168"/>
                  </a:lnTo>
                  <a:lnTo>
                    <a:pt x="108610" y="54267"/>
                  </a:lnTo>
                  <a:lnTo>
                    <a:pt x="109105" y="55930"/>
                  </a:lnTo>
                  <a:lnTo>
                    <a:pt x="109905" y="56832"/>
                  </a:lnTo>
                  <a:lnTo>
                    <a:pt x="111417" y="57759"/>
                  </a:lnTo>
                  <a:lnTo>
                    <a:pt x="111709" y="57873"/>
                  </a:lnTo>
                  <a:lnTo>
                    <a:pt x="111633" y="58496"/>
                  </a:lnTo>
                  <a:lnTo>
                    <a:pt x="111645" y="59118"/>
                  </a:lnTo>
                  <a:lnTo>
                    <a:pt x="112471" y="62420"/>
                  </a:lnTo>
                  <a:lnTo>
                    <a:pt x="115189" y="64058"/>
                  </a:lnTo>
                  <a:lnTo>
                    <a:pt x="120561" y="62750"/>
                  </a:lnTo>
                  <a:lnTo>
                    <a:pt x="122199" y="60058"/>
                  </a:lnTo>
                  <a:close/>
                </a:path>
                <a:path w="253365" h="167004">
                  <a:moveTo>
                    <a:pt x="125285" y="79629"/>
                  </a:moveTo>
                  <a:lnTo>
                    <a:pt x="124866" y="78244"/>
                  </a:lnTo>
                  <a:lnTo>
                    <a:pt x="124650" y="77724"/>
                  </a:lnTo>
                  <a:lnTo>
                    <a:pt x="124879" y="76746"/>
                  </a:lnTo>
                  <a:lnTo>
                    <a:pt x="124891" y="75704"/>
                  </a:lnTo>
                  <a:lnTo>
                    <a:pt x="124167" y="73279"/>
                  </a:lnTo>
                  <a:lnTo>
                    <a:pt x="124167" y="79756"/>
                  </a:lnTo>
                  <a:lnTo>
                    <a:pt x="123456" y="80568"/>
                  </a:lnTo>
                  <a:lnTo>
                    <a:pt x="124167" y="79756"/>
                  </a:lnTo>
                  <a:lnTo>
                    <a:pt x="124167" y="73279"/>
                  </a:lnTo>
                  <a:lnTo>
                    <a:pt x="123634" y="71475"/>
                  </a:lnTo>
                  <a:lnTo>
                    <a:pt x="120256" y="69659"/>
                  </a:lnTo>
                  <a:lnTo>
                    <a:pt x="114185" y="71462"/>
                  </a:lnTo>
                  <a:lnTo>
                    <a:pt x="112445" y="74218"/>
                  </a:lnTo>
                  <a:lnTo>
                    <a:pt x="112864" y="77749"/>
                  </a:lnTo>
                  <a:lnTo>
                    <a:pt x="112763" y="77063"/>
                  </a:lnTo>
                  <a:lnTo>
                    <a:pt x="112128" y="78244"/>
                  </a:lnTo>
                  <a:lnTo>
                    <a:pt x="111874" y="79629"/>
                  </a:lnTo>
                  <a:lnTo>
                    <a:pt x="112064" y="81013"/>
                  </a:lnTo>
                  <a:lnTo>
                    <a:pt x="112420" y="80937"/>
                  </a:lnTo>
                  <a:lnTo>
                    <a:pt x="112737" y="80797"/>
                  </a:lnTo>
                  <a:lnTo>
                    <a:pt x="113766" y="80784"/>
                  </a:lnTo>
                  <a:lnTo>
                    <a:pt x="113919" y="81280"/>
                  </a:lnTo>
                  <a:lnTo>
                    <a:pt x="117284" y="83083"/>
                  </a:lnTo>
                  <a:lnTo>
                    <a:pt x="117792" y="82943"/>
                  </a:lnTo>
                  <a:lnTo>
                    <a:pt x="118033" y="82867"/>
                  </a:lnTo>
                  <a:lnTo>
                    <a:pt x="118160" y="83083"/>
                  </a:lnTo>
                  <a:lnTo>
                    <a:pt x="118059" y="86321"/>
                  </a:lnTo>
                  <a:lnTo>
                    <a:pt x="118008" y="86614"/>
                  </a:lnTo>
                  <a:lnTo>
                    <a:pt x="118821" y="86690"/>
                  </a:lnTo>
                  <a:lnTo>
                    <a:pt x="125183" y="81495"/>
                  </a:lnTo>
                  <a:lnTo>
                    <a:pt x="125285" y="79629"/>
                  </a:lnTo>
                  <a:close/>
                </a:path>
                <a:path w="253365" h="167004">
                  <a:moveTo>
                    <a:pt x="126860" y="2425"/>
                  </a:moveTo>
                  <a:lnTo>
                    <a:pt x="126530" y="1638"/>
                  </a:lnTo>
                  <a:lnTo>
                    <a:pt x="125209" y="330"/>
                  </a:lnTo>
                  <a:lnTo>
                    <a:pt x="124409" y="0"/>
                  </a:lnTo>
                  <a:lnTo>
                    <a:pt x="122555" y="0"/>
                  </a:lnTo>
                  <a:lnTo>
                    <a:pt x="121754" y="330"/>
                  </a:lnTo>
                  <a:lnTo>
                    <a:pt x="120446" y="1638"/>
                  </a:lnTo>
                  <a:lnTo>
                    <a:pt x="120116" y="2425"/>
                  </a:lnTo>
                  <a:lnTo>
                    <a:pt x="120116" y="4267"/>
                  </a:lnTo>
                  <a:lnTo>
                    <a:pt x="120446" y="5067"/>
                  </a:lnTo>
                  <a:lnTo>
                    <a:pt x="121754" y="6362"/>
                  </a:lnTo>
                  <a:lnTo>
                    <a:pt x="122555" y="6692"/>
                  </a:lnTo>
                  <a:lnTo>
                    <a:pt x="124409" y="6692"/>
                  </a:lnTo>
                  <a:lnTo>
                    <a:pt x="125209" y="6362"/>
                  </a:lnTo>
                  <a:lnTo>
                    <a:pt x="126530" y="5067"/>
                  </a:lnTo>
                  <a:lnTo>
                    <a:pt x="126860" y="4267"/>
                  </a:lnTo>
                  <a:lnTo>
                    <a:pt x="126860" y="2425"/>
                  </a:lnTo>
                  <a:close/>
                </a:path>
                <a:path w="253365" h="167004">
                  <a:moveTo>
                    <a:pt x="129235" y="33261"/>
                  </a:moveTo>
                  <a:lnTo>
                    <a:pt x="128917" y="32473"/>
                  </a:lnTo>
                  <a:lnTo>
                    <a:pt x="127596" y="31165"/>
                  </a:lnTo>
                  <a:lnTo>
                    <a:pt x="126796" y="30848"/>
                  </a:lnTo>
                  <a:lnTo>
                    <a:pt x="124942" y="30848"/>
                  </a:lnTo>
                  <a:lnTo>
                    <a:pt x="124142" y="31165"/>
                  </a:lnTo>
                  <a:lnTo>
                    <a:pt x="122834" y="32473"/>
                  </a:lnTo>
                  <a:lnTo>
                    <a:pt x="122504" y="33261"/>
                  </a:lnTo>
                  <a:lnTo>
                    <a:pt x="122504" y="35115"/>
                  </a:lnTo>
                  <a:lnTo>
                    <a:pt x="122834" y="35902"/>
                  </a:lnTo>
                  <a:lnTo>
                    <a:pt x="124142" y="37211"/>
                  </a:lnTo>
                  <a:lnTo>
                    <a:pt x="124942" y="37528"/>
                  </a:lnTo>
                  <a:lnTo>
                    <a:pt x="126796" y="37528"/>
                  </a:lnTo>
                  <a:lnTo>
                    <a:pt x="127596" y="37211"/>
                  </a:lnTo>
                  <a:lnTo>
                    <a:pt x="128917" y="35902"/>
                  </a:lnTo>
                  <a:lnTo>
                    <a:pt x="129235" y="35115"/>
                  </a:lnTo>
                  <a:lnTo>
                    <a:pt x="129235" y="33261"/>
                  </a:lnTo>
                  <a:close/>
                </a:path>
                <a:path w="253365" h="167004">
                  <a:moveTo>
                    <a:pt x="132334" y="160743"/>
                  </a:moveTo>
                  <a:lnTo>
                    <a:pt x="130733" y="155575"/>
                  </a:lnTo>
                  <a:lnTo>
                    <a:pt x="127444" y="153847"/>
                  </a:lnTo>
                  <a:lnTo>
                    <a:pt x="123317" y="155092"/>
                  </a:lnTo>
                  <a:lnTo>
                    <a:pt x="122453" y="155689"/>
                  </a:lnTo>
                  <a:lnTo>
                    <a:pt x="121780" y="156425"/>
                  </a:lnTo>
                  <a:lnTo>
                    <a:pt x="121653" y="156425"/>
                  </a:lnTo>
                  <a:lnTo>
                    <a:pt x="121005" y="158572"/>
                  </a:lnTo>
                  <a:lnTo>
                    <a:pt x="119291" y="160337"/>
                  </a:lnTo>
                  <a:lnTo>
                    <a:pt x="116408" y="160997"/>
                  </a:lnTo>
                  <a:lnTo>
                    <a:pt x="120459" y="162128"/>
                  </a:lnTo>
                  <a:lnTo>
                    <a:pt x="124548" y="163131"/>
                  </a:lnTo>
                  <a:lnTo>
                    <a:pt x="128689" y="164033"/>
                  </a:lnTo>
                  <a:lnTo>
                    <a:pt x="130289" y="164376"/>
                  </a:lnTo>
                  <a:lnTo>
                    <a:pt x="131711" y="162902"/>
                  </a:lnTo>
                  <a:lnTo>
                    <a:pt x="132334" y="160743"/>
                  </a:lnTo>
                  <a:close/>
                </a:path>
                <a:path w="253365" h="167004">
                  <a:moveTo>
                    <a:pt x="136588" y="137883"/>
                  </a:moveTo>
                  <a:lnTo>
                    <a:pt x="133705" y="133159"/>
                  </a:lnTo>
                  <a:lnTo>
                    <a:pt x="133883" y="136118"/>
                  </a:lnTo>
                  <a:lnTo>
                    <a:pt x="129641" y="127546"/>
                  </a:lnTo>
                  <a:lnTo>
                    <a:pt x="129298" y="130136"/>
                  </a:lnTo>
                  <a:lnTo>
                    <a:pt x="129717" y="126517"/>
                  </a:lnTo>
                  <a:lnTo>
                    <a:pt x="129692" y="125831"/>
                  </a:lnTo>
                  <a:lnTo>
                    <a:pt x="128651" y="121640"/>
                  </a:lnTo>
                  <a:lnTo>
                    <a:pt x="125095" y="119507"/>
                  </a:lnTo>
                  <a:lnTo>
                    <a:pt x="120992" y="120497"/>
                  </a:lnTo>
                  <a:lnTo>
                    <a:pt x="119976" y="121005"/>
                  </a:lnTo>
                  <a:lnTo>
                    <a:pt x="121881" y="120789"/>
                  </a:lnTo>
                  <a:lnTo>
                    <a:pt x="123685" y="121640"/>
                  </a:lnTo>
                  <a:lnTo>
                    <a:pt x="124701" y="123202"/>
                  </a:lnTo>
                  <a:lnTo>
                    <a:pt x="125399" y="122936"/>
                  </a:lnTo>
                  <a:lnTo>
                    <a:pt x="127647" y="122796"/>
                  </a:lnTo>
                  <a:lnTo>
                    <a:pt x="129247" y="124193"/>
                  </a:lnTo>
                  <a:lnTo>
                    <a:pt x="129489" y="127876"/>
                  </a:lnTo>
                  <a:lnTo>
                    <a:pt x="128079" y="129463"/>
                  </a:lnTo>
                  <a:lnTo>
                    <a:pt x="125501" y="129628"/>
                  </a:lnTo>
                  <a:lnTo>
                    <a:pt x="124853" y="129400"/>
                  </a:lnTo>
                  <a:lnTo>
                    <a:pt x="124282" y="129057"/>
                  </a:lnTo>
                  <a:lnTo>
                    <a:pt x="123647" y="129781"/>
                  </a:lnTo>
                  <a:lnTo>
                    <a:pt x="122872" y="130390"/>
                  </a:lnTo>
                  <a:lnTo>
                    <a:pt x="120129" y="131140"/>
                  </a:lnTo>
                  <a:lnTo>
                    <a:pt x="118402" y="130581"/>
                  </a:lnTo>
                  <a:lnTo>
                    <a:pt x="117182" y="129438"/>
                  </a:lnTo>
                  <a:lnTo>
                    <a:pt x="117881" y="130949"/>
                  </a:lnTo>
                  <a:lnTo>
                    <a:pt x="119138" y="132092"/>
                  </a:lnTo>
                  <a:lnTo>
                    <a:pt x="120637" y="132715"/>
                  </a:lnTo>
                  <a:lnTo>
                    <a:pt x="120523" y="133591"/>
                  </a:lnTo>
                  <a:lnTo>
                    <a:pt x="120573" y="134505"/>
                  </a:lnTo>
                  <a:lnTo>
                    <a:pt x="121285" y="136855"/>
                  </a:lnTo>
                  <a:lnTo>
                    <a:pt x="122199" y="138023"/>
                  </a:lnTo>
                  <a:lnTo>
                    <a:pt x="123342" y="138849"/>
                  </a:lnTo>
                  <a:lnTo>
                    <a:pt x="123444" y="139839"/>
                  </a:lnTo>
                  <a:lnTo>
                    <a:pt x="123774" y="140868"/>
                  </a:lnTo>
                  <a:lnTo>
                    <a:pt x="124015" y="141351"/>
                  </a:lnTo>
                  <a:lnTo>
                    <a:pt x="124294" y="141808"/>
                  </a:lnTo>
                  <a:lnTo>
                    <a:pt x="124828" y="141033"/>
                  </a:lnTo>
                  <a:lnTo>
                    <a:pt x="125653" y="140474"/>
                  </a:lnTo>
                  <a:lnTo>
                    <a:pt x="126682" y="140373"/>
                  </a:lnTo>
                  <a:lnTo>
                    <a:pt x="127000" y="140411"/>
                  </a:lnTo>
                  <a:lnTo>
                    <a:pt x="127254" y="140335"/>
                  </a:lnTo>
                  <a:lnTo>
                    <a:pt x="127876" y="140487"/>
                  </a:lnTo>
                  <a:lnTo>
                    <a:pt x="128739" y="140042"/>
                  </a:lnTo>
                  <a:lnTo>
                    <a:pt x="129705" y="139776"/>
                  </a:lnTo>
                  <a:lnTo>
                    <a:pt x="132054" y="139750"/>
                  </a:lnTo>
                  <a:lnTo>
                    <a:pt x="133273" y="140131"/>
                  </a:lnTo>
                  <a:lnTo>
                    <a:pt x="134315" y="140779"/>
                  </a:lnTo>
                  <a:lnTo>
                    <a:pt x="134531" y="140690"/>
                  </a:lnTo>
                  <a:lnTo>
                    <a:pt x="135064" y="140550"/>
                  </a:lnTo>
                  <a:lnTo>
                    <a:pt x="135585" y="140500"/>
                  </a:lnTo>
                  <a:lnTo>
                    <a:pt x="136118" y="140500"/>
                  </a:lnTo>
                  <a:lnTo>
                    <a:pt x="136359" y="139750"/>
                  </a:lnTo>
                  <a:lnTo>
                    <a:pt x="136512" y="139331"/>
                  </a:lnTo>
                  <a:lnTo>
                    <a:pt x="136588" y="137883"/>
                  </a:lnTo>
                  <a:close/>
                </a:path>
                <a:path w="253365" h="167004">
                  <a:moveTo>
                    <a:pt x="145618" y="106426"/>
                  </a:moveTo>
                  <a:lnTo>
                    <a:pt x="145072" y="105219"/>
                  </a:lnTo>
                  <a:lnTo>
                    <a:pt x="144195" y="104241"/>
                  </a:lnTo>
                  <a:lnTo>
                    <a:pt x="142100" y="103009"/>
                  </a:lnTo>
                  <a:lnTo>
                    <a:pt x="141541" y="102831"/>
                  </a:lnTo>
                  <a:lnTo>
                    <a:pt x="142100" y="103505"/>
                  </a:lnTo>
                  <a:lnTo>
                    <a:pt x="140919" y="102120"/>
                  </a:lnTo>
                  <a:lnTo>
                    <a:pt x="140144" y="101549"/>
                  </a:lnTo>
                  <a:lnTo>
                    <a:pt x="139306" y="101155"/>
                  </a:lnTo>
                  <a:lnTo>
                    <a:pt x="138607" y="102311"/>
                  </a:lnTo>
                  <a:lnTo>
                    <a:pt x="137528" y="103225"/>
                  </a:lnTo>
                  <a:lnTo>
                    <a:pt x="136220" y="103771"/>
                  </a:lnTo>
                  <a:lnTo>
                    <a:pt x="135597" y="104432"/>
                  </a:lnTo>
                  <a:lnTo>
                    <a:pt x="134861" y="105003"/>
                  </a:lnTo>
                  <a:lnTo>
                    <a:pt x="132664" y="105600"/>
                  </a:lnTo>
                  <a:lnTo>
                    <a:pt x="131406" y="105397"/>
                  </a:lnTo>
                  <a:lnTo>
                    <a:pt x="130340" y="104863"/>
                  </a:lnTo>
                  <a:lnTo>
                    <a:pt x="129882" y="106121"/>
                  </a:lnTo>
                  <a:lnTo>
                    <a:pt x="129806" y="107518"/>
                  </a:lnTo>
                  <a:lnTo>
                    <a:pt x="130860" y="111074"/>
                  </a:lnTo>
                  <a:lnTo>
                    <a:pt x="132562" y="112661"/>
                  </a:lnTo>
                  <a:lnTo>
                    <a:pt x="134607" y="113284"/>
                  </a:lnTo>
                  <a:lnTo>
                    <a:pt x="136207" y="115150"/>
                  </a:lnTo>
                  <a:lnTo>
                    <a:pt x="138798" y="116027"/>
                  </a:lnTo>
                  <a:lnTo>
                    <a:pt x="141312" y="115366"/>
                  </a:lnTo>
                  <a:lnTo>
                    <a:pt x="140309" y="114858"/>
                  </a:lnTo>
                  <a:lnTo>
                    <a:pt x="139471" y="114084"/>
                  </a:lnTo>
                  <a:lnTo>
                    <a:pt x="139001" y="113042"/>
                  </a:lnTo>
                  <a:lnTo>
                    <a:pt x="138391" y="113296"/>
                  </a:lnTo>
                  <a:lnTo>
                    <a:pt x="137109" y="113677"/>
                  </a:lnTo>
                  <a:lnTo>
                    <a:pt x="139001" y="113042"/>
                  </a:lnTo>
                  <a:lnTo>
                    <a:pt x="138569" y="111937"/>
                  </a:lnTo>
                  <a:lnTo>
                    <a:pt x="138341" y="108648"/>
                  </a:lnTo>
                  <a:lnTo>
                    <a:pt x="140335" y="106375"/>
                  </a:lnTo>
                  <a:lnTo>
                    <a:pt x="142989" y="106083"/>
                  </a:lnTo>
                  <a:lnTo>
                    <a:pt x="142811" y="105181"/>
                  </a:lnTo>
                  <a:lnTo>
                    <a:pt x="142544" y="104292"/>
                  </a:lnTo>
                  <a:lnTo>
                    <a:pt x="142811" y="105181"/>
                  </a:lnTo>
                  <a:lnTo>
                    <a:pt x="142989" y="106083"/>
                  </a:lnTo>
                  <a:lnTo>
                    <a:pt x="144106" y="105968"/>
                  </a:lnTo>
                  <a:lnTo>
                    <a:pt x="144919" y="106210"/>
                  </a:lnTo>
                  <a:lnTo>
                    <a:pt x="145618" y="106426"/>
                  </a:lnTo>
                  <a:close/>
                </a:path>
                <a:path w="253365" h="167004">
                  <a:moveTo>
                    <a:pt x="149059" y="53759"/>
                  </a:moveTo>
                  <a:lnTo>
                    <a:pt x="148336" y="51346"/>
                  </a:lnTo>
                  <a:lnTo>
                    <a:pt x="147916" y="50711"/>
                  </a:lnTo>
                  <a:lnTo>
                    <a:pt x="146723" y="50520"/>
                  </a:lnTo>
                  <a:lnTo>
                    <a:pt x="145719" y="49707"/>
                  </a:lnTo>
                  <a:lnTo>
                    <a:pt x="145300" y="48539"/>
                  </a:lnTo>
                  <a:lnTo>
                    <a:pt x="144589" y="48285"/>
                  </a:lnTo>
                  <a:lnTo>
                    <a:pt x="143840" y="48209"/>
                  </a:lnTo>
                  <a:lnTo>
                    <a:pt x="143065" y="48298"/>
                  </a:lnTo>
                  <a:lnTo>
                    <a:pt x="142722" y="48120"/>
                  </a:lnTo>
                  <a:lnTo>
                    <a:pt x="141986" y="47891"/>
                  </a:lnTo>
                  <a:lnTo>
                    <a:pt x="141427" y="48729"/>
                  </a:lnTo>
                  <a:lnTo>
                    <a:pt x="140538" y="49339"/>
                  </a:lnTo>
                  <a:lnTo>
                    <a:pt x="138747" y="49453"/>
                  </a:lnTo>
                  <a:lnTo>
                    <a:pt x="138125" y="49237"/>
                  </a:lnTo>
                  <a:lnTo>
                    <a:pt x="137566" y="48907"/>
                  </a:lnTo>
                  <a:lnTo>
                    <a:pt x="136677" y="49657"/>
                  </a:lnTo>
                  <a:lnTo>
                    <a:pt x="136042" y="50660"/>
                  </a:lnTo>
                  <a:lnTo>
                    <a:pt x="135737" y="52476"/>
                  </a:lnTo>
                  <a:lnTo>
                    <a:pt x="135737" y="53162"/>
                  </a:lnTo>
                  <a:lnTo>
                    <a:pt x="136144" y="54838"/>
                  </a:lnTo>
                  <a:lnTo>
                    <a:pt x="136728" y="55613"/>
                  </a:lnTo>
                  <a:lnTo>
                    <a:pt x="138455" y="57200"/>
                  </a:lnTo>
                  <a:lnTo>
                    <a:pt x="139814" y="57683"/>
                  </a:lnTo>
                  <a:lnTo>
                    <a:pt x="141274" y="57543"/>
                  </a:lnTo>
                  <a:lnTo>
                    <a:pt x="142405" y="58140"/>
                  </a:lnTo>
                  <a:lnTo>
                    <a:pt x="143751" y="58318"/>
                  </a:lnTo>
                  <a:lnTo>
                    <a:pt x="145694" y="57746"/>
                  </a:lnTo>
                  <a:lnTo>
                    <a:pt x="146227" y="57429"/>
                  </a:lnTo>
                  <a:lnTo>
                    <a:pt x="148297" y="55841"/>
                  </a:lnTo>
                  <a:lnTo>
                    <a:pt x="149059" y="53759"/>
                  </a:lnTo>
                  <a:close/>
                </a:path>
                <a:path w="253365" h="167004">
                  <a:moveTo>
                    <a:pt x="151777" y="156692"/>
                  </a:moveTo>
                  <a:lnTo>
                    <a:pt x="150952" y="156210"/>
                  </a:lnTo>
                  <a:lnTo>
                    <a:pt x="150342" y="155422"/>
                  </a:lnTo>
                  <a:lnTo>
                    <a:pt x="150164" y="154432"/>
                  </a:lnTo>
                  <a:lnTo>
                    <a:pt x="148945" y="154470"/>
                  </a:lnTo>
                  <a:lnTo>
                    <a:pt x="147307" y="154952"/>
                  </a:lnTo>
                  <a:lnTo>
                    <a:pt x="146443" y="155524"/>
                  </a:lnTo>
                  <a:lnTo>
                    <a:pt x="145757" y="156248"/>
                  </a:lnTo>
                  <a:lnTo>
                    <a:pt x="146507" y="156425"/>
                  </a:lnTo>
                  <a:lnTo>
                    <a:pt x="147218" y="156743"/>
                  </a:lnTo>
                  <a:lnTo>
                    <a:pt x="147853" y="157175"/>
                  </a:lnTo>
                  <a:lnTo>
                    <a:pt x="148475" y="156819"/>
                  </a:lnTo>
                  <a:lnTo>
                    <a:pt x="149174" y="156565"/>
                  </a:lnTo>
                  <a:lnTo>
                    <a:pt x="150571" y="156476"/>
                  </a:lnTo>
                  <a:lnTo>
                    <a:pt x="151777" y="156692"/>
                  </a:lnTo>
                  <a:close/>
                </a:path>
                <a:path w="253365" h="167004">
                  <a:moveTo>
                    <a:pt x="153885" y="85369"/>
                  </a:moveTo>
                  <a:lnTo>
                    <a:pt x="149999" y="79133"/>
                  </a:lnTo>
                  <a:lnTo>
                    <a:pt x="149745" y="79476"/>
                  </a:lnTo>
                  <a:lnTo>
                    <a:pt x="148932" y="80568"/>
                  </a:lnTo>
                  <a:lnTo>
                    <a:pt x="147764" y="81432"/>
                  </a:lnTo>
                  <a:lnTo>
                    <a:pt x="144703" y="82169"/>
                  </a:lnTo>
                  <a:lnTo>
                    <a:pt x="143090" y="81876"/>
                  </a:lnTo>
                  <a:lnTo>
                    <a:pt x="141757" y="81102"/>
                  </a:lnTo>
                  <a:lnTo>
                    <a:pt x="142201" y="81915"/>
                  </a:lnTo>
                  <a:lnTo>
                    <a:pt x="142481" y="82842"/>
                  </a:lnTo>
                  <a:lnTo>
                    <a:pt x="142494" y="84721"/>
                  </a:lnTo>
                  <a:lnTo>
                    <a:pt x="142303" y="85559"/>
                  </a:lnTo>
                  <a:lnTo>
                    <a:pt x="141960" y="86321"/>
                  </a:lnTo>
                  <a:lnTo>
                    <a:pt x="141528" y="87147"/>
                  </a:lnTo>
                  <a:lnTo>
                    <a:pt x="141236" y="87515"/>
                  </a:lnTo>
                  <a:lnTo>
                    <a:pt x="142455" y="90449"/>
                  </a:lnTo>
                  <a:lnTo>
                    <a:pt x="145630" y="92087"/>
                  </a:lnTo>
                  <a:lnTo>
                    <a:pt x="148767" y="91363"/>
                  </a:lnTo>
                  <a:lnTo>
                    <a:pt x="149275" y="89319"/>
                  </a:lnTo>
                  <a:lnTo>
                    <a:pt x="150837" y="87591"/>
                  </a:lnTo>
                  <a:lnTo>
                    <a:pt x="153581" y="86906"/>
                  </a:lnTo>
                  <a:lnTo>
                    <a:pt x="153809" y="86156"/>
                  </a:lnTo>
                  <a:lnTo>
                    <a:pt x="153885" y="85369"/>
                  </a:lnTo>
                  <a:close/>
                </a:path>
                <a:path w="253365" h="167004">
                  <a:moveTo>
                    <a:pt x="154482" y="128295"/>
                  </a:moveTo>
                  <a:lnTo>
                    <a:pt x="154025" y="127952"/>
                  </a:lnTo>
                  <a:lnTo>
                    <a:pt x="153771" y="127812"/>
                  </a:lnTo>
                  <a:lnTo>
                    <a:pt x="153873" y="127977"/>
                  </a:lnTo>
                  <a:lnTo>
                    <a:pt x="154012" y="128333"/>
                  </a:lnTo>
                  <a:lnTo>
                    <a:pt x="154178" y="128295"/>
                  </a:lnTo>
                  <a:lnTo>
                    <a:pt x="154343" y="128282"/>
                  </a:lnTo>
                  <a:lnTo>
                    <a:pt x="154482" y="128295"/>
                  </a:lnTo>
                  <a:close/>
                </a:path>
                <a:path w="253365" h="167004">
                  <a:moveTo>
                    <a:pt x="161124" y="139852"/>
                  </a:moveTo>
                  <a:lnTo>
                    <a:pt x="160362" y="136791"/>
                  </a:lnTo>
                  <a:lnTo>
                    <a:pt x="159486" y="138861"/>
                  </a:lnTo>
                  <a:lnTo>
                    <a:pt x="157505" y="140398"/>
                  </a:lnTo>
                  <a:lnTo>
                    <a:pt x="153885" y="140627"/>
                  </a:lnTo>
                  <a:lnTo>
                    <a:pt x="152755" y="140347"/>
                  </a:lnTo>
                  <a:lnTo>
                    <a:pt x="151765" y="139814"/>
                  </a:lnTo>
                  <a:lnTo>
                    <a:pt x="150876" y="139344"/>
                  </a:lnTo>
                  <a:lnTo>
                    <a:pt x="150126" y="138658"/>
                  </a:lnTo>
                  <a:lnTo>
                    <a:pt x="149567" y="137820"/>
                  </a:lnTo>
                  <a:lnTo>
                    <a:pt x="149263" y="137896"/>
                  </a:lnTo>
                  <a:lnTo>
                    <a:pt x="147396" y="137934"/>
                  </a:lnTo>
                  <a:lnTo>
                    <a:pt x="145859" y="136474"/>
                  </a:lnTo>
                  <a:lnTo>
                    <a:pt x="145783" y="133108"/>
                  </a:lnTo>
                  <a:lnTo>
                    <a:pt x="146786" y="131851"/>
                  </a:lnTo>
                  <a:lnTo>
                    <a:pt x="148183" y="131406"/>
                  </a:lnTo>
                  <a:lnTo>
                    <a:pt x="147866" y="130962"/>
                  </a:lnTo>
                  <a:lnTo>
                    <a:pt x="147637" y="130467"/>
                  </a:lnTo>
                  <a:lnTo>
                    <a:pt x="147472" y="128866"/>
                  </a:lnTo>
                  <a:lnTo>
                    <a:pt x="147878" y="127927"/>
                  </a:lnTo>
                  <a:lnTo>
                    <a:pt x="148551" y="127241"/>
                  </a:lnTo>
                  <a:lnTo>
                    <a:pt x="145262" y="128257"/>
                  </a:lnTo>
                  <a:lnTo>
                    <a:pt x="143281" y="131635"/>
                  </a:lnTo>
                  <a:lnTo>
                    <a:pt x="144576" y="136918"/>
                  </a:lnTo>
                  <a:lnTo>
                    <a:pt x="145884" y="138404"/>
                  </a:lnTo>
                  <a:lnTo>
                    <a:pt x="147510" y="139230"/>
                  </a:lnTo>
                  <a:lnTo>
                    <a:pt x="147701" y="140208"/>
                  </a:lnTo>
                  <a:lnTo>
                    <a:pt x="148424" y="142621"/>
                  </a:lnTo>
                  <a:lnTo>
                    <a:pt x="150444" y="144272"/>
                  </a:lnTo>
                  <a:lnTo>
                    <a:pt x="153771" y="144919"/>
                  </a:lnTo>
                  <a:lnTo>
                    <a:pt x="154825" y="144907"/>
                  </a:lnTo>
                  <a:lnTo>
                    <a:pt x="156718" y="144259"/>
                  </a:lnTo>
                  <a:lnTo>
                    <a:pt x="159575" y="142976"/>
                  </a:lnTo>
                  <a:lnTo>
                    <a:pt x="161124" y="139852"/>
                  </a:lnTo>
                  <a:close/>
                </a:path>
                <a:path w="253365" h="167004">
                  <a:moveTo>
                    <a:pt x="163334" y="115544"/>
                  </a:moveTo>
                  <a:lnTo>
                    <a:pt x="162953" y="114681"/>
                  </a:lnTo>
                  <a:lnTo>
                    <a:pt x="162915" y="114134"/>
                  </a:lnTo>
                  <a:lnTo>
                    <a:pt x="162661" y="113741"/>
                  </a:lnTo>
                  <a:lnTo>
                    <a:pt x="161544" y="114007"/>
                  </a:lnTo>
                  <a:lnTo>
                    <a:pt x="160439" y="113957"/>
                  </a:lnTo>
                  <a:lnTo>
                    <a:pt x="159397" y="113665"/>
                  </a:lnTo>
                  <a:lnTo>
                    <a:pt x="160464" y="114706"/>
                  </a:lnTo>
                  <a:lnTo>
                    <a:pt x="161836" y="115404"/>
                  </a:lnTo>
                  <a:lnTo>
                    <a:pt x="163334" y="115544"/>
                  </a:lnTo>
                  <a:close/>
                </a:path>
                <a:path w="253365" h="167004">
                  <a:moveTo>
                    <a:pt x="164579" y="15951"/>
                  </a:moveTo>
                  <a:lnTo>
                    <a:pt x="164249" y="15151"/>
                  </a:lnTo>
                  <a:lnTo>
                    <a:pt x="162941" y="13843"/>
                  </a:lnTo>
                  <a:lnTo>
                    <a:pt x="162140" y="13525"/>
                  </a:lnTo>
                  <a:lnTo>
                    <a:pt x="160286" y="13525"/>
                  </a:lnTo>
                  <a:lnTo>
                    <a:pt x="159486" y="13843"/>
                  </a:lnTo>
                  <a:lnTo>
                    <a:pt x="158165" y="15151"/>
                  </a:lnTo>
                  <a:lnTo>
                    <a:pt x="157835" y="15951"/>
                  </a:lnTo>
                  <a:lnTo>
                    <a:pt x="157835" y="17792"/>
                  </a:lnTo>
                  <a:lnTo>
                    <a:pt x="158165" y="18580"/>
                  </a:lnTo>
                  <a:lnTo>
                    <a:pt x="159486" y="19888"/>
                  </a:lnTo>
                  <a:lnTo>
                    <a:pt x="160286" y="20218"/>
                  </a:lnTo>
                  <a:lnTo>
                    <a:pt x="162140" y="20218"/>
                  </a:lnTo>
                  <a:lnTo>
                    <a:pt x="162941" y="19888"/>
                  </a:lnTo>
                  <a:lnTo>
                    <a:pt x="164249" y="18580"/>
                  </a:lnTo>
                  <a:lnTo>
                    <a:pt x="164579" y="17792"/>
                  </a:lnTo>
                  <a:lnTo>
                    <a:pt x="164579" y="15951"/>
                  </a:lnTo>
                  <a:close/>
                </a:path>
                <a:path w="253365" h="167004">
                  <a:moveTo>
                    <a:pt x="169189" y="105067"/>
                  </a:moveTo>
                  <a:lnTo>
                    <a:pt x="168275" y="104114"/>
                  </a:lnTo>
                  <a:lnTo>
                    <a:pt x="167843" y="103759"/>
                  </a:lnTo>
                  <a:lnTo>
                    <a:pt x="166547" y="103047"/>
                  </a:lnTo>
                  <a:lnTo>
                    <a:pt x="165747" y="102793"/>
                  </a:lnTo>
                  <a:lnTo>
                    <a:pt x="166370" y="103416"/>
                  </a:lnTo>
                  <a:lnTo>
                    <a:pt x="166865" y="104165"/>
                  </a:lnTo>
                  <a:lnTo>
                    <a:pt x="167208" y="105016"/>
                  </a:lnTo>
                  <a:lnTo>
                    <a:pt x="168160" y="104902"/>
                  </a:lnTo>
                  <a:lnTo>
                    <a:pt x="169189" y="105067"/>
                  </a:lnTo>
                  <a:close/>
                </a:path>
                <a:path w="253365" h="167004">
                  <a:moveTo>
                    <a:pt x="175285" y="56019"/>
                  </a:moveTo>
                  <a:lnTo>
                    <a:pt x="174561" y="55168"/>
                  </a:lnTo>
                  <a:lnTo>
                    <a:pt x="174053" y="54114"/>
                  </a:lnTo>
                  <a:lnTo>
                    <a:pt x="174040" y="52108"/>
                  </a:lnTo>
                  <a:lnTo>
                    <a:pt x="174269" y="51384"/>
                  </a:lnTo>
                  <a:lnTo>
                    <a:pt x="174599" y="50698"/>
                  </a:lnTo>
                  <a:lnTo>
                    <a:pt x="173405" y="49326"/>
                  </a:lnTo>
                  <a:lnTo>
                    <a:pt x="171513" y="48602"/>
                  </a:lnTo>
                  <a:lnTo>
                    <a:pt x="167436" y="49606"/>
                  </a:lnTo>
                  <a:lnTo>
                    <a:pt x="166014" y="51498"/>
                  </a:lnTo>
                  <a:lnTo>
                    <a:pt x="165900" y="53873"/>
                  </a:lnTo>
                  <a:lnTo>
                    <a:pt x="165874" y="53746"/>
                  </a:lnTo>
                  <a:lnTo>
                    <a:pt x="165887" y="53619"/>
                  </a:lnTo>
                  <a:lnTo>
                    <a:pt x="165671" y="53644"/>
                  </a:lnTo>
                  <a:lnTo>
                    <a:pt x="165481" y="53606"/>
                  </a:lnTo>
                  <a:lnTo>
                    <a:pt x="165214" y="53682"/>
                  </a:lnTo>
                  <a:lnTo>
                    <a:pt x="168960" y="57632"/>
                  </a:lnTo>
                  <a:lnTo>
                    <a:pt x="168935" y="58432"/>
                  </a:lnTo>
                  <a:lnTo>
                    <a:pt x="169786" y="58775"/>
                  </a:lnTo>
                  <a:lnTo>
                    <a:pt x="168935" y="58432"/>
                  </a:lnTo>
                  <a:lnTo>
                    <a:pt x="168973" y="60579"/>
                  </a:lnTo>
                  <a:lnTo>
                    <a:pt x="167690" y="62522"/>
                  </a:lnTo>
                  <a:lnTo>
                    <a:pt x="165569" y="63220"/>
                  </a:lnTo>
                  <a:lnTo>
                    <a:pt x="166395" y="63411"/>
                  </a:lnTo>
                  <a:lnTo>
                    <a:pt x="167271" y="63474"/>
                  </a:lnTo>
                  <a:lnTo>
                    <a:pt x="168554" y="63106"/>
                  </a:lnTo>
                  <a:lnTo>
                    <a:pt x="169240" y="62636"/>
                  </a:lnTo>
                  <a:lnTo>
                    <a:pt x="169697" y="61925"/>
                  </a:lnTo>
                  <a:lnTo>
                    <a:pt x="170281" y="61302"/>
                  </a:lnTo>
                  <a:lnTo>
                    <a:pt x="171056" y="60896"/>
                  </a:lnTo>
                  <a:lnTo>
                    <a:pt x="171424" y="60248"/>
                  </a:lnTo>
                  <a:lnTo>
                    <a:pt x="171627" y="59524"/>
                  </a:lnTo>
                  <a:lnTo>
                    <a:pt x="171678" y="58762"/>
                  </a:lnTo>
                  <a:lnTo>
                    <a:pt x="172021" y="58750"/>
                  </a:lnTo>
                  <a:lnTo>
                    <a:pt x="173532" y="58369"/>
                  </a:lnTo>
                  <a:lnTo>
                    <a:pt x="174650" y="57327"/>
                  </a:lnTo>
                  <a:lnTo>
                    <a:pt x="175285" y="56019"/>
                  </a:lnTo>
                  <a:close/>
                </a:path>
                <a:path w="253365" h="167004">
                  <a:moveTo>
                    <a:pt x="177850" y="87718"/>
                  </a:moveTo>
                  <a:lnTo>
                    <a:pt x="177266" y="87998"/>
                  </a:lnTo>
                  <a:lnTo>
                    <a:pt x="175247" y="88303"/>
                  </a:lnTo>
                  <a:lnTo>
                    <a:pt x="173723" y="87261"/>
                  </a:lnTo>
                  <a:lnTo>
                    <a:pt x="173240" y="85686"/>
                  </a:lnTo>
                  <a:lnTo>
                    <a:pt x="172504" y="86283"/>
                  </a:lnTo>
                  <a:lnTo>
                    <a:pt x="171640" y="86741"/>
                  </a:lnTo>
                  <a:lnTo>
                    <a:pt x="168757" y="87452"/>
                  </a:lnTo>
                  <a:lnTo>
                    <a:pt x="166865" y="87020"/>
                  </a:lnTo>
                  <a:lnTo>
                    <a:pt x="165366" y="86004"/>
                  </a:lnTo>
                  <a:lnTo>
                    <a:pt x="165557" y="86956"/>
                  </a:lnTo>
                  <a:lnTo>
                    <a:pt x="166598" y="90411"/>
                  </a:lnTo>
                  <a:lnTo>
                    <a:pt x="170256" y="92379"/>
                  </a:lnTo>
                  <a:lnTo>
                    <a:pt x="175653" y="90779"/>
                  </a:lnTo>
                  <a:lnTo>
                    <a:pt x="177088" y="89408"/>
                  </a:lnTo>
                  <a:lnTo>
                    <a:pt x="177850" y="87718"/>
                  </a:lnTo>
                  <a:close/>
                </a:path>
                <a:path w="253365" h="167004">
                  <a:moveTo>
                    <a:pt x="179133" y="159766"/>
                  </a:moveTo>
                  <a:lnTo>
                    <a:pt x="179095" y="159423"/>
                  </a:lnTo>
                  <a:lnTo>
                    <a:pt x="178473" y="157340"/>
                  </a:lnTo>
                  <a:lnTo>
                    <a:pt x="176593" y="156019"/>
                  </a:lnTo>
                  <a:lnTo>
                    <a:pt x="174523" y="155917"/>
                  </a:lnTo>
                  <a:lnTo>
                    <a:pt x="175869" y="156540"/>
                  </a:lnTo>
                  <a:lnTo>
                    <a:pt x="176949" y="157657"/>
                  </a:lnTo>
                  <a:lnTo>
                    <a:pt x="177507" y="159092"/>
                  </a:lnTo>
                  <a:lnTo>
                    <a:pt x="178092" y="159219"/>
                  </a:lnTo>
                  <a:lnTo>
                    <a:pt x="178625" y="159448"/>
                  </a:lnTo>
                  <a:lnTo>
                    <a:pt x="179133" y="159766"/>
                  </a:lnTo>
                  <a:close/>
                </a:path>
                <a:path w="253365" h="167004">
                  <a:moveTo>
                    <a:pt x="191655" y="69303"/>
                  </a:moveTo>
                  <a:lnTo>
                    <a:pt x="191350" y="68745"/>
                  </a:lnTo>
                  <a:lnTo>
                    <a:pt x="191135" y="68122"/>
                  </a:lnTo>
                  <a:lnTo>
                    <a:pt x="190969" y="66471"/>
                  </a:lnTo>
                  <a:lnTo>
                    <a:pt x="191236" y="65582"/>
                  </a:lnTo>
                  <a:lnTo>
                    <a:pt x="191643" y="64782"/>
                  </a:lnTo>
                  <a:lnTo>
                    <a:pt x="190804" y="64414"/>
                  </a:lnTo>
                  <a:lnTo>
                    <a:pt x="190055" y="63906"/>
                  </a:lnTo>
                  <a:lnTo>
                    <a:pt x="189522" y="63144"/>
                  </a:lnTo>
                  <a:lnTo>
                    <a:pt x="189039" y="63461"/>
                  </a:lnTo>
                  <a:lnTo>
                    <a:pt x="188302" y="64312"/>
                  </a:lnTo>
                  <a:lnTo>
                    <a:pt x="187388" y="65519"/>
                  </a:lnTo>
                  <a:lnTo>
                    <a:pt x="186969" y="67094"/>
                  </a:lnTo>
                  <a:lnTo>
                    <a:pt x="187680" y="69456"/>
                  </a:lnTo>
                  <a:lnTo>
                    <a:pt x="188137" y="70104"/>
                  </a:lnTo>
                  <a:lnTo>
                    <a:pt x="188683" y="70662"/>
                  </a:lnTo>
                  <a:lnTo>
                    <a:pt x="189344" y="70104"/>
                  </a:lnTo>
                  <a:lnTo>
                    <a:pt x="190131" y="69646"/>
                  </a:lnTo>
                  <a:lnTo>
                    <a:pt x="191655" y="69303"/>
                  </a:lnTo>
                  <a:close/>
                </a:path>
                <a:path w="253365" h="167004">
                  <a:moveTo>
                    <a:pt x="191706" y="130175"/>
                  </a:moveTo>
                  <a:lnTo>
                    <a:pt x="191008" y="127571"/>
                  </a:lnTo>
                  <a:lnTo>
                    <a:pt x="189649" y="126873"/>
                  </a:lnTo>
                  <a:lnTo>
                    <a:pt x="188569" y="125717"/>
                  </a:lnTo>
                  <a:lnTo>
                    <a:pt x="187960" y="124282"/>
                  </a:lnTo>
                  <a:lnTo>
                    <a:pt x="186969" y="123901"/>
                  </a:lnTo>
                  <a:lnTo>
                    <a:pt x="185864" y="123761"/>
                  </a:lnTo>
                  <a:lnTo>
                    <a:pt x="182092" y="124866"/>
                  </a:lnTo>
                  <a:lnTo>
                    <a:pt x="180581" y="127647"/>
                  </a:lnTo>
                  <a:lnTo>
                    <a:pt x="181432" y="130479"/>
                  </a:lnTo>
                  <a:lnTo>
                    <a:pt x="181648" y="130810"/>
                  </a:lnTo>
                  <a:lnTo>
                    <a:pt x="183197" y="131267"/>
                  </a:lnTo>
                  <a:lnTo>
                    <a:pt x="184505" y="132321"/>
                  </a:lnTo>
                  <a:lnTo>
                    <a:pt x="185293" y="133718"/>
                  </a:lnTo>
                  <a:lnTo>
                    <a:pt x="186055" y="133845"/>
                  </a:lnTo>
                  <a:lnTo>
                    <a:pt x="186829" y="133870"/>
                  </a:lnTo>
                  <a:lnTo>
                    <a:pt x="190233" y="132867"/>
                  </a:lnTo>
                  <a:lnTo>
                    <a:pt x="191706" y="130175"/>
                  </a:lnTo>
                  <a:close/>
                </a:path>
                <a:path w="253365" h="167004">
                  <a:moveTo>
                    <a:pt x="194729" y="99542"/>
                  </a:moveTo>
                  <a:lnTo>
                    <a:pt x="193179" y="94348"/>
                  </a:lnTo>
                  <a:lnTo>
                    <a:pt x="190550" y="92913"/>
                  </a:lnTo>
                  <a:lnTo>
                    <a:pt x="187960" y="93522"/>
                  </a:lnTo>
                  <a:lnTo>
                    <a:pt x="187591" y="93941"/>
                  </a:lnTo>
                  <a:lnTo>
                    <a:pt x="188175" y="94996"/>
                  </a:lnTo>
                  <a:lnTo>
                    <a:pt x="189039" y="98132"/>
                  </a:lnTo>
                  <a:lnTo>
                    <a:pt x="188125" y="100698"/>
                  </a:lnTo>
                  <a:lnTo>
                    <a:pt x="186232" y="102285"/>
                  </a:lnTo>
                  <a:lnTo>
                    <a:pt x="187452" y="103174"/>
                  </a:lnTo>
                  <a:lnTo>
                    <a:pt x="189001" y="103568"/>
                  </a:lnTo>
                  <a:lnTo>
                    <a:pt x="193217" y="102311"/>
                  </a:lnTo>
                  <a:lnTo>
                    <a:pt x="194729" y="99542"/>
                  </a:lnTo>
                  <a:close/>
                </a:path>
                <a:path w="253365" h="167004">
                  <a:moveTo>
                    <a:pt x="194906" y="46863"/>
                  </a:moveTo>
                  <a:lnTo>
                    <a:pt x="194259" y="44742"/>
                  </a:lnTo>
                  <a:lnTo>
                    <a:pt x="193865" y="44157"/>
                  </a:lnTo>
                  <a:lnTo>
                    <a:pt x="193344" y="45288"/>
                  </a:lnTo>
                  <a:lnTo>
                    <a:pt x="192239" y="46101"/>
                  </a:lnTo>
                  <a:lnTo>
                    <a:pt x="189725" y="46164"/>
                  </a:lnTo>
                  <a:lnTo>
                    <a:pt x="188734" y="45554"/>
                  </a:lnTo>
                  <a:lnTo>
                    <a:pt x="188112" y="44665"/>
                  </a:lnTo>
                  <a:lnTo>
                    <a:pt x="187782" y="45377"/>
                  </a:lnTo>
                  <a:lnTo>
                    <a:pt x="187667" y="46189"/>
                  </a:lnTo>
                  <a:lnTo>
                    <a:pt x="187998" y="47167"/>
                  </a:lnTo>
                  <a:lnTo>
                    <a:pt x="189623" y="47167"/>
                  </a:lnTo>
                  <a:lnTo>
                    <a:pt x="191122" y="47929"/>
                  </a:lnTo>
                  <a:lnTo>
                    <a:pt x="192049" y="49263"/>
                  </a:lnTo>
                  <a:lnTo>
                    <a:pt x="193890" y="48717"/>
                  </a:lnTo>
                  <a:lnTo>
                    <a:pt x="194906" y="46863"/>
                  </a:lnTo>
                  <a:close/>
                </a:path>
                <a:path w="253365" h="167004">
                  <a:moveTo>
                    <a:pt x="208191" y="114452"/>
                  </a:moveTo>
                  <a:lnTo>
                    <a:pt x="207568" y="112407"/>
                  </a:lnTo>
                  <a:lnTo>
                    <a:pt x="205689" y="111404"/>
                  </a:lnTo>
                  <a:lnTo>
                    <a:pt x="202120" y="112458"/>
                  </a:lnTo>
                  <a:lnTo>
                    <a:pt x="201104" y="114325"/>
                  </a:lnTo>
                  <a:lnTo>
                    <a:pt x="202171" y="117868"/>
                  </a:lnTo>
                  <a:lnTo>
                    <a:pt x="204050" y="118872"/>
                  </a:lnTo>
                  <a:lnTo>
                    <a:pt x="205854" y="118325"/>
                  </a:lnTo>
                  <a:lnTo>
                    <a:pt x="206260" y="116992"/>
                  </a:lnTo>
                  <a:lnTo>
                    <a:pt x="207086" y="115836"/>
                  </a:lnTo>
                  <a:lnTo>
                    <a:pt x="208178" y="115011"/>
                  </a:lnTo>
                  <a:lnTo>
                    <a:pt x="208191" y="114452"/>
                  </a:lnTo>
                  <a:close/>
                </a:path>
                <a:path w="253365" h="167004">
                  <a:moveTo>
                    <a:pt x="217957" y="85750"/>
                  </a:moveTo>
                  <a:lnTo>
                    <a:pt x="216992" y="85902"/>
                  </a:lnTo>
                  <a:lnTo>
                    <a:pt x="216027" y="85839"/>
                  </a:lnTo>
                  <a:lnTo>
                    <a:pt x="215125" y="85572"/>
                  </a:lnTo>
                  <a:lnTo>
                    <a:pt x="215201" y="85928"/>
                  </a:lnTo>
                  <a:lnTo>
                    <a:pt x="215226" y="86614"/>
                  </a:lnTo>
                  <a:lnTo>
                    <a:pt x="215099" y="87274"/>
                  </a:lnTo>
                  <a:lnTo>
                    <a:pt x="214845" y="87884"/>
                  </a:lnTo>
                  <a:lnTo>
                    <a:pt x="215493" y="87884"/>
                  </a:lnTo>
                  <a:lnTo>
                    <a:pt x="216865" y="87477"/>
                  </a:lnTo>
                  <a:lnTo>
                    <a:pt x="217601" y="86690"/>
                  </a:lnTo>
                  <a:lnTo>
                    <a:pt x="217957" y="85750"/>
                  </a:lnTo>
                  <a:close/>
                </a:path>
                <a:path w="253365" h="167004">
                  <a:moveTo>
                    <a:pt x="218948" y="63017"/>
                  </a:moveTo>
                  <a:lnTo>
                    <a:pt x="217893" y="59474"/>
                  </a:lnTo>
                  <a:lnTo>
                    <a:pt x="216014" y="58470"/>
                  </a:lnTo>
                  <a:lnTo>
                    <a:pt x="213664" y="59156"/>
                  </a:lnTo>
                  <a:lnTo>
                    <a:pt x="212839" y="59867"/>
                  </a:lnTo>
                  <a:lnTo>
                    <a:pt x="213042" y="60490"/>
                  </a:lnTo>
                  <a:lnTo>
                    <a:pt x="213055" y="61861"/>
                  </a:lnTo>
                  <a:lnTo>
                    <a:pt x="212686" y="62763"/>
                  </a:lnTo>
                  <a:lnTo>
                    <a:pt x="212166" y="63550"/>
                  </a:lnTo>
                  <a:lnTo>
                    <a:pt x="212852" y="65062"/>
                  </a:lnTo>
                  <a:lnTo>
                    <a:pt x="214515" y="65900"/>
                  </a:lnTo>
                  <a:lnTo>
                    <a:pt x="217932" y="64884"/>
                  </a:lnTo>
                  <a:lnTo>
                    <a:pt x="218948" y="63017"/>
                  </a:lnTo>
                  <a:close/>
                </a:path>
                <a:path w="253365" h="167004">
                  <a:moveTo>
                    <a:pt x="221691" y="47866"/>
                  </a:moveTo>
                  <a:lnTo>
                    <a:pt x="221081" y="46329"/>
                  </a:lnTo>
                  <a:lnTo>
                    <a:pt x="219456" y="45402"/>
                  </a:lnTo>
                  <a:lnTo>
                    <a:pt x="216471" y="46139"/>
                  </a:lnTo>
                  <a:lnTo>
                    <a:pt x="215531" y="47205"/>
                  </a:lnTo>
                  <a:lnTo>
                    <a:pt x="215303" y="48450"/>
                  </a:lnTo>
                  <a:lnTo>
                    <a:pt x="216179" y="47891"/>
                  </a:lnTo>
                  <a:lnTo>
                    <a:pt x="218198" y="47345"/>
                  </a:lnTo>
                  <a:lnTo>
                    <a:pt x="219671" y="47701"/>
                  </a:lnTo>
                  <a:lnTo>
                    <a:pt x="220853" y="48514"/>
                  </a:lnTo>
                  <a:lnTo>
                    <a:pt x="221691" y="47866"/>
                  </a:lnTo>
                  <a:close/>
                </a:path>
                <a:path w="253365" h="167004">
                  <a:moveTo>
                    <a:pt x="225806" y="38608"/>
                  </a:moveTo>
                  <a:lnTo>
                    <a:pt x="225475" y="37820"/>
                  </a:lnTo>
                  <a:lnTo>
                    <a:pt x="224155" y="36512"/>
                  </a:lnTo>
                  <a:lnTo>
                    <a:pt x="223354" y="36182"/>
                  </a:lnTo>
                  <a:lnTo>
                    <a:pt x="221500" y="36182"/>
                  </a:lnTo>
                  <a:lnTo>
                    <a:pt x="220700" y="36512"/>
                  </a:lnTo>
                  <a:lnTo>
                    <a:pt x="219392" y="37820"/>
                  </a:lnTo>
                  <a:lnTo>
                    <a:pt x="219062" y="38608"/>
                  </a:lnTo>
                  <a:lnTo>
                    <a:pt x="219062" y="40449"/>
                  </a:lnTo>
                  <a:lnTo>
                    <a:pt x="219392" y="41249"/>
                  </a:lnTo>
                  <a:lnTo>
                    <a:pt x="220700" y="42545"/>
                  </a:lnTo>
                  <a:lnTo>
                    <a:pt x="221500" y="42875"/>
                  </a:lnTo>
                  <a:lnTo>
                    <a:pt x="223354" y="42875"/>
                  </a:lnTo>
                  <a:lnTo>
                    <a:pt x="224155" y="42545"/>
                  </a:lnTo>
                  <a:lnTo>
                    <a:pt x="225475" y="41249"/>
                  </a:lnTo>
                  <a:lnTo>
                    <a:pt x="225806" y="40449"/>
                  </a:lnTo>
                  <a:lnTo>
                    <a:pt x="225806" y="38608"/>
                  </a:lnTo>
                  <a:close/>
                </a:path>
                <a:path w="253365" h="167004">
                  <a:moveTo>
                    <a:pt x="237312" y="126517"/>
                  </a:moveTo>
                  <a:lnTo>
                    <a:pt x="237261" y="124955"/>
                  </a:lnTo>
                  <a:lnTo>
                    <a:pt x="236639" y="124206"/>
                  </a:lnTo>
                  <a:lnTo>
                    <a:pt x="236156" y="123317"/>
                  </a:lnTo>
                  <a:lnTo>
                    <a:pt x="235902" y="122339"/>
                  </a:lnTo>
                  <a:lnTo>
                    <a:pt x="235102" y="121780"/>
                  </a:lnTo>
                  <a:lnTo>
                    <a:pt x="234073" y="121539"/>
                  </a:lnTo>
                  <a:lnTo>
                    <a:pt x="231267" y="122364"/>
                  </a:lnTo>
                  <a:lnTo>
                    <a:pt x="230251" y="124231"/>
                  </a:lnTo>
                  <a:lnTo>
                    <a:pt x="231305" y="127774"/>
                  </a:lnTo>
                  <a:lnTo>
                    <a:pt x="233197" y="128778"/>
                  </a:lnTo>
                  <a:lnTo>
                    <a:pt x="236423" y="127825"/>
                  </a:lnTo>
                  <a:lnTo>
                    <a:pt x="237312" y="126517"/>
                  </a:lnTo>
                  <a:close/>
                </a:path>
                <a:path w="253365" h="167004">
                  <a:moveTo>
                    <a:pt x="244995" y="65265"/>
                  </a:moveTo>
                  <a:lnTo>
                    <a:pt x="244602" y="64109"/>
                  </a:lnTo>
                  <a:lnTo>
                    <a:pt x="243649" y="63296"/>
                  </a:lnTo>
                  <a:lnTo>
                    <a:pt x="242417" y="63093"/>
                  </a:lnTo>
                  <a:lnTo>
                    <a:pt x="241719" y="63322"/>
                  </a:lnTo>
                  <a:lnTo>
                    <a:pt x="240614" y="63284"/>
                  </a:lnTo>
                  <a:lnTo>
                    <a:pt x="239331" y="63804"/>
                  </a:lnTo>
                  <a:lnTo>
                    <a:pt x="238544" y="65011"/>
                  </a:lnTo>
                  <a:lnTo>
                    <a:pt x="238544" y="66357"/>
                  </a:lnTo>
                  <a:lnTo>
                    <a:pt x="239306" y="65430"/>
                  </a:lnTo>
                  <a:lnTo>
                    <a:pt x="240360" y="64744"/>
                  </a:lnTo>
                  <a:lnTo>
                    <a:pt x="242874" y="64350"/>
                  </a:lnTo>
                  <a:lnTo>
                    <a:pt x="244017" y="64668"/>
                  </a:lnTo>
                  <a:lnTo>
                    <a:pt x="244995" y="65265"/>
                  </a:lnTo>
                  <a:close/>
                </a:path>
                <a:path w="253365" h="167004">
                  <a:moveTo>
                    <a:pt x="252831" y="45999"/>
                  </a:moveTo>
                  <a:lnTo>
                    <a:pt x="251396" y="45796"/>
                  </a:lnTo>
                  <a:lnTo>
                    <a:pt x="250190" y="44742"/>
                  </a:lnTo>
                  <a:lnTo>
                    <a:pt x="249809" y="42316"/>
                  </a:lnTo>
                  <a:lnTo>
                    <a:pt x="250063" y="41414"/>
                  </a:lnTo>
                  <a:lnTo>
                    <a:pt x="250596" y="40716"/>
                  </a:lnTo>
                  <a:lnTo>
                    <a:pt x="249783" y="40665"/>
                  </a:lnTo>
                  <a:lnTo>
                    <a:pt x="247561" y="41211"/>
                  </a:lnTo>
                  <a:lnTo>
                    <a:pt x="246456" y="43027"/>
                  </a:lnTo>
                  <a:lnTo>
                    <a:pt x="247332" y="46621"/>
                  </a:lnTo>
                  <a:lnTo>
                    <a:pt x="249161" y="47713"/>
                  </a:lnTo>
                  <a:lnTo>
                    <a:pt x="251764" y="47078"/>
                  </a:lnTo>
                  <a:lnTo>
                    <a:pt x="252387" y="46596"/>
                  </a:lnTo>
                  <a:lnTo>
                    <a:pt x="252831" y="4599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284326" y="7872348"/>
              <a:ext cx="265430" cy="169545"/>
            </a:xfrm>
            <a:custGeom>
              <a:avLst/>
              <a:gdLst/>
              <a:ahLst/>
              <a:cxnLst/>
              <a:rect l="l" t="t" r="r" b="b"/>
              <a:pathLst>
                <a:path w="265429" h="169545">
                  <a:moveTo>
                    <a:pt x="7188" y="96621"/>
                  </a:moveTo>
                  <a:lnTo>
                    <a:pt x="6388" y="93370"/>
                  </a:lnTo>
                  <a:lnTo>
                    <a:pt x="5105" y="92417"/>
                  </a:lnTo>
                  <a:lnTo>
                    <a:pt x="3009" y="92290"/>
                  </a:lnTo>
                  <a:lnTo>
                    <a:pt x="1016" y="92786"/>
                  </a:lnTo>
                  <a:lnTo>
                    <a:pt x="0" y="94335"/>
                  </a:lnTo>
                  <a:lnTo>
                    <a:pt x="190" y="96431"/>
                  </a:lnTo>
                  <a:lnTo>
                    <a:pt x="635" y="98221"/>
                  </a:lnTo>
                  <a:lnTo>
                    <a:pt x="2463" y="99314"/>
                  </a:lnTo>
                  <a:lnTo>
                    <a:pt x="6083" y="98437"/>
                  </a:lnTo>
                  <a:lnTo>
                    <a:pt x="7188" y="96621"/>
                  </a:lnTo>
                  <a:close/>
                </a:path>
                <a:path w="265429" h="169545">
                  <a:moveTo>
                    <a:pt x="13525" y="159435"/>
                  </a:moveTo>
                  <a:lnTo>
                    <a:pt x="13055" y="157670"/>
                  </a:lnTo>
                  <a:lnTo>
                    <a:pt x="11264" y="156603"/>
                  </a:lnTo>
                  <a:lnTo>
                    <a:pt x="7823" y="157441"/>
                  </a:lnTo>
                  <a:lnTo>
                    <a:pt x="6819" y="158991"/>
                  </a:lnTo>
                  <a:lnTo>
                    <a:pt x="6997" y="160769"/>
                  </a:lnTo>
                  <a:lnTo>
                    <a:pt x="7048" y="161302"/>
                  </a:lnTo>
                  <a:lnTo>
                    <a:pt x="7277" y="161645"/>
                  </a:lnTo>
                  <a:lnTo>
                    <a:pt x="11468" y="160223"/>
                  </a:lnTo>
                  <a:lnTo>
                    <a:pt x="13525" y="159435"/>
                  </a:lnTo>
                  <a:close/>
                </a:path>
                <a:path w="265429" h="169545">
                  <a:moveTo>
                    <a:pt x="29959" y="135458"/>
                  </a:moveTo>
                  <a:lnTo>
                    <a:pt x="29946" y="133464"/>
                  </a:lnTo>
                  <a:lnTo>
                    <a:pt x="29667" y="131889"/>
                  </a:lnTo>
                  <a:lnTo>
                    <a:pt x="28765" y="130848"/>
                  </a:lnTo>
                  <a:lnTo>
                    <a:pt x="26873" y="130289"/>
                  </a:lnTo>
                  <a:lnTo>
                    <a:pt x="24676" y="130314"/>
                  </a:lnTo>
                  <a:lnTo>
                    <a:pt x="23202" y="131813"/>
                  </a:lnTo>
                  <a:lnTo>
                    <a:pt x="23202" y="134658"/>
                  </a:lnTo>
                  <a:lnTo>
                    <a:pt x="23672" y="135534"/>
                  </a:lnTo>
                  <a:lnTo>
                    <a:pt x="24968" y="136664"/>
                  </a:lnTo>
                  <a:lnTo>
                    <a:pt x="25742" y="136994"/>
                  </a:lnTo>
                  <a:lnTo>
                    <a:pt x="28473" y="136969"/>
                  </a:lnTo>
                  <a:lnTo>
                    <a:pt x="29959" y="135458"/>
                  </a:lnTo>
                  <a:close/>
                </a:path>
                <a:path w="265429" h="169545">
                  <a:moveTo>
                    <a:pt x="34353" y="61722"/>
                  </a:moveTo>
                  <a:lnTo>
                    <a:pt x="34086" y="60629"/>
                  </a:lnTo>
                  <a:lnTo>
                    <a:pt x="33007" y="58839"/>
                  </a:lnTo>
                  <a:lnTo>
                    <a:pt x="31559" y="58140"/>
                  </a:lnTo>
                  <a:lnTo>
                    <a:pt x="29806" y="58572"/>
                  </a:lnTo>
                  <a:lnTo>
                    <a:pt x="28816" y="59131"/>
                  </a:lnTo>
                  <a:lnTo>
                    <a:pt x="27800" y="59918"/>
                  </a:lnTo>
                  <a:lnTo>
                    <a:pt x="27292" y="61239"/>
                  </a:lnTo>
                  <a:lnTo>
                    <a:pt x="27686" y="62839"/>
                  </a:lnTo>
                  <a:lnTo>
                    <a:pt x="28676" y="64617"/>
                  </a:lnTo>
                  <a:lnTo>
                    <a:pt x="30162" y="65366"/>
                  </a:lnTo>
                  <a:lnTo>
                    <a:pt x="32727" y="64744"/>
                  </a:lnTo>
                  <a:lnTo>
                    <a:pt x="33489" y="64020"/>
                  </a:lnTo>
                  <a:lnTo>
                    <a:pt x="34213" y="62458"/>
                  </a:lnTo>
                  <a:lnTo>
                    <a:pt x="34353" y="61722"/>
                  </a:lnTo>
                  <a:close/>
                </a:path>
                <a:path w="265429" h="169545">
                  <a:moveTo>
                    <a:pt x="35458" y="143014"/>
                  </a:moveTo>
                  <a:lnTo>
                    <a:pt x="34874" y="140652"/>
                  </a:lnTo>
                  <a:lnTo>
                    <a:pt x="33477" y="139687"/>
                  </a:lnTo>
                  <a:lnTo>
                    <a:pt x="31432" y="139674"/>
                  </a:lnTo>
                  <a:lnTo>
                    <a:pt x="30365" y="139928"/>
                  </a:lnTo>
                  <a:lnTo>
                    <a:pt x="29730" y="140423"/>
                  </a:lnTo>
                  <a:lnTo>
                    <a:pt x="28714" y="141808"/>
                  </a:lnTo>
                  <a:lnTo>
                    <a:pt x="28448" y="142786"/>
                  </a:lnTo>
                  <a:lnTo>
                    <a:pt x="29146" y="145580"/>
                  </a:lnTo>
                  <a:lnTo>
                    <a:pt x="30962" y="146685"/>
                  </a:lnTo>
                  <a:lnTo>
                    <a:pt x="33197" y="146138"/>
                  </a:lnTo>
                  <a:lnTo>
                    <a:pt x="34328" y="145402"/>
                  </a:lnTo>
                  <a:lnTo>
                    <a:pt x="34671" y="145008"/>
                  </a:lnTo>
                  <a:lnTo>
                    <a:pt x="35293" y="143840"/>
                  </a:lnTo>
                  <a:lnTo>
                    <a:pt x="35458" y="143014"/>
                  </a:lnTo>
                  <a:close/>
                </a:path>
                <a:path w="265429" h="169545">
                  <a:moveTo>
                    <a:pt x="36728" y="106159"/>
                  </a:moveTo>
                  <a:lnTo>
                    <a:pt x="36080" y="103568"/>
                  </a:lnTo>
                  <a:lnTo>
                    <a:pt x="34264" y="102476"/>
                  </a:lnTo>
                  <a:lnTo>
                    <a:pt x="31178" y="103225"/>
                  </a:lnTo>
                  <a:lnTo>
                    <a:pt x="30302" y="104228"/>
                  </a:lnTo>
                  <a:lnTo>
                    <a:pt x="29895" y="105905"/>
                  </a:lnTo>
                  <a:lnTo>
                    <a:pt x="29845" y="106426"/>
                  </a:lnTo>
                  <a:lnTo>
                    <a:pt x="30429" y="108762"/>
                  </a:lnTo>
                  <a:lnTo>
                    <a:pt x="32245" y="109855"/>
                  </a:lnTo>
                  <a:lnTo>
                    <a:pt x="35153" y="109042"/>
                  </a:lnTo>
                  <a:lnTo>
                    <a:pt x="35852" y="108419"/>
                  </a:lnTo>
                  <a:lnTo>
                    <a:pt x="36576" y="106934"/>
                  </a:lnTo>
                  <a:lnTo>
                    <a:pt x="36728" y="106159"/>
                  </a:lnTo>
                  <a:close/>
                </a:path>
                <a:path w="265429" h="169545">
                  <a:moveTo>
                    <a:pt x="38239" y="70446"/>
                  </a:moveTo>
                  <a:lnTo>
                    <a:pt x="38214" y="67614"/>
                  </a:lnTo>
                  <a:lnTo>
                    <a:pt x="37198" y="66408"/>
                  </a:lnTo>
                  <a:lnTo>
                    <a:pt x="35191" y="65798"/>
                  </a:lnTo>
                  <a:lnTo>
                    <a:pt x="33997" y="65811"/>
                  </a:lnTo>
                  <a:lnTo>
                    <a:pt x="33274" y="66154"/>
                  </a:lnTo>
                  <a:lnTo>
                    <a:pt x="31965" y="67271"/>
                  </a:lnTo>
                  <a:lnTo>
                    <a:pt x="31483" y="68160"/>
                  </a:lnTo>
                  <a:lnTo>
                    <a:pt x="31508" y="71043"/>
                  </a:lnTo>
                  <a:lnTo>
                    <a:pt x="33032" y="72517"/>
                  </a:lnTo>
                  <a:lnTo>
                    <a:pt x="35420" y="72491"/>
                  </a:lnTo>
                  <a:lnTo>
                    <a:pt x="36334" y="72136"/>
                  </a:lnTo>
                  <a:lnTo>
                    <a:pt x="37465" y="71577"/>
                  </a:lnTo>
                  <a:lnTo>
                    <a:pt x="38239" y="70446"/>
                  </a:lnTo>
                  <a:close/>
                </a:path>
                <a:path w="265429" h="169545">
                  <a:moveTo>
                    <a:pt x="55054" y="122440"/>
                  </a:moveTo>
                  <a:lnTo>
                    <a:pt x="55029" y="119849"/>
                  </a:lnTo>
                  <a:lnTo>
                    <a:pt x="53505" y="118364"/>
                  </a:lnTo>
                  <a:lnTo>
                    <a:pt x="51231" y="118389"/>
                  </a:lnTo>
                  <a:lnTo>
                    <a:pt x="49618" y="118960"/>
                  </a:lnTo>
                  <a:lnTo>
                    <a:pt x="48920" y="119595"/>
                  </a:lnTo>
                  <a:lnTo>
                    <a:pt x="48564" y="120446"/>
                  </a:lnTo>
                  <a:lnTo>
                    <a:pt x="47586" y="120002"/>
                  </a:lnTo>
                  <a:lnTo>
                    <a:pt x="46482" y="119811"/>
                  </a:lnTo>
                  <a:lnTo>
                    <a:pt x="42659" y="120738"/>
                  </a:lnTo>
                  <a:lnTo>
                    <a:pt x="41021" y="123444"/>
                  </a:lnTo>
                  <a:lnTo>
                    <a:pt x="41795" y="126580"/>
                  </a:lnTo>
                  <a:lnTo>
                    <a:pt x="42672" y="128041"/>
                  </a:lnTo>
                  <a:lnTo>
                    <a:pt x="43154" y="128587"/>
                  </a:lnTo>
                  <a:lnTo>
                    <a:pt x="44894" y="129781"/>
                  </a:lnTo>
                  <a:lnTo>
                    <a:pt x="46316" y="130124"/>
                  </a:lnTo>
                  <a:lnTo>
                    <a:pt x="48729" y="129527"/>
                  </a:lnTo>
                  <a:lnTo>
                    <a:pt x="49504" y="128968"/>
                  </a:lnTo>
                  <a:lnTo>
                    <a:pt x="50990" y="127393"/>
                  </a:lnTo>
                  <a:lnTo>
                    <a:pt x="51460" y="126276"/>
                  </a:lnTo>
                  <a:lnTo>
                    <a:pt x="51473" y="125044"/>
                  </a:lnTo>
                  <a:lnTo>
                    <a:pt x="52019" y="125069"/>
                  </a:lnTo>
                  <a:lnTo>
                    <a:pt x="53314" y="124688"/>
                  </a:lnTo>
                  <a:lnTo>
                    <a:pt x="53924" y="124256"/>
                  </a:lnTo>
                  <a:lnTo>
                    <a:pt x="54762" y="123101"/>
                  </a:lnTo>
                  <a:lnTo>
                    <a:pt x="55054" y="122440"/>
                  </a:lnTo>
                  <a:close/>
                </a:path>
                <a:path w="265429" h="169545">
                  <a:moveTo>
                    <a:pt x="64770" y="101295"/>
                  </a:moveTo>
                  <a:lnTo>
                    <a:pt x="63817" y="97447"/>
                  </a:lnTo>
                  <a:lnTo>
                    <a:pt x="63080" y="96520"/>
                  </a:lnTo>
                  <a:lnTo>
                    <a:pt x="60998" y="95008"/>
                  </a:lnTo>
                  <a:lnTo>
                    <a:pt x="59537" y="94602"/>
                  </a:lnTo>
                  <a:lnTo>
                    <a:pt x="56730" y="95300"/>
                  </a:lnTo>
                  <a:lnTo>
                    <a:pt x="55689" y="96100"/>
                  </a:lnTo>
                  <a:lnTo>
                    <a:pt x="55029" y="97142"/>
                  </a:lnTo>
                  <a:lnTo>
                    <a:pt x="55219" y="98145"/>
                  </a:lnTo>
                  <a:lnTo>
                    <a:pt x="54927" y="99110"/>
                  </a:lnTo>
                  <a:lnTo>
                    <a:pt x="54305" y="99847"/>
                  </a:lnTo>
                  <a:lnTo>
                    <a:pt x="54356" y="101015"/>
                  </a:lnTo>
                  <a:lnTo>
                    <a:pt x="55016" y="103682"/>
                  </a:lnTo>
                  <a:lnTo>
                    <a:pt x="57746" y="105321"/>
                  </a:lnTo>
                  <a:lnTo>
                    <a:pt x="63131" y="104000"/>
                  </a:lnTo>
                  <a:lnTo>
                    <a:pt x="64770" y="101295"/>
                  </a:lnTo>
                  <a:close/>
                </a:path>
                <a:path w="265429" h="169545">
                  <a:moveTo>
                    <a:pt x="64820" y="87998"/>
                  </a:moveTo>
                  <a:lnTo>
                    <a:pt x="64782" y="84289"/>
                  </a:lnTo>
                  <a:lnTo>
                    <a:pt x="63258" y="82816"/>
                  </a:lnTo>
                  <a:lnTo>
                    <a:pt x="61074" y="82842"/>
                  </a:lnTo>
                  <a:lnTo>
                    <a:pt x="58051" y="86207"/>
                  </a:lnTo>
                  <a:lnTo>
                    <a:pt x="58064" y="87388"/>
                  </a:lnTo>
                  <a:lnTo>
                    <a:pt x="58737" y="88379"/>
                  </a:lnTo>
                  <a:lnTo>
                    <a:pt x="60198" y="89293"/>
                  </a:lnTo>
                  <a:lnTo>
                    <a:pt x="60794" y="89522"/>
                  </a:lnTo>
                  <a:lnTo>
                    <a:pt x="63322" y="89496"/>
                  </a:lnTo>
                  <a:lnTo>
                    <a:pt x="64820" y="87998"/>
                  </a:lnTo>
                  <a:close/>
                </a:path>
                <a:path w="265429" h="169545">
                  <a:moveTo>
                    <a:pt x="68173" y="146659"/>
                  </a:moveTo>
                  <a:lnTo>
                    <a:pt x="66840" y="141300"/>
                  </a:lnTo>
                  <a:lnTo>
                    <a:pt x="63487" y="139293"/>
                  </a:lnTo>
                  <a:lnTo>
                    <a:pt x="56845" y="140906"/>
                  </a:lnTo>
                  <a:lnTo>
                    <a:pt x="54813" y="144233"/>
                  </a:lnTo>
                  <a:lnTo>
                    <a:pt x="54914" y="144678"/>
                  </a:lnTo>
                  <a:lnTo>
                    <a:pt x="54102" y="143421"/>
                  </a:lnTo>
                  <a:lnTo>
                    <a:pt x="53098" y="142786"/>
                  </a:lnTo>
                  <a:lnTo>
                    <a:pt x="50660" y="142811"/>
                  </a:lnTo>
                  <a:lnTo>
                    <a:pt x="49644" y="143497"/>
                  </a:lnTo>
                  <a:lnTo>
                    <a:pt x="49060" y="144487"/>
                  </a:lnTo>
                  <a:lnTo>
                    <a:pt x="55016" y="147459"/>
                  </a:lnTo>
                  <a:lnTo>
                    <a:pt x="55308" y="146583"/>
                  </a:lnTo>
                  <a:lnTo>
                    <a:pt x="55295" y="146138"/>
                  </a:lnTo>
                  <a:lnTo>
                    <a:pt x="55740" y="147828"/>
                  </a:lnTo>
                  <a:lnTo>
                    <a:pt x="58547" y="149161"/>
                  </a:lnTo>
                  <a:lnTo>
                    <a:pt x="64287" y="151612"/>
                  </a:lnTo>
                  <a:lnTo>
                    <a:pt x="65036" y="151269"/>
                  </a:lnTo>
                  <a:lnTo>
                    <a:pt x="65684" y="150787"/>
                  </a:lnTo>
                  <a:lnTo>
                    <a:pt x="67564" y="148742"/>
                  </a:lnTo>
                  <a:lnTo>
                    <a:pt x="68173" y="146659"/>
                  </a:lnTo>
                  <a:close/>
                </a:path>
                <a:path w="265429" h="169545">
                  <a:moveTo>
                    <a:pt x="72758" y="44094"/>
                  </a:moveTo>
                  <a:lnTo>
                    <a:pt x="72720" y="40525"/>
                  </a:lnTo>
                  <a:lnTo>
                    <a:pt x="71196" y="39039"/>
                  </a:lnTo>
                  <a:lnTo>
                    <a:pt x="67475" y="39077"/>
                  </a:lnTo>
                  <a:lnTo>
                    <a:pt x="65976" y="40589"/>
                  </a:lnTo>
                  <a:lnTo>
                    <a:pt x="66001" y="42760"/>
                  </a:lnTo>
                  <a:lnTo>
                    <a:pt x="66611" y="44742"/>
                  </a:lnTo>
                  <a:lnTo>
                    <a:pt x="67868" y="45770"/>
                  </a:lnTo>
                  <a:lnTo>
                    <a:pt x="69405" y="45745"/>
                  </a:lnTo>
                  <a:lnTo>
                    <a:pt x="71450" y="45466"/>
                  </a:lnTo>
                  <a:lnTo>
                    <a:pt x="72758" y="44094"/>
                  </a:lnTo>
                  <a:close/>
                </a:path>
                <a:path w="265429" h="169545">
                  <a:moveTo>
                    <a:pt x="73444" y="76238"/>
                  </a:moveTo>
                  <a:lnTo>
                    <a:pt x="72567" y="72694"/>
                  </a:lnTo>
                  <a:lnTo>
                    <a:pt x="72072" y="71983"/>
                  </a:lnTo>
                  <a:lnTo>
                    <a:pt x="70294" y="70129"/>
                  </a:lnTo>
                  <a:lnTo>
                    <a:pt x="68516" y="69481"/>
                  </a:lnTo>
                  <a:lnTo>
                    <a:pt x="64008" y="70573"/>
                  </a:lnTo>
                  <a:lnTo>
                    <a:pt x="62369" y="73279"/>
                  </a:lnTo>
                  <a:lnTo>
                    <a:pt x="63144" y="76174"/>
                  </a:lnTo>
                  <a:lnTo>
                    <a:pt x="63906" y="78701"/>
                  </a:lnTo>
                  <a:lnTo>
                    <a:pt x="66497" y="80225"/>
                  </a:lnTo>
                  <a:lnTo>
                    <a:pt x="71805" y="78943"/>
                  </a:lnTo>
                  <a:lnTo>
                    <a:pt x="73444" y="76238"/>
                  </a:lnTo>
                  <a:close/>
                </a:path>
                <a:path w="265429" h="169545">
                  <a:moveTo>
                    <a:pt x="75082" y="109461"/>
                  </a:moveTo>
                  <a:lnTo>
                    <a:pt x="75044" y="105930"/>
                  </a:lnTo>
                  <a:lnTo>
                    <a:pt x="74345" y="104648"/>
                  </a:lnTo>
                  <a:lnTo>
                    <a:pt x="72415" y="102971"/>
                  </a:lnTo>
                  <a:lnTo>
                    <a:pt x="71259" y="102476"/>
                  </a:lnTo>
                  <a:lnTo>
                    <a:pt x="68884" y="102501"/>
                  </a:lnTo>
                  <a:lnTo>
                    <a:pt x="67919" y="102933"/>
                  </a:lnTo>
                  <a:lnTo>
                    <a:pt x="65849" y="104470"/>
                  </a:lnTo>
                  <a:lnTo>
                    <a:pt x="65011" y="105867"/>
                  </a:lnTo>
                  <a:lnTo>
                    <a:pt x="65049" y="110083"/>
                  </a:lnTo>
                  <a:lnTo>
                    <a:pt x="67068" y="112115"/>
                  </a:lnTo>
                  <a:lnTo>
                    <a:pt x="69761" y="112369"/>
                  </a:lnTo>
                  <a:lnTo>
                    <a:pt x="69913" y="112458"/>
                  </a:lnTo>
                  <a:lnTo>
                    <a:pt x="70802" y="112445"/>
                  </a:lnTo>
                  <a:lnTo>
                    <a:pt x="71475" y="112280"/>
                  </a:lnTo>
                  <a:lnTo>
                    <a:pt x="73850" y="111226"/>
                  </a:lnTo>
                  <a:lnTo>
                    <a:pt x="75082" y="109461"/>
                  </a:lnTo>
                  <a:close/>
                </a:path>
                <a:path w="265429" h="169545">
                  <a:moveTo>
                    <a:pt x="76771" y="120154"/>
                  </a:moveTo>
                  <a:lnTo>
                    <a:pt x="76022" y="117157"/>
                  </a:lnTo>
                  <a:lnTo>
                    <a:pt x="74523" y="115633"/>
                  </a:lnTo>
                  <a:lnTo>
                    <a:pt x="71602" y="114592"/>
                  </a:lnTo>
                  <a:lnTo>
                    <a:pt x="70396" y="114503"/>
                  </a:lnTo>
                  <a:lnTo>
                    <a:pt x="66255" y="115506"/>
                  </a:lnTo>
                  <a:lnTo>
                    <a:pt x="64376" y="118224"/>
                  </a:lnTo>
                  <a:lnTo>
                    <a:pt x="64681" y="121754"/>
                  </a:lnTo>
                  <a:lnTo>
                    <a:pt x="65227" y="123977"/>
                  </a:lnTo>
                  <a:lnTo>
                    <a:pt x="66586" y="125437"/>
                  </a:lnTo>
                  <a:lnTo>
                    <a:pt x="69456" y="126644"/>
                  </a:lnTo>
                  <a:lnTo>
                    <a:pt x="70777" y="126796"/>
                  </a:lnTo>
                  <a:lnTo>
                    <a:pt x="74371" y="125907"/>
                  </a:lnTo>
                  <a:lnTo>
                    <a:pt x="76009" y="124129"/>
                  </a:lnTo>
                  <a:lnTo>
                    <a:pt x="76733" y="121107"/>
                  </a:lnTo>
                  <a:lnTo>
                    <a:pt x="76771" y="120154"/>
                  </a:lnTo>
                  <a:close/>
                </a:path>
                <a:path w="265429" h="169545">
                  <a:moveTo>
                    <a:pt x="78740" y="157187"/>
                  </a:moveTo>
                  <a:lnTo>
                    <a:pt x="78244" y="154952"/>
                  </a:lnTo>
                  <a:lnTo>
                    <a:pt x="76301" y="153238"/>
                  </a:lnTo>
                  <a:lnTo>
                    <a:pt x="73888" y="153263"/>
                  </a:lnTo>
                  <a:lnTo>
                    <a:pt x="72707" y="153301"/>
                  </a:lnTo>
                  <a:lnTo>
                    <a:pt x="71729" y="153746"/>
                  </a:lnTo>
                  <a:lnTo>
                    <a:pt x="70904" y="154393"/>
                  </a:lnTo>
                  <a:lnTo>
                    <a:pt x="73482" y="155384"/>
                  </a:lnTo>
                  <a:lnTo>
                    <a:pt x="78740" y="157187"/>
                  </a:lnTo>
                  <a:close/>
                </a:path>
                <a:path w="265429" h="169545">
                  <a:moveTo>
                    <a:pt x="79971" y="48348"/>
                  </a:moveTo>
                  <a:lnTo>
                    <a:pt x="79679" y="46393"/>
                  </a:lnTo>
                  <a:lnTo>
                    <a:pt x="79235" y="44589"/>
                  </a:lnTo>
                  <a:lnTo>
                    <a:pt x="77393" y="43497"/>
                  </a:lnTo>
                  <a:lnTo>
                    <a:pt x="73787" y="44386"/>
                  </a:lnTo>
                  <a:lnTo>
                    <a:pt x="72669" y="46189"/>
                  </a:lnTo>
                  <a:lnTo>
                    <a:pt x="73520" y="49593"/>
                  </a:lnTo>
                  <a:lnTo>
                    <a:pt x="75031" y="50571"/>
                  </a:lnTo>
                  <a:lnTo>
                    <a:pt x="77203" y="50431"/>
                  </a:lnTo>
                  <a:lnTo>
                    <a:pt x="78930" y="50012"/>
                  </a:lnTo>
                  <a:lnTo>
                    <a:pt x="79971" y="48348"/>
                  </a:lnTo>
                  <a:close/>
                </a:path>
                <a:path w="265429" h="169545">
                  <a:moveTo>
                    <a:pt x="93205" y="86156"/>
                  </a:moveTo>
                  <a:lnTo>
                    <a:pt x="93167" y="83096"/>
                  </a:lnTo>
                  <a:lnTo>
                    <a:pt x="90906" y="80886"/>
                  </a:lnTo>
                  <a:lnTo>
                    <a:pt x="87757" y="80924"/>
                  </a:lnTo>
                  <a:lnTo>
                    <a:pt x="87096" y="81127"/>
                  </a:lnTo>
                  <a:lnTo>
                    <a:pt x="85369" y="81534"/>
                  </a:lnTo>
                  <a:lnTo>
                    <a:pt x="85369" y="90297"/>
                  </a:lnTo>
                  <a:lnTo>
                    <a:pt x="85242" y="90258"/>
                  </a:lnTo>
                  <a:lnTo>
                    <a:pt x="83820" y="88874"/>
                  </a:lnTo>
                  <a:lnTo>
                    <a:pt x="85242" y="90258"/>
                  </a:lnTo>
                  <a:lnTo>
                    <a:pt x="85369" y="90297"/>
                  </a:lnTo>
                  <a:lnTo>
                    <a:pt x="85369" y="81534"/>
                  </a:lnTo>
                  <a:lnTo>
                    <a:pt x="84836" y="81648"/>
                  </a:lnTo>
                  <a:lnTo>
                    <a:pt x="83134" y="83566"/>
                  </a:lnTo>
                  <a:lnTo>
                    <a:pt x="83159" y="86334"/>
                  </a:lnTo>
                  <a:lnTo>
                    <a:pt x="83324" y="87007"/>
                  </a:lnTo>
                  <a:lnTo>
                    <a:pt x="82740" y="86804"/>
                  </a:lnTo>
                  <a:lnTo>
                    <a:pt x="82042" y="86690"/>
                  </a:lnTo>
                  <a:lnTo>
                    <a:pt x="80454" y="86753"/>
                  </a:lnTo>
                  <a:lnTo>
                    <a:pt x="78105" y="87325"/>
                  </a:lnTo>
                  <a:lnTo>
                    <a:pt x="76657" y="88646"/>
                  </a:lnTo>
                  <a:lnTo>
                    <a:pt x="75399" y="91465"/>
                  </a:lnTo>
                  <a:lnTo>
                    <a:pt x="75234" y="92811"/>
                  </a:lnTo>
                  <a:lnTo>
                    <a:pt x="75857" y="95338"/>
                  </a:lnTo>
                  <a:lnTo>
                    <a:pt x="76504" y="96354"/>
                  </a:lnTo>
                  <a:lnTo>
                    <a:pt x="78790" y="98450"/>
                  </a:lnTo>
                  <a:lnTo>
                    <a:pt x="80848" y="99047"/>
                  </a:lnTo>
                  <a:lnTo>
                    <a:pt x="85382" y="97942"/>
                  </a:lnTo>
                  <a:lnTo>
                    <a:pt x="87122" y="95885"/>
                  </a:lnTo>
                  <a:lnTo>
                    <a:pt x="87541" y="92786"/>
                  </a:lnTo>
                  <a:lnTo>
                    <a:pt x="87528" y="92024"/>
                  </a:lnTo>
                  <a:lnTo>
                    <a:pt x="87134" y="90728"/>
                  </a:lnTo>
                  <a:lnTo>
                    <a:pt x="87833" y="90893"/>
                  </a:lnTo>
                  <a:lnTo>
                    <a:pt x="90690" y="90855"/>
                  </a:lnTo>
                  <a:lnTo>
                    <a:pt x="92608" y="89052"/>
                  </a:lnTo>
                  <a:lnTo>
                    <a:pt x="93078" y="86436"/>
                  </a:lnTo>
                  <a:lnTo>
                    <a:pt x="93205" y="86156"/>
                  </a:lnTo>
                  <a:close/>
                </a:path>
                <a:path w="265429" h="169545">
                  <a:moveTo>
                    <a:pt x="97066" y="154317"/>
                  </a:moveTo>
                  <a:lnTo>
                    <a:pt x="95897" y="149656"/>
                  </a:lnTo>
                  <a:lnTo>
                    <a:pt x="92341" y="147510"/>
                  </a:lnTo>
                  <a:lnTo>
                    <a:pt x="85293" y="149237"/>
                  </a:lnTo>
                  <a:lnTo>
                    <a:pt x="83134" y="152768"/>
                  </a:lnTo>
                  <a:lnTo>
                    <a:pt x="84328" y="157581"/>
                  </a:lnTo>
                  <a:lnTo>
                    <a:pt x="85039" y="158699"/>
                  </a:lnTo>
                  <a:lnTo>
                    <a:pt x="85979" y="159550"/>
                  </a:lnTo>
                  <a:lnTo>
                    <a:pt x="91427" y="161112"/>
                  </a:lnTo>
                  <a:lnTo>
                    <a:pt x="94310" y="160464"/>
                  </a:lnTo>
                  <a:lnTo>
                    <a:pt x="96024" y="158699"/>
                  </a:lnTo>
                  <a:lnTo>
                    <a:pt x="96989" y="155473"/>
                  </a:lnTo>
                  <a:lnTo>
                    <a:pt x="97066" y="154317"/>
                  </a:lnTo>
                  <a:close/>
                </a:path>
                <a:path w="265429" h="169545">
                  <a:moveTo>
                    <a:pt x="100558" y="111239"/>
                  </a:moveTo>
                  <a:lnTo>
                    <a:pt x="100495" y="105384"/>
                  </a:lnTo>
                  <a:lnTo>
                    <a:pt x="97764" y="102717"/>
                  </a:lnTo>
                  <a:lnTo>
                    <a:pt x="93611" y="102755"/>
                  </a:lnTo>
                  <a:lnTo>
                    <a:pt x="92862" y="102920"/>
                  </a:lnTo>
                  <a:lnTo>
                    <a:pt x="89954" y="104114"/>
                  </a:lnTo>
                  <a:lnTo>
                    <a:pt x="88392" y="106286"/>
                  </a:lnTo>
                  <a:lnTo>
                    <a:pt x="88430" y="110515"/>
                  </a:lnTo>
                  <a:lnTo>
                    <a:pt x="89166" y="112039"/>
                  </a:lnTo>
                  <a:lnTo>
                    <a:pt x="91427" y="114147"/>
                  </a:lnTo>
                  <a:lnTo>
                    <a:pt x="92913" y="114782"/>
                  </a:lnTo>
                  <a:lnTo>
                    <a:pt x="95313" y="114757"/>
                  </a:lnTo>
                  <a:lnTo>
                    <a:pt x="96062" y="114592"/>
                  </a:lnTo>
                  <a:lnTo>
                    <a:pt x="98983" y="113423"/>
                  </a:lnTo>
                  <a:lnTo>
                    <a:pt x="100558" y="111239"/>
                  </a:lnTo>
                  <a:close/>
                </a:path>
                <a:path w="265429" h="169545">
                  <a:moveTo>
                    <a:pt x="105422" y="148932"/>
                  </a:moveTo>
                  <a:lnTo>
                    <a:pt x="105257" y="148564"/>
                  </a:lnTo>
                  <a:lnTo>
                    <a:pt x="104914" y="147320"/>
                  </a:lnTo>
                  <a:lnTo>
                    <a:pt x="104673" y="146431"/>
                  </a:lnTo>
                  <a:lnTo>
                    <a:pt x="104228" y="146964"/>
                  </a:lnTo>
                  <a:lnTo>
                    <a:pt x="101130" y="147281"/>
                  </a:lnTo>
                  <a:lnTo>
                    <a:pt x="100012" y="146685"/>
                  </a:lnTo>
                  <a:lnTo>
                    <a:pt x="99326" y="145732"/>
                  </a:lnTo>
                  <a:lnTo>
                    <a:pt x="99441" y="148132"/>
                  </a:lnTo>
                  <a:lnTo>
                    <a:pt x="99809" y="149034"/>
                  </a:lnTo>
                  <a:lnTo>
                    <a:pt x="100368" y="148132"/>
                  </a:lnTo>
                  <a:lnTo>
                    <a:pt x="101282" y="147472"/>
                  </a:lnTo>
                  <a:lnTo>
                    <a:pt x="103682" y="147320"/>
                  </a:lnTo>
                  <a:lnTo>
                    <a:pt x="104775" y="147955"/>
                  </a:lnTo>
                  <a:lnTo>
                    <a:pt x="105422" y="148932"/>
                  </a:lnTo>
                  <a:close/>
                </a:path>
                <a:path w="265429" h="169545">
                  <a:moveTo>
                    <a:pt x="105587" y="145326"/>
                  </a:moveTo>
                  <a:lnTo>
                    <a:pt x="105371" y="143294"/>
                  </a:lnTo>
                  <a:lnTo>
                    <a:pt x="104330" y="145161"/>
                  </a:lnTo>
                  <a:lnTo>
                    <a:pt x="104673" y="146431"/>
                  </a:lnTo>
                  <a:lnTo>
                    <a:pt x="105587" y="145326"/>
                  </a:lnTo>
                  <a:close/>
                </a:path>
                <a:path w="265429" h="169545">
                  <a:moveTo>
                    <a:pt x="107403" y="61556"/>
                  </a:moveTo>
                  <a:lnTo>
                    <a:pt x="106311" y="59994"/>
                  </a:lnTo>
                  <a:lnTo>
                    <a:pt x="104038" y="58762"/>
                  </a:lnTo>
                  <a:lnTo>
                    <a:pt x="103238" y="58483"/>
                  </a:lnTo>
                  <a:lnTo>
                    <a:pt x="99580" y="58521"/>
                  </a:lnTo>
                  <a:lnTo>
                    <a:pt x="97345" y="60782"/>
                  </a:lnTo>
                  <a:lnTo>
                    <a:pt x="97383" y="64249"/>
                  </a:lnTo>
                  <a:lnTo>
                    <a:pt x="97561" y="64909"/>
                  </a:lnTo>
                  <a:lnTo>
                    <a:pt x="98628" y="67271"/>
                  </a:lnTo>
                  <a:lnTo>
                    <a:pt x="100406" y="68478"/>
                  </a:lnTo>
                  <a:lnTo>
                    <a:pt x="104686" y="68440"/>
                  </a:lnTo>
                  <a:lnTo>
                    <a:pt x="106489" y="66954"/>
                  </a:lnTo>
                  <a:lnTo>
                    <a:pt x="107403" y="64008"/>
                  </a:lnTo>
                  <a:lnTo>
                    <a:pt x="107403" y="61556"/>
                  </a:lnTo>
                  <a:close/>
                </a:path>
                <a:path w="265429" h="169545">
                  <a:moveTo>
                    <a:pt x="108623" y="152323"/>
                  </a:moveTo>
                  <a:lnTo>
                    <a:pt x="107442" y="151777"/>
                  </a:lnTo>
                  <a:lnTo>
                    <a:pt x="106451" y="150901"/>
                  </a:lnTo>
                  <a:lnTo>
                    <a:pt x="105803" y="149758"/>
                  </a:lnTo>
                  <a:lnTo>
                    <a:pt x="105994" y="150241"/>
                  </a:lnTo>
                  <a:lnTo>
                    <a:pt x="106070" y="151409"/>
                  </a:lnTo>
                  <a:lnTo>
                    <a:pt x="105752" y="152247"/>
                  </a:lnTo>
                  <a:lnTo>
                    <a:pt x="105219" y="152882"/>
                  </a:lnTo>
                  <a:lnTo>
                    <a:pt x="105905" y="152946"/>
                  </a:lnTo>
                  <a:lnTo>
                    <a:pt x="106870" y="152933"/>
                  </a:lnTo>
                  <a:lnTo>
                    <a:pt x="107784" y="152704"/>
                  </a:lnTo>
                  <a:lnTo>
                    <a:pt x="108623" y="152323"/>
                  </a:lnTo>
                  <a:close/>
                </a:path>
                <a:path w="265429" h="169545">
                  <a:moveTo>
                    <a:pt x="109334" y="140906"/>
                  </a:moveTo>
                  <a:lnTo>
                    <a:pt x="108292" y="140258"/>
                  </a:lnTo>
                  <a:lnTo>
                    <a:pt x="107073" y="139877"/>
                  </a:lnTo>
                  <a:lnTo>
                    <a:pt x="104724" y="139903"/>
                  </a:lnTo>
                  <a:lnTo>
                    <a:pt x="103759" y="140169"/>
                  </a:lnTo>
                  <a:lnTo>
                    <a:pt x="102895" y="140614"/>
                  </a:lnTo>
                  <a:lnTo>
                    <a:pt x="104216" y="140957"/>
                  </a:lnTo>
                  <a:lnTo>
                    <a:pt x="105244" y="142062"/>
                  </a:lnTo>
                  <a:lnTo>
                    <a:pt x="105371" y="143294"/>
                  </a:lnTo>
                  <a:lnTo>
                    <a:pt x="106172" y="141884"/>
                  </a:lnTo>
                  <a:lnTo>
                    <a:pt x="109334" y="140906"/>
                  </a:lnTo>
                  <a:close/>
                </a:path>
                <a:path w="265429" h="169545">
                  <a:moveTo>
                    <a:pt x="113258" y="121145"/>
                  </a:moveTo>
                  <a:lnTo>
                    <a:pt x="113233" y="119202"/>
                  </a:lnTo>
                  <a:lnTo>
                    <a:pt x="112915" y="119888"/>
                  </a:lnTo>
                  <a:lnTo>
                    <a:pt x="113258" y="121145"/>
                  </a:lnTo>
                  <a:close/>
                </a:path>
                <a:path w="265429" h="169545">
                  <a:moveTo>
                    <a:pt x="114223" y="117106"/>
                  </a:moveTo>
                  <a:lnTo>
                    <a:pt x="113233" y="118745"/>
                  </a:lnTo>
                  <a:lnTo>
                    <a:pt x="113233" y="119202"/>
                  </a:lnTo>
                  <a:lnTo>
                    <a:pt x="114223" y="117106"/>
                  </a:lnTo>
                  <a:close/>
                </a:path>
                <a:path w="265429" h="169545">
                  <a:moveTo>
                    <a:pt x="115531" y="98094"/>
                  </a:moveTo>
                  <a:lnTo>
                    <a:pt x="114604" y="94386"/>
                  </a:lnTo>
                  <a:lnTo>
                    <a:pt x="113271" y="92875"/>
                  </a:lnTo>
                  <a:lnTo>
                    <a:pt x="111582" y="92062"/>
                  </a:lnTo>
                  <a:lnTo>
                    <a:pt x="111036" y="92951"/>
                  </a:lnTo>
                  <a:lnTo>
                    <a:pt x="110121" y="93599"/>
                  </a:lnTo>
                  <a:lnTo>
                    <a:pt x="107670" y="93764"/>
                  </a:lnTo>
                  <a:lnTo>
                    <a:pt x="106502" y="93065"/>
                  </a:lnTo>
                  <a:lnTo>
                    <a:pt x="105879" y="92011"/>
                  </a:lnTo>
                  <a:lnTo>
                    <a:pt x="103124" y="93306"/>
                  </a:lnTo>
                  <a:lnTo>
                    <a:pt x="101574" y="96393"/>
                  </a:lnTo>
                  <a:lnTo>
                    <a:pt x="102412" y="99771"/>
                  </a:lnTo>
                  <a:lnTo>
                    <a:pt x="102654" y="100380"/>
                  </a:lnTo>
                  <a:lnTo>
                    <a:pt x="102743" y="98259"/>
                  </a:lnTo>
                  <a:lnTo>
                    <a:pt x="104127" y="96354"/>
                  </a:lnTo>
                  <a:lnTo>
                    <a:pt x="108966" y="95046"/>
                  </a:lnTo>
                  <a:lnTo>
                    <a:pt x="111721" y="96608"/>
                  </a:lnTo>
                  <a:lnTo>
                    <a:pt x="112928" y="100977"/>
                  </a:lnTo>
                  <a:lnTo>
                    <a:pt x="112356" y="102666"/>
                  </a:lnTo>
                  <a:lnTo>
                    <a:pt x="111226" y="103886"/>
                  </a:lnTo>
                  <a:lnTo>
                    <a:pt x="112547" y="103352"/>
                  </a:lnTo>
                  <a:lnTo>
                    <a:pt x="113614" y="102438"/>
                  </a:lnTo>
                  <a:lnTo>
                    <a:pt x="115201" y="99847"/>
                  </a:lnTo>
                  <a:lnTo>
                    <a:pt x="115531" y="98094"/>
                  </a:lnTo>
                  <a:close/>
                </a:path>
                <a:path w="265429" h="169545">
                  <a:moveTo>
                    <a:pt x="116776" y="115747"/>
                  </a:moveTo>
                  <a:lnTo>
                    <a:pt x="116624" y="115697"/>
                  </a:lnTo>
                  <a:lnTo>
                    <a:pt x="116357" y="115519"/>
                  </a:lnTo>
                  <a:lnTo>
                    <a:pt x="114490" y="116674"/>
                  </a:lnTo>
                  <a:lnTo>
                    <a:pt x="114287" y="117005"/>
                  </a:lnTo>
                  <a:lnTo>
                    <a:pt x="116776" y="115747"/>
                  </a:lnTo>
                  <a:close/>
                </a:path>
                <a:path w="265429" h="169545">
                  <a:moveTo>
                    <a:pt x="117538" y="127571"/>
                  </a:moveTo>
                  <a:lnTo>
                    <a:pt x="114566" y="125895"/>
                  </a:lnTo>
                  <a:lnTo>
                    <a:pt x="113258" y="121145"/>
                  </a:lnTo>
                  <a:lnTo>
                    <a:pt x="113296" y="124701"/>
                  </a:lnTo>
                  <a:lnTo>
                    <a:pt x="116268" y="127584"/>
                  </a:lnTo>
                  <a:lnTo>
                    <a:pt x="117538" y="127571"/>
                  </a:lnTo>
                  <a:close/>
                </a:path>
                <a:path w="265429" h="169545">
                  <a:moveTo>
                    <a:pt x="118681" y="127571"/>
                  </a:moveTo>
                  <a:lnTo>
                    <a:pt x="117538" y="127571"/>
                  </a:lnTo>
                  <a:lnTo>
                    <a:pt x="117894" y="127774"/>
                  </a:lnTo>
                  <a:lnTo>
                    <a:pt x="118681" y="127571"/>
                  </a:lnTo>
                  <a:close/>
                </a:path>
                <a:path w="265429" h="169545">
                  <a:moveTo>
                    <a:pt x="120408" y="37655"/>
                  </a:moveTo>
                  <a:lnTo>
                    <a:pt x="120078" y="36868"/>
                  </a:lnTo>
                  <a:lnTo>
                    <a:pt x="118757" y="35560"/>
                  </a:lnTo>
                  <a:lnTo>
                    <a:pt x="117970" y="35229"/>
                  </a:lnTo>
                  <a:lnTo>
                    <a:pt x="116103" y="35229"/>
                  </a:lnTo>
                  <a:lnTo>
                    <a:pt x="115303" y="35560"/>
                  </a:lnTo>
                  <a:lnTo>
                    <a:pt x="113995" y="36868"/>
                  </a:lnTo>
                  <a:lnTo>
                    <a:pt x="113665" y="37655"/>
                  </a:lnTo>
                  <a:lnTo>
                    <a:pt x="113665" y="39497"/>
                  </a:lnTo>
                  <a:lnTo>
                    <a:pt x="113995" y="40284"/>
                  </a:lnTo>
                  <a:lnTo>
                    <a:pt x="115303" y="41592"/>
                  </a:lnTo>
                  <a:lnTo>
                    <a:pt x="116103" y="41922"/>
                  </a:lnTo>
                  <a:lnTo>
                    <a:pt x="117970" y="41922"/>
                  </a:lnTo>
                  <a:lnTo>
                    <a:pt x="118757" y="41592"/>
                  </a:lnTo>
                  <a:lnTo>
                    <a:pt x="120078" y="40284"/>
                  </a:lnTo>
                  <a:lnTo>
                    <a:pt x="120408" y="39497"/>
                  </a:lnTo>
                  <a:lnTo>
                    <a:pt x="120408" y="37655"/>
                  </a:lnTo>
                  <a:close/>
                </a:path>
                <a:path w="265429" h="169545">
                  <a:moveTo>
                    <a:pt x="124536" y="166446"/>
                  </a:moveTo>
                  <a:lnTo>
                    <a:pt x="122275" y="166077"/>
                  </a:lnTo>
                  <a:lnTo>
                    <a:pt x="120446" y="164312"/>
                  </a:lnTo>
                  <a:lnTo>
                    <a:pt x="120154" y="159956"/>
                  </a:lnTo>
                  <a:lnTo>
                    <a:pt x="121234" y="158203"/>
                  </a:lnTo>
                  <a:lnTo>
                    <a:pt x="122872" y="157302"/>
                  </a:lnTo>
                  <a:lnTo>
                    <a:pt x="122237" y="156857"/>
                  </a:lnTo>
                  <a:lnTo>
                    <a:pt x="121539" y="156552"/>
                  </a:lnTo>
                  <a:lnTo>
                    <a:pt x="119773" y="156121"/>
                  </a:lnTo>
                  <a:lnTo>
                    <a:pt x="118706" y="156083"/>
                  </a:lnTo>
                  <a:lnTo>
                    <a:pt x="114109" y="157200"/>
                  </a:lnTo>
                  <a:lnTo>
                    <a:pt x="111950" y="160731"/>
                  </a:lnTo>
                  <a:lnTo>
                    <a:pt x="112991" y="164909"/>
                  </a:lnTo>
                  <a:lnTo>
                    <a:pt x="113626" y="166077"/>
                  </a:lnTo>
                  <a:lnTo>
                    <a:pt x="120154" y="167195"/>
                  </a:lnTo>
                  <a:lnTo>
                    <a:pt x="123456" y="167601"/>
                  </a:lnTo>
                  <a:lnTo>
                    <a:pt x="124218" y="166865"/>
                  </a:lnTo>
                  <a:lnTo>
                    <a:pt x="124536" y="166446"/>
                  </a:lnTo>
                  <a:close/>
                </a:path>
                <a:path w="265429" h="169545">
                  <a:moveTo>
                    <a:pt x="126022" y="76835"/>
                  </a:moveTo>
                  <a:lnTo>
                    <a:pt x="125768" y="74625"/>
                  </a:lnTo>
                  <a:lnTo>
                    <a:pt x="124968" y="71399"/>
                  </a:lnTo>
                  <a:lnTo>
                    <a:pt x="121691" y="69430"/>
                  </a:lnTo>
                  <a:lnTo>
                    <a:pt x="118008" y="70332"/>
                  </a:lnTo>
                  <a:lnTo>
                    <a:pt x="117221" y="70675"/>
                  </a:lnTo>
                  <a:lnTo>
                    <a:pt x="118745" y="71183"/>
                  </a:lnTo>
                  <a:lnTo>
                    <a:pt x="120027" y="72339"/>
                  </a:lnTo>
                  <a:lnTo>
                    <a:pt x="121221" y="76657"/>
                  </a:lnTo>
                  <a:lnTo>
                    <a:pt x="119646" y="79400"/>
                  </a:lnTo>
                  <a:lnTo>
                    <a:pt x="116662" y="80200"/>
                  </a:lnTo>
                  <a:lnTo>
                    <a:pt x="116065" y="80175"/>
                  </a:lnTo>
                  <a:lnTo>
                    <a:pt x="114236" y="80327"/>
                  </a:lnTo>
                  <a:lnTo>
                    <a:pt x="112509" y="79514"/>
                  </a:lnTo>
                  <a:lnTo>
                    <a:pt x="111518" y="78016"/>
                  </a:lnTo>
                  <a:lnTo>
                    <a:pt x="110248" y="78016"/>
                  </a:lnTo>
                  <a:lnTo>
                    <a:pt x="109207" y="78359"/>
                  </a:lnTo>
                  <a:lnTo>
                    <a:pt x="107619" y="79387"/>
                  </a:lnTo>
                  <a:lnTo>
                    <a:pt x="107442" y="80467"/>
                  </a:lnTo>
                  <a:lnTo>
                    <a:pt x="106781" y="81368"/>
                  </a:lnTo>
                  <a:lnTo>
                    <a:pt x="105816" y="81838"/>
                  </a:lnTo>
                  <a:lnTo>
                    <a:pt x="105537" y="82537"/>
                  </a:lnTo>
                  <a:lnTo>
                    <a:pt x="105384" y="83286"/>
                  </a:lnTo>
                  <a:lnTo>
                    <a:pt x="105397" y="84632"/>
                  </a:lnTo>
                  <a:lnTo>
                    <a:pt x="105867" y="86436"/>
                  </a:lnTo>
                  <a:lnTo>
                    <a:pt x="106235" y="87147"/>
                  </a:lnTo>
                  <a:lnTo>
                    <a:pt x="106718" y="87757"/>
                  </a:lnTo>
                  <a:lnTo>
                    <a:pt x="107238" y="87350"/>
                  </a:lnTo>
                  <a:lnTo>
                    <a:pt x="107835" y="87045"/>
                  </a:lnTo>
                  <a:lnTo>
                    <a:pt x="110350" y="86880"/>
                  </a:lnTo>
                  <a:lnTo>
                    <a:pt x="111899" y="88201"/>
                  </a:lnTo>
                  <a:lnTo>
                    <a:pt x="112090" y="89966"/>
                  </a:lnTo>
                  <a:lnTo>
                    <a:pt x="113792" y="89789"/>
                  </a:lnTo>
                  <a:lnTo>
                    <a:pt x="115265" y="88925"/>
                  </a:lnTo>
                  <a:lnTo>
                    <a:pt x="116789" y="86868"/>
                  </a:lnTo>
                  <a:lnTo>
                    <a:pt x="117322" y="85674"/>
                  </a:lnTo>
                  <a:lnTo>
                    <a:pt x="117513" y="84848"/>
                  </a:lnTo>
                  <a:lnTo>
                    <a:pt x="117500" y="82969"/>
                  </a:lnTo>
                  <a:lnTo>
                    <a:pt x="117221" y="82042"/>
                  </a:lnTo>
                  <a:lnTo>
                    <a:pt x="116408" y="80645"/>
                  </a:lnTo>
                  <a:lnTo>
                    <a:pt x="116573" y="80848"/>
                  </a:lnTo>
                  <a:lnTo>
                    <a:pt x="116776" y="81229"/>
                  </a:lnTo>
                  <a:lnTo>
                    <a:pt x="118097" y="82016"/>
                  </a:lnTo>
                  <a:lnTo>
                    <a:pt x="119722" y="82296"/>
                  </a:lnTo>
                  <a:lnTo>
                    <a:pt x="122770" y="81559"/>
                  </a:lnTo>
                  <a:lnTo>
                    <a:pt x="123952" y="80695"/>
                  </a:lnTo>
                  <a:lnTo>
                    <a:pt x="125006" y="79260"/>
                  </a:lnTo>
                  <a:lnTo>
                    <a:pt x="125704" y="78155"/>
                  </a:lnTo>
                  <a:lnTo>
                    <a:pt x="126022" y="76835"/>
                  </a:lnTo>
                  <a:close/>
                </a:path>
                <a:path w="265429" h="169545">
                  <a:moveTo>
                    <a:pt x="126428" y="124561"/>
                  </a:moveTo>
                  <a:lnTo>
                    <a:pt x="126365" y="118059"/>
                  </a:lnTo>
                  <a:lnTo>
                    <a:pt x="124421" y="115658"/>
                  </a:lnTo>
                  <a:lnTo>
                    <a:pt x="121767" y="114833"/>
                  </a:lnTo>
                  <a:lnTo>
                    <a:pt x="121361" y="115189"/>
                  </a:lnTo>
                  <a:lnTo>
                    <a:pt x="121132" y="115328"/>
                  </a:lnTo>
                  <a:lnTo>
                    <a:pt x="123126" y="115874"/>
                  </a:lnTo>
                  <a:lnTo>
                    <a:pt x="124790" y="117398"/>
                  </a:lnTo>
                  <a:lnTo>
                    <a:pt x="126250" y="122732"/>
                  </a:lnTo>
                  <a:lnTo>
                    <a:pt x="124358" y="126034"/>
                  </a:lnTo>
                  <a:lnTo>
                    <a:pt x="118681" y="127571"/>
                  </a:lnTo>
                  <a:lnTo>
                    <a:pt x="123520" y="127520"/>
                  </a:lnTo>
                  <a:lnTo>
                    <a:pt x="126428" y="124561"/>
                  </a:lnTo>
                  <a:close/>
                </a:path>
                <a:path w="265429" h="169545">
                  <a:moveTo>
                    <a:pt x="127088" y="156984"/>
                  </a:moveTo>
                  <a:lnTo>
                    <a:pt x="126796" y="156819"/>
                  </a:lnTo>
                  <a:lnTo>
                    <a:pt x="127088" y="156984"/>
                  </a:lnTo>
                  <a:close/>
                </a:path>
                <a:path w="265429" h="169545">
                  <a:moveTo>
                    <a:pt x="128295" y="157353"/>
                  </a:moveTo>
                  <a:lnTo>
                    <a:pt x="127088" y="156984"/>
                  </a:lnTo>
                  <a:lnTo>
                    <a:pt x="127342" y="157137"/>
                  </a:lnTo>
                  <a:lnTo>
                    <a:pt x="128066" y="157378"/>
                  </a:lnTo>
                  <a:lnTo>
                    <a:pt x="128295" y="157353"/>
                  </a:lnTo>
                  <a:close/>
                </a:path>
                <a:path w="265429" h="169545">
                  <a:moveTo>
                    <a:pt x="128866" y="13944"/>
                  </a:moveTo>
                  <a:lnTo>
                    <a:pt x="128536" y="13157"/>
                  </a:lnTo>
                  <a:lnTo>
                    <a:pt x="127228" y="11849"/>
                  </a:lnTo>
                  <a:lnTo>
                    <a:pt x="126428" y="11518"/>
                  </a:lnTo>
                  <a:lnTo>
                    <a:pt x="124574" y="11518"/>
                  </a:lnTo>
                  <a:lnTo>
                    <a:pt x="123774" y="11849"/>
                  </a:lnTo>
                  <a:lnTo>
                    <a:pt x="122453" y="13157"/>
                  </a:lnTo>
                  <a:lnTo>
                    <a:pt x="122123" y="13944"/>
                  </a:lnTo>
                  <a:lnTo>
                    <a:pt x="122123" y="15786"/>
                  </a:lnTo>
                  <a:lnTo>
                    <a:pt x="122453" y="16573"/>
                  </a:lnTo>
                  <a:lnTo>
                    <a:pt x="123774" y="17881"/>
                  </a:lnTo>
                  <a:lnTo>
                    <a:pt x="124574" y="18211"/>
                  </a:lnTo>
                  <a:lnTo>
                    <a:pt x="126428" y="18211"/>
                  </a:lnTo>
                  <a:lnTo>
                    <a:pt x="127228" y="17881"/>
                  </a:lnTo>
                  <a:lnTo>
                    <a:pt x="128536" y="16573"/>
                  </a:lnTo>
                  <a:lnTo>
                    <a:pt x="128866" y="15786"/>
                  </a:lnTo>
                  <a:lnTo>
                    <a:pt x="128866" y="13944"/>
                  </a:lnTo>
                  <a:close/>
                </a:path>
                <a:path w="265429" h="169545">
                  <a:moveTo>
                    <a:pt x="131457" y="2425"/>
                  </a:moveTo>
                  <a:lnTo>
                    <a:pt x="131127" y="1638"/>
                  </a:lnTo>
                  <a:lnTo>
                    <a:pt x="129819" y="330"/>
                  </a:lnTo>
                  <a:lnTo>
                    <a:pt x="129019" y="0"/>
                  </a:lnTo>
                  <a:lnTo>
                    <a:pt x="127165" y="0"/>
                  </a:lnTo>
                  <a:lnTo>
                    <a:pt x="126365" y="330"/>
                  </a:lnTo>
                  <a:lnTo>
                    <a:pt x="125044" y="1638"/>
                  </a:lnTo>
                  <a:lnTo>
                    <a:pt x="124726" y="2425"/>
                  </a:lnTo>
                  <a:lnTo>
                    <a:pt x="124726" y="4267"/>
                  </a:lnTo>
                  <a:lnTo>
                    <a:pt x="125044" y="5054"/>
                  </a:lnTo>
                  <a:lnTo>
                    <a:pt x="126365" y="6362"/>
                  </a:lnTo>
                  <a:lnTo>
                    <a:pt x="127165" y="6692"/>
                  </a:lnTo>
                  <a:lnTo>
                    <a:pt x="129019" y="6692"/>
                  </a:lnTo>
                  <a:lnTo>
                    <a:pt x="129819" y="6362"/>
                  </a:lnTo>
                  <a:lnTo>
                    <a:pt x="131127" y="5054"/>
                  </a:lnTo>
                  <a:lnTo>
                    <a:pt x="131457" y="4267"/>
                  </a:lnTo>
                  <a:lnTo>
                    <a:pt x="131457" y="2425"/>
                  </a:lnTo>
                  <a:close/>
                </a:path>
                <a:path w="265429" h="169545">
                  <a:moveTo>
                    <a:pt x="134315" y="55067"/>
                  </a:moveTo>
                  <a:lnTo>
                    <a:pt x="134289" y="52565"/>
                  </a:lnTo>
                  <a:lnTo>
                    <a:pt x="133921" y="51447"/>
                  </a:lnTo>
                  <a:lnTo>
                    <a:pt x="133565" y="51092"/>
                  </a:lnTo>
                  <a:lnTo>
                    <a:pt x="133299" y="50660"/>
                  </a:lnTo>
                  <a:lnTo>
                    <a:pt x="133121" y="50165"/>
                  </a:lnTo>
                  <a:lnTo>
                    <a:pt x="132194" y="49009"/>
                  </a:lnTo>
                  <a:lnTo>
                    <a:pt x="130822" y="48247"/>
                  </a:lnTo>
                  <a:lnTo>
                    <a:pt x="128079" y="48272"/>
                  </a:lnTo>
                  <a:lnTo>
                    <a:pt x="127076" y="48729"/>
                  </a:lnTo>
                  <a:lnTo>
                    <a:pt x="126238" y="49377"/>
                  </a:lnTo>
                  <a:lnTo>
                    <a:pt x="125691" y="50038"/>
                  </a:lnTo>
                  <a:lnTo>
                    <a:pt x="125336" y="50279"/>
                  </a:lnTo>
                  <a:lnTo>
                    <a:pt x="124688" y="51130"/>
                  </a:lnTo>
                  <a:lnTo>
                    <a:pt x="124244" y="52146"/>
                  </a:lnTo>
                  <a:lnTo>
                    <a:pt x="124269" y="54940"/>
                  </a:lnTo>
                  <a:lnTo>
                    <a:pt x="125145" y="56311"/>
                  </a:lnTo>
                  <a:lnTo>
                    <a:pt x="127228" y="57810"/>
                  </a:lnTo>
                  <a:lnTo>
                    <a:pt x="128206" y="58229"/>
                  </a:lnTo>
                  <a:lnTo>
                    <a:pt x="130213" y="58216"/>
                  </a:lnTo>
                  <a:lnTo>
                    <a:pt x="130987" y="57924"/>
                  </a:lnTo>
                  <a:lnTo>
                    <a:pt x="133248" y="56654"/>
                  </a:lnTo>
                  <a:lnTo>
                    <a:pt x="134315" y="55067"/>
                  </a:lnTo>
                  <a:close/>
                </a:path>
                <a:path w="265429" h="169545">
                  <a:moveTo>
                    <a:pt x="138569" y="160997"/>
                  </a:moveTo>
                  <a:lnTo>
                    <a:pt x="136321" y="160451"/>
                  </a:lnTo>
                  <a:lnTo>
                    <a:pt x="134429" y="158775"/>
                  </a:lnTo>
                  <a:lnTo>
                    <a:pt x="133604" y="155803"/>
                  </a:lnTo>
                  <a:lnTo>
                    <a:pt x="133578" y="154406"/>
                  </a:lnTo>
                  <a:lnTo>
                    <a:pt x="133057" y="154279"/>
                  </a:lnTo>
                  <a:lnTo>
                    <a:pt x="132549" y="154190"/>
                  </a:lnTo>
                  <a:lnTo>
                    <a:pt x="131965" y="154190"/>
                  </a:lnTo>
                  <a:lnTo>
                    <a:pt x="131749" y="154216"/>
                  </a:lnTo>
                  <a:lnTo>
                    <a:pt x="131622" y="155803"/>
                  </a:lnTo>
                  <a:lnTo>
                    <a:pt x="130454" y="157137"/>
                  </a:lnTo>
                  <a:lnTo>
                    <a:pt x="128295" y="157353"/>
                  </a:lnTo>
                  <a:lnTo>
                    <a:pt x="128689" y="157467"/>
                  </a:lnTo>
                  <a:lnTo>
                    <a:pt x="130162" y="159156"/>
                  </a:lnTo>
                  <a:lnTo>
                    <a:pt x="130429" y="163169"/>
                  </a:lnTo>
                  <a:lnTo>
                    <a:pt x="129438" y="164833"/>
                  </a:lnTo>
                  <a:lnTo>
                    <a:pt x="127927" y="165773"/>
                  </a:lnTo>
                  <a:lnTo>
                    <a:pt x="129070" y="166700"/>
                  </a:lnTo>
                  <a:lnTo>
                    <a:pt x="130517" y="167259"/>
                  </a:lnTo>
                  <a:lnTo>
                    <a:pt x="135610" y="167208"/>
                  </a:lnTo>
                  <a:lnTo>
                    <a:pt x="138430" y="164439"/>
                  </a:lnTo>
                  <a:lnTo>
                    <a:pt x="138569" y="160997"/>
                  </a:lnTo>
                  <a:close/>
                </a:path>
                <a:path w="265429" h="169545">
                  <a:moveTo>
                    <a:pt x="143395" y="98196"/>
                  </a:moveTo>
                  <a:lnTo>
                    <a:pt x="143319" y="94881"/>
                  </a:lnTo>
                  <a:lnTo>
                    <a:pt x="143192" y="92722"/>
                  </a:lnTo>
                  <a:lnTo>
                    <a:pt x="142011" y="90855"/>
                  </a:lnTo>
                  <a:lnTo>
                    <a:pt x="140271" y="89763"/>
                  </a:lnTo>
                  <a:lnTo>
                    <a:pt x="139763" y="91821"/>
                  </a:lnTo>
                  <a:lnTo>
                    <a:pt x="138036" y="93421"/>
                  </a:lnTo>
                  <a:lnTo>
                    <a:pt x="135788" y="93560"/>
                  </a:lnTo>
                  <a:lnTo>
                    <a:pt x="135572" y="94373"/>
                  </a:lnTo>
                  <a:lnTo>
                    <a:pt x="134797" y="96621"/>
                  </a:lnTo>
                  <a:lnTo>
                    <a:pt x="133286" y="98158"/>
                  </a:lnTo>
                  <a:lnTo>
                    <a:pt x="131229" y="98717"/>
                  </a:lnTo>
                  <a:lnTo>
                    <a:pt x="131953" y="99872"/>
                  </a:lnTo>
                  <a:lnTo>
                    <a:pt x="133007" y="100787"/>
                  </a:lnTo>
                  <a:lnTo>
                    <a:pt x="134277" y="101307"/>
                  </a:lnTo>
                  <a:lnTo>
                    <a:pt x="130937" y="102285"/>
                  </a:lnTo>
                  <a:lnTo>
                    <a:pt x="128917" y="105702"/>
                  </a:lnTo>
                  <a:lnTo>
                    <a:pt x="130352" y="111467"/>
                  </a:lnTo>
                  <a:lnTo>
                    <a:pt x="132194" y="113182"/>
                  </a:lnTo>
                  <a:lnTo>
                    <a:pt x="135458" y="114084"/>
                  </a:lnTo>
                  <a:lnTo>
                    <a:pt x="136563" y="114147"/>
                  </a:lnTo>
                  <a:lnTo>
                    <a:pt x="137680" y="113868"/>
                  </a:lnTo>
                  <a:lnTo>
                    <a:pt x="137299" y="113144"/>
                  </a:lnTo>
                  <a:lnTo>
                    <a:pt x="137045" y="112331"/>
                  </a:lnTo>
                  <a:lnTo>
                    <a:pt x="136779" y="108292"/>
                  </a:lnTo>
                  <a:lnTo>
                    <a:pt x="139090" y="105549"/>
                  </a:lnTo>
                  <a:lnTo>
                    <a:pt x="142227" y="105130"/>
                  </a:lnTo>
                  <a:lnTo>
                    <a:pt x="141884" y="104292"/>
                  </a:lnTo>
                  <a:lnTo>
                    <a:pt x="141389" y="103543"/>
                  </a:lnTo>
                  <a:lnTo>
                    <a:pt x="140144" y="102311"/>
                  </a:lnTo>
                  <a:lnTo>
                    <a:pt x="139420" y="101828"/>
                  </a:lnTo>
                  <a:lnTo>
                    <a:pt x="138620" y="101511"/>
                  </a:lnTo>
                  <a:lnTo>
                    <a:pt x="137477" y="101790"/>
                  </a:lnTo>
                  <a:lnTo>
                    <a:pt x="141376" y="100711"/>
                  </a:lnTo>
                  <a:lnTo>
                    <a:pt x="143395" y="98196"/>
                  </a:lnTo>
                  <a:close/>
                </a:path>
                <a:path w="265429" h="169545">
                  <a:moveTo>
                    <a:pt x="147053" y="30822"/>
                  </a:moveTo>
                  <a:lnTo>
                    <a:pt x="146685" y="29349"/>
                  </a:lnTo>
                  <a:lnTo>
                    <a:pt x="145402" y="28244"/>
                  </a:lnTo>
                  <a:lnTo>
                    <a:pt x="141947" y="28282"/>
                  </a:lnTo>
                  <a:lnTo>
                    <a:pt x="140449" y="29794"/>
                  </a:lnTo>
                  <a:lnTo>
                    <a:pt x="140500" y="33489"/>
                  </a:lnTo>
                  <a:lnTo>
                    <a:pt x="142011" y="34975"/>
                  </a:lnTo>
                  <a:lnTo>
                    <a:pt x="143878" y="34950"/>
                  </a:lnTo>
                  <a:lnTo>
                    <a:pt x="144348" y="34861"/>
                  </a:lnTo>
                  <a:lnTo>
                    <a:pt x="143929" y="33096"/>
                  </a:lnTo>
                  <a:lnTo>
                    <a:pt x="144957" y="31318"/>
                  </a:lnTo>
                  <a:lnTo>
                    <a:pt x="146837" y="30822"/>
                  </a:lnTo>
                  <a:lnTo>
                    <a:pt x="147053" y="30822"/>
                  </a:lnTo>
                  <a:close/>
                </a:path>
                <a:path w="265429" h="169545">
                  <a:moveTo>
                    <a:pt x="149974" y="81902"/>
                  </a:moveTo>
                  <a:lnTo>
                    <a:pt x="148031" y="80924"/>
                  </a:lnTo>
                  <a:lnTo>
                    <a:pt x="146672" y="78943"/>
                  </a:lnTo>
                  <a:lnTo>
                    <a:pt x="146646" y="76022"/>
                  </a:lnTo>
                  <a:lnTo>
                    <a:pt x="146913" y="74904"/>
                  </a:lnTo>
                  <a:lnTo>
                    <a:pt x="145592" y="74295"/>
                  </a:lnTo>
                  <a:lnTo>
                    <a:pt x="144068" y="74079"/>
                  </a:lnTo>
                  <a:lnTo>
                    <a:pt x="139014" y="75311"/>
                  </a:lnTo>
                  <a:lnTo>
                    <a:pt x="136855" y="78841"/>
                  </a:lnTo>
                  <a:lnTo>
                    <a:pt x="138125" y="83947"/>
                  </a:lnTo>
                  <a:lnTo>
                    <a:pt x="139115" y="85255"/>
                  </a:lnTo>
                  <a:lnTo>
                    <a:pt x="141884" y="87147"/>
                  </a:lnTo>
                  <a:lnTo>
                    <a:pt x="143776" y="87579"/>
                  </a:lnTo>
                  <a:lnTo>
                    <a:pt x="146659" y="86868"/>
                  </a:lnTo>
                  <a:lnTo>
                    <a:pt x="147523" y="86410"/>
                  </a:lnTo>
                  <a:lnTo>
                    <a:pt x="148259" y="85813"/>
                  </a:lnTo>
                  <a:lnTo>
                    <a:pt x="148107" y="85382"/>
                  </a:lnTo>
                  <a:lnTo>
                    <a:pt x="147866" y="83896"/>
                  </a:lnTo>
                  <a:lnTo>
                    <a:pt x="148678" y="82537"/>
                  </a:lnTo>
                  <a:lnTo>
                    <a:pt x="149974" y="81902"/>
                  </a:lnTo>
                  <a:close/>
                </a:path>
                <a:path w="265429" h="169545">
                  <a:moveTo>
                    <a:pt x="152527" y="159219"/>
                  </a:moveTo>
                  <a:lnTo>
                    <a:pt x="151968" y="157772"/>
                  </a:lnTo>
                  <a:lnTo>
                    <a:pt x="150888" y="156654"/>
                  </a:lnTo>
                  <a:lnTo>
                    <a:pt x="148640" y="155625"/>
                  </a:lnTo>
                  <a:lnTo>
                    <a:pt x="147662" y="155422"/>
                  </a:lnTo>
                  <a:lnTo>
                    <a:pt x="146634" y="155498"/>
                  </a:lnTo>
                  <a:lnTo>
                    <a:pt x="146316" y="158051"/>
                  </a:lnTo>
                  <a:lnTo>
                    <a:pt x="144500" y="160261"/>
                  </a:lnTo>
                  <a:lnTo>
                    <a:pt x="141846" y="160985"/>
                  </a:lnTo>
                  <a:lnTo>
                    <a:pt x="141224" y="161086"/>
                  </a:lnTo>
                  <a:lnTo>
                    <a:pt x="141236" y="162153"/>
                  </a:lnTo>
                  <a:lnTo>
                    <a:pt x="142074" y="165544"/>
                  </a:lnTo>
                  <a:lnTo>
                    <a:pt x="144780" y="167360"/>
                  </a:lnTo>
                  <a:lnTo>
                    <a:pt x="147637" y="167068"/>
                  </a:lnTo>
                  <a:lnTo>
                    <a:pt x="147053" y="166357"/>
                  </a:lnTo>
                  <a:lnTo>
                    <a:pt x="146596" y="165519"/>
                  </a:lnTo>
                  <a:lnTo>
                    <a:pt x="146215" y="161785"/>
                  </a:lnTo>
                  <a:lnTo>
                    <a:pt x="148221" y="159346"/>
                  </a:lnTo>
                  <a:lnTo>
                    <a:pt x="151511" y="159016"/>
                  </a:lnTo>
                  <a:lnTo>
                    <a:pt x="152527" y="159219"/>
                  </a:lnTo>
                  <a:close/>
                </a:path>
                <a:path w="265429" h="169545">
                  <a:moveTo>
                    <a:pt x="152895" y="142608"/>
                  </a:moveTo>
                  <a:lnTo>
                    <a:pt x="148526" y="135242"/>
                  </a:lnTo>
                  <a:lnTo>
                    <a:pt x="149517" y="133197"/>
                  </a:lnTo>
                  <a:lnTo>
                    <a:pt x="151168" y="131940"/>
                  </a:lnTo>
                  <a:lnTo>
                    <a:pt x="151130" y="131813"/>
                  </a:lnTo>
                  <a:lnTo>
                    <a:pt x="150482" y="132308"/>
                  </a:lnTo>
                  <a:lnTo>
                    <a:pt x="149733" y="132689"/>
                  </a:lnTo>
                  <a:lnTo>
                    <a:pt x="145516" y="133832"/>
                  </a:lnTo>
                  <a:lnTo>
                    <a:pt x="142036" y="131914"/>
                  </a:lnTo>
                  <a:lnTo>
                    <a:pt x="140957" y="128625"/>
                  </a:lnTo>
                  <a:lnTo>
                    <a:pt x="139433" y="129781"/>
                  </a:lnTo>
                  <a:lnTo>
                    <a:pt x="138430" y="131559"/>
                  </a:lnTo>
                  <a:lnTo>
                    <a:pt x="138328" y="133896"/>
                  </a:lnTo>
                  <a:lnTo>
                    <a:pt x="138366" y="137490"/>
                  </a:lnTo>
                  <a:lnTo>
                    <a:pt x="141338" y="140385"/>
                  </a:lnTo>
                  <a:lnTo>
                    <a:pt x="145186" y="140347"/>
                  </a:lnTo>
                  <a:lnTo>
                    <a:pt x="145592" y="140296"/>
                  </a:lnTo>
                  <a:lnTo>
                    <a:pt x="145719" y="141185"/>
                  </a:lnTo>
                  <a:lnTo>
                    <a:pt x="146037" y="142443"/>
                  </a:lnTo>
                  <a:lnTo>
                    <a:pt x="146697" y="143510"/>
                  </a:lnTo>
                  <a:lnTo>
                    <a:pt x="147574" y="144335"/>
                  </a:lnTo>
                  <a:lnTo>
                    <a:pt x="148145" y="143865"/>
                  </a:lnTo>
                  <a:lnTo>
                    <a:pt x="148844" y="143522"/>
                  </a:lnTo>
                  <a:lnTo>
                    <a:pt x="150279" y="143497"/>
                  </a:lnTo>
                  <a:lnTo>
                    <a:pt x="150837" y="143700"/>
                  </a:lnTo>
                  <a:lnTo>
                    <a:pt x="151358" y="143992"/>
                  </a:lnTo>
                  <a:lnTo>
                    <a:pt x="151790" y="143446"/>
                  </a:lnTo>
                  <a:lnTo>
                    <a:pt x="152311" y="142989"/>
                  </a:lnTo>
                  <a:lnTo>
                    <a:pt x="152895" y="142608"/>
                  </a:lnTo>
                  <a:close/>
                </a:path>
                <a:path w="265429" h="169545">
                  <a:moveTo>
                    <a:pt x="158762" y="54737"/>
                  </a:moveTo>
                  <a:lnTo>
                    <a:pt x="158267" y="53962"/>
                  </a:lnTo>
                  <a:lnTo>
                    <a:pt x="157848" y="52451"/>
                  </a:lnTo>
                  <a:lnTo>
                    <a:pt x="158000" y="51435"/>
                  </a:lnTo>
                  <a:lnTo>
                    <a:pt x="158343" y="50495"/>
                  </a:lnTo>
                  <a:lnTo>
                    <a:pt x="157467" y="49009"/>
                  </a:lnTo>
                  <a:lnTo>
                    <a:pt x="155905" y="47980"/>
                  </a:lnTo>
                  <a:lnTo>
                    <a:pt x="152069" y="48018"/>
                  </a:lnTo>
                  <a:lnTo>
                    <a:pt x="150418" y="49187"/>
                  </a:lnTo>
                  <a:lnTo>
                    <a:pt x="149288" y="51498"/>
                  </a:lnTo>
                  <a:lnTo>
                    <a:pt x="149059" y="52235"/>
                  </a:lnTo>
                  <a:lnTo>
                    <a:pt x="149085" y="54241"/>
                  </a:lnTo>
                  <a:lnTo>
                    <a:pt x="149580" y="55308"/>
                  </a:lnTo>
                  <a:lnTo>
                    <a:pt x="151244" y="57251"/>
                  </a:lnTo>
                  <a:lnTo>
                    <a:pt x="152577" y="57988"/>
                  </a:lnTo>
                  <a:lnTo>
                    <a:pt x="156273" y="57950"/>
                  </a:lnTo>
                  <a:lnTo>
                    <a:pt x="158051" y="56603"/>
                  </a:lnTo>
                  <a:lnTo>
                    <a:pt x="158762" y="54737"/>
                  </a:lnTo>
                  <a:close/>
                </a:path>
                <a:path w="265429" h="169545">
                  <a:moveTo>
                    <a:pt x="163537" y="104787"/>
                  </a:moveTo>
                  <a:lnTo>
                    <a:pt x="162750" y="104533"/>
                  </a:lnTo>
                  <a:lnTo>
                    <a:pt x="161582" y="104368"/>
                  </a:lnTo>
                  <a:lnTo>
                    <a:pt x="157556" y="104406"/>
                  </a:lnTo>
                  <a:lnTo>
                    <a:pt x="154647" y="107365"/>
                  </a:lnTo>
                  <a:lnTo>
                    <a:pt x="154686" y="111213"/>
                  </a:lnTo>
                  <a:lnTo>
                    <a:pt x="155054" y="113931"/>
                  </a:lnTo>
                  <a:lnTo>
                    <a:pt x="156438" y="115773"/>
                  </a:lnTo>
                  <a:lnTo>
                    <a:pt x="159258" y="117170"/>
                  </a:lnTo>
                  <a:lnTo>
                    <a:pt x="160261" y="117424"/>
                  </a:lnTo>
                  <a:lnTo>
                    <a:pt x="162826" y="117208"/>
                  </a:lnTo>
                  <a:lnTo>
                    <a:pt x="162674" y="117246"/>
                  </a:lnTo>
                  <a:lnTo>
                    <a:pt x="162445" y="117284"/>
                  </a:lnTo>
                  <a:lnTo>
                    <a:pt x="162737" y="117335"/>
                  </a:lnTo>
                  <a:lnTo>
                    <a:pt x="163360" y="117348"/>
                  </a:lnTo>
                  <a:lnTo>
                    <a:pt x="163118" y="117132"/>
                  </a:lnTo>
                  <a:lnTo>
                    <a:pt x="162166" y="116166"/>
                  </a:lnTo>
                  <a:lnTo>
                    <a:pt x="161493" y="114922"/>
                  </a:lnTo>
                  <a:lnTo>
                    <a:pt x="161175" y="111899"/>
                  </a:lnTo>
                  <a:lnTo>
                    <a:pt x="161671" y="110388"/>
                  </a:lnTo>
                  <a:lnTo>
                    <a:pt x="162585" y="109207"/>
                  </a:lnTo>
                  <a:lnTo>
                    <a:pt x="162331" y="108483"/>
                  </a:lnTo>
                  <a:lnTo>
                    <a:pt x="162293" y="106807"/>
                  </a:lnTo>
                  <a:lnTo>
                    <a:pt x="162775" y="105676"/>
                  </a:lnTo>
                  <a:lnTo>
                    <a:pt x="163537" y="104787"/>
                  </a:lnTo>
                  <a:close/>
                </a:path>
                <a:path w="265429" h="169545">
                  <a:moveTo>
                    <a:pt x="163906" y="104381"/>
                  </a:moveTo>
                  <a:lnTo>
                    <a:pt x="163385" y="104343"/>
                  </a:lnTo>
                  <a:lnTo>
                    <a:pt x="162864" y="104368"/>
                  </a:lnTo>
                  <a:lnTo>
                    <a:pt x="162331" y="104470"/>
                  </a:lnTo>
                  <a:lnTo>
                    <a:pt x="162750" y="104533"/>
                  </a:lnTo>
                  <a:lnTo>
                    <a:pt x="163144" y="104648"/>
                  </a:lnTo>
                  <a:lnTo>
                    <a:pt x="163537" y="104787"/>
                  </a:lnTo>
                  <a:lnTo>
                    <a:pt x="163906" y="104381"/>
                  </a:lnTo>
                  <a:close/>
                </a:path>
                <a:path w="265429" h="169545">
                  <a:moveTo>
                    <a:pt x="165163" y="167119"/>
                  </a:moveTo>
                  <a:lnTo>
                    <a:pt x="164045" y="166281"/>
                  </a:lnTo>
                  <a:lnTo>
                    <a:pt x="163169" y="165112"/>
                  </a:lnTo>
                  <a:lnTo>
                    <a:pt x="162509" y="162699"/>
                  </a:lnTo>
                  <a:lnTo>
                    <a:pt x="162496" y="161734"/>
                  </a:lnTo>
                  <a:lnTo>
                    <a:pt x="162661" y="160820"/>
                  </a:lnTo>
                  <a:lnTo>
                    <a:pt x="161404" y="160147"/>
                  </a:lnTo>
                  <a:lnTo>
                    <a:pt x="160451" y="159867"/>
                  </a:lnTo>
                  <a:lnTo>
                    <a:pt x="158546" y="159893"/>
                  </a:lnTo>
                  <a:lnTo>
                    <a:pt x="157721" y="160108"/>
                  </a:lnTo>
                  <a:lnTo>
                    <a:pt x="156489" y="160693"/>
                  </a:lnTo>
                  <a:lnTo>
                    <a:pt x="155651" y="161340"/>
                  </a:lnTo>
                  <a:lnTo>
                    <a:pt x="156070" y="161975"/>
                  </a:lnTo>
                  <a:lnTo>
                    <a:pt x="156400" y="162687"/>
                  </a:lnTo>
                  <a:lnTo>
                    <a:pt x="156679" y="165442"/>
                  </a:lnTo>
                  <a:lnTo>
                    <a:pt x="155714" y="167182"/>
                  </a:lnTo>
                  <a:lnTo>
                    <a:pt x="154178" y="168173"/>
                  </a:lnTo>
                  <a:lnTo>
                    <a:pt x="154851" y="169252"/>
                  </a:lnTo>
                  <a:lnTo>
                    <a:pt x="161226" y="169100"/>
                  </a:lnTo>
                  <a:lnTo>
                    <a:pt x="164388" y="168910"/>
                  </a:lnTo>
                  <a:lnTo>
                    <a:pt x="164744" y="168376"/>
                  </a:lnTo>
                  <a:lnTo>
                    <a:pt x="164998" y="167767"/>
                  </a:lnTo>
                  <a:lnTo>
                    <a:pt x="165163" y="167119"/>
                  </a:lnTo>
                  <a:close/>
                </a:path>
                <a:path w="265429" h="169545">
                  <a:moveTo>
                    <a:pt x="168452" y="18872"/>
                  </a:moveTo>
                  <a:lnTo>
                    <a:pt x="166827" y="18732"/>
                  </a:lnTo>
                  <a:lnTo>
                    <a:pt x="165493" y="17500"/>
                  </a:lnTo>
                  <a:lnTo>
                    <a:pt x="165366" y="15659"/>
                  </a:lnTo>
                  <a:lnTo>
                    <a:pt x="165455" y="15328"/>
                  </a:lnTo>
                  <a:lnTo>
                    <a:pt x="164706" y="15290"/>
                  </a:lnTo>
                  <a:lnTo>
                    <a:pt x="162509" y="15824"/>
                  </a:lnTo>
                  <a:lnTo>
                    <a:pt x="161404" y="17627"/>
                  </a:lnTo>
                  <a:lnTo>
                    <a:pt x="162293" y="21221"/>
                  </a:lnTo>
                  <a:lnTo>
                    <a:pt x="164122" y="22313"/>
                  </a:lnTo>
                  <a:lnTo>
                    <a:pt x="167386" y="21526"/>
                  </a:lnTo>
                  <a:lnTo>
                    <a:pt x="168338" y="20281"/>
                  </a:lnTo>
                  <a:lnTo>
                    <a:pt x="168452" y="18872"/>
                  </a:lnTo>
                  <a:close/>
                </a:path>
                <a:path w="265429" h="169545">
                  <a:moveTo>
                    <a:pt x="173799" y="60401"/>
                  </a:moveTo>
                  <a:lnTo>
                    <a:pt x="173431" y="58928"/>
                  </a:lnTo>
                  <a:lnTo>
                    <a:pt x="173139" y="58432"/>
                  </a:lnTo>
                  <a:lnTo>
                    <a:pt x="171792" y="58000"/>
                  </a:lnTo>
                  <a:lnTo>
                    <a:pt x="170713" y="57035"/>
                  </a:lnTo>
                  <a:lnTo>
                    <a:pt x="170116" y="55753"/>
                  </a:lnTo>
                  <a:lnTo>
                    <a:pt x="169265" y="55486"/>
                  </a:lnTo>
                  <a:lnTo>
                    <a:pt x="168363" y="55346"/>
                  </a:lnTo>
                  <a:lnTo>
                    <a:pt x="165963" y="55930"/>
                  </a:lnTo>
                  <a:lnTo>
                    <a:pt x="164846" y="56934"/>
                  </a:lnTo>
                  <a:lnTo>
                    <a:pt x="164071" y="58445"/>
                  </a:lnTo>
                  <a:lnTo>
                    <a:pt x="163639" y="59842"/>
                  </a:lnTo>
                  <a:lnTo>
                    <a:pt x="163525" y="60718"/>
                  </a:lnTo>
                  <a:lnTo>
                    <a:pt x="163906" y="62230"/>
                  </a:lnTo>
                  <a:lnTo>
                    <a:pt x="164185" y="62788"/>
                  </a:lnTo>
                  <a:lnTo>
                    <a:pt x="165074" y="64033"/>
                  </a:lnTo>
                  <a:lnTo>
                    <a:pt x="165823" y="64554"/>
                  </a:lnTo>
                  <a:lnTo>
                    <a:pt x="166662" y="64909"/>
                  </a:lnTo>
                  <a:lnTo>
                    <a:pt x="167398" y="63423"/>
                  </a:lnTo>
                  <a:lnTo>
                    <a:pt x="168795" y="62293"/>
                  </a:lnTo>
                  <a:lnTo>
                    <a:pt x="171475" y="62026"/>
                  </a:lnTo>
                  <a:lnTo>
                    <a:pt x="172313" y="62242"/>
                  </a:lnTo>
                  <a:lnTo>
                    <a:pt x="173088" y="62572"/>
                  </a:lnTo>
                  <a:lnTo>
                    <a:pt x="173583" y="61569"/>
                  </a:lnTo>
                  <a:lnTo>
                    <a:pt x="173799" y="60401"/>
                  </a:lnTo>
                  <a:close/>
                </a:path>
                <a:path w="265429" h="169545">
                  <a:moveTo>
                    <a:pt x="175971" y="143967"/>
                  </a:moveTo>
                  <a:lnTo>
                    <a:pt x="175336" y="142430"/>
                  </a:lnTo>
                  <a:lnTo>
                    <a:pt x="172770" y="139877"/>
                  </a:lnTo>
                  <a:lnTo>
                    <a:pt x="171208" y="139242"/>
                  </a:lnTo>
                  <a:lnTo>
                    <a:pt x="167576" y="139242"/>
                  </a:lnTo>
                  <a:lnTo>
                    <a:pt x="166027" y="139877"/>
                  </a:lnTo>
                  <a:lnTo>
                    <a:pt x="163461" y="142430"/>
                  </a:lnTo>
                  <a:lnTo>
                    <a:pt x="162826" y="143967"/>
                  </a:lnTo>
                  <a:lnTo>
                    <a:pt x="162826" y="147574"/>
                  </a:lnTo>
                  <a:lnTo>
                    <a:pt x="163461" y="149110"/>
                  </a:lnTo>
                  <a:lnTo>
                    <a:pt x="166027" y="151650"/>
                  </a:lnTo>
                  <a:lnTo>
                    <a:pt x="167576" y="152298"/>
                  </a:lnTo>
                  <a:lnTo>
                    <a:pt x="171208" y="152298"/>
                  </a:lnTo>
                  <a:lnTo>
                    <a:pt x="172770" y="151650"/>
                  </a:lnTo>
                  <a:lnTo>
                    <a:pt x="175336" y="149110"/>
                  </a:lnTo>
                  <a:lnTo>
                    <a:pt x="175971" y="147574"/>
                  </a:lnTo>
                  <a:lnTo>
                    <a:pt x="175971" y="143967"/>
                  </a:lnTo>
                  <a:close/>
                </a:path>
                <a:path w="265429" h="169545">
                  <a:moveTo>
                    <a:pt x="176822" y="164541"/>
                  </a:moveTo>
                  <a:lnTo>
                    <a:pt x="176123" y="161709"/>
                  </a:lnTo>
                  <a:lnTo>
                    <a:pt x="175958" y="161442"/>
                  </a:lnTo>
                  <a:lnTo>
                    <a:pt x="175666" y="161899"/>
                  </a:lnTo>
                  <a:lnTo>
                    <a:pt x="175679" y="164515"/>
                  </a:lnTo>
                  <a:lnTo>
                    <a:pt x="174117" y="166903"/>
                  </a:lnTo>
                  <a:lnTo>
                    <a:pt x="171665" y="167932"/>
                  </a:lnTo>
                  <a:lnTo>
                    <a:pt x="171932" y="167906"/>
                  </a:lnTo>
                  <a:lnTo>
                    <a:pt x="172212" y="167970"/>
                  </a:lnTo>
                  <a:lnTo>
                    <a:pt x="175183" y="167233"/>
                  </a:lnTo>
                  <a:lnTo>
                    <a:pt x="176822" y="164541"/>
                  </a:lnTo>
                  <a:close/>
                </a:path>
                <a:path w="265429" h="169545">
                  <a:moveTo>
                    <a:pt x="179082" y="81432"/>
                  </a:moveTo>
                  <a:lnTo>
                    <a:pt x="177977" y="80619"/>
                  </a:lnTo>
                  <a:lnTo>
                    <a:pt x="176606" y="80111"/>
                  </a:lnTo>
                  <a:lnTo>
                    <a:pt x="174142" y="80137"/>
                  </a:lnTo>
                  <a:lnTo>
                    <a:pt x="173228" y="80378"/>
                  </a:lnTo>
                  <a:lnTo>
                    <a:pt x="172389" y="80772"/>
                  </a:lnTo>
                  <a:lnTo>
                    <a:pt x="171411" y="80822"/>
                  </a:lnTo>
                  <a:lnTo>
                    <a:pt x="169811" y="81216"/>
                  </a:lnTo>
                  <a:lnTo>
                    <a:pt x="168859" y="81775"/>
                  </a:lnTo>
                  <a:lnTo>
                    <a:pt x="168630" y="81991"/>
                  </a:lnTo>
                  <a:lnTo>
                    <a:pt x="168630" y="88747"/>
                  </a:lnTo>
                  <a:lnTo>
                    <a:pt x="168592" y="84086"/>
                  </a:lnTo>
                  <a:lnTo>
                    <a:pt x="168630" y="88747"/>
                  </a:lnTo>
                  <a:lnTo>
                    <a:pt x="168630" y="81991"/>
                  </a:lnTo>
                  <a:lnTo>
                    <a:pt x="166662" y="83769"/>
                  </a:lnTo>
                  <a:lnTo>
                    <a:pt x="165836" y="85598"/>
                  </a:lnTo>
                  <a:lnTo>
                    <a:pt x="166001" y="88404"/>
                  </a:lnTo>
                  <a:lnTo>
                    <a:pt x="166700" y="91236"/>
                  </a:lnTo>
                  <a:lnTo>
                    <a:pt x="168579" y="92976"/>
                  </a:lnTo>
                  <a:lnTo>
                    <a:pt x="170827" y="93560"/>
                  </a:lnTo>
                  <a:lnTo>
                    <a:pt x="170738" y="92913"/>
                  </a:lnTo>
                  <a:lnTo>
                    <a:pt x="170840" y="92290"/>
                  </a:lnTo>
                  <a:lnTo>
                    <a:pt x="171107" y="91732"/>
                  </a:lnTo>
                  <a:lnTo>
                    <a:pt x="170268" y="91071"/>
                  </a:lnTo>
                  <a:lnTo>
                    <a:pt x="171107" y="91719"/>
                  </a:lnTo>
                  <a:lnTo>
                    <a:pt x="171526" y="90805"/>
                  </a:lnTo>
                  <a:lnTo>
                    <a:pt x="172300" y="90055"/>
                  </a:lnTo>
                  <a:lnTo>
                    <a:pt x="175183" y="89408"/>
                  </a:lnTo>
                  <a:lnTo>
                    <a:pt x="176987" y="90525"/>
                  </a:lnTo>
                  <a:lnTo>
                    <a:pt x="177444" y="92468"/>
                  </a:lnTo>
                  <a:lnTo>
                    <a:pt x="177419" y="92760"/>
                  </a:lnTo>
                  <a:lnTo>
                    <a:pt x="178358" y="92367"/>
                  </a:lnTo>
                  <a:lnTo>
                    <a:pt x="178917" y="91871"/>
                  </a:lnTo>
                  <a:lnTo>
                    <a:pt x="177317" y="90944"/>
                  </a:lnTo>
                  <a:lnTo>
                    <a:pt x="176161" y="89293"/>
                  </a:lnTo>
                  <a:lnTo>
                    <a:pt x="175704" y="84836"/>
                  </a:lnTo>
                  <a:lnTo>
                    <a:pt x="177012" y="82562"/>
                  </a:lnTo>
                  <a:lnTo>
                    <a:pt x="179082" y="81432"/>
                  </a:lnTo>
                  <a:close/>
                </a:path>
                <a:path w="265429" h="169545">
                  <a:moveTo>
                    <a:pt x="180860" y="9461"/>
                  </a:moveTo>
                  <a:lnTo>
                    <a:pt x="180822" y="5753"/>
                  </a:lnTo>
                  <a:lnTo>
                    <a:pt x="179298" y="4279"/>
                  </a:lnTo>
                  <a:lnTo>
                    <a:pt x="177165" y="4292"/>
                  </a:lnTo>
                  <a:lnTo>
                    <a:pt x="176657" y="4457"/>
                  </a:lnTo>
                  <a:lnTo>
                    <a:pt x="176225" y="5016"/>
                  </a:lnTo>
                  <a:lnTo>
                    <a:pt x="175653" y="5473"/>
                  </a:lnTo>
                  <a:lnTo>
                    <a:pt x="174929" y="5664"/>
                  </a:lnTo>
                  <a:lnTo>
                    <a:pt x="174383" y="6248"/>
                  </a:lnTo>
                  <a:lnTo>
                    <a:pt x="174091" y="6921"/>
                  </a:lnTo>
                  <a:lnTo>
                    <a:pt x="174117" y="9525"/>
                  </a:lnTo>
                  <a:lnTo>
                    <a:pt x="175641" y="11010"/>
                  </a:lnTo>
                  <a:lnTo>
                    <a:pt x="179374" y="10972"/>
                  </a:lnTo>
                  <a:lnTo>
                    <a:pt x="180860" y="9461"/>
                  </a:lnTo>
                  <a:close/>
                </a:path>
                <a:path w="265429" h="169545">
                  <a:moveTo>
                    <a:pt x="188087" y="61988"/>
                  </a:moveTo>
                  <a:lnTo>
                    <a:pt x="188074" y="60617"/>
                  </a:lnTo>
                  <a:lnTo>
                    <a:pt x="187871" y="59994"/>
                  </a:lnTo>
                  <a:lnTo>
                    <a:pt x="187426" y="57937"/>
                  </a:lnTo>
                  <a:lnTo>
                    <a:pt x="185775" y="56413"/>
                  </a:lnTo>
                  <a:lnTo>
                    <a:pt x="183642" y="56146"/>
                  </a:lnTo>
                  <a:lnTo>
                    <a:pt x="182765" y="56692"/>
                  </a:lnTo>
                  <a:lnTo>
                    <a:pt x="181698" y="56857"/>
                  </a:lnTo>
                  <a:lnTo>
                    <a:pt x="180746" y="56654"/>
                  </a:lnTo>
                  <a:lnTo>
                    <a:pt x="179133" y="57492"/>
                  </a:lnTo>
                  <a:lnTo>
                    <a:pt x="178003" y="59131"/>
                  </a:lnTo>
                  <a:lnTo>
                    <a:pt x="178054" y="63817"/>
                  </a:lnTo>
                  <a:lnTo>
                    <a:pt x="180327" y="66027"/>
                  </a:lnTo>
                  <a:lnTo>
                    <a:pt x="184848" y="65976"/>
                  </a:lnTo>
                  <a:lnTo>
                    <a:pt x="186296" y="65024"/>
                  </a:lnTo>
                  <a:lnTo>
                    <a:pt x="187706" y="62877"/>
                  </a:lnTo>
                  <a:lnTo>
                    <a:pt x="188087" y="61988"/>
                  </a:lnTo>
                  <a:close/>
                </a:path>
                <a:path w="265429" h="169545">
                  <a:moveTo>
                    <a:pt x="189268" y="129806"/>
                  </a:moveTo>
                  <a:lnTo>
                    <a:pt x="188772" y="128651"/>
                  </a:lnTo>
                  <a:lnTo>
                    <a:pt x="187934" y="127749"/>
                  </a:lnTo>
                  <a:lnTo>
                    <a:pt x="186042" y="126873"/>
                  </a:lnTo>
                  <a:lnTo>
                    <a:pt x="188099" y="126809"/>
                  </a:lnTo>
                  <a:lnTo>
                    <a:pt x="188531" y="126720"/>
                  </a:lnTo>
                  <a:lnTo>
                    <a:pt x="187820" y="125793"/>
                  </a:lnTo>
                  <a:lnTo>
                    <a:pt x="187337" y="124688"/>
                  </a:lnTo>
                  <a:lnTo>
                    <a:pt x="187109" y="122402"/>
                  </a:lnTo>
                  <a:lnTo>
                    <a:pt x="187274" y="121399"/>
                  </a:lnTo>
                  <a:lnTo>
                    <a:pt x="187629" y="120472"/>
                  </a:lnTo>
                  <a:lnTo>
                    <a:pt x="187248" y="119900"/>
                  </a:lnTo>
                  <a:lnTo>
                    <a:pt x="186956" y="119253"/>
                  </a:lnTo>
                  <a:lnTo>
                    <a:pt x="186575" y="116751"/>
                  </a:lnTo>
                  <a:lnTo>
                    <a:pt x="187325" y="115125"/>
                  </a:lnTo>
                  <a:lnTo>
                    <a:pt x="188480" y="113969"/>
                  </a:lnTo>
                  <a:lnTo>
                    <a:pt x="187553" y="113817"/>
                  </a:lnTo>
                  <a:lnTo>
                    <a:pt x="180555" y="119722"/>
                  </a:lnTo>
                  <a:lnTo>
                    <a:pt x="180568" y="121653"/>
                  </a:lnTo>
                  <a:lnTo>
                    <a:pt x="180962" y="122809"/>
                  </a:lnTo>
                  <a:lnTo>
                    <a:pt x="182765" y="125653"/>
                  </a:lnTo>
                  <a:lnTo>
                    <a:pt x="184378" y="126631"/>
                  </a:lnTo>
                  <a:lnTo>
                    <a:pt x="183235" y="126911"/>
                  </a:lnTo>
                  <a:lnTo>
                    <a:pt x="181902" y="127584"/>
                  </a:lnTo>
                  <a:lnTo>
                    <a:pt x="182943" y="128651"/>
                  </a:lnTo>
                  <a:lnTo>
                    <a:pt x="183616" y="130086"/>
                  </a:lnTo>
                  <a:lnTo>
                    <a:pt x="183692" y="133311"/>
                  </a:lnTo>
                  <a:lnTo>
                    <a:pt x="183083" y="134785"/>
                  </a:lnTo>
                  <a:lnTo>
                    <a:pt x="182079" y="135902"/>
                  </a:lnTo>
                  <a:lnTo>
                    <a:pt x="183184" y="136588"/>
                  </a:lnTo>
                  <a:lnTo>
                    <a:pt x="184556" y="136855"/>
                  </a:lnTo>
                  <a:lnTo>
                    <a:pt x="186956" y="136258"/>
                  </a:lnTo>
                  <a:lnTo>
                    <a:pt x="187769" y="135648"/>
                  </a:lnTo>
                  <a:lnTo>
                    <a:pt x="188417" y="134899"/>
                  </a:lnTo>
                  <a:lnTo>
                    <a:pt x="188252" y="134150"/>
                  </a:lnTo>
                  <a:lnTo>
                    <a:pt x="188125" y="132295"/>
                  </a:lnTo>
                  <a:lnTo>
                    <a:pt x="188531" y="130949"/>
                  </a:lnTo>
                  <a:lnTo>
                    <a:pt x="189268" y="129806"/>
                  </a:lnTo>
                  <a:close/>
                </a:path>
                <a:path w="265429" h="169545">
                  <a:moveTo>
                    <a:pt x="194271" y="101219"/>
                  </a:moveTo>
                  <a:lnTo>
                    <a:pt x="193586" y="98475"/>
                  </a:lnTo>
                  <a:lnTo>
                    <a:pt x="192366" y="97320"/>
                  </a:lnTo>
                  <a:lnTo>
                    <a:pt x="190893" y="96748"/>
                  </a:lnTo>
                  <a:lnTo>
                    <a:pt x="190500" y="98437"/>
                  </a:lnTo>
                  <a:lnTo>
                    <a:pt x="189445" y="99860"/>
                  </a:lnTo>
                  <a:lnTo>
                    <a:pt x="187998" y="100774"/>
                  </a:lnTo>
                  <a:lnTo>
                    <a:pt x="188963" y="101320"/>
                  </a:lnTo>
                  <a:lnTo>
                    <a:pt x="189750" y="102133"/>
                  </a:lnTo>
                  <a:lnTo>
                    <a:pt x="190334" y="103111"/>
                  </a:lnTo>
                  <a:lnTo>
                    <a:pt x="191198" y="102933"/>
                  </a:lnTo>
                  <a:lnTo>
                    <a:pt x="192354" y="102908"/>
                  </a:lnTo>
                  <a:lnTo>
                    <a:pt x="193649" y="103238"/>
                  </a:lnTo>
                  <a:lnTo>
                    <a:pt x="194068" y="102273"/>
                  </a:lnTo>
                  <a:lnTo>
                    <a:pt x="194271" y="101219"/>
                  </a:lnTo>
                  <a:close/>
                </a:path>
                <a:path w="265429" h="169545">
                  <a:moveTo>
                    <a:pt x="198615" y="69773"/>
                  </a:moveTo>
                  <a:lnTo>
                    <a:pt x="198602" y="69227"/>
                  </a:lnTo>
                  <a:lnTo>
                    <a:pt x="198513" y="68910"/>
                  </a:lnTo>
                  <a:lnTo>
                    <a:pt x="198183" y="68364"/>
                  </a:lnTo>
                  <a:lnTo>
                    <a:pt x="196545" y="68033"/>
                  </a:lnTo>
                  <a:lnTo>
                    <a:pt x="195173" y="67005"/>
                  </a:lnTo>
                  <a:lnTo>
                    <a:pt x="194538" y="65506"/>
                  </a:lnTo>
                  <a:lnTo>
                    <a:pt x="193890" y="65392"/>
                  </a:lnTo>
                  <a:lnTo>
                    <a:pt x="193205" y="65417"/>
                  </a:lnTo>
                  <a:lnTo>
                    <a:pt x="189826" y="66243"/>
                  </a:lnTo>
                  <a:lnTo>
                    <a:pt x="188175" y="68935"/>
                  </a:lnTo>
                  <a:lnTo>
                    <a:pt x="189001" y="72275"/>
                  </a:lnTo>
                  <a:lnTo>
                    <a:pt x="189293" y="72872"/>
                  </a:lnTo>
                  <a:lnTo>
                    <a:pt x="189687" y="73380"/>
                  </a:lnTo>
                  <a:lnTo>
                    <a:pt x="191490" y="72834"/>
                  </a:lnTo>
                  <a:lnTo>
                    <a:pt x="192735" y="72885"/>
                  </a:lnTo>
                  <a:lnTo>
                    <a:pt x="193878" y="73228"/>
                  </a:lnTo>
                  <a:lnTo>
                    <a:pt x="194729" y="71386"/>
                  </a:lnTo>
                  <a:lnTo>
                    <a:pt x="196481" y="70040"/>
                  </a:lnTo>
                  <a:lnTo>
                    <a:pt x="198615" y="69773"/>
                  </a:lnTo>
                  <a:close/>
                </a:path>
                <a:path w="265429" h="169545">
                  <a:moveTo>
                    <a:pt x="204266" y="100761"/>
                  </a:moveTo>
                  <a:lnTo>
                    <a:pt x="202882" y="99707"/>
                  </a:lnTo>
                  <a:lnTo>
                    <a:pt x="201917" y="98132"/>
                  </a:lnTo>
                  <a:lnTo>
                    <a:pt x="201663" y="95770"/>
                  </a:lnTo>
                  <a:lnTo>
                    <a:pt x="201726" y="94716"/>
                  </a:lnTo>
                  <a:lnTo>
                    <a:pt x="201574" y="94018"/>
                  </a:lnTo>
                  <a:lnTo>
                    <a:pt x="201739" y="92951"/>
                  </a:lnTo>
                  <a:lnTo>
                    <a:pt x="200939" y="92938"/>
                  </a:lnTo>
                  <a:lnTo>
                    <a:pt x="200571" y="93205"/>
                  </a:lnTo>
                  <a:lnTo>
                    <a:pt x="200139" y="93408"/>
                  </a:lnTo>
                  <a:lnTo>
                    <a:pt x="199301" y="93586"/>
                  </a:lnTo>
                  <a:lnTo>
                    <a:pt x="198589" y="93510"/>
                  </a:lnTo>
                  <a:lnTo>
                    <a:pt x="196291" y="94538"/>
                  </a:lnTo>
                  <a:lnTo>
                    <a:pt x="194716" y="96837"/>
                  </a:lnTo>
                  <a:lnTo>
                    <a:pt x="194779" y="102946"/>
                  </a:lnTo>
                  <a:lnTo>
                    <a:pt x="197535" y="105727"/>
                  </a:lnTo>
                  <a:lnTo>
                    <a:pt x="200964" y="105918"/>
                  </a:lnTo>
                  <a:lnTo>
                    <a:pt x="200558" y="105219"/>
                  </a:lnTo>
                  <a:lnTo>
                    <a:pt x="200037" y="103009"/>
                  </a:lnTo>
                  <a:lnTo>
                    <a:pt x="201168" y="101219"/>
                  </a:lnTo>
                  <a:lnTo>
                    <a:pt x="203428" y="100711"/>
                  </a:lnTo>
                  <a:lnTo>
                    <a:pt x="204266" y="100761"/>
                  </a:lnTo>
                  <a:close/>
                </a:path>
                <a:path w="265429" h="169545">
                  <a:moveTo>
                    <a:pt x="207403" y="117919"/>
                  </a:moveTo>
                  <a:lnTo>
                    <a:pt x="207073" y="117132"/>
                  </a:lnTo>
                  <a:lnTo>
                    <a:pt x="205765" y="115824"/>
                  </a:lnTo>
                  <a:lnTo>
                    <a:pt x="204965" y="115493"/>
                  </a:lnTo>
                  <a:lnTo>
                    <a:pt x="203098" y="115493"/>
                  </a:lnTo>
                  <a:lnTo>
                    <a:pt x="202311" y="115824"/>
                  </a:lnTo>
                  <a:lnTo>
                    <a:pt x="200990" y="117132"/>
                  </a:lnTo>
                  <a:lnTo>
                    <a:pt x="200660" y="117919"/>
                  </a:lnTo>
                  <a:lnTo>
                    <a:pt x="200660" y="119761"/>
                  </a:lnTo>
                  <a:lnTo>
                    <a:pt x="200990" y="120548"/>
                  </a:lnTo>
                  <a:lnTo>
                    <a:pt x="202311" y="121856"/>
                  </a:lnTo>
                  <a:lnTo>
                    <a:pt x="203098" y="122186"/>
                  </a:lnTo>
                  <a:lnTo>
                    <a:pt x="204965" y="122186"/>
                  </a:lnTo>
                  <a:lnTo>
                    <a:pt x="205765" y="121856"/>
                  </a:lnTo>
                  <a:lnTo>
                    <a:pt x="207073" y="120548"/>
                  </a:lnTo>
                  <a:lnTo>
                    <a:pt x="207403" y="119761"/>
                  </a:lnTo>
                  <a:lnTo>
                    <a:pt x="207403" y="117919"/>
                  </a:lnTo>
                  <a:close/>
                </a:path>
                <a:path w="265429" h="169545">
                  <a:moveTo>
                    <a:pt x="208800" y="74612"/>
                  </a:moveTo>
                  <a:lnTo>
                    <a:pt x="208749" y="69608"/>
                  </a:lnTo>
                  <a:lnTo>
                    <a:pt x="206489" y="67398"/>
                  </a:lnTo>
                  <a:lnTo>
                    <a:pt x="201968" y="67449"/>
                  </a:lnTo>
                  <a:lnTo>
                    <a:pt x="200520" y="68389"/>
                  </a:lnTo>
                  <a:lnTo>
                    <a:pt x="199631" y="69735"/>
                  </a:lnTo>
                  <a:lnTo>
                    <a:pt x="202666" y="69862"/>
                  </a:lnTo>
                  <a:lnTo>
                    <a:pt x="205206" y="72224"/>
                  </a:lnTo>
                  <a:lnTo>
                    <a:pt x="205447" y="75933"/>
                  </a:lnTo>
                  <a:lnTo>
                    <a:pt x="205232" y="77089"/>
                  </a:lnTo>
                  <a:lnTo>
                    <a:pt x="207289" y="76454"/>
                  </a:lnTo>
                  <a:lnTo>
                    <a:pt x="208800" y="74612"/>
                  </a:lnTo>
                  <a:close/>
                </a:path>
                <a:path w="265429" h="169545">
                  <a:moveTo>
                    <a:pt x="211099" y="118795"/>
                  </a:moveTo>
                  <a:lnTo>
                    <a:pt x="210642" y="118110"/>
                  </a:lnTo>
                  <a:lnTo>
                    <a:pt x="210324" y="117322"/>
                  </a:lnTo>
                  <a:lnTo>
                    <a:pt x="210159" y="116014"/>
                  </a:lnTo>
                  <a:lnTo>
                    <a:pt x="209423" y="115989"/>
                  </a:lnTo>
                  <a:lnTo>
                    <a:pt x="209245" y="116598"/>
                  </a:lnTo>
                  <a:lnTo>
                    <a:pt x="209257" y="118313"/>
                  </a:lnTo>
                  <a:lnTo>
                    <a:pt x="209842" y="119557"/>
                  </a:lnTo>
                  <a:lnTo>
                    <a:pt x="210769" y="120446"/>
                  </a:lnTo>
                  <a:lnTo>
                    <a:pt x="210921" y="119316"/>
                  </a:lnTo>
                  <a:lnTo>
                    <a:pt x="211099" y="118795"/>
                  </a:lnTo>
                  <a:close/>
                </a:path>
                <a:path w="265429" h="169545">
                  <a:moveTo>
                    <a:pt x="213385" y="31927"/>
                  </a:moveTo>
                  <a:lnTo>
                    <a:pt x="213360" y="29044"/>
                  </a:lnTo>
                  <a:lnTo>
                    <a:pt x="211823" y="27571"/>
                  </a:lnTo>
                  <a:lnTo>
                    <a:pt x="208826" y="27597"/>
                  </a:lnTo>
                  <a:lnTo>
                    <a:pt x="207886" y="28194"/>
                  </a:lnTo>
                  <a:lnTo>
                    <a:pt x="207289" y="29057"/>
                  </a:lnTo>
                  <a:lnTo>
                    <a:pt x="207784" y="28625"/>
                  </a:lnTo>
                  <a:lnTo>
                    <a:pt x="208368" y="28308"/>
                  </a:lnTo>
                  <a:lnTo>
                    <a:pt x="210921" y="28054"/>
                  </a:lnTo>
                  <a:lnTo>
                    <a:pt x="212572" y="29387"/>
                  </a:lnTo>
                  <a:lnTo>
                    <a:pt x="212852" y="32054"/>
                  </a:lnTo>
                  <a:lnTo>
                    <a:pt x="212598" y="32816"/>
                  </a:lnTo>
                  <a:lnTo>
                    <a:pt x="212153" y="33439"/>
                  </a:lnTo>
                  <a:lnTo>
                    <a:pt x="212890" y="32829"/>
                  </a:lnTo>
                  <a:lnTo>
                    <a:pt x="213385" y="31927"/>
                  </a:lnTo>
                  <a:close/>
                </a:path>
                <a:path w="265429" h="169545">
                  <a:moveTo>
                    <a:pt x="217779" y="91160"/>
                  </a:moveTo>
                  <a:lnTo>
                    <a:pt x="216077" y="90385"/>
                  </a:lnTo>
                  <a:lnTo>
                    <a:pt x="214706" y="88912"/>
                  </a:lnTo>
                  <a:lnTo>
                    <a:pt x="214172" y="86982"/>
                  </a:lnTo>
                  <a:lnTo>
                    <a:pt x="214058" y="86258"/>
                  </a:lnTo>
                  <a:lnTo>
                    <a:pt x="213652" y="87236"/>
                  </a:lnTo>
                  <a:lnTo>
                    <a:pt x="212991" y="88087"/>
                  </a:lnTo>
                  <a:lnTo>
                    <a:pt x="212153" y="88722"/>
                  </a:lnTo>
                  <a:lnTo>
                    <a:pt x="212128" y="89306"/>
                  </a:lnTo>
                  <a:lnTo>
                    <a:pt x="212636" y="91389"/>
                  </a:lnTo>
                  <a:lnTo>
                    <a:pt x="214464" y="92494"/>
                  </a:lnTo>
                  <a:lnTo>
                    <a:pt x="216890" y="91897"/>
                  </a:lnTo>
                  <a:lnTo>
                    <a:pt x="217373" y="91567"/>
                  </a:lnTo>
                  <a:lnTo>
                    <a:pt x="217779" y="91160"/>
                  </a:lnTo>
                  <a:close/>
                </a:path>
                <a:path w="265429" h="169545">
                  <a:moveTo>
                    <a:pt x="227939" y="136474"/>
                  </a:moveTo>
                  <a:lnTo>
                    <a:pt x="227698" y="135585"/>
                  </a:lnTo>
                  <a:lnTo>
                    <a:pt x="227126" y="134874"/>
                  </a:lnTo>
                  <a:lnTo>
                    <a:pt x="226339" y="134442"/>
                  </a:lnTo>
                  <a:lnTo>
                    <a:pt x="226199" y="135115"/>
                  </a:lnTo>
                  <a:lnTo>
                    <a:pt x="226085" y="135445"/>
                  </a:lnTo>
                  <a:lnTo>
                    <a:pt x="226809" y="135559"/>
                  </a:lnTo>
                  <a:lnTo>
                    <a:pt x="227431" y="135940"/>
                  </a:lnTo>
                  <a:lnTo>
                    <a:pt x="227939" y="136474"/>
                  </a:lnTo>
                  <a:close/>
                </a:path>
                <a:path w="265429" h="169545">
                  <a:moveTo>
                    <a:pt x="234061" y="66230"/>
                  </a:moveTo>
                  <a:lnTo>
                    <a:pt x="233730" y="65430"/>
                  </a:lnTo>
                  <a:lnTo>
                    <a:pt x="232410" y="64135"/>
                  </a:lnTo>
                  <a:lnTo>
                    <a:pt x="231609" y="63804"/>
                  </a:lnTo>
                  <a:lnTo>
                    <a:pt x="229755" y="63804"/>
                  </a:lnTo>
                  <a:lnTo>
                    <a:pt x="228955" y="64135"/>
                  </a:lnTo>
                  <a:lnTo>
                    <a:pt x="227647" y="65430"/>
                  </a:lnTo>
                  <a:lnTo>
                    <a:pt x="227317" y="66230"/>
                  </a:lnTo>
                  <a:lnTo>
                    <a:pt x="227317" y="68072"/>
                  </a:lnTo>
                  <a:lnTo>
                    <a:pt x="227647" y="68859"/>
                  </a:lnTo>
                  <a:lnTo>
                    <a:pt x="228955" y="70167"/>
                  </a:lnTo>
                  <a:lnTo>
                    <a:pt x="229755" y="70497"/>
                  </a:lnTo>
                  <a:lnTo>
                    <a:pt x="231609" y="70497"/>
                  </a:lnTo>
                  <a:lnTo>
                    <a:pt x="232410" y="70167"/>
                  </a:lnTo>
                  <a:lnTo>
                    <a:pt x="233730" y="68859"/>
                  </a:lnTo>
                  <a:lnTo>
                    <a:pt x="234061" y="68072"/>
                  </a:lnTo>
                  <a:lnTo>
                    <a:pt x="234061" y="66230"/>
                  </a:lnTo>
                  <a:close/>
                </a:path>
                <a:path w="265429" h="169545">
                  <a:moveTo>
                    <a:pt x="246189" y="112153"/>
                  </a:moveTo>
                  <a:lnTo>
                    <a:pt x="246164" y="108788"/>
                  </a:lnTo>
                  <a:lnTo>
                    <a:pt x="244627" y="107315"/>
                  </a:lnTo>
                  <a:lnTo>
                    <a:pt x="241935" y="107340"/>
                  </a:lnTo>
                  <a:lnTo>
                    <a:pt x="241185" y="107683"/>
                  </a:lnTo>
                  <a:lnTo>
                    <a:pt x="240614" y="108267"/>
                  </a:lnTo>
                  <a:lnTo>
                    <a:pt x="240766" y="109651"/>
                  </a:lnTo>
                  <a:lnTo>
                    <a:pt x="240449" y="110985"/>
                  </a:lnTo>
                  <a:lnTo>
                    <a:pt x="239814" y="112102"/>
                  </a:lnTo>
                  <a:lnTo>
                    <a:pt x="240626" y="112725"/>
                  </a:lnTo>
                  <a:lnTo>
                    <a:pt x="240969" y="113093"/>
                  </a:lnTo>
                  <a:lnTo>
                    <a:pt x="241973" y="113106"/>
                  </a:lnTo>
                  <a:lnTo>
                    <a:pt x="242938" y="113360"/>
                  </a:lnTo>
                  <a:lnTo>
                    <a:pt x="243789" y="113830"/>
                  </a:lnTo>
                  <a:lnTo>
                    <a:pt x="245173" y="113398"/>
                  </a:lnTo>
                  <a:lnTo>
                    <a:pt x="246189" y="112153"/>
                  </a:lnTo>
                  <a:close/>
                </a:path>
                <a:path w="265429" h="169545">
                  <a:moveTo>
                    <a:pt x="246240" y="90030"/>
                  </a:moveTo>
                  <a:lnTo>
                    <a:pt x="246113" y="90030"/>
                  </a:lnTo>
                  <a:lnTo>
                    <a:pt x="246240" y="90030"/>
                  </a:lnTo>
                  <a:close/>
                </a:path>
                <a:path w="265429" h="169545">
                  <a:moveTo>
                    <a:pt x="264998" y="67132"/>
                  </a:moveTo>
                  <a:lnTo>
                    <a:pt x="264337" y="66649"/>
                  </a:lnTo>
                  <a:lnTo>
                    <a:pt x="263664" y="66649"/>
                  </a:lnTo>
                  <a:lnTo>
                    <a:pt x="263042" y="66459"/>
                  </a:lnTo>
                  <a:lnTo>
                    <a:pt x="262496" y="66090"/>
                  </a:lnTo>
                  <a:lnTo>
                    <a:pt x="260654" y="66141"/>
                  </a:lnTo>
                  <a:lnTo>
                    <a:pt x="259181" y="67627"/>
                  </a:lnTo>
                  <a:lnTo>
                    <a:pt x="259207" y="69900"/>
                  </a:lnTo>
                  <a:lnTo>
                    <a:pt x="259473" y="70688"/>
                  </a:lnTo>
                  <a:lnTo>
                    <a:pt x="259956" y="68961"/>
                  </a:lnTo>
                  <a:lnTo>
                    <a:pt x="261340" y="67513"/>
                  </a:lnTo>
                  <a:lnTo>
                    <a:pt x="263842" y="67017"/>
                  </a:lnTo>
                  <a:lnTo>
                    <a:pt x="264998" y="6713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332409" y="7871078"/>
              <a:ext cx="264160" cy="170180"/>
            </a:xfrm>
            <a:custGeom>
              <a:avLst/>
              <a:gdLst/>
              <a:ahLst/>
              <a:cxnLst/>
              <a:rect l="l" t="t" r="r" b="b"/>
              <a:pathLst>
                <a:path w="264159" h="170179">
                  <a:moveTo>
                    <a:pt x="7137" y="99415"/>
                  </a:moveTo>
                  <a:lnTo>
                    <a:pt x="6934" y="98145"/>
                  </a:lnTo>
                  <a:lnTo>
                    <a:pt x="6438" y="96354"/>
                  </a:lnTo>
                  <a:lnTo>
                    <a:pt x="4584" y="95313"/>
                  </a:lnTo>
                  <a:lnTo>
                    <a:pt x="2527" y="95872"/>
                  </a:lnTo>
                  <a:lnTo>
                    <a:pt x="749" y="96875"/>
                  </a:lnTo>
                  <a:lnTo>
                    <a:pt x="0" y="98386"/>
                  </a:lnTo>
                  <a:lnTo>
                    <a:pt x="914" y="101688"/>
                  </a:lnTo>
                  <a:lnTo>
                    <a:pt x="2755" y="102743"/>
                  </a:lnTo>
                  <a:lnTo>
                    <a:pt x="5422" y="101892"/>
                  </a:lnTo>
                  <a:lnTo>
                    <a:pt x="5905" y="101523"/>
                  </a:lnTo>
                  <a:lnTo>
                    <a:pt x="6845" y="100380"/>
                  </a:lnTo>
                  <a:lnTo>
                    <a:pt x="7137" y="99415"/>
                  </a:lnTo>
                  <a:close/>
                </a:path>
                <a:path w="264159" h="170179">
                  <a:moveTo>
                    <a:pt x="33896" y="65493"/>
                  </a:moveTo>
                  <a:lnTo>
                    <a:pt x="33489" y="63601"/>
                  </a:lnTo>
                  <a:lnTo>
                    <a:pt x="33007" y="61823"/>
                  </a:lnTo>
                  <a:lnTo>
                    <a:pt x="31153" y="60769"/>
                  </a:lnTo>
                  <a:lnTo>
                    <a:pt x="29121" y="61328"/>
                  </a:lnTo>
                  <a:lnTo>
                    <a:pt x="27355" y="62255"/>
                  </a:lnTo>
                  <a:lnTo>
                    <a:pt x="26555" y="63804"/>
                  </a:lnTo>
                  <a:lnTo>
                    <a:pt x="27178" y="66103"/>
                  </a:lnTo>
                  <a:lnTo>
                    <a:pt x="27647" y="66662"/>
                  </a:lnTo>
                  <a:lnTo>
                    <a:pt x="29019" y="67703"/>
                  </a:lnTo>
                  <a:lnTo>
                    <a:pt x="30060" y="68008"/>
                  </a:lnTo>
                  <a:lnTo>
                    <a:pt x="32867" y="67246"/>
                  </a:lnTo>
                  <a:lnTo>
                    <a:pt x="33896" y="65493"/>
                  </a:lnTo>
                  <a:close/>
                </a:path>
                <a:path w="264159" h="170179">
                  <a:moveTo>
                    <a:pt x="36703" y="77711"/>
                  </a:moveTo>
                  <a:lnTo>
                    <a:pt x="36474" y="74460"/>
                  </a:lnTo>
                  <a:lnTo>
                    <a:pt x="35521" y="73329"/>
                  </a:lnTo>
                  <a:lnTo>
                    <a:pt x="33858" y="72783"/>
                  </a:lnTo>
                  <a:lnTo>
                    <a:pt x="33426" y="72720"/>
                  </a:lnTo>
                  <a:lnTo>
                    <a:pt x="31127" y="72859"/>
                  </a:lnTo>
                  <a:lnTo>
                    <a:pt x="29718" y="74460"/>
                  </a:lnTo>
                  <a:lnTo>
                    <a:pt x="29870" y="76631"/>
                  </a:lnTo>
                  <a:lnTo>
                    <a:pt x="30607" y="78574"/>
                  </a:lnTo>
                  <a:lnTo>
                    <a:pt x="31902" y="79514"/>
                  </a:lnTo>
                  <a:lnTo>
                    <a:pt x="35293" y="79298"/>
                  </a:lnTo>
                  <a:lnTo>
                    <a:pt x="36703" y="77711"/>
                  </a:lnTo>
                  <a:close/>
                </a:path>
                <a:path w="264159" h="170179">
                  <a:moveTo>
                    <a:pt x="37452" y="109728"/>
                  </a:moveTo>
                  <a:lnTo>
                    <a:pt x="36817" y="107416"/>
                  </a:lnTo>
                  <a:lnTo>
                    <a:pt x="36537" y="106972"/>
                  </a:lnTo>
                  <a:lnTo>
                    <a:pt x="35356" y="105702"/>
                  </a:lnTo>
                  <a:lnTo>
                    <a:pt x="34086" y="105257"/>
                  </a:lnTo>
                  <a:lnTo>
                    <a:pt x="32677" y="105651"/>
                  </a:lnTo>
                  <a:lnTo>
                    <a:pt x="32410" y="105816"/>
                  </a:lnTo>
                  <a:lnTo>
                    <a:pt x="30899" y="106464"/>
                  </a:lnTo>
                  <a:lnTo>
                    <a:pt x="30010" y="108077"/>
                  </a:lnTo>
                  <a:lnTo>
                    <a:pt x="30848" y="111137"/>
                  </a:lnTo>
                  <a:lnTo>
                    <a:pt x="32118" y="112052"/>
                  </a:lnTo>
                  <a:lnTo>
                    <a:pt x="34239" y="112153"/>
                  </a:lnTo>
                  <a:lnTo>
                    <a:pt x="36398" y="111569"/>
                  </a:lnTo>
                  <a:lnTo>
                    <a:pt x="37452" y="109728"/>
                  </a:lnTo>
                  <a:close/>
                </a:path>
                <a:path w="264159" h="170179">
                  <a:moveTo>
                    <a:pt x="37973" y="133997"/>
                  </a:moveTo>
                  <a:lnTo>
                    <a:pt x="37922" y="129501"/>
                  </a:lnTo>
                  <a:lnTo>
                    <a:pt x="35458" y="126936"/>
                  </a:lnTo>
                  <a:lnTo>
                    <a:pt x="31711" y="126593"/>
                  </a:lnTo>
                  <a:lnTo>
                    <a:pt x="28295" y="126631"/>
                  </a:lnTo>
                  <a:lnTo>
                    <a:pt x="25552" y="129413"/>
                  </a:lnTo>
                  <a:lnTo>
                    <a:pt x="25603" y="133972"/>
                  </a:lnTo>
                  <a:lnTo>
                    <a:pt x="25958" y="135064"/>
                  </a:lnTo>
                  <a:lnTo>
                    <a:pt x="26962" y="136639"/>
                  </a:lnTo>
                  <a:lnTo>
                    <a:pt x="27482" y="137198"/>
                  </a:lnTo>
                  <a:lnTo>
                    <a:pt x="28092" y="137655"/>
                  </a:lnTo>
                  <a:lnTo>
                    <a:pt x="29425" y="137515"/>
                  </a:lnTo>
                  <a:lnTo>
                    <a:pt x="26784" y="137820"/>
                  </a:lnTo>
                  <a:lnTo>
                    <a:pt x="25730" y="138709"/>
                  </a:lnTo>
                  <a:lnTo>
                    <a:pt x="25146" y="140716"/>
                  </a:lnTo>
                  <a:lnTo>
                    <a:pt x="25285" y="142989"/>
                  </a:lnTo>
                  <a:lnTo>
                    <a:pt x="26898" y="144386"/>
                  </a:lnTo>
                  <a:lnTo>
                    <a:pt x="29921" y="144195"/>
                  </a:lnTo>
                  <a:lnTo>
                    <a:pt x="29603" y="144767"/>
                  </a:lnTo>
                  <a:lnTo>
                    <a:pt x="30365" y="147574"/>
                  </a:lnTo>
                  <a:lnTo>
                    <a:pt x="31115" y="148310"/>
                  </a:lnTo>
                  <a:lnTo>
                    <a:pt x="32715" y="148996"/>
                  </a:lnTo>
                  <a:lnTo>
                    <a:pt x="33464" y="149110"/>
                  </a:lnTo>
                  <a:lnTo>
                    <a:pt x="35890" y="148463"/>
                  </a:lnTo>
                  <a:lnTo>
                    <a:pt x="36868" y="146850"/>
                  </a:lnTo>
                  <a:lnTo>
                    <a:pt x="36601" y="144792"/>
                  </a:lnTo>
                  <a:lnTo>
                    <a:pt x="36195" y="143281"/>
                  </a:lnTo>
                  <a:lnTo>
                    <a:pt x="34785" y="142354"/>
                  </a:lnTo>
                  <a:lnTo>
                    <a:pt x="32740" y="142367"/>
                  </a:lnTo>
                  <a:lnTo>
                    <a:pt x="31572" y="142684"/>
                  </a:lnTo>
                  <a:lnTo>
                    <a:pt x="31915" y="140995"/>
                  </a:lnTo>
                  <a:lnTo>
                    <a:pt x="31851" y="139966"/>
                  </a:lnTo>
                  <a:lnTo>
                    <a:pt x="31521" y="139344"/>
                  </a:lnTo>
                  <a:lnTo>
                    <a:pt x="31064" y="138823"/>
                  </a:lnTo>
                  <a:lnTo>
                    <a:pt x="31826" y="138887"/>
                  </a:lnTo>
                  <a:lnTo>
                    <a:pt x="33578" y="138861"/>
                  </a:lnTo>
                  <a:lnTo>
                    <a:pt x="35140" y="138125"/>
                  </a:lnTo>
                  <a:lnTo>
                    <a:pt x="36868" y="136220"/>
                  </a:lnTo>
                  <a:lnTo>
                    <a:pt x="37553" y="135204"/>
                  </a:lnTo>
                  <a:lnTo>
                    <a:pt x="37973" y="133997"/>
                  </a:lnTo>
                  <a:close/>
                </a:path>
                <a:path w="264159" h="170179">
                  <a:moveTo>
                    <a:pt x="56426" y="129273"/>
                  </a:moveTo>
                  <a:lnTo>
                    <a:pt x="56184" y="125577"/>
                  </a:lnTo>
                  <a:lnTo>
                    <a:pt x="54584" y="124193"/>
                  </a:lnTo>
                  <a:lnTo>
                    <a:pt x="52336" y="124333"/>
                  </a:lnTo>
                  <a:lnTo>
                    <a:pt x="50355" y="125145"/>
                  </a:lnTo>
                  <a:lnTo>
                    <a:pt x="49479" y="126403"/>
                  </a:lnTo>
                  <a:lnTo>
                    <a:pt x="50355" y="125133"/>
                  </a:lnTo>
                  <a:lnTo>
                    <a:pt x="51638" y="124599"/>
                  </a:lnTo>
                  <a:lnTo>
                    <a:pt x="50622" y="123024"/>
                  </a:lnTo>
                  <a:lnTo>
                    <a:pt x="48818" y="122186"/>
                  </a:lnTo>
                  <a:lnTo>
                    <a:pt x="46545" y="122440"/>
                  </a:lnTo>
                  <a:lnTo>
                    <a:pt x="46355" y="122402"/>
                  </a:lnTo>
                  <a:lnTo>
                    <a:pt x="45250" y="122694"/>
                  </a:lnTo>
                  <a:lnTo>
                    <a:pt x="44538" y="123228"/>
                  </a:lnTo>
                  <a:lnTo>
                    <a:pt x="42748" y="125069"/>
                  </a:lnTo>
                  <a:lnTo>
                    <a:pt x="42151" y="126809"/>
                  </a:lnTo>
                  <a:lnTo>
                    <a:pt x="42887" y="129501"/>
                  </a:lnTo>
                  <a:lnTo>
                    <a:pt x="43446" y="130225"/>
                  </a:lnTo>
                  <a:lnTo>
                    <a:pt x="45339" y="131965"/>
                  </a:lnTo>
                  <a:lnTo>
                    <a:pt x="47066" y="132537"/>
                  </a:lnTo>
                  <a:lnTo>
                    <a:pt x="49809" y="131787"/>
                  </a:lnTo>
                  <a:lnTo>
                    <a:pt x="50584" y="131178"/>
                  </a:lnTo>
                  <a:lnTo>
                    <a:pt x="51206" y="130454"/>
                  </a:lnTo>
                  <a:lnTo>
                    <a:pt x="51790" y="130797"/>
                  </a:lnTo>
                  <a:lnTo>
                    <a:pt x="52438" y="131025"/>
                  </a:lnTo>
                  <a:lnTo>
                    <a:pt x="55029" y="130860"/>
                  </a:lnTo>
                  <a:lnTo>
                    <a:pt x="56426" y="129273"/>
                  </a:lnTo>
                  <a:close/>
                </a:path>
                <a:path w="264159" h="170179">
                  <a:moveTo>
                    <a:pt x="64096" y="92125"/>
                  </a:moveTo>
                  <a:lnTo>
                    <a:pt x="63817" y="89484"/>
                  </a:lnTo>
                  <a:lnTo>
                    <a:pt x="62268" y="88163"/>
                  </a:lnTo>
                  <a:lnTo>
                    <a:pt x="59753" y="88315"/>
                  </a:lnTo>
                  <a:lnTo>
                    <a:pt x="59156" y="88620"/>
                  </a:lnTo>
                  <a:lnTo>
                    <a:pt x="58102" y="89509"/>
                  </a:lnTo>
                  <a:lnTo>
                    <a:pt x="57518" y="90411"/>
                  </a:lnTo>
                  <a:lnTo>
                    <a:pt x="57264" y="91084"/>
                  </a:lnTo>
                  <a:lnTo>
                    <a:pt x="57353" y="92379"/>
                  </a:lnTo>
                  <a:lnTo>
                    <a:pt x="57797" y="93281"/>
                  </a:lnTo>
                  <a:lnTo>
                    <a:pt x="58420" y="94348"/>
                  </a:lnTo>
                  <a:lnTo>
                    <a:pt x="59588" y="95046"/>
                  </a:lnTo>
                  <a:lnTo>
                    <a:pt x="62039" y="94881"/>
                  </a:lnTo>
                  <a:lnTo>
                    <a:pt x="62953" y="94234"/>
                  </a:lnTo>
                  <a:lnTo>
                    <a:pt x="63868" y="92760"/>
                  </a:lnTo>
                  <a:lnTo>
                    <a:pt x="64096" y="92125"/>
                  </a:lnTo>
                  <a:close/>
                </a:path>
                <a:path w="264159" h="170179">
                  <a:moveTo>
                    <a:pt x="64846" y="102247"/>
                  </a:moveTo>
                  <a:lnTo>
                    <a:pt x="63639" y="97878"/>
                  </a:lnTo>
                  <a:lnTo>
                    <a:pt x="60883" y="96316"/>
                  </a:lnTo>
                  <a:lnTo>
                    <a:pt x="56045" y="97624"/>
                  </a:lnTo>
                  <a:lnTo>
                    <a:pt x="54673" y="99529"/>
                  </a:lnTo>
                  <a:lnTo>
                    <a:pt x="54571" y="102743"/>
                  </a:lnTo>
                  <a:lnTo>
                    <a:pt x="55067" y="104571"/>
                  </a:lnTo>
                  <a:lnTo>
                    <a:pt x="56057" y="105638"/>
                  </a:lnTo>
                  <a:lnTo>
                    <a:pt x="58343" y="106794"/>
                  </a:lnTo>
                  <a:lnTo>
                    <a:pt x="59601" y="106984"/>
                  </a:lnTo>
                  <a:lnTo>
                    <a:pt x="61798" y="106400"/>
                  </a:lnTo>
                  <a:lnTo>
                    <a:pt x="62534" y="105829"/>
                  </a:lnTo>
                  <a:lnTo>
                    <a:pt x="64287" y="103936"/>
                  </a:lnTo>
                  <a:lnTo>
                    <a:pt x="64846" y="102247"/>
                  </a:lnTo>
                  <a:close/>
                </a:path>
                <a:path w="264159" h="170179">
                  <a:moveTo>
                    <a:pt x="69570" y="48018"/>
                  </a:moveTo>
                  <a:lnTo>
                    <a:pt x="69405" y="45415"/>
                  </a:lnTo>
                  <a:lnTo>
                    <a:pt x="67792" y="44018"/>
                  </a:lnTo>
                  <a:lnTo>
                    <a:pt x="64363" y="44234"/>
                  </a:lnTo>
                  <a:lnTo>
                    <a:pt x="63169" y="45415"/>
                  </a:lnTo>
                  <a:lnTo>
                    <a:pt x="62776" y="47409"/>
                  </a:lnTo>
                  <a:lnTo>
                    <a:pt x="62877" y="48844"/>
                  </a:lnTo>
                  <a:lnTo>
                    <a:pt x="63563" y="49771"/>
                  </a:lnTo>
                  <a:lnTo>
                    <a:pt x="65049" y="50634"/>
                  </a:lnTo>
                  <a:lnTo>
                    <a:pt x="65684" y="50850"/>
                  </a:lnTo>
                  <a:lnTo>
                    <a:pt x="67475" y="50736"/>
                  </a:lnTo>
                  <a:lnTo>
                    <a:pt x="68351" y="50126"/>
                  </a:lnTo>
                  <a:lnTo>
                    <a:pt x="69316" y="48704"/>
                  </a:lnTo>
                  <a:lnTo>
                    <a:pt x="69570" y="48018"/>
                  </a:lnTo>
                  <a:close/>
                </a:path>
                <a:path w="264159" h="170179">
                  <a:moveTo>
                    <a:pt x="69964" y="149682"/>
                  </a:moveTo>
                  <a:lnTo>
                    <a:pt x="68516" y="144437"/>
                  </a:lnTo>
                  <a:lnTo>
                    <a:pt x="67068" y="142976"/>
                  </a:lnTo>
                  <a:lnTo>
                    <a:pt x="64579" y="142024"/>
                  </a:lnTo>
                  <a:lnTo>
                    <a:pt x="63817" y="141897"/>
                  </a:lnTo>
                  <a:lnTo>
                    <a:pt x="61988" y="141947"/>
                  </a:lnTo>
                  <a:lnTo>
                    <a:pt x="58089" y="143154"/>
                  </a:lnTo>
                  <a:lnTo>
                    <a:pt x="56248" y="146443"/>
                  </a:lnTo>
                  <a:lnTo>
                    <a:pt x="57340" y="150202"/>
                  </a:lnTo>
                  <a:lnTo>
                    <a:pt x="56692" y="149225"/>
                  </a:lnTo>
                  <a:lnTo>
                    <a:pt x="55600" y="148590"/>
                  </a:lnTo>
                  <a:lnTo>
                    <a:pt x="53200" y="148742"/>
                  </a:lnTo>
                  <a:lnTo>
                    <a:pt x="52285" y="149402"/>
                  </a:lnTo>
                  <a:lnTo>
                    <a:pt x="51384" y="150876"/>
                  </a:lnTo>
                  <a:lnTo>
                    <a:pt x="51142" y="151511"/>
                  </a:lnTo>
                  <a:lnTo>
                    <a:pt x="51320" y="154076"/>
                  </a:lnTo>
                  <a:lnTo>
                    <a:pt x="52920" y="155473"/>
                  </a:lnTo>
                  <a:lnTo>
                    <a:pt x="55740" y="155282"/>
                  </a:lnTo>
                  <a:lnTo>
                    <a:pt x="56565" y="154825"/>
                  </a:lnTo>
                  <a:lnTo>
                    <a:pt x="57670" y="153517"/>
                  </a:lnTo>
                  <a:lnTo>
                    <a:pt x="57988" y="152679"/>
                  </a:lnTo>
                  <a:lnTo>
                    <a:pt x="57912" y="151511"/>
                  </a:lnTo>
                  <a:lnTo>
                    <a:pt x="57734" y="151053"/>
                  </a:lnTo>
                  <a:lnTo>
                    <a:pt x="58369" y="152184"/>
                  </a:lnTo>
                  <a:lnTo>
                    <a:pt x="59359" y="153060"/>
                  </a:lnTo>
                  <a:lnTo>
                    <a:pt x="61798" y="154165"/>
                  </a:lnTo>
                  <a:lnTo>
                    <a:pt x="63258" y="154343"/>
                  </a:lnTo>
                  <a:lnTo>
                    <a:pt x="68021" y="153060"/>
                  </a:lnTo>
                  <a:lnTo>
                    <a:pt x="69964" y="149682"/>
                  </a:lnTo>
                  <a:close/>
                </a:path>
                <a:path w="264159" h="170179">
                  <a:moveTo>
                    <a:pt x="73139" y="77927"/>
                  </a:moveTo>
                  <a:lnTo>
                    <a:pt x="71945" y="73609"/>
                  </a:lnTo>
                  <a:lnTo>
                    <a:pt x="70662" y="72466"/>
                  </a:lnTo>
                  <a:lnTo>
                    <a:pt x="68224" y="71640"/>
                  </a:lnTo>
                  <a:lnTo>
                    <a:pt x="67246" y="71501"/>
                  </a:lnTo>
                  <a:lnTo>
                    <a:pt x="63563" y="72504"/>
                  </a:lnTo>
                  <a:lnTo>
                    <a:pt x="61988" y="75234"/>
                  </a:lnTo>
                  <a:lnTo>
                    <a:pt x="62865" y="78422"/>
                  </a:lnTo>
                  <a:lnTo>
                    <a:pt x="64427" y="80797"/>
                  </a:lnTo>
                  <a:lnTo>
                    <a:pt x="66141" y="81597"/>
                  </a:lnTo>
                  <a:lnTo>
                    <a:pt x="67983" y="81445"/>
                  </a:lnTo>
                  <a:lnTo>
                    <a:pt x="68580" y="81470"/>
                  </a:lnTo>
                  <a:lnTo>
                    <a:pt x="71564" y="80670"/>
                  </a:lnTo>
                  <a:lnTo>
                    <a:pt x="73139" y="77927"/>
                  </a:lnTo>
                  <a:close/>
                </a:path>
                <a:path w="264159" h="170179">
                  <a:moveTo>
                    <a:pt x="78168" y="124002"/>
                  </a:moveTo>
                  <a:lnTo>
                    <a:pt x="76708" y="118668"/>
                  </a:lnTo>
                  <a:lnTo>
                    <a:pt x="75044" y="117157"/>
                  </a:lnTo>
                  <a:lnTo>
                    <a:pt x="73050" y="116598"/>
                  </a:lnTo>
                  <a:lnTo>
                    <a:pt x="72377" y="117017"/>
                  </a:lnTo>
                  <a:lnTo>
                    <a:pt x="71640" y="117309"/>
                  </a:lnTo>
                  <a:lnTo>
                    <a:pt x="70053" y="117424"/>
                  </a:lnTo>
                  <a:lnTo>
                    <a:pt x="69342" y="117284"/>
                  </a:lnTo>
                  <a:lnTo>
                    <a:pt x="68681" y="117030"/>
                  </a:lnTo>
                  <a:lnTo>
                    <a:pt x="66192" y="118287"/>
                  </a:lnTo>
                  <a:lnTo>
                    <a:pt x="64833" y="121158"/>
                  </a:lnTo>
                  <a:lnTo>
                    <a:pt x="66484" y="127165"/>
                  </a:lnTo>
                  <a:lnTo>
                    <a:pt x="69811" y="129044"/>
                  </a:lnTo>
                  <a:lnTo>
                    <a:pt x="76276" y="127304"/>
                  </a:lnTo>
                  <a:lnTo>
                    <a:pt x="78168" y="124002"/>
                  </a:lnTo>
                  <a:close/>
                </a:path>
                <a:path w="264159" h="170179">
                  <a:moveTo>
                    <a:pt x="78892" y="48907"/>
                  </a:moveTo>
                  <a:lnTo>
                    <a:pt x="78130" y="46151"/>
                  </a:lnTo>
                  <a:lnTo>
                    <a:pt x="76276" y="45097"/>
                  </a:lnTo>
                  <a:lnTo>
                    <a:pt x="72694" y="46075"/>
                  </a:lnTo>
                  <a:lnTo>
                    <a:pt x="71628" y="47904"/>
                  </a:lnTo>
                  <a:lnTo>
                    <a:pt x="72110" y="49695"/>
                  </a:lnTo>
                  <a:lnTo>
                    <a:pt x="72656" y="51104"/>
                  </a:lnTo>
                  <a:lnTo>
                    <a:pt x="73660" y="51930"/>
                  </a:lnTo>
                  <a:lnTo>
                    <a:pt x="75298" y="52184"/>
                  </a:lnTo>
                  <a:lnTo>
                    <a:pt x="75780" y="52171"/>
                  </a:lnTo>
                  <a:lnTo>
                    <a:pt x="76631" y="51943"/>
                  </a:lnTo>
                  <a:lnTo>
                    <a:pt x="77609" y="51308"/>
                  </a:lnTo>
                  <a:lnTo>
                    <a:pt x="78663" y="49872"/>
                  </a:lnTo>
                  <a:lnTo>
                    <a:pt x="78892" y="48907"/>
                  </a:lnTo>
                  <a:close/>
                </a:path>
                <a:path w="264159" h="170179">
                  <a:moveTo>
                    <a:pt x="80886" y="22834"/>
                  </a:moveTo>
                  <a:lnTo>
                    <a:pt x="80556" y="22034"/>
                  </a:lnTo>
                  <a:lnTo>
                    <a:pt x="79248" y="20739"/>
                  </a:lnTo>
                  <a:lnTo>
                    <a:pt x="78447" y="20408"/>
                  </a:lnTo>
                  <a:lnTo>
                    <a:pt x="76581" y="20408"/>
                  </a:lnTo>
                  <a:lnTo>
                    <a:pt x="75793" y="20739"/>
                  </a:lnTo>
                  <a:lnTo>
                    <a:pt x="74472" y="22034"/>
                  </a:lnTo>
                  <a:lnTo>
                    <a:pt x="74142" y="22834"/>
                  </a:lnTo>
                  <a:lnTo>
                    <a:pt x="74142" y="24676"/>
                  </a:lnTo>
                  <a:lnTo>
                    <a:pt x="74472" y="25463"/>
                  </a:lnTo>
                  <a:lnTo>
                    <a:pt x="75793" y="26771"/>
                  </a:lnTo>
                  <a:lnTo>
                    <a:pt x="76581" y="27101"/>
                  </a:lnTo>
                  <a:lnTo>
                    <a:pt x="78447" y="27101"/>
                  </a:lnTo>
                  <a:lnTo>
                    <a:pt x="79248" y="26771"/>
                  </a:lnTo>
                  <a:lnTo>
                    <a:pt x="80556" y="25463"/>
                  </a:lnTo>
                  <a:lnTo>
                    <a:pt x="80886" y="24676"/>
                  </a:lnTo>
                  <a:lnTo>
                    <a:pt x="80886" y="22834"/>
                  </a:lnTo>
                  <a:close/>
                </a:path>
                <a:path w="264159" h="170179">
                  <a:moveTo>
                    <a:pt x="87312" y="96012"/>
                  </a:moveTo>
                  <a:lnTo>
                    <a:pt x="86842" y="97066"/>
                  </a:lnTo>
                  <a:lnTo>
                    <a:pt x="85877" y="97866"/>
                  </a:lnTo>
                  <a:lnTo>
                    <a:pt x="82791" y="98183"/>
                  </a:lnTo>
                  <a:lnTo>
                    <a:pt x="81127" y="96837"/>
                  </a:lnTo>
                  <a:lnTo>
                    <a:pt x="80797" y="93586"/>
                  </a:lnTo>
                  <a:lnTo>
                    <a:pt x="81572" y="92303"/>
                  </a:lnTo>
                  <a:lnTo>
                    <a:pt x="82778" y="91694"/>
                  </a:lnTo>
                  <a:lnTo>
                    <a:pt x="82410" y="90728"/>
                  </a:lnTo>
                  <a:lnTo>
                    <a:pt x="82321" y="89535"/>
                  </a:lnTo>
                  <a:lnTo>
                    <a:pt x="82423" y="88887"/>
                  </a:lnTo>
                  <a:lnTo>
                    <a:pt x="82626" y="88290"/>
                  </a:lnTo>
                  <a:lnTo>
                    <a:pt x="81940" y="88176"/>
                  </a:lnTo>
                  <a:lnTo>
                    <a:pt x="81229" y="88176"/>
                  </a:lnTo>
                  <a:lnTo>
                    <a:pt x="79959" y="88392"/>
                  </a:lnTo>
                  <a:lnTo>
                    <a:pt x="77774" y="88988"/>
                  </a:lnTo>
                  <a:lnTo>
                    <a:pt x="76212" y="90716"/>
                  </a:lnTo>
                  <a:lnTo>
                    <a:pt x="75463" y="93726"/>
                  </a:lnTo>
                  <a:lnTo>
                    <a:pt x="75425" y="94754"/>
                  </a:lnTo>
                  <a:lnTo>
                    <a:pt x="76593" y="98983"/>
                  </a:lnTo>
                  <a:lnTo>
                    <a:pt x="79921" y="100863"/>
                  </a:lnTo>
                  <a:lnTo>
                    <a:pt x="85204" y="99428"/>
                  </a:lnTo>
                  <a:lnTo>
                    <a:pt x="86715" y="97891"/>
                  </a:lnTo>
                  <a:lnTo>
                    <a:pt x="87312" y="96012"/>
                  </a:lnTo>
                  <a:close/>
                </a:path>
                <a:path w="264159" h="170179">
                  <a:moveTo>
                    <a:pt x="95923" y="61976"/>
                  </a:moveTo>
                  <a:lnTo>
                    <a:pt x="90474" y="54902"/>
                  </a:lnTo>
                  <a:lnTo>
                    <a:pt x="86956" y="55841"/>
                  </a:lnTo>
                  <a:lnTo>
                    <a:pt x="85382" y="58585"/>
                  </a:lnTo>
                  <a:lnTo>
                    <a:pt x="86512" y="62725"/>
                  </a:lnTo>
                  <a:lnTo>
                    <a:pt x="87591" y="63804"/>
                  </a:lnTo>
                  <a:lnTo>
                    <a:pt x="89573" y="64706"/>
                  </a:lnTo>
                  <a:lnTo>
                    <a:pt x="90297" y="64833"/>
                  </a:lnTo>
                  <a:lnTo>
                    <a:pt x="91859" y="64846"/>
                  </a:lnTo>
                  <a:lnTo>
                    <a:pt x="94627" y="63919"/>
                  </a:lnTo>
                  <a:lnTo>
                    <a:pt x="95923" y="61976"/>
                  </a:lnTo>
                  <a:close/>
                </a:path>
                <a:path w="264159" h="170179">
                  <a:moveTo>
                    <a:pt x="98666" y="155956"/>
                  </a:moveTo>
                  <a:lnTo>
                    <a:pt x="98615" y="155092"/>
                  </a:lnTo>
                  <a:lnTo>
                    <a:pt x="97434" y="150774"/>
                  </a:lnTo>
                  <a:lnTo>
                    <a:pt x="93814" y="148717"/>
                  </a:lnTo>
                  <a:lnTo>
                    <a:pt x="87490" y="150431"/>
                  </a:lnTo>
                  <a:lnTo>
                    <a:pt x="85623" y="152920"/>
                  </a:lnTo>
                  <a:lnTo>
                    <a:pt x="85471" y="156337"/>
                  </a:lnTo>
                  <a:lnTo>
                    <a:pt x="85509" y="156997"/>
                  </a:lnTo>
                  <a:lnTo>
                    <a:pt x="86347" y="160045"/>
                  </a:lnTo>
                  <a:lnTo>
                    <a:pt x="88252" y="161721"/>
                  </a:lnTo>
                  <a:lnTo>
                    <a:pt x="91351" y="162483"/>
                  </a:lnTo>
                  <a:lnTo>
                    <a:pt x="92240" y="162509"/>
                  </a:lnTo>
                  <a:lnTo>
                    <a:pt x="93764" y="162255"/>
                  </a:lnTo>
                  <a:lnTo>
                    <a:pt x="96418" y="161544"/>
                  </a:lnTo>
                  <a:lnTo>
                    <a:pt x="98234" y="159321"/>
                  </a:lnTo>
                  <a:lnTo>
                    <a:pt x="98666" y="155956"/>
                  </a:lnTo>
                  <a:close/>
                </a:path>
                <a:path w="264159" h="170179">
                  <a:moveTo>
                    <a:pt x="103276" y="36245"/>
                  </a:moveTo>
                  <a:lnTo>
                    <a:pt x="102323" y="32778"/>
                  </a:lnTo>
                  <a:lnTo>
                    <a:pt x="100660" y="31813"/>
                  </a:lnTo>
                  <a:lnTo>
                    <a:pt x="98640" y="32118"/>
                  </a:lnTo>
                  <a:lnTo>
                    <a:pt x="96875" y="32588"/>
                  </a:lnTo>
                  <a:lnTo>
                    <a:pt x="95846" y="34366"/>
                  </a:lnTo>
                  <a:lnTo>
                    <a:pt x="96278" y="36131"/>
                  </a:lnTo>
                  <a:lnTo>
                    <a:pt x="96774" y="37998"/>
                  </a:lnTo>
                  <a:lnTo>
                    <a:pt x="98615" y="39052"/>
                  </a:lnTo>
                  <a:lnTo>
                    <a:pt x="102222" y="38087"/>
                  </a:lnTo>
                  <a:lnTo>
                    <a:pt x="103276" y="36245"/>
                  </a:lnTo>
                  <a:close/>
                </a:path>
                <a:path w="264159" h="170179">
                  <a:moveTo>
                    <a:pt x="106172" y="128828"/>
                  </a:moveTo>
                  <a:lnTo>
                    <a:pt x="105232" y="125374"/>
                  </a:lnTo>
                  <a:lnTo>
                    <a:pt x="104851" y="124650"/>
                  </a:lnTo>
                  <a:lnTo>
                    <a:pt x="104381" y="124028"/>
                  </a:lnTo>
                  <a:lnTo>
                    <a:pt x="104228" y="125691"/>
                  </a:lnTo>
                  <a:lnTo>
                    <a:pt x="102882" y="127025"/>
                  </a:lnTo>
                  <a:lnTo>
                    <a:pt x="99301" y="127101"/>
                  </a:lnTo>
                  <a:lnTo>
                    <a:pt x="97751" y="125641"/>
                  </a:lnTo>
                  <a:lnTo>
                    <a:pt x="97688" y="122847"/>
                  </a:lnTo>
                  <a:lnTo>
                    <a:pt x="98056" y="121996"/>
                  </a:lnTo>
                  <a:lnTo>
                    <a:pt x="98679" y="121373"/>
                  </a:lnTo>
                  <a:lnTo>
                    <a:pt x="97815" y="121475"/>
                  </a:lnTo>
                  <a:lnTo>
                    <a:pt x="94830" y="122275"/>
                  </a:lnTo>
                  <a:lnTo>
                    <a:pt x="93065" y="124358"/>
                  </a:lnTo>
                  <a:lnTo>
                    <a:pt x="92481" y="127698"/>
                  </a:lnTo>
                  <a:lnTo>
                    <a:pt x="92506" y="128651"/>
                  </a:lnTo>
                  <a:lnTo>
                    <a:pt x="92760" y="129603"/>
                  </a:lnTo>
                  <a:lnTo>
                    <a:pt x="93954" y="133184"/>
                  </a:lnTo>
                  <a:lnTo>
                    <a:pt x="97447" y="135102"/>
                  </a:lnTo>
                  <a:lnTo>
                    <a:pt x="101663" y="133959"/>
                  </a:lnTo>
                  <a:lnTo>
                    <a:pt x="102400" y="133578"/>
                  </a:lnTo>
                  <a:lnTo>
                    <a:pt x="105130" y="131533"/>
                  </a:lnTo>
                  <a:lnTo>
                    <a:pt x="106172" y="128828"/>
                  </a:lnTo>
                  <a:close/>
                </a:path>
                <a:path w="264159" h="170179">
                  <a:moveTo>
                    <a:pt x="110693" y="78854"/>
                  </a:moveTo>
                  <a:lnTo>
                    <a:pt x="110655" y="74460"/>
                  </a:lnTo>
                  <a:lnTo>
                    <a:pt x="107911" y="71793"/>
                  </a:lnTo>
                  <a:lnTo>
                    <a:pt x="101815" y="71856"/>
                  </a:lnTo>
                  <a:lnTo>
                    <a:pt x="99555" y="73698"/>
                  </a:lnTo>
                  <a:lnTo>
                    <a:pt x="98666" y="76733"/>
                  </a:lnTo>
                  <a:lnTo>
                    <a:pt x="98564" y="77304"/>
                  </a:lnTo>
                  <a:lnTo>
                    <a:pt x="98590" y="80213"/>
                  </a:lnTo>
                  <a:lnTo>
                    <a:pt x="99949" y="82194"/>
                  </a:lnTo>
                  <a:lnTo>
                    <a:pt x="101892" y="83172"/>
                  </a:lnTo>
                  <a:lnTo>
                    <a:pt x="102489" y="82892"/>
                  </a:lnTo>
                  <a:lnTo>
                    <a:pt x="103784" y="82689"/>
                  </a:lnTo>
                  <a:lnTo>
                    <a:pt x="104698" y="82956"/>
                  </a:lnTo>
                  <a:lnTo>
                    <a:pt x="105410" y="83502"/>
                  </a:lnTo>
                  <a:lnTo>
                    <a:pt x="106375" y="81991"/>
                  </a:lnTo>
                  <a:lnTo>
                    <a:pt x="107988" y="80937"/>
                  </a:lnTo>
                  <a:lnTo>
                    <a:pt x="109893" y="80746"/>
                  </a:lnTo>
                  <a:lnTo>
                    <a:pt x="110388" y="79870"/>
                  </a:lnTo>
                  <a:lnTo>
                    <a:pt x="110693" y="78854"/>
                  </a:lnTo>
                  <a:close/>
                </a:path>
                <a:path w="264159" h="170179">
                  <a:moveTo>
                    <a:pt x="115976" y="99529"/>
                  </a:moveTo>
                  <a:lnTo>
                    <a:pt x="115112" y="96393"/>
                  </a:lnTo>
                  <a:lnTo>
                    <a:pt x="114528" y="95338"/>
                  </a:lnTo>
                  <a:lnTo>
                    <a:pt x="113728" y="96177"/>
                  </a:lnTo>
                  <a:lnTo>
                    <a:pt x="112674" y="96786"/>
                  </a:lnTo>
                  <a:lnTo>
                    <a:pt x="108813" y="97180"/>
                  </a:lnTo>
                  <a:lnTo>
                    <a:pt x="106514" y="95377"/>
                  </a:lnTo>
                  <a:lnTo>
                    <a:pt x="106045" y="92862"/>
                  </a:lnTo>
                  <a:lnTo>
                    <a:pt x="103276" y="94208"/>
                  </a:lnTo>
                  <a:lnTo>
                    <a:pt x="101752" y="97358"/>
                  </a:lnTo>
                  <a:lnTo>
                    <a:pt x="103555" y="103898"/>
                  </a:lnTo>
                  <a:lnTo>
                    <a:pt x="107175" y="105943"/>
                  </a:lnTo>
                  <a:lnTo>
                    <a:pt x="111620" y="104736"/>
                  </a:lnTo>
                  <a:lnTo>
                    <a:pt x="112458" y="104279"/>
                  </a:lnTo>
                  <a:lnTo>
                    <a:pt x="115062" y="102095"/>
                  </a:lnTo>
                  <a:lnTo>
                    <a:pt x="115976" y="99529"/>
                  </a:lnTo>
                  <a:close/>
                </a:path>
                <a:path w="264159" h="170179">
                  <a:moveTo>
                    <a:pt x="116878" y="41008"/>
                  </a:moveTo>
                  <a:lnTo>
                    <a:pt x="116789" y="38950"/>
                  </a:lnTo>
                  <a:lnTo>
                    <a:pt x="115176" y="37553"/>
                  </a:lnTo>
                  <a:lnTo>
                    <a:pt x="111467" y="37795"/>
                  </a:lnTo>
                  <a:lnTo>
                    <a:pt x="110058" y="39395"/>
                  </a:lnTo>
                  <a:lnTo>
                    <a:pt x="110299" y="43091"/>
                  </a:lnTo>
                  <a:lnTo>
                    <a:pt x="111899" y="44488"/>
                  </a:lnTo>
                  <a:lnTo>
                    <a:pt x="113995" y="44335"/>
                  </a:lnTo>
                  <a:lnTo>
                    <a:pt x="114401" y="44183"/>
                  </a:lnTo>
                  <a:lnTo>
                    <a:pt x="114401" y="42659"/>
                  </a:lnTo>
                  <a:lnTo>
                    <a:pt x="115443" y="41414"/>
                  </a:lnTo>
                  <a:lnTo>
                    <a:pt x="116878" y="41008"/>
                  </a:lnTo>
                  <a:close/>
                </a:path>
                <a:path w="264159" h="170179">
                  <a:moveTo>
                    <a:pt x="120472" y="54800"/>
                  </a:moveTo>
                  <a:lnTo>
                    <a:pt x="119583" y="51587"/>
                  </a:lnTo>
                  <a:lnTo>
                    <a:pt x="118059" y="49326"/>
                  </a:lnTo>
                  <a:lnTo>
                    <a:pt x="116573" y="48564"/>
                  </a:lnTo>
                  <a:lnTo>
                    <a:pt x="114033" y="48526"/>
                  </a:lnTo>
                  <a:lnTo>
                    <a:pt x="111950" y="49085"/>
                  </a:lnTo>
                  <a:lnTo>
                    <a:pt x="110807" y="50304"/>
                  </a:lnTo>
                  <a:lnTo>
                    <a:pt x="109918" y="52705"/>
                  </a:lnTo>
                  <a:lnTo>
                    <a:pt x="109766" y="53721"/>
                  </a:lnTo>
                  <a:lnTo>
                    <a:pt x="110185" y="55219"/>
                  </a:lnTo>
                  <a:lnTo>
                    <a:pt x="111175" y="56692"/>
                  </a:lnTo>
                  <a:lnTo>
                    <a:pt x="112598" y="58039"/>
                  </a:lnTo>
                  <a:lnTo>
                    <a:pt x="114109" y="58547"/>
                  </a:lnTo>
                  <a:lnTo>
                    <a:pt x="116217" y="58254"/>
                  </a:lnTo>
                  <a:lnTo>
                    <a:pt x="118897" y="57531"/>
                  </a:lnTo>
                  <a:lnTo>
                    <a:pt x="120472" y="54800"/>
                  </a:lnTo>
                  <a:close/>
                </a:path>
                <a:path w="264159" h="170179">
                  <a:moveTo>
                    <a:pt x="124155" y="18503"/>
                  </a:moveTo>
                  <a:lnTo>
                    <a:pt x="123913" y="14820"/>
                  </a:lnTo>
                  <a:lnTo>
                    <a:pt x="122301" y="13423"/>
                  </a:lnTo>
                  <a:lnTo>
                    <a:pt x="118757" y="13652"/>
                  </a:lnTo>
                  <a:lnTo>
                    <a:pt x="117513" y="14986"/>
                  </a:lnTo>
                  <a:lnTo>
                    <a:pt x="117348" y="16776"/>
                  </a:lnTo>
                  <a:lnTo>
                    <a:pt x="117297" y="17106"/>
                  </a:lnTo>
                  <a:lnTo>
                    <a:pt x="117411" y="18770"/>
                  </a:lnTo>
                  <a:lnTo>
                    <a:pt x="118745" y="20002"/>
                  </a:lnTo>
                  <a:lnTo>
                    <a:pt x="120891" y="20218"/>
                  </a:lnTo>
                  <a:lnTo>
                    <a:pt x="122745" y="20104"/>
                  </a:lnTo>
                  <a:lnTo>
                    <a:pt x="124155" y="18503"/>
                  </a:lnTo>
                  <a:close/>
                </a:path>
                <a:path w="264159" h="170179">
                  <a:moveTo>
                    <a:pt x="126288" y="78232"/>
                  </a:moveTo>
                  <a:lnTo>
                    <a:pt x="125209" y="74282"/>
                  </a:lnTo>
                  <a:lnTo>
                    <a:pt x="124853" y="73609"/>
                  </a:lnTo>
                  <a:lnTo>
                    <a:pt x="124409" y="73012"/>
                  </a:lnTo>
                  <a:lnTo>
                    <a:pt x="123837" y="73266"/>
                  </a:lnTo>
                  <a:lnTo>
                    <a:pt x="121437" y="73507"/>
                  </a:lnTo>
                  <a:lnTo>
                    <a:pt x="119532" y="72428"/>
                  </a:lnTo>
                  <a:lnTo>
                    <a:pt x="118592" y="70700"/>
                  </a:lnTo>
                  <a:lnTo>
                    <a:pt x="117068" y="71056"/>
                  </a:lnTo>
                  <a:lnTo>
                    <a:pt x="116293" y="71501"/>
                  </a:lnTo>
                  <a:lnTo>
                    <a:pt x="113919" y="73533"/>
                  </a:lnTo>
                  <a:lnTo>
                    <a:pt x="113093" y="75882"/>
                  </a:lnTo>
                  <a:lnTo>
                    <a:pt x="114261" y="80137"/>
                  </a:lnTo>
                  <a:lnTo>
                    <a:pt x="115709" y="81597"/>
                  </a:lnTo>
                  <a:lnTo>
                    <a:pt x="118351" y="82473"/>
                  </a:lnTo>
                  <a:lnTo>
                    <a:pt x="119253" y="82664"/>
                  </a:lnTo>
                  <a:lnTo>
                    <a:pt x="120205" y="82677"/>
                  </a:lnTo>
                  <a:lnTo>
                    <a:pt x="124396" y="81534"/>
                  </a:lnTo>
                  <a:lnTo>
                    <a:pt x="126288" y="78232"/>
                  </a:lnTo>
                  <a:close/>
                </a:path>
                <a:path w="264159" h="170179">
                  <a:moveTo>
                    <a:pt x="127596" y="165773"/>
                  </a:moveTo>
                  <a:lnTo>
                    <a:pt x="127584" y="163169"/>
                  </a:lnTo>
                  <a:lnTo>
                    <a:pt x="126695" y="164211"/>
                  </a:lnTo>
                  <a:lnTo>
                    <a:pt x="125412" y="164896"/>
                  </a:lnTo>
                  <a:lnTo>
                    <a:pt x="121158" y="164998"/>
                  </a:lnTo>
                  <a:lnTo>
                    <a:pt x="118859" y="162814"/>
                  </a:lnTo>
                  <a:lnTo>
                    <a:pt x="118757" y="158813"/>
                  </a:lnTo>
                  <a:lnTo>
                    <a:pt x="119253" y="157695"/>
                  </a:lnTo>
                  <a:lnTo>
                    <a:pt x="120002" y="156806"/>
                  </a:lnTo>
                  <a:lnTo>
                    <a:pt x="119316" y="156908"/>
                  </a:lnTo>
                  <a:lnTo>
                    <a:pt x="116776" y="157594"/>
                  </a:lnTo>
                  <a:lnTo>
                    <a:pt x="115023" y="159677"/>
                  </a:lnTo>
                  <a:lnTo>
                    <a:pt x="114414" y="163004"/>
                  </a:lnTo>
                  <a:lnTo>
                    <a:pt x="114427" y="163969"/>
                  </a:lnTo>
                  <a:lnTo>
                    <a:pt x="115087" y="166382"/>
                  </a:lnTo>
                  <a:lnTo>
                    <a:pt x="115963" y="167551"/>
                  </a:lnTo>
                  <a:lnTo>
                    <a:pt x="118656" y="169570"/>
                  </a:lnTo>
                  <a:lnTo>
                    <a:pt x="120726" y="170065"/>
                  </a:lnTo>
                  <a:lnTo>
                    <a:pt x="123050" y="169430"/>
                  </a:lnTo>
                  <a:lnTo>
                    <a:pt x="126047" y="168173"/>
                  </a:lnTo>
                  <a:lnTo>
                    <a:pt x="127596" y="165773"/>
                  </a:lnTo>
                  <a:close/>
                </a:path>
                <a:path w="264159" h="170179">
                  <a:moveTo>
                    <a:pt x="127635" y="124574"/>
                  </a:moveTo>
                  <a:lnTo>
                    <a:pt x="127355" y="120510"/>
                  </a:lnTo>
                  <a:lnTo>
                    <a:pt x="126085" y="118605"/>
                  </a:lnTo>
                  <a:lnTo>
                    <a:pt x="124244" y="117551"/>
                  </a:lnTo>
                  <a:lnTo>
                    <a:pt x="123278" y="118948"/>
                  </a:lnTo>
                  <a:lnTo>
                    <a:pt x="121742" y="119938"/>
                  </a:lnTo>
                  <a:lnTo>
                    <a:pt x="118414" y="120269"/>
                  </a:lnTo>
                  <a:lnTo>
                    <a:pt x="117017" y="119862"/>
                  </a:lnTo>
                  <a:lnTo>
                    <a:pt x="115874" y="119075"/>
                  </a:lnTo>
                  <a:lnTo>
                    <a:pt x="114858" y="120307"/>
                  </a:lnTo>
                  <a:lnTo>
                    <a:pt x="114274" y="121894"/>
                  </a:lnTo>
                  <a:lnTo>
                    <a:pt x="114439" y="124358"/>
                  </a:lnTo>
                  <a:lnTo>
                    <a:pt x="115506" y="127114"/>
                  </a:lnTo>
                  <a:lnTo>
                    <a:pt x="116586" y="128270"/>
                  </a:lnTo>
                  <a:lnTo>
                    <a:pt x="118973" y="129489"/>
                  </a:lnTo>
                  <a:lnTo>
                    <a:pt x="120142" y="129768"/>
                  </a:lnTo>
                  <a:lnTo>
                    <a:pt x="123367" y="129438"/>
                  </a:lnTo>
                  <a:lnTo>
                    <a:pt x="124320" y="128943"/>
                  </a:lnTo>
                  <a:lnTo>
                    <a:pt x="124841" y="128676"/>
                  </a:lnTo>
                  <a:lnTo>
                    <a:pt x="125272" y="128181"/>
                  </a:lnTo>
                  <a:lnTo>
                    <a:pt x="126911" y="127469"/>
                  </a:lnTo>
                  <a:lnTo>
                    <a:pt x="126225" y="127469"/>
                  </a:lnTo>
                  <a:lnTo>
                    <a:pt x="125869" y="127508"/>
                  </a:lnTo>
                  <a:lnTo>
                    <a:pt x="127000" y="126250"/>
                  </a:lnTo>
                  <a:lnTo>
                    <a:pt x="127635" y="124574"/>
                  </a:lnTo>
                  <a:close/>
                </a:path>
                <a:path w="264159" h="170179">
                  <a:moveTo>
                    <a:pt x="129501" y="3886"/>
                  </a:moveTo>
                  <a:lnTo>
                    <a:pt x="128727" y="1054"/>
                  </a:lnTo>
                  <a:lnTo>
                    <a:pt x="126873" y="0"/>
                  </a:lnTo>
                  <a:lnTo>
                    <a:pt x="123278" y="965"/>
                  </a:lnTo>
                  <a:lnTo>
                    <a:pt x="122212" y="2806"/>
                  </a:lnTo>
                  <a:lnTo>
                    <a:pt x="123177" y="6350"/>
                  </a:lnTo>
                  <a:lnTo>
                    <a:pt x="124968" y="7366"/>
                  </a:lnTo>
                  <a:lnTo>
                    <a:pt x="126733" y="6946"/>
                  </a:lnTo>
                  <a:lnTo>
                    <a:pt x="127571" y="6743"/>
                  </a:lnTo>
                  <a:lnTo>
                    <a:pt x="128143" y="6286"/>
                  </a:lnTo>
                  <a:lnTo>
                    <a:pt x="129197" y="4927"/>
                  </a:lnTo>
                  <a:lnTo>
                    <a:pt x="129501" y="3886"/>
                  </a:lnTo>
                  <a:close/>
                </a:path>
                <a:path w="264159" h="170179">
                  <a:moveTo>
                    <a:pt x="130683" y="139103"/>
                  </a:moveTo>
                  <a:lnTo>
                    <a:pt x="129921" y="139230"/>
                  </a:lnTo>
                  <a:lnTo>
                    <a:pt x="128981" y="139255"/>
                  </a:lnTo>
                  <a:lnTo>
                    <a:pt x="128663" y="139204"/>
                  </a:lnTo>
                  <a:lnTo>
                    <a:pt x="127965" y="139052"/>
                  </a:lnTo>
                  <a:lnTo>
                    <a:pt x="126415" y="139204"/>
                  </a:lnTo>
                  <a:lnTo>
                    <a:pt x="125031" y="138277"/>
                  </a:lnTo>
                  <a:lnTo>
                    <a:pt x="124510" y="136867"/>
                  </a:lnTo>
                  <a:lnTo>
                    <a:pt x="123723" y="135864"/>
                  </a:lnTo>
                  <a:lnTo>
                    <a:pt x="123228" y="134620"/>
                  </a:lnTo>
                  <a:lnTo>
                    <a:pt x="123126" y="130670"/>
                  </a:lnTo>
                  <a:lnTo>
                    <a:pt x="124320" y="128943"/>
                  </a:lnTo>
                  <a:lnTo>
                    <a:pt x="123367" y="129451"/>
                  </a:lnTo>
                  <a:lnTo>
                    <a:pt x="121704" y="129641"/>
                  </a:lnTo>
                  <a:lnTo>
                    <a:pt x="120294" y="131229"/>
                  </a:lnTo>
                  <a:lnTo>
                    <a:pt x="119684" y="133477"/>
                  </a:lnTo>
                  <a:lnTo>
                    <a:pt x="121208" y="139052"/>
                  </a:lnTo>
                  <a:lnTo>
                    <a:pt x="121335" y="139204"/>
                  </a:lnTo>
                  <a:lnTo>
                    <a:pt x="124853" y="141198"/>
                  </a:lnTo>
                  <a:lnTo>
                    <a:pt x="129222" y="140017"/>
                  </a:lnTo>
                  <a:lnTo>
                    <a:pt x="130009" y="139623"/>
                  </a:lnTo>
                  <a:lnTo>
                    <a:pt x="130492" y="139255"/>
                  </a:lnTo>
                  <a:lnTo>
                    <a:pt x="130683" y="139103"/>
                  </a:lnTo>
                  <a:close/>
                </a:path>
                <a:path w="264159" h="170179">
                  <a:moveTo>
                    <a:pt x="131140" y="56934"/>
                  </a:moveTo>
                  <a:lnTo>
                    <a:pt x="130721" y="56464"/>
                  </a:lnTo>
                  <a:lnTo>
                    <a:pt x="130378" y="55918"/>
                  </a:lnTo>
                  <a:lnTo>
                    <a:pt x="130124" y="54279"/>
                  </a:lnTo>
                  <a:lnTo>
                    <a:pt x="130429" y="53365"/>
                  </a:lnTo>
                  <a:lnTo>
                    <a:pt x="131000" y="52666"/>
                  </a:lnTo>
                  <a:lnTo>
                    <a:pt x="130098" y="50977"/>
                  </a:lnTo>
                  <a:lnTo>
                    <a:pt x="128282" y="49885"/>
                  </a:lnTo>
                  <a:lnTo>
                    <a:pt x="123482" y="50190"/>
                  </a:lnTo>
                  <a:lnTo>
                    <a:pt x="121386" y="52565"/>
                  </a:lnTo>
                  <a:lnTo>
                    <a:pt x="126263" y="59994"/>
                  </a:lnTo>
                  <a:lnTo>
                    <a:pt x="128854" y="59829"/>
                  </a:lnTo>
                  <a:lnTo>
                    <a:pt x="130416" y="58597"/>
                  </a:lnTo>
                  <a:lnTo>
                    <a:pt x="131140" y="56934"/>
                  </a:lnTo>
                  <a:close/>
                </a:path>
                <a:path w="264159" h="170179">
                  <a:moveTo>
                    <a:pt x="142252" y="104381"/>
                  </a:moveTo>
                  <a:lnTo>
                    <a:pt x="141668" y="103403"/>
                  </a:lnTo>
                  <a:lnTo>
                    <a:pt x="141401" y="103136"/>
                  </a:lnTo>
                  <a:lnTo>
                    <a:pt x="140881" y="102603"/>
                  </a:lnTo>
                  <a:lnTo>
                    <a:pt x="139915" y="102044"/>
                  </a:lnTo>
                  <a:lnTo>
                    <a:pt x="139039" y="102590"/>
                  </a:lnTo>
                  <a:lnTo>
                    <a:pt x="137998" y="102971"/>
                  </a:lnTo>
                  <a:lnTo>
                    <a:pt x="135572" y="103136"/>
                  </a:lnTo>
                  <a:lnTo>
                    <a:pt x="134353" y="102819"/>
                  </a:lnTo>
                  <a:lnTo>
                    <a:pt x="133286" y="102247"/>
                  </a:lnTo>
                  <a:lnTo>
                    <a:pt x="133070" y="102336"/>
                  </a:lnTo>
                  <a:lnTo>
                    <a:pt x="132880" y="102450"/>
                  </a:lnTo>
                  <a:lnTo>
                    <a:pt x="132638" y="102489"/>
                  </a:lnTo>
                  <a:lnTo>
                    <a:pt x="130568" y="104051"/>
                  </a:lnTo>
                  <a:lnTo>
                    <a:pt x="129540" y="106756"/>
                  </a:lnTo>
                  <a:lnTo>
                    <a:pt x="131216" y="112864"/>
                  </a:lnTo>
                  <a:lnTo>
                    <a:pt x="134835" y="114909"/>
                  </a:lnTo>
                  <a:lnTo>
                    <a:pt x="138518" y="113919"/>
                  </a:lnTo>
                  <a:lnTo>
                    <a:pt x="138849" y="113766"/>
                  </a:lnTo>
                  <a:lnTo>
                    <a:pt x="138125" y="112814"/>
                  </a:lnTo>
                  <a:lnTo>
                    <a:pt x="137680" y="111633"/>
                  </a:lnTo>
                  <a:lnTo>
                    <a:pt x="137591" y="107480"/>
                  </a:lnTo>
                  <a:lnTo>
                    <a:pt x="139560" y="105041"/>
                  </a:lnTo>
                  <a:lnTo>
                    <a:pt x="142252" y="104381"/>
                  </a:lnTo>
                  <a:close/>
                </a:path>
                <a:path w="264159" h="170179">
                  <a:moveTo>
                    <a:pt x="143294" y="31661"/>
                  </a:moveTo>
                  <a:lnTo>
                    <a:pt x="142963" y="30873"/>
                  </a:lnTo>
                  <a:lnTo>
                    <a:pt x="141643" y="29565"/>
                  </a:lnTo>
                  <a:lnTo>
                    <a:pt x="140855" y="29235"/>
                  </a:lnTo>
                  <a:lnTo>
                    <a:pt x="138988" y="29235"/>
                  </a:lnTo>
                  <a:lnTo>
                    <a:pt x="138188" y="29565"/>
                  </a:lnTo>
                  <a:lnTo>
                    <a:pt x="136880" y="30873"/>
                  </a:lnTo>
                  <a:lnTo>
                    <a:pt x="136550" y="31661"/>
                  </a:lnTo>
                  <a:lnTo>
                    <a:pt x="136550" y="33502"/>
                  </a:lnTo>
                  <a:lnTo>
                    <a:pt x="136880" y="34302"/>
                  </a:lnTo>
                  <a:lnTo>
                    <a:pt x="138188" y="35598"/>
                  </a:lnTo>
                  <a:lnTo>
                    <a:pt x="138988" y="35928"/>
                  </a:lnTo>
                  <a:lnTo>
                    <a:pt x="140855" y="35928"/>
                  </a:lnTo>
                  <a:lnTo>
                    <a:pt x="141643" y="35598"/>
                  </a:lnTo>
                  <a:lnTo>
                    <a:pt x="142963" y="34302"/>
                  </a:lnTo>
                  <a:lnTo>
                    <a:pt x="143294" y="33502"/>
                  </a:lnTo>
                  <a:lnTo>
                    <a:pt x="143294" y="31661"/>
                  </a:lnTo>
                  <a:close/>
                </a:path>
                <a:path w="264159" h="170179">
                  <a:moveTo>
                    <a:pt x="150101" y="82867"/>
                  </a:moveTo>
                  <a:lnTo>
                    <a:pt x="147485" y="82346"/>
                  </a:lnTo>
                  <a:lnTo>
                    <a:pt x="145415" y="80149"/>
                  </a:lnTo>
                  <a:lnTo>
                    <a:pt x="145161" y="76352"/>
                  </a:lnTo>
                  <a:lnTo>
                    <a:pt x="145389" y="75374"/>
                  </a:lnTo>
                  <a:lnTo>
                    <a:pt x="145796" y="74498"/>
                  </a:lnTo>
                  <a:lnTo>
                    <a:pt x="144640" y="74155"/>
                  </a:lnTo>
                  <a:lnTo>
                    <a:pt x="143395" y="74104"/>
                  </a:lnTo>
                  <a:lnTo>
                    <a:pt x="141592" y="74650"/>
                  </a:lnTo>
                  <a:lnTo>
                    <a:pt x="138455" y="75819"/>
                  </a:lnTo>
                  <a:lnTo>
                    <a:pt x="136652" y="79171"/>
                  </a:lnTo>
                  <a:lnTo>
                    <a:pt x="137591" y="82550"/>
                  </a:lnTo>
                  <a:lnTo>
                    <a:pt x="139966" y="82791"/>
                  </a:lnTo>
                  <a:lnTo>
                    <a:pt x="141833" y="84594"/>
                  </a:lnTo>
                  <a:lnTo>
                    <a:pt x="142062" y="86969"/>
                  </a:lnTo>
                  <a:lnTo>
                    <a:pt x="142963" y="87236"/>
                  </a:lnTo>
                  <a:lnTo>
                    <a:pt x="143929" y="87287"/>
                  </a:lnTo>
                  <a:lnTo>
                    <a:pt x="145618" y="87020"/>
                  </a:lnTo>
                  <a:lnTo>
                    <a:pt x="147802" y="86436"/>
                  </a:lnTo>
                  <a:lnTo>
                    <a:pt x="149415" y="84823"/>
                  </a:lnTo>
                  <a:lnTo>
                    <a:pt x="150101" y="82867"/>
                  </a:lnTo>
                  <a:close/>
                </a:path>
                <a:path w="264159" h="170179">
                  <a:moveTo>
                    <a:pt x="154927" y="161124"/>
                  </a:moveTo>
                  <a:lnTo>
                    <a:pt x="154533" y="159664"/>
                  </a:lnTo>
                  <a:lnTo>
                    <a:pt x="153174" y="159461"/>
                  </a:lnTo>
                  <a:lnTo>
                    <a:pt x="152019" y="158470"/>
                  </a:lnTo>
                  <a:lnTo>
                    <a:pt x="151650" y="156718"/>
                  </a:lnTo>
                  <a:lnTo>
                    <a:pt x="151726" y="156070"/>
                  </a:lnTo>
                  <a:lnTo>
                    <a:pt x="150431" y="155359"/>
                  </a:lnTo>
                  <a:lnTo>
                    <a:pt x="148856" y="155117"/>
                  </a:lnTo>
                  <a:lnTo>
                    <a:pt x="144195" y="156375"/>
                  </a:lnTo>
                  <a:lnTo>
                    <a:pt x="142341" y="159588"/>
                  </a:lnTo>
                  <a:lnTo>
                    <a:pt x="143675" y="164401"/>
                  </a:lnTo>
                  <a:lnTo>
                    <a:pt x="144868" y="165696"/>
                  </a:lnTo>
                  <a:lnTo>
                    <a:pt x="146367" y="166408"/>
                  </a:lnTo>
                  <a:lnTo>
                    <a:pt x="151409" y="165328"/>
                  </a:lnTo>
                  <a:lnTo>
                    <a:pt x="152107" y="164604"/>
                  </a:lnTo>
                  <a:lnTo>
                    <a:pt x="152996" y="164045"/>
                  </a:lnTo>
                  <a:lnTo>
                    <a:pt x="154063" y="163842"/>
                  </a:lnTo>
                  <a:lnTo>
                    <a:pt x="154711" y="162598"/>
                  </a:lnTo>
                  <a:lnTo>
                    <a:pt x="154927" y="161124"/>
                  </a:lnTo>
                  <a:close/>
                </a:path>
                <a:path w="264159" h="170179">
                  <a:moveTo>
                    <a:pt x="156184" y="102031"/>
                  </a:moveTo>
                  <a:lnTo>
                    <a:pt x="154800" y="100977"/>
                  </a:lnTo>
                  <a:lnTo>
                    <a:pt x="153835" y="99402"/>
                  </a:lnTo>
                  <a:lnTo>
                    <a:pt x="153581" y="97040"/>
                  </a:lnTo>
                  <a:lnTo>
                    <a:pt x="153644" y="95986"/>
                  </a:lnTo>
                  <a:lnTo>
                    <a:pt x="153492" y="95288"/>
                  </a:lnTo>
                  <a:lnTo>
                    <a:pt x="153657" y="94221"/>
                  </a:lnTo>
                  <a:lnTo>
                    <a:pt x="152857" y="94208"/>
                  </a:lnTo>
                  <a:lnTo>
                    <a:pt x="152488" y="94475"/>
                  </a:lnTo>
                  <a:lnTo>
                    <a:pt x="152057" y="94678"/>
                  </a:lnTo>
                  <a:lnTo>
                    <a:pt x="151218" y="94856"/>
                  </a:lnTo>
                  <a:lnTo>
                    <a:pt x="150507" y="94780"/>
                  </a:lnTo>
                  <a:lnTo>
                    <a:pt x="148209" y="95808"/>
                  </a:lnTo>
                  <a:lnTo>
                    <a:pt x="146634" y="98107"/>
                  </a:lnTo>
                  <a:lnTo>
                    <a:pt x="146697" y="104216"/>
                  </a:lnTo>
                  <a:lnTo>
                    <a:pt x="149453" y="106997"/>
                  </a:lnTo>
                  <a:lnTo>
                    <a:pt x="152882" y="107188"/>
                  </a:lnTo>
                  <a:lnTo>
                    <a:pt x="152476" y="106489"/>
                  </a:lnTo>
                  <a:lnTo>
                    <a:pt x="151955" y="104279"/>
                  </a:lnTo>
                  <a:lnTo>
                    <a:pt x="153085" y="102489"/>
                  </a:lnTo>
                  <a:lnTo>
                    <a:pt x="155346" y="101981"/>
                  </a:lnTo>
                  <a:lnTo>
                    <a:pt x="156184" y="102031"/>
                  </a:lnTo>
                  <a:close/>
                </a:path>
                <a:path w="264159" h="170179">
                  <a:moveTo>
                    <a:pt x="156489" y="54978"/>
                  </a:moveTo>
                  <a:lnTo>
                    <a:pt x="156184" y="50292"/>
                  </a:lnTo>
                  <a:lnTo>
                    <a:pt x="153784" y="48209"/>
                  </a:lnTo>
                  <a:lnTo>
                    <a:pt x="150114" y="48450"/>
                  </a:lnTo>
                  <a:lnTo>
                    <a:pt x="149339" y="48806"/>
                  </a:lnTo>
                  <a:lnTo>
                    <a:pt x="148043" y="49657"/>
                  </a:lnTo>
                  <a:lnTo>
                    <a:pt x="147789" y="49911"/>
                  </a:lnTo>
                  <a:lnTo>
                    <a:pt x="146608" y="49098"/>
                  </a:lnTo>
                  <a:lnTo>
                    <a:pt x="145135" y="48742"/>
                  </a:lnTo>
                  <a:lnTo>
                    <a:pt x="143116" y="49288"/>
                  </a:lnTo>
                  <a:lnTo>
                    <a:pt x="140474" y="50990"/>
                  </a:lnTo>
                  <a:lnTo>
                    <a:pt x="139534" y="53124"/>
                  </a:lnTo>
                  <a:lnTo>
                    <a:pt x="140728" y="57492"/>
                  </a:lnTo>
                  <a:lnTo>
                    <a:pt x="142798" y="58877"/>
                  </a:lnTo>
                  <a:lnTo>
                    <a:pt x="145034" y="58839"/>
                  </a:lnTo>
                  <a:lnTo>
                    <a:pt x="144411" y="58102"/>
                  </a:lnTo>
                  <a:lnTo>
                    <a:pt x="143916" y="57238"/>
                  </a:lnTo>
                  <a:lnTo>
                    <a:pt x="143586" y="53975"/>
                  </a:lnTo>
                  <a:lnTo>
                    <a:pt x="144932" y="51993"/>
                  </a:lnTo>
                  <a:lnTo>
                    <a:pt x="146926" y="51168"/>
                  </a:lnTo>
                  <a:lnTo>
                    <a:pt x="147802" y="50800"/>
                  </a:lnTo>
                  <a:lnTo>
                    <a:pt x="151066" y="50469"/>
                  </a:lnTo>
                  <a:lnTo>
                    <a:pt x="153530" y="52451"/>
                  </a:lnTo>
                  <a:lnTo>
                    <a:pt x="153898" y="56070"/>
                  </a:lnTo>
                  <a:lnTo>
                    <a:pt x="153695" y="56883"/>
                  </a:lnTo>
                  <a:lnTo>
                    <a:pt x="153365" y="57632"/>
                  </a:lnTo>
                  <a:lnTo>
                    <a:pt x="153860" y="57607"/>
                  </a:lnTo>
                  <a:lnTo>
                    <a:pt x="155448" y="56692"/>
                  </a:lnTo>
                  <a:lnTo>
                    <a:pt x="156489" y="54978"/>
                  </a:lnTo>
                  <a:close/>
                </a:path>
                <a:path w="264159" h="170179">
                  <a:moveTo>
                    <a:pt x="158623" y="135483"/>
                  </a:moveTo>
                  <a:lnTo>
                    <a:pt x="157340" y="133769"/>
                  </a:lnTo>
                  <a:lnTo>
                    <a:pt x="155244" y="132753"/>
                  </a:lnTo>
                  <a:lnTo>
                    <a:pt x="153314" y="132854"/>
                  </a:lnTo>
                  <a:lnTo>
                    <a:pt x="153314" y="134988"/>
                  </a:lnTo>
                  <a:lnTo>
                    <a:pt x="153174" y="133540"/>
                  </a:lnTo>
                  <a:lnTo>
                    <a:pt x="153225" y="133718"/>
                  </a:lnTo>
                  <a:lnTo>
                    <a:pt x="153314" y="134988"/>
                  </a:lnTo>
                  <a:lnTo>
                    <a:pt x="153314" y="132854"/>
                  </a:lnTo>
                  <a:lnTo>
                    <a:pt x="153047" y="132867"/>
                  </a:lnTo>
                  <a:lnTo>
                    <a:pt x="152590" y="131178"/>
                  </a:lnTo>
                  <a:lnTo>
                    <a:pt x="151472" y="129781"/>
                  </a:lnTo>
                  <a:lnTo>
                    <a:pt x="150012" y="128943"/>
                  </a:lnTo>
                  <a:lnTo>
                    <a:pt x="149021" y="129806"/>
                  </a:lnTo>
                  <a:lnTo>
                    <a:pt x="147764" y="130403"/>
                  </a:lnTo>
                  <a:lnTo>
                    <a:pt x="144907" y="130695"/>
                  </a:lnTo>
                  <a:lnTo>
                    <a:pt x="143548" y="130365"/>
                  </a:lnTo>
                  <a:lnTo>
                    <a:pt x="142392" y="129692"/>
                  </a:lnTo>
                  <a:lnTo>
                    <a:pt x="141516" y="130556"/>
                  </a:lnTo>
                  <a:lnTo>
                    <a:pt x="140449" y="132207"/>
                  </a:lnTo>
                  <a:lnTo>
                    <a:pt x="140055" y="133565"/>
                  </a:lnTo>
                  <a:lnTo>
                    <a:pt x="140246" y="135788"/>
                  </a:lnTo>
                  <a:lnTo>
                    <a:pt x="141084" y="139128"/>
                  </a:lnTo>
                  <a:lnTo>
                    <a:pt x="143852" y="141236"/>
                  </a:lnTo>
                  <a:lnTo>
                    <a:pt x="147027" y="141084"/>
                  </a:lnTo>
                  <a:lnTo>
                    <a:pt x="147459" y="142659"/>
                  </a:lnTo>
                  <a:lnTo>
                    <a:pt x="148450" y="143929"/>
                  </a:lnTo>
                  <a:lnTo>
                    <a:pt x="149720" y="144767"/>
                  </a:lnTo>
                  <a:lnTo>
                    <a:pt x="150317" y="143738"/>
                  </a:lnTo>
                  <a:lnTo>
                    <a:pt x="150723" y="143306"/>
                  </a:lnTo>
                  <a:lnTo>
                    <a:pt x="150533" y="142887"/>
                  </a:lnTo>
                  <a:lnTo>
                    <a:pt x="150368" y="142163"/>
                  </a:lnTo>
                  <a:lnTo>
                    <a:pt x="150507" y="141478"/>
                  </a:lnTo>
                  <a:lnTo>
                    <a:pt x="150774" y="140843"/>
                  </a:lnTo>
                  <a:lnTo>
                    <a:pt x="150926" y="139877"/>
                  </a:lnTo>
                  <a:lnTo>
                    <a:pt x="151091" y="139407"/>
                  </a:lnTo>
                  <a:lnTo>
                    <a:pt x="150025" y="140360"/>
                  </a:lnTo>
                  <a:lnTo>
                    <a:pt x="148678" y="140995"/>
                  </a:lnTo>
                  <a:lnTo>
                    <a:pt x="150025" y="140347"/>
                  </a:lnTo>
                  <a:lnTo>
                    <a:pt x="151091" y="139407"/>
                  </a:lnTo>
                  <a:lnTo>
                    <a:pt x="151447" y="138353"/>
                  </a:lnTo>
                  <a:lnTo>
                    <a:pt x="152069" y="137426"/>
                  </a:lnTo>
                  <a:lnTo>
                    <a:pt x="152920" y="136702"/>
                  </a:lnTo>
                  <a:lnTo>
                    <a:pt x="153200" y="135902"/>
                  </a:lnTo>
                  <a:lnTo>
                    <a:pt x="153314" y="135051"/>
                  </a:lnTo>
                  <a:lnTo>
                    <a:pt x="153200" y="135902"/>
                  </a:lnTo>
                  <a:lnTo>
                    <a:pt x="152920" y="136702"/>
                  </a:lnTo>
                  <a:lnTo>
                    <a:pt x="153758" y="135991"/>
                  </a:lnTo>
                  <a:lnTo>
                    <a:pt x="154800" y="135483"/>
                  </a:lnTo>
                  <a:lnTo>
                    <a:pt x="156883" y="135153"/>
                  </a:lnTo>
                  <a:lnTo>
                    <a:pt x="157784" y="135242"/>
                  </a:lnTo>
                  <a:lnTo>
                    <a:pt x="158623" y="135483"/>
                  </a:lnTo>
                  <a:close/>
                </a:path>
                <a:path w="264159" h="170179">
                  <a:moveTo>
                    <a:pt x="159245" y="103314"/>
                  </a:moveTo>
                  <a:lnTo>
                    <a:pt x="158813" y="103251"/>
                  </a:lnTo>
                  <a:lnTo>
                    <a:pt x="158407" y="103149"/>
                  </a:lnTo>
                  <a:lnTo>
                    <a:pt x="158013" y="103022"/>
                  </a:lnTo>
                  <a:lnTo>
                    <a:pt x="158343" y="103352"/>
                  </a:lnTo>
                  <a:lnTo>
                    <a:pt x="158597" y="103746"/>
                  </a:lnTo>
                  <a:lnTo>
                    <a:pt x="158775" y="104203"/>
                  </a:lnTo>
                  <a:lnTo>
                    <a:pt x="158953" y="103924"/>
                  </a:lnTo>
                  <a:lnTo>
                    <a:pt x="159118" y="103619"/>
                  </a:lnTo>
                  <a:lnTo>
                    <a:pt x="159245" y="103314"/>
                  </a:lnTo>
                  <a:close/>
                </a:path>
                <a:path w="264159" h="170179">
                  <a:moveTo>
                    <a:pt x="166738" y="17157"/>
                  </a:moveTo>
                  <a:lnTo>
                    <a:pt x="166408" y="16370"/>
                  </a:lnTo>
                  <a:lnTo>
                    <a:pt x="165087" y="15062"/>
                  </a:lnTo>
                  <a:lnTo>
                    <a:pt x="164287" y="14732"/>
                  </a:lnTo>
                  <a:lnTo>
                    <a:pt x="162433" y="14732"/>
                  </a:lnTo>
                  <a:lnTo>
                    <a:pt x="161632" y="15062"/>
                  </a:lnTo>
                  <a:lnTo>
                    <a:pt x="160324" y="16370"/>
                  </a:lnTo>
                  <a:lnTo>
                    <a:pt x="159994" y="17157"/>
                  </a:lnTo>
                  <a:lnTo>
                    <a:pt x="159994" y="18999"/>
                  </a:lnTo>
                  <a:lnTo>
                    <a:pt x="160324" y="19799"/>
                  </a:lnTo>
                  <a:lnTo>
                    <a:pt x="161632" y="21094"/>
                  </a:lnTo>
                  <a:lnTo>
                    <a:pt x="162433" y="21424"/>
                  </a:lnTo>
                  <a:lnTo>
                    <a:pt x="164287" y="21424"/>
                  </a:lnTo>
                  <a:lnTo>
                    <a:pt x="165087" y="21094"/>
                  </a:lnTo>
                  <a:lnTo>
                    <a:pt x="166408" y="19799"/>
                  </a:lnTo>
                  <a:lnTo>
                    <a:pt x="166738" y="18999"/>
                  </a:lnTo>
                  <a:lnTo>
                    <a:pt x="166738" y="17157"/>
                  </a:lnTo>
                  <a:close/>
                </a:path>
                <a:path w="264159" h="170179">
                  <a:moveTo>
                    <a:pt x="170675" y="110426"/>
                  </a:moveTo>
                  <a:lnTo>
                    <a:pt x="170637" y="109512"/>
                  </a:lnTo>
                  <a:lnTo>
                    <a:pt x="169430" y="105130"/>
                  </a:lnTo>
                  <a:lnTo>
                    <a:pt x="165823" y="103073"/>
                  </a:lnTo>
                  <a:lnTo>
                    <a:pt x="161658" y="104279"/>
                  </a:lnTo>
                  <a:lnTo>
                    <a:pt x="165125" y="104228"/>
                  </a:lnTo>
                  <a:lnTo>
                    <a:pt x="168084" y="106883"/>
                  </a:lnTo>
                  <a:lnTo>
                    <a:pt x="168287" y="110794"/>
                  </a:lnTo>
                  <a:lnTo>
                    <a:pt x="169087" y="110820"/>
                  </a:lnTo>
                  <a:lnTo>
                    <a:pt x="169837" y="110998"/>
                  </a:lnTo>
                  <a:lnTo>
                    <a:pt x="170535" y="111302"/>
                  </a:lnTo>
                  <a:lnTo>
                    <a:pt x="170675" y="110426"/>
                  </a:lnTo>
                  <a:close/>
                </a:path>
                <a:path w="264159" h="170179">
                  <a:moveTo>
                    <a:pt x="173189" y="92227"/>
                  </a:moveTo>
                  <a:lnTo>
                    <a:pt x="170256" y="91732"/>
                  </a:lnTo>
                  <a:lnTo>
                    <a:pt x="167932" y="89319"/>
                  </a:lnTo>
                  <a:lnTo>
                    <a:pt x="167589" y="84150"/>
                  </a:lnTo>
                  <a:lnTo>
                    <a:pt x="168490" y="82245"/>
                  </a:lnTo>
                  <a:lnTo>
                    <a:pt x="169951" y="80949"/>
                  </a:lnTo>
                  <a:lnTo>
                    <a:pt x="169633" y="80645"/>
                  </a:lnTo>
                  <a:lnTo>
                    <a:pt x="168071" y="81368"/>
                  </a:lnTo>
                  <a:lnTo>
                    <a:pt x="166903" y="82677"/>
                  </a:lnTo>
                  <a:lnTo>
                    <a:pt x="166306" y="84226"/>
                  </a:lnTo>
                  <a:lnTo>
                    <a:pt x="166420" y="85140"/>
                  </a:lnTo>
                  <a:lnTo>
                    <a:pt x="166433" y="85991"/>
                  </a:lnTo>
                  <a:lnTo>
                    <a:pt x="166281" y="86791"/>
                  </a:lnTo>
                  <a:lnTo>
                    <a:pt x="165976" y="87528"/>
                  </a:lnTo>
                  <a:lnTo>
                    <a:pt x="166090" y="88252"/>
                  </a:lnTo>
                  <a:lnTo>
                    <a:pt x="172148" y="93014"/>
                  </a:lnTo>
                  <a:lnTo>
                    <a:pt x="172783" y="92430"/>
                  </a:lnTo>
                  <a:lnTo>
                    <a:pt x="173189" y="92227"/>
                  </a:lnTo>
                  <a:close/>
                </a:path>
                <a:path w="264159" h="170179">
                  <a:moveTo>
                    <a:pt x="173456" y="61036"/>
                  </a:moveTo>
                  <a:lnTo>
                    <a:pt x="172694" y="58293"/>
                  </a:lnTo>
                  <a:lnTo>
                    <a:pt x="172516" y="58013"/>
                  </a:lnTo>
                  <a:lnTo>
                    <a:pt x="170840" y="57670"/>
                  </a:lnTo>
                  <a:lnTo>
                    <a:pt x="169506" y="56527"/>
                  </a:lnTo>
                  <a:lnTo>
                    <a:pt x="168897" y="54952"/>
                  </a:lnTo>
                  <a:lnTo>
                    <a:pt x="168148" y="54800"/>
                  </a:lnTo>
                  <a:lnTo>
                    <a:pt x="167360" y="54762"/>
                  </a:lnTo>
                  <a:lnTo>
                    <a:pt x="163893" y="55689"/>
                  </a:lnTo>
                  <a:lnTo>
                    <a:pt x="162318" y="58432"/>
                  </a:lnTo>
                  <a:lnTo>
                    <a:pt x="163626" y="63182"/>
                  </a:lnTo>
                  <a:lnTo>
                    <a:pt x="165481" y="64541"/>
                  </a:lnTo>
                  <a:lnTo>
                    <a:pt x="168656" y="64731"/>
                  </a:lnTo>
                  <a:lnTo>
                    <a:pt x="171970" y="63652"/>
                  </a:lnTo>
                  <a:lnTo>
                    <a:pt x="173456" y="61036"/>
                  </a:lnTo>
                  <a:close/>
                </a:path>
                <a:path w="264159" h="170179">
                  <a:moveTo>
                    <a:pt x="175526" y="5880"/>
                  </a:moveTo>
                  <a:lnTo>
                    <a:pt x="175196" y="5092"/>
                  </a:lnTo>
                  <a:lnTo>
                    <a:pt x="173875" y="3784"/>
                  </a:lnTo>
                  <a:lnTo>
                    <a:pt x="173088" y="3454"/>
                  </a:lnTo>
                  <a:lnTo>
                    <a:pt x="171221" y="3454"/>
                  </a:lnTo>
                  <a:lnTo>
                    <a:pt x="170421" y="3784"/>
                  </a:lnTo>
                  <a:lnTo>
                    <a:pt x="169113" y="5092"/>
                  </a:lnTo>
                  <a:lnTo>
                    <a:pt x="168783" y="5880"/>
                  </a:lnTo>
                  <a:lnTo>
                    <a:pt x="168783" y="7721"/>
                  </a:lnTo>
                  <a:lnTo>
                    <a:pt x="169113" y="8521"/>
                  </a:lnTo>
                  <a:lnTo>
                    <a:pt x="170421" y="9817"/>
                  </a:lnTo>
                  <a:lnTo>
                    <a:pt x="171221" y="10147"/>
                  </a:lnTo>
                  <a:lnTo>
                    <a:pt x="173088" y="10147"/>
                  </a:lnTo>
                  <a:lnTo>
                    <a:pt x="173875" y="9817"/>
                  </a:lnTo>
                  <a:lnTo>
                    <a:pt x="175196" y="8521"/>
                  </a:lnTo>
                  <a:lnTo>
                    <a:pt x="175526" y="7721"/>
                  </a:lnTo>
                  <a:lnTo>
                    <a:pt x="175526" y="5880"/>
                  </a:lnTo>
                  <a:close/>
                </a:path>
                <a:path w="264159" h="170179">
                  <a:moveTo>
                    <a:pt x="176072" y="158381"/>
                  </a:moveTo>
                  <a:lnTo>
                    <a:pt x="174879" y="157492"/>
                  </a:lnTo>
                  <a:lnTo>
                    <a:pt x="173355" y="157086"/>
                  </a:lnTo>
                  <a:lnTo>
                    <a:pt x="170091" y="157962"/>
                  </a:lnTo>
                  <a:lnTo>
                    <a:pt x="168910" y="159296"/>
                  </a:lnTo>
                  <a:lnTo>
                    <a:pt x="168414" y="160845"/>
                  </a:lnTo>
                  <a:lnTo>
                    <a:pt x="173545" y="159258"/>
                  </a:lnTo>
                  <a:lnTo>
                    <a:pt x="176072" y="158381"/>
                  </a:lnTo>
                  <a:close/>
                </a:path>
                <a:path w="264159" h="170179">
                  <a:moveTo>
                    <a:pt x="185902" y="62204"/>
                  </a:moveTo>
                  <a:lnTo>
                    <a:pt x="185597" y="57505"/>
                  </a:lnTo>
                  <a:lnTo>
                    <a:pt x="184315" y="55943"/>
                  </a:lnTo>
                  <a:lnTo>
                    <a:pt x="182613" y="55232"/>
                  </a:lnTo>
                  <a:lnTo>
                    <a:pt x="182384" y="56146"/>
                  </a:lnTo>
                  <a:lnTo>
                    <a:pt x="182168" y="56565"/>
                  </a:lnTo>
                  <a:lnTo>
                    <a:pt x="182562" y="56997"/>
                  </a:lnTo>
                  <a:lnTo>
                    <a:pt x="182892" y="57492"/>
                  </a:lnTo>
                  <a:lnTo>
                    <a:pt x="183388" y="59931"/>
                  </a:lnTo>
                  <a:lnTo>
                    <a:pt x="182206" y="61683"/>
                  </a:lnTo>
                  <a:lnTo>
                    <a:pt x="178562" y="62420"/>
                  </a:lnTo>
                  <a:lnTo>
                    <a:pt x="176784" y="61252"/>
                  </a:lnTo>
                  <a:lnTo>
                    <a:pt x="176377" y="59283"/>
                  </a:lnTo>
                  <a:lnTo>
                    <a:pt x="176415" y="58978"/>
                  </a:lnTo>
                  <a:lnTo>
                    <a:pt x="175869" y="58851"/>
                  </a:lnTo>
                  <a:lnTo>
                    <a:pt x="175679" y="59664"/>
                  </a:lnTo>
                  <a:lnTo>
                    <a:pt x="175882" y="62865"/>
                  </a:lnTo>
                  <a:lnTo>
                    <a:pt x="178269" y="64947"/>
                  </a:lnTo>
                  <a:lnTo>
                    <a:pt x="183807" y="64579"/>
                  </a:lnTo>
                  <a:lnTo>
                    <a:pt x="185902" y="62204"/>
                  </a:lnTo>
                  <a:close/>
                </a:path>
                <a:path w="264159" h="170179">
                  <a:moveTo>
                    <a:pt x="190144" y="129755"/>
                  </a:moveTo>
                  <a:lnTo>
                    <a:pt x="189331" y="128879"/>
                  </a:lnTo>
                  <a:lnTo>
                    <a:pt x="188760" y="127774"/>
                  </a:lnTo>
                  <a:lnTo>
                    <a:pt x="188518" y="126517"/>
                  </a:lnTo>
                  <a:lnTo>
                    <a:pt x="187350" y="125742"/>
                  </a:lnTo>
                  <a:lnTo>
                    <a:pt x="185902" y="125412"/>
                  </a:lnTo>
                  <a:lnTo>
                    <a:pt x="181762" y="126530"/>
                  </a:lnTo>
                  <a:lnTo>
                    <a:pt x="180187" y="129260"/>
                  </a:lnTo>
                  <a:lnTo>
                    <a:pt x="181635" y="134569"/>
                  </a:lnTo>
                  <a:lnTo>
                    <a:pt x="184404" y="136144"/>
                  </a:lnTo>
                  <a:lnTo>
                    <a:pt x="187388" y="135331"/>
                  </a:lnTo>
                  <a:lnTo>
                    <a:pt x="187909" y="135001"/>
                  </a:lnTo>
                  <a:lnTo>
                    <a:pt x="187833" y="132778"/>
                  </a:lnTo>
                  <a:lnTo>
                    <a:pt x="188722" y="130987"/>
                  </a:lnTo>
                  <a:lnTo>
                    <a:pt x="190144" y="129755"/>
                  </a:lnTo>
                  <a:close/>
                </a:path>
                <a:path w="264159" h="170179">
                  <a:moveTo>
                    <a:pt x="194983" y="101498"/>
                  </a:moveTo>
                  <a:lnTo>
                    <a:pt x="193954" y="97751"/>
                  </a:lnTo>
                  <a:lnTo>
                    <a:pt x="193243" y="96901"/>
                  </a:lnTo>
                  <a:lnTo>
                    <a:pt x="192405" y="96266"/>
                  </a:lnTo>
                  <a:lnTo>
                    <a:pt x="192366" y="99758"/>
                  </a:lnTo>
                  <a:lnTo>
                    <a:pt x="189560" y="102641"/>
                  </a:lnTo>
                  <a:lnTo>
                    <a:pt x="185991" y="102717"/>
                  </a:lnTo>
                  <a:lnTo>
                    <a:pt x="185381" y="102679"/>
                  </a:lnTo>
                  <a:lnTo>
                    <a:pt x="185242" y="102819"/>
                  </a:lnTo>
                  <a:lnTo>
                    <a:pt x="185724" y="103441"/>
                  </a:lnTo>
                  <a:lnTo>
                    <a:pt x="186016" y="103720"/>
                  </a:lnTo>
                  <a:lnTo>
                    <a:pt x="187477" y="103720"/>
                  </a:lnTo>
                  <a:lnTo>
                    <a:pt x="188836" y="104178"/>
                  </a:lnTo>
                  <a:lnTo>
                    <a:pt x="189941" y="105016"/>
                  </a:lnTo>
                  <a:lnTo>
                    <a:pt x="190461" y="105029"/>
                  </a:lnTo>
                  <a:lnTo>
                    <a:pt x="193408" y="104228"/>
                  </a:lnTo>
                  <a:lnTo>
                    <a:pt x="194983" y="101498"/>
                  </a:lnTo>
                  <a:close/>
                </a:path>
                <a:path w="264159" h="170179">
                  <a:moveTo>
                    <a:pt x="195986" y="47002"/>
                  </a:moveTo>
                  <a:lnTo>
                    <a:pt x="195656" y="46215"/>
                  </a:lnTo>
                  <a:lnTo>
                    <a:pt x="194335" y="44907"/>
                  </a:lnTo>
                  <a:lnTo>
                    <a:pt x="193535" y="44577"/>
                  </a:lnTo>
                  <a:lnTo>
                    <a:pt x="191681" y="44577"/>
                  </a:lnTo>
                  <a:lnTo>
                    <a:pt x="190881" y="44907"/>
                  </a:lnTo>
                  <a:lnTo>
                    <a:pt x="189572" y="46215"/>
                  </a:lnTo>
                  <a:lnTo>
                    <a:pt x="189242" y="47002"/>
                  </a:lnTo>
                  <a:lnTo>
                    <a:pt x="189242" y="48844"/>
                  </a:lnTo>
                  <a:lnTo>
                    <a:pt x="189572" y="49644"/>
                  </a:lnTo>
                  <a:lnTo>
                    <a:pt x="190881" y="50939"/>
                  </a:lnTo>
                  <a:lnTo>
                    <a:pt x="191681" y="51269"/>
                  </a:lnTo>
                  <a:lnTo>
                    <a:pt x="193535" y="51269"/>
                  </a:lnTo>
                  <a:lnTo>
                    <a:pt x="194335" y="50939"/>
                  </a:lnTo>
                  <a:lnTo>
                    <a:pt x="195656" y="49644"/>
                  </a:lnTo>
                  <a:lnTo>
                    <a:pt x="195986" y="48844"/>
                  </a:lnTo>
                  <a:lnTo>
                    <a:pt x="195986" y="47002"/>
                  </a:lnTo>
                  <a:close/>
                </a:path>
                <a:path w="264159" h="170179">
                  <a:moveTo>
                    <a:pt x="206692" y="120015"/>
                  </a:moveTo>
                  <a:lnTo>
                    <a:pt x="206387" y="119367"/>
                  </a:lnTo>
                  <a:lnTo>
                    <a:pt x="206159" y="118681"/>
                  </a:lnTo>
                  <a:lnTo>
                    <a:pt x="206032" y="117386"/>
                  </a:lnTo>
                  <a:lnTo>
                    <a:pt x="206133" y="116344"/>
                  </a:lnTo>
                  <a:lnTo>
                    <a:pt x="205422" y="115722"/>
                  </a:lnTo>
                  <a:lnTo>
                    <a:pt x="204851" y="114935"/>
                  </a:lnTo>
                  <a:lnTo>
                    <a:pt x="204470" y="114046"/>
                  </a:lnTo>
                  <a:lnTo>
                    <a:pt x="203873" y="114084"/>
                  </a:lnTo>
                  <a:lnTo>
                    <a:pt x="202069" y="114566"/>
                  </a:lnTo>
                  <a:lnTo>
                    <a:pt x="201002" y="116408"/>
                  </a:lnTo>
                  <a:lnTo>
                    <a:pt x="201993" y="119976"/>
                  </a:lnTo>
                  <a:lnTo>
                    <a:pt x="203847" y="121031"/>
                  </a:lnTo>
                  <a:lnTo>
                    <a:pt x="206032" y="120434"/>
                  </a:lnTo>
                  <a:lnTo>
                    <a:pt x="206692" y="120015"/>
                  </a:lnTo>
                  <a:close/>
                </a:path>
                <a:path w="264159" h="170179">
                  <a:moveTo>
                    <a:pt x="207124" y="70993"/>
                  </a:moveTo>
                  <a:lnTo>
                    <a:pt x="206857" y="66941"/>
                  </a:lnTo>
                  <a:lnTo>
                    <a:pt x="204457" y="64858"/>
                  </a:lnTo>
                  <a:lnTo>
                    <a:pt x="200037" y="65151"/>
                  </a:lnTo>
                  <a:lnTo>
                    <a:pt x="198691" y="66103"/>
                  </a:lnTo>
                  <a:lnTo>
                    <a:pt x="197853" y="67398"/>
                  </a:lnTo>
                  <a:lnTo>
                    <a:pt x="196938" y="65049"/>
                  </a:lnTo>
                  <a:lnTo>
                    <a:pt x="194424" y="63665"/>
                  </a:lnTo>
                  <a:lnTo>
                    <a:pt x="189331" y="65049"/>
                  </a:lnTo>
                  <a:lnTo>
                    <a:pt x="187820" y="67614"/>
                  </a:lnTo>
                  <a:lnTo>
                    <a:pt x="188366" y="70180"/>
                  </a:lnTo>
                  <a:lnTo>
                    <a:pt x="189179" y="69697"/>
                  </a:lnTo>
                  <a:lnTo>
                    <a:pt x="192366" y="68973"/>
                  </a:lnTo>
                  <a:lnTo>
                    <a:pt x="195059" y="70650"/>
                  </a:lnTo>
                  <a:lnTo>
                    <a:pt x="195681" y="73406"/>
                  </a:lnTo>
                  <a:lnTo>
                    <a:pt x="196380" y="72999"/>
                  </a:lnTo>
                  <a:lnTo>
                    <a:pt x="196989" y="72491"/>
                  </a:lnTo>
                  <a:lnTo>
                    <a:pt x="197421" y="71831"/>
                  </a:lnTo>
                  <a:lnTo>
                    <a:pt x="197053" y="70878"/>
                  </a:lnTo>
                  <a:lnTo>
                    <a:pt x="197789" y="72580"/>
                  </a:lnTo>
                  <a:lnTo>
                    <a:pt x="198780" y="71805"/>
                  </a:lnTo>
                  <a:lnTo>
                    <a:pt x="200025" y="71310"/>
                  </a:lnTo>
                  <a:lnTo>
                    <a:pt x="203161" y="71234"/>
                  </a:lnTo>
                  <a:lnTo>
                    <a:pt x="204749" y="71970"/>
                  </a:lnTo>
                  <a:lnTo>
                    <a:pt x="205892" y="73152"/>
                  </a:lnTo>
                  <a:lnTo>
                    <a:pt x="206667" y="72199"/>
                  </a:lnTo>
                  <a:lnTo>
                    <a:pt x="207124" y="70993"/>
                  </a:lnTo>
                  <a:close/>
                </a:path>
                <a:path w="264159" h="170179">
                  <a:moveTo>
                    <a:pt x="209372" y="29210"/>
                  </a:moveTo>
                  <a:lnTo>
                    <a:pt x="209169" y="26187"/>
                  </a:lnTo>
                  <a:lnTo>
                    <a:pt x="207568" y="24803"/>
                  </a:lnTo>
                  <a:lnTo>
                    <a:pt x="203847" y="25044"/>
                  </a:lnTo>
                  <a:lnTo>
                    <a:pt x="202438" y="26631"/>
                  </a:lnTo>
                  <a:lnTo>
                    <a:pt x="202628" y="29413"/>
                  </a:lnTo>
                  <a:lnTo>
                    <a:pt x="203060" y="30213"/>
                  </a:lnTo>
                  <a:lnTo>
                    <a:pt x="203720" y="30784"/>
                  </a:lnTo>
                  <a:lnTo>
                    <a:pt x="204635" y="30187"/>
                  </a:lnTo>
                  <a:lnTo>
                    <a:pt x="206235" y="29933"/>
                  </a:lnTo>
                  <a:lnTo>
                    <a:pt x="207187" y="30276"/>
                  </a:lnTo>
                  <a:lnTo>
                    <a:pt x="207911" y="30899"/>
                  </a:lnTo>
                  <a:lnTo>
                    <a:pt x="208800" y="30238"/>
                  </a:lnTo>
                  <a:lnTo>
                    <a:pt x="209372" y="29210"/>
                  </a:lnTo>
                  <a:close/>
                </a:path>
                <a:path w="264159" h="170179">
                  <a:moveTo>
                    <a:pt x="217982" y="84836"/>
                  </a:moveTo>
                  <a:lnTo>
                    <a:pt x="217157" y="83883"/>
                  </a:lnTo>
                  <a:lnTo>
                    <a:pt x="215849" y="83413"/>
                  </a:lnTo>
                  <a:lnTo>
                    <a:pt x="212750" y="84251"/>
                  </a:lnTo>
                  <a:lnTo>
                    <a:pt x="211696" y="86093"/>
                  </a:lnTo>
                  <a:lnTo>
                    <a:pt x="212674" y="89662"/>
                  </a:lnTo>
                  <a:lnTo>
                    <a:pt x="214528" y="90716"/>
                  </a:lnTo>
                  <a:lnTo>
                    <a:pt x="216992" y="90043"/>
                  </a:lnTo>
                  <a:lnTo>
                    <a:pt x="217500" y="89636"/>
                  </a:lnTo>
                  <a:lnTo>
                    <a:pt x="217932" y="89166"/>
                  </a:lnTo>
                  <a:lnTo>
                    <a:pt x="217576" y="87922"/>
                  </a:lnTo>
                  <a:lnTo>
                    <a:pt x="217538" y="86398"/>
                  </a:lnTo>
                  <a:lnTo>
                    <a:pt x="217690" y="85585"/>
                  </a:lnTo>
                  <a:lnTo>
                    <a:pt x="217982" y="84836"/>
                  </a:lnTo>
                  <a:close/>
                </a:path>
                <a:path w="264159" h="170179">
                  <a:moveTo>
                    <a:pt x="220014" y="113499"/>
                  </a:moveTo>
                  <a:lnTo>
                    <a:pt x="219875" y="111429"/>
                  </a:lnTo>
                  <a:lnTo>
                    <a:pt x="218478" y="109753"/>
                  </a:lnTo>
                  <a:lnTo>
                    <a:pt x="216611" y="109118"/>
                  </a:lnTo>
                  <a:lnTo>
                    <a:pt x="216890" y="109816"/>
                  </a:lnTo>
                  <a:lnTo>
                    <a:pt x="217068" y="110566"/>
                  </a:lnTo>
                  <a:lnTo>
                    <a:pt x="217004" y="112433"/>
                  </a:lnTo>
                  <a:lnTo>
                    <a:pt x="217830" y="113309"/>
                  </a:lnTo>
                  <a:lnTo>
                    <a:pt x="218579" y="113411"/>
                  </a:lnTo>
                  <a:lnTo>
                    <a:pt x="219290" y="113652"/>
                  </a:lnTo>
                  <a:lnTo>
                    <a:pt x="219951" y="114020"/>
                  </a:lnTo>
                  <a:lnTo>
                    <a:pt x="220014" y="113499"/>
                  </a:lnTo>
                  <a:close/>
                </a:path>
                <a:path w="264159" h="170179">
                  <a:moveTo>
                    <a:pt x="220027" y="65532"/>
                  </a:moveTo>
                  <a:lnTo>
                    <a:pt x="219341" y="63055"/>
                  </a:lnTo>
                  <a:lnTo>
                    <a:pt x="218909" y="62522"/>
                  </a:lnTo>
                  <a:lnTo>
                    <a:pt x="218389" y="62090"/>
                  </a:lnTo>
                  <a:lnTo>
                    <a:pt x="217728" y="62776"/>
                  </a:lnTo>
                  <a:lnTo>
                    <a:pt x="216941" y="63360"/>
                  </a:lnTo>
                  <a:lnTo>
                    <a:pt x="214985" y="63804"/>
                  </a:lnTo>
                  <a:lnTo>
                    <a:pt x="214071" y="63652"/>
                  </a:lnTo>
                  <a:lnTo>
                    <a:pt x="213220" y="63360"/>
                  </a:lnTo>
                  <a:lnTo>
                    <a:pt x="212940" y="64020"/>
                  </a:lnTo>
                  <a:lnTo>
                    <a:pt x="216865" y="67945"/>
                  </a:lnTo>
                  <a:lnTo>
                    <a:pt x="218973" y="67373"/>
                  </a:lnTo>
                  <a:lnTo>
                    <a:pt x="220027" y="65532"/>
                  </a:lnTo>
                  <a:close/>
                </a:path>
                <a:path w="264159" h="170179">
                  <a:moveTo>
                    <a:pt x="227444" y="63893"/>
                  </a:moveTo>
                  <a:lnTo>
                    <a:pt x="226999" y="63182"/>
                  </a:lnTo>
                  <a:lnTo>
                    <a:pt x="226669" y="62382"/>
                  </a:lnTo>
                  <a:lnTo>
                    <a:pt x="226631" y="61137"/>
                  </a:lnTo>
                  <a:lnTo>
                    <a:pt x="226758" y="60833"/>
                  </a:lnTo>
                  <a:lnTo>
                    <a:pt x="226822" y="60502"/>
                  </a:lnTo>
                  <a:lnTo>
                    <a:pt x="225920" y="61087"/>
                  </a:lnTo>
                  <a:lnTo>
                    <a:pt x="225336" y="62052"/>
                  </a:lnTo>
                  <a:lnTo>
                    <a:pt x="225298" y="63169"/>
                  </a:lnTo>
                  <a:lnTo>
                    <a:pt x="226085" y="63258"/>
                  </a:lnTo>
                  <a:lnTo>
                    <a:pt x="226796" y="63487"/>
                  </a:lnTo>
                  <a:lnTo>
                    <a:pt x="227444" y="63893"/>
                  </a:lnTo>
                  <a:close/>
                </a:path>
                <a:path w="264159" h="170179">
                  <a:moveTo>
                    <a:pt x="227469" y="41884"/>
                  </a:moveTo>
                  <a:lnTo>
                    <a:pt x="226796" y="39458"/>
                  </a:lnTo>
                  <a:lnTo>
                    <a:pt x="224955" y="38417"/>
                  </a:lnTo>
                  <a:lnTo>
                    <a:pt x="221361" y="39382"/>
                  </a:lnTo>
                  <a:lnTo>
                    <a:pt x="220294" y="41224"/>
                  </a:lnTo>
                  <a:lnTo>
                    <a:pt x="221056" y="43980"/>
                  </a:lnTo>
                  <a:lnTo>
                    <a:pt x="221767" y="44716"/>
                  </a:lnTo>
                  <a:lnTo>
                    <a:pt x="222618" y="45110"/>
                  </a:lnTo>
                  <a:lnTo>
                    <a:pt x="222973" y="43980"/>
                  </a:lnTo>
                  <a:lnTo>
                    <a:pt x="223875" y="43065"/>
                  </a:lnTo>
                  <a:lnTo>
                    <a:pt x="225856" y="42659"/>
                  </a:lnTo>
                  <a:lnTo>
                    <a:pt x="226568" y="42824"/>
                  </a:lnTo>
                  <a:lnTo>
                    <a:pt x="227203" y="43103"/>
                  </a:lnTo>
                  <a:lnTo>
                    <a:pt x="227380" y="42519"/>
                  </a:lnTo>
                  <a:lnTo>
                    <a:pt x="227469" y="41884"/>
                  </a:lnTo>
                  <a:close/>
                </a:path>
                <a:path w="264159" h="170179">
                  <a:moveTo>
                    <a:pt x="229133" y="131559"/>
                  </a:moveTo>
                  <a:lnTo>
                    <a:pt x="228561" y="130873"/>
                  </a:lnTo>
                  <a:lnTo>
                    <a:pt x="227736" y="130441"/>
                  </a:lnTo>
                  <a:lnTo>
                    <a:pt x="226783" y="130390"/>
                  </a:lnTo>
                  <a:lnTo>
                    <a:pt x="227266" y="130987"/>
                  </a:lnTo>
                  <a:lnTo>
                    <a:pt x="227634" y="131673"/>
                  </a:lnTo>
                  <a:lnTo>
                    <a:pt x="227876" y="132422"/>
                  </a:lnTo>
                  <a:lnTo>
                    <a:pt x="229133" y="131559"/>
                  </a:lnTo>
                  <a:close/>
                </a:path>
                <a:path w="264159" h="170179">
                  <a:moveTo>
                    <a:pt x="229958" y="84112"/>
                  </a:moveTo>
                  <a:lnTo>
                    <a:pt x="229844" y="81724"/>
                  </a:lnTo>
                  <a:lnTo>
                    <a:pt x="228320" y="80035"/>
                  </a:lnTo>
                  <a:lnTo>
                    <a:pt x="226352" y="79463"/>
                  </a:lnTo>
                  <a:lnTo>
                    <a:pt x="225793" y="80340"/>
                  </a:lnTo>
                  <a:lnTo>
                    <a:pt x="225437" y="80721"/>
                  </a:lnTo>
                  <a:lnTo>
                    <a:pt x="227406" y="81114"/>
                  </a:lnTo>
                  <a:lnTo>
                    <a:pt x="229044" y="82384"/>
                  </a:lnTo>
                  <a:lnTo>
                    <a:pt x="229958" y="84112"/>
                  </a:lnTo>
                  <a:close/>
                </a:path>
                <a:path w="264159" h="170179">
                  <a:moveTo>
                    <a:pt x="230365" y="66090"/>
                  </a:moveTo>
                  <a:lnTo>
                    <a:pt x="229895" y="65963"/>
                  </a:lnTo>
                  <a:lnTo>
                    <a:pt x="229476" y="65773"/>
                  </a:lnTo>
                  <a:lnTo>
                    <a:pt x="229082" y="65519"/>
                  </a:lnTo>
                  <a:lnTo>
                    <a:pt x="229247" y="65811"/>
                  </a:lnTo>
                  <a:lnTo>
                    <a:pt x="229311" y="66141"/>
                  </a:lnTo>
                  <a:lnTo>
                    <a:pt x="229425" y="66459"/>
                  </a:lnTo>
                  <a:lnTo>
                    <a:pt x="230073" y="66268"/>
                  </a:lnTo>
                  <a:lnTo>
                    <a:pt x="230365" y="66090"/>
                  </a:lnTo>
                  <a:close/>
                </a:path>
                <a:path w="264159" h="170179">
                  <a:moveTo>
                    <a:pt x="235419" y="127063"/>
                  </a:moveTo>
                  <a:lnTo>
                    <a:pt x="234010" y="126822"/>
                  </a:lnTo>
                  <a:lnTo>
                    <a:pt x="232752" y="126136"/>
                  </a:lnTo>
                  <a:lnTo>
                    <a:pt x="231787" y="125145"/>
                  </a:lnTo>
                  <a:lnTo>
                    <a:pt x="230619" y="125920"/>
                  </a:lnTo>
                  <a:lnTo>
                    <a:pt x="230009" y="127342"/>
                  </a:lnTo>
                  <a:lnTo>
                    <a:pt x="230555" y="129286"/>
                  </a:lnTo>
                  <a:lnTo>
                    <a:pt x="231178" y="130098"/>
                  </a:lnTo>
                  <a:lnTo>
                    <a:pt x="235419" y="127063"/>
                  </a:lnTo>
                  <a:close/>
                </a:path>
                <a:path w="264159" h="170179">
                  <a:moveTo>
                    <a:pt x="246634" y="107543"/>
                  </a:moveTo>
                  <a:lnTo>
                    <a:pt x="243776" y="102679"/>
                  </a:lnTo>
                  <a:lnTo>
                    <a:pt x="241300" y="102844"/>
                  </a:lnTo>
                  <a:lnTo>
                    <a:pt x="240080" y="104101"/>
                  </a:lnTo>
                  <a:lnTo>
                    <a:pt x="239864" y="105664"/>
                  </a:lnTo>
                  <a:lnTo>
                    <a:pt x="240385" y="106540"/>
                  </a:lnTo>
                  <a:lnTo>
                    <a:pt x="241922" y="106883"/>
                  </a:lnTo>
                  <a:lnTo>
                    <a:pt x="243179" y="107873"/>
                  </a:lnTo>
                  <a:lnTo>
                    <a:pt x="243827" y="109296"/>
                  </a:lnTo>
                  <a:lnTo>
                    <a:pt x="245440" y="108953"/>
                  </a:lnTo>
                  <a:lnTo>
                    <a:pt x="246634" y="107543"/>
                  </a:lnTo>
                  <a:close/>
                </a:path>
                <a:path w="264159" h="170179">
                  <a:moveTo>
                    <a:pt x="251726" y="84836"/>
                  </a:moveTo>
                  <a:lnTo>
                    <a:pt x="251231" y="85280"/>
                  </a:lnTo>
                  <a:lnTo>
                    <a:pt x="250952" y="85471"/>
                  </a:lnTo>
                  <a:lnTo>
                    <a:pt x="250736" y="86131"/>
                  </a:lnTo>
                  <a:lnTo>
                    <a:pt x="250431" y="86753"/>
                  </a:lnTo>
                  <a:lnTo>
                    <a:pt x="250012" y="87299"/>
                  </a:lnTo>
                  <a:lnTo>
                    <a:pt x="250952" y="86817"/>
                  </a:lnTo>
                  <a:lnTo>
                    <a:pt x="251561" y="85890"/>
                  </a:lnTo>
                  <a:lnTo>
                    <a:pt x="251726" y="84836"/>
                  </a:lnTo>
                  <a:close/>
                </a:path>
                <a:path w="264159" h="170179">
                  <a:moveTo>
                    <a:pt x="263867" y="64109"/>
                  </a:moveTo>
                  <a:lnTo>
                    <a:pt x="261632" y="64363"/>
                  </a:lnTo>
                  <a:lnTo>
                    <a:pt x="259575" y="63131"/>
                  </a:lnTo>
                  <a:lnTo>
                    <a:pt x="258724" y="61074"/>
                  </a:lnTo>
                  <a:lnTo>
                    <a:pt x="257771" y="61709"/>
                  </a:lnTo>
                  <a:lnTo>
                    <a:pt x="257124" y="62788"/>
                  </a:lnTo>
                  <a:lnTo>
                    <a:pt x="257340" y="65862"/>
                  </a:lnTo>
                  <a:lnTo>
                    <a:pt x="258940" y="67259"/>
                  </a:lnTo>
                  <a:lnTo>
                    <a:pt x="262470" y="67030"/>
                  </a:lnTo>
                  <a:lnTo>
                    <a:pt x="263715" y="65709"/>
                  </a:lnTo>
                  <a:lnTo>
                    <a:pt x="263867" y="6410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382929" y="7873643"/>
              <a:ext cx="264160" cy="168275"/>
            </a:xfrm>
            <a:custGeom>
              <a:avLst/>
              <a:gdLst/>
              <a:ahLst/>
              <a:cxnLst/>
              <a:rect l="l" t="t" r="r" b="b"/>
              <a:pathLst>
                <a:path w="264159" h="168275">
                  <a:moveTo>
                    <a:pt x="6985" y="144030"/>
                  </a:moveTo>
                  <a:lnTo>
                    <a:pt x="6642" y="140766"/>
                  </a:lnTo>
                  <a:lnTo>
                    <a:pt x="5613" y="139661"/>
                  </a:lnTo>
                  <a:lnTo>
                    <a:pt x="3505" y="139153"/>
                  </a:lnTo>
                  <a:lnTo>
                    <a:pt x="2070" y="139306"/>
                  </a:lnTo>
                  <a:lnTo>
                    <a:pt x="1244" y="139865"/>
                  </a:lnTo>
                  <a:lnTo>
                    <a:pt x="254" y="141287"/>
                  </a:lnTo>
                  <a:lnTo>
                    <a:pt x="0" y="142049"/>
                  </a:lnTo>
                  <a:lnTo>
                    <a:pt x="139" y="143471"/>
                  </a:lnTo>
                  <a:lnTo>
                    <a:pt x="393" y="143979"/>
                  </a:lnTo>
                  <a:lnTo>
                    <a:pt x="1409" y="145389"/>
                  </a:lnTo>
                  <a:lnTo>
                    <a:pt x="2527" y="145986"/>
                  </a:lnTo>
                  <a:lnTo>
                    <a:pt x="5638" y="145669"/>
                  </a:lnTo>
                  <a:lnTo>
                    <a:pt x="6985" y="144030"/>
                  </a:lnTo>
                  <a:close/>
                </a:path>
                <a:path w="264159" h="168275">
                  <a:moveTo>
                    <a:pt x="9144" y="77520"/>
                  </a:moveTo>
                  <a:lnTo>
                    <a:pt x="9080" y="76962"/>
                  </a:lnTo>
                  <a:lnTo>
                    <a:pt x="8382" y="75057"/>
                  </a:lnTo>
                  <a:lnTo>
                    <a:pt x="6997" y="74079"/>
                  </a:lnTo>
                  <a:lnTo>
                    <a:pt x="4635" y="74307"/>
                  </a:lnTo>
                  <a:lnTo>
                    <a:pt x="3987" y="74676"/>
                  </a:lnTo>
                  <a:lnTo>
                    <a:pt x="2730" y="75869"/>
                  </a:lnTo>
                  <a:lnTo>
                    <a:pt x="2286" y="76835"/>
                  </a:lnTo>
                  <a:lnTo>
                    <a:pt x="2590" y="79743"/>
                  </a:lnTo>
                  <a:lnTo>
                    <a:pt x="4241" y="81076"/>
                  </a:lnTo>
                  <a:lnTo>
                    <a:pt x="6502" y="80835"/>
                  </a:lnTo>
                  <a:lnTo>
                    <a:pt x="8178" y="80073"/>
                  </a:lnTo>
                  <a:lnTo>
                    <a:pt x="8839" y="79171"/>
                  </a:lnTo>
                  <a:lnTo>
                    <a:pt x="9144" y="77520"/>
                  </a:lnTo>
                  <a:close/>
                </a:path>
                <a:path w="264159" h="168275">
                  <a:moveTo>
                    <a:pt x="25082" y="111125"/>
                  </a:moveTo>
                  <a:lnTo>
                    <a:pt x="24841" y="107645"/>
                  </a:lnTo>
                  <a:lnTo>
                    <a:pt x="23672" y="106159"/>
                  </a:lnTo>
                  <a:lnTo>
                    <a:pt x="21336" y="105041"/>
                  </a:lnTo>
                  <a:lnTo>
                    <a:pt x="20523" y="104800"/>
                  </a:lnTo>
                  <a:lnTo>
                    <a:pt x="16751" y="105206"/>
                  </a:lnTo>
                  <a:lnTo>
                    <a:pt x="14770" y="107480"/>
                  </a:lnTo>
                  <a:lnTo>
                    <a:pt x="14986" y="110782"/>
                  </a:lnTo>
                  <a:lnTo>
                    <a:pt x="19532" y="114846"/>
                  </a:lnTo>
                  <a:lnTo>
                    <a:pt x="21120" y="114744"/>
                  </a:lnTo>
                  <a:lnTo>
                    <a:pt x="21869" y="114439"/>
                  </a:lnTo>
                  <a:lnTo>
                    <a:pt x="23177" y="113538"/>
                  </a:lnTo>
                  <a:lnTo>
                    <a:pt x="24333" y="112560"/>
                  </a:lnTo>
                  <a:lnTo>
                    <a:pt x="25082" y="111125"/>
                  </a:lnTo>
                  <a:close/>
                </a:path>
                <a:path w="264159" h="168275">
                  <a:moveTo>
                    <a:pt x="33223" y="152539"/>
                  </a:moveTo>
                  <a:lnTo>
                    <a:pt x="33020" y="150495"/>
                  </a:lnTo>
                  <a:lnTo>
                    <a:pt x="31356" y="149148"/>
                  </a:lnTo>
                  <a:lnTo>
                    <a:pt x="27660" y="149529"/>
                  </a:lnTo>
                  <a:lnTo>
                    <a:pt x="26301" y="151168"/>
                  </a:lnTo>
                  <a:lnTo>
                    <a:pt x="26758" y="154254"/>
                  </a:lnTo>
                  <a:lnTo>
                    <a:pt x="27368" y="155041"/>
                  </a:lnTo>
                  <a:lnTo>
                    <a:pt x="28460" y="155689"/>
                  </a:lnTo>
                  <a:lnTo>
                    <a:pt x="27584" y="155409"/>
                  </a:lnTo>
                  <a:lnTo>
                    <a:pt x="26987" y="155308"/>
                  </a:lnTo>
                  <a:lnTo>
                    <a:pt x="25590" y="155397"/>
                  </a:lnTo>
                  <a:lnTo>
                    <a:pt x="24892" y="155651"/>
                  </a:lnTo>
                  <a:lnTo>
                    <a:pt x="22631" y="156908"/>
                  </a:lnTo>
                  <a:lnTo>
                    <a:pt x="21551" y="158661"/>
                  </a:lnTo>
                  <a:lnTo>
                    <a:pt x="21844" y="163017"/>
                  </a:lnTo>
                  <a:lnTo>
                    <a:pt x="23660" y="164782"/>
                  </a:lnTo>
                  <a:lnTo>
                    <a:pt x="26289" y="165201"/>
                  </a:lnTo>
                  <a:lnTo>
                    <a:pt x="26644" y="165315"/>
                  </a:lnTo>
                  <a:lnTo>
                    <a:pt x="27889" y="165239"/>
                  </a:lnTo>
                  <a:lnTo>
                    <a:pt x="28651" y="164909"/>
                  </a:lnTo>
                  <a:lnTo>
                    <a:pt x="30835" y="163537"/>
                  </a:lnTo>
                  <a:lnTo>
                    <a:pt x="31838" y="161874"/>
                  </a:lnTo>
                  <a:lnTo>
                    <a:pt x="31572" y="157861"/>
                  </a:lnTo>
                  <a:lnTo>
                    <a:pt x="30086" y="156171"/>
                  </a:lnTo>
                  <a:lnTo>
                    <a:pt x="29705" y="156070"/>
                  </a:lnTo>
                  <a:lnTo>
                    <a:pt x="31838" y="155841"/>
                  </a:lnTo>
                  <a:lnTo>
                    <a:pt x="33020" y="154495"/>
                  </a:lnTo>
                  <a:lnTo>
                    <a:pt x="33159" y="152717"/>
                  </a:lnTo>
                  <a:lnTo>
                    <a:pt x="33223" y="152539"/>
                  </a:lnTo>
                  <a:close/>
                </a:path>
                <a:path w="264159" h="168275">
                  <a:moveTo>
                    <a:pt x="37350" y="133832"/>
                  </a:moveTo>
                  <a:lnTo>
                    <a:pt x="31800" y="127101"/>
                  </a:lnTo>
                  <a:lnTo>
                    <a:pt x="30429" y="127177"/>
                  </a:lnTo>
                  <a:lnTo>
                    <a:pt x="30670" y="127736"/>
                  </a:lnTo>
                  <a:lnTo>
                    <a:pt x="30187" y="126644"/>
                  </a:lnTo>
                  <a:lnTo>
                    <a:pt x="29921" y="126212"/>
                  </a:lnTo>
                  <a:lnTo>
                    <a:pt x="29565" y="125895"/>
                  </a:lnTo>
                  <a:lnTo>
                    <a:pt x="28536" y="125222"/>
                  </a:lnTo>
                  <a:lnTo>
                    <a:pt x="27800" y="124980"/>
                  </a:lnTo>
                  <a:lnTo>
                    <a:pt x="26187" y="125145"/>
                  </a:lnTo>
                  <a:lnTo>
                    <a:pt x="25501" y="125539"/>
                  </a:lnTo>
                  <a:lnTo>
                    <a:pt x="24295" y="126758"/>
                  </a:lnTo>
                  <a:lnTo>
                    <a:pt x="23888" y="127698"/>
                  </a:lnTo>
                  <a:lnTo>
                    <a:pt x="24053" y="129298"/>
                  </a:lnTo>
                  <a:lnTo>
                    <a:pt x="24282" y="129794"/>
                  </a:lnTo>
                  <a:lnTo>
                    <a:pt x="24599" y="130238"/>
                  </a:lnTo>
                  <a:lnTo>
                    <a:pt x="25196" y="130035"/>
                  </a:lnTo>
                  <a:lnTo>
                    <a:pt x="26695" y="130009"/>
                  </a:lnTo>
                  <a:lnTo>
                    <a:pt x="27711" y="130619"/>
                  </a:lnTo>
                  <a:lnTo>
                    <a:pt x="28333" y="131521"/>
                  </a:lnTo>
                  <a:lnTo>
                    <a:pt x="29832" y="131051"/>
                  </a:lnTo>
                  <a:lnTo>
                    <a:pt x="28333" y="131521"/>
                  </a:lnTo>
                  <a:lnTo>
                    <a:pt x="28689" y="132041"/>
                  </a:lnTo>
                  <a:lnTo>
                    <a:pt x="28956" y="132626"/>
                  </a:lnTo>
                  <a:lnTo>
                    <a:pt x="29019" y="135051"/>
                  </a:lnTo>
                  <a:lnTo>
                    <a:pt x="27698" y="136461"/>
                  </a:lnTo>
                  <a:lnTo>
                    <a:pt x="25984" y="136664"/>
                  </a:lnTo>
                  <a:lnTo>
                    <a:pt x="26555" y="137490"/>
                  </a:lnTo>
                  <a:lnTo>
                    <a:pt x="27305" y="138176"/>
                  </a:lnTo>
                  <a:lnTo>
                    <a:pt x="29171" y="139179"/>
                  </a:lnTo>
                  <a:lnTo>
                    <a:pt x="30314" y="139458"/>
                  </a:lnTo>
                  <a:lnTo>
                    <a:pt x="33921" y="139230"/>
                  </a:lnTo>
                  <a:lnTo>
                    <a:pt x="35902" y="137693"/>
                  </a:lnTo>
                  <a:lnTo>
                    <a:pt x="37147" y="134772"/>
                  </a:lnTo>
                  <a:lnTo>
                    <a:pt x="37350" y="133832"/>
                  </a:lnTo>
                  <a:close/>
                </a:path>
                <a:path w="264159" h="168275">
                  <a:moveTo>
                    <a:pt x="41109" y="49352"/>
                  </a:moveTo>
                  <a:lnTo>
                    <a:pt x="40894" y="46355"/>
                  </a:lnTo>
                  <a:lnTo>
                    <a:pt x="40233" y="45491"/>
                  </a:lnTo>
                  <a:lnTo>
                    <a:pt x="38747" y="44615"/>
                  </a:lnTo>
                  <a:lnTo>
                    <a:pt x="38061" y="44386"/>
                  </a:lnTo>
                  <a:lnTo>
                    <a:pt x="35445" y="44653"/>
                  </a:lnTo>
                  <a:lnTo>
                    <a:pt x="34099" y="46291"/>
                  </a:lnTo>
                  <a:lnTo>
                    <a:pt x="34315" y="48399"/>
                  </a:lnTo>
                  <a:lnTo>
                    <a:pt x="34696" y="49364"/>
                  </a:lnTo>
                  <a:lnTo>
                    <a:pt x="34950" y="49796"/>
                  </a:lnTo>
                  <a:lnTo>
                    <a:pt x="36004" y="50825"/>
                  </a:lnTo>
                  <a:lnTo>
                    <a:pt x="36957" y="51231"/>
                  </a:lnTo>
                  <a:lnTo>
                    <a:pt x="39801" y="50927"/>
                  </a:lnTo>
                  <a:lnTo>
                    <a:pt x="41109" y="49352"/>
                  </a:lnTo>
                  <a:close/>
                </a:path>
                <a:path w="264159" h="168275">
                  <a:moveTo>
                    <a:pt x="41910" y="87490"/>
                  </a:moveTo>
                  <a:lnTo>
                    <a:pt x="41681" y="84226"/>
                  </a:lnTo>
                  <a:lnTo>
                    <a:pt x="39293" y="82143"/>
                  </a:lnTo>
                  <a:lnTo>
                    <a:pt x="34429" y="82461"/>
                  </a:lnTo>
                  <a:lnTo>
                    <a:pt x="32727" y="83858"/>
                  </a:lnTo>
                  <a:lnTo>
                    <a:pt x="31902" y="86321"/>
                  </a:lnTo>
                  <a:lnTo>
                    <a:pt x="31800" y="86956"/>
                  </a:lnTo>
                  <a:lnTo>
                    <a:pt x="31889" y="88163"/>
                  </a:lnTo>
                  <a:lnTo>
                    <a:pt x="32258" y="89128"/>
                  </a:lnTo>
                  <a:lnTo>
                    <a:pt x="33007" y="88811"/>
                  </a:lnTo>
                  <a:lnTo>
                    <a:pt x="31051" y="89738"/>
                  </a:lnTo>
                  <a:lnTo>
                    <a:pt x="30276" y="91020"/>
                  </a:lnTo>
                  <a:lnTo>
                    <a:pt x="30607" y="94284"/>
                  </a:lnTo>
                  <a:lnTo>
                    <a:pt x="32270" y="95618"/>
                  </a:lnTo>
                  <a:lnTo>
                    <a:pt x="35356" y="95300"/>
                  </a:lnTo>
                  <a:lnTo>
                    <a:pt x="36322" y="94500"/>
                  </a:lnTo>
                  <a:lnTo>
                    <a:pt x="36969" y="93078"/>
                  </a:lnTo>
                  <a:lnTo>
                    <a:pt x="37122" y="91782"/>
                  </a:lnTo>
                  <a:lnTo>
                    <a:pt x="37147" y="91935"/>
                  </a:lnTo>
                  <a:lnTo>
                    <a:pt x="37096" y="92087"/>
                  </a:lnTo>
                  <a:lnTo>
                    <a:pt x="37185" y="92265"/>
                  </a:lnTo>
                  <a:lnTo>
                    <a:pt x="39433" y="92125"/>
                  </a:lnTo>
                  <a:lnTo>
                    <a:pt x="41160" y="90525"/>
                  </a:lnTo>
                  <a:lnTo>
                    <a:pt x="41910" y="87490"/>
                  </a:lnTo>
                  <a:close/>
                </a:path>
                <a:path w="264159" h="168275">
                  <a:moveTo>
                    <a:pt x="50571" y="110921"/>
                  </a:moveTo>
                  <a:lnTo>
                    <a:pt x="50279" y="106603"/>
                  </a:lnTo>
                  <a:lnTo>
                    <a:pt x="48221" y="104406"/>
                  </a:lnTo>
                  <a:lnTo>
                    <a:pt x="44564" y="103733"/>
                  </a:lnTo>
                  <a:lnTo>
                    <a:pt x="41071" y="104190"/>
                  </a:lnTo>
                  <a:lnTo>
                    <a:pt x="41071" y="107835"/>
                  </a:lnTo>
                  <a:lnTo>
                    <a:pt x="39077" y="110248"/>
                  </a:lnTo>
                  <a:lnTo>
                    <a:pt x="41059" y="107835"/>
                  </a:lnTo>
                  <a:lnTo>
                    <a:pt x="41071" y="104190"/>
                  </a:lnTo>
                  <a:lnTo>
                    <a:pt x="40500" y="104254"/>
                  </a:lnTo>
                  <a:lnTo>
                    <a:pt x="38176" y="106997"/>
                  </a:lnTo>
                  <a:lnTo>
                    <a:pt x="38442" y="111036"/>
                  </a:lnTo>
                  <a:lnTo>
                    <a:pt x="38696" y="111848"/>
                  </a:lnTo>
                  <a:lnTo>
                    <a:pt x="39319" y="112966"/>
                  </a:lnTo>
                  <a:lnTo>
                    <a:pt x="39382" y="113512"/>
                  </a:lnTo>
                  <a:lnTo>
                    <a:pt x="40589" y="116370"/>
                  </a:lnTo>
                  <a:lnTo>
                    <a:pt x="42583" y="117703"/>
                  </a:lnTo>
                  <a:lnTo>
                    <a:pt x="47078" y="117246"/>
                  </a:lnTo>
                  <a:lnTo>
                    <a:pt x="48755" y="115570"/>
                  </a:lnTo>
                  <a:lnTo>
                    <a:pt x="49174" y="113461"/>
                  </a:lnTo>
                  <a:lnTo>
                    <a:pt x="50063" y="112356"/>
                  </a:lnTo>
                  <a:lnTo>
                    <a:pt x="50571" y="110921"/>
                  </a:lnTo>
                  <a:close/>
                </a:path>
                <a:path w="264159" h="168275">
                  <a:moveTo>
                    <a:pt x="54991" y="66535"/>
                  </a:moveTo>
                  <a:lnTo>
                    <a:pt x="54635" y="61048"/>
                  </a:lnTo>
                  <a:lnTo>
                    <a:pt x="52235" y="58966"/>
                  </a:lnTo>
                  <a:lnTo>
                    <a:pt x="48742" y="59194"/>
                  </a:lnTo>
                  <a:lnTo>
                    <a:pt x="44716" y="63334"/>
                  </a:lnTo>
                  <a:lnTo>
                    <a:pt x="44919" y="66421"/>
                  </a:lnTo>
                  <a:lnTo>
                    <a:pt x="46215" y="68021"/>
                  </a:lnTo>
                  <a:lnTo>
                    <a:pt x="48628" y="68986"/>
                  </a:lnTo>
                  <a:lnTo>
                    <a:pt x="49352" y="69151"/>
                  </a:lnTo>
                  <a:lnTo>
                    <a:pt x="52895" y="68910"/>
                  </a:lnTo>
                  <a:lnTo>
                    <a:pt x="54991" y="66535"/>
                  </a:lnTo>
                  <a:close/>
                </a:path>
                <a:path w="264159" h="168275">
                  <a:moveTo>
                    <a:pt x="58089" y="164147"/>
                  </a:moveTo>
                  <a:lnTo>
                    <a:pt x="52908" y="157721"/>
                  </a:lnTo>
                  <a:lnTo>
                    <a:pt x="49618" y="158051"/>
                  </a:lnTo>
                  <a:lnTo>
                    <a:pt x="47612" y="160502"/>
                  </a:lnTo>
                  <a:lnTo>
                    <a:pt x="47993" y="164223"/>
                  </a:lnTo>
                  <a:lnTo>
                    <a:pt x="48450" y="165061"/>
                  </a:lnTo>
                  <a:lnTo>
                    <a:pt x="50063" y="167055"/>
                  </a:lnTo>
                  <a:lnTo>
                    <a:pt x="51638" y="167868"/>
                  </a:lnTo>
                  <a:lnTo>
                    <a:pt x="54216" y="167601"/>
                  </a:lnTo>
                  <a:lnTo>
                    <a:pt x="54927" y="167284"/>
                  </a:lnTo>
                  <a:lnTo>
                    <a:pt x="57111" y="165887"/>
                  </a:lnTo>
                  <a:lnTo>
                    <a:pt x="58089" y="164147"/>
                  </a:lnTo>
                  <a:close/>
                </a:path>
                <a:path w="264159" h="168275">
                  <a:moveTo>
                    <a:pt x="64668" y="149898"/>
                  </a:moveTo>
                  <a:lnTo>
                    <a:pt x="64249" y="143548"/>
                  </a:lnTo>
                  <a:lnTo>
                    <a:pt x="62344" y="141312"/>
                  </a:lnTo>
                  <a:lnTo>
                    <a:pt x="59842" y="140538"/>
                  </a:lnTo>
                  <a:lnTo>
                    <a:pt x="61620" y="139293"/>
                  </a:lnTo>
                  <a:lnTo>
                    <a:pt x="62699" y="137185"/>
                  </a:lnTo>
                  <a:lnTo>
                    <a:pt x="62369" y="134048"/>
                  </a:lnTo>
                  <a:lnTo>
                    <a:pt x="62115" y="133248"/>
                  </a:lnTo>
                  <a:lnTo>
                    <a:pt x="60934" y="131152"/>
                  </a:lnTo>
                  <a:lnTo>
                    <a:pt x="59613" y="130098"/>
                  </a:lnTo>
                  <a:lnTo>
                    <a:pt x="57315" y="129413"/>
                  </a:lnTo>
                  <a:lnTo>
                    <a:pt x="56502" y="129336"/>
                  </a:lnTo>
                  <a:lnTo>
                    <a:pt x="54495" y="129527"/>
                  </a:lnTo>
                  <a:lnTo>
                    <a:pt x="53441" y="129997"/>
                  </a:lnTo>
                  <a:lnTo>
                    <a:pt x="50914" y="131902"/>
                  </a:lnTo>
                  <a:lnTo>
                    <a:pt x="49923" y="133946"/>
                  </a:lnTo>
                  <a:lnTo>
                    <a:pt x="50203" y="136626"/>
                  </a:lnTo>
                  <a:lnTo>
                    <a:pt x="51092" y="139331"/>
                  </a:lnTo>
                  <a:lnTo>
                    <a:pt x="52527" y="140703"/>
                  </a:lnTo>
                  <a:lnTo>
                    <a:pt x="54292" y="141312"/>
                  </a:lnTo>
                  <a:lnTo>
                    <a:pt x="53708" y="141693"/>
                  </a:lnTo>
                  <a:lnTo>
                    <a:pt x="53187" y="142151"/>
                  </a:lnTo>
                  <a:lnTo>
                    <a:pt x="52755" y="142697"/>
                  </a:lnTo>
                  <a:lnTo>
                    <a:pt x="53708" y="143230"/>
                  </a:lnTo>
                  <a:lnTo>
                    <a:pt x="54368" y="144170"/>
                  </a:lnTo>
                  <a:lnTo>
                    <a:pt x="54457" y="145313"/>
                  </a:lnTo>
                  <a:lnTo>
                    <a:pt x="55880" y="145516"/>
                  </a:lnTo>
                  <a:lnTo>
                    <a:pt x="57086" y="146570"/>
                  </a:lnTo>
                  <a:lnTo>
                    <a:pt x="57607" y="149885"/>
                  </a:lnTo>
                  <a:lnTo>
                    <a:pt x="56349" y="151599"/>
                  </a:lnTo>
                  <a:lnTo>
                    <a:pt x="54267" y="151917"/>
                  </a:lnTo>
                  <a:lnTo>
                    <a:pt x="53822" y="151841"/>
                  </a:lnTo>
                  <a:lnTo>
                    <a:pt x="55054" y="152806"/>
                  </a:lnTo>
                  <a:lnTo>
                    <a:pt x="56629" y="153352"/>
                  </a:lnTo>
                  <a:lnTo>
                    <a:pt x="61937" y="153009"/>
                  </a:lnTo>
                  <a:lnTo>
                    <a:pt x="64668" y="149898"/>
                  </a:lnTo>
                  <a:close/>
                </a:path>
                <a:path w="264159" h="168275">
                  <a:moveTo>
                    <a:pt x="66090" y="84582"/>
                  </a:moveTo>
                  <a:lnTo>
                    <a:pt x="65951" y="82461"/>
                  </a:lnTo>
                  <a:lnTo>
                    <a:pt x="65443" y="81292"/>
                  </a:lnTo>
                  <a:lnTo>
                    <a:pt x="63487" y="78892"/>
                  </a:lnTo>
                  <a:lnTo>
                    <a:pt x="61620" y="78016"/>
                  </a:lnTo>
                  <a:lnTo>
                    <a:pt x="57467" y="78371"/>
                  </a:lnTo>
                  <a:lnTo>
                    <a:pt x="55854" y="79425"/>
                  </a:lnTo>
                  <a:lnTo>
                    <a:pt x="54889" y="80924"/>
                  </a:lnTo>
                  <a:lnTo>
                    <a:pt x="55549" y="81432"/>
                  </a:lnTo>
                  <a:lnTo>
                    <a:pt x="56032" y="82169"/>
                  </a:lnTo>
                  <a:lnTo>
                    <a:pt x="56388" y="84493"/>
                  </a:lnTo>
                  <a:lnTo>
                    <a:pt x="55638" y="85813"/>
                  </a:lnTo>
                  <a:lnTo>
                    <a:pt x="54432" y="86487"/>
                  </a:lnTo>
                  <a:lnTo>
                    <a:pt x="54698" y="87122"/>
                  </a:lnTo>
                  <a:lnTo>
                    <a:pt x="55092" y="87706"/>
                  </a:lnTo>
                  <a:lnTo>
                    <a:pt x="55562" y="88201"/>
                  </a:lnTo>
                  <a:lnTo>
                    <a:pt x="55753" y="87439"/>
                  </a:lnTo>
                  <a:lnTo>
                    <a:pt x="56095" y="86728"/>
                  </a:lnTo>
                  <a:lnTo>
                    <a:pt x="55753" y="87439"/>
                  </a:lnTo>
                  <a:lnTo>
                    <a:pt x="55333" y="89306"/>
                  </a:lnTo>
                  <a:lnTo>
                    <a:pt x="55397" y="90043"/>
                  </a:lnTo>
                  <a:lnTo>
                    <a:pt x="55511" y="90297"/>
                  </a:lnTo>
                  <a:lnTo>
                    <a:pt x="55994" y="92811"/>
                  </a:lnTo>
                  <a:lnTo>
                    <a:pt x="58280" y="94615"/>
                  </a:lnTo>
                  <a:lnTo>
                    <a:pt x="62153" y="94221"/>
                  </a:lnTo>
                  <a:lnTo>
                    <a:pt x="63207" y="93611"/>
                  </a:lnTo>
                  <a:lnTo>
                    <a:pt x="64376" y="92354"/>
                  </a:lnTo>
                  <a:lnTo>
                    <a:pt x="65100" y="91389"/>
                  </a:lnTo>
                  <a:lnTo>
                    <a:pt x="65519" y="90182"/>
                  </a:lnTo>
                  <a:lnTo>
                    <a:pt x="65328" y="88404"/>
                  </a:lnTo>
                  <a:lnTo>
                    <a:pt x="64592" y="86626"/>
                  </a:lnTo>
                  <a:lnTo>
                    <a:pt x="63995" y="85877"/>
                  </a:lnTo>
                  <a:lnTo>
                    <a:pt x="63207" y="85344"/>
                  </a:lnTo>
                  <a:lnTo>
                    <a:pt x="63271" y="87249"/>
                  </a:lnTo>
                  <a:lnTo>
                    <a:pt x="61798" y="88785"/>
                  </a:lnTo>
                  <a:lnTo>
                    <a:pt x="58280" y="88861"/>
                  </a:lnTo>
                  <a:lnTo>
                    <a:pt x="56946" y="87693"/>
                  </a:lnTo>
                  <a:lnTo>
                    <a:pt x="56616" y="86144"/>
                  </a:lnTo>
                  <a:lnTo>
                    <a:pt x="56489" y="85559"/>
                  </a:lnTo>
                  <a:lnTo>
                    <a:pt x="56438" y="83705"/>
                  </a:lnTo>
                  <a:lnTo>
                    <a:pt x="57912" y="82181"/>
                  </a:lnTo>
                  <a:lnTo>
                    <a:pt x="61620" y="82092"/>
                  </a:lnTo>
                  <a:lnTo>
                    <a:pt x="63144" y="83527"/>
                  </a:lnTo>
                  <a:lnTo>
                    <a:pt x="63207" y="85344"/>
                  </a:lnTo>
                  <a:lnTo>
                    <a:pt x="63995" y="85877"/>
                  </a:lnTo>
                  <a:lnTo>
                    <a:pt x="64592" y="86626"/>
                  </a:lnTo>
                  <a:lnTo>
                    <a:pt x="64973" y="87528"/>
                  </a:lnTo>
                  <a:lnTo>
                    <a:pt x="65532" y="86639"/>
                  </a:lnTo>
                  <a:lnTo>
                    <a:pt x="65976" y="85394"/>
                  </a:lnTo>
                  <a:lnTo>
                    <a:pt x="66090" y="84582"/>
                  </a:lnTo>
                  <a:close/>
                </a:path>
                <a:path w="264159" h="168275">
                  <a:moveTo>
                    <a:pt x="74955" y="112458"/>
                  </a:moveTo>
                  <a:lnTo>
                    <a:pt x="74676" y="109791"/>
                  </a:lnTo>
                  <a:lnTo>
                    <a:pt x="74218" y="108737"/>
                  </a:lnTo>
                  <a:lnTo>
                    <a:pt x="73520" y="107873"/>
                  </a:lnTo>
                  <a:lnTo>
                    <a:pt x="72974" y="109969"/>
                  </a:lnTo>
                  <a:lnTo>
                    <a:pt x="71158" y="111582"/>
                  </a:lnTo>
                  <a:lnTo>
                    <a:pt x="66497" y="111696"/>
                  </a:lnTo>
                  <a:lnTo>
                    <a:pt x="64566" y="110083"/>
                  </a:lnTo>
                  <a:lnTo>
                    <a:pt x="63982" y="107911"/>
                  </a:lnTo>
                  <a:lnTo>
                    <a:pt x="63068" y="109093"/>
                  </a:lnTo>
                  <a:lnTo>
                    <a:pt x="62572" y="110604"/>
                  </a:lnTo>
                  <a:lnTo>
                    <a:pt x="62890" y="113626"/>
                  </a:lnTo>
                  <a:lnTo>
                    <a:pt x="63563" y="114884"/>
                  </a:lnTo>
                  <a:lnTo>
                    <a:pt x="65354" y="116509"/>
                  </a:lnTo>
                  <a:lnTo>
                    <a:pt x="66497" y="117297"/>
                  </a:lnTo>
                  <a:lnTo>
                    <a:pt x="67894" y="117716"/>
                  </a:lnTo>
                  <a:lnTo>
                    <a:pt x="71221" y="117373"/>
                  </a:lnTo>
                  <a:lnTo>
                    <a:pt x="72758" y="116382"/>
                  </a:lnTo>
                  <a:lnTo>
                    <a:pt x="74523" y="113855"/>
                  </a:lnTo>
                  <a:lnTo>
                    <a:pt x="74955" y="112458"/>
                  </a:lnTo>
                  <a:close/>
                </a:path>
                <a:path w="264159" h="168275">
                  <a:moveTo>
                    <a:pt x="77724" y="67691"/>
                  </a:moveTo>
                  <a:lnTo>
                    <a:pt x="77279" y="63423"/>
                  </a:lnTo>
                  <a:lnTo>
                    <a:pt x="76060" y="61988"/>
                  </a:lnTo>
                  <a:lnTo>
                    <a:pt x="73698" y="60947"/>
                  </a:lnTo>
                  <a:lnTo>
                    <a:pt x="72872" y="60731"/>
                  </a:lnTo>
                  <a:lnTo>
                    <a:pt x="70192" y="60998"/>
                  </a:lnTo>
                  <a:lnTo>
                    <a:pt x="68795" y="62128"/>
                  </a:lnTo>
                  <a:lnTo>
                    <a:pt x="67652" y="64427"/>
                  </a:lnTo>
                  <a:lnTo>
                    <a:pt x="67386" y="65316"/>
                  </a:lnTo>
                  <a:lnTo>
                    <a:pt x="67551" y="66954"/>
                  </a:lnTo>
                  <a:lnTo>
                    <a:pt x="67767" y="67576"/>
                  </a:lnTo>
                  <a:lnTo>
                    <a:pt x="69011" y="69862"/>
                  </a:lnTo>
                  <a:lnTo>
                    <a:pt x="70916" y="70942"/>
                  </a:lnTo>
                  <a:lnTo>
                    <a:pt x="73317" y="70700"/>
                  </a:lnTo>
                  <a:lnTo>
                    <a:pt x="73888" y="70459"/>
                  </a:lnTo>
                  <a:lnTo>
                    <a:pt x="76149" y="69786"/>
                  </a:lnTo>
                  <a:lnTo>
                    <a:pt x="77724" y="67691"/>
                  </a:lnTo>
                  <a:close/>
                </a:path>
                <a:path w="264159" h="168275">
                  <a:moveTo>
                    <a:pt x="88125" y="38722"/>
                  </a:moveTo>
                  <a:lnTo>
                    <a:pt x="87795" y="37934"/>
                  </a:lnTo>
                  <a:lnTo>
                    <a:pt x="86487" y="36626"/>
                  </a:lnTo>
                  <a:lnTo>
                    <a:pt x="85686" y="36296"/>
                  </a:lnTo>
                  <a:lnTo>
                    <a:pt x="83832" y="36296"/>
                  </a:lnTo>
                  <a:lnTo>
                    <a:pt x="83032" y="36626"/>
                  </a:lnTo>
                  <a:lnTo>
                    <a:pt x="81711" y="37934"/>
                  </a:lnTo>
                  <a:lnTo>
                    <a:pt x="81381" y="38722"/>
                  </a:lnTo>
                  <a:lnTo>
                    <a:pt x="81381" y="40563"/>
                  </a:lnTo>
                  <a:lnTo>
                    <a:pt x="81711" y="41351"/>
                  </a:lnTo>
                  <a:lnTo>
                    <a:pt x="83032" y="42659"/>
                  </a:lnTo>
                  <a:lnTo>
                    <a:pt x="83832" y="42989"/>
                  </a:lnTo>
                  <a:lnTo>
                    <a:pt x="85686" y="42989"/>
                  </a:lnTo>
                  <a:lnTo>
                    <a:pt x="86487" y="42659"/>
                  </a:lnTo>
                  <a:lnTo>
                    <a:pt x="87795" y="41351"/>
                  </a:lnTo>
                  <a:lnTo>
                    <a:pt x="88125" y="40563"/>
                  </a:lnTo>
                  <a:lnTo>
                    <a:pt x="88125" y="38722"/>
                  </a:lnTo>
                  <a:close/>
                </a:path>
                <a:path w="264159" h="168275">
                  <a:moveTo>
                    <a:pt x="91567" y="161683"/>
                  </a:moveTo>
                  <a:lnTo>
                    <a:pt x="91224" y="156514"/>
                  </a:lnTo>
                  <a:lnTo>
                    <a:pt x="89484" y="154355"/>
                  </a:lnTo>
                  <a:lnTo>
                    <a:pt x="87147" y="153492"/>
                  </a:lnTo>
                  <a:lnTo>
                    <a:pt x="89128" y="152184"/>
                  </a:lnTo>
                  <a:lnTo>
                    <a:pt x="90360" y="149885"/>
                  </a:lnTo>
                  <a:lnTo>
                    <a:pt x="89725" y="143802"/>
                  </a:lnTo>
                  <a:lnTo>
                    <a:pt x="86499" y="141198"/>
                  </a:lnTo>
                  <a:lnTo>
                    <a:pt x="79273" y="141922"/>
                  </a:lnTo>
                  <a:lnTo>
                    <a:pt x="76644" y="145135"/>
                  </a:lnTo>
                  <a:lnTo>
                    <a:pt x="77228" y="150774"/>
                  </a:lnTo>
                  <a:lnTo>
                    <a:pt x="78409" y="152488"/>
                  </a:lnTo>
                  <a:lnTo>
                    <a:pt x="80035" y="153530"/>
                  </a:lnTo>
                  <a:lnTo>
                    <a:pt x="80581" y="153276"/>
                  </a:lnTo>
                  <a:lnTo>
                    <a:pt x="81927" y="152971"/>
                  </a:lnTo>
                  <a:lnTo>
                    <a:pt x="83261" y="153517"/>
                  </a:lnTo>
                  <a:lnTo>
                    <a:pt x="84023" y="154533"/>
                  </a:lnTo>
                  <a:lnTo>
                    <a:pt x="84518" y="155321"/>
                  </a:lnTo>
                  <a:lnTo>
                    <a:pt x="84861" y="156819"/>
                  </a:lnTo>
                  <a:lnTo>
                    <a:pt x="84556" y="157810"/>
                  </a:lnTo>
                  <a:lnTo>
                    <a:pt x="83959" y="158572"/>
                  </a:lnTo>
                  <a:lnTo>
                    <a:pt x="83515" y="159613"/>
                  </a:lnTo>
                  <a:lnTo>
                    <a:pt x="82613" y="160439"/>
                  </a:lnTo>
                  <a:lnTo>
                    <a:pt x="80175" y="160820"/>
                  </a:lnTo>
                  <a:lnTo>
                    <a:pt x="79032" y="160274"/>
                  </a:lnTo>
                  <a:lnTo>
                    <a:pt x="78295" y="159359"/>
                  </a:lnTo>
                  <a:lnTo>
                    <a:pt x="78270" y="160007"/>
                  </a:lnTo>
                  <a:lnTo>
                    <a:pt x="78473" y="162966"/>
                  </a:lnTo>
                  <a:lnTo>
                    <a:pt x="80645" y="165303"/>
                  </a:lnTo>
                  <a:lnTo>
                    <a:pt x="83426" y="165912"/>
                  </a:lnTo>
                  <a:lnTo>
                    <a:pt x="88163" y="165163"/>
                  </a:lnTo>
                  <a:lnTo>
                    <a:pt x="90233" y="163957"/>
                  </a:lnTo>
                  <a:lnTo>
                    <a:pt x="91567" y="161683"/>
                  </a:lnTo>
                  <a:close/>
                </a:path>
                <a:path w="264159" h="168275">
                  <a:moveTo>
                    <a:pt x="92519" y="94208"/>
                  </a:moveTo>
                  <a:lnTo>
                    <a:pt x="92341" y="91516"/>
                  </a:lnTo>
                  <a:lnTo>
                    <a:pt x="91262" y="89789"/>
                  </a:lnTo>
                  <a:lnTo>
                    <a:pt x="89712" y="88684"/>
                  </a:lnTo>
                  <a:lnTo>
                    <a:pt x="89115" y="89154"/>
                  </a:lnTo>
                  <a:lnTo>
                    <a:pt x="88430" y="89484"/>
                  </a:lnTo>
                  <a:lnTo>
                    <a:pt x="87655" y="89649"/>
                  </a:lnTo>
                  <a:lnTo>
                    <a:pt x="87045" y="89839"/>
                  </a:lnTo>
                  <a:lnTo>
                    <a:pt x="86715" y="89852"/>
                  </a:lnTo>
                  <a:lnTo>
                    <a:pt x="86715" y="90589"/>
                  </a:lnTo>
                  <a:lnTo>
                    <a:pt x="85458" y="91249"/>
                  </a:lnTo>
                  <a:lnTo>
                    <a:pt x="82664" y="91528"/>
                  </a:lnTo>
                  <a:lnTo>
                    <a:pt x="85445" y="91249"/>
                  </a:lnTo>
                  <a:lnTo>
                    <a:pt x="86702" y="90589"/>
                  </a:lnTo>
                  <a:lnTo>
                    <a:pt x="86715" y="89852"/>
                  </a:lnTo>
                  <a:lnTo>
                    <a:pt x="83947" y="89916"/>
                  </a:lnTo>
                  <a:lnTo>
                    <a:pt x="81648" y="87731"/>
                  </a:lnTo>
                  <a:lnTo>
                    <a:pt x="81521" y="82410"/>
                  </a:lnTo>
                  <a:lnTo>
                    <a:pt x="83464" y="80327"/>
                  </a:lnTo>
                  <a:lnTo>
                    <a:pt x="85979" y="79997"/>
                  </a:lnTo>
                  <a:lnTo>
                    <a:pt x="85001" y="79540"/>
                  </a:lnTo>
                  <a:lnTo>
                    <a:pt x="83908" y="79311"/>
                  </a:lnTo>
                  <a:lnTo>
                    <a:pt x="81940" y="79514"/>
                  </a:lnTo>
                  <a:lnTo>
                    <a:pt x="81165" y="79756"/>
                  </a:lnTo>
                  <a:lnTo>
                    <a:pt x="78409" y="81267"/>
                  </a:lnTo>
                  <a:lnTo>
                    <a:pt x="77101" y="83540"/>
                  </a:lnTo>
                  <a:lnTo>
                    <a:pt x="77558" y="87998"/>
                  </a:lnTo>
                  <a:lnTo>
                    <a:pt x="78714" y="89649"/>
                  </a:lnTo>
                  <a:lnTo>
                    <a:pt x="80314" y="90601"/>
                  </a:lnTo>
                  <a:lnTo>
                    <a:pt x="79629" y="91808"/>
                  </a:lnTo>
                  <a:lnTo>
                    <a:pt x="79336" y="92964"/>
                  </a:lnTo>
                  <a:lnTo>
                    <a:pt x="79375" y="94183"/>
                  </a:lnTo>
                  <a:lnTo>
                    <a:pt x="79844" y="93764"/>
                  </a:lnTo>
                  <a:lnTo>
                    <a:pt x="80403" y="93421"/>
                  </a:lnTo>
                  <a:lnTo>
                    <a:pt x="82905" y="93027"/>
                  </a:lnTo>
                  <a:lnTo>
                    <a:pt x="84632" y="94272"/>
                  </a:lnTo>
                  <a:lnTo>
                    <a:pt x="85178" y="97688"/>
                  </a:lnTo>
                  <a:lnTo>
                    <a:pt x="84226" y="99136"/>
                  </a:lnTo>
                  <a:lnTo>
                    <a:pt x="82765" y="99682"/>
                  </a:lnTo>
                  <a:lnTo>
                    <a:pt x="83832" y="100266"/>
                  </a:lnTo>
                  <a:lnTo>
                    <a:pt x="85051" y="100571"/>
                  </a:lnTo>
                  <a:lnTo>
                    <a:pt x="87477" y="100406"/>
                  </a:lnTo>
                  <a:lnTo>
                    <a:pt x="88506" y="100037"/>
                  </a:lnTo>
                  <a:lnTo>
                    <a:pt x="90843" y="98564"/>
                  </a:lnTo>
                  <a:lnTo>
                    <a:pt x="91897" y="97129"/>
                  </a:lnTo>
                  <a:lnTo>
                    <a:pt x="92443" y="94843"/>
                  </a:lnTo>
                  <a:lnTo>
                    <a:pt x="92519" y="94208"/>
                  </a:lnTo>
                  <a:close/>
                </a:path>
                <a:path w="264159" h="168275">
                  <a:moveTo>
                    <a:pt x="94373" y="14338"/>
                  </a:moveTo>
                  <a:lnTo>
                    <a:pt x="94043" y="13550"/>
                  </a:lnTo>
                  <a:lnTo>
                    <a:pt x="92722" y="12242"/>
                  </a:lnTo>
                  <a:lnTo>
                    <a:pt x="91922" y="11925"/>
                  </a:lnTo>
                  <a:lnTo>
                    <a:pt x="90068" y="11925"/>
                  </a:lnTo>
                  <a:lnTo>
                    <a:pt x="89268" y="12242"/>
                  </a:lnTo>
                  <a:lnTo>
                    <a:pt x="87960" y="13550"/>
                  </a:lnTo>
                  <a:lnTo>
                    <a:pt x="87630" y="14338"/>
                  </a:lnTo>
                  <a:lnTo>
                    <a:pt x="87630" y="16192"/>
                  </a:lnTo>
                  <a:lnTo>
                    <a:pt x="87960" y="16979"/>
                  </a:lnTo>
                  <a:lnTo>
                    <a:pt x="89268" y="18288"/>
                  </a:lnTo>
                  <a:lnTo>
                    <a:pt x="90068" y="18605"/>
                  </a:lnTo>
                  <a:lnTo>
                    <a:pt x="91922" y="18605"/>
                  </a:lnTo>
                  <a:lnTo>
                    <a:pt x="92722" y="18288"/>
                  </a:lnTo>
                  <a:lnTo>
                    <a:pt x="94043" y="16979"/>
                  </a:lnTo>
                  <a:lnTo>
                    <a:pt x="94373" y="16192"/>
                  </a:lnTo>
                  <a:lnTo>
                    <a:pt x="94373" y="14338"/>
                  </a:lnTo>
                  <a:close/>
                </a:path>
                <a:path w="264159" h="168275">
                  <a:moveTo>
                    <a:pt x="101904" y="123012"/>
                  </a:moveTo>
                  <a:lnTo>
                    <a:pt x="101447" y="118567"/>
                  </a:lnTo>
                  <a:lnTo>
                    <a:pt x="100063" y="116687"/>
                  </a:lnTo>
                  <a:lnTo>
                    <a:pt x="98171" y="115722"/>
                  </a:lnTo>
                  <a:lnTo>
                    <a:pt x="98577" y="118427"/>
                  </a:lnTo>
                  <a:lnTo>
                    <a:pt x="96710" y="120954"/>
                  </a:lnTo>
                  <a:lnTo>
                    <a:pt x="91973" y="121691"/>
                  </a:lnTo>
                  <a:lnTo>
                    <a:pt x="90081" y="120764"/>
                  </a:lnTo>
                  <a:lnTo>
                    <a:pt x="89027" y="119176"/>
                  </a:lnTo>
                  <a:lnTo>
                    <a:pt x="88671" y="120103"/>
                  </a:lnTo>
                  <a:lnTo>
                    <a:pt x="94386" y="128130"/>
                  </a:lnTo>
                  <a:lnTo>
                    <a:pt x="97243" y="127850"/>
                  </a:lnTo>
                  <a:lnTo>
                    <a:pt x="98501" y="127254"/>
                  </a:lnTo>
                  <a:lnTo>
                    <a:pt x="101015" y="125031"/>
                  </a:lnTo>
                  <a:lnTo>
                    <a:pt x="101904" y="123012"/>
                  </a:lnTo>
                  <a:close/>
                </a:path>
                <a:path w="264159" h="168275">
                  <a:moveTo>
                    <a:pt x="103378" y="53505"/>
                  </a:moveTo>
                  <a:lnTo>
                    <a:pt x="103009" y="49885"/>
                  </a:lnTo>
                  <a:lnTo>
                    <a:pt x="100545" y="47904"/>
                  </a:lnTo>
                  <a:lnTo>
                    <a:pt x="97282" y="48234"/>
                  </a:lnTo>
                  <a:lnTo>
                    <a:pt x="94411" y="49428"/>
                  </a:lnTo>
                  <a:lnTo>
                    <a:pt x="93065" y="51409"/>
                  </a:lnTo>
                  <a:lnTo>
                    <a:pt x="93408" y="54673"/>
                  </a:lnTo>
                  <a:lnTo>
                    <a:pt x="93891" y="55537"/>
                  </a:lnTo>
                  <a:lnTo>
                    <a:pt x="95389" y="57315"/>
                  </a:lnTo>
                  <a:lnTo>
                    <a:pt x="96634" y="57950"/>
                  </a:lnTo>
                  <a:lnTo>
                    <a:pt x="98056" y="58026"/>
                  </a:lnTo>
                  <a:lnTo>
                    <a:pt x="98729" y="57632"/>
                  </a:lnTo>
                  <a:lnTo>
                    <a:pt x="99466" y="57365"/>
                  </a:lnTo>
                  <a:lnTo>
                    <a:pt x="100291" y="57327"/>
                  </a:lnTo>
                  <a:lnTo>
                    <a:pt x="100647" y="56248"/>
                  </a:lnTo>
                  <a:lnTo>
                    <a:pt x="101485" y="55346"/>
                  </a:lnTo>
                  <a:lnTo>
                    <a:pt x="102844" y="55067"/>
                  </a:lnTo>
                  <a:lnTo>
                    <a:pt x="103174" y="54305"/>
                  </a:lnTo>
                  <a:lnTo>
                    <a:pt x="103378" y="53505"/>
                  </a:lnTo>
                  <a:close/>
                </a:path>
                <a:path w="264159" h="168275">
                  <a:moveTo>
                    <a:pt x="106857" y="74637"/>
                  </a:moveTo>
                  <a:lnTo>
                    <a:pt x="106603" y="70929"/>
                  </a:lnTo>
                  <a:lnTo>
                    <a:pt x="104076" y="68567"/>
                  </a:lnTo>
                  <a:lnTo>
                    <a:pt x="100025" y="68478"/>
                  </a:lnTo>
                  <a:lnTo>
                    <a:pt x="97878" y="68745"/>
                  </a:lnTo>
                  <a:lnTo>
                    <a:pt x="96126" y="70091"/>
                  </a:lnTo>
                  <a:lnTo>
                    <a:pt x="94869" y="72809"/>
                  </a:lnTo>
                  <a:lnTo>
                    <a:pt x="94653" y="73787"/>
                  </a:lnTo>
                  <a:lnTo>
                    <a:pt x="94907" y="77584"/>
                  </a:lnTo>
                  <a:lnTo>
                    <a:pt x="96964" y="79781"/>
                  </a:lnTo>
                  <a:lnTo>
                    <a:pt x="100622" y="80454"/>
                  </a:lnTo>
                  <a:lnTo>
                    <a:pt x="103886" y="80238"/>
                  </a:lnTo>
                  <a:lnTo>
                    <a:pt x="106045" y="78295"/>
                  </a:lnTo>
                  <a:lnTo>
                    <a:pt x="106768" y="75222"/>
                  </a:lnTo>
                  <a:lnTo>
                    <a:pt x="106857" y="74637"/>
                  </a:lnTo>
                  <a:close/>
                </a:path>
                <a:path w="264159" h="168275">
                  <a:moveTo>
                    <a:pt x="113944" y="119037"/>
                  </a:moveTo>
                  <a:lnTo>
                    <a:pt x="113372" y="118618"/>
                  </a:lnTo>
                  <a:lnTo>
                    <a:pt x="112890" y="118084"/>
                  </a:lnTo>
                  <a:lnTo>
                    <a:pt x="112496" y="117500"/>
                  </a:lnTo>
                  <a:lnTo>
                    <a:pt x="112204" y="118579"/>
                  </a:lnTo>
                  <a:lnTo>
                    <a:pt x="112141" y="120230"/>
                  </a:lnTo>
                  <a:lnTo>
                    <a:pt x="112572" y="122148"/>
                  </a:lnTo>
                  <a:lnTo>
                    <a:pt x="113055" y="123037"/>
                  </a:lnTo>
                  <a:lnTo>
                    <a:pt x="113690" y="123786"/>
                  </a:lnTo>
                  <a:lnTo>
                    <a:pt x="113347" y="123190"/>
                  </a:lnTo>
                  <a:lnTo>
                    <a:pt x="112941" y="121488"/>
                  </a:lnTo>
                  <a:lnTo>
                    <a:pt x="113233" y="120129"/>
                  </a:lnTo>
                  <a:lnTo>
                    <a:pt x="113944" y="119037"/>
                  </a:lnTo>
                  <a:close/>
                </a:path>
                <a:path w="264159" h="168275">
                  <a:moveTo>
                    <a:pt x="114249" y="30759"/>
                  </a:moveTo>
                  <a:lnTo>
                    <a:pt x="113982" y="28092"/>
                  </a:lnTo>
                  <a:lnTo>
                    <a:pt x="112318" y="26758"/>
                  </a:lnTo>
                  <a:lnTo>
                    <a:pt x="109766" y="27012"/>
                  </a:lnTo>
                  <a:lnTo>
                    <a:pt x="109181" y="27343"/>
                  </a:lnTo>
                  <a:lnTo>
                    <a:pt x="107861" y="28448"/>
                  </a:lnTo>
                  <a:lnTo>
                    <a:pt x="107340" y="29464"/>
                  </a:lnTo>
                  <a:lnTo>
                    <a:pt x="107645" y="32448"/>
                  </a:lnTo>
                  <a:lnTo>
                    <a:pt x="109296" y="33782"/>
                  </a:lnTo>
                  <a:lnTo>
                    <a:pt x="112179" y="33502"/>
                  </a:lnTo>
                  <a:lnTo>
                    <a:pt x="113004" y="32931"/>
                  </a:lnTo>
                  <a:lnTo>
                    <a:pt x="113995" y="31521"/>
                  </a:lnTo>
                  <a:lnTo>
                    <a:pt x="114249" y="30759"/>
                  </a:lnTo>
                  <a:close/>
                </a:path>
                <a:path w="264159" h="168275">
                  <a:moveTo>
                    <a:pt x="116573" y="97231"/>
                  </a:moveTo>
                  <a:lnTo>
                    <a:pt x="115938" y="91147"/>
                  </a:lnTo>
                  <a:lnTo>
                    <a:pt x="114274" y="89141"/>
                  </a:lnTo>
                  <a:lnTo>
                    <a:pt x="112077" y="88265"/>
                  </a:lnTo>
                  <a:lnTo>
                    <a:pt x="111061" y="88582"/>
                  </a:lnTo>
                  <a:lnTo>
                    <a:pt x="112052" y="89331"/>
                  </a:lnTo>
                  <a:lnTo>
                    <a:pt x="112776" y="90436"/>
                  </a:lnTo>
                  <a:lnTo>
                    <a:pt x="113411" y="94475"/>
                  </a:lnTo>
                  <a:lnTo>
                    <a:pt x="111544" y="97028"/>
                  </a:lnTo>
                  <a:lnTo>
                    <a:pt x="106133" y="97866"/>
                  </a:lnTo>
                  <a:lnTo>
                    <a:pt x="103682" y="96100"/>
                  </a:lnTo>
                  <a:lnTo>
                    <a:pt x="103149" y="93510"/>
                  </a:lnTo>
                  <a:lnTo>
                    <a:pt x="103060" y="94475"/>
                  </a:lnTo>
                  <a:lnTo>
                    <a:pt x="103301" y="96837"/>
                  </a:lnTo>
                  <a:lnTo>
                    <a:pt x="104279" y="98425"/>
                  </a:lnTo>
                  <a:lnTo>
                    <a:pt x="105664" y="99479"/>
                  </a:lnTo>
                  <a:lnTo>
                    <a:pt x="106375" y="99580"/>
                  </a:lnTo>
                  <a:lnTo>
                    <a:pt x="106984" y="99961"/>
                  </a:lnTo>
                  <a:lnTo>
                    <a:pt x="107492" y="100457"/>
                  </a:lnTo>
                  <a:lnTo>
                    <a:pt x="109258" y="100825"/>
                  </a:lnTo>
                  <a:lnTo>
                    <a:pt x="110324" y="100799"/>
                  </a:lnTo>
                  <a:lnTo>
                    <a:pt x="113944" y="100431"/>
                  </a:lnTo>
                  <a:lnTo>
                    <a:pt x="116573" y="97231"/>
                  </a:lnTo>
                  <a:close/>
                </a:path>
                <a:path w="264159" h="168275">
                  <a:moveTo>
                    <a:pt x="117348" y="158457"/>
                  </a:moveTo>
                  <a:lnTo>
                    <a:pt x="116611" y="155295"/>
                  </a:lnTo>
                  <a:lnTo>
                    <a:pt x="113639" y="153085"/>
                  </a:lnTo>
                  <a:lnTo>
                    <a:pt x="109397" y="153504"/>
                  </a:lnTo>
                  <a:lnTo>
                    <a:pt x="108559" y="153784"/>
                  </a:lnTo>
                  <a:lnTo>
                    <a:pt x="107823" y="154190"/>
                  </a:lnTo>
                  <a:lnTo>
                    <a:pt x="107657" y="155587"/>
                  </a:lnTo>
                  <a:lnTo>
                    <a:pt x="106654" y="156806"/>
                  </a:lnTo>
                  <a:lnTo>
                    <a:pt x="105054" y="157111"/>
                  </a:lnTo>
                  <a:lnTo>
                    <a:pt x="104559" y="158153"/>
                  </a:lnTo>
                  <a:lnTo>
                    <a:pt x="104305" y="159334"/>
                  </a:lnTo>
                  <a:lnTo>
                    <a:pt x="104571" y="161264"/>
                  </a:lnTo>
                  <a:lnTo>
                    <a:pt x="105575" y="161340"/>
                  </a:lnTo>
                  <a:lnTo>
                    <a:pt x="106045" y="161493"/>
                  </a:lnTo>
                  <a:lnTo>
                    <a:pt x="106502" y="160820"/>
                  </a:lnTo>
                  <a:lnTo>
                    <a:pt x="107200" y="160299"/>
                  </a:lnTo>
                  <a:lnTo>
                    <a:pt x="108889" y="159905"/>
                  </a:lnTo>
                  <a:lnTo>
                    <a:pt x="109702" y="160070"/>
                  </a:lnTo>
                  <a:lnTo>
                    <a:pt x="110388" y="160439"/>
                  </a:lnTo>
                  <a:lnTo>
                    <a:pt x="117348" y="158457"/>
                  </a:lnTo>
                  <a:close/>
                </a:path>
                <a:path w="264159" h="168275">
                  <a:moveTo>
                    <a:pt x="117767" y="108242"/>
                  </a:moveTo>
                  <a:lnTo>
                    <a:pt x="117563" y="104317"/>
                  </a:lnTo>
                  <a:lnTo>
                    <a:pt x="114604" y="101663"/>
                  </a:lnTo>
                  <a:lnTo>
                    <a:pt x="109956" y="101765"/>
                  </a:lnTo>
                  <a:lnTo>
                    <a:pt x="109156" y="101993"/>
                  </a:lnTo>
                  <a:lnTo>
                    <a:pt x="108432" y="102323"/>
                  </a:lnTo>
                  <a:lnTo>
                    <a:pt x="108661" y="104025"/>
                  </a:lnTo>
                  <a:lnTo>
                    <a:pt x="107607" y="105638"/>
                  </a:lnTo>
                  <a:lnTo>
                    <a:pt x="105600" y="106108"/>
                  </a:lnTo>
                  <a:lnTo>
                    <a:pt x="105029" y="106057"/>
                  </a:lnTo>
                  <a:lnTo>
                    <a:pt x="104736" y="106857"/>
                  </a:lnTo>
                  <a:lnTo>
                    <a:pt x="104609" y="107746"/>
                  </a:lnTo>
                  <a:lnTo>
                    <a:pt x="104889" y="111950"/>
                  </a:lnTo>
                  <a:lnTo>
                    <a:pt x="107569" y="114503"/>
                  </a:lnTo>
                  <a:lnTo>
                    <a:pt x="111569" y="114719"/>
                  </a:lnTo>
                  <a:lnTo>
                    <a:pt x="111302" y="111620"/>
                  </a:lnTo>
                  <a:lnTo>
                    <a:pt x="113487" y="108788"/>
                  </a:lnTo>
                  <a:lnTo>
                    <a:pt x="116636" y="108305"/>
                  </a:lnTo>
                  <a:lnTo>
                    <a:pt x="117767" y="108242"/>
                  </a:lnTo>
                  <a:close/>
                </a:path>
                <a:path w="264159" h="168275">
                  <a:moveTo>
                    <a:pt x="118224" y="36258"/>
                  </a:moveTo>
                  <a:lnTo>
                    <a:pt x="117894" y="35471"/>
                  </a:lnTo>
                  <a:lnTo>
                    <a:pt x="116573" y="34163"/>
                  </a:lnTo>
                  <a:lnTo>
                    <a:pt x="115773" y="33845"/>
                  </a:lnTo>
                  <a:lnTo>
                    <a:pt x="113919" y="33845"/>
                  </a:lnTo>
                  <a:lnTo>
                    <a:pt x="113118" y="34163"/>
                  </a:lnTo>
                  <a:lnTo>
                    <a:pt x="111810" y="35471"/>
                  </a:lnTo>
                  <a:lnTo>
                    <a:pt x="111480" y="36258"/>
                  </a:lnTo>
                  <a:lnTo>
                    <a:pt x="111480" y="38112"/>
                  </a:lnTo>
                  <a:lnTo>
                    <a:pt x="111810" y="38900"/>
                  </a:lnTo>
                  <a:lnTo>
                    <a:pt x="113118" y="40208"/>
                  </a:lnTo>
                  <a:lnTo>
                    <a:pt x="113919" y="40525"/>
                  </a:lnTo>
                  <a:lnTo>
                    <a:pt x="115773" y="40525"/>
                  </a:lnTo>
                  <a:lnTo>
                    <a:pt x="116573" y="40208"/>
                  </a:lnTo>
                  <a:lnTo>
                    <a:pt x="117894" y="38900"/>
                  </a:lnTo>
                  <a:lnTo>
                    <a:pt x="118224" y="38112"/>
                  </a:lnTo>
                  <a:lnTo>
                    <a:pt x="118224" y="36258"/>
                  </a:lnTo>
                  <a:close/>
                </a:path>
                <a:path w="264159" h="168275">
                  <a:moveTo>
                    <a:pt x="126377" y="12446"/>
                  </a:moveTo>
                  <a:lnTo>
                    <a:pt x="126060" y="11658"/>
                  </a:lnTo>
                  <a:lnTo>
                    <a:pt x="124739" y="10350"/>
                  </a:lnTo>
                  <a:lnTo>
                    <a:pt x="123939" y="10033"/>
                  </a:lnTo>
                  <a:lnTo>
                    <a:pt x="122085" y="10033"/>
                  </a:lnTo>
                  <a:lnTo>
                    <a:pt x="121285" y="10350"/>
                  </a:lnTo>
                  <a:lnTo>
                    <a:pt x="119976" y="11658"/>
                  </a:lnTo>
                  <a:lnTo>
                    <a:pt x="119646" y="12446"/>
                  </a:lnTo>
                  <a:lnTo>
                    <a:pt x="119646" y="14300"/>
                  </a:lnTo>
                  <a:lnTo>
                    <a:pt x="119976" y="15087"/>
                  </a:lnTo>
                  <a:lnTo>
                    <a:pt x="121285" y="16395"/>
                  </a:lnTo>
                  <a:lnTo>
                    <a:pt x="122085" y="16713"/>
                  </a:lnTo>
                  <a:lnTo>
                    <a:pt x="123939" y="16713"/>
                  </a:lnTo>
                  <a:lnTo>
                    <a:pt x="124739" y="16395"/>
                  </a:lnTo>
                  <a:lnTo>
                    <a:pt x="126060" y="15087"/>
                  </a:lnTo>
                  <a:lnTo>
                    <a:pt x="126377" y="14300"/>
                  </a:lnTo>
                  <a:lnTo>
                    <a:pt x="126377" y="12446"/>
                  </a:lnTo>
                  <a:close/>
                </a:path>
                <a:path w="264159" h="168275">
                  <a:moveTo>
                    <a:pt x="127914" y="131940"/>
                  </a:moveTo>
                  <a:lnTo>
                    <a:pt x="127508" y="128016"/>
                  </a:lnTo>
                  <a:lnTo>
                    <a:pt x="124764" y="125577"/>
                  </a:lnTo>
                  <a:lnTo>
                    <a:pt x="121539" y="125476"/>
                  </a:lnTo>
                  <a:lnTo>
                    <a:pt x="123786" y="124396"/>
                  </a:lnTo>
                  <a:lnTo>
                    <a:pt x="125336" y="122097"/>
                  </a:lnTo>
                  <a:lnTo>
                    <a:pt x="125234" y="117805"/>
                  </a:lnTo>
                  <a:lnTo>
                    <a:pt x="124561" y="116344"/>
                  </a:lnTo>
                  <a:lnTo>
                    <a:pt x="123532" y="115214"/>
                  </a:lnTo>
                  <a:lnTo>
                    <a:pt x="123317" y="116459"/>
                  </a:lnTo>
                  <a:lnTo>
                    <a:pt x="122732" y="117589"/>
                  </a:lnTo>
                  <a:lnTo>
                    <a:pt x="121856" y="118478"/>
                  </a:lnTo>
                  <a:lnTo>
                    <a:pt x="122402" y="119075"/>
                  </a:lnTo>
                  <a:lnTo>
                    <a:pt x="122859" y="119761"/>
                  </a:lnTo>
                  <a:lnTo>
                    <a:pt x="123494" y="122542"/>
                  </a:lnTo>
                  <a:lnTo>
                    <a:pt x="122720" y="124434"/>
                  </a:lnTo>
                  <a:lnTo>
                    <a:pt x="121285" y="125577"/>
                  </a:lnTo>
                  <a:lnTo>
                    <a:pt x="120688" y="126047"/>
                  </a:lnTo>
                  <a:lnTo>
                    <a:pt x="120040" y="126403"/>
                  </a:lnTo>
                  <a:lnTo>
                    <a:pt x="118694" y="126720"/>
                  </a:lnTo>
                  <a:lnTo>
                    <a:pt x="117563" y="126631"/>
                  </a:lnTo>
                  <a:lnTo>
                    <a:pt x="115671" y="127939"/>
                  </a:lnTo>
                  <a:lnTo>
                    <a:pt x="114515" y="130187"/>
                  </a:lnTo>
                  <a:lnTo>
                    <a:pt x="114960" y="134581"/>
                  </a:lnTo>
                  <a:lnTo>
                    <a:pt x="116039" y="136220"/>
                  </a:lnTo>
                  <a:lnTo>
                    <a:pt x="117525" y="137287"/>
                  </a:lnTo>
                  <a:lnTo>
                    <a:pt x="115722" y="138544"/>
                  </a:lnTo>
                  <a:lnTo>
                    <a:pt x="114592" y="140677"/>
                  </a:lnTo>
                  <a:lnTo>
                    <a:pt x="114985" y="146621"/>
                  </a:lnTo>
                  <a:lnTo>
                    <a:pt x="118122" y="149339"/>
                  </a:lnTo>
                  <a:lnTo>
                    <a:pt x="124193" y="148945"/>
                  </a:lnTo>
                  <a:lnTo>
                    <a:pt x="126212" y="147459"/>
                  </a:lnTo>
                  <a:lnTo>
                    <a:pt x="127215" y="145402"/>
                  </a:lnTo>
                  <a:lnTo>
                    <a:pt x="126898" y="144475"/>
                  </a:lnTo>
                  <a:lnTo>
                    <a:pt x="126593" y="143154"/>
                  </a:lnTo>
                  <a:lnTo>
                    <a:pt x="126746" y="141846"/>
                  </a:lnTo>
                  <a:lnTo>
                    <a:pt x="127241" y="140703"/>
                  </a:lnTo>
                  <a:lnTo>
                    <a:pt x="125539" y="140868"/>
                  </a:lnTo>
                  <a:lnTo>
                    <a:pt x="123952" y="139788"/>
                  </a:lnTo>
                  <a:lnTo>
                    <a:pt x="123596" y="138049"/>
                  </a:lnTo>
                  <a:lnTo>
                    <a:pt x="123253" y="136245"/>
                  </a:lnTo>
                  <a:lnTo>
                    <a:pt x="124421" y="134505"/>
                  </a:lnTo>
                  <a:lnTo>
                    <a:pt x="126657" y="134061"/>
                  </a:lnTo>
                  <a:lnTo>
                    <a:pt x="127482" y="134137"/>
                  </a:lnTo>
                  <a:lnTo>
                    <a:pt x="127850" y="132537"/>
                  </a:lnTo>
                  <a:lnTo>
                    <a:pt x="127914" y="131940"/>
                  </a:lnTo>
                  <a:close/>
                </a:path>
                <a:path w="264159" h="168275">
                  <a:moveTo>
                    <a:pt x="130060" y="81394"/>
                  </a:moveTo>
                  <a:lnTo>
                    <a:pt x="129705" y="80200"/>
                  </a:lnTo>
                  <a:lnTo>
                    <a:pt x="129032" y="79171"/>
                  </a:lnTo>
                  <a:lnTo>
                    <a:pt x="128130" y="78384"/>
                  </a:lnTo>
                  <a:lnTo>
                    <a:pt x="129324" y="77139"/>
                  </a:lnTo>
                  <a:lnTo>
                    <a:pt x="129997" y="75450"/>
                  </a:lnTo>
                  <a:lnTo>
                    <a:pt x="129489" y="70523"/>
                  </a:lnTo>
                  <a:lnTo>
                    <a:pt x="126847" y="68249"/>
                  </a:lnTo>
                  <a:lnTo>
                    <a:pt x="123774" y="68249"/>
                  </a:lnTo>
                  <a:lnTo>
                    <a:pt x="123786" y="70675"/>
                  </a:lnTo>
                  <a:lnTo>
                    <a:pt x="122110" y="72834"/>
                  </a:lnTo>
                  <a:lnTo>
                    <a:pt x="119011" y="73317"/>
                  </a:lnTo>
                  <a:lnTo>
                    <a:pt x="117843" y="73139"/>
                  </a:lnTo>
                  <a:lnTo>
                    <a:pt x="117690" y="74256"/>
                  </a:lnTo>
                  <a:lnTo>
                    <a:pt x="117881" y="76085"/>
                  </a:lnTo>
                  <a:lnTo>
                    <a:pt x="118376" y="77190"/>
                  </a:lnTo>
                  <a:lnTo>
                    <a:pt x="120688" y="79667"/>
                  </a:lnTo>
                  <a:lnTo>
                    <a:pt x="119430" y="78384"/>
                  </a:lnTo>
                  <a:lnTo>
                    <a:pt x="117970" y="79679"/>
                  </a:lnTo>
                  <a:lnTo>
                    <a:pt x="117068" y="81584"/>
                  </a:lnTo>
                  <a:lnTo>
                    <a:pt x="117411" y="86753"/>
                  </a:lnTo>
                  <a:lnTo>
                    <a:pt x="119735" y="89166"/>
                  </a:lnTo>
                  <a:lnTo>
                    <a:pt x="122669" y="89662"/>
                  </a:lnTo>
                  <a:lnTo>
                    <a:pt x="123101" y="89408"/>
                  </a:lnTo>
                  <a:lnTo>
                    <a:pt x="123964" y="89204"/>
                  </a:lnTo>
                  <a:lnTo>
                    <a:pt x="124548" y="89293"/>
                  </a:lnTo>
                  <a:lnTo>
                    <a:pt x="125107" y="89458"/>
                  </a:lnTo>
                  <a:lnTo>
                    <a:pt x="124853" y="88684"/>
                  </a:lnTo>
                  <a:lnTo>
                    <a:pt x="124269" y="84988"/>
                  </a:lnTo>
                  <a:lnTo>
                    <a:pt x="126530" y="81915"/>
                  </a:lnTo>
                  <a:lnTo>
                    <a:pt x="130060" y="81394"/>
                  </a:lnTo>
                  <a:close/>
                </a:path>
                <a:path w="264159" h="168275">
                  <a:moveTo>
                    <a:pt x="132295" y="51955"/>
                  </a:moveTo>
                  <a:lnTo>
                    <a:pt x="132219" y="48831"/>
                  </a:lnTo>
                  <a:lnTo>
                    <a:pt x="129921" y="46647"/>
                  </a:lnTo>
                  <a:lnTo>
                    <a:pt x="126834" y="46723"/>
                  </a:lnTo>
                  <a:lnTo>
                    <a:pt x="126276" y="46913"/>
                  </a:lnTo>
                  <a:lnTo>
                    <a:pt x="125272" y="46024"/>
                  </a:lnTo>
                  <a:lnTo>
                    <a:pt x="123926" y="45529"/>
                  </a:lnTo>
                  <a:lnTo>
                    <a:pt x="119722" y="45948"/>
                  </a:lnTo>
                  <a:lnTo>
                    <a:pt x="117716" y="48399"/>
                  </a:lnTo>
                  <a:lnTo>
                    <a:pt x="118046" y="51587"/>
                  </a:lnTo>
                  <a:lnTo>
                    <a:pt x="118999" y="53962"/>
                  </a:lnTo>
                  <a:lnTo>
                    <a:pt x="120332" y="55105"/>
                  </a:lnTo>
                  <a:lnTo>
                    <a:pt x="122974" y="55638"/>
                  </a:lnTo>
                  <a:lnTo>
                    <a:pt x="123685" y="55562"/>
                  </a:lnTo>
                  <a:lnTo>
                    <a:pt x="123990" y="55435"/>
                  </a:lnTo>
                  <a:lnTo>
                    <a:pt x="124409" y="55778"/>
                  </a:lnTo>
                  <a:lnTo>
                    <a:pt x="124853" y="56083"/>
                  </a:lnTo>
                  <a:lnTo>
                    <a:pt x="125514" y="56362"/>
                  </a:lnTo>
                  <a:lnTo>
                    <a:pt x="125882" y="56413"/>
                  </a:lnTo>
                  <a:lnTo>
                    <a:pt x="125793" y="54775"/>
                  </a:lnTo>
                  <a:lnTo>
                    <a:pt x="126860" y="53276"/>
                  </a:lnTo>
                  <a:lnTo>
                    <a:pt x="129717" y="52692"/>
                  </a:lnTo>
                  <a:lnTo>
                    <a:pt x="130860" y="53162"/>
                  </a:lnTo>
                  <a:lnTo>
                    <a:pt x="131635" y="54000"/>
                  </a:lnTo>
                  <a:lnTo>
                    <a:pt x="131864" y="53581"/>
                  </a:lnTo>
                  <a:lnTo>
                    <a:pt x="132295" y="51955"/>
                  </a:lnTo>
                  <a:close/>
                </a:path>
                <a:path w="264159" h="168275">
                  <a:moveTo>
                    <a:pt x="142151" y="108356"/>
                  </a:moveTo>
                  <a:lnTo>
                    <a:pt x="141782" y="105054"/>
                  </a:lnTo>
                  <a:lnTo>
                    <a:pt x="140804" y="103479"/>
                  </a:lnTo>
                  <a:lnTo>
                    <a:pt x="138315" y="101612"/>
                  </a:lnTo>
                  <a:lnTo>
                    <a:pt x="136956" y="101155"/>
                  </a:lnTo>
                  <a:lnTo>
                    <a:pt x="134112" y="101219"/>
                  </a:lnTo>
                  <a:lnTo>
                    <a:pt x="132892" y="101676"/>
                  </a:lnTo>
                  <a:lnTo>
                    <a:pt x="132537" y="102793"/>
                  </a:lnTo>
                  <a:lnTo>
                    <a:pt x="131635" y="103708"/>
                  </a:lnTo>
                  <a:lnTo>
                    <a:pt x="130276" y="103987"/>
                  </a:lnTo>
                  <a:lnTo>
                    <a:pt x="130073" y="103962"/>
                  </a:lnTo>
                  <a:lnTo>
                    <a:pt x="129222" y="105194"/>
                  </a:lnTo>
                  <a:lnTo>
                    <a:pt x="128765" y="106705"/>
                  </a:lnTo>
                  <a:lnTo>
                    <a:pt x="129133" y="110324"/>
                  </a:lnTo>
                  <a:lnTo>
                    <a:pt x="130276" y="112001"/>
                  </a:lnTo>
                  <a:lnTo>
                    <a:pt x="131851" y="113055"/>
                  </a:lnTo>
                  <a:lnTo>
                    <a:pt x="131267" y="114109"/>
                  </a:lnTo>
                  <a:lnTo>
                    <a:pt x="130949" y="115354"/>
                  </a:lnTo>
                  <a:lnTo>
                    <a:pt x="131267" y="120205"/>
                  </a:lnTo>
                  <a:lnTo>
                    <a:pt x="134327" y="122897"/>
                  </a:lnTo>
                  <a:lnTo>
                    <a:pt x="137896" y="122732"/>
                  </a:lnTo>
                  <a:lnTo>
                    <a:pt x="137896" y="122339"/>
                  </a:lnTo>
                  <a:lnTo>
                    <a:pt x="137515" y="121450"/>
                  </a:lnTo>
                  <a:lnTo>
                    <a:pt x="136994" y="120789"/>
                  </a:lnTo>
                  <a:lnTo>
                    <a:pt x="136601" y="120015"/>
                  </a:lnTo>
                  <a:lnTo>
                    <a:pt x="135928" y="117106"/>
                  </a:lnTo>
                  <a:lnTo>
                    <a:pt x="136563" y="115074"/>
                  </a:lnTo>
                  <a:lnTo>
                    <a:pt x="137896" y="113665"/>
                  </a:lnTo>
                  <a:lnTo>
                    <a:pt x="138493" y="113030"/>
                  </a:lnTo>
                  <a:lnTo>
                    <a:pt x="139255" y="112547"/>
                  </a:lnTo>
                  <a:lnTo>
                    <a:pt x="140119" y="112217"/>
                  </a:lnTo>
                  <a:lnTo>
                    <a:pt x="140906" y="111328"/>
                  </a:lnTo>
                  <a:lnTo>
                    <a:pt x="141833" y="109677"/>
                  </a:lnTo>
                  <a:lnTo>
                    <a:pt x="142151" y="108356"/>
                  </a:lnTo>
                  <a:close/>
                </a:path>
                <a:path w="264159" h="168275">
                  <a:moveTo>
                    <a:pt x="142367" y="111798"/>
                  </a:moveTo>
                  <a:lnTo>
                    <a:pt x="142024" y="111429"/>
                  </a:lnTo>
                  <a:lnTo>
                    <a:pt x="141630" y="111099"/>
                  </a:lnTo>
                  <a:lnTo>
                    <a:pt x="141211" y="110820"/>
                  </a:lnTo>
                  <a:lnTo>
                    <a:pt x="140919" y="111328"/>
                  </a:lnTo>
                  <a:lnTo>
                    <a:pt x="140538" y="111798"/>
                  </a:lnTo>
                  <a:lnTo>
                    <a:pt x="140119" y="112217"/>
                  </a:lnTo>
                  <a:lnTo>
                    <a:pt x="140652" y="112001"/>
                  </a:lnTo>
                  <a:lnTo>
                    <a:pt x="141427" y="111823"/>
                  </a:lnTo>
                  <a:lnTo>
                    <a:pt x="142367" y="111798"/>
                  </a:lnTo>
                  <a:close/>
                </a:path>
                <a:path w="264159" h="168275">
                  <a:moveTo>
                    <a:pt x="144932" y="28956"/>
                  </a:moveTo>
                  <a:lnTo>
                    <a:pt x="144602" y="28168"/>
                  </a:lnTo>
                  <a:lnTo>
                    <a:pt x="143294" y="26860"/>
                  </a:lnTo>
                  <a:lnTo>
                    <a:pt x="142494" y="26530"/>
                  </a:lnTo>
                  <a:lnTo>
                    <a:pt x="140639" y="26530"/>
                  </a:lnTo>
                  <a:lnTo>
                    <a:pt x="139839" y="26860"/>
                  </a:lnTo>
                  <a:lnTo>
                    <a:pt x="138518" y="28168"/>
                  </a:lnTo>
                  <a:lnTo>
                    <a:pt x="138188" y="28956"/>
                  </a:lnTo>
                  <a:lnTo>
                    <a:pt x="138188" y="30797"/>
                  </a:lnTo>
                  <a:lnTo>
                    <a:pt x="138518" y="31597"/>
                  </a:lnTo>
                  <a:lnTo>
                    <a:pt x="139839" y="32893"/>
                  </a:lnTo>
                  <a:lnTo>
                    <a:pt x="140639" y="33223"/>
                  </a:lnTo>
                  <a:lnTo>
                    <a:pt x="142494" y="33223"/>
                  </a:lnTo>
                  <a:lnTo>
                    <a:pt x="143294" y="32893"/>
                  </a:lnTo>
                  <a:lnTo>
                    <a:pt x="144602" y="31597"/>
                  </a:lnTo>
                  <a:lnTo>
                    <a:pt x="144932" y="30797"/>
                  </a:lnTo>
                  <a:lnTo>
                    <a:pt x="144932" y="28956"/>
                  </a:lnTo>
                  <a:close/>
                </a:path>
                <a:path w="264159" h="168275">
                  <a:moveTo>
                    <a:pt x="145453" y="2425"/>
                  </a:moveTo>
                  <a:lnTo>
                    <a:pt x="145122" y="1638"/>
                  </a:lnTo>
                  <a:lnTo>
                    <a:pt x="143814" y="330"/>
                  </a:lnTo>
                  <a:lnTo>
                    <a:pt x="143014" y="0"/>
                  </a:lnTo>
                  <a:lnTo>
                    <a:pt x="141160" y="0"/>
                  </a:lnTo>
                  <a:lnTo>
                    <a:pt x="140360" y="330"/>
                  </a:lnTo>
                  <a:lnTo>
                    <a:pt x="139039" y="1638"/>
                  </a:lnTo>
                  <a:lnTo>
                    <a:pt x="138709" y="2425"/>
                  </a:lnTo>
                  <a:lnTo>
                    <a:pt x="138709" y="4267"/>
                  </a:lnTo>
                  <a:lnTo>
                    <a:pt x="139039" y="5067"/>
                  </a:lnTo>
                  <a:lnTo>
                    <a:pt x="140360" y="6362"/>
                  </a:lnTo>
                  <a:lnTo>
                    <a:pt x="141160" y="6692"/>
                  </a:lnTo>
                  <a:lnTo>
                    <a:pt x="143014" y="6692"/>
                  </a:lnTo>
                  <a:lnTo>
                    <a:pt x="143814" y="6362"/>
                  </a:lnTo>
                  <a:lnTo>
                    <a:pt x="145122" y="5067"/>
                  </a:lnTo>
                  <a:lnTo>
                    <a:pt x="145453" y="4267"/>
                  </a:lnTo>
                  <a:lnTo>
                    <a:pt x="145453" y="2425"/>
                  </a:lnTo>
                  <a:close/>
                </a:path>
                <a:path w="264159" h="168275">
                  <a:moveTo>
                    <a:pt x="151409" y="137033"/>
                  </a:moveTo>
                  <a:lnTo>
                    <a:pt x="150736" y="136398"/>
                  </a:lnTo>
                  <a:lnTo>
                    <a:pt x="150101" y="135978"/>
                  </a:lnTo>
                  <a:lnTo>
                    <a:pt x="149402" y="135686"/>
                  </a:lnTo>
                  <a:lnTo>
                    <a:pt x="150126" y="134594"/>
                  </a:lnTo>
                  <a:lnTo>
                    <a:pt x="150545" y="133311"/>
                  </a:lnTo>
                  <a:lnTo>
                    <a:pt x="150469" y="130276"/>
                  </a:lnTo>
                  <a:lnTo>
                    <a:pt x="149796" y="128803"/>
                  </a:lnTo>
                  <a:lnTo>
                    <a:pt x="148755" y="127673"/>
                  </a:lnTo>
                  <a:lnTo>
                    <a:pt x="148259" y="128104"/>
                  </a:lnTo>
                  <a:lnTo>
                    <a:pt x="148259" y="137388"/>
                  </a:lnTo>
                  <a:lnTo>
                    <a:pt x="146316" y="138557"/>
                  </a:lnTo>
                  <a:lnTo>
                    <a:pt x="143103" y="138620"/>
                  </a:lnTo>
                  <a:lnTo>
                    <a:pt x="146316" y="138544"/>
                  </a:lnTo>
                  <a:lnTo>
                    <a:pt x="148259" y="137388"/>
                  </a:lnTo>
                  <a:lnTo>
                    <a:pt x="148259" y="128104"/>
                  </a:lnTo>
                  <a:lnTo>
                    <a:pt x="147840" y="128447"/>
                  </a:lnTo>
                  <a:lnTo>
                    <a:pt x="146735" y="129006"/>
                  </a:lnTo>
                  <a:lnTo>
                    <a:pt x="143217" y="129552"/>
                  </a:lnTo>
                  <a:lnTo>
                    <a:pt x="141058" y="128727"/>
                  </a:lnTo>
                  <a:lnTo>
                    <a:pt x="139623" y="127190"/>
                  </a:lnTo>
                  <a:lnTo>
                    <a:pt x="138201" y="128422"/>
                  </a:lnTo>
                  <a:lnTo>
                    <a:pt x="137312" y="130213"/>
                  </a:lnTo>
                  <a:lnTo>
                    <a:pt x="137541" y="134975"/>
                  </a:lnTo>
                  <a:lnTo>
                    <a:pt x="139115" y="137096"/>
                  </a:lnTo>
                  <a:lnTo>
                    <a:pt x="141325" y="138061"/>
                  </a:lnTo>
                  <a:lnTo>
                    <a:pt x="140525" y="139268"/>
                  </a:lnTo>
                  <a:lnTo>
                    <a:pt x="140093" y="140741"/>
                  </a:lnTo>
                  <a:lnTo>
                    <a:pt x="140538" y="145097"/>
                  </a:lnTo>
                  <a:lnTo>
                    <a:pt x="142582" y="147281"/>
                  </a:lnTo>
                  <a:lnTo>
                    <a:pt x="145186" y="147942"/>
                  </a:lnTo>
                  <a:lnTo>
                    <a:pt x="149250" y="146062"/>
                  </a:lnTo>
                  <a:lnTo>
                    <a:pt x="151257" y="145072"/>
                  </a:lnTo>
                  <a:lnTo>
                    <a:pt x="150888" y="144513"/>
                  </a:lnTo>
                  <a:lnTo>
                    <a:pt x="150609" y="143878"/>
                  </a:lnTo>
                  <a:lnTo>
                    <a:pt x="150444" y="143192"/>
                  </a:lnTo>
                  <a:lnTo>
                    <a:pt x="149644" y="142735"/>
                  </a:lnTo>
                  <a:lnTo>
                    <a:pt x="149021" y="141998"/>
                  </a:lnTo>
                  <a:lnTo>
                    <a:pt x="148374" y="139255"/>
                  </a:lnTo>
                  <a:lnTo>
                    <a:pt x="149504" y="137452"/>
                  </a:lnTo>
                  <a:lnTo>
                    <a:pt x="151409" y="137033"/>
                  </a:lnTo>
                  <a:close/>
                </a:path>
                <a:path w="264159" h="168275">
                  <a:moveTo>
                    <a:pt x="153733" y="82423"/>
                  </a:moveTo>
                  <a:lnTo>
                    <a:pt x="153492" y="80670"/>
                  </a:lnTo>
                  <a:lnTo>
                    <a:pt x="153365" y="80251"/>
                  </a:lnTo>
                  <a:lnTo>
                    <a:pt x="152679" y="80543"/>
                  </a:lnTo>
                  <a:lnTo>
                    <a:pt x="151930" y="80721"/>
                  </a:lnTo>
                  <a:lnTo>
                    <a:pt x="148196" y="80797"/>
                  </a:lnTo>
                  <a:lnTo>
                    <a:pt x="145694" y="78778"/>
                  </a:lnTo>
                  <a:lnTo>
                    <a:pt x="145084" y="76034"/>
                  </a:lnTo>
                  <a:lnTo>
                    <a:pt x="142189" y="76962"/>
                  </a:lnTo>
                  <a:lnTo>
                    <a:pt x="140233" y="79794"/>
                  </a:lnTo>
                  <a:lnTo>
                    <a:pt x="140919" y="86398"/>
                  </a:lnTo>
                  <a:lnTo>
                    <a:pt x="144005" y="88950"/>
                  </a:lnTo>
                  <a:lnTo>
                    <a:pt x="147637" y="88734"/>
                  </a:lnTo>
                  <a:lnTo>
                    <a:pt x="148132" y="86537"/>
                  </a:lnTo>
                  <a:lnTo>
                    <a:pt x="149821" y="84709"/>
                  </a:lnTo>
                  <a:lnTo>
                    <a:pt x="152171" y="84175"/>
                  </a:lnTo>
                  <a:lnTo>
                    <a:pt x="153416" y="84023"/>
                  </a:lnTo>
                  <a:lnTo>
                    <a:pt x="153644" y="83248"/>
                  </a:lnTo>
                  <a:lnTo>
                    <a:pt x="153733" y="82423"/>
                  </a:lnTo>
                  <a:close/>
                </a:path>
                <a:path w="264159" h="168275">
                  <a:moveTo>
                    <a:pt x="153758" y="100203"/>
                  </a:moveTo>
                  <a:lnTo>
                    <a:pt x="153073" y="99733"/>
                  </a:lnTo>
                  <a:lnTo>
                    <a:pt x="152463" y="99123"/>
                  </a:lnTo>
                  <a:lnTo>
                    <a:pt x="151714" y="98056"/>
                  </a:lnTo>
                  <a:lnTo>
                    <a:pt x="151231" y="96862"/>
                  </a:lnTo>
                  <a:lnTo>
                    <a:pt x="151066" y="96659"/>
                  </a:lnTo>
                  <a:lnTo>
                    <a:pt x="150990" y="96253"/>
                  </a:lnTo>
                  <a:lnTo>
                    <a:pt x="151028" y="96113"/>
                  </a:lnTo>
                  <a:lnTo>
                    <a:pt x="150964" y="95440"/>
                  </a:lnTo>
                  <a:lnTo>
                    <a:pt x="149352" y="94691"/>
                  </a:lnTo>
                  <a:lnTo>
                    <a:pt x="148056" y="93243"/>
                  </a:lnTo>
                  <a:lnTo>
                    <a:pt x="147421" y="90487"/>
                  </a:lnTo>
                  <a:lnTo>
                    <a:pt x="147523" y="88811"/>
                  </a:lnTo>
                  <a:lnTo>
                    <a:pt x="145288" y="89966"/>
                  </a:lnTo>
                  <a:lnTo>
                    <a:pt x="143840" y="92354"/>
                  </a:lnTo>
                  <a:lnTo>
                    <a:pt x="144106" y="96227"/>
                  </a:lnTo>
                  <a:lnTo>
                    <a:pt x="144538" y="97332"/>
                  </a:lnTo>
                  <a:lnTo>
                    <a:pt x="145199" y="98272"/>
                  </a:lnTo>
                  <a:lnTo>
                    <a:pt x="145973" y="97663"/>
                  </a:lnTo>
                  <a:lnTo>
                    <a:pt x="148272" y="96964"/>
                  </a:lnTo>
                  <a:lnTo>
                    <a:pt x="150152" y="97955"/>
                  </a:lnTo>
                  <a:lnTo>
                    <a:pt x="150850" y="100164"/>
                  </a:lnTo>
                  <a:lnTo>
                    <a:pt x="150825" y="101079"/>
                  </a:lnTo>
                  <a:lnTo>
                    <a:pt x="151612" y="100977"/>
                  </a:lnTo>
                  <a:lnTo>
                    <a:pt x="152476" y="100355"/>
                  </a:lnTo>
                  <a:lnTo>
                    <a:pt x="153276" y="100164"/>
                  </a:lnTo>
                  <a:lnTo>
                    <a:pt x="153758" y="100203"/>
                  </a:lnTo>
                  <a:close/>
                </a:path>
                <a:path w="264159" h="168275">
                  <a:moveTo>
                    <a:pt x="155917" y="135623"/>
                  </a:moveTo>
                  <a:lnTo>
                    <a:pt x="154978" y="135394"/>
                  </a:lnTo>
                  <a:lnTo>
                    <a:pt x="153212" y="135509"/>
                  </a:lnTo>
                  <a:lnTo>
                    <a:pt x="152120" y="136080"/>
                  </a:lnTo>
                  <a:lnTo>
                    <a:pt x="151295" y="136906"/>
                  </a:lnTo>
                  <a:lnTo>
                    <a:pt x="151409" y="137033"/>
                  </a:lnTo>
                  <a:lnTo>
                    <a:pt x="152146" y="136944"/>
                  </a:lnTo>
                  <a:lnTo>
                    <a:pt x="152501" y="136994"/>
                  </a:lnTo>
                  <a:lnTo>
                    <a:pt x="153263" y="136372"/>
                  </a:lnTo>
                  <a:lnTo>
                    <a:pt x="154165" y="135902"/>
                  </a:lnTo>
                  <a:lnTo>
                    <a:pt x="155917" y="135623"/>
                  </a:lnTo>
                  <a:close/>
                </a:path>
                <a:path w="264159" h="168275">
                  <a:moveTo>
                    <a:pt x="157772" y="57543"/>
                  </a:moveTo>
                  <a:lnTo>
                    <a:pt x="157467" y="54610"/>
                  </a:lnTo>
                  <a:lnTo>
                    <a:pt x="157086" y="53848"/>
                  </a:lnTo>
                  <a:lnTo>
                    <a:pt x="156616" y="53187"/>
                  </a:lnTo>
                  <a:lnTo>
                    <a:pt x="156921" y="52514"/>
                  </a:lnTo>
                  <a:lnTo>
                    <a:pt x="157124" y="51803"/>
                  </a:lnTo>
                  <a:lnTo>
                    <a:pt x="157048" y="48298"/>
                  </a:lnTo>
                  <a:lnTo>
                    <a:pt x="154787" y="46151"/>
                  </a:lnTo>
                  <a:lnTo>
                    <a:pt x="152057" y="46164"/>
                  </a:lnTo>
                  <a:lnTo>
                    <a:pt x="151599" y="46913"/>
                  </a:lnTo>
                  <a:lnTo>
                    <a:pt x="150863" y="47498"/>
                  </a:lnTo>
                  <a:lnTo>
                    <a:pt x="149428" y="47815"/>
                  </a:lnTo>
                  <a:lnTo>
                    <a:pt x="148450" y="47688"/>
                  </a:lnTo>
                  <a:lnTo>
                    <a:pt x="147713" y="48463"/>
                  </a:lnTo>
                  <a:lnTo>
                    <a:pt x="147307" y="49491"/>
                  </a:lnTo>
                  <a:lnTo>
                    <a:pt x="147180" y="50596"/>
                  </a:lnTo>
                  <a:lnTo>
                    <a:pt x="148056" y="51346"/>
                  </a:lnTo>
                  <a:lnTo>
                    <a:pt x="148717" y="52349"/>
                  </a:lnTo>
                  <a:lnTo>
                    <a:pt x="148983" y="54013"/>
                  </a:lnTo>
                  <a:lnTo>
                    <a:pt x="148844" y="54876"/>
                  </a:lnTo>
                  <a:lnTo>
                    <a:pt x="148742" y="55816"/>
                  </a:lnTo>
                  <a:lnTo>
                    <a:pt x="148424" y="56680"/>
                  </a:lnTo>
                  <a:lnTo>
                    <a:pt x="147853" y="57404"/>
                  </a:lnTo>
                  <a:lnTo>
                    <a:pt x="148031" y="57975"/>
                  </a:lnTo>
                  <a:lnTo>
                    <a:pt x="148272" y="58483"/>
                  </a:lnTo>
                  <a:lnTo>
                    <a:pt x="148628" y="58940"/>
                  </a:lnTo>
                  <a:lnTo>
                    <a:pt x="148678" y="57543"/>
                  </a:lnTo>
                  <a:lnTo>
                    <a:pt x="149567" y="56324"/>
                  </a:lnTo>
                  <a:lnTo>
                    <a:pt x="150952" y="55892"/>
                  </a:lnTo>
                  <a:lnTo>
                    <a:pt x="150164" y="55702"/>
                  </a:lnTo>
                  <a:lnTo>
                    <a:pt x="151028" y="55867"/>
                  </a:lnTo>
                  <a:lnTo>
                    <a:pt x="151803" y="55651"/>
                  </a:lnTo>
                  <a:lnTo>
                    <a:pt x="152412" y="55740"/>
                  </a:lnTo>
                  <a:lnTo>
                    <a:pt x="152984" y="55930"/>
                  </a:lnTo>
                  <a:lnTo>
                    <a:pt x="154063" y="56286"/>
                  </a:lnTo>
                  <a:lnTo>
                    <a:pt x="154940" y="57111"/>
                  </a:lnTo>
                  <a:lnTo>
                    <a:pt x="155384" y="59016"/>
                  </a:lnTo>
                  <a:lnTo>
                    <a:pt x="155257" y="59728"/>
                  </a:lnTo>
                  <a:lnTo>
                    <a:pt x="154965" y="60375"/>
                  </a:lnTo>
                  <a:lnTo>
                    <a:pt x="156692" y="59436"/>
                  </a:lnTo>
                  <a:lnTo>
                    <a:pt x="157772" y="57543"/>
                  </a:lnTo>
                  <a:close/>
                </a:path>
                <a:path w="264159" h="168275">
                  <a:moveTo>
                    <a:pt x="162179" y="120904"/>
                  </a:moveTo>
                  <a:lnTo>
                    <a:pt x="161366" y="120091"/>
                  </a:lnTo>
                  <a:lnTo>
                    <a:pt x="160769" y="119062"/>
                  </a:lnTo>
                  <a:lnTo>
                    <a:pt x="160362" y="117030"/>
                  </a:lnTo>
                  <a:lnTo>
                    <a:pt x="160375" y="116192"/>
                  </a:lnTo>
                  <a:lnTo>
                    <a:pt x="160553" y="115417"/>
                  </a:lnTo>
                  <a:lnTo>
                    <a:pt x="158407" y="115506"/>
                  </a:lnTo>
                  <a:lnTo>
                    <a:pt x="156819" y="114846"/>
                  </a:lnTo>
                  <a:lnTo>
                    <a:pt x="155613" y="113779"/>
                  </a:lnTo>
                  <a:lnTo>
                    <a:pt x="155511" y="114820"/>
                  </a:lnTo>
                  <a:lnTo>
                    <a:pt x="162064" y="121196"/>
                  </a:lnTo>
                  <a:lnTo>
                    <a:pt x="162179" y="120904"/>
                  </a:lnTo>
                  <a:close/>
                </a:path>
                <a:path w="264159" h="168275">
                  <a:moveTo>
                    <a:pt x="169494" y="110934"/>
                  </a:moveTo>
                  <a:lnTo>
                    <a:pt x="169354" y="108864"/>
                  </a:lnTo>
                  <a:lnTo>
                    <a:pt x="167957" y="107188"/>
                  </a:lnTo>
                  <a:lnTo>
                    <a:pt x="166090" y="106553"/>
                  </a:lnTo>
                  <a:lnTo>
                    <a:pt x="166370" y="107251"/>
                  </a:lnTo>
                  <a:lnTo>
                    <a:pt x="166547" y="108000"/>
                  </a:lnTo>
                  <a:lnTo>
                    <a:pt x="166484" y="109867"/>
                  </a:lnTo>
                  <a:lnTo>
                    <a:pt x="166446" y="110147"/>
                  </a:lnTo>
                  <a:lnTo>
                    <a:pt x="166306" y="110667"/>
                  </a:lnTo>
                  <a:lnTo>
                    <a:pt x="166649" y="110667"/>
                  </a:lnTo>
                  <a:lnTo>
                    <a:pt x="166979" y="110693"/>
                  </a:lnTo>
                  <a:lnTo>
                    <a:pt x="167309" y="110744"/>
                  </a:lnTo>
                  <a:lnTo>
                    <a:pt x="168059" y="110845"/>
                  </a:lnTo>
                  <a:lnTo>
                    <a:pt x="168770" y="111086"/>
                  </a:lnTo>
                  <a:lnTo>
                    <a:pt x="169430" y="111455"/>
                  </a:lnTo>
                  <a:lnTo>
                    <a:pt x="169494" y="110934"/>
                  </a:lnTo>
                  <a:close/>
                </a:path>
                <a:path w="264159" h="168275">
                  <a:moveTo>
                    <a:pt x="174459" y="93726"/>
                  </a:moveTo>
                  <a:lnTo>
                    <a:pt x="173634" y="93014"/>
                  </a:lnTo>
                  <a:lnTo>
                    <a:pt x="173012" y="92075"/>
                  </a:lnTo>
                  <a:lnTo>
                    <a:pt x="172669" y="90982"/>
                  </a:lnTo>
                  <a:lnTo>
                    <a:pt x="171170" y="90766"/>
                  </a:lnTo>
                  <a:lnTo>
                    <a:pt x="169849" y="90043"/>
                  </a:lnTo>
                  <a:lnTo>
                    <a:pt x="168846" y="89001"/>
                  </a:lnTo>
                  <a:lnTo>
                    <a:pt x="168033" y="90220"/>
                  </a:lnTo>
                  <a:lnTo>
                    <a:pt x="167601" y="91694"/>
                  </a:lnTo>
                  <a:lnTo>
                    <a:pt x="167881" y="94475"/>
                  </a:lnTo>
                  <a:lnTo>
                    <a:pt x="168363" y="95567"/>
                  </a:lnTo>
                  <a:lnTo>
                    <a:pt x="169049" y="96469"/>
                  </a:lnTo>
                  <a:lnTo>
                    <a:pt x="169392" y="95440"/>
                  </a:lnTo>
                  <a:lnTo>
                    <a:pt x="170167" y="94589"/>
                  </a:lnTo>
                  <a:lnTo>
                    <a:pt x="172351" y="93992"/>
                  </a:lnTo>
                  <a:lnTo>
                    <a:pt x="173405" y="94272"/>
                  </a:lnTo>
                  <a:lnTo>
                    <a:pt x="174205" y="94894"/>
                  </a:lnTo>
                  <a:lnTo>
                    <a:pt x="174459" y="93726"/>
                  </a:lnTo>
                  <a:close/>
                </a:path>
                <a:path w="264159" h="168275">
                  <a:moveTo>
                    <a:pt x="180174" y="25082"/>
                  </a:moveTo>
                  <a:lnTo>
                    <a:pt x="179920" y="22771"/>
                  </a:lnTo>
                  <a:lnTo>
                    <a:pt x="179768" y="22326"/>
                  </a:lnTo>
                  <a:lnTo>
                    <a:pt x="179539" y="21932"/>
                  </a:lnTo>
                  <a:lnTo>
                    <a:pt x="178155" y="22136"/>
                  </a:lnTo>
                  <a:lnTo>
                    <a:pt x="176860" y="21450"/>
                  </a:lnTo>
                  <a:lnTo>
                    <a:pt x="176187" y="20294"/>
                  </a:lnTo>
                  <a:lnTo>
                    <a:pt x="174383" y="20523"/>
                  </a:lnTo>
                  <a:lnTo>
                    <a:pt x="173075" y="22123"/>
                  </a:lnTo>
                  <a:lnTo>
                    <a:pt x="173456" y="25768"/>
                  </a:lnTo>
                  <a:lnTo>
                    <a:pt x="175120" y="27101"/>
                  </a:lnTo>
                  <a:lnTo>
                    <a:pt x="178816" y="26720"/>
                  </a:lnTo>
                  <a:lnTo>
                    <a:pt x="180174" y="25082"/>
                  </a:lnTo>
                  <a:close/>
                </a:path>
                <a:path w="264159" h="168275">
                  <a:moveTo>
                    <a:pt x="186232" y="61442"/>
                  </a:moveTo>
                  <a:lnTo>
                    <a:pt x="186169" y="58674"/>
                  </a:lnTo>
                  <a:lnTo>
                    <a:pt x="185699" y="58077"/>
                  </a:lnTo>
                  <a:lnTo>
                    <a:pt x="185331" y="57416"/>
                  </a:lnTo>
                  <a:lnTo>
                    <a:pt x="185115" y="56400"/>
                  </a:lnTo>
                  <a:lnTo>
                    <a:pt x="185166" y="55968"/>
                  </a:lnTo>
                  <a:lnTo>
                    <a:pt x="184238" y="54673"/>
                  </a:lnTo>
                  <a:lnTo>
                    <a:pt x="182765" y="53784"/>
                  </a:lnTo>
                  <a:lnTo>
                    <a:pt x="178612" y="53873"/>
                  </a:lnTo>
                  <a:lnTo>
                    <a:pt x="176720" y="55676"/>
                  </a:lnTo>
                  <a:lnTo>
                    <a:pt x="176250" y="58280"/>
                  </a:lnTo>
                  <a:lnTo>
                    <a:pt x="176123" y="58572"/>
                  </a:lnTo>
                  <a:lnTo>
                    <a:pt x="176149" y="59817"/>
                  </a:lnTo>
                  <a:lnTo>
                    <a:pt x="176479" y="60617"/>
                  </a:lnTo>
                  <a:lnTo>
                    <a:pt x="176911" y="61328"/>
                  </a:lnTo>
                  <a:lnTo>
                    <a:pt x="176276" y="60921"/>
                  </a:lnTo>
                  <a:lnTo>
                    <a:pt x="175552" y="60693"/>
                  </a:lnTo>
                  <a:lnTo>
                    <a:pt x="174421" y="60566"/>
                  </a:lnTo>
                  <a:lnTo>
                    <a:pt x="174091" y="60464"/>
                  </a:lnTo>
                  <a:lnTo>
                    <a:pt x="170967" y="60782"/>
                  </a:lnTo>
                  <a:lnTo>
                    <a:pt x="168960" y="63233"/>
                  </a:lnTo>
                  <a:lnTo>
                    <a:pt x="169316" y="66763"/>
                  </a:lnTo>
                  <a:lnTo>
                    <a:pt x="169621" y="67462"/>
                  </a:lnTo>
                  <a:lnTo>
                    <a:pt x="170027" y="68097"/>
                  </a:lnTo>
                  <a:lnTo>
                    <a:pt x="171094" y="68097"/>
                  </a:lnTo>
                  <a:lnTo>
                    <a:pt x="170472" y="67678"/>
                  </a:lnTo>
                  <a:lnTo>
                    <a:pt x="169951" y="67106"/>
                  </a:lnTo>
                  <a:lnTo>
                    <a:pt x="169176" y="64566"/>
                  </a:lnTo>
                  <a:lnTo>
                    <a:pt x="170167" y="62699"/>
                  </a:lnTo>
                  <a:lnTo>
                    <a:pt x="173736" y="61620"/>
                  </a:lnTo>
                  <a:lnTo>
                    <a:pt x="175615" y="62611"/>
                  </a:lnTo>
                  <a:lnTo>
                    <a:pt x="176707" y="66141"/>
                  </a:lnTo>
                  <a:lnTo>
                    <a:pt x="175704" y="68008"/>
                  </a:lnTo>
                  <a:lnTo>
                    <a:pt x="173659" y="68643"/>
                  </a:lnTo>
                  <a:lnTo>
                    <a:pt x="173113" y="68630"/>
                  </a:lnTo>
                  <a:lnTo>
                    <a:pt x="173926" y="69011"/>
                  </a:lnTo>
                  <a:lnTo>
                    <a:pt x="174625" y="69583"/>
                  </a:lnTo>
                  <a:lnTo>
                    <a:pt x="175196" y="70281"/>
                  </a:lnTo>
                  <a:lnTo>
                    <a:pt x="177698" y="69786"/>
                  </a:lnTo>
                  <a:lnTo>
                    <a:pt x="179501" y="67525"/>
                  </a:lnTo>
                  <a:lnTo>
                    <a:pt x="179197" y="64579"/>
                  </a:lnTo>
                  <a:lnTo>
                    <a:pt x="178727" y="63246"/>
                  </a:lnTo>
                  <a:lnTo>
                    <a:pt x="178549" y="62966"/>
                  </a:lnTo>
                  <a:lnTo>
                    <a:pt x="177876" y="62547"/>
                  </a:lnTo>
                  <a:lnTo>
                    <a:pt x="179374" y="63398"/>
                  </a:lnTo>
                  <a:lnTo>
                    <a:pt x="180759" y="63792"/>
                  </a:lnTo>
                  <a:lnTo>
                    <a:pt x="184035" y="63715"/>
                  </a:lnTo>
                  <a:lnTo>
                    <a:pt x="186232" y="61442"/>
                  </a:lnTo>
                  <a:close/>
                </a:path>
                <a:path w="264159" h="168275">
                  <a:moveTo>
                    <a:pt x="193967" y="109931"/>
                  </a:moveTo>
                  <a:lnTo>
                    <a:pt x="193738" y="107708"/>
                  </a:lnTo>
                  <a:lnTo>
                    <a:pt x="192659" y="105308"/>
                  </a:lnTo>
                  <a:lnTo>
                    <a:pt x="191401" y="104317"/>
                  </a:lnTo>
                  <a:lnTo>
                    <a:pt x="189865" y="103974"/>
                  </a:lnTo>
                  <a:lnTo>
                    <a:pt x="190373" y="105143"/>
                  </a:lnTo>
                  <a:lnTo>
                    <a:pt x="190842" y="108204"/>
                  </a:lnTo>
                  <a:lnTo>
                    <a:pt x="189839" y="110490"/>
                  </a:lnTo>
                  <a:lnTo>
                    <a:pt x="188036" y="111899"/>
                  </a:lnTo>
                  <a:lnTo>
                    <a:pt x="189636" y="112522"/>
                  </a:lnTo>
                  <a:lnTo>
                    <a:pt x="190449" y="112331"/>
                  </a:lnTo>
                  <a:lnTo>
                    <a:pt x="191274" y="112318"/>
                  </a:lnTo>
                  <a:lnTo>
                    <a:pt x="192062" y="112458"/>
                  </a:lnTo>
                  <a:lnTo>
                    <a:pt x="193230" y="111429"/>
                  </a:lnTo>
                  <a:lnTo>
                    <a:pt x="193967" y="109931"/>
                  </a:lnTo>
                  <a:close/>
                </a:path>
                <a:path w="264159" h="168275">
                  <a:moveTo>
                    <a:pt x="202844" y="79844"/>
                  </a:moveTo>
                  <a:lnTo>
                    <a:pt x="202438" y="75946"/>
                  </a:lnTo>
                  <a:lnTo>
                    <a:pt x="200545" y="74244"/>
                  </a:lnTo>
                  <a:lnTo>
                    <a:pt x="198259" y="73964"/>
                  </a:lnTo>
                  <a:lnTo>
                    <a:pt x="198259" y="74498"/>
                  </a:lnTo>
                  <a:lnTo>
                    <a:pt x="198043" y="75526"/>
                  </a:lnTo>
                  <a:lnTo>
                    <a:pt x="199428" y="76504"/>
                  </a:lnTo>
                  <a:lnTo>
                    <a:pt x="200444" y="78016"/>
                  </a:lnTo>
                  <a:lnTo>
                    <a:pt x="200901" y="80899"/>
                  </a:lnTo>
                  <a:lnTo>
                    <a:pt x="200761" y="81940"/>
                  </a:lnTo>
                  <a:lnTo>
                    <a:pt x="200431" y="82905"/>
                  </a:lnTo>
                  <a:lnTo>
                    <a:pt x="201206" y="82270"/>
                  </a:lnTo>
                  <a:lnTo>
                    <a:pt x="202222" y="81241"/>
                  </a:lnTo>
                  <a:lnTo>
                    <a:pt x="202844" y="79844"/>
                  </a:lnTo>
                  <a:close/>
                </a:path>
                <a:path w="264159" h="168275">
                  <a:moveTo>
                    <a:pt x="204089" y="59093"/>
                  </a:moveTo>
                  <a:lnTo>
                    <a:pt x="203847" y="56743"/>
                  </a:lnTo>
                  <a:lnTo>
                    <a:pt x="203530" y="56159"/>
                  </a:lnTo>
                  <a:lnTo>
                    <a:pt x="203111" y="55664"/>
                  </a:lnTo>
                  <a:lnTo>
                    <a:pt x="202590" y="57492"/>
                  </a:lnTo>
                  <a:lnTo>
                    <a:pt x="201066" y="58953"/>
                  </a:lnTo>
                  <a:lnTo>
                    <a:pt x="198539" y="59347"/>
                  </a:lnTo>
                  <a:lnTo>
                    <a:pt x="197548" y="59182"/>
                  </a:lnTo>
                  <a:lnTo>
                    <a:pt x="197853" y="59677"/>
                  </a:lnTo>
                  <a:lnTo>
                    <a:pt x="199224" y="59334"/>
                  </a:lnTo>
                  <a:lnTo>
                    <a:pt x="200596" y="59880"/>
                  </a:lnTo>
                  <a:lnTo>
                    <a:pt x="201396" y="60947"/>
                  </a:lnTo>
                  <a:lnTo>
                    <a:pt x="202971" y="60540"/>
                  </a:lnTo>
                  <a:lnTo>
                    <a:pt x="204089" y="59093"/>
                  </a:lnTo>
                  <a:close/>
                </a:path>
                <a:path w="264159" h="168275">
                  <a:moveTo>
                    <a:pt x="220027" y="99098"/>
                  </a:moveTo>
                  <a:lnTo>
                    <a:pt x="219697" y="98310"/>
                  </a:lnTo>
                  <a:lnTo>
                    <a:pt x="218376" y="97002"/>
                  </a:lnTo>
                  <a:lnTo>
                    <a:pt x="217576" y="96672"/>
                  </a:lnTo>
                  <a:lnTo>
                    <a:pt x="215722" y="96672"/>
                  </a:lnTo>
                  <a:lnTo>
                    <a:pt x="214922" y="97002"/>
                  </a:lnTo>
                  <a:lnTo>
                    <a:pt x="213614" y="98310"/>
                  </a:lnTo>
                  <a:lnTo>
                    <a:pt x="213283" y="99098"/>
                  </a:lnTo>
                  <a:lnTo>
                    <a:pt x="213283" y="100939"/>
                  </a:lnTo>
                  <a:lnTo>
                    <a:pt x="213614" y="101727"/>
                  </a:lnTo>
                  <a:lnTo>
                    <a:pt x="214922" y="103035"/>
                  </a:lnTo>
                  <a:lnTo>
                    <a:pt x="215722" y="103365"/>
                  </a:lnTo>
                  <a:lnTo>
                    <a:pt x="217576" y="103365"/>
                  </a:lnTo>
                  <a:lnTo>
                    <a:pt x="218376" y="103035"/>
                  </a:lnTo>
                  <a:lnTo>
                    <a:pt x="219697" y="101727"/>
                  </a:lnTo>
                  <a:lnTo>
                    <a:pt x="220027" y="100939"/>
                  </a:lnTo>
                  <a:lnTo>
                    <a:pt x="220027" y="99098"/>
                  </a:lnTo>
                  <a:close/>
                </a:path>
                <a:path w="264159" h="168275">
                  <a:moveTo>
                    <a:pt x="224586" y="78409"/>
                  </a:moveTo>
                  <a:lnTo>
                    <a:pt x="224434" y="76885"/>
                  </a:lnTo>
                  <a:lnTo>
                    <a:pt x="224002" y="76149"/>
                  </a:lnTo>
                  <a:lnTo>
                    <a:pt x="223380" y="75603"/>
                  </a:lnTo>
                  <a:lnTo>
                    <a:pt x="223050" y="76593"/>
                  </a:lnTo>
                  <a:lnTo>
                    <a:pt x="222808" y="77050"/>
                  </a:lnTo>
                  <a:lnTo>
                    <a:pt x="223456" y="77520"/>
                  </a:lnTo>
                  <a:lnTo>
                    <a:pt x="223951" y="78206"/>
                  </a:lnTo>
                  <a:lnTo>
                    <a:pt x="224167" y="79222"/>
                  </a:lnTo>
                  <a:lnTo>
                    <a:pt x="224129" y="79565"/>
                  </a:lnTo>
                  <a:lnTo>
                    <a:pt x="224409" y="79019"/>
                  </a:lnTo>
                  <a:lnTo>
                    <a:pt x="224586" y="78409"/>
                  </a:lnTo>
                  <a:close/>
                </a:path>
                <a:path w="264159" h="168275">
                  <a:moveTo>
                    <a:pt x="232270" y="66103"/>
                  </a:moveTo>
                  <a:lnTo>
                    <a:pt x="232219" y="64008"/>
                  </a:lnTo>
                  <a:lnTo>
                    <a:pt x="232079" y="63588"/>
                  </a:lnTo>
                  <a:lnTo>
                    <a:pt x="230759" y="63195"/>
                  </a:lnTo>
                  <a:lnTo>
                    <a:pt x="229666" y="62306"/>
                  </a:lnTo>
                  <a:lnTo>
                    <a:pt x="229044" y="61036"/>
                  </a:lnTo>
                  <a:lnTo>
                    <a:pt x="228777" y="60985"/>
                  </a:lnTo>
                  <a:lnTo>
                    <a:pt x="226910" y="61023"/>
                  </a:lnTo>
                  <a:lnTo>
                    <a:pt x="225437" y="62560"/>
                  </a:lnTo>
                  <a:lnTo>
                    <a:pt x="225526" y="66255"/>
                  </a:lnTo>
                  <a:lnTo>
                    <a:pt x="227076" y="67716"/>
                  </a:lnTo>
                  <a:lnTo>
                    <a:pt x="230797" y="67627"/>
                  </a:lnTo>
                  <a:lnTo>
                    <a:pt x="232270" y="66103"/>
                  </a:lnTo>
                  <a:close/>
                </a:path>
                <a:path w="264159" h="168275">
                  <a:moveTo>
                    <a:pt x="232943" y="54051"/>
                  </a:moveTo>
                  <a:lnTo>
                    <a:pt x="232829" y="53886"/>
                  </a:lnTo>
                  <a:lnTo>
                    <a:pt x="232410" y="53797"/>
                  </a:lnTo>
                  <a:lnTo>
                    <a:pt x="230759" y="53962"/>
                  </a:lnTo>
                  <a:lnTo>
                    <a:pt x="229654" y="54965"/>
                  </a:lnTo>
                  <a:lnTo>
                    <a:pt x="229298" y="56273"/>
                  </a:lnTo>
                  <a:lnTo>
                    <a:pt x="229920" y="55308"/>
                  </a:lnTo>
                  <a:lnTo>
                    <a:pt x="230822" y="54508"/>
                  </a:lnTo>
                  <a:lnTo>
                    <a:pt x="232321" y="54051"/>
                  </a:lnTo>
                  <a:lnTo>
                    <a:pt x="232943" y="54051"/>
                  </a:lnTo>
                  <a:close/>
                </a:path>
                <a:path w="264159" h="168275">
                  <a:moveTo>
                    <a:pt x="263893" y="65062"/>
                  </a:moveTo>
                  <a:lnTo>
                    <a:pt x="263448" y="63842"/>
                  </a:lnTo>
                  <a:lnTo>
                    <a:pt x="262331" y="62992"/>
                  </a:lnTo>
                  <a:lnTo>
                    <a:pt x="260883" y="62941"/>
                  </a:lnTo>
                  <a:lnTo>
                    <a:pt x="260324" y="63144"/>
                  </a:lnTo>
                  <a:lnTo>
                    <a:pt x="259537" y="63119"/>
                  </a:lnTo>
                  <a:lnTo>
                    <a:pt x="258432" y="63563"/>
                  </a:lnTo>
                  <a:lnTo>
                    <a:pt x="257670" y="64554"/>
                  </a:lnTo>
                  <a:lnTo>
                    <a:pt x="257505" y="65747"/>
                  </a:lnTo>
                  <a:lnTo>
                    <a:pt x="258013" y="65405"/>
                  </a:lnTo>
                  <a:lnTo>
                    <a:pt x="259829" y="64909"/>
                  </a:lnTo>
                  <a:lnTo>
                    <a:pt x="261315" y="65278"/>
                  </a:lnTo>
                  <a:lnTo>
                    <a:pt x="262509" y="66090"/>
                  </a:lnTo>
                  <a:lnTo>
                    <a:pt x="262902" y="65671"/>
                  </a:lnTo>
                  <a:lnTo>
                    <a:pt x="263359" y="65328"/>
                  </a:lnTo>
                  <a:lnTo>
                    <a:pt x="263893" y="6506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405129" y="7872615"/>
              <a:ext cx="259715" cy="168910"/>
            </a:xfrm>
            <a:custGeom>
              <a:avLst/>
              <a:gdLst/>
              <a:ahLst/>
              <a:cxnLst/>
              <a:rect l="l" t="t" r="r" b="b"/>
              <a:pathLst>
                <a:path w="259715" h="168909">
                  <a:moveTo>
                    <a:pt x="6819" y="136080"/>
                  </a:moveTo>
                  <a:lnTo>
                    <a:pt x="6756" y="133654"/>
                  </a:lnTo>
                  <a:lnTo>
                    <a:pt x="6489" y="133070"/>
                  </a:lnTo>
                  <a:lnTo>
                    <a:pt x="5511" y="131648"/>
                  </a:lnTo>
                  <a:lnTo>
                    <a:pt x="4495" y="131038"/>
                  </a:lnTo>
                  <a:lnTo>
                    <a:pt x="2997" y="131076"/>
                  </a:lnTo>
                  <a:lnTo>
                    <a:pt x="1003" y="131711"/>
                  </a:lnTo>
                  <a:lnTo>
                    <a:pt x="0" y="132969"/>
                  </a:lnTo>
                  <a:lnTo>
                    <a:pt x="76" y="136334"/>
                  </a:lnTo>
                  <a:lnTo>
                    <a:pt x="1612" y="137795"/>
                  </a:lnTo>
                  <a:lnTo>
                    <a:pt x="3581" y="137756"/>
                  </a:lnTo>
                  <a:lnTo>
                    <a:pt x="5486" y="137490"/>
                  </a:lnTo>
                  <a:lnTo>
                    <a:pt x="6819" y="136080"/>
                  </a:lnTo>
                  <a:close/>
                </a:path>
                <a:path w="259715" h="168909">
                  <a:moveTo>
                    <a:pt x="13830" y="168402"/>
                  </a:moveTo>
                  <a:lnTo>
                    <a:pt x="13601" y="168363"/>
                  </a:lnTo>
                  <a:lnTo>
                    <a:pt x="13398" y="168275"/>
                  </a:lnTo>
                  <a:lnTo>
                    <a:pt x="13093" y="168287"/>
                  </a:lnTo>
                  <a:lnTo>
                    <a:pt x="13271" y="168338"/>
                  </a:lnTo>
                  <a:lnTo>
                    <a:pt x="13538" y="168376"/>
                  </a:lnTo>
                  <a:lnTo>
                    <a:pt x="13830" y="168402"/>
                  </a:lnTo>
                  <a:close/>
                </a:path>
                <a:path w="259715" h="168909">
                  <a:moveTo>
                    <a:pt x="14249" y="68897"/>
                  </a:moveTo>
                  <a:lnTo>
                    <a:pt x="13919" y="68110"/>
                  </a:lnTo>
                  <a:lnTo>
                    <a:pt x="12598" y="66802"/>
                  </a:lnTo>
                  <a:lnTo>
                    <a:pt x="11811" y="66471"/>
                  </a:lnTo>
                  <a:lnTo>
                    <a:pt x="9944" y="66471"/>
                  </a:lnTo>
                  <a:lnTo>
                    <a:pt x="9144" y="66802"/>
                  </a:lnTo>
                  <a:lnTo>
                    <a:pt x="7835" y="68110"/>
                  </a:lnTo>
                  <a:lnTo>
                    <a:pt x="7505" y="68897"/>
                  </a:lnTo>
                  <a:lnTo>
                    <a:pt x="7505" y="70739"/>
                  </a:lnTo>
                  <a:lnTo>
                    <a:pt x="7835" y="71526"/>
                  </a:lnTo>
                  <a:lnTo>
                    <a:pt x="9144" y="72834"/>
                  </a:lnTo>
                  <a:lnTo>
                    <a:pt x="9944" y="73164"/>
                  </a:lnTo>
                  <a:lnTo>
                    <a:pt x="11811" y="73164"/>
                  </a:lnTo>
                  <a:lnTo>
                    <a:pt x="12598" y="72834"/>
                  </a:lnTo>
                  <a:lnTo>
                    <a:pt x="13919" y="71526"/>
                  </a:lnTo>
                  <a:lnTo>
                    <a:pt x="14249" y="70739"/>
                  </a:lnTo>
                  <a:lnTo>
                    <a:pt x="14249" y="68897"/>
                  </a:lnTo>
                  <a:close/>
                </a:path>
                <a:path w="259715" h="168909">
                  <a:moveTo>
                    <a:pt x="31724" y="122110"/>
                  </a:moveTo>
                  <a:lnTo>
                    <a:pt x="31686" y="120256"/>
                  </a:lnTo>
                  <a:lnTo>
                    <a:pt x="30137" y="118795"/>
                  </a:lnTo>
                  <a:lnTo>
                    <a:pt x="27368" y="118859"/>
                  </a:lnTo>
                  <a:lnTo>
                    <a:pt x="26555" y="119240"/>
                  </a:lnTo>
                  <a:lnTo>
                    <a:pt x="25349" y="120459"/>
                  </a:lnTo>
                  <a:lnTo>
                    <a:pt x="24968" y="121310"/>
                  </a:lnTo>
                  <a:lnTo>
                    <a:pt x="25031" y="124104"/>
                  </a:lnTo>
                  <a:lnTo>
                    <a:pt x="26581" y="125564"/>
                  </a:lnTo>
                  <a:lnTo>
                    <a:pt x="30162" y="125488"/>
                  </a:lnTo>
                  <a:lnTo>
                    <a:pt x="31508" y="124155"/>
                  </a:lnTo>
                  <a:lnTo>
                    <a:pt x="31673" y="122351"/>
                  </a:lnTo>
                  <a:lnTo>
                    <a:pt x="31724" y="122110"/>
                  </a:lnTo>
                  <a:close/>
                </a:path>
                <a:path w="259715" h="168909">
                  <a:moveTo>
                    <a:pt x="34188" y="85521"/>
                  </a:moveTo>
                  <a:lnTo>
                    <a:pt x="33820" y="83197"/>
                  </a:lnTo>
                  <a:lnTo>
                    <a:pt x="33337" y="82473"/>
                  </a:lnTo>
                  <a:lnTo>
                    <a:pt x="31978" y="81419"/>
                  </a:lnTo>
                  <a:lnTo>
                    <a:pt x="31064" y="81153"/>
                  </a:lnTo>
                  <a:lnTo>
                    <a:pt x="29768" y="81356"/>
                  </a:lnTo>
                  <a:lnTo>
                    <a:pt x="27876" y="82270"/>
                  </a:lnTo>
                  <a:lnTo>
                    <a:pt x="27063" y="83629"/>
                  </a:lnTo>
                  <a:lnTo>
                    <a:pt x="27330" y="85280"/>
                  </a:lnTo>
                  <a:lnTo>
                    <a:pt x="27940" y="87122"/>
                  </a:lnTo>
                  <a:lnTo>
                    <a:pt x="29464" y="88163"/>
                  </a:lnTo>
                  <a:lnTo>
                    <a:pt x="31483" y="87858"/>
                  </a:lnTo>
                  <a:lnTo>
                    <a:pt x="33439" y="86855"/>
                  </a:lnTo>
                  <a:lnTo>
                    <a:pt x="34188" y="85521"/>
                  </a:lnTo>
                  <a:close/>
                </a:path>
                <a:path w="259715" h="168909">
                  <a:moveTo>
                    <a:pt x="35407" y="150914"/>
                  </a:moveTo>
                  <a:lnTo>
                    <a:pt x="34886" y="147599"/>
                  </a:lnTo>
                  <a:lnTo>
                    <a:pt x="33680" y="146545"/>
                  </a:lnTo>
                  <a:lnTo>
                    <a:pt x="31610" y="146253"/>
                  </a:lnTo>
                  <a:lnTo>
                    <a:pt x="29527" y="146570"/>
                  </a:lnTo>
                  <a:lnTo>
                    <a:pt x="28346" y="148120"/>
                  </a:lnTo>
                  <a:lnTo>
                    <a:pt x="29527" y="146558"/>
                  </a:lnTo>
                  <a:lnTo>
                    <a:pt x="31610" y="146240"/>
                  </a:lnTo>
                  <a:lnTo>
                    <a:pt x="32258" y="146342"/>
                  </a:lnTo>
                  <a:lnTo>
                    <a:pt x="32156" y="145199"/>
                  </a:lnTo>
                  <a:lnTo>
                    <a:pt x="31496" y="144259"/>
                  </a:lnTo>
                  <a:lnTo>
                    <a:pt x="30035" y="143433"/>
                  </a:lnTo>
                  <a:lnTo>
                    <a:pt x="29476" y="143230"/>
                  </a:lnTo>
                  <a:lnTo>
                    <a:pt x="28041" y="143268"/>
                  </a:lnTo>
                  <a:lnTo>
                    <a:pt x="27343" y="143598"/>
                  </a:lnTo>
                  <a:lnTo>
                    <a:pt x="26022" y="144703"/>
                  </a:lnTo>
                  <a:lnTo>
                    <a:pt x="25527" y="145618"/>
                  </a:lnTo>
                  <a:lnTo>
                    <a:pt x="25590" y="148323"/>
                  </a:lnTo>
                  <a:lnTo>
                    <a:pt x="26860" y="149606"/>
                  </a:lnTo>
                  <a:lnTo>
                    <a:pt x="28435" y="149834"/>
                  </a:lnTo>
                  <a:lnTo>
                    <a:pt x="28460" y="150114"/>
                  </a:lnTo>
                  <a:lnTo>
                    <a:pt x="28714" y="151714"/>
                  </a:lnTo>
                  <a:lnTo>
                    <a:pt x="30073" y="152806"/>
                  </a:lnTo>
                  <a:lnTo>
                    <a:pt x="32080" y="152946"/>
                  </a:lnTo>
                  <a:lnTo>
                    <a:pt x="34150" y="152628"/>
                  </a:lnTo>
                  <a:lnTo>
                    <a:pt x="35407" y="150914"/>
                  </a:lnTo>
                  <a:close/>
                </a:path>
                <a:path w="259715" h="168909">
                  <a:moveTo>
                    <a:pt x="41071" y="88277"/>
                  </a:moveTo>
                  <a:lnTo>
                    <a:pt x="40944" y="84556"/>
                  </a:lnTo>
                  <a:lnTo>
                    <a:pt x="39420" y="83121"/>
                  </a:lnTo>
                  <a:lnTo>
                    <a:pt x="35712" y="83210"/>
                  </a:lnTo>
                  <a:lnTo>
                    <a:pt x="34239" y="84734"/>
                  </a:lnTo>
                  <a:lnTo>
                    <a:pt x="34290" y="86804"/>
                  </a:lnTo>
                  <a:lnTo>
                    <a:pt x="34747" y="88722"/>
                  </a:lnTo>
                  <a:lnTo>
                    <a:pt x="36080" y="89890"/>
                  </a:lnTo>
                  <a:lnTo>
                    <a:pt x="39598" y="89814"/>
                  </a:lnTo>
                  <a:lnTo>
                    <a:pt x="41071" y="88277"/>
                  </a:lnTo>
                  <a:close/>
                </a:path>
                <a:path w="259715" h="168909">
                  <a:moveTo>
                    <a:pt x="48412" y="43091"/>
                  </a:moveTo>
                  <a:lnTo>
                    <a:pt x="48361" y="40716"/>
                  </a:lnTo>
                  <a:lnTo>
                    <a:pt x="46812" y="39255"/>
                  </a:lnTo>
                  <a:lnTo>
                    <a:pt x="44665" y="39306"/>
                  </a:lnTo>
                  <a:lnTo>
                    <a:pt x="42722" y="39865"/>
                  </a:lnTo>
                  <a:lnTo>
                    <a:pt x="41668" y="41109"/>
                  </a:lnTo>
                  <a:lnTo>
                    <a:pt x="41668" y="43408"/>
                  </a:lnTo>
                  <a:lnTo>
                    <a:pt x="41948" y="44005"/>
                  </a:lnTo>
                  <a:lnTo>
                    <a:pt x="42951" y="45402"/>
                  </a:lnTo>
                  <a:lnTo>
                    <a:pt x="43942" y="46012"/>
                  </a:lnTo>
                  <a:lnTo>
                    <a:pt x="46456" y="45961"/>
                  </a:lnTo>
                  <a:lnTo>
                    <a:pt x="47561" y="45148"/>
                  </a:lnTo>
                  <a:lnTo>
                    <a:pt x="48285" y="43573"/>
                  </a:lnTo>
                  <a:lnTo>
                    <a:pt x="48412" y="43091"/>
                  </a:lnTo>
                  <a:close/>
                </a:path>
                <a:path w="259715" h="168909">
                  <a:moveTo>
                    <a:pt x="51574" y="108051"/>
                  </a:moveTo>
                  <a:lnTo>
                    <a:pt x="51498" y="104825"/>
                  </a:lnTo>
                  <a:lnTo>
                    <a:pt x="49199" y="102641"/>
                  </a:lnTo>
                  <a:lnTo>
                    <a:pt x="45123" y="102730"/>
                  </a:lnTo>
                  <a:lnTo>
                    <a:pt x="43980" y="103276"/>
                  </a:lnTo>
                  <a:lnTo>
                    <a:pt x="42735" y="104521"/>
                  </a:lnTo>
                  <a:lnTo>
                    <a:pt x="41973" y="105422"/>
                  </a:lnTo>
                  <a:lnTo>
                    <a:pt x="41490" y="106553"/>
                  </a:lnTo>
                  <a:lnTo>
                    <a:pt x="41529" y="108216"/>
                  </a:lnTo>
                  <a:lnTo>
                    <a:pt x="42367" y="111112"/>
                  </a:lnTo>
                  <a:lnTo>
                    <a:pt x="44284" y="112725"/>
                  </a:lnTo>
                  <a:lnTo>
                    <a:pt x="48958" y="112610"/>
                  </a:lnTo>
                  <a:lnTo>
                    <a:pt x="50774" y="110998"/>
                  </a:lnTo>
                  <a:lnTo>
                    <a:pt x="51574" y="108051"/>
                  </a:lnTo>
                  <a:close/>
                </a:path>
                <a:path w="259715" h="168909">
                  <a:moveTo>
                    <a:pt x="61760" y="159613"/>
                  </a:moveTo>
                  <a:lnTo>
                    <a:pt x="61302" y="160197"/>
                  </a:lnTo>
                  <a:lnTo>
                    <a:pt x="60693" y="160655"/>
                  </a:lnTo>
                  <a:lnTo>
                    <a:pt x="58089" y="161251"/>
                  </a:lnTo>
                  <a:lnTo>
                    <a:pt x="56286" y="160134"/>
                  </a:lnTo>
                  <a:lnTo>
                    <a:pt x="55689" y="157594"/>
                  </a:lnTo>
                  <a:lnTo>
                    <a:pt x="55829" y="156883"/>
                  </a:lnTo>
                  <a:lnTo>
                    <a:pt x="56108" y="156248"/>
                  </a:lnTo>
                  <a:lnTo>
                    <a:pt x="55448" y="157429"/>
                  </a:lnTo>
                  <a:lnTo>
                    <a:pt x="55257" y="158127"/>
                  </a:lnTo>
                  <a:lnTo>
                    <a:pt x="55435" y="157429"/>
                  </a:lnTo>
                  <a:lnTo>
                    <a:pt x="55765" y="156819"/>
                  </a:lnTo>
                  <a:lnTo>
                    <a:pt x="55067" y="154825"/>
                  </a:lnTo>
                  <a:lnTo>
                    <a:pt x="53200" y="153390"/>
                  </a:lnTo>
                  <a:lnTo>
                    <a:pt x="49453" y="153479"/>
                  </a:lnTo>
                  <a:lnTo>
                    <a:pt x="48158" y="154203"/>
                  </a:lnTo>
                  <a:lnTo>
                    <a:pt x="46520" y="156171"/>
                  </a:lnTo>
                  <a:lnTo>
                    <a:pt x="46037" y="157289"/>
                  </a:lnTo>
                  <a:lnTo>
                    <a:pt x="46126" y="161277"/>
                  </a:lnTo>
                  <a:lnTo>
                    <a:pt x="48437" y="163461"/>
                  </a:lnTo>
                  <a:lnTo>
                    <a:pt x="52692" y="163360"/>
                  </a:lnTo>
                  <a:lnTo>
                    <a:pt x="53962" y="162674"/>
                  </a:lnTo>
                  <a:lnTo>
                    <a:pt x="54978" y="161493"/>
                  </a:lnTo>
                  <a:lnTo>
                    <a:pt x="55651" y="160439"/>
                  </a:lnTo>
                  <a:lnTo>
                    <a:pt x="55803" y="160020"/>
                  </a:lnTo>
                  <a:lnTo>
                    <a:pt x="55435" y="159283"/>
                  </a:lnTo>
                  <a:lnTo>
                    <a:pt x="55803" y="160007"/>
                  </a:lnTo>
                  <a:lnTo>
                    <a:pt x="56832" y="161302"/>
                  </a:lnTo>
                  <a:lnTo>
                    <a:pt x="57988" y="161848"/>
                  </a:lnTo>
                  <a:lnTo>
                    <a:pt x="60426" y="161467"/>
                  </a:lnTo>
                  <a:lnTo>
                    <a:pt x="61328" y="160642"/>
                  </a:lnTo>
                  <a:lnTo>
                    <a:pt x="61760" y="159613"/>
                  </a:lnTo>
                  <a:close/>
                </a:path>
                <a:path w="259715" h="168909">
                  <a:moveTo>
                    <a:pt x="62890" y="133045"/>
                  </a:moveTo>
                  <a:lnTo>
                    <a:pt x="62814" y="129819"/>
                  </a:lnTo>
                  <a:lnTo>
                    <a:pt x="62141" y="128384"/>
                  </a:lnTo>
                  <a:lnTo>
                    <a:pt x="59944" y="126123"/>
                  </a:lnTo>
                  <a:lnTo>
                    <a:pt x="58318" y="125387"/>
                  </a:lnTo>
                  <a:lnTo>
                    <a:pt x="56946" y="125425"/>
                  </a:lnTo>
                  <a:lnTo>
                    <a:pt x="56946" y="131165"/>
                  </a:lnTo>
                  <a:lnTo>
                    <a:pt x="56222" y="130644"/>
                  </a:lnTo>
                  <a:lnTo>
                    <a:pt x="56946" y="131165"/>
                  </a:lnTo>
                  <a:lnTo>
                    <a:pt x="56946" y="125425"/>
                  </a:lnTo>
                  <a:lnTo>
                    <a:pt x="55689" y="125437"/>
                  </a:lnTo>
                  <a:lnTo>
                    <a:pt x="54902" y="125641"/>
                  </a:lnTo>
                  <a:lnTo>
                    <a:pt x="51955" y="126911"/>
                  </a:lnTo>
                  <a:lnTo>
                    <a:pt x="50406" y="129133"/>
                  </a:lnTo>
                  <a:lnTo>
                    <a:pt x="50507" y="133083"/>
                  </a:lnTo>
                  <a:lnTo>
                    <a:pt x="51003" y="134327"/>
                  </a:lnTo>
                  <a:lnTo>
                    <a:pt x="51714" y="135255"/>
                  </a:lnTo>
                  <a:lnTo>
                    <a:pt x="52311" y="136753"/>
                  </a:lnTo>
                  <a:lnTo>
                    <a:pt x="53695" y="137668"/>
                  </a:lnTo>
                  <a:lnTo>
                    <a:pt x="57264" y="137248"/>
                  </a:lnTo>
                  <a:lnTo>
                    <a:pt x="58521" y="135534"/>
                  </a:lnTo>
                  <a:lnTo>
                    <a:pt x="57277" y="137248"/>
                  </a:lnTo>
                  <a:lnTo>
                    <a:pt x="55245" y="137515"/>
                  </a:lnTo>
                  <a:lnTo>
                    <a:pt x="56273" y="137718"/>
                  </a:lnTo>
                  <a:lnTo>
                    <a:pt x="57962" y="137566"/>
                  </a:lnTo>
                  <a:lnTo>
                    <a:pt x="59270" y="137287"/>
                  </a:lnTo>
                  <a:lnTo>
                    <a:pt x="60413" y="136588"/>
                  </a:lnTo>
                  <a:lnTo>
                    <a:pt x="62280" y="134518"/>
                  </a:lnTo>
                  <a:lnTo>
                    <a:pt x="62890" y="133045"/>
                  </a:lnTo>
                  <a:close/>
                </a:path>
                <a:path w="259715" h="168909">
                  <a:moveTo>
                    <a:pt x="62966" y="98717"/>
                  </a:moveTo>
                  <a:lnTo>
                    <a:pt x="62433" y="95300"/>
                  </a:lnTo>
                  <a:lnTo>
                    <a:pt x="60706" y="94056"/>
                  </a:lnTo>
                  <a:lnTo>
                    <a:pt x="58191" y="94449"/>
                  </a:lnTo>
                  <a:lnTo>
                    <a:pt x="57632" y="94792"/>
                  </a:lnTo>
                  <a:lnTo>
                    <a:pt x="56362" y="95948"/>
                  </a:lnTo>
                  <a:lnTo>
                    <a:pt x="55880" y="97015"/>
                  </a:lnTo>
                  <a:lnTo>
                    <a:pt x="56349" y="99987"/>
                  </a:lnTo>
                  <a:lnTo>
                    <a:pt x="58064" y="101231"/>
                  </a:lnTo>
                  <a:lnTo>
                    <a:pt x="60147" y="100914"/>
                  </a:lnTo>
                  <a:lnTo>
                    <a:pt x="62026" y="100164"/>
                  </a:lnTo>
                  <a:lnTo>
                    <a:pt x="62966" y="98717"/>
                  </a:lnTo>
                  <a:close/>
                </a:path>
                <a:path w="259715" h="168909">
                  <a:moveTo>
                    <a:pt x="64427" y="53975"/>
                  </a:moveTo>
                  <a:lnTo>
                    <a:pt x="63944" y="50850"/>
                  </a:lnTo>
                  <a:lnTo>
                    <a:pt x="62217" y="49606"/>
                  </a:lnTo>
                  <a:lnTo>
                    <a:pt x="59512" y="50038"/>
                  </a:lnTo>
                  <a:lnTo>
                    <a:pt x="58788" y="50495"/>
                  </a:lnTo>
                  <a:lnTo>
                    <a:pt x="57708" y="51828"/>
                  </a:lnTo>
                  <a:lnTo>
                    <a:pt x="57404" y="52743"/>
                  </a:lnTo>
                  <a:lnTo>
                    <a:pt x="57658" y="54381"/>
                  </a:lnTo>
                  <a:lnTo>
                    <a:pt x="60896" y="56591"/>
                  </a:lnTo>
                  <a:lnTo>
                    <a:pt x="61950" y="56426"/>
                  </a:lnTo>
                  <a:lnTo>
                    <a:pt x="63842" y="55181"/>
                  </a:lnTo>
                  <a:lnTo>
                    <a:pt x="64427" y="53975"/>
                  </a:lnTo>
                  <a:close/>
                </a:path>
                <a:path w="259715" h="168909">
                  <a:moveTo>
                    <a:pt x="69430" y="86474"/>
                  </a:moveTo>
                  <a:lnTo>
                    <a:pt x="69418" y="85661"/>
                  </a:lnTo>
                  <a:lnTo>
                    <a:pt x="69342" y="85432"/>
                  </a:lnTo>
                  <a:lnTo>
                    <a:pt x="69113" y="83058"/>
                  </a:lnTo>
                  <a:lnTo>
                    <a:pt x="67233" y="81254"/>
                  </a:lnTo>
                  <a:lnTo>
                    <a:pt x="64668" y="81000"/>
                  </a:lnTo>
                  <a:lnTo>
                    <a:pt x="64490" y="80911"/>
                  </a:lnTo>
                  <a:lnTo>
                    <a:pt x="64109" y="80924"/>
                  </a:lnTo>
                  <a:lnTo>
                    <a:pt x="63779" y="81026"/>
                  </a:lnTo>
                  <a:lnTo>
                    <a:pt x="61264" y="81356"/>
                  </a:lnTo>
                  <a:lnTo>
                    <a:pt x="59321" y="83439"/>
                  </a:lnTo>
                  <a:lnTo>
                    <a:pt x="59448" y="88760"/>
                  </a:lnTo>
                  <a:lnTo>
                    <a:pt x="61747" y="90944"/>
                  </a:lnTo>
                  <a:lnTo>
                    <a:pt x="69303" y="87134"/>
                  </a:lnTo>
                  <a:lnTo>
                    <a:pt x="69430" y="86474"/>
                  </a:lnTo>
                  <a:close/>
                </a:path>
                <a:path w="259715" h="168909">
                  <a:moveTo>
                    <a:pt x="77101" y="110718"/>
                  </a:moveTo>
                  <a:lnTo>
                    <a:pt x="76987" y="105905"/>
                  </a:lnTo>
                  <a:lnTo>
                    <a:pt x="75234" y="103733"/>
                  </a:lnTo>
                  <a:lnTo>
                    <a:pt x="72224" y="102768"/>
                  </a:lnTo>
                  <a:lnTo>
                    <a:pt x="71742" y="102679"/>
                  </a:lnTo>
                  <a:lnTo>
                    <a:pt x="71742" y="112318"/>
                  </a:lnTo>
                  <a:lnTo>
                    <a:pt x="69265" y="112712"/>
                  </a:lnTo>
                  <a:lnTo>
                    <a:pt x="71742" y="112318"/>
                  </a:lnTo>
                  <a:lnTo>
                    <a:pt x="71742" y="102679"/>
                  </a:lnTo>
                  <a:lnTo>
                    <a:pt x="71551" y="102641"/>
                  </a:lnTo>
                  <a:lnTo>
                    <a:pt x="70396" y="102666"/>
                  </a:lnTo>
                  <a:lnTo>
                    <a:pt x="66840" y="103505"/>
                  </a:lnTo>
                  <a:lnTo>
                    <a:pt x="64871" y="105943"/>
                  </a:lnTo>
                  <a:lnTo>
                    <a:pt x="64960" y="110096"/>
                  </a:lnTo>
                  <a:lnTo>
                    <a:pt x="65405" y="111264"/>
                  </a:lnTo>
                  <a:lnTo>
                    <a:pt x="66548" y="112801"/>
                  </a:lnTo>
                  <a:lnTo>
                    <a:pt x="67081" y="113309"/>
                  </a:lnTo>
                  <a:lnTo>
                    <a:pt x="67792" y="113766"/>
                  </a:lnTo>
                  <a:lnTo>
                    <a:pt x="66522" y="114858"/>
                  </a:lnTo>
                  <a:lnTo>
                    <a:pt x="65773" y="116484"/>
                  </a:lnTo>
                  <a:lnTo>
                    <a:pt x="66167" y="118986"/>
                  </a:lnTo>
                  <a:lnTo>
                    <a:pt x="66446" y="119634"/>
                  </a:lnTo>
                  <a:lnTo>
                    <a:pt x="67881" y="121793"/>
                  </a:lnTo>
                  <a:lnTo>
                    <a:pt x="69773" y="122720"/>
                  </a:lnTo>
                  <a:lnTo>
                    <a:pt x="74523" y="121983"/>
                  </a:lnTo>
                  <a:lnTo>
                    <a:pt x="76377" y="119456"/>
                  </a:lnTo>
                  <a:lnTo>
                    <a:pt x="75780" y="115493"/>
                  </a:lnTo>
                  <a:lnTo>
                    <a:pt x="75107" y="114477"/>
                  </a:lnTo>
                  <a:lnTo>
                    <a:pt x="73152" y="112826"/>
                  </a:lnTo>
                  <a:lnTo>
                    <a:pt x="74231" y="113728"/>
                  </a:lnTo>
                  <a:lnTo>
                    <a:pt x="75958" y="112636"/>
                  </a:lnTo>
                  <a:lnTo>
                    <a:pt x="77101" y="110718"/>
                  </a:lnTo>
                  <a:close/>
                </a:path>
                <a:path w="259715" h="168909">
                  <a:moveTo>
                    <a:pt x="83413" y="65938"/>
                  </a:moveTo>
                  <a:lnTo>
                    <a:pt x="83350" y="62801"/>
                  </a:lnTo>
                  <a:lnTo>
                    <a:pt x="83108" y="62115"/>
                  </a:lnTo>
                  <a:lnTo>
                    <a:pt x="82410" y="62522"/>
                  </a:lnTo>
                  <a:lnTo>
                    <a:pt x="80175" y="63030"/>
                  </a:lnTo>
                  <a:lnTo>
                    <a:pt x="78371" y="61912"/>
                  </a:lnTo>
                  <a:lnTo>
                    <a:pt x="77812" y="59499"/>
                  </a:lnTo>
                  <a:lnTo>
                    <a:pt x="77901" y="58902"/>
                  </a:lnTo>
                  <a:lnTo>
                    <a:pt x="78079" y="58343"/>
                  </a:lnTo>
                  <a:lnTo>
                    <a:pt x="77254" y="58394"/>
                  </a:lnTo>
                  <a:lnTo>
                    <a:pt x="76530" y="58661"/>
                  </a:lnTo>
                  <a:lnTo>
                    <a:pt x="74320" y="59931"/>
                  </a:lnTo>
                  <a:lnTo>
                    <a:pt x="73266" y="61531"/>
                  </a:lnTo>
                  <a:lnTo>
                    <a:pt x="73317" y="64058"/>
                  </a:lnTo>
                  <a:lnTo>
                    <a:pt x="73482" y="64668"/>
                  </a:lnTo>
                  <a:lnTo>
                    <a:pt x="74371" y="66738"/>
                  </a:lnTo>
                  <a:lnTo>
                    <a:pt x="75742" y="67767"/>
                  </a:lnTo>
                  <a:lnTo>
                    <a:pt x="77381" y="68084"/>
                  </a:lnTo>
                  <a:lnTo>
                    <a:pt x="78079" y="68287"/>
                  </a:lnTo>
                  <a:lnTo>
                    <a:pt x="81216" y="68211"/>
                  </a:lnTo>
                  <a:lnTo>
                    <a:pt x="83413" y="65938"/>
                  </a:lnTo>
                  <a:close/>
                </a:path>
                <a:path w="259715" h="168909">
                  <a:moveTo>
                    <a:pt x="83845" y="162534"/>
                  </a:moveTo>
                  <a:lnTo>
                    <a:pt x="83375" y="162356"/>
                  </a:lnTo>
                  <a:lnTo>
                    <a:pt x="81775" y="162217"/>
                  </a:lnTo>
                  <a:lnTo>
                    <a:pt x="80264" y="162509"/>
                  </a:lnTo>
                  <a:lnTo>
                    <a:pt x="79387" y="163068"/>
                  </a:lnTo>
                  <a:lnTo>
                    <a:pt x="78676" y="163791"/>
                  </a:lnTo>
                  <a:lnTo>
                    <a:pt x="82080" y="163042"/>
                  </a:lnTo>
                  <a:lnTo>
                    <a:pt x="83845" y="162534"/>
                  </a:lnTo>
                  <a:close/>
                </a:path>
                <a:path w="259715" h="168909">
                  <a:moveTo>
                    <a:pt x="90614" y="140716"/>
                  </a:moveTo>
                  <a:lnTo>
                    <a:pt x="89941" y="136448"/>
                  </a:lnTo>
                  <a:lnTo>
                    <a:pt x="88163" y="134581"/>
                  </a:lnTo>
                  <a:lnTo>
                    <a:pt x="85064" y="133705"/>
                  </a:lnTo>
                  <a:lnTo>
                    <a:pt x="84175" y="133616"/>
                  </a:lnTo>
                  <a:lnTo>
                    <a:pt x="82080" y="133946"/>
                  </a:lnTo>
                  <a:lnTo>
                    <a:pt x="78066" y="139306"/>
                  </a:lnTo>
                  <a:lnTo>
                    <a:pt x="78473" y="138366"/>
                  </a:lnTo>
                  <a:lnTo>
                    <a:pt x="79260" y="137591"/>
                  </a:lnTo>
                  <a:lnTo>
                    <a:pt x="82169" y="136918"/>
                  </a:lnTo>
                  <a:lnTo>
                    <a:pt x="83972" y="138049"/>
                  </a:lnTo>
                  <a:lnTo>
                    <a:pt x="84810" y="141655"/>
                  </a:lnTo>
                  <a:lnTo>
                    <a:pt x="83680" y="143446"/>
                  </a:lnTo>
                  <a:lnTo>
                    <a:pt x="80810" y="144094"/>
                  </a:lnTo>
                  <a:lnTo>
                    <a:pt x="79781" y="143776"/>
                  </a:lnTo>
                  <a:lnTo>
                    <a:pt x="79006" y="143141"/>
                  </a:lnTo>
                  <a:lnTo>
                    <a:pt x="78562" y="142786"/>
                  </a:lnTo>
                  <a:lnTo>
                    <a:pt x="78219" y="142328"/>
                  </a:lnTo>
                  <a:lnTo>
                    <a:pt x="78003" y="141770"/>
                  </a:lnTo>
                  <a:lnTo>
                    <a:pt x="77609" y="142201"/>
                  </a:lnTo>
                  <a:lnTo>
                    <a:pt x="76517" y="144170"/>
                  </a:lnTo>
                  <a:lnTo>
                    <a:pt x="76238" y="145211"/>
                  </a:lnTo>
                  <a:lnTo>
                    <a:pt x="76327" y="148996"/>
                  </a:lnTo>
                  <a:lnTo>
                    <a:pt x="77978" y="151231"/>
                  </a:lnTo>
                  <a:lnTo>
                    <a:pt x="80302" y="152196"/>
                  </a:lnTo>
                  <a:lnTo>
                    <a:pt x="80683" y="151904"/>
                  </a:lnTo>
                  <a:lnTo>
                    <a:pt x="81127" y="151676"/>
                  </a:lnTo>
                  <a:lnTo>
                    <a:pt x="82753" y="151345"/>
                  </a:lnTo>
                  <a:lnTo>
                    <a:pt x="83807" y="151739"/>
                  </a:lnTo>
                  <a:lnTo>
                    <a:pt x="84582" y="152450"/>
                  </a:lnTo>
                  <a:lnTo>
                    <a:pt x="87414" y="151676"/>
                  </a:lnTo>
                  <a:lnTo>
                    <a:pt x="89471" y="149085"/>
                  </a:lnTo>
                  <a:lnTo>
                    <a:pt x="89382" y="145237"/>
                  </a:lnTo>
                  <a:lnTo>
                    <a:pt x="89204" y="144475"/>
                  </a:lnTo>
                  <a:lnTo>
                    <a:pt x="88912" y="143776"/>
                  </a:lnTo>
                  <a:lnTo>
                    <a:pt x="90030" y="142455"/>
                  </a:lnTo>
                  <a:lnTo>
                    <a:pt x="90614" y="140716"/>
                  </a:lnTo>
                  <a:close/>
                </a:path>
                <a:path w="259715" h="168909">
                  <a:moveTo>
                    <a:pt x="93713" y="84455"/>
                  </a:moveTo>
                  <a:lnTo>
                    <a:pt x="93586" y="82689"/>
                  </a:lnTo>
                  <a:lnTo>
                    <a:pt x="93065" y="79819"/>
                  </a:lnTo>
                  <a:lnTo>
                    <a:pt x="90525" y="77660"/>
                  </a:lnTo>
                  <a:lnTo>
                    <a:pt x="86461" y="77762"/>
                  </a:lnTo>
                  <a:lnTo>
                    <a:pt x="86461" y="88417"/>
                  </a:lnTo>
                  <a:lnTo>
                    <a:pt x="85026" y="88646"/>
                  </a:lnTo>
                  <a:lnTo>
                    <a:pt x="86461" y="88417"/>
                  </a:lnTo>
                  <a:lnTo>
                    <a:pt x="86461" y="77762"/>
                  </a:lnTo>
                  <a:lnTo>
                    <a:pt x="84150" y="77800"/>
                  </a:lnTo>
                  <a:lnTo>
                    <a:pt x="81508" y="80556"/>
                  </a:lnTo>
                  <a:lnTo>
                    <a:pt x="81635" y="85991"/>
                  </a:lnTo>
                  <a:lnTo>
                    <a:pt x="82778" y="87820"/>
                  </a:lnTo>
                  <a:lnTo>
                    <a:pt x="84455" y="88849"/>
                  </a:lnTo>
                  <a:lnTo>
                    <a:pt x="82600" y="89382"/>
                  </a:lnTo>
                  <a:lnTo>
                    <a:pt x="81267" y="90855"/>
                  </a:lnTo>
                  <a:lnTo>
                    <a:pt x="80772" y="93764"/>
                  </a:lnTo>
                  <a:lnTo>
                    <a:pt x="81483" y="97129"/>
                  </a:lnTo>
                  <a:lnTo>
                    <a:pt x="83947" y="98882"/>
                  </a:lnTo>
                  <a:lnTo>
                    <a:pt x="89344" y="98056"/>
                  </a:lnTo>
                  <a:lnTo>
                    <a:pt x="91211" y="95504"/>
                  </a:lnTo>
                  <a:lnTo>
                    <a:pt x="90589" y="91465"/>
                  </a:lnTo>
                  <a:lnTo>
                    <a:pt x="89852" y="90360"/>
                  </a:lnTo>
                  <a:lnTo>
                    <a:pt x="88861" y="89611"/>
                  </a:lnTo>
                  <a:lnTo>
                    <a:pt x="90411" y="89090"/>
                  </a:lnTo>
                  <a:lnTo>
                    <a:pt x="92189" y="87820"/>
                  </a:lnTo>
                  <a:lnTo>
                    <a:pt x="92849" y="86982"/>
                  </a:lnTo>
                  <a:lnTo>
                    <a:pt x="93560" y="85267"/>
                  </a:lnTo>
                  <a:lnTo>
                    <a:pt x="93713" y="84455"/>
                  </a:lnTo>
                  <a:close/>
                </a:path>
                <a:path w="259715" h="168909">
                  <a:moveTo>
                    <a:pt x="96024" y="37287"/>
                  </a:moveTo>
                  <a:lnTo>
                    <a:pt x="95694" y="36499"/>
                  </a:lnTo>
                  <a:lnTo>
                    <a:pt x="94373" y="35191"/>
                  </a:lnTo>
                  <a:lnTo>
                    <a:pt x="93573" y="34874"/>
                  </a:lnTo>
                  <a:lnTo>
                    <a:pt x="91719" y="34874"/>
                  </a:lnTo>
                  <a:lnTo>
                    <a:pt x="90919" y="35191"/>
                  </a:lnTo>
                  <a:lnTo>
                    <a:pt x="89611" y="36499"/>
                  </a:lnTo>
                  <a:lnTo>
                    <a:pt x="89281" y="37287"/>
                  </a:lnTo>
                  <a:lnTo>
                    <a:pt x="89281" y="39141"/>
                  </a:lnTo>
                  <a:lnTo>
                    <a:pt x="89611" y="39928"/>
                  </a:lnTo>
                  <a:lnTo>
                    <a:pt x="90919" y="41236"/>
                  </a:lnTo>
                  <a:lnTo>
                    <a:pt x="91719" y="41554"/>
                  </a:lnTo>
                  <a:lnTo>
                    <a:pt x="93573" y="41554"/>
                  </a:lnTo>
                  <a:lnTo>
                    <a:pt x="94373" y="41236"/>
                  </a:lnTo>
                  <a:lnTo>
                    <a:pt x="95694" y="39928"/>
                  </a:lnTo>
                  <a:lnTo>
                    <a:pt x="96024" y="39141"/>
                  </a:lnTo>
                  <a:lnTo>
                    <a:pt x="96024" y="37287"/>
                  </a:lnTo>
                  <a:close/>
                </a:path>
                <a:path w="259715" h="168909">
                  <a:moveTo>
                    <a:pt x="101460" y="114985"/>
                  </a:moveTo>
                  <a:lnTo>
                    <a:pt x="101028" y="112242"/>
                  </a:lnTo>
                  <a:lnTo>
                    <a:pt x="99644" y="110566"/>
                  </a:lnTo>
                  <a:lnTo>
                    <a:pt x="97116" y="109474"/>
                  </a:lnTo>
                  <a:lnTo>
                    <a:pt x="96367" y="109296"/>
                  </a:lnTo>
                  <a:lnTo>
                    <a:pt x="94437" y="109334"/>
                  </a:lnTo>
                  <a:lnTo>
                    <a:pt x="91274" y="109816"/>
                  </a:lnTo>
                  <a:lnTo>
                    <a:pt x="89103" y="112649"/>
                  </a:lnTo>
                  <a:lnTo>
                    <a:pt x="89382" y="116192"/>
                  </a:lnTo>
                  <a:lnTo>
                    <a:pt x="91744" y="120065"/>
                  </a:lnTo>
                  <a:lnTo>
                    <a:pt x="92430" y="119011"/>
                  </a:lnTo>
                  <a:lnTo>
                    <a:pt x="93497" y="118211"/>
                  </a:lnTo>
                  <a:lnTo>
                    <a:pt x="96685" y="117475"/>
                  </a:lnTo>
                  <a:lnTo>
                    <a:pt x="98475" y="118186"/>
                  </a:lnTo>
                  <a:lnTo>
                    <a:pt x="99656" y="119494"/>
                  </a:lnTo>
                  <a:lnTo>
                    <a:pt x="100533" y="118618"/>
                  </a:lnTo>
                  <a:lnTo>
                    <a:pt x="101117" y="117487"/>
                  </a:lnTo>
                  <a:lnTo>
                    <a:pt x="101434" y="115620"/>
                  </a:lnTo>
                  <a:lnTo>
                    <a:pt x="101460" y="114985"/>
                  </a:lnTo>
                  <a:close/>
                </a:path>
                <a:path w="259715" h="168909">
                  <a:moveTo>
                    <a:pt x="101638" y="68808"/>
                  </a:moveTo>
                  <a:lnTo>
                    <a:pt x="101358" y="67056"/>
                  </a:lnTo>
                  <a:lnTo>
                    <a:pt x="100431" y="65862"/>
                  </a:lnTo>
                  <a:lnTo>
                    <a:pt x="98234" y="64528"/>
                  </a:lnTo>
                  <a:lnTo>
                    <a:pt x="97091" y="64211"/>
                  </a:lnTo>
                  <a:lnTo>
                    <a:pt x="94576" y="64604"/>
                  </a:lnTo>
                  <a:lnTo>
                    <a:pt x="93522" y="65290"/>
                  </a:lnTo>
                  <a:lnTo>
                    <a:pt x="91897" y="67284"/>
                  </a:lnTo>
                  <a:lnTo>
                    <a:pt x="91452" y="68656"/>
                  </a:lnTo>
                  <a:lnTo>
                    <a:pt x="92011" y="72212"/>
                  </a:lnTo>
                  <a:lnTo>
                    <a:pt x="93649" y="73761"/>
                  </a:lnTo>
                  <a:lnTo>
                    <a:pt x="96215" y="74282"/>
                  </a:lnTo>
                  <a:lnTo>
                    <a:pt x="96812" y="74345"/>
                  </a:lnTo>
                  <a:lnTo>
                    <a:pt x="99910" y="73863"/>
                  </a:lnTo>
                  <a:lnTo>
                    <a:pt x="101587" y="71704"/>
                  </a:lnTo>
                  <a:lnTo>
                    <a:pt x="101574" y="69278"/>
                  </a:lnTo>
                  <a:lnTo>
                    <a:pt x="101638" y="68808"/>
                  </a:lnTo>
                  <a:close/>
                </a:path>
                <a:path w="259715" h="168909">
                  <a:moveTo>
                    <a:pt x="111125" y="43903"/>
                  </a:moveTo>
                  <a:lnTo>
                    <a:pt x="110540" y="40246"/>
                  </a:lnTo>
                  <a:lnTo>
                    <a:pt x="108813" y="39001"/>
                  </a:lnTo>
                  <a:lnTo>
                    <a:pt x="106083" y="39420"/>
                  </a:lnTo>
                  <a:lnTo>
                    <a:pt x="105321" y="39916"/>
                  </a:lnTo>
                  <a:lnTo>
                    <a:pt x="104292" y="41287"/>
                  </a:lnTo>
                  <a:lnTo>
                    <a:pt x="104025" y="42176"/>
                  </a:lnTo>
                  <a:lnTo>
                    <a:pt x="104406" y="44602"/>
                  </a:lnTo>
                  <a:lnTo>
                    <a:pt x="105613" y="45656"/>
                  </a:lnTo>
                  <a:lnTo>
                    <a:pt x="107683" y="45948"/>
                  </a:lnTo>
                  <a:lnTo>
                    <a:pt x="109855" y="45605"/>
                  </a:lnTo>
                  <a:lnTo>
                    <a:pt x="111125" y="43903"/>
                  </a:lnTo>
                  <a:close/>
                </a:path>
                <a:path w="259715" h="168909">
                  <a:moveTo>
                    <a:pt x="115811" y="17005"/>
                  </a:moveTo>
                  <a:lnTo>
                    <a:pt x="115481" y="16205"/>
                  </a:lnTo>
                  <a:lnTo>
                    <a:pt x="114160" y="14909"/>
                  </a:lnTo>
                  <a:lnTo>
                    <a:pt x="113372" y="14579"/>
                  </a:lnTo>
                  <a:lnTo>
                    <a:pt x="111506" y="14579"/>
                  </a:lnTo>
                  <a:lnTo>
                    <a:pt x="110718" y="14909"/>
                  </a:lnTo>
                  <a:lnTo>
                    <a:pt x="109397" y="16205"/>
                  </a:lnTo>
                  <a:lnTo>
                    <a:pt x="109067" y="17005"/>
                  </a:lnTo>
                  <a:lnTo>
                    <a:pt x="109067" y="18846"/>
                  </a:lnTo>
                  <a:lnTo>
                    <a:pt x="109397" y="19634"/>
                  </a:lnTo>
                  <a:lnTo>
                    <a:pt x="110718" y="20942"/>
                  </a:lnTo>
                  <a:lnTo>
                    <a:pt x="111506" y="21272"/>
                  </a:lnTo>
                  <a:lnTo>
                    <a:pt x="113372" y="21272"/>
                  </a:lnTo>
                  <a:lnTo>
                    <a:pt x="114160" y="20942"/>
                  </a:lnTo>
                  <a:lnTo>
                    <a:pt x="115481" y="19634"/>
                  </a:lnTo>
                  <a:lnTo>
                    <a:pt x="115811" y="18846"/>
                  </a:lnTo>
                  <a:lnTo>
                    <a:pt x="115811" y="17005"/>
                  </a:lnTo>
                  <a:close/>
                </a:path>
                <a:path w="259715" h="168909">
                  <a:moveTo>
                    <a:pt x="118630" y="150901"/>
                  </a:moveTo>
                  <a:lnTo>
                    <a:pt x="118579" y="149910"/>
                  </a:lnTo>
                  <a:lnTo>
                    <a:pt x="118338" y="148412"/>
                  </a:lnTo>
                  <a:lnTo>
                    <a:pt x="117589" y="147116"/>
                  </a:lnTo>
                  <a:lnTo>
                    <a:pt x="116547" y="146164"/>
                  </a:lnTo>
                  <a:lnTo>
                    <a:pt x="115862" y="148069"/>
                  </a:lnTo>
                  <a:lnTo>
                    <a:pt x="114261" y="149618"/>
                  </a:lnTo>
                  <a:lnTo>
                    <a:pt x="109829" y="150622"/>
                  </a:lnTo>
                  <a:lnTo>
                    <a:pt x="107569" y="149809"/>
                  </a:lnTo>
                  <a:lnTo>
                    <a:pt x="106121" y="148170"/>
                  </a:lnTo>
                  <a:lnTo>
                    <a:pt x="105587" y="149313"/>
                  </a:lnTo>
                  <a:lnTo>
                    <a:pt x="105384" y="150596"/>
                  </a:lnTo>
                  <a:lnTo>
                    <a:pt x="105714" y="152768"/>
                  </a:lnTo>
                  <a:lnTo>
                    <a:pt x="106019" y="153555"/>
                  </a:lnTo>
                  <a:lnTo>
                    <a:pt x="106438" y="154241"/>
                  </a:lnTo>
                  <a:lnTo>
                    <a:pt x="105270" y="154787"/>
                  </a:lnTo>
                  <a:lnTo>
                    <a:pt x="104292" y="155663"/>
                  </a:lnTo>
                  <a:lnTo>
                    <a:pt x="103619" y="156756"/>
                  </a:lnTo>
                  <a:lnTo>
                    <a:pt x="105702" y="155994"/>
                  </a:lnTo>
                  <a:lnTo>
                    <a:pt x="106095" y="155613"/>
                  </a:lnTo>
                  <a:lnTo>
                    <a:pt x="106553" y="155308"/>
                  </a:lnTo>
                  <a:lnTo>
                    <a:pt x="107124" y="155155"/>
                  </a:lnTo>
                  <a:lnTo>
                    <a:pt x="106921" y="154927"/>
                  </a:lnTo>
                  <a:lnTo>
                    <a:pt x="107213" y="155117"/>
                  </a:lnTo>
                  <a:lnTo>
                    <a:pt x="107543" y="155041"/>
                  </a:lnTo>
                  <a:lnTo>
                    <a:pt x="108191" y="155092"/>
                  </a:lnTo>
                  <a:lnTo>
                    <a:pt x="115201" y="152387"/>
                  </a:lnTo>
                  <a:lnTo>
                    <a:pt x="118630" y="150901"/>
                  </a:lnTo>
                  <a:close/>
                </a:path>
                <a:path w="259715" h="168909">
                  <a:moveTo>
                    <a:pt x="119697" y="94513"/>
                  </a:moveTo>
                  <a:lnTo>
                    <a:pt x="119621" y="91478"/>
                  </a:lnTo>
                  <a:lnTo>
                    <a:pt x="117462" y="88988"/>
                  </a:lnTo>
                  <a:lnTo>
                    <a:pt x="114604" y="88328"/>
                  </a:lnTo>
                  <a:lnTo>
                    <a:pt x="114630" y="90525"/>
                  </a:lnTo>
                  <a:lnTo>
                    <a:pt x="114554" y="87452"/>
                  </a:lnTo>
                  <a:lnTo>
                    <a:pt x="114058" y="84239"/>
                  </a:lnTo>
                  <a:lnTo>
                    <a:pt x="111086" y="82042"/>
                  </a:lnTo>
                  <a:lnTo>
                    <a:pt x="107632" y="82435"/>
                  </a:lnTo>
                  <a:lnTo>
                    <a:pt x="104330" y="82943"/>
                  </a:lnTo>
                  <a:lnTo>
                    <a:pt x="102069" y="86017"/>
                  </a:lnTo>
                  <a:lnTo>
                    <a:pt x="102590" y="89293"/>
                  </a:lnTo>
                  <a:lnTo>
                    <a:pt x="102908" y="90487"/>
                  </a:lnTo>
                  <a:lnTo>
                    <a:pt x="104013" y="90830"/>
                  </a:lnTo>
                  <a:lnTo>
                    <a:pt x="104940" y="91681"/>
                  </a:lnTo>
                  <a:lnTo>
                    <a:pt x="105257" y="93040"/>
                  </a:lnTo>
                  <a:lnTo>
                    <a:pt x="105232" y="93357"/>
                  </a:lnTo>
                  <a:lnTo>
                    <a:pt x="106045" y="93827"/>
                  </a:lnTo>
                  <a:lnTo>
                    <a:pt x="106578" y="93433"/>
                  </a:lnTo>
                  <a:lnTo>
                    <a:pt x="107200" y="93141"/>
                  </a:lnTo>
                  <a:lnTo>
                    <a:pt x="109194" y="92684"/>
                  </a:lnTo>
                  <a:lnTo>
                    <a:pt x="110502" y="92938"/>
                  </a:lnTo>
                  <a:lnTo>
                    <a:pt x="111569" y="93586"/>
                  </a:lnTo>
                  <a:lnTo>
                    <a:pt x="112712" y="94246"/>
                  </a:lnTo>
                  <a:lnTo>
                    <a:pt x="113588" y="95338"/>
                  </a:lnTo>
                  <a:lnTo>
                    <a:pt x="114287" y="98374"/>
                  </a:lnTo>
                  <a:lnTo>
                    <a:pt x="113728" y="99974"/>
                  </a:lnTo>
                  <a:lnTo>
                    <a:pt x="112661" y="101142"/>
                  </a:lnTo>
                  <a:lnTo>
                    <a:pt x="113271" y="101180"/>
                  </a:lnTo>
                  <a:lnTo>
                    <a:pt x="116827" y="101104"/>
                  </a:lnTo>
                  <a:lnTo>
                    <a:pt x="119646" y="98221"/>
                  </a:lnTo>
                  <a:lnTo>
                    <a:pt x="119697" y="94513"/>
                  </a:lnTo>
                  <a:close/>
                </a:path>
                <a:path w="259715" h="168909">
                  <a:moveTo>
                    <a:pt x="126784" y="55041"/>
                  </a:moveTo>
                  <a:lnTo>
                    <a:pt x="126517" y="53365"/>
                  </a:lnTo>
                  <a:lnTo>
                    <a:pt x="125857" y="52374"/>
                  </a:lnTo>
                  <a:lnTo>
                    <a:pt x="123901" y="50698"/>
                  </a:lnTo>
                  <a:lnTo>
                    <a:pt x="122478" y="50203"/>
                  </a:lnTo>
                  <a:lnTo>
                    <a:pt x="118224" y="50850"/>
                  </a:lnTo>
                  <a:lnTo>
                    <a:pt x="116357" y="53403"/>
                  </a:lnTo>
                  <a:lnTo>
                    <a:pt x="117208" y="58839"/>
                  </a:lnTo>
                  <a:lnTo>
                    <a:pt x="119773" y="60706"/>
                  </a:lnTo>
                  <a:lnTo>
                    <a:pt x="123812" y="60071"/>
                  </a:lnTo>
                  <a:lnTo>
                    <a:pt x="124891" y="59372"/>
                  </a:lnTo>
                  <a:lnTo>
                    <a:pt x="126225" y="57708"/>
                  </a:lnTo>
                  <a:lnTo>
                    <a:pt x="126542" y="56845"/>
                  </a:lnTo>
                  <a:lnTo>
                    <a:pt x="126784" y="55041"/>
                  </a:lnTo>
                  <a:close/>
                </a:path>
                <a:path w="259715" h="168909">
                  <a:moveTo>
                    <a:pt x="128816" y="96494"/>
                  </a:moveTo>
                  <a:lnTo>
                    <a:pt x="128765" y="96748"/>
                  </a:lnTo>
                  <a:lnTo>
                    <a:pt x="128790" y="96926"/>
                  </a:lnTo>
                  <a:lnTo>
                    <a:pt x="128816" y="96672"/>
                  </a:lnTo>
                  <a:lnTo>
                    <a:pt x="128816" y="96494"/>
                  </a:lnTo>
                  <a:close/>
                </a:path>
                <a:path w="259715" h="168909">
                  <a:moveTo>
                    <a:pt x="129095" y="125082"/>
                  </a:moveTo>
                  <a:lnTo>
                    <a:pt x="128460" y="121018"/>
                  </a:lnTo>
                  <a:lnTo>
                    <a:pt x="127495" y="119519"/>
                  </a:lnTo>
                  <a:lnTo>
                    <a:pt x="126149" y="118541"/>
                  </a:lnTo>
                  <a:lnTo>
                    <a:pt x="126225" y="120154"/>
                  </a:lnTo>
                  <a:lnTo>
                    <a:pt x="125641" y="121691"/>
                  </a:lnTo>
                  <a:lnTo>
                    <a:pt x="124587" y="122847"/>
                  </a:lnTo>
                  <a:lnTo>
                    <a:pt x="123977" y="124333"/>
                  </a:lnTo>
                  <a:lnTo>
                    <a:pt x="122732" y="125539"/>
                  </a:lnTo>
                  <a:lnTo>
                    <a:pt x="118821" y="126326"/>
                  </a:lnTo>
                  <a:lnTo>
                    <a:pt x="116725" y="125222"/>
                  </a:lnTo>
                  <a:lnTo>
                    <a:pt x="115697" y="123367"/>
                  </a:lnTo>
                  <a:lnTo>
                    <a:pt x="115798" y="124980"/>
                  </a:lnTo>
                  <a:lnTo>
                    <a:pt x="116039" y="126238"/>
                  </a:lnTo>
                  <a:lnTo>
                    <a:pt x="116598" y="127342"/>
                  </a:lnTo>
                  <a:lnTo>
                    <a:pt x="118846" y="129755"/>
                  </a:lnTo>
                  <a:lnTo>
                    <a:pt x="121005" y="130581"/>
                  </a:lnTo>
                  <a:lnTo>
                    <a:pt x="124523" y="130035"/>
                  </a:lnTo>
                  <a:lnTo>
                    <a:pt x="125641" y="129476"/>
                  </a:lnTo>
                  <a:lnTo>
                    <a:pt x="128193" y="127279"/>
                  </a:lnTo>
                  <a:lnTo>
                    <a:pt x="129095" y="125082"/>
                  </a:lnTo>
                  <a:close/>
                </a:path>
                <a:path w="259715" h="168909">
                  <a:moveTo>
                    <a:pt x="130657" y="100545"/>
                  </a:moveTo>
                  <a:lnTo>
                    <a:pt x="129794" y="99441"/>
                  </a:lnTo>
                  <a:lnTo>
                    <a:pt x="130263" y="100152"/>
                  </a:lnTo>
                  <a:lnTo>
                    <a:pt x="130657" y="100545"/>
                  </a:lnTo>
                  <a:close/>
                </a:path>
                <a:path w="259715" h="168909">
                  <a:moveTo>
                    <a:pt x="131318" y="101066"/>
                  </a:moveTo>
                  <a:lnTo>
                    <a:pt x="130886" y="100774"/>
                  </a:lnTo>
                  <a:lnTo>
                    <a:pt x="130657" y="100545"/>
                  </a:lnTo>
                  <a:lnTo>
                    <a:pt x="130924" y="100901"/>
                  </a:lnTo>
                  <a:lnTo>
                    <a:pt x="131318" y="101066"/>
                  </a:lnTo>
                  <a:close/>
                </a:path>
                <a:path w="259715" h="168909">
                  <a:moveTo>
                    <a:pt x="131699" y="101231"/>
                  </a:moveTo>
                  <a:lnTo>
                    <a:pt x="131318" y="101066"/>
                  </a:lnTo>
                  <a:lnTo>
                    <a:pt x="131559" y="101231"/>
                  </a:lnTo>
                  <a:lnTo>
                    <a:pt x="131699" y="101231"/>
                  </a:lnTo>
                  <a:close/>
                </a:path>
                <a:path w="259715" h="168909">
                  <a:moveTo>
                    <a:pt x="133375" y="101587"/>
                  </a:moveTo>
                  <a:lnTo>
                    <a:pt x="132524" y="101231"/>
                  </a:lnTo>
                  <a:lnTo>
                    <a:pt x="131699" y="101231"/>
                  </a:lnTo>
                  <a:lnTo>
                    <a:pt x="132803" y="101701"/>
                  </a:lnTo>
                  <a:lnTo>
                    <a:pt x="133375" y="101587"/>
                  </a:lnTo>
                  <a:close/>
                </a:path>
                <a:path w="259715" h="168909">
                  <a:moveTo>
                    <a:pt x="134912" y="78155"/>
                  </a:moveTo>
                  <a:lnTo>
                    <a:pt x="134823" y="74053"/>
                  </a:lnTo>
                  <a:lnTo>
                    <a:pt x="134175" y="72656"/>
                  </a:lnTo>
                  <a:lnTo>
                    <a:pt x="132029" y="70434"/>
                  </a:lnTo>
                  <a:lnTo>
                    <a:pt x="130429" y="69710"/>
                  </a:lnTo>
                  <a:lnTo>
                    <a:pt x="127292" y="69773"/>
                  </a:lnTo>
                  <a:lnTo>
                    <a:pt x="126060" y="70269"/>
                  </a:lnTo>
                  <a:lnTo>
                    <a:pt x="123621" y="72186"/>
                  </a:lnTo>
                  <a:lnTo>
                    <a:pt x="122694" y="73926"/>
                  </a:lnTo>
                  <a:lnTo>
                    <a:pt x="122796" y="76695"/>
                  </a:lnTo>
                  <a:lnTo>
                    <a:pt x="123507" y="79806"/>
                  </a:lnTo>
                  <a:lnTo>
                    <a:pt x="125996" y="81826"/>
                  </a:lnTo>
                  <a:lnTo>
                    <a:pt x="129730" y="81749"/>
                  </a:lnTo>
                  <a:lnTo>
                    <a:pt x="130479" y="81572"/>
                  </a:lnTo>
                  <a:lnTo>
                    <a:pt x="133375" y="80340"/>
                  </a:lnTo>
                  <a:lnTo>
                    <a:pt x="134912" y="78155"/>
                  </a:lnTo>
                  <a:close/>
                </a:path>
                <a:path w="259715" h="168909">
                  <a:moveTo>
                    <a:pt x="136639" y="33172"/>
                  </a:moveTo>
                  <a:lnTo>
                    <a:pt x="136220" y="30530"/>
                  </a:lnTo>
                  <a:lnTo>
                    <a:pt x="135775" y="29857"/>
                  </a:lnTo>
                  <a:lnTo>
                    <a:pt x="134467" y="28740"/>
                  </a:lnTo>
                  <a:lnTo>
                    <a:pt x="133515" y="28397"/>
                  </a:lnTo>
                  <a:lnTo>
                    <a:pt x="131914" y="28651"/>
                  </a:lnTo>
                  <a:lnTo>
                    <a:pt x="131000" y="29248"/>
                  </a:lnTo>
                  <a:lnTo>
                    <a:pt x="130060" y="29972"/>
                  </a:lnTo>
                  <a:lnTo>
                    <a:pt x="129489" y="31127"/>
                  </a:lnTo>
                  <a:lnTo>
                    <a:pt x="129971" y="34201"/>
                  </a:lnTo>
                  <a:lnTo>
                    <a:pt x="131699" y="35458"/>
                  </a:lnTo>
                  <a:lnTo>
                    <a:pt x="135382" y="34886"/>
                  </a:lnTo>
                  <a:lnTo>
                    <a:pt x="136639" y="33172"/>
                  </a:lnTo>
                  <a:close/>
                </a:path>
                <a:path w="259715" h="168909">
                  <a:moveTo>
                    <a:pt x="142341" y="98425"/>
                  </a:moveTo>
                  <a:lnTo>
                    <a:pt x="141389" y="92329"/>
                  </a:lnTo>
                  <a:lnTo>
                    <a:pt x="139547" y="90385"/>
                  </a:lnTo>
                  <a:lnTo>
                    <a:pt x="137236" y="89674"/>
                  </a:lnTo>
                  <a:lnTo>
                    <a:pt x="137401" y="90385"/>
                  </a:lnTo>
                  <a:lnTo>
                    <a:pt x="137401" y="91859"/>
                  </a:lnTo>
                  <a:lnTo>
                    <a:pt x="137096" y="92849"/>
                  </a:lnTo>
                  <a:lnTo>
                    <a:pt x="137845" y="93535"/>
                  </a:lnTo>
                  <a:lnTo>
                    <a:pt x="138442" y="94386"/>
                  </a:lnTo>
                  <a:lnTo>
                    <a:pt x="139217" y="98145"/>
                  </a:lnTo>
                  <a:lnTo>
                    <a:pt x="137464" y="100761"/>
                  </a:lnTo>
                  <a:lnTo>
                    <a:pt x="133375" y="101587"/>
                  </a:lnTo>
                  <a:lnTo>
                    <a:pt x="134010" y="102260"/>
                  </a:lnTo>
                  <a:lnTo>
                    <a:pt x="134747" y="102400"/>
                  </a:lnTo>
                  <a:lnTo>
                    <a:pt x="135521" y="102450"/>
                  </a:lnTo>
                  <a:lnTo>
                    <a:pt x="139890" y="101777"/>
                  </a:lnTo>
                  <a:lnTo>
                    <a:pt x="142341" y="98425"/>
                  </a:lnTo>
                  <a:close/>
                </a:path>
                <a:path w="259715" h="168909">
                  <a:moveTo>
                    <a:pt x="144373" y="110197"/>
                  </a:moveTo>
                  <a:lnTo>
                    <a:pt x="144360" y="109029"/>
                  </a:lnTo>
                  <a:lnTo>
                    <a:pt x="144170" y="108292"/>
                  </a:lnTo>
                  <a:lnTo>
                    <a:pt x="142913" y="105117"/>
                  </a:lnTo>
                  <a:lnTo>
                    <a:pt x="140487" y="103390"/>
                  </a:lnTo>
                  <a:lnTo>
                    <a:pt x="136652" y="103466"/>
                  </a:lnTo>
                  <a:lnTo>
                    <a:pt x="135737" y="103720"/>
                  </a:lnTo>
                  <a:lnTo>
                    <a:pt x="134899" y="104140"/>
                  </a:lnTo>
                  <a:lnTo>
                    <a:pt x="135089" y="105803"/>
                  </a:lnTo>
                  <a:lnTo>
                    <a:pt x="134048" y="107391"/>
                  </a:lnTo>
                  <a:lnTo>
                    <a:pt x="132118" y="107835"/>
                  </a:lnTo>
                  <a:lnTo>
                    <a:pt x="131622" y="107797"/>
                  </a:lnTo>
                  <a:lnTo>
                    <a:pt x="131356" y="108521"/>
                  </a:lnTo>
                  <a:lnTo>
                    <a:pt x="131216" y="109296"/>
                  </a:lnTo>
                  <a:lnTo>
                    <a:pt x="131241" y="110959"/>
                  </a:lnTo>
                  <a:lnTo>
                    <a:pt x="131445" y="111772"/>
                  </a:lnTo>
                  <a:lnTo>
                    <a:pt x="132130" y="113398"/>
                  </a:lnTo>
                  <a:lnTo>
                    <a:pt x="132702" y="114173"/>
                  </a:lnTo>
                  <a:lnTo>
                    <a:pt x="134620" y="115874"/>
                  </a:lnTo>
                  <a:lnTo>
                    <a:pt x="136207" y="116522"/>
                  </a:lnTo>
                  <a:lnTo>
                    <a:pt x="138353" y="116446"/>
                  </a:lnTo>
                  <a:lnTo>
                    <a:pt x="138836" y="114173"/>
                  </a:lnTo>
                  <a:lnTo>
                    <a:pt x="140627" y="112293"/>
                  </a:lnTo>
                  <a:lnTo>
                    <a:pt x="143764" y="111709"/>
                  </a:lnTo>
                  <a:lnTo>
                    <a:pt x="144106" y="111709"/>
                  </a:lnTo>
                  <a:lnTo>
                    <a:pt x="144373" y="110197"/>
                  </a:lnTo>
                  <a:close/>
                </a:path>
                <a:path w="259715" h="168909">
                  <a:moveTo>
                    <a:pt x="151650" y="53505"/>
                  </a:moveTo>
                  <a:lnTo>
                    <a:pt x="150799" y="48069"/>
                  </a:lnTo>
                  <a:lnTo>
                    <a:pt x="148221" y="46202"/>
                  </a:lnTo>
                  <a:lnTo>
                    <a:pt x="142748" y="47053"/>
                  </a:lnTo>
                  <a:lnTo>
                    <a:pt x="140868" y="49593"/>
                  </a:lnTo>
                  <a:lnTo>
                    <a:pt x="141287" y="52336"/>
                  </a:lnTo>
                  <a:lnTo>
                    <a:pt x="140970" y="52336"/>
                  </a:lnTo>
                  <a:lnTo>
                    <a:pt x="138264" y="52959"/>
                  </a:lnTo>
                  <a:lnTo>
                    <a:pt x="136575" y="55626"/>
                  </a:lnTo>
                  <a:lnTo>
                    <a:pt x="137604" y="60045"/>
                  </a:lnTo>
                  <a:lnTo>
                    <a:pt x="138912" y="61277"/>
                  </a:lnTo>
                  <a:lnTo>
                    <a:pt x="141363" y="62115"/>
                  </a:lnTo>
                  <a:lnTo>
                    <a:pt x="142278" y="62268"/>
                  </a:lnTo>
                  <a:lnTo>
                    <a:pt x="144221" y="61823"/>
                  </a:lnTo>
                  <a:lnTo>
                    <a:pt x="145008" y="61252"/>
                  </a:lnTo>
                  <a:lnTo>
                    <a:pt x="146697" y="59486"/>
                  </a:lnTo>
                  <a:lnTo>
                    <a:pt x="147231" y="58026"/>
                  </a:lnTo>
                  <a:lnTo>
                    <a:pt x="146977" y="56337"/>
                  </a:lnTo>
                  <a:lnTo>
                    <a:pt x="147040" y="56476"/>
                  </a:lnTo>
                  <a:lnTo>
                    <a:pt x="149783" y="56045"/>
                  </a:lnTo>
                  <a:lnTo>
                    <a:pt x="151650" y="53505"/>
                  </a:lnTo>
                  <a:close/>
                </a:path>
                <a:path w="259715" h="168909">
                  <a:moveTo>
                    <a:pt x="155155" y="130886"/>
                  </a:moveTo>
                  <a:lnTo>
                    <a:pt x="154914" y="130136"/>
                  </a:lnTo>
                  <a:lnTo>
                    <a:pt x="154533" y="129451"/>
                  </a:lnTo>
                  <a:lnTo>
                    <a:pt x="153454" y="128168"/>
                  </a:lnTo>
                  <a:lnTo>
                    <a:pt x="154051" y="126898"/>
                  </a:lnTo>
                  <a:lnTo>
                    <a:pt x="154266" y="125425"/>
                  </a:lnTo>
                  <a:lnTo>
                    <a:pt x="153428" y="121831"/>
                  </a:lnTo>
                  <a:lnTo>
                    <a:pt x="151930" y="120205"/>
                  </a:lnTo>
                  <a:lnTo>
                    <a:pt x="150050" y="119418"/>
                  </a:lnTo>
                  <a:lnTo>
                    <a:pt x="149847" y="120091"/>
                  </a:lnTo>
                  <a:lnTo>
                    <a:pt x="149529" y="120726"/>
                  </a:lnTo>
                  <a:lnTo>
                    <a:pt x="149098" y="121285"/>
                  </a:lnTo>
                  <a:lnTo>
                    <a:pt x="149479" y="121920"/>
                  </a:lnTo>
                  <a:lnTo>
                    <a:pt x="150190" y="124968"/>
                  </a:lnTo>
                  <a:lnTo>
                    <a:pt x="148513" y="127647"/>
                  </a:lnTo>
                  <a:lnTo>
                    <a:pt x="144030" y="128701"/>
                  </a:lnTo>
                  <a:lnTo>
                    <a:pt x="142290" y="128041"/>
                  </a:lnTo>
                  <a:lnTo>
                    <a:pt x="141109" y="126885"/>
                  </a:lnTo>
                  <a:lnTo>
                    <a:pt x="141401" y="128168"/>
                  </a:lnTo>
                  <a:lnTo>
                    <a:pt x="142062" y="129260"/>
                  </a:lnTo>
                  <a:lnTo>
                    <a:pt x="142951" y="130124"/>
                  </a:lnTo>
                  <a:lnTo>
                    <a:pt x="142417" y="131241"/>
                  </a:lnTo>
                  <a:lnTo>
                    <a:pt x="142214" y="132537"/>
                  </a:lnTo>
                  <a:lnTo>
                    <a:pt x="142659" y="135382"/>
                  </a:lnTo>
                  <a:lnTo>
                    <a:pt x="143433" y="136677"/>
                  </a:lnTo>
                  <a:lnTo>
                    <a:pt x="144487" y="137642"/>
                  </a:lnTo>
                  <a:lnTo>
                    <a:pt x="151676" y="133248"/>
                  </a:lnTo>
                  <a:lnTo>
                    <a:pt x="155155" y="130886"/>
                  </a:lnTo>
                  <a:close/>
                </a:path>
                <a:path w="259715" h="168909">
                  <a:moveTo>
                    <a:pt x="156057" y="5600"/>
                  </a:moveTo>
                  <a:lnTo>
                    <a:pt x="155727" y="4813"/>
                  </a:lnTo>
                  <a:lnTo>
                    <a:pt x="154419" y="3505"/>
                  </a:lnTo>
                  <a:lnTo>
                    <a:pt x="153619" y="3175"/>
                  </a:lnTo>
                  <a:lnTo>
                    <a:pt x="151752" y="3175"/>
                  </a:lnTo>
                  <a:lnTo>
                    <a:pt x="150964" y="3505"/>
                  </a:lnTo>
                  <a:lnTo>
                    <a:pt x="149644" y="4813"/>
                  </a:lnTo>
                  <a:lnTo>
                    <a:pt x="149313" y="5600"/>
                  </a:lnTo>
                  <a:lnTo>
                    <a:pt x="149313" y="7442"/>
                  </a:lnTo>
                  <a:lnTo>
                    <a:pt x="149644" y="8242"/>
                  </a:lnTo>
                  <a:lnTo>
                    <a:pt x="150964" y="9537"/>
                  </a:lnTo>
                  <a:lnTo>
                    <a:pt x="151752" y="9867"/>
                  </a:lnTo>
                  <a:lnTo>
                    <a:pt x="153619" y="9867"/>
                  </a:lnTo>
                  <a:lnTo>
                    <a:pt x="154419" y="9537"/>
                  </a:lnTo>
                  <a:lnTo>
                    <a:pt x="155727" y="8242"/>
                  </a:lnTo>
                  <a:lnTo>
                    <a:pt x="156057" y="7442"/>
                  </a:lnTo>
                  <a:lnTo>
                    <a:pt x="156057" y="5600"/>
                  </a:lnTo>
                  <a:close/>
                </a:path>
                <a:path w="259715" h="168909">
                  <a:moveTo>
                    <a:pt x="157861" y="84467"/>
                  </a:moveTo>
                  <a:lnTo>
                    <a:pt x="152717" y="79171"/>
                  </a:lnTo>
                  <a:lnTo>
                    <a:pt x="153073" y="78790"/>
                  </a:lnTo>
                  <a:lnTo>
                    <a:pt x="154241" y="76809"/>
                  </a:lnTo>
                  <a:lnTo>
                    <a:pt x="154520" y="75501"/>
                  </a:lnTo>
                  <a:lnTo>
                    <a:pt x="154127" y="73063"/>
                  </a:lnTo>
                  <a:lnTo>
                    <a:pt x="153657" y="72110"/>
                  </a:lnTo>
                  <a:lnTo>
                    <a:pt x="152425" y="70612"/>
                  </a:lnTo>
                  <a:lnTo>
                    <a:pt x="151726" y="70040"/>
                  </a:lnTo>
                  <a:lnTo>
                    <a:pt x="150914" y="69659"/>
                  </a:lnTo>
                  <a:lnTo>
                    <a:pt x="150177" y="69697"/>
                  </a:lnTo>
                  <a:lnTo>
                    <a:pt x="149491" y="69507"/>
                  </a:lnTo>
                  <a:lnTo>
                    <a:pt x="148894" y="69113"/>
                  </a:lnTo>
                  <a:lnTo>
                    <a:pt x="147675" y="69126"/>
                  </a:lnTo>
                  <a:lnTo>
                    <a:pt x="148234" y="70154"/>
                  </a:lnTo>
                  <a:lnTo>
                    <a:pt x="148920" y="73444"/>
                  </a:lnTo>
                  <a:lnTo>
                    <a:pt x="147154" y="76085"/>
                  </a:lnTo>
                  <a:lnTo>
                    <a:pt x="143776" y="76758"/>
                  </a:lnTo>
                  <a:lnTo>
                    <a:pt x="143116" y="76746"/>
                  </a:lnTo>
                  <a:lnTo>
                    <a:pt x="142494" y="76631"/>
                  </a:lnTo>
                  <a:lnTo>
                    <a:pt x="143065" y="78765"/>
                  </a:lnTo>
                  <a:lnTo>
                    <a:pt x="144741" y="80378"/>
                  </a:lnTo>
                  <a:lnTo>
                    <a:pt x="146812" y="80924"/>
                  </a:lnTo>
                  <a:lnTo>
                    <a:pt x="146138" y="81584"/>
                  </a:lnTo>
                  <a:lnTo>
                    <a:pt x="145592" y="82384"/>
                  </a:lnTo>
                  <a:lnTo>
                    <a:pt x="144970" y="84048"/>
                  </a:lnTo>
                  <a:lnTo>
                    <a:pt x="144818" y="84861"/>
                  </a:lnTo>
                  <a:lnTo>
                    <a:pt x="144856" y="86385"/>
                  </a:lnTo>
                  <a:lnTo>
                    <a:pt x="150469" y="91998"/>
                  </a:lnTo>
                  <a:lnTo>
                    <a:pt x="150291" y="91440"/>
                  </a:lnTo>
                  <a:lnTo>
                    <a:pt x="149631" y="88176"/>
                  </a:lnTo>
                  <a:lnTo>
                    <a:pt x="151752" y="85001"/>
                  </a:lnTo>
                  <a:lnTo>
                    <a:pt x="156006" y="84137"/>
                  </a:lnTo>
                  <a:lnTo>
                    <a:pt x="156972" y="84226"/>
                  </a:lnTo>
                  <a:lnTo>
                    <a:pt x="157861" y="84467"/>
                  </a:lnTo>
                  <a:close/>
                </a:path>
                <a:path w="259715" h="168909">
                  <a:moveTo>
                    <a:pt x="166192" y="2425"/>
                  </a:moveTo>
                  <a:lnTo>
                    <a:pt x="165862" y="1625"/>
                  </a:lnTo>
                  <a:lnTo>
                    <a:pt x="164541" y="330"/>
                  </a:lnTo>
                  <a:lnTo>
                    <a:pt x="163753" y="0"/>
                  </a:lnTo>
                  <a:lnTo>
                    <a:pt x="161886" y="0"/>
                  </a:lnTo>
                  <a:lnTo>
                    <a:pt x="161086" y="330"/>
                  </a:lnTo>
                  <a:lnTo>
                    <a:pt x="159778" y="1625"/>
                  </a:lnTo>
                  <a:lnTo>
                    <a:pt x="159448" y="2425"/>
                  </a:lnTo>
                  <a:lnTo>
                    <a:pt x="159448" y="4267"/>
                  </a:lnTo>
                  <a:lnTo>
                    <a:pt x="159778" y="5054"/>
                  </a:lnTo>
                  <a:lnTo>
                    <a:pt x="161086" y="6362"/>
                  </a:lnTo>
                  <a:lnTo>
                    <a:pt x="161886" y="6692"/>
                  </a:lnTo>
                  <a:lnTo>
                    <a:pt x="163753" y="6692"/>
                  </a:lnTo>
                  <a:lnTo>
                    <a:pt x="164541" y="6362"/>
                  </a:lnTo>
                  <a:lnTo>
                    <a:pt x="165862" y="5054"/>
                  </a:lnTo>
                  <a:lnTo>
                    <a:pt x="166192" y="4267"/>
                  </a:lnTo>
                  <a:lnTo>
                    <a:pt x="166192" y="2425"/>
                  </a:lnTo>
                  <a:close/>
                </a:path>
                <a:path w="259715" h="168909">
                  <a:moveTo>
                    <a:pt x="168643" y="109232"/>
                  </a:moveTo>
                  <a:lnTo>
                    <a:pt x="162953" y="101434"/>
                  </a:lnTo>
                  <a:lnTo>
                    <a:pt x="162140" y="102184"/>
                  </a:lnTo>
                  <a:lnTo>
                    <a:pt x="161150" y="102755"/>
                  </a:lnTo>
                  <a:lnTo>
                    <a:pt x="159092" y="103162"/>
                  </a:lnTo>
                  <a:lnTo>
                    <a:pt x="158788" y="103314"/>
                  </a:lnTo>
                  <a:lnTo>
                    <a:pt x="158191" y="103454"/>
                  </a:lnTo>
                  <a:lnTo>
                    <a:pt x="157010" y="103365"/>
                  </a:lnTo>
                  <a:lnTo>
                    <a:pt x="155994" y="104432"/>
                  </a:lnTo>
                  <a:lnTo>
                    <a:pt x="155346" y="105816"/>
                  </a:lnTo>
                  <a:lnTo>
                    <a:pt x="155232" y="107340"/>
                  </a:lnTo>
                  <a:lnTo>
                    <a:pt x="156819" y="107149"/>
                  </a:lnTo>
                  <a:lnTo>
                    <a:pt x="158356" y="108038"/>
                  </a:lnTo>
                  <a:lnTo>
                    <a:pt x="159245" y="110896"/>
                  </a:lnTo>
                  <a:lnTo>
                    <a:pt x="158800" y="112217"/>
                  </a:lnTo>
                  <a:lnTo>
                    <a:pt x="157861" y="113068"/>
                  </a:lnTo>
                  <a:lnTo>
                    <a:pt x="158419" y="113487"/>
                  </a:lnTo>
                  <a:lnTo>
                    <a:pt x="160680" y="114312"/>
                  </a:lnTo>
                  <a:lnTo>
                    <a:pt x="159727" y="114007"/>
                  </a:lnTo>
                  <a:lnTo>
                    <a:pt x="158165" y="115227"/>
                  </a:lnTo>
                  <a:lnTo>
                    <a:pt x="157162" y="117119"/>
                  </a:lnTo>
                  <a:lnTo>
                    <a:pt x="157251" y="120954"/>
                  </a:lnTo>
                  <a:lnTo>
                    <a:pt x="157962" y="122478"/>
                  </a:lnTo>
                  <a:lnTo>
                    <a:pt x="160032" y="124599"/>
                  </a:lnTo>
                  <a:lnTo>
                    <a:pt x="161290" y="125285"/>
                  </a:lnTo>
                  <a:lnTo>
                    <a:pt x="162712" y="125514"/>
                  </a:lnTo>
                  <a:lnTo>
                    <a:pt x="164833" y="123926"/>
                  </a:lnTo>
                  <a:lnTo>
                    <a:pt x="163906" y="123126"/>
                  </a:lnTo>
                  <a:lnTo>
                    <a:pt x="163207" y="122047"/>
                  </a:lnTo>
                  <a:lnTo>
                    <a:pt x="162153" y="117576"/>
                  </a:lnTo>
                  <a:lnTo>
                    <a:pt x="164122" y="114401"/>
                  </a:lnTo>
                  <a:lnTo>
                    <a:pt x="167309" y="113601"/>
                  </a:lnTo>
                  <a:lnTo>
                    <a:pt x="166852" y="113309"/>
                  </a:lnTo>
                  <a:lnTo>
                    <a:pt x="165836" y="112928"/>
                  </a:lnTo>
                  <a:lnTo>
                    <a:pt x="167640" y="111518"/>
                  </a:lnTo>
                  <a:lnTo>
                    <a:pt x="168643" y="109232"/>
                  </a:lnTo>
                  <a:close/>
                </a:path>
                <a:path w="259715" h="168909">
                  <a:moveTo>
                    <a:pt x="177482" y="99593"/>
                  </a:moveTo>
                  <a:lnTo>
                    <a:pt x="176949" y="98463"/>
                  </a:lnTo>
                  <a:lnTo>
                    <a:pt x="176707" y="97053"/>
                  </a:lnTo>
                  <a:lnTo>
                    <a:pt x="176695" y="96672"/>
                  </a:lnTo>
                  <a:lnTo>
                    <a:pt x="176098" y="96227"/>
                  </a:lnTo>
                  <a:lnTo>
                    <a:pt x="175691" y="96659"/>
                  </a:lnTo>
                  <a:lnTo>
                    <a:pt x="175221" y="97015"/>
                  </a:lnTo>
                  <a:lnTo>
                    <a:pt x="173405" y="97510"/>
                  </a:lnTo>
                  <a:lnTo>
                    <a:pt x="172212" y="97116"/>
                  </a:lnTo>
                  <a:lnTo>
                    <a:pt x="171386" y="96316"/>
                  </a:lnTo>
                  <a:lnTo>
                    <a:pt x="171119" y="97510"/>
                  </a:lnTo>
                  <a:lnTo>
                    <a:pt x="176479" y="104406"/>
                  </a:lnTo>
                  <a:lnTo>
                    <a:pt x="175869" y="102565"/>
                  </a:lnTo>
                  <a:lnTo>
                    <a:pt x="176390" y="100850"/>
                  </a:lnTo>
                  <a:lnTo>
                    <a:pt x="177482" y="99593"/>
                  </a:lnTo>
                  <a:close/>
                </a:path>
                <a:path w="259715" h="168909">
                  <a:moveTo>
                    <a:pt x="178701" y="81927"/>
                  </a:moveTo>
                  <a:lnTo>
                    <a:pt x="178244" y="79044"/>
                  </a:lnTo>
                  <a:lnTo>
                    <a:pt x="177228" y="77533"/>
                  </a:lnTo>
                  <a:lnTo>
                    <a:pt x="175844" y="76542"/>
                  </a:lnTo>
                  <a:lnTo>
                    <a:pt x="175272" y="78625"/>
                  </a:lnTo>
                  <a:lnTo>
                    <a:pt x="173634" y="80340"/>
                  </a:lnTo>
                  <a:lnTo>
                    <a:pt x="169367" y="81305"/>
                  </a:lnTo>
                  <a:lnTo>
                    <a:pt x="167373" y="80721"/>
                  </a:lnTo>
                  <a:lnTo>
                    <a:pt x="165950" y="79438"/>
                  </a:lnTo>
                  <a:lnTo>
                    <a:pt x="165531" y="80492"/>
                  </a:lnTo>
                  <a:lnTo>
                    <a:pt x="165341" y="81661"/>
                  </a:lnTo>
                  <a:lnTo>
                    <a:pt x="166090" y="86423"/>
                  </a:lnTo>
                  <a:lnTo>
                    <a:pt x="169456" y="88849"/>
                  </a:lnTo>
                  <a:lnTo>
                    <a:pt x="174815" y="88023"/>
                  </a:lnTo>
                  <a:lnTo>
                    <a:pt x="176301" y="87071"/>
                  </a:lnTo>
                  <a:lnTo>
                    <a:pt x="177711" y="85204"/>
                  </a:lnTo>
                  <a:lnTo>
                    <a:pt x="178015" y="84594"/>
                  </a:lnTo>
                  <a:lnTo>
                    <a:pt x="178562" y="82969"/>
                  </a:lnTo>
                  <a:lnTo>
                    <a:pt x="178701" y="81927"/>
                  </a:lnTo>
                  <a:close/>
                </a:path>
                <a:path w="259715" h="168909">
                  <a:moveTo>
                    <a:pt x="181165" y="55321"/>
                  </a:moveTo>
                  <a:lnTo>
                    <a:pt x="180619" y="51866"/>
                  </a:lnTo>
                  <a:lnTo>
                    <a:pt x="178054" y="50012"/>
                  </a:lnTo>
                  <a:lnTo>
                    <a:pt x="173545" y="50711"/>
                  </a:lnTo>
                  <a:lnTo>
                    <a:pt x="172224" y="51904"/>
                  </a:lnTo>
                  <a:lnTo>
                    <a:pt x="171564" y="53403"/>
                  </a:lnTo>
                  <a:lnTo>
                    <a:pt x="172148" y="54038"/>
                  </a:lnTo>
                  <a:lnTo>
                    <a:pt x="172618" y="54775"/>
                  </a:lnTo>
                  <a:lnTo>
                    <a:pt x="173024" y="56718"/>
                  </a:lnTo>
                  <a:lnTo>
                    <a:pt x="172808" y="57708"/>
                  </a:lnTo>
                  <a:lnTo>
                    <a:pt x="172402" y="58610"/>
                  </a:lnTo>
                  <a:lnTo>
                    <a:pt x="173177" y="59474"/>
                  </a:lnTo>
                  <a:lnTo>
                    <a:pt x="174180" y="60045"/>
                  </a:lnTo>
                  <a:lnTo>
                    <a:pt x="176339" y="60375"/>
                  </a:lnTo>
                  <a:lnTo>
                    <a:pt x="178866" y="59982"/>
                  </a:lnTo>
                  <a:lnTo>
                    <a:pt x="180378" y="58521"/>
                  </a:lnTo>
                  <a:lnTo>
                    <a:pt x="181089" y="56032"/>
                  </a:lnTo>
                  <a:lnTo>
                    <a:pt x="181165" y="55321"/>
                  </a:lnTo>
                  <a:close/>
                </a:path>
                <a:path w="259715" h="168909">
                  <a:moveTo>
                    <a:pt x="184886" y="73583"/>
                  </a:moveTo>
                  <a:lnTo>
                    <a:pt x="184746" y="68097"/>
                  </a:lnTo>
                  <a:lnTo>
                    <a:pt x="182460" y="65913"/>
                  </a:lnTo>
                  <a:lnTo>
                    <a:pt x="179412" y="65976"/>
                  </a:lnTo>
                  <a:lnTo>
                    <a:pt x="178943" y="66141"/>
                  </a:lnTo>
                  <a:lnTo>
                    <a:pt x="178523" y="66598"/>
                  </a:lnTo>
                  <a:lnTo>
                    <a:pt x="178028" y="66992"/>
                  </a:lnTo>
                  <a:lnTo>
                    <a:pt x="177101" y="67246"/>
                  </a:lnTo>
                  <a:lnTo>
                    <a:pt x="176580" y="67221"/>
                  </a:lnTo>
                  <a:lnTo>
                    <a:pt x="175463" y="68173"/>
                  </a:lnTo>
                  <a:lnTo>
                    <a:pt x="174739" y="69519"/>
                  </a:lnTo>
                  <a:lnTo>
                    <a:pt x="174777" y="71183"/>
                  </a:lnTo>
                  <a:lnTo>
                    <a:pt x="174840" y="71374"/>
                  </a:lnTo>
                  <a:lnTo>
                    <a:pt x="175348" y="72034"/>
                  </a:lnTo>
                  <a:lnTo>
                    <a:pt x="175729" y="72796"/>
                  </a:lnTo>
                  <a:lnTo>
                    <a:pt x="175983" y="74066"/>
                  </a:lnTo>
                  <a:lnTo>
                    <a:pt x="176923" y="75209"/>
                  </a:lnTo>
                  <a:lnTo>
                    <a:pt x="178308" y="75971"/>
                  </a:lnTo>
                  <a:lnTo>
                    <a:pt x="182689" y="75869"/>
                  </a:lnTo>
                  <a:lnTo>
                    <a:pt x="184886" y="73583"/>
                  </a:lnTo>
                  <a:close/>
                </a:path>
                <a:path w="259715" h="168909">
                  <a:moveTo>
                    <a:pt x="188874" y="28486"/>
                  </a:moveTo>
                  <a:lnTo>
                    <a:pt x="188544" y="27686"/>
                  </a:lnTo>
                  <a:lnTo>
                    <a:pt x="187236" y="26390"/>
                  </a:lnTo>
                  <a:lnTo>
                    <a:pt x="186436" y="26060"/>
                  </a:lnTo>
                  <a:lnTo>
                    <a:pt x="184581" y="26060"/>
                  </a:lnTo>
                  <a:lnTo>
                    <a:pt x="183781" y="26390"/>
                  </a:lnTo>
                  <a:lnTo>
                    <a:pt x="182460" y="27686"/>
                  </a:lnTo>
                  <a:lnTo>
                    <a:pt x="182130" y="28486"/>
                  </a:lnTo>
                  <a:lnTo>
                    <a:pt x="182130" y="30327"/>
                  </a:lnTo>
                  <a:lnTo>
                    <a:pt x="182460" y="31115"/>
                  </a:lnTo>
                  <a:lnTo>
                    <a:pt x="183781" y="32423"/>
                  </a:lnTo>
                  <a:lnTo>
                    <a:pt x="184581" y="32753"/>
                  </a:lnTo>
                  <a:lnTo>
                    <a:pt x="186436" y="32753"/>
                  </a:lnTo>
                  <a:lnTo>
                    <a:pt x="187236" y="32423"/>
                  </a:lnTo>
                  <a:lnTo>
                    <a:pt x="188544" y="31115"/>
                  </a:lnTo>
                  <a:lnTo>
                    <a:pt x="188874" y="30327"/>
                  </a:lnTo>
                  <a:lnTo>
                    <a:pt x="188874" y="28486"/>
                  </a:lnTo>
                  <a:close/>
                </a:path>
                <a:path w="259715" h="168909">
                  <a:moveTo>
                    <a:pt x="195910" y="115887"/>
                  </a:moveTo>
                  <a:lnTo>
                    <a:pt x="195872" y="114363"/>
                  </a:lnTo>
                  <a:lnTo>
                    <a:pt x="195630" y="113652"/>
                  </a:lnTo>
                  <a:lnTo>
                    <a:pt x="195275" y="113004"/>
                  </a:lnTo>
                  <a:lnTo>
                    <a:pt x="195249" y="112471"/>
                  </a:lnTo>
                  <a:lnTo>
                    <a:pt x="194945" y="110540"/>
                  </a:lnTo>
                  <a:lnTo>
                    <a:pt x="193789" y="108953"/>
                  </a:lnTo>
                  <a:lnTo>
                    <a:pt x="192227" y="107975"/>
                  </a:lnTo>
                  <a:lnTo>
                    <a:pt x="191731" y="110413"/>
                  </a:lnTo>
                  <a:lnTo>
                    <a:pt x="189877" y="112458"/>
                  </a:lnTo>
                  <a:lnTo>
                    <a:pt x="185508" y="113461"/>
                  </a:lnTo>
                  <a:lnTo>
                    <a:pt x="183743" y="113106"/>
                  </a:lnTo>
                  <a:lnTo>
                    <a:pt x="182321" y="112229"/>
                  </a:lnTo>
                  <a:lnTo>
                    <a:pt x="182181" y="112915"/>
                  </a:lnTo>
                  <a:lnTo>
                    <a:pt x="182143" y="113626"/>
                  </a:lnTo>
                  <a:lnTo>
                    <a:pt x="182245" y="114363"/>
                  </a:lnTo>
                  <a:lnTo>
                    <a:pt x="187058" y="117309"/>
                  </a:lnTo>
                  <a:lnTo>
                    <a:pt x="189496" y="118706"/>
                  </a:lnTo>
                  <a:lnTo>
                    <a:pt x="190182" y="118046"/>
                  </a:lnTo>
                  <a:lnTo>
                    <a:pt x="191008" y="117500"/>
                  </a:lnTo>
                  <a:lnTo>
                    <a:pt x="192747" y="116967"/>
                  </a:lnTo>
                  <a:lnTo>
                    <a:pt x="193522" y="116903"/>
                  </a:lnTo>
                  <a:lnTo>
                    <a:pt x="194271" y="116967"/>
                  </a:lnTo>
                  <a:lnTo>
                    <a:pt x="195097" y="117081"/>
                  </a:lnTo>
                  <a:lnTo>
                    <a:pt x="195491" y="117195"/>
                  </a:lnTo>
                  <a:lnTo>
                    <a:pt x="195757" y="116573"/>
                  </a:lnTo>
                  <a:lnTo>
                    <a:pt x="195910" y="115887"/>
                  </a:lnTo>
                  <a:close/>
                </a:path>
                <a:path w="259715" h="168909">
                  <a:moveTo>
                    <a:pt x="201942" y="22631"/>
                  </a:moveTo>
                  <a:lnTo>
                    <a:pt x="201434" y="19392"/>
                  </a:lnTo>
                  <a:lnTo>
                    <a:pt x="199707" y="18148"/>
                  </a:lnTo>
                  <a:lnTo>
                    <a:pt x="196354" y="18669"/>
                  </a:lnTo>
                  <a:lnTo>
                    <a:pt x="195287" y="19888"/>
                  </a:lnTo>
                  <a:lnTo>
                    <a:pt x="195097" y="21336"/>
                  </a:lnTo>
                  <a:lnTo>
                    <a:pt x="195491" y="21069"/>
                  </a:lnTo>
                  <a:lnTo>
                    <a:pt x="197510" y="20447"/>
                  </a:lnTo>
                  <a:lnTo>
                    <a:pt x="199390" y="21450"/>
                  </a:lnTo>
                  <a:lnTo>
                    <a:pt x="200088" y="23685"/>
                  </a:lnTo>
                  <a:lnTo>
                    <a:pt x="200101" y="24168"/>
                  </a:lnTo>
                  <a:lnTo>
                    <a:pt x="200037" y="24625"/>
                  </a:lnTo>
                  <a:lnTo>
                    <a:pt x="201218" y="23952"/>
                  </a:lnTo>
                  <a:lnTo>
                    <a:pt x="201942" y="22631"/>
                  </a:lnTo>
                  <a:close/>
                </a:path>
                <a:path w="259715" h="168909">
                  <a:moveTo>
                    <a:pt x="203619" y="65620"/>
                  </a:moveTo>
                  <a:lnTo>
                    <a:pt x="203111" y="62331"/>
                  </a:lnTo>
                  <a:lnTo>
                    <a:pt x="202615" y="61353"/>
                  </a:lnTo>
                  <a:lnTo>
                    <a:pt x="202196" y="61874"/>
                  </a:lnTo>
                  <a:lnTo>
                    <a:pt x="201663" y="62293"/>
                  </a:lnTo>
                  <a:lnTo>
                    <a:pt x="199186" y="62979"/>
                  </a:lnTo>
                  <a:lnTo>
                    <a:pt x="197319" y="61950"/>
                  </a:lnTo>
                  <a:lnTo>
                    <a:pt x="196710" y="59778"/>
                  </a:lnTo>
                  <a:lnTo>
                    <a:pt x="196735" y="59016"/>
                  </a:lnTo>
                  <a:lnTo>
                    <a:pt x="196062" y="59232"/>
                  </a:lnTo>
                  <a:lnTo>
                    <a:pt x="195478" y="59563"/>
                  </a:lnTo>
                  <a:lnTo>
                    <a:pt x="194970" y="59994"/>
                  </a:lnTo>
                  <a:lnTo>
                    <a:pt x="194691" y="60515"/>
                  </a:lnTo>
                  <a:lnTo>
                    <a:pt x="194322" y="60960"/>
                  </a:lnTo>
                  <a:lnTo>
                    <a:pt x="193878" y="61353"/>
                  </a:lnTo>
                  <a:lnTo>
                    <a:pt x="193382" y="62280"/>
                  </a:lnTo>
                  <a:lnTo>
                    <a:pt x="193090" y="63322"/>
                  </a:lnTo>
                  <a:lnTo>
                    <a:pt x="193687" y="67157"/>
                  </a:lnTo>
                  <a:lnTo>
                    <a:pt x="196265" y="69011"/>
                  </a:lnTo>
                  <a:lnTo>
                    <a:pt x="201752" y="68160"/>
                  </a:lnTo>
                  <a:lnTo>
                    <a:pt x="203619" y="65620"/>
                  </a:lnTo>
                  <a:close/>
                </a:path>
                <a:path w="259715" h="168909">
                  <a:moveTo>
                    <a:pt x="207162" y="87160"/>
                  </a:moveTo>
                  <a:lnTo>
                    <a:pt x="207073" y="83248"/>
                  </a:lnTo>
                  <a:lnTo>
                    <a:pt x="204762" y="81064"/>
                  </a:lnTo>
                  <a:lnTo>
                    <a:pt x="201930" y="81140"/>
                  </a:lnTo>
                  <a:lnTo>
                    <a:pt x="201764" y="82511"/>
                  </a:lnTo>
                  <a:lnTo>
                    <a:pt x="200787" y="83680"/>
                  </a:lnTo>
                  <a:lnTo>
                    <a:pt x="199364" y="84010"/>
                  </a:lnTo>
                  <a:lnTo>
                    <a:pt x="199148" y="84302"/>
                  </a:lnTo>
                  <a:lnTo>
                    <a:pt x="198259" y="85331"/>
                  </a:lnTo>
                  <a:lnTo>
                    <a:pt x="197065" y="86093"/>
                  </a:lnTo>
                  <a:lnTo>
                    <a:pt x="195351" y="86499"/>
                  </a:lnTo>
                  <a:lnTo>
                    <a:pt x="194779" y="86537"/>
                  </a:lnTo>
                  <a:lnTo>
                    <a:pt x="193573" y="87934"/>
                  </a:lnTo>
                  <a:lnTo>
                    <a:pt x="192938" y="89814"/>
                  </a:lnTo>
                  <a:lnTo>
                    <a:pt x="193624" y="94170"/>
                  </a:lnTo>
                  <a:lnTo>
                    <a:pt x="195300" y="96037"/>
                  </a:lnTo>
                  <a:lnTo>
                    <a:pt x="197446" y="96837"/>
                  </a:lnTo>
                  <a:lnTo>
                    <a:pt x="197180" y="96227"/>
                  </a:lnTo>
                  <a:lnTo>
                    <a:pt x="196202" y="93065"/>
                  </a:lnTo>
                  <a:lnTo>
                    <a:pt x="198005" y="89700"/>
                  </a:lnTo>
                  <a:lnTo>
                    <a:pt x="202933" y="88201"/>
                  </a:lnTo>
                  <a:lnTo>
                    <a:pt x="204711" y="88493"/>
                  </a:lnTo>
                  <a:lnTo>
                    <a:pt x="206133" y="89382"/>
                  </a:lnTo>
                  <a:lnTo>
                    <a:pt x="205232" y="86017"/>
                  </a:lnTo>
                  <a:lnTo>
                    <a:pt x="206057" y="89052"/>
                  </a:lnTo>
                  <a:lnTo>
                    <a:pt x="206717" y="88188"/>
                  </a:lnTo>
                  <a:lnTo>
                    <a:pt x="207162" y="87160"/>
                  </a:lnTo>
                  <a:close/>
                </a:path>
                <a:path w="259715" h="168909">
                  <a:moveTo>
                    <a:pt x="222745" y="110490"/>
                  </a:moveTo>
                  <a:lnTo>
                    <a:pt x="222656" y="107086"/>
                  </a:lnTo>
                  <a:lnTo>
                    <a:pt x="221526" y="105854"/>
                  </a:lnTo>
                  <a:lnTo>
                    <a:pt x="220192" y="105562"/>
                  </a:lnTo>
                  <a:lnTo>
                    <a:pt x="220192" y="106641"/>
                  </a:lnTo>
                  <a:lnTo>
                    <a:pt x="219913" y="107683"/>
                  </a:lnTo>
                  <a:lnTo>
                    <a:pt x="220179" y="106641"/>
                  </a:lnTo>
                  <a:lnTo>
                    <a:pt x="220192" y="105562"/>
                  </a:lnTo>
                  <a:lnTo>
                    <a:pt x="220040" y="105524"/>
                  </a:lnTo>
                  <a:lnTo>
                    <a:pt x="220154" y="106426"/>
                  </a:lnTo>
                  <a:lnTo>
                    <a:pt x="219621" y="102679"/>
                  </a:lnTo>
                  <a:lnTo>
                    <a:pt x="217055" y="100825"/>
                  </a:lnTo>
                  <a:lnTo>
                    <a:pt x="213969" y="101295"/>
                  </a:lnTo>
                  <a:lnTo>
                    <a:pt x="213385" y="101574"/>
                  </a:lnTo>
                  <a:lnTo>
                    <a:pt x="214668" y="102273"/>
                  </a:lnTo>
                  <a:lnTo>
                    <a:pt x="215734" y="103378"/>
                  </a:lnTo>
                  <a:lnTo>
                    <a:pt x="216319" y="104762"/>
                  </a:lnTo>
                  <a:lnTo>
                    <a:pt x="217766" y="105575"/>
                  </a:lnTo>
                  <a:lnTo>
                    <a:pt x="218884" y="106908"/>
                  </a:lnTo>
                  <a:lnTo>
                    <a:pt x="219392" y="108585"/>
                  </a:lnTo>
                  <a:lnTo>
                    <a:pt x="219760" y="110032"/>
                  </a:lnTo>
                  <a:lnTo>
                    <a:pt x="219710" y="111086"/>
                  </a:lnTo>
                  <a:lnTo>
                    <a:pt x="219443" y="112064"/>
                  </a:lnTo>
                  <a:lnTo>
                    <a:pt x="221284" y="112001"/>
                  </a:lnTo>
                  <a:lnTo>
                    <a:pt x="222745" y="110490"/>
                  </a:lnTo>
                  <a:close/>
                </a:path>
                <a:path w="259715" h="168909">
                  <a:moveTo>
                    <a:pt x="227596" y="76720"/>
                  </a:moveTo>
                  <a:lnTo>
                    <a:pt x="226949" y="72618"/>
                  </a:lnTo>
                  <a:lnTo>
                    <a:pt x="224917" y="71005"/>
                  </a:lnTo>
                  <a:lnTo>
                    <a:pt x="222567" y="70904"/>
                  </a:lnTo>
                  <a:lnTo>
                    <a:pt x="223481" y="71704"/>
                  </a:lnTo>
                  <a:lnTo>
                    <a:pt x="224167" y="72771"/>
                  </a:lnTo>
                  <a:lnTo>
                    <a:pt x="224688" y="74993"/>
                  </a:lnTo>
                  <a:lnTo>
                    <a:pt x="224650" y="75933"/>
                  </a:lnTo>
                  <a:lnTo>
                    <a:pt x="224434" y="76809"/>
                  </a:lnTo>
                  <a:lnTo>
                    <a:pt x="225031" y="77546"/>
                  </a:lnTo>
                  <a:lnTo>
                    <a:pt x="225475" y="78409"/>
                  </a:lnTo>
                  <a:lnTo>
                    <a:pt x="225704" y="79375"/>
                  </a:lnTo>
                  <a:lnTo>
                    <a:pt x="226898" y="78295"/>
                  </a:lnTo>
                  <a:lnTo>
                    <a:pt x="227596" y="76720"/>
                  </a:lnTo>
                  <a:close/>
                </a:path>
                <a:path w="259715" h="168909">
                  <a:moveTo>
                    <a:pt x="227660" y="55473"/>
                  </a:moveTo>
                  <a:lnTo>
                    <a:pt x="227368" y="53594"/>
                  </a:lnTo>
                  <a:lnTo>
                    <a:pt x="226885" y="52755"/>
                  </a:lnTo>
                  <a:lnTo>
                    <a:pt x="227101" y="53251"/>
                  </a:lnTo>
                  <a:lnTo>
                    <a:pt x="227418" y="54825"/>
                  </a:lnTo>
                  <a:lnTo>
                    <a:pt x="226885" y="56337"/>
                  </a:lnTo>
                  <a:lnTo>
                    <a:pt x="225894" y="57467"/>
                  </a:lnTo>
                  <a:lnTo>
                    <a:pt x="227012" y="56781"/>
                  </a:lnTo>
                  <a:lnTo>
                    <a:pt x="227660" y="55473"/>
                  </a:lnTo>
                  <a:close/>
                </a:path>
                <a:path w="259715" h="168909">
                  <a:moveTo>
                    <a:pt x="232054" y="126225"/>
                  </a:moveTo>
                  <a:lnTo>
                    <a:pt x="231482" y="122567"/>
                  </a:lnTo>
                  <a:lnTo>
                    <a:pt x="229755" y="121323"/>
                  </a:lnTo>
                  <a:lnTo>
                    <a:pt x="227101" y="121729"/>
                  </a:lnTo>
                  <a:lnTo>
                    <a:pt x="226428" y="122174"/>
                  </a:lnTo>
                  <a:lnTo>
                    <a:pt x="225933" y="122745"/>
                  </a:lnTo>
                  <a:lnTo>
                    <a:pt x="226796" y="123507"/>
                  </a:lnTo>
                  <a:lnTo>
                    <a:pt x="227495" y="124498"/>
                  </a:lnTo>
                  <a:lnTo>
                    <a:pt x="228028" y="126212"/>
                  </a:lnTo>
                  <a:lnTo>
                    <a:pt x="228130" y="127254"/>
                  </a:lnTo>
                  <a:lnTo>
                    <a:pt x="228320" y="127520"/>
                  </a:lnTo>
                  <a:lnTo>
                    <a:pt x="228536" y="128193"/>
                  </a:lnTo>
                  <a:lnTo>
                    <a:pt x="228955" y="128219"/>
                  </a:lnTo>
                  <a:lnTo>
                    <a:pt x="230797" y="127939"/>
                  </a:lnTo>
                  <a:lnTo>
                    <a:pt x="232054" y="126225"/>
                  </a:lnTo>
                  <a:close/>
                </a:path>
                <a:path w="259715" h="168909">
                  <a:moveTo>
                    <a:pt x="246037" y="97142"/>
                  </a:moveTo>
                  <a:lnTo>
                    <a:pt x="245732" y="95186"/>
                  </a:lnTo>
                  <a:lnTo>
                    <a:pt x="245503" y="94754"/>
                  </a:lnTo>
                  <a:lnTo>
                    <a:pt x="244284" y="94373"/>
                  </a:lnTo>
                  <a:lnTo>
                    <a:pt x="243192" y="93662"/>
                  </a:lnTo>
                  <a:lnTo>
                    <a:pt x="242366" y="92684"/>
                  </a:lnTo>
                  <a:lnTo>
                    <a:pt x="241909" y="92659"/>
                  </a:lnTo>
                  <a:lnTo>
                    <a:pt x="240106" y="92938"/>
                  </a:lnTo>
                  <a:lnTo>
                    <a:pt x="238887" y="94589"/>
                  </a:lnTo>
                  <a:lnTo>
                    <a:pt x="239102" y="96380"/>
                  </a:lnTo>
                  <a:lnTo>
                    <a:pt x="240919" y="96469"/>
                  </a:lnTo>
                  <a:lnTo>
                    <a:pt x="242493" y="97510"/>
                  </a:lnTo>
                  <a:lnTo>
                    <a:pt x="243293" y="99148"/>
                  </a:lnTo>
                  <a:lnTo>
                    <a:pt x="244932" y="98704"/>
                  </a:lnTo>
                  <a:lnTo>
                    <a:pt x="246037" y="97142"/>
                  </a:lnTo>
                  <a:close/>
                </a:path>
                <a:path w="259715" h="168909">
                  <a:moveTo>
                    <a:pt x="249301" y="74523"/>
                  </a:moveTo>
                  <a:lnTo>
                    <a:pt x="249021" y="72834"/>
                  </a:lnTo>
                  <a:lnTo>
                    <a:pt x="248843" y="72402"/>
                  </a:lnTo>
                  <a:lnTo>
                    <a:pt x="248589" y="72021"/>
                  </a:lnTo>
                  <a:lnTo>
                    <a:pt x="248208" y="73164"/>
                  </a:lnTo>
                  <a:lnTo>
                    <a:pt x="247434" y="74104"/>
                  </a:lnTo>
                  <a:lnTo>
                    <a:pt x="246354" y="74714"/>
                  </a:lnTo>
                  <a:lnTo>
                    <a:pt x="246545" y="75120"/>
                  </a:lnTo>
                  <a:lnTo>
                    <a:pt x="247497" y="75895"/>
                  </a:lnTo>
                  <a:lnTo>
                    <a:pt x="247878" y="76377"/>
                  </a:lnTo>
                  <a:lnTo>
                    <a:pt x="248767" y="75641"/>
                  </a:lnTo>
                  <a:lnTo>
                    <a:pt x="249301" y="74523"/>
                  </a:lnTo>
                  <a:close/>
                </a:path>
                <a:path w="259715" h="168909">
                  <a:moveTo>
                    <a:pt x="257517" y="49390"/>
                  </a:moveTo>
                  <a:lnTo>
                    <a:pt x="256908" y="49085"/>
                  </a:lnTo>
                  <a:lnTo>
                    <a:pt x="256222" y="48895"/>
                  </a:lnTo>
                  <a:lnTo>
                    <a:pt x="253644" y="49288"/>
                  </a:lnTo>
                  <a:lnTo>
                    <a:pt x="252374" y="51003"/>
                  </a:lnTo>
                  <a:lnTo>
                    <a:pt x="252920" y="54444"/>
                  </a:lnTo>
                  <a:lnTo>
                    <a:pt x="254317" y="55549"/>
                  </a:lnTo>
                  <a:lnTo>
                    <a:pt x="255905" y="55587"/>
                  </a:lnTo>
                  <a:lnTo>
                    <a:pt x="255638" y="54546"/>
                  </a:lnTo>
                  <a:lnTo>
                    <a:pt x="255790" y="53505"/>
                  </a:lnTo>
                  <a:lnTo>
                    <a:pt x="256171" y="52552"/>
                  </a:lnTo>
                  <a:lnTo>
                    <a:pt x="256222" y="51358"/>
                  </a:lnTo>
                  <a:lnTo>
                    <a:pt x="256705" y="50253"/>
                  </a:lnTo>
                  <a:lnTo>
                    <a:pt x="257517" y="49390"/>
                  </a:lnTo>
                  <a:close/>
                </a:path>
                <a:path w="259715" h="168909">
                  <a:moveTo>
                    <a:pt x="259588" y="139903"/>
                  </a:moveTo>
                  <a:lnTo>
                    <a:pt x="259295" y="138074"/>
                  </a:lnTo>
                  <a:lnTo>
                    <a:pt x="258978" y="138252"/>
                  </a:lnTo>
                  <a:lnTo>
                    <a:pt x="258673" y="138303"/>
                  </a:lnTo>
                  <a:lnTo>
                    <a:pt x="258470" y="138290"/>
                  </a:lnTo>
                  <a:lnTo>
                    <a:pt x="257924" y="138671"/>
                  </a:lnTo>
                  <a:lnTo>
                    <a:pt x="257302" y="138950"/>
                  </a:lnTo>
                  <a:lnTo>
                    <a:pt x="256628" y="139153"/>
                  </a:lnTo>
                  <a:lnTo>
                    <a:pt x="256641" y="139763"/>
                  </a:lnTo>
                  <a:lnTo>
                    <a:pt x="256286" y="141579"/>
                  </a:lnTo>
                  <a:lnTo>
                    <a:pt x="256171" y="141897"/>
                  </a:lnTo>
                  <a:lnTo>
                    <a:pt x="256489" y="141909"/>
                  </a:lnTo>
                  <a:lnTo>
                    <a:pt x="258330" y="141617"/>
                  </a:lnTo>
                  <a:lnTo>
                    <a:pt x="259588" y="13990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455065" y="7871675"/>
              <a:ext cx="259715" cy="163830"/>
            </a:xfrm>
            <a:custGeom>
              <a:avLst/>
              <a:gdLst/>
              <a:ahLst/>
              <a:cxnLst/>
              <a:rect l="l" t="t" r="r" b="b"/>
              <a:pathLst>
                <a:path w="259715" h="163829">
                  <a:moveTo>
                    <a:pt x="6845" y="95084"/>
                  </a:moveTo>
                  <a:lnTo>
                    <a:pt x="6667" y="93294"/>
                  </a:lnTo>
                  <a:lnTo>
                    <a:pt x="6680" y="93002"/>
                  </a:lnTo>
                  <a:lnTo>
                    <a:pt x="6248" y="91198"/>
                  </a:lnTo>
                  <a:lnTo>
                    <a:pt x="4432" y="90081"/>
                  </a:lnTo>
                  <a:lnTo>
                    <a:pt x="1562" y="90741"/>
                  </a:lnTo>
                  <a:lnTo>
                    <a:pt x="787" y="91478"/>
                  </a:lnTo>
                  <a:lnTo>
                    <a:pt x="101" y="92964"/>
                  </a:lnTo>
                  <a:lnTo>
                    <a:pt x="0" y="93586"/>
                  </a:lnTo>
                  <a:lnTo>
                    <a:pt x="101" y="94513"/>
                  </a:lnTo>
                  <a:lnTo>
                    <a:pt x="520" y="96316"/>
                  </a:lnTo>
                  <a:lnTo>
                    <a:pt x="2324" y="97434"/>
                  </a:lnTo>
                  <a:lnTo>
                    <a:pt x="5816" y="96634"/>
                  </a:lnTo>
                  <a:lnTo>
                    <a:pt x="6845" y="95084"/>
                  </a:lnTo>
                  <a:close/>
                </a:path>
                <a:path w="259715" h="163829">
                  <a:moveTo>
                    <a:pt x="12738" y="158788"/>
                  </a:moveTo>
                  <a:lnTo>
                    <a:pt x="12395" y="157289"/>
                  </a:lnTo>
                  <a:lnTo>
                    <a:pt x="11899" y="156514"/>
                  </a:lnTo>
                  <a:lnTo>
                    <a:pt x="11125" y="155486"/>
                  </a:lnTo>
                  <a:lnTo>
                    <a:pt x="9791" y="154952"/>
                  </a:lnTo>
                  <a:lnTo>
                    <a:pt x="8255" y="155295"/>
                  </a:lnTo>
                  <a:lnTo>
                    <a:pt x="7112" y="155841"/>
                  </a:lnTo>
                  <a:lnTo>
                    <a:pt x="6515" y="156438"/>
                  </a:lnTo>
                  <a:lnTo>
                    <a:pt x="5892" y="157822"/>
                  </a:lnTo>
                  <a:lnTo>
                    <a:pt x="5753" y="158534"/>
                  </a:lnTo>
                  <a:lnTo>
                    <a:pt x="6350" y="161074"/>
                  </a:lnTo>
                  <a:lnTo>
                    <a:pt x="8153" y="162191"/>
                  </a:lnTo>
                  <a:lnTo>
                    <a:pt x="10756" y="161594"/>
                  </a:lnTo>
                  <a:lnTo>
                    <a:pt x="11366" y="161137"/>
                  </a:lnTo>
                  <a:lnTo>
                    <a:pt x="12433" y="159778"/>
                  </a:lnTo>
                  <a:lnTo>
                    <a:pt x="12738" y="158788"/>
                  </a:lnTo>
                  <a:close/>
                </a:path>
                <a:path w="259715" h="163829">
                  <a:moveTo>
                    <a:pt x="31838" y="91579"/>
                  </a:moveTo>
                  <a:lnTo>
                    <a:pt x="31191" y="88430"/>
                  </a:lnTo>
                  <a:lnTo>
                    <a:pt x="29413" y="87261"/>
                  </a:lnTo>
                  <a:lnTo>
                    <a:pt x="25768" y="87998"/>
                  </a:lnTo>
                  <a:lnTo>
                    <a:pt x="24587" y="89763"/>
                  </a:lnTo>
                  <a:lnTo>
                    <a:pt x="25247" y="93014"/>
                  </a:lnTo>
                  <a:lnTo>
                    <a:pt x="26454" y="94018"/>
                  </a:lnTo>
                  <a:lnTo>
                    <a:pt x="28562" y="94259"/>
                  </a:lnTo>
                  <a:lnTo>
                    <a:pt x="29413" y="94081"/>
                  </a:lnTo>
                  <a:lnTo>
                    <a:pt x="30213" y="93624"/>
                  </a:lnTo>
                  <a:lnTo>
                    <a:pt x="31254" y="92875"/>
                  </a:lnTo>
                  <a:lnTo>
                    <a:pt x="31838" y="91579"/>
                  </a:lnTo>
                  <a:close/>
                </a:path>
                <a:path w="259715" h="163829">
                  <a:moveTo>
                    <a:pt x="34861" y="142582"/>
                  </a:moveTo>
                  <a:lnTo>
                    <a:pt x="34036" y="138988"/>
                  </a:lnTo>
                  <a:lnTo>
                    <a:pt x="32219" y="137858"/>
                  </a:lnTo>
                  <a:lnTo>
                    <a:pt x="29311" y="138531"/>
                  </a:lnTo>
                  <a:lnTo>
                    <a:pt x="28524" y="139306"/>
                  </a:lnTo>
                  <a:lnTo>
                    <a:pt x="27851" y="140881"/>
                  </a:lnTo>
                  <a:lnTo>
                    <a:pt x="27711" y="141579"/>
                  </a:lnTo>
                  <a:lnTo>
                    <a:pt x="27914" y="142443"/>
                  </a:lnTo>
                  <a:lnTo>
                    <a:pt x="28282" y="143268"/>
                  </a:lnTo>
                  <a:lnTo>
                    <a:pt x="28613" y="143725"/>
                  </a:lnTo>
                  <a:lnTo>
                    <a:pt x="29845" y="144716"/>
                  </a:lnTo>
                  <a:lnTo>
                    <a:pt x="30861" y="145034"/>
                  </a:lnTo>
                  <a:lnTo>
                    <a:pt x="33731" y="144386"/>
                  </a:lnTo>
                  <a:lnTo>
                    <a:pt x="34861" y="142582"/>
                  </a:lnTo>
                  <a:close/>
                </a:path>
                <a:path w="259715" h="163829">
                  <a:moveTo>
                    <a:pt x="34912" y="60934"/>
                  </a:moveTo>
                  <a:lnTo>
                    <a:pt x="34226" y="57962"/>
                  </a:lnTo>
                  <a:lnTo>
                    <a:pt x="32778" y="56972"/>
                  </a:lnTo>
                  <a:lnTo>
                    <a:pt x="30543" y="57035"/>
                  </a:lnTo>
                  <a:lnTo>
                    <a:pt x="29349" y="57315"/>
                  </a:lnTo>
                  <a:lnTo>
                    <a:pt x="28498" y="58204"/>
                  </a:lnTo>
                  <a:lnTo>
                    <a:pt x="27965" y="59842"/>
                  </a:lnTo>
                  <a:lnTo>
                    <a:pt x="27876" y="60439"/>
                  </a:lnTo>
                  <a:lnTo>
                    <a:pt x="28435" y="62852"/>
                  </a:lnTo>
                  <a:lnTo>
                    <a:pt x="30251" y="63969"/>
                  </a:lnTo>
                  <a:lnTo>
                    <a:pt x="32473" y="63461"/>
                  </a:lnTo>
                  <a:lnTo>
                    <a:pt x="34302" y="62306"/>
                  </a:lnTo>
                  <a:lnTo>
                    <a:pt x="34912" y="60934"/>
                  </a:lnTo>
                  <a:close/>
                </a:path>
                <a:path w="259715" h="163829">
                  <a:moveTo>
                    <a:pt x="35750" y="155473"/>
                  </a:moveTo>
                  <a:lnTo>
                    <a:pt x="35534" y="154419"/>
                  </a:lnTo>
                  <a:lnTo>
                    <a:pt x="35140" y="153847"/>
                  </a:lnTo>
                  <a:lnTo>
                    <a:pt x="33870" y="152679"/>
                  </a:lnTo>
                  <a:lnTo>
                    <a:pt x="32816" y="152285"/>
                  </a:lnTo>
                  <a:lnTo>
                    <a:pt x="31191" y="152615"/>
                  </a:lnTo>
                  <a:lnTo>
                    <a:pt x="29616" y="153695"/>
                  </a:lnTo>
                  <a:lnTo>
                    <a:pt x="29159" y="154533"/>
                  </a:lnTo>
                  <a:lnTo>
                    <a:pt x="28994" y="156121"/>
                  </a:lnTo>
                  <a:lnTo>
                    <a:pt x="29362" y="157873"/>
                  </a:lnTo>
                  <a:lnTo>
                    <a:pt x="30518" y="158864"/>
                  </a:lnTo>
                  <a:lnTo>
                    <a:pt x="32562" y="159131"/>
                  </a:lnTo>
                  <a:lnTo>
                    <a:pt x="34518" y="158775"/>
                  </a:lnTo>
                  <a:lnTo>
                    <a:pt x="35521" y="157556"/>
                  </a:lnTo>
                  <a:lnTo>
                    <a:pt x="35750" y="155473"/>
                  </a:lnTo>
                  <a:close/>
                </a:path>
                <a:path w="259715" h="163829">
                  <a:moveTo>
                    <a:pt x="36525" y="105994"/>
                  </a:moveTo>
                  <a:lnTo>
                    <a:pt x="33108" y="101384"/>
                  </a:lnTo>
                  <a:lnTo>
                    <a:pt x="32677" y="101384"/>
                  </a:lnTo>
                  <a:lnTo>
                    <a:pt x="30429" y="101892"/>
                  </a:lnTo>
                  <a:lnTo>
                    <a:pt x="29298" y="103695"/>
                  </a:lnTo>
                  <a:lnTo>
                    <a:pt x="29806" y="105905"/>
                  </a:lnTo>
                  <a:lnTo>
                    <a:pt x="30822" y="107480"/>
                  </a:lnTo>
                  <a:lnTo>
                    <a:pt x="31813" y="107988"/>
                  </a:lnTo>
                  <a:lnTo>
                    <a:pt x="33464" y="108077"/>
                  </a:lnTo>
                  <a:lnTo>
                    <a:pt x="35471" y="107607"/>
                  </a:lnTo>
                  <a:lnTo>
                    <a:pt x="36525" y="105994"/>
                  </a:lnTo>
                  <a:close/>
                </a:path>
                <a:path w="259715" h="163829">
                  <a:moveTo>
                    <a:pt x="38252" y="162407"/>
                  </a:moveTo>
                  <a:lnTo>
                    <a:pt x="37566" y="162039"/>
                  </a:lnTo>
                  <a:lnTo>
                    <a:pt x="36753" y="161874"/>
                  </a:lnTo>
                  <a:lnTo>
                    <a:pt x="35064" y="162267"/>
                  </a:lnTo>
                  <a:lnTo>
                    <a:pt x="34378" y="162788"/>
                  </a:lnTo>
                  <a:lnTo>
                    <a:pt x="33820" y="163563"/>
                  </a:lnTo>
                  <a:lnTo>
                    <a:pt x="38252" y="162407"/>
                  </a:lnTo>
                  <a:close/>
                </a:path>
                <a:path w="259715" h="163829">
                  <a:moveTo>
                    <a:pt x="51358" y="124510"/>
                  </a:moveTo>
                  <a:lnTo>
                    <a:pt x="50723" y="121729"/>
                  </a:lnTo>
                  <a:lnTo>
                    <a:pt x="50266" y="121043"/>
                  </a:lnTo>
                  <a:lnTo>
                    <a:pt x="48539" y="119126"/>
                  </a:lnTo>
                  <a:lnTo>
                    <a:pt x="46748" y="118414"/>
                  </a:lnTo>
                  <a:lnTo>
                    <a:pt x="43561" y="119138"/>
                  </a:lnTo>
                  <a:lnTo>
                    <a:pt x="42494" y="119951"/>
                  </a:lnTo>
                  <a:lnTo>
                    <a:pt x="41097" y="122097"/>
                  </a:lnTo>
                  <a:lnTo>
                    <a:pt x="40817" y="123456"/>
                  </a:lnTo>
                  <a:lnTo>
                    <a:pt x="41211" y="125171"/>
                  </a:lnTo>
                  <a:lnTo>
                    <a:pt x="42379" y="127393"/>
                  </a:lnTo>
                  <a:lnTo>
                    <a:pt x="43776" y="128409"/>
                  </a:lnTo>
                  <a:lnTo>
                    <a:pt x="46558" y="128701"/>
                  </a:lnTo>
                  <a:lnTo>
                    <a:pt x="47904" y="128384"/>
                  </a:lnTo>
                  <a:lnTo>
                    <a:pt x="48552" y="128016"/>
                  </a:lnTo>
                  <a:lnTo>
                    <a:pt x="50584" y="126403"/>
                  </a:lnTo>
                  <a:lnTo>
                    <a:pt x="51358" y="124510"/>
                  </a:lnTo>
                  <a:close/>
                </a:path>
                <a:path w="259715" h="163829">
                  <a:moveTo>
                    <a:pt x="60744" y="59334"/>
                  </a:moveTo>
                  <a:lnTo>
                    <a:pt x="60236" y="56896"/>
                  </a:lnTo>
                  <a:lnTo>
                    <a:pt x="59905" y="56388"/>
                  </a:lnTo>
                  <a:lnTo>
                    <a:pt x="58724" y="55130"/>
                  </a:lnTo>
                  <a:lnTo>
                    <a:pt x="57594" y="54660"/>
                  </a:lnTo>
                  <a:lnTo>
                    <a:pt x="54724" y="55232"/>
                  </a:lnTo>
                  <a:lnTo>
                    <a:pt x="53657" y="56743"/>
                  </a:lnTo>
                  <a:lnTo>
                    <a:pt x="53759" y="58534"/>
                  </a:lnTo>
                  <a:lnTo>
                    <a:pt x="53746" y="58839"/>
                  </a:lnTo>
                  <a:lnTo>
                    <a:pt x="54127" y="60655"/>
                  </a:lnTo>
                  <a:lnTo>
                    <a:pt x="55905" y="61823"/>
                  </a:lnTo>
                  <a:lnTo>
                    <a:pt x="59550" y="61087"/>
                  </a:lnTo>
                  <a:lnTo>
                    <a:pt x="60744" y="59334"/>
                  </a:lnTo>
                  <a:close/>
                </a:path>
                <a:path w="259715" h="163829">
                  <a:moveTo>
                    <a:pt x="64363" y="99314"/>
                  </a:moveTo>
                  <a:lnTo>
                    <a:pt x="63652" y="96278"/>
                  </a:lnTo>
                  <a:lnTo>
                    <a:pt x="62776" y="95186"/>
                  </a:lnTo>
                  <a:lnTo>
                    <a:pt x="60985" y="94132"/>
                  </a:lnTo>
                  <a:lnTo>
                    <a:pt x="60985" y="102438"/>
                  </a:lnTo>
                  <a:lnTo>
                    <a:pt x="60515" y="100177"/>
                  </a:lnTo>
                  <a:lnTo>
                    <a:pt x="58737" y="99009"/>
                  </a:lnTo>
                  <a:lnTo>
                    <a:pt x="60515" y="100164"/>
                  </a:lnTo>
                  <a:lnTo>
                    <a:pt x="60985" y="102438"/>
                  </a:lnTo>
                  <a:lnTo>
                    <a:pt x="60985" y="94132"/>
                  </a:lnTo>
                  <a:lnTo>
                    <a:pt x="60566" y="93878"/>
                  </a:lnTo>
                  <a:lnTo>
                    <a:pt x="59270" y="93624"/>
                  </a:lnTo>
                  <a:lnTo>
                    <a:pt x="57264" y="94081"/>
                  </a:lnTo>
                  <a:lnTo>
                    <a:pt x="56654" y="94373"/>
                  </a:lnTo>
                  <a:lnTo>
                    <a:pt x="55918" y="94919"/>
                  </a:lnTo>
                  <a:lnTo>
                    <a:pt x="55918" y="99568"/>
                  </a:lnTo>
                  <a:lnTo>
                    <a:pt x="55156" y="100203"/>
                  </a:lnTo>
                  <a:lnTo>
                    <a:pt x="54724" y="100952"/>
                  </a:lnTo>
                  <a:lnTo>
                    <a:pt x="55156" y="100190"/>
                  </a:lnTo>
                  <a:lnTo>
                    <a:pt x="55918" y="99568"/>
                  </a:lnTo>
                  <a:lnTo>
                    <a:pt x="55918" y="94919"/>
                  </a:lnTo>
                  <a:lnTo>
                    <a:pt x="55676" y="95084"/>
                  </a:lnTo>
                  <a:lnTo>
                    <a:pt x="55029" y="95923"/>
                  </a:lnTo>
                  <a:lnTo>
                    <a:pt x="54152" y="97561"/>
                  </a:lnTo>
                  <a:lnTo>
                    <a:pt x="53924" y="98717"/>
                  </a:lnTo>
                  <a:lnTo>
                    <a:pt x="54292" y="100304"/>
                  </a:lnTo>
                  <a:lnTo>
                    <a:pt x="54686" y="100990"/>
                  </a:lnTo>
                  <a:lnTo>
                    <a:pt x="54292" y="101688"/>
                  </a:lnTo>
                  <a:lnTo>
                    <a:pt x="54102" y="102489"/>
                  </a:lnTo>
                  <a:lnTo>
                    <a:pt x="54622" y="105029"/>
                  </a:lnTo>
                  <a:lnTo>
                    <a:pt x="56222" y="106121"/>
                  </a:lnTo>
                  <a:lnTo>
                    <a:pt x="58254" y="105930"/>
                  </a:lnTo>
                  <a:lnTo>
                    <a:pt x="59499" y="105676"/>
                  </a:lnTo>
                  <a:lnTo>
                    <a:pt x="60401" y="104762"/>
                  </a:lnTo>
                  <a:lnTo>
                    <a:pt x="60896" y="103124"/>
                  </a:lnTo>
                  <a:lnTo>
                    <a:pt x="60883" y="103327"/>
                  </a:lnTo>
                  <a:lnTo>
                    <a:pt x="61544" y="103073"/>
                  </a:lnTo>
                  <a:lnTo>
                    <a:pt x="62103" y="102704"/>
                  </a:lnTo>
                  <a:lnTo>
                    <a:pt x="63792" y="100901"/>
                  </a:lnTo>
                  <a:lnTo>
                    <a:pt x="64363" y="99314"/>
                  </a:lnTo>
                  <a:close/>
                </a:path>
                <a:path w="259715" h="163829">
                  <a:moveTo>
                    <a:pt x="67094" y="144856"/>
                  </a:moveTo>
                  <a:lnTo>
                    <a:pt x="66052" y="140373"/>
                  </a:lnTo>
                  <a:lnTo>
                    <a:pt x="62738" y="138303"/>
                  </a:lnTo>
                  <a:lnTo>
                    <a:pt x="58928" y="139179"/>
                  </a:lnTo>
                  <a:lnTo>
                    <a:pt x="58089" y="139547"/>
                  </a:lnTo>
                  <a:lnTo>
                    <a:pt x="58127" y="139014"/>
                  </a:lnTo>
                  <a:lnTo>
                    <a:pt x="54521" y="136029"/>
                  </a:lnTo>
                  <a:lnTo>
                    <a:pt x="52285" y="136474"/>
                  </a:lnTo>
                  <a:lnTo>
                    <a:pt x="51117" y="138214"/>
                  </a:lnTo>
                  <a:lnTo>
                    <a:pt x="51816" y="141757"/>
                  </a:lnTo>
                  <a:lnTo>
                    <a:pt x="53403" y="142836"/>
                  </a:lnTo>
                  <a:lnTo>
                    <a:pt x="55079" y="142709"/>
                  </a:lnTo>
                  <a:lnTo>
                    <a:pt x="54622" y="143814"/>
                  </a:lnTo>
                  <a:lnTo>
                    <a:pt x="59893" y="151561"/>
                  </a:lnTo>
                  <a:lnTo>
                    <a:pt x="64325" y="150558"/>
                  </a:lnTo>
                  <a:lnTo>
                    <a:pt x="65925" y="149009"/>
                  </a:lnTo>
                  <a:lnTo>
                    <a:pt x="66992" y="146037"/>
                  </a:lnTo>
                  <a:lnTo>
                    <a:pt x="67094" y="144856"/>
                  </a:lnTo>
                  <a:close/>
                </a:path>
                <a:path w="259715" h="163829">
                  <a:moveTo>
                    <a:pt x="73596" y="75463"/>
                  </a:moveTo>
                  <a:lnTo>
                    <a:pt x="72390" y="70053"/>
                  </a:lnTo>
                  <a:lnTo>
                    <a:pt x="69697" y="68376"/>
                  </a:lnTo>
                  <a:lnTo>
                    <a:pt x="66522" y="69100"/>
                  </a:lnTo>
                  <a:lnTo>
                    <a:pt x="63817" y="70637"/>
                  </a:lnTo>
                  <a:lnTo>
                    <a:pt x="62712" y="72771"/>
                  </a:lnTo>
                  <a:lnTo>
                    <a:pt x="63855" y="77660"/>
                  </a:lnTo>
                  <a:lnTo>
                    <a:pt x="66548" y="79324"/>
                  </a:lnTo>
                  <a:lnTo>
                    <a:pt x="71932" y="78092"/>
                  </a:lnTo>
                  <a:lnTo>
                    <a:pt x="73596" y="75463"/>
                  </a:lnTo>
                  <a:close/>
                </a:path>
                <a:path w="259715" h="163829">
                  <a:moveTo>
                    <a:pt x="76288" y="121094"/>
                  </a:moveTo>
                  <a:lnTo>
                    <a:pt x="76161" y="118770"/>
                  </a:lnTo>
                  <a:lnTo>
                    <a:pt x="75666" y="116662"/>
                  </a:lnTo>
                  <a:lnTo>
                    <a:pt x="74523" y="115290"/>
                  </a:lnTo>
                  <a:lnTo>
                    <a:pt x="74460" y="118262"/>
                  </a:lnTo>
                  <a:lnTo>
                    <a:pt x="71805" y="116522"/>
                  </a:lnTo>
                  <a:lnTo>
                    <a:pt x="74460" y="118262"/>
                  </a:lnTo>
                  <a:lnTo>
                    <a:pt x="74460" y="115265"/>
                  </a:lnTo>
                  <a:lnTo>
                    <a:pt x="72199" y="114033"/>
                  </a:lnTo>
                  <a:lnTo>
                    <a:pt x="71247" y="113779"/>
                  </a:lnTo>
                  <a:lnTo>
                    <a:pt x="69291" y="113792"/>
                  </a:lnTo>
                  <a:lnTo>
                    <a:pt x="63792" y="119075"/>
                  </a:lnTo>
                  <a:lnTo>
                    <a:pt x="64465" y="121983"/>
                  </a:lnTo>
                  <a:lnTo>
                    <a:pt x="64858" y="122758"/>
                  </a:lnTo>
                  <a:lnTo>
                    <a:pt x="65278" y="123304"/>
                  </a:lnTo>
                  <a:lnTo>
                    <a:pt x="65747" y="124307"/>
                  </a:lnTo>
                  <a:lnTo>
                    <a:pt x="66789" y="126161"/>
                  </a:lnTo>
                  <a:lnTo>
                    <a:pt x="68884" y="127266"/>
                  </a:lnTo>
                  <a:lnTo>
                    <a:pt x="72796" y="126479"/>
                  </a:lnTo>
                  <a:lnTo>
                    <a:pt x="74041" y="125272"/>
                  </a:lnTo>
                  <a:lnTo>
                    <a:pt x="75018" y="122910"/>
                  </a:lnTo>
                  <a:lnTo>
                    <a:pt x="74663" y="123786"/>
                  </a:lnTo>
                  <a:lnTo>
                    <a:pt x="75704" y="122631"/>
                  </a:lnTo>
                  <a:lnTo>
                    <a:pt x="76288" y="121094"/>
                  </a:lnTo>
                  <a:close/>
                </a:path>
                <a:path w="259715" h="163829">
                  <a:moveTo>
                    <a:pt x="80530" y="46545"/>
                  </a:moveTo>
                  <a:lnTo>
                    <a:pt x="79908" y="43865"/>
                  </a:lnTo>
                  <a:lnTo>
                    <a:pt x="78092" y="42748"/>
                  </a:lnTo>
                  <a:lnTo>
                    <a:pt x="74460" y="43573"/>
                  </a:lnTo>
                  <a:lnTo>
                    <a:pt x="73329" y="45364"/>
                  </a:lnTo>
                  <a:lnTo>
                    <a:pt x="74053" y="48463"/>
                  </a:lnTo>
                  <a:lnTo>
                    <a:pt x="75082" y="49390"/>
                  </a:lnTo>
                  <a:lnTo>
                    <a:pt x="76314" y="49657"/>
                  </a:lnTo>
                  <a:lnTo>
                    <a:pt x="77292" y="49784"/>
                  </a:lnTo>
                  <a:lnTo>
                    <a:pt x="78727" y="49466"/>
                  </a:lnTo>
                  <a:lnTo>
                    <a:pt x="79463" y="48882"/>
                  </a:lnTo>
                  <a:lnTo>
                    <a:pt x="80352" y="47421"/>
                  </a:lnTo>
                  <a:lnTo>
                    <a:pt x="80530" y="46545"/>
                  </a:lnTo>
                  <a:close/>
                </a:path>
                <a:path w="259715" h="163829">
                  <a:moveTo>
                    <a:pt x="83553" y="20535"/>
                  </a:moveTo>
                  <a:lnTo>
                    <a:pt x="83223" y="19748"/>
                  </a:lnTo>
                  <a:lnTo>
                    <a:pt x="81915" y="18440"/>
                  </a:lnTo>
                  <a:lnTo>
                    <a:pt x="81114" y="18110"/>
                  </a:lnTo>
                  <a:lnTo>
                    <a:pt x="79248" y="18110"/>
                  </a:lnTo>
                  <a:lnTo>
                    <a:pt x="78460" y="18440"/>
                  </a:lnTo>
                  <a:lnTo>
                    <a:pt x="77139" y="19748"/>
                  </a:lnTo>
                  <a:lnTo>
                    <a:pt x="76809" y="20535"/>
                  </a:lnTo>
                  <a:lnTo>
                    <a:pt x="76809" y="22377"/>
                  </a:lnTo>
                  <a:lnTo>
                    <a:pt x="77139" y="23177"/>
                  </a:lnTo>
                  <a:lnTo>
                    <a:pt x="78460" y="24472"/>
                  </a:lnTo>
                  <a:lnTo>
                    <a:pt x="79248" y="24803"/>
                  </a:lnTo>
                  <a:lnTo>
                    <a:pt x="81114" y="24803"/>
                  </a:lnTo>
                  <a:lnTo>
                    <a:pt x="81915" y="24472"/>
                  </a:lnTo>
                  <a:lnTo>
                    <a:pt x="83223" y="23177"/>
                  </a:lnTo>
                  <a:lnTo>
                    <a:pt x="83553" y="22377"/>
                  </a:lnTo>
                  <a:lnTo>
                    <a:pt x="83553" y="20535"/>
                  </a:lnTo>
                  <a:close/>
                </a:path>
                <a:path w="259715" h="163829">
                  <a:moveTo>
                    <a:pt x="89281" y="99085"/>
                  </a:moveTo>
                  <a:lnTo>
                    <a:pt x="88506" y="95326"/>
                  </a:lnTo>
                  <a:lnTo>
                    <a:pt x="87909" y="94475"/>
                  </a:lnTo>
                  <a:lnTo>
                    <a:pt x="87160" y="93789"/>
                  </a:lnTo>
                  <a:lnTo>
                    <a:pt x="87477" y="92798"/>
                  </a:lnTo>
                  <a:lnTo>
                    <a:pt x="87553" y="91732"/>
                  </a:lnTo>
                  <a:lnTo>
                    <a:pt x="86626" y="87807"/>
                  </a:lnTo>
                  <a:lnTo>
                    <a:pt x="84074" y="85928"/>
                  </a:lnTo>
                  <a:lnTo>
                    <a:pt x="80454" y="86042"/>
                  </a:lnTo>
                  <a:lnTo>
                    <a:pt x="77685" y="86677"/>
                  </a:lnTo>
                  <a:lnTo>
                    <a:pt x="75996" y="88519"/>
                  </a:lnTo>
                  <a:lnTo>
                    <a:pt x="75311" y="91554"/>
                  </a:lnTo>
                  <a:lnTo>
                    <a:pt x="75285" y="92456"/>
                  </a:lnTo>
                  <a:lnTo>
                    <a:pt x="75933" y="95211"/>
                  </a:lnTo>
                  <a:lnTo>
                    <a:pt x="77216" y="96659"/>
                  </a:lnTo>
                  <a:lnTo>
                    <a:pt x="78879" y="97434"/>
                  </a:lnTo>
                  <a:lnTo>
                    <a:pt x="78854" y="95097"/>
                  </a:lnTo>
                  <a:lnTo>
                    <a:pt x="78905" y="98082"/>
                  </a:lnTo>
                  <a:lnTo>
                    <a:pt x="78930" y="98628"/>
                  </a:lnTo>
                  <a:lnTo>
                    <a:pt x="79095" y="98831"/>
                  </a:lnTo>
                  <a:lnTo>
                    <a:pt x="79590" y="100025"/>
                  </a:lnTo>
                  <a:lnTo>
                    <a:pt x="80987" y="101841"/>
                  </a:lnTo>
                  <a:lnTo>
                    <a:pt x="82867" y="102641"/>
                  </a:lnTo>
                  <a:lnTo>
                    <a:pt x="87515" y="101714"/>
                  </a:lnTo>
                  <a:lnTo>
                    <a:pt x="89281" y="99085"/>
                  </a:lnTo>
                  <a:close/>
                </a:path>
                <a:path w="259715" h="163829">
                  <a:moveTo>
                    <a:pt x="97294" y="58966"/>
                  </a:moveTo>
                  <a:lnTo>
                    <a:pt x="97040" y="57277"/>
                  </a:lnTo>
                  <a:lnTo>
                    <a:pt x="97053" y="57010"/>
                  </a:lnTo>
                  <a:lnTo>
                    <a:pt x="96456" y="54444"/>
                  </a:lnTo>
                  <a:lnTo>
                    <a:pt x="93954" y="52857"/>
                  </a:lnTo>
                  <a:lnTo>
                    <a:pt x="91262" y="53289"/>
                  </a:lnTo>
                  <a:lnTo>
                    <a:pt x="91033" y="53276"/>
                  </a:lnTo>
                  <a:lnTo>
                    <a:pt x="88328" y="53898"/>
                  </a:lnTo>
                  <a:lnTo>
                    <a:pt x="86639" y="56565"/>
                  </a:lnTo>
                  <a:lnTo>
                    <a:pt x="87668" y="60985"/>
                  </a:lnTo>
                  <a:lnTo>
                    <a:pt x="88976" y="62217"/>
                  </a:lnTo>
                  <a:lnTo>
                    <a:pt x="91427" y="63055"/>
                  </a:lnTo>
                  <a:lnTo>
                    <a:pt x="92341" y="63207"/>
                  </a:lnTo>
                  <a:lnTo>
                    <a:pt x="94284" y="62763"/>
                  </a:lnTo>
                  <a:lnTo>
                    <a:pt x="95072" y="62191"/>
                  </a:lnTo>
                  <a:lnTo>
                    <a:pt x="96761" y="60426"/>
                  </a:lnTo>
                  <a:lnTo>
                    <a:pt x="97294" y="58966"/>
                  </a:lnTo>
                  <a:close/>
                </a:path>
                <a:path w="259715" h="163829">
                  <a:moveTo>
                    <a:pt x="98983" y="74396"/>
                  </a:moveTo>
                  <a:lnTo>
                    <a:pt x="93103" y="67691"/>
                  </a:lnTo>
                  <a:lnTo>
                    <a:pt x="90601" y="68186"/>
                  </a:lnTo>
                  <a:lnTo>
                    <a:pt x="89217" y="69634"/>
                  </a:lnTo>
                  <a:lnTo>
                    <a:pt x="88506" y="72097"/>
                  </a:lnTo>
                  <a:lnTo>
                    <a:pt x="88417" y="72872"/>
                  </a:lnTo>
                  <a:lnTo>
                    <a:pt x="89001" y="75717"/>
                  </a:lnTo>
                  <a:lnTo>
                    <a:pt x="90614" y="77203"/>
                  </a:lnTo>
                  <a:lnTo>
                    <a:pt x="93179" y="77698"/>
                  </a:lnTo>
                  <a:lnTo>
                    <a:pt x="93840" y="77698"/>
                  </a:lnTo>
                  <a:lnTo>
                    <a:pt x="97218" y="77025"/>
                  </a:lnTo>
                  <a:lnTo>
                    <a:pt x="98983" y="74396"/>
                  </a:lnTo>
                  <a:close/>
                </a:path>
                <a:path w="259715" h="163829">
                  <a:moveTo>
                    <a:pt x="100482" y="118452"/>
                  </a:moveTo>
                  <a:lnTo>
                    <a:pt x="94170" y="112636"/>
                  </a:lnTo>
                  <a:lnTo>
                    <a:pt x="93129" y="112737"/>
                  </a:lnTo>
                  <a:lnTo>
                    <a:pt x="90690" y="113233"/>
                  </a:lnTo>
                  <a:lnTo>
                    <a:pt x="88900" y="115112"/>
                  </a:lnTo>
                  <a:lnTo>
                    <a:pt x="88239" y="118160"/>
                  </a:lnTo>
                  <a:lnTo>
                    <a:pt x="88226" y="118986"/>
                  </a:lnTo>
                  <a:lnTo>
                    <a:pt x="88633" y="121018"/>
                  </a:lnTo>
                  <a:lnTo>
                    <a:pt x="89230" y="122059"/>
                  </a:lnTo>
                  <a:lnTo>
                    <a:pt x="90043" y="122872"/>
                  </a:lnTo>
                  <a:lnTo>
                    <a:pt x="90563" y="121259"/>
                  </a:lnTo>
                  <a:lnTo>
                    <a:pt x="91821" y="119926"/>
                  </a:lnTo>
                  <a:lnTo>
                    <a:pt x="95923" y="118973"/>
                  </a:lnTo>
                  <a:lnTo>
                    <a:pt x="98158" y="120180"/>
                  </a:lnTo>
                  <a:lnTo>
                    <a:pt x="99174" y="122224"/>
                  </a:lnTo>
                  <a:lnTo>
                    <a:pt x="99593" y="121666"/>
                  </a:lnTo>
                  <a:lnTo>
                    <a:pt x="99910" y="121031"/>
                  </a:lnTo>
                  <a:lnTo>
                    <a:pt x="100393" y="119443"/>
                  </a:lnTo>
                  <a:lnTo>
                    <a:pt x="100482" y="118452"/>
                  </a:lnTo>
                  <a:close/>
                </a:path>
                <a:path w="259715" h="163829">
                  <a:moveTo>
                    <a:pt x="103098" y="101130"/>
                  </a:moveTo>
                  <a:lnTo>
                    <a:pt x="103035" y="100990"/>
                  </a:lnTo>
                  <a:lnTo>
                    <a:pt x="103098" y="101155"/>
                  </a:lnTo>
                  <a:close/>
                </a:path>
                <a:path w="259715" h="163829">
                  <a:moveTo>
                    <a:pt x="105092" y="32981"/>
                  </a:moveTo>
                  <a:lnTo>
                    <a:pt x="104762" y="32194"/>
                  </a:lnTo>
                  <a:lnTo>
                    <a:pt x="103441" y="30886"/>
                  </a:lnTo>
                  <a:lnTo>
                    <a:pt x="102654" y="30556"/>
                  </a:lnTo>
                  <a:lnTo>
                    <a:pt x="100787" y="30556"/>
                  </a:lnTo>
                  <a:lnTo>
                    <a:pt x="99987" y="30886"/>
                  </a:lnTo>
                  <a:lnTo>
                    <a:pt x="98679" y="32194"/>
                  </a:lnTo>
                  <a:lnTo>
                    <a:pt x="98348" y="32981"/>
                  </a:lnTo>
                  <a:lnTo>
                    <a:pt x="98348" y="34823"/>
                  </a:lnTo>
                  <a:lnTo>
                    <a:pt x="98679" y="35623"/>
                  </a:lnTo>
                  <a:lnTo>
                    <a:pt x="99987" y="36918"/>
                  </a:lnTo>
                  <a:lnTo>
                    <a:pt x="100787" y="37249"/>
                  </a:lnTo>
                  <a:lnTo>
                    <a:pt x="102654" y="37249"/>
                  </a:lnTo>
                  <a:lnTo>
                    <a:pt x="103441" y="36918"/>
                  </a:lnTo>
                  <a:lnTo>
                    <a:pt x="104762" y="35623"/>
                  </a:lnTo>
                  <a:lnTo>
                    <a:pt x="105092" y="34823"/>
                  </a:lnTo>
                  <a:lnTo>
                    <a:pt x="105092" y="32981"/>
                  </a:lnTo>
                  <a:close/>
                </a:path>
                <a:path w="259715" h="163829">
                  <a:moveTo>
                    <a:pt x="106819" y="46634"/>
                  </a:moveTo>
                  <a:lnTo>
                    <a:pt x="106222" y="43751"/>
                  </a:lnTo>
                  <a:lnTo>
                    <a:pt x="105486" y="42951"/>
                  </a:lnTo>
                  <a:lnTo>
                    <a:pt x="103911" y="42227"/>
                  </a:lnTo>
                  <a:lnTo>
                    <a:pt x="103212" y="42062"/>
                  </a:lnTo>
                  <a:lnTo>
                    <a:pt x="101219" y="42468"/>
                  </a:lnTo>
                  <a:lnTo>
                    <a:pt x="100317" y="43383"/>
                  </a:lnTo>
                  <a:lnTo>
                    <a:pt x="99809" y="45034"/>
                  </a:lnTo>
                  <a:lnTo>
                    <a:pt x="99720" y="45580"/>
                  </a:lnTo>
                  <a:lnTo>
                    <a:pt x="100203" y="47980"/>
                  </a:lnTo>
                  <a:lnTo>
                    <a:pt x="101993" y="49136"/>
                  </a:lnTo>
                  <a:lnTo>
                    <a:pt x="105638" y="48412"/>
                  </a:lnTo>
                  <a:lnTo>
                    <a:pt x="106819" y="46634"/>
                  </a:lnTo>
                  <a:close/>
                </a:path>
                <a:path w="259715" h="163829">
                  <a:moveTo>
                    <a:pt x="110617" y="21780"/>
                  </a:moveTo>
                  <a:lnTo>
                    <a:pt x="109880" y="18148"/>
                  </a:lnTo>
                  <a:lnTo>
                    <a:pt x="108102" y="16979"/>
                  </a:lnTo>
                  <a:lnTo>
                    <a:pt x="104457" y="17716"/>
                  </a:lnTo>
                  <a:lnTo>
                    <a:pt x="103276" y="19481"/>
                  </a:lnTo>
                  <a:lnTo>
                    <a:pt x="103720" y="21653"/>
                  </a:lnTo>
                  <a:lnTo>
                    <a:pt x="104724" y="23418"/>
                  </a:lnTo>
                  <a:lnTo>
                    <a:pt x="106019" y="24104"/>
                  </a:lnTo>
                  <a:lnTo>
                    <a:pt x="107619" y="23914"/>
                  </a:lnTo>
                  <a:lnTo>
                    <a:pt x="109448" y="23545"/>
                  </a:lnTo>
                  <a:lnTo>
                    <a:pt x="110617" y="21780"/>
                  </a:lnTo>
                  <a:close/>
                </a:path>
                <a:path w="259715" h="163829">
                  <a:moveTo>
                    <a:pt x="115531" y="98501"/>
                  </a:moveTo>
                  <a:lnTo>
                    <a:pt x="114604" y="94462"/>
                  </a:lnTo>
                  <a:lnTo>
                    <a:pt x="113576" y="93103"/>
                  </a:lnTo>
                  <a:lnTo>
                    <a:pt x="112255" y="92227"/>
                  </a:lnTo>
                  <a:lnTo>
                    <a:pt x="112382" y="91490"/>
                  </a:lnTo>
                  <a:lnTo>
                    <a:pt x="112395" y="90741"/>
                  </a:lnTo>
                  <a:lnTo>
                    <a:pt x="111772" y="87706"/>
                  </a:lnTo>
                  <a:lnTo>
                    <a:pt x="110058" y="86004"/>
                  </a:lnTo>
                  <a:lnTo>
                    <a:pt x="107035" y="85166"/>
                  </a:lnTo>
                  <a:lnTo>
                    <a:pt x="106070" y="85090"/>
                  </a:lnTo>
                  <a:lnTo>
                    <a:pt x="101815" y="85940"/>
                  </a:lnTo>
                  <a:lnTo>
                    <a:pt x="99695" y="89115"/>
                  </a:lnTo>
                  <a:lnTo>
                    <a:pt x="100533" y="92938"/>
                  </a:lnTo>
                  <a:lnTo>
                    <a:pt x="100876" y="94043"/>
                  </a:lnTo>
                  <a:lnTo>
                    <a:pt x="101498" y="94983"/>
                  </a:lnTo>
                  <a:lnTo>
                    <a:pt x="102323" y="95694"/>
                  </a:lnTo>
                  <a:lnTo>
                    <a:pt x="102120" y="96456"/>
                  </a:lnTo>
                  <a:lnTo>
                    <a:pt x="102069" y="96862"/>
                  </a:lnTo>
                  <a:lnTo>
                    <a:pt x="102450" y="97155"/>
                  </a:lnTo>
                  <a:lnTo>
                    <a:pt x="102755" y="97523"/>
                  </a:lnTo>
                  <a:lnTo>
                    <a:pt x="102984" y="97967"/>
                  </a:lnTo>
                  <a:lnTo>
                    <a:pt x="103339" y="96989"/>
                  </a:lnTo>
                  <a:lnTo>
                    <a:pt x="103644" y="96558"/>
                  </a:lnTo>
                  <a:lnTo>
                    <a:pt x="103162" y="96329"/>
                  </a:lnTo>
                  <a:lnTo>
                    <a:pt x="102730" y="96037"/>
                  </a:lnTo>
                  <a:lnTo>
                    <a:pt x="103644" y="96558"/>
                  </a:lnTo>
                  <a:lnTo>
                    <a:pt x="104330" y="95592"/>
                  </a:lnTo>
                  <a:lnTo>
                    <a:pt x="105321" y="94843"/>
                  </a:lnTo>
                  <a:lnTo>
                    <a:pt x="108038" y="94208"/>
                  </a:lnTo>
                  <a:lnTo>
                    <a:pt x="109486" y="94589"/>
                  </a:lnTo>
                  <a:lnTo>
                    <a:pt x="110617" y="95402"/>
                  </a:lnTo>
                  <a:lnTo>
                    <a:pt x="111556" y="96075"/>
                  </a:lnTo>
                  <a:lnTo>
                    <a:pt x="112318" y="97053"/>
                  </a:lnTo>
                  <a:lnTo>
                    <a:pt x="113195" y="100787"/>
                  </a:lnTo>
                  <a:lnTo>
                    <a:pt x="111721" y="103225"/>
                  </a:lnTo>
                  <a:lnTo>
                    <a:pt x="109308" y="104051"/>
                  </a:lnTo>
                  <a:lnTo>
                    <a:pt x="110058" y="103962"/>
                  </a:lnTo>
                  <a:lnTo>
                    <a:pt x="111213" y="103695"/>
                  </a:lnTo>
                  <a:lnTo>
                    <a:pt x="112191" y="103124"/>
                  </a:lnTo>
                  <a:lnTo>
                    <a:pt x="114693" y="100850"/>
                  </a:lnTo>
                  <a:lnTo>
                    <a:pt x="115531" y="98501"/>
                  </a:lnTo>
                  <a:close/>
                </a:path>
                <a:path w="259715" h="163829">
                  <a:moveTo>
                    <a:pt x="123088" y="57658"/>
                  </a:moveTo>
                  <a:lnTo>
                    <a:pt x="122682" y="55714"/>
                  </a:lnTo>
                  <a:lnTo>
                    <a:pt x="122212" y="54991"/>
                  </a:lnTo>
                  <a:lnTo>
                    <a:pt x="121132" y="53860"/>
                  </a:lnTo>
                  <a:lnTo>
                    <a:pt x="121335" y="53098"/>
                  </a:lnTo>
                  <a:lnTo>
                    <a:pt x="121424" y="52311"/>
                  </a:lnTo>
                  <a:lnTo>
                    <a:pt x="120611" y="48806"/>
                  </a:lnTo>
                  <a:lnTo>
                    <a:pt x="120002" y="48437"/>
                  </a:lnTo>
                  <a:lnTo>
                    <a:pt x="120002" y="52908"/>
                  </a:lnTo>
                  <a:lnTo>
                    <a:pt x="118503" y="52425"/>
                  </a:lnTo>
                  <a:lnTo>
                    <a:pt x="120002" y="52908"/>
                  </a:lnTo>
                  <a:lnTo>
                    <a:pt x="120002" y="48437"/>
                  </a:lnTo>
                  <a:lnTo>
                    <a:pt x="117919" y="47142"/>
                  </a:lnTo>
                  <a:lnTo>
                    <a:pt x="112509" y="48374"/>
                  </a:lnTo>
                  <a:lnTo>
                    <a:pt x="110820" y="51041"/>
                  </a:lnTo>
                  <a:lnTo>
                    <a:pt x="111696" y="54800"/>
                  </a:lnTo>
                  <a:lnTo>
                    <a:pt x="112344" y="55664"/>
                  </a:lnTo>
                  <a:lnTo>
                    <a:pt x="113131" y="56324"/>
                  </a:lnTo>
                  <a:lnTo>
                    <a:pt x="112991" y="56845"/>
                  </a:lnTo>
                  <a:lnTo>
                    <a:pt x="113030" y="58166"/>
                  </a:lnTo>
                  <a:lnTo>
                    <a:pt x="112966" y="58381"/>
                  </a:lnTo>
                  <a:lnTo>
                    <a:pt x="113182" y="59385"/>
                  </a:lnTo>
                  <a:lnTo>
                    <a:pt x="113563" y="60045"/>
                  </a:lnTo>
                  <a:lnTo>
                    <a:pt x="115163" y="62077"/>
                  </a:lnTo>
                  <a:lnTo>
                    <a:pt x="117017" y="62877"/>
                  </a:lnTo>
                  <a:lnTo>
                    <a:pt x="120611" y="62153"/>
                  </a:lnTo>
                  <a:lnTo>
                    <a:pt x="121831" y="60998"/>
                  </a:lnTo>
                  <a:lnTo>
                    <a:pt x="122859" y="58648"/>
                  </a:lnTo>
                  <a:lnTo>
                    <a:pt x="123088" y="57658"/>
                  </a:lnTo>
                  <a:close/>
                </a:path>
                <a:path w="259715" h="163829">
                  <a:moveTo>
                    <a:pt x="126123" y="76466"/>
                  </a:moveTo>
                  <a:lnTo>
                    <a:pt x="121246" y="69583"/>
                  </a:lnTo>
                  <a:lnTo>
                    <a:pt x="118897" y="70053"/>
                  </a:lnTo>
                  <a:lnTo>
                    <a:pt x="120180" y="70700"/>
                  </a:lnTo>
                  <a:lnTo>
                    <a:pt x="121196" y="71818"/>
                  </a:lnTo>
                  <a:lnTo>
                    <a:pt x="122186" y="75996"/>
                  </a:lnTo>
                  <a:lnTo>
                    <a:pt x="120510" y="78676"/>
                  </a:lnTo>
                  <a:lnTo>
                    <a:pt x="116789" y="79540"/>
                  </a:lnTo>
                  <a:lnTo>
                    <a:pt x="115811" y="79362"/>
                  </a:lnTo>
                  <a:lnTo>
                    <a:pt x="114909" y="79019"/>
                  </a:lnTo>
                  <a:lnTo>
                    <a:pt x="115582" y="79997"/>
                  </a:lnTo>
                  <a:lnTo>
                    <a:pt x="117436" y="81661"/>
                  </a:lnTo>
                  <a:lnTo>
                    <a:pt x="119430" y="82257"/>
                  </a:lnTo>
                  <a:lnTo>
                    <a:pt x="123698" y="81280"/>
                  </a:lnTo>
                  <a:lnTo>
                    <a:pt x="125336" y="79565"/>
                  </a:lnTo>
                  <a:lnTo>
                    <a:pt x="126047" y="76987"/>
                  </a:lnTo>
                  <a:lnTo>
                    <a:pt x="126123" y="76466"/>
                  </a:lnTo>
                  <a:close/>
                </a:path>
                <a:path w="259715" h="163829">
                  <a:moveTo>
                    <a:pt x="131521" y="32702"/>
                  </a:moveTo>
                  <a:lnTo>
                    <a:pt x="131191" y="31915"/>
                  </a:lnTo>
                  <a:lnTo>
                    <a:pt x="129870" y="30607"/>
                  </a:lnTo>
                  <a:lnTo>
                    <a:pt x="129082" y="30289"/>
                  </a:lnTo>
                  <a:lnTo>
                    <a:pt x="127215" y="30289"/>
                  </a:lnTo>
                  <a:lnTo>
                    <a:pt x="126415" y="30607"/>
                  </a:lnTo>
                  <a:lnTo>
                    <a:pt x="125095" y="31915"/>
                  </a:lnTo>
                  <a:lnTo>
                    <a:pt x="124764" y="32702"/>
                  </a:lnTo>
                  <a:lnTo>
                    <a:pt x="124764" y="34556"/>
                  </a:lnTo>
                  <a:lnTo>
                    <a:pt x="125095" y="35344"/>
                  </a:lnTo>
                  <a:lnTo>
                    <a:pt x="126415" y="36652"/>
                  </a:lnTo>
                  <a:lnTo>
                    <a:pt x="127215" y="36982"/>
                  </a:lnTo>
                  <a:lnTo>
                    <a:pt x="129082" y="36982"/>
                  </a:lnTo>
                  <a:lnTo>
                    <a:pt x="129870" y="36652"/>
                  </a:lnTo>
                  <a:lnTo>
                    <a:pt x="131191" y="35344"/>
                  </a:lnTo>
                  <a:lnTo>
                    <a:pt x="131521" y="34556"/>
                  </a:lnTo>
                  <a:lnTo>
                    <a:pt x="131521" y="32702"/>
                  </a:lnTo>
                  <a:close/>
                </a:path>
                <a:path w="259715" h="163829">
                  <a:moveTo>
                    <a:pt x="132765" y="2425"/>
                  </a:moveTo>
                  <a:lnTo>
                    <a:pt x="132435" y="1638"/>
                  </a:lnTo>
                  <a:lnTo>
                    <a:pt x="131114" y="330"/>
                  </a:lnTo>
                  <a:lnTo>
                    <a:pt x="130314" y="0"/>
                  </a:lnTo>
                  <a:lnTo>
                    <a:pt x="128460" y="0"/>
                  </a:lnTo>
                  <a:lnTo>
                    <a:pt x="127660" y="330"/>
                  </a:lnTo>
                  <a:lnTo>
                    <a:pt x="126352" y="1638"/>
                  </a:lnTo>
                  <a:lnTo>
                    <a:pt x="126022" y="2425"/>
                  </a:lnTo>
                  <a:lnTo>
                    <a:pt x="126022" y="4267"/>
                  </a:lnTo>
                  <a:lnTo>
                    <a:pt x="126352" y="5054"/>
                  </a:lnTo>
                  <a:lnTo>
                    <a:pt x="127660" y="6362"/>
                  </a:lnTo>
                  <a:lnTo>
                    <a:pt x="128460" y="6692"/>
                  </a:lnTo>
                  <a:lnTo>
                    <a:pt x="130314" y="6692"/>
                  </a:lnTo>
                  <a:lnTo>
                    <a:pt x="131114" y="6362"/>
                  </a:lnTo>
                  <a:lnTo>
                    <a:pt x="132435" y="5054"/>
                  </a:lnTo>
                  <a:lnTo>
                    <a:pt x="132765" y="4267"/>
                  </a:lnTo>
                  <a:lnTo>
                    <a:pt x="132765" y="2425"/>
                  </a:lnTo>
                  <a:close/>
                </a:path>
                <a:path w="259715" h="163829">
                  <a:moveTo>
                    <a:pt x="142481" y="107111"/>
                  </a:moveTo>
                  <a:lnTo>
                    <a:pt x="141770" y="104038"/>
                  </a:lnTo>
                  <a:lnTo>
                    <a:pt x="140258" y="102400"/>
                  </a:lnTo>
                  <a:lnTo>
                    <a:pt x="138353" y="101625"/>
                  </a:lnTo>
                  <a:lnTo>
                    <a:pt x="139585" y="100152"/>
                  </a:lnTo>
                  <a:lnTo>
                    <a:pt x="140169" y="98183"/>
                  </a:lnTo>
                  <a:lnTo>
                    <a:pt x="139319" y="94018"/>
                  </a:lnTo>
                  <a:lnTo>
                    <a:pt x="137845" y="92341"/>
                  </a:lnTo>
                  <a:lnTo>
                    <a:pt x="135953" y="91516"/>
                  </a:lnTo>
                  <a:lnTo>
                    <a:pt x="136499" y="94627"/>
                  </a:lnTo>
                  <a:lnTo>
                    <a:pt x="134531" y="97675"/>
                  </a:lnTo>
                  <a:lnTo>
                    <a:pt x="129730" y="98780"/>
                  </a:lnTo>
                  <a:lnTo>
                    <a:pt x="128092" y="98450"/>
                  </a:lnTo>
                  <a:lnTo>
                    <a:pt x="126758" y="97612"/>
                  </a:lnTo>
                  <a:lnTo>
                    <a:pt x="127000" y="99402"/>
                  </a:lnTo>
                  <a:lnTo>
                    <a:pt x="127546" y="100533"/>
                  </a:lnTo>
                  <a:lnTo>
                    <a:pt x="128143" y="99847"/>
                  </a:lnTo>
                  <a:lnTo>
                    <a:pt x="128854" y="99263"/>
                  </a:lnTo>
                  <a:lnTo>
                    <a:pt x="132435" y="98183"/>
                  </a:lnTo>
                  <a:lnTo>
                    <a:pt x="135255" y="99656"/>
                  </a:lnTo>
                  <a:lnTo>
                    <a:pt x="136169" y="102628"/>
                  </a:lnTo>
                  <a:lnTo>
                    <a:pt x="136169" y="103327"/>
                  </a:lnTo>
                  <a:lnTo>
                    <a:pt x="137033" y="102920"/>
                  </a:lnTo>
                  <a:lnTo>
                    <a:pt x="136169" y="103339"/>
                  </a:lnTo>
                  <a:lnTo>
                    <a:pt x="136347" y="105410"/>
                  </a:lnTo>
                  <a:lnTo>
                    <a:pt x="135229" y="107327"/>
                  </a:lnTo>
                  <a:lnTo>
                    <a:pt x="133299" y="108204"/>
                  </a:lnTo>
                  <a:lnTo>
                    <a:pt x="133819" y="110007"/>
                  </a:lnTo>
                  <a:lnTo>
                    <a:pt x="132892" y="111696"/>
                  </a:lnTo>
                  <a:lnTo>
                    <a:pt x="131279" y="112306"/>
                  </a:lnTo>
                  <a:lnTo>
                    <a:pt x="131991" y="112928"/>
                  </a:lnTo>
                  <a:lnTo>
                    <a:pt x="133807" y="114058"/>
                  </a:lnTo>
                  <a:lnTo>
                    <a:pt x="135572" y="114401"/>
                  </a:lnTo>
                  <a:lnTo>
                    <a:pt x="139928" y="113398"/>
                  </a:lnTo>
                  <a:lnTo>
                    <a:pt x="141795" y="111353"/>
                  </a:lnTo>
                  <a:lnTo>
                    <a:pt x="142468" y="108038"/>
                  </a:lnTo>
                  <a:lnTo>
                    <a:pt x="142481" y="107111"/>
                  </a:lnTo>
                  <a:close/>
                </a:path>
                <a:path w="259715" h="163829">
                  <a:moveTo>
                    <a:pt x="149364" y="84975"/>
                  </a:moveTo>
                  <a:lnTo>
                    <a:pt x="147548" y="85344"/>
                  </a:lnTo>
                  <a:lnTo>
                    <a:pt x="145757" y="84188"/>
                  </a:lnTo>
                  <a:lnTo>
                    <a:pt x="145389" y="82143"/>
                  </a:lnTo>
                  <a:lnTo>
                    <a:pt x="144297" y="82143"/>
                  </a:lnTo>
                  <a:lnTo>
                    <a:pt x="143256" y="81826"/>
                  </a:lnTo>
                  <a:lnTo>
                    <a:pt x="142354" y="81305"/>
                  </a:lnTo>
                  <a:lnTo>
                    <a:pt x="141744" y="82067"/>
                  </a:lnTo>
                  <a:lnTo>
                    <a:pt x="140982" y="82702"/>
                  </a:lnTo>
                  <a:lnTo>
                    <a:pt x="139344" y="83210"/>
                  </a:lnTo>
                  <a:lnTo>
                    <a:pt x="138696" y="83261"/>
                  </a:lnTo>
                  <a:lnTo>
                    <a:pt x="138061" y="83197"/>
                  </a:lnTo>
                  <a:lnTo>
                    <a:pt x="139077" y="86004"/>
                  </a:lnTo>
                  <a:lnTo>
                    <a:pt x="141871" y="87757"/>
                  </a:lnTo>
                  <a:lnTo>
                    <a:pt x="145707" y="87376"/>
                  </a:lnTo>
                  <a:lnTo>
                    <a:pt x="147129" y="87033"/>
                  </a:lnTo>
                  <a:lnTo>
                    <a:pt x="148323" y="86271"/>
                  </a:lnTo>
                  <a:lnTo>
                    <a:pt x="149364" y="84975"/>
                  </a:lnTo>
                  <a:close/>
                </a:path>
                <a:path w="259715" h="163829">
                  <a:moveTo>
                    <a:pt x="151574" y="54508"/>
                  </a:moveTo>
                  <a:lnTo>
                    <a:pt x="150926" y="51714"/>
                  </a:lnTo>
                  <a:lnTo>
                    <a:pt x="149948" y="50609"/>
                  </a:lnTo>
                  <a:lnTo>
                    <a:pt x="148717" y="49949"/>
                  </a:lnTo>
                  <a:lnTo>
                    <a:pt x="148831" y="51193"/>
                  </a:lnTo>
                  <a:lnTo>
                    <a:pt x="148247" y="52362"/>
                  </a:lnTo>
                  <a:lnTo>
                    <a:pt x="147193" y="53035"/>
                  </a:lnTo>
                  <a:lnTo>
                    <a:pt x="146710" y="53365"/>
                  </a:lnTo>
                  <a:lnTo>
                    <a:pt x="144640" y="53987"/>
                  </a:lnTo>
                  <a:lnTo>
                    <a:pt x="142748" y="53009"/>
                  </a:lnTo>
                  <a:lnTo>
                    <a:pt x="141808" y="49974"/>
                  </a:lnTo>
                  <a:lnTo>
                    <a:pt x="142240" y="48666"/>
                  </a:lnTo>
                  <a:lnTo>
                    <a:pt x="143154" y="47828"/>
                  </a:lnTo>
                  <a:lnTo>
                    <a:pt x="142544" y="47726"/>
                  </a:lnTo>
                  <a:lnTo>
                    <a:pt x="141909" y="47701"/>
                  </a:lnTo>
                  <a:lnTo>
                    <a:pt x="138557" y="48374"/>
                  </a:lnTo>
                  <a:lnTo>
                    <a:pt x="136791" y="51003"/>
                  </a:lnTo>
                  <a:lnTo>
                    <a:pt x="137414" y="54038"/>
                  </a:lnTo>
                  <a:lnTo>
                    <a:pt x="137731" y="54597"/>
                  </a:lnTo>
                  <a:lnTo>
                    <a:pt x="138252" y="54229"/>
                  </a:lnTo>
                  <a:lnTo>
                    <a:pt x="138836" y="53949"/>
                  </a:lnTo>
                  <a:lnTo>
                    <a:pt x="141909" y="53238"/>
                  </a:lnTo>
                  <a:lnTo>
                    <a:pt x="144246" y="54559"/>
                  </a:lnTo>
                  <a:lnTo>
                    <a:pt x="145186" y="56743"/>
                  </a:lnTo>
                  <a:lnTo>
                    <a:pt x="145465" y="57226"/>
                  </a:lnTo>
                  <a:lnTo>
                    <a:pt x="145669" y="58077"/>
                  </a:lnTo>
                  <a:lnTo>
                    <a:pt x="145580" y="59207"/>
                  </a:lnTo>
                  <a:lnTo>
                    <a:pt x="146037" y="59283"/>
                  </a:lnTo>
                  <a:lnTo>
                    <a:pt x="147002" y="59169"/>
                  </a:lnTo>
                  <a:lnTo>
                    <a:pt x="147345" y="58153"/>
                  </a:lnTo>
                  <a:lnTo>
                    <a:pt x="148120" y="57302"/>
                  </a:lnTo>
                  <a:lnTo>
                    <a:pt x="149707" y="56845"/>
                  </a:lnTo>
                  <a:lnTo>
                    <a:pt x="150634" y="56908"/>
                  </a:lnTo>
                  <a:lnTo>
                    <a:pt x="151307" y="55829"/>
                  </a:lnTo>
                  <a:lnTo>
                    <a:pt x="151574" y="54508"/>
                  </a:lnTo>
                  <a:close/>
                </a:path>
                <a:path w="259715" h="163829">
                  <a:moveTo>
                    <a:pt x="159981" y="2882"/>
                  </a:moveTo>
                  <a:lnTo>
                    <a:pt x="159651" y="2095"/>
                  </a:lnTo>
                  <a:lnTo>
                    <a:pt x="158343" y="787"/>
                  </a:lnTo>
                  <a:lnTo>
                    <a:pt x="157543" y="457"/>
                  </a:lnTo>
                  <a:lnTo>
                    <a:pt x="155689" y="457"/>
                  </a:lnTo>
                  <a:lnTo>
                    <a:pt x="154889" y="787"/>
                  </a:lnTo>
                  <a:lnTo>
                    <a:pt x="153568" y="2095"/>
                  </a:lnTo>
                  <a:lnTo>
                    <a:pt x="153238" y="2882"/>
                  </a:lnTo>
                  <a:lnTo>
                    <a:pt x="153238" y="4724"/>
                  </a:lnTo>
                  <a:lnTo>
                    <a:pt x="153568" y="5524"/>
                  </a:lnTo>
                  <a:lnTo>
                    <a:pt x="154889" y="6819"/>
                  </a:lnTo>
                  <a:lnTo>
                    <a:pt x="155689" y="7150"/>
                  </a:lnTo>
                  <a:lnTo>
                    <a:pt x="157543" y="7150"/>
                  </a:lnTo>
                  <a:lnTo>
                    <a:pt x="158343" y="6819"/>
                  </a:lnTo>
                  <a:lnTo>
                    <a:pt x="159651" y="5524"/>
                  </a:lnTo>
                  <a:lnTo>
                    <a:pt x="159981" y="4724"/>
                  </a:lnTo>
                  <a:lnTo>
                    <a:pt x="159981" y="2882"/>
                  </a:lnTo>
                  <a:close/>
                </a:path>
                <a:path w="259715" h="163829">
                  <a:moveTo>
                    <a:pt x="169557" y="18249"/>
                  </a:moveTo>
                  <a:lnTo>
                    <a:pt x="169227" y="17462"/>
                  </a:lnTo>
                  <a:lnTo>
                    <a:pt x="167919" y="16154"/>
                  </a:lnTo>
                  <a:lnTo>
                    <a:pt x="167119" y="15836"/>
                  </a:lnTo>
                  <a:lnTo>
                    <a:pt x="165252" y="15836"/>
                  </a:lnTo>
                  <a:lnTo>
                    <a:pt x="164465" y="16154"/>
                  </a:lnTo>
                  <a:lnTo>
                    <a:pt x="163144" y="17462"/>
                  </a:lnTo>
                  <a:lnTo>
                    <a:pt x="162814" y="18249"/>
                  </a:lnTo>
                  <a:lnTo>
                    <a:pt x="162814" y="20104"/>
                  </a:lnTo>
                  <a:lnTo>
                    <a:pt x="163144" y="20891"/>
                  </a:lnTo>
                  <a:lnTo>
                    <a:pt x="164465" y="22199"/>
                  </a:lnTo>
                  <a:lnTo>
                    <a:pt x="165252" y="22517"/>
                  </a:lnTo>
                  <a:lnTo>
                    <a:pt x="167119" y="22517"/>
                  </a:lnTo>
                  <a:lnTo>
                    <a:pt x="167919" y="22199"/>
                  </a:lnTo>
                  <a:lnTo>
                    <a:pt x="169227" y="20891"/>
                  </a:lnTo>
                  <a:lnTo>
                    <a:pt x="169557" y="20104"/>
                  </a:lnTo>
                  <a:lnTo>
                    <a:pt x="169557" y="18249"/>
                  </a:lnTo>
                  <a:close/>
                </a:path>
                <a:path w="259715" h="163829">
                  <a:moveTo>
                    <a:pt x="169837" y="110972"/>
                  </a:moveTo>
                  <a:lnTo>
                    <a:pt x="168960" y="107848"/>
                  </a:lnTo>
                  <a:lnTo>
                    <a:pt x="167843" y="106514"/>
                  </a:lnTo>
                  <a:lnTo>
                    <a:pt x="167500" y="106324"/>
                  </a:lnTo>
                  <a:lnTo>
                    <a:pt x="167500" y="110464"/>
                  </a:lnTo>
                  <a:lnTo>
                    <a:pt x="165201" y="113906"/>
                  </a:lnTo>
                  <a:lnTo>
                    <a:pt x="160032" y="114947"/>
                  </a:lnTo>
                  <a:lnTo>
                    <a:pt x="165188" y="113906"/>
                  </a:lnTo>
                  <a:lnTo>
                    <a:pt x="167487" y="110464"/>
                  </a:lnTo>
                  <a:lnTo>
                    <a:pt x="166611" y="106426"/>
                  </a:lnTo>
                  <a:lnTo>
                    <a:pt x="166776" y="106934"/>
                  </a:lnTo>
                  <a:lnTo>
                    <a:pt x="167487" y="110464"/>
                  </a:lnTo>
                  <a:lnTo>
                    <a:pt x="167500" y="106324"/>
                  </a:lnTo>
                  <a:lnTo>
                    <a:pt x="166395" y="105702"/>
                  </a:lnTo>
                  <a:lnTo>
                    <a:pt x="166420" y="105829"/>
                  </a:lnTo>
                  <a:lnTo>
                    <a:pt x="165798" y="104317"/>
                  </a:lnTo>
                  <a:lnTo>
                    <a:pt x="164744" y="103212"/>
                  </a:lnTo>
                  <a:lnTo>
                    <a:pt x="162737" y="102184"/>
                  </a:lnTo>
                  <a:lnTo>
                    <a:pt x="162356" y="102057"/>
                  </a:lnTo>
                  <a:lnTo>
                    <a:pt x="161886" y="102654"/>
                  </a:lnTo>
                  <a:lnTo>
                    <a:pt x="161302" y="103174"/>
                  </a:lnTo>
                  <a:lnTo>
                    <a:pt x="160642" y="103568"/>
                  </a:lnTo>
                  <a:lnTo>
                    <a:pt x="160159" y="105168"/>
                  </a:lnTo>
                  <a:lnTo>
                    <a:pt x="158978" y="106514"/>
                  </a:lnTo>
                  <a:lnTo>
                    <a:pt x="156832" y="107099"/>
                  </a:lnTo>
                  <a:lnTo>
                    <a:pt x="156032" y="107073"/>
                  </a:lnTo>
                  <a:lnTo>
                    <a:pt x="155257" y="107619"/>
                  </a:lnTo>
                  <a:lnTo>
                    <a:pt x="154444" y="107835"/>
                  </a:lnTo>
                  <a:lnTo>
                    <a:pt x="153797" y="107823"/>
                  </a:lnTo>
                  <a:lnTo>
                    <a:pt x="153771" y="108953"/>
                  </a:lnTo>
                  <a:lnTo>
                    <a:pt x="154279" y="111467"/>
                  </a:lnTo>
                  <a:lnTo>
                    <a:pt x="155524" y="113004"/>
                  </a:lnTo>
                  <a:lnTo>
                    <a:pt x="157137" y="113906"/>
                  </a:lnTo>
                  <a:lnTo>
                    <a:pt x="158457" y="114630"/>
                  </a:lnTo>
                  <a:lnTo>
                    <a:pt x="157137" y="113906"/>
                  </a:lnTo>
                  <a:lnTo>
                    <a:pt x="158330" y="116713"/>
                  </a:lnTo>
                  <a:lnTo>
                    <a:pt x="161366" y="118364"/>
                  </a:lnTo>
                  <a:lnTo>
                    <a:pt x="164452" y="117754"/>
                  </a:lnTo>
                  <a:lnTo>
                    <a:pt x="164998" y="117386"/>
                  </a:lnTo>
                  <a:lnTo>
                    <a:pt x="165595" y="117081"/>
                  </a:lnTo>
                  <a:lnTo>
                    <a:pt x="166776" y="116814"/>
                  </a:lnTo>
                  <a:lnTo>
                    <a:pt x="168135" y="115912"/>
                  </a:lnTo>
                  <a:lnTo>
                    <a:pt x="169100" y="114566"/>
                  </a:lnTo>
                  <a:lnTo>
                    <a:pt x="169773" y="112026"/>
                  </a:lnTo>
                  <a:lnTo>
                    <a:pt x="169837" y="110972"/>
                  </a:lnTo>
                  <a:close/>
                </a:path>
                <a:path w="259715" h="163829">
                  <a:moveTo>
                    <a:pt x="175958" y="81153"/>
                  </a:moveTo>
                  <a:lnTo>
                    <a:pt x="175526" y="79349"/>
                  </a:lnTo>
                  <a:lnTo>
                    <a:pt x="175082" y="78486"/>
                  </a:lnTo>
                  <a:lnTo>
                    <a:pt x="174485" y="77749"/>
                  </a:lnTo>
                  <a:lnTo>
                    <a:pt x="174117" y="79286"/>
                  </a:lnTo>
                  <a:lnTo>
                    <a:pt x="173164" y="80606"/>
                  </a:lnTo>
                  <a:lnTo>
                    <a:pt x="171805" y="81432"/>
                  </a:lnTo>
                  <a:lnTo>
                    <a:pt x="173012" y="81673"/>
                  </a:lnTo>
                  <a:lnTo>
                    <a:pt x="174053" y="82511"/>
                  </a:lnTo>
                  <a:lnTo>
                    <a:pt x="174688" y="84747"/>
                  </a:lnTo>
                  <a:lnTo>
                    <a:pt x="174459" y="85725"/>
                  </a:lnTo>
                  <a:lnTo>
                    <a:pt x="173939" y="86512"/>
                  </a:lnTo>
                  <a:lnTo>
                    <a:pt x="175069" y="85432"/>
                  </a:lnTo>
                  <a:lnTo>
                    <a:pt x="175780" y="83959"/>
                  </a:lnTo>
                  <a:lnTo>
                    <a:pt x="175958" y="81762"/>
                  </a:lnTo>
                  <a:lnTo>
                    <a:pt x="175958" y="81153"/>
                  </a:lnTo>
                  <a:close/>
                </a:path>
                <a:path w="259715" h="163829">
                  <a:moveTo>
                    <a:pt x="177482" y="55778"/>
                  </a:moveTo>
                  <a:lnTo>
                    <a:pt x="177126" y="54000"/>
                  </a:lnTo>
                  <a:lnTo>
                    <a:pt x="176949" y="53695"/>
                  </a:lnTo>
                  <a:lnTo>
                    <a:pt x="176707" y="52933"/>
                  </a:lnTo>
                  <a:lnTo>
                    <a:pt x="176301" y="52298"/>
                  </a:lnTo>
                  <a:lnTo>
                    <a:pt x="175768" y="51752"/>
                  </a:lnTo>
                  <a:lnTo>
                    <a:pt x="175031" y="51269"/>
                  </a:lnTo>
                  <a:lnTo>
                    <a:pt x="174675" y="50876"/>
                  </a:lnTo>
                  <a:lnTo>
                    <a:pt x="174536" y="50825"/>
                  </a:lnTo>
                  <a:lnTo>
                    <a:pt x="174104" y="51549"/>
                  </a:lnTo>
                  <a:lnTo>
                    <a:pt x="173418" y="52108"/>
                  </a:lnTo>
                  <a:lnTo>
                    <a:pt x="171475" y="52628"/>
                  </a:lnTo>
                  <a:lnTo>
                    <a:pt x="170434" y="52336"/>
                  </a:lnTo>
                  <a:lnTo>
                    <a:pt x="169621" y="51714"/>
                  </a:lnTo>
                  <a:lnTo>
                    <a:pt x="170180" y="53924"/>
                  </a:lnTo>
                  <a:lnTo>
                    <a:pt x="169329" y="55943"/>
                  </a:lnTo>
                  <a:lnTo>
                    <a:pt x="167703" y="57086"/>
                  </a:lnTo>
                  <a:lnTo>
                    <a:pt x="167195" y="57454"/>
                  </a:lnTo>
                  <a:lnTo>
                    <a:pt x="166611" y="57734"/>
                  </a:lnTo>
                  <a:lnTo>
                    <a:pt x="165735" y="57937"/>
                  </a:lnTo>
                  <a:lnTo>
                    <a:pt x="165328" y="57899"/>
                  </a:lnTo>
                  <a:lnTo>
                    <a:pt x="165976" y="58851"/>
                  </a:lnTo>
                  <a:lnTo>
                    <a:pt x="166674" y="61099"/>
                  </a:lnTo>
                  <a:lnTo>
                    <a:pt x="166166" y="62801"/>
                  </a:lnTo>
                  <a:lnTo>
                    <a:pt x="165100" y="64046"/>
                  </a:lnTo>
                  <a:lnTo>
                    <a:pt x="166255" y="65544"/>
                  </a:lnTo>
                  <a:lnTo>
                    <a:pt x="168211" y="66319"/>
                  </a:lnTo>
                  <a:lnTo>
                    <a:pt x="172885" y="65252"/>
                  </a:lnTo>
                  <a:lnTo>
                    <a:pt x="174574" y="62585"/>
                  </a:lnTo>
                  <a:lnTo>
                    <a:pt x="173901" y="59791"/>
                  </a:lnTo>
                  <a:lnTo>
                    <a:pt x="173482" y="60020"/>
                  </a:lnTo>
                  <a:lnTo>
                    <a:pt x="170865" y="60540"/>
                  </a:lnTo>
                  <a:lnTo>
                    <a:pt x="173482" y="60007"/>
                  </a:lnTo>
                  <a:lnTo>
                    <a:pt x="173901" y="59778"/>
                  </a:lnTo>
                  <a:lnTo>
                    <a:pt x="174713" y="59499"/>
                  </a:lnTo>
                  <a:lnTo>
                    <a:pt x="175412" y="59029"/>
                  </a:lnTo>
                  <a:lnTo>
                    <a:pt x="176949" y="57277"/>
                  </a:lnTo>
                  <a:lnTo>
                    <a:pt x="177482" y="55778"/>
                  </a:lnTo>
                  <a:close/>
                </a:path>
                <a:path w="259715" h="163829">
                  <a:moveTo>
                    <a:pt x="179095" y="87896"/>
                  </a:moveTo>
                  <a:lnTo>
                    <a:pt x="179082" y="87185"/>
                  </a:lnTo>
                  <a:lnTo>
                    <a:pt x="178498" y="84683"/>
                  </a:lnTo>
                  <a:lnTo>
                    <a:pt x="177380" y="83248"/>
                  </a:lnTo>
                  <a:lnTo>
                    <a:pt x="175920" y="82359"/>
                  </a:lnTo>
                  <a:lnTo>
                    <a:pt x="175780" y="83959"/>
                  </a:lnTo>
                  <a:lnTo>
                    <a:pt x="175082" y="85432"/>
                  </a:lnTo>
                  <a:lnTo>
                    <a:pt x="173939" y="86512"/>
                  </a:lnTo>
                  <a:lnTo>
                    <a:pt x="173507" y="87147"/>
                  </a:lnTo>
                  <a:lnTo>
                    <a:pt x="172897" y="87680"/>
                  </a:lnTo>
                  <a:lnTo>
                    <a:pt x="171919" y="87947"/>
                  </a:lnTo>
                  <a:lnTo>
                    <a:pt x="171602" y="87934"/>
                  </a:lnTo>
                  <a:lnTo>
                    <a:pt x="169976" y="88150"/>
                  </a:lnTo>
                  <a:lnTo>
                    <a:pt x="168389" y="87223"/>
                  </a:lnTo>
                  <a:lnTo>
                    <a:pt x="167576" y="84391"/>
                  </a:lnTo>
                  <a:lnTo>
                    <a:pt x="167982" y="83185"/>
                  </a:lnTo>
                  <a:lnTo>
                    <a:pt x="168808" y="82359"/>
                  </a:lnTo>
                  <a:lnTo>
                    <a:pt x="167652" y="82384"/>
                  </a:lnTo>
                  <a:lnTo>
                    <a:pt x="166547" y="82092"/>
                  </a:lnTo>
                  <a:lnTo>
                    <a:pt x="165582" y="81534"/>
                  </a:lnTo>
                  <a:lnTo>
                    <a:pt x="165227" y="81711"/>
                  </a:lnTo>
                  <a:lnTo>
                    <a:pt x="164414" y="81927"/>
                  </a:lnTo>
                  <a:lnTo>
                    <a:pt x="163601" y="81876"/>
                  </a:lnTo>
                  <a:lnTo>
                    <a:pt x="162826" y="81699"/>
                  </a:lnTo>
                  <a:lnTo>
                    <a:pt x="162852" y="82651"/>
                  </a:lnTo>
                  <a:lnTo>
                    <a:pt x="163322" y="84975"/>
                  </a:lnTo>
                  <a:lnTo>
                    <a:pt x="164477" y="86474"/>
                  </a:lnTo>
                  <a:lnTo>
                    <a:pt x="165976" y="87401"/>
                  </a:lnTo>
                  <a:lnTo>
                    <a:pt x="165950" y="88709"/>
                  </a:lnTo>
                  <a:lnTo>
                    <a:pt x="166763" y="92202"/>
                  </a:lnTo>
                  <a:lnTo>
                    <a:pt x="169151" y="94145"/>
                  </a:lnTo>
                  <a:lnTo>
                    <a:pt x="171894" y="94399"/>
                  </a:lnTo>
                  <a:lnTo>
                    <a:pt x="171932" y="91795"/>
                  </a:lnTo>
                  <a:lnTo>
                    <a:pt x="173659" y="89420"/>
                  </a:lnTo>
                  <a:lnTo>
                    <a:pt x="177241" y="88442"/>
                  </a:lnTo>
                  <a:lnTo>
                    <a:pt x="178155" y="88430"/>
                  </a:lnTo>
                  <a:lnTo>
                    <a:pt x="179031" y="88595"/>
                  </a:lnTo>
                  <a:lnTo>
                    <a:pt x="179095" y="87896"/>
                  </a:lnTo>
                  <a:close/>
                </a:path>
                <a:path w="259715" h="163829">
                  <a:moveTo>
                    <a:pt x="180784" y="138010"/>
                  </a:moveTo>
                  <a:lnTo>
                    <a:pt x="180479" y="137414"/>
                  </a:lnTo>
                  <a:lnTo>
                    <a:pt x="180111" y="136880"/>
                  </a:lnTo>
                  <a:lnTo>
                    <a:pt x="179654" y="136410"/>
                  </a:lnTo>
                  <a:lnTo>
                    <a:pt x="179311" y="137134"/>
                  </a:lnTo>
                  <a:lnTo>
                    <a:pt x="179095" y="137464"/>
                  </a:lnTo>
                  <a:lnTo>
                    <a:pt x="180784" y="138010"/>
                  </a:lnTo>
                  <a:close/>
                </a:path>
                <a:path w="259715" h="163829">
                  <a:moveTo>
                    <a:pt x="186347" y="115011"/>
                  </a:moveTo>
                  <a:lnTo>
                    <a:pt x="186016" y="114350"/>
                  </a:lnTo>
                  <a:lnTo>
                    <a:pt x="184251" y="114757"/>
                  </a:lnTo>
                  <a:lnTo>
                    <a:pt x="182473" y="114414"/>
                  </a:lnTo>
                  <a:lnTo>
                    <a:pt x="181038" y="113538"/>
                  </a:lnTo>
                  <a:lnTo>
                    <a:pt x="181597" y="116446"/>
                  </a:lnTo>
                  <a:lnTo>
                    <a:pt x="183451" y="118275"/>
                  </a:lnTo>
                  <a:lnTo>
                    <a:pt x="185737" y="118922"/>
                  </a:lnTo>
                  <a:lnTo>
                    <a:pt x="185496" y="117538"/>
                  </a:lnTo>
                  <a:lnTo>
                    <a:pt x="185724" y="116179"/>
                  </a:lnTo>
                  <a:lnTo>
                    <a:pt x="186347" y="115011"/>
                  </a:lnTo>
                  <a:close/>
                </a:path>
                <a:path w="259715" h="163829">
                  <a:moveTo>
                    <a:pt x="189560" y="134073"/>
                  </a:moveTo>
                  <a:lnTo>
                    <a:pt x="188315" y="128701"/>
                  </a:lnTo>
                  <a:lnTo>
                    <a:pt x="185623" y="127038"/>
                  </a:lnTo>
                  <a:lnTo>
                    <a:pt x="181178" y="128054"/>
                  </a:lnTo>
                  <a:lnTo>
                    <a:pt x="179946" y="129336"/>
                  </a:lnTo>
                  <a:lnTo>
                    <a:pt x="179387" y="130898"/>
                  </a:lnTo>
                  <a:lnTo>
                    <a:pt x="179857" y="131876"/>
                  </a:lnTo>
                  <a:lnTo>
                    <a:pt x="180238" y="133438"/>
                  </a:lnTo>
                  <a:lnTo>
                    <a:pt x="180200" y="134442"/>
                  </a:lnTo>
                  <a:lnTo>
                    <a:pt x="179971" y="135394"/>
                  </a:lnTo>
                  <a:lnTo>
                    <a:pt x="181114" y="136982"/>
                  </a:lnTo>
                  <a:lnTo>
                    <a:pt x="183146" y="137820"/>
                  </a:lnTo>
                  <a:lnTo>
                    <a:pt x="187883" y="136740"/>
                  </a:lnTo>
                  <a:lnTo>
                    <a:pt x="189560" y="134073"/>
                  </a:lnTo>
                  <a:close/>
                </a:path>
                <a:path w="259715" h="163829">
                  <a:moveTo>
                    <a:pt x="191782" y="107734"/>
                  </a:moveTo>
                  <a:lnTo>
                    <a:pt x="191287" y="107327"/>
                  </a:lnTo>
                  <a:lnTo>
                    <a:pt x="191008" y="107149"/>
                  </a:lnTo>
                  <a:lnTo>
                    <a:pt x="191033" y="107327"/>
                  </a:lnTo>
                  <a:lnTo>
                    <a:pt x="191071" y="107505"/>
                  </a:lnTo>
                  <a:lnTo>
                    <a:pt x="191071" y="107670"/>
                  </a:lnTo>
                  <a:lnTo>
                    <a:pt x="191312" y="107696"/>
                  </a:lnTo>
                  <a:lnTo>
                    <a:pt x="191554" y="107683"/>
                  </a:lnTo>
                  <a:lnTo>
                    <a:pt x="191782" y="107734"/>
                  </a:lnTo>
                  <a:close/>
                </a:path>
                <a:path w="259715" h="163829">
                  <a:moveTo>
                    <a:pt x="194360" y="103441"/>
                  </a:moveTo>
                  <a:lnTo>
                    <a:pt x="193725" y="100711"/>
                  </a:lnTo>
                  <a:lnTo>
                    <a:pt x="192557" y="98450"/>
                  </a:lnTo>
                  <a:lnTo>
                    <a:pt x="190982" y="97396"/>
                  </a:lnTo>
                  <a:lnTo>
                    <a:pt x="188264" y="97243"/>
                  </a:lnTo>
                  <a:lnTo>
                    <a:pt x="187477" y="97421"/>
                  </a:lnTo>
                  <a:lnTo>
                    <a:pt x="186956" y="97726"/>
                  </a:lnTo>
                  <a:lnTo>
                    <a:pt x="187261" y="99148"/>
                  </a:lnTo>
                  <a:lnTo>
                    <a:pt x="187071" y="100558"/>
                  </a:lnTo>
                  <a:lnTo>
                    <a:pt x="186499" y="101803"/>
                  </a:lnTo>
                  <a:lnTo>
                    <a:pt x="188633" y="102463"/>
                  </a:lnTo>
                  <a:lnTo>
                    <a:pt x="190373" y="104190"/>
                  </a:lnTo>
                  <a:lnTo>
                    <a:pt x="190944" y="106654"/>
                  </a:lnTo>
                  <a:lnTo>
                    <a:pt x="193078" y="105689"/>
                  </a:lnTo>
                  <a:lnTo>
                    <a:pt x="194360" y="103441"/>
                  </a:lnTo>
                  <a:close/>
                </a:path>
                <a:path w="259715" h="163829">
                  <a:moveTo>
                    <a:pt x="194983" y="47574"/>
                  </a:moveTo>
                  <a:lnTo>
                    <a:pt x="194360" y="47536"/>
                  </a:lnTo>
                  <a:lnTo>
                    <a:pt x="193776" y="47320"/>
                  </a:lnTo>
                  <a:lnTo>
                    <a:pt x="193268" y="46977"/>
                  </a:lnTo>
                  <a:lnTo>
                    <a:pt x="191579" y="47472"/>
                  </a:lnTo>
                  <a:lnTo>
                    <a:pt x="190525" y="49174"/>
                  </a:lnTo>
                  <a:lnTo>
                    <a:pt x="190969" y="51079"/>
                  </a:lnTo>
                  <a:lnTo>
                    <a:pt x="191147" y="51371"/>
                  </a:lnTo>
                  <a:lnTo>
                    <a:pt x="191808" y="50622"/>
                  </a:lnTo>
                  <a:lnTo>
                    <a:pt x="192633" y="50012"/>
                  </a:lnTo>
                  <a:lnTo>
                    <a:pt x="193687" y="49758"/>
                  </a:lnTo>
                  <a:lnTo>
                    <a:pt x="194043" y="49745"/>
                  </a:lnTo>
                  <a:lnTo>
                    <a:pt x="194068" y="48920"/>
                  </a:lnTo>
                  <a:lnTo>
                    <a:pt x="194411" y="48171"/>
                  </a:lnTo>
                  <a:lnTo>
                    <a:pt x="194983" y="47574"/>
                  </a:lnTo>
                  <a:close/>
                </a:path>
                <a:path w="259715" h="163829">
                  <a:moveTo>
                    <a:pt x="195884" y="22237"/>
                  </a:moveTo>
                  <a:lnTo>
                    <a:pt x="194970" y="21844"/>
                  </a:lnTo>
                  <a:lnTo>
                    <a:pt x="194221" y="21120"/>
                  </a:lnTo>
                  <a:lnTo>
                    <a:pt x="193687" y="19215"/>
                  </a:lnTo>
                  <a:lnTo>
                    <a:pt x="193827" y="18300"/>
                  </a:lnTo>
                  <a:lnTo>
                    <a:pt x="194259" y="17551"/>
                  </a:lnTo>
                  <a:lnTo>
                    <a:pt x="193662" y="17310"/>
                  </a:lnTo>
                  <a:lnTo>
                    <a:pt x="193001" y="17170"/>
                  </a:lnTo>
                  <a:lnTo>
                    <a:pt x="190487" y="17678"/>
                  </a:lnTo>
                  <a:lnTo>
                    <a:pt x="189306" y="19443"/>
                  </a:lnTo>
                  <a:lnTo>
                    <a:pt x="190042" y="23063"/>
                  </a:lnTo>
                  <a:lnTo>
                    <a:pt x="191833" y="24231"/>
                  </a:lnTo>
                  <a:lnTo>
                    <a:pt x="194640" y="23660"/>
                  </a:lnTo>
                  <a:lnTo>
                    <a:pt x="195414" y="23037"/>
                  </a:lnTo>
                  <a:lnTo>
                    <a:pt x="195884" y="22237"/>
                  </a:lnTo>
                  <a:close/>
                </a:path>
                <a:path w="259715" h="163829">
                  <a:moveTo>
                    <a:pt x="200164" y="63944"/>
                  </a:moveTo>
                  <a:lnTo>
                    <a:pt x="199415" y="60299"/>
                  </a:lnTo>
                  <a:lnTo>
                    <a:pt x="198704" y="59334"/>
                  </a:lnTo>
                  <a:lnTo>
                    <a:pt x="197802" y="58623"/>
                  </a:lnTo>
                  <a:lnTo>
                    <a:pt x="197281" y="59004"/>
                  </a:lnTo>
                  <a:lnTo>
                    <a:pt x="196672" y="59309"/>
                  </a:lnTo>
                  <a:lnTo>
                    <a:pt x="195999" y="59461"/>
                  </a:lnTo>
                  <a:lnTo>
                    <a:pt x="195999" y="67322"/>
                  </a:lnTo>
                  <a:lnTo>
                    <a:pt x="195732" y="67373"/>
                  </a:lnTo>
                  <a:lnTo>
                    <a:pt x="195986" y="67322"/>
                  </a:lnTo>
                  <a:lnTo>
                    <a:pt x="195999" y="59461"/>
                  </a:lnTo>
                  <a:lnTo>
                    <a:pt x="194525" y="59791"/>
                  </a:lnTo>
                  <a:lnTo>
                    <a:pt x="193103" y="59436"/>
                  </a:lnTo>
                  <a:lnTo>
                    <a:pt x="191973" y="58648"/>
                  </a:lnTo>
                  <a:lnTo>
                    <a:pt x="192087" y="58889"/>
                  </a:lnTo>
                  <a:lnTo>
                    <a:pt x="192671" y="60960"/>
                  </a:lnTo>
                  <a:lnTo>
                    <a:pt x="191808" y="63055"/>
                  </a:lnTo>
                  <a:lnTo>
                    <a:pt x="190131" y="64236"/>
                  </a:lnTo>
                  <a:lnTo>
                    <a:pt x="190563" y="65341"/>
                  </a:lnTo>
                  <a:lnTo>
                    <a:pt x="191300" y="66230"/>
                  </a:lnTo>
                  <a:lnTo>
                    <a:pt x="192290" y="66789"/>
                  </a:lnTo>
                  <a:lnTo>
                    <a:pt x="191223" y="67297"/>
                  </a:lnTo>
                  <a:lnTo>
                    <a:pt x="190779" y="67640"/>
                  </a:lnTo>
                  <a:lnTo>
                    <a:pt x="190373" y="68059"/>
                  </a:lnTo>
                  <a:lnTo>
                    <a:pt x="191300" y="68707"/>
                  </a:lnTo>
                  <a:lnTo>
                    <a:pt x="192049" y="69596"/>
                  </a:lnTo>
                  <a:lnTo>
                    <a:pt x="192392" y="70967"/>
                  </a:lnTo>
                  <a:lnTo>
                    <a:pt x="194183" y="71564"/>
                  </a:lnTo>
                  <a:lnTo>
                    <a:pt x="195668" y="72974"/>
                  </a:lnTo>
                  <a:lnTo>
                    <a:pt x="196418" y="75653"/>
                  </a:lnTo>
                  <a:lnTo>
                    <a:pt x="197497" y="75057"/>
                  </a:lnTo>
                  <a:lnTo>
                    <a:pt x="198272" y="74104"/>
                  </a:lnTo>
                  <a:lnTo>
                    <a:pt x="198958" y="72110"/>
                  </a:lnTo>
                  <a:lnTo>
                    <a:pt x="199110" y="71208"/>
                  </a:lnTo>
                  <a:lnTo>
                    <a:pt x="198551" y="68846"/>
                  </a:lnTo>
                  <a:lnTo>
                    <a:pt x="197624" y="67741"/>
                  </a:lnTo>
                  <a:lnTo>
                    <a:pt x="196430" y="67081"/>
                  </a:lnTo>
                  <a:lnTo>
                    <a:pt x="198716" y="66243"/>
                  </a:lnTo>
                  <a:lnTo>
                    <a:pt x="200164" y="63944"/>
                  </a:lnTo>
                  <a:close/>
                </a:path>
                <a:path w="259715" h="163829">
                  <a:moveTo>
                    <a:pt x="206946" y="119037"/>
                  </a:moveTo>
                  <a:lnTo>
                    <a:pt x="206616" y="118249"/>
                  </a:lnTo>
                  <a:lnTo>
                    <a:pt x="205295" y="116941"/>
                  </a:lnTo>
                  <a:lnTo>
                    <a:pt x="204508" y="116611"/>
                  </a:lnTo>
                  <a:lnTo>
                    <a:pt x="202641" y="116611"/>
                  </a:lnTo>
                  <a:lnTo>
                    <a:pt x="201853" y="116941"/>
                  </a:lnTo>
                  <a:lnTo>
                    <a:pt x="200533" y="118249"/>
                  </a:lnTo>
                  <a:lnTo>
                    <a:pt x="200202" y="119037"/>
                  </a:lnTo>
                  <a:lnTo>
                    <a:pt x="200202" y="120878"/>
                  </a:lnTo>
                  <a:lnTo>
                    <a:pt x="200533" y="121666"/>
                  </a:lnTo>
                  <a:lnTo>
                    <a:pt x="201853" y="122974"/>
                  </a:lnTo>
                  <a:lnTo>
                    <a:pt x="202641" y="123304"/>
                  </a:lnTo>
                  <a:lnTo>
                    <a:pt x="204508" y="123304"/>
                  </a:lnTo>
                  <a:lnTo>
                    <a:pt x="205295" y="122974"/>
                  </a:lnTo>
                  <a:lnTo>
                    <a:pt x="206616" y="121666"/>
                  </a:lnTo>
                  <a:lnTo>
                    <a:pt x="206946" y="120878"/>
                  </a:lnTo>
                  <a:lnTo>
                    <a:pt x="206946" y="119037"/>
                  </a:lnTo>
                  <a:close/>
                </a:path>
                <a:path w="259715" h="163829">
                  <a:moveTo>
                    <a:pt x="213271" y="135851"/>
                  </a:moveTo>
                  <a:lnTo>
                    <a:pt x="212344" y="131305"/>
                  </a:lnTo>
                  <a:lnTo>
                    <a:pt x="210718" y="129819"/>
                  </a:lnTo>
                  <a:lnTo>
                    <a:pt x="208775" y="129451"/>
                  </a:lnTo>
                  <a:lnTo>
                    <a:pt x="209867" y="130314"/>
                  </a:lnTo>
                  <a:lnTo>
                    <a:pt x="210693" y="131521"/>
                  </a:lnTo>
                  <a:lnTo>
                    <a:pt x="211518" y="135445"/>
                  </a:lnTo>
                  <a:lnTo>
                    <a:pt x="210464" y="137858"/>
                  </a:lnTo>
                  <a:lnTo>
                    <a:pt x="208534" y="139230"/>
                  </a:lnTo>
                  <a:lnTo>
                    <a:pt x="209042" y="139192"/>
                  </a:lnTo>
                  <a:lnTo>
                    <a:pt x="209359" y="139014"/>
                  </a:lnTo>
                  <a:lnTo>
                    <a:pt x="211759" y="138239"/>
                  </a:lnTo>
                  <a:lnTo>
                    <a:pt x="213271" y="135851"/>
                  </a:lnTo>
                  <a:close/>
                </a:path>
                <a:path w="259715" h="163829">
                  <a:moveTo>
                    <a:pt x="216814" y="93091"/>
                  </a:moveTo>
                  <a:lnTo>
                    <a:pt x="215798" y="92214"/>
                  </a:lnTo>
                  <a:lnTo>
                    <a:pt x="215023" y="91046"/>
                  </a:lnTo>
                  <a:lnTo>
                    <a:pt x="214477" y="88684"/>
                  </a:lnTo>
                  <a:lnTo>
                    <a:pt x="214490" y="87744"/>
                  </a:lnTo>
                  <a:lnTo>
                    <a:pt x="214680" y="86842"/>
                  </a:lnTo>
                  <a:lnTo>
                    <a:pt x="212877" y="87274"/>
                  </a:lnTo>
                  <a:lnTo>
                    <a:pt x="211759" y="89052"/>
                  </a:lnTo>
                  <a:lnTo>
                    <a:pt x="212598" y="92646"/>
                  </a:lnTo>
                  <a:lnTo>
                    <a:pt x="214401" y="93764"/>
                  </a:lnTo>
                  <a:lnTo>
                    <a:pt x="216446" y="93306"/>
                  </a:lnTo>
                  <a:lnTo>
                    <a:pt x="216814" y="93091"/>
                  </a:lnTo>
                  <a:close/>
                </a:path>
                <a:path w="259715" h="163829">
                  <a:moveTo>
                    <a:pt x="218516" y="103568"/>
                  </a:moveTo>
                  <a:lnTo>
                    <a:pt x="217881" y="100495"/>
                  </a:lnTo>
                  <a:lnTo>
                    <a:pt x="215226" y="98755"/>
                  </a:lnTo>
                  <a:lnTo>
                    <a:pt x="212267" y="99352"/>
                  </a:lnTo>
                  <a:lnTo>
                    <a:pt x="211848" y="99580"/>
                  </a:lnTo>
                  <a:lnTo>
                    <a:pt x="211785" y="100190"/>
                  </a:lnTo>
                  <a:lnTo>
                    <a:pt x="211404" y="101346"/>
                  </a:lnTo>
                  <a:lnTo>
                    <a:pt x="212305" y="101790"/>
                  </a:lnTo>
                  <a:lnTo>
                    <a:pt x="213093" y="102450"/>
                  </a:lnTo>
                  <a:lnTo>
                    <a:pt x="213715" y="103263"/>
                  </a:lnTo>
                  <a:lnTo>
                    <a:pt x="215430" y="102933"/>
                  </a:lnTo>
                  <a:lnTo>
                    <a:pt x="217119" y="103352"/>
                  </a:lnTo>
                  <a:lnTo>
                    <a:pt x="218440" y="104305"/>
                  </a:lnTo>
                  <a:lnTo>
                    <a:pt x="218516" y="103568"/>
                  </a:lnTo>
                  <a:close/>
                </a:path>
                <a:path w="259715" h="163829">
                  <a:moveTo>
                    <a:pt x="223862" y="53428"/>
                  </a:moveTo>
                  <a:lnTo>
                    <a:pt x="223113" y="49796"/>
                  </a:lnTo>
                  <a:lnTo>
                    <a:pt x="221335" y="48641"/>
                  </a:lnTo>
                  <a:lnTo>
                    <a:pt x="219075" y="49098"/>
                  </a:lnTo>
                  <a:lnTo>
                    <a:pt x="218338" y="49491"/>
                  </a:lnTo>
                  <a:lnTo>
                    <a:pt x="219049" y="50088"/>
                  </a:lnTo>
                  <a:lnTo>
                    <a:pt x="219646" y="50812"/>
                  </a:lnTo>
                  <a:lnTo>
                    <a:pt x="220357" y="53086"/>
                  </a:lnTo>
                  <a:lnTo>
                    <a:pt x="220179" y="54432"/>
                  </a:lnTo>
                  <a:lnTo>
                    <a:pt x="219583" y="55562"/>
                  </a:lnTo>
                  <a:lnTo>
                    <a:pt x="220421" y="55651"/>
                  </a:lnTo>
                  <a:lnTo>
                    <a:pt x="222681" y="55194"/>
                  </a:lnTo>
                  <a:lnTo>
                    <a:pt x="223862" y="53428"/>
                  </a:lnTo>
                  <a:close/>
                </a:path>
                <a:path w="259715" h="163829">
                  <a:moveTo>
                    <a:pt x="224713" y="74422"/>
                  </a:moveTo>
                  <a:lnTo>
                    <a:pt x="223913" y="70497"/>
                  </a:lnTo>
                  <a:lnTo>
                    <a:pt x="222326" y="69024"/>
                  </a:lnTo>
                  <a:lnTo>
                    <a:pt x="220421" y="68630"/>
                  </a:lnTo>
                  <a:lnTo>
                    <a:pt x="220611" y="67589"/>
                  </a:lnTo>
                  <a:lnTo>
                    <a:pt x="220357" y="66484"/>
                  </a:lnTo>
                  <a:lnTo>
                    <a:pt x="219735" y="65633"/>
                  </a:lnTo>
                  <a:lnTo>
                    <a:pt x="219087" y="66014"/>
                  </a:lnTo>
                  <a:lnTo>
                    <a:pt x="219087" y="68478"/>
                  </a:lnTo>
                  <a:lnTo>
                    <a:pt x="217119" y="68884"/>
                  </a:lnTo>
                  <a:lnTo>
                    <a:pt x="216090" y="69621"/>
                  </a:lnTo>
                  <a:lnTo>
                    <a:pt x="217119" y="68872"/>
                  </a:lnTo>
                  <a:lnTo>
                    <a:pt x="219087" y="68478"/>
                  </a:lnTo>
                  <a:lnTo>
                    <a:pt x="219087" y="66014"/>
                  </a:lnTo>
                  <a:lnTo>
                    <a:pt x="218414" y="66167"/>
                  </a:lnTo>
                  <a:lnTo>
                    <a:pt x="217881" y="66128"/>
                  </a:lnTo>
                  <a:lnTo>
                    <a:pt x="217170" y="67094"/>
                  </a:lnTo>
                  <a:lnTo>
                    <a:pt x="216141" y="67830"/>
                  </a:lnTo>
                  <a:lnTo>
                    <a:pt x="214541" y="68160"/>
                  </a:lnTo>
                  <a:lnTo>
                    <a:pt x="213906" y="68097"/>
                  </a:lnTo>
                  <a:lnTo>
                    <a:pt x="213918" y="68541"/>
                  </a:lnTo>
                  <a:lnTo>
                    <a:pt x="214122" y="69418"/>
                  </a:lnTo>
                  <a:lnTo>
                    <a:pt x="214668" y="70129"/>
                  </a:lnTo>
                  <a:lnTo>
                    <a:pt x="215366" y="70586"/>
                  </a:lnTo>
                  <a:lnTo>
                    <a:pt x="215150" y="70891"/>
                  </a:lnTo>
                  <a:lnTo>
                    <a:pt x="218097" y="70523"/>
                  </a:lnTo>
                  <a:lnTo>
                    <a:pt x="220929" y="72326"/>
                  </a:lnTo>
                  <a:lnTo>
                    <a:pt x="221983" y="76085"/>
                  </a:lnTo>
                  <a:lnTo>
                    <a:pt x="222008" y="76949"/>
                  </a:lnTo>
                  <a:lnTo>
                    <a:pt x="221869" y="77762"/>
                  </a:lnTo>
                  <a:lnTo>
                    <a:pt x="222453" y="77393"/>
                  </a:lnTo>
                  <a:lnTo>
                    <a:pt x="223901" y="76263"/>
                  </a:lnTo>
                  <a:lnTo>
                    <a:pt x="224713" y="74422"/>
                  </a:lnTo>
                  <a:close/>
                </a:path>
                <a:path w="259715" h="163829">
                  <a:moveTo>
                    <a:pt x="229235" y="44665"/>
                  </a:moveTo>
                  <a:lnTo>
                    <a:pt x="228904" y="43878"/>
                  </a:lnTo>
                  <a:lnTo>
                    <a:pt x="227584" y="42570"/>
                  </a:lnTo>
                  <a:lnTo>
                    <a:pt x="226783" y="42252"/>
                  </a:lnTo>
                  <a:lnTo>
                    <a:pt x="224929" y="42252"/>
                  </a:lnTo>
                  <a:lnTo>
                    <a:pt x="224129" y="42570"/>
                  </a:lnTo>
                  <a:lnTo>
                    <a:pt x="222821" y="43878"/>
                  </a:lnTo>
                  <a:lnTo>
                    <a:pt x="222491" y="44665"/>
                  </a:lnTo>
                  <a:lnTo>
                    <a:pt x="222491" y="46520"/>
                  </a:lnTo>
                  <a:lnTo>
                    <a:pt x="222821" y="47307"/>
                  </a:lnTo>
                  <a:lnTo>
                    <a:pt x="224129" y="48615"/>
                  </a:lnTo>
                  <a:lnTo>
                    <a:pt x="224929" y="48945"/>
                  </a:lnTo>
                  <a:lnTo>
                    <a:pt x="226783" y="48945"/>
                  </a:lnTo>
                  <a:lnTo>
                    <a:pt x="227584" y="48615"/>
                  </a:lnTo>
                  <a:lnTo>
                    <a:pt x="228904" y="47307"/>
                  </a:lnTo>
                  <a:lnTo>
                    <a:pt x="229235" y="46520"/>
                  </a:lnTo>
                  <a:lnTo>
                    <a:pt x="229235" y="44665"/>
                  </a:lnTo>
                  <a:close/>
                </a:path>
                <a:path w="259715" h="163829">
                  <a:moveTo>
                    <a:pt x="231368" y="123456"/>
                  </a:moveTo>
                  <a:lnTo>
                    <a:pt x="230619" y="119824"/>
                  </a:lnTo>
                  <a:lnTo>
                    <a:pt x="228841" y="118656"/>
                  </a:lnTo>
                  <a:lnTo>
                    <a:pt x="226250" y="119176"/>
                  </a:lnTo>
                  <a:lnTo>
                    <a:pt x="225640" y="119621"/>
                  </a:lnTo>
                  <a:lnTo>
                    <a:pt x="225171" y="120154"/>
                  </a:lnTo>
                  <a:lnTo>
                    <a:pt x="225272" y="120396"/>
                  </a:lnTo>
                  <a:lnTo>
                    <a:pt x="226212" y="120764"/>
                  </a:lnTo>
                  <a:lnTo>
                    <a:pt x="226999" y="121488"/>
                  </a:lnTo>
                  <a:lnTo>
                    <a:pt x="227622" y="123583"/>
                  </a:lnTo>
                  <a:lnTo>
                    <a:pt x="227330" y="124637"/>
                  </a:lnTo>
                  <a:lnTo>
                    <a:pt x="226695" y="125450"/>
                  </a:lnTo>
                  <a:lnTo>
                    <a:pt x="227774" y="125704"/>
                  </a:lnTo>
                  <a:lnTo>
                    <a:pt x="230187" y="125209"/>
                  </a:lnTo>
                  <a:lnTo>
                    <a:pt x="231368" y="123456"/>
                  </a:lnTo>
                  <a:close/>
                </a:path>
                <a:path w="259715" h="163829">
                  <a:moveTo>
                    <a:pt x="244030" y="93916"/>
                  </a:moveTo>
                  <a:lnTo>
                    <a:pt x="243611" y="91846"/>
                  </a:lnTo>
                  <a:lnTo>
                    <a:pt x="243382" y="91427"/>
                  </a:lnTo>
                  <a:lnTo>
                    <a:pt x="241808" y="91376"/>
                  </a:lnTo>
                  <a:lnTo>
                    <a:pt x="240322" y="90754"/>
                  </a:lnTo>
                  <a:lnTo>
                    <a:pt x="239179" y="89700"/>
                  </a:lnTo>
                  <a:lnTo>
                    <a:pt x="238747" y="89865"/>
                  </a:lnTo>
                  <a:lnTo>
                    <a:pt x="238379" y="90093"/>
                  </a:lnTo>
                  <a:lnTo>
                    <a:pt x="238061" y="90411"/>
                  </a:lnTo>
                  <a:lnTo>
                    <a:pt x="238264" y="90906"/>
                  </a:lnTo>
                  <a:lnTo>
                    <a:pt x="238366" y="92240"/>
                  </a:lnTo>
                  <a:lnTo>
                    <a:pt x="237921" y="93167"/>
                  </a:lnTo>
                  <a:lnTo>
                    <a:pt x="237223" y="93840"/>
                  </a:lnTo>
                  <a:lnTo>
                    <a:pt x="237769" y="95389"/>
                  </a:lnTo>
                  <a:lnTo>
                    <a:pt x="239356" y="96380"/>
                  </a:lnTo>
                  <a:lnTo>
                    <a:pt x="242862" y="95681"/>
                  </a:lnTo>
                  <a:lnTo>
                    <a:pt x="244030" y="93916"/>
                  </a:lnTo>
                  <a:close/>
                </a:path>
                <a:path w="259715" h="163829">
                  <a:moveTo>
                    <a:pt x="255244" y="48755"/>
                  </a:moveTo>
                  <a:lnTo>
                    <a:pt x="254304" y="48120"/>
                  </a:lnTo>
                  <a:lnTo>
                    <a:pt x="253542" y="47218"/>
                  </a:lnTo>
                  <a:lnTo>
                    <a:pt x="253149" y="45872"/>
                  </a:lnTo>
                  <a:lnTo>
                    <a:pt x="253161" y="45491"/>
                  </a:lnTo>
                  <a:lnTo>
                    <a:pt x="252564" y="45262"/>
                  </a:lnTo>
                  <a:lnTo>
                    <a:pt x="251929" y="45135"/>
                  </a:lnTo>
                  <a:lnTo>
                    <a:pt x="249440" y="45631"/>
                  </a:lnTo>
                  <a:lnTo>
                    <a:pt x="248259" y="47396"/>
                  </a:lnTo>
                  <a:lnTo>
                    <a:pt x="248983" y="50990"/>
                  </a:lnTo>
                  <a:lnTo>
                    <a:pt x="250710" y="52133"/>
                  </a:lnTo>
                  <a:lnTo>
                    <a:pt x="252501" y="51828"/>
                  </a:lnTo>
                  <a:lnTo>
                    <a:pt x="253009" y="50647"/>
                  </a:lnTo>
                  <a:lnTo>
                    <a:pt x="253961" y="49707"/>
                  </a:lnTo>
                  <a:lnTo>
                    <a:pt x="255244" y="49199"/>
                  </a:lnTo>
                  <a:lnTo>
                    <a:pt x="255244" y="48755"/>
                  </a:lnTo>
                  <a:close/>
                </a:path>
                <a:path w="259715" h="163829">
                  <a:moveTo>
                    <a:pt x="259130" y="134289"/>
                  </a:moveTo>
                  <a:lnTo>
                    <a:pt x="259080" y="133845"/>
                  </a:lnTo>
                  <a:lnTo>
                    <a:pt x="258864" y="133438"/>
                  </a:lnTo>
                  <a:lnTo>
                    <a:pt x="257175" y="133616"/>
                  </a:lnTo>
                  <a:lnTo>
                    <a:pt x="255524" y="133019"/>
                  </a:lnTo>
                  <a:lnTo>
                    <a:pt x="254469" y="131762"/>
                  </a:lnTo>
                  <a:lnTo>
                    <a:pt x="253619" y="132143"/>
                  </a:lnTo>
                  <a:lnTo>
                    <a:pt x="252984" y="132829"/>
                  </a:lnTo>
                  <a:lnTo>
                    <a:pt x="252691" y="133680"/>
                  </a:lnTo>
                  <a:lnTo>
                    <a:pt x="253809" y="134226"/>
                  </a:lnTo>
                  <a:lnTo>
                    <a:pt x="254762" y="135077"/>
                  </a:lnTo>
                  <a:lnTo>
                    <a:pt x="255435" y="136169"/>
                  </a:lnTo>
                  <a:lnTo>
                    <a:pt x="256209" y="135382"/>
                  </a:lnTo>
                  <a:lnTo>
                    <a:pt x="257175" y="134759"/>
                  </a:lnTo>
                  <a:lnTo>
                    <a:pt x="258597" y="134353"/>
                  </a:lnTo>
                  <a:lnTo>
                    <a:pt x="259130" y="13428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503516" y="7871929"/>
              <a:ext cx="231775" cy="156845"/>
            </a:xfrm>
            <a:custGeom>
              <a:avLst/>
              <a:gdLst/>
              <a:ahLst/>
              <a:cxnLst/>
              <a:rect l="l" t="t" r="r" b="b"/>
              <a:pathLst>
                <a:path w="231775" h="156845">
                  <a:moveTo>
                    <a:pt x="6896" y="94615"/>
                  </a:moveTo>
                  <a:lnTo>
                    <a:pt x="3378" y="90919"/>
                  </a:lnTo>
                  <a:lnTo>
                    <a:pt x="2514" y="91135"/>
                  </a:lnTo>
                  <a:lnTo>
                    <a:pt x="1676" y="91579"/>
                  </a:lnTo>
                  <a:lnTo>
                    <a:pt x="1333" y="91833"/>
                  </a:lnTo>
                  <a:lnTo>
                    <a:pt x="355" y="92951"/>
                  </a:lnTo>
                  <a:lnTo>
                    <a:pt x="0" y="94005"/>
                  </a:lnTo>
                  <a:lnTo>
                    <a:pt x="685" y="96888"/>
                  </a:lnTo>
                  <a:lnTo>
                    <a:pt x="2501" y="98005"/>
                  </a:lnTo>
                  <a:lnTo>
                    <a:pt x="5118" y="97396"/>
                  </a:lnTo>
                  <a:lnTo>
                    <a:pt x="5740" y="96913"/>
                  </a:lnTo>
                  <a:lnTo>
                    <a:pt x="6565" y="95681"/>
                  </a:lnTo>
                  <a:lnTo>
                    <a:pt x="6794" y="95161"/>
                  </a:lnTo>
                  <a:lnTo>
                    <a:pt x="6896" y="94615"/>
                  </a:lnTo>
                  <a:close/>
                </a:path>
                <a:path w="231775" h="156845">
                  <a:moveTo>
                    <a:pt x="9804" y="155765"/>
                  </a:moveTo>
                  <a:lnTo>
                    <a:pt x="9156" y="155727"/>
                  </a:lnTo>
                  <a:lnTo>
                    <a:pt x="8166" y="155994"/>
                  </a:lnTo>
                  <a:lnTo>
                    <a:pt x="7708" y="156298"/>
                  </a:lnTo>
                  <a:lnTo>
                    <a:pt x="7315" y="156679"/>
                  </a:lnTo>
                  <a:lnTo>
                    <a:pt x="9804" y="155765"/>
                  </a:lnTo>
                  <a:close/>
                </a:path>
                <a:path w="231775" h="156845">
                  <a:moveTo>
                    <a:pt x="34798" y="60731"/>
                  </a:moveTo>
                  <a:lnTo>
                    <a:pt x="34353" y="58826"/>
                  </a:lnTo>
                  <a:lnTo>
                    <a:pt x="33477" y="58000"/>
                  </a:lnTo>
                  <a:lnTo>
                    <a:pt x="31826" y="57454"/>
                  </a:lnTo>
                  <a:lnTo>
                    <a:pt x="31216" y="57365"/>
                  </a:lnTo>
                  <a:lnTo>
                    <a:pt x="28968" y="58039"/>
                  </a:lnTo>
                  <a:lnTo>
                    <a:pt x="28079" y="59258"/>
                  </a:lnTo>
                  <a:lnTo>
                    <a:pt x="27990" y="61239"/>
                  </a:lnTo>
                  <a:lnTo>
                    <a:pt x="28486" y="63322"/>
                  </a:lnTo>
                  <a:lnTo>
                    <a:pt x="30302" y="64439"/>
                  </a:lnTo>
                  <a:lnTo>
                    <a:pt x="33185" y="63766"/>
                  </a:lnTo>
                  <a:lnTo>
                    <a:pt x="33972" y="63017"/>
                  </a:lnTo>
                  <a:lnTo>
                    <a:pt x="34671" y="61442"/>
                  </a:lnTo>
                  <a:lnTo>
                    <a:pt x="34798" y="60731"/>
                  </a:lnTo>
                  <a:close/>
                </a:path>
                <a:path w="231775" h="156845">
                  <a:moveTo>
                    <a:pt x="36690" y="106489"/>
                  </a:moveTo>
                  <a:lnTo>
                    <a:pt x="32689" y="101879"/>
                  </a:lnTo>
                  <a:lnTo>
                    <a:pt x="31889" y="102069"/>
                  </a:lnTo>
                  <a:lnTo>
                    <a:pt x="31026" y="102692"/>
                  </a:lnTo>
                  <a:lnTo>
                    <a:pt x="30149" y="103441"/>
                  </a:lnTo>
                  <a:lnTo>
                    <a:pt x="30289" y="102349"/>
                  </a:lnTo>
                  <a:lnTo>
                    <a:pt x="30264" y="101879"/>
                  </a:lnTo>
                  <a:lnTo>
                    <a:pt x="29578" y="99669"/>
                  </a:lnTo>
                  <a:lnTo>
                    <a:pt x="27686" y="98679"/>
                  </a:lnTo>
                  <a:lnTo>
                    <a:pt x="25400" y="99377"/>
                  </a:lnTo>
                  <a:lnTo>
                    <a:pt x="24612" y="99987"/>
                  </a:lnTo>
                  <a:lnTo>
                    <a:pt x="23698" y="100838"/>
                  </a:lnTo>
                  <a:lnTo>
                    <a:pt x="23279" y="102133"/>
                  </a:lnTo>
                  <a:lnTo>
                    <a:pt x="24218" y="105168"/>
                  </a:lnTo>
                  <a:lnTo>
                    <a:pt x="26098" y="106159"/>
                  </a:lnTo>
                  <a:lnTo>
                    <a:pt x="29210" y="105206"/>
                  </a:lnTo>
                  <a:lnTo>
                    <a:pt x="29629" y="104660"/>
                  </a:lnTo>
                  <a:lnTo>
                    <a:pt x="30289" y="107518"/>
                  </a:lnTo>
                  <a:lnTo>
                    <a:pt x="31686" y="108483"/>
                  </a:lnTo>
                  <a:lnTo>
                    <a:pt x="33718" y="108521"/>
                  </a:lnTo>
                  <a:lnTo>
                    <a:pt x="35661" y="108077"/>
                  </a:lnTo>
                  <a:lnTo>
                    <a:pt x="36690" y="106489"/>
                  </a:lnTo>
                  <a:close/>
                </a:path>
                <a:path w="231775" h="156845">
                  <a:moveTo>
                    <a:pt x="41529" y="141020"/>
                  </a:moveTo>
                  <a:lnTo>
                    <a:pt x="40500" y="138607"/>
                  </a:lnTo>
                  <a:lnTo>
                    <a:pt x="37998" y="137109"/>
                  </a:lnTo>
                  <a:lnTo>
                    <a:pt x="34607" y="137401"/>
                  </a:lnTo>
                  <a:lnTo>
                    <a:pt x="33578" y="137617"/>
                  </a:lnTo>
                  <a:lnTo>
                    <a:pt x="32677" y="138087"/>
                  </a:lnTo>
                  <a:lnTo>
                    <a:pt x="31915" y="138709"/>
                  </a:lnTo>
                  <a:lnTo>
                    <a:pt x="32804" y="138836"/>
                  </a:lnTo>
                  <a:lnTo>
                    <a:pt x="31191" y="138658"/>
                  </a:lnTo>
                  <a:lnTo>
                    <a:pt x="28917" y="139166"/>
                  </a:lnTo>
                  <a:lnTo>
                    <a:pt x="27787" y="140957"/>
                  </a:lnTo>
                  <a:lnTo>
                    <a:pt x="28435" y="143713"/>
                  </a:lnTo>
                  <a:lnTo>
                    <a:pt x="29057" y="144449"/>
                  </a:lnTo>
                  <a:lnTo>
                    <a:pt x="29857" y="144907"/>
                  </a:lnTo>
                  <a:lnTo>
                    <a:pt x="30568" y="145288"/>
                  </a:lnTo>
                  <a:lnTo>
                    <a:pt x="31407" y="145453"/>
                  </a:lnTo>
                  <a:lnTo>
                    <a:pt x="34074" y="144830"/>
                  </a:lnTo>
                  <a:lnTo>
                    <a:pt x="35191" y="143052"/>
                  </a:lnTo>
                  <a:lnTo>
                    <a:pt x="34074" y="144830"/>
                  </a:lnTo>
                  <a:lnTo>
                    <a:pt x="31407" y="145465"/>
                  </a:lnTo>
                  <a:lnTo>
                    <a:pt x="30568" y="145300"/>
                  </a:lnTo>
                  <a:lnTo>
                    <a:pt x="29857" y="144907"/>
                  </a:lnTo>
                  <a:lnTo>
                    <a:pt x="30022" y="145580"/>
                  </a:lnTo>
                  <a:lnTo>
                    <a:pt x="30302" y="146227"/>
                  </a:lnTo>
                  <a:lnTo>
                    <a:pt x="30670" y="146786"/>
                  </a:lnTo>
                  <a:lnTo>
                    <a:pt x="34353" y="144957"/>
                  </a:lnTo>
                  <a:lnTo>
                    <a:pt x="37960" y="143027"/>
                  </a:lnTo>
                  <a:lnTo>
                    <a:pt x="41529" y="141020"/>
                  </a:lnTo>
                  <a:close/>
                </a:path>
                <a:path w="231775" h="156845">
                  <a:moveTo>
                    <a:pt x="51816" y="125653"/>
                  </a:moveTo>
                  <a:lnTo>
                    <a:pt x="51092" y="122605"/>
                  </a:lnTo>
                  <a:lnTo>
                    <a:pt x="49707" y="119938"/>
                  </a:lnTo>
                  <a:lnTo>
                    <a:pt x="47472" y="118719"/>
                  </a:lnTo>
                  <a:lnTo>
                    <a:pt x="43370" y="119684"/>
                  </a:lnTo>
                  <a:lnTo>
                    <a:pt x="42113" y="121005"/>
                  </a:lnTo>
                  <a:lnTo>
                    <a:pt x="41287" y="123659"/>
                  </a:lnTo>
                  <a:lnTo>
                    <a:pt x="41211" y="124447"/>
                  </a:lnTo>
                  <a:lnTo>
                    <a:pt x="41605" y="126149"/>
                  </a:lnTo>
                  <a:lnTo>
                    <a:pt x="42113" y="126873"/>
                  </a:lnTo>
                  <a:lnTo>
                    <a:pt x="43903" y="128727"/>
                  </a:lnTo>
                  <a:lnTo>
                    <a:pt x="45643" y="129387"/>
                  </a:lnTo>
                  <a:lnTo>
                    <a:pt x="50139" y="128346"/>
                  </a:lnTo>
                  <a:lnTo>
                    <a:pt x="51816" y="125653"/>
                  </a:lnTo>
                  <a:close/>
                </a:path>
                <a:path w="231775" h="156845">
                  <a:moveTo>
                    <a:pt x="56121" y="67856"/>
                  </a:moveTo>
                  <a:lnTo>
                    <a:pt x="55041" y="64325"/>
                  </a:lnTo>
                  <a:lnTo>
                    <a:pt x="53149" y="63334"/>
                  </a:lnTo>
                  <a:lnTo>
                    <a:pt x="49593" y="64414"/>
                  </a:lnTo>
                  <a:lnTo>
                    <a:pt x="48590" y="66281"/>
                  </a:lnTo>
                  <a:lnTo>
                    <a:pt x="49364" y="68821"/>
                  </a:lnTo>
                  <a:lnTo>
                    <a:pt x="49885" y="69392"/>
                  </a:lnTo>
                  <a:lnTo>
                    <a:pt x="51104" y="70205"/>
                  </a:lnTo>
                  <a:lnTo>
                    <a:pt x="51790" y="70383"/>
                  </a:lnTo>
                  <a:lnTo>
                    <a:pt x="53073" y="70358"/>
                  </a:lnTo>
                  <a:lnTo>
                    <a:pt x="55118" y="69723"/>
                  </a:lnTo>
                  <a:lnTo>
                    <a:pt x="56121" y="67856"/>
                  </a:lnTo>
                  <a:close/>
                </a:path>
                <a:path w="231775" h="156845">
                  <a:moveTo>
                    <a:pt x="60858" y="111582"/>
                  </a:moveTo>
                  <a:lnTo>
                    <a:pt x="59969" y="108724"/>
                  </a:lnTo>
                  <a:lnTo>
                    <a:pt x="58432" y="107835"/>
                  </a:lnTo>
                  <a:lnTo>
                    <a:pt x="56642" y="108038"/>
                  </a:lnTo>
                  <a:lnTo>
                    <a:pt x="56438" y="108013"/>
                  </a:lnTo>
                  <a:lnTo>
                    <a:pt x="54457" y="108623"/>
                  </a:lnTo>
                  <a:lnTo>
                    <a:pt x="53467" y="110490"/>
                  </a:lnTo>
                  <a:lnTo>
                    <a:pt x="54559" y="114020"/>
                  </a:lnTo>
                  <a:lnTo>
                    <a:pt x="56438" y="115011"/>
                  </a:lnTo>
                  <a:lnTo>
                    <a:pt x="58699" y="114325"/>
                  </a:lnTo>
                  <a:lnTo>
                    <a:pt x="59474" y="113741"/>
                  </a:lnTo>
                  <a:lnTo>
                    <a:pt x="60413" y="112903"/>
                  </a:lnTo>
                  <a:lnTo>
                    <a:pt x="60858" y="111582"/>
                  </a:lnTo>
                  <a:close/>
                </a:path>
                <a:path w="231775" h="156845">
                  <a:moveTo>
                    <a:pt x="64744" y="100520"/>
                  </a:moveTo>
                  <a:lnTo>
                    <a:pt x="63868" y="96799"/>
                  </a:lnTo>
                  <a:lnTo>
                    <a:pt x="63106" y="95821"/>
                  </a:lnTo>
                  <a:lnTo>
                    <a:pt x="61023" y="94348"/>
                  </a:lnTo>
                  <a:lnTo>
                    <a:pt x="59588" y="93954"/>
                  </a:lnTo>
                  <a:lnTo>
                    <a:pt x="56870" y="94589"/>
                  </a:lnTo>
                  <a:lnTo>
                    <a:pt x="55880" y="95351"/>
                  </a:lnTo>
                  <a:lnTo>
                    <a:pt x="54889" y="96735"/>
                  </a:lnTo>
                  <a:lnTo>
                    <a:pt x="54533" y="97713"/>
                  </a:lnTo>
                  <a:lnTo>
                    <a:pt x="54787" y="98107"/>
                  </a:lnTo>
                  <a:lnTo>
                    <a:pt x="55079" y="99174"/>
                  </a:lnTo>
                  <a:lnTo>
                    <a:pt x="54952" y="100012"/>
                  </a:lnTo>
                  <a:lnTo>
                    <a:pt x="54584" y="100736"/>
                  </a:lnTo>
                  <a:lnTo>
                    <a:pt x="55372" y="102654"/>
                  </a:lnTo>
                  <a:lnTo>
                    <a:pt x="56845" y="103835"/>
                  </a:lnTo>
                  <a:lnTo>
                    <a:pt x="59207" y="104127"/>
                  </a:lnTo>
                  <a:lnTo>
                    <a:pt x="59804" y="104140"/>
                  </a:lnTo>
                  <a:lnTo>
                    <a:pt x="60579" y="103962"/>
                  </a:lnTo>
                  <a:lnTo>
                    <a:pt x="60858" y="103797"/>
                  </a:lnTo>
                  <a:lnTo>
                    <a:pt x="63271" y="102971"/>
                  </a:lnTo>
                  <a:lnTo>
                    <a:pt x="64744" y="100520"/>
                  </a:lnTo>
                  <a:close/>
                </a:path>
                <a:path w="231775" h="156845">
                  <a:moveTo>
                    <a:pt x="73736" y="75730"/>
                  </a:moveTo>
                  <a:lnTo>
                    <a:pt x="72758" y="71551"/>
                  </a:lnTo>
                  <a:lnTo>
                    <a:pt x="71729" y="70446"/>
                  </a:lnTo>
                  <a:lnTo>
                    <a:pt x="69443" y="69291"/>
                  </a:lnTo>
                  <a:lnTo>
                    <a:pt x="68275" y="69062"/>
                  </a:lnTo>
                  <a:lnTo>
                    <a:pt x="64376" y="69964"/>
                  </a:lnTo>
                  <a:lnTo>
                    <a:pt x="62699" y="72644"/>
                  </a:lnTo>
                  <a:lnTo>
                    <a:pt x="63715" y="77000"/>
                  </a:lnTo>
                  <a:lnTo>
                    <a:pt x="64960" y="78181"/>
                  </a:lnTo>
                  <a:lnTo>
                    <a:pt x="67360" y="79108"/>
                  </a:lnTo>
                  <a:lnTo>
                    <a:pt x="68338" y="79273"/>
                  </a:lnTo>
                  <a:lnTo>
                    <a:pt x="72059" y="78409"/>
                  </a:lnTo>
                  <a:lnTo>
                    <a:pt x="73736" y="75730"/>
                  </a:lnTo>
                  <a:close/>
                </a:path>
                <a:path w="231775" h="156845">
                  <a:moveTo>
                    <a:pt x="75679" y="117157"/>
                  </a:moveTo>
                  <a:lnTo>
                    <a:pt x="74790" y="115582"/>
                  </a:lnTo>
                  <a:lnTo>
                    <a:pt x="73240" y="114477"/>
                  </a:lnTo>
                  <a:lnTo>
                    <a:pt x="70688" y="114033"/>
                  </a:lnTo>
                  <a:lnTo>
                    <a:pt x="69862" y="114046"/>
                  </a:lnTo>
                  <a:lnTo>
                    <a:pt x="65735" y="115087"/>
                  </a:lnTo>
                  <a:lnTo>
                    <a:pt x="63766" y="118275"/>
                  </a:lnTo>
                  <a:lnTo>
                    <a:pt x="64820" y="122732"/>
                  </a:lnTo>
                  <a:lnTo>
                    <a:pt x="65519" y="123812"/>
                  </a:lnTo>
                  <a:lnTo>
                    <a:pt x="66446" y="124612"/>
                  </a:lnTo>
                  <a:lnTo>
                    <a:pt x="69596" y="122212"/>
                  </a:lnTo>
                  <a:lnTo>
                    <a:pt x="72669" y="119722"/>
                  </a:lnTo>
                  <a:lnTo>
                    <a:pt x="75679" y="117157"/>
                  </a:lnTo>
                  <a:close/>
                </a:path>
                <a:path w="231775" h="156845">
                  <a:moveTo>
                    <a:pt x="80403" y="45796"/>
                  </a:moveTo>
                  <a:lnTo>
                    <a:pt x="80073" y="45008"/>
                  </a:lnTo>
                  <a:lnTo>
                    <a:pt x="78752" y="43700"/>
                  </a:lnTo>
                  <a:lnTo>
                    <a:pt x="77965" y="43370"/>
                  </a:lnTo>
                  <a:lnTo>
                    <a:pt x="76098" y="43370"/>
                  </a:lnTo>
                  <a:lnTo>
                    <a:pt x="75311" y="43700"/>
                  </a:lnTo>
                  <a:lnTo>
                    <a:pt x="73990" y="45008"/>
                  </a:lnTo>
                  <a:lnTo>
                    <a:pt x="73660" y="45796"/>
                  </a:lnTo>
                  <a:lnTo>
                    <a:pt x="73660" y="47650"/>
                  </a:lnTo>
                  <a:lnTo>
                    <a:pt x="73990" y="48437"/>
                  </a:lnTo>
                  <a:lnTo>
                    <a:pt x="75311" y="49745"/>
                  </a:lnTo>
                  <a:lnTo>
                    <a:pt x="76098" y="50063"/>
                  </a:lnTo>
                  <a:lnTo>
                    <a:pt x="77965" y="50063"/>
                  </a:lnTo>
                  <a:lnTo>
                    <a:pt x="78752" y="49745"/>
                  </a:lnTo>
                  <a:lnTo>
                    <a:pt x="80073" y="48437"/>
                  </a:lnTo>
                  <a:lnTo>
                    <a:pt x="80403" y="47650"/>
                  </a:lnTo>
                  <a:lnTo>
                    <a:pt x="80403" y="45796"/>
                  </a:lnTo>
                  <a:close/>
                </a:path>
                <a:path w="231775" h="156845">
                  <a:moveTo>
                    <a:pt x="83464" y="20828"/>
                  </a:moveTo>
                  <a:lnTo>
                    <a:pt x="83134" y="20040"/>
                  </a:lnTo>
                  <a:lnTo>
                    <a:pt x="81813" y="18732"/>
                  </a:lnTo>
                  <a:lnTo>
                    <a:pt x="81013" y="18402"/>
                  </a:lnTo>
                  <a:lnTo>
                    <a:pt x="79159" y="18402"/>
                  </a:lnTo>
                  <a:lnTo>
                    <a:pt x="78359" y="18732"/>
                  </a:lnTo>
                  <a:lnTo>
                    <a:pt x="77050" y="20040"/>
                  </a:lnTo>
                  <a:lnTo>
                    <a:pt x="76720" y="20828"/>
                  </a:lnTo>
                  <a:lnTo>
                    <a:pt x="76720" y="22669"/>
                  </a:lnTo>
                  <a:lnTo>
                    <a:pt x="77050" y="23469"/>
                  </a:lnTo>
                  <a:lnTo>
                    <a:pt x="78359" y="24777"/>
                  </a:lnTo>
                  <a:lnTo>
                    <a:pt x="79159" y="25095"/>
                  </a:lnTo>
                  <a:lnTo>
                    <a:pt x="81013" y="25095"/>
                  </a:lnTo>
                  <a:lnTo>
                    <a:pt x="81813" y="24777"/>
                  </a:lnTo>
                  <a:lnTo>
                    <a:pt x="83134" y="23469"/>
                  </a:lnTo>
                  <a:lnTo>
                    <a:pt x="83464" y="22669"/>
                  </a:lnTo>
                  <a:lnTo>
                    <a:pt x="83464" y="20828"/>
                  </a:lnTo>
                  <a:close/>
                </a:path>
                <a:path w="231775" h="156845">
                  <a:moveTo>
                    <a:pt x="87896" y="105156"/>
                  </a:moveTo>
                  <a:lnTo>
                    <a:pt x="87693" y="102730"/>
                  </a:lnTo>
                  <a:lnTo>
                    <a:pt x="87718" y="102387"/>
                  </a:lnTo>
                  <a:lnTo>
                    <a:pt x="86804" y="99402"/>
                  </a:lnTo>
                  <a:lnTo>
                    <a:pt x="83997" y="97929"/>
                  </a:lnTo>
                  <a:lnTo>
                    <a:pt x="80403" y="99009"/>
                  </a:lnTo>
                  <a:lnTo>
                    <a:pt x="79692" y="99606"/>
                  </a:lnTo>
                  <a:lnTo>
                    <a:pt x="78003" y="101536"/>
                  </a:lnTo>
                  <a:lnTo>
                    <a:pt x="77495" y="103251"/>
                  </a:lnTo>
                  <a:lnTo>
                    <a:pt x="78320" y="105765"/>
                  </a:lnTo>
                  <a:lnTo>
                    <a:pt x="78689" y="106349"/>
                  </a:lnTo>
                  <a:lnTo>
                    <a:pt x="79133" y="106845"/>
                  </a:lnTo>
                  <a:lnTo>
                    <a:pt x="79552" y="106337"/>
                  </a:lnTo>
                  <a:lnTo>
                    <a:pt x="80086" y="105918"/>
                  </a:lnTo>
                  <a:lnTo>
                    <a:pt x="82524" y="105257"/>
                  </a:lnTo>
                  <a:lnTo>
                    <a:pt x="84302" y="106248"/>
                  </a:lnTo>
                  <a:lnTo>
                    <a:pt x="84848" y="107950"/>
                  </a:lnTo>
                  <a:lnTo>
                    <a:pt x="86791" y="107073"/>
                  </a:lnTo>
                  <a:lnTo>
                    <a:pt x="87896" y="105156"/>
                  </a:lnTo>
                  <a:close/>
                </a:path>
                <a:path w="231775" h="156845">
                  <a:moveTo>
                    <a:pt x="88049" y="94373"/>
                  </a:moveTo>
                  <a:lnTo>
                    <a:pt x="87452" y="90919"/>
                  </a:lnTo>
                  <a:lnTo>
                    <a:pt x="86690" y="87680"/>
                  </a:lnTo>
                  <a:lnTo>
                    <a:pt x="83426" y="85674"/>
                  </a:lnTo>
                  <a:lnTo>
                    <a:pt x="77711" y="87007"/>
                  </a:lnTo>
                  <a:lnTo>
                    <a:pt x="75958" y="89001"/>
                  </a:lnTo>
                  <a:lnTo>
                    <a:pt x="75577" y="91325"/>
                  </a:lnTo>
                  <a:lnTo>
                    <a:pt x="76949" y="91427"/>
                  </a:lnTo>
                  <a:lnTo>
                    <a:pt x="78181" y="92341"/>
                  </a:lnTo>
                  <a:lnTo>
                    <a:pt x="78905" y="94919"/>
                  </a:lnTo>
                  <a:lnTo>
                    <a:pt x="78498" y="96088"/>
                  </a:lnTo>
                  <a:lnTo>
                    <a:pt x="77711" y="96913"/>
                  </a:lnTo>
                  <a:lnTo>
                    <a:pt x="79641" y="98196"/>
                  </a:lnTo>
                  <a:lnTo>
                    <a:pt x="81280" y="98526"/>
                  </a:lnTo>
                  <a:lnTo>
                    <a:pt x="86080" y="97409"/>
                  </a:lnTo>
                  <a:lnTo>
                    <a:pt x="88049" y="94373"/>
                  </a:lnTo>
                  <a:close/>
                </a:path>
                <a:path w="231775" h="156845">
                  <a:moveTo>
                    <a:pt x="97218" y="57823"/>
                  </a:moveTo>
                  <a:lnTo>
                    <a:pt x="97015" y="56972"/>
                  </a:lnTo>
                  <a:lnTo>
                    <a:pt x="96735" y="56489"/>
                  </a:lnTo>
                  <a:lnTo>
                    <a:pt x="95796" y="54305"/>
                  </a:lnTo>
                  <a:lnTo>
                    <a:pt x="93459" y="52984"/>
                  </a:lnTo>
                  <a:lnTo>
                    <a:pt x="90385" y="53695"/>
                  </a:lnTo>
                  <a:lnTo>
                    <a:pt x="89801" y="53975"/>
                  </a:lnTo>
                  <a:lnTo>
                    <a:pt x="87668" y="55486"/>
                  </a:lnTo>
                  <a:lnTo>
                    <a:pt x="86829" y="57505"/>
                  </a:lnTo>
                  <a:lnTo>
                    <a:pt x="87363" y="59778"/>
                  </a:lnTo>
                  <a:lnTo>
                    <a:pt x="87630" y="60223"/>
                  </a:lnTo>
                  <a:lnTo>
                    <a:pt x="88468" y="62280"/>
                  </a:lnTo>
                  <a:lnTo>
                    <a:pt x="90538" y="63512"/>
                  </a:lnTo>
                  <a:lnTo>
                    <a:pt x="92964" y="63233"/>
                  </a:lnTo>
                  <a:lnTo>
                    <a:pt x="93141" y="63284"/>
                  </a:lnTo>
                  <a:lnTo>
                    <a:pt x="97066" y="59563"/>
                  </a:lnTo>
                  <a:lnTo>
                    <a:pt x="97218" y="57823"/>
                  </a:lnTo>
                  <a:close/>
                </a:path>
                <a:path w="231775" h="156845">
                  <a:moveTo>
                    <a:pt x="100380" y="50939"/>
                  </a:moveTo>
                  <a:lnTo>
                    <a:pt x="100266" y="49237"/>
                  </a:lnTo>
                  <a:lnTo>
                    <a:pt x="99656" y="47244"/>
                  </a:lnTo>
                  <a:lnTo>
                    <a:pt x="97764" y="46253"/>
                  </a:lnTo>
                  <a:lnTo>
                    <a:pt x="95478" y="46951"/>
                  </a:lnTo>
                  <a:lnTo>
                    <a:pt x="93776" y="48412"/>
                  </a:lnTo>
                  <a:lnTo>
                    <a:pt x="93357" y="49720"/>
                  </a:lnTo>
                  <a:lnTo>
                    <a:pt x="94297" y="52743"/>
                  </a:lnTo>
                  <a:lnTo>
                    <a:pt x="96189" y="53733"/>
                  </a:lnTo>
                  <a:lnTo>
                    <a:pt x="98259" y="53098"/>
                  </a:lnTo>
                  <a:lnTo>
                    <a:pt x="99809" y="52108"/>
                  </a:lnTo>
                  <a:lnTo>
                    <a:pt x="100380" y="50939"/>
                  </a:lnTo>
                  <a:close/>
                </a:path>
                <a:path w="231775" h="156845">
                  <a:moveTo>
                    <a:pt x="101714" y="24853"/>
                  </a:moveTo>
                  <a:lnTo>
                    <a:pt x="101701" y="24371"/>
                  </a:lnTo>
                  <a:lnTo>
                    <a:pt x="101003" y="22136"/>
                  </a:lnTo>
                  <a:lnTo>
                    <a:pt x="99123" y="21145"/>
                  </a:lnTo>
                  <a:lnTo>
                    <a:pt x="97104" y="21755"/>
                  </a:lnTo>
                  <a:lnTo>
                    <a:pt x="95364" y="22783"/>
                  </a:lnTo>
                  <a:lnTo>
                    <a:pt x="94627" y="24333"/>
                  </a:lnTo>
                  <a:lnTo>
                    <a:pt x="95643" y="27622"/>
                  </a:lnTo>
                  <a:lnTo>
                    <a:pt x="97536" y="28613"/>
                  </a:lnTo>
                  <a:lnTo>
                    <a:pt x="100622" y="27673"/>
                  </a:lnTo>
                  <a:lnTo>
                    <a:pt x="101485" y="26568"/>
                  </a:lnTo>
                  <a:lnTo>
                    <a:pt x="101714" y="24853"/>
                  </a:lnTo>
                  <a:close/>
                </a:path>
                <a:path w="231775" h="156845">
                  <a:moveTo>
                    <a:pt x="103060" y="75590"/>
                  </a:moveTo>
                  <a:lnTo>
                    <a:pt x="102209" y="71424"/>
                  </a:lnTo>
                  <a:lnTo>
                    <a:pt x="99021" y="69329"/>
                  </a:lnTo>
                  <a:lnTo>
                    <a:pt x="93789" y="70383"/>
                  </a:lnTo>
                  <a:lnTo>
                    <a:pt x="92265" y="71666"/>
                  </a:lnTo>
                  <a:lnTo>
                    <a:pt x="91478" y="73317"/>
                  </a:lnTo>
                  <a:lnTo>
                    <a:pt x="90563" y="73025"/>
                  </a:lnTo>
                  <a:lnTo>
                    <a:pt x="89573" y="72923"/>
                  </a:lnTo>
                  <a:lnTo>
                    <a:pt x="85928" y="74028"/>
                  </a:lnTo>
                  <a:lnTo>
                    <a:pt x="84442" y="76822"/>
                  </a:lnTo>
                  <a:lnTo>
                    <a:pt x="85877" y="81445"/>
                  </a:lnTo>
                  <a:lnTo>
                    <a:pt x="87642" y="82765"/>
                  </a:lnTo>
                  <a:lnTo>
                    <a:pt x="90246" y="82994"/>
                  </a:lnTo>
                  <a:lnTo>
                    <a:pt x="90893" y="82943"/>
                  </a:lnTo>
                  <a:lnTo>
                    <a:pt x="92532" y="82448"/>
                  </a:lnTo>
                  <a:lnTo>
                    <a:pt x="93294" y="81813"/>
                  </a:lnTo>
                  <a:lnTo>
                    <a:pt x="93891" y="81064"/>
                  </a:lnTo>
                  <a:lnTo>
                    <a:pt x="94805" y="81572"/>
                  </a:lnTo>
                  <a:lnTo>
                    <a:pt x="95846" y="81889"/>
                  </a:lnTo>
                  <a:lnTo>
                    <a:pt x="96926" y="81889"/>
                  </a:lnTo>
                  <a:lnTo>
                    <a:pt x="96697" y="80162"/>
                  </a:lnTo>
                  <a:lnTo>
                    <a:pt x="97802" y="78524"/>
                  </a:lnTo>
                  <a:lnTo>
                    <a:pt x="100533" y="77965"/>
                  </a:lnTo>
                  <a:lnTo>
                    <a:pt x="101473" y="78232"/>
                  </a:lnTo>
                  <a:lnTo>
                    <a:pt x="102222" y="78778"/>
                  </a:lnTo>
                  <a:lnTo>
                    <a:pt x="102666" y="77838"/>
                  </a:lnTo>
                  <a:lnTo>
                    <a:pt x="103009" y="76479"/>
                  </a:lnTo>
                  <a:lnTo>
                    <a:pt x="103060" y="75590"/>
                  </a:lnTo>
                  <a:close/>
                </a:path>
                <a:path w="231775" h="156845">
                  <a:moveTo>
                    <a:pt x="104432" y="126453"/>
                  </a:moveTo>
                  <a:lnTo>
                    <a:pt x="104368" y="125552"/>
                  </a:lnTo>
                  <a:lnTo>
                    <a:pt x="103784" y="123101"/>
                  </a:lnTo>
                  <a:lnTo>
                    <a:pt x="102412" y="121551"/>
                  </a:lnTo>
                  <a:lnTo>
                    <a:pt x="101485" y="121119"/>
                  </a:lnTo>
                  <a:lnTo>
                    <a:pt x="101485" y="122897"/>
                  </a:lnTo>
                  <a:lnTo>
                    <a:pt x="101041" y="121602"/>
                  </a:lnTo>
                  <a:lnTo>
                    <a:pt x="101168" y="121881"/>
                  </a:lnTo>
                  <a:lnTo>
                    <a:pt x="101485" y="122897"/>
                  </a:lnTo>
                  <a:lnTo>
                    <a:pt x="101485" y="121119"/>
                  </a:lnTo>
                  <a:lnTo>
                    <a:pt x="100672" y="120738"/>
                  </a:lnTo>
                  <a:lnTo>
                    <a:pt x="99898" y="119329"/>
                  </a:lnTo>
                  <a:lnTo>
                    <a:pt x="98602" y="118325"/>
                  </a:lnTo>
                  <a:lnTo>
                    <a:pt x="96304" y="117690"/>
                  </a:lnTo>
                  <a:lnTo>
                    <a:pt x="95135" y="117589"/>
                  </a:lnTo>
                  <a:lnTo>
                    <a:pt x="94361" y="117652"/>
                  </a:lnTo>
                  <a:lnTo>
                    <a:pt x="92621" y="118186"/>
                  </a:lnTo>
                  <a:lnTo>
                    <a:pt x="91795" y="118732"/>
                  </a:lnTo>
                  <a:lnTo>
                    <a:pt x="91109" y="119405"/>
                  </a:lnTo>
                  <a:lnTo>
                    <a:pt x="97307" y="122821"/>
                  </a:lnTo>
                  <a:lnTo>
                    <a:pt x="98018" y="123139"/>
                  </a:lnTo>
                  <a:lnTo>
                    <a:pt x="101269" y="124904"/>
                  </a:lnTo>
                  <a:lnTo>
                    <a:pt x="104432" y="126453"/>
                  </a:lnTo>
                  <a:close/>
                </a:path>
                <a:path w="231775" h="156845">
                  <a:moveTo>
                    <a:pt x="105041" y="33210"/>
                  </a:moveTo>
                  <a:lnTo>
                    <a:pt x="104711" y="32410"/>
                  </a:lnTo>
                  <a:lnTo>
                    <a:pt x="103390" y="31115"/>
                  </a:lnTo>
                  <a:lnTo>
                    <a:pt x="102603" y="30784"/>
                  </a:lnTo>
                  <a:lnTo>
                    <a:pt x="100736" y="30784"/>
                  </a:lnTo>
                  <a:lnTo>
                    <a:pt x="99936" y="31115"/>
                  </a:lnTo>
                  <a:lnTo>
                    <a:pt x="98628" y="32410"/>
                  </a:lnTo>
                  <a:lnTo>
                    <a:pt x="98298" y="33210"/>
                  </a:lnTo>
                  <a:lnTo>
                    <a:pt x="98298" y="35052"/>
                  </a:lnTo>
                  <a:lnTo>
                    <a:pt x="98628" y="35839"/>
                  </a:lnTo>
                  <a:lnTo>
                    <a:pt x="99936" y="37147"/>
                  </a:lnTo>
                  <a:lnTo>
                    <a:pt x="100736" y="37477"/>
                  </a:lnTo>
                  <a:lnTo>
                    <a:pt x="102603" y="37477"/>
                  </a:lnTo>
                  <a:lnTo>
                    <a:pt x="103390" y="37147"/>
                  </a:lnTo>
                  <a:lnTo>
                    <a:pt x="104711" y="35839"/>
                  </a:lnTo>
                  <a:lnTo>
                    <a:pt x="105041" y="35052"/>
                  </a:lnTo>
                  <a:lnTo>
                    <a:pt x="105041" y="33210"/>
                  </a:lnTo>
                  <a:close/>
                </a:path>
                <a:path w="231775" h="156845">
                  <a:moveTo>
                    <a:pt x="115633" y="98310"/>
                  </a:moveTo>
                  <a:lnTo>
                    <a:pt x="114490" y="93472"/>
                  </a:lnTo>
                  <a:lnTo>
                    <a:pt x="112039" y="91528"/>
                  </a:lnTo>
                  <a:lnTo>
                    <a:pt x="110845" y="91452"/>
                  </a:lnTo>
                  <a:lnTo>
                    <a:pt x="110845" y="94881"/>
                  </a:lnTo>
                  <a:lnTo>
                    <a:pt x="110134" y="92608"/>
                  </a:lnTo>
                  <a:lnTo>
                    <a:pt x="110845" y="94881"/>
                  </a:lnTo>
                  <a:lnTo>
                    <a:pt x="110845" y="91452"/>
                  </a:lnTo>
                  <a:lnTo>
                    <a:pt x="109258" y="91338"/>
                  </a:lnTo>
                  <a:lnTo>
                    <a:pt x="108826" y="90805"/>
                  </a:lnTo>
                  <a:lnTo>
                    <a:pt x="108305" y="90398"/>
                  </a:lnTo>
                  <a:lnTo>
                    <a:pt x="106324" y="89179"/>
                  </a:lnTo>
                  <a:lnTo>
                    <a:pt x="104546" y="88887"/>
                  </a:lnTo>
                  <a:lnTo>
                    <a:pt x="99606" y="90385"/>
                  </a:lnTo>
                  <a:lnTo>
                    <a:pt x="97815" y="93751"/>
                  </a:lnTo>
                  <a:lnTo>
                    <a:pt x="99047" y="97536"/>
                  </a:lnTo>
                  <a:lnTo>
                    <a:pt x="99745" y="99123"/>
                  </a:lnTo>
                  <a:lnTo>
                    <a:pt x="101053" y="100291"/>
                  </a:lnTo>
                  <a:lnTo>
                    <a:pt x="102628" y="100838"/>
                  </a:lnTo>
                  <a:lnTo>
                    <a:pt x="103035" y="99098"/>
                  </a:lnTo>
                  <a:lnTo>
                    <a:pt x="104292" y="97624"/>
                  </a:lnTo>
                  <a:lnTo>
                    <a:pt x="107518" y="96748"/>
                  </a:lnTo>
                  <a:lnTo>
                    <a:pt x="108915" y="97002"/>
                  </a:lnTo>
                  <a:lnTo>
                    <a:pt x="110058" y="97701"/>
                  </a:lnTo>
                  <a:lnTo>
                    <a:pt x="111112" y="98336"/>
                  </a:lnTo>
                  <a:lnTo>
                    <a:pt x="111950" y="99339"/>
                  </a:lnTo>
                  <a:lnTo>
                    <a:pt x="112560" y="101549"/>
                  </a:lnTo>
                  <a:lnTo>
                    <a:pt x="112445" y="102463"/>
                  </a:lnTo>
                  <a:lnTo>
                    <a:pt x="112191" y="103327"/>
                  </a:lnTo>
                  <a:lnTo>
                    <a:pt x="112852" y="102920"/>
                  </a:lnTo>
                  <a:lnTo>
                    <a:pt x="113436" y="102400"/>
                  </a:lnTo>
                  <a:lnTo>
                    <a:pt x="115087" y="100304"/>
                  </a:lnTo>
                  <a:lnTo>
                    <a:pt x="115633" y="98310"/>
                  </a:lnTo>
                  <a:close/>
                </a:path>
                <a:path w="231775" h="156845">
                  <a:moveTo>
                    <a:pt x="118224" y="60845"/>
                  </a:moveTo>
                  <a:lnTo>
                    <a:pt x="117513" y="58585"/>
                  </a:lnTo>
                  <a:lnTo>
                    <a:pt x="115824" y="56273"/>
                  </a:lnTo>
                  <a:lnTo>
                    <a:pt x="114122" y="55575"/>
                  </a:lnTo>
                  <a:lnTo>
                    <a:pt x="112052" y="55803"/>
                  </a:lnTo>
                  <a:lnTo>
                    <a:pt x="111734" y="55765"/>
                  </a:lnTo>
                  <a:lnTo>
                    <a:pt x="110236" y="56222"/>
                  </a:lnTo>
                  <a:lnTo>
                    <a:pt x="109334" y="57023"/>
                  </a:lnTo>
                  <a:lnTo>
                    <a:pt x="107950" y="59169"/>
                  </a:lnTo>
                  <a:lnTo>
                    <a:pt x="107645" y="60629"/>
                  </a:lnTo>
                  <a:lnTo>
                    <a:pt x="108178" y="62344"/>
                  </a:lnTo>
                  <a:lnTo>
                    <a:pt x="108458" y="62750"/>
                  </a:lnTo>
                  <a:lnTo>
                    <a:pt x="109080" y="64033"/>
                  </a:lnTo>
                  <a:lnTo>
                    <a:pt x="110172" y="64922"/>
                  </a:lnTo>
                  <a:lnTo>
                    <a:pt x="112407" y="65582"/>
                  </a:lnTo>
                  <a:lnTo>
                    <a:pt x="113385" y="65684"/>
                  </a:lnTo>
                  <a:lnTo>
                    <a:pt x="115316" y="65100"/>
                  </a:lnTo>
                  <a:lnTo>
                    <a:pt x="116052" y="64503"/>
                  </a:lnTo>
                  <a:lnTo>
                    <a:pt x="117716" y="62547"/>
                  </a:lnTo>
                  <a:lnTo>
                    <a:pt x="118224" y="60845"/>
                  </a:lnTo>
                  <a:close/>
                </a:path>
                <a:path w="231775" h="156845">
                  <a:moveTo>
                    <a:pt x="121716" y="53670"/>
                  </a:moveTo>
                  <a:lnTo>
                    <a:pt x="121158" y="51460"/>
                  </a:lnTo>
                  <a:lnTo>
                    <a:pt x="120599" y="51028"/>
                  </a:lnTo>
                  <a:lnTo>
                    <a:pt x="120142" y="50469"/>
                  </a:lnTo>
                  <a:lnTo>
                    <a:pt x="119913" y="49631"/>
                  </a:lnTo>
                  <a:lnTo>
                    <a:pt x="119913" y="49377"/>
                  </a:lnTo>
                  <a:lnTo>
                    <a:pt x="118732" y="48158"/>
                  </a:lnTo>
                  <a:lnTo>
                    <a:pt x="116992" y="47510"/>
                  </a:lnTo>
                  <a:lnTo>
                    <a:pt x="112509" y="48539"/>
                  </a:lnTo>
                  <a:lnTo>
                    <a:pt x="110832" y="51231"/>
                  </a:lnTo>
                  <a:lnTo>
                    <a:pt x="111607" y="54533"/>
                  </a:lnTo>
                  <a:lnTo>
                    <a:pt x="111887" y="55092"/>
                  </a:lnTo>
                  <a:lnTo>
                    <a:pt x="112356" y="55765"/>
                  </a:lnTo>
                  <a:lnTo>
                    <a:pt x="114122" y="55575"/>
                  </a:lnTo>
                  <a:lnTo>
                    <a:pt x="115824" y="56261"/>
                  </a:lnTo>
                  <a:lnTo>
                    <a:pt x="116865" y="57645"/>
                  </a:lnTo>
                  <a:lnTo>
                    <a:pt x="117284" y="57670"/>
                  </a:lnTo>
                  <a:lnTo>
                    <a:pt x="118148" y="57480"/>
                  </a:lnTo>
                  <a:lnTo>
                    <a:pt x="118745" y="57188"/>
                  </a:lnTo>
                  <a:lnTo>
                    <a:pt x="120865" y="55689"/>
                  </a:lnTo>
                  <a:lnTo>
                    <a:pt x="121716" y="53670"/>
                  </a:lnTo>
                  <a:close/>
                </a:path>
                <a:path w="231775" h="156845">
                  <a:moveTo>
                    <a:pt x="124066" y="34861"/>
                  </a:moveTo>
                  <a:lnTo>
                    <a:pt x="123736" y="34061"/>
                  </a:lnTo>
                  <a:lnTo>
                    <a:pt x="122428" y="32766"/>
                  </a:lnTo>
                  <a:lnTo>
                    <a:pt x="121627" y="32435"/>
                  </a:lnTo>
                  <a:lnTo>
                    <a:pt x="119773" y="32435"/>
                  </a:lnTo>
                  <a:lnTo>
                    <a:pt x="118973" y="32766"/>
                  </a:lnTo>
                  <a:lnTo>
                    <a:pt x="117652" y="34061"/>
                  </a:lnTo>
                  <a:lnTo>
                    <a:pt x="117322" y="34861"/>
                  </a:lnTo>
                  <a:lnTo>
                    <a:pt x="117322" y="36703"/>
                  </a:lnTo>
                  <a:lnTo>
                    <a:pt x="117652" y="37490"/>
                  </a:lnTo>
                  <a:lnTo>
                    <a:pt x="118973" y="38798"/>
                  </a:lnTo>
                  <a:lnTo>
                    <a:pt x="119773" y="39128"/>
                  </a:lnTo>
                  <a:lnTo>
                    <a:pt x="121627" y="39128"/>
                  </a:lnTo>
                  <a:lnTo>
                    <a:pt x="122428" y="38798"/>
                  </a:lnTo>
                  <a:lnTo>
                    <a:pt x="123736" y="37490"/>
                  </a:lnTo>
                  <a:lnTo>
                    <a:pt x="124066" y="36703"/>
                  </a:lnTo>
                  <a:lnTo>
                    <a:pt x="124066" y="34861"/>
                  </a:lnTo>
                  <a:close/>
                </a:path>
                <a:path w="231775" h="156845">
                  <a:moveTo>
                    <a:pt x="126301" y="75666"/>
                  </a:moveTo>
                  <a:lnTo>
                    <a:pt x="125768" y="73456"/>
                  </a:lnTo>
                  <a:lnTo>
                    <a:pt x="125095" y="72377"/>
                  </a:lnTo>
                  <a:lnTo>
                    <a:pt x="122745" y="70345"/>
                  </a:lnTo>
                  <a:lnTo>
                    <a:pt x="120777" y="69773"/>
                  </a:lnTo>
                  <a:lnTo>
                    <a:pt x="117729" y="70485"/>
                  </a:lnTo>
                  <a:lnTo>
                    <a:pt x="116801" y="71018"/>
                  </a:lnTo>
                  <a:lnTo>
                    <a:pt x="116052" y="71716"/>
                  </a:lnTo>
                  <a:lnTo>
                    <a:pt x="118021" y="71958"/>
                  </a:lnTo>
                  <a:lnTo>
                    <a:pt x="119735" y="73329"/>
                  </a:lnTo>
                  <a:lnTo>
                    <a:pt x="120992" y="77851"/>
                  </a:lnTo>
                  <a:lnTo>
                    <a:pt x="119570" y="80391"/>
                  </a:lnTo>
                  <a:lnTo>
                    <a:pt x="117132" y="81267"/>
                  </a:lnTo>
                  <a:lnTo>
                    <a:pt x="118097" y="81826"/>
                  </a:lnTo>
                  <a:lnTo>
                    <a:pt x="117132" y="81280"/>
                  </a:lnTo>
                  <a:lnTo>
                    <a:pt x="116776" y="81457"/>
                  </a:lnTo>
                  <a:lnTo>
                    <a:pt x="115963" y="81673"/>
                  </a:lnTo>
                  <a:lnTo>
                    <a:pt x="115150" y="81622"/>
                  </a:lnTo>
                  <a:lnTo>
                    <a:pt x="114376" y="81445"/>
                  </a:lnTo>
                  <a:lnTo>
                    <a:pt x="114401" y="82397"/>
                  </a:lnTo>
                  <a:lnTo>
                    <a:pt x="114871" y="84721"/>
                  </a:lnTo>
                  <a:lnTo>
                    <a:pt x="116027" y="86220"/>
                  </a:lnTo>
                  <a:lnTo>
                    <a:pt x="118897" y="87960"/>
                  </a:lnTo>
                  <a:lnTo>
                    <a:pt x="120561" y="88303"/>
                  </a:lnTo>
                  <a:lnTo>
                    <a:pt x="122250" y="87960"/>
                  </a:lnTo>
                  <a:lnTo>
                    <a:pt x="123151" y="87680"/>
                  </a:lnTo>
                  <a:lnTo>
                    <a:pt x="121526" y="87896"/>
                  </a:lnTo>
                  <a:lnTo>
                    <a:pt x="119938" y="86969"/>
                  </a:lnTo>
                  <a:lnTo>
                    <a:pt x="119126" y="84137"/>
                  </a:lnTo>
                  <a:lnTo>
                    <a:pt x="119532" y="82931"/>
                  </a:lnTo>
                  <a:lnTo>
                    <a:pt x="120357" y="82105"/>
                  </a:lnTo>
                  <a:lnTo>
                    <a:pt x="119227" y="82130"/>
                  </a:lnTo>
                  <a:lnTo>
                    <a:pt x="120357" y="82092"/>
                  </a:lnTo>
                  <a:lnTo>
                    <a:pt x="120751" y="81699"/>
                  </a:lnTo>
                  <a:lnTo>
                    <a:pt x="121221" y="81368"/>
                  </a:lnTo>
                  <a:lnTo>
                    <a:pt x="122326" y="81064"/>
                  </a:lnTo>
                  <a:lnTo>
                    <a:pt x="123355" y="81178"/>
                  </a:lnTo>
                  <a:lnTo>
                    <a:pt x="124701" y="80340"/>
                  </a:lnTo>
                  <a:lnTo>
                    <a:pt x="125666" y="79019"/>
                  </a:lnTo>
                  <a:lnTo>
                    <a:pt x="126263" y="76606"/>
                  </a:lnTo>
                  <a:lnTo>
                    <a:pt x="126301" y="75666"/>
                  </a:lnTo>
                  <a:close/>
                </a:path>
                <a:path w="231775" h="156845">
                  <a:moveTo>
                    <a:pt x="131787" y="133184"/>
                  </a:moveTo>
                  <a:lnTo>
                    <a:pt x="131419" y="131622"/>
                  </a:lnTo>
                  <a:lnTo>
                    <a:pt x="130517" y="129921"/>
                  </a:lnTo>
                  <a:lnTo>
                    <a:pt x="130251" y="129590"/>
                  </a:lnTo>
                  <a:lnTo>
                    <a:pt x="130365" y="131241"/>
                  </a:lnTo>
                  <a:lnTo>
                    <a:pt x="129298" y="132753"/>
                  </a:lnTo>
                  <a:lnTo>
                    <a:pt x="127622" y="133096"/>
                  </a:lnTo>
                  <a:lnTo>
                    <a:pt x="126923" y="133731"/>
                  </a:lnTo>
                  <a:lnTo>
                    <a:pt x="127622" y="133083"/>
                  </a:lnTo>
                  <a:lnTo>
                    <a:pt x="125793" y="133451"/>
                  </a:lnTo>
                  <a:lnTo>
                    <a:pt x="124028" y="132295"/>
                  </a:lnTo>
                  <a:lnTo>
                    <a:pt x="123266" y="128676"/>
                  </a:lnTo>
                  <a:lnTo>
                    <a:pt x="124447" y="126911"/>
                  </a:lnTo>
                  <a:lnTo>
                    <a:pt x="127647" y="126250"/>
                  </a:lnTo>
                  <a:lnTo>
                    <a:pt x="128993" y="126847"/>
                  </a:lnTo>
                  <a:lnTo>
                    <a:pt x="129730" y="127939"/>
                  </a:lnTo>
                  <a:lnTo>
                    <a:pt x="129641" y="126898"/>
                  </a:lnTo>
                  <a:lnTo>
                    <a:pt x="125463" y="122199"/>
                  </a:lnTo>
                  <a:lnTo>
                    <a:pt x="125564" y="124929"/>
                  </a:lnTo>
                  <a:lnTo>
                    <a:pt x="123786" y="127482"/>
                  </a:lnTo>
                  <a:lnTo>
                    <a:pt x="119494" y="128651"/>
                  </a:lnTo>
                  <a:lnTo>
                    <a:pt x="117944" y="128435"/>
                  </a:lnTo>
                  <a:lnTo>
                    <a:pt x="116649" y="127762"/>
                  </a:lnTo>
                  <a:lnTo>
                    <a:pt x="116573" y="128562"/>
                  </a:lnTo>
                  <a:lnTo>
                    <a:pt x="123825" y="134785"/>
                  </a:lnTo>
                  <a:lnTo>
                    <a:pt x="124256" y="134747"/>
                  </a:lnTo>
                  <a:lnTo>
                    <a:pt x="123825" y="134797"/>
                  </a:lnTo>
                  <a:lnTo>
                    <a:pt x="128358" y="136448"/>
                  </a:lnTo>
                  <a:lnTo>
                    <a:pt x="130644" y="137210"/>
                  </a:lnTo>
                  <a:lnTo>
                    <a:pt x="131330" y="135839"/>
                  </a:lnTo>
                  <a:lnTo>
                    <a:pt x="131749" y="134188"/>
                  </a:lnTo>
                  <a:lnTo>
                    <a:pt x="131787" y="133184"/>
                  </a:lnTo>
                  <a:close/>
                </a:path>
                <a:path w="231775" h="156845">
                  <a:moveTo>
                    <a:pt x="132600" y="2552"/>
                  </a:moveTo>
                  <a:lnTo>
                    <a:pt x="132270" y="1752"/>
                  </a:lnTo>
                  <a:lnTo>
                    <a:pt x="130949" y="457"/>
                  </a:lnTo>
                  <a:lnTo>
                    <a:pt x="130162" y="127"/>
                  </a:lnTo>
                  <a:lnTo>
                    <a:pt x="128295" y="127"/>
                  </a:lnTo>
                  <a:lnTo>
                    <a:pt x="127495" y="457"/>
                  </a:lnTo>
                  <a:lnTo>
                    <a:pt x="126187" y="1752"/>
                  </a:lnTo>
                  <a:lnTo>
                    <a:pt x="125857" y="2552"/>
                  </a:lnTo>
                  <a:lnTo>
                    <a:pt x="125857" y="4394"/>
                  </a:lnTo>
                  <a:lnTo>
                    <a:pt x="126187" y="5181"/>
                  </a:lnTo>
                  <a:lnTo>
                    <a:pt x="127495" y="6489"/>
                  </a:lnTo>
                  <a:lnTo>
                    <a:pt x="128295" y="6819"/>
                  </a:lnTo>
                  <a:lnTo>
                    <a:pt x="130162" y="6819"/>
                  </a:lnTo>
                  <a:lnTo>
                    <a:pt x="130949" y="6489"/>
                  </a:lnTo>
                  <a:lnTo>
                    <a:pt x="132270" y="5181"/>
                  </a:lnTo>
                  <a:lnTo>
                    <a:pt x="132600" y="4394"/>
                  </a:lnTo>
                  <a:lnTo>
                    <a:pt x="132600" y="2552"/>
                  </a:lnTo>
                  <a:close/>
                </a:path>
                <a:path w="231775" h="156845">
                  <a:moveTo>
                    <a:pt x="142621" y="107416"/>
                  </a:moveTo>
                  <a:lnTo>
                    <a:pt x="142468" y="106248"/>
                  </a:lnTo>
                  <a:lnTo>
                    <a:pt x="141922" y="103936"/>
                  </a:lnTo>
                  <a:lnTo>
                    <a:pt x="140182" y="102222"/>
                  </a:lnTo>
                  <a:lnTo>
                    <a:pt x="138049" y="101549"/>
                  </a:lnTo>
                  <a:lnTo>
                    <a:pt x="138620" y="100304"/>
                  </a:lnTo>
                  <a:lnTo>
                    <a:pt x="135420" y="93218"/>
                  </a:lnTo>
                  <a:lnTo>
                    <a:pt x="135534" y="94259"/>
                  </a:lnTo>
                  <a:lnTo>
                    <a:pt x="135496" y="94767"/>
                  </a:lnTo>
                  <a:lnTo>
                    <a:pt x="135915" y="95415"/>
                  </a:lnTo>
                  <a:lnTo>
                    <a:pt x="136779" y="98463"/>
                  </a:lnTo>
                  <a:lnTo>
                    <a:pt x="135216" y="101206"/>
                  </a:lnTo>
                  <a:lnTo>
                    <a:pt x="130314" y="102565"/>
                  </a:lnTo>
                  <a:lnTo>
                    <a:pt x="128104" y="101536"/>
                  </a:lnTo>
                  <a:lnTo>
                    <a:pt x="126974" y="99682"/>
                  </a:lnTo>
                  <a:lnTo>
                    <a:pt x="125984" y="99174"/>
                  </a:lnTo>
                  <a:lnTo>
                    <a:pt x="125564" y="98818"/>
                  </a:lnTo>
                  <a:lnTo>
                    <a:pt x="125628" y="100101"/>
                  </a:lnTo>
                  <a:lnTo>
                    <a:pt x="126479" y="102870"/>
                  </a:lnTo>
                  <a:lnTo>
                    <a:pt x="128143" y="104406"/>
                  </a:lnTo>
                  <a:lnTo>
                    <a:pt x="130124" y="105041"/>
                  </a:lnTo>
                  <a:lnTo>
                    <a:pt x="129527" y="106311"/>
                  </a:lnTo>
                  <a:lnTo>
                    <a:pt x="135801" y="114503"/>
                  </a:lnTo>
                  <a:lnTo>
                    <a:pt x="137566" y="114096"/>
                  </a:lnTo>
                  <a:lnTo>
                    <a:pt x="137337" y="113601"/>
                  </a:lnTo>
                  <a:lnTo>
                    <a:pt x="136715" y="110617"/>
                  </a:lnTo>
                  <a:lnTo>
                    <a:pt x="138468" y="107988"/>
                  </a:lnTo>
                  <a:lnTo>
                    <a:pt x="141668" y="107327"/>
                  </a:lnTo>
                  <a:lnTo>
                    <a:pt x="142621" y="107416"/>
                  </a:lnTo>
                  <a:close/>
                </a:path>
                <a:path w="231775" h="156845">
                  <a:moveTo>
                    <a:pt x="149479" y="2425"/>
                  </a:moveTo>
                  <a:lnTo>
                    <a:pt x="149148" y="1638"/>
                  </a:lnTo>
                  <a:lnTo>
                    <a:pt x="147840" y="330"/>
                  </a:lnTo>
                  <a:lnTo>
                    <a:pt x="147040" y="0"/>
                  </a:lnTo>
                  <a:lnTo>
                    <a:pt x="145186" y="0"/>
                  </a:lnTo>
                  <a:lnTo>
                    <a:pt x="144386" y="330"/>
                  </a:lnTo>
                  <a:lnTo>
                    <a:pt x="143065" y="1638"/>
                  </a:lnTo>
                  <a:lnTo>
                    <a:pt x="142735" y="2425"/>
                  </a:lnTo>
                  <a:lnTo>
                    <a:pt x="142735" y="4267"/>
                  </a:lnTo>
                  <a:lnTo>
                    <a:pt x="143065" y="5054"/>
                  </a:lnTo>
                  <a:lnTo>
                    <a:pt x="144386" y="6362"/>
                  </a:lnTo>
                  <a:lnTo>
                    <a:pt x="145186" y="6692"/>
                  </a:lnTo>
                  <a:lnTo>
                    <a:pt x="147040" y="6692"/>
                  </a:lnTo>
                  <a:lnTo>
                    <a:pt x="147840" y="6362"/>
                  </a:lnTo>
                  <a:lnTo>
                    <a:pt x="149148" y="5054"/>
                  </a:lnTo>
                  <a:lnTo>
                    <a:pt x="149479" y="4267"/>
                  </a:lnTo>
                  <a:lnTo>
                    <a:pt x="149479" y="2425"/>
                  </a:lnTo>
                  <a:close/>
                </a:path>
                <a:path w="231775" h="156845">
                  <a:moveTo>
                    <a:pt x="151003" y="80733"/>
                  </a:moveTo>
                  <a:lnTo>
                    <a:pt x="150507" y="78625"/>
                  </a:lnTo>
                  <a:lnTo>
                    <a:pt x="150063" y="77787"/>
                  </a:lnTo>
                  <a:lnTo>
                    <a:pt x="149110" y="76581"/>
                  </a:lnTo>
                  <a:lnTo>
                    <a:pt x="148158" y="75806"/>
                  </a:lnTo>
                  <a:lnTo>
                    <a:pt x="148336" y="76149"/>
                  </a:lnTo>
                  <a:lnTo>
                    <a:pt x="148767" y="77584"/>
                  </a:lnTo>
                  <a:lnTo>
                    <a:pt x="148145" y="79032"/>
                  </a:lnTo>
                  <a:lnTo>
                    <a:pt x="146977" y="79819"/>
                  </a:lnTo>
                  <a:lnTo>
                    <a:pt x="146227" y="80899"/>
                  </a:lnTo>
                  <a:lnTo>
                    <a:pt x="145148" y="81749"/>
                  </a:lnTo>
                  <a:lnTo>
                    <a:pt x="141605" y="82816"/>
                  </a:lnTo>
                  <a:lnTo>
                    <a:pt x="139331" y="82169"/>
                  </a:lnTo>
                  <a:lnTo>
                    <a:pt x="137807" y="80683"/>
                  </a:lnTo>
                  <a:lnTo>
                    <a:pt x="137782" y="81927"/>
                  </a:lnTo>
                  <a:lnTo>
                    <a:pt x="138506" y="85013"/>
                  </a:lnTo>
                  <a:lnTo>
                    <a:pt x="140436" y="86804"/>
                  </a:lnTo>
                  <a:lnTo>
                    <a:pt x="142760" y="87388"/>
                  </a:lnTo>
                  <a:lnTo>
                    <a:pt x="142468" y="88379"/>
                  </a:lnTo>
                  <a:lnTo>
                    <a:pt x="149021" y="95808"/>
                  </a:lnTo>
                  <a:lnTo>
                    <a:pt x="150037" y="95656"/>
                  </a:lnTo>
                  <a:lnTo>
                    <a:pt x="149707" y="95148"/>
                  </a:lnTo>
                  <a:lnTo>
                    <a:pt x="149555" y="94615"/>
                  </a:lnTo>
                  <a:lnTo>
                    <a:pt x="149567" y="94170"/>
                  </a:lnTo>
                  <a:lnTo>
                    <a:pt x="148526" y="93395"/>
                  </a:lnTo>
                  <a:lnTo>
                    <a:pt x="147713" y="92316"/>
                  </a:lnTo>
                  <a:lnTo>
                    <a:pt x="146900" y="89458"/>
                  </a:lnTo>
                  <a:lnTo>
                    <a:pt x="147129" y="87884"/>
                  </a:lnTo>
                  <a:lnTo>
                    <a:pt x="147828" y="86588"/>
                  </a:lnTo>
                  <a:lnTo>
                    <a:pt x="146570" y="87261"/>
                  </a:lnTo>
                  <a:lnTo>
                    <a:pt x="147815" y="86575"/>
                  </a:lnTo>
                  <a:lnTo>
                    <a:pt x="148323" y="85623"/>
                  </a:lnTo>
                  <a:lnTo>
                    <a:pt x="149098" y="84810"/>
                  </a:lnTo>
                  <a:lnTo>
                    <a:pt x="150063" y="84239"/>
                  </a:lnTo>
                  <a:lnTo>
                    <a:pt x="150482" y="83375"/>
                  </a:lnTo>
                  <a:lnTo>
                    <a:pt x="150926" y="81864"/>
                  </a:lnTo>
                  <a:lnTo>
                    <a:pt x="151003" y="80733"/>
                  </a:lnTo>
                  <a:close/>
                </a:path>
                <a:path w="231775" h="156845">
                  <a:moveTo>
                    <a:pt x="151752" y="55219"/>
                  </a:moveTo>
                  <a:lnTo>
                    <a:pt x="151193" y="52882"/>
                  </a:lnTo>
                  <a:lnTo>
                    <a:pt x="150863" y="52311"/>
                  </a:lnTo>
                  <a:lnTo>
                    <a:pt x="150228" y="52730"/>
                  </a:lnTo>
                  <a:lnTo>
                    <a:pt x="148043" y="53340"/>
                  </a:lnTo>
                  <a:lnTo>
                    <a:pt x="146177" y="52311"/>
                  </a:lnTo>
                  <a:lnTo>
                    <a:pt x="145580" y="50190"/>
                  </a:lnTo>
                  <a:lnTo>
                    <a:pt x="145592" y="49491"/>
                  </a:lnTo>
                  <a:lnTo>
                    <a:pt x="145237" y="49504"/>
                  </a:lnTo>
                  <a:lnTo>
                    <a:pt x="141554" y="53213"/>
                  </a:lnTo>
                  <a:lnTo>
                    <a:pt x="141554" y="52362"/>
                  </a:lnTo>
                  <a:lnTo>
                    <a:pt x="140614" y="49314"/>
                  </a:lnTo>
                  <a:lnTo>
                    <a:pt x="137807" y="47828"/>
                  </a:lnTo>
                  <a:lnTo>
                    <a:pt x="132499" y="49441"/>
                  </a:lnTo>
                  <a:lnTo>
                    <a:pt x="131013" y="52235"/>
                  </a:lnTo>
                  <a:lnTo>
                    <a:pt x="132232" y="56197"/>
                  </a:lnTo>
                  <a:lnTo>
                    <a:pt x="133172" y="57226"/>
                  </a:lnTo>
                  <a:lnTo>
                    <a:pt x="134327" y="57810"/>
                  </a:lnTo>
                  <a:lnTo>
                    <a:pt x="134924" y="56565"/>
                  </a:lnTo>
                  <a:lnTo>
                    <a:pt x="136004" y="55537"/>
                  </a:lnTo>
                  <a:lnTo>
                    <a:pt x="138747" y="54787"/>
                  </a:lnTo>
                  <a:lnTo>
                    <a:pt x="140030" y="55003"/>
                  </a:lnTo>
                  <a:lnTo>
                    <a:pt x="141109" y="55562"/>
                  </a:lnTo>
                  <a:lnTo>
                    <a:pt x="141287" y="55206"/>
                  </a:lnTo>
                  <a:lnTo>
                    <a:pt x="141554" y="54025"/>
                  </a:lnTo>
                  <a:lnTo>
                    <a:pt x="141414" y="55130"/>
                  </a:lnTo>
                  <a:lnTo>
                    <a:pt x="141541" y="55676"/>
                  </a:lnTo>
                  <a:lnTo>
                    <a:pt x="141732" y="56007"/>
                  </a:lnTo>
                  <a:lnTo>
                    <a:pt x="142544" y="56591"/>
                  </a:lnTo>
                  <a:lnTo>
                    <a:pt x="143179" y="57391"/>
                  </a:lnTo>
                  <a:lnTo>
                    <a:pt x="143522" y="58394"/>
                  </a:lnTo>
                  <a:lnTo>
                    <a:pt x="144653" y="59182"/>
                  </a:lnTo>
                  <a:lnTo>
                    <a:pt x="146075" y="59537"/>
                  </a:lnTo>
                  <a:lnTo>
                    <a:pt x="148221" y="59055"/>
                  </a:lnTo>
                  <a:lnTo>
                    <a:pt x="148831" y="58750"/>
                  </a:lnTo>
                  <a:lnTo>
                    <a:pt x="150926" y="57213"/>
                  </a:lnTo>
                  <a:lnTo>
                    <a:pt x="151752" y="55219"/>
                  </a:lnTo>
                  <a:close/>
                </a:path>
                <a:path w="231775" h="156845">
                  <a:moveTo>
                    <a:pt x="152082" y="83489"/>
                  </a:moveTo>
                  <a:lnTo>
                    <a:pt x="151625" y="83248"/>
                  </a:lnTo>
                  <a:lnTo>
                    <a:pt x="151130" y="83045"/>
                  </a:lnTo>
                  <a:lnTo>
                    <a:pt x="150622" y="82931"/>
                  </a:lnTo>
                  <a:lnTo>
                    <a:pt x="150482" y="83375"/>
                  </a:lnTo>
                  <a:lnTo>
                    <a:pt x="150304" y="83820"/>
                  </a:lnTo>
                  <a:lnTo>
                    <a:pt x="150063" y="84239"/>
                  </a:lnTo>
                  <a:lnTo>
                    <a:pt x="150533" y="83972"/>
                  </a:lnTo>
                  <a:lnTo>
                    <a:pt x="151015" y="83731"/>
                  </a:lnTo>
                  <a:lnTo>
                    <a:pt x="151726" y="83527"/>
                  </a:lnTo>
                  <a:lnTo>
                    <a:pt x="152082" y="83489"/>
                  </a:lnTo>
                  <a:close/>
                </a:path>
                <a:path w="231775" h="156845">
                  <a:moveTo>
                    <a:pt x="152641" y="138760"/>
                  </a:moveTo>
                  <a:lnTo>
                    <a:pt x="151549" y="137896"/>
                  </a:lnTo>
                  <a:lnTo>
                    <a:pt x="150736" y="136690"/>
                  </a:lnTo>
                  <a:lnTo>
                    <a:pt x="150304" y="134658"/>
                  </a:lnTo>
                  <a:lnTo>
                    <a:pt x="150342" y="133540"/>
                  </a:lnTo>
                  <a:lnTo>
                    <a:pt x="149364" y="134035"/>
                  </a:lnTo>
                  <a:lnTo>
                    <a:pt x="147269" y="134607"/>
                  </a:lnTo>
                  <a:lnTo>
                    <a:pt x="145707" y="134416"/>
                  </a:lnTo>
                  <a:lnTo>
                    <a:pt x="144348" y="133781"/>
                  </a:lnTo>
                  <a:lnTo>
                    <a:pt x="144437" y="134874"/>
                  </a:lnTo>
                  <a:lnTo>
                    <a:pt x="144843" y="136169"/>
                  </a:lnTo>
                  <a:lnTo>
                    <a:pt x="145211" y="136842"/>
                  </a:lnTo>
                  <a:lnTo>
                    <a:pt x="145656" y="137426"/>
                  </a:lnTo>
                  <a:lnTo>
                    <a:pt x="145110" y="138671"/>
                  </a:lnTo>
                  <a:lnTo>
                    <a:pt x="144932" y="140081"/>
                  </a:lnTo>
                  <a:lnTo>
                    <a:pt x="145300" y="141592"/>
                  </a:lnTo>
                  <a:lnTo>
                    <a:pt x="151892" y="143192"/>
                  </a:lnTo>
                  <a:lnTo>
                    <a:pt x="151536" y="142659"/>
                  </a:lnTo>
                  <a:lnTo>
                    <a:pt x="151193" y="141528"/>
                  </a:lnTo>
                  <a:lnTo>
                    <a:pt x="151320" y="140690"/>
                  </a:lnTo>
                  <a:lnTo>
                    <a:pt x="151663" y="139979"/>
                  </a:lnTo>
                  <a:lnTo>
                    <a:pt x="151892" y="139496"/>
                  </a:lnTo>
                  <a:lnTo>
                    <a:pt x="152222" y="139090"/>
                  </a:lnTo>
                  <a:lnTo>
                    <a:pt x="152641" y="138760"/>
                  </a:lnTo>
                  <a:close/>
                </a:path>
                <a:path w="231775" h="156845">
                  <a:moveTo>
                    <a:pt x="157099" y="143675"/>
                  </a:moveTo>
                  <a:lnTo>
                    <a:pt x="156908" y="143865"/>
                  </a:lnTo>
                  <a:lnTo>
                    <a:pt x="156718" y="144030"/>
                  </a:lnTo>
                  <a:lnTo>
                    <a:pt x="156489" y="144183"/>
                  </a:lnTo>
                  <a:lnTo>
                    <a:pt x="156679" y="144221"/>
                  </a:lnTo>
                  <a:lnTo>
                    <a:pt x="156972" y="143865"/>
                  </a:lnTo>
                  <a:lnTo>
                    <a:pt x="157099" y="143675"/>
                  </a:lnTo>
                  <a:close/>
                </a:path>
                <a:path w="231775" h="156845">
                  <a:moveTo>
                    <a:pt x="158254" y="140449"/>
                  </a:moveTo>
                  <a:lnTo>
                    <a:pt x="158242" y="139839"/>
                  </a:lnTo>
                  <a:lnTo>
                    <a:pt x="157670" y="140004"/>
                  </a:lnTo>
                  <a:lnTo>
                    <a:pt x="157746" y="140169"/>
                  </a:lnTo>
                  <a:lnTo>
                    <a:pt x="157873" y="140296"/>
                  </a:lnTo>
                  <a:lnTo>
                    <a:pt x="158026" y="140855"/>
                  </a:lnTo>
                  <a:lnTo>
                    <a:pt x="158013" y="141605"/>
                  </a:lnTo>
                  <a:lnTo>
                    <a:pt x="158165" y="141033"/>
                  </a:lnTo>
                  <a:lnTo>
                    <a:pt x="158254" y="140449"/>
                  </a:lnTo>
                  <a:close/>
                </a:path>
                <a:path w="231775" h="156845">
                  <a:moveTo>
                    <a:pt x="166420" y="117144"/>
                  </a:moveTo>
                  <a:lnTo>
                    <a:pt x="164388" y="116979"/>
                  </a:lnTo>
                  <a:lnTo>
                    <a:pt x="162572" y="115633"/>
                  </a:lnTo>
                  <a:lnTo>
                    <a:pt x="161988" y="113576"/>
                  </a:lnTo>
                  <a:lnTo>
                    <a:pt x="161950" y="113157"/>
                  </a:lnTo>
                  <a:lnTo>
                    <a:pt x="161925" y="112890"/>
                  </a:lnTo>
                  <a:lnTo>
                    <a:pt x="161239" y="112128"/>
                  </a:lnTo>
                  <a:lnTo>
                    <a:pt x="160718" y="111201"/>
                  </a:lnTo>
                  <a:lnTo>
                    <a:pt x="159816" y="106870"/>
                  </a:lnTo>
                  <a:lnTo>
                    <a:pt x="161925" y="103682"/>
                  </a:lnTo>
                  <a:lnTo>
                    <a:pt x="165265" y="103009"/>
                  </a:lnTo>
                  <a:lnTo>
                    <a:pt x="164642" y="102196"/>
                  </a:lnTo>
                  <a:lnTo>
                    <a:pt x="163868" y="101536"/>
                  </a:lnTo>
                  <a:lnTo>
                    <a:pt x="162953" y="101092"/>
                  </a:lnTo>
                  <a:lnTo>
                    <a:pt x="162217" y="102933"/>
                  </a:lnTo>
                  <a:lnTo>
                    <a:pt x="160680" y="104419"/>
                  </a:lnTo>
                  <a:lnTo>
                    <a:pt x="156997" y="105435"/>
                  </a:lnTo>
                  <a:lnTo>
                    <a:pt x="155346" y="105206"/>
                  </a:lnTo>
                  <a:lnTo>
                    <a:pt x="153962" y="104521"/>
                  </a:lnTo>
                  <a:lnTo>
                    <a:pt x="153428" y="105854"/>
                  </a:lnTo>
                  <a:lnTo>
                    <a:pt x="153289" y="107353"/>
                  </a:lnTo>
                  <a:lnTo>
                    <a:pt x="154292" y="110566"/>
                  </a:lnTo>
                  <a:lnTo>
                    <a:pt x="155486" y="111925"/>
                  </a:lnTo>
                  <a:lnTo>
                    <a:pt x="156972" y="112699"/>
                  </a:lnTo>
                  <a:lnTo>
                    <a:pt x="157822" y="116370"/>
                  </a:lnTo>
                  <a:lnTo>
                    <a:pt x="161366" y="118541"/>
                  </a:lnTo>
                  <a:lnTo>
                    <a:pt x="165442" y="117602"/>
                  </a:lnTo>
                  <a:lnTo>
                    <a:pt x="166420" y="117144"/>
                  </a:lnTo>
                  <a:close/>
                </a:path>
                <a:path w="231775" h="156845">
                  <a:moveTo>
                    <a:pt x="169456" y="18249"/>
                  </a:moveTo>
                  <a:lnTo>
                    <a:pt x="169125" y="17449"/>
                  </a:lnTo>
                  <a:lnTo>
                    <a:pt x="167805" y="16154"/>
                  </a:lnTo>
                  <a:lnTo>
                    <a:pt x="167017" y="15824"/>
                  </a:lnTo>
                  <a:lnTo>
                    <a:pt x="165150" y="15824"/>
                  </a:lnTo>
                  <a:lnTo>
                    <a:pt x="164350" y="16154"/>
                  </a:lnTo>
                  <a:lnTo>
                    <a:pt x="163042" y="17449"/>
                  </a:lnTo>
                  <a:lnTo>
                    <a:pt x="162712" y="18249"/>
                  </a:lnTo>
                  <a:lnTo>
                    <a:pt x="162712" y="20091"/>
                  </a:lnTo>
                  <a:lnTo>
                    <a:pt x="163042" y="20878"/>
                  </a:lnTo>
                  <a:lnTo>
                    <a:pt x="164350" y="22186"/>
                  </a:lnTo>
                  <a:lnTo>
                    <a:pt x="165150" y="22517"/>
                  </a:lnTo>
                  <a:lnTo>
                    <a:pt x="167017" y="22517"/>
                  </a:lnTo>
                  <a:lnTo>
                    <a:pt x="167805" y="22186"/>
                  </a:lnTo>
                  <a:lnTo>
                    <a:pt x="169125" y="20878"/>
                  </a:lnTo>
                  <a:lnTo>
                    <a:pt x="169456" y="20091"/>
                  </a:lnTo>
                  <a:lnTo>
                    <a:pt x="169456" y="18249"/>
                  </a:lnTo>
                  <a:close/>
                </a:path>
                <a:path w="231775" h="156845">
                  <a:moveTo>
                    <a:pt x="174523" y="62166"/>
                  </a:moveTo>
                  <a:lnTo>
                    <a:pt x="173545" y="58013"/>
                  </a:lnTo>
                  <a:lnTo>
                    <a:pt x="172097" y="56705"/>
                  </a:lnTo>
                  <a:lnTo>
                    <a:pt x="170370" y="56261"/>
                  </a:lnTo>
                  <a:lnTo>
                    <a:pt x="170942" y="55651"/>
                  </a:lnTo>
                  <a:lnTo>
                    <a:pt x="171729" y="54178"/>
                  </a:lnTo>
                  <a:lnTo>
                    <a:pt x="171907" y="52819"/>
                  </a:lnTo>
                  <a:lnTo>
                    <a:pt x="171208" y="50546"/>
                  </a:lnTo>
                  <a:lnTo>
                    <a:pt x="170599" y="49822"/>
                  </a:lnTo>
                  <a:lnTo>
                    <a:pt x="168630" y="48171"/>
                  </a:lnTo>
                  <a:lnTo>
                    <a:pt x="166916" y="47688"/>
                  </a:lnTo>
                  <a:lnTo>
                    <a:pt x="164833" y="48310"/>
                  </a:lnTo>
                  <a:lnTo>
                    <a:pt x="164198" y="48755"/>
                  </a:lnTo>
                  <a:lnTo>
                    <a:pt x="164922" y="48971"/>
                  </a:lnTo>
                  <a:lnTo>
                    <a:pt x="165557" y="49339"/>
                  </a:lnTo>
                  <a:lnTo>
                    <a:pt x="166179" y="49822"/>
                  </a:lnTo>
                  <a:lnTo>
                    <a:pt x="168008" y="49466"/>
                  </a:lnTo>
                  <a:lnTo>
                    <a:pt x="169773" y="50647"/>
                  </a:lnTo>
                  <a:lnTo>
                    <a:pt x="170497" y="54279"/>
                  </a:lnTo>
                  <a:lnTo>
                    <a:pt x="169303" y="56032"/>
                  </a:lnTo>
                  <a:lnTo>
                    <a:pt x="167360" y="56413"/>
                  </a:lnTo>
                  <a:lnTo>
                    <a:pt x="167119" y="56388"/>
                  </a:lnTo>
                  <a:lnTo>
                    <a:pt x="166738" y="57442"/>
                  </a:lnTo>
                  <a:lnTo>
                    <a:pt x="166395" y="57899"/>
                  </a:lnTo>
                  <a:lnTo>
                    <a:pt x="166255" y="58077"/>
                  </a:lnTo>
                  <a:lnTo>
                    <a:pt x="168224" y="58407"/>
                  </a:lnTo>
                  <a:lnTo>
                    <a:pt x="169900" y="59880"/>
                  </a:lnTo>
                  <a:lnTo>
                    <a:pt x="170624" y="63385"/>
                  </a:lnTo>
                  <a:lnTo>
                    <a:pt x="170230" y="64770"/>
                  </a:lnTo>
                  <a:lnTo>
                    <a:pt x="169418" y="65874"/>
                  </a:lnTo>
                  <a:lnTo>
                    <a:pt x="169964" y="65913"/>
                  </a:lnTo>
                  <a:lnTo>
                    <a:pt x="170624" y="65760"/>
                  </a:lnTo>
                  <a:lnTo>
                    <a:pt x="173316" y="64376"/>
                  </a:lnTo>
                  <a:lnTo>
                    <a:pt x="174523" y="62166"/>
                  </a:lnTo>
                  <a:close/>
                </a:path>
                <a:path w="231775" h="156845">
                  <a:moveTo>
                    <a:pt x="175120" y="90170"/>
                  </a:moveTo>
                  <a:lnTo>
                    <a:pt x="174561" y="89573"/>
                  </a:lnTo>
                  <a:lnTo>
                    <a:pt x="173418" y="89306"/>
                  </a:lnTo>
                  <a:lnTo>
                    <a:pt x="172440" y="88506"/>
                  </a:lnTo>
                  <a:lnTo>
                    <a:pt x="171742" y="86131"/>
                  </a:lnTo>
                  <a:lnTo>
                    <a:pt x="172123" y="84950"/>
                  </a:lnTo>
                  <a:lnTo>
                    <a:pt x="172897" y="84124"/>
                  </a:lnTo>
                  <a:lnTo>
                    <a:pt x="172466" y="83172"/>
                  </a:lnTo>
                  <a:lnTo>
                    <a:pt x="172351" y="82651"/>
                  </a:lnTo>
                  <a:lnTo>
                    <a:pt x="171577" y="84201"/>
                  </a:lnTo>
                  <a:lnTo>
                    <a:pt x="172339" y="82613"/>
                  </a:lnTo>
                  <a:lnTo>
                    <a:pt x="172161" y="81711"/>
                  </a:lnTo>
                  <a:lnTo>
                    <a:pt x="172199" y="80835"/>
                  </a:lnTo>
                  <a:lnTo>
                    <a:pt x="172402" y="80010"/>
                  </a:lnTo>
                  <a:lnTo>
                    <a:pt x="171615" y="81114"/>
                  </a:lnTo>
                  <a:lnTo>
                    <a:pt x="170484" y="81991"/>
                  </a:lnTo>
                  <a:lnTo>
                    <a:pt x="165836" y="83261"/>
                  </a:lnTo>
                  <a:lnTo>
                    <a:pt x="162496" y="81381"/>
                  </a:lnTo>
                  <a:lnTo>
                    <a:pt x="161366" y="77279"/>
                  </a:lnTo>
                  <a:lnTo>
                    <a:pt x="161353" y="76377"/>
                  </a:lnTo>
                  <a:lnTo>
                    <a:pt x="161505" y="75526"/>
                  </a:lnTo>
                  <a:lnTo>
                    <a:pt x="160083" y="77165"/>
                  </a:lnTo>
                  <a:lnTo>
                    <a:pt x="159499" y="79463"/>
                  </a:lnTo>
                  <a:lnTo>
                    <a:pt x="161036" y="84429"/>
                  </a:lnTo>
                  <a:lnTo>
                    <a:pt x="163563" y="86194"/>
                  </a:lnTo>
                  <a:lnTo>
                    <a:pt x="166306" y="86271"/>
                  </a:lnTo>
                  <a:lnTo>
                    <a:pt x="166039" y="87490"/>
                  </a:lnTo>
                  <a:lnTo>
                    <a:pt x="171958" y="94716"/>
                  </a:lnTo>
                  <a:lnTo>
                    <a:pt x="174040" y="94272"/>
                  </a:lnTo>
                  <a:lnTo>
                    <a:pt x="173913" y="92786"/>
                  </a:lnTo>
                  <a:lnTo>
                    <a:pt x="174320" y="91363"/>
                  </a:lnTo>
                  <a:lnTo>
                    <a:pt x="175120" y="90170"/>
                  </a:lnTo>
                  <a:close/>
                </a:path>
                <a:path w="231775" h="156845">
                  <a:moveTo>
                    <a:pt x="180746" y="138645"/>
                  </a:moveTo>
                  <a:lnTo>
                    <a:pt x="179616" y="138163"/>
                  </a:lnTo>
                  <a:lnTo>
                    <a:pt x="178790" y="139115"/>
                  </a:lnTo>
                  <a:lnTo>
                    <a:pt x="177673" y="139852"/>
                  </a:lnTo>
                  <a:lnTo>
                    <a:pt x="174637" y="140677"/>
                  </a:lnTo>
                  <a:lnTo>
                    <a:pt x="172885" y="140411"/>
                  </a:lnTo>
                  <a:lnTo>
                    <a:pt x="171424" y="139611"/>
                  </a:lnTo>
                  <a:lnTo>
                    <a:pt x="172440" y="143002"/>
                  </a:lnTo>
                  <a:lnTo>
                    <a:pt x="175361" y="144868"/>
                  </a:lnTo>
                  <a:lnTo>
                    <a:pt x="178396" y="144576"/>
                  </a:lnTo>
                  <a:lnTo>
                    <a:pt x="178079" y="142265"/>
                  </a:lnTo>
                  <a:lnTo>
                    <a:pt x="179019" y="140055"/>
                  </a:lnTo>
                  <a:lnTo>
                    <a:pt x="180746" y="138645"/>
                  </a:lnTo>
                  <a:close/>
                </a:path>
                <a:path w="231775" h="156845">
                  <a:moveTo>
                    <a:pt x="187325" y="15621"/>
                  </a:moveTo>
                  <a:lnTo>
                    <a:pt x="186994" y="14833"/>
                  </a:lnTo>
                  <a:lnTo>
                    <a:pt x="185686" y="13525"/>
                  </a:lnTo>
                  <a:lnTo>
                    <a:pt x="184886" y="13195"/>
                  </a:lnTo>
                  <a:lnTo>
                    <a:pt x="183019" y="13195"/>
                  </a:lnTo>
                  <a:lnTo>
                    <a:pt x="182232" y="13525"/>
                  </a:lnTo>
                  <a:lnTo>
                    <a:pt x="180911" y="14833"/>
                  </a:lnTo>
                  <a:lnTo>
                    <a:pt x="180581" y="15621"/>
                  </a:lnTo>
                  <a:lnTo>
                    <a:pt x="180581" y="17462"/>
                  </a:lnTo>
                  <a:lnTo>
                    <a:pt x="180911" y="18249"/>
                  </a:lnTo>
                  <a:lnTo>
                    <a:pt x="182232" y="19558"/>
                  </a:lnTo>
                  <a:lnTo>
                    <a:pt x="183019" y="19888"/>
                  </a:lnTo>
                  <a:lnTo>
                    <a:pt x="184886" y="19888"/>
                  </a:lnTo>
                  <a:lnTo>
                    <a:pt x="185686" y="19558"/>
                  </a:lnTo>
                  <a:lnTo>
                    <a:pt x="186994" y="18249"/>
                  </a:lnTo>
                  <a:lnTo>
                    <a:pt x="187325" y="17462"/>
                  </a:lnTo>
                  <a:lnTo>
                    <a:pt x="187325" y="15621"/>
                  </a:lnTo>
                  <a:close/>
                </a:path>
                <a:path w="231775" h="156845">
                  <a:moveTo>
                    <a:pt x="187807" y="113245"/>
                  </a:moveTo>
                  <a:lnTo>
                    <a:pt x="186842" y="113741"/>
                  </a:lnTo>
                  <a:lnTo>
                    <a:pt x="185470" y="114122"/>
                  </a:lnTo>
                  <a:lnTo>
                    <a:pt x="184645" y="114160"/>
                  </a:lnTo>
                  <a:lnTo>
                    <a:pt x="183857" y="114084"/>
                  </a:lnTo>
                  <a:lnTo>
                    <a:pt x="184835" y="114744"/>
                  </a:lnTo>
                  <a:lnTo>
                    <a:pt x="185991" y="115150"/>
                  </a:lnTo>
                  <a:lnTo>
                    <a:pt x="187198" y="115214"/>
                  </a:lnTo>
                  <a:lnTo>
                    <a:pt x="187299" y="114515"/>
                  </a:lnTo>
                  <a:lnTo>
                    <a:pt x="187502" y="113868"/>
                  </a:lnTo>
                  <a:lnTo>
                    <a:pt x="187807" y="113245"/>
                  </a:lnTo>
                  <a:close/>
                </a:path>
                <a:path w="231775" h="156845">
                  <a:moveTo>
                    <a:pt x="188214" y="56108"/>
                  </a:moveTo>
                  <a:lnTo>
                    <a:pt x="188150" y="55854"/>
                  </a:lnTo>
                  <a:lnTo>
                    <a:pt x="187807" y="54648"/>
                  </a:lnTo>
                  <a:lnTo>
                    <a:pt x="187845" y="53568"/>
                  </a:lnTo>
                  <a:lnTo>
                    <a:pt x="186512" y="54152"/>
                  </a:lnTo>
                  <a:lnTo>
                    <a:pt x="185559" y="55219"/>
                  </a:lnTo>
                  <a:lnTo>
                    <a:pt x="185127" y="56527"/>
                  </a:lnTo>
                  <a:lnTo>
                    <a:pt x="187756" y="55854"/>
                  </a:lnTo>
                  <a:lnTo>
                    <a:pt x="188214" y="56108"/>
                  </a:lnTo>
                  <a:close/>
                </a:path>
                <a:path w="231775" h="156845">
                  <a:moveTo>
                    <a:pt x="189611" y="132880"/>
                  </a:moveTo>
                  <a:lnTo>
                    <a:pt x="188874" y="129755"/>
                  </a:lnTo>
                  <a:lnTo>
                    <a:pt x="187794" y="128612"/>
                  </a:lnTo>
                  <a:lnTo>
                    <a:pt x="186448" y="127990"/>
                  </a:lnTo>
                  <a:lnTo>
                    <a:pt x="187452" y="128765"/>
                  </a:lnTo>
                  <a:lnTo>
                    <a:pt x="188226" y="129832"/>
                  </a:lnTo>
                  <a:lnTo>
                    <a:pt x="189039" y="132676"/>
                  </a:lnTo>
                  <a:lnTo>
                    <a:pt x="188823" y="134226"/>
                  </a:lnTo>
                  <a:lnTo>
                    <a:pt x="188150" y="135559"/>
                  </a:lnTo>
                  <a:lnTo>
                    <a:pt x="189115" y="134404"/>
                  </a:lnTo>
                  <a:lnTo>
                    <a:pt x="189611" y="132880"/>
                  </a:lnTo>
                  <a:close/>
                </a:path>
                <a:path w="231775" h="156845">
                  <a:moveTo>
                    <a:pt x="190969" y="59131"/>
                  </a:moveTo>
                  <a:lnTo>
                    <a:pt x="190461" y="57365"/>
                  </a:lnTo>
                  <a:lnTo>
                    <a:pt x="188214" y="56108"/>
                  </a:lnTo>
                  <a:lnTo>
                    <a:pt x="188696" y="57835"/>
                  </a:lnTo>
                  <a:lnTo>
                    <a:pt x="190969" y="59131"/>
                  </a:lnTo>
                  <a:close/>
                </a:path>
                <a:path w="231775" h="156845">
                  <a:moveTo>
                    <a:pt x="192392" y="98475"/>
                  </a:moveTo>
                  <a:lnTo>
                    <a:pt x="191211" y="97434"/>
                  </a:lnTo>
                  <a:lnTo>
                    <a:pt x="189623" y="96888"/>
                  </a:lnTo>
                  <a:lnTo>
                    <a:pt x="186016" y="97726"/>
                  </a:lnTo>
                  <a:lnTo>
                    <a:pt x="184619" y="99263"/>
                  </a:lnTo>
                  <a:lnTo>
                    <a:pt x="184226" y="101092"/>
                  </a:lnTo>
                  <a:lnTo>
                    <a:pt x="184759" y="101066"/>
                  </a:lnTo>
                  <a:lnTo>
                    <a:pt x="185280" y="101117"/>
                  </a:lnTo>
                  <a:lnTo>
                    <a:pt x="185788" y="101219"/>
                  </a:lnTo>
                  <a:lnTo>
                    <a:pt x="185928" y="101066"/>
                  </a:lnTo>
                  <a:lnTo>
                    <a:pt x="186397" y="100584"/>
                  </a:lnTo>
                  <a:lnTo>
                    <a:pt x="187096" y="100037"/>
                  </a:lnTo>
                  <a:lnTo>
                    <a:pt x="188810" y="99529"/>
                  </a:lnTo>
                  <a:lnTo>
                    <a:pt x="189623" y="99568"/>
                  </a:lnTo>
                  <a:lnTo>
                    <a:pt x="190398" y="99720"/>
                  </a:lnTo>
                  <a:lnTo>
                    <a:pt x="190550" y="99529"/>
                  </a:lnTo>
                  <a:lnTo>
                    <a:pt x="190881" y="99110"/>
                  </a:lnTo>
                  <a:lnTo>
                    <a:pt x="191554" y="98628"/>
                  </a:lnTo>
                  <a:lnTo>
                    <a:pt x="192392" y="98475"/>
                  </a:lnTo>
                  <a:close/>
                </a:path>
                <a:path w="231775" h="156845">
                  <a:moveTo>
                    <a:pt x="194779" y="58343"/>
                  </a:moveTo>
                  <a:lnTo>
                    <a:pt x="194551" y="58445"/>
                  </a:lnTo>
                  <a:lnTo>
                    <a:pt x="194373" y="58610"/>
                  </a:lnTo>
                  <a:lnTo>
                    <a:pt x="191452" y="59397"/>
                  </a:lnTo>
                  <a:lnTo>
                    <a:pt x="190969" y="59131"/>
                  </a:lnTo>
                  <a:lnTo>
                    <a:pt x="191490" y="60960"/>
                  </a:lnTo>
                  <a:lnTo>
                    <a:pt x="191363" y="61937"/>
                  </a:lnTo>
                  <a:lnTo>
                    <a:pt x="191058" y="62839"/>
                  </a:lnTo>
                  <a:lnTo>
                    <a:pt x="191211" y="62852"/>
                  </a:lnTo>
                  <a:lnTo>
                    <a:pt x="193344" y="62217"/>
                  </a:lnTo>
                  <a:lnTo>
                    <a:pt x="194665" y="60375"/>
                  </a:lnTo>
                  <a:lnTo>
                    <a:pt x="194729" y="59397"/>
                  </a:lnTo>
                  <a:lnTo>
                    <a:pt x="194779" y="58343"/>
                  </a:lnTo>
                  <a:close/>
                </a:path>
                <a:path w="231775" h="156845">
                  <a:moveTo>
                    <a:pt x="197599" y="49695"/>
                  </a:moveTo>
                  <a:lnTo>
                    <a:pt x="197180" y="47904"/>
                  </a:lnTo>
                  <a:lnTo>
                    <a:pt x="196037" y="46939"/>
                  </a:lnTo>
                  <a:lnTo>
                    <a:pt x="194703" y="46748"/>
                  </a:lnTo>
                  <a:lnTo>
                    <a:pt x="194881" y="47637"/>
                  </a:lnTo>
                  <a:lnTo>
                    <a:pt x="194754" y="48475"/>
                  </a:lnTo>
                  <a:lnTo>
                    <a:pt x="194487" y="49276"/>
                  </a:lnTo>
                  <a:lnTo>
                    <a:pt x="195643" y="49695"/>
                  </a:lnTo>
                  <a:lnTo>
                    <a:pt x="196583" y="50495"/>
                  </a:lnTo>
                  <a:lnTo>
                    <a:pt x="197167" y="51612"/>
                  </a:lnTo>
                  <a:lnTo>
                    <a:pt x="197535" y="50927"/>
                  </a:lnTo>
                  <a:lnTo>
                    <a:pt x="197599" y="49695"/>
                  </a:lnTo>
                  <a:close/>
                </a:path>
                <a:path w="231775" h="156845">
                  <a:moveTo>
                    <a:pt x="199199" y="71183"/>
                  </a:moveTo>
                  <a:lnTo>
                    <a:pt x="198742" y="69265"/>
                  </a:lnTo>
                  <a:lnTo>
                    <a:pt x="198259" y="68554"/>
                  </a:lnTo>
                  <a:lnTo>
                    <a:pt x="197675" y="67932"/>
                  </a:lnTo>
                  <a:lnTo>
                    <a:pt x="197078" y="68249"/>
                  </a:lnTo>
                  <a:lnTo>
                    <a:pt x="196532" y="68364"/>
                  </a:lnTo>
                  <a:lnTo>
                    <a:pt x="196138" y="68313"/>
                  </a:lnTo>
                  <a:lnTo>
                    <a:pt x="196748" y="69354"/>
                  </a:lnTo>
                  <a:lnTo>
                    <a:pt x="197358" y="71539"/>
                  </a:lnTo>
                  <a:lnTo>
                    <a:pt x="197129" y="73126"/>
                  </a:lnTo>
                  <a:lnTo>
                    <a:pt x="196392" y="74447"/>
                  </a:lnTo>
                  <a:lnTo>
                    <a:pt x="197015" y="73863"/>
                  </a:lnTo>
                  <a:lnTo>
                    <a:pt x="197764" y="73393"/>
                  </a:lnTo>
                  <a:lnTo>
                    <a:pt x="198640" y="73113"/>
                  </a:lnTo>
                  <a:lnTo>
                    <a:pt x="199021" y="72199"/>
                  </a:lnTo>
                  <a:lnTo>
                    <a:pt x="199199" y="71183"/>
                  </a:lnTo>
                  <a:close/>
                </a:path>
                <a:path w="231775" h="156845">
                  <a:moveTo>
                    <a:pt x="199466" y="84696"/>
                  </a:moveTo>
                  <a:lnTo>
                    <a:pt x="198742" y="84556"/>
                  </a:lnTo>
                  <a:lnTo>
                    <a:pt x="198069" y="84315"/>
                  </a:lnTo>
                  <a:lnTo>
                    <a:pt x="197446" y="83947"/>
                  </a:lnTo>
                  <a:lnTo>
                    <a:pt x="196608" y="85369"/>
                  </a:lnTo>
                  <a:lnTo>
                    <a:pt x="195237" y="86474"/>
                  </a:lnTo>
                  <a:lnTo>
                    <a:pt x="191897" y="87388"/>
                  </a:lnTo>
                  <a:lnTo>
                    <a:pt x="190258" y="87160"/>
                  </a:lnTo>
                  <a:lnTo>
                    <a:pt x="188899" y="86588"/>
                  </a:lnTo>
                  <a:lnTo>
                    <a:pt x="189255" y="87731"/>
                  </a:lnTo>
                  <a:lnTo>
                    <a:pt x="189903" y="88684"/>
                  </a:lnTo>
                  <a:lnTo>
                    <a:pt x="191871" y="90500"/>
                  </a:lnTo>
                  <a:lnTo>
                    <a:pt x="193357" y="91122"/>
                  </a:lnTo>
                  <a:lnTo>
                    <a:pt x="195643" y="91198"/>
                  </a:lnTo>
                  <a:lnTo>
                    <a:pt x="196380" y="91135"/>
                  </a:lnTo>
                  <a:lnTo>
                    <a:pt x="197878" y="90678"/>
                  </a:lnTo>
                  <a:lnTo>
                    <a:pt x="198564" y="90297"/>
                  </a:lnTo>
                  <a:lnTo>
                    <a:pt x="199174" y="89827"/>
                  </a:lnTo>
                  <a:lnTo>
                    <a:pt x="198882" y="88900"/>
                  </a:lnTo>
                  <a:lnTo>
                    <a:pt x="198577" y="87414"/>
                  </a:lnTo>
                  <a:lnTo>
                    <a:pt x="198831" y="85953"/>
                  </a:lnTo>
                  <a:lnTo>
                    <a:pt x="199466" y="84696"/>
                  </a:lnTo>
                  <a:close/>
                </a:path>
                <a:path w="231775" h="156845">
                  <a:moveTo>
                    <a:pt x="207111" y="119062"/>
                  </a:moveTo>
                  <a:lnTo>
                    <a:pt x="206692" y="117259"/>
                  </a:lnTo>
                  <a:lnTo>
                    <a:pt x="204876" y="116141"/>
                  </a:lnTo>
                  <a:lnTo>
                    <a:pt x="201244" y="116979"/>
                  </a:lnTo>
                  <a:lnTo>
                    <a:pt x="200113" y="118783"/>
                  </a:lnTo>
                  <a:lnTo>
                    <a:pt x="200583" y="120738"/>
                  </a:lnTo>
                  <a:lnTo>
                    <a:pt x="200748" y="121005"/>
                  </a:lnTo>
                  <a:lnTo>
                    <a:pt x="201498" y="120154"/>
                  </a:lnTo>
                  <a:lnTo>
                    <a:pt x="202488" y="119481"/>
                  </a:lnTo>
                  <a:lnTo>
                    <a:pt x="204838" y="118795"/>
                  </a:lnTo>
                  <a:lnTo>
                    <a:pt x="206019" y="118833"/>
                  </a:lnTo>
                  <a:lnTo>
                    <a:pt x="207111" y="119151"/>
                  </a:lnTo>
                  <a:close/>
                </a:path>
                <a:path w="231775" h="156845">
                  <a:moveTo>
                    <a:pt x="209181" y="94856"/>
                  </a:moveTo>
                  <a:lnTo>
                    <a:pt x="208965" y="94653"/>
                  </a:lnTo>
                  <a:lnTo>
                    <a:pt x="208457" y="94983"/>
                  </a:lnTo>
                  <a:lnTo>
                    <a:pt x="208153" y="95478"/>
                  </a:lnTo>
                  <a:lnTo>
                    <a:pt x="207949" y="96037"/>
                  </a:lnTo>
                  <a:lnTo>
                    <a:pt x="208191" y="96037"/>
                  </a:lnTo>
                  <a:lnTo>
                    <a:pt x="208470" y="95605"/>
                  </a:lnTo>
                  <a:lnTo>
                    <a:pt x="208800" y="95211"/>
                  </a:lnTo>
                  <a:lnTo>
                    <a:pt x="209181" y="94856"/>
                  </a:lnTo>
                  <a:close/>
                </a:path>
                <a:path w="231775" h="156845">
                  <a:moveTo>
                    <a:pt x="212445" y="69748"/>
                  </a:moveTo>
                  <a:lnTo>
                    <a:pt x="211937" y="69062"/>
                  </a:lnTo>
                  <a:lnTo>
                    <a:pt x="211556" y="68287"/>
                  </a:lnTo>
                  <a:lnTo>
                    <a:pt x="211048" y="65836"/>
                  </a:lnTo>
                  <a:lnTo>
                    <a:pt x="211378" y="64300"/>
                  </a:lnTo>
                  <a:lnTo>
                    <a:pt x="212090" y="62966"/>
                  </a:lnTo>
                  <a:lnTo>
                    <a:pt x="210680" y="64223"/>
                  </a:lnTo>
                  <a:lnTo>
                    <a:pt x="210032" y="66205"/>
                  </a:lnTo>
                  <a:lnTo>
                    <a:pt x="210858" y="68910"/>
                  </a:lnTo>
                  <a:lnTo>
                    <a:pt x="211328" y="69557"/>
                  </a:lnTo>
                  <a:lnTo>
                    <a:pt x="211874" y="70104"/>
                  </a:lnTo>
                  <a:lnTo>
                    <a:pt x="212445" y="69748"/>
                  </a:lnTo>
                  <a:close/>
                </a:path>
                <a:path w="231775" h="156845">
                  <a:moveTo>
                    <a:pt x="215112" y="93510"/>
                  </a:moveTo>
                  <a:lnTo>
                    <a:pt x="214947" y="93421"/>
                  </a:lnTo>
                  <a:lnTo>
                    <a:pt x="214630" y="93281"/>
                  </a:lnTo>
                  <a:lnTo>
                    <a:pt x="214757" y="93433"/>
                  </a:lnTo>
                  <a:lnTo>
                    <a:pt x="214934" y="93459"/>
                  </a:lnTo>
                  <a:lnTo>
                    <a:pt x="215112" y="93510"/>
                  </a:lnTo>
                  <a:close/>
                </a:path>
                <a:path w="231775" h="156845">
                  <a:moveTo>
                    <a:pt x="215493" y="129501"/>
                  </a:moveTo>
                  <a:lnTo>
                    <a:pt x="214185" y="125247"/>
                  </a:lnTo>
                  <a:lnTo>
                    <a:pt x="212902" y="124155"/>
                  </a:lnTo>
                  <a:lnTo>
                    <a:pt x="211404" y="123672"/>
                  </a:lnTo>
                  <a:lnTo>
                    <a:pt x="212128" y="126809"/>
                  </a:lnTo>
                  <a:lnTo>
                    <a:pt x="210286" y="130009"/>
                  </a:lnTo>
                  <a:lnTo>
                    <a:pt x="207137" y="130924"/>
                  </a:lnTo>
                  <a:lnTo>
                    <a:pt x="205828" y="131152"/>
                  </a:lnTo>
                  <a:lnTo>
                    <a:pt x="206019" y="131508"/>
                  </a:lnTo>
                  <a:lnTo>
                    <a:pt x="207073" y="132765"/>
                  </a:lnTo>
                  <a:lnTo>
                    <a:pt x="208724" y="133362"/>
                  </a:lnTo>
                  <a:lnTo>
                    <a:pt x="210731" y="133146"/>
                  </a:lnTo>
                  <a:lnTo>
                    <a:pt x="211035" y="133184"/>
                  </a:lnTo>
                  <a:lnTo>
                    <a:pt x="214007" y="132283"/>
                  </a:lnTo>
                  <a:lnTo>
                    <a:pt x="215493" y="129501"/>
                  </a:lnTo>
                  <a:close/>
                </a:path>
                <a:path w="231775" h="156845">
                  <a:moveTo>
                    <a:pt x="217805" y="92392"/>
                  </a:moveTo>
                  <a:lnTo>
                    <a:pt x="216014" y="91643"/>
                  </a:lnTo>
                  <a:lnTo>
                    <a:pt x="214553" y="90144"/>
                  </a:lnTo>
                  <a:lnTo>
                    <a:pt x="213995" y="88125"/>
                  </a:lnTo>
                  <a:lnTo>
                    <a:pt x="213829" y="87122"/>
                  </a:lnTo>
                  <a:lnTo>
                    <a:pt x="213055" y="87604"/>
                  </a:lnTo>
                  <a:lnTo>
                    <a:pt x="212509" y="88353"/>
                  </a:lnTo>
                  <a:lnTo>
                    <a:pt x="212318" y="89242"/>
                  </a:lnTo>
                  <a:lnTo>
                    <a:pt x="213487" y="89573"/>
                  </a:lnTo>
                  <a:lnTo>
                    <a:pt x="214439" y="90474"/>
                  </a:lnTo>
                  <a:lnTo>
                    <a:pt x="214807" y="92189"/>
                  </a:lnTo>
                  <a:lnTo>
                    <a:pt x="214706" y="93078"/>
                  </a:lnTo>
                  <a:lnTo>
                    <a:pt x="215239" y="93243"/>
                  </a:lnTo>
                  <a:lnTo>
                    <a:pt x="215798" y="93306"/>
                  </a:lnTo>
                  <a:lnTo>
                    <a:pt x="216941" y="93040"/>
                  </a:lnTo>
                  <a:lnTo>
                    <a:pt x="217805" y="92392"/>
                  </a:lnTo>
                  <a:close/>
                </a:path>
                <a:path w="231775" h="156845">
                  <a:moveTo>
                    <a:pt x="229222" y="44450"/>
                  </a:moveTo>
                  <a:lnTo>
                    <a:pt x="228892" y="43662"/>
                  </a:lnTo>
                  <a:lnTo>
                    <a:pt x="227571" y="42354"/>
                  </a:lnTo>
                  <a:lnTo>
                    <a:pt x="226783" y="42024"/>
                  </a:lnTo>
                  <a:lnTo>
                    <a:pt x="224917" y="42024"/>
                  </a:lnTo>
                  <a:lnTo>
                    <a:pt x="224116" y="42354"/>
                  </a:lnTo>
                  <a:lnTo>
                    <a:pt x="222796" y="43662"/>
                  </a:lnTo>
                  <a:lnTo>
                    <a:pt x="222465" y="44450"/>
                  </a:lnTo>
                  <a:lnTo>
                    <a:pt x="222465" y="46304"/>
                  </a:lnTo>
                  <a:lnTo>
                    <a:pt x="222796" y="47091"/>
                  </a:lnTo>
                  <a:lnTo>
                    <a:pt x="224116" y="48399"/>
                  </a:lnTo>
                  <a:lnTo>
                    <a:pt x="224917" y="48729"/>
                  </a:lnTo>
                  <a:lnTo>
                    <a:pt x="226783" y="48729"/>
                  </a:lnTo>
                  <a:lnTo>
                    <a:pt x="227571" y="48399"/>
                  </a:lnTo>
                  <a:lnTo>
                    <a:pt x="228892" y="47091"/>
                  </a:lnTo>
                  <a:lnTo>
                    <a:pt x="229222" y="46304"/>
                  </a:lnTo>
                  <a:lnTo>
                    <a:pt x="229222" y="44450"/>
                  </a:lnTo>
                  <a:close/>
                </a:path>
                <a:path w="231775" h="156845">
                  <a:moveTo>
                    <a:pt x="231546" y="115646"/>
                  </a:moveTo>
                  <a:lnTo>
                    <a:pt x="230936" y="114896"/>
                  </a:lnTo>
                  <a:lnTo>
                    <a:pt x="230479" y="114020"/>
                  </a:lnTo>
                  <a:lnTo>
                    <a:pt x="230365" y="112598"/>
                  </a:lnTo>
                  <a:lnTo>
                    <a:pt x="230530" y="111874"/>
                  </a:lnTo>
                  <a:lnTo>
                    <a:pt x="229692" y="111201"/>
                  </a:lnTo>
                  <a:lnTo>
                    <a:pt x="228574" y="110909"/>
                  </a:lnTo>
                  <a:lnTo>
                    <a:pt x="225691" y="111785"/>
                  </a:lnTo>
                  <a:lnTo>
                    <a:pt x="224688" y="113652"/>
                  </a:lnTo>
                  <a:lnTo>
                    <a:pt x="225780" y="117182"/>
                  </a:lnTo>
                  <a:lnTo>
                    <a:pt x="227660" y="118173"/>
                  </a:lnTo>
                  <a:lnTo>
                    <a:pt x="230466" y="117322"/>
                  </a:lnTo>
                  <a:lnTo>
                    <a:pt x="231178" y="116560"/>
                  </a:lnTo>
                  <a:lnTo>
                    <a:pt x="231546" y="11564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551687" y="7867230"/>
              <a:ext cx="259715" cy="151765"/>
            </a:xfrm>
            <a:custGeom>
              <a:avLst/>
              <a:gdLst/>
              <a:ahLst/>
              <a:cxnLst/>
              <a:rect l="l" t="t" r="r" b="b"/>
              <a:pathLst>
                <a:path w="259715" h="151765">
                  <a:moveTo>
                    <a:pt x="6921" y="103873"/>
                  </a:moveTo>
                  <a:lnTo>
                    <a:pt x="3594" y="100406"/>
                  </a:lnTo>
                  <a:lnTo>
                    <a:pt x="1409" y="101003"/>
                  </a:lnTo>
                  <a:lnTo>
                    <a:pt x="635" y="101854"/>
                  </a:lnTo>
                  <a:lnTo>
                    <a:pt x="88" y="103492"/>
                  </a:lnTo>
                  <a:lnTo>
                    <a:pt x="0" y="104140"/>
                  </a:lnTo>
                  <a:lnTo>
                    <a:pt x="673" y="106591"/>
                  </a:lnTo>
                  <a:lnTo>
                    <a:pt x="2527" y="107632"/>
                  </a:lnTo>
                  <a:lnTo>
                    <a:pt x="5257" y="106883"/>
                  </a:lnTo>
                  <a:lnTo>
                    <a:pt x="5981" y="106260"/>
                  </a:lnTo>
                  <a:lnTo>
                    <a:pt x="6781" y="104711"/>
                  </a:lnTo>
                  <a:lnTo>
                    <a:pt x="6921" y="103873"/>
                  </a:lnTo>
                  <a:close/>
                </a:path>
                <a:path w="259715" h="151765">
                  <a:moveTo>
                    <a:pt x="30734" y="99618"/>
                  </a:moveTo>
                  <a:lnTo>
                    <a:pt x="30010" y="97040"/>
                  </a:lnTo>
                  <a:lnTo>
                    <a:pt x="28778" y="96126"/>
                  </a:lnTo>
                  <a:lnTo>
                    <a:pt x="26631" y="96012"/>
                  </a:lnTo>
                  <a:lnTo>
                    <a:pt x="24447" y="96608"/>
                  </a:lnTo>
                  <a:lnTo>
                    <a:pt x="23393" y="98450"/>
                  </a:lnTo>
                  <a:lnTo>
                    <a:pt x="24066" y="100825"/>
                  </a:lnTo>
                  <a:lnTo>
                    <a:pt x="24422" y="101295"/>
                  </a:lnTo>
                  <a:lnTo>
                    <a:pt x="25666" y="102501"/>
                  </a:lnTo>
                  <a:lnTo>
                    <a:pt x="26860" y="102882"/>
                  </a:lnTo>
                  <a:lnTo>
                    <a:pt x="28663" y="102387"/>
                  </a:lnTo>
                  <a:lnTo>
                    <a:pt x="29133" y="102031"/>
                  </a:lnTo>
                  <a:lnTo>
                    <a:pt x="30327" y="100787"/>
                  </a:lnTo>
                  <a:lnTo>
                    <a:pt x="30734" y="99618"/>
                  </a:lnTo>
                  <a:close/>
                </a:path>
                <a:path w="259715" h="151765">
                  <a:moveTo>
                    <a:pt x="33489" y="69583"/>
                  </a:moveTo>
                  <a:lnTo>
                    <a:pt x="33058" y="68033"/>
                  </a:lnTo>
                  <a:lnTo>
                    <a:pt x="31838" y="66294"/>
                  </a:lnTo>
                  <a:lnTo>
                    <a:pt x="30467" y="65760"/>
                  </a:lnTo>
                  <a:lnTo>
                    <a:pt x="29095" y="66103"/>
                  </a:lnTo>
                  <a:lnTo>
                    <a:pt x="27228" y="66586"/>
                  </a:lnTo>
                  <a:lnTo>
                    <a:pt x="26174" y="68427"/>
                  </a:lnTo>
                  <a:lnTo>
                    <a:pt x="27089" y="71729"/>
                  </a:lnTo>
                  <a:lnTo>
                    <a:pt x="28498" y="72644"/>
                  </a:lnTo>
                  <a:lnTo>
                    <a:pt x="30543" y="72631"/>
                  </a:lnTo>
                  <a:lnTo>
                    <a:pt x="31470" y="72377"/>
                  </a:lnTo>
                  <a:lnTo>
                    <a:pt x="31965" y="71983"/>
                  </a:lnTo>
                  <a:lnTo>
                    <a:pt x="33121" y="70700"/>
                  </a:lnTo>
                  <a:lnTo>
                    <a:pt x="33489" y="69583"/>
                  </a:lnTo>
                  <a:close/>
                </a:path>
                <a:path w="259715" h="151765">
                  <a:moveTo>
                    <a:pt x="37211" y="114452"/>
                  </a:moveTo>
                  <a:lnTo>
                    <a:pt x="36741" y="112776"/>
                  </a:lnTo>
                  <a:lnTo>
                    <a:pt x="36144" y="110959"/>
                  </a:lnTo>
                  <a:lnTo>
                    <a:pt x="34353" y="109956"/>
                  </a:lnTo>
                  <a:lnTo>
                    <a:pt x="31915" y="110629"/>
                  </a:lnTo>
                  <a:lnTo>
                    <a:pt x="31381" y="111048"/>
                  </a:lnTo>
                  <a:lnTo>
                    <a:pt x="30264" y="112356"/>
                  </a:lnTo>
                  <a:lnTo>
                    <a:pt x="29933" y="113449"/>
                  </a:lnTo>
                  <a:lnTo>
                    <a:pt x="30734" y="116332"/>
                  </a:lnTo>
                  <a:lnTo>
                    <a:pt x="32588" y="117386"/>
                  </a:lnTo>
                  <a:lnTo>
                    <a:pt x="34480" y="116865"/>
                  </a:lnTo>
                  <a:lnTo>
                    <a:pt x="36271" y="116141"/>
                  </a:lnTo>
                  <a:lnTo>
                    <a:pt x="37211" y="114452"/>
                  </a:lnTo>
                  <a:close/>
                </a:path>
                <a:path w="259715" h="151765">
                  <a:moveTo>
                    <a:pt x="50165" y="128066"/>
                  </a:moveTo>
                  <a:lnTo>
                    <a:pt x="49847" y="127838"/>
                  </a:lnTo>
                  <a:lnTo>
                    <a:pt x="49504" y="127673"/>
                  </a:lnTo>
                  <a:lnTo>
                    <a:pt x="49136" y="127520"/>
                  </a:lnTo>
                  <a:lnTo>
                    <a:pt x="50165" y="128066"/>
                  </a:lnTo>
                  <a:close/>
                </a:path>
                <a:path w="259715" h="151765">
                  <a:moveTo>
                    <a:pt x="57073" y="64858"/>
                  </a:moveTo>
                  <a:lnTo>
                    <a:pt x="56400" y="62445"/>
                  </a:lnTo>
                  <a:lnTo>
                    <a:pt x="55295" y="61544"/>
                  </a:lnTo>
                  <a:lnTo>
                    <a:pt x="53555" y="61290"/>
                  </a:lnTo>
                  <a:lnTo>
                    <a:pt x="53086" y="61290"/>
                  </a:lnTo>
                  <a:lnTo>
                    <a:pt x="51498" y="61734"/>
                  </a:lnTo>
                  <a:lnTo>
                    <a:pt x="50723" y="62585"/>
                  </a:lnTo>
                  <a:lnTo>
                    <a:pt x="50203" y="64122"/>
                  </a:lnTo>
                  <a:lnTo>
                    <a:pt x="50165" y="65163"/>
                  </a:lnTo>
                  <a:lnTo>
                    <a:pt x="50774" y="67335"/>
                  </a:lnTo>
                  <a:lnTo>
                    <a:pt x="52628" y="68376"/>
                  </a:lnTo>
                  <a:lnTo>
                    <a:pt x="55118" y="67691"/>
                  </a:lnTo>
                  <a:lnTo>
                    <a:pt x="55651" y="67259"/>
                  </a:lnTo>
                  <a:lnTo>
                    <a:pt x="56743" y="65938"/>
                  </a:lnTo>
                  <a:lnTo>
                    <a:pt x="57073" y="64858"/>
                  </a:lnTo>
                  <a:close/>
                </a:path>
                <a:path w="259715" h="151765">
                  <a:moveTo>
                    <a:pt x="64389" y="106235"/>
                  </a:moveTo>
                  <a:lnTo>
                    <a:pt x="63766" y="104025"/>
                  </a:lnTo>
                  <a:lnTo>
                    <a:pt x="62941" y="103035"/>
                  </a:lnTo>
                  <a:lnTo>
                    <a:pt x="60744" y="101701"/>
                  </a:lnTo>
                  <a:lnTo>
                    <a:pt x="59347" y="101434"/>
                  </a:lnTo>
                  <a:lnTo>
                    <a:pt x="56108" y="102323"/>
                  </a:lnTo>
                  <a:lnTo>
                    <a:pt x="54864" y="103797"/>
                  </a:lnTo>
                  <a:lnTo>
                    <a:pt x="54330" y="106070"/>
                  </a:lnTo>
                  <a:lnTo>
                    <a:pt x="54394" y="107213"/>
                  </a:lnTo>
                  <a:lnTo>
                    <a:pt x="53911" y="107988"/>
                  </a:lnTo>
                  <a:lnTo>
                    <a:pt x="53733" y="108927"/>
                  </a:lnTo>
                  <a:lnTo>
                    <a:pt x="54406" y="111328"/>
                  </a:lnTo>
                  <a:lnTo>
                    <a:pt x="55714" y="112229"/>
                  </a:lnTo>
                  <a:lnTo>
                    <a:pt x="57823" y="112280"/>
                  </a:lnTo>
                  <a:lnTo>
                    <a:pt x="58635" y="112064"/>
                  </a:lnTo>
                  <a:lnTo>
                    <a:pt x="59410" y="111518"/>
                  </a:lnTo>
                  <a:lnTo>
                    <a:pt x="60210" y="111544"/>
                  </a:lnTo>
                  <a:lnTo>
                    <a:pt x="62357" y="110959"/>
                  </a:lnTo>
                  <a:lnTo>
                    <a:pt x="63538" y="109613"/>
                  </a:lnTo>
                  <a:lnTo>
                    <a:pt x="64274" y="107162"/>
                  </a:lnTo>
                  <a:lnTo>
                    <a:pt x="64389" y="106235"/>
                  </a:lnTo>
                  <a:close/>
                </a:path>
                <a:path w="259715" h="151765">
                  <a:moveTo>
                    <a:pt x="72821" y="82550"/>
                  </a:moveTo>
                  <a:lnTo>
                    <a:pt x="71564" y="78028"/>
                  </a:lnTo>
                  <a:lnTo>
                    <a:pt x="69850" y="76657"/>
                  </a:lnTo>
                  <a:lnTo>
                    <a:pt x="67259" y="76327"/>
                  </a:lnTo>
                  <a:lnTo>
                    <a:pt x="66598" y="76365"/>
                  </a:lnTo>
                  <a:lnTo>
                    <a:pt x="63271" y="77266"/>
                  </a:lnTo>
                  <a:lnTo>
                    <a:pt x="61696" y="80010"/>
                  </a:lnTo>
                  <a:lnTo>
                    <a:pt x="62941" y="84505"/>
                  </a:lnTo>
                  <a:lnTo>
                    <a:pt x="64452" y="85763"/>
                  </a:lnTo>
                  <a:lnTo>
                    <a:pt x="66979" y="86321"/>
                  </a:lnTo>
                  <a:lnTo>
                    <a:pt x="67792" y="86372"/>
                  </a:lnTo>
                  <a:lnTo>
                    <a:pt x="68605" y="86156"/>
                  </a:lnTo>
                  <a:lnTo>
                    <a:pt x="71399" y="85090"/>
                  </a:lnTo>
                  <a:lnTo>
                    <a:pt x="72821" y="82550"/>
                  </a:lnTo>
                  <a:close/>
                </a:path>
                <a:path w="259715" h="151765">
                  <a:moveTo>
                    <a:pt x="77406" y="129628"/>
                  </a:moveTo>
                  <a:lnTo>
                    <a:pt x="77279" y="126453"/>
                  </a:lnTo>
                  <a:lnTo>
                    <a:pt x="77216" y="125996"/>
                  </a:lnTo>
                  <a:lnTo>
                    <a:pt x="76695" y="124117"/>
                  </a:lnTo>
                  <a:lnTo>
                    <a:pt x="76695" y="128638"/>
                  </a:lnTo>
                  <a:lnTo>
                    <a:pt x="75133" y="131394"/>
                  </a:lnTo>
                  <a:lnTo>
                    <a:pt x="73723" y="131787"/>
                  </a:lnTo>
                  <a:lnTo>
                    <a:pt x="75641" y="129870"/>
                  </a:lnTo>
                  <a:lnTo>
                    <a:pt x="76136" y="128701"/>
                  </a:lnTo>
                  <a:lnTo>
                    <a:pt x="76136" y="126657"/>
                  </a:lnTo>
                  <a:lnTo>
                    <a:pt x="76695" y="128638"/>
                  </a:lnTo>
                  <a:lnTo>
                    <a:pt x="76695" y="124117"/>
                  </a:lnTo>
                  <a:lnTo>
                    <a:pt x="76250" y="122504"/>
                  </a:lnTo>
                  <a:lnTo>
                    <a:pt x="75590" y="122123"/>
                  </a:lnTo>
                  <a:lnTo>
                    <a:pt x="75590" y="124739"/>
                  </a:lnTo>
                  <a:lnTo>
                    <a:pt x="73685" y="122834"/>
                  </a:lnTo>
                  <a:lnTo>
                    <a:pt x="72504" y="122339"/>
                  </a:lnTo>
                  <a:lnTo>
                    <a:pt x="71805" y="122339"/>
                  </a:lnTo>
                  <a:lnTo>
                    <a:pt x="71805" y="132308"/>
                  </a:lnTo>
                  <a:lnTo>
                    <a:pt x="69786" y="132867"/>
                  </a:lnTo>
                  <a:lnTo>
                    <a:pt x="67017" y="131318"/>
                  </a:lnTo>
                  <a:lnTo>
                    <a:pt x="66624" y="129921"/>
                  </a:lnTo>
                  <a:lnTo>
                    <a:pt x="68541" y="131826"/>
                  </a:lnTo>
                  <a:lnTo>
                    <a:pt x="69723" y="132308"/>
                  </a:lnTo>
                  <a:lnTo>
                    <a:pt x="71805" y="132308"/>
                  </a:lnTo>
                  <a:lnTo>
                    <a:pt x="71805" y="122339"/>
                  </a:lnTo>
                  <a:lnTo>
                    <a:pt x="70446" y="122339"/>
                  </a:lnTo>
                  <a:lnTo>
                    <a:pt x="72428" y="121793"/>
                  </a:lnTo>
                  <a:lnTo>
                    <a:pt x="75209" y="123342"/>
                  </a:lnTo>
                  <a:lnTo>
                    <a:pt x="75590" y="124739"/>
                  </a:lnTo>
                  <a:lnTo>
                    <a:pt x="75590" y="122123"/>
                  </a:lnTo>
                  <a:lnTo>
                    <a:pt x="75044" y="121793"/>
                  </a:lnTo>
                  <a:lnTo>
                    <a:pt x="73215" y="120688"/>
                  </a:lnTo>
                  <a:lnTo>
                    <a:pt x="69977" y="121285"/>
                  </a:lnTo>
                  <a:lnTo>
                    <a:pt x="69811" y="121297"/>
                  </a:lnTo>
                  <a:lnTo>
                    <a:pt x="68973" y="121526"/>
                  </a:lnTo>
                  <a:lnTo>
                    <a:pt x="68491" y="121780"/>
                  </a:lnTo>
                  <a:lnTo>
                    <a:pt x="68491" y="122885"/>
                  </a:lnTo>
                  <a:lnTo>
                    <a:pt x="66586" y="124777"/>
                  </a:lnTo>
                  <a:lnTo>
                    <a:pt x="66090" y="125945"/>
                  </a:lnTo>
                  <a:lnTo>
                    <a:pt x="66090" y="127977"/>
                  </a:lnTo>
                  <a:lnTo>
                    <a:pt x="65544" y="125996"/>
                  </a:lnTo>
                  <a:lnTo>
                    <a:pt x="67094" y="123266"/>
                  </a:lnTo>
                  <a:lnTo>
                    <a:pt x="68491" y="122885"/>
                  </a:lnTo>
                  <a:lnTo>
                    <a:pt x="68491" y="121780"/>
                  </a:lnTo>
                  <a:lnTo>
                    <a:pt x="65773" y="123609"/>
                  </a:lnTo>
                  <a:lnTo>
                    <a:pt x="64782" y="125996"/>
                  </a:lnTo>
                  <a:lnTo>
                    <a:pt x="64782" y="126453"/>
                  </a:lnTo>
                  <a:lnTo>
                    <a:pt x="65874" y="130416"/>
                  </a:lnTo>
                  <a:lnTo>
                    <a:pt x="67030" y="131711"/>
                  </a:lnTo>
                  <a:lnTo>
                    <a:pt x="69786" y="133134"/>
                  </a:lnTo>
                  <a:lnTo>
                    <a:pt x="71323" y="133350"/>
                  </a:lnTo>
                  <a:lnTo>
                    <a:pt x="73101" y="132867"/>
                  </a:lnTo>
                  <a:lnTo>
                    <a:pt x="75628" y="132181"/>
                  </a:lnTo>
                  <a:lnTo>
                    <a:pt x="77406" y="129628"/>
                  </a:lnTo>
                  <a:close/>
                </a:path>
                <a:path w="259715" h="151765">
                  <a:moveTo>
                    <a:pt x="77965" y="55206"/>
                  </a:moveTo>
                  <a:lnTo>
                    <a:pt x="77711" y="54838"/>
                  </a:lnTo>
                  <a:lnTo>
                    <a:pt x="77520" y="54432"/>
                  </a:lnTo>
                  <a:lnTo>
                    <a:pt x="77266" y="53174"/>
                  </a:lnTo>
                  <a:lnTo>
                    <a:pt x="77444" y="52400"/>
                  </a:lnTo>
                  <a:lnTo>
                    <a:pt x="77800" y="51727"/>
                  </a:lnTo>
                  <a:lnTo>
                    <a:pt x="77012" y="50558"/>
                  </a:lnTo>
                  <a:lnTo>
                    <a:pt x="75577" y="49949"/>
                  </a:lnTo>
                  <a:lnTo>
                    <a:pt x="72466" y="50787"/>
                  </a:lnTo>
                  <a:lnTo>
                    <a:pt x="71488" y="52425"/>
                  </a:lnTo>
                  <a:lnTo>
                    <a:pt x="71780" y="54457"/>
                  </a:lnTo>
                  <a:lnTo>
                    <a:pt x="71983" y="55181"/>
                  </a:lnTo>
                  <a:lnTo>
                    <a:pt x="72440" y="55740"/>
                  </a:lnTo>
                  <a:lnTo>
                    <a:pt x="73799" y="56781"/>
                  </a:lnTo>
                  <a:lnTo>
                    <a:pt x="74853" y="57086"/>
                  </a:lnTo>
                  <a:lnTo>
                    <a:pt x="76796" y="56553"/>
                  </a:lnTo>
                  <a:lnTo>
                    <a:pt x="77482" y="55994"/>
                  </a:lnTo>
                  <a:lnTo>
                    <a:pt x="77965" y="55206"/>
                  </a:lnTo>
                  <a:close/>
                </a:path>
                <a:path w="259715" h="151765">
                  <a:moveTo>
                    <a:pt x="80505" y="27571"/>
                  </a:moveTo>
                  <a:lnTo>
                    <a:pt x="80175" y="26784"/>
                  </a:lnTo>
                  <a:lnTo>
                    <a:pt x="78854" y="25476"/>
                  </a:lnTo>
                  <a:lnTo>
                    <a:pt x="78054" y="25146"/>
                  </a:lnTo>
                  <a:lnTo>
                    <a:pt x="76200" y="25146"/>
                  </a:lnTo>
                  <a:lnTo>
                    <a:pt x="75399" y="25476"/>
                  </a:lnTo>
                  <a:lnTo>
                    <a:pt x="74091" y="26784"/>
                  </a:lnTo>
                  <a:lnTo>
                    <a:pt x="73761" y="27571"/>
                  </a:lnTo>
                  <a:lnTo>
                    <a:pt x="73761" y="29413"/>
                  </a:lnTo>
                  <a:lnTo>
                    <a:pt x="74091" y="30213"/>
                  </a:lnTo>
                  <a:lnTo>
                    <a:pt x="75399" y="31508"/>
                  </a:lnTo>
                  <a:lnTo>
                    <a:pt x="76200" y="31838"/>
                  </a:lnTo>
                  <a:lnTo>
                    <a:pt x="78054" y="31838"/>
                  </a:lnTo>
                  <a:lnTo>
                    <a:pt x="78854" y="31508"/>
                  </a:lnTo>
                  <a:lnTo>
                    <a:pt x="80175" y="30213"/>
                  </a:lnTo>
                  <a:lnTo>
                    <a:pt x="80505" y="29413"/>
                  </a:lnTo>
                  <a:lnTo>
                    <a:pt x="80505" y="27571"/>
                  </a:lnTo>
                  <a:close/>
                </a:path>
                <a:path w="259715" h="151765">
                  <a:moveTo>
                    <a:pt x="88595" y="103162"/>
                  </a:moveTo>
                  <a:lnTo>
                    <a:pt x="87744" y="100114"/>
                  </a:lnTo>
                  <a:lnTo>
                    <a:pt x="87325" y="99428"/>
                  </a:lnTo>
                  <a:lnTo>
                    <a:pt x="87337" y="98437"/>
                  </a:lnTo>
                  <a:lnTo>
                    <a:pt x="87147" y="97345"/>
                  </a:lnTo>
                  <a:lnTo>
                    <a:pt x="86906" y="96481"/>
                  </a:lnTo>
                  <a:lnTo>
                    <a:pt x="86906" y="98742"/>
                  </a:lnTo>
                  <a:lnTo>
                    <a:pt x="86728" y="98425"/>
                  </a:lnTo>
                  <a:lnTo>
                    <a:pt x="86906" y="98742"/>
                  </a:lnTo>
                  <a:lnTo>
                    <a:pt x="86906" y="96481"/>
                  </a:lnTo>
                  <a:lnTo>
                    <a:pt x="86512" y="95046"/>
                  </a:lnTo>
                  <a:lnTo>
                    <a:pt x="85013" y="93789"/>
                  </a:lnTo>
                  <a:lnTo>
                    <a:pt x="85013" y="99009"/>
                  </a:lnTo>
                  <a:lnTo>
                    <a:pt x="83883" y="100672"/>
                  </a:lnTo>
                  <a:lnTo>
                    <a:pt x="80695" y="101333"/>
                  </a:lnTo>
                  <a:lnTo>
                    <a:pt x="79324" y="100672"/>
                  </a:lnTo>
                  <a:lnTo>
                    <a:pt x="78600" y="99517"/>
                  </a:lnTo>
                  <a:lnTo>
                    <a:pt x="78219" y="98844"/>
                  </a:lnTo>
                  <a:lnTo>
                    <a:pt x="77762" y="96634"/>
                  </a:lnTo>
                  <a:lnTo>
                    <a:pt x="78943" y="94869"/>
                  </a:lnTo>
                  <a:lnTo>
                    <a:pt x="82588" y="94107"/>
                  </a:lnTo>
                  <a:lnTo>
                    <a:pt x="84366" y="95275"/>
                  </a:lnTo>
                  <a:lnTo>
                    <a:pt x="84747" y="97256"/>
                  </a:lnTo>
                  <a:lnTo>
                    <a:pt x="85013" y="99009"/>
                  </a:lnTo>
                  <a:lnTo>
                    <a:pt x="85013" y="93789"/>
                  </a:lnTo>
                  <a:lnTo>
                    <a:pt x="84620" y="93446"/>
                  </a:lnTo>
                  <a:lnTo>
                    <a:pt x="81534" y="92887"/>
                  </a:lnTo>
                  <a:lnTo>
                    <a:pt x="80619" y="92887"/>
                  </a:lnTo>
                  <a:lnTo>
                    <a:pt x="77038" y="93865"/>
                  </a:lnTo>
                  <a:lnTo>
                    <a:pt x="75311" y="96240"/>
                  </a:lnTo>
                  <a:lnTo>
                    <a:pt x="75260" y="99402"/>
                  </a:lnTo>
                  <a:lnTo>
                    <a:pt x="75311" y="99961"/>
                  </a:lnTo>
                  <a:lnTo>
                    <a:pt x="75793" y="101739"/>
                  </a:lnTo>
                  <a:lnTo>
                    <a:pt x="76492" y="102755"/>
                  </a:lnTo>
                  <a:lnTo>
                    <a:pt x="77812" y="103873"/>
                  </a:lnTo>
                  <a:lnTo>
                    <a:pt x="78752" y="104368"/>
                  </a:lnTo>
                  <a:lnTo>
                    <a:pt x="79933" y="106235"/>
                  </a:lnTo>
                  <a:lnTo>
                    <a:pt x="82143" y="107264"/>
                  </a:lnTo>
                  <a:lnTo>
                    <a:pt x="87033" y="105905"/>
                  </a:lnTo>
                  <a:lnTo>
                    <a:pt x="88595" y="103162"/>
                  </a:lnTo>
                  <a:close/>
                </a:path>
                <a:path w="259715" h="151765">
                  <a:moveTo>
                    <a:pt x="96050" y="65405"/>
                  </a:moveTo>
                  <a:lnTo>
                    <a:pt x="90576" y="59486"/>
                  </a:lnTo>
                  <a:lnTo>
                    <a:pt x="87833" y="60236"/>
                  </a:lnTo>
                  <a:lnTo>
                    <a:pt x="86753" y="61252"/>
                  </a:lnTo>
                  <a:lnTo>
                    <a:pt x="85648" y="63550"/>
                  </a:lnTo>
                  <a:lnTo>
                    <a:pt x="85458" y="64757"/>
                  </a:lnTo>
                  <a:lnTo>
                    <a:pt x="86410" y="68224"/>
                  </a:lnTo>
                  <a:lnTo>
                    <a:pt x="88519" y="69596"/>
                  </a:lnTo>
                  <a:lnTo>
                    <a:pt x="91173" y="69519"/>
                  </a:lnTo>
                  <a:lnTo>
                    <a:pt x="91567" y="69557"/>
                  </a:lnTo>
                  <a:lnTo>
                    <a:pt x="93129" y="68948"/>
                  </a:lnTo>
                  <a:lnTo>
                    <a:pt x="95186" y="67500"/>
                  </a:lnTo>
                  <a:lnTo>
                    <a:pt x="96050" y="65405"/>
                  </a:lnTo>
                  <a:close/>
                </a:path>
                <a:path w="259715" h="151765">
                  <a:moveTo>
                    <a:pt x="99796" y="80098"/>
                  </a:moveTo>
                  <a:lnTo>
                    <a:pt x="99644" y="79349"/>
                  </a:lnTo>
                  <a:lnTo>
                    <a:pt x="99047" y="77419"/>
                  </a:lnTo>
                  <a:lnTo>
                    <a:pt x="97561" y="76009"/>
                  </a:lnTo>
                  <a:lnTo>
                    <a:pt x="95783" y="75425"/>
                  </a:lnTo>
                  <a:lnTo>
                    <a:pt x="95745" y="75196"/>
                  </a:lnTo>
                  <a:lnTo>
                    <a:pt x="95427" y="74041"/>
                  </a:lnTo>
                  <a:lnTo>
                    <a:pt x="94678" y="73152"/>
                  </a:lnTo>
                  <a:lnTo>
                    <a:pt x="92570" y="71691"/>
                  </a:lnTo>
                  <a:lnTo>
                    <a:pt x="91071" y="71323"/>
                  </a:lnTo>
                  <a:lnTo>
                    <a:pt x="89255" y="71818"/>
                  </a:lnTo>
                  <a:lnTo>
                    <a:pt x="88747" y="72161"/>
                  </a:lnTo>
                  <a:lnTo>
                    <a:pt x="86626" y="73202"/>
                  </a:lnTo>
                  <a:lnTo>
                    <a:pt x="85420" y="75539"/>
                  </a:lnTo>
                  <a:lnTo>
                    <a:pt x="86372" y="78930"/>
                  </a:lnTo>
                  <a:lnTo>
                    <a:pt x="87045" y="79743"/>
                  </a:lnTo>
                  <a:lnTo>
                    <a:pt x="87845" y="80391"/>
                  </a:lnTo>
                  <a:lnTo>
                    <a:pt x="87757" y="81178"/>
                  </a:lnTo>
                  <a:lnTo>
                    <a:pt x="93446" y="87528"/>
                  </a:lnTo>
                  <a:lnTo>
                    <a:pt x="96977" y="86448"/>
                  </a:lnTo>
                  <a:lnTo>
                    <a:pt x="98056" y="85598"/>
                  </a:lnTo>
                  <a:lnTo>
                    <a:pt x="98806" y="84531"/>
                  </a:lnTo>
                  <a:lnTo>
                    <a:pt x="98234" y="84912"/>
                  </a:lnTo>
                  <a:lnTo>
                    <a:pt x="96100" y="85521"/>
                  </a:lnTo>
                  <a:lnTo>
                    <a:pt x="94234" y="84505"/>
                  </a:lnTo>
                  <a:lnTo>
                    <a:pt x="93484" y="81965"/>
                  </a:lnTo>
                  <a:lnTo>
                    <a:pt x="93586" y="81203"/>
                  </a:lnTo>
                  <a:lnTo>
                    <a:pt x="93878" y="80518"/>
                  </a:lnTo>
                  <a:lnTo>
                    <a:pt x="94157" y="79857"/>
                  </a:lnTo>
                  <a:lnTo>
                    <a:pt x="94640" y="79324"/>
                  </a:lnTo>
                  <a:lnTo>
                    <a:pt x="95300" y="78943"/>
                  </a:lnTo>
                  <a:lnTo>
                    <a:pt x="95732" y="78651"/>
                  </a:lnTo>
                  <a:lnTo>
                    <a:pt x="97523" y="78143"/>
                  </a:lnTo>
                  <a:lnTo>
                    <a:pt x="99047" y="78854"/>
                  </a:lnTo>
                  <a:lnTo>
                    <a:pt x="99796" y="80098"/>
                  </a:lnTo>
                  <a:close/>
                </a:path>
                <a:path w="259715" h="151765">
                  <a:moveTo>
                    <a:pt x="102146" y="49009"/>
                  </a:moveTo>
                  <a:lnTo>
                    <a:pt x="101307" y="46050"/>
                  </a:lnTo>
                  <a:lnTo>
                    <a:pt x="99453" y="45008"/>
                  </a:lnTo>
                  <a:lnTo>
                    <a:pt x="95859" y="45986"/>
                  </a:lnTo>
                  <a:lnTo>
                    <a:pt x="94805" y="47840"/>
                  </a:lnTo>
                  <a:lnTo>
                    <a:pt x="95529" y="50393"/>
                  </a:lnTo>
                  <a:lnTo>
                    <a:pt x="96037" y="50990"/>
                  </a:lnTo>
                  <a:lnTo>
                    <a:pt x="97155" y="51777"/>
                  </a:lnTo>
                  <a:lnTo>
                    <a:pt x="97739" y="51993"/>
                  </a:lnTo>
                  <a:lnTo>
                    <a:pt x="98361" y="52031"/>
                  </a:lnTo>
                  <a:lnTo>
                    <a:pt x="98767" y="51612"/>
                  </a:lnTo>
                  <a:lnTo>
                    <a:pt x="99237" y="51269"/>
                  </a:lnTo>
                  <a:lnTo>
                    <a:pt x="100203" y="51003"/>
                  </a:lnTo>
                  <a:lnTo>
                    <a:pt x="100939" y="51015"/>
                  </a:lnTo>
                  <a:lnTo>
                    <a:pt x="101752" y="50190"/>
                  </a:lnTo>
                  <a:lnTo>
                    <a:pt x="102146" y="49009"/>
                  </a:lnTo>
                  <a:close/>
                </a:path>
                <a:path w="259715" h="151765">
                  <a:moveTo>
                    <a:pt x="102539" y="39128"/>
                  </a:moveTo>
                  <a:lnTo>
                    <a:pt x="102209" y="38328"/>
                  </a:lnTo>
                  <a:lnTo>
                    <a:pt x="100888" y="37033"/>
                  </a:lnTo>
                  <a:lnTo>
                    <a:pt x="100088" y="36703"/>
                  </a:lnTo>
                  <a:lnTo>
                    <a:pt x="98234" y="36703"/>
                  </a:lnTo>
                  <a:lnTo>
                    <a:pt x="97434" y="37033"/>
                  </a:lnTo>
                  <a:lnTo>
                    <a:pt x="96126" y="38328"/>
                  </a:lnTo>
                  <a:lnTo>
                    <a:pt x="95796" y="39128"/>
                  </a:lnTo>
                  <a:lnTo>
                    <a:pt x="95796" y="40970"/>
                  </a:lnTo>
                  <a:lnTo>
                    <a:pt x="96126" y="41757"/>
                  </a:lnTo>
                  <a:lnTo>
                    <a:pt x="97434" y="43065"/>
                  </a:lnTo>
                  <a:lnTo>
                    <a:pt x="98234" y="43395"/>
                  </a:lnTo>
                  <a:lnTo>
                    <a:pt x="100088" y="43395"/>
                  </a:lnTo>
                  <a:lnTo>
                    <a:pt x="100888" y="43065"/>
                  </a:lnTo>
                  <a:lnTo>
                    <a:pt x="102209" y="41757"/>
                  </a:lnTo>
                  <a:lnTo>
                    <a:pt x="102539" y="40970"/>
                  </a:lnTo>
                  <a:lnTo>
                    <a:pt x="102539" y="39128"/>
                  </a:lnTo>
                  <a:close/>
                </a:path>
                <a:path w="259715" h="151765">
                  <a:moveTo>
                    <a:pt x="104317" y="24536"/>
                  </a:moveTo>
                  <a:lnTo>
                    <a:pt x="103314" y="20967"/>
                  </a:lnTo>
                  <a:lnTo>
                    <a:pt x="101460" y="19926"/>
                  </a:lnTo>
                  <a:lnTo>
                    <a:pt x="98767" y="20675"/>
                  </a:lnTo>
                  <a:lnTo>
                    <a:pt x="98056" y="21259"/>
                  </a:lnTo>
                  <a:lnTo>
                    <a:pt x="97205" y="22745"/>
                  </a:lnTo>
                  <a:lnTo>
                    <a:pt x="97066" y="23660"/>
                  </a:lnTo>
                  <a:lnTo>
                    <a:pt x="97599" y="25565"/>
                  </a:lnTo>
                  <a:lnTo>
                    <a:pt x="98348" y="26289"/>
                  </a:lnTo>
                  <a:lnTo>
                    <a:pt x="99936" y="26974"/>
                  </a:lnTo>
                  <a:lnTo>
                    <a:pt x="100698" y="27089"/>
                  </a:lnTo>
                  <a:lnTo>
                    <a:pt x="103263" y="26377"/>
                  </a:lnTo>
                  <a:lnTo>
                    <a:pt x="104317" y="24536"/>
                  </a:lnTo>
                  <a:close/>
                </a:path>
                <a:path w="259715" h="151765">
                  <a:moveTo>
                    <a:pt x="105232" y="88087"/>
                  </a:moveTo>
                  <a:lnTo>
                    <a:pt x="98729" y="94145"/>
                  </a:lnTo>
                  <a:lnTo>
                    <a:pt x="99542" y="97015"/>
                  </a:lnTo>
                  <a:lnTo>
                    <a:pt x="100355" y="98094"/>
                  </a:lnTo>
                  <a:lnTo>
                    <a:pt x="101396" y="98869"/>
                  </a:lnTo>
                  <a:lnTo>
                    <a:pt x="101282" y="97332"/>
                  </a:lnTo>
                  <a:lnTo>
                    <a:pt x="102184" y="95885"/>
                  </a:lnTo>
                  <a:lnTo>
                    <a:pt x="103720" y="95427"/>
                  </a:lnTo>
                  <a:lnTo>
                    <a:pt x="103263" y="94830"/>
                  </a:lnTo>
                  <a:lnTo>
                    <a:pt x="102882" y="94170"/>
                  </a:lnTo>
                  <a:lnTo>
                    <a:pt x="102260" y="91198"/>
                  </a:lnTo>
                  <a:lnTo>
                    <a:pt x="103365" y="89128"/>
                  </a:lnTo>
                  <a:lnTo>
                    <a:pt x="105232" y="88087"/>
                  </a:lnTo>
                  <a:close/>
                </a:path>
                <a:path w="259715" h="151765">
                  <a:moveTo>
                    <a:pt x="105473" y="132257"/>
                  </a:moveTo>
                  <a:lnTo>
                    <a:pt x="105384" y="131330"/>
                  </a:lnTo>
                  <a:lnTo>
                    <a:pt x="104533" y="128244"/>
                  </a:lnTo>
                  <a:lnTo>
                    <a:pt x="102285" y="126428"/>
                  </a:lnTo>
                  <a:lnTo>
                    <a:pt x="99733" y="126123"/>
                  </a:lnTo>
                  <a:lnTo>
                    <a:pt x="98971" y="127038"/>
                  </a:lnTo>
                  <a:lnTo>
                    <a:pt x="97929" y="127749"/>
                  </a:lnTo>
                  <a:lnTo>
                    <a:pt x="98958" y="127038"/>
                  </a:lnTo>
                  <a:lnTo>
                    <a:pt x="100939" y="124650"/>
                  </a:lnTo>
                  <a:lnTo>
                    <a:pt x="101434" y="122656"/>
                  </a:lnTo>
                  <a:lnTo>
                    <a:pt x="100545" y="119481"/>
                  </a:lnTo>
                  <a:lnTo>
                    <a:pt x="99860" y="118465"/>
                  </a:lnTo>
                  <a:lnTo>
                    <a:pt x="98945" y="117716"/>
                  </a:lnTo>
                  <a:lnTo>
                    <a:pt x="98653" y="119735"/>
                  </a:lnTo>
                  <a:lnTo>
                    <a:pt x="97167" y="121450"/>
                  </a:lnTo>
                  <a:lnTo>
                    <a:pt x="95796" y="121729"/>
                  </a:lnTo>
                  <a:lnTo>
                    <a:pt x="95796" y="128346"/>
                  </a:lnTo>
                  <a:lnTo>
                    <a:pt x="94907" y="128371"/>
                  </a:lnTo>
                  <a:lnTo>
                    <a:pt x="94068" y="128231"/>
                  </a:lnTo>
                  <a:lnTo>
                    <a:pt x="94907" y="128358"/>
                  </a:lnTo>
                  <a:lnTo>
                    <a:pt x="95796" y="128346"/>
                  </a:lnTo>
                  <a:lnTo>
                    <a:pt x="95796" y="121729"/>
                  </a:lnTo>
                  <a:lnTo>
                    <a:pt x="92862" y="122326"/>
                  </a:lnTo>
                  <a:lnTo>
                    <a:pt x="90779" y="121259"/>
                  </a:lnTo>
                  <a:lnTo>
                    <a:pt x="89725" y="119456"/>
                  </a:lnTo>
                  <a:lnTo>
                    <a:pt x="89090" y="120624"/>
                  </a:lnTo>
                  <a:lnTo>
                    <a:pt x="88861" y="121996"/>
                  </a:lnTo>
                  <a:lnTo>
                    <a:pt x="89217" y="123926"/>
                  </a:lnTo>
                  <a:lnTo>
                    <a:pt x="89865" y="126238"/>
                  </a:lnTo>
                  <a:lnTo>
                    <a:pt x="91808" y="127850"/>
                  </a:lnTo>
                  <a:lnTo>
                    <a:pt x="94043" y="128231"/>
                  </a:lnTo>
                  <a:lnTo>
                    <a:pt x="92608" y="129819"/>
                  </a:lnTo>
                  <a:lnTo>
                    <a:pt x="99098" y="139306"/>
                  </a:lnTo>
                  <a:lnTo>
                    <a:pt x="101206" y="138734"/>
                  </a:lnTo>
                  <a:lnTo>
                    <a:pt x="102171" y="138239"/>
                  </a:lnTo>
                  <a:lnTo>
                    <a:pt x="102222" y="137693"/>
                  </a:lnTo>
                  <a:lnTo>
                    <a:pt x="101600" y="136893"/>
                  </a:lnTo>
                  <a:lnTo>
                    <a:pt x="100952" y="134594"/>
                  </a:lnTo>
                  <a:lnTo>
                    <a:pt x="101993" y="132753"/>
                  </a:lnTo>
                  <a:lnTo>
                    <a:pt x="104368" y="132080"/>
                  </a:lnTo>
                  <a:lnTo>
                    <a:pt x="104940" y="132130"/>
                  </a:lnTo>
                  <a:lnTo>
                    <a:pt x="105473" y="132257"/>
                  </a:lnTo>
                  <a:close/>
                </a:path>
                <a:path w="259715" h="151765">
                  <a:moveTo>
                    <a:pt x="115303" y="103251"/>
                  </a:moveTo>
                  <a:lnTo>
                    <a:pt x="115265" y="102463"/>
                  </a:lnTo>
                  <a:lnTo>
                    <a:pt x="114388" y="99301"/>
                  </a:lnTo>
                  <a:lnTo>
                    <a:pt x="112483" y="97624"/>
                  </a:lnTo>
                  <a:lnTo>
                    <a:pt x="110248" y="97091"/>
                  </a:lnTo>
                  <a:lnTo>
                    <a:pt x="109702" y="98005"/>
                  </a:lnTo>
                  <a:lnTo>
                    <a:pt x="110363" y="96875"/>
                  </a:lnTo>
                  <a:lnTo>
                    <a:pt x="110553" y="96418"/>
                  </a:lnTo>
                  <a:lnTo>
                    <a:pt x="109994" y="96824"/>
                  </a:lnTo>
                  <a:lnTo>
                    <a:pt x="109359" y="97116"/>
                  </a:lnTo>
                  <a:lnTo>
                    <a:pt x="108331" y="97332"/>
                  </a:lnTo>
                  <a:lnTo>
                    <a:pt x="108026" y="97256"/>
                  </a:lnTo>
                  <a:lnTo>
                    <a:pt x="107696" y="97269"/>
                  </a:lnTo>
                  <a:lnTo>
                    <a:pt x="107886" y="97536"/>
                  </a:lnTo>
                  <a:lnTo>
                    <a:pt x="108089" y="98247"/>
                  </a:lnTo>
                  <a:lnTo>
                    <a:pt x="108051" y="98780"/>
                  </a:lnTo>
                  <a:lnTo>
                    <a:pt x="107950" y="99301"/>
                  </a:lnTo>
                  <a:lnTo>
                    <a:pt x="108915" y="98767"/>
                  </a:lnTo>
                  <a:lnTo>
                    <a:pt x="107950" y="99314"/>
                  </a:lnTo>
                  <a:lnTo>
                    <a:pt x="107696" y="100482"/>
                  </a:lnTo>
                  <a:lnTo>
                    <a:pt x="106857" y="101498"/>
                  </a:lnTo>
                  <a:lnTo>
                    <a:pt x="104482" y="102158"/>
                  </a:lnTo>
                  <a:lnTo>
                    <a:pt x="103378" y="101828"/>
                  </a:lnTo>
                  <a:lnTo>
                    <a:pt x="102552" y="101130"/>
                  </a:lnTo>
                  <a:lnTo>
                    <a:pt x="102082" y="102374"/>
                  </a:lnTo>
                  <a:lnTo>
                    <a:pt x="108826" y="110134"/>
                  </a:lnTo>
                  <a:lnTo>
                    <a:pt x="112509" y="109118"/>
                  </a:lnTo>
                  <a:lnTo>
                    <a:pt x="114046" y="107632"/>
                  </a:lnTo>
                  <a:lnTo>
                    <a:pt x="115011" y="105232"/>
                  </a:lnTo>
                  <a:lnTo>
                    <a:pt x="115163" y="104635"/>
                  </a:lnTo>
                  <a:lnTo>
                    <a:pt x="115303" y="103251"/>
                  </a:lnTo>
                  <a:close/>
                </a:path>
                <a:path w="259715" h="151765">
                  <a:moveTo>
                    <a:pt x="118948" y="61087"/>
                  </a:moveTo>
                  <a:lnTo>
                    <a:pt x="117259" y="61239"/>
                  </a:lnTo>
                  <a:lnTo>
                    <a:pt x="115684" y="60147"/>
                  </a:lnTo>
                  <a:lnTo>
                    <a:pt x="115100" y="57251"/>
                  </a:lnTo>
                  <a:lnTo>
                    <a:pt x="115595" y="56108"/>
                  </a:lnTo>
                  <a:lnTo>
                    <a:pt x="116459" y="55346"/>
                  </a:lnTo>
                  <a:lnTo>
                    <a:pt x="116865" y="54978"/>
                  </a:lnTo>
                  <a:lnTo>
                    <a:pt x="117348" y="54686"/>
                  </a:lnTo>
                  <a:lnTo>
                    <a:pt x="117932" y="54559"/>
                  </a:lnTo>
                  <a:lnTo>
                    <a:pt x="117373" y="54038"/>
                  </a:lnTo>
                  <a:lnTo>
                    <a:pt x="116738" y="53682"/>
                  </a:lnTo>
                  <a:lnTo>
                    <a:pt x="115138" y="53174"/>
                  </a:lnTo>
                  <a:lnTo>
                    <a:pt x="114198" y="53060"/>
                  </a:lnTo>
                  <a:lnTo>
                    <a:pt x="114109" y="54610"/>
                  </a:lnTo>
                  <a:lnTo>
                    <a:pt x="111277" y="55397"/>
                  </a:lnTo>
                  <a:lnTo>
                    <a:pt x="110172" y="56553"/>
                  </a:lnTo>
                  <a:lnTo>
                    <a:pt x="111277" y="55384"/>
                  </a:lnTo>
                  <a:lnTo>
                    <a:pt x="114109" y="54610"/>
                  </a:lnTo>
                  <a:lnTo>
                    <a:pt x="114109" y="53086"/>
                  </a:lnTo>
                  <a:lnTo>
                    <a:pt x="109613" y="57937"/>
                  </a:lnTo>
                  <a:lnTo>
                    <a:pt x="109232" y="58889"/>
                  </a:lnTo>
                  <a:lnTo>
                    <a:pt x="109080" y="59931"/>
                  </a:lnTo>
                  <a:lnTo>
                    <a:pt x="109905" y="63004"/>
                  </a:lnTo>
                  <a:lnTo>
                    <a:pt x="111493" y="64300"/>
                  </a:lnTo>
                  <a:lnTo>
                    <a:pt x="113334" y="64617"/>
                  </a:lnTo>
                  <a:lnTo>
                    <a:pt x="114046" y="63728"/>
                  </a:lnTo>
                  <a:lnTo>
                    <a:pt x="115011" y="63017"/>
                  </a:lnTo>
                  <a:lnTo>
                    <a:pt x="116852" y="62649"/>
                  </a:lnTo>
                  <a:lnTo>
                    <a:pt x="118084" y="62776"/>
                  </a:lnTo>
                  <a:lnTo>
                    <a:pt x="118567" y="62141"/>
                  </a:lnTo>
                  <a:lnTo>
                    <a:pt x="118948" y="61087"/>
                  </a:lnTo>
                  <a:close/>
                </a:path>
                <a:path w="259715" h="151765">
                  <a:moveTo>
                    <a:pt x="120332" y="151041"/>
                  </a:moveTo>
                  <a:lnTo>
                    <a:pt x="118706" y="149529"/>
                  </a:lnTo>
                  <a:lnTo>
                    <a:pt x="116370" y="148856"/>
                  </a:lnTo>
                  <a:lnTo>
                    <a:pt x="114071" y="149491"/>
                  </a:lnTo>
                  <a:lnTo>
                    <a:pt x="113157" y="149847"/>
                  </a:lnTo>
                  <a:lnTo>
                    <a:pt x="120332" y="151041"/>
                  </a:lnTo>
                  <a:close/>
                </a:path>
                <a:path w="259715" h="151765">
                  <a:moveTo>
                    <a:pt x="125234" y="125069"/>
                  </a:moveTo>
                  <a:lnTo>
                    <a:pt x="124714" y="125222"/>
                  </a:lnTo>
                  <a:lnTo>
                    <a:pt x="124434" y="125730"/>
                  </a:lnTo>
                  <a:lnTo>
                    <a:pt x="124841" y="125641"/>
                  </a:lnTo>
                  <a:lnTo>
                    <a:pt x="125234" y="125069"/>
                  </a:lnTo>
                  <a:close/>
                </a:path>
                <a:path w="259715" h="151765">
                  <a:moveTo>
                    <a:pt x="125387" y="81394"/>
                  </a:moveTo>
                  <a:lnTo>
                    <a:pt x="125361" y="80530"/>
                  </a:lnTo>
                  <a:lnTo>
                    <a:pt x="124320" y="76758"/>
                  </a:lnTo>
                  <a:lnTo>
                    <a:pt x="121475" y="74968"/>
                  </a:lnTo>
                  <a:lnTo>
                    <a:pt x="117678" y="75476"/>
                  </a:lnTo>
                  <a:lnTo>
                    <a:pt x="115354" y="76111"/>
                  </a:lnTo>
                  <a:lnTo>
                    <a:pt x="113741" y="78003"/>
                  </a:lnTo>
                  <a:lnTo>
                    <a:pt x="113182" y="81076"/>
                  </a:lnTo>
                  <a:lnTo>
                    <a:pt x="113182" y="81978"/>
                  </a:lnTo>
                  <a:lnTo>
                    <a:pt x="114325" y="86067"/>
                  </a:lnTo>
                  <a:lnTo>
                    <a:pt x="117652" y="87947"/>
                  </a:lnTo>
                  <a:lnTo>
                    <a:pt x="122313" y="86690"/>
                  </a:lnTo>
                  <a:lnTo>
                    <a:pt x="123444" y="85813"/>
                  </a:lnTo>
                  <a:lnTo>
                    <a:pt x="124231" y="84709"/>
                  </a:lnTo>
                  <a:lnTo>
                    <a:pt x="124409" y="83959"/>
                  </a:lnTo>
                  <a:lnTo>
                    <a:pt x="124714" y="83261"/>
                  </a:lnTo>
                  <a:lnTo>
                    <a:pt x="125158" y="82651"/>
                  </a:lnTo>
                  <a:lnTo>
                    <a:pt x="125387" y="81394"/>
                  </a:lnTo>
                  <a:close/>
                </a:path>
                <a:path w="259715" h="151765">
                  <a:moveTo>
                    <a:pt x="126022" y="34188"/>
                  </a:moveTo>
                  <a:lnTo>
                    <a:pt x="125691" y="33401"/>
                  </a:lnTo>
                  <a:lnTo>
                    <a:pt x="124371" y="32092"/>
                  </a:lnTo>
                  <a:lnTo>
                    <a:pt x="123571" y="31775"/>
                  </a:lnTo>
                  <a:lnTo>
                    <a:pt x="121716" y="31775"/>
                  </a:lnTo>
                  <a:lnTo>
                    <a:pt x="120916" y="32092"/>
                  </a:lnTo>
                  <a:lnTo>
                    <a:pt x="119608" y="33401"/>
                  </a:lnTo>
                  <a:lnTo>
                    <a:pt x="119278" y="34188"/>
                  </a:lnTo>
                  <a:lnTo>
                    <a:pt x="119278" y="36042"/>
                  </a:lnTo>
                  <a:lnTo>
                    <a:pt x="119608" y="36830"/>
                  </a:lnTo>
                  <a:lnTo>
                    <a:pt x="120916" y="38138"/>
                  </a:lnTo>
                  <a:lnTo>
                    <a:pt x="121716" y="38455"/>
                  </a:lnTo>
                  <a:lnTo>
                    <a:pt x="123571" y="38455"/>
                  </a:lnTo>
                  <a:lnTo>
                    <a:pt x="124371" y="38138"/>
                  </a:lnTo>
                  <a:lnTo>
                    <a:pt x="125691" y="36830"/>
                  </a:lnTo>
                  <a:lnTo>
                    <a:pt x="126022" y="36042"/>
                  </a:lnTo>
                  <a:lnTo>
                    <a:pt x="126022" y="34188"/>
                  </a:lnTo>
                  <a:close/>
                </a:path>
                <a:path w="259715" h="151765">
                  <a:moveTo>
                    <a:pt x="128663" y="124841"/>
                  </a:moveTo>
                  <a:lnTo>
                    <a:pt x="128485" y="124485"/>
                  </a:lnTo>
                  <a:lnTo>
                    <a:pt x="127876" y="123355"/>
                  </a:lnTo>
                  <a:lnTo>
                    <a:pt x="126822" y="122389"/>
                  </a:lnTo>
                  <a:lnTo>
                    <a:pt x="125564" y="121805"/>
                  </a:lnTo>
                  <a:lnTo>
                    <a:pt x="125666" y="121970"/>
                  </a:lnTo>
                  <a:lnTo>
                    <a:pt x="126034" y="123888"/>
                  </a:lnTo>
                  <a:lnTo>
                    <a:pt x="125234" y="125069"/>
                  </a:lnTo>
                  <a:lnTo>
                    <a:pt x="127254" y="124485"/>
                  </a:lnTo>
                  <a:lnTo>
                    <a:pt x="127990" y="124587"/>
                  </a:lnTo>
                  <a:lnTo>
                    <a:pt x="128663" y="124841"/>
                  </a:lnTo>
                  <a:close/>
                </a:path>
                <a:path w="259715" h="151765">
                  <a:moveTo>
                    <a:pt x="128892" y="7442"/>
                  </a:moveTo>
                  <a:lnTo>
                    <a:pt x="128562" y="6654"/>
                  </a:lnTo>
                  <a:lnTo>
                    <a:pt x="127254" y="5346"/>
                  </a:lnTo>
                  <a:lnTo>
                    <a:pt x="126453" y="5029"/>
                  </a:lnTo>
                  <a:lnTo>
                    <a:pt x="124599" y="5029"/>
                  </a:lnTo>
                  <a:lnTo>
                    <a:pt x="123799" y="5346"/>
                  </a:lnTo>
                  <a:lnTo>
                    <a:pt x="122478" y="6654"/>
                  </a:lnTo>
                  <a:lnTo>
                    <a:pt x="122148" y="7442"/>
                  </a:lnTo>
                  <a:lnTo>
                    <a:pt x="122148" y="9296"/>
                  </a:lnTo>
                  <a:lnTo>
                    <a:pt x="122478" y="10083"/>
                  </a:lnTo>
                  <a:lnTo>
                    <a:pt x="123799" y="11391"/>
                  </a:lnTo>
                  <a:lnTo>
                    <a:pt x="124599" y="11709"/>
                  </a:lnTo>
                  <a:lnTo>
                    <a:pt x="126453" y="11709"/>
                  </a:lnTo>
                  <a:lnTo>
                    <a:pt x="127254" y="11391"/>
                  </a:lnTo>
                  <a:lnTo>
                    <a:pt x="128562" y="10083"/>
                  </a:lnTo>
                  <a:lnTo>
                    <a:pt x="128892" y="9296"/>
                  </a:lnTo>
                  <a:lnTo>
                    <a:pt x="128892" y="7442"/>
                  </a:lnTo>
                  <a:close/>
                </a:path>
                <a:path w="259715" h="151765">
                  <a:moveTo>
                    <a:pt x="131445" y="142875"/>
                  </a:moveTo>
                  <a:lnTo>
                    <a:pt x="130060" y="142100"/>
                  </a:lnTo>
                  <a:lnTo>
                    <a:pt x="128981" y="140817"/>
                  </a:lnTo>
                  <a:lnTo>
                    <a:pt x="127889" y="136982"/>
                  </a:lnTo>
                  <a:lnTo>
                    <a:pt x="128574" y="134747"/>
                  </a:lnTo>
                  <a:lnTo>
                    <a:pt x="130086" y="133223"/>
                  </a:lnTo>
                  <a:lnTo>
                    <a:pt x="129298" y="132702"/>
                  </a:lnTo>
                  <a:lnTo>
                    <a:pt x="128397" y="132334"/>
                  </a:lnTo>
                  <a:lnTo>
                    <a:pt x="127457" y="132194"/>
                  </a:lnTo>
                  <a:lnTo>
                    <a:pt x="127000" y="132651"/>
                  </a:lnTo>
                  <a:lnTo>
                    <a:pt x="127660" y="131965"/>
                  </a:lnTo>
                  <a:lnTo>
                    <a:pt x="128003" y="131572"/>
                  </a:lnTo>
                  <a:lnTo>
                    <a:pt x="128295" y="131127"/>
                  </a:lnTo>
                  <a:lnTo>
                    <a:pt x="126530" y="131572"/>
                  </a:lnTo>
                  <a:lnTo>
                    <a:pt x="124726" y="130594"/>
                  </a:lnTo>
                  <a:lnTo>
                    <a:pt x="123685" y="127076"/>
                  </a:lnTo>
                  <a:lnTo>
                    <a:pt x="124079" y="126365"/>
                  </a:lnTo>
                  <a:lnTo>
                    <a:pt x="124434" y="125730"/>
                  </a:lnTo>
                  <a:lnTo>
                    <a:pt x="121183" y="126365"/>
                  </a:lnTo>
                  <a:lnTo>
                    <a:pt x="119481" y="125222"/>
                  </a:lnTo>
                  <a:lnTo>
                    <a:pt x="119392" y="125069"/>
                  </a:lnTo>
                  <a:lnTo>
                    <a:pt x="119164" y="123888"/>
                  </a:lnTo>
                  <a:lnTo>
                    <a:pt x="119062" y="122288"/>
                  </a:lnTo>
                  <a:lnTo>
                    <a:pt x="116789" y="123825"/>
                  </a:lnTo>
                  <a:lnTo>
                    <a:pt x="115747" y="126365"/>
                  </a:lnTo>
                  <a:lnTo>
                    <a:pt x="115747" y="127076"/>
                  </a:lnTo>
                  <a:lnTo>
                    <a:pt x="117119" y="131965"/>
                  </a:lnTo>
                  <a:lnTo>
                    <a:pt x="119265" y="133718"/>
                  </a:lnTo>
                  <a:lnTo>
                    <a:pt x="121729" y="134112"/>
                  </a:lnTo>
                  <a:lnTo>
                    <a:pt x="120180" y="135699"/>
                  </a:lnTo>
                  <a:lnTo>
                    <a:pt x="126466" y="145376"/>
                  </a:lnTo>
                  <a:lnTo>
                    <a:pt x="129501" y="144551"/>
                  </a:lnTo>
                  <a:lnTo>
                    <a:pt x="130619" y="143827"/>
                  </a:lnTo>
                  <a:lnTo>
                    <a:pt x="131445" y="142875"/>
                  </a:lnTo>
                  <a:close/>
                </a:path>
                <a:path w="259715" h="151765">
                  <a:moveTo>
                    <a:pt x="138938" y="99136"/>
                  </a:moveTo>
                  <a:lnTo>
                    <a:pt x="138557" y="99237"/>
                  </a:lnTo>
                  <a:lnTo>
                    <a:pt x="136702" y="99377"/>
                  </a:lnTo>
                  <a:lnTo>
                    <a:pt x="135077" y="98005"/>
                  </a:lnTo>
                  <a:lnTo>
                    <a:pt x="134835" y="94957"/>
                  </a:lnTo>
                  <a:lnTo>
                    <a:pt x="135432" y="93903"/>
                  </a:lnTo>
                  <a:lnTo>
                    <a:pt x="136347" y="93243"/>
                  </a:lnTo>
                  <a:lnTo>
                    <a:pt x="135623" y="92748"/>
                  </a:lnTo>
                  <a:lnTo>
                    <a:pt x="135216" y="92557"/>
                  </a:lnTo>
                  <a:lnTo>
                    <a:pt x="134797" y="94234"/>
                  </a:lnTo>
                  <a:lnTo>
                    <a:pt x="133591" y="95656"/>
                  </a:lnTo>
                  <a:lnTo>
                    <a:pt x="129997" y="96672"/>
                  </a:lnTo>
                  <a:lnTo>
                    <a:pt x="128193" y="96075"/>
                  </a:lnTo>
                  <a:lnTo>
                    <a:pt x="126949" y="94856"/>
                  </a:lnTo>
                  <a:lnTo>
                    <a:pt x="126161" y="96050"/>
                  </a:lnTo>
                  <a:lnTo>
                    <a:pt x="125755" y="97485"/>
                  </a:lnTo>
                  <a:lnTo>
                    <a:pt x="125971" y="99771"/>
                  </a:lnTo>
                  <a:lnTo>
                    <a:pt x="127050" y="103644"/>
                  </a:lnTo>
                  <a:lnTo>
                    <a:pt x="130683" y="105676"/>
                  </a:lnTo>
                  <a:lnTo>
                    <a:pt x="136855" y="103974"/>
                  </a:lnTo>
                  <a:lnTo>
                    <a:pt x="138658" y="101701"/>
                  </a:lnTo>
                  <a:lnTo>
                    <a:pt x="138938" y="99136"/>
                  </a:lnTo>
                  <a:close/>
                </a:path>
                <a:path w="259715" h="151765">
                  <a:moveTo>
                    <a:pt x="140030" y="117221"/>
                  </a:moveTo>
                  <a:lnTo>
                    <a:pt x="138480" y="116509"/>
                  </a:lnTo>
                  <a:lnTo>
                    <a:pt x="137236" y="115176"/>
                  </a:lnTo>
                  <a:lnTo>
                    <a:pt x="136486" y="112585"/>
                  </a:lnTo>
                  <a:lnTo>
                    <a:pt x="136448" y="111734"/>
                  </a:lnTo>
                  <a:lnTo>
                    <a:pt x="136575" y="110921"/>
                  </a:lnTo>
                  <a:lnTo>
                    <a:pt x="136423" y="110655"/>
                  </a:lnTo>
                  <a:lnTo>
                    <a:pt x="135915" y="108902"/>
                  </a:lnTo>
                  <a:lnTo>
                    <a:pt x="136474" y="107175"/>
                  </a:lnTo>
                  <a:lnTo>
                    <a:pt x="137629" y="105918"/>
                  </a:lnTo>
                  <a:lnTo>
                    <a:pt x="136601" y="105778"/>
                  </a:lnTo>
                  <a:lnTo>
                    <a:pt x="135115" y="105879"/>
                  </a:lnTo>
                  <a:lnTo>
                    <a:pt x="131140" y="106972"/>
                  </a:lnTo>
                  <a:lnTo>
                    <a:pt x="129082" y="110566"/>
                  </a:lnTo>
                  <a:lnTo>
                    <a:pt x="130784" y="116700"/>
                  </a:lnTo>
                  <a:lnTo>
                    <a:pt x="133070" y="118503"/>
                  </a:lnTo>
                  <a:lnTo>
                    <a:pt x="136474" y="118859"/>
                  </a:lnTo>
                  <a:lnTo>
                    <a:pt x="137299" y="118821"/>
                  </a:lnTo>
                  <a:lnTo>
                    <a:pt x="138671" y="118440"/>
                  </a:lnTo>
                  <a:lnTo>
                    <a:pt x="139636" y="117944"/>
                  </a:lnTo>
                  <a:lnTo>
                    <a:pt x="140030" y="117221"/>
                  </a:lnTo>
                  <a:close/>
                </a:path>
                <a:path w="259715" h="151765">
                  <a:moveTo>
                    <a:pt x="150139" y="59664"/>
                  </a:moveTo>
                  <a:lnTo>
                    <a:pt x="149377" y="56896"/>
                  </a:lnTo>
                  <a:lnTo>
                    <a:pt x="148412" y="55194"/>
                  </a:lnTo>
                  <a:lnTo>
                    <a:pt x="147472" y="54394"/>
                  </a:lnTo>
                  <a:lnTo>
                    <a:pt x="146316" y="53975"/>
                  </a:lnTo>
                  <a:lnTo>
                    <a:pt x="145783" y="55626"/>
                  </a:lnTo>
                  <a:lnTo>
                    <a:pt x="144462" y="56972"/>
                  </a:lnTo>
                  <a:lnTo>
                    <a:pt x="141947" y="57492"/>
                  </a:lnTo>
                  <a:lnTo>
                    <a:pt x="141262" y="57480"/>
                  </a:lnTo>
                  <a:lnTo>
                    <a:pt x="140627" y="57353"/>
                  </a:lnTo>
                  <a:lnTo>
                    <a:pt x="138709" y="56972"/>
                  </a:lnTo>
                  <a:lnTo>
                    <a:pt x="137121" y="55499"/>
                  </a:lnTo>
                  <a:lnTo>
                    <a:pt x="136258" y="51384"/>
                  </a:lnTo>
                  <a:lnTo>
                    <a:pt x="137248" y="49352"/>
                  </a:lnTo>
                  <a:lnTo>
                    <a:pt x="138976" y="48272"/>
                  </a:lnTo>
                  <a:lnTo>
                    <a:pt x="138264" y="48145"/>
                  </a:lnTo>
                  <a:lnTo>
                    <a:pt x="137515" y="48133"/>
                  </a:lnTo>
                  <a:lnTo>
                    <a:pt x="134086" y="49085"/>
                  </a:lnTo>
                  <a:lnTo>
                    <a:pt x="132524" y="51828"/>
                  </a:lnTo>
                  <a:lnTo>
                    <a:pt x="134023" y="57124"/>
                  </a:lnTo>
                  <a:lnTo>
                    <a:pt x="136791" y="58674"/>
                  </a:lnTo>
                  <a:lnTo>
                    <a:pt x="139687" y="57823"/>
                  </a:lnTo>
                  <a:lnTo>
                    <a:pt x="139636" y="59347"/>
                  </a:lnTo>
                  <a:lnTo>
                    <a:pt x="140525" y="62534"/>
                  </a:lnTo>
                  <a:lnTo>
                    <a:pt x="143281" y="64096"/>
                  </a:lnTo>
                  <a:lnTo>
                    <a:pt x="146202" y="63309"/>
                  </a:lnTo>
                  <a:lnTo>
                    <a:pt x="146608" y="63042"/>
                  </a:lnTo>
                  <a:lnTo>
                    <a:pt x="148844" y="62064"/>
                  </a:lnTo>
                  <a:lnTo>
                    <a:pt x="150139" y="59664"/>
                  </a:lnTo>
                  <a:close/>
                </a:path>
                <a:path w="259715" h="151765">
                  <a:moveTo>
                    <a:pt x="151295" y="89395"/>
                  </a:moveTo>
                  <a:lnTo>
                    <a:pt x="146100" y="83566"/>
                  </a:lnTo>
                  <a:lnTo>
                    <a:pt x="146329" y="81965"/>
                  </a:lnTo>
                  <a:lnTo>
                    <a:pt x="147053" y="80632"/>
                  </a:lnTo>
                  <a:lnTo>
                    <a:pt x="146354" y="81280"/>
                  </a:lnTo>
                  <a:lnTo>
                    <a:pt x="145529" y="81788"/>
                  </a:lnTo>
                  <a:lnTo>
                    <a:pt x="142506" y="82638"/>
                  </a:lnTo>
                  <a:lnTo>
                    <a:pt x="140423" y="82080"/>
                  </a:lnTo>
                  <a:lnTo>
                    <a:pt x="138938" y="80810"/>
                  </a:lnTo>
                  <a:lnTo>
                    <a:pt x="137350" y="82410"/>
                  </a:lnTo>
                  <a:lnTo>
                    <a:pt x="143738" y="92075"/>
                  </a:lnTo>
                  <a:lnTo>
                    <a:pt x="146164" y="91427"/>
                  </a:lnTo>
                  <a:lnTo>
                    <a:pt x="143725" y="92087"/>
                  </a:lnTo>
                  <a:lnTo>
                    <a:pt x="142087" y="91859"/>
                  </a:lnTo>
                  <a:lnTo>
                    <a:pt x="140728" y="91287"/>
                  </a:lnTo>
                  <a:lnTo>
                    <a:pt x="141084" y="92430"/>
                  </a:lnTo>
                  <a:lnTo>
                    <a:pt x="141732" y="93383"/>
                  </a:lnTo>
                  <a:lnTo>
                    <a:pt x="143700" y="95199"/>
                  </a:lnTo>
                  <a:lnTo>
                    <a:pt x="145186" y="95821"/>
                  </a:lnTo>
                  <a:lnTo>
                    <a:pt x="147472" y="95897"/>
                  </a:lnTo>
                  <a:lnTo>
                    <a:pt x="148209" y="95834"/>
                  </a:lnTo>
                  <a:lnTo>
                    <a:pt x="149707" y="95377"/>
                  </a:lnTo>
                  <a:lnTo>
                    <a:pt x="150393" y="94996"/>
                  </a:lnTo>
                  <a:lnTo>
                    <a:pt x="151003" y="94526"/>
                  </a:lnTo>
                  <a:lnTo>
                    <a:pt x="150710" y="93599"/>
                  </a:lnTo>
                  <a:lnTo>
                    <a:pt x="150406" y="92113"/>
                  </a:lnTo>
                  <a:lnTo>
                    <a:pt x="150660" y="90652"/>
                  </a:lnTo>
                  <a:lnTo>
                    <a:pt x="151295" y="89395"/>
                  </a:lnTo>
                  <a:close/>
                </a:path>
                <a:path w="259715" h="151765">
                  <a:moveTo>
                    <a:pt x="151612" y="127228"/>
                  </a:moveTo>
                  <a:lnTo>
                    <a:pt x="150952" y="127088"/>
                  </a:lnTo>
                  <a:lnTo>
                    <a:pt x="150266" y="127050"/>
                  </a:lnTo>
                  <a:lnTo>
                    <a:pt x="149580" y="127127"/>
                  </a:lnTo>
                  <a:lnTo>
                    <a:pt x="150253" y="127127"/>
                  </a:lnTo>
                  <a:lnTo>
                    <a:pt x="150901" y="127266"/>
                  </a:lnTo>
                  <a:lnTo>
                    <a:pt x="151447" y="127609"/>
                  </a:lnTo>
                  <a:lnTo>
                    <a:pt x="151612" y="127228"/>
                  </a:lnTo>
                  <a:close/>
                </a:path>
                <a:path w="259715" h="151765">
                  <a:moveTo>
                    <a:pt x="152260" y="2425"/>
                  </a:moveTo>
                  <a:lnTo>
                    <a:pt x="151930" y="1638"/>
                  </a:lnTo>
                  <a:lnTo>
                    <a:pt x="150609" y="330"/>
                  </a:lnTo>
                  <a:lnTo>
                    <a:pt x="149821" y="0"/>
                  </a:lnTo>
                  <a:lnTo>
                    <a:pt x="147955" y="0"/>
                  </a:lnTo>
                  <a:lnTo>
                    <a:pt x="147167" y="330"/>
                  </a:lnTo>
                  <a:lnTo>
                    <a:pt x="145846" y="1638"/>
                  </a:lnTo>
                  <a:lnTo>
                    <a:pt x="145516" y="2425"/>
                  </a:lnTo>
                  <a:lnTo>
                    <a:pt x="145516" y="4267"/>
                  </a:lnTo>
                  <a:lnTo>
                    <a:pt x="145846" y="5054"/>
                  </a:lnTo>
                  <a:lnTo>
                    <a:pt x="147167" y="6362"/>
                  </a:lnTo>
                  <a:lnTo>
                    <a:pt x="147955" y="6692"/>
                  </a:lnTo>
                  <a:lnTo>
                    <a:pt x="149821" y="6692"/>
                  </a:lnTo>
                  <a:lnTo>
                    <a:pt x="150609" y="6362"/>
                  </a:lnTo>
                  <a:lnTo>
                    <a:pt x="151930" y="5054"/>
                  </a:lnTo>
                  <a:lnTo>
                    <a:pt x="152260" y="4267"/>
                  </a:lnTo>
                  <a:lnTo>
                    <a:pt x="152260" y="2425"/>
                  </a:lnTo>
                  <a:close/>
                </a:path>
                <a:path w="259715" h="151765">
                  <a:moveTo>
                    <a:pt x="158813" y="140614"/>
                  </a:moveTo>
                  <a:lnTo>
                    <a:pt x="158140" y="139522"/>
                  </a:lnTo>
                  <a:lnTo>
                    <a:pt x="157187" y="138671"/>
                  </a:lnTo>
                  <a:lnTo>
                    <a:pt x="155321" y="137795"/>
                  </a:lnTo>
                  <a:lnTo>
                    <a:pt x="155816" y="137210"/>
                  </a:lnTo>
                  <a:lnTo>
                    <a:pt x="156197" y="136550"/>
                  </a:lnTo>
                  <a:lnTo>
                    <a:pt x="156464" y="135826"/>
                  </a:lnTo>
                  <a:lnTo>
                    <a:pt x="155155" y="135661"/>
                  </a:lnTo>
                  <a:lnTo>
                    <a:pt x="153962" y="135077"/>
                  </a:lnTo>
                  <a:lnTo>
                    <a:pt x="153009" y="134200"/>
                  </a:lnTo>
                  <a:lnTo>
                    <a:pt x="152463" y="135115"/>
                  </a:lnTo>
                  <a:lnTo>
                    <a:pt x="151561" y="135788"/>
                  </a:lnTo>
                  <a:lnTo>
                    <a:pt x="148551" y="136017"/>
                  </a:lnTo>
                  <a:lnTo>
                    <a:pt x="146939" y="134645"/>
                  </a:lnTo>
                  <a:lnTo>
                    <a:pt x="146773" y="132638"/>
                  </a:lnTo>
                  <a:lnTo>
                    <a:pt x="146850" y="132321"/>
                  </a:lnTo>
                  <a:lnTo>
                    <a:pt x="146392" y="131521"/>
                  </a:lnTo>
                  <a:lnTo>
                    <a:pt x="145986" y="129527"/>
                  </a:lnTo>
                  <a:lnTo>
                    <a:pt x="146824" y="128092"/>
                  </a:lnTo>
                  <a:lnTo>
                    <a:pt x="148183" y="127444"/>
                  </a:lnTo>
                  <a:lnTo>
                    <a:pt x="144907" y="128549"/>
                  </a:lnTo>
                  <a:lnTo>
                    <a:pt x="143027" y="131991"/>
                  </a:lnTo>
                  <a:lnTo>
                    <a:pt x="144564" y="137502"/>
                  </a:lnTo>
                  <a:lnTo>
                    <a:pt x="146202" y="139090"/>
                  </a:lnTo>
                  <a:lnTo>
                    <a:pt x="148183" y="139763"/>
                  </a:lnTo>
                  <a:lnTo>
                    <a:pt x="146837" y="141351"/>
                  </a:lnTo>
                  <a:lnTo>
                    <a:pt x="146265" y="143548"/>
                  </a:lnTo>
                  <a:lnTo>
                    <a:pt x="147828" y="149161"/>
                  </a:lnTo>
                  <a:lnTo>
                    <a:pt x="151447" y="151218"/>
                  </a:lnTo>
                  <a:lnTo>
                    <a:pt x="156121" y="149936"/>
                  </a:lnTo>
                  <a:lnTo>
                    <a:pt x="157099" y="149301"/>
                  </a:lnTo>
                  <a:lnTo>
                    <a:pt x="157899" y="148501"/>
                  </a:lnTo>
                  <a:lnTo>
                    <a:pt x="157340" y="147497"/>
                  </a:lnTo>
                  <a:lnTo>
                    <a:pt x="156514" y="144614"/>
                  </a:lnTo>
                  <a:lnTo>
                    <a:pt x="157226" y="142240"/>
                  </a:lnTo>
                  <a:lnTo>
                    <a:pt x="158813" y="140614"/>
                  </a:lnTo>
                  <a:close/>
                </a:path>
                <a:path w="259715" h="151765">
                  <a:moveTo>
                    <a:pt x="166331" y="21742"/>
                  </a:moveTo>
                  <a:lnTo>
                    <a:pt x="166001" y="20942"/>
                  </a:lnTo>
                  <a:lnTo>
                    <a:pt x="164693" y="19646"/>
                  </a:lnTo>
                  <a:lnTo>
                    <a:pt x="163893" y="19316"/>
                  </a:lnTo>
                  <a:lnTo>
                    <a:pt x="162026" y="19316"/>
                  </a:lnTo>
                  <a:lnTo>
                    <a:pt x="161239" y="19646"/>
                  </a:lnTo>
                  <a:lnTo>
                    <a:pt x="159918" y="20942"/>
                  </a:lnTo>
                  <a:lnTo>
                    <a:pt x="159588" y="21742"/>
                  </a:lnTo>
                  <a:lnTo>
                    <a:pt x="159588" y="23583"/>
                  </a:lnTo>
                  <a:lnTo>
                    <a:pt x="159918" y="24371"/>
                  </a:lnTo>
                  <a:lnTo>
                    <a:pt x="161239" y="25679"/>
                  </a:lnTo>
                  <a:lnTo>
                    <a:pt x="162026" y="26009"/>
                  </a:lnTo>
                  <a:lnTo>
                    <a:pt x="163893" y="26009"/>
                  </a:lnTo>
                  <a:lnTo>
                    <a:pt x="164693" y="25679"/>
                  </a:lnTo>
                  <a:lnTo>
                    <a:pt x="166001" y="24371"/>
                  </a:lnTo>
                  <a:lnTo>
                    <a:pt x="166331" y="23583"/>
                  </a:lnTo>
                  <a:lnTo>
                    <a:pt x="166331" y="21742"/>
                  </a:lnTo>
                  <a:close/>
                </a:path>
                <a:path w="259715" h="151765">
                  <a:moveTo>
                    <a:pt x="168249" y="110096"/>
                  </a:moveTo>
                  <a:lnTo>
                    <a:pt x="167995" y="109867"/>
                  </a:lnTo>
                  <a:lnTo>
                    <a:pt x="167424" y="109474"/>
                  </a:lnTo>
                  <a:lnTo>
                    <a:pt x="167030" y="109651"/>
                  </a:lnTo>
                  <a:lnTo>
                    <a:pt x="166585" y="109791"/>
                  </a:lnTo>
                  <a:lnTo>
                    <a:pt x="166116" y="109842"/>
                  </a:lnTo>
                  <a:lnTo>
                    <a:pt x="164934" y="109956"/>
                  </a:lnTo>
                  <a:lnTo>
                    <a:pt x="163791" y="110096"/>
                  </a:lnTo>
                  <a:lnTo>
                    <a:pt x="162953" y="109791"/>
                  </a:lnTo>
                  <a:lnTo>
                    <a:pt x="162293" y="109258"/>
                  </a:lnTo>
                  <a:lnTo>
                    <a:pt x="160896" y="108521"/>
                  </a:lnTo>
                  <a:lnTo>
                    <a:pt x="159778" y="107251"/>
                  </a:lnTo>
                  <a:lnTo>
                    <a:pt x="158788" y="103898"/>
                  </a:lnTo>
                  <a:lnTo>
                    <a:pt x="159118" y="102146"/>
                  </a:lnTo>
                  <a:lnTo>
                    <a:pt x="160020" y="100736"/>
                  </a:lnTo>
                  <a:lnTo>
                    <a:pt x="158826" y="100812"/>
                  </a:lnTo>
                  <a:lnTo>
                    <a:pt x="154863" y="101917"/>
                  </a:lnTo>
                  <a:lnTo>
                    <a:pt x="152819" y="105524"/>
                  </a:lnTo>
                  <a:lnTo>
                    <a:pt x="154343" y="110959"/>
                  </a:lnTo>
                  <a:lnTo>
                    <a:pt x="155752" y="112433"/>
                  </a:lnTo>
                  <a:lnTo>
                    <a:pt x="157492" y="113207"/>
                  </a:lnTo>
                  <a:lnTo>
                    <a:pt x="157200" y="114274"/>
                  </a:lnTo>
                  <a:lnTo>
                    <a:pt x="157162" y="115455"/>
                  </a:lnTo>
                  <a:lnTo>
                    <a:pt x="158419" y="120015"/>
                  </a:lnTo>
                  <a:lnTo>
                    <a:pt x="161874" y="122021"/>
                  </a:lnTo>
                  <a:lnTo>
                    <a:pt x="165290" y="121234"/>
                  </a:lnTo>
                  <a:lnTo>
                    <a:pt x="164693" y="120548"/>
                  </a:lnTo>
                  <a:lnTo>
                    <a:pt x="164211" y="119735"/>
                  </a:lnTo>
                  <a:lnTo>
                    <a:pt x="162991" y="115443"/>
                  </a:lnTo>
                  <a:lnTo>
                    <a:pt x="163804" y="113944"/>
                  </a:lnTo>
                  <a:lnTo>
                    <a:pt x="164795" y="112102"/>
                  </a:lnTo>
                  <a:lnTo>
                    <a:pt x="164985" y="111925"/>
                  </a:lnTo>
                  <a:lnTo>
                    <a:pt x="168160" y="110858"/>
                  </a:lnTo>
                  <a:lnTo>
                    <a:pt x="168249" y="110096"/>
                  </a:lnTo>
                  <a:close/>
                </a:path>
                <a:path w="259715" h="151765">
                  <a:moveTo>
                    <a:pt x="171018" y="60820"/>
                  </a:moveTo>
                  <a:lnTo>
                    <a:pt x="169773" y="59651"/>
                  </a:lnTo>
                  <a:lnTo>
                    <a:pt x="168021" y="59055"/>
                  </a:lnTo>
                  <a:lnTo>
                    <a:pt x="165773" y="59664"/>
                  </a:lnTo>
                  <a:lnTo>
                    <a:pt x="164973" y="60185"/>
                  </a:lnTo>
                  <a:lnTo>
                    <a:pt x="164566" y="61087"/>
                  </a:lnTo>
                  <a:lnTo>
                    <a:pt x="163918" y="61836"/>
                  </a:lnTo>
                  <a:lnTo>
                    <a:pt x="163042" y="62369"/>
                  </a:lnTo>
                  <a:lnTo>
                    <a:pt x="162598" y="63385"/>
                  </a:lnTo>
                  <a:lnTo>
                    <a:pt x="162420" y="64516"/>
                  </a:lnTo>
                  <a:lnTo>
                    <a:pt x="162953" y="66459"/>
                  </a:lnTo>
                  <a:lnTo>
                    <a:pt x="163385" y="67106"/>
                  </a:lnTo>
                  <a:lnTo>
                    <a:pt x="163982" y="67729"/>
                  </a:lnTo>
                  <a:lnTo>
                    <a:pt x="164833" y="66370"/>
                  </a:lnTo>
                  <a:lnTo>
                    <a:pt x="166204" y="65341"/>
                  </a:lnTo>
                  <a:lnTo>
                    <a:pt x="168795" y="64871"/>
                  </a:lnTo>
                  <a:lnTo>
                    <a:pt x="169240" y="64871"/>
                  </a:lnTo>
                  <a:lnTo>
                    <a:pt x="169151" y="63271"/>
                  </a:lnTo>
                  <a:lnTo>
                    <a:pt x="169811" y="61798"/>
                  </a:lnTo>
                  <a:lnTo>
                    <a:pt x="171018" y="60820"/>
                  </a:lnTo>
                  <a:close/>
                </a:path>
                <a:path w="259715" h="151765">
                  <a:moveTo>
                    <a:pt x="173278" y="53009"/>
                  </a:moveTo>
                  <a:lnTo>
                    <a:pt x="172694" y="50927"/>
                  </a:lnTo>
                  <a:lnTo>
                    <a:pt x="171894" y="49987"/>
                  </a:lnTo>
                  <a:lnTo>
                    <a:pt x="170916" y="49352"/>
                  </a:lnTo>
                  <a:lnTo>
                    <a:pt x="170421" y="49491"/>
                  </a:lnTo>
                  <a:lnTo>
                    <a:pt x="169773" y="50888"/>
                  </a:lnTo>
                  <a:lnTo>
                    <a:pt x="168567" y="52019"/>
                  </a:lnTo>
                  <a:lnTo>
                    <a:pt x="166319" y="52476"/>
                  </a:lnTo>
                  <a:lnTo>
                    <a:pt x="165125" y="52362"/>
                  </a:lnTo>
                  <a:lnTo>
                    <a:pt x="164617" y="52933"/>
                  </a:lnTo>
                  <a:lnTo>
                    <a:pt x="164007" y="53390"/>
                  </a:lnTo>
                  <a:lnTo>
                    <a:pt x="163258" y="53695"/>
                  </a:lnTo>
                  <a:lnTo>
                    <a:pt x="163309" y="54241"/>
                  </a:lnTo>
                  <a:lnTo>
                    <a:pt x="164185" y="54864"/>
                  </a:lnTo>
                  <a:lnTo>
                    <a:pt x="164922" y="55727"/>
                  </a:lnTo>
                  <a:lnTo>
                    <a:pt x="165315" y="57048"/>
                  </a:lnTo>
                  <a:lnTo>
                    <a:pt x="165303" y="57467"/>
                  </a:lnTo>
                  <a:lnTo>
                    <a:pt x="165963" y="57937"/>
                  </a:lnTo>
                  <a:lnTo>
                    <a:pt x="166687" y="58293"/>
                  </a:lnTo>
                  <a:lnTo>
                    <a:pt x="167500" y="58407"/>
                  </a:lnTo>
                  <a:lnTo>
                    <a:pt x="166954" y="57823"/>
                  </a:lnTo>
                  <a:lnTo>
                    <a:pt x="166585" y="57073"/>
                  </a:lnTo>
                  <a:lnTo>
                    <a:pt x="166522" y="54368"/>
                  </a:lnTo>
                  <a:lnTo>
                    <a:pt x="167995" y="52832"/>
                  </a:lnTo>
                  <a:lnTo>
                    <a:pt x="171221" y="52743"/>
                  </a:lnTo>
                  <a:lnTo>
                    <a:pt x="172415" y="53543"/>
                  </a:lnTo>
                  <a:lnTo>
                    <a:pt x="172974" y="54698"/>
                  </a:lnTo>
                  <a:lnTo>
                    <a:pt x="173189" y="53873"/>
                  </a:lnTo>
                  <a:lnTo>
                    <a:pt x="173278" y="53009"/>
                  </a:lnTo>
                  <a:close/>
                </a:path>
                <a:path w="259715" h="151765">
                  <a:moveTo>
                    <a:pt x="177203" y="95275"/>
                  </a:moveTo>
                  <a:lnTo>
                    <a:pt x="176796" y="94742"/>
                  </a:lnTo>
                  <a:lnTo>
                    <a:pt x="176504" y="94119"/>
                  </a:lnTo>
                  <a:lnTo>
                    <a:pt x="176504" y="93357"/>
                  </a:lnTo>
                  <a:lnTo>
                    <a:pt x="175082" y="92532"/>
                  </a:lnTo>
                  <a:lnTo>
                    <a:pt x="173964" y="91198"/>
                  </a:lnTo>
                  <a:lnTo>
                    <a:pt x="173012" y="87896"/>
                  </a:lnTo>
                  <a:lnTo>
                    <a:pt x="173228" y="86245"/>
                  </a:lnTo>
                  <a:lnTo>
                    <a:pt x="173939" y="84836"/>
                  </a:lnTo>
                  <a:lnTo>
                    <a:pt x="172758" y="84594"/>
                  </a:lnTo>
                  <a:lnTo>
                    <a:pt x="172161" y="84594"/>
                  </a:lnTo>
                  <a:lnTo>
                    <a:pt x="172948" y="83731"/>
                  </a:lnTo>
                  <a:lnTo>
                    <a:pt x="173469" y="82651"/>
                  </a:lnTo>
                  <a:lnTo>
                    <a:pt x="173697" y="81495"/>
                  </a:lnTo>
                  <a:lnTo>
                    <a:pt x="171488" y="81114"/>
                  </a:lnTo>
                  <a:lnTo>
                    <a:pt x="169583" y="79552"/>
                  </a:lnTo>
                  <a:lnTo>
                    <a:pt x="168833" y="76860"/>
                  </a:lnTo>
                  <a:lnTo>
                    <a:pt x="167005" y="76771"/>
                  </a:lnTo>
                  <a:lnTo>
                    <a:pt x="165341" y="75882"/>
                  </a:lnTo>
                  <a:lnTo>
                    <a:pt x="164274" y="74447"/>
                  </a:lnTo>
                  <a:lnTo>
                    <a:pt x="162039" y="75882"/>
                  </a:lnTo>
                  <a:lnTo>
                    <a:pt x="160934" y="77635"/>
                  </a:lnTo>
                  <a:lnTo>
                    <a:pt x="160743" y="79590"/>
                  </a:lnTo>
                  <a:lnTo>
                    <a:pt x="161709" y="79057"/>
                  </a:lnTo>
                  <a:lnTo>
                    <a:pt x="164147" y="78867"/>
                  </a:lnTo>
                  <a:lnTo>
                    <a:pt x="165773" y="80251"/>
                  </a:lnTo>
                  <a:lnTo>
                    <a:pt x="166039" y="83654"/>
                  </a:lnTo>
                  <a:lnTo>
                    <a:pt x="165036" y="84988"/>
                  </a:lnTo>
                  <a:lnTo>
                    <a:pt x="163601" y="85471"/>
                  </a:lnTo>
                  <a:lnTo>
                    <a:pt x="164109" y="85966"/>
                  </a:lnTo>
                  <a:lnTo>
                    <a:pt x="165061" y="86487"/>
                  </a:lnTo>
                  <a:lnTo>
                    <a:pt x="166154" y="86753"/>
                  </a:lnTo>
                  <a:lnTo>
                    <a:pt x="168440" y="86702"/>
                  </a:lnTo>
                  <a:lnTo>
                    <a:pt x="167271" y="86753"/>
                  </a:lnTo>
                  <a:lnTo>
                    <a:pt x="166052" y="88099"/>
                  </a:lnTo>
                  <a:lnTo>
                    <a:pt x="165442" y="89928"/>
                  </a:lnTo>
                  <a:lnTo>
                    <a:pt x="165735" y="92481"/>
                  </a:lnTo>
                  <a:lnTo>
                    <a:pt x="166382" y="94830"/>
                  </a:lnTo>
                  <a:lnTo>
                    <a:pt x="167843" y="96329"/>
                  </a:lnTo>
                  <a:lnTo>
                    <a:pt x="170954" y="97624"/>
                  </a:lnTo>
                  <a:lnTo>
                    <a:pt x="172427" y="97777"/>
                  </a:lnTo>
                  <a:lnTo>
                    <a:pt x="175247" y="97015"/>
                  </a:lnTo>
                  <a:lnTo>
                    <a:pt x="176364" y="96253"/>
                  </a:lnTo>
                  <a:lnTo>
                    <a:pt x="177203" y="95275"/>
                  </a:lnTo>
                  <a:close/>
                </a:path>
                <a:path w="259715" h="151765">
                  <a:moveTo>
                    <a:pt x="182511" y="142455"/>
                  </a:moveTo>
                  <a:lnTo>
                    <a:pt x="181356" y="141630"/>
                  </a:lnTo>
                  <a:lnTo>
                    <a:pt x="180428" y="140449"/>
                  </a:lnTo>
                  <a:lnTo>
                    <a:pt x="179616" y="137693"/>
                  </a:lnTo>
                  <a:lnTo>
                    <a:pt x="179654" y="136385"/>
                  </a:lnTo>
                  <a:lnTo>
                    <a:pt x="180047" y="135191"/>
                  </a:lnTo>
                  <a:lnTo>
                    <a:pt x="178714" y="135280"/>
                  </a:lnTo>
                  <a:lnTo>
                    <a:pt x="177495" y="134607"/>
                  </a:lnTo>
                  <a:lnTo>
                    <a:pt x="176872" y="133477"/>
                  </a:lnTo>
                  <a:lnTo>
                    <a:pt x="176034" y="134099"/>
                  </a:lnTo>
                  <a:lnTo>
                    <a:pt x="177215" y="134797"/>
                  </a:lnTo>
                  <a:lnTo>
                    <a:pt x="178117" y="135928"/>
                  </a:lnTo>
                  <a:lnTo>
                    <a:pt x="178930" y="140068"/>
                  </a:lnTo>
                  <a:lnTo>
                    <a:pt x="177165" y="142697"/>
                  </a:lnTo>
                  <a:lnTo>
                    <a:pt x="173609" y="143383"/>
                  </a:lnTo>
                  <a:lnTo>
                    <a:pt x="172808" y="143268"/>
                  </a:lnTo>
                  <a:lnTo>
                    <a:pt x="172046" y="143040"/>
                  </a:lnTo>
                  <a:lnTo>
                    <a:pt x="173659" y="144932"/>
                  </a:lnTo>
                  <a:lnTo>
                    <a:pt x="176276" y="145846"/>
                  </a:lnTo>
                  <a:lnTo>
                    <a:pt x="180403" y="144691"/>
                  </a:lnTo>
                  <a:lnTo>
                    <a:pt x="181660" y="143713"/>
                  </a:lnTo>
                  <a:lnTo>
                    <a:pt x="182511" y="142455"/>
                  </a:lnTo>
                  <a:close/>
                </a:path>
                <a:path w="259715" h="151765">
                  <a:moveTo>
                    <a:pt x="187312" y="112407"/>
                  </a:moveTo>
                  <a:lnTo>
                    <a:pt x="186728" y="111379"/>
                  </a:lnTo>
                  <a:lnTo>
                    <a:pt x="186385" y="110210"/>
                  </a:lnTo>
                  <a:lnTo>
                    <a:pt x="186321" y="109067"/>
                  </a:lnTo>
                  <a:lnTo>
                    <a:pt x="185534" y="109321"/>
                  </a:lnTo>
                  <a:lnTo>
                    <a:pt x="183959" y="109639"/>
                  </a:lnTo>
                  <a:lnTo>
                    <a:pt x="182422" y="109347"/>
                  </a:lnTo>
                  <a:lnTo>
                    <a:pt x="181114" y="108661"/>
                  </a:lnTo>
                  <a:lnTo>
                    <a:pt x="180949" y="109575"/>
                  </a:lnTo>
                  <a:lnTo>
                    <a:pt x="180975" y="110528"/>
                  </a:lnTo>
                  <a:lnTo>
                    <a:pt x="181584" y="112712"/>
                  </a:lnTo>
                  <a:lnTo>
                    <a:pt x="182270" y="113741"/>
                  </a:lnTo>
                  <a:lnTo>
                    <a:pt x="183146" y="114541"/>
                  </a:lnTo>
                  <a:lnTo>
                    <a:pt x="183972" y="113334"/>
                  </a:lnTo>
                  <a:lnTo>
                    <a:pt x="185267" y="112458"/>
                  </a:lnTo>
                  <a:lnTo>
                    <a:pt x="186842" y="112344"/>
                  </a:lnTo>
                  <a:lnTo>
                    <a:pt x="187312" y="112407"/>
                  </a:lnTo>
                  <a:close/>
                </a:path>
                <a:path w="259715" h="151765">
                  <a:moveTo>
                    <a:pt x="188175" y="130911"/>
                  </a:moveTo>
                  <a:lnTo>
                    <a:pt x="187032" y="130225"/>
                  </a:lnTo>
                  <a:lnTo>
                    <a:pt x="185635" y="129959"/>
                  </a:lnTo>
                  <a:lnTo>
                    <a:pt x="183769" y="130467"/>
                  </a:lnTo>
                  <a:lnTo>
                    <a:pt x="182994" y="130975"/>
                  </a:lnTo>
                  <a:lnTo>
                    <a:pt x="183108" y="131318"/>
                  </a:lnTo>
                  <a:lnTo>
                    <a:pt x="183095" y="131483"/>
                  </a:lnTo>
                  <a:lnTo>
                    <a:pt x="183984" y="131051"/>
                  </a:lnTo>
                  <a:lnTo>
                    <a:pt x="185724" y="130530"/>
                  </a:lnTo>
                  <a:lnTo>
                    <a:pt x="187007" y="130568"/>
                  </a:lnTo>
                  <a:lnTo>
                    <a:pt x="188175" y="130911"/>
                  </a:lnTo>
                  <a:close/>
                </a:path>
                <a:path w="259715" h="151765">
                  <a:moveTo>
                    <a:pt x="189064" y="71412"/>
                  </a:moveTo>
                  <a:lnTo>
                    <a:pt x="188531" y="71297"/>
                  </a:lnTo>
                  <a:lnTo>
                    <a:pt x="188379" y="71577"/>
                  </a:lnTo>
                  <a:lnTo>
                    <a:pt x="188328" y="71894"/>
                  </a:lnTo>
                  <a:lnTo>
                    <a:pt x="188226" y="72212"/>
                  </a:lnTo>
                  <a:lnTo>
                    <a:pt x="188480" y="71920"/>
                  </a:lnTo>
                  <a:lnTo>
                    <a:pt x="188760" y="71653"/>
                  </a:lnTo>
                  <a:lnTo>
                    <a:pt x="189064" y="71412"/>
                  </a:lnTo>
                  <a:close/>
                </a:path>
                <a:path w="259715" h="151765">
                  <a:moveTo>
                    <a:pt x="189407" y="18859"/>
                  </a:moveTo>
                  <a:lnTo>
                    <a:pt x="188963" y="18453"/>
                  </a:lnTo>
                  <a:lnTo>
                    <a:pt x="188595" y="17983"/>
                  </a:lnTo>
                  <a:lnTo>
                    <a:pt x="188175" y="16573"/>
                  </a:lnTo>
                  <a:lnTo>
                    <a:pt x="188290" y="15773"/>
                  </a:lnTo>
                  <a:lnTo>
                    <a:pt x="188607" y="15074"/>
                  </a:lnTo>
                  <a:lnTo>
                    <a:pt x="187782" y="14325"/>
                  </a:lnTo>
                  <a:lnTo>
                    <a:pt x="186626" y="13957"/>
                  </a:lnTo>
                  <a:lnTo>
                    <a:pt x="183680" y="14770"/>
                  </a:lnTo>
                  <a:lnTo>
                    <a:pt x="182626" y="16611"/>
                  </a:lnTo>
                  <a:lnTo>
                    <a:pt x="183629" y="20180"/>
                  </a:lnTo>
                  <a:lnTo>
                    <a:pt x="185483" y="21221"/>
                  </a:lnTo>
                  <a:lnTo>
                    <a:pt x="188277" y="20447"/>
                  </a:lnTo>
                  <a:lnTo>
                    <a:pt x="189014" y="19735"/>
                  </a:lnTo>
                  <a:lnTo>
                    <a:pt x="189407" y="18859"/>
                  </a:lnTo>
                  <a:close/>
                </a:path>
                <a:path w="259715" h="151765">
                  <a:moveTo>
                    <a:pt x="192989" y="53835"/>
                  </a:moveTo>
                  <a:lnTo>
                    <a:pt x="191998" y="53124"/>
                  </a:lnTo>
                  <a:lnTo>
                    <a:pt x="191249" y="52095"/>
                  </a:lnTo>
                  <a:lnTo>
                    <a:pt x="190881" y="50355"/>
                  </a:lnTo>
                  <a:lnTo>
                    <a:pt x="190969" y="49428"/>
                  </a:lnTo>
                  <a:lnTo>
                    <a:pt x="189445" y="50063"/>
                  </a:lnTo>
                  <a:lnTo>
                    <a:pt x="188556" y="51701"/>
                  </a:lnTo>
                  <a:lnTo>
                    <a:pt x="189128" y="53771"/>
                  </a:lnTo>
                  <a:lnTo>
                    <a:pt x="189560" y="54457"/>
                  </a:lnTo>
                  <a:lnTo>
                    <a:pt x="187058" y="55308"/>
                  </a:lnTo>
                  <a:lnTo>
                    <a:pt x="185585" y="57924"/>
                  </a:lnTo>
                  <a:lnTo>
                    <a:pt x="186347" y="60617"/>
                  </a:lnTo>
                  <a:lnTo>
                    <a:pt x="186461" y="60794"/>
                  </a:lnTo>
                  <a:lnTo>
                    <a:pt x="187071" y="60325"/>
                  </a:lnTo>
                  <a:lnTo>
                    <a:pt x="187769" y="59956"/>
                  </a:lnTo>
                  <a:lnTo>
                    <a:pt x="189280" y="59537"/>
                  </a:lnTo>
                  <a:lnTo>
                    <a:pt x="190017" y="59486"/>
                  </a:lnTo>
                  <a:lnTo>
                    <a:pt x="190728" y="59550"/>
                  </a:lnTo>
                  <a:lnTo>
                    <a:pt x="190398" y="57619"/>
                  </a:lnTo>
                  <a:lnTo>
                    <a:pt x="191033" y="55727"/>
                  </a:lnTo>
                  <a:lnTo>
                    <a:pt x="192328" y="54406"/>
                  </a:lnTo>
                  <a:lnTo>
                    <a:pt x="192989" y="53835"/>
                  </a:lnTo>
                  <a:close/>
                </a:path>
                <a:path w="259715" h="151765">
                  <a:moveTo>
                    <a:pt x="193560" y="102489"/>
                  </a:moveTo>
                  <a:lnTo>
                    <a:pt x="192824" y="101041"/>
                  </a:lnTo>
                  <a:lnTo>
                    <a:pt x="191503" y="100025"/>
                  </a:lnTo>
                  <a:lnTo>
                    <a:pt x="189928" y="99771"/>
                  </a:lnTo>
                  <a:lnTo>
                    <a:pt x="190360" y="100660"/>
                  </a:lnTo>
                  <a:lnTo>
                    <a:pt x="190500" y="101155"/>
                  </a:lnTo>
                  <a:lnTo>
                    <a:pt x="191617" y="101130"/>
                  </a:lnTo>
                  <a:lnTo>
                    <a:pt x="192671" y="101600"/>
                  </a:lnTo>
                  <a:lnTo>
                    <a:pt x="193306" y="102489"/>
                  </a:lnTo>
                  <a:lnTo>
                    <a:pt x="193560" y="102489"/>
                  </a:lnTo>
                  <a:close/>
                </a:path>
                <a:path w="259715" h="151765">
                  <a:moveTo>
                    <a:pt x="197332" y="71475"/>
                  </a:moveTo>
                  <a:lnTo>
                    <a:pt x="197256" y="71348"/>
                  </a:lnTo>
                  <a:lnTo>
                    <a:pt x="197205" y="71221"/>
                  </a:lnTo>
                  <a:lnTo>
                    <a:pt x="197053" y="71183"/>
                  </a:lnTo>
                  <a:lnTo>
                    <a:pt x="197332" y="71475"/>
                  </a:lnTo>
                  <a:close/>
                </a:path>
                <a:path w="259715" h="151765">
                  <a:moveTo>
                    <a:pt x="202374" y="86118"/>
                  </a:moveTo>
                  <a:lnTo>
                    <a:pt x="199732" y="86194"/>
                  </a:lnTo>
                  <a:lnTo>
                    <a:pt x="197281" y="84683"/>
                  </a:lnTo>
                  <a:lnTo>
                    <a:pt x="196202" y="82232"/>
                  </a:lnTo>
                  <a:lnTo>
                    <a:pt x="195110" y="82740"/>
                  </a:lnTo>
                  <a:lnTo>
                    <a:pt x="193040" y="83159"/>
                  </a:lnTo>
                  <a:lnTo>
                    <a:pt x="191604" y="82943"/>
                  </a:lnTo>
                  <a:lnTo>
                    <a:pt x="190360" y="82346"/>
                  </a:lnTo>
                  <a:lnTo>
                    <a:pt x="189903" y="83172"/>
                  </a:lnTo>
                  <a:lnTo>
                    <a:pt x="190309" y="84162"/>
                  </a:lnTo>
                  <a:lnTo>
                    <a:pt x="190842" y="84074"/>
                  </a:lnTo>
                  <a:lnTo>
                    <a:pt x="194259" y="83807"/>
                  </a:lnTo>
                  <a:lnTo>
                    <a:pt x="197231" y="86334"/>
                  </a:lnTo>
                  <a:lnTo>
                    <a:pt x="197561" y="90614"/>
                  </a:lnTo>
                  <a:lnTo>
                    <a:pt x="197421" y="91465"/>
                  </a:lnTo>
                  <a:lnTo>
                    <a:pt x="197142" y="92265"/>
                  </a:lnTo>
                  <a:lnTo>
                    <a:pt x="200431" y="91389"/>
                  </a:lnTo>
                  <a:lnTo>
                    <a:pt x="202285" y="88887"/>
                  </a:lnTo>
                  <a:lnTo>
                    <a:pt x="202374" y="86118"/>
                  </a:lnTo>
                  <a:close/>
                </a:path>
                <a:path w="259715" h="151765">
                  <a:moveTo>
                    <a:pt x="214985" y="131216"/>
                  </a:moveTo>
                  <a:lnTo>
                    <a:pt x="213499" y="125920"/>
                  </a:lnTo>
                  <a:lnTo>
                    <a:pt x="210731" y="124371"/>
                  </a:lnTo>
                  <a:lnTo>
                    <a:pt x="207784" y="125183"/>
                  </a:lnTo>
                  <a:lnTo>
                    <a:pt x="207352" y="125463"/>
                  </a:lnTo>
                  <a:lnTo>
                    <a:pt x="206895" y="125933"/>
                  </a:lnTo>
                  <a:lnTo>
                    <a:pt x="206336" y="126326"/>
                  </a:lnTo>
                  <a:lnTo>
                    <a:pt x="205727" y="126644"/>
                  </a:lnTo>
                  <a:lnTo>
                    <a:pt x="204622" y="127876"/>
                  </a:lnTo>
                  <a:lnTo>
                    <a:pt x="204089" y="129552"/>
                  </a:lnTo>
                  <a:lnTo>
                    <a:pt x="205308" y="133896"/>
                  </a:lnTo>
                  <a:lnTo>
                    <a:pt x="208076" y="135445"/>
                  </a:lnTo>
                  <a:lnTo>
                    <a:pt x="213423" y="133959"/>
                  </a:lnTo>
                  <a:lnTo>
                    <a:pt x="214985" y="131216"/>
                  </a:lnTo>
                  <a:close/>
                </a:path>
                <a:path w="259715" h="151765">
                  <a:moveTo>
                    <a:pt x="218630" y="91325"/>
                  </a:moveTo>
                  <a:lnTo>
                    <a:pt x="218351" y="90347"/>
                  </a:lnTo>
                  <a:lnTo>
                    <a:pt x="218097" y="89941"/>
                  </a:lnTo>
                  <a:lnTo>
                    <a:pt x="217462" y="90271"/>
                  </a:lnTo>
                  <a:lnTo>
                    <a:pt x="217792" y="90843"/>
                  </a:lnTo>
                  <a:lnTo>
                    <a:pt x="218059" y="91478"/>
                  </a:lnTo>
                  <a:lnTo>
                    <a:pt x="218198" y="92163"/>
                  </a:lnTo>
                  <a:lnTo>
                    <a:pt x="218249" y="92722"/>
                  </a:lnTo>
                  <a:lnTo>
                    <a:pt x="218516" y="92062"/>
                  </a:lnTo>
                  <a:lnTo>
                    <a:pt x="218630" y="91325"/>
                  </a:lnTo>
                  <a:close/>
                </a:path>
                <a:path w="259715" h="151765">
                  <a:moveTo>
                    <a:pt x="219303" y="48374"/>
                  </a:moveTo>
                  <a:lnTo>
                    <a:pt x="219075" y="46736"/>
                  </a:lnTo>
                  <a:lnTo>
                    <a:pt x="218300" y="46609"/>
                  </a:lnTo>
                  <a:lnTo>
                    <a:pt x="217322" y="47244"/>
                  </a:lnTo>
                  <a:lnTo>
                    <a:pt x="216484" y="47421"/>
                  </a:lnTo>
                  <a:lnTo>
                    <a:pt x="216408" y="48641"/>
                  </a:lnTo>
                  <a:lnTo>
                    <a:pt x="215646" y="49707"/>
                  </a:lnTo>
                  <a:lnTo>
                    <a:pt x="214503" y="50215"/>
                  </a:lnTo>
                  <a:lnTo>
                    <a:pt x="215176" y="50507"/>
                  </a:lnTo>
                  <a:lnTo>
                    <a:pt x="215938" y="50622"/>
                  </a:lnTo>
                  <a:lnTo>
                    <a:pt x="218338" y="49949"/>
                  </a:lnTo>
                  <a:lnTo>
                    <a:pt x="219303" y="48374"/>
                  </a:lnTo>
                  <a:close/>
                </a:path>
                <a:path w="259715" h="151765">
                  <a:moveTo>
                    <a:pt x="227177" y="46532"/>
                  </a:moveTo>
                  <a:lnTo>
                    <a:pt x="226656" y="44678"/>
                  </a:lnTo>
                  <a:lnTo>
                    <a:pt x="225907" y="43942"/>
                  </a:lnTo>
                  <a:lnTo>
                    <a:pt x="224993" y="43561"/>
                  </a:lnTo>
                  <a:lnTo>
                    <a:pt x="224091" y="45250"/>
                  </a:lnTo>
                  <a:lnTo>
                    <a:pt x="222415" y="46456"/>
                  </a:lnTo>
                  <a:lnTo>
                    <a:pt x="220383" y="46710"/>
                  </a:lnTo>
                  <a:lnTo>
                    <a:pt x="220370" y="47218"/>
                  </a:lnTo>
                  <a:lnTo>
                    <a:pt x="220510" y="47625"/>
                  </a:lnTo>
                  <a:lnTo>
                    <a:pt x="221272" y="47256"/>
                  </a:lnTo>
                  <a:lnTo>
                    <a:pt x="222123" y="47028"/>
                  </a:lnTo>
                  <a:lnTo>
                    <a:pt x="224370" y="46964"/>
                  </a:lnTo>
                  <a:lnTo>
                    <a:pt x="225628" y="47383"/>
                  </a:lnTo>
                  <a:lnTo>
                    <a:pt x="226669" y="48094"/>
                  </a:lnTo>
                  <a:lnTo>
                    <a:pt x="227037" y="47371"/>
                  </a:lnTo>
                  <a:lnTo>
                    <a:pt x="227177" y="46532"/>
                  </a:lnTo>
                  <a:close/>
                </a:path>
                <a:path w="259715" h="151765">
                  <a:moveTo>
                    <a:pt x="232079" y="117373"/>
                  </a:moveTo>
                  <a:lnTo>
                    <a:pt x="231076" y="113817"/>
                  </a:lnTo>
                  <a:lnTo>
                    <a:pt x="229222" y="112776"/>
                  </a:lnTo>
                  <a:lnTo>
                    <a:pt x="227253" y="113322"/>
                  </a:lnTo>
                  <a:lnTo>
                    <a:pt x="226961" y="113512"/>
                  </a:lnTo>
                  <a:lnTo>
                    <a:pt x="227266" y="115341"/>
                  </a:lnTo>
                  <a:lnTo>
                    <a:pt x="226771" y="117157"/>
                  </a:lnTo>
                  <a:lnTo>
                    <a:pt x="225679" y="118567"/>
                  </a:lnTo>
                  <a:lnTo>
                    <a:pt x="226491" y="119595"/>
                  </a:lnTo>
                  <a:lnTo>
                    <a:pt x="227888" y="120091"/>
                  </a:lnTo>
                  <a:lnTo>
                    <a:pt x="231025" y="119227"/>
                  </a:lnTo>
                  <a:lnTo>
                    <a:pt x="232079" y="117373"/>
                  </a:lnTo>
                  <a:close/>
                </a:path>
                <a:path w="259715" h="151765">
                  <a:moveTo>
                    <a:pt x="242366" y="86220"/>
                  </a:moveTo>
                  <a:lnTo>
                    <a:pt x="241592" y="83451"/>
                  </a:lnTo>
                  <a:lnTo>
                    <a:pt x="239725" y="82410"/>
                  </a:lnTo>
                  <a:lnTo>
                    <a:pt x="236867" y="83197"/>
                  </a:lnTo>
                  <a:lnTo>
                    <a:pt x="236118" y="83985"/>
                  </a:lnTo>
                  <a:lnTo>
                    <a:pt x="235750" y="84937"/>
                  </a:lnTo>
                  <a:lnTo>
                    <a:pt x="236169" y="85788"/>
                  </a:lnTo>
                  <a:lnTo>
                    <a:pt x="236537" y="87020"/>
                  </a:lnTo>
                  <a:lnTo>
                    <a:pt x="236588" y="87769"/>
                  </a:lnTo>
                  <a:lnTo>
                    <a:pt x="236537" y="88506"/>
                  </a:lnTo>
                  <a:lnTo>
                    <a:pt x="237223" y="89141"/>
                  </a:lnTo>
                  <a:lnTo>
                    <a:pt x="238137" y="89471"/>
                  </a:lnTo>
                  <a:lnTo>
                    <a:pt x="239102" y="89395"/>
                  </a:lnTo>
                  <a:lnTo>
                    <a:pt x="239788" y="88773"/>
                  </a:lnTo>
                  <a:lnTo>
                    <a:pt x="240626" y="88290"/>
                  </a:lnTo>
                  <a:lnTo>
                    <a:pt x="241579" y="88011"/>
                  </a:lnTo>
                  <a:lnTo>
                    <a:pt x="242125" y="87210"/>
                  </a:lnTo>
                  <a:lnTo>
                    <a:pt x="242366" y="86220"/>
                  </a:lnTo>
                  <a:close/>
                </a:path>
                <a:path w="259715" h="151765">
                  <a:moveTo>
                    <a:pt x="250634" y="40995"/>
                  </a:moveTo>
                  <a:lnTo>
                    <a:pt x="249936" y="38519"/>
                  </a:lnTo>
                  <a:lnTo>
                    <a:pt x="248081" y="37477"/>
                  </a:lnTo>
                  <a:lnTo>
                    <a:pt x="244487" y="38468"/>
                  </a:lnTo>
                  <a:lnTo>
                    <a:pt x="243433" y="40322"/>
                  </a:lnTo>
                  <a:lnTo>
                    <a:pt x="243992" y="42291"/>
                  </a:lnTo>
                  <a:lnTo>
                    <a:pt x="244208" y="42621"/>
                  </a:lnTo>
                  <a:lnTo>
                    <a:pt x="245084" y="42849"/>
                  </a:lnTo>
                  <a:lnTo>
                    <a:pt x="245491" y="43040"/>
                  </a:lnTo>
                  <a:lnTo>
                    <a:pt x="246151" y="42519"/>
                  </a:lnTo>
                  <a:lnTo>
                    <a:pt x="246888" y="42100"/>
                  </a:lnTo>
                  <a:lnTo>
                    <a:pt x="248666" y="41808"/>
                  </a:lnTo>
                  <a:lnTo>
                    <a:pt x="249516" y="41986"/>
                  </a:lnTo>
                  <a:lnTo>
                    <a:pt x="250317" y="42291"/>
                  </a:lnTo>
                  <a:lnTo>
                    <a:pt x="250532" y="41668"/>
                  </a:lnTo>
                  <a:lnTo>
                    <a:pt x="250634" y="40995"/>
                  </a:lnTo>
                  <a:close/>
                </a:path>
                <a:path w="259715" h="151765">
                  <a:moveTo>
                    <a:pt x="259410" y="124371"/>
                  </a:moveTo>
                  <a:lnTo>
                    <a:pt x="258978" y="124028"/>
                  </a:lnTo>
                  <a:lnTo>
                    <a:pt x="258508" y="123774"/>
                  </a:lnTo>
                  <a:lnTo>
                    <a:pt x="257962" y="123672"/>
                  </a:lnTo>
                  <a:lnTo>
                    <a:pt x="256806" y="123850"/>
                  </a:lnTo>
                  <a:lnTo>
                    <a:pt x="256235" y="123761"/>
                  </a:lnTo>
                  <a:lnTo>
                    <a:pt x="254800" y="124244"/>
                  </a:lnTo>
                  <a:lnTo>
                    <a:pt x="253923" y="125603"/>
                  </a:lnTo>
                  <a:lnTo>
                    <a:pt x="254000" y="127063"/>
                  </a:lnTo>
                  <a:lnTo>
                    <a:pt x="254825" y="125755"/>
                  </a:lnTo>
                  <a:lnTo>
                    <a:pt x="256171" y="124764"/>
                  </a:lnTo>
                  <a:lnTo>
                    <a:pt x="258356" y="124345"/>
                  </a:lnTo>
                  <a:lnTo>
                    <a:pt x="259410" y="12437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600214" y="7856638"/>
              <a:ext cx="249554" cy="164465"/>
            </a:xfrm>
            <a:custGeom>
              <a:avLst/>
              <a:gdLst/>
              <a:ahLst/>
              <a:cxnLst/>
              <a:rect l="l" t="t" r="r" b="b"/>
              <a:pathLst>
                <a:path w="249554" h="164465">
                  <a:moveTo>
                    <a:pt x="6870" y="96227"/>
                  </a:moveTo>
                  <a:lnTo>
                    <a:pt x="6667" y="95211"/>
                  </a:lnTo>
                  <a:lnTo>
                    <a:pt x="6172" y="94526"/>
                  </a:lnTo>
                  <a:lnTo>
                    <a:pt x="4775" y="93510"/>
                  </a:lnTo>
                  <a:lnTo>
                    <a:pt x="3835" y="93256"/>
                  </a:lnTo>
                  <a:lnTo>
                    <a:pt x="1104" y="93802"/>
                  </a:lnTo>
                  <a:lnTo>
                    <a:pt x="0" y="95453"/>
                  </a:lnTo>
                  <a:lnTo>
                    <a:pt x="241" y="97409"/>
                  </a:lnTo>
                  <a:lnTo>
                    <a:pt x="609" y="99225"/>
                  </a:lnTo>
                  <a:lnTo>
                    <a:pt x="2400" y="100380"/>
                  </a:lnTo>
                  <a:lnTo>
                    <a:pt x="5702" y="99656"/>
                  </a:lnTo>
                  <a:lnTo>
                    <a:pt x="6680" y="98488"/>
                  </a:lnTo>
                  <a:lnTo>
                    <a:pt x="6870" y="96227"/>
                  </a:lnTo>
                  <a:close/>
                </a:path>
                <a:path w="249554" h="164465">
                  <a:moveTo>
                    <a:pt x="29540" y="99796"/>
                  </a:moveTo>
                  <a:lnTo>
                    <a:pt x="28905" y="97548"/>
                  </a:lnTo>
                  <a:lnTo>
                    <a:pt x="27863" y="96710"/>
                  </a:lnTo>
                  <a:lnTo>
                    <a:pt x="26149" y="96380"/>
                  </a:lnTo>
                  <a:lnTo>
                    <a:pt x="25628" y="96354"/>
                  </a:lnTo>
                  <a:lnTo>
                    <a:pt x="24523" y="96659"/>
                  </a:lnTo>
                  <a:lnTo>
                    <a:pt x="24066" y="96989"/>
                  </a:lnTo>
                  <a:lnTo>
                    <a:pt x="22847" y="98221"/>
                  </a:lnTo>
                  <a:lnTo>
                    <a:pt x="22428" y="99428"/>
                  </a:lnTo>
                  <a:lnTo>
                    <a:pt x="23241" y="102260"/>
                  </a:lnTo>
                  <a:lnTo>
                    <a:pt x="24828" y="103187"/>
                  </a:lnTo>
                  <a:lnTo>
                    <a:pt x="26631" y="102958"/>
                  </a:lnTo>
                  <a:lnTo>
                    <a:pt x="26936" y="102933"/>
                  </a:lnTo>
                  <a:lnTo>
                    <a:pt x="27749" y="102717"/>
                  </a:lnTo>
                  <a:lnTo>
                    <a:pt x="28371" y="102184"/>
                  </a:lnTo>
                  <a:lnTo>
                    <a:pt x="29324" y="100761"/>
                  </a:lnTo>
                  <a:lnTo>
                    <a:pt x="29540" y="99796"/>
                  </a:lnTo>
                  <a:close/>
                </a:path>
                <a:path w="249554" h="164465">
                  <a:moveTo>
                    <a:pt x="33667" y="146519"/>
                  </a:moveTo>
                  <a:lnTo>
                    <a:pt x="33540" y="144729"/>
                  </a:lnTo>
                  <a:lnTo>
                    <a:pt x="33540" y="144335"/>
                  </a:lnTo>
                  <a:lnTo>
                    <a:pt x="33235" y="143510"/>
                  </a:lnTo>
                  <a:lnTo>
                    <a:pt x="32296" y="142138"/>
                  </a:lnTo>
                  <a:lnTo>
                    <a:pt x="30949" y="141541"/>
                  </a:lnTo>
                  <a:lnTo>
                    <a:pt x="27749" y="142201"/>
                  </a:lnTo>
                  <a:lnTo>
                    <a:pt x="26568" y="143967"/>
                  </a:lnTo>
                  <a:lnTo>
                    <a:pt x="27330" y="147586"/>
                  </a:lnTo>
                  <a:lnTo>
                    <a:pt x="29095" y="148742"/>
                  </a:lnTo>
                  <a:lnTo>
                    <a:pt x="32600" y="148031"/>
                  </a:lnTo>
                  <a:lnTo>
                    <a:pt x="33667" y="146519"/>
                  </a:lnTo>
                  <a:close/>
                </a:path>
                <a:path w="249554" h="164465">
                  <a:moveTo>
                    <a:pt x="35877" y="65024"/>
                  </a:moveTo>
                  <a:lnTo>
                    <a:pt x="35128" y="61391"/>
                  </a:lnTo>
                  <a:lnTo>
                    <a:pt x="33337" y="60236"/>
                  </a:lnTo>
                  <a:lnTo>
                    <a:pt x="30505" y="60820"/>
                  </a:lnTo>
                  <a:lnTo>
                    <a:pt x="29730" y="61480"/>
                  </a:lnTo>
                  <a:lnTo>
                    <a:pt x="28917" y="62992"/>
                  </a:lnTo>
                  <a:lnTo>
                    <a:pt x="28740" y="63766"/>
                  </a:lnTo>
                  <a:lnTo>
                    <a:pt x="28994" y="65024"/>
                  </a:lnTo>
                  <a:lnTo>
                    <a:pt x="29870" y="66294"/>
                  </a:lnTo>
                  <a:lnTo>
                    <a:pt x="31292" y="67157"/>
                  </a:lnTo>
                  <a:lnTo>
                    <a:pt x="32080" y="67322"/>
                  </a:lnTo>
                  <a:lnTo>
                    <a:pt x="34709" y="66789"/>
                  </a:lnTo>
                  <a:lnTo>
                    <a:pt x="35877" y="65024"/>
                  </a:lnTo>
                  <a:close/>
                </a:path>
                <a:path w="249554" h="164465">
                  <a:moveTo>
                    <a:pt x="36487" y="109601"/>
                  </a:moveTo>
                  <a:lnTo>
                    <a:pt x="36220" y="107670"/>
                  </a:lnTo>
                  <a:lnTo>
                    <a:pt x="35839" y="105867"/>
                  </a:lnTo>
                  <a:lnTo>
                    <a:pt x="34048" y="104698"/>
                  </a:lnTo>
                  <a:lnTo>
                    <a:pt x="30403" y="105460"/>
                  </a:lnTo>
                  <a:lnTo>
                    <a:pt x="29235" y="107226"/>
                  </a:lnTo>
                  <a:lnTo>
                    <a:pt x="29692" y="109435"/>
                  </a:lnTo>
                  <a:lnTo>
                    <a:pt x="30797" y="111264"/>
                  </a:lnTo>
                  <a:lnTo>
                    <a:pt x="32169" y="111925"/>
                  </a:lnTo>
                  <a:lnTo>
                    <a:pt x="35356" y="111264"/>
                  </a:lnTo>
                  <a:lnTo>
                    <a:pt x="36487" y="109601"/>
                  </a:lnTo>
                  <a:close/>
                </a:path>
                <a:path w="249554" h="164465">
                  <a:moveTo>
                    <a:pt x="43637" y="155498"/>
                  </a:moveTo>
                  <a:lnTo>
                    <a:pt x="42252" y="153149"/>
                  </a:lnTo>
                  <a:lnTo>
                    <a:pt x="39420" y="151904"/>
                  </a:lnTo>
                  <a:lnTo>
                    <a:pt x="36652" y="152666"/>
                  </a:lnTo>
                  <a:lnTo>
                    <a:pt x="35661" y="153060"/>
                  </a:lnTo>
                  <a:lnTo>
                    <a:pt x="40957" y="154736"/>
                  </a:lnTo>
                  <a:lnTo>
                    <a:pt x="43637" y="155498"/>
                  </a:lnTo>
                  <a:close/>
                </a:path>
                <a:path w="249554" h="164465">
                  <a:moveTo>
                    <a:pt x="50533" y="127177"/>
                  </a:moveTo>
                  <a:lnTo>
                    <a:pt x="50012" y="124625"/>
                  </a:lnTo>
                  <a:lnTo>
                    <a:pt x="48475" y="123202"/>
                  </a:lnTo>
                  <a:lnTo>
                    <a:pt x="46405" y="122720"/>
                  </a:lnTo>
                  <a:lnTo>
                    <a:pt x="44970" y="122618"/>
                  </a:lnTo>
                  <a:lnTo>
                    <a:pt x="41770" y="123278"/>
                  </a:lnTo>
                  <a:lnTo>
                    <a:pt x="40017" y="125907"/>
                  </a:lnTo>
                  <a:lnTo>
                    <a:pt x="40640" y="128892"/>
                  </a:lnTo>
                  <a:lnTo>
                    <a:pt x="41198" y="130048"/>
                  </a:lnTo>
                  <a:lnTo>
                    <a:pt x="42252" y="131864"/>
                  </a:lnTo>
                  <a:lnTo>
                    <a:pt x="44335" y="132930"/>
                  </a:lnTo>
                  <a:lnTo>
                    <a:pt x="48641" y="132029"/>
                  </a:lnTo>
                  <a:lnTo>
                    <a:pt x="50126" y="130314"/>
                  </a:lnTo>
                  <a:lnTo>
                    <a:pt x="50507" y="127749"/>
                  </a:lnTo>
                  <a:lnTo>
                    <a:pt x="50533" y="127177"/>
                  </a:lnTo>
                  <a:close/>
                </a:path>
                <a:path w="249554" h="164465">
                  <a:moveTo>
                    <a:pt x="55854" y="65392"/>
                  </a:moveTo>
                  <a:lnTo>
                    <a:pt x="55054" y="62598"/>
                  </a:lnTo>
                  <a:lnTo>
                    <a:pt x="53809" y="61696"/>
                  </a:lnTo>
                  <a:lnTo>
                    <a:pt x="51676" y="61582"/>
                  </a:lnTo>
                  <a:lnTo>
                    <a:pt x="50711" y="61861"/>
                  </a:lnTo>
                  <a:lnTo>
                    <a:pt x="50241" y="62204"/>
                  </a:lnTo>
                  <a:lnTo>
                    <a:pt x="49263" y="63207"/>
                  </a:lnTo>
                  <a:lnTo>
                    <a:pt x="48920" y="63957"/>
                  </a:lnTo>
                  <a:lnTo>
                    <a:pt x="48869" y="65481"/>
                  </a:lnTo>
                  <a:lnTo>
                    <a:pt x="49479" y="67602"/>
                  </a:lnTo>
                  <a:lnTo>
                    <a:pt x="51346" y="68643"/>
                  </a:lnTo>
                  <a:lnTo>
                    <a:pt x="53517" y="68033"/>
                  </a:lnTo>
                  <a:lnTo>
                    <a:pt x="55283" y="66814"/>
                  </a:lnTo>
                  <a:lnTo>
                    <a:pt x="55854" y="65392"/>
                  </a:lnTo>
                  <a:close/>
                </a:path>
                <a:path w="249554" h="164465">
                  <a:moveTo>
                    <a:pt x="64439" y="103949"/>
                  </a:moveTo>
                  <a:lnTo>
                    <a:pt x="63461" y="99263"/>
                  </a:lnTo>
                  <a:lnTo>
                    <a:pt x="60807" y="97536"/>
                  </a:lnTo>
                  <a:lnTo>
                    <a:pt x="57569" y="98196"/>
                  </a:lnTo>
                  <a:lnTo>
                    <a:pt x="54838" y="99720"/>
                  </a:lnTo>
                  <a:lnTo>
                    <a:pt x="53733" y="101790"/>
                  </a:lnTo>
                  <a:lnTo>
                    <a:pt x="54356" y="104762"/>
                  </a:lnTo>
                  <a:lnTo>
                    <a:pt x="54737" y="105435"/>
                  </a:lnTo>
                  <a:lnTo>
                    <a:pt x="55232" y="105994"/>
                  </a:lnTo>
                  <a:lnTo>
                    <a:pt x="56857" y="105537"/>
                  </a:lnTo>
                  <a:lnTo>
                    <a:pt x="53670" y="106464"/>
                  </a:lnTo>
                  <a:lnTo>
                    <a:pt x="52755" y="107911"/>
                  </a:lnTo>
                  <a:lnTo>
                    <a:pt x="52857" y="109905"/>
                  </a:lnTo>
                  <a:lnTo>
                    <a:pt x="53009" y="110426"/>
                  </a:lnTo>
                  <a:lnTo>
                    <a:pt x="53759" y="111493"/>
                  </a:lnTo>
                  <a:lnTo>
                    <a:pt x="54851" y="112407"/>
                  </a:lnTo>
                  <a:lnTo>
                    <a:pt x="55956" y="112750"/>
                  </a:lnTo>
                  <a:lnTo>
                    <a:pt x="58331" y="112077"/>
                  </a:lnTo>
                  <a:lnTo>
                    <a:pt x="59169" y="111074"/>
                  </a:lnTo>
                  <a:lnTo>
                    <a:pt x="59524" y="109372"/>
                  </a:lnTo>
                  <a:lnTo>
                    <a:pt x="59563" y="108839"/>
                  </a:lnTo>
                  <a:lnTo>
                    <a:pt x="59359" y="108127"/>
                  </a:lnTo>
                  <a:lnTo>
                    <a:pt x="59169" y="107861"/>
                  </a:lnTo>
                  <a:lnTo>
                    <a:pt x="59804" y="107924"/>
                  </a:lnTo>
                  <a:lnTo>
                    <a:pt x="60833" y="107708"/>
                  </a:lnTo>
                  <a:lnTo>
                    <a:pt x="61468" y="107416"/>
                  </a:lnTo>
                  <a:lnTo>
                    <a:pt x="63588" y="105905"/>
                  </a:lnTo>
                  <a:lnTo>
                    <a:pt x="64439" y="103949"/>
                  </a:lnTo>
                  <a:close/>
                </a:path>
                <a:path w="249554" h="164465">
                  <a:moveTo>
                    <a:pt x="66370" y="150482"/>
                  </a:moveTo>
                  <a:lnTo>
                    <a:pt x="65544" y="146558"/>
                  </a:lnTo>
                  <a:lnTo>
                    <a:pt x="64719" y="145351"/>
                  </a:lnTo>
                  <a:lnTo>
                    <a:pt x="62230" y="143395"/>
                  </a:lnTo>
                  <a:lnTo>
                    <a:pt x="60401" y="142875"/>
                  </a:lnTo>
                  <a:lnTo>
                    <a:pt x="58127" y="143395"/>
                  </a:lnTo>
                  <a:lnTo>
                    <a:pt x="58712" y="143814"/>
                  </a:lnTo>
                  <a:lnTo>
                    <a:pt x="57772" y="143141"/>
                  </a:lnTo>
                  <a:lnTo>
                    <a:pt x="57378" y="142951"/>
                  </a:lnTo>
                  <a:lnTo>
                    <a:pt x="56400" y="142722"/>
                  </a:lnTo>
                  <a:lnTo>
                    <a:pt x="55829" y="142671"/>
                  </a:lnTo>
                  <a:lnTo>
                    <a:pt x="53467" y="143344"/>
                  </a:lnTo>
                  <a:lnTo>
                    <a:pt x="52425" y="145199"/>
                  </a:lnTo>
                  <a:lnTo>
                    <a:pt x="53073" y="147485"/>
                  </a:lnTo>
                  <a:lnTo>
                    <a:pt x="53695" y="148285"/>
                  </a:lnTo>
                  <a:lnTo>
                    <a:pt x="53619" y="149948"/>
                  </a:lnTo>
                  <a:lnTo>
                    <a:pt x="54038" y="151980"/>
                  </a:lnTo>
                  <a:lnTo>
                    <a:pt x="54864" y="153200"/>
                  </a:lnTo>
                  <a:lnTo>
                    <a:pt x="55956" y="154063"/>
                  </a:lnTo>
                  <a:lnTo>
                    <a:pt x="56629" y="153606"/>
                  </a:lnTo>
                  <a:lnTo>
                    <a:pt x="58648" y="153035"/>
                  </a:lnTo>
                  <a:lnTo>
                    <a:pt x="60274" y="153835"/>
                  </a:lnTo>
                  <a:lnTo>
                    <a:pt x="61048" y="155295"/>
                  </a:lnTo>
                  <a:lnTo>
                    <a:pt x="62217" y="154940"/>
                  </a:lnTo>
                  <a:lnTo>
                    <a:pt x="62839" y="154660"/>
                  </a:lnTo>
                  <a:lnTo>
                    <a:pt x="65316" y="152895"/>
                  </a:lnTo>
                  <a:lnTo>
                    <a:pt x="66370" y="150482"/>
                  </a:lnTo>
                  <a:close/>
                </a:path>
                <a:path w="249554" h="164465">
                  <a:moveTo>
                    <a:pt x="73926" y="78676"/>
                  </a:moveTo>
                  <a:lnTo>
                    <a:pt x="73202" y="75171"/>
                  </a:lnTo>
                  <a:lnTo>
                    <a:pt x="71539" y="73698"/>
                  </a:lnTo>
                  <a:lnTo>
                    <a:pt x="68961" y="73266"/>
                  </a:lnTo>
                  <a:lnTo>
                    <a:pt x="68326" y="73240"/>
                  </a:lnTo>
                  <a:lnTo>
                    <a:pt x="66484" y="73621"/>
                  </a:lnTo>
                  <a:lnTo>
                    <a:pt x="65519" y="74320"/>
                  </a:lnTo>
                  <a:lnTo>
                    <a:pt x="63931" y="76327"/>
                  </a:lnTo>
                  <a:lnTo>
                    <a:pt x="63487" y="77762"/>
                  </a:lnTo>
                  <a:lnTo>
                    <a:pt x="64287" y="81622"/>
                  </a:lnTo>
                  <a:lnTo>
                    <a:pt x="66421" y="83146"/>
                  </a:lnTo>
                  <a:lnTo>
                    <a:pt x="69088" y="83134"/>
                  </a:lnTo>
                  <a:lnTo>
                    <a:pt x="69405" y="83197"/>
                  </a:lnTo>
                  <a:lnTo>
                    <a:pt x="70993" y="82867"/>
                  </a:lnTo>
                  <a:lnTo>
                    <a:pt x="72021" y="82118"/>
                  </a:lnTo>
                  <a:lnTo>
                    <a:pt x="73545" y="80060"/>
                  </a:lnTo>
                  <a:lnTo>
                    <a:pt x="73926" y="78676"/>
                  </a:lnTo>
                  <a:close/>
                </a:path>
                <a:path w="249554" h="164465">
                  <a:moveTo>
                    <a:pt x="75971" y="124434"/>
                  </a:moveTo>
                  <a:lnTo>
                    <a:pt x="75349" y="121450"/>
                  </a:lnTo>
                  <a:lnTo>
                    <a:pt x="74460" y="120205"/>
                  </a:lnTo>
                  <a:lnTo>
                    <a:pt x="71970" y="118402"/>
                  </a:lnTo>
                  <a:lnTo>
                    <a:pt x="70281" y="117970"/>
                  </a:lnTo>
                  <a:lnTo>
                    <a:pt x="68567" y="118300"/>
                  </a:lnTo>
                  <a:lnTo>
                    <a:pt x="65227" y="118973"/>
                  </a:lnTo>
                  <a:lnTo>
                    <a:pt x="63119" y="122161"/>
                  </a:lnTo>
                  <a:lnTo>
                    <a:pt x="64020" y="126492"/>
                  </a:lnTo>
                  <a:lnTo>
                    <a:pt x="64541" y="127419"/>
                  </a:lnTo>
                  <a:lnTo>
                    <a:pt x="65214" y="128181"/>
                  </a:lnTo>
                  <a:lnTo>
                    <a:pt x="65278" y="128587"/>
                  </a:lnTo>
                  <a:lnTo>
                    <a:pt x="65290" y="128866"/>
                  </a:lnTo>
                  <a:lnTo>
                    <a:pt x="65874" y="130924"/>
                  </a:lnTo>
                  <a:lnTo>
                    <a:pt x="67691" y="132283"/>
                  </a:lnTo>
                  <a:lnTo>
                    <a:pt x="70027" y="132461"/>
                  </a:lnTo>
                  <a:lnTo>
                    <a:pt x="70637" y="132359"/>
                  </a:lnTo>
                  <a:lnTo>
                    <a:pt x="70993" y="131216"/>
                  </a:lnTo>
                  <a:lnTo>
                    <a:pt x="71920" y="130276"/>
                  </a:lnTo>
                  <a:lnTo>
                    <a:pt x="73609" y="129933"/>
                  </a:lnTo>
                  <a:lnTo>
                    <a:pt x="74409" y="130035"/>
                  </a:lnTo>
                  <a:lnTo>
                    <a:pt x="74930" y="129159"/>
                  </a:lnTo>
                  <a:lnTo>
                    <a:pt x="75107" y="128130"/>
                  </a:lnTo>
                  <a:lnTo>
                    <a:pt x="75018" y="127076"/>
                  </a:lnTo>
                  <a:lnTo>
                    <a:pt x="74993" y="126758"/>
                  </a:lnTo>
                  <a:lnTo>
                    <a:pt x="75031" y="126453"/>
                  </a:lnTo>
                  <a:lnTo>
                    <a:pt x="75018" y="127076"/>
                  </a:lnTo>
                  <a:lnTo>
                    <a:pt x="75692" y="125857"/>
                  </a:lnTo>
                  <a:lnTo>
                    <a:pt x="75971" y="124434"/>
                  </a:lnTo>
                  <a:close/>
                </a:path>
                <a:path w="249554" h="164465">
                  <a:moveTo>
                    <a:pt x="81597" y="50088"/>
                  </a:moveTo>
                  <a:lnTo>
                    <a:pt x="81267" y="49301"/>
                  </a:lnTo>
                  <a:lnTo>
                    <a:pt x="79959" y="47993"/>
                  </a:lnTo>
                  <a:lnTo>
                    <a:pt x="79159" y="47663"/>
                  </a:lnTo>
                  <a:lnTo>
                    <a:pt x="77304" y="47663"/>
                  </a:lnTo>
                  <a:lnTo>
                    <a:pt x="76504" y="47993"/>
                  </a:lnTo>
                  <a:lnTo>
                    <a:pt x="75184" y="49301"/>
                  </a:lnTo>
                  <a:lnTo>
                    <a:pt x="74853" y="50088"/>
                  </a:lnTo>
                  <a:lnTo>
                    <a:pt x="74853" y="51930"/>
                  </a:lnTo>
                  <a:lnTo>
                    <a:pt x="75184" y="52730"/>
                  </a:lnTo>
                  <a:lnTo>
                    <a:pt x="76504" y="54025"/>
                  </a:lnTo>
                  <a:lnTo>
                    <a:pt x="77304" y="54356"/>
                  </a:lnTo>
                  <a:lnTo>
                    <a:pt x="79159" y="54356"/>
                  </a:lnTo>
                  <a:lnTo>
                    <a:pt x="79959" y="54025"/>
                  </a:lnTo>
                  <a:lnTo>
                    <a:pt x="81267" y="52730"/>
                  </a:lnTo>
                  <a:lnTo>
                    <a:pt x="81597" y="51930"/>
                  </a:lnTo>
                  <a:lnTo>
                    <a:pt x="81597" y="50088"/>
                  </a:lnTo>
                  <a:close/>
                </a:path>
                <a:path w="249554" h="164465">
                  <a:moveTo>
                    <a:pt x="85305" y="25209"/>
                  </a:moveTo>
                  <a:lnTo>
                    <a:pt x="84975" y="24409"/>
                  </a:lnTo>
                  <a:lnTo>
                    <a:pt x="83667" y="23114"/>
                  </a:lnTo>
                  <a:lnTo>
                    <a:pt x="82867" y="22783"/>
                  </a:lnTo>
                  <a:lnTo>
                    <a:pt x="81000" y="22783"/>
                  </a:lnTo>
                  <a:lnTo>
                    <a:pt x="80213" y="23114"/>
                  </a:lnTo>
                  <a:lnTo>
                    <a:pt x="78892" y="24409"/>
                  </a:lnTo>
                  <a:lnTo>
                    <a:pt x="78562" y="25209"/>
                  </a:lnTo>
                  <a:lnTo>
                    <a:pt x="78562" y="27051"/>
                  </a:lnTo>
                  <a:lnTo>
                    <a:pt x="78892" y="27838"/>
                  </a:lnTo>
                  <a:lnTo>
                    <a:pt x="80213" y="29146"/>
                  </a:lnTo>
                  <a:lnTo>
                    <a:pt x="81000" y="29476"/>
                  </a:lnTo>
                  <a:lnTo>
                    <a:pt x="82867" y="29476"/>
                  </a:lnTo>
                  <a:lnTo>
                    <a:pt x="83667" y="29146"/>
                  </a:lnTo>
                  <a:lnTo>
                    <a:pt x="84975" y="27838"/>
                  </a:lnTo>
                  <a:lnTo>
                    <a:pt x="85305" y="27051"/>
                  </a:lnTo>
                  <a:lnTo>
                    <a:pt x="85305" y="25209"/>
                  </a:lnTo>
                  <a:close/>
                </a:path>
                <a:path w="249554" h="164465">
                  <a:moveTo>
                    <a:pt x="87871" y="97167"/>
                  </a:moveTo>
                  <a:lnTo>
                    <a:pt x="86829" y="92214"/>
                  </a:lnTo>
                  <a:lnTo>
                    <a:pt x="83629" y="90119"/>
                  </a:lnTo>
                  <a:lnTo>
                    <a:pt x="83019" y="90246"/>
                  </a:lnTo>
                  <a:lnTo>
                    <a:pt x="83019" y="96469"/>
                  </a:lnTo>
                  <a:lnTo>
                    <a:pt x="79730" y="97396"/>
                  </a:lnTo>
                  <a:lnTo>
                    <a:pt x="79070" y="97840"/>
                  </a:lnTo>
                  <a:lnTo>
                    <a:pt x="79717" y="97396"/>
                  </a:lnTo>
                  <a:lnTo>
                    <a:pt x="83019" y="96469"/>
                  </a:lnTo>
                  <a:lnTo>
                    <a:pt x="83019" y="90246"/>
                  </a:lnTo>
                  <a:lnTo>
                    <a:pt x="75463" y="97002"/>
                  </a:lnTo>
                  <a:lnTo>
                    <a:pt x="75768" y="98463"/>
                  </a:lnTo>
                  <a:lnTo>
                    <a:pt x="76200" y="99415"/>
                  </a:lnTo>
                  <a:lnTo>
                    <a:pt x="76593" y="98983"/>
                  </a:lnTo>
                  <a:lnTo>
                    <a:pt x="77076" y="98615"/>
                  </a:lnTo>
                  <a:lnTo>
                    <a:pt x="77952" y="98361"/>
                  </a:lnTo>
                  <a:lnTo>
                    <a:pt x="78498" y="98374"/>
                  </a:lnTo>
                  <a:lnTo>
                    <a:pt x="80010" y="98323"/>
                  </a:lnTo>
                  <a:lnTo>
                    <a:pt x="81419" y="99212"/>
                  </a:lnTo>
                  <a:lnTo>
                    <a:pt x="82384" y="102489"/>
                  </a:lnTo>
                  <a:lnTo>
                    <a:pt x="81356" y="104355"/>
                  </a:lnTo>
                  <a:lnTo>
                    <a:pt x="78994" y="105041"/>
                  </a:lnTo>
                  <a:lnTo>
                    <a:pt x="77863" y="104863"/>
                  </a:lnTo>
                  <a:lnTo>
                    <a:pt x="79667" y="106680"/>
                  </a:lnTo>
                  <a:lnTo>
                    <a:pt x="86982" y="101485"/>
                  </a:lnTo>
                  <a:lnTo>
                    <a:pt x="86677" y="100444"/>
                  </a:lnTo>
                  <a:lnTo>
                    <a:pt x="86499" y="100164"/>
                  </a:lnTo>
                  <a:lnTo>
                    <a:pt x="87439" y="98844"/>
                  </a:lnTo>
                  <a:lnTo>
                    <a:pt x="87871" y="97167"/>
                  </a:lnTo>
                  <a:close/>
                </a:path>
                <a:path w="249554" h="164465">
                  <a:moveTo>
                    <a:pt x="94792" y="76250"/>
                  </a:moveTo>
                  <a:lnTo>
                    <a:pt x="93764" y="72656"/>
                  </a:lnTo>
                  <a:lnTo>
                    <a:pt x="91059" y="71145"/>
                  </a:lnTo>
                  <a:lnTo>
                    <a:pt x="88303" y="71831"/>
                  </a:lnTo>
                  <a:lnTo>
                    <a:pt x="85636" y="72580"/>
                  </a:lnTo>
                  <a:lnTo>
                    <a:pt x="84086" y="75336"/>
                  </a:lnTo>
                  <a:lnTo>
                    <a:pt x="85598" y="80632"/>
                  </a:lnTo>
                  <a:lnTo>
                    <a:pt x="88379" y="82156"/>
                  </a:lnTo>
                  <a:lnTo>
                    <a:pt x="92710" y="80949"/>
                  </a:lnTo>
                  <a:lnTo>
                    <a:pt x="93853" y="79667"/>
                  </a:lnTo>
                  <a:lnTo>
                    <a:pt x="94665" y="77228"/>
                  </a:lnTo>
                  <a:lnTo>
                    <a:pt x="94792" y="76250"/>
                  </a:lnTo>
                  <a:close/>
                </a:path>
                <a:path w="249554" h="164465">
                  <a:moveTo>
                    <a:pt x="95110" y="159956"/>
                  </a:moveTo>
                  <a:lnTo>
                    <a:pt x="94107" y="155194"/>
                  </a:lnTo>
                  <a:lnTo>
                    <a:pt x="92265" y="153377"/>
                  </a:lnTo>
                  <a:lnTo>
                    <a:pt x="89979" y="152730"/>
                  </a:lnTo>
                  <a:lnTo>
                    <a:pt x="89319" y="153301"/>
                  </a:lnTo>
                  <a:lnTo>
                    <a:pt x="88531" y="153758"/>
                  </a:lnTo>
                  <a:lnTo>
                    <a:pt x="86410" y="154355"/>
                  </a:lnTo>
                  <a:lnTo>
                    <a:pt x="85178" y="154305"/>
                  </a:lnTo>
                  <a:lnTo>
                    <a:pt x="84048" y="153949"/>
                  </a:lnTo>
                  <a:lnTo>
                    <a:pt x="82321" y="155346"/>
                  </a:lnTo>
                  <a:lnTo>
                    <a:pt x="81381" y="157556"/>
                  </a:lnTo>
                  <a:lnTo>
                    <a:pt x="81902" y="160997"/>
                  </a:lnTo>
                  <a:lnTo>
                    <a:pt x="82524" y="162217"/>
                  </a:lnTo>
                  <a:lnTo>
                    <a:pt x="82384" y="160667"/>
                  </a:lnTo>
                  <a:lnTo>
                    <a:pt x="83299" y="159181"/>
                  </a:lnTo>
                  <a:lnTo>
                    <a:pt x="86652" y="158216"/>
                  </a:lnTo>
                  <a:lnTo>
                    <a:pt x="88531" y="159232"/>
                  </a:lnTo>
                  <a:lnTo>
                    <a:pt x="89306" y="161874"/>
                  </a:lnTo>
                  <a:lnTo>
                    <a:pt x="89179" y="162763"/>
                  </a:lnTo>
                  <a:lnTo>
                    <a:pt x="88785" y="163512"/>
                  </a:lnTo>
                  <a:lnTo>
                    <a:pt x="92671" y="163728"/>
                  </a:lnTo>
                  <a:lnTo>
                    <a:pt x="94272" y="162217"/>
                  </a:lnTo>
                  <a:lnTo>
                    <a:pt x="95110" y="159956"/>
                  </a:lnTo>
                  <a:close/>
                </a:path>
                <a:path w="249554" h="164465">
                  <a:moveTo>
                    <a:pt x="98183" y="62928"/>
                  </a:moveTo>
                  <a:lnTo>
                    <a:pt x="97434" y="59347"/>
                  </a:lnTo>
                  <a:lnTo>
                    <a:pt x="94780" y="57619"/>
                  </a:lnTo>
                  <a:lnTo>
                    <a:pt x="91478" y="58305"/>
                  </a:lnTo>
                  <a:lnTo>
                    <a:pt x="88722" y="59944"/>
                  </a:lnTo>
                  <a:lnTo>
                    <a:pt x="87731" y="61976"/>
                  </a:lnTo>
                  <a:lnTo>
                    <a:pt x="88595" y="66090"/>
                  </a:lnTo>
                  <a:lnTo>
                    <a:pt x="90182" y="67564"/>
                  </a:lnTo>
                  <a:lnTo>
                    <a:pt x="92735" y="68072"/>
                  </a:lnTo>
                  <a:lnTo>
                    <a:pt x="93421" y="68084"/>
                  </a:lnTo>
                  <a:lnTo>
                    <a:pt x="95935" y="67564"/>
                  </a:lnTo>
                  <a:lnTo>
                    <a:pt x="97256" y="66217"/>
                  </a:lnTo>
                  <a:lnTo>
                    <a:pt x="98056" y="63766"/>
                  </a:lnTo>
                  <a:lnTo>
                    <a:pt x="98183" y="62928"/>
                  </a:lnTo>
                  <a:close/>
                </a:path>
                <a:path w="249554" h="164465">
                  <a:moveTo>
                    <a:pt x="100558" y="47853"/>
                  </a:moveTo>
                  <a:lnTo>
                    <a:pt x="100228" y="47066"/>
                  </a:lnTo>
                  <a:lnTo>
                    <a:pt x="98920" y="45758"/>
                  </a:lnTo>
                  <a:lnTo>
                    <a:pt x="98120" y="45427"/>
                  </a:lnTo>
                  <a:lnTo>
                    <a:pt x="96266" y="45427"/>
                  </a:lnTo>
                  <a:lnTo>
                    <a:pt x="95465" y="45758"/>
                  </a:lnTo>
                  <a:lnTo>
                    <a:pt x="94145" y="47066"/>
                  </a:lnTo>
                  <a:lnTo>
                    <a:pt x="93814" y="47853"/>
                  </a:lnTo>
                  <a:lnTo>
                    <a:pt x="93814" y="49695"/>
                  </a:lnTo>
                  <a:lnTo>
                    <a:pt x="94145" y="50495"/>
                  </a:lnTo>
                  <a:lnTo>
                    <a:pt x="95465" y="51790"/>
                  </a:lnTo>
                  <a:lnTo>
                    <a:pt x="96266" y="52120"/>
                  </a:lnTo>
                  <a:lnTo>
                    <a:pt x="98120" y="52120"/>
                  </a:lnTo>
                  <a:lnTo>
                    <a:pt x="98920" y="51790"/>
                  </a:lnTo>
                  <a:lnTo>
                    <a:pt x="100228" y="50495"/>
                  </a:lnTo>
                  <a:lnTo>
                    <a:pt x="100558" y="49695"/>
                  </a:lnTo>
                  <a:lnTo>
                    <a:pt x="100558" y="47853"/>
                  </a:lnTo>
                  <a:close/>
                </a:path>
                <a:path w="249554" h="164465">
                  <a:moveTo>
                    <a:pt x="100660" y="86817"/>
                  </a:moveTo>
                  <a:lnTo>
                    <a:pt x="100050" y="84645"/>
                  </a:lnTo>
                  <a:lnTo>
                    <a:pt x="99441" y="83604"/>
                  </a:lnTo>
                  <a:lnTo>
                    <a:pt x="97904" y="83629"/>
                  </a:lnTo>
                  <a:lnTo>
                    <a:pt x="96520" y="82638"/>
                  </a:lnTo>
                  <a:lnTo>
                    <a:pt x="96139" y="81127"/>
                  </a:lnTo>
                  <a:lnTo>
                    <a:pt x="95072" y="80797"/>
                  </a:lnTo>
                  <a:lnTo>
                    <a:pt x="93916" y="80759"/>
                  </a:lnTo>
                  <a:lnTo>
                    <a:pt x="89535" y="81965"/>
                  </a:lnTo>
                  <a:lnTo>
                    <a:pt x="87655" y="85280"/>
                  </a:lnTo>
                  <a:lnTo>
                    <a:pt x="88887" y="89649"/>
                  </a:lnTo>
                  <a:lnTo>
                    <a:pt x="89547" y="90639"/>
                  </a:lnTo>
                  <a:lnTo>
                    <a:pt x="91897" y="92671"/>
                  </a:lnTo>
                  <a:lnTo>
                    <a:pt x="93980" y="93230"/>
                  </a:lnTo>
                  <a:lnTo>
                    <a:pt x="96989" y="92392"/>
                  </a:lnTo>
                  <a:lnTo>
                    <a:pt x="97828" y="91871"/>
                  </a:lnTo>
                  <a:lnTo>
                    <a:pt x="98526" y="91224"/>
                  </a:lnTo>
                  <a:lnTo>
                    <a:pt x="98831" y="90665"/>
                  </a:lnTo>
                  <a:lnTo>
                    <a:pt x="99707" y="89738"/>
                  </a:lnTo>
                  <a:lnTo>
                    <a:pt x="100431" y="88417"/>
                  </a:lnTo>
                  <a:lnTo>
                    <a:pt x="100660" y="86817"/>
                  </a:lnTo>
                  <a:close/>
                </a:path>
                <a:path w="249554" h="164465">
                  <a:moveTo>
                    <a:pt x="102450" y="22771"/>
                  </a:moveTo>
                  <a:lnTo>
                    <a:pt x="102120" y="21983"/>
                  </a:lnTo>
                  <a:lnTo>
                    <a:pt x="100799" y="20675"/>
                  </a:lnTo>
                  <a:lnTo>
                    <a:pt x="99999" y="20345"/>
                  </a:lnTo>
                  <a:lnTo>
                    <a:pt x="98145" y="20345"/>
                  </a:lnTo>
                  <a:lnTo>
                    <a:pt x="97345" y="20675"/>
                  </a:lnTo>
                  <a:lnTo>
                    <a:pt x="96037" y="21983"/>
                  </a:lnTo>
                  <a:lnTo>
                    <a:pt x="95707" y="22771"/>
                  </a:lnTo>
                  <a:lnTo>
                    <a:pt x="95707" y="24612"/>
                  </a:lnTo>
                  <a:lnTo>
                    <a:pt x="96037" y="25400"/>
                  </a:lnTo>
                  <a:lnTo>
                    <a:pt x="97345" y="26708"/>
                  </a:lnTo>
                  <a:lnTo>
                    <a:pt x="98145" y="27038"/>
                  </a:lnTo>
                  <a:lnTo>
                    <a:pt x="99999" y="27038"/>
                  </a:lnTo>
                  <a:lnTo>
                    <a:pt x="100799" y="26708"/>
                  </a:lnTo>
                  <a:lnTo>
                    <a:pt x="102120" y="25400"/>
                  </a:lnTo>
                  <a:lnTo>
                    <a:pt x="102450" y="24612"/>
                  </a:lnTo>
                  <a:lnTo>
                    <a:pt x="102450" y="22771"/>
                  </a:lnTo>
                  <a:close/>
                </a:path>
                <a:path w="249554" h="164465">
                  <a:moveTo>
                    <a:pt x="104165" y="133604"/>
                  </a:moveTo>
                  <a:lnTo>
                    <a:pt x="102958" y="127800"/>
                  </a:lnTo>
                  <a:lnTo>
                    <a:pt x="101346" y="126072"/>
                  </a:lnTo>
                  <a:lnTo>
                    <a:pt x="99326" y="125310"/>
                  </a:lnTo>
                  <a:lnTo>
                    <a:pt x="100088" y="123964"/>
                  </a:lnTo>
                  <a:lnTo>
                    <a:pt x="100317" y="122339"/>
                  </a:lnTo>
                  <a:lnTo>
                    <a:pt x="99682" y="120103"/>
                  </a:lnTo>
                  <a:lnTo>
                    <a:pt x="99034" y="119024"/>
                  </a:lnTo>
                  <a:lnTo>
                    <a:pt x="98691" y="119468"/>
                  </a:lnTo>
                  <a:lnTo>
                    <a:pt x="98209" y="119811"/>
                  </a:lnTo>
                  <a:lnTo>
                    <a:pt x="97675" y="120040"/>
                  </a:lnTo>
                  <a:lnTo>
                    <a:pt x="97586" y="122123"/>
                  </a:lnTo>
                  <a:lnTo>
                    <a:pt x="96253" y="124015"/>
                  </a:lnTo>
                  <a:lnTo>
                    <a:pt x="91567" y="125361"/>
                  </a:lnTo>
                  <a:lnTo>
                    <a:pt x="88938" y="123964"/>
                  </a:lnTo>
                  <a:lnTo>
                    <a:pt x="88049" y="121513"/>
                  </a:lnTo>
                  <a:lnTo>
                    <a:pt x="87922" y="122326"/>
                  </a:lnTo>
                  <a:lnTo>
                    <a:pt x="87960" y="123177"/>
                  </a:lnTo>
                  <a:lnTo>
                    <a:pt x="88709" y="125768"/>
                  </a:lnTo>
                  <a:lnTo>
                    <a:pt x="89954" y="127101"/>
                  </a:lnTo>
                  <a:lnTo>
                    <a:pt x="91490" y="127812"/>
                  </a:lnTo>
                  <a:lnTo>
                    <a:pt x="90805" y="129159"/>
                  </a:lnTo>
                  <a:lnTo>
                    <a:pt x="90589" y="129806"/>
                  </a:lnTo>
                  <a:lnTo>
                    <a:pt x="90398" y="131229"/>
                  </a:lnTo>
                  <a:lnTo>
                    <a:pt x="90398" y="131965"/>
                  </a:lnTo>
                  <a:lnTo>
                    <a:pt x="91287" y="136245"/>
                  </a:lnTo>
                  <a:lnTo>
                    <a:pt x="94767" y="138518"/>
                  </a:lnTo>
                  <a:lnTo>
                    <a:pt x="101879" y="137045"/>
                  </a:lnTo>
                  <a:lnTo>
                    <a:pt x="104165" y="133604"/>
                  </a:lnTo>
                  <a:close/>
                </a:path>
                <a:path w="249554" h="164465">
                  <a:moveTo>
                    <a:pt x="106870" y="40182"/>
                  </a:moveTo>
                  <a:lnTo>
                    <a:pt x="106108" y="36550"/>
                  </a:lnTo>
                  <a:lnTo>
                    <a:pt x="104330" y="35394"/>
                  </a:lnTo>
                  <a:lnTo>
                    <a:pt x="102425" y="35801"/>
                  </a:lnTo>
                  <a:lnTo>
                    <a:pt x="102450" y="37350"/>
                  </a:lnTo>
                  <a:lnTo>
                    <a:pt x="101434" y="38735"/>
                  </a:lnTo>
                  <a:lnTo>
                    <a:pt x="99872" y="39090"/>
                  </a:lnTo>
                  <a:lnTo>
                    <a:pt x="99885" y="39725"/>
                  </a:lnTo>
                  <a:lnTo>
                    <a:pt x="100266" y="41541"/>
                  </a:lnTo>
                  <a:lnTo>
                    <a:pt x="102044" y="42697"/>
                  </a:lnTo>
                  <a:lnTo>
                    <a:pt x="105689" y="41948"/>
                  </a:lnTo>
                  <a:lnTo>
                    <a:pt x="106870" y="40182"/>
                  </a:lnTo>
                  <a:close/>
                </a:path>
                <a:path w="249554" h="164465">
                  <a:moveTo>
                    <a:pt x="115163" y="103238"/>
                  </a:moveTo>
                  <a:lnTo>
                    <a:pt x="114503" y="103860"/>
                  </a:lnTo>
                  <a:lnTo>
                    <a:pt x="113715" y="104394"/>
                  </a:lnTo>
                  <a:lnTo>
                    <a:pt x="110007" y="105105"/>
                  </a:lnTo>
                  <a:lnTo>
                    <a:pt x="107378" y="103352"/>
                  </a:lnTo>
                  <a:lnTo>
                    <a:pt x="106756" y="100190"/>
                  </a:lnTo>
                  <a:lnTo>
                    <a:pt x="106845" y="99288"/>
                  </a:lnTo>
                  <a:lnTo>
                    <a:pt x="105981" y="99733"/>
                  </a:lnTo>
                  <a:lnTo>
                    <a:pt x="104571" y="100139"/>
                  </a:lnTo>
                  <a:lnTo>
                    <a:pt x="103657" y="100139"/>
                  </a:lnTo>
                  <a:lnTo>
                    <a:pt x="102768" y="99974"/>
                  </a:lnTo>
                  <a:lnTo>
                    <a:pt x="102133" y="101244"/>
                  </a:lnTo>
                  <a:lnTo>
                    <a:pt x="101879" y="102704"/>
                  </a:lnTo>
                  <a:lnTo>
                    <a:pt x="102476" y="105117"/>
                  </a:lnTo>
                  <a:lnTo>
                    <a:pt x="103581" y="108102"/>
                  </a:lnTo>
                  <a:lnTo>
                    <a:pt x="106730" y="109918"/>
                  </a:lnTo>
                  <a:lnTo>
                    <a:pt x="110528" y="109143"/>
                  </a:lnTo>
                  <a:lnTo>
                    <a:pt x="111544" y="108686"/>
                  </a:lnTo>
                  <a:lnTo>
                    <a:pt x="111404" y="108394"/>
                  </a:lnTo>
                  <a:lnTo>
                    <a:pt x="111023" y="106591"/>
                  </a:lnTo>
                  <a:lnTo>
                    <a:pt x="112191" y="104813"/>
                  </a:lnTo>
                  <a:lnTo>
                    <a:pt x="114350" y="104355"/>
                  </a:lnTo>
                  <a:lnTo>
                    <a:pt x="114985" y="104419"/>
                  </a:lnTo>
                  <a:lnTo>
                    <a:pt x="115163" y="103238"/>
                  </a:lnTo>
                  <a:close/>
                </a:path>
                <a:path w="249554" h="164465">
                  <a:moveTo>
                    <a:pt x="121894" y="60083"/>
                  </a:moveTo>
                  <a:lnTo>
                    <a:pt x="121615" y="60159"/>
                  </a:lnTo>
                  <a:lnTo>
                    <a:pt x="119761" y="60299"/>
                  </a:lnTo>
                  <a:lnTo>
                    <a:pt x="118198" y="58991"/>
                  </a:lnTo>
                  <a:lnTo>
                    <a:pt x="118198" y="60058"/>
                  </a:lnTo>
                  <a:lnTo>
                    <a:pt x="117678" y="61722"/>
                  </a:lnTo>
                  <a:lnTo>
                    <a:pt x="118186" y="60058"/>
                  </a:lnTo>
                  <a:lnTo>
                    <a:pt x="118198" y="58991"/>
                  </a:lnTo>
                  <a:lnTo>
                    <a:pt x="117881" y="55651"/>
                  </a:lnTo>
                  <a:lnTo>
                    <a:pt x="118706" y="54381"/>
                  </a:lnTo>
                  <a:lnTo>
                    <a:pt x="119926" y="53809"/>
                  </a:lnTo>
                  <a:lnTo>
                    <a:pt x="118897" y="53200"/>
                  </a:lnTo>
                  <a:lnTo>
                    <a:pt x="117652" y="52920"/>
                  </a:lnTo>
                  <a:lnTo>
                    <a:pt x="115265" y="53416"/>
                  </a:lnTo>
                  <a:lnTo>
                    <a:pt x="114376" y="54051"/>
                  </a:lnTo>
                  <a:lnTo>
                    <a:pt x="113677" y="54838"/>
                  </a:lnTo>
                  <a:lnTo>
                    <a:pt x="112979" y="54724"/>
                  </a:lnTo>
                  <a:lnTo>
                    <a:pt x="112242" y="54724"/>
                  </a:lnTo>
                  <a:lnTo>
                    <a:pt x="109042" y="55626"/>
                  </a:lnTo>
                  <a:lnTo>
                    <a:pt x="107607" y="58064"/>
                  </a:lnTo>
                  <a:lnTo>
                    <a:pt x="108038" y="60706"/>
                  </a:lnTo>
                  <a:lnTo>
                    <a:pt x="108000" y="60896"/>
                  </a:lnTo>
                  <a:lnTo>
                    <a:pt x="108381" y="62255"/>
                  </a:lnTo>
                  <a:lnTo>
                    <a:pt x="109156" y="63157"/>
                  </a:lnTo>
                  <a:lnTo>
                    <a:pt x="110096" y="63792"/>
                  </a:lnTo>
                  <a:lnTo>
                    <a:pt x="110299" y="64008"/>
                  </a:lnTo>
                  <a:lnTo>
                    <a:pt x="110502" y="64033"/>
                  </a:lnTo>
                  <a:lnTo>
                    <a:pt x="111836" y="63639"/>
                  </a:lnTo>
                  <a:lnTo>
                    <a:pt x="113220" y="63842"/>
                  </a:lnTo>
                  <a:lnTo>
                    <a:pt x="114350" y="64477"/>
                  </a:lnTo>
                  <a:lnTo>
                    <a:pt x="115481" y="63982"/>
                  </a:lnTo>
                  <a:lnTo>
                    <a:pt x="116090" y="63525"/>
                  </a:lnTo>
                  <a:lnTo>
                    <a:pt x="116598" y="62953"/>
                  </a:lnTo>
                  <a:lnTo>
                    <a:pt x="117792" y="63068"/>
                  </a:lnTo>
                  <a:lnTo>
                    <a:pt x="120040" y="62611"/>
                  </a:lnTo>
                  <a:lnTo>
                    <a:pt x="121246" y="61480"/>
                  </a:lnTo>
                  <a:lnTo>
                    <a:pt x="121894" y="60083"/>
                  </a:lnTo>
                  <a:close/>
                </a:path>
                <a:path w="249554" h="164465">
                  <a:moveTo>
                    <a:pt x="122174" y="157035"/>
                  </a:moveTo>
                  <a:lnTo>
                    <a:pt x="120383" y="150761"/>
                  </a:lnTo>
                  <a:lnTo>
                    <a:pt x="117208" y="148844"/>
                  </a:lnTo>
                  <a:lnTo>
                    <a:pt x="113169" y="149466"/>
                  </a:lnTo>
                  <a:lnTo>
                    <a:pt x="112026" y="149783"/>
                  </a:lnTo>
                  <a:lnTo>
                    <a:pt x="111061" y="150418"/>
                  </a:lnTo>
                  <a:lnTo>
                    <a:pt x="108699" y="152819"/>
                  </a:lnTo>
                  <a:lnTo>
                    <a:pt x="107975" y="155194"/>
                  </a:lnTo>
                  <a:lnTo>
                    <a:pt x="108813" y="158089"/>
                  </a:lnTo>
                  <a:lnTo>
                    <a:pt x="110350" y="160705"/>
                  </a:lnTo>
                  <a:lnTo>
                    <a:pt x="111975" y="161810"/>
                  </a:lnTo>
                  <a:lnTo>
                    <a:pt x="113804" y="162153"/>
                  </a:lnTo>
                  <a:lnTo>
                    <a:pt x="113245" y="162420"/>
                  </a:lnTo>
                  <a:lnTo>
                    <a:pt x="112268" y="163182"/>
                  </a:lnTo>
                  <a:lnTo>
                    <a:pt x="113030" y="163601"/>
                  </a:lnTo>
                  <a:lnTo>
                    <a:pt x="113385" y="163880"/>
                  </a:lnTo>
                  <a:lnTo>
                    <a:pt x="121348" y="163436"/>
                  </a:lnTo>
                  <a:lnTo>
                    <a:pt x="120408" y="162483"/>
                  </a:lnTo>
                  <a:lnTo>
                    <a:pt x="119202" y="161836"/>
                  </a:lnTo>
                  <a:lnTo>
                    <a:pt x="117868" y="161594"/>
                  </a:lnTo>
                  <a:lnTo>
                    <a:pt x="116763" y="162026"/>
                  </a:lnTo>
                  <a:lnTo>
                    <a:pt x="115773" y="162306"/>
                  </a:lnTo>
                  <a:lnTo>
                    <a:pt x="116763" y="162013"/>
                  </a:lnTo>
                  <a:lnTo>
                    <a:pt x="117868" y="161582"/>
                  </a:lnTo>
                  <a:lnTo>
                    <a:pt x="120662" y="160223"/>
                  </a:lnTo>
                  <a:lnTo>
                    <a:pt x="122174" y="157035"/>
                  </a:lnTo>
                  <a:close/>
                </a:path>
                <a:path w="249554" h="164465">
                  <a:moveTo>
                    <a:pt x="124218" y="80492"/>
                  </a:moveTo>
                  <a:lnTo>
                    <a:pt x="123812" y="80568"/>
                  </a:lnTo>
                  <a:lnTo>
                    <a:pt x="121234" y="78828"/>
                  </a:lnTo>
                  <a:lnTo>
                    <a:pt x="120662" y="75933"/>
                  </a:lnTo>
                  <a:lnTo>
                    <a:pt x="120713" y="75463"/>
                  </a:lnTo>
                  <a:lnTo>
                    <a:pt x="120269" y="75463"/>
                  </a:lnTo>
                  <a:lnTo>
                    <a:pt x="114388" y="81292"/>
                  </a:lnTo>
                  <a:lnTo>
                    <a:pt x="114858" y="83578"/>
                  </a:lnTo>
                  <a:lnTo>
                    <a:pt x="115239" y="84353"/>
                  </a:lnTo>
                  <a:lnTo>
                    <a:pt x="116814" y="86461"/>
                  </a:lnTo>
                  <a:lnTo>
                    <a:pt x="118478" y="87363"/>
                  </a:lnTo>
                  <a:lnTo>
                    <a:pt x="120307" y="87452"/>
                  </a:lnTo>
                  <a:lnTo>
                    <a:pt x="119634" y="84391"/>
                  </a:lnTo>
                  <a:lnTo>
                    <a:pt x="121424" y="81292"/>
                  </a:lnTo>
                  <a:lnTo>
                    <a:pt x="123977" y="80568"/>
                  </a:lnTo>
                  <a:lnTo>
                    <a:pt x="124218" y="80492"/>
                  </a:lnTo>
                  <a:close/>
                </a:path>
                <a:path w="249554" h="164465">
                  <a:moveTo>
                    <a:pt x="124968" y="35928"/>
                  </a:moveTo>
                  <a:lnTo>
                    <a:pt x="123939" y="32359"/>
                  </a:lnTo>
                  <a:lnTo>
                    <a:pt x="122085" y="31330"/>
                  </a:lnTo>
                  <a:lnTo>
                    <a:pt x="118503" y="32334"/>
                  </a:lnTo>
                  <a:lnTo>
                    <a:pt x="117462" y="34188"/>
                  </a:lnTo>
                  <a:lnTo>
                    <a:pt x="118173" y="36664"/>
                  </a:lnTo>
                  <a:lnTo>
                    <a:pt x="118618" y="37211"/>
                  </a:lnTo>
                  <a:lnTo>
                    <a:pt x="119151" y="37630"/>
                  </a:lnTo>
                  <a:lnTo>
                    <a:pt x="119938" y="37617"/>
                  </a:lnTo>
                  <a:lnTo>
                    <a:pt x="120662" y="37871"/>
                  </a:lnTo>
                  <a:lnTo>
                    <a:pt x="121259" y="38341"/>
                  </a:lnTo>
                  <a:lnTo>
                    <a:pt x="121843" y="38366"/>
                  </a:lnTo>
                  <a:lnTo>
                    <a:pt x="123926" y="37769"/>
                  </a:lnTo>
                  <a:lnTo>
                    <a:pt x="124968" y="35928"/>
                  </a:lnTo>
                  <a:close/>
                </a:path>
                <a:path w="249554" h="164465">
                  <a:moveTo>
                    <a:pt x="126060" y="80175"/>
                  </a:moveTo>
                  <a:lnTo>
                    <a:pt x="125857" y="80162"/>
                  </a:lnTo>
                  <a:lnTo>
                    <a:pt x="125183" y="80213"/>
                  </a:lnTo>
                  <a:lnTo>
                    <a:pt x="124218" y="80492"/>
                  </a:lnTo>
                  <a:lnTo>
                    <a:pt x="126060" y="80175"/>
                  </a:lnTo>
                  <a:close/>
                </a:path>
                <a:path w="249554" h="164465">
                  <a:moveTo>
                    <a:pt x="126530" y="80200"/>
                  </a:moveTo>
                  <a:lnTo>
                    <a:pt x="126060" y="80175"/>
                  </a:lnTo>
                  <a:lnTo>
                    <a:pt x="126530" y="80200"/>
                  </a:lnTo>
                  <a:close/>
                </a:path>
                <a:path w="249554" h="164465">
                  <a:moveTo>
                    <a:pt x="130657" y="139217"/>
                  </a:moveTo>
                  <a:lnTo>
                    <a:pt x="130619" y="138290"/>
                  </a:lnTo>
                  <a:lnTo>
                    <a:pt x="129997" y="135267"/>
                  </a:lnTo>
                  <a:lnTo>
                    <a:pt x="128028" y="133413"/>
                  </a:lnTo>
                  <a:lnTo>
                    <a:pt x="125641" y="132829"/>
                  </a:lnTo>
                  <a:lnTo>
                    <a:pt x="127431" y="131508"/>
                  </a:lnTo>
                  <a:lnTo>
                    <a:pt x="128473" y="129374"/>
                  </a:lnTo>
                  <a:lnTo>
                    <a:pt x="128308" y="127139"/>
                  </a:lnTo>
                  <a:lnTo>
                    <a:pt x="127482" y="127444"/>
                  </a:lnTo>
                  <a:lnTo>
                    <a:pt x="123672" y="128193"/>
                  </a:lnTo>
                  <a:lnTo>
                    <a:pt x="120421" y="126034"/>
                  </a:lnTo>
                  <a:lnTo>
                    <a:pt x="119761" y="122694"/>
                  </a:lnTo>
                  <a:lnTo>
                    <a:pt x="119646" y="121450"/>
                  </a:lnTo>
                  <a:lnTo>
                    <a:pt x="116344" y="122555"/>
                  </a:lnTo>
                  <a:lnTo>
                    <a:pt x="114465" y="126022"/>
                  </a:lnTo>
                  <a:lnTo>
                    <a:pt x="115697" y="130314"/>
                  </a:lnTo>
                  <a:lnTo>
                    <a:pt x="116166" y="131127"/>
                  </a:lnTo>
                  <a:lnTo>
                    <a:pt x="117665" y="132867"/>
                  </a:lnTo>
                  <a:lnTo>
                    <a:pt x="118859" y="133578"/>
                  </a:lnTo>
                  <a:lnTo>
                    <a:pt x="120192" y="133908"/>
                  </a:lnTo>
                  <a:lnTo>
                    <a:pt x="121259" y="134162"/>
                  </a:lnTo>
                  <a:lnTo>
                    <a:pt x="120192" y="133908"/>
                  </a:lnTo>
                  <a:lnTo>
                    <a:pt x="118186" y="135382"/>
                  </a:lnTo>
                  <a:lnTo>
                    <a:pt x="117106" y="137896"/>
                  </a:lnTo>
                  <a:lnTo>
                    <a:pt x="118110" y="142709"/>
                  </a:lnTo>
                  <a:lnTo>
                    <a:pt x="119697" y="144437"/>
                  </a:lnTo>
                  <a:lnTo>
                    <a:pt x="121704" y="145211"/>
                  </a:lnTo>
                  <a:lnTo>
                    <a:pt x="122351" y="144665"/>
                  </a:lnTo>
                  <a:lnTo>
                    <a:pt x="123088" y="144208"/>
                  </a:lnTo>
                  <a:lnTo>
                    <a:pt x="125247" y="143776"/>
                  </a:lnTo>
                  <a:lnTo>
                    <a:pt x="126479" y="144068"/>
                  </a:lnTo>
                  <a:lnTo>
                    <a:pt x="127508" y="144678"/>
                  </a:lnTo>
                  <a:lnTo>
                    <a:pt x="128358" y="144068"/>
                  </a:lnTo>
                  <a:lnTo>
                    <a:pt x="128041" y="143510"/>
                  </a:lnTo>
                  <a:lnTo>
                    <a:pt x="127584" y="141376"/>
                  </a:lnTo>
                  <a:lnTo>
                    <a:pt x="128752" y="139611"/>
                  </a:lnTo>
                  <a:lnTo>
                    <a:pt x="130657" y="139217"/>
                  </a:lnTo>
                  <a:close/>
                </a:path>
                <a:path w="249554" h="164465">
                  <a:moveTo>
                    <a:pt x="132232" y="91884"/>
                  </a:moveTo>
                  <a:lnTo>
                    <a:pt x="131343" y="91744"/>
                  </a:lnTo>
                  <a:lnTo>
                    <a:pt x="130403" y="91782"/>
                  </a:lnTo>
                  <a:lnTo>
                    <a:pt x="127635" y="92570"/>
                  </a:lnTo>
                  <a:lnTo>
                    <a:pt x="126212" y="93840"/>
                  </a:lnTo>
                  <a:lnTo>
                    <a:pt x="124701" y="96837"/>
                  </a:lnTo>
                  <a:lnTo>
                    <a:pt x="124485" y="98488"/>
                  </a:lnTo>
                  <a:lnTo>
                    <a:pt x="125437" y="101790"/>
                  </a:lnTo>
                  <a:lnTo>
                    <a:pt x="126555" y="103124"/>
                  </a:lnTo>
                  <a:lnTo>
                    <a:pt x="127977" y="103949"/>
                  </a:lnTo>
                  <a:lnTo>
                    <a:pt x="127952" y="102120"/>
                  </a:lnTo>
                  <a:lnTo>
                    <a:pt x="129400" y="100622"/>
                  </a:lnTo>
                  <a:lnTo>
                    <a:pt x="131381" y="100558"/>
                  </a:lnTo>
                  <a:lnTo>
                    <a:pt x="131610" y="100634"/>
                  </a:lnTo>
                  <a:lnTo>
                    <a:pt x="130860" y="99834"/>
                  </a:lnTo>
                  <a:lnTo>
                    <a:pt x="130302" y="98844"/>
                  </a:lnTo>
                  <a:lnTo>
                    <a:pt x="129641" y="95440"/>
                  </a:lnTo>
                  <a:lnTo>
                    <a:pt x="130543" y="93243"/>
                  </a:lnTo>
                  <a:lnTo>
                    <a:pt x="132232" y="91884"/>
                  </a:lnTo>
                  <a:close/>
                </a:path>
                <a:path w="249554" h="164465">
                  <a:moveTo>
                    <a:pt x="134886" y="8674"/>
                  </a:moveTo>
                  <a:lnTo>
                    <a:pt x="134454" y="6616"/>
                  </a:lnTo>
                  <a:lnTo>
                    <a:pt x="132676" y="5461"/>
                  </a:lnTo>
                  <a:lnTo>
                    <a:pt x="129019" y="6210"/>
                  </a:lnTo>
                  <a:lnTo>
                    <a:pt x="127850" y="7975"/>
                  </a:lnTo>
                  <a:lnTo>
                    <a:pt x="128308" y="9956"/>
                  </a:lnTo>
                  <a:lnTo>
                    <a:pt x="128892" y="10388"/>
                  </a:lnTo>
                  <a:lnTo>
                    <a:pt x="129298" y="11010"/>
                  </a:lnTo>
                  <a:lnTo>
                    <a:pt x="129514" y="11734"/>
                  </a:lnTo>
                  <a:lnTo>
                    <a:pt x="130086" y="12065"/>
                  </a:lnTo>
                  <a:lnTo>
                    <a:pt x="130124" y="10668"/>
                  </a:lnTo>
                  <a:lnTo>
                    <a:pt x="131013" y="9385"/>
                  </a:lnTo>
                  <a:lnTo>
                    <a:pt x="133261" y="8699"/>
                  </a:lnTo>
                  <a:lnTo>
                    <a:pt x="134112" y="8801"/>
                  </a:lnTo>
                  <a:lnTo>
                    <a:pt x="134835" y="9144"/>
                  </a:lnTo>
                  <a:lnTo>
                    <a:pt x="134886" y="8674"/>
                  </a:lnTo>
                  <a:close/>
                </a:path>
                <a:path w="249554" h="164465">
                  <a:moveTo>
                    <a:pt x="136321" y="102527"/>
                  </a:moveTo>
                  <a:lnTo>
                    <a:pt x="135585" y="102552"/>
                  </a:lnTo>
                  <a:lnTo>
                    <a:pt x="134874" y="102450"/>
                  </a:lnTo>
                  <a:lnTo>
                    <a:pt x="134200" y="102247"/>
                  </a:lnTo>
                  <a:lnTo>
                    <a:pt x="134480" y="102717"/>
                  </a:lnTo>
                  <a:lnTo>
                    <a:pt x="134696" y="103238"/>
                  </a:lnTo>
                  <a:lnTo>
                    <a:pt x="134708" y="103860"/>
                  </a:lnTo>
                  <a:lnTo>
                    <a:pt x="135318" y="103492"/>
                  </a:lnTo>
                  <a:lnTo>
                    <a:pt x="135864" y="103047"/>
                  </a:lnTo>
                  <a:lnTo>
                    <a:pt x="136321" y="102527"/>
                  </a:lnTo>
                  <a:close/>
                </a:path>
                <a:path w="249554" h="164465">
                  <a:moveTo>
                    <a:pt x="138607" y="57556"/>
                  </a:moveTo>
                  <a:lnTo>
                    <a:pt x="137883" y="57353"/>
                  </a:lnTo>
                  <a:lnTo>
                    <a:pt x="137236" y="56946"/>
                  </a:lnTo>
                  <a:lnTo>
                    <a:pt x="136791" y="56337"/>
                  </a:lnTo>
                  <a:lnTo>
                    <a:pt x="136385" y="56540"/>
                  </a:lnTo>
                  <a:lnTo>
                    <a:pt x="135216" y="56883"/>
                  </a:lnTo>
                  <a:lnTo>
                    <a:pt x="134048" y="56718"/>
                  </a:lnTo>
                  <a:lnTo>
                    <a:pt x="133007" y="56273"/>
                  </a:lnTo>
                  <a:lnTo>
                    <a:pt x="134251" y="57670"/>
                  </a:lnTo>
                  <a:lnTo>
                    <a:pt x="136207" y="58343"/>
                  </a:lnTo>
                  <a:lnTo>
                    <a:pt x="138315" y="57759"/>
                  </a:lnTo>
                  <a:lnTo>
                    <a:pt x="138607" y="57556"/>
                  </a:lnTo>
                  <a:close/>
                </a:path>
                <a:path w="249554" h="164465">
                  <a:moveTo>
                    <a:pt x="140627" y="156883"/>
                  </a:moveTo>
                  <a:lnTo>
                    <a:pt x="139700" y="157149"/>
                  </a:lnTo>
                  <a:lnTo>
                    <a:pt x="137947" y="159270"/>
                  </a:lnTo>
                  <a:lnTo>
                    <a:pt x="137566" y="161696"/>
                  </a:lnTo>
                  <a:lnTo>
                    <a:pt x="139827" y="161353"/>
                  </a:lnTo>
                  <a:lnTo>
                    <a:pt x="139649" y="160997"/>
                  </a:lnTo>
                  <a:lnTo>
                    <a:pt x="139534" y="160616"/>
                  </a:lnTo>
                  <a:lnTo>
                    <a:pt x="139344" y="158369"/>
                  </a:lnTo>
                  <a:lnTo>
                    <a:pt x="140627" y="156883"/>
                  </a:lnTo>
                  <a:close/>
                </a:path>
                <a:path w="249554" h="164465">
                  <a:moveTo>
                    <a:pt x="141224" y="156718"/>
                  </a:moveTo>
                  <a:lnTo>
                    <a:pt x="140741" y="156756"/>
                  </a:lnTo>
                  <a:lnTo>
                    <a:pt x="140627" y="156883"/>
                  </a:lnTo>
                  <a:lnTo>
                    <a:pt x="141224" y="156718"/>
                  </a:lnTo>
                  <a:close/>
                </a:path>
                <a:path w="249554" h="164465">
                  <a:moveTo>
                    <a:pt x="141605" y="51816"/>
                  </a:moveTo>
                  <a:lnTo>
                    <a:pt x="141592" y="51650"/>
                  </a:lnTo>
                  <a:lnTo>
                    <a:pt x="141363" y="50863"/>
                  </a:lnTo>
                  <a:lnTo>
                    <a:pt x="140931" y="50228"/>
                  </a:lnTo>
                  <a:lnTo>
                    <a:pt x="140411" y="49669"/>
                  </a:lnTo>
                  <a:lnTo>
                    <a:pt x="140512" y="50190"/>
                  </a:lnTo>
                  <a:lnTo>
                    <a:pt x="140411" y="51193"/>
                  </a:lnTo>
                  <a:lnTo>
                    <a:pt x="140843" y="51320"/>
                  </a:lnTo>
                  <a:lnTo>
                    <a:pt x="141249" y="51536"/>
                  </a:lnTo>
                  <a:lnTo>
                    <a:pt x="141605" y="51816"/>
                  </a:lnTo>
                  <a:close/>
                </a:path>
                <a:path w="249554" h="164465">
                  <a:moveTo>
                    <a:pt x="141973" y="111747"/>
                  </a:moveTo>
                  <a:lnTo>
                    <a:pt x="141643" y="110794"/>
                  </a:lnTo>
                  <a:lnTo>
                    <a:pt x="140042" y="107937"/>
                  </a:lnTo>
                  <a:lnTo>
                    <a:pt x="137236" y="106540"/>
                  </a:lnTo>
                  <a:lnTo>
                    <a:pt x="130797" y="107861"/>
                  </a:lnTo>
                  <a:lnTo>
                    <a:pt x="128511" y="111302"/>
                  </a:lnTo>
                  <a:lnTo>
                    <a:pt x="129654" y="116801"/>
                  </a:lnTo>
                  <a:lnTo>
                    <a:pt x="130937" y="118351"/>
                  </a:lnTo>
                  <a:lnTo>
                    <a:pt x="133896" y="119938"/>
                  </a:lnTo>
                  <a:lnTo>
                    <a:pt x="135445" y="120230"/>
                  </a:lnTo>
                  <a:lnTo>
                    <a:pt x="137007" y="119900"/>
                  </a:lnTo>
                  <a:lnTo>
                    <a:pt x="137807" y="119659"/>
                  </a:lnTo>
                  <a:lnTo>
                    <a:pt x="137782" y="118325"/>
                  </a:lnTo>
                  <a:lnTo>
                    <a:pt x="138163" y="117068"/>
                  </a:lnTo>
                  <a:lnTo>
                    <a:pt x="138874" y="116001"/>
                  </a:lnTo>
                  <a:lnTo>
                    <a:pt x="138760" y="115722"/>
                  </a:lnTo>
                  <a:lnTo>
                    <a:pt x="138379" y="113906"/>
                  </a:lnTo>
                  <a:lnTo>
                    <a:pt x="139547" y="112128"/>
                  </a:lnTo>
                  <a:lnTo>
                    <a:pt x="141579" y="111709"/>
                  </a:lnTo>
                  <a:lnTo>
                    <a:pt x="141973" y="111747"/>
                  </a:lnTo>
                  <a:close/>
                </a:path>
                <a:path w="249554" h="164465">
                  <a:moveTo>
                    <a:pt x="149796" y="159562"/>
                  </a:moveTo>
                  <a:lnTo>
                    <a:pt x="148348" y="156959"/>
                  </a:lnTo>
                  <a:lnTo>
                    <a:pt x="147243" y="156476"/>
                  </a:lnTo>
                  <a:lnTo>
                    <a:pt x="145249" y="155587"/>
                  </a:lnTo>
                  <a:lnTo>
                    <a:pt x="141224" y="156718"/>
                  </a:lnTo>
                  <a:lnTo>
                    <a:pt x="144462" y="156476"/>
                  </a:lnTo>
                  <a:lnTo>
                    <a:pt x="146075" y="157848"/>
                  </a:lnTo>
                  <a:lnTo>
                    <a:pt x="146189" y="159270"/>
                  </a:lnTo>
                  <a:lnTo>
                    <a:pt x="146151" y="160223"/>
                  </a:lnTo>
                  <a:lnTo>
                    <a:pt x="147370" y="159994"/>
                  </a:lnTo>
                  <a:lnTo>
                    <a:pt x="148590" y="159816"/>
                  </a:lnTo>
                  <a:lnTo>
                    <a:pt x="149796" y="159562"/>
                  </a:lnTo>
                  <a:close/>
                </a:path>
                <a:path w="249554" h="164465">
                  <a:moveTo>
                    <a:pt x="151053" y="4025"/>
                  </a:moveTo>
                  <a:lnTo>
                    <a:pt x="150482" y="2057"/>
                  </a:lnTo>
                  <a:lnTo>
                    <a:pt x="150279" y="1727"/>
                  </a:lnTo>
                  <a:lnTo>
                    <a:pt x="149898" y="1892"/>
                  </a:lnTo>
                  <a:lnTo>
                    <a:pt x="148348" y="2184"/>
                  </a:lnTo>
                  <a:lnTo>
                    <a:pt x="146900" y="1358"/>
                  </a:lnTo>
                  <a:lnTo>
                    <a:pt x="146253" y="0"/>
                  </a:lnTo>
                  <a:lnTo>
                    <a:pt x="144551" y="558"/>
                  </a:lnTo>
                  <a:lnTo>
                    <a:pt x="143560" y="2336"/>
                  </a:lnTo>
                  <a:lnTo>
                    <a:pt x="144564" y="5854"/>
                  </a:lnTo>
                  <a:lnTo>
                    <a:pt x="146431" y="6883"/>
                  </a:lnTo>
                  <a:lnTo>
                    <a:pt x="150012" y="5880"/>
                  </a:lnTo>
                  <a:lnTo>
                    <a:pt x="151053" y="4025"/>
                  </a:lnTo>
                  <a:close/>
                </a:path>
                <a:path w="249554" h="164465">
                  <a:moveTo>
                    <a:pt x="152641" y="61074"/>
                  </a:moveTo>
                  <a:lnTo>
                    <a:pt x="152184" y="58928"/>
                  </a:lnTo>
                  <a:lnTo>
                    <a:pt x="151726" y="58102"/>
                  </a:lnTo>
                  <a:lnTo>
                    <a:pt x="150901" y="59016"/>
                  </a:lnTo>
                  <a:lnTo>
                    <a:pt x="149745" y="59639"/>
                  </a:lnTo>
                  <a:lnTo>
                    <a:pt x="146405" y="59893"/>
                  </a:lnTo>
                  <a:lnTo>
                    <a:pt x="144589" y="58826"/>
                  </a:lnTo>
                  <a:lnTo>
                    <a:pt x="143662" y="57175"/>
                  </a:lnTo>
                  <a:lnTo>
                    <a:pt x="142963" y="57975"/>
                  </a:lnTo>
                  <a:lnTo>
                    <a:pt x="142532" y="58940"/>
                  </a:lnTo>
                  <a:lnTo>
                    <a:pt x="142354" y="60947"/>
                  </a:lnTo>
                  <a:lnTo>
                    <a:pt x="142722" y="62687"/>
                  </a:lnTo>
                  <a:lnTo>
                    <a:pt x="143471" y="63715"/>
                  </a:lnTo>
                  <a:lnTo>
                    <a:pt x="144462" y="64427"/>
                  </a:lnTo>
                  <a:lnTo>
                    <a:pt x="145186" y="63855"/>
                  </a:lnTo>
                  <a:lnTo>
                    <a:pt x="146024" y="63436"/>
                  </a:lnTo>
                  <a:lnTo>
                    <a:pt x="148386" y="62979"/>
                  </a:lnTo>
                  <a:lnTo>
                    <a:pt x="149733" y="63233"/>
                  </a:lnTo>
                  <a:lnTo>
                    <a:pt x="150901" y="63817"/>
                  </a:lnTo>
                  <a:lnTo>
                    <a:pt x="152019" y="62674"/>
                  </a:lnTo>
                  <a:lnTo>
                    <a:pt x="152641" y="61074"/>
                  </a:lnTo>
                  <a:close/>
                </a:path>
                <a:path w="249554" h="164465">
                  <a:moveTo>
                    <a:pt x="153847" y="96710"/>
                  </a:moveTo>
                  <a:lnTo>
                    <a:pt x="146456" y="89001"/>
                  </a:lnTo>
                  <a:lnTo>
                    <a:pt x="147904" y="85839"/>
                  </a:lnTo>
                  <a:lnTo>
                    <a:pt x="150647" y="84429"/>
                  </a:lnTo>
                  <a:lnTo>
                    <a:pt x="150228" y="83489"/>
                  </a:lnTo>
                  <a:lnTo>
                    <a:pt x="149580" y="82702"/>
                  </a:lnTo>
                  <a:lnTo>
                    <a:pt x="148475" y="81800"/>
                  </a:lnTo>
                  <a:lnTo>
                    <a:pt x="147561" y="82169"/>
                  </a:lnTo>
                  <a:lnTo>
                    <a:pt x="146138" y="82194"/>
                  </a:lnTo>
                  <a:lnTo>
                    <a:pt x="145326" y="81864"/>
                  </a:lnTo>
                  <a:lnTo>
                    <a:pt x="144703" y="81305"/>
                  </a:lnTo>
                  <a:lnTo>
                    <a:pt x="143827" y="81762"/>
                  </a:lnTo>
                  <a:lnTo>
                    <a:pt x="143268" y="81927"/>
                  </a:lnTo>
                  <a:lnTo>
                    <a:pt x="143268" y="93573"/>
                  </a:lnTo>
                  <a:lnTo>
                    <a:pt x="143078" y="93535"/>
                  </a:lnTo>
                  <a:lnTo>
                    <a:pt x="143268" y="93573"/>
                  </a:lnTo>
                  <a:lnTo>
                    <a:pt x="143268" y="81927"/>
                  </a:lnTo>
                  <a:lnTo>
                    <a:pt x="142392" y="82169"/>
                  </a:lnTo>
                  <a:lnTo>
                    <a:pt x="141439" y="82169"/>
                  </a:lnTo>
                  <a:lnTo>
                    <a:pt x="140538" y="82003"/>
                  </a:lnTo>
                  <a:lnTo>
                    <a:pt x="139700" y="82804"/>
                  </a:lnTo>
                  <a:lnTo>
                    <a:pt x="138468" y="84213"/>
                  </a:lnTo>
                  <a:lnTo>
                    <a:pt x="137858" y="86106"/>
                  </a:lnTo>
                  <a:lnTo>
                    <a:pt x="138163" y="88074"/>
                  </a:lnTo>
                  <a:lnTo>
                    <a:pt x="139204" y="88455"/>
                  </a:lnTo>
                  <a:lnTo>
                    <a:pt x="140042" y="89293"/>
                  </a:lnTo>
                  <a:lnTo>
                    <a:pt x="140398" y="90944"/>
                  </a:lnTo>
                  <a:lnTo>
                    <a:pt x="140246" y="91909"/>
                  </a:lnTo>
                  <a:lnTo>
                    <a:pt x="140728" y="92329"/>
                  </a:lnTo>
                  <a:lnTo>
                    <a:pt x="141262" y="92671"/>
                  </a:lnTo>
                  <a:lnTo>
                    <a:pt x="141820" y="92951"/>
                  </a:lnTo>
                  <a:lnTo>
                    <a:pt x="141376" y="93764"/>
                  </a:lnTo>
                  <a:lnTo>
                    <a:pt x="141782" y="94754"/>
                  </a:lnTo>
                  <a:lnTo>
                    <a:pt x="142316" y="94665"/>
                  </a:lnTo>
                  <a:lnTo>
                    <a:pt x="145732" y="94399"/>
                  </a:lnTo>
                  <a:lnTo>
                    <a:pt x="148704" y="96926"/>
                  </a:lnTo>
                  <a:lnTo>
                    <a:pt x="149034" y="101206"/>
                  </a:lnTo>
                  <a:lnTo>
                    <a:pt x="148894" y="102057"/>
                  </a:lnTo>
                  <a:lnTo>
                    <a:pt x="148615" y="102857"/>
                  </a:lnTo>
                  <a:lnTo>
                    <a:pt x="151904" y="101981"/>
                  </a:lnTo>
                  <a:lnTo>
                    <a:pt x="153758" y="99479"/>
                  </a:lnTo>
                  <a:lnTo>
                    <a:pt x="153847" y="96710"/>
                  </a:lnTo>
                  <a:close/>
                </a:path>
                <a:path w="249554" h="164465">
                  <a:moveTo>
                    <a:pt x="153936" y="138010"/>
                  </a:moveTo>
                  <a:lnTo>
                    <a:pt x="150926" y="137922"/>
                  </a:lnTo>
                  <a:lnTo>
                    <a:pt x="148272" y="135801"/>
                  </a:lnTo>
                  <a:lnTo>
                    <a:pt x="147243" y="130556"/>
                  </a:lnTo>
                  <a:lnTo>
                    <a:pt x="147980" y="128397"/>
                  </a:lnTo>
                  <a:lnTo>
                    <a:pt x="149466" y="126898"/>
                  </a:lnTo>
                  <a:lnTo>
                    <a:pt x="148183" y="126936"/>
                  </a:lnTo>
                  <a:lnTo>
                    <a:pt x="144043" y="128104"/>
                  </a:lnTo>
                  <a:lnTo>
                    <a:pt x="142011" y="131711"/>
                  </a:lnTo>
                  <a:lnTo>
                    <a:pt x="143776" y="137883"/>
                  </a:lnTo>
                  <a:lnTo>
                    <a:pt x="146164" y="139674"/>
                  </a:lnTo>
                  <a:lnTo>
                    <a:pt x="149517" y="139928"/>
                  </a:lnTo>
                  <a:lnTo>
                    <a:pt x="150228" y="139877"/>
                  </a:lnTo>
                  <a:lnTo>
                    <a:pt x="152234" y="139357"/>
                  </a:lnTo>
                  <a:lnTo>
                    <a:pt x="153174" y="138760"/>
                  </a:lnTo>
                  <a:lnTo>
                    <a:pt x="153936" y="138010"/>
                  </a:lnTo>
                  <a:close/>
                </a:path>
                <a:path w="249554" h="164465">
                  <a:moveTo>
                    <a:pt x="157607" y="148386"/>
                  </a:moveTo>
                  <a:lnTo>
                    <a:pt x="156260" y="141947"/>
                  </a:lnTo>
                  <a:lnTo>
                    <a:pt x="153784" y="139928"/>
                  </a:lnTo>
                  <a:lnTo>
                    <a:pt x="150939" y="139712"/>
                  </a:lnTo>
                  <a:lnTo>
                    <a:pt x="150228" y="139890"/>
                  </a:lnTo>
                  <a:lnTo>
                    <a:pt x="149517" y="139941"/>
                  </a:lnTo>
                  <a:lnTo>
                    <a:pt x="148831" y="139890"/>
                  </a:lnTo>
                  <a:lnTo>
                    <a:pt x="146100" y="140563"/>
                  </a:lnTo>
                  <a:lnTo>
                    <a:pt x="144208" y="142862"/>
                  </a:lnTo>
                  <a:lnTo>
                    <a:pt x="143916" y="145516"/>
                  </a:lnTo>
                  <a:lnTo>
                    <a:pt x="144348" y="146786"/>
                  </a:lnTo>
                  <a:lnTo>
                    <a:pt x="144411" y="147662"/>
                  </a:lnTo>
                  <a:lnTo>
                    <a:pt x="144310" y="148513"/>
                  </a:lnTo>
                  <a:lnTo>
                    <a:pt x="145440" y="151447"/>
                  </a:lnTo>
                  <a:lnTo>
                    <a:pt x="148564" y="153225"/>
                  </a:lnTo>
                  <a:lnTo>
                    <a:pt x="155321" y="151841"/>
                  </a:lnTo>
                  <a:lnTo>
                    <a:pt x="157607" y="148386"/>
                  </a:lnTo>
                  <a:close/>
                </a:path>
                <a:path w="249554" h="164465">
                  <a:moveTo>
                    <a:pt x="164515" y="117944"/>
                  </a:moveTo>
                  <a:lnTo>
                    <a:pt x="163766" y="116979"/>
                  </a:lnTo>
                  <a:lnTo>
                    <a:pt x="163271" y="115785"/>
                  </a:lnTo>
                  <a:lnTo>
                    <a:pt x="163118" y="113906"/>
                  </a:lnTo>
                  <a:lnTo>
                    <a:pt x="163283" y="112801"/>
                  </a:lnTo>
                  <a:lnTo>
                    <a:pt x="162979" y="112776"/>
                  </a:lnTo>
                  <a:lnTo>
                    <a:pt x="162433" y="112547"/>
                  </a:lnTo>
                  <a:lnTo>
                    <a:pt x="161493" y="112191"/>
                  </a:lnTo>
                  <a:lnTo>
                    <a:pt x="160718" y="111480"/>
                  </a:lnTo>
                  <a:lnTo>
                    <a:pt x="160324" y="110248"/>
                  </a:lnTo>
                  <a:lnTo>
                    <a:pt x="160337" y="109842"/>
                  </a:lnTo>
                  <a:lnTo>
                    <a:pt x="158546" y="108978"/>
                  </a:lnTo>
                  <a:lnTo>
                    <a:pt x="157175" y="107340"/>
                  </a:lnTo>
                  <a:lnTo>
                    <a:pt x="156425" y="103619"/>
                  </a:lnTo>
                  <a:lnTo>
                    <a:pt x="156781" y="101993"/>
                  </a:lnTo>
                  <a:lnTo>
                    <a:pt x="157594" y="100660"/>
                  </a:lnTo>
                  <a:lnTo>
                    <a:pt x="153746" y="101701"/>
                  </a:lnTo>
                  <a:lnTo>
                    <a:pt x="151714" y="105321"/>
                  </a:lnTo>
                  <a:lnTo>
                    <a:pt x="153428" y="111328"/>
                  </a:lnTo>
                  <a:lnTo>
                    <a:pt x="155587" y="113080"/>
                  </a:lnTo>
                  <a:lnTo>
                    <a:pt x="158051" y="113449"/>
                  </a:lnTo>
                  <a:lnTo>
                    <a:pt x="156692" y="114935"/>
                  </a:lnTo>
                  <a:lnTo>
                    <a:pt x="156019" y="117030"/>
                  </a:lnTo>
                  <a:lnTo>
                    <a:pt x="156997" y="121716"/>
                  </a:lnTo>
                  <a:lnTo>
                    <a:pt x="158953" y="123583"/>
                  </a:lnTo>
                  <a:lnTo>
                    <a:pt x="161340" y="124167"/>
                  </a:lnTo>
                  <a:lnTo>
                    <a:pt x="161112" y="123647"/>
                  </a:lnTo>
                  <a:lnTo>
                    <a:pt x="160591" y="121132"/>
                  </a:lnTo>
                  <a:lnTo>
                    <a:pt x="162102" y="118719"/>
                  </a:lnTo>
                  <a:lnTo>
                    <a:pt x="164515" y="117944"/>
                  </a:lnTo>
                  <a:close/>
                </a:path>
                <a:path w="249554" h="164465">
                  <a:moveTo>
                    <a:pt x="166230" y="54876"/>
                  </a:moveTo>
                  <a:lnTo>
                    <a:pt x="165773" y="54178"/>
                  </a:lnTo>
                  <a:lnTo>
                    <a:pt x="165595" y="53784"/>
                  </a:lnTo>
                  <a:lnTo>
                    <a:pt x="164185" y="53759"/>
                  </a:lnTo>
                  <a:lnTo>
                    <a:pt x="162902" y="53174"/>
                  </a:lnTo>
                  <a:lnTo>
                    <a:pt x="161988" y="52146"/>
                  </a:lnTo>
                  <a:lnTo>
                    <a:pt x="161810" y="52933"/>
                  </a:lnTo>
                  <a:lnTo>
                    <a:pt x="161772" y="53733"/>
                  </a:lnTo>
                  <a:lnTo>
                    <a:pt x="162077" y="54838"/>
                  </a:lnTo>
                  <a:lnTo>
                    <a:pt x="162394" y="55308"/>
                  </a:lnTo>
                  <a:lnTo>
                    <a:pt x="163144" y="54762"/>
                  </a:lnTo>
                  <a:lnTo>
                    <a:pt x="164528" y="54330"/>
                  </a:lnTo>
                  <a:lnTo>
                    <a:pt x="165455" y="54457"/>
                  </a:lnTo>
                  <a:lnTo>
                    <a:pt x="166230" y="54876"/>
                  </a:lnTo>
                  <a:close/>
                </a:path>
                <a:path w="249554" h="164465">
                  <a:moveTo>
                    <a:pt x="168554" y="62890"/>
                  </a:moveTo>
                  <a:lnTo>
                    <a:pt x="168236" y="62979"/>
                  </a:lnTo>
                  <a:lnTo>
                    <a:pt x="167690" y="63258"/>
                  </a:lnTo>
                  <a:lnTo>
                    <a:pt x="167970" y="63487"/>
                  </a:lnTo>
                  <a:lnTo>
                    <a:pt x="168236" y="63754"/>
                  </a:lnTo>
                  <a:lnTo>
                    <a:pt x="168490" y="64033"/>
                  </a:lnTo>
                  <a:lnTo>
                    <a:pt x="168465" y="63550"/>
                  </a:lnTo>
                  <a:lnTo>
                    <a:pt x="168554" y="62890"/>
                  </a:lnTo>
                  <a:close/>
                </a:path>
                <a:path w="249554" h="164465">
                  <a:moveTo>
                    <a:pt x="169773" y="57200"/>
                  </a:moveTo>
                  <a:lnTo>
                    <a:pt x="168922" y="56997"/>
                  </a:lnTo>
                  <a:lnTo>
                    <a:pt x="168135" y="56642"/>
                  </a:lnTo>
                  <a:lnTo>
                    <a:pt x="167449" y="56121"/>
                  </a:lnTo>
                  <a:lnTo>
                    <a:pt x="167754" y="56553"/>
                  </a:lnTo>
                  <a:lnTo>
                    <a:pt x="167957" y="57226"/>
                  </a:lnTo>
                  <a:lnTo>
                    <a:pt x="167982" y="57619"/>
                  </a:lnTo>
                  <a:lnTo>
                    <a:pt x="167957" y="58013"/>
                  </a:lnTo>
                  <a:lnTo>
                    <a:pt x="168198" y="58000"/>
                  </a:lnTo>
                  <a:lnTo>
                    <a:pt x="168795" y="57835"/>
                  </a:lnTo>
                  <a:lnTo>
                    <a:pt x="169303" y="57531"/>
                  </a:lnTo>
                  <a:lnTo>
                    <a:pt x="169773" y="57200"/>
                  </a:lnTo>
                  <a:close/>
                </a:path>
                <a:path w="249554" h="164465">
                  <a:moveTo>
                    <a:pt x="170611" y="68351"/>
                  </a:moveTo>
                  <a:lnTo>
                    <a:pt x="169926" y="67652"/>
                  </a:lnTo>
                  <a:lnTo>
                    <a:pt x="170014" y="69380"/>
                  </a:lnTo>
                  <a:lnTo>
                    <a:pt x="169329" y="71018"/>
                  </a:lnTo>
                  <a:lnTo>
                    <a:pt x="168135" y="72199"/>
                  </a:lnTo>
                  <a:lnTo>
                    <a:pt x="168948" y="72466"/>
                  </a:lnTo>
                  <a:lnTo>
                    <a:pt x="169392" y="72517"/>
                  </a:lnTo>
                  <a:lnTo>
                    <a:pt x="170014" y="71513"/>
                  </a:lnTo>
                  <a:lnTo>
                    <a:pt x="170434" y="71081"/>
                  </a:lnTo>
                  <a:lnTo>
                    <a:pt x="170268" y="70142"/>
                  </a:lnTo>
                  <a:lnTo>
                    <a:pt x="170345" y="69215"/>
                  </a:lnTo>
                  <a:lnTo>
                    <a:pt x="170611" y="68351"/>
                  </a:lnTo>
                  <a:close/>
                </a:path>
                <a:path w="249554" h="164465">
                  <a:moveTo>
                    <a:pt x="170802" y="27533"/>
                  </a:moveTo>
                  <a:lnTo>
                    <a:pt x="169964" y="27063"/>
                  </a:lnTo>
                  <a:lnTo>
                    <a:pt x="169329" y="26263"/>
                  </a:lnTo>
                  <a:lnTo>
                    <a:pt x="169011" y="24384"/>
                  </a:lnTo>
                  <a:lnTo>
                    <a:pt x="169240" y="23558"/>
                  </a:lnTo>
                  <a:lnTo>
                    <a:pt x="169684" y="22885"/>
                  </a:lnTo>
                  <a:lnTo>
                    <a:pt x="168986" y="22479"/>
                  </a:lnTo>
                  <a:lnTo>
                    <a:pt x="168148" y="22275"/>
                  </a:lnTo>
                  <a:lnTo>
                    <a:pt x="167017" y="22517"/>
                  </a:lnTo>
                  <a:lnTo>
                    <a:pt x="166560" y="22771"/>
                  </a:lnTo>
                  <a:lnTo>
                    <a:pt x="166217" y="23291"/>
                  </a:lnTo>
                  <a:lnTo>
                    <a:pt x="165722" y="23710"/>
                  </a:lnTo>
                  <a:lnTo>
                    <a:pt x="165125" y="23977"/>
                  </a:lnTo>
                  <a:lnTo>
                    <a:pt x="164680" y="24676"/>
                  </a:lnTo>
                  <a:lnTo>
                    <a:pt x="164490" y="25539"/>
                  </a:lnTo>
                  <a:lnTo>
                    <a:pt x="165049" y="28219"/>
                  </a:lnTo>
                  <a:lnTo>
                    <a:pt x="166827" y="29387"/>
                  </a:lnTo>
                  <a:lnTo>
                    <a:pt x="169583" y="28816"/>
                  </a:lnTo>
                  <a:lnTo>
                    <a:pt x="170332" y="28270"/>
                  </a:lnTo>
                  <a:lnTo>
                    <a:pt x="170802" y="27533"/>
                  </a:lnTo>
                  <a:close/>
                </a:path>
                <a:path w="249554" h="164465">
                  <a:moveTo>
                    <a:pt x="178231" y="93040"/>
                  </a:moveTo>
                  <a:lnTo>
                    <a:pt x="176796" y="92049"/>
                  </a:lnTo>
                  <a:lnTo>
                    <a:pt x="175793" y="90525"/>
                  </a:lnTo>
                  <a:lnTo>
                    <a:pt x="175514" y="88709"/>
                  </a:lnTo>
                  <a:lnTo>
                    <a:pt x="174866" y="88417"/>
                  </a:lnTo>
                  <a:lnTo>
                    <a:pt x="174180" y="88239"/>
                  </a:lnTo>
                  <a:lnTo>
                    <a:pt x="173456" y="88150"/>
                  </a:lnTo>
                  <a:lnTo>
                    <a:pt x="173863" y="88849"/>
                  </a:lnTo>
                  <a:lnTo>
                    <a:pt x="174155" y="89611"/>
                  </a:lnTo>
                  <a:lnTo>
                    <a:pt x="174218" y="91935"/>
                  </a:lnTo>
                  <a:lnTo>
                    <a:pt x="173596" y="93230"/>
                  </a:lnTo>
                  <a:lnTo>
                    <a:pt x="172618" y="94157"/>
                  </a:lnTo>
                  <a:lnTo>
                    <a:pt x="173050" y="96685"/>
                  </a:lnTo>
                  <a:lnTo>
                    <a:pt x="171881" y="99123"/>
                  </a:lnTo>
                  <a:lnTo>
                    <a:pt x="169786" y="100406"/>
                  </a:lnTo>
                  <a:lnTo>
                    <a:pt x="171069" y="101053"/>
                  </a:lnTo>
                  <a:lnTo>
                    <a:pt x="172567" y="101320"/>
                  </a:lnTo>
                  <a:lnTo>
                    <a:pt x="174853" y="100799"/>
                  </a:lnTo>
                  <a:lnTo>
                    <a:pt x="175221" y="100647"/>
                  </a:lnTo>
                  <a:lnTo>
                    <a:pt x="174294" y="97561"/>
                  </a:lnTo>
                  <a:lnTo>
                    <a:pt x="175641" y="94500"/>
                  </a:lnTo>
                  <a:lnTo>
                    <a:pt x="178231" y="93040"/>
                  </a:lnTo>
                  <a:close/>
                </a:path>
                <a:path w="249554" h="164465">
                  <a:moveTo>
                    <a:pt x="186067" y="135318"/>
                  </a:moveTo>
                  <a:lnTo>
                    <a:pt x="185483" y="135026"/>
                  </a:lnTo>
                  <a:lnTo>
                    <a:pt x="186067" y="135331"/>
                  </a:lnTo>
                  <a:close/>
                </a:path>
                <a:path w="249554" h="164465">
                  <a:moveTo>
                    <a:pt x="190195" y="63652"/>
                  </a:moveTo>
                  <a:lnTo>
                    <a:pt x="189433" y="62953"/>
                  </a:lnTo>
                  <a:lnTo>
                    <a:pt x="188823" y="62064"/>
                  </a:lnTo>
                  <a:lnTo>
                    <a:pt x="188506" y="61010"/>
                  </a:lnTo>
                  <a:lnTo>
                    <a:pt x="188341" y="60248"/>
                  </a:lnTo>
                  <a:lnTo>
                    <a:pt x="187172" y="60452"/>
                  </a:lnTo>
                  <a:lnTo>
                    <a:pt x="186004" y="60312"/>
                  </a:lnTo>
                  <a:lnTo>
                    <a:pt x="184975" y="59867"/>
                  </a:lnTo>
                  <a:lnTo>
                    <a:pt x="184988" y="60147"/>
                  </a:lnTo>
                  <a:lnTo>
                    <a:pt x="185648" y="62458"/>
                  </a:lnTo>
                  <a:lnTo>
                    <a:pt x="187871" y="63817"/>
                  </a:lnTo>
                  <a:lnTo>
                    <a:pt x="190195" y="63652"/>
                  </a:lnTo>
                  <a:close/>
                </a:path>
                <a:path w="249554" h="164465">
                  <a:moveTo>
                    <a:pt x="196062" y="73850"/>
                  </a:moveTo>
                  <a:lnTo>
                    <a:pt x="195567" y="73698"/>
                  </a:lnTo>
                  <a:lnTo>
                    <a:pt x="194525" y="73660"/>
                  </a:lnTo>
                  <a:lnTo>
                    <a:pt x="193878" y="75628"/>
                  </a:lnTo>
                  <a:lnTo>
                    <a:pt x="192290" y="77266"/>
                  </a:lnTo>
                  <a:lnTo>
                    <a:pt x="189674" y="77965"/>
                  </a:lnTo>
                  <a:lnTo>
                    <a:pt x="189572" y="79019"/>
                  </a:lnTo>
                  <a:lnTo>
                    <a:pt x="189776" y="79997"/>
                  </a:lnTo>
                  <a:lnTo>
                    <a:pt x="190195" y="80733"/>
                  </a:lnTo>
                  <a:lnTo>
                    <a:pt x="190931" y="80060"/>
                  </a:lnTo>
                  <a:lnTo>
                    <a:pt x="191808" y="79514"/>
                  </a:lnTo>
                  <a:lnTo>
                    <a:pt x="193357" y="79082"/>
                  </a:lnTo>
                  <a:lnTo>
                    <a:pt x="194360" y="78994"/>
                  </a:lnTo>
                  <a:lnTo>
                    <a:pt x="194246" y="76682"/>
                  </a:lnTo>
                  <a:lnTo>
                    <a:pt x="194919" y="75057"/>
                  </a:lnTo>
                  <a:lnTo>
                    <a:pt x="196062" y="73850"/>
                  </a:lnTo>
                  <a:close/>
                </a:path>
                <a:path w="249554" h="164465">
                  <a:moveTo>
                    <a:pt x="214007" y="130721"/>
                  </a:moveTo>
                  <a:lnTo>
                    <a:pt x="212496" y="125425"/>
                  </a:lnTo>
                  <a:lnTo>
                    <a:pt x="209715" y="123888"/>
                  </a:lnTo>
                  <a:lnTo>
                    <a:pt x="206565" y="124777"/>
                  </a:lnTo>
                  <a:lnTo>
                    <a:pt x="205752" y="125298"/>
                  </a:lnTo>
                  <a:lnTo>
                    <a:pt x="205092" y="124434"/>
                  </a:lnTo>
                  <a:lnTo>
                    <a:pt x="204025" y="123977"/>
                  </a:lnTo>
                  <a:lnTo>
                    <a:pt x="202882" y="124040"/>
                  </a:lnTo>
                  <a:lnTo>
                    <a:pt x="203174" y="124879"/>
                  </a:lnTo>
                  <a:lnTo>
                    <a:pt x="203263" y="125336"/>
                  </a:lnTo>
                  <a:lnTo>
                    <a:pt x="205346" y="130289"/>
                  </a:lnTo>
                  <a:lnTo>
                    <a:pt x="205943" y="131330"/>
                  </a:lnTo>
                  <a:lnTo>
                    <a:pt x="206209" y="132588"/>
                  </a:lnTo>
                  <a:lnTo>
                    <a:pt x="206197" y="133223"/>
                  </a:lnTo>
                  <a:lnTo>
                    <a:pt x="206082" y="133832"/>
                  </a:lnTo>
                  <a:lnTo>
                    <a:pt x="206590" y="134086"/>
                  </a:lnTo>
                  <a:lnTo>
                    <a:pt x="207137" y="134264"/>
                  </a:lnTo>
                  <a:lnTo>
                    <a:pt x="208280" y="134442"/>
                  </a:lnTo>
                  <a:lnTo>
                    <a:pt x="209791" y="134226"/>
                  </a:lnTo>
                  <a:lnTo>
                    <a:pt x="212458" y="133477"/>
                  </a:lnTo>
                  <a:lnTo>
                    <a:pt x="214007" y="130721"/>
                  </a:lnTo>
                  <a:close/>
                </a:path>
                <a:path w="249554" h="164465">
                  <a:moveTo>
                    <a:pt x="218287" y="69977"/>
                  </a:moveTo>
                  <a:lnTo>
                    <a:pt x="217538" y="68808"/>
                  </a:lnTo>
                  <a:lnTo>
                    <a:pt x="216839" y="66535"/>
                  </a:lnTo>
                  <a:lnTo>
                    <a:pt x="217004" y="64935"/>
                  </a:lnTo>
                  <a:lnTo>
                    <a:pt x="217639" y="63538"/>
                  </a:lnTo>
                  <a:lnTo>
                    <a:pt x="217030" y="63334"/>
                  </a:lnTo>
                  <a:lnTo>
                    <a:pt x="216128" y="64960"/>
                  </a:lnTo>
                  <a:lnTo>
                    <a:pt x="214553" y="66205"/>
                  </a:lnTo>
                  <a:lnTo>
                    <a:pt x="211874" y="66725"/>
                  </a:lnTo>
                  <a:lnTo>
                    <a:pt x="210489" y="66624"/>
                  </a:lnTo>
                  <a:lnTo>
                    <a:pt x="210261" y="67475"/>
                  </a:lnTo>
                  <a:lnTo>
                    <a:pt x="210159" y="68364"/>
                  </a:lnTo>
                  <a:lnTo>
                    <a:pt x="210769" y="70485"/>
                  </a:lnTo>
                  <a:lnTo>
                    <a:pt x="211582" y="71437"/>
                  </a:lnTo>
                  <a:lnTo>
                    <a:pt x="212572" y="72059"/>
                  </a:lnTo>
                  <a:lnTo>
                    <a:pt x="213283" y="71450"/>
                  </a:lnTo>
                  <a:lnTo>
                    <a:pt x="214109" y="70942"/>
                  </a:lnTo>
                  <a:lnTo>
                    <a:pt x="215988" y="70408"/>
                  </a:lnTo>
                  <a:lnTo>
                    <a:pt x="216903" y="70358"/>
                  </a:lnTo>
                  <a:lnTo>
                    <a:pt x="217779" y="70459"/>
                  </a:lnTo>
                  <a:lnTo>
                    <a:pt x="218287" y="69977"/>
                  </a:lnTo>
                  <a:close/>
                </a:path>
                <a:path w="249554" h="164465">
                  <a:moveTo>
                    <a:pt x="219329" y="98844"/>
                  </a:moveTo>
                  <a:lnTo>
                    <a:pt x="218579" y="95224"/>
                  </a:lnTo>
                  <a:lnTo>
                    <a:pt x="216789" y="94068"/>
                  </a:lnTo>
                  <a:lnTo>
                    <a:pt x="216217" y="94195"/>
                  </a:lnTo>
                  <a:lnTo>
                    <a:pt x="216217" y="96316"/>
                  </a:lnTo>
                  <a:lnTo>
                    <a:pt x="215379" y="95338"/>
                  </a:lnTo>
                  <a:lnTo>
                    <a:pt x="216217" y="96316"/>
                  </a:lnTo>
                  <a:lnTo>
                    <a:pt x="216217" y="94195"/>
                  </a:lnTo>
                  <a:lnTo>
                    <a:pt x="214731" y="94488"/>
                  </a:lnTo>
                  <a:lnTo>
                    <a:pt x="214337" y="94703"/>
                  </a:lnTo>
                  <a:lnTo>
                    <a:pt x="213715" y="94322"/>
                  </a:lnTo>
                  <a:lnTo>
                    <a:pt x="213017" y="94081"/>
                  </a:lnTo>
                  <a:lnTo>
                    <a:pt x="212280" y="94005"/>
                  </a:lnTo>
                  <a:lnTo>
                    <a:pt x="213093" y="94742"/>
                  </a:lnTo>
                  <a:lnTo>
                    <a:pt x="213715" y="95681"/>
                  </a:lnTo>
                  <a:lnTo>
                    <a:pt x="214083" y="96761"/>
                  </a:lnTo>
                  <a:lnTo>
                    <a:pt x="214604" y="97409"/>
                  </a:lnTo>
                  <a:lnTo>
                    <a:pt x="215023" y="98171"/>
                  </a:lnTo>
                  <a:lnTo>
                    <a:pt x="215595" y="100139"/>
                  </a:lnTo>
                  <a:lnTo>
                    <a:pt x="215582" y="101257"/>
                  </a:lnTo>
                  <a:lnTo>
                    <a:pt x="215341" y="102311"/>
                  </a:lnTo>
                  <a:lnTo>
                    <a:pt x="216027" y="101485"/>
                  </a:lnTo>
                  <a:lnTo>
                    <a:pt x="216738" y="99961"/>
                  </a:lnTo>
                  <a:lnTo>
                    <a:pt x="216331" y="100990"/>
                  </a:lnTo>
                  <a:lnTo>
                    <a:pt x="218160" y="100622"/>
                  </a:lnTo>
                  <a:lnTo>
                    <a:pt x="219329" y="98844"/>
                  </a:lnTo>
                  <a:close/>
                </a:path>
                <a:path w="249554" h="164465">
                  <a:moveTo>
                    <a:pt x="230251" y="54330"/>
                  </a:moveTo>
                  <a:lnTo>
                    <a:pt x="229235" y="53314"/>
                  </a:lnTo>
                  <a:lnTo>
                    <a:pt x="228536" y="51981"/>
                  </a:lnTo>
                  <a:lnTo>
                    <a:pt x="228371" y="50457"/>
                  </a:lnTo>
                  <a:lnTo>
                    <a:pt x="227749" y="50177"/>
                  </a:lnTo>
                  <a:lnTo>
                    <a:pt x="227076" y="50038"/>
                  </a:lnTo>
                  <a:lnTo>
                    <a:pt x="224523" y="50558"/>
                  </a:lnTo>
                  <a:lnTo>
                    <a:pt x="223354" y="52324"/>
                  </a:lnTo>
                  <a:lnTo>
                    <a:pt x="224104" y="55956"/>
                  </a:lnTo>
                  <a:lnTo>
                    <a:pt x="225894" y="57111"/>
                  </a:lnTo>
                  <a:lnTo>
                    <a:pt x="229006" y="56464"/>
                  </a:lnTo>
                  <a:lnTo>
                    <a:pt x="229933" y="55499"/>
                  </a:lnTo>
                  <a:lnTo>
                    <a:pt x="230251" y="54330"/>
                  </a:lnTo>
                  <a:close/>
                </a:path>
                <a:path w="249554" h="164465">
                  <a:moveTo>
                    <a:pt x="230606" y="115341"/>
                  </a:moveTo>
                  <a:lnTo>
                    <a:pt x="230530" y="115074"/>
                  </a:lnTo>
                  <a:lnTo>
                    <a:pt x="230136" y="114922"/>
                  </a:lnTo>
                  <a:lnTo>
                    <a:pt x="229958" y="114820"/>
                  </a:lnTo>
                  <a:lnTo>
                    <a:pt x="229882" y="115227"/>
                  </a:lnTo>
                  <a:lnTo>
                    <a:pt x="229781" y="115595"/>
                  </a:lnTo>
                  <a:lnTo>
                    <a:pt x="229641" y="115976"/>
                  </a:lnTo>
                  <a:lnTo>
                    <a:pt x="229958" y="115887"/>
                  </a:lnTo>
                  <a:lnTo>
                    <a:pt x="230276" y="115925"/>
                  </a:lnTo>
                  <a:lnTo>
                    <a:pt x="230593" y="115900"/>
                  </a:lnTo>
                  <a:lnTo>
                    <a:pt x="230606" y="115341"/>
                  </a:lnTo>
                  <a:close/>
                </a:path>
                <a:path w="249554" h="164465">
                  <a:moveTo>
                    <a:pt x="241376" y="86283"/>
                  </a:moveTo>
                  <a:lnTo>
                    <a:pt x="240398" y="82867"/>
                  </a:lnTo>
                  <a:lnTo>
                    <a:pt x="238594" y="81864"/>
                  </a:lnTo>
                  <a:lnTo>
                    <a:pt x="236829" y="82296"/>
                  </a:lnTo>
                  <a:lnTo>
                    <a:pt x="237134" y="83083"/>
                  </a:lnTo>
                  <a:lnTo>
                    <a:pt x="237426" y="84493"/>
                  </a:lnTo>
                  <a:lnTo>
                    <a:pt x="237388" y="85458"/>
                  </a:lnTo>
                  <a:lnTo>
                    <a:pt x="237159" y="86372"/>
                  </a:lnTo>
                  <a:lnTo>
                    <a:pt x="237896" y="86944"/>
                  </a:lnTo>
                  <a:lnTo>
                    <a:pt x="238506" y="87680"/>
                  </a:lnTo>
                  <a:lnTo>
                    <a:pt x="238836" y="88607"/>
                  </a:lnTo>
                  <a:lnTo>
                    <a:pt x="240449" y="87985"/>
                  </a:lnTo>
                  <a:lnTo>
                    <a:pt x="241376" y="86283"/>
                  </a:lnTo>
                  <a:close/>
                </a:path>
                <a:path w="249554" h="164465">
                  <a:moveTo>
                    <a:pt x="249542" y="41427"/>
                  </a:moveTo>
                  <a:lnTo>
                    <a:pt x="248920" y="39281"/>
                  </a:lnTo>
                  <a:lnTo>
                    <a:pt x="248513" y="38658"/>
                  </a:lnTo>
                  <a:lnTo>
                    <a:pt x="247789" y="38341"/>
                  </a:lnTo>
                  <a:lnTo>
                    <a:pt x="247116" y="37909"/>
                  </a:lnTo>
                  <a:lnTo>
                    <a:pt x="246557" y="37350"/>
                  </a:lnTo>
                  <a:lnTo>
                    <a:pt x="245440" y="37185"/>
                  </a:lnTo>
                  <a:lnTo>
                    <a:pt x="243078" y="37846"/>
                  </a:lnTo>
                  <a:lnTo>
                    <a:pt x="242023" y="39700"/>
                  </a:lnTo>
                  <a:lnTo>
                    <a:pt x="243052" y="43256"/>
                  </a:lnTo>
                  <a:lnTo>
                    <a:pt x="244906" y="44284"/>
                  </a:lnTo>
                  <a:lnTo>
                    <a:pt x="248500" y="43281"/>
                  </a:lnTo>
                  <a:lnTo>
                    <a:pt x="249542" y="4142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645159" y="7836077"/>
              <a:ext cx="226695" cy="184785"/>
            </a:xfrm>
            <a:custGeom>
              <a:avLst/>
              <a:gdLst/>
              <a:ahLst/>
              <a:cxnLst/>
              <a:rect l="l" t="t" r="r" b="b"/>
              <a:pathLst>
                <a:path w="226695" h="184784">
                  <a:moveTo>
                    <a:pt x="7124" y="113449"/>
                  </a:moveTo>
                  <a:lnTo>
                    <a:pt x="6667" y="111887"/>
                  </a:lnTo>
                  <a:lnTo>
                    <a:pt x="5575" y="110007"/>
                  </a:lnTo>
                  <a:lnTo>
                    <a:pt x="4051" y="109296"/>
                  </a:lnTo>
                  <a:lnTo>
                    <a:pt x="2260" y="109816"/>
                  </a:lnTo>
                  <a:lnTo>
                    <a:pt x="1181" y="110477"/>
                  </a:lnTo>
                  <a:lnTo>
                    <a:pt x="685" y="111010"/>
                  </a:lnTo>
                  <a:lnTo>
                    <a:pt x="114" y="112356"/>
                  </a:lnTo>
                  <a:lnTo>
                    <a:pt x="0" y="113118"/>
                  </a:lnTo>
                  <a:lnTo>
                    <a:pt x="749" y="115671"/>
                  </a:lnTo>
                  <a:lnTo>
                    <a:pt x="2628" y="116674"/>
                  </a:lnTo>
                  <a:lnTo>
                    <a:pt x="4762" y="116065"/>
                  </a:lnTo>
                  <a:lnTo>
                    <a:pt x="6515" y="114884"/>
                  </a:lnTo>
                  <a:lnTo>
                    <a:pt x="7124" y="113449"/>
                  </a:lnTo>
                  <a:close/>
                </a:path>
                <a:path w="226695" h="184784">
                  <a:moveTo>
                    <a:pt x="16383" y="176707"/>
                  </a:moveTo>
                  <a:lnTo>
                    <a:pt x="16230" y="176149"/>
                  </a:lnTo>
                  <a:lnTo>
                    <a:pt x="16027" y="175856"/>
                  </a:lnTo>
                  <a:lnTo>
                    <a:pt x="15328" y="174396"/>
                  </a:lnTo>
                  <a:lnTo>
                    <a:pt x="13703" y="173596"/>
                  </a:lnTo>
                  <a:lnTo>
                    <a:pt x="11684" y="174167"/>
                  </a:lnTo>
                  <a:lnTo>
                    <a:pt x="10579" y="174942"/>
                  </a:lnTo>
                  <a:lnTo>
                    <a:pt x="10261" y="175361"/>
                  </a:lnTo>
                  <a:lnTo>
                    <a:pt x="9690" y="176555"/>
                  </a:lnTo>
                  <a:lnTo>
                    <a:pt x="9563" y="177380"/>
                  </a:lnTo>
                  <a:lnTo>
                    <a:pt x="9906" y="178523"/>
                  </a:lnTo>
                  <a:lnTo>
                    <a:pt x="10261" y="179057"/>
                  </a:lnTo>
                  <a:lnTo>
                    <a:pt x="14846" y="180035"/>
                  </a:lnTo>
                  <a:lnTo>
                    <a:pt x="15760" y="179209"/>
                  </a:lnTo>
                  <a:lnTo>
                    <a:pt x="15976" y="178841"/>
                  </a:lnTo>
                  <a:lnTo>
                    <a:pt x="16344" y="177800"/>
                  </a:lnTo>
                  <a:lnTo>
                    <a:pt x="16383" y="176707"/>
                  </a:lnTo>
                  <a:close/>
                </a:path>
                <a:path w="226695" h="184784">
                  <a:moveTo>
                    <a:pt x="28854" y="90131"/>
                  </a:moveTo>
                  <a:lnTo>
                    <a:pt x="28130" y="86499"/>
                  </a:lnTo>
                  <a:lnTo>
                    <a:pt x="26352" y="85318"/>
                  </a:lnTo>
                  <a:lnTo>
                    <a:pt x="23876" y="85826"/>
                  </a:lnTo>
                  <a:lnTo>
                    <a:pt x="23406" y="86131"/>
                  </a:lnTo>
                  <a:lnTo>
                    <a:pt x="22123" y="87261"/>
                  </a:lnTo>
                  <a:lnTo>
                    <a:pt x="21640" y="88392"/>
                  </a:lnTo>
                  <a:lnTo>
                    <a:pt x="22212" y="91300"/>
                  </a:lnTo>
                  <a:lnTo>
                    <a:pt x="23787" y="92392"/>
                  </a:lnTo>
                  <a:lnTo>
                    <a:pt x="25590" y="92227"/>
                  </a:lnTo>
                  <a:lnTo>
                    <a:pt x="25831" y="92240"/>
                  </a:lnTo>
                  <a:lnTo>
                    <a:pt x="27660" y="91884"/>
                  </a:lnTo>
                  <a:lnTo>
                    <a:pt x="28854" y="90131"/>
                  </a:lnTo>
                  <a:close/>
                </a:path>
                <a:path w="226695" h="184784">
                  <a:moveTo>
                    <a:pt x="32778" y="77025"/>
                  </a:moveTo>
                  <a:lnTo>
                    <a:pt x="32448" y="76238"/>
                  </a:lnTo>
                  <a:lnTo>
                    <a:pt x="31140" y="74930"/>
                  </a:lnTo>
                  <a:lnTo>
                    <a:pt x="30340" y="74599"/>
                  </a:lnTo>
                  <a:lnTo>
                    <a:pt x="28486" y="74599"/>
                  </a:lnTo>
                  <a:lnTo>
                    <a:pt x="27686" y="74930"/>
                  </a:lnTo>
                  <a:lnTo>
                    <a:pt x="26365" y="76238"/>
                  </a:lnTo>
                  <a:lnTo>
                    <a:pt x="26035" y="77025"/>
                  </a:lnTo>
                  <a:lnTo>
                    <a:pt x="26035" y="78867"/>
                  </a:lnTo>
                  <a:lnTo>
                    <a:pt x="26365" y="79654"/>
                  </a:lnTo>
                  <a:lnTo>
                    <a:pt x="27686" y="80962"/>
                  </a:lnTo>
                  <a:lnTo>
                    <a:pt x="28486" y="81292"/>
                  </a:lnTo>
                  <a:lnTo>
                    <a:pt x="30340" y="81292"/>
                  </a:lnTo>
                  <a:lnTo>
                    <a:pt x="31140" y="80962"/>
                  </a:lnTo>
                  <a:lnTo>
                    <a:pt x="32448" y="79654"/>
                  </a:lnTo>
                  <a:lnTo>
                    <a:pt x="32778" y="78867"/>
                  </a:lnTo>
                  <a:lnTo>
                    <a:pt x="32778" y="77025"/>
                  </a:lnTo>
                  <a:close/>
                </a:path>
                <a:path w="226695" h="184784">
                  <a:moveTo>
                    <a:pt x="37439" y="123050"/>
                  </a:moveTo>
                  <a:lnTo>
                    <a:pt x="36474" y="119773"/>
                  </a:lnTo>
                  <a:lnTo>
                    <a:pt x="35064" y="118884"/>
                  </a:lnTo>
                  <a:lnTo>
                    <a:pt x="33007" y="118922"/>
                  </a:lnTo>
                  <a:lnTo>
                    <a:pt x="32131" y="119176"/>
                  </a:lnTo>
                  <a:lnTo>
                    <a:pt x="31661" y="119545"/>
                  </a:lnTo>
                  <a:lnTo>
                    <a:pt x="30480" y="120802"/>
                  </a:lnTo>
                  <a:lnTo>
                    <a:pt x="30099" y="121983"/>
                  </a:lnTo>
                  <a:lnTo>
                    <a:pt x="30797" y="124358"/>
                  </a:lnTo>
                  <a:lnTo>
                    <a:pt x="31775" y="125158"/>
                  </a:lnTo>
                  <a:lnTo>
                    <a:pt x="33464" y="125552"/>
                  </a:lnTo>
                  <a:lnTo>
                    <a:pt x="34048" y="125603"/>
                  </a:lnTo>
                  <a:lnTo>
                    <a:pt x="36410" y="124917"/>
                  </a:lnTo>
                  <a:lnTo>
                    <a:pt x="37439" y="123050"/>
                  </a:lnTo>
                  <a:close/>
                </a:path>
                <a:path w="226695" h="184784">
                  <a:moveTo>
                    <a:pt x="37528" y="159181"/>
                  </a:moveTo>
                  <a:lnTo>
                    <a:pt x="36906" y="157086"/>
                  </a:lnTo>
                  <a:lnTo>
                    <a:pt x="36118" y="156362"/>
                  </a:lnTo>
                  <a:lnTo>
                    <a:pt x="34518" y="155727"/>
                  </a:lnTo>
                  <a:lnTo>
                    <a:pt x="33769" y="155625"/>
                  </a:lnTo>
                  <a:lnTo>
                    <a:pt x="31762" y="156210"/>
                  </a:lnTo>
                  <a:lnTo>
                    <a:pt x="32562" y="155041"/>
                  </a:lnTo>
                  <a:lnTo>
                    <a:pt x="28663" y="150507"/>
                  </a:lnTo>
                  <a:lnTo>
                    <a:pt x="26974" y="150837"/>
                  </a:lnTo>
                  <a:lnTo>
                    <a:pt x="26047" y="151777"/>
                  </a:lnTo>
                  <a:lnTo>
                    <a:pt x="25692" y="152920"/>
                  </a:lnTo>
                  <a:lnTo>
                    <a:pt x="25501" y="154152"/>
                  </a:lnTo>
                  <a:lnTo>
                    <a:pt x="25946" y="156324"/>
                  </a:lnTo>
                  <a:lnTo>
                    <a:pt x="27711" y="157518"/>
                  </a:lnTo>
                  <a:lnTo>
                    <a:pt x="30949" y="156883"/>
                  </a:lnTo>
                  <a:lnTo>
                    <a:pt x="30213" y="158229"/>
                  </a:lnTo>
                  <a:lnTo>
                    <a:pt x="31242" y="161734"/>
                  </a:lnTo>
                  <a:lnTo>
                    <a:pt x="33058" y="162725"/>
                  </a:lnTo>
                  <a:lnTo>
                    <a:pt x="35636" y="162064"/>
                  </a:lnTo>
                  <a:lnTo>
                    <a:pt x="36182" y="161607"/>
                  </a:lnTo>
                  <a:lnTo>
                    <a:pt x="37236" y="160235"/>
                  </a:lnTo>
                  <a:lnTo>
                    <a:pt x="37528" y="159181"/>
                  </a:lnTo>
                  <a:close/>
                </a:path>
                <a:path w="226695" h="184784">
                  <a:moveTo>
                    <a:pt x="44361" y="182435"/>
                  </a:moveTo>
                  <a:lnTo>
                    <a:pt x="43573" y="179793"/>
                  </a:lnTo>
                  <a:lnTo>
                    <a:pt x="41706" y="178765"/>
                  </a:lnTo>
                  <a:lnTo>
                    <a:pt x="38354" y="179743"/>
                  </a:lnTo>
                  <a:lnTo>
                    <a:pt x="37439" y="181229"/>
                  </a:lnTo>
                  <a:lnTo>
                    <a:pt x="37566" y="183210"/>
                  </a:lnTo>
                  <a:lnTo>
                    <a:pt x="37668" y="183515"/>
                  </a:lnTo>
                  <a:lnTo>
                    <a:pt x="43827" y="184073"/>
                  </a:lnTo>
                  <a:lnTo>
                    <a:pt x="44234" y="183324"/>
                  </a:lnTo>
                  <a:lnTo>
                    <a:pt x="44361" y="182435"/>
                  </a:lnTo>
                  <a:close/>
                </a:path>
                <a:path w="226695" h="184784">
                  <a:moveTo>
                    <a:pt x="47396" y="168529"/>
                  </a:moveTo>
                  <a:lnTo>
                    <a:pt x="46583" y="165684"/>
                  </a:lnTo>
                  <a:lnTo>
                    <a:pt x="45796" y="164617"/>
                  </a:lnTo>
                  <a:lnTo>
                    <a:pt x="43307" y="162674"/>
                  </a:lnTo>
                  <a:lnTo>
                    <a:pt x="41287" y="162204"/>
                  </a:lnTo>
                  <a:lnTo>
                    <a:pt x="38239" y="163055"/>
                  </a:lnTo>
                  <a:lnTo>
                    <a:pt x="37338" y="163639"/>
                  </a:lnTo>
                  <a:lnTo>
                    <a:pt x="35102" y="165887"/>
                  </a:lnTo>
                  <a:lnTo>
                    <a:pt x="34417" y="168135"/>
                  </a:lnTo>
                  <a:lnTo>
                    <a:pt x="35509" y="171970"/>
                  </a:lnTo>
                  <a:lnTo>
                    <a:pt x="36588" y="173253"/>
                  </a:lnTo>
                  <a:lnTo>
                    <a:pt x="38709" y="174383"/>
                  </a:lnTo>
                  <a:lnTo>
                    <a:pt x="40233" y="174866"/>
                  </a:lnTo>
                  <a:lnTo>
                    <a:pt x="41465" y="174917"/>
                  </a:lnTo>
                  <a:lnTo>
                    <a:pt x="43586" y="174307"/>
                  </a:lnTo>
                  <a:lnTo>
                    <a:pt x="47396" y="168529"/>
                  </a:lnTo>
                  <a:close/>
                </a:path>
                <a:path w="226695" h="184784">
                  <a:moveTo>
                    <a:pt x="54889" y="137922"/>
                  </a:moveTo>
                  <a:lnTo>
                    <a:pt x="54343" y="135153"/>
                  </a:lnTo>
                  <a:lnTo>
                    <a:pt x="52705" y="134073"/>
                  </a:lnTo>
                  <a:lnTo>
                    <a:pt x="52705" y="140614"/>
                  </a:lnTo>
                  <a:lnTo>
                    <a:pt x="52298" y="140843"/>
                  </a:lnTo>
                  <a:lnTo>
                    <a:pt x="52501" y="140703"/>
                  </a:lnTo>
                  <a:lnTo>
                    <a:pt x="52705" y="140614"/>
                  </a:lnTo>
                  <a:lnTo>
                    <a:pt x="52705" y="134073"/>
                  </a:lnTo>
                  <a:lnTo>
                    <a:pt x="52578" y="133985"/>
                  </a:lnTo>
                  <a:lnTo>
                    <a:pt x="49911" y="134493"/>
                  </a:lnTo>
                  <a:lnTo>
                    <a:pt x="49237" y="134962"/>
                  </a:lnTo>
                  <a:lnTo>
                    <a:pt x="48755" y="135572"/>
                  </a:lnTo>
                  <a:lnTo>
                    <a:pt x="47980" y="135420"/>
                  </a:lnTo>
                  <a:lnTo>
                    <a:pt x="42443" y="140055"/>
                  </a:lnTo>
                  <a:lnTo>
                    <a:pt x="42976" y="141897"/>
                  </a:lnTo>
                  <a:lnTo>
                    <a:pt x="43091" y="142074"/>
                  </a:lnTo>
                  <a:lnTo>
                    <a:pt x="43992" y="144526"/>
                  </a:lnTo>
                  <a:lnTo>
                    <a:pt x="46621" y="145923"/>
                  </a:lnTo>
                  <a:lnTo>
                    <a:pt x="51295" y="144576"/>
                  </a:lnTo>
                  <a:lnTo>
                    <a:pt x="52641" y="142684"/>
                  </a:lnTo>
                  <a:lnTo>
                    <a:pt x="52717" y="140614"/>
                  </a:lnTo>
                  <a:lnTo>
                    <a:pt x="53263" y="140373"/>
                  </a:lnTo>
                  <a:lnTo>
                    <a:pt x="53746" y="140042"/>
                  </a:lnTo>
                  <a:lnTo>
                    <a:pt x="54622" y="138849"/>
                  </a:lnTo>
                  <a:lnTo>
                    <a:pt x="54889" y="137922"/>
                  </a:lnTo>
                  <a:close/>
                </a:path>
                <a:path w="226695" h="184784">
                  <a:moveTo>
                    <a:pt x="57518" y="57912"/>
                  </a:moveTo>
                  <a:lnTo>
                    <a:pt x="57492" y="55765"/>
                  </a:lnTo>
                  <a:lnTo>
                    <a:pt x="57137" y="53949"/>
                  </a:lnTo>
                  <a:lnTo>
                    <a:pt x="55359" y="52768"/>
                  </a:lnTo>
                  <a:lnTo>
                    <a:pt x="51701" y="53492"/>
                  </a:lnTo>
                  <a:lnTo>
                    <a:pt x="50520" y="55245"/>
                  </a:lnTo>
                  <a:lnTo>
                    <a:pt x="51231" y="58877"/>
                  </a:lnTo>
                  <a:lnTo>
                    <a:pt x="53009" y="60058"/>
                  </a:lnTo>
                  <a:lnTo>
                    <a:pt x="56502" y="59296"/>
                  </a:lnTo>
                  <a:lnTo>
                    <a:pt x="57518" y="57912"/>
                  </a:lnTo>
                  <a:close/>
                </a:path>
                <a:path w="226695" h="184784">
                  <a:moveTo>
                    <a:pt x="58039" y="101701"/>
                  </a:moveTo>
                  <a:lnTo>
                    <a:pt x="57391" y="98425"/>
                  </a:lnTo>
                  <a:lnTo>
                    <a:pt x="55613" y="97243"/>
                  </a:lnTo>
                  <a:lnTo>
                    <a:pt x="51955" y="97967"/>
                  </a:lnTo>
                  <a:lnTo>
                    <a:pt x="50761" y="99720"/>
                  </a:lnTo>
                  <a:lnTo>
                    <a:pt x="51574" y="103212"/>
                  </a:lnTo>
                  <a:lnTo>
                    <a:pt x="52959" y="104190"/>
                  </a:lnTo>
                  <a:lnTo>
                    <a:pt x="55092" y="104178"/>
                  </a:lnTo>
                  <a:lnTo>
                    <a:pt x="55435" y="104101"/>
                  </a:lnTo>
                  <a:lnTo>
                    <a:pt x="57289" y="103098"/>
                  </a:lnTo>
                  <a:lnTo>
                    <a:pt x="58039" y="101701"/>
                  </a:lnTo>
                  <a:close/>
                </a:path>
                <a:path w="226695" h="184784">
                  <a:moveTo>
                    <a:pt x="65011" y="114896"/>
                  </a:moveTo>
                  <a:lnTo>
                    <a:pt x="64998" y="113944"/>
                  </a:lnTo>
                  <a:lnTo>
                    <a:pt x="63830" y="109816"/>
                  </a:lnTo>
                  <a:lnTo>
                    <a:pt x="60617" y="108051"/>
                  </a:lnTo>
                  <a:lnTo>
                    <a:pt x="60617" y="109220"/>
                  </a:lnTo>
                  <a:lnTo>
                    <a:pt x="55295" y="110769"/>
                  </a:lnTo>
                  <a:lnTo>
                    <a:pt x="60617" y="109220"/>
                  </a:lnTo>
                  <a:lnTo>
                    <a:pt x="60617" y="108051"/>
                  </a:lnTo>
                  <a:lnTo>
                    <a:pt x="52628" y="114719"/>
                  </a:lnTo>
                  <a:lnTo>
                    <a:pt x="53517" y="117830"/>
                  </a:lnTo>
                  <a:lnTo>
                    <a:pt x="54521" y="119037"/>
                  </a:lnTo>
                  <a:lnTo>
                    <a:pt x="56426" y="120167"/>
                  </a:lnTo>
                  <a:lnTo>
                    <a:pt x="57111" y="120408"/>
                  </a:lnTo>
                  <a:lnTo>
                    <a:pt x="58712" y="120700"/>
                  </a:lnTo>
                  <a:lnTo>
                    <a:pt x="59639" y="120700"/>
                  </a:lnTo>
                  <a:lnTo>
                    <a:pt x="61048" y="120294"/>
                  </a:lnTo>
                  <a:lnTo>
                    <a:pt x="61912" y="119862"/>
                  </a:lnTo>
                  <a:lnTo>
                    <a:pt x="62052" y="118910"/>
                  </a:lnTo>
                  <a:lnTo>
                    <a:pt x="62382" y="117741"/>
                  </a:lnTo>
                  <a:lnTo>
                    <a:pt x="63093" y="116738"/>
                  </a:lnTo>
                  <a:lnTo>
                    <a:pt x="64122" y="116078"/>
                  </a:lnTo>
                  <a:lnTo>
                    <a:pt x="64338" y="115951"/>
                  </a:lnTo>
                  <a:lnTo>
                    <a:pt x="64833" y="115785"/>
                  </a:lnTo>
                  <a:lnTo>
                    <a:pt x="65011" y="114896"/>
                  </a:lnTo>
                  <a:close/>
                </a:path>
                <a:path w="226695" h="184784">
                  <a:moveTo>
                    <a:pt x="68440" y="184442"/>
                  </a:moveTo>
                  <a:lnTo>
                    <a:pt x="67729" y="183921"/>
                  </a:lnTo>
                  <a:lnTo>
                    <a:pt x="66294" y="183299"/>
                  </a:lnTo>
                  <a:lnTo>
                    <a:pt x="65125" y="183134"/>
                  </a:lnTo>
                  <a:lnTo>
                    <a:pt x="63182" y="183692"/>
                  </a:lnTo>
                  <a:lnTo>
                    <a:pt x="62560" y="184099"/>
                  </a:lnTo>
                  <a:lnTo>
                    <a:pt x="62001" y="184607"/>
                  </a:lnTo>
                  <a:lnTo>
                    <a:pt x="68440" y="184442"/>
                  </a:lnTo>
                  <a:close/>
                </a:path>
                <a:path w="226695" h="184784">
                  <a:moveTo>
                    <a:pt x="70485" y="162661"/>
                  </a:moveTo>
                  <a:lnTo>
                    <a:pt x="63182" y="154647"/>
                  </a:lnTo>
                  <a:lnTo>
                    <a:pt x="60833" y="155333"/>
                  </a:lnTo>
                  <a:lnTo>
                    <a:pt x="59842" y="156006"/>
                  </a:lnTo>
                  <a:lnTo>
                    <a:pt x="58699" y="157314"/>
                  </a:lnTo>
                  <a:lnTo>
                    <a:pt x="57962" y="158762"/>
                  </a:lnTo>
                  <a:lnTo>
                    <a:pt x="57429" y="158419"/>
                  </a:lnTo>
                  <a:lnTo>
                    <a:pt x="56781" y="158280"/>
                  </a:lnTo>
                  <a:lnTo>
                    <a:pt x="55486" y="158280"/>
                  </a:lnTo>
                  <a:lnTo>
                    <a:pt x="55194" y="158343"/>
                  </a:lnTo>
                  <a:lnTo>
                    <a:pt x="53352" y="159245"/>
                  </a:lnTo>
                  <a:lnTo>
                    <a:pt x="52514" y="160680"/>
                  </a:lnTo>
                  <a:lnTo>
                    <a:pt x="52920" y="162674"/>
                  </a:lnTo>
                  <a:lnTo>
                    <a:pt x="53378" y="163474"/>
                  </a:lnTo>
                  <a:lnTo>
                    <a:pt x="53492" y="161836"/>
                  </a:lnTo>
                  <a:lnTo>
                    <a:pt x="54737" y="160489"/>
                  </a:lnTo>
                  <a:lnTo>
                    <a:pt x="60096" y="164134"/>
                  </a:lnTo>
                  <a:lnTo>
                    <a:pt x="59880" y="164782"/>
                  </a:lnTo>
                  <a:lnTo>
                    <a:pt x="59537" y="165354"/>
                  </a:lnTo>
                  <a:lnTo>
                    <a:pt x="60490" y="166230"/>
                  </a:lnTo>
                  <a:lnTo>
                    <a:pt x="61683" y="166814"/>
                  </a:lnTo>
                  <a:lnTo>
                    <a:pt x="63779" y="167043"/>
                  </a:lnTo>
                  <a:lnTo>
                    <a:pt x="65049" y="166916"/>
                  </a:lnTo>
                  <a:lnTo>
                    <a:pt x="68643" y="165862"/>
                  </a:lnTo>
                  <a:lnTo>
                    <a:pt x="70485" y="162661"/>
                  </a:lnTo>
                  <a:close/>
                </a:path>
                <a:path w="226695" h="184784">
                  <a:moveTo>
                    <a:pt x="71983" y="89560"/>
                  </a:moveTo>
                  <a:lnTo>
                    <a:pt x="71793" y="88404"/>
                  </a:lnTo>
                  <a:lnTo>
                    <a:pt x="71831" y="88188"/>
                  </a:lnTo>
                  <a:lnTo>
                    <a:pt x="71437" y="86868"/>
                  </a:lnTo>
                  <a:lnTo>
                    <a:pt x="70713" y="86017"/>
                  </a:lnTo>
                  <a:lnTo>
                    <a:pt x="69672" y="85280"/>
                  </a:lnTo>
                  <a:lnTo>
                    <a:pt x="69557" y="85128"/>
                  </a:lnTo>
                  <a:lnTo>
                    <a:pt x="68262" y="84404"/>
                  </a:lnTo>
                  <a:lnTo>
                    <a:pt x="66890" y="84201"/>
                  </a:lnTo>
                  <a:lnTo>
                    <a:pt x="65354" y="84670"/>
                  </a:lnTo>
                  <a:lnTo>
                    <a:pt x="63868" y="85305"/>
                  </a:lnTo>
                  <a:lnTo>
                    <a:pt x="62915" y="86245"/>
                  </a:lnTo>
                  <a:lnTo>
                    <a:pt x="61963" y="88455"/>
                  </a:lnTo>
                  <a:lnTo>
                    <a:pt x="61785" y="89611"/>
                  </a:lnTo>
                  <a:lnTo>
                    <a:pt x="62903" y="93421"/>
                  </a:lnTo>
                  <a:lnTo>
                    <a:pt x="65697" y="94932"/>
                  </a:lnTo>
                  <a:lnTo>
                    <a:pt x="68821" y="94030"/>
                  </a:lnTo>
                  <a:lnTo>
                    <a:pt x="70446" y="92989"/>
                  </a:lnTo>
                  <a:lnTo>
                    <a:pt x="71094" y="92240"/>
                  </a:lnTo>
                  <a:lnTo>
                    <a:pt x="71869" y="90487"/>
                  </a:lnTo>
                  <a:lnTo>
                    <a:pt x="71983" y="89560"/>
                  </a:lnTo>
                  <a:close/>
                </a:path>
                <a:path w="226695" h="184784">
                  <a:moveTo>
                    <a:pt x="77825" y="134632"/>
                  </a:moveTo>
                  <a:lnTo>
                    <a:pt x="76873" y="131406"/>
                  </a:lnTo>
                  <a:lnTo>
                    <a:pt x="75323" y="129946"/>
                  </a:lnTo>
                  <a:lnTo>
                    <a:pt x="72936" y="129247"/>
                  </a:lnTo>
                  <a:lnTo>
                    <a:pt x="72580" y="130365"/>
                  </a:lnTo>
                  <a:lnTo>
                    <a:pt x="71704" y="131292"/>
                  </a:lnTo>
                  <a:lnTo>
                    <a:pt x="69367" y="131775"/>
                  </a:lnTo>
                  <a:lnTo>
                    <a:pt x="68313" y="131406"/>
                  </a:lnTo>
                  <a:lnTo>
                    <a:pt x="67538" y="130708"/>
                  </a:lnTo>
                  <a:lnTo>
                    <a:pt x="66827" y="131457"/>
                  </a:lnTo>
                  <a:lnTo>
                    <a:pt x="65659" y="133299"/>
                  </a:lnTo>
                  <a:lnTo>
                    <a:pt x="65316" y="135051"/>
                  </a:lnTo>
                  <a:lnTo>
                    <a:pt x="66306" y="138404"/>
                  </a:lnTo>
                  <a:lnTo>
                    <a:pt x="67424" y="139674"/>
                  </a:lnTo>
                  <a:lnTo>
                    <a:pt x="68821" y="140411"/>
                  </a:lnTo>
                  <a:lnTo>
                    <a:pt x="68148" y="139852"/>
                  </a:lnTo>
                  <a:lnTo>
                    <a:pt x="67691" y="139039"/>
                  </a:lnTo>
                  <a:lnTo>
                    <a:pt x="67462" y="136258"/>
                  </a:lnTo>
                  <a:lnTo>
                    <a:pt x="68859" y="134645"/>
                  </a:lnTo>
                  <a:lnTo>
                    <a:pt x="72567" y="134366"/>
                  </a:lnTo>
                  <a:lnTo>
                    <a:pt x="74193" y="135737"/>
                  </a:lnTo>
                  <a:lnTo>
                    <a:pt x="74472" y="139306"/>
                  </a:lnTo>
                  <a:lnTo>
                    <a:pt x="73253" y="140779"/>
                  </a:lnTo>
                  <a:lnTo>
                    <a:pt x="71577" y="141084"/>
                  </a:lnTo>
                  <a:lnTo>
                    <a:pt x="73558" y="140804"/>
                  </a:lnTo>
                  <a:lnTo>
                    <a:pt x="74726" y="140258"/>
                  </a:lnTo>
                  <a:lnTo>
                    <a:pt x="75069" y="140017"/>
                  </a:lnTo>
                  <a:lnTo>
                    <a:pt x="75514" y="138811"/>
                  </a:lnTo>
                  <a:lnTo>
                    <a:pt x="76301" y="137744"/>
                  </a:lnTo>
                  <a:lnTo>
                    <a:pt x="77381" y="137007"/>
                  </a:lnTo>
                  <a:lnTo>
                    <a:pt x="77762" y="135877"/>
                  </a:lnTo>
                  <a:lnTo>
                    <a:pt x="77825" y="134632"/>
                  </a:lnTo>
                  <a:close/>
                </a:path>
                <a:path w="226695" h="184784">
                  <a:moveTo>
                    <a:pt x="78028" y="62318"/>
                  </a:moveTo>
                  <a:lnTo>
                    <a:pt x="77292" y="59855"/>
                  </a:lnTo>
                  <a:lnTo>
                    <a:pt x="76847" y="59321"/>
                  </a:lnTo>
                  <a:lnTo>
                    <a:pt x="75717" y="58432"/>
                  </a:lnTo>
                  <a:lnTo>
                    <a:pt x="74993" y="58178"/>
                  </a:lnTo>
                  <a:lnTo>
                    <a:pt x="73621" y="58178"/>
                  </a:lnTo>
                  <a:lnTo>
                    <a:pt x="71526" y="58788"/>
                  </a:lnTo>
                  <a:lnTo>
                    <a:pt x="70497" y="60655"/>
                  </a:lnTo>
                  <a:lnTo>
                    <a:pt x="71539" y="64198"/>
                  </a:lnTo>
                  <a:lnTo>
                    <a:pt x="73418" y="65214"/>
                  </a:lnTo>
                  <a:lnTo>
                    <a:pt x="77000" y="64173"/>
                  </a:lnTo>
                  <a:lnTo>
                    <a:pt x="78028" y="62318"/>
                  </a:lnTo>
                  <a:close/>
                </a:path>
                <a:path w="226695" h="184784">
                  <a:moveTo>
                    <a:pt x="79552" y="37426"/>
                  </a:moveTo>
                  <a:lnTo>
                    <a:pt x="79222" y="35750"/>
                  </a:lnTo>
                  <a:lnTo>
                    <a:pt x="78676" y="35293"/>
                  </a:lnTo>
                  <a:lnTo>
                    <a:pt x="78320" y="34645"/>
                  </a:lnTo>
                  <a:lnTo>
                    <a:pt x="78155" y="33921"/>
                  </a:lnTo>
                  <a:lnTo>
                    <a:pt x="77317" y="33185"/>
                  </a:lnTo>
                  <a:lnTo>
                    <a:pt x="76161" y="32842"/>
                  </a:lnTo>
                  <a:lnTo>
                    <a:pt x="73228" y="33693"/>
                  </a:lnTo>
                  <a:lnTo>
                    <a:pt x="72199" y="35547"/>
                  </a:lnTo>
                  <a:lnTo>
                    <a:pt x="73240" y="39103"/>
                  </a:lnTo>
                  <a:lnTo>
                    <a:pt x="75120" y="40119"/>
                  </a:lnTo>
                  <a:lnTo>
                    <a:pt x="78587" y="39116"/>
                  </a:lnTo>
                  <a:lnTo>
                    <a:pt x="79552" y="37426"/>
                  </a:lnTo>
                  <a:close/>
                </a:path>
                <a:path w="226695" h="184784">
                  <a:moveTo>
                    <a:pt x="88011" y="108242"/>
                  </a:moveTo>
                  <a:lnTo>
                    <a:pt x="86829" y="104254"/>
                  </a:lnTo>
                  <a:lnTo>
                    <a:pt x="86436" y="103517"/>
                  </a:lnTo>
                  <a:lnTo>
                    <a:pt x="85915" y="102908"/>
                  </a:lnTo>
                  <a:lnTo>
                    <a:pt x="84467" y="102743"/>
                  </a:lnTo>
                  <a:lnTo>
                    <a:pt x="83210" y="102006"/>
                  </a:lnTo>
                  <a:lnTo>
                    <a:pt x="82397" y="100863"/>
                  </a:lnTo>
                  <a:lnTo>
                    <a:pt x="80924" y="100723"/>
                  </a:lnTo>
                  <a:lnTo>
                    <a:pt x="80238" y="100774"/>
                  </a:lnTo>
                  <a:lnTo>
                    <a:pt x="76479" y="101866"/>
                  </a:lnTo>
                  <a:lnTo>
                    <a:pt x="74688" y="104965"/>
                  </a:lnTo>
                  <a:lnTo>
                    <a:pt x="75438" y="108432"/>
                  </a:lnTo>
                  <a:lnTo>
                    <a:pt x="76111" y="110705"/>
                  </a:lnTo>
                  <a:lnTo>
                    <a:pt x="78016" y="112268"/>
                  </a:lnTo>
                  <a:lnTo>
                    <a:pt x="81102" y="112801"/>
                  </a:lnTo>
                  <a:lnTo>
                    <a:pt x="82029" y="112776"/>
                  </a:lnTo>
                  <a:lnTo>
                    <a:pt x="86169" y="111582"/>
                  </a:lnTo>
                  <a:lnTo>
                    <a:pt x="88011" y="108242"/>
                  </a:lnTo>
                  <a:close/>
                </a:path>
                <a:path w="226695" h="184784">
                  <a:moveTo>
                    <a:pt x="91846" y="76898"/>
                  </a:moveTo>
                  <a:lnTo>
                    <a:pt x="91655" y="76644"/>
                  </a:lnTo>
                  <a:lnTo>
                    <a:pt x="91440" y="76034"/>
                  </a:lnTo>
                  <a:lnTo>
                    <a:pt x="88747" y="76530"/>
                  </a:lnTo>
                  <a:lnTo>
                    <a:pt x="86144" y="74777"/>
                  </a:lnTo>
                  <a:lnTo>
                    <a:pt x="85458" y="71285"/>
                  </a:lnTo>
                  <a:lnTo>
                    <a:pt x="85572" y="70485"/>
                  </a:lnTo>
                  <a:lnTo>
                    <a:pt x="85801" y="69723"/>
                  </a:lnTo>
                  <a:lnTo>
                    <a:pt x="85077" y="70878"/>
                  </a:lnTo>
                  <a:lnTo>
                    <a:pt x="90271" y="77444"/>
                  </a:lnTo>
                  <a:lnTo>
                    <a:pt x="91440" y="77101"/>
                  </a:lnTo>
                  <a:lnTo>
                    <a:pt x="91846" y="76898"/>
                  </a:lnTo>
                  <a:close/>
                </a:path>
                <a:path w="226695" h="184784">
                  <a:moveTo>
                    <a:pt x="99466" y="168236"/>
                  </a:moveTo>
                  <a:lnTo>
                    <a:pt x="92252" y="161683"/>
                  </a:lnTo>
                  <a:lnTo>
                    <a:pt x="90055" y="162407"/>
                  </a:lnTo>
                  <a:lnTo>
                    <a:pt x="89623" y="162636"/>
                  </a:lnTo>
                  <a:lnTo>
                    <a:pt x="89852" y="164350"/>
                  </a:lnTo>
                  <a:lnTo>
                    <a:pt x="88747" y="165976"/>
                  </a:lnTo>
                  <a:lnTo>
                    <a:pt x="86868" y="166370"/>
                  </a:lnTo>
                  <a:lnTo>
                    <a:pt x="86575" y="166344"/>
                  </a:lnTo>
                  <a:lnTo>
                    <a:pt x="86194" y="167538"/>
                  </a:lnTo>
                  <a:lnTo>
                    <a:pt x="92671" y="175158"/>
                  </a:lnTo>
                  <a:lnTo>
                    <a:pt x="97294" y="173824"/>
                  </a:lnTo>
                  <a:lnTo>
                    <a:pt x="99072" y="171602"/>
                  </a:lnTo>
                  <a:lnTo>
                    <a:pt x="99466" y="168236"/>
                  </a:lnTo>
                  <a:close/>
                </a:path>
                <a:path w="226695" h="184784">
                  <a:moveTo>
                    <a:pt x="99758" y="101866"/>
                  </a:moveTo>
                  <a:lnTo>
                    <a:pt x="99275" y="101434"/>
                  </a:lnTo>
                  <a:lnTo>
                    <a:pt x="98971" y="100838"/>
                  </a:lnTo>
                  <a:lnTo>
                    <a:pt x="98806" y="100190"/>
                  </a:lnTo>
                  <a:lnTo>
                    <a:pt x="97447" y="100114"/>
                  </a:lnTo>
                  <a:lnTo>
                    <a:pt x="96202" y="99225"/>
                  </a:lnTo>
                  <a:lnTo>
                    <a:pt x="95237" y="96088"/>
                  </a:lnTo>
                  <a:lnTo>
                    <a:pt x="96227" y="94221"/>
                  </a:lnTo>
                  <a:lnTo>
                    <a:pt x="98221" y="93611"/>
                  </a:lnTo>
                  <a:lnTo>
                    <a:pt x="98640" y="93611"/>
                  </a:lnTo>
                  <a:lnTo>
                    <a:pt x="97980" y="92849"/>
                  </a:lnTo>
                  <a:lnTo>
                    <a:pt x="97485" y="91935"/>
                  </a:lnTo>
                  <a:lnTo>
                    <a:pt x="97256" y="90703"/>
                  </a:lnTo>
                  <a:lnTo>
                    <a:pt x="96545" y="90639"/>
                  </a:lnTo>
                  <a:lnTo>
                    <a:pt x="90792" y="95605"/>
                  </a:lnTo>
                  <a:lnTo>
                    <a:pt x="91147" y="96227"/>
                  </a:lnTo>
                  <a:lnTo>
                    <a:pt x="91389" y="96913"/>
                  </a:lnTo>
                  <a:lnTo>
                    <a:pt x="91490" y="98209"/>
                  </a:lnTo>
                  <a:lnTo>
                    <a:pt x="91262" y="99225"/>
                  </a:lnTo>
                  <a:lnTo>
                    <a:pt x="92011" y="100825"/>
                  </a:lnTo>
                  <a:lnTo>
                    <a:pt x="93421" y="101968"/>
                  </a:lnTo>
                  <a:lnTo>
                    <a:pt x="95592" y="102565"/>
                  </a:lnTo>
                  <a:lnTo>
                    <a:pt x="96494" y="102730"/>
                  </a:lnTo>
                  <a:lnTo>
                    <a:pt x="97447" y="102730"/>
                  </a:lnTo>
                  <a:lnTo>
                    <a:pt x="98882" y="102323"/>
                  </a:lnTo>
                  <a:lnTo>
                    <a:pt x="99758" y="101866"/>
                  </a:lnTo>
                  <a:close/>
                </a:path>
                <a:path w="226695" h="184784">
                  <a:moveTo>
                    <a:pt x="102768" y="96189"/>
                  </a:moveTo>
                  <a:lnTo>
                    <a:pt x="102590" y="95846"/>
                  </a:lnTo>
                  <a:lnTo>
                    <a:pt x="102527" y="95656"/>
                  </a:lnTo>
                  <a:lnTo>
                    <a:pt x="102222" y="95631"/>
                  </a:lnTo>
                  <a:lnTo>
                    <a:pt x="102069" y="95605"/>
                  </a:lnTo>
                  <a:lnTo>
                    <a:pt x="102196" y="95783"/>
                  </a:lnTo>
                  <a:lnTo>
                    <a:pt x="102247" y="95961"/>
                  </a:lnTo>
                  <a:lnTo>
                    <a:pt x="102247" y="96100"/>
                  </a:lnTo>
                  <a:lnTo>
                    <a:pt x="102425" y="96113"/>
                  </a:lnTo>
                  <a:lnTo>
                    <a:pt x="102768" y="96189"/>
                  </a:lnTo>
                  <a:close/>
                </a:path>
                <a:path w="226695" h="184784">
                  <a:moveTo>
                    <a:pt x="103987" y="45008"/>
                  </a:moveTo>
                  <a:lnTo>
                    <a:pt x="103301" y="41541"/>
                  </a:lnTo>
                  <a:lnTo>
                    <a:pt x="101523" y="40373"/>
                  </a:lnTo>
                  <a:lnTo>
                    <a:pt x="97929" y="41071"/>
                  </a:lnTo>
                  <a:lnTo>
                    <a:pt x="96799" y="42722"/>
                  </a:lnTo>
                  <a:lnTo>
                    <a:pt x="97015" y="44488"/>
                  </a:lnTo>
                  <a:lnTo>
                    <a:pt x="96151" y="44792"/>
                  </a:lnTo>
                  <a:lnTo>
                    <a:pt x="95491" y="45427"/>
                  </a:lnTo>
                  <a:lnTo>
                    <a:pt x="94818" y="46926"/>
                  </a:lnTo>
                  <a:lnTo>
                    <a:pt x="94703" y="47726"/>
                  </a:lnTo>
                  <a:lnTo>
                    <a:pt x="95123" y="49136"/>
                  </a:lnTo>
                  <a:lnTo>
                    <a:pt x="95491" y="49606"/>
                  </a:lnTo>
                  <a:lnTo>
                    <a:pt x="96774" y="50774"/>
                  </a:lnTo>
                  <a:lnTo>
                    <a:pt x="97955" y="51142"/>
                  </a:lnTo>
                  <a:lnTo>
                    <a:pt x="100761" y="50330"/>
                  </a:lnTo>
                  <a:lnTo>
                    <a:pt x="101688" y="48729"/>
                  </a:lnTo>
                  <a:lnTo>
                    <a:pt x="101447" y="47129"/>
                  </a:lnTo>
                  <a:lnTo>
                    <a:pt x="102997" y="46558"/>
                  </a:lnTo>
                  <a:lnTo>
                    <a:pt x="103987" y="45008"/>
                  </a:lnTo>
                  <a:close/>
                </a:path>
                <a:path w="226695" h="184784">
                  <a:moveTo>
                    <a:pt x="106730" y="141757"/>
                  </a:moveTo>
                  <a:lnTo>
                    <a:pt x="104940" y="135686"/>
                  </a:lnTo>
                  <a:lnTo>
                    <a:pt x="102654" y="133908"/>
                  </a:lnTo>
                  <a:lnTo>
                    <a:pt x="99834" y="133642"/>
                  </a:lnTo>
                  <a:lnTo>
                    <a:pt x="100304" y="134429"/>
                  </a:lnTo>
                  <a:lnTo>
                    <a:pt x="100787" y="136715"/>
                  </a:lnTo>
                  <a:lnTo>
                    <a:pt x="99631" y="138480"/>
                  </a:lnTo>
                  <a:lnTo>
                    <a:pt x="96088" y="139230"/>
                  </a:lnTo>
                  <a:lnTo>
                    <a:pt x="94437" y="138188"/>
                  </a:lnTo>
                  <a:lnTo>
                    <a:pt x="93929" y="136563"/>
                  </a:lnTo>
                  <a:lnTo>
                    <a:pt x="93218" y="137629"/>
                  </a:lnTo>
                  <a:lnTo>
                    <a:pt x="92837" y="138899"/>
                  </a:lnTo>
                  <a:lnTo>
                    <a:pt x="92913" y="141376"/>
                  </a:lnTo>
                  <a:lnTo>
                    <a:pt x="93256" y="142532"/>
                  </a:lnTo>
                  <a:lnTo>
                    <a:pt x="93840" y="143560"/>
                  </a:lnTo>
                  <a:lnTo>
                    <a:pt x="95846" y="143598"/>
                  </a:lnTo>
                  <a:lnTo>
                    <a:pt x="97561" y="144767"/>
                  </a:lnTo>
                  <a:lnTo>
                    <a:pt x="98323" y="146532"/>
                  </a:lnTo>
                  <a:lnTo>
                    <a:pt x="99275" y="146697"/>
                  </a:lnTo>
                  <a:lnTo>
                    <a:pt x="100266" y="146672"/>
                  </a:lnTo>
                  <a:lnTo>
                    <a:pt x="104724" y="145376"/>
                  </a:lnTo>
                  <a:lnTo>
                    <a:pt x="106730" y="141757"/>
                  </a:lnTo>
                  <a:close/>
                </a:path>
                <a:path w="226695" h="184784">
                  <a:moveTo>
                    <a:pt x="107950" y="20193"/>
                  </a:moveTo>
                  <a:lnTo>
                    <a:pt x="107251" y="16700"/>
                  </a:lnTo>
                  <a:lnTo>
                    <a:pt x="105486" y="15519"/>
                  </a:lnTo>
                  <a:lnTo>
                    <a:pt x="101828" y="16243"/>
                  </a:lnTo>
                  <a:lnTo>
                    <a:pt x="100634" y="17995"/>
                  </a:lnTo>
                  <a:lnTo>
                    <a:pt x="101053" y="20078"/>
                  </a:lnTo>
                  <a:lnTo>
                    <a:pt x="101955" y="21920"/>
                  </a:lnTo>
                  <a:lnTo>
                    <a:pt x="103403" y="22758"/>
                  </a:lnTo>
                  <a:lnTo>
                    <a:pt x="104952" y="22453"/>
                  </a:lnTo>
                  <a:lnTo>
                    <a:pt x="106921" y="21767"/>
                  </a:lnTo>
                  <a:lnTo>
                    <a:pt x="107950" y="20193"/>
                  </a:lnTo>
                  <a:close/>
                </a:path>
                <a:path w="226695" h="184784">
                  <a:moveTo>
                    <a:pt x="116052" y="112407"/>
                  </a:moveTo>
                  <a:lnTo>
                    <a:pt x="114007" y="105498"/>
                  </a:lnTo>
                  <a:lnTo>
                    <a:pt x="110363" y="103505"/>
                  </a:lnTo>
                  <a:lnTo>
                    <a:pt x="106070" y="104800"/>
                  </a:lnTo>
                  <a:lnTo>
                    <a:pt x="102958" y="106400"/>
                  </a:lnTo>
                  <a:lnTo>
                    <a:pt x="101511" y="109562"/>
                  </a:lnTo>
                  <a:lnTo>
                    <a:pt x="102412" y="112610"/>
                  </a:lnTo>
                  <a:lnTo>
                    <a:pt x="103809" y="115836"/>
                  </a:lnTo>
                  <a:lnTo>
                    <a:pt x="106260" y="117348"/>
                  </a:lnTo>
                  <a:lnTo>
                    <a:pt x="110007" y="117195"/>
                  </a:lnTo>
                  <a:lnTo>
                    <a:pt x="114046" y="116027"/>
                  </a:lnTo>
                  <a:lnTo>
                    <a:pt x="116052" y="112407"/>
                  </a:lnTo>
                  <a:close/>
                </a:path>
                <a:path w="226695" h="184784">
                  <a:moveTo>
                    <a:pt x="118300" y="65189"/>
                  </a:moveTo>
                  <a:lnTo>
                    <a:pt x="116357" y="64693"/>
                  </a:lnTo>
                  <a:lnTo>
                    <a:pt x="114909" y="63119"/>
                  </a:lnTo>
                  <a:lnTo>
                    <a:pt x="114630" y="61087"/>
                  </a:lnTo>
                  <a:lnTo>
                    <a:pt x="114503" y="60579"/>
                  </a:lnTo>
                  <a:lnTo>
                    <a:pt x="114477" y="59169"/>
                  </a:lnTo>
                  <a:lnTo>
                    <a:pt x="115049" y="57886"/>
                  </a:lnTo>
                  <a:lnTo>
                    <a:pt x="115963" y="56959"/>
                  </a:lnTo>
                  <a:lnTo>
                    <a:pt x="113614" y="57048"/>
                  </a:lnTo>
                  <a:lnTo>
                    <a:pt x="111633" y="55499"/>
                  </a:lnTo>
                  <a:lnTo>
                    <a:pt x="111023" y="53314"/>
                  </a:lnTo>
                  <a:lnTo>
                    <a:pt x="110236" y="54394"/>
                  </a:lnTo>
                  <a:lnTo>
                    <a:pt x="109867" y="55765"/>
                  </a:lnTo>
                  <a:lnTo>
                    <a:pt x="110464" y="58750"/>
                  </a:lnTo>
                  <a:lnTo>
                    <a:pt x="111531" y="59931"/>
                  </a:lnTo>
                  <a:lnTo>
                    <a:pt x="112877" y="60617"/>
                  </a:lnTo>
                  <a:lnTo>
                    <a:pt x="112458" y="60642"/>
                  </a:lnTo>
                  <a:lnTo>
                    <a:pt x="109791" y="61404"/>
                  </a:lnTo>
                  <a:lnTo>
                    <a:pt x="108267" y="64173"/>
                  </a:lnTo>
                  <a:lnTo>
                    <a:pt x="109816" y="69456"/>
                  </a:lnTo>
                  <a:lnTo>
                    <a:pt x="112610" y="70980"/>
                  </a:lnTo>
                  <a:lnTo>
                    <a:pt x="115481" y="70142"/>
                  </a:lnTo>
                  <a:lnTo>
                    <a:pt x="115824" y="69913"/>
                  </a:lnTo>
                  <a:lnTo>
                    <a:pt x="115646" y="67957"/>
                  </a:lnTo>
                  <a:lnTo>
                    <a:pt x="116624" y="66141"/>
                  </a:lnTo>
                  <a:lnTo>
                    <a:pt x="118300" y="65189"/>
                  </a:lnTo>
                  <a:close/>
                </a:path>
                <a:path w="226695" h="184784">
                  <a:moveTo>
                    <a:pt x="120027" y="55359"/>
                  </a:moveTo>
                  <a:lnTo>
                    <a:pt x="119976" y="55092"/>
                  </a:lnTo>
                  <a:lnTo>
                    <a:pt x="119824" y="54813"/>
                  </a:lnTo>
                  <a:lnTo>
                    <a:pt x="119659" y="55067"/>
                  </a:lnTo>
                  <a:lnTo>
                    <a:pt x="119481" y="55283"/>
                  </a:lnTo>
                  <a:lnTo>
                    <a:pt x="119265" y="55499"/>
                  </a:lnTo>
                  <a:lnTo>
                    <a:pt x="119608" y="55460"/>
                  </a:lnTo>
                  <a:lnTo>
                    <a:pt x="119799" y="55562"/>
                  </a:lnTo>
                  <a:lnTo>
                    <a:pt x="120002" y="55575"/>
                  </a:lnTo>
                  <a:lnTo>
                    <a:pt x="120027" y="55359"/>
                  </a:lnTo>
                  <a:close/>
                </a:path>
                <a:path w="226695" h="184784">
                  <a:moveTo>
                    <a:pt x="124942" y="125412"/>
                  </a:moveTo>
                  <a:lnTo>
                    <a:pt x="124714" y="123317"/>
                  </a:lnTo>
                  <a:lnTo>
                    <a:pt x="124587" y="122631"/>
                  </a:lnTo>
                  <a:lnTo>
                    <a:pt x="123990" y="121424"/>
                  </a:lnTo>
                  <a:lnTo>
                    <a:pt x="122872" y="121780"/>
                  </a:lnTo>
                  <a:lnTo>
                    <a:pt x="120040" y="122364"/>
                  </a:lnTo>
                  <a:lnTo>
                    <a:pt x="117271" y="120929"/>
                  </a:lnTo>
                  <a:lnTo>
                    <a:pt x="116052" y="118465"/>
                  </a:lnTo>
                  <a:lnTo>
                    <a:pt x="114592" y="118986"/>
                  </a:lnTo>
                  <a:lnTo>
                    <a:pt x="114185" y="119329"/>
                  </a:lnTo>
                  <a:lnTo>
                    <a:pt x="114185" y="129832"/>
                  </a:lnTo>
                  <a:lnTo>
                    <a:pt x="113601" y="129540"/>
                  </a:lnTo>
                  <a:lnTo>
                    <a:pt x="114185" y="129832"/>
                  </a:lnTo>
                  <a:lnTo>
                    <a:pt x="114185" y="119329"/>
                  </a:lnTo>
                  <a:lnTo>
                    <a:pt x="113411" y="119964"/>
                  </a:lnTo>
                  <a:lnTo>
                    <a:pt x="112649" y="121221"/>
                  </a:lnTo>
                  <a:lnTo>
                    <a:pt x="111848" y="122555"/>
                  </a:lnTo>
                  <a:lnTo>
                    <a:pt x="111493" y="124180"/>
                  </a:lnTo>
                  <a:lnTo>
                    <a:pt x="112102" y="127292"/>
                  </a:lnTo>
                  <a:lnTo>
                    <a:pt x="111480" y="124180"/>
                  </a:lnTo>
                  <a:lnTo>
                    <a:pt x="111836" y="122555"/>
                  </a:lnTo>
                  <a:lnTo>
                    <a:pt x="112649" y="121221"/>
                  </a:lnTo>
                  <a:lnTo>
                    <a:pt x="108800" y="122262"/>
                  </a:lnTo>
                  <a:lnTo>
                    <a:pt x="106768" y="125882"/>
                  </a:lnTo>
                  <a:lnTo>
                    <a:pt x="108483" y="131889"/>
                  </a:lnTo>
                  <a:lnTo>
                    <a:pt x="110642" y="133642"/>
                  </a:lnTo>
                  <a:lnTo>
                    <a:pt x="114020" y="134137"/>
                  </a:lnTo>
                  <a:lnTo>
                    <a:pt x="114960" y="134099"/>
                  </a:lnTo>
                  <a:lnTo>
                    <a:pt x="116471" y="133667"/>
                  </a:lnTo>
                  <a:lnTo>
                    <a:pt x="117487" y="133108"/>
                  </a:lnTo>
                  <a:lnTo>
                    <a:pt x="116547" y="132753"/>
                  </a:lnTo>
                  <a:lnTo>
                    <a:pt x="115773" y="132041"/>
                  </a:lnTo>
                  <a:lnTo>
                    <a:pt x="115379" y="130810"/>
                  </a:lnTo>
                  <a:lnTo>
                    <a:pt x="115379" y="130416"/>
                  </a:lnTo>
                  <a:lnTo>
                    <a:pt x="115214" y="128841"/>
                  </a:lnTo>
                  <a:lnTo>
                    <a:pt x="116103" y="127317"/>
                  </a:lnTo>
                  <a:lnTo>
                    <a:pt x="119354" y="126326"/>
                  </a:lnTo>
                  <a:lnTo>
                    <a:pt x="121069" y="127203"/>
                  </a:lnTo>
                  <a:lnTo>
                    <a:pt x="121742" y="128752"/>
                  </a:lnTo>
                  <a:lnTo>
                    <a:pt x="122351" y="128435"/>
                  </a:lnTo>
                  <a:lnTo>
                    <a:pt x="123050" y="128244"/>
                  </a:lnTo>
                  <a:lnTo>
                    <a:pt x="123774" y="128130"/>
                  </a:lnTo>
                  <a:lnTo>
                    <a:pt x="124574" y="126898"/>
                  </a:lnTo>
                  <a:lnTo>
                    <a:pt x="124942" y="125412"/>
                  </a:lnTo>
                  <a:close/>
                </a:path>
                <a:path w="226695" h="184784">
                  <a:moveTo>
                    <a:pt x="125069" y="89941"/>
                  </a:moveTo>
                  <a:lnTo>
                    <a:pt x="124980" y="88214"/>
                  </a:lnTo>
                  <a:lnTo>
                    <a:pt x="124142" y="87223"/>
                  </a:lnTo>
                  <a:lnTo>
                    <a:pt x="123609" y="85979"/>
                  </a:lnTo>
                  <a:lnTo>
                    <a:pt x="123545" y="84594"/>
                  </a:lnTo>
                  <a:lnTo>
                    <a:pt x="122732" y="83807"/>
                  </a:lnTo>
                  <a:lnTo>
                    <a:pt x="121246" y="82626"/>
                  </a:lnTo>
                  <a:lnTo>
                    <a:pt x="119227" y="82143"/>
                  </a:lnTo>
                  <a:lnTo>
                    <a:pt x="114033" y="83654"/>
                  </a:lnTo>
                  <a:lnTo>
                    <a:pt x="112191" y="86995"/>
                  </a:lnTo>
                  <a:lnTo>
                    <a:pt x="113690" y="92100"/>
                  </a:lnTo>
                  <a:lnTo>
                    <a:pt x="115150" y="93522"/>
                  </a:lnTo>
                  <a:lnTo>
                    <a:pt x="116928" y="94145"/>
                  </a:lnTo>
                  <a:lnTo>
                    <a:pt x="117424" y="93573"/>
                  </a:lnTo>
                  <a:lnTo>
                    <a:pt x="118084" y="93141"/>
                  </a:lnTo>
                  <a:lnTo>
                    <a:pt x="119951" y="92837"/>
                  </a:lnTo>
                  <a:lnTo>
                    <a:pt x="120929" y="93205"/>
                  </a:lnTo>
                  <a:lnTo>
                    <a:pt x="121666" y="93853"/>
                  </a:lnTo>
                  <a:lnTo>
                    <a:pt x="122237" y="93573"/>
                  </a:lnTo>
                  <a:lnTo>
                    <a:pt x="123190" y="92760"/>
                  </a:lnTo>
                  <a:lnTo>
                    <a:pt x="124383" y="91579"/>
                  </a:lnTo>
                  <a:lnTo>
                    <a:pt x="125069" y="89941"/>
                  </a:lnTo>
                  <a:close/>
                </a:path>
                <a:path w="226695" h="184784">
                  <a:moveTo>
                    <a:pt x="126009" y="104863"/>
                  </a:moveTo>
                  <a:lnTo>
                    <a:pt x="124942" y="104571"/>
                  </a:lnTo>
                  <a:lnTo>
                    <a:pt x="124028" y="103809"/>
                  </a:lnTo>
                  <a:lnTo>
                    <a:pt x="123304" y="101485"/>
                  </a:lnTo>
                  <a:lnTo>
                    <a:pt x="123698" y="100253"/>
                  </a:lnTo>
                  <a:lnTo>
                    <a:pt x="124523" y="99402"/>
                  </a:lnTo>
                  <a:lnTo>
                    <a:pt x="123901" y="98158"/>
                  </a:lnTo>
                  <a:lnTo>
                    <a:pt x="123558" y="96469"/>
                  </a:lnTo>
                  <a:lnTo>
                    <a:pt x="123609" y="95542"/>
                  </a:lnTo>
                  <a:lnTo>
                    <a:pt x="123825" y="94640"/>
                  </a:lnTo>
                  <a:lnTo>
                    <a:pt x="122555" y="94157"/>
                  </a:lnTo>
                  <a:lnTo>
                    <a:pt x="121869" y="94068"/>
                  </a:lnTo>
                  <a:lnTo>
                    <a:pt x="122313" y="94538"/>
                  </a:lnTo>
                  <a:lnTo>
                    <a:pt x="122669" y="95097"/>
                  </a:lnTo>
                  <a:lnTo>
                    <a:pt x="123075" y="97586"/>
                  </a:lnTo>
                  <a:lnTo>
                    <a:pt x="121831" y="99314"/>
                  </a:lnTo>
                  <a:lnTo>
                    <a:pt x="118783" y="99796"/>
                  </a:lnTo>
                  <a:lnTo>
                    <a:pt x="117652" y="99301"/>
                  </a:lnTo>
                  <a:lnTo>
                    <a:pt x="116916" y="98437"/>
                  </a:lnTo>
                  <a:lnTo>
                    <a:pt x="116738" y="99987"/>
                  </a:lnTo>
                  <a:lnTo>
                    <a:pt x="115938" y="101358"/>
                  </a:lnTo>
                  <a:lnTo>
                    <a:pt x="114769" y="102336"/>
                  </a:lnTo>
                  <a:lnTo>
                    <a:pt x="115646" y="105346"/>
                  </a:lnTo>
                  <a:lnTo>
                    <a:pt x="118503" y="107251"/>
                  </a:lnTo>
                  <a:lnTo>
                    <a:pt x="121539" y="107048"/>
                  </a:lnTo>
                  <a:lnTo>
                    <a:pt x="122288" y="106565"/>
                  </a:lnTo>
                  <a:lnTo>
                    <a:pt x="123126" y="106210"/>
                  </a:lnTo>
                  <a:lnTo>
                    <a:pt x="124307" y="106222"/>
                  </a:lnTo>
                  <a:lnTo>
                    <a:pt x="124955" y="105854"/>
                  </a:lnTo>
                  <a:lnTo>
                    <a:pt x="125526" y="105410"/>
                  </a:lnTo>
                  <a:lnTo>
                    <a:pt x="126009" y="104863"/>
                  </a:lnTo>
                  <a:close/>
                </a:path>
                <a:path w="226695" h="184784">
                  <a:moveTo>
                    <a:pt x="127393" y="14579"/>
                  </a:moveTo>
                  <a:lnTo>
                    <a:pt x="127063" y="13779"/>
                  </a:lnTo>
                  <a:lnTo>
                    <a:pt x="125755" y="12484"/>
                  </a:lnTo>
                  <a:lnTo>
                    <a:pt x="124955" y="12153"/>
                  </a:lnTo>
                  <a:lnTo>
                    <a:pt x="123101" y="12153"/>
                  </a:lnTo>
                  <a:lnTo>
                    <a:pt x="122301" y="12484"/>
                  </a:lnTo>
                  <a:lnTo>
                    <a:pt x="120992" y="13779"/>
                  </a:lnTo>
                  <a:lnTo>
                    <a:pt x="120662" y="14579"/>
                  </a:lnTo>
                  <a:lnTo>
                    <a:pt x="120662" y="16421"/>
                  </a:lnTo>
                  <a:lnTo>
                    <a:pt x="120992" y="17208"/>
                  </a:lnTo>
                  <a:lnTo>
                    <a:pt x="122301" y="18516"/>
                  </a:lnTo>
                  <a:lnTo>
                    <a:pt x="123101" y="18846"/>
                  </a:lnTo>
                  <a:lnTo>
                    <a:pt x="124955" y="18846"/>
                  </a:lnTo>
                  <a:lnTo>
                    <a:pt x="125755" y="18516"/>
                  </a:lnTo>
                  <a:lnTo>
                    <a:pt x="127063" y="17208"/>
                  </a:lnTo>
                  <a:lnTo>
                    <a:pt x="127393" y="16421"/>
                  </a:lnTo>
                  <a:lnTo>
                    <a:pt x="127393" y="14579"/>
                  </a:lnTo>
                  <a:close/>
                </a:path>
                <a:path w="226695" h="184784">
                  <a:moveTo>
                    <a:pt x="127533" y="171653"/>
                  </a:moveTo>
                  <a:lnTo>
                    <a:pt x="126022" y="169214"/>
                  </a:lnTo>
                  <a:lnTo>
                    <a:pt x="123024" y="167957"/>
                  </a:lnTo>
                  <a:lnTo>
                    <a:pt x="117119" y="169672"/>
                  </a:lnTo>
                  <a:lnTo>
                    <a:pt x="115227" y="172478"/>
                  </a:lnTo>
                  <a:lnTo>
                    <a:pt x="115404" y="175437"/>
                  </a:lnTo>
                  <a:lnTo>
                    <a:pt x="116586" y="175539"/>
                  </a:lnTo>
                  <a:lnTo>
                    <a:pt x="117627" y="176047"/>
                  </a:lnTo>
                  <a:lnTo>
                    <a:pt x="118440" y="176847"/>
                  </a:lnTo>
                  <a:lnTo>
                    <a:pt x="123583" y="175450"/>
                  </a:lnTo>
                  <a:lnTo>
                    <a:pt x="126111" y="174675"/>
                  </a:lnTo>
                  <a:lnTo>
                    <a:pt x="126022" y="173456"/>
                  </a:lnTo>
                  <a:lnTo>
                    <a:pt x="126555" y="172313"/>
                  </a:lnTo>
                  <a:lnTo>
                    <a:pt x="127533" y="171653"/>
                  </a:lnTo>
                  <a:close/>
                </a:path>
                <a:path w="226695" h="184784">
                  <a:moveTo>
                    <a:pt x="129082" y="33464"/>
                  </a:moveTo>
                  <a:lnTo>
                    <a:pt x="128574" y="30886"/>
                  </a:lnTo>
                  <a:lnTo>
                    <a:pt x="128130" y="30276"/>
                  </a:lnTo>
                  <a:lnTo>
                    <a:pt x="127469" y="29857"/>
                  </a:lnTo>
                  <a:lnTo>
                    <a:pt x="126377" y="30137"/>
                  </a:lnTo>
                  <a:lnTo>
                    <a:pt x="125298" y="29806"/>
                  </a:lnTo>
                  <a:lnTo>
                    <a:pt x="124485" y="29133"/>
                  </a:lnTo>
                  <a:lnTo>
                    <a:pt x="122834" y="29616"/>
                  </a:lnTo>
                  <a:lnTo>
                    <a:pt x="121780" y="31229"/>
                  </a:lnTo>
                  <a:lnTo>
                    <a:pt x="122478" y="34759"/>
                  </a:lnTo>
                  <a:lnTo>
                    <a:pt x="124244" y="35941"/>
                  </a:lnTo>
                  <a:lnTo>
                    <a:pt x="127901" y="35229"/>
                  </a:lnTo>
                  <a:lnTo>
                    <a:pt x="129082" y="33464"/>
                  </a:lnTo>
                  <a:close/>
                </a:path>
                <a:path w="226695" h="184784">
                  <a:moveTo>
                    <a:pt x="132486" y="165455"/>
                  </a:moveTo>
                  <a:lnTo>
                    <a:pt x="132143" y="165023"/>
                  </a:lnTo>
                  <a:lnTo>
                    <a:pt x="131991" y="164782"/>
                  </a:lnTo>
                  <a:lnTo>
                    <a:pt x="131902" y="165087"/>
                  </a:lnTo>
                  <a:lnTo>
                    <a:pt x="131699" y="165328"/>
                  </a:lnTo>
                  <a:lnTo>
                    <a:pt x="131559" y="165595"/>
                  </a:lnTo>
                  <a:lnTo>
                    <a:pt x="131864" y="165569"/>
                  </a:lnTo>
                  <a:lnTo>
                    <a:pt x="132486" y="165455"/>
                  </a:lnTo>
                  <a:close/>
                </a:path>
                <a:path w="226695" h="184784">
                  <a:moveTo>
                    <a:pt x="133781" y="146494"/>
                  </a:moveTo>
                  <a:lnTo>
                    <a:pt x="133337" y="143891"/>
                  </a:lnTo>
                  <a:lnTo>
                    <a:pt x="132702" y="141732"/>
                  </a:lnTo>
                  <a:lnTo>
                    <a:pt x="131038" y="140144"/>
                  </a:lnTo>
                  <a:lnTo>
                    <a:pt x="129019" y="139509"/>
                  </a:lnTo>
                  <a:lnTo>
                    <a:pt x="128295" y="140055"/>
                  </a:lnTo>
                  <a:lnTo>
                    <a:pt x="127901" y="140271"/>
                  </a:lnTo>
                  <a:lnTo>
                    <a:pt x="129133" y="140741"/>
                  </a:lnTo>
                  <a:lnTo>
                    <a:pt x="130035" y="141909"/>
                  </a:lnTo>
                  <a:lnTo>
                    <a:pt x="130111" y="145148"/>
                  </a:lnTo>
                  <a:lnTo>
                    <a:pt x="128638" y="146685"/>
                  </a:lnTo>
                  <a:lnTo>
                    <a:pt x="126111" y="146761"/>
                  </a:lnTo>
                  <a:lnTo>
                    <a:pt x="125514" y="146532"/>
                  </a:lnTo>
                  <a:lnTo>
                    <a:pt x="124993" y="146215"/>
                  </a:lnTo>
                  <a:lnTo>
                    <a:pt x="124282" y="147104"/>
                  </a:lnTo>
                  <a:lnTo>
                    <a:pt x="123329" y="147802"/>
                  </a:lnTo>
                  <a:lnTo>
                    <a:pt x="121716" y="148132"/>
                  </a:lnTo>
                  <a:lnTo>
                    <a:pt x="120929" y="148056"/>
                  </a:lnTo>
                  <a:lnTo>
                    <a:pt x="122148" y="151180"/>
                  </a:lnTo>
                  <a:lnTo>
                    <a:pt x="125564" y="152933"/>
                  </a:lnTo>
                  <a:lnTo>
                    <a:pt x="130251" y="151574"/>
                  </a:lnTo>
                  <a:lnTo>
                    <a:pt x="131381" y="150761"/>
                  </a:lnTo>
                  <a:lnTo>
                    <a:pt x="133299" y="148323"/>
                  </a:lnTo>
                  <a:lnTo>
                    <a:pt x="133781" y="146494"/>
                  </a:lnTo>
                  <a:close/>
                </a:path>
                <a:path w="226695" h="184784">
                  <a:moveTo>
                    <a:pt x="136283" y="154990"/>
                  </a:moveTo>
                  <a:lnTo>
                    <a:pt x="134683" y="153022"/>
                  </a:lnTo>
                  <a:lnTo>
                    <a:pt x="131991" y="152082"/>
                  </a:lnTo>
                  <a:lnTo>
                    <a:pt x="126504" y="153619"/>
                  </a:lnTo>
                  <a:lnTo>
                    <a:pt x="124650" y="156235"/>
                  </a:lnTo>
                  <a:lnTo>
                    <a:pt x="124637" y="159067"/>
                  </a:lnTo>
                  <a:lnTo>
                    <a:pt x="125298" y="158661"/>
                  </a:lnTo>
                  <a:lnTo>
                    <a:pt x="126022" y="158369"/>
                  </a:lnTo>
                  <a:lnTo>
                    <a:pt x="128587" y="158165"/>
                  </a:lnTo>
                  <a:lnTo>
                    <a:pt x="130111" y="158991"/>
                  </a:lnTo>
                  <a:lnTo>
                    <a:pt x="131114" y="160274"/>
                  </a:lnTo>
                  <a:lnTo>
                    <a:pt x="131559" y="157683"/>
                  </a:lnTo>
                  <a:lnTo>
                    <a:pt x="133553" y="155524"/>
                  </a:lnTo>
                  <a:lnTo>
                    <a:pt x="136283" y="154990"/>
                  </a:lnTo>
                  <a:close/>
                </a:path>
                <a:path w="226695" h="184784">
                  <a:moveTo>
                    <a:pt x="141846" y="68948"/>
                  </a:moveTo>
                  <a:lnTo>
                    <a:pt x="141097" y="68770"/>
                  </a:lnTo>
                  <a:lnTo>
                    <a:pt x="140398" y="68478"/>
                  </a:lnTo>
                  <a:lnTo>
                    <a:pt x="139776" y="68059"/>
                  </a:lnTo>
                  <a:lnTo>
                    <a:pt x="140055" y="68478"/>
                  </a:lnTo>
                  <a:lnTo>
                    <a:pt x="140385" y="68821"/>
                  </a:lnTo>
                  <a:lnTo>
                    <a:pt x="140766" y="69138"/>
                  </a:lnTo>
                  <a:lnTo>
                    <a:pt x="141439" y="68961"/>
                  </a:lnTo>
                  <a:lnTo>
                    <a:pt x="141846" y="68948"/>
                  </a:lnTo>
                  <a:close/>
                </a:path>
                <a:path w="226695" h="184784">
                  <a:moveTo>
                    <a:pt x="144792" y="52730"/>
                  </a:moveTo>
                  <a:lnTo>
                    <a:pt x="143814" y="47802"/>
                  </a:lnTo>
                  <a:lnTo>
                    <a:pt x="141185" y="46037"/>
                  </a:lnTo>
                  <a:lnTo>
                    <a:pt x="135737" y="47104"/>
                  </a:lnTo>
                  <a:lnTo>
                    <a:pt x="133972" y="49720"/>
                  </a:lnTo>
                  <a:lnTo>
                    <a:pt x="135039" y="55118"/>
                  </a:lnTo>
                  <a:lnTo>
                    <a:pt x="137680" y="56883"/>
                  </a:lnTo>
                  <a:lnTo>
                    <a:pt x="140754" y="56273"/>
                  </a:lnTo>
                  <a:lnTo>
                    <a:pt x="143624" y="54825"/>
                  </a:lnTo>
                  <a:lnTo>
                    <a:pt x="144792" y="52730"/>
                  </a:lnTo>
                  <a:close/>
                </a:path>
                <a:path w="226695" h="184784">
                  <a:moveTo>
                    <a:pt x="148932" y="67246"/>
                  </a:moveTo>
                  <a:lnTo>
                    <a:pt x="148856" y="65201"/>
                  </a:lnTo>
                  <a:lnTo>
                    <a:pt x="148145" y="67056"/>
                  </a:lnTo>
                  <a:lnTo>
                    <a:pt x="146545" y="68541"/>
                  </a:lnTo>
                  <a:lnTo>
                    <a:pt x="144437" y="68986"/>
                  </a:lnTo>
                  <a:lnTo>
                    <a:pt x="143776" y="69049"/>
                  </a:lnTo>
                  <a:lnTo>
                    <a:pt x="144500" y="69227"/>
                  </a:lnTo>
                  <a:lnTo>
                    <a:pt x="145199" y="69519"/>
                  </a:lnTo>
                  <a:lnTo>
                    <a:pt x="145808" y="69926"/>
                  </a:lnTo>
                  <a:lnTo>
                    <a:pt x="147764" y="69126"/>
                  </a:lnTo>
                  <a:lnTo>
                    <a:pt x="148932" y="67246"/>
                  </a:lnTo>
                  <a:close/>
                </a:path>
                <a:path w="226695" h="184784">
                  <a:moveTo>
                    <a:pt x="150037" y="91668"/>
                  </a:moveTo>
                  <a:lnTo>
                    <a:pt x="148640" y="86906"/>
                  </a:lnTo>
                  <a:lnTo>
                    <a:pt x="144995" y="84912"/>
                  </a:lnTo>
                  <a:lnTo>
                    <a:pt x="139585" y="86474"/>
                  </a:lnTo>
                  <a:lnTo>
                    <a:pt x="138137" y="87833"/>
                  </a:lnTo>
                  <a:lnTo>
                    <a:pt x="137375" y="89509"/>
                  </a:lnTo>
                  <a:lnTo>
                    <a:pt x="137629" y="90817"/>
                  </a:lnTo>
                  <a:lnTo>
                    <a:pt x="137426" y="92113"/>
                  </a:lnTo>
                  <a:lnTo>
                    <a:pt x="136880" y="93230"/>
                  </a:lnTo>
                  <a:lnTo>
                    <a:pt x="137033" y="94018"/>
                  </a:lnTo>
                  <a:lnTo>
                    <a:pt x="137998" y="97320"/>
                  </a:lnTo>
                  <a:lnTo>
                    <a:pt x="141389" y="99250"/>
                  </a:lnTo>
                  <a:lnTo>
                    <a:pt x="145186" y="98450"/>
                  </a:lnTo>
                  <a:lnTo>
                    <a:pt x="147345" y="97828"/>
                  </a:lnTo>
                  <a:lnTo>
                    <a:pt x="148932" y="96189"/>
                  </a:lnTo>
                  <a:lnTo>
                    <a:pt x="149987" y="93014"/>
                  </a:lnTo>
                  <a:lnTo>
                    <a:pt x="150037" y="91668"/>
                  </a:lnTo>
                  <a:close/>
                </a:path>
                <a:path w="226695" h="184784">
                  <a:moveTo>
                    <a:pt x="152285" y="135051"/>
                  </a:moveTo>
                  <a:lnTo>
                    <a:pt x="151752" y="131635"/>
                  </a:lnTo>
                  <a:lnTo>
                    <a:pt x="147828" y="132486"/>
                  </a:lnTo>
                  <a:lnTo>
                    <a:pt x="144335" y="130238"/>
                  </a:lnTo>
                  <a:lnTo>
                    <a:pt x="143548" y="126352"/>
                  </a:lnTo>
                  <a:lnTo>
                    <a:pt x="143408" y="125463"/>
                  </a:lnTo>
                  <a:lnTo>
                    <a:pt x="143459" y="124587"/>
                  </a:lnTo>
                  <a:lnTo>
                    <a:pt x="143675" y="123761"/>
                  </a:lnTo>
                  <a:lnTo>
                    <a:pt x="143002" y="123545"/>
                  </a:lnTo>
                  <a:lnTo>
                    <a:pt x="142290" y="123444"/>
                  </a:lnTo>
                  <a:lnTo>
                    <a:pt x="141566" y="123444"/>
                  </a:lnTo>
                  <a:lnTo>
                    <a:pt x="142455" y="122377"/>
                  </a:lnTo>
                  <a:lnTo>
                    <a:pt x="142989" y="121056"/>
                  </a:lnTo>
                  <a:lnTo>
                    <a:pt x="143116" y="118922"/>
                  </a:lnTo>
                  <a:lnTo>
                    <a:pt x="143065" y="118160"/>
                  </a:lnTo>
                  <a:lnTo>
                    <a:pt x="142697" y="116954"/>
                  </a:lnTo>
                  <a:lnTo>
                    <a:pt x="141782" y="115201"/>
                  </a:lnTo>
                  <a:lnTo>
                    <a:pt x="141084" y="114490"/>
                  </a:lnTo>
                  <a:lnTo>
                    <a:pt x="140271" y="113919"/>
                  </a:lnTo>
                  <a:lnTo>
                    <a:pt x="139458" y="114388"/>
                  </a:lnTo>
                  <a:lnTo>
                    <a:pt x="139331" y="114439"/>
                  </a:lnTo>
                  <a:lnTo>
                    <a:pt x="139331" y="135509"/>
                  </a:lnTo>
                  <a:lnTo>
                    <a:pt x="138988" y="134721"/>
                  </a:lnTo>
                  <a:lnTo>
                    <a:pt x="139331" y="135509"/>
                  </a:lnTo>
                  <a:lnTo>
                    <a:pt x="139331" y="114439"/>
                  </a:lnTo>
                  <a:lnTo>
                    <a:pt x="138544" y="114706"/>
                  </a:lnTo>
                  <a:lnTo>
                    <a:pt x="135953" y="114896"/>
                  </a:lnTo>
                  <a:lnTo>
                    <a:pt x="134480" y="114427"/>
                  </a:lnTo>
                  <a:lnTo>
                    <a:pt x="133273" y="113601"/>
                  </a:lnTo>
                  <a:lnTo>
                    <a:pt x="130695" y="115062"/>
                  </a:lnTo>
                  <a:lnTo>
                    <a:pt x="129349" y="118122"/>
                  </a:lnTo>
                  <a:lnTo>
                    <a:pt x="131152" y="123964"/>
                  </a:lnTo>
                  <a:lnTo>
                    <a:pt x="133718" y="125730"/>
                  </a:lnTo>
                  <a:lnTo>
                    <a:pt x="136512" y="125742"/>
                  </a:lnTo>
                  <a:lnTo>
                    <a:pt x="135166" y="127342"/>
                  </a:lnTo>
                  <a:lnTo>
                    <a:pt x="134607" y="129552"/>
                  </a:lnTo>
                  <a:lnTo>
                    <a:pt x="135877" y="133985"/>
                  </a:lnTo>
                  <a:lnTo>
                    <a:pt x="137655" y="135610"/>
                  </a:lnTo>
                  <a:lnTo>
                    <a:pt x="139788" y="136194"/>
                  </a:lnTo>
                  <a:lnTo>
                    <a:pt x="141224" y="138341"/>
                  </a:lnTo>
                  <a:lnTo>
                    <a:pt x="143840" y="139534"/>
                  </a:lnTo>
                  <a:lnTo>
                    <a:pt x="150012" y="138328"/>
                  </a:lnTo>
                  <a:lnTo>
                    <a:pt x="152285" y="135051"/>
                  </a:lnTo>
                  <a:close/>
                </a:path>
                <a:path w="226695" h="184784">
                  <a:moveTo>
                    <a:pt x="152615" y="111899"/>
                  </a:moveTo>
                  <a:lnTo>
                    <a:pt x="150063" y="112483"/>
                  </a:lnTo>
                  <a:lnTo>
                    <a:pt x="147459" y="111086"/>
                  </a:lnTo>
                  <a:lnTo>
                    <a:pt x="145872" y="105943"/>
                  </a:lnTo>
                  <a:lnTo>
                    <a:pt x="147358" y="103149"/>
                  </a:lnTo>
                  <a:lnTo>
                    <a:pt x="150126" y="102298"/>
                  </a:lnTo>
                  <a:lnTo>
                    <a:pt x="150368" y="102298"/>
                  </a:lnTo>
                  <a:lnTo>
                    <a:pt x="149860" y="101498"/>
                  </a:lnTo>
                  <a:lnTo>
                    <a:pt x="149529" y="100558"/>
                  </a:lnTo>
                  <a:lnTo>
                    <a:pt x="149415" y="99555"/>
                  </a:lnTo>
                  <a:lnTo>
                    <a:pt x="148412" y="99644"/>
                  </a:lnTo>
                  <a:lnTo>
                    <a:pt x="143154" y="105981"/>
                  </a:lnTo>
                  <a:lnTo>
                    <a:pt x="143535" y="107137"/>
                  </a:lnTo>
                  <a:lnTo>
                    <a:pt x="143573" y="108356"/>
                  </a:lnTo>
                  <a:lnTo>
                    <a:pt x="144767" y="111493"/>
                  </a:lnTo>
                  <a:lnTo>
                    <a:pt x="148170" y="113271"/>
                  </a:lnTo>
                  <a:lnTo>
                    <a:pt x="151892" y="112229"/>
                  </a:lnTo>
                  <a:lnTo>
                    <a:pt x="152615" y="111899"/>
                  </a:lnTo>
                  <a:close/>
                </a:path>
                <a:path w="226695" h="184784">
                  <a:moveTo>
                    <a:pt x="152793" y="157060"/>
                  </a:moveTo>
                  <a:lnTo>
                    <a:pt x="152095" y="156387"/>
                  </a:lnTo>
                  <a:lnTo>
                    <a:pt x="151523" y="155587"/>
                  </a:lnTo>
                  <a:lnTo>
                    <a:pt x="151231" y="154216"/>
                  </a:lnTo>
                  <a:lnTo>
                    <a:pt x="151295" y="153543"/>
                  </a:lnTo>
                  <a:lnTo>
                    <a:pt x="149809" y="153416"/>
                  </a:lnTo>
                  <a:lnTo>
                    <a:pt x="148475" y="152793"/>
                  </a:lnTo>
                  <a:lnTo>
                    <a:pt x="147434" y="151841"/>
                  </a:lnTo>
                  <a:lnTo>
                    <a:pt x="147548" y="152476"/>
                  </a:lnTo>
                  <a:lnTo>
                    <a:pt x="148285" y="154965"/>
                  </a:lnTo>
                  <a:lnTo>
                    <a:pt x="150380" y="156667"/>
                  </a:lnTo>
                  <a:lnTo>
                    <a:pt x="152793" y="157060"/>
                  </a:lnTo>
                  <a:close/>
                </a:path>
                <a:path w="226695" h="184784">
                  <a:moveTo>
                    <a:pt x="154520" y="1079"/>
                  </a:moveTo>
                  <a:lnTo>
                    <a:pt x="153593" y="927"/>
                  </a:lnTo>
                  <a:lnTo>
                    <a:pt x="152755" y="584"/>
                  </a:lnTo>
                  <a:lnTo>
                    <a:pt x="152069" y="0"/>
                  </a:lnTo>
                  <a:lnTo>
                    <a:pt x="151079" y="749"/>
                  </a:lnTo>
                  <a:lnTo>
                    <a:pt x="150507" y="1993"/>
                  </a:lnTo>
                  <a:lnTo>
                    <a:pt x="150812" y="3378"/>
                  </a:lnTo>
                  <a:lnTo>
                    <a:pt x="151663" y="3251"/>
                  </a:lnTo>
                  <a:lnTo>
                    <a:pt x="152501" y="3327"/>
                  </a:lnTo>
                  <a:lnTo>
                    <a:pt x="153289" y="3606"/>
                  </a:lnTo>
                  <a:lnTo>
                    <a:pt x="153441" y="2641"/>
                  </a:lnTo>
                  <a:lnTo>
                    <a:pt x="153873" y="1790"/>
                  </a:lnTo>
                  <a:lnTo>
                    <a:pt x="154520" y="1079"/>
                  </a:lnTo>
                  <a:close/>
                </a:path>
                <a:path w="226695" h="184784">
                  <a:moveTo>
                    <a:pt x="160401" y="150850"/>
                  </a:moveTo>
                  <a:lnTo>
                    <a:pt x="160375" y="149504"/>
                  </a:lnTo>
                  <a:lnTo>
                    <a:pt x="159994" y="148234"/>
                  </a:lnTo>
                  <a:lnTo>
                    <a:pt x="159092" y="146710"/>
                  </a:lnTo>
                  <a:lnTo>
                    <a:pt x="158318" y="145884"/>
                  </a:lnTo>
                  <a:lnTo>
                    <a:pt x="158508" y="147421"/>
                  </a:lnTo>
                  <a:lnTo>
                    <a:pt x="158394" y="148259"/>
                  </a:lnTo>
                  <a:lnTo>
                    <a:pt x="158140" y="149034"/>
                  </a:lnTo>
                  <a:lnTo>
                    <a:pt x="159054" y="149428"/>
                  </a:lnTo>
                  <a:lnTo>
                    <a:pt x="159854" y="150012"/>
                  </a:lnTo>
                  <a:lnTo>
                    <a:pt x="160401" y="150850"/>
                  </a:lnTo>
                  <a:close/>
                </a:path>
                <a:path w="226695" h="184784">
                  <a:moveTo>
                    <a:pt x="164071" y="67056"/>
                  </a:moveTo>
                  <a:lnTo>
                    <a:pt x="163804" y="66941"/>
                  </a:lnTo>
                  <a:lnTo>
                    <a:pt x="162293" y="68160"/>
                  </a:lnTo>
                  <a:lnTo>
                    <a:pt x="161569" y="70218"/>
                  </a:lnTo>
                  <a:lnTo>
                    <a:pt x="162331" y="72809"/>
                  </a:lnTo>
                  <a:lnTo>
                    <a:pt x="163004" y="73812"/>
                  </a:lnTo>
                  <a:lnTo>
                    <a:pt x="162915" y="72224"/>
                  </a:lnTo>
                  <a:lnTo>
                    <a:pt x="163233" y="71107"/>
                  </a:lnTo>
                  <a:lnTo>
                    <a:pt x="163779" y="70129"/>
                  </a:lnTo>
                  <a:lnTo>
                    <a:pt x="163626" y="69062"/>
                  </a:lnTo>
                  <a:lnTo>
                    <a:pt x="163741" y="68021"/>
                  </a:lnTo>
                  <a:lnTo>
                    <a:pt x="164071" y="67056"/>
                  </a:lnTo>
                  <a:close/>
                </a:path>
                <a:path w="226695" h="184784">
                  <a:moveTo>
                    <a:pt x="164388" y="31115"/>
                  </a:moveTo>
                  <a:lnTo>
                    <a:pt x="162534" y="30543"/>
                  </a:lnTo>
                  <a:lnTo>
                    <a:pt x="160985" y="29108"/>
                  </a:lnTo>
                  <a:lnTo>
                    <a:pt x="160362" y="27127"/>
                  </a:lnTo>
                  <a:lnTo>
                    <a:pt x="160197" y="26276"/>
                  </a:lnTo>
                  <a:lnTo>
                    <a:pt x="159715" y="26517"/>
                  </a:lnTo>
                  <a:lnTo>
                    <a:pt x="159296" y="26847"/>
                  </a:lnTo>
                  <a:lnTo>
                    <a:pt x="159004" y="27266"/>
                  </a:lnTo>
                  <a:lnTo>
                    <a:pt x="159410" y="27990"/>
                  </a:lnTo>
                  <a:lnTo>
                    <a:pt x="159639" y="29121"/>
                  </a:lnTo>
                  <a:lnTo>
                    <a:pt x="159613" y="29832"/>
                  </a:lnTo>
                  <a:lnTo>
                    <a:pt x="159473" y="30492"/>
                  </a:lnTo>
                  <a:lnTo>
                    <a:pt x="160413" y="30378"/>
                  </a:lnTo>
                  <a:lnTo>
                    <a:pt x="161772" y="30340"/>
                  </a:lnTo>
                  <a:lnTo>
                    <a:pt x="163029" y="30772"/>
                  </a:lnTo>
                  <a:lnTo>
                    <a:pt x="164058" y="31508"/>
                  </a:lnTo>
                  <a:lnTo>
                    <a:pt x="164388" y="31115"/>
                  </a:lnTo>
                  <a:close/>
                </a:path>
                <a:path w="226695" h="184784">
                  <a:moveTo>
                    <a:pt x="170649" y="120700"/>
                  </a:moveTo>
                  <a:lnTo>
                    <a:pt x="170078" y="118732"/>
                  </a:lnTo>
                  <a:lnTo>
                    <a:pt x="169659" y="117970"/>
                  </a:lnTo>
                  <a:lnTo>
                    <a:pt x="169138" y="117322"/>
                  </a:lnTo>
                  <a:lnTo>
                    <a:pt x="169430" y="118325"/>
                  </a:lnTo>
                  <a:lnTo>
                    <a:pt x="169748" y="122466"/>
                  </a:lnTo>
                  <a:lnTo>
                    <a:pt x="167043" y="125603"/>
                  </a:lnTo>
                  <a:lnTo>
                    <a:pt x="162737" y="125933"/>
                  </a:lnTo>
                  <a:lnTo>
                    <a:pt x="161467" y="125704"/>
                  </a:lnTo>
                  <a:lnTo>
                    <a:pt x="161709" y="126276"/>
                  </a:lnTo>
                  <a:lnTo>
                    <a:pt x="161861" y="126885"/>
                  </a:lnTo>
                  <a:lnTo>
                    <a:pt x="161874" y="127571"/>
                  </a:lnTo>
                  <a:lnTo>
                    <a:pt x="163118" y="128003"/>
                  </a:lnTo>
                  <a:lnTo>
                    <a:pt x="164503" y="128079"/>
                  </a:lnTo>
                  <a:lnTo>
                    <a:pt x="168224" y="127000"/>
                  </a:lnTo>
                  <a:lnTo>
                    <a:pt x="169887" y="125095"/>
                  </a:lnTo>
                  <a:lnTo>
                    <a:pt x="170637" y="121818"/>
                  </a:lnTo>
                  <a:lnTo>
                    <a:pt x="170649" y="120700"/>
                  </a:lnTo>
                  <a:close/>
                </a:path>
                <a:path w="226695" h="184784">
                  <a:moveTo>
                    <a:pt x="174739" y="55308"/>
                  </a:moveTo>
                  <a:lnTo>
                    <a:pt x="173774" y="50457"/>
                  </a:lnTo>
                  <a:lnTo>
                    <a:pt x="171132" y="48691"/>
                  </a:lnTo>
                  <a:lnTo>
                    <a:pt x="165696" y="49758"/>
                  </a:lnTo>
                  <a:lnTo>
                    <a:pt x="163918" y="52374"/>
                  </a:lnTo>
                  <a:lnTo>
                    <a:pt x="164528" y="55435"/>
                  </a:lnTo>
                  <a:lnTo>
                    <a:pt x="164871" y="56057"/>
                  </a:lnTo>
                  <a:lnTo>
                    <a:pt x="165849" y="55778"/>
                  </a:lnTo>
                  <a:lnTo>
                    <a:pt x="168617" y="55562"/>
                  </a:lnTo>
                  <a:lnTo>
                    <a:pt x="170662" y="56654"/>
                  </a:lnTo>
                  <a:lnTo>
                    <a:pt x="171831" y="58381"/>
                  </a:lnTo>
                  <a:lnTo>
                    <a:pt x="173659" y="57353"/>
                  </a:lnTo>
                  <a:lnTo>
                    <a:pt x="174739" y="55308"/>
                  </a:lnTo>
                  <a:close/>
                </a:path>
                <a:path w="226695" h="184784">
                  <a:moveTo>
                    <a:pt x="176809" y="101879"/>
                  </a:moveTo>
                  <a:lnTo>
                    <a:pt x="173799" y="101473"/>
                  </a:lnTo>
                  <a:lnTo>
                    <a:pt x="171373" y="99047"/>
                  </a:lnTo>
                  <a:lnTo>
                    <a:pt x="170992" y="94043"/>
                  </a:lnTo>
                  <a:lnTo>
                    <a:pt x="171665" y="92316"/>
                  </a:lnTo>
                  <a:lnTo>
                    <a:pt x="172834" y="91033"/>
                  </a:lnTo>
                  <a:lnTo>
                    <a:pt x="171958" y="90919"/>
                  </a:lnTo>
                  <a:lnTo>
                    <a:pt x="164934" y="96812"/>
                  </a:lnTo>
                  <a:lnTo>
                    <a:pt x="166687" y="102768"/>
                  </a:lnTo>
                  <a:lnTo>
                    <a:pt x="170332" y="104749"/>
                  </a:lnTo>
                  <a:lnTo>
                    <a:pt x="175018" y="103403"/>
                  </a:lnTo>
                  <a:lnTo>
                    <a:pt x="176022" y="102730"/>
                  </a:lnTo>
                  <a:lnTo>
                    <a:pt x="176809" y="101879"/>
                  </a:lnTo>
                  <a:close/>
                </a:path>
                <a:path w="226695" h="184784">
                  <a:moveTo>
                    <a:pt x="184137" y="138049"/>
                  </a:moveTo>
                  <a:lnTo>
                    <a:pt x="183019" y="139204"/>
                  </a:lnTo>
                  <a:lnTo>
                    <a:pt x="183032" y="139331"/>
                  </a:lnTo>
                  <a:lnTo>
                    <a:pt x="184099" y="138150"/>
                  </a:lnTo>
                  <a:close/>
                </a:path>
                <a:path w="226695" h="184784">
                  <a:moveTo>
                    <a:pt x="185432" y="145935"/>
                  </a:moveTo>
                  <a:lnTo>
                    <a:pt x="184099" y="145072"/>
                  </a:lnTo>
                  <a:lnTo>
                    <a:pt x="183134" y="143662"/>
                  </a:lnTo>
                  <a:lnTo>
                    <a:pt x="183032" y="139331"/>
                  </a:lnTo>
                  <a:lnTo>
                    <a:pt x="182880" y="139496"/>
                  </a:lnTo>
                  <a:lnTo>
                    <a:pt x="181267" y="140220"/>
                  </a:lnTo>
                  <a:lnTo>
                    <a:pt x="181076" y="141033"/>
                  </a:lnTo>
                  <a:lnTo>
                    <a:pt x="181038" y="141960"/>
                  </a:lnTo>
                  <a:lnTo>
                    <a:pt x="181800" y="144564"/>
                  </a:lnTo>
                  <a:lnTo>
                    <a:pt x="183349" y="145808"/>
                  </a:lnTo>
                  <a:lnTo>
                    <a:pt x="185115" y="146164"/>
                  </a:lnTo>
                  <a:lnTo>
                    <a:pt x="185432" y="145935"/>
                  </a:lnTo>
                  <a:close/>
                </a:path>
                <a:path w="226695" h="184784">
                  <a:moveTo>
                    <a:pt x="187515" y="136486"/>
                  </a:moveTo>
                  <a:lnTo>
                    <a:pt x="186601" y="136385"/>
                  </a:lnTo>
                  <a:lnTo>
                    <a:pt x="185331" y="136486"/>
                  </a:lnTo>
                  <a:lnTo>
                    <a:pt x="187515" y="136486"/>
                  </a:lnTo>
                  <a:close/>
                </a:path>
                <a:path w="226695" h="184784">
                  <a:moveTo>
                    <a:pt x="188366" y="136918"/>
                  </a:moveTo>
                  <a:lnTo>
                    <a:pt x="188226" y="136842"/>
                  </a:lnTo>
                  <a:lnTo>
                    <a:pt x="187540" y="136499"/>
                  </a:lnTo>
                  <a:lnTo>
                    <a:pt x="185331" y="136486"/>
                  </a:lnTo>
                  <a:lnTo>
                    <a:pt x="185013" y="136448"/>
                  </a:lnTo>
                  <a:lnTo>
                    <a:pt x="184696" y="136550"/>
                  </a:lnTo>
                  <a:lnTo>
                    <a:pt x="184137" y="138049"/>
                  </a:lnTo>
                  <a:lnTo>
                    <a:pt x="185216" y="136918"/>
                  </a:lnTo>
                  <a:lnTo>
                    <a:pt x="188125" y="136855"/>
                  </a:lnTo>
                  <a:lnTo>
                    <a:pt x="188366" y="136918"/>
                  </a:lnTo>
                  <a:close/>
                </a:path>
                <a:path w="226695" h="184784">
                  <a:moveTo>
                    <a:pt x="191617" y="76606"/>
                  </a:moveTo>
                  <a:lnTo>
                    <a:pt x="189826" y="76860"/>
                  </a:lnTo>
                  <a:lnTo>
                    <a:pt x="188633" y="76669"/>
                  </a:lnTo>
                  <a:lnTo>
                    <a:pt x="187642" y="77889"/>
                  </a:lnTo>
                  <a:lnTo>
                    <a:pt x="187172" y="79514"/>
                  </a:lnTo>
                  <a:lnTo>
                    <a:pt x="187871" y="81889"/>
                  </a:lnTo>
                  <a:lnTo>
                    <a:pt x="188277" y="82524"/>
                  </a:lnTo>
                  <a:lnTo>
                    <a:pt x="188785" y="83058"/>
                  </a:lnTo>
                  <a:lnTo>
                    <a:pt x="189242" y="82029"/>
                  </a:lnTo>
                  <a:lnTo>
                    <a:pt x="189953" y="81127"/>
                  </a:lnTo>
                  <a:lnTo>
                    <a:pt x="190855" y="80467"/>
                  </a:lnTo>
                  <a:lnTo>
                    <a:pt x="190690" y="79082"/>
                  </a:lnTo>
                  <a:lnTo>
                    <a:pt x="190982" y="77749"/>
                  </a:lnTo>
                  <a:lnTo>
                    <a:pt x="191617" y="76606"/>
                  </a:lnTo>
                  <a:close/>
                </a:path>
                <a:path w="226695" h="184784">
                  <a:moveTo>
                    <a:pt x="194005" y="20815"/>
                  </a:moveTo>
                  <a:lnTo>
                    <a:pt x="193332" y="17386"/>
                  </a:lnTo>
                  <a:lnTo>
                    <a:pt x="191871" y="16344"/>
                  </a:lnTo>
                  <a:lnTo>
                    <a:pt x="190271" y="16370"/>
                  </a:lnTo>
                  <a:lnTo>
                    <a:pt x="190271" y="18338"/>
                  </a:lnTo>
                  <a:lnTo>
                    <a:pt x="189128" y="20091"/>
                  </a:lnTo>
                  <a:lnTo>
                    <a:pt x="187274" y="20878"/>
                  </a:lnTo>
                  <a:lnTo>
                    <a:pt x="187871" y="22339"/>
                  </a:lnTo>
                  <a:lnTo>
                    <a:pt x="189382" y="23253"/>
                  </a:lnTo>
                  <a:lnTo>
                    <a:pt x="192811" y="22580"/>
                  </a:lnTo>
                  <a:lnTo>
                    <a:pt x="194005" y="20815"/>
                  </a:lnTo>
                  <a:close/>
                </a:path>
                <a:path w="226695" h="184784">
                  <a:moveTo>
                    <a:pt x="194589" y="111379"/>
                  </a:moveTo>
                  <a:lnTo>
                    <a:pt x="193979" y="109321"/>
                  </a:lnTo>
                  <a:lnTo>
                    <a:pt x="193560" y="108242"/>
                  </a:lnTo>
                  <a:lnTo>
                    <a:pt x="192951" y="107505"/>
                  </a:lnTo>
                  <a:lnTo>
                    <a:pt x="192214" y="106934"/>
                  </a:lnTo>
                  <a:lnTo>
                    <a:pt x="191947" y="108051"/>
                  </a:lnTo>
                  <a:lnTo>
                    <a:pt x="191389" y="109080"/>
                  </a:lnTo>
                  <a:lnTo>
                    <a:pt x="190601" y="109905"/>
                  </a:lnTo>
                  <a:lnTo>
                    <a:pt x="190792" y="110680"/>
                  </a:lnTo>
                  <a:lnTo>
                    <a:pt x="191401" y="111252"/>
                  </a:lnTo>
                  <a:lnTo>
                    <a:pt x="191935" y="111925"/>
                  </a:lnTo>
                  <a:lnTo>
                    <a:pt x="192392" y="113411"/>
                  </a:lnTo>
                  <a:lnTo>
                    <a:pt x="192443" y="114033"/>
                  </a:lnTo>
                  <a:lnTo>
                    <a:pt x="192392" y="114642"/>
                  </a:lnTo>
                  <a:lnTo>
                    <a:pt x="193878" y="113411"/>
                  </a:lnTo>
                  <a:lnTo>
                    <a:pt x="194589" y="111379"/>
                  </a:lnTo>
                  <a:close/>
                </a:path>
                <a:path w="226695" h="184784">
                  <a:moveTo>
                    <a:pt x="196938" y="61442"/>
                  </a:moveTo>
                  <a:lnTo>
                    <a:pt x="196494" y="59245"/>
                  </a:lnTo>
                  <a:lnTo>
                    <a:pt x="195681" y="58115"/>
                  </a:lnTo>
                  <a:lnTo>
                    <a:pt x="193611" y="56756"/>
                  </a:lnTo>
                  <a:lnTo>
                    <a:pt x="194602" y="57404"/>
                  </a:lnTo>
                  <a:lnTo>
                    <a:pt x="194005" y="55765"/>
                  </a:lnTo>
                  <a:lnTo>
                    <a:pt x="192265" y="54838"/>
                  </a:lnTo>
                  <a:lnTo>
                    <a:pt x="190550" y="55308"/>
                  </a:lnTo>
                  <a:lnTo>
                    <a:pt x="190944" y="56108"/>
                  </a:lnTo>
                  <a:lnTo>
                    <a:pt x="191109" y="56667"/>
                  </a:lnTo>
                  <a:lnTo>
                    <a:pt x="192366" y="56489"/>
                  </a:lnTo>
                  <a:lnTo>
                    <a:pt x="191109" y="56667"/>
                  </a:lnTo>
                  <a:lnTo>
                    <a:pt x="191338" y="57467"/>
                  </a:lnTo>
                  <a:lnTo>
                    <a:pt x="191414" y="58280"/>
                  </a:lnTo>
                  <a:lnTo>
                    <a:pt x="191350" y="59067"/>
                  </a:lnTo>
                  <a:lnTo>
                    <a:pt x="191668" y="58991"/>
                  </a:lnTo>
                  <a:lnTo>
                    <a:pt x="194132" y="58966"/>
                  </a:lnTo>
                  <a:lnTo>
                    <a:pt x="196100" y="60718"/>
                  </a:lnTo>
                  <a:lnTo>
                    <a:pt x="196570" y="63030"/>
                  </a:lnTo>
                  <a:lnTo>
                    <a:pt x="196811" y="62255"/>
                  </a:lnTo>
                  <a:lnTo>
                    <a:pt x="196938" y="61442"/>
                  </a:lnTo>
                  <a:close/>
                </a:path>
                <a:path w="226695" h="184784">
                  <a:moveTo>
                    <a:pt x="208241" y="127660"/>
                  </a:moveTo>
                  <a:lnTo>
                    <a:pt x="208216" y="127203"/>
                  </a:lnTo>
                  <a:lnTo>
                    <a:pt x="207556" y="124980"/>
                  </a:lnTo>
                  <a:lnTo>
                    <a:pt x="205689" y="123964"/>
                  </a:lnTo>
                  <a:lnTo>
                    <a:pt x="202120" y="124993"/>
                  </a:lnTo>
                  <a:lnTo>
                    <a:pt x="201079" y="126847"/>
                  </a:lnTo>
                  <a:lnTo>
                    <a:pt x="201676" y="128866"/>
                  </a:lnTo>
                  <a:lnTo>
                    <a:pt x="201942" y="129260"/>
                  </a:lnTo>
                  <a:lnTo>
                    <a:pt x="202933" y="128714"/>
                  </a:lnTo>
                  <a:lnTo>
                    <a:pt x="203657" y="128587"/>
                  </a:lnTo>
                  <a:lnTo>
                    <a:pt x="203911" y="128612"/>
                  </a:lnTo>
                  <a:lnTo>
                    <a:pt x="204762" y="128244"/>
                  </a:lnTo>
                  <a:lnTo>
                    <a:pt x="206184" y="127952"/>
                  </a:lnTo>
                  <a:lnTo>
                    <a:pt x="207137" y="128016"/>
                  </a:lnTo>
                  <a:lnTo>
                    <a:pt x="208013" y="128257"/>
                  </a:lnTo>
                  <a:lnTo>
                    <a:pt x="208191" y="128104"/>
                  </a:lnTo>
                  <a:lnTo>
                    <a:pt x="208241" y="127660"/>
                  </a:lnTo>
                  <a:close/>
                </a:path>
                <a:path w="226695" h="184784">
                  <a:moveTo>
                    <a:pt x="213283" y="99377"/>
                  </a:moveTo>
                  <a:lnTo>
                    <a:pt x="213067" y="98755"/>
                  </a:lnTo>
                  <a:lnTo>
                    <a:pt x="212915" y="98094"/>
                  </a:lnTo>
                  <a:lnTo>
                    <a:pt x="212902" y="97269"/>
                  </a:lnTo>
                  <a:lnTo>
                    <a:pt x="212585" y="97637"/>
                  </a:lnTo>
                  <a:lnTo>
                    <a:pt x="212217" y="97967"/>
                  </a:lnTo>
                  <a:lnTo>
                    <a:pt x="211823" y="98259"/>
                  </a:lnTo>
                  <a:lnTo>
                    <a:pt x="211886" y="98463"/>
                  </a:lnTo>
                  <a:lnTo>
                    <a:pt x="212102" y="98793"/>
                  </a:lnTo>
                  <a:lnTo>
                    <a:pt x="212928" y="99110"/>
                  </a:lnTo>
                  <a:lnTo>
                    <a:pt x="213283" y="99377"/>
                  </a:lnTo>
                  <a:close/>
                </a:path>
                <a:path w="226695" h="184784">
                  <a:moveTo>
                    <a:pt x="221488" y="72491"/>
                  </a:moveTo>
                  <a:lnTo>
                    <a:pt x="221030" y="70116"/>
                  </a:lnTo>
                  <a:lnTo>
                    <a:pt x="219875" y="68897"/>
                  </a:lnTo>
                  <a:lnTo>
                    <a:pt x="218440" y="68262"/>
                  </a:lnTo>
                  <a:lnTo>
                    <a:pt x="218909" y="68986"/>
                  </a:lnTo>
                  <a:lnTo>
                    <a:pt x="219240" y="69811"/>
                  </a:lnTo>
                  <a:lnTo>
                    <a:pt x="219646" y="72275"/>
                  </a:lnTo>
                  <a:lnTo>
                    <a:pt x="219303" y="73774"/>
                  </a:lnTo>
                  <a:lnTo>
                    <a:pt x="218567" y="75031"/>
                  </a:lnTo>
                  <a:lnTo>
                    <a:pt x="219113" y="75196"/>
                  </a:lnTo>
                  <a:lnTo>
                    <a:pt x="219697" y="74561"/>
                  </a:lnTo>
                  <a:lnTo>
                    <a:pt x="220446" y="74142"/>
                  </a:lnTo>
                  <a:lnTo>
                    <a:pt x="221284" y="73863"/>
                  </a:lnTo>
                  <a:lnTo>
                    <a:pt x="221449" y="73190"/>
                  </a:lnTo>
                  <a:lnTo>
                    <a:pt x="221488" y="72491"/>
                  </a:lnTo>
                  <a:close/>
                </a:path>
                <a:path w="226695" h="184784">
                  <a:moveTo>
                    <a:pt x="226542" y="53009"/>
                  </a:moveTo>
                  <a:lnTo>
                    <a:pt x="225742" y="50292"/>
                  </a:lnTo>
                  <a:lnTo>
                    <a:pt x="225069" y="49580"/>
                  </a:lnTo>
                  <a:lnTo>
                    <a:pt x="224231" y="49187"/>
                  </a:lnTo>
                  <a:lnTo>
                    <a:pt x="223989" y="49326"/>
                  </a:lnTo>
                  <a:lnTo>
                    <a:pt x="224002" y="50939"/>
                  </a:lnTo>
                  <a:lnTo>
                    <a:pt x="223405" y="52425"/>
                  </a:lnTo>
                  <a:lnTo>
                    <a:pt x="222427" y="53568"/>
                  </a:lnTo>
                  <a:lnTo>
                    <a:pt x="222542" y="54394"/>
                  </a:lnTo>
                  <a:lnTo>
                    <a:pt x="222288" y="55473"/>
                  </a:lnTo>
                  <a:lnTo>
                    <a:pt x="223253" y="55537"/>
                  </a:lnTo>
                  <a:lnTo>
                    <a:pt x="225513" y="54876"/>
                  </a:lnTo>
                  <a:lnTo>
                    <a:pt x="226542" y="5300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686523" y="7824583"/>
              <a:ext cx="205740" cy="193675"/>
            </a:xfrm>
            <a:custGeom>
              <a:avLst/>
              <a:gdLst/>
              <a:ahLst/>
              <a:cxnLst/>
              <a:rect l="l" t="t" r="r" b="b"/>
              <a:pathLst>
                <a:path w="205740" h="193675">
                  <a:moveTo>
                    <a:pt x="6908" y="139319"/>
                  </a:moveTo>
                  <a:lnTo>
                    <a:pt x="6807" y="137998"/>
                  </a:lnTo>
                  <a:lnTo>
                    <a:pt x="6108" y="136080"/>
                  </a:lnTo>
                  <a:lnTo>
                    <a:pt x="4775" y="135089"/>
                  </a:lnTo>
                  <a:lnTo>
                    <a:pt x="2552" y="135255"/>
                  </a:lnTo>
                  <a:lnTo>
                    <a:pt x="2006" y="135534"/>
                  </a:lnTo>
                  <a:lnTo>
                    <a:pt x="596" y="136550"/>
                  </a:lnTo>
                  <a:lnTo>
                    <a:pt x="0" y="137604"/>
                  </a:lnTo>
                  <a:lnTo>
                    <a:pt x="241" y="140652"/>
                  </a:lnTo>
                  <a:lnTo>
                    <a:pt x="1866" y="142024"/>
                  </a:lnTo>
                  <a:lnTo>
                    <a:pt x="3860" y="141871"/>
                  </a:lnTo>
                  <a:lnTo>
                    <a:pt x="4749" y="141655"/>
                  </a:lnTo>
                  <a:lnTo>
                    <a:pt x="5321" y="141351"/>
                  </a:lnTo>
                  <a:lnTo>
                    <a:pt x="6464" y="140258"/>
                  </a:lnTo>
                  <a:lnTo>
                    <a:pt x="6908" y="139319"/>
                  </a:lnTo>
                  <a:close/>
                </a:path>
                <a:path w="205740" h="193675">
                  <a:moveTo>
                    <a:pt x="10756" y="72732"/>
                  </a:moveTo>
                  <a:lnTo>
                    <a:pt x="10426" y="71945"/>
                  </a:lnTo>
                  <a:lnTo>
                    <a:pt x="9118" y="70637"/>
                  </a:lnTo>
                  <a:lnTo>
                    <a:pt x="8318" y="70307"/>
                  </a:lnTo>
                  <a:lnTo>
                    <a:pt x="6464" y="70307"/>
                  </a:lnTo>
                  <a:lnTo>
                    <a:pt x="5664" y="70637"/>
                  </a:lnTo>
                  <a:lnTo>
                    <a:pt x="4343" y="71945"/>
                  </a:lnTo>
                  <a:lnTo>
                    <a:pt x="4013" y="72732"/>
                  </a:lnTo>
                  <a:lnTo>
                    <a:pt x="4013" y="74574"/>
                  </a:lnTo>
                  <a:lnTo>
                    <a:pt x="4343" y="75374"/>
                  </a:lnTo>
                  <a:lnTo>
                    <a:pt x="5664" y="76669"/>
                  </a:lnTo>
                  <a:lnTo>
                    <a:pt x="6464" y="77000"/>
                  </a:lnTo>
                  <a:lnTo>
                    <a:pt x="8318" y="77000"/>
                  </a:lnTo>
                  <a:lnTo>
                    <a:pt x="9118" y="76669"/>
                  </a:lnTo>
                  <a:lnTo>
                    <a:pt x="10426" y="75374"/>
                  </a:lnTo>
                  <a:lnTo>
                    <a:pt x="10756" y="74574"/>
                  </a:lnTo>
                  <a:lnTo>
                    <a:pt x="10756" y="72732"/>
                  </a:lnTo>
                  <a:close/>
                </a:path>
                <a:path w="205740" h="193675">
                  <a:moveTo>
                    <a:pt x="18732" y="175628"/>
                  </a:moveTo>
                  <a:lnTo>
                    <a:pt x="18630" y="174332"/>
                  </a:lnTo>
                  <a:lnTo>
                    <a:pt x="18072" y="173342"/>
                  </a:lnTo>
                  <a:lnTo>
                    <a:pt x="17424" y="172377"/>
                  </a:lnTo>
                  <a:lnTo>
                    <a:pt x="16306" y="171754"/>
                  </a:lnTo>
                  <a:lnTo>
                    <a:pt x="13373" y="171970"/>
                  </a:lnTo>
                  <a:lnTo>
                    <a:pt x="12128" y="173329"/>
                  </a:lnTo>
                  <a:lnTo>
                    <a:pt x="12001" y="175120"/>
                  </a:lnTo>
                  <a:lnTo>
                    <a:pt x="11950" y="175437"/>
                  </a:lnTo>
                  <a:lnTo>
                    <a:pt x="12103" y="177279"/>
                  </a:lnTo>
                  <a:lnTo>
                    <a:pt x="13716" y="178650"/>
                  </a:lnTo>
                  <a:lnTo>
                    <a:pt x="16725" y="178422"/>
                  </a:lnTo>
                  <a:lnTo>
                    <a:pt x="17627" y="177749"/>
                  </a:lnTo>
                  <a:lnTo>
                    <a:pt x="18516" y="176263"/>
                  </a:lnTo>
                  <a:lnTo>
                    <a:pt x="18732" y="175628"/>
                  </a:lnTo>
                  <a:close/>
                </a:path>
                <a:path w="205740" h="193675">
                  <a:moveTo>
                    <a:pt x="31203" y="126301"/>
                  </a:moveTo>
                  <a:lnTo>
                    <a:pt x="30937" y="122885"/>
                  </a:lnTo>
                  <a:lnTo>
                    <a:pt x="29311" y="121513"/>
                  </a:lnTo>
                  <a:lnTo>
                    <a:pt x="26873" y="121704"/>
                  </a:lnTo>
                  <a:lnTo>
                    <a:pt x="26365" y="121932"/>
                  </a:lnTo>
                  <a:lnTo>
                    <a:pt x="24904" y="122872"/>
                  </a:lnTo>
                  <a:lnTo>
                    <a:pt x="24257" y="123990"/>
                  </a:lnTo>
                  <a:lnTo>
                    <a:pt x="24396" y="125869"/>
                  </a:lnTo>
                  <a:lnTo>
                    <a:pt x="24650" y="126390"/>
                  </a:lnTo>
                  <a:lnTo>
                    <a:pt x="24968" y="126860"/>
                  </a:lnTo>
                  <a:lnTo>
                    <a:pt x="24485" y="126860"/>
                  </a:lnTo>
                  <a:lnTo>
                    <a:pt x="24104" y="126936"/>
                  </a:lnTo>
                  <a:lnTo>
                    <a:pt x="23228" y="127381"/>
                  </a:lnTo>
                  <a:lnTo>
                    <a:pt x="22961" y="127444"/>
                  </a:lnTo>
                  <a:lnTo>
                    <a:pt x="21729" y="128231"/>
                  </a:lnTo>
                  <a:lnTo>
                    <a:pt x="21018" y="129235"/>
                  </a:lnTo>
                  <a:lnTo>
                    <a:pt x="20688" y="130403"/>
                  </a:lnTo>
                  <a:lnTo>
                    <a:pt x="20434" y="132245"/>
                  </a:lnTo>
                  <a:lnTo>
                    <a:pt x="21069" y="135407"/>
                  </a:lnTo>
                  <a:lnTo>
                    <a:pt x="23698" y="137172"/>
                  </a:lnTo>
                  <a:lnTo>
                    <a:pt x="27406" y="136448"/>
                  </a:lnTo>
                  <a:lnTo>
                    <a:pt x="28194" y="135928"/>
                  </a:lnTo>
                  <a:lnTo>
                    <a:pt x="30060" y="134150"/>
                  </a:lnTo>
                  <a:lnTo>
                    <a:pt x="30734" y="132524"/>
                  </a:lnTo>
                  <a:lnTo>
                    <a:pt x="30226" y="129946"/>
                  </a:lnTo>
                  <a:lnTo>
                    <a:pt x="29794" y="129247"/>
                  </a:lnTo>
                  <a:lnTo>
                    <a:pt x="28765" y="128130"/>
                  </a:lnTo>
                  <a:lnTo>
                    <a:pt x="30187" y="127635"/>
                  </a:lnTo>
                  <a:lnTo>
                    <a:pt x="31203" y="126301"/>
                  </a:lnTo>
                  <a:close/>
                </a:path>
                <a:path w="205740" h="193675">
                  <a:moveTo>
                    <a:pt x="33108" y="150799"/>
                  </a:moveTo>
                  <a:lnTo>
                    <a:pt x="32829" y="147231"/>
                  </a:lnTo>
                  <a:lnTo>
                    <a:pt x="31216" y="145859"/>
                  </a:lnTo>
                  <a:lnTo>
                    <a:pt x="27495" y="146138"/>
                  </a:lnTo>
                  <a:lnTo>
                    <a:pt x="26111" y="147751"/>
                  </a:lnTo>
                  <a:lnTo>
                    <a:pt x="26327" y="150533"/>
                  </a:lnTo>
                  <a:lnTo>
                    <a:pt x="26784" y="151345"/>
                  </a:lnTo>
                  <a:lnTo>
                    <a:pt x="28117" y="152438"/>
                  </a:lnTo>
                  <a:lnTo>
                    <a:pt x="28968" y="152742"/>
                  </a:lnTo>
                  <a:lnTo>
                    <a:pt x="29997" y="152666"/>
                  </a:lnTo>
                  <a:lnTo>
                    <a:pt x="31889" y="152273"/>
                  </a:lnTo>
                  <a:lnTo>
                    <a:pt x="33108" y="150799"/>
                  </a:lnTo>
                  <a:close/>
                </a:path>
                <a:path w="205740" h="193675">
                  <a:moveTo>
                    <a:pt x="38531" y="90182"/>
                  </a:moveTo>
                  <a:lnTo>
                    <a:pt x="38265" y="86779"/>
                  </a:lnTo>
                  <a:lnTo>
                    <a:pt x="36639" y="85394"/>
                  </a:lnTo>
                  <a:lnTo>
                    <a:pt x="34366" y="85572"/>
                  </a:lnTo>
                  <a:lnTo>
                    <a:pt x="32385" y="86436"/>
                  </a:lnTo>
                  <a:lnTo>
                    <a:pt x="31572" y="87706"/>
                  </a:lnTo>
                  <a:lnTo>
                    <a:pt x="31826" y="90982"/>
                  </a:lnTo>
                  <a:lnTo>
                    <a:pt x="33451" y="92354"/>
                  </a:lnTo>
                  <a:lnTo>
                    <a:pt x="35407" y="92202"/>
                  </a:lnTo>
                  <a:lnTo>
                    <a:pt x="37503" y="91528"/>
                  </a:lnTo>
                  <a:lnTo>
                    <a:pt x="38531" y="90182"/>
                  </a:lnTo>
                  <a:close/>
                </a:path>
                <a:path w="205740" h="193675">
                  <a:moveTo>
                    <a:pt x="43522" y="46266"/>
                  </a:moveTo>
                  <a:lnTo>
                    <a:pt x="40601" y="41275"/>
                  </a:lnTo>
                  <a:lnTo>
                    <a:pt x="37896" y="41490"/>
                  </a:lnTo>
                  <a:lnTo>
                    <a:pt x="36512" y="43091"/>
                  </a:lnTo>
                  <a:lnTo>
                    <a:pt x="36664" y="45110"/>
                  </a:lnTo>
                  <a:lnTo>
                    <a:pt x="36957" y="46139"/>
                  </a:lnTo>
                  <a:lnTo>
                    <a:pt x="37312" y="46786"/>
                  </a:lnTo>
                  <a:lnTo>
                    <a:pt x="38506" y="47777"/>
                  </a:lnTo>
                  <a:lnTo>
                    <a:pt x="39370" y="48082"/>
                  </a:lnTo>
                  <a:lnTo>
                    <a:pt x="42138" y="47866"/>
                  </a:lnTo>
                  <a:lnTo>
                    <a:pt x="43522" y="46266"/>
                  </a:lnTo>
                  <a:close/>
                </a:path>
                <a:path w="205740" h="193675">
                  <a:moveTo>
                    <a:pt x="44094" y="182714"/>
                  </a:moveTo>
                  <a:lnTo>
                    <a:pt x="43281" y="178574"/>
                  </a:lnTo>
                  <a:lnTo>
                    <a:pt x="42379" y="177444"/>
                  </a:lnTo>
                  <a:lnTo>
                    <a:pt x="40170" y="176123"/>
                  </a:lnTo>
                  <a:lnTo>
                    <a:pt x="38938" y="175831"/>
                  </a:lnTo>
                  <a:lnTo>
                    <a:pt x="36779" y="176263"/>
                  </a:lnTo>
                  <a:lnTo>
                    <a:pt x="36042" y="176720"/>
                  </a:lnTo>
                  <a:lnTo>
                    <a:pt x="34086" y="178409"/>
                  </a:lnTo>
                  <a:lnTo>
                    <a:pt x="33350" y="180124"/>
                  </a:lnTo>
                  <a:lnTo>
                    <a:pt x="34074" y="183807"/>
                  </a:lnTo>
                  <a:lnTo>
                    <a:pt x="35483" y="185166"/>
                  </a:lnTo>
                  <a:lnTo>
                    <a:pt x="37973" y="185915"/>
                  </a:lnTo>
                  <a:lnTo>
                    <a:pt x="38773" y="186016"/>
                  </a:lnTo>
                  <a:lnTo>
                    <a:pt x="42329" y="185331"/>
                  </a:lnTo>
                  <a:lnTo>
                    <a:pt x="44094" y="182714"/>
                  </a:lnTo>
                  <a:close/>
                </a:path>
                <a:path w="205740" h="193675">
                  <a:moveTo>
                    <a:pt x="46164" y="155270"/>
                  </a:moveTo>
                  <a:lnTo>
                    <a:pt x="44932" y="149059"/>
                  </a:lnTo>
                  <a:lnTo>
                    <a:pt x="41681" y="146888"/>
                  </a:lnTo>
                  <a:lnTo>
                    <a:pt x="37465" y="147713"/>
                  </a:lnTo>
                  <a:lnTo>
                    <a:pt x="33324" y="153911"/>
                  </a:lnTo>
                  <a:lnTo>
                    <a:pt x="34099" y="158089"/>
                  </a:lnTo>
                  <a:lnTo>
                    <a:pt x="37363" y="160261"/>
                  </a:lnTo>
                  <a:lnTo>
                    <a:pt x="41160" y="159512"/>
                  </a:lnTo>
                  <a:lnTo>
                    <a:pt x="44602" y="158076"/>
                  </a:lnTo>
                  <a:lnTo>
                    <a:pt x="46164" y="155270"/>
                  </a:lnTo>
                  <a:close/>
                </a:path>
                <a:path w="205740" h="193675">
                  <a:moveTo>
                    <a:pt x="48488" y="175844"/>
                  </a:moveTo>
                  <a:lnTo>
                    <a:pt x="48247" y="173774"/>
                  </a:lnTo>
                  <a:lnTo>
                    <a:pt x="47663" y="171983"/>
                  </a:lnTo>
                  <a:lnTo>
                    <a:pt x="46037" y="170967"/>
                  </a:lnTo>
                  <a:lnTo>
                    <a:pt x="42443" y="171665"/>
                  </a:lnTo>
                  <a:lnTo>
                    <a:pt x="41275" y="173443"/>
                  </a:lnTo>
                  <a:lnTo>
                    <a:pt x="41732" y="175577"/>
                  </a:lnTo>
                  <a:lnTo>
                    <a:pt x="42659" y="177266"/>
                  </a:lnTo>
                  <a:lnTo>
                    <a:pt x="43878" y="177939"/>
                  </a:lnTo>
                  <a:lnTo>
                    <a:pt x="45364" y="177825"/>
                  </a:lnTo>
                  <a:lnTo>
                    <a:pt x="45656" y="177825"/>
                  </a:lnTo>
                  <a:lnTo>
                    <a:pt x="47383" y="177469"/>
                  </a:lnTo>
                  <a:lnTo>
                    <a:pt x="48488" y="175844"/>
                  </a:lnTo>
                  <a:close/>
                </a:path>
                <a:path w="205740" h="193675">
                  <a:moveTo>
                    <a:pt x="50126" y="109702"/>
                  </a:moveTo>
                  <a:lnTo>
                    <a:pt x="50025" y="108407"/>
                  </a:lnTo>
                  <a:lnTo>
                    <a:pt x="49771" y="107721"/>
                  </a:lnTo>
                  <a:lnTo>
                    <a:pt x="48488" y="105473"/>
                  </a:lnTo>
                  <a:lnTo>
                    <a:pt x="46697" y="104419"/>
                  </a:lnTo>
                  <a:lnTo>
                    <a:pt x="44310" y="104597"/>
                  </a:lnTo>
                  <a:lnTo>
                    <a:pt x="43649" y="104863"/>
                  </a:lnTo>
                  <a:lnTo>
                    <a:pt x="42621" y="103035"/>
                  </a:lnTo>
                  <a:lnTo>
                    <a:pt x="40703" y="102031"/>
                  </a:lnTo>
                  <a:lnTo>
                    <a:pt x="40703" y="111950"/>
                  </a:lnTo>
                  <a:lnTo>
                    <a:pt x="40373" y="111353"/>
                  </a:lnTo>
                  <a:lnTo>
                    <a:pt x="40703" y="111950"/>
                  </a:lnTo>
                  <a:lnTo>
                    <a:pt x="40703" y="102031"/>
                  </a:lnTo>
                  <a:lnTo>
                    <a:pt x="34315" y="105930"/>
                  </a:lnTo>
                  <a:lnTo>
                    <a:pt x="34404" y="107759"/>
                  </a:lnTo>
                  <a:lnTo>
                    <a:pt x="34340" y="107975"/>
                  </a:lnTo>
                  <a:lnTo>
                    <a:pt x="34925" y="110883"/>
                  </a:lnTo>
                  <a:lnTo>
                    <a:pt x="37503" y="112623"/>
                  </a:lnTo>
                  <a:lnTo>
                    <a:pt x="40449" y="112115"/>
                  </a:lnTo>
                  <a:lnTo>
                    <a:pt x="40716" y="111988"/>
                  </a:lnTo>
                  <a:lnTo>
                    <a:pt x="40805" y="112115"/>
                  </a:lnTo>
                  <a:lnTo>
                    <a:pt x="41846" y="113499"/>
                  </a:lnTo>
                  <a:lnTo>
                    <a:pt x="43103" y="114236"/>
                  </a:lnTo>
                  <a:lnTo>
                    <a:pt x="44856" y="114427"/>
                  </a:lnTo>
                  <a:lnTo>
                    <a:pt x="45148" y="114528"/>
                  </a:lnTo>
                  <a:lnTo>
                    <a:pt x="47675" y="114338"/>
                  </a:lnTo>
                  <a:lnTo>
                    <a:pt x="49390" y="112737"/>
                  </a:lnTo>
                  <a:lnTo>
                    <a:pt x="50126" y="109702"/>
                  </a:lnTo>
                  <a:close/>
                </a:path>
                <a:path w="205740" h="193675">
                  <a:moveTo>
                    <a:pt x="54203" y="82245"/>
                  </a:moveTo>
                  <a:lnTo>
                    <a:pt x="53568" y="78981"/>
                  </a:lnTo>
                  <a:lnTo>
                    <a:pt x="50939" y="77216"/>
                  </a:lnTo>
                  <a:lnTo>
                    <a:pt x="46329" y="78117"/>
                  </a:lnTo>
                  <a:lnTo>
                    <a:pt x="44958" y="79514"/>
                  </a:lnTo>
                  <a:lnTo>
                    <a:pt x="44208" y="81978"/>
                  </a:lnTo>
                  <a:lnTo>
                    <a:pt x="44081" y="82765"/>
                  </a:lnTo>
                  <a:lnTo>
                    <a:pt x="44780" y="86271"/>
                  </a:lnTo>
                  <a:lnTo>
                    <a:pt x="47383" y="88023"/>
                  </a:lnTo>
                  <a:lnTo>
                    <a:pt x="50076" y="87528"/>
                  </a:lnTo>
                  <a:lnTo>
                    <a:pt x="49911" y="87122"/>
                  </a:lnTo>
                  <a:lnTo>
                    <a:pt x="49517" y="85305"/>
                  </a:lnTo>
                  <a:lnTo>
                    <a:pt x="50685" y="83540"/>
                  </a:lnTo>
                  <a:lnTo>
                    <a:pt x="53060" y="83045"/>
                  </a:lnTo>
                  <a:lnTo>
                    <a:pt x="53594" y="83108"/>
                  </a:lnTo>
                  <a:lnTo>
                    <a:pt x="54102" y="83248"/>
                  </a:lnTo>
                  <a:lnTo>
                    <a:pt x="54203" y="82245"/>
                  </a:lnTo>
                  <a:close/>
                </a:path>
                <a:path w="205740" h="193675">
                  <a:moveTo>
                    <a:pt x="56032" y="43091"/>
                  </a:moveTo>
                  <a:lnTo>
                    <a:pt x="55257" y="39471"/>
                  </a:lnTo>
                  <a:lnTo>
                    <a:pt x="53467" y="38315"/>
                  </a:lnTo>
                  <a:lnTo>
                    <a:pt x="50215" y="39001"/>
                  </a:lnTo>
                  <a:lnTo>
                    <a:pt x="49225" y="40157"/>
                  </a:lnTo>
                  <a:lnTo>
                    <a:pt x="49034" y="41516"/>
                  </a:lnTo>
                  <a:lnTo>
                    <a:pt x="49618" y="41922"/>
                  </a:lnTo>
                  <a:lnTo>
                    <a:pt x="50101" y="42481"/>
                  </a:lnTo>
                  <a:lnTo>
                    <a:pt x="50495" y="43713"/>
                  </a:lnTo>
                  <a:lnTo>
                    <a:pt x="50419" y="44704"/>
                  </a:lnTo>
                  <a:lnTo>
                    <a:pt x="51155" y="45212"/>
                  </a:lnTo>
                  <a:lnTo>
                    <a:pt x="52082" y="45440"/>
                  </a:lnTo>
                  <a:lnTo>
                    <a:pt x="54851" y="44869"/>
                  </a:lnTo>
                  <a:lnTo>
                    <a:pt x="56032" y="43091"/>
                  </a:lnTo>
                  <a:close/>
                </a:path>
                <a:path w="205740" h="193675">
                  <a:moveTo>
                    <a:pt x="56997" y="88582"/>
                  </a:moveTo>
                  <a:lnTo>
                    <a:pt x="56743" y="86969"/>
                  </a:lnTo>
                  <a:lnTo>
                    <a:pt x="56769" y="87960"/>
                  </a:lnTo>
                  <a:lnTo>
                    <a:pt x="56997" y="88582"/>
                  </a:lnTo>
                  <a:close/>
                </a:path>
                <a:path w="205740" h="193675">
                  <a:moveTo>
                    <a:pt x="57619" y="162318"/>
                  </a:moveTo>
                  <a:lnTo>
                    <a:pt x="57353" y="159004"/>
                  </a:lnTo>
                  <a:lnTo>
                    <a:pt x="56197" y="156260"/>
                  </a:lnTo>
                  <a:lnTo>
                    <a:pt x="54483" y="155079"/>
                  </a:lnTo>
                  <a:lnTo>
                    <a:pt x="52006" y="154990"/>
                  </a:lnTo>
                  <a:lnTo>
                    <a:pt x="50431" y="155105"/>
                  </a:lnTo>
                  <a:lnTo>
                    <a:pt x="49149" y="155981"/>
                  </a:lnTo>
                  <a:lnTo>
                    <a:pt x="47891" y="157784"/>
                  </a:lnTo>
                  <a:lnTo>
                    <a:pt x="47637" y="158470"/>
                  </a:lnTo>
                  <a:lnTo>
                    <a:pt x="47358" y="159943"/>
                  </a:lnTo>
                  <a:lnTo>
                    <a:pt x="47472" y="161378"/>
                  </a:lnTo>
                  <a:lnTo>
                    <a:pt x="47929" y="162255"/>
                  </a:lnTo>
                  <a:lnTo>
                    <a:pt x="49542" y="164249"/>
                  </a:lnTo>
                  <a:lnTo>
                    <a:pt x="51066" y="165049"/>
                  </a:lnTo>
                  <a:lnTo>
                    <a:pt x="55549" y="164706"/>
                  </a:lnTo>
                  <a:lnTo>
                    <a:pt x="57619" y="162318"/>
                  </a:lnTo>
                  <a:close/>
                </a:path>
                <a:path w="205740" h="193675">
                  <a:moveTo>
                    <a:pt x="59905" y="191757"/>
                  </a:moveTo>
                  <a:lnTo>
                    <a:pt x="59766" y="189903"/>
                  </a:lnTo>
                  <a:lnTo>
                    <a:pt x="58153" y="188531"/>
                  </a:lnTo>
                  <a:lnTo>
                    <a:pt x="54432" y="188810"/>
                  </a:lnTo>
                  <a:lnTo>
                    <a:pt x="53047" y="190423"/>
                  </a:lnTo>
                  <a:lnTo>
                    <a:pt x="53213" y="192684"/>
                  </a:lnTo>
                  <a:lnTo>
                    <a:pt x="53517" y="193408"/>
                  </a:lnTo>
                  <a:lnTo>
                    <a:pt x="59842" y="192290"/>
                  </a:lnTo>
                  <a:lnTo>
                    <a:pt x="59905" y="191757"/>
                  </a:lnTo>
                  <a:close/>
                </a:path>
                <a:path w="205740" h="193675">
                  <a:moveTo>
                    <a:pt x="62725" y="133261"/>
                  </a:moveTo>
                  <a:lnTo>
                    <a:pt x="62395" y="128981"/>
                  </a:lnTo>
                  <a:lnTo>
                    <a:pt x="59410" y="126453"/>
                  </a:lnTo>
                  <a:lnTo>
                    <a:pt x="56007" y="126720"/>
                  </a:lnTo>
                  <a:lnTo>
                    <a:pt x="55473" y="126809"/>
                  </a:lnTo>
                  <a:lnTo>
                    <a:pt x="54749" y="125209"/>
                  </a:lnTo>
                  <a:lnTo>
                    <a:pt x="54330" y="124663"/>
                  </a:lnTo>
                  <a:lnTo>
                    <a:pt x="53835" y="124206"/>
                  </a:lnTo>
                  <a:lnTo>
                    <a:pt x="53479" y="125310"/>
                  </a:lnTo>
                  <a:lnTo>
                    <a:pt x="52603" y="126212"/>
                  </a:lnTo>
                  <a:lnTo>
                    <a:pt x="50393" y="126682"/>
                  </a:lnTo>
                  <a:lnTo>
                    <a:pt x="50393" y="133921"/>
                  </a:lnTo>
                  <a:lnTo>
                    <a:pt x="50355" y="133731"/>
                  </a:lnTo>
                  <a:lnTo>
                    <a:pt x="50063" y="130111"/>
                  </a:lnTo>
                  <a:lnTo>
                    <a:pt x="50393" y="133921"/>
                  </a:lnTo>
                  <a:lnTo>
                    <a:pt x="50393" y="126682"/>
                  </a:lnTo>
                  <a:lnTo>
                    <a:pt x="49555" y="126847"/>
                  </a:lnTo>
                  <a:lnTo>
                    <a:pt x="47764" y="125691"/>
                  </a:lnTo>
                  <a:lnTo>
                    <a:pt x="47320" y="123609"/>
                  </a:lnTo>
                  <a:lnTo>
                    <a:pt x="47371" y="123050"/>
                  </a:lnTo>
                  <a:lnTo>
                    <a:pt x="46837" y="123278"/>
                  </a:lnTo>
                  <a:lnTo>
                    <a:pt x="44246" y="125298"/>
                  </a:lnTo>
                  <a:lnTo>
                    <a:pt x="43332" y="127495"/>
                  </a:lnTo>
                  <a:lnTo>
                    <a:pt x="44005" y="130898"/>
                  </a:lnTo>
                  <a:lnTo>
                    <a:pt x="44564" y="131889"/>
                  </a:lnTo>
                  <a:lnTo>
                    <a:pt x="45313" y="132689"/>
                  </a:lnTo>
                  <a:lnTo>
                    <a:pt x="46418" y="132778"/>
                  </a:lnTo>
                  <a:lnTo>
                    <a:pt x="47345" y="133388"/>
                  </a:lnTo>
                  <a:lnTo>
                    <a:pt x="47891" y="134302"/>
                  </a:lnTo>
                  <a:lnTo>
                    <a:pt x="48564" y="134505"/>
                  </a:lnTo>
                  <a:lnTo>
                    <a:pt x="49276" y="134607"/>
                  </a:lnTo>
                  <a:lnTo>
                    <a:pt x="50520" y="134531"/>
                  </a:lnTo>
                  <a:lnTo>
                    <a:pt x="51320" y="137274"/>
                  </a:lnTo>
                  <a:lnTo>
                    <a:pt x="53975" y="139192"/>
                  </a:lnTo>
                  <a:lnTo>
                    <a:pt x="59461" y="138772"/>
                  </a:lnTo>
                  <a:lnTo>
                    <a:pt x="61493" y="137109"/>
                  </a:lnTo>
                  <a:lnTo>
                    <a:pt x="62585" y="134112"/>
                  </a:lnTo>
                  <a:lnTo>
                    <a:pt x="62725" y="133261"/>
                  </a:lnTo>
                  <a:close/>
                </a:path>
                <a:path w="205740" h="193675">
                  <a:moveTo>
                    <a:pt x="66763" y="86969"/>
                  </a:moveTo>
                  <a:lnTo>
                    <a:pt x="66560" y="84328"/>
                  </a:lnTo>
                  <a:lnTo>
                    <a:pt x="66446" y="83642"/>
                  </a:lnTo>
                  <a:lnTo>
                    <a:pt x="65798" y="83083"/>
                  </a:lnTo>
                  <a:lnTo>
                    <a:pt x="64096" y="81648"/>
                  </a:lnTo>
                  <a:lnTo>
                    <a:pt x="59639" y="81991"/>
                  </a:lnTo>
                  <a:lnTo>
                    <a:pt x="58293" y="82981"/>
                  </a:lnTo>
                  <a:lnTo>
                    <a:pt x="57480" y="84328"/>
                  </a:lnTo>
                  <a:lnTo>
                    <a:pt x="58077" y="83642"/>
                  </a:lnTo>
                  <a:lnTo>
                    <a:pt x="58940" y="83159"/>
                  </a:lnTo>
                  <a:lnTo>
                    <a:pt x="61810" y="83083"/>
                  </a:lnTo>
                  <a:lnTo>
                    <a:pt x="63347" y="84556"/>
                  </a:lnTo>
                  <a:lnTo>
                    <a:pt x="63449" y="88252"/>
                  </a:lnTo>
                  <a:lnTo>
                    <a:pt x="61976" y="89789"/>
                  </a:lnTo>
                  <a:lnTo>
                    <a:pt x="58394" y="89877"/>
                  </a:lnTo>
                  <a:lnTo>
                    <a:pt x="57010" y="88633"/>
                  </a:lnTo>
                  <a:lnTo>
                    <a:pt x="58280" y="90881"/>
                  </a:lnTo>
                  <a:lnTo>
                    <a:pt x="60083" y="91948"/>
                  </a:lnTo>
                  <a:lnTo>
                    <a:pt x="63436" y="91694"/>
                  </a:lnTo>
                  <a:lnTo>
                    <a:pt x="64592" y="91071"/>
                  </a:lnTo>
                  <a:lnTo>
                    <a:pt x="65684" y="89877"/>
                  </a:lnTo>
                  <a:lnTo>
                    <a:pt x="66319" y="89179"/>
                  </a:lnTo>
                  <a:lnTo>
                    <a:pt x="66687" y="88252"/>
                  </a:lnTo>
                  <a:lnTo>
                    <a:pt x="66763" y="86969"/>
                  </a:lnTo>
                  <a:close/>
                </a:path>
                <a:path w="205740" h="193675">
                  <a:moveTo>
                    <a:pt x="67906" y="101180"/>
                  </a:moveTo>
                  <a:lnTo>
                    <a:pt x="62077" y="95034"/>
                  </a:lnTo>
                  <a:lnTo>
                    <a:pt x="59715" y="95491"/>
                  </a:lnTo>
                  <a:lnTo>
                    <a:pt x="58877" y="95923"/>
                  </a:lnTo>
                  <a:lnTo>
                    <a:pt x="57492" y="97053"/>
                  </a:lnTo>
                  <a:lnTo>
                    <a:pt x="56210" y="98374"/>
                  </a:lnTo>
                  <a:lnTo>
                    <a:pt x="55562" y="100266"/>
                  </a:lnTo>
                  <a:lnTo>
                    <a:pt x="56121" y="103428"/>
                  </a:lnTo>
                  <a:lnTo>
                    <a:pt x="56616" y="104343"/>
                  </a:lnTo>
                  <a:lnTo>
                    <a:pt x="57277" y="105105"/>
                  </a:lnTo>
                  <a:lnTo>
                    <a:pt x="58750" y="104952"/>
                  </a:lnTo>
                  <a:lnTo>
                    <a:pt x="60134" y="105727"/>
                  </a:lnTo>
                  <a:lnTo>
                    <a:pt x="60706" y="107099"/>
                  </a:lnTo>
                  <a:lnTo>
                    <a:pt x="61163" y="107149"/>
                  </a:lnTo>
                  <a:lnTo>
                    <a:pt x="60947" y="106667"/>
                  </a:lnTo>
                  <a:lnTo>
                    <a:pt x="60375" y="103974"/>
                  </a:lnTo>
                  <a:lnTo>
                    <a:pt x="62115" y="101333"/>
                  </a:lnTo>
                  <a:lnTo>
                    <a:pt x="65913" y="100533"/>
                  </a:lnTo>
                  <a:lnTo>
                    <a:pt x="66967" y="100749"/>
                  </a:lnTo>
                  <a:lnTo>
                    <a:pt x="67906" y="101180"/>
                  </a:lnTo>
                  <a:close/>
                </a:path>
                <a:path w="205740" h="193675">
                  <a:moveTo>
                    <a:pt x="74688" y="164477"/>
                  </a:moveTo>
                  <a:lnTo>
                    <a:pt x="73558" y="158775"/>
                  </a:lnTo>
                  <a:lnTo>
                    <a:pt x="70104" y="156464"/>
                  </a:lnTo>
                  <a:lnTo>
                    <a:pt x="65201" y="157429"/>
                  </a:lnTo>
                  <a:lnTo>
                    <a:pt x="64046" y="158076"/>
                  </a:lnTo>
                  <a:lnTo>
                    <a:pt x="61671" y="160451"/>
                  </a:lnTo>
                  <a:lnTo>
                    <a:pt x="60921" y="162610"/>
                  </a:lnTo>
                  <a:lnTo>
                    <a:pt x="61963" y="167855"/>
                  </a:lnTo>
                  <a:lnTo>
                    <a:pt x="64617" y="169976"/>
                  </a:lnTo>
                  <a:lnTo>
                    <a:pt x="68592" y="170053"/>
                  </a:lnTo>
                  <a:lnTo>
                    <a:pt x="69735" y="169837"/>
                  </a:lnTo>
                  <a:lnTo>
                    <a:pt x="71488" y="168973"/>
                  </a:lnTo>
                  <a:lnTo>
                    <a:pt x="72047" y="168579"/>
                  </a:lnTo>
                  <a:lnTo>
                    <a:pt x="73964" y="166624"/>
                  </a:lnTo>
                  <a:lnTo>
                    <a:pt x="74688" y="164477"/>
                  </a:lnTo>
                  <a:close/>
                </a:path>
                <a:path w="205740" h="193675">
                  <a:moveTo>
                    <a:pt x="75552" y="109931"/>
                  </a:moveTo>
                  <a:lnTo>
                    <a:pt x="75171" y="109486"/>
                  </a:lnTo>
                  <a:lnTo>
                    <a:pt x="74853" y="108966"/>
                  </a:lnTo>
                  <a:lnTo>
                    <a:pt x="74650" y="107721"/>
                  </a:lnTo>
                  <a:lnTo>
                    <a:pt x="74777" y="107149"/>
                  </a:lnTo>
                  <a:lnTo>
                    <a:pt x="74993" y="106603"/>
                  </a:lnTo>
                  <a:lnTo>
                    <a:pt x="74091" y="104749"/>
                  </a:lnTo>
                  <a:lnTo>
                    <a:pt x="72288" y="103466"/>
                  </a:lnTo>
                  <a:lnTo>
                    <a:pt x="70180" y="103238"/>
                  </a:lnTo>
                  <a:lnTo>
                    <a:pt x="70662" y="104101"/>
                  </a:lnTo>
                  <a:lnTo>
                    <a:pt x="71335" y="107289"/>
                  </a:lnTo>
                  <a:lnTo>
                    <a:pt x="69608" y="109931"/>
                  </a:lnTo>
                  <a:lnTo>
                    <a:pt x="65824" y="110731"/>
                  </a:lnTo>
                  <a:lnTo>
                    <a:pt x="64795" y="110515"/>
                  </a:lnTo>
                  <a:lnTo>
                    <a:pt x="63855" y="110096"/>
                  </a:lnTo>
                  <a:lnTo>
                    <a:pt x="64008" y="110553"/>
                  </a:lnTo>
                  <a:lnTo>
                    <a:pt x="64020" y="110998"/>
                  </a:lnTo>
                  <a:lnTo>
                    <a:pt x="63919" y="111379"/>
                  </a:lnTo>
                  <a:lnTo>
                    <a:pt x="64858" y="113779"/>
                  </a:lnTo>
                  <a:lnTo>
                    <a:pt x="67284" y="115417"/>
                  </a:lnTo>
                  <a:lnTo>
                    <a:pt x="71310" y="115100"/>
                  </a:lnTo>
                  <a:lnTo>
                    <a:pt x="72478" y="114592"/>
                  </a:lnTo>
                  <a:lnTo>
                    <a:pt x="74574" y="112864"/>
                  </a:lnTo>
                  <a:lnTo>
                    <a:pt x="75374" y="111480"/>
                  </a:lnTo>
                  <a:lnTo>
                    <a:pt x="75552" y="109931"/>
                  </a:lnTo>
                  <a:close/>
                </a:path>
                <a:path w="205740" h="193675">
                  <a:moveTo>
                    <a:pt x="77076" y="188341"/>
                  </a:moveTo>
                  <a:lnTo>
                    <a:pt x="76263" y="187540"/>
                  </a:lnTo>
                  <a:lnTo>
                    <a:pt x="75222" y="187032"/>
                  </a:lnTo>
                  <a:lnTo>
                    <a:pt x="73113" y="186829"/>
                  </a:lnTo>
                  <a:lnTo>
                    <a:pt x="70764" y="187299"/>
                  </a:lnTo>
                  <a:lnTo>
                    <a:pt x="69392" y="188683"/>
                  </a:lnTo>
                  <a:lnTo>
                    <a:pt x="68872" y="190385"/>
                  </a:lnTo>
                  <a:lnTo>
                    <a:pt x="74371" y="189077"/>
                  </a:lnTo>
                  <a:lnTo>
                    <a:pt x="77076" y="188341"/>
                  </a:lnTo>
                  <a:close/>
                </a:path>
                <a:path w="205740" h="193675">
                  <a:moveTo>
                    <a:pt x="79489" y="64312"/>
                  </a:moveTo>
                  <a:lnTo>
                    <a:pt x="79184" y="60375"/>
                  </a:lnTo>
                  <a:lnTo>
                    <a:pt x="76771" y="58331"/>
                  </a:lnTo>
                  <a:lnTo>
                    <a:pt x="71234" y="58762"/>
                  </a:lnTo>
                  <a:lnTo>
                    <a:pt x="69176" y="61150"/>
                  </a:lnTo>
                  <a:lnTo>
                    <a:pt x="69405" y="64223"/>
                  </a:lnTo>
                  <a:lnTo>
                    <a:pt x="69646" y="64820"/>
                  </a:lnTo>
                  <a:lnTo>
                    <a:pt x="70269" y="67005"/>
                  </a:lnTo>
                  <a:lnTo>
                    <a:pt x="72250" y="68541"/>
                  </a:lnTo>
                  <a:lnTo>
                    <a:pt x="74599" y="68453"/>
                  </a:lnTo>
                  <a:lnTo>
                    <a:pt x="75450" y="67602"/>
                  </a:lnTo>
                  <a:lnTo>
                    <a:pt x="76606" y="67068"/>
                  </a:lnTo>
                  <a:lnTo>
                    <a:pt x="77901" y="66992"/>
                  </a:lnTo>
                  <a:lnTo>
                    <a:pt x="79095" y="65405"/>
                  </a:lnTo>
                  <a:lnTo>
                    <a:pt x="79489" y="64312"/>
                  </a:lnTo>
                  <a:close/>
                </a:path>
                <a:path w="205740" h="193675">
                  <a:moveTo>
                    <a:pt x="90131" y="147688"/>
                  </a:moveTo>
                  <a:lnTo>
                    <a:pt x="89687" y="141935"/>
                  </a:lnTo>
                  <a:lnTo>
                    <a:pt x="86525" y="139242"/>
                  </a:lnTo>
                  <a:lnTo>
                    <a:pt x="82410" y="139611"/>
                  </a:lnTo>
                  <a:lnTo>
                    <a:pt x="81686" y="139738"/>
                  </a:lnTo>
                  <a:lnTo>
                    <a:pt x="80987" y="139928"/>
                  </a:lnTo>
                  <a:lnTo>
                    <a:pt x="80378" y="140246"/>
                  </a:lnTo>
                  <a:lnTo>
                    <a:pt x="80530" y="140550"/>
                  </a:lnTo>
                  <a:lnTo>
                    <a:pt x="81089" y="142303"/>
                  </a:lnTo>
                  <a:lnTo>
                    <a:pt x="80086" y="144183"/>
                  </a:lnTo>
                  <a:lnTo>
                    <a:pt x="77863" y="144856"/>
                  </a:lnTo>
                  <a:lnTo>
                    <a:pt x="76974" y="144856"/>
                  </a:lnTo>
                  <a:lnTo>
                    <a:pt x="76809" y="145948"/>
                  </a:lnTo>
                  <a:lnTo>
                    <a:pt x="76962" y="147840"/>
                  </a:lnTo>
                  <a:lnTo>
                    <a:pt x="77457" y="149034"/>
                  </a:lnTo>
                  <a:lnTo>
                    <a:pt x="78206" y="149999"/>
                  </a:lnTo>
                  <a:lnTo>
                    <a:pt x="78689" y="149796"/>
                  </a:lnTo>
                  <a:lnTo>
                    <a:pt x="80746" y="149352"/>
                  </a:lnTo>
                  <a:lnTo>
                    <a:pt x="82765" y="150253"/>
                  </a:lnTo>
                  <a:lnTo>
                    <a:pt x="83870" y="151879"/>
                  </a:lnTo>
                  <a:lnTo>
                    <a:pt x="84747" y="151549"/>
                  </a:lnTo>
                  <a:lnTo>
                    <a:pt x="85686" y="151523"/>
                  </a:lnTo>
                  <a:lnTo>
                    <a:pt x="86537" y="151752"/>
                  </a:lnTo>
                  <a:lnTo>
                    <a:pt x="87312" y="151282"/>
                  </a:lnTo>
                  <a:lnTo>
                    <a:pt x="89204" y="149669"/>
                  </a:lnTo>
                  <a:lnTo>
                    <a:pt x="90131" y="147688"/>
                  </a:lnTo>
                  <a:close/>
                </a:path>
                <a:path w="205740" h="193675">
                  <a:moveTo>
                    <a:pt x="90817" y="84099"/>
                  </a:moveTo>
                  <a:lnTo>
                    <a:pt x="88836" y="84455"/>
                  </a:lnTo>
                  <a:lnTo>
                    <a:pt x="87096" y="83210"/>
                  </a:lnTo>
                  <a:lnTo>
                    <a:pt x="86601" y="80187"/>
                  </a:lnTo>
                  <a:lnTo>
                    <a:pt x="87122" y="79070"/>
                  </a:lnTo>
                  <a:lnTo>
                    <a:pt x="87998" y="78333"/>
                  </a:lnTo>
                  <a:lnTo>
                    <a:pt x="86944" y="77673"/>
                  </a:lnTo>
                  <a:lnTo>
                    <a:pt x="85674" y="77317"/>
                  </a:lnTo>
                  <a:lnTo>
                    <a:pt x="83883" y="77457"/>
                  </a:lnTo>
                  <a:lnTo>
                    <a:pt x="83045" y="77673"/>
                  </a:lnTo>
                  <a:lnTo>
                    <a:pt x="83629" y="78295"/>
                  </a:lnTo>
                  <a:lnTo>
                    <a:pt x="84112" y="79032"/>
                  </a:lnTo>
                  <a:lnTo>
                    <a:pt x="84861" y="82626"/>
                  </a:lnTo>
                  <a:lnTo>
                    <a:pt x="83134" y="85267"/>
                  </a:lnTo>
                  <a:lnTo>
                    <a:pt x="80035" y="85915"/>
                  </a:lnTo>
                  <a:lnTo>
                    <a:pt x="79286" y="85852"/>
                  </a:lnTo>
                  <a:lnTo>
                    <a:pt x="79667" y="86601"/>
                  </a:lnTo>
                  <a:lnTo>
                    <a:pt x="79921" y="86944"/>
                  </a:lnTo>
                  <a:lnTo>
                    <a:pt x="80429" y="87210"/>
                  </a:lnTo>
                  <a:lnTo>
                    <a:pt x="80822" y="87668"/>
                  </a:lnTo>
                  <a:lnTo>
                    <a:pt x="81140" y="88176"/>
                  </a:lnTo>
                  <a:lnTo>
                    <a:pt x="81826" y="88696"/>
                  </a:lnTo>
                  <a:lnTo>
                    <a:pt x="82600" y="89052"/>
                  </a:lnTo>
                  <a:lnTo>
                    <a:pt x="84924" y="89433"/>
                  </a:lnTo>
                  <a:lnTo>
                    <a:pt x="87579" y="89103"/>
                  </a:lnTo>
                  <a:lnTo>
                    <a:pt x="89255" y="87896"/>
                  </a:lnTo>
                  <a:lnTo>
                    <a:pt x="90500" y="85559"/>
                  </a:lnTo>
                  <a:lnTo>
                    <a:pt x="90728" y="84848"/>
                  </a:lnTo>
                  <a:lnTo>
                    <a:pt x="90817" y="84099"/>
                  </a:lnTo>
                  <a:close/>
                </a:path>
                <a:path w="205740" h="193675">
                  <a:moveTo>
                    <a:pt x="90830" y="39281"/>
                  </a:moveTo>
                  <a:lnTo>
                    <a:pt x="90538" y="35585"/>
                  </a:lnTo>
                  <a:lnTo>
                    <a:pt x="88912" y="34213"/>
                  </a:lnTo>
                  <a:lnTo>
                    <a:pt x="86537" y="34391"/>
                  </a:lnTo>
                  <a:lnTo>
                    <a:pt x="85648" y="34798"/>
                  </a:lnTo>
                  <a:lnTo>
                    <a:pt x="86995" y="34963"/>
                  </a:lnTo>
                  <a:lnTo>
                    <a:pt x="88163" y="35902"/>
                  </a:lnTo>
                  <a:lnTo>
                    <a:pt x="88912" y="38747"/>
                  </a:lnTo>
                  <a:lnTo>
                    <a:pt x="88201" y="40208"/>
                  </a:lnTo>
                  <a:lnTo>
                    <a:pt x="86944" y="40944"/>
                  </a:lnTo>
                  <a:lnTo>
                    <a:pt x="87579" y="41021"/>
                  </a:lnTo>
                  <a:lnTo>
                    <a:pt x="89433" y="40881"/>
                  </a:lnTo>
                  <a:lnTo>
                    <a:pt x="90830" y="39281"/>
                  </a:lnTo>
                  <a:close/>
                </a:path>
                <a:path w="205740" h="193675">
                  <a:moveTo>
                    <a:pt x="90868" y="184111"/>
                  </a:moveTo>
                  <a:lnTo>
                    <a:pt x="90131" y="182981"/>
                  </a:lnTo>
                  <a:lnTo>
                    <a:pt x="88760" y="182346"/>
                  </a:lnTo>
                  <a:lnTo>
                    <a:pt x="86918" y="182727"/>
                  </a:lnTo>
                  <a:lnTo>
                    <a:pt x="85191" y="183807"/>
                  </a:lnTo>
                  <a:lnTo>
                    <a:pt x="84658" y="184950"/>
                  </a:lnTo>
                  <a:lnTo>
                    <a:pt x="84747" y="186169"/>
                  </a:lnTo>
                  <a:lnTo>
                    <a:pt x="86817" y="185521"/>
                  </a:lnTo>
                  <a:lnTo>
                    <a:pt x="90868" y="184111"/>
                  </a:lnTo>
                  <a:close/>
                </a:path>
                <a:path w="205740" h="193675">
                  <a:moveTo>
                    <a:pt x="97650" y="14795"/>
                  </a:moveTo>
                  <a:lnTo>
                    <a:pt x="97383" y="11366"/>
                  </a:lnTo>
                  <a:lnTo>
                    <a:pt x="95770" y="9994"/>
                  </a:lnTo>
                  <a:lnTo>
                    <a:pt x="92392" y="10248"/>
                  </a:lnTo>
                  <a:lnTo>
                    <a:pt x="91236" y="11353"/>
                  </a:lnTo>
                  <a:lnTo>
                    <a:pt x="90982" y="12712"/>
                  </a:lnTo>
                  <a:lnTo>
                    <a:pt x="92786" y="12230"/>
                  </a:lnTo>
                  <a:lnTo>
                    <a:pt x="94627" y="13284"/>
                  </a:lnTo>
                  <a:lnTo>
                    <a:pt x="95262" y="15595"/>
                  </a:lnTo>
                  <a:lnTo>
                    <a:pt x="95148" y="16598"/>
                  </a:lnTo>
                  <a:lnTo>
                    <a:pt x="96621" y="16141"/>
                  </a:lnTo>
                  <a:lnTo>
                    <a:pt x="97650" y="14795"/>
                  </a:lnTo>
                  <a:close/>
                </a:path>
                <a:path w="205740" h="193675">
                  <a:moveTo>
                    <a:pt x="101688" y="28003"/>
                  </a:moveTo>
                  <a:lnTo>
                    <a:pt x="101358" y="27216"/>
                  </a:lnTo>
                  <a:lnTo>
                    <a:pt x="100050" y="25908"/>
                  </a:lnTo>
                  <a:lnTo>
                    <a:pt x="99250" y="25590"/>
                  </a:lnTo>
                  <a:lnTo>
                    <a:pt x="97383" y="25590"/>
                  </a:lnTo>
                  <a:lnTo>
                    <a:pt x="96596" y="25908"/>
                  </a:lnTo>
                  <a:lnTo>
                    <a:pt x="95275" y="27216"/>
                  </a:lnTo>
                  <a:lnTo>
                    <a:pt x="94945" y="28003"/>
                  </a:lnTo>
                  <a:lnTo>
                    <a:pt x="94945" y="29857"/>
                  </a:lnTo>
                  <a:lnTo>
                    <a:pt x="95275" y="30645"/>
                  </a:lnTo>
                  <a:lnTo>
                    <a:pt x="96596" y="31953"/>
                  </a:lnTo>
                  <a:lnTo>
                    <a:pt x="97383" y="32270"/>
                  </a:lnTo>
                  <a:lnTo>
                    <a:pt x="99250" y="32270"/>
                  </a:lnTo>
                  <a:lnTo>
                    <a:pt x="100050" y="31953"/>
                  </a:lnTo>
                  <a:lnTo>
                    <a:pt x="101358" y="30645"/>
                  </a:lnTo>
                  <a:lnTo>
                    <a:pt x="101688" y="29857"/>
                  </a:lnTo>
                  <a:lnTo>
                    <a:pt x="101688" y="28003"/>
                  </a:lnTo>
                  <a:close/>
                </a:path>
                <a:path w="205740" h="193675">
                  <a:moveTo>
                    <a:pt x="102184" y="122212"/>
                  </a:moveTo>
                  <a:lnTo>
                    <a:pt x="102171" y="118630"/>
                  </a:lnTo>
                  <a:lnTo>
                    <a:pt x="100787" y="114833"/>
                  </a:lnTo>
                  <a:lnTo>
                    <a:pt x="98132" y="113042"/>
                  </a:lnTo>
                  <a:lnTo>
                    <a:pt x="93560" y="113398"/>
                  </a:lnTo>
                  <a:lnTo>
                    <a:pt x="95986" y="109943"/>
                  </a:lnTo>
                  <a:lnTo>
                    <a:pt x="95224" y="106121"/>
                  </a:lnTo>
                  <a:lnTo>
                    <a:pt x="95034" y="105575"/>
                  </a:lnTo>
                  <a:lnTo>
                    <a:pt x="94183" y="106781"/>
                  </a:lnTo>
                  <a:lnTo>
                    <a:pt x="92900" y="107696"/>
                  </a:lnTo>
                  <a:lnTo>
                    <a:pt x="88049" y="108712"/>
                  </a:lnTo>
                  <a:lnTo>
                    <a:pt x="84836" y="106629"/>
                  </a:lnTo>
                  <a:lnTo>
                    <a:pt x="84124" y="103136"/>
                  </a:lnTo>
                  <a:lnTo>
                    <a:pt x="83705" y="103568"/>
                  </a:lnTo>
                  <a:lnTo>
                    <a:pt x="82816" y="105067"/>
                  </a:lnTo>
                  <a:lnTo>
                    <a:pt x="82600" y="105587"/>
                  </a:lnTo>
                  <a:lnTo>
                    <a:pt x="82245" y="107035"/>
                  </a:lnTo>
                  <a:lnTo>
                    <a:pt x="82194" y="107975"/>
                  </a:lnTo>
                  <a:lnTo>
                    <a:pt x="82524" y="109651"/>
                  </a:lnTo>
                  <a:lnTo>
                    <a:pt x="83159" y="110896"/>
                  </a:lnTo>
                  <a:lnTo>
                    <a:pt x="83540" y="110502"/>
                  </a:lnTo>
                  <a:lnTo>
                    <a:pt x="83985" y="110172"/>
                  </a:lnTo>
                  <a:lnTo>
                    <a:pt x="86334" y="109461"/>
                  </a:lnTo>
                  <a:lnTo>
                    <a:pt x="88226" y="110439"/>
                  </a:lnTo>
                  <a:lnTo>
                    <a:pt x="88976" y="112890"/>
                  </a:lnTo>
                  <a:lnTo>
                    <a:pt x="88900" y="113563"/>
                  </a:lnTo>
                  <a:lnTo>
                    <a:pt x="88696" y="114185"/>
                  </a:lnTo>
                  <a:lnTo>
                    <a:pt x="89636" y="114160"/>
                  </a:lnTo>
                  <a:lnTo>
                    <a:pt x="91287" y="113842"/>
                  </a:lnTo>
                  <a:lnTo>
                    <a:pt x="88836" y="116687"/>
                  </a:lnTo>
                  <a:lnTo>
                    <a:pt x="89204" y="120764"/>
                  </a:lnTo>
                  <a:lnTo>
                    <a:pt x="89484" y="122567"/>
                  </a:lnTo>
                  <a:lnTo>
                    <a:pt x="90487" y="124104"/>
                  </a:lnTo>
                  <a:lnTo>
                    <a:pt x="93116" y="125920"/>
                  </a:lnTo>
                  <a:lnTo>
                    <a:pt x="94589" y="126403"/>
                  </a:lnTo>
                  <a:lnTo>
                    <a:pt x="97180" y="126199"/>
                  </a:lnTo>
                  <a:lnTo>
                    <a:pt x="98094" y="125882"/>
                  </a:lnTo>
                  <a:lnTo>
                    <a:pt x="100888" y="124294"/>
                  </a:lnTo>
                  <a:lnTo>
                    <a:pt x="102184" y="122212"/>
                  </a:lnTo>
                  <a:close/>
                </a:path>
                <a:path w="205740" h="193675">
                  <a:moveTo>
                    <a:pt x="103022" y="173443"/>
                  </a:moveTo>
                  <a:lnTo>
                    <a:pt x="95961" y="166281"/>
                  </a:lnTo>
                  <a:lnTo>
                    <a:pt x="92189" y="167030"/>
                  </a:lnTo>
                  <a:lnTo>
                    <a:pt x="90919" y="168414"/>
                  </a:lnTo>
                  <a:lnTo>
                    <a:pt x="90919" y="175044"/>
                  </a:lnTo>
                  <a:lnTo>
                    <a:pt x="90830" y="175691"/>
                  </a:lnTo>
                  <a:lnTo>
                    <a:pt x="90678" y="176136"/>
                  </a:lnTo>
                  <a:lnTo>
                    <a:pt x="90817" y="175679"/>
                  </a:lnTo>
                  <a:lnTo>
                    <a:pt x="90919" y="175044"/>
                  </a:lnTo>
                  <a:lnTo>
                    <a:pt x="90779" y="173367"/>
                  </a:lnTo>
                  <a:lnTo>
                    <a:pt x="90919" y="175044"/>
                  </a:lnTo>
                  <a:lnTo>
                    <a:pt x="90919" y="168414"/>
                  </a:lnTo>
                  <a:lnTo>
                    <a:pt x="90208" y="169189"/>
                  </a:lnTo>
                  <a:lnTo>
                    <a:pt x="89750" y="171767"/>
                  </a:lnTo>
                  <a:lnTo>
                    <a:pt x="88747" y="170484"/>
                  </a:lnTo>
                  <a:lnTo>
                    <a:pt x="87210" y="169659"/>
                  </a:lnTo>
                  <a:lnTo>
                    <a:pt x="84658" y="169862"/>
                  </a:lnTo>
                  <a:lnTo>
                    <a:pt x="83934" y="170154"/>
                  </a:lnTo>
                  <a:lnTo>
                    <a:pt x="81711" y="171500"/>
                  </a:lnTo>
                  <a:lnTo>
                    <a:pt x="80708" y="173215"/>
                  </a:lnTo>
                  <a:lnTo>
                    <a:pt x="81064" y="177888"/>
                  </a:lnTo>
                  <a:lnTo>
                    <a:pt x="83477" y="179946"/>
                  </a:lnTo>
                  <a:lnTo>
                    <a:pt x="88011" y="179590"/>
                  </a:lnTo>
                  <a:lnTo>
                    <a:pt x="89408" y="178523"/>
                  </a:lnTo>
                  <a:lnTo>
                    <a:pt x="90538" y="176580"/>
                  </a:lnTo>
                  <a:lnTo>
                    <a:pt x="90627" y="176288"/>
                  </a:lnTo>
                  <a:lnTo>
                    <a:pt x="92595" y="178765"/>
                  </a:lnTo>
                  <a:lnTo>
                    <a:pt x="94996" y="179755"/>
                  </a:lnTo>
                  <a:lnTo>
                    <a:pt x="98742" y="179031"/>
                  </a:lnTo>
                  <a:lnTo>
                    <a:pt x="99834" y="178435"/>
                  </a:lnTo>
                  <a:lnTo>
                    <a:pt x="101320" y="176974"/>
                  </a:lnTo>
                  <a:lnTo>
                    <a:pt x="102565" y="175221"/>
                  </a:lnTo>
                  <a:lnTo>
                    <a:pt x="103022" y="173443"/>
                  </a:lnTo>
                  <a:close/>
                </a:path>
                <a:path w="205740" h="193675">
                  <a:moveTo>
                    <a:pt x="105308" y="3111"/>
                  </a:moveTo>
                  <a:lnTo>
                    <a:pt x="104978" y="2324"/>
                  </a:lnTo>
                  <a:lnTo>
                    <a:pt x="103657" y="1016"/>
                  </a:lnTo>
                  <a:lnTo>
                    <a:pt x="102857" y="698"/>
                  </a:lnTo>
                  <a:lnTo>
                    <a:pt x="101003" y="698"/>
                  </a:lnTo>
                  <a:lnTo>
                    <a:pt x="100203" y="1016"/>
                  </a:lnTo>
                  <a:lnTo>
                    <a:pt x="98894" y="2324"/>
                  </a:lnTo>
                  <a:lnTo>
                    <a:pt x="98564" y="3111"/>
                  </a:lnTo>
                  <a:lnTo>
                    <a:pt x="98564" y="4965"/>
                  </a:lnTo>
                  <a:lnTo>
                    <a:pt x="98894" y="5753"/>
                  </a:lnTo>
                  <a:lnTo>
                    <a:pt x="100203" y="7061"/>
                  </a:lnTo>
                  <a:lnTo>
                    <a:pt x="101003" y="7378"/>
                  </a:lnTo>
                  <a:lnTo>
                    <a:pt x="102857" y="7378"/>
                  </a:lnTo>
                  <a:lnTo>
                    <a:pt x="103657" y="7061"/>
                  </a:lnTo>
                  <a:lnTo>
                    <a:pt x="104978" y="5753"/>
                  </a:lnTo>
                  <a:lnTo>
                    <a:pt x="105308" y="4965"/>
                  </a:lnTo>
                  <a:lnTo>
                    <a:pt x="105308" y="3111"/>
                  </a:lnTo>
                  <a:close/>
                </a:path>
                <a:path w="205740" h="193675">
                  <a:moveTo>
                    <a:pt x="105727" y="53860"/>
                  </a:moveTo>
                  <a:lnTo>
                    <a:pt x="105486" y="50584"/>
                  </a:lnTo>
                  <a:lnTo>
                    <a:pt x="105105" y="49644"/>
                  </a:lnTo>
                  <a:lnTo>
                    <a:pt x="104736" y="49911"/>
                  </a:lnTo>
                  <a:lnTo>
                    <a:pt x="103276" y="50355"/>
                  </a:lnTo>
                  <a:lnTo>
                    <a:pt x="102006" y="50203"/>
                  </a:lnTo>
                  <a:lnTo>
                    <a:pt x="100926" y="49695"/>
                  </a:lnTo>
                  <a:lnTo>
                    <a:pt x="100990" y="49974"/>
                  </a:lnTo>
                  <a:lnTo>
                    <a:pt x="101053" y="52425"/>
                  </a:lnTo>
                  <a:lnTo>
                    <a:pt x="99275" y="54419"/>
                  </a:lnTo>
                  <a:lnTo>
                    <a:pt x="96939" y="54889"/>
                  </a:lnTo>
                  <a:lnTo>
                    <a:pt x="97942" y="55930"/>
                  </a:lnTo>
                  <a:lnTo>
                    <a:pt x="99339" y="56591"/>
                  </a:lnTo>
                  <a:lnTo>
                    <a:pt x="103670" y="56261"/>
                  </a:lnTo>
                  <a:lnTo>
                    <a:pt x="105727" y="53860"/>
                  </a:lnTo>
                  <a:close/>
                </a:path>
                <a:path w="205740" h="193675">
                  <a:moveTo>
                    <a:pt x="106984" y="85242"/>
                  </a:moveTo>
                  <a:lnTo>
                    <a:pt x="102412" y="80543"/>
                  </a:lnTo>
                  <a:lnTo>
                    <a:pt x="101752" y="80606"/>
                  </a:lnTo>
                  <a:lnTo>
                    <a:pt x="101092" y="80581"/>
                  </a:lnTo>
                  <a:lnTo>
                    <a:pt x="100482" y="80441"/>
                  </a:lnTo>
                  <a:lnTo>
                    <a:pt x="100076" y="80467"/>
                  </a:lnTo>
                  <a:lnTo>
                    <a:pt x="99707" y="80530"/>
                  </a:lnTo>
                  <a:lnTo>
                    <a:pt x="96393" y="81483"/>
                  </a:lnTo>
                  <a:lnTo>
                    <a:pt x="94488" y="84455"/>
                  </a:lnTo>
                  <a:lnTo>
                    <a:pt x="95504" y="89585"/>
                  </a:lnTo>
                  <a:lnTo>
                    <a:pt x="96888" y="91173"/>
                  </a:lnTo>
                  <a:lnTo>
                    <a:pt x="99695" y="92367"/>
                  </a:lnTo>
                  <a:lnTo>
                    <a:pt x="100863" y="92506"/>
                  </a:lnTo>
                  <a:lnTo>
                    <a:pt x="102031" y="92303"/>
                  </a:lnTo>
                  <a:lnTo>
                    <a:pt x="101511" y="89306"/>
                  </a:lnTo>
                  <a:lnTo>
                    <a:pt x="103263" y="86296"/>
                  </a:lnTo>
                  <a:lnTo>
                    <a:pt x="106514" y="85305"/>
                  </a:lnTo>
                  <a:lnTo>
                    <a:pt x="106984" y="85242"/>
                  </a:lnTo>
                  <a:close/>
                </a:path>
                <a:path w="205740" h="193675">
                  <a:moveTo>
                    <a:pt x="117106" y="30543"/>
                  </a:moveTo>
                  <a:lnTo>
                    <a:pt x="116878" y="27673"/>
                  </a:lnTo>
                  <a:lnTo>
                    <a:pt x="116319" y="26822"/>
                  </a:lnTo>
                  <a:lnTo>
                    <a:pt x="115544" y="26263"/>
                  </a:lnTo>
                  <a:lnTo>
                    <a:pt x="115011" y="26568"/>
                  </a:lnTo>
                  <a:lnTo>
                    <a:pt x="114706" y="26657"/>
                  </a:lnTo>
                  <a:lnTo>
                    <a:pt x="114858" y="27089"/>
                  </a:lnTo>
                  <a:lnTo>
                    <a:pt x="114909" y="29324"/>
                  </a:lnTo>
                  <a:lnTo>
                    <a:pt x="113766" y="31038"/>
                  </a:lnTo>
                  <a:lnTo>
                    <a:pt x="112090" y="31889"/>
                  </a:lnTo>
                  <a:lnTo>
                    <a:pt x="112623" y="32156"/>
                  </a:lnTo>
                  <a:lnTo>
                    <a:pt x="113207" y="32334"/>
                  </a:lnTo>
                  <a:lnTo>
                    <a:pt x="115722" y="32156"/>
                  </a:lnTo>
                  <a:lnTo>
                    <a:pt x="117106" y="30543"/>
                  </a:lnTo>
                  <a:close/>
                </a:path>
                <a:path w="205740" h="193675">
                  <a:moveTo>
                    <a:pt x="117144" y="158915"/>
                  </a:moveTo>
                  <a:lnTo>
                    <a:pt x="116878" y="156933"/>
                  </a:lnTo>
                  <a:lnTo>
                    <a:pt x="115531" y="153543"/>
                  </a:lnTo>
                  <a:lnTo>
                    <a:pt x="112941" y="151828"/>
                  </a:lnTo>
                  <a:lnTo>
                    <a:pt x="106400" y="152336"/>
                  </a:lnTo>
                  <a:lnTo>
                    <a:pt x="103695" y="155473"/>
                  </a:lnTo>
                  <a:lnTo>
                    <a:pt x="104101" y="160769"/>
                  </a:lnTo>
                  <a:lnTo>
                    <a:pt x="104902" y="162255"/>
                  </a:lnTo>
                  <a:lnTo>
                    <a:pt x="107111" y="164287"/>
                  </a:lnTo>
                  <a:lnTo>
                    <a:pt x="108445" y="164909"/>
                  </a:lnTo>
                  <a:lnTo>
                    <a:pt x="109931" y="165036"/>
                  </a:lnTo>
                  <a:lnTo>
                    <a:pt x="109931" y="162725"/>
                  </a:lnTo>
                  <a:lnTo>
                    <a:pt x="111442" y="160642"/>
                  </a:lnTo>
                  <a:lnTo>
                    <a:pt x="114858" y="159931"/>
                  </a:lnTo>
                  <a:lnTo>
                    <a:pt x="115862" y="160147"/>
                  </a:lnTo>
                  <a:lnTo>
                    <a:pt x="116789" y="160528"/>
                  </a:lnTo>
                  <a:lnTo>
                    <a:pt x="117030" y="159753"/>
                  </a:lnTo>
                  <a:lnTo>
                    <a:pt x="117144" y="158915"/>
                  </a:lnTo>
                  <a:close/>
                </a:path>
                <a:path w="205740" h="193675">
                  <a:moveTo>
                    <a:pt x="117449" y="96266"/>
                  </a:moveTo>
                  <a:lnTo>
                    <a:pt x="117386" y="92824"/>
                  </a:lnTo>
                  <a:lnTo>
                    <a:pt x="116649" y="93624"/>
                  </a:lnTo>
                  <a:lnTo>
                    <a:pt x="115709" y="94259"/>
                  </a:lnTo>
                  <a:lnTo>
                    <a:pt x="114147" y="94500"/>
                  </a:lnTo>
                  <a:lnTo>
                    <a:pt x="113398" y="94399"/>
                  </a:lnTo>
                  <a:lnTo>
                    <a:pt x="112636" y="95656"/>
                  </a:lnTo>
                  <a:lnTo>
                    <a:pt x="111442" y="96647"/>
                  </a:lnTo>
                  <a:lnTo>
                    <a:pt x="108432" y="97574"/>
                  </a:lnTo>
                  <a:lnTo>
                    <a:pt x="106908" y="97421"/>
                  </a:lnTo>
                  <a:lnTo>
                    <a:pt x="105587" y="96837"/>
                  </a:lnTo>
                  <a:lnTo>
                    <a:pt x="106883" y="98564"/>
                  </a:lnTo>
                  <a:lnTo>
                    <a:pt x="109016" y="99631"/>
                  </a:lnTo>
                  <a:lnTo>
                    <a:pt x="114846" y="99187"/>
                  </a:lnTo>
                  <a:lnTo>
                    <a:pt x="117449" y="96266"/>
                  </a:lnTo>
                  <a:close/>
                </a:path>
                <a:path w="205740" h="193675">
                  <a:moveTo>
                    <a:pt x="118287" y="40614"/>
                  </a:moveTo>
                  <a:lnTo>
                    <a:pt x="118046" y="39484"/>
                  </a:lnTo>
                  <a:lnTo>
                    <a:pt x="116649" y="36779"/>
                  </a:lnTo>
                  <a:lnTo>
                    <a:pt x="114465" y="35572"/>
                  </a:lnTo>
                  <a:lnTo>
                    <a:pt x="109474" y="36614"/>
                  </a:lnTo>
                  <a:lnTo>
                    <a:pt x="107734" y="39268"/>
                  </a:lnTo>
                  <a:lnTo>
                    <a:pt x="108508" y="42887"/>
                  </a:lnTo>
                  <a:lnTo>
                    <a:pt x="109016" y="43637"/>
                  </a:lnTo>
                  <a:lnTo>
                    <a:pt x="109613" y="44272"/>
                  </a:lnTo>
                  <a:lnTo>
                    <a:pt x="109562" y="42748"/>
                  </a:lnTo>
                  <a:lnTo>
                    <a:pt x="110515" y="41325"/>
                  </a:lnTo>
                  <a:lnTo>
                    <a:pt x="113690" y="40500"/>
                  </a:lnTo>
                  <a:lnTo>
                    <a:pt x="115290" y="41363"/>
                  </a:lnTo>
                  <a:lnTo>
                    <a:pt x="115951" y="42824"/>
                  </a:lnTo>
                  <a:lnTo>
                    <a:pt x="116598" y="42418"/>
                  </a:lnTo>
                  <a:lnTo>
                    <a:pt x="117322" y="42125"/>
                  </a:lnTo>
                  <a:lnTo>
                    <a:pt x="118110" y="41986"/>
                  </a:lnTo>
                  <a:lnTo>
                    <a:pt x="118249" y="41325"/>
                  </a:lnTo>
                  <a:lnTo>
                    <a:pt x="118287" y="40614"/>
                  </a:lnTo>
                  <a:close/>
                </a:path>
                <a:path w="205740" h="193675">
                  <a:moveTo>
                    <a:pt x="122275" y="87972"/>
                  </a:moveTo>
                  <a:lnTo>
                    <a:pt x="121856" y="86537"/>
                  </a:lnTo>
                  <a:lnTo>
                    <a:pt x="121348" y="86817"/>
                  </a:lnTo>
                  <a:lnTo>
                    <a:pt x="120878" y="87147"/>
                  </a:lnTo>
                  <a:lnTo>
                    <a:pt x="120472" y="87528"/>
                  </a:lnTo>
                  <a:lnTo>
                    <a:pt x="122085" y="87769"/>
                  </a:lnTo>
                  <a:lnTo>
                    <a:pt x="122275" y="87972"/>
                  </a:lnTo>
                  <a:close/>
                </a:path>
                <a:path w="205740" h="193675">
                  <a:moveTo>
                    <a:pt x="123355" y="89852"/>
                  </a:moveTo>
                  <a:lnTo>
                    <a:pt x="123342" y="89077"/>
                  </a:lnTo>
                  <a:lnTo>
                    <a:pt x="122275" y="87972"/>
                  </a:lnTo>
                  <a:lnTo>
                    <a:pt x="122669" y="89331"/>
                  </a:lnTo>
                  <a:lnTo>
                    <a:pt x="123355" y="89852"/>
                  </a:lnTo>
                  <a:close/>
                </a:path>
                <a:path w="205740" h="193675">
                  <a:moveTo>
                    <a:pt x="126911" y="17995"/>
                  </a:moveTo>
                  <a:lnTo>
                    <a:pt x="126149" y="14376"/>
                  </a:lnTo>
                  <a:lnTo>
                    <a:pt x="124358" y="13233"/>
                  </a:lnTo>
                  <a:lnTo>
                    <a:pt x="122110" y="13703"/>
                  </a:lnTo>
                  <a:lnTo>
                    <a:pt x="121399" y="14097"/>
                  </a:lnTo>
                  <a:lnTo>
                    <a:pt x="121704" y="14719"/>
                  </a:lnTo>
                  <a:lnTo>
                    <a:pt x="121983" y="16383"/>
                  </a:lnTo>
                  <a:lnTo>
                    <a:pt x="121640" y="17653"/>
                  </a:lnTo>
                  <a:lnTo>
                    <a:pt x="120942" y="18669"/>
                  </a:lnTo>
                  <a:lnTo>
                    <a:pt x="121627" y="18961"/>
                  </a:lnTo>
                  <a:lnTo>
                    <a:pt x="122161" y="19469"/>
                  </a:lnTo>
                  <a:lnTo>
                    <a:pt x="122516" y="20142"/>
                  </a:lnTo>
                  <a:lnTo>
                    <a:pt x="123444" y="20256"/>
                  </a:lnTo>
                  <a:lnTo>
                    <a:pt x="125755" y="19773"/>
                  </a:lnTo>
                  <a:lnTo>
                    <a:pt x="126911" y="17995"/>
                  </a:lnTo>
                  <a:close/>
                </a:path>
                <a:path w="205740" h="193675">
                  <a:moveTo>
                    <a:pt x="127190" y="167868"/>
                  </a:moveTo>
                  <a:lnTo>
                    <a:pt x="126415" y="167398"/>
                  </a:lnTo>
                  <a:lnTo>
                    <a:pt x="125514" y="167093"/>
                  </a:lnTo>
                  <a:lnTo>
                    <a:pt x="123520" y="166979"/>
                  </a:lnTo>
                  <a:lnTo>
                    <a:pt x="121335" y="167411"/>
                  </a:lnTo>
                  <a:lnTo>
                    <a:pt x="119989" y="168402"/>
                  </a:lnTo>
                  <a:lnTo>
                    <a:pt x="118618" y="170573"/>
                  </a:lnTo>
                  <a:lnTo>
                    <a:pt x="118287" y="171564"/>
                  </a:lnTo>
                  <a:lnTo>
                    <a:pt x="118262" y="172605"/>
                  </a:lnTo>
                  <a:lnTo>
                    <a:pt x="124256" y="169519"/>
                  </a:lnTo>
                  <a:lnTo>
                    <a:pt x="127190" y="167868"/>
                  </a:lnTo>
                  <a:close/>
                </a:path>
                <a:path w="205740" h="193675">
                  <a:moveTo>
                    <a:pt x="128384" y="133959"/>
                  </a:moveTo>
                  <a:lnTo>
                    <a:pt x="123063" y="124307"/>
                  </a:lnTo>
                  <a:lnTo>
                    <a:pt x="121031" y="124434"/>
                  </a:lnTo>
                  <a:lnTo>
                    <a:pt x="120802" y="124409"/>
                  </a:lnTo>
                  <a:lnTo>
                    <a:pt x="118122" y="124714"/>
                  </a:lnTo>
                  <a:lnTo>
                    <a:pt x="118579" y="124523"/>
                  </a:lnTo>
                  <a:lnTo>
                    <a:pt x="119240" y="124117"/>
                  </a:lnTo>
                  <a:lnTo>
                    <a:pt x="118249" y="123672"/>
                  </a:lnTo>
                  <a:lnTo>
                    <a:pt x="117462" y="122809"/>
                  </a:lnTo>
                  <a:lnTo>
                    <a:pt x="116979" y="119837"/>
                  </a:lnTo>
                  <a:lnTo>
                    <a:pt x="118211" y="118110"/>
                  </a:lnTo>
                  <a:lnTo>
                    <a:pt x="120878" y="117690"/>
                  </a:lnTo>
                  <a:lnTo>
                    <a:pt x="121666" y="117894"/>
                  </a:lnTo>
                  <a:lnTo>
                    <a:pt x="122313" y="118287"/>
                  </a:lnTo>
                  <a:lnTo>
                    <a:pt x="122224" y="117335"/>
                  </a:lnTo>
                  <a:lnTo>
                    <a:pt x="122034" y="116319"/>
                  </a:lnTo>
                  <a:lnTo>
                    <a:pt x="121589" y="115430"/>
                  </a:lnTo>
                  <a:lnTo>
                    <a:pt x="120992" y="114668"/>
                  </a:lnTo>
                  <a:lnTo>
                    <a:pt x="123164" y="113233"/>
                  </a:lnTo>
                  <a:lnTo>
                    <a:pt x="124358" y="110591"/>
                  </a:lnTo>
                  <a:lnTo>
                    <a:pt x="123037" y="104368"/>
                  </a:lnTo>
                  <a:lnTo>
                    <a:pt x="119557" y="102120"/>
                  </a:lnTo>
                  <a:lnTo>
                    <a:pt x="115087" y="103047"/>
                  </a:lnTo>
                  <a:lnTo>
                    <a:pt x="114261" y="103428"/>
                  </a:lnTo>
                  <a:lnTo>
                    <a:pt x="113550" y="103924"/>
                  </a:lnTo>
                  <a:lnTo>
                    <a:pt x="114376" y="103822"/>
                  </a:lnTo>
                  <a:lnTo>
                    <a:pt x="118021" y="103733"/>
                  </a:lnTo>
                  <a:lnTo>
                    <a:pt x="121031" y="106578"/>
                  </a:lnTo>
                  <a:lnTo>
                    <a:pt x="121183" y="112420"/>
                  </a:lnTo>
                  <a:lnTo>
                    <a:pt x="120078" y="114439"/>
                  </a:lnTo>
                  <a:lnTo>
                    <a:pt x="118364" y="115658"/>
                  </a:lnTo>
                  <a:lnTo>
                    <a:pt x="119557" y="115443"/>
                  </a:lnTo>
                  <a:lnTo>
                    <a:pt x="120319" y="115112"/>
                  </a:lnTo>
                  <a:lnTo>
                    <a:pt x="119557" y="115455"/>
                  </a:lnTo>
                  <a:lnTo>
                    <a:pt x="118364" y="115658"/>
                  </a:lnTo>
                  <a:lnTo>
                    <a:pt x="117348" y="116382"/>
                  </a:lnTo>
                  <a:lnTo>
                    <a:pt x="116103" y="116814"/>
                  </a:lnTo>
                  <a:lnTo>
                    <a:pt x="114769" y="116865"/>
                  </a:lnTo>
                  <a:lnTo>
                    <a:pt x="114909" y="117132"/>
                  </a:lnTo>
                  <a:lnTo>
                    <a:pt x="115722" y="119761"/>
                  </a:lnTo>
                  <a:lnTo>
                    <a:pt x="114236" y="122542"/>
                  </a:lnTo>
                  <a:lnTo>
                    <a:pt x="111506" y="123380"/>
                  </a:lnTo>
                  <a:lnTo>
                    <a:pt x="111340" y="123380"/>
                  </a:lnTo>
                  <a:lnTo>
                    <a:pt x="112826" y="124726"/>
                  </a:lnTo>
                  <a:lnTo>
                    <a:pt x="114909" y="125412"/>
                  </a:lnTo>
                  <a:lnTo>
                    <a:pt x="117170" y="124968"/>
                  </a:lnTo>
                  <a:lnTo>
                    <a:pt x="114719" y="127863"/>
                  </a:lnTo>
                  <a:lnTo>
                    <a:pt x="115087" y="132461"/>
                  </a:lnTo>
                  <a:lnTo>
                    <a:pt x="115443" y="133426"/>
                  </a:lnTo>
                  <a:lnTo>
                    <a:pt x="115976" y="134289"/>
                  </a:lnTo>
                  <a:lnTo>
                    <a:pt x="117817" y="134480"/>
                  </a:lnTo>
                  <a:lnTo>
                    <a:pt x="119392" y="135572"/>
                  </a:lnTo>
                  <a:lnTo>
                    <a:pt x="120091" y="137210"/>
                  </a:lnTo>
                  <a:lnTo>
                    <a:pt x="121373" y="137439"/>
                  </a:lnTo>
                  <a:lnTo>
                    <a:pt x="125679" y="137109"/>
                  </a:lnTo>
                  <a:lnTo>
                    <a:pt x="128384" y="133959"/>
                  </a:lnTo>
                  <a:close/>
                </a:path>
                <a:path w="205740" h="193675">
                  <a:moveTo>
                    <a:pt x="130479" y="51968"/>
                  </a:moveTo>
                  <a:lnTo>
                    <a:pt x="130048" y="46469"/>
                  </a:lnTo>
                  <a:lnTo>
                    <a:pt x="127635" y="44424"/>
                  </a:lnTo>
                  <a:lnTo>
                    <a:pt x="124688" y="44653"/>
                  </a:lnTo>
                  <a:lnTo>
                    <a:pt x="124358" y="44780"/>
                  </a:lnTo>
                  <a:lnTo>
                    <a:pt x="124891" y="45643"/>
                  </a:lnTo>
                  <a:lnTo>
                    <a:pt x="125234" y="46647"/>
                  </a:lnTo>
                  <a:lnTo>
                    <a:pt x="125323" y="50139"/>
                  </a:lnTo>
                  <a:lnTo>
                    <a:pt x="123926" y="52247"/>
                  </a:lnTo>
                  <a:lnTo>
                    <a:pt x="121881" y="53251"/>
                  </a:lnTo>
                  <a:lnTo>
                    <a:pt x="122872" y="54152"/>
                  </a:lnTo>
                  <a:lnTo>
                    <a:pt x="124206" y="54686"/>
                  </a:lnTo>
                  <a:lnTo>
                    <a:pt x="128409" y="54356"/>
                  </a:lnTo>
                  <a:lnTo>
                    <a:pt x="130479" y="51968"/>
                  </a:lnTo>
                  <a:close/>
                </a:path>
                <a:path w="205740" h="193675">
                  <a:moveTo>
                    <a:pt x="131559" y="73406"/>
                  </a:moveTo>
                  <a:lnTo>
                    <a:pt x="131419" y="71691"/>
                  </a:lnTo>
                  <a:lnTo>
                    <a:pt x="131038" y="70726"/>
                  </a:lnTo>
                  <a:lnTo>
                    <a:pt x="129298" y="68148"/>
                  </a:lnTo>
                  <a:lnTo>
                    <a:pt x="127266" y="67056"/>
                  </a:lnTo>
                  <a:lnTo>
                    <a:pt x="124472" y="67271"/>
                  </a:lnTo>
                  <a:lnTo>
                    <a:pt x="120954" y="68427"/>
                  </a:lnTo>
                  <a:lnTo>
                    <a:pt x="119214" y="70904"/>
                  </a:lnTo>
                  <a:lnTo>
                    <a:pt x="119595" y="75742"/>
                  </a:lnTo>
                  <a:lnTo>
                    <a:pt x="120777" y="77482"/>
                  </a:lnTo>
                  <a:lnTo>
                    <a:pt x="122720" y="78549"/>
                  </a:lnTo>
                  <a:lnTo>
                    <a:pt x="123444" y="76466"/>
                  </a:lnTo>
                  <a:lnTo>
                    <a:pt x="125209" y="74790"/>
                  </a:lnTo>
                  <a:lnTo>
                    <a:pt x="128866" y="74028"/>
                  </a:lnTo>
                  <a:lnTo>
                    <a:pt x="130175" y="74168"/>
                  </a:lnTo>
                  <a:lnTo>
                    <a:pt x="131330" y="74625"/>
                  </a:lnTo>
                  <a:lnTo>
                    <a:pt x="131559" y="73406"/>
                  </a:lnTo>
                  <a:close/>
                </a:path>
                <a:path w="205740" h="193675">
                  <a:moveTo>
                    <a:pt x="131775" y="92557"/>
                  </a:moveTo>
                  <a:lnTo>
                    <a:pt x="131533" y="91351"/>
                  </a:lnTo>
                  <a:lnTo>
                    <a:pt x="131419" y="90792"/>
                  </a:lnTo>
                  <a:lnTo>
                    <a:pt x="131292" y="90449"/>
                  </a:lnTo>
                  <a:lnTo>
                    <a:pt x="130403" y="90932"/>
                  </a:lnTo>
                  <a:lnTo>
                    <a:pt x="129413" y="91249"/>
                  </a:lnTo>
                  <a:lnTo>
                    <a:pt x="125272" y="91351"/>
                  </a:lnTo>
                  <a:lnTo>
                    <a:pt x="123355" y="89852"/>
                  </a:lnTo>
                  <a:lnTo>
                    <a:pt x="123393" y="92595"/>
                  </a:lnTo>
                  <a:lnTo>
                    <a:pt x="121907" y="94107"/>
                  </a:lnTo>
                  <a:lnTo>
                    <a:pt x="119545" y="94132"/>
                  </a:lnTo>
                  <a:lnTo>
                    <a:pt x="119087" y="94030"/>
                  </a:lnTo>
                  <a:lnTo>
                    <a:pt x="118668" y="93853"/>
                  </a:lnTo>
                  <a:lnTo>
                    <a:pt x="119341" y="96481"/>
                  </a:lnTo>
                  <a:lnTo>
                    <a:pt x="121577" y="98348"/>
                  </a:lnTo>
                  <a:lnTo>
                    <a:pt x="124866" y="98767"/>
                  </a:lnTo>
                  <a:lnTo>
                    <a:pt x="125564" y="98780"/>
                  </a:lnTo>
                  <a:lnTo>
                    <a:pt x="128244" y="98247"/>
                  </a:lnTo>
                  <a:lnTo>
                    <a:pt x="129819" y="97015"/>
                  </a:lnTo>
                  <a:lnTo>
                    <a:pt x="131432" y="94132"/>
                  </a:lnTo>
                  <a:lnTo>
                    <a:pt x="131508" y="93853"/>
                  </a:lnTo>
                  <a:lnTo>
                    <a:pt x="131775" y="92557"/>
                  </a:lnTo>
                  <a:close/>
                </a:path>
                <a:path w="205740" h="193675">
                  <a:moveTo>
                    <a:pt x="142519" y="34467"/>
                  </a:moveTo>
                  <a:lnTo>
                    <a:pt x="142036" y="33299"/>
                  </a:lnTo>
                  <a:lnTo>
                    <a:pt x="140068" y="31356"/>
                  </a:lnTo>
                  <a:lnTo>
                    <a:pt x="138887" y="30873"/>
                  </a:lnTo>
                  <a:lnTo>
                    <a:pt x="136105" y="30873"/>
                  </a:lnTo>
                  <a:lnTo>
                    <a:pt x="134924" y="31356"/>
                  </a:lnTo>
                  <a:lnTo>
                    <a:pt x="132969" y="33299"/>
                  </a:lnTo>
                  <a:lnTo>
                    <a:pt x="132473" y="34467"/>
                  </a:lnTo>
                  <a:lnTo>
                    <a:pt x="132473" y="37223"/>
                  </a:lnTo>
                  <a:lnTo>
                    <a:pt x="132969" y="38404"/>
                  </a:lnTo>
                  <a:lnTo>
                    <a:pt x="134924" y="40347"/>
                  </a:lnTo>
                  <a:lnTo>
                    <a:pt x="136105" y="40830"/>
                  </a:lnTo>
                  <a:lnTo>
                    <a:pt x="138887" y="40830"/>
                  </a:lnTo>
                  <a:lnTo>
                    <a:pt x="140068" y="40347"/>
                  </a:lnTo>
                  <a:lnTo>
                    <a:pt x="142036" y="38404"/>
                  </a:lnTo>
                  <a:lnTo>
                    <a:pt x="142519" y="37223"/>
                  </a:lnTo>
                  <a:lnTo>
                    <a:pt x="142519" y="34467"/>
                  </a:lnTo>
                  <a:close/>
                </a:path>
                <a:path w="205740" h="193675">
                  <a:moveTo>
                    <a:pt x="142938" y="158229"/>
                  </a:moveTo>
                  <a:lnTo>
                    <a:pt x="141770" y="156679"/>
                  </a:lnTo>
                  <a:lnTo>
                    <a:pt x="139877" y="155752"/>
                  </a:lnTo>
                  <a:lnTo>
                    <a:pt x="135305" y="156108"/>
                  </a:lnTo>
                  <a:lnTo>
                    <a:pt x="136321" y="154940"/>
                  </a:lnTo>
                  <a:lnTo>
                    <a:pt x="136677" y="152247"/>
                  </a:lnTo>
                  <a:lnTo>
                    <a:pt x="133845" y="152044"/>
                  </a:lnTo>
                  <a:lnTo>
                    <a:pt x="131368" y="150025"/>
                  </a:lnTo>
                  <a:lnTo>
                    <a:pt x="130594" y="146380"/>
                  </a:lnTo>
                  <a:lnTo>
                    <a:pt x="130594" y="145643"/>
                  </a:lnTo>
                  <a:lnTo>
                    <a:pt x="130683" y="144932"/>
                  </a:lnTo>
                  <a:lnTo>
                    <a:pt x="129527" y="144881"/>
                  </a:lnTo>
                  <a:lnTo>
                    <a:pt x="126974" y="145389"/>
                  </a:lnTo>
                  <a:lnTo>
                    <a:pt x="125425" y="146596"/>
                  </a:lnTo>
                  <a:lnTo>
                    <a:pt x="124510" y="148183"/>
                  </a:lnTo>
                  <a:lnTo>
                    <a:pt x="124790" y="149339"/>
                  </a:lnTo>
                  <a:lnTo>
                    <a:pt x="124421" y="150482"/>
                  </a:lnTo>
                  <a:lnTo>
                    <a:pt x="123621" y="151282"/>
                  </a:lnTo>
                  <a:lnTo>
                    <a:pt x="123647" y="152196"/>
                  </a:lnTo>
                  <a:lnTo>
                    <a:pt x="124447" y="156197"/>
                  </a:lnTo>
                  <a:lnTo>
                    <a:pt x="127901" y="158496"/>
                  </a:lnTo>
                  <a:lnTo>
                    <a:pt x="133477" y="157416"/>
                  </a:lnTo>
                  <a:lnTo>
                    <a:pt x="132143" y="158965"/>
                  </a:lnTo>
                  <a:lnTo>
                    <a:pt x="132461" y="163017"/>
                  </a:lnTo>
                  <a:lnTo>
                    <a:pt x="132715" y="163804"/>
                  </a:lnTo>
                  <a:lnTo>
                    <a:pt x="133108" y="164503"/>
                  </a:lnTo>
                  <a:lnTo>
                    <a:pt x="136436" y="162496"/>
                  </a:lnTo>
                  <a:lnTo>
                    <a:pt x="139712" y="160401"/>
                  </a:lnTo>
                  <a:lnTo>
                    <a:pt x="142938" y="158229"/>
                  </a:lnTo>
                  <a:close/>
                </a:path>
                <a:path w="205740" h="193675">
                  <a:moveTo>
                    <a:pt x="149428" y="122174"/>
                  </a:moveTo>
                  <a:lnTo>
                    <a:pt x="149415" y="122021"/>
                  </a:lnTo>
                  <a:lnTo>
                    <a:pt x="149364" y="121754"/>
                  </a:lnTo>
                  <a:lnTo>
                    <a:pt x="149288" y="121577"/>
                  </a:lnTo>
                  <a:lnTo>
                    <a:pt x="149237" y="121399"/>
                  </a:lnTo>
                  <a:lnTo>
                    <a:pt x="148869" y="121729"/>
                  </a:lnTo>
                  <a:lnTo>
                    <a:pt x="149250" y="122008"/>
                  </a:lnTo>
                  <a:lnTo>
                    <a:pt x="149428" y="122174"/>
                  </a:lnTo>
                  <a:close/>
                </a:path>
                <a:path w="205740" h="193675">
                  <a:moveTo>
                    <a:pt x="151117" y="116547"/>
                  </a:moveTo>
                  <a:lnTo>
                    <a:pt x="150685" y="114744"/>
                  </a:lnTo>
                  <a:lnTo>
                    <a:pt x="149313" y="111544"/>
                  </a:lnTo>
                  <a:lnTo>
                    <a:pt x="146253" y="109880"/>
                  </a:lnTo>
                  <a:lnTo>
                    <a:pt x="142392" y="110680"/>
                  </a:lnTo>
                  <a:lnTo>
                    <a:pt x="140804" y="111544"/>
                  </a:lnTo>
                  <a:lnTo>
                    <a:pt x="141122" y="111315"/>
                  </a:lnTo>
                  <a:lnTo>
                    <a:pt x="142328" y="110032"/>
                  </a:lnTo>
                  <a:lnTo>
                    <a:pt x="143027" y="108280"/>
                  </a:lnTo>
                  <a:lnTo>
                    <a:pt x="142786" y="105168"/>
                  </a:lnTo>
                  <a:lnTo>
                    <a:pt x="142328" y="104051"/>
                  </a:lnTo>
                  <a:lnTo>
                    <a:pt x="141655" y="103124"/>
                  </a:lnTo>
                  <a:lnTo>
                    <a:pt x="140970" y="103720"/>
                  </a:lnTo>
                  <a:lnTo>
                    <a:pt x="140169" y="104203"/>
                  </a:lnTo>
                  <a:lnTo>
                    <a:pt x="136461" y="105333"/>
                  </a:lnTo>
                  <a:lnTo>
                    <a:pt x="133578" y="104254"/>
                  </a:lnTo>
                  <a:lnTo>
                    <a:pt x="131978" y="102031"/>
                  </a:lnTo>
                  <a:lnTo>
                    <a:pt x="130302" y="103809"/>
                  </a:lnTo>
                  <a:lnTo>
                    <a:pt x="129616" y="105537"/>
                  </a:lnTo>
                  <a:lnTo>
                    <a:pt x="130009" y="110528"/>
                  </a:lnTo>
                  <a:lnTo>
                    <a:pt x="132448" y="112966"/>
                  </a:lnTo>
                  <a:lnTo>
                    <a:pt x="136359" y="113436"/>
                  </a:lnTo>
                  <a:lnTo>
                    <a:pt x="137871" y="113322"/>
                  </a:lnTo>
                  <a:lnTo>
                    <a:pt x="138811" y="112991"/>
                  </a:lnTo>
                  <a:lnTo>
                    <a:pt x="139649" y="112496"/>
                  </a:lnTo>
                  <a:lnTo>
                    <a:pt x="138264" y="114007"/>
                  </a:lnTo>
                  <a:lnTo>
                    <a:pt x="137591" y="116116"/>
                  </a:lnTo>
                  <a:lnTo>
                    <a:pt x="138099" y="118402"/>
                  </a:lnTo>
                  <a:lnTo>
                    <a:pt x="138912" y="117995"/>
                  </a:lnTo>
                  <a:lnTo>
                    <a:pt x="139827" y="117754"/>
                  </a:lnTo>
                  <a:lnTo>
                    <a:pt x="143205" y="117665"/>
                  </a:lnTo>
                  <a:lnTo>
                    <a:pt x="145326" y="118910"/>
                  </a:lnTo>
                  <a:lnTo>
                    <a:pt x="146519" y="120802"/>
                  </a:lnTo>
                  <a:lnTo>
                    <a:pt x="147383" y="120878"/>
                  </a:lnTo>
                  <a:lnTo>
                    <a:pt x="148158" y="121246"/>
                  </a:lnTo>
                  <a:lnTo>
                    <a:pt x="148869" y="121729"/>
                  </a:lnTo>
                  <a:lnTo>
                    <a:pt x="150025" y="120573"/>
                  </a:lnTo>
                  <a:lnTo>
                    <a:pt x="150571" y="119545"/>
                  </a:lnTo>
                  <a:lnTo>
                    <a:pt x="151066" y="117525"/>
                  </a:lnTo>
                  <a:lnTo>
                    <a:pt x="151117" y="116547"/>
                  </a:lnTo>
                  <a:close/>
                </a:path>
                <a:path w="205740" h="193675">
                  <a:moveTo>
                    <a:pt x="153631" y="144246"/>
                  </a:moveTo>
                  <a:lnTo>
                    <a:pt x="153073" y="137071"/>
                  </a:lnTo>
                  <a:lnTo>
                    <a:pt x="149910" y="134391"/>
                  </a:lnTo>
                  <a:lnTo>
                    <a:pt x="143217" y="134899"/>
                  </a:lnTo>
                  <a:lnTo>
                    <a:pt x="140817" y="137210"/>
                  </a:lnTo>
                  <a:lnTo>
                    <a:pt x="140322" y="140093"/>
                  </a:lnTo>
                  <a:lnTo>
                    <a:pt x="141947" y="140970"/>
                  </a:lnTo>
                  <a:lnTo>
                    <a:pt x="143205" y="142494"/>
                  </a:lnTo>
                  <a:lnTo>
                    <a:pt x="143789" y="145262"/>
                  </a:lnTo>
                  <a:lnTo>
                    <a:pt x="143789" y="146100"/>
                  </a:lnTo>
                  <a:lnTo>
                    <a:pt x="143649" y="146875"/>
                  </a:lnTo>
                  <a:lnTo>
                    <a:pt x="145161" y="147535"/>
                  </a:lnTo>
                  <a:lnTo>
                    <a:pt x="146202" y="147751"/>
                  </a:lnTo>
                  <a:lnTo>
                    <a:pt x="150914" y="147396"/>
                  </a:lnTo>
                  <a:lnTo>
                    <a:pt x="153631" y="144246"/>
                  </a:lnTo>
                  <a:close/>
                </a:path>
                <a:path w="205740" h="193675">
                  <a:moveTo>
                    <a:pt x="155244" y="82613"/>
                  </a:moveTo>
                  <a:lnTo>
                    <a:pt x="155054" y="80276"/>
                  </a:lnTo>
                  <a:lnTo>
                    <a:pt x="154724" y="79349"/>
                  </a:lnTo>
                  <a:lnTo>
                    <a:pt x="154241" y="78524"/>
                  </a:lnTo>
                  <a:lnTo>
                    <a:pt x="153339" y="79654"/>
                  </a:lnTo>
                  <a:lnTo>
                    <a:pt x="152006" y="80429"/>
                  </a:lnTo>
                  <a:lnTo>
                    <a:pt x="150431" y="80454"/>
                  </a:lnTo>
                  <a:lnTo>
                    <a:pt x="150164" y="80391"/>
                  </a:lnTo>
                  <a:lnTo>
                    <a:pt x="150279" y="80619"/>
                  </a:lnTo>
                  <a:lnTo>
                    <a:pt x="150736" y="82397"/>
                  </a:lnTo>
                  <a:lnTo>
                    <a:pt x="149656" y="84226"/>
                  </a:lnTo>
                  <a:lnTo>
                    <a:pt x="146050" y="85153"/>
                  </a:lnTo>
                  <a:lnTo>
                    <a:pt x="144208" y="84086"/>
                  </a:lnTo>
                  <a:lnTo>
                    <a:pt x="143484" y="81280"/>
                  </a:lnTo>
                  <a:lnTo>
                    <a:pt x="143751" y="80289"/>
                  </a:lnTo>
                  <a:lnTo>
                    <a:pt x="144322" y="79502"/>
                  </a:lnTo>
                  <a:lnTo>
                    <a:pt x="143687" y="79590"/>
                  </a:lnTo>
                  <a:lnTo>
                    <a:pt x="142468" y="79476"/>
                  </a:lnTo>
                  <a:lnTo>
                    <a:pt x="142125" y="80340"/>
                  </a:lnTo>
                  <a:lnTo>
                    <a:pt x="141947" y="81305"/>
                  </a:lnTo>
                  <a:lnTo>
                    <a:pt x="142227" y="84023"/>
                  </a:lnTo>
                  <a:lnTo>
                    <a:pt x="142925" y="85369"/>
                  </a:lnTo>
                  <a:lnTo>
                    <a:pt x="144843" y="87274"/>
                  </a:lnTo>
                  <a:lnTo>
                    <a:pt x="145986" y="87896"/>
                  </a:lnTo>
                  <a:lnTo>
                    <a:pt x="148463" y="88353"/>
                  </a:lnTo>
                  <a:lnTo>
                    <a:pt x="149872" y="88188"/>
                  </a:lnTo>
                  <a:lnTo>
                    <a:pt x="150253" y="88087"/>
                  </a:lnTo>
                  <a:lnTo>
                    <a:pt x="151091" y="86575"/>
                  </a:lnTo>
                  <a:lnTo>
                    <a:pt x="152527" y="85407"/>
                  </a:lnTo>
                  <a:lnTo>
                    <a:pt x="154330" y="84937"/>
                  </a:lnTo>
                  <a:lnTo>
                    <a:pt x="154940" y="83858"/>
                  </a:lnTo>
                  <a:lnTo>
                    <a:pt x="155244" y="82613"/>
                  </a:lnTo>
                  <a:close/>
                </a:path>
                <a:path w="205740" h="193675">
                  <a:moveTo>
                    <a:pt x="159854" y="57315"/>
                  </a:moveTo>
                  <a:lnTo>
                    <a:pt x="159562" y="53543"/>
                  </a:lnTo>
                  <a:lnTo>
                    <a:pt x="158457" y="52133"/>
                  </a:lnTo>
                  <a:lnTo>
                    <a:pt x="156972" y="51358"/>
                  </a:lnTo>
                  <a:lnTo>
                    <a:pt x="156248" y="51816"/>
                  </a:lnTo>
                  <a:lnTo>
                    <a:pt x="155409" y="52158"/>
                  </a:lnTo>
                  <a:lnTo>
                    <a:pt x="153962" y="52387"/>
                  </a:lnTo>
                  <a:lnTo>
                    <a:pt x="152933" y="52349"/>
                  </a:lnTo>
                  <a:lnTo>
                    <a:pt x="152196" y="52743"/>
                  </a:lnTo>
                  <a:lnTo>
                    <a:pt x="151384" y="52997"/>
                  </a:lnTo>
                  <a:lnTo>
                    <a:pt x="150520" y="53086"/>
                  </a:lnTo>
                  <a:lnTo>
                    <a:pt x="150202" y="53594"/>
                  </a:lnTo>
                  <a:lnTo>
                    <a:pt x="149987" y="54127"/>
                  </a:lnTo>
                  <a:lnTo>
                    <a:pt x="149860" y="54724"/>
                  </a:lnTo>
                  <a:lnTo>
                    <a:pt x="150431" y="55435"/>
                  </a:lnTo>
                  <a:lnTo>
                    <a:pt x="150863" y="56273"/>
                  </a:lnTo>
                  <a:lnTo>
                    <a:pt x="151091" y="57200"/>
                  </a:lnTo>
                  <a:lnTo>
                    <a:pt x="151498" y="56337"/>
                  </a:lnTo>
                  <a:lnTo>
                    <a:pt x="152234" y="55638"/>
                  </a:lnTo>
                  <a:lnTo>
                    <a:pt x="155028" y="54876"/>
                  </a:lnTo>
                  <a:lnTo>
                    <a:pt x="156883" y="55930"/>
                  </a:lnTo>
                  <a:lnTo>
                    <a:pt x="157594" y="58521"/>
                  </a:lnTo>
                  <a:lnTo>
                    <a:pt x="157454" y="59334"/>
                  </a:lnTo>
                  <a:lnTo>
                    <a:pt x="157111" y="60032"/>
                  </a:lnTo>
                  <a:lnTo>
                    <a:pt x="158775" y="59118"/>
                  </a:lnTo>
                  <a:lnTo>
                    <a:pt x="159854" y="57315"/>
                  </a:lnTo>
                  <a:close/>
                </a:path>
                <a:path w="205740" h="193675">
                  <a:moveTo>
                    <a:pt x="159867" y="102768"/>
                  </a:moveTo>
                  <a:lnTo>
                    <a:pt x="159562" y="99479"/>
                  </a:lnTo>
                  <a:lnTo>
                    <a:pt x="158635" y="101879"/>
                  </a:lnTo>
                  <a:lnTo>
                    <a:pt x="156337" y="103606"/>
                  </a:lnTo>
                  <a:lnTo>
                    <a:pt x="153593" y="103682"/>
                  </a:lnTo>
                  <a:lnTo>
                    <a:pt x="152768" y="103619"/>
                  </a:lnTo>
                  <a:lnTo>
                    <a:pt x="152247" y="104673"/>
                  </a:lnTo>
                  <a:lnTo>
                    <a:pt x="151409" y="105486"/>
                  </a:lnTo>
                  <a:lnTo>
                    <a:pt x="150291" y="105968"/>
                  </a:lnTo>
                  <a:lnTo>
                    <a:pt x="151498" y="106540"/>
                  </a:lnTo>
                  <a:lnTo>
                    <a:pt x="152895" y="106743"/>
                  </a:lnTo>
                  <a:lnTo>
                    <a:pt x="157645" y="105816"/>
                  </a:lnTo>
                  <a:lnTo>
                    <a:pt x="159867" y="102768"/>
                  </a:lnTo>
                  <a:close/>
                </a:path>
                <a:path w="205740" h="193675">
                  <a:moveTo>
                    <a:pt x="162547" y="140093"/>
                  </a:moveTo>
                  <a:lnTo>
                    <a:pt x="162166" y="140093"/>
                  </a:lnTo>
                  <a:lnTo>
                    <a:pt x="161569" y="140208"/>
                  </a:lnTo>
                  <a:lnTo>
                    <a:pt x="158813" y="141795"/>
                  </a:lnTo>
                  <a:lnTo>
                    <a:pt x="157784" y="143827"/>
                  </a:lnTo>
                  <a:lnTo>
                    <a:pt x="158254" y="146215"/>
                  </a:lnTo>
                  <a:lnTo>
                    <a:pt x="158508" y="146685"/>
                  </a:lnTo>
                  <a:lnTo>
                    <a:pt x="159283" y="146062"/>
                  </a:lnTo>
                  <a:lnTo>
                    <a:pt x="158965" y="143560"/>
                  </a:lnTo>
                  <a:lnTo>
                    <a:pt x="160299" y="141173"/>
                  </a:lnTo>
                  <a:lnTo>
                    <a:pt x="162547" y="140093"/>
                  </a:lnTo>
                  <a:close/>
                </a:path>
                <a:path w="205740" h="193675">
                  <a:moveTo>
                    <a:pt x="172974" y="39751"/>
                  </a:moveTo>
                  <a:lnTo>
                    <a:pt x="172199" y="36093"/>
                  </a:lnTo>
                  <a:lnTo>
                    <a:pt x="171665" y="35318"/>
                  </a:lnTo>
                  <a:lnTo>
                    <a:pt x="171018" y="34671"/>
                  </a:lnTo>
                  <a:lnTo>
                    <a:pt x="170167" y="36169"/>
                  </a:lnTo>
                  <a:lnTo>
                    <a:pt x="168744" y="37338"/>
                  </a:lnTo>
                  <a:lnTo>
                    <a:pt x="166941" y="37807"/>
                  </a:lnTo>
                  <a:lnTo>
                    <a:pt x="166077" y="37934"/>
                  </a:lnTo>
                  <a:lnTo>
                    <a:pt x="166382" y="39039"/>
                  </a:lnTo>
                  <a:lnTo>
                    <a:pt x="166420" y="40716"/>
                  </a:lnTo>
                  <a:lnTo>
                    <a:pt x="166128" y="41732"/>
                  </a:lnTo>
                  <a:lnTo>
                    <a:pt x="165646" y="42621"/>
                  </a:lnTo>
                  <a:lnTo>
                    <a:pt x="166535" y="42976"/>
                  </a:lnTo>
                  <a:lnTo>
                    <a:pt x="167513" y="43180"/>
                  </a:lnTo>
                  <a:lnTo>
                    <a:pt x="171234" y="42392"/>
                  </a:lnTo>
                  <a:lnTo>
                    <a:pt x="172974" y="39751"/>
                  </a:lnTo>
                  <a:close/>
                </a:path>
                <a:path w="205740" h="193675">
                  <a:moveTo>
                    <a:pt x="174193" y="115303"/>
                  </a:moveTo>
                  <a:lnTo>
                    <a:pt x="173901" y="113817"/>
                  </a:lnTo>
                  <a:lnTo>
                    <a:pt x="173799" y="113639"/>
                  </a:lnTo>
                  <a:lnTo>
                    <a:pt x="172948" y="112903"/>
                  </a:lnTo>
                  <a:lnTo>
                    <a:pt x="172300" y="111950"/>
                  </a:lnTo>
                  <a:lnTo>
                    <a:pt x="171919" y="110871"/>
                  </a:lnTo>
                  <a:lnTo>
                    <a:pt x="171564" y="110604"/>
                  </a:lnTo>
                  <a:lnTo>
                    <a:pt x="170510" y="110197"/>
                  </a:lnTo>
                  <a:lnTo>
                    <a:pt x="170319" y="110070"/>
                  </a:lnTo>
                  <a:lnTo>
                    <a:pt x="170078" y="110020"/>
                  </a:lnTo>
                  <a:lnTo>
                    <a:pt x="169430" y="110401"/>
                  </a:lnTo>
                  <a:lnTo>
                    <a:pt x="169430" y="115443"/>
                  </a:lnTo>
                  <a:lnTo>
                    <a:pt x="169125" y="116700"/>
                  </a:lnTo>
                  <a:lnTo>
                    <a:pt x="169418" y="115443"/>
                  </a:lnTo>
                  <a:lnTo>
                    <a:pt x="169430" y="110401"/>
                  </a:lnTo>
                  <a:lnTo>
                    <a:pt x="169049" y="110617"/>
                  </a:lnTo>
                  <a:lnTo>
                    <a:pt x="168122" y="110871"/>
                  </a:lnTo>
                  <a:lnTo>
                    <a:pt x="165442" y="111544"/>
                  </a:lnTo>
                  <a:lnTo>
                    <a:pt x="162699" y="110464"/>
                  </a:lnTo>
                  <a:lnTo>
                    <a:pt x="161175" y="108305"/>
                  </a:lnTo>
                  <a:lnTo>
                    <a:pt x="158127" y="109067"/>
                  </a:lnTo>
                  <a:lnTo>
                    <a:pt x="155968" y="111912"/>
                  </a:lnTo>
                  <a:lnTo>
                    <a:pt x="156502" y="118706"/>
                  </a:lnTo>
                  <a:lnTo>
                    <a:pt x="159664" y="121399"/>
                  </a:lnTo>
                  <a:lnTo>
                    <a:pt x="163944" y="121069"/>
                  </a:lnTo>
                  <a:lnTo>
                    <a:pt x="165150" y="120662"/>
                  </a:lnTo>
                  <a:lnTo>
                    <a:pt x="165887" y="119367"/>
                  </a:lnTo>
                  <a:lnTo>
                    <a:pt x="167055" y="118325"/>
                  </a:lnTo>
                  <a:lnTo>
                    <a:pt x="168529" y="117779"/>
                  </a:lnTo>
                  <a:lnTo>
                    <a:pt x="169506" y="117475"/>
                  </a:lnTo>
                  <a:lnTo>
                    <a:pt x="170738" y="117208"/>
                  </a:lnTo>
                  <a:lnTo>
                    <a:pt x="171958" y="117335"/>
                  </a:lnTo>
                  <a:lnTo>
                    <a:pt x="173075" y="117741"/>
                  </a:lnTo>
                  <a:lnTo>
                    <a:pt x="173837" y="116662"/>
                  </a:lnTo>
                  <a:lnTo>
                    <a:pt x="174193" y="115303"/>
                  </a:lnTo>
                  <a:close/>
                </a:path>
                <a:path w="205740" h="193675">
                  <a:moveTo>
                    <a:pt x="180124" y="83985"/>
                  </a:moveTo>
                  <a:lnTo>
                    <a:pt x="179666" y="81610"/>
                  </a:lnTo>
                  <a:lnTo>
                    <a:pt x="178511" y="80391"/>
                  </a:lnTo>
                  <a:lnTo>
                    <a:pt x="177076" y="79756"/>
                  </a:lnTo>
                  <a:lnTo>
                    <a:pt x="177546" y="80479"/>
                  </a:lnTo>
                  <a:lnTo>
                    <a:pt x="177876" y="81305"/>
                  </a:lnTo>
                  <a:lnTo>
                    <a:pt x="178282" y="83769"/>
                  </a:lnTo>
                  <a:lnTo>
                    <a:pt x="177939" y="85267"/>
                  </a:lnTo>
                  <a:lnTo>
                    <a:pt x="177203" y="86525"/>
                  </a:lnTo>
                  <a:lnTo>
                    <a:pt x="176237" y="88163"/>
                  </a:lnTo>
                  <a:lnTo>
                    <a:pt x="174625" y="89382"/>
                  </a:lnTo>
                  <a:lnTo>
                    <a:pt x="171640" y="89865"/>
                  </a:lnTo>
                  <a:lnTo>
                    <a:pt x="170713" y="89801"/>
                  </a:lnTo>
                  <a:lnTo>
                    <a:pt x="169824" y="89560"/>
                  </a:lnTo>
                  <a:lnTo>
                    <a:pt x="169189" y="90652"/>
                  </a:lnTo>
                  <a:lnTo>
                    <a:pt x="168859" y="91960"/>
                  </a:lnTo>
                  <a:lnTo>
                    <a:pt x="169240" y="96913"/>
                  </a:lnTo>
                  <a:lnTo>
                    <a:pt x="172402" y="99593"/>
                  </a:lnTo>
                  <a:lnTo>
                    <a:pt x="176606" y="99275"/>
                  </a:lnTo>
                  <a:lnTo>
                    <a:pt x="177685" y="98945"/>
                  </a:lnTo>
                  <a:lnTo>
                    <a:pt x="177279" y="98310"/>
                  </a:lnTo>
                  <a:lnTo>
                    <a:pt x="176961" y="97599"/>
                  </a:lnTo>
                  <a:lnTo>
                    <a:pt x="176479" y="95364"/>
                  </a:lnTo>
                  <a:lnTo>
                    <a:pt x="176707" y="93954"/>
                  </a:lnTo>
                  <a:lnTo>
                    <a:pt x="177292" y="92710"/>
                  </a:lnTo>
                  <a:lnTo>
                    <a:pt x="176784" y="91948"/>
                  </a:lnTo>
                  <a:lnTo>
                    <a:pt x="176415" y="91084"/>
                  </a:lnTo>
                  <a:lnTo>
                    <a:pt x="176390" y="88785"/>
                  </a:lnTo>
                  <a:lnTo>
                    <a:pt x="176911" y="87591"/>
                  </a:lnTo>
                  <a:lnTo>
                    <a:pt x="177749" y="86690"/>
                  </a:lnTo>
                  <a:lnTo>
                    <a:pt x="178333" y="86055"/>
                  </a:lnTo>
                  <a:lnTo>
                    <a:pt x="179082" y="85636"/>
                  </a:lnTo>
                  <a:lnTo>
                    <a:pt x="179920" y="85356"/>
                  </a:lnTo>
                  <a:lnTo>
                    <a:pt x="180086" y="84683"/>
                  </a:lnTo>
                  <a:lnTo>
                    <a:pt x="180124" y="83985"/>
                  </a:lnTo>
                  <a:close/>
                </a:path>
                <a:path w="205740" h="193675">
                  <a:moveTo>
                    <a:pt x="181178" y="65887"/>
                  </a:moveTo>
                  <a:lnTo>
                    <a:pt x="181063" y="65062"/>
                  </a:lnTo>
                  <a:lnTo>
                    <a:pt x="179882" y="66471"/>
                  </a:lnTo>
                  <a:lnTo>
                    <a:pt x="178130" y="67386"/>
                  </a:lnTo>
                  <a:lnTo>
                    <a:pt x="174256" y="67437"/>
                  </a:lnTo>
                  <a:lnTo>
                    <a:pt x="172567" y="66675"/>
                  </a:lnTo>
                  <a:lnTo>
                    <a:pt x="171361" y="65443"/>
                  </a:lnTo>
                  <a:lnTo>
                    <a:pt x="171196" y="66357"/>
                  </a:lnTo>
                  <a:lnTo>
                    <a:pt x="171399" y="67386"/>
                  </a:lnTo>
                  <a:lnTo>
                    <a:pt x="171627" y="67856"/>
                  </a:lnTo>
                  <a:lnTo>
                    <a:pt x="172516" y="68160"/>
                  </a:lnTo>
                  <a:lnTo>
                    <a:pt x="173329" y="68656"/>
                  </a:lnTo>
                  <a:lnTo>
                    <a:pt x="173990" y="69303"/>
                  </a:lnTo>
                  <a:lnTo>
                    <a:pt x="174663" y="69608"/>
                  </a:lnTo>
                  <a:lnTo>
                    <a:pt x="175247" y="70053"/>
                  </a:lnTo>
                  <a:lnTo>
                    <a:pt x="175780" y="70561"/>
                  </a:lnTo>
                  <a:lnTo>
                    <a:pt x="176263" y="70675"/>
                  </a:lnTo>
                  <a:lnTo>
                    <a:pt x="178701" y="70485"/>
                  </a:lnTo>
                  <a:lnTo>
                    <a:pt x="180390" y="68948"/>
                  </a:lnTo>
                  <a:lnTo>
                    <a:pt x="181178" y="65887"/>
                  </a:lnTo>
                  <a:close/>
                </a:path>
                <a:path w="205740" h="193675">
                  <a:moveTo>
                    <a:pt x="182118" y="26060"/>
                  </a:moveTo>
                  <a:lnTo>
                    <a:pt x="181343" y="25323"/>
                  </a:lnTo>
                  <a:lnTo>
                    <a:pt x="180721" y="24396"/>
                  </a:lnTo>
                  <a:lnTo>
                    <a:pt x="180098" y="22415"/>
                  </a:lnTo>
                  <a:lnTo>
                    <a:pt x="180035" y="21526"/>
                  </a:lnTo>
                  <a:lnTo>
                    <a:pt x="180136" y="20650"/>
                  </a:lnTo>
                  <a:lnTo>
                    <a:pt x="179590" y="20535"/>
                  </a:lnTo>
                  <a:lnTo>
                    <a:pt x="177444" y="20701"/>
                  </a:lnTo>
                  <a:lnTo>
                    <a:pt x="176047" y="22301"/>
                  </a:lnTo>
                  <a:lnTo>
                    <a:pt x="176339" y="25996"/>
                  </a:lnTo>
                  <a:lnTo>
                    <a:pt x="177952" y="27368"/>
                  </a:lnTo>
                  <a:lnTo>
                    <a:pt x="180746" y="27152"/>
                  </a:lnTo>
                  <a:lnTo>
                    <a:pt x="181559" y="26720"/>
                  </a:lnTo>
                  <a:lnTo>
                    <a:pt x="182118" y="26060"/>
                  </a:lnTo>
                  <a:close/>
                </a:path>
                <a:path w="205740" h="193675">
                  <a:moveTo>
                    <a:pt x="191338" y="2425"/>
                  </a:moveTo>
                  <a:lnTo>
                    <a:pt x="191008" y="1625"/>
                  </a:lnTo>
                  <a:lnTo>
                    <a:pt x="189687" y="330"/>
                  </a:lnTo>
                  <a:lnTo>
                    <a:pt x="188899" y="0"/>
                  </a:lnTo>
                  <a:lnTo>
                    <a:pt x="187032" y="0"/>
                  </a:lnTo>
                  <a:lnTo>
                    <a:pt x="186232" y="330"/>
                  </a:lnTo>
                  <a:lnTo>
                    <a:pt x="184924" y="1625"/>
                  </a:lnTo>
                  <a:lnTo>
                    <a:pt x="184594" y="2425"/>
                  </a:lnTo>
                  <a:lnTo>
                    <a:pt x="184594" y="4267"/>
                  </a:lnTo>
                  <a:lnTo>
                    <a:pt x="184924" y="5054"/>
                  </a:lnTo>
                  <a:lnTo>
                    <a:pt x="186232" y="6362"/>
                  </a:lnTo>
                  <a:lnTo>
                    <a:pt x="187032" y="6692"/>
                  </a:lnTo>
                  <a:lnTo>
                    <a:pt x="188899" y="6692"/>
                  </a:lnTo>
                  <a:lnTo>
                    <a:pt x="189687" y="6362"/>
                  </a:lnTo>
                  <a:lnTo>
                    <a:pt x="191008" y="5054"/>
                  </a:lnTo>
                  <a:lnTo>
                    <a:pt x="191338" y="4267"/>
                  </a:lnTo>
                  <a:lnTo>
                    <a:pt x="191338" y="2425"/>
                  </a:lnTo>
                  <a:close/>
                </a:path>
                <a:path w="205740" h="193675">
                  <a:moveTo>
                    <a:pt x="191528" y="113512"/>
                  </a:moveTo>
                  <a:lnTo>
                    <a:pt x="187985" y="113550"/>
                  </a:lnTo>
                  <a:lnTo>
                    <a:pt x="186448" y="112077"/>
                  </a:lnTo>
                  <a:lnTo>
                    <a:pt x="186486" y="108292"/>
                  </a:lnTo>
                  <a:lnTo>
                    <a:pt x="187896" y="106870"/>
                  </a:lnTo>
                  <a:lnTo>
                    <a:pt x="191109" y="106819"/>
                  </a:lnTo>
                  <a:lnTo>
                    <a:pt x="190131" y="106260"/>
                  </a:lnTo>
                  <a:lnTo>
                    <a:pt x="189115" y="104419"/>
                  </a:lnTo>
                  <a:lnTo>
                    <a:pt x="187032" y="104622"/>
                  </a:lnTo>
                  <a:lnTo>
                    <a:pt x="185381" y="106057"/>
                  </a:lnTo>
                  <a:lnTo>
                    <a:pt x="184823" y="107950"/>
                  </a:lnTo>
                  <a:lnTo>
                    <a:pt x="185483" y="108648"/>
                  </a:lnTo>
                  <a:lnTo>
                    <a:pt x="186016" y="109474"/>
                  </a:lnTo>
                  <a:lnTo>
                    <a:pt x="186296" y="111163"/>
                  </a:lnTo>
                  <a:lnTo>
                    <a:pt x="186194" y="112077"/>
                  </a:lnTo>
                  <a:lnTo>
                    <a:pt x="186004" y="112725"/>
                  </a:lnTo>
                  <a:lnTo>
                    <a:pt x="187007" y="113779"/>
                  </a:lnTo>
                  <a:lnTo>
                    <a:pt x="188417" y="114439"/>
                  </a:lnTo>
                  <a:lnTo>
                    <a:pt x="190411" y="114287"/>
                  </a:lnTo>
                  <a:lnTo>
                    <a:pt x="190766" y="114122"/>
                  </a:lnTo>
                  <a:lnTo>
                    <a:pt x="191135" y="113995"/>
                  </a:lnTo>
                  <a:lnTo>
                    <a:pt x="191503" y="113550"/>
                  </a:lnTo>
                  <a:close/>
                </a:path>
                <a:path w="205740" h="193675">
                  <a:moveTo>
                    <a:pt x="192201" y="107378"/>
                  </a:moveTo>
                  <a:lnTo>
                    <a:pt x="191617" y="106819"/>
                  </a:lnTo>
                  <a:lnTo>
                    <a:pt x="191109" y="106819"/>
                  </a:lnTo>
                  <a:lnTo>
                    <a:pt x="192087" y="107378"/>
                  </a:lnTo>
                  <a:close/>
                </a:path>
                <a:path w="205740" h="193675">
                  <a:moveTo>
                    <a:pt x="193192" y="111442"/>
                  </a:moveTo>
                  <a:lnTo>
                    <a:pt x="191528" y="113512"/>
                  </a:lnTo>
                  <a:lnTo>
                    <a:pt x="191706" y="113499"/>
                  </a:lnTo>
                  <a:lnTo>
                    <a:pt x="193116" y="112077"/>
                  </a:lnTo>
                  <a:lnTo>
                    <a:pt x="193192" y="111442"/>
                  </a:lnTo>
                  <a:close/>
                </a:path>
                <a:path w="205740" h="193675">
                  <a:moveTo>
                    <a:pt x="194525" y="108292"/>
                  </a:moveTo>
                  <a:lnTo>
                    <a:pt x="194170" y="107416"/>
                  </a:lnTo>
                  <a:lnTo>
                    <a:pt x="192201" y="107378"/>
                  </a:lnTo>
                  <a:lnTo>
                    <a:pt x="193154" y="108292"/>
                  </a:lnTo>
                  <a:lnTo>
                    <a:pt x="193192" y="111442"/>
                  </a:lnTo>
                  <a:lnTo>
                    <a:pt x="194525" y="109728"/>
                  </a:lnTo>
                  <a:lnTo>
                    <a:pt x="194525" y="108292"/>
                  </a:lnTo>
                  <a:close/>
                </a:path>
                <a:path w="205740" h="193675">
                  <a:moveTo>
                    <a:pt x="205117" y="56464"/>
                  </a:moveTo>
                  <a:lnTo>
                    <a:pt x="204851" y="56146"/>
                  </a:lnTo>
                  <a:lnTo>
                    <a:pt x="203644" y="55460"/>
                  </a:lnTo>
                  <a:lnTo>
                    <a:pt x="203034" y="55270"/>
                  </a:lnTo>
                  <a:lnTo>
                    <a:pt x="200520" y="55448"/>
                  </a:lnTo>
                  <a:lnTo>
                    <a:pt x="199123" y="57061"/>
                  </a:lnTo>
                  <a:lnTo>
                    <a:pt x="199326" y="59601"/>
                  </a:lnTo>
                  <a:lnTo>
                    <a:pt x="199631" y="60185"/>
                  </a:lnTo>
                  <a:lnTo>
                    <a:pt x="200050" y="60693"/>
                  </a:lnTo>
                  <a:lnTo>
                    <a:pt x="200825" y="58547"/>
                  </a:lnTo>
                  <a:lnTo>
                    <a:pt x="202692" y="56870"/>
                  </a:lnTo>
                  <a:lnTo>
                    <a:pt x="205117" y="5646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706944" y="7791703"/>
              <a:ext cx="200025" cy="210820"/>
            </a:xfrm>
            <a:custGeom>
              <a:avLst/>
              <a:gdLst/>
              <a:ahLst/>
              <a:cxnLst/>
              <a:rect l="l" t="t" r="r" b="b"/>
              <a:pathLst>
                <a:path w="200025" h="210820">
                  <a:moveTo>
                    <a:pt x="6743" y="106870"/>
                  </a:moveTo>
                  <a:lnTo>
                    <a:pt x="6413" y="106083"/>
                  </a:lnTo>
                  <a:lnTo>
                    <a:pt x="5092" y="104775"/>
                  </a:lnTo>
                  <a:lnTo>
                    <a:pt x="4292" y="104444"/>
                  </a:lnTo>
                  <a:lnTo>
                    <a:pt x="2438" y="104444"/>
                  </a:lnTo>
                  <a:lnTo>
                    <a:pt x="1638" y="104775"/>
                  </a:lnTo>
                  <a:lnTo>
                    <a:pt x="330" y="106083"/>
                  </a:lnTo>
                  <a:lnTo>
                    <a:pt x="0" y="106870"/>
                  </a:lnTo>
                  <a:lnTo>
                    <a:pt x="0" y="108712"/>
                  </a:lnTo>
                  <a:lnTo>
                    <a:pt x="330" y="109512"/>
                  </a:lnTo>
                  <a:lnTo>
                    <a:pt x="1638" y="110807"/>
                  </a:lnTo>
                  <a:lnTo>
                    <a:pt x="2438" y="111137"/>
                  </a:lnTo>
                  <a:lnTo>
                    <a:pt x="4292" y="111137"/>
                  </a:lnTo>
                  <a:lnTo>
                    <a:pt x="5092" y="110807"/>
                  </a:lnTo>
                  <a:lnTo>
                    <a:pt x="6413" y="109512"/>
                  </a:lnTo>
                  <a:lnTo>
                    <a:pt x="6743" y="108712"/>
                  </a:lnTo>
                  <a:lnTo>
                    <a:pt x="6743" y="106870"/>
                  </a:lnTo>
                  <a:close/>
                </a:path>
                <a:path w="200025" h="210820">
                  <a:moveTo>
                    <a:pt x="11379" y="172415"/>
                  </a:moveTo>
                  <a:lnTo>
                    <a:pt x="11010" y="170700"/>
                  </a:lnTo>
                  <a:lnTo>
                    <a:pt x="10058" y="169799"/>
                  </a:lnTo>
                  <a:lnTo>
                    <a:pt x="8267" y="169367"/>
                  </a:lnTo>
                  <a:lnTo>
                    <a:pt x="7620" y="169303"/>
                  </a:lnTo>
                  <a:lnTo>
                    <a:pt x="5461" y="169748"/>
                  </a:lnTo>
                  <a:lnTo>
                    <a:pt x="4305" y="171526"/>
                  </a:lnTo>
                  <a:lnTo>
                    <a:pt x="4699" y="173443"/>
                  </a:lnTo>
                  <a:lnTo>
                    <a:pt x="5156" y="174447"/>
                  </a:lnTo>
                  <a:lnTo>
                    <a:pt x="6540" y="175780"/>
                  </a:lnTo>
                  <a:lnTo>
                    <a:pt x="7581" y="176149"/>
                  </a:lnTo>
                  <a:lnTo>
                    <a:pt x="9918" y="175666"/>
                  </a:lnTo>
                  <a:lnTo>
                    <a:pt x="10807" y="174739"/>
                  </a:lnTo>
                  <a:lnTo>
                    <a:pt x="11290" y="173316"/>
                  </a:lnTo>
                  <a:lnTo>
                    <a:pt x="11379" y="172415"/>
                  </a:lnTo>
                  <a:close/>
                </a:path>
                <a:path w="200025" h="210820">
                  <a:moveTo>
                    <a:pt x="18084" y="133426"/>
                  </a:moveTo>
                  <a:lnTo>
                    <a:pt x="18034" y="131089"/>
                  </a:lnTo>
                  <a:lnTo>
                    <a:pt x="17703" y="130225"/>
                  </a:lnTo>
                  <a:lnTo>
                    <a:pt x="17157" y="129070"/>
                  </a:lnTo>
                  <a:lnTo>
                    <a:pt x="15963" y="128270"/>
                  </a:lnTo>
                  <a:lnTo>
                    <a:pt x="12725" y="128358"/>
                  </a:lnTo>
                  <a:lnTo>
                    <a:pt x="11252" y="129895"/>
                  </a:lnTo>
                  <a:lnTo>
                    <a:pt x="11328" y="132600"/>
                  </a:lnTo>
                  <a:lnTo>
                    <a:pt x="11696" y="133350"/>
                  </a:lnTo>
                  <a:lnTo>
                    <a:pt x="12877" y="134607"/>
                  </a:lnTo>
                  <a:lnTo>
                    <a:pt x="13754" y="135039"/>
                  </a:lnTo>
                  <a:lnTo>
                    <a:pt x="16624" y="134950"/>
                  </a:lnTo>
                  <a:lnTo>
                    <a:pt x="18084" y="133426"/>
                  </a:lnTo>
                  <a:close/>
                </a:path>
                <a:path w="200025" h="210820">
                  <a:moveTo>
                    <a:pt x="25349" y="66128"/>
                  </a:moveTo>
                  <a:lnTo>
                    <a:pt x="25019" y="65328"/>
                  </a:lnTo>
                  <a:lnTo>
                    <a:pt x="23698" y="64033"/>
                  </a:lnTo>
                  <a:lnTo>
                    <a:pt x="22898" y="63703"/>
                  </a:lnTo>
                  <a:lnTo>
                    <a:pt x="21043" y="63703"/>
                  </a:lnTo>
                  <a:lnTo>
                    <a:pt x="20243" y="64033"/>
                  </a:lnTo>
                  <a:lnTo>
                    <a:pt x="18935" y="65328"/>
                  </a:lnTo>
                  <a:lnTo>
                    <a:pt x="18605" y="66128"/>
                  </a:lnTo>
                  <a:lnTo>
                    <a:pt x="18605" y="67970"/>
                  </a:lnTo>
                  <a:lnTo>
                    <a:pt x="18935" y="68757"/>
                  </a:lnTo>
                  <a:lnTo>
                    <a:pt x="20243" y="70065"/>
                  </a:lnTo>
                  <a:lnTo>
                    <a:pt x="21043" y="70396"/>
                  </a:lnTo>
                  <a:lnTo>
                    <a:pt x="22898" y="70396"/>
                  </a:lnTo>
                  <a:lnTo>
                    <a:pt x="23698" y="70065"/>
                  </a:lnTo>
                  <a:lnTo>
                    <a:pt x="25019" y="68757"/>
                  </a:lnTo>
                  <a:lnTo>
                    <a:pt x="25349" y="67970"/>
                  </a:lnTo>
                  <a:lnTo>
                    <a:pt x="25349" y="66128"/>
                  </a:lnTo>
                  <a:close/>
                </a:path>
                <a:path w="200025" h="210820">
                  <a:moveTo>
                    <a:pt x="28003" y="170624"/>
                  </a:moveTo>
                  <a:lnTo>
                    <a:pt x="24752" y="165557"/>
                  </a:lnTo>
                  <a:lnTo>
                    <a:pt x="24523" y="165506"/>
                  </a:lnTo>
                  <a:lnTo>
                    <a:pt x="22669" y="165557"/>
                  </a:lnTo>
                  <a:lnTo>
                    <a:pt x="21221" y="167055"/>
                  </a:lnTo>
                  <a:lnTo>
                    <a:pt x="21247" y="169646"/>
                  </a:lnTo>
                  <a:lnTo>
                    <a:pt x="21539" y="170268"/>
                  </a:lnTo>
                  <a:lnTo>
                    <a:pt x="22567" y="171653"/>
                  </a:lnTo>
                  <a:lnTo>
                    <a:pt x="23545" y="172224"/>
                  </a:lnTo>
                  <a:lnTo>
                    <a:pt x="26543" y="172135"/>
                  </a:lnTo>
                  <a:lnTo>
                    <a:pt x="28003" y="170624"/>
                  </a:lnTo>
                  <a:close/>
                </a:path>
                <a:path w="200025" h="210820">
                  <a:moveTo>
                    <a:pt x="28067" y="208724"/>
                  </a:moveTo>
                  <a:lnTo>
                    <a:pt x="27825" y="206654"/>
                  </a:lnTo>
                  <a:lnTo>
                    <a:pt x="27241" y="204863"/>
                  </a:lnTo>
                  <a:lnTo>
                    <a:pt x="25615" y="203847"/>
                  </a:lnTo>
                  <a:lnTo>
                    <a:pt x="22021" y="204546"/>
                  </a:lnTo>
                  <a:lnTo>
                    <a:pt x="20853" y="206324"/>
                  </a:lnTo>
                  <a:lnTo>
                    <a:pt x="21310" y="208457"/>
                  </a:lnTo>
                  <a:lnTo>
                    <a:pt x="22237" y="210146"/>
                  </a:lnTo>
                  <a:lnTo>
                    <a:pt x="23456" y="210820"/>
                  </a:lnTo>
                  <a:lnTo>
                    <a:pt x="24942" y="210705"/>
                  </a:lnTo>
                  <a:lnTo>
                    <a:pt x="25234" y="210705"/>
                  </a:lnTo>
                  <a:lnTo>
                    <a:pt x="26962" y="210350"/>
                  </a:lnTo>
                  <a:lnTo>
                    <a:pt x="28067" y="208724"/>
                  </a:lnTo>
                  <a:close/>
                </a:path>
                <a:path w="200025" h="210820">
                  <a:moveTo>
                    <a:pt x="33655" y="155879"/>
                  </a:moveTo>
                  <a:lnTo>
                    <a:pt x="33299" y="154228"/>
                  </a:lnTo>
                  <a:lnTo>
                    <a:pt x="32461" y="153390"/>
                  </a:lnTo>
                  <a:lnTo>
                    <a:pt x="30848" y="152781"/>
                  </a:lnTo>
                  <a:lnTo>
                    <a:pt x="30213" y="152666"/>
                  </a:lnTo>
                  <a:lnTo>
                    <a:pt x="28016" y="153123"/>
                  </a:lnTo>
                  <a:lnTo>
                    <a:pt x="27012" y="154444"/>
                  </a:lnTo>
                  <a:lnTo>
                    <a:pt x="26885" y="156476"/>
                  </a:lnTo>
                  <a:lnTo>
                    <a:pt x="27330" y="158572"/>
                  </a:lnTo>
                  <a:lnTo>
                    <a:pt x="29121" y="159727"/>
                  </a:lnTo>
                  <a:lnTo>
                    <a:pt x="32169" y="159080"/>
                  </a:lnTo>
                  <a:lnTo>
                    <a:pt x="33045" y="158178"/>
                  </a:lnTo>
                  <a:lnTo>
                    <a:pt x="33616" y="156362"/>
                  </a:lnTo>
                  <a:lnTo>
                    <a:pt x="33655" y="155879"/>
                  </a:lnTo>
                  <a:close/>
                </a:path>
                <a:path w="200025" h="210820">
                  <a:moveTo>
                    <a:pt x="39001" y="181076"/>
                  </a:moveTo>
                  <a:lnTo>
                    <a:pt x="34836" y="176644"/>
                  </a:lnTo>
                  <a:lnTo>
                    <a:pt x="32804" y="177063"/>
                  </a:lnTo>
                  <a:lnTo>
                    <a:pt x="31635" y="178841"/>
                  </a:lnTo>
                  <a:lnTo>
                    <a:pt x="32042" y="180759"/>
                  </a:lnTo>
                  <a:lnTo>
                    <a:pt x="32651" y="182562"/>
                  </a:lnTo>
                  <a:lnTo>
                    <a:pt x="34302" y="183591"/>
                  </a:lnTo>
                  <a:lnTo>
                    <a:pt x="37846" y="182854"/>
                  </a:lnTo>
                  <a:lnTo>
                    <a:pt x="39001" y="181076"/>
                  </a:lnTo>
                  <a:close/>
                </a:path>
                <a:path w="200025" h="210820">
                  <a:moveTo>
                    <a:pt x="43014" y="121119"/>
                  </a:moveTo>
                  <a:lnTo>
                    <a:pt x="42926" y="117424"/>
                  </a:lnTo>
                  <a:lnTo>
                    <a:pt x="41376" y="115963"/>
                  </a:lnTo>
                  <a:lnTo>
                    <a:pt x="38519" y="116039"/>
                  </a:lnTo>
                  <a:lnTo>
                    <a:pt x="37655" y="116509"/>
                  </a:lnTo>
                  <a:lnTo>
                    <a:pt x="36537" y="117817"/>
                  </a:lnTo>
                  <a:lnTo>
                    <a:pt x="36207" y="118592"/>
                  </a:lnTo>
                  <a:lnTo>
                    <a:pt x="36220" y="119354"/>
                  </a:lnTo>
                  <a:lnTo>
                    <a:pt x="35902" y="117843"/>
                  </a:lnTo>
                  <a:lnTo>
                    <a:pt x="32639" y="115925"/>
                  </a:lnTo>
                  <a:lnTo>
                    <a:pt x="30264" y="116420"/>
                  </a:lnTo>
                  <a:lnTo>
                    <a:pt x="29095" y="118198"/>
                  </a:lnTo>
                  <a:lnTo>
                    <a:pt x="29514" y="120154"/>
                  </a:lnTo>
                  <a:lnTo>
                    <a:pt x="32918" y="122707"/>
                  </a:lnTo>
                  <a:lnTo>
                    <a:pt x="35293" y="122212"/>
                  </a:lnTo>
                  <a:lnTo>
                    <a:pt x="36398" y="120535"/>
                  </a:lnTo>
                  <a:lnTo>
                    <a:pt x="36576" y="121488"/>
                  </a:lnTo>
                  <a:lnTo>
                    <a:pt x="37973" y="122758"/>
                  </a:lnTo>
                  <a:lnTo>
                    <a:pt x="41541" y="122656"/>
                  </a:lnTo>
                  <a:lnTo>
                    <a:pt x="43014" y="121119"/>
                  </a:lnTo>
                  <a:close/>
                </a:path>
                <a:path w="200025" h="210820">
                  <a:moveTo>
                    <a:pt x="50927" y="140169"/>
                  </a:moveTo>
                  <a:lnTo>
                    <a:pt x="45491" y="133400"/>
                  </a:lnTo>
                  <a:lnTo>
                    <a:pt x="41694" y="134200"/>
                  </a:lnTo>
                  <a:lnTo>
                    <a:pt x="39954" y="136842"/>
                  </a:lnTo>
                  <a:lnTo>
                    <a:pt x="40563" y="139725"/>
                  </a:lnTo>
                  <a:lnTo>
                    <a:pt x="40982" y="140563"/>
                  </a:lnTo>
                  <a:lnTo>
                    <a:pt x="42202" y="140843"/>
                  </a:lnTo>
                  <a:lnTo>
                    <a:pt x="40462" y="140474"/>
                  </a:lnTo>
                  <a:lnTo>
                    <a:pt x="40868" y="142176"/>
                  </a:lnTo>
                  <a:lnTo>
                    <a:pt x="39928" y="143929"/>
                  </a:lnTo>
                  <a:lnTo>
                    <a:pt x="37807" y="144576"/>
                  </a:lnTo>
                  <a:lnTo>
                    <a:pt x="37020" y="144576"/>
                  </a:lnTo>
                  <a:lnTo>
                    <a:pt x="37185" y="145211"/>
                  </a:lnTo>
                  <a:lnTo>
                    <a:pt x="37490" y="145808"/>
                  </a:lnTo>
                  <a:lnTo>
                    <a:pt x="38595" y="146799"/>
                  </a:lnTo>
                  <a:lnTo>
                    <a:pt x="39408" y="147142"/>
                  </a:lnTo>
                  <a:lnTo>
                    <a:pt x="40830" y="147104"/>
                  </a:lnTo>
                  <a:lnTo>
                    <a:pt x="43599" y="143433"/>
                  </a:lnTo>
                  <a:lnTo>
                    <a:pt x="43472" y="143002"/>
                  </a:lnTo>
                  <a:lnTo>
                    <a:pt x="44373" y="143395"/>
                  </a:lnTo>
                  <a:lnTo>
                    <a:pt x="45402" y="143611"/>
                  </a:lnTo>
                  <a:lnTo>
                    <a:pt x="49199" y="142811"/>
                  </a:lnTo>
                  <a:lnTo>
                    <a:pt x="50927" y="140169"/>
                  </a:lnTo>
                  <a:close/>
                </a:path>
                <a:path w="200025" h="210820">
                  <a:moveTo>
                    <a:pt x="52171" y="82740"/>
                  </a:moveTo>
                  <a:lnTo>
                    <a:pt x="51841" y="81953"/>
                  </a:lnTo>
                  <a:lnTo>
                    <a:pt x="50520" y="80645"/>
                  </a:lnTo>
                  <a:lnTo>
                    <a:pt x="49733" y="80327"/>
                  </a:lnTo>
                  <a:lnTo>
                    <a:pt x="47866" y="80327"/>
                  </a:lnTo>
                  <a:lnTo>
                    <a:pt x="47078" y="80645"/>
                  </a:lnTo>
                  <a:lnTo>
                    <a:pt x="45758" y="81953"/>
                  </a:lnTo>
                  <a:lnTo>
                    <a:pt x="45427" y="82740"/>
                  </a:lnTo>
                  <a:lnTo>
                    <a:pt x="45427" y="84594"/>
                  </a:lnTo>
                  <a:lnTo>
                    <a:pt x="45758" y="85382"/>
                  </a:lnTo>
                  <a:lnTo>
                    <a:pt x="47078" y="86690"/>
                  </a:lnTo>
                  <a:lnTo>
                    <a:pt x="47866" y="87007"/>
                  </a:lnTo>
                  <a:lnTo>
                    <a:pt x="49733" y="87007"/>
                  </a:lnTo>
                  <a:lnTo>
                    <a:pt x="50520" y="86690"/>
                  </a:lnTo>
                  <a:lnTo>
                    <a:pt x="51841" y="85382"/>
                  </a:lnTo>
                  <a:lnTo>
                    <a:pt x="52171" y="84594"/>
                  </a:lnTo>
                  <a:lnTo>
                    <a:pt x="52171" y="82740"/>
                  </a:lnTo>
                  <a:close/>
                </a:path>
                <a:path w="200025" h="210820">
                  <a:moveTo>
                    <a:pt x="59486" y="41541"/>
                  </a:moveTo>
                  <a:lnTo>
                    <a:pt x="59385" y="37846"/>
                  </a:lnTo>
                  <a:lnTo>
                    <a:pt x="57835" y="36385"/>
                  </a:lnTo>
                  <a:lnTo>
                    <a:pt x="54597" y="36461"/>
                  </a:lnTo>
                  <a:lnTo>
                    <a:pt x="53428" y="37325"/>
                  </a:lnTo>
                  <a:lnTo>
                    <a:pt x="52946" y="38519"/>
                  </a:lnTo>
                  <a:lnTo>
                    <a:pt x="54038" y="38811"/>
                  </a:lnTo>
                  <a:lnTo>
                    <a:pt x="54978" y="39573"/>
                  </a:lnTo>
                  <a:lnTo>
                    <a:pt x="55562" y="41490"/>
                  </a:lnTo>
                  <a:lnTo>
                    <a:pt x="55473" y="42265"/>
                  </a:lnTo>
                  <a:lnTo>
                    <a:pt x="55181" y="42964"/>
                  </a:lnTo>
                  <a:lnTo>
                    <a:pt x="55803" y="43129"/>
                  </a:lnTo>
                  <a:lnTo>
                    <a:pt x="58013" y="43078"/>
                  </a:lnTo>
                  <a:lnTo>
                    <a:pt x="59486" y="41541"/>
                  </a:lnTo>
                  <a:close/>
                </a:path>
                <a:path w="200025" h="210820">
                  <a:moveTo>
                    <a:pt x="64452" y="115506"/>
                  </a:moveTo>
                  <a:lnTo>
                    <a:pt x="60236" y="109080"/>
                  </a:lnTo>
                  <a:lnTo>
                    <a:pt x="61518" y="108331"/>
                  </a:lnTo>
                  <a:lnTo>
                    <a:pt x="62382" y="107048"/>
                  </a:lnTo>
                  <a:lnTo>
                    <a:pt x="62611" y="105537"/>
                  </a:lnTo>
                  <a:lnTo>
                    <a:pt x="62103" y="106718"/>
                  </a:lnTo>
                  <a:lnTo>
                    <a:pt x="60934" y="107543"/>
                  </a:lnTo>
                  <a:lnTo>
                    <a:pt x="57708" y="107594"/>
                  </a:lnTo>
                  <a:lnTo>
                    <a:pt x="56184" y="106108"/>
                  </a:lnTo>
                  <a:lnTo>
                    <a:pt x="56134" y="102425"/>
                  </a:lnTo>
                  <a:lnTo>
                    <a:pt x="57632" y="100901"/>
                  </a:lnTo>
                  <a:lnTo>
                    <a:pt x="60223" y="100863"/>
                  </a:lnTo>
                  <a:lnTo>
                    <a:pt x="60871" y="101142"/>
                  </a:lnTo>
                  <a:lnTo>
                    <a:pt x="61429" y="101523"/>
                  </a:lnTo>
                  <a:lnTo>
                    <a:pt x="60617" y="100634"/>
                  </a:lnTo>
                  <a:lnTo>
                    <a:pt x="59499" y="100076"/>
                  </a:lnTo>
                  <a:lnTo>
                    <a:pt x="58013" y="99936"/>
                  </a:lnTo>
                  <a:lnTo>
                    <a:pt x="57835" y="99847"/>
                  </a:lnTo>
                  <a:lnTo>
                    <a:pt x="56184" y="99949"/>
                  </a:lnTo>
                  <a:lnTo>
                    <a:pt x="55029" y="100482"/>
                  </a:lnTo>
                  <a:lnTo>
                    <a:pt x="53251" y="102273"/>
                  </a:lnTo>
                  <a:lnTo>
                    <a:pt x="52679" y="103543"/>
                  </a:lnTo>
                  <a:lnTo>
                    <a:pt x="52730" y="105143"/>
                  </a:lnTo>
                  <a:lnTo>
                    <a:pt x="52844" y="105473"/>
                  </a:lnTo>
                  <a:lnTo>
                    <a:pt x="53124" y="107492"/>
                  </a:lnTo>
                  <a:lnTo>
                    <a:pt x="54571" y="109067"/>
                  </a:lnTo>
                  <a:lnTo>
                    <a:pt x="56489" y="109588"/>
                  </a:lnTo>
                  <a:lnTo>
                    <a:pt x="54838" y="110515"/>
                  </a:lnTo>
                  <a:lnTo>
                    <a:pt x="53860" y="112318"/>
                  </a:lnTo>
                  <a:lnTo>
                    <a:pt x="54063" y="114477"/>
                  </a:lnTo>
                  <a:lnTo>
                    <a:pt x="54000" y="114668"/>
                  </a:lnTo>
                  <a:lnTo>
                    <a:pt x="59613" y="118795"/>
                  </a:lnTo>
                  <a:lnTo>
                    <a:pt x="62712" y="118148"/>
                  </a:lnTo>
                  <a:lnTo>
                    <a:pt x="64452" y="115506"/>
                  </a:lnTo>
                  <a:close/>
                </a:path>
                <a:path w="200025" h="210820">
                  <a:moveTo>
                    <a:pt x="67487" y="156870"/>
                  </a:moveTo>
                  <a:lnTo>
                    <a:pt x="61328" y="150583"/>
                  </a:lnTo>
                  <a:lnTo>
                    <a:pt x="60502" y="150939"/>
                  </a:lnTo>
                  <a:lnTo>
                    <a:pt x="58674" y="152107"/>
                  </a:lnTo>
                  <a:lnTo>
                    <a:pt x="57924" y="153149"/>
                  </a:lnTo>
                  <a:lnTo>
                    <a:pt x="57594" y="154432"/>
                  </a:lnTo>
                  <a:lnTo>
                    <a:pt x="54825" y="155460"/>
                  </a:lnTo>
                  <a:lnTo>
                    <a:pt x="53124" y="158394"/>
                  </a:lnTo>
                  <a:lnTo>
                    <a:pt x="53860" y="161912"/>
                  </a:lnTo>
                  <a:lnTo>
                    <a:pt x="55486" y="165303"/>
                  </a:lnTo>
                  <a:lnTo>
                    <a:pt x="58254" y="166738"/>
                  </a:lnTo>
                  <a:lnTo>
                    <a:pt x="61849" y="165938"/>
                  </a:lnTo>
                  <a:lnTo>
                    <a:pt x="63068" y="165341"/>
                  </a:lnTo>
                  <a:lnTo>
                    <a:pt x="65138" y="164058"/>
                  </a:lnTo>
                  <a:lnTo>
                    <a:pt x="66319" y="161620"/>
                  </a:lnTo>
                  <a:lnTo>
                    <a:pt x="65887" y="159105"/>
                  </a:lnTo>
                  <a:lnTo>
                    <a:pt x="66865" y="158165"/>
                  </a:lnTo>
                  <a:lnTo>
                    <a:pt x="67487" y="156870"/>
                  </a:lnTo>
                  <a:close/>
                </a:path>
                <a:path w="200025" h="210820">
                  <a:moveTo>
                    <a:pt x="68326" y="189522"/>
                  </a:moveTo>
                  <a:lnTo>
                    <a:pt x="68249" y="186283"/>
                  </a:lnTo>
                  <a:lnTo>
                    <a:pt x="67348" y="185115"/>
                  </a:lnTo>
                  <a:lnTo>
                    <a:pt x="65709" y="184492"/>
                  </a:lnTo>
                  <a:lnTo>
                    <a:pt x="65278" y="184404"/>
                  </a:lnTo>
                  <a:lnTo>
                    <a:pt x="64325" y="184429"/>
                  </a:lnTo>
                  <a:lnTo>
                    <a:pt x="63449" y="184759"/>
                  </a:lnTo>
                  <a:lnTo>
                    <a:pt x="62344" y="183134"/>
                  </a:lnTo>
                  <a:lnTo>
                    <a:pt x="60325" y="182245"/>
                  </a:lnTo>
                  <a:lnTo>
                    <a:pt x="58089" y="182714"/>
                  </a:lnTo>
                  <a:lnTo>
                    <a:pt x="57797" y="182880"/>
                  </a:lnTo>
                  <a:lnTo>
                    <a:pt x="55384" y="183654"/>
                  </a:lnTo>
                  <a:lnTo>
                    <a:pt x="53860" y="186067"/>
                  </a:lnTo>
                  <a:lnTo>
                    <a:pt x="54444" y="188772"/>
                  </a:lnTo>
                  <a:lnTo>
                    <a:pt x="54622" y="189103"/>
                  </a:lnTo>
                  <a:lnTo>
                    <a:pt x="55295" y="191084"/>
                  </a:lnTo>
                  <a:lnTo>
                    <a:pt x="57086" y="192366"/>
                  </a:lnTo>
                  <a:lnTo>
                    <a:pt x="59944" y="192506"/>
                  </a:lnTo>
                  <a:lnTo>
                    <a:pt x="61544" y="192176"/>
                  </a:lnTo>
                  <a:lnTo>
                    <a:pt x="62509" y="191477"/>
                  </a:lnTo>
                  <a:lnTo>
                    <a:pt x="63195" y="190601"/>
                  </a:lnTo>
                  <a:lnTo>
                    <a:pt x="63728" y="190906"/>
                  </a:lnTo>
                  <a:lnTo>
                    <a:pt x="64325" y="191135"/>
                  </a:lnTo>
                  <a:lnTo>
                    <a:pt x="66852" y="191058"/>
                  </a:lnTo>
                  <a:lnTo>
                    <a:pt x="68326" y="189522"/>
                  </a:lnTo>
                  <a:close/>
                </a:path>
                <a:path w="200025" h="210820">
                  <a:moveTo>
                    <a:pt x="75844" y="135204"/>
                  </a:moveTo>
                  <a:lnTo>
                    <a:pt x="75311" y="132524"/>
                  </a:lnTo>
                  <a:lnTo>
                    <a:pt x="74663" y="131445"/>
                  </a:lnTo>
                  <a:lnTo>
                    <a:pt x="73774" y="130632"/>
                  </a:lnTo>
                  <a:lnTo>
                    <a:pt x="72961" y="132994"/>
                  </a:lnTo>
                  <a:lnTo>
                    <a:pt x="70751" y="134747"/>
                  </a:lnTo>
                  <a:lnTo>
                    <a:pt x="66471" y="134861"/>
                  </a:lnTo>
                  <a:lnTo>
                    <a:pt x="65417" y="134442"/>
                  </a:lnTo>
                  <a:lnTo>
                    <a:pt x="66471" y="134848"/>
                  </a:lnTo>
                  <a:lnTo>
                    <a:pt x="70751" y="134734"/>
                  </a:lnTo>
                  <a:lnTo>
                    <a:pt x="72961" y="132994"/>
                  </a:lnTo>
                  <a:lnTo>
                    <a:pt x="73990" y="129959"/>
                  </a:lnTo>
                  <a:lnTo>
                    <a:pt x="74129" y="129247"/>
                  </a:lnTo>
                  <a:lnTo>
                    <a:pt x="74053" y="126466"/>
                  </a:lnTo>
                  <a:lnTo>
                    <a:pt x="72986" y="124701"/>
                  </a:lnTo>
                  <a:lnTo>
                    <a:pt x="70370" y="122910"/>
                  </a:lnTo>
                  <a:lnTo>
                    <a:pt x="69113" y="122491"/>
                  </a:lnTo>
                  <a:lnTo>
                    <a:pt x="66865" y="122555"/>
                  </a:lnTo>
                  <a:lnTo>
                    <a:pt x="66014" y="122783"/>
                  </a:lnTo>
                  <a:lnTo>
                    <a:pt x="63411" y="124015"/>
                  </a:lnTo>
                  <a:lnTo>
                    <a:pt x="62103" y="125768"/>
                  </a:lnTo>
                  <a:lnTo>
                    <a:pt x="61734" y="128485"/>
                  </a:lnTo>
                  <a:lnTo>
                    <a:pt x="61823" y="130352"/>
                  </a:lnTo>
                  <a:lnTo>
                    <a:pt x="62357" y="131597"/>
                  </a:lnTo>
                  <a:lnTo>
                    <a:pt x="63881" y="133299"/>
                  </a:lnTo>
                  <a:lnTo>
                    <a:pt x="63614" y="134162"/>
                  </a:lnTo>
                  <a:lnTo>
                    <a:pt x="63538" y="135089"/>
                  </a:lnTo>
                  <a:lnTo>
                    <a:pt x="63728" y="136271"/>
                  </a:lnTo>
                  <a:lnTo>
                    <a:pt x="64414" y="139522"/>
                  </a:lnTo>
                  <a:lnTo>
                    <a:pt x="67627" y="141592"/>
                  </a:lnTo>
                  <a:lnTo>
                    <a:pt x="72478" y="140589"/>
                  </a:lnTo>
                  <a:lnTo>
                    <a:pt x="73761" y="139674"/>
                  </a:lnTo>
                  <a:lnTo>
                    <a:pt x="74955" y="137909"/>
                  </a:lnTo>
                  <a:lnTo>
                    <a:pt x="75641" y="136486"/>
                  </a:lnTo>
                  <a:lnTo>
                    <a:pt x="75844" y="135204"/>
                  </a:lnTo>
                  <a:close/>
                </a:path>
                <a:path w="200025" h="210820">
                  <a:moveTo>
                    <a:pt x="80632" y="85318"/>
                  </a:moveTo>
                  <a:lnTo>
                    <a:pt x="80568" y="82854"/>
                  </a:lnTo>
                  <a:lnTo>
                    <a:pt x="80505" y="82575"/>
                  </a:lnTo>
                  <a:lnTo>
                    <a:pt x="79679" y="82194"/>
                  </a:lnTo>
                  <a:lnTo>
                    <a:pt x="79006" y="81584"/>
                  </a:lnTo>
                  <a:lnTo>
                    <a:pt x="78486" y="80810"/>
                  </a:lnTo>
                  <a:lnTo>
                    <a:pt x="77939" y="81902"/>
                  </a:lnTo>
                  <a:lnTo>
                    <a:pt x="76847" y="82677"/>
                  </a:lnTo>
                  <a:lnTo>
                    <a:pt x="73672" y="82715"/>
                  </a:lnTo>
                  <a:lnTo>
                    <a:pt x="72161" y="81241"/>
                  </a:lnTo>
                  <a:lnTo>
                    <a:pt x="72123" y="79400"/>
                  </a:lnTo>
                  <a:lnTo>
                    <a:pt x="71132" y="80340"/>
                  </a:lnTo>
                  <a:lnTo>
                    <a:pt x="70485" y="81648"/>
                  </a:lnTo>
                  <a:lnTo>
                    <a:pt x="70535" y="83718"/>
                  </a:lnTo>
                  <a:lnTo>
                    <a:pt x="71310" y="85813"/>
                  </a:lnTo>
                  <a:lnTo>
                    <a:pt x="72059" y="86626"/>
                  </a:lnTo>
                  <a:lnTo>
                    <a:pt x="72580" y="86931"/>
                  </a:lnTo>
                  <a:lnTo>
                    <a:pt x="72059" y="86626"/>
                  </a:lnTo>
                  <a:lnTo>
                    <a:pt x="71310" y="85813"/>
                  </a:lnTo>
                  <a:lnTo>
                    <a:pt x="70904" y="84785"/>
                  </a:lnTo>
                  <a:lnTo>
                    <a:pt x="69888" y="84213"/>
                  </a:lnTo>
                  <a:lnTo>
                    <a:pt x="68681" y="83947"/>
                  </a:lnTo>
                  <a:lnTo>
                    <a:pt x="65925" y="84518"/>
                  </a:lnTo>
                  <a:lnTo>
                    <a:pt x="64782" y="85496"/>
                  </a:lnTo>
                  <a:lnTo>
                    <a:pt x="64109" y="86741"/>
                  </a:lnTo>
                  <a:lnTo>
                    <a:pt x="64808" y="86398"/>
                  </a:lnTo>
                  <a:lnTo>
                    <a:pt x="67043" y="86029"/>
                  </a:lnTo>
                  <a:lnTo>
                    <a:pt x="68770" y="87261"/>
                  </a:lnTo>
                  <a:lnTo>
                    <a:pt x="69380" y="90919"/>
                  </a:lnTo>
                  <a:lnTo>
                    <a:pt x="68122" y="92633"/>
                  </a:lnTo>
                  <a:lnTo>
                    <a:pt x="65963" y="92989"/>
                  </a:lnTo>
                  <a:lnTo>
                    <a:pt x="65366" y="92900"/>
                  </a:lnTo>
                  <a:lnTo>
                    <a:pt x="66497" y="93802"/>
                  </a:lnTo>
                  <a:lnTo>
                    <a:pt x="67970" y="94272"/>
                  </a:lnTo>
                  <a:lnTo>
                    <a:pt x="72224" y="93383"/>
                  </a:lnTo>
                  <a:lnTo>
                    <a:pt x="73952" y="90741"/>
                  </a:lnTo>
                  <a:lnTo>
                    <a:pt x="73317" y="87731"/>
                  </a:lnTo>
                  <a:lnTo>
                    <a:pt x="72999" y="87185"/>
                  </a:lnTo>
                  <a:lnTo>
                    <a:pt x="73799" y="87655"/>
                  </a:lnTo>
                  <a:lnTo>
                    <a:pt x="74688" y="87998"/>
                  </a:lnTo>
                  <a:lnTo>
                    <a:pt x="75971" y="87960"/>
                  </a:lnTo>
                  <a:lnTo>
                    <a:pt x="76517" y="87782"/>
                  </a:lnTo>
                  <a:lnTo>
                    <a:pt x="78854" y="87312"/>
                  </a:lnTo>
                  <a:lnTo>
                    <a:pt x="80632" y="85318"/>
                  </a:lnTo>
                  <a:close/>
                </a:path>
                <a:path w="200025" h="210820">
                  <a:moveTo>
                    <a:pt x="88277" y="106883"/>
                  </a:moveTo>
                  <a:lnTo>
                    <a:pt x="88214" y="104178"/>
                  </a:lnTo>
                  <a:lnTo>
                    <a:pt x="88087" y="102196"/>
                  </a:lnTo>
                  <a:lnTo>
                    <a:pt x="87096" y="101269"/>
                  </a:lnTo>
                  <a:lnTo>
                    <a:pt x="86741" y="100939"/>
                  </a:lnTo>
                  <a:lnTo>
                    <a:pt x="86741" y="105930"/>
                  </a:lnTo>
                  <a:lnTo>
                    <a:pt x="85661" y="107746"/>
                  </a:lnTo>
                  <a:lnTo>
                    <a:pt x="82054" y="108686"/>
                  </a:lnTo>
                  <a:lnTo>
                    <a:pt x="80213" y="107607"/>
                  </a:lnTo>
                  <a:lnTo>
                    <a:pt x="79273" y="104038"/>
                  </a:lnTo>
                  <a:lnTo>
                    <a:pt x="80365" y="102196"/>
                  </a:lnTo>
                  <a:lnTo>
                    <a:pt x="83959" y="101269"/>
                  </a:lnTo>
                  <a:lnTo>
                    <a:pt x="85801" y="102349"/>
                  </a:lnTo>
                  <a:lnTo>
                    <a:pt x="86741" y="105930"/>
                  </a:lnTo>
                  <a:lnTo>
                    <a:pt x="86741" y="100939"/>
                  </a:lnTo>
                  <a:lnTo>
                    <a:pt x="85382" y="99644"/>
                  </a:lnTo>
                  <a:lnTo>
                    <a:pt x="81280" y="99745"/>
                  </a:lnTo>
                  <a:lnTo>
                    <a:pt x="80568" y="99923"/>
                  </a:lnTo>
                  <a:lnTo>
                    <a:pt x="76390" y="104114"/>
                  </a:lnTo>
                  <a:lnTo>
                    <a:pt x="76352" y="104470"/>
                  </a:lnTo>
                  <a:lnTo>
                    <a:pt x="76200" y="105016"/>
                  </a:lnTo>
                  <a:lnTo>
                    <a:pt x="76060" y="105638"/>
                  </a:lnTo>
                  <a:lnTo>
                    <a:pt x="75806" y="106210"/>
                  </a:lnTo>
                  <a:lnTo>
                    <a:pt x="75425" y="106730"/>
                  </a:lnTo>
                  <a:lnTo>
                    <a:pt x="75336" y="108038"/>
                  </a:lnTo>
                  <a:lnTo>
                    <a:pt x="81330" y="113487"/>
                  </a:lnTo>
                  <a:lnTo>
                    <a:pt x="82651" y="113347"/>
                  </a:lnTo>
                  <a:lnTo>
                    <a:pt x="84759" y="112903"/>
                  </a:lnTo>
                  <a:lnTo>
                    <a:pt x="86372" y="111429"/>
                  </a:lnTo>
                  <a:lnTo>
                    <a:pt x="87223" y="109080"/>
                  </a:lnTo>
                  <a:lnTo>
                    <a:pt x="87490" y="108686"/>
                  </a:lnTo>
                  <a:lnTo>
                    <a:pt x="87884" y="108089"/>
                  </a:lnTo>
                  <a:lnTo>
                    <a:pt x="88277" y="106883"/>
                  </a:lnTo>
                  <a:close/>
                </a:path>
                <a:path w="200025" h="210820">
                  <a:moveTo>
                    <a:pt x="94488" y="62204"/>
                  </a:moveTo>
                  <a:lnTo>
                    <a:pt x="94437" y="59969"/>
                  </a:lnTo>
                  <a:lnTo>
                    <a:pt x="94195" y="59575"/>
                  </a:lnTo>
                  <a:lnTo>
                    <a:pt x="92506" y="59969"/>
                  </a:lnTo>
                  <a:lnTo>
                    <a:pt x="90868" y="59016"/>
                  </a:lnTo>
                  <a:lnTo>
                    <a:pt x="90284" y="57454"/>
                  </a:lnTo>
                  <a:lnTo>
                    <a:pt x="89115" y="57556"/>
                  </a:lnTo>
                  <a:lnTo>
                    <a:pt x="87985" y="57289"/>
                  </a:lnTo>
                  <a:lnTo>
                    <a:pt x="87045" y="56654"/>
                  </a:lnTo>
                  <a:lnTo>
                    <a:pt x="86080" y="56705"/>
                  </a:lnTo>
                  <a:lnTo>
                    <a:pt x="85039" y="57645"/>
                  </a:lnTo>
                  <a:lnTo>
                    <a:pt x="84366" y="58966"/>
                  </a:lnTo>
                  <a:lnTo>
                    <a:pt x="84467" y="63220"/>
                  </a:lnTo>
                  <a:lnTo>
                    <a:pt x="86779" y="65405"/>
                  </a:lnTo>
                  <a:lnTo>
                    <a:pt x="90322" y="65316"/>
                  </a:lnTo>
                  <a:lnTo>
                    <a:pt x="91020" y="65087"/>
                  </a:lnTo>
                  <a:lnTo>
                    <a:pt x="93345" y="63919"/>
                  </a:lnTo>
                  <a:lnTo>
                    <a:pt x="94488" y="62204"/>
                  </a:lnTo>
                  <a:close/>
                </a:path>
                <a:path w="200025" h="210820">
                  <a:moveTo>
                    <a:pt x="99479" y="197510"/>
                  </a:moveTo>
                  <a:lnTo>
                    <a:pt x="94437" y="192811"/>
                  </a:lnTo>
                  <a:lnTo>
                    <a:pt x="91020" y="193522"/>
                  </a:lnTo>
                  <a:lnTo>
                    <a:pt x="89509" y="195605"/>
                  </a:lnTo>
                  <a:lnTo>
                    <a:pt x="89496" y="198259"/>
                  </a:lnTo>
                  <a:lnTo>
                    <a:pt x="89433" y="198589"/>
                  </a:lnTo>
                  <a:lnTo>
                    <a:pt x="89725" y="199948"/>
                  </a:lnTo>
                  <a:lnTo>
                    <a:pt x="90309" y="200761"/>
                  </a:lnTo>
                  <a:lnTo>
                    <a:pt x="92163" y="202539"/>
                  </a:lnTo>
                  <a:lnTo>
                    <a:pt x="93776" y="203136"/>
                  </a:lnTo>
                  <a:lnTo>
                    <a:pt x="97536" y="202349"/>
                  </a:lnTo>
                  <a:lnTo>
                    <a:pt x="99009" y="200710"/>
                  </a:lnTo>
                  <a:lnTo>
                    <a:pt x="99466" y="198145"/>
                  </a:lnTo>
                  <a:lnTo>
                    <a:pt x="99479" y="197510"/>
                  </a:lnTo>
                  <a:close/>
                </a:path>
                <a:path w="200025" h="210820">
                  <a:moveTo>
                    <a:pt x="100139" y="174675"/>
                  </a:moveTo>
                  <a:lnTo>
                    <a:pt x="95351" y="167144"/>
                  </a:lnTo>
                  <a:lnTo>
                    <a:pt x="95161" y="167055"/>
                  </a:lnTo>
                  <a:lnTo>
                    <a:pt x="94716" y="167068"/>
                  </a:lnTo>
                  <a:lnTo>
                    <a:pt x="94284" y="167208"/>
                  </a:lnTo>
                  <a:lnTo>
                    <a:pt x="93091" y="164388"/>
                  </a:lnTo>
                  <a:lnTo>
                    <a:pt x="90093" y="162750"/>
                  </a:lnTo>
                  <a:lnTo>
                    <a:pt x="90093" y="173431"/>
                  </a:lnTo>
                  <a:lnTo>
                    <a:pt x="89992" y="169646"/>
                  </a:lnTo>
                  <a:lnTo>
                    <a:pt x="90093" y="173431"/>
                  </a:lnTo>
                  <a:lnTo>
                    <a:pt x="90093" y="162750"/>
                  </a:lnTo>
                  <a:lnTo>
                    <a:pt x="81622" y="169837"/>
                  </a:lnTo>
                  <a:lnTo>
                    <a:pt x="81800" y="171081"/>
                  </a:lnTo>
                  <a:lnTo>
                    <a:pt x="82550" y="174612"/>
                  </a:lnTo>
                  <a:lnTo>
                    <a:pt x="86042" y="176860"/>
                  </a:lnTo>
                  <a:lnTo>
                    <a:pt x="90487" y="175869"/>
                  </a:lnTo>
                  <a:lnTo>
                    <a:pt x="91427" y="175399"/>
                  </a:lnTo>
                  <a:lnTo>
                    <a:pt x="92379" y="176403"/>
                  </a:lnTo>
                  <a:lnTo>
                    <a:pt x="93700" y="177063"/>
                  </a:lnTo>
                  <a:lnTo>
                    <a:pt x="97967" y="176949"/>
                  </a:lnTo>
                  <a:lnTo>
                    <a:pt x="100139" y="174675"/>
                  </a:lnTo>
                  <a:close/>
                </a:path>
                <a:path w="200025" h="210820">
                  <a:moveTo>
                    <a:pt x="100761" y="145313"/>
                  </a:moveTo>
                  <a:lnTo>
                    <a:pt x="100622" y="139458"/>
                  </a:lnTo>
                  <a:lnTo>
                    <a:pt x="97599" y="136613"/>
                  </a:lnTo>
                  <a:lnTo>
                    <a:pt x="93687" y="136715"/>
                  </a:lnTo>
                  <a:lnTo>
                    <a:pt x="91643" y="137045"/>
                  </a:lnTo>
                  <a:lnTo>
                    <a:pt x="90309" y="137744"/>
                  </a:lnTo>
                  <a:lnTo>
                    <a:pt x="88201" y="139992"/>
                  </a:lnTo>
                  <a:lnTo>
                    <a:pt x="87515" y="141617"/>
                  </a:lnTo>
                  <a:lnTo>
                    <a:pt x="87630" y="143929"/>
                  </a:lnTo>
                  <a:lnTo>
                    <a:pt x="87744" y="144932"/>
                  </a:lnTo>
                  <a:lnTo>
                    <a:pt x="88074" y="145859"/>
                  </a:lnTo>
                  <a:lnTo>
                    <a:pt x="88582" y="146672"/>
                  </a:lnTo>
                  <a:lnTo>
                    <a:pt x="91020" y="146126"/>
                  </a:lnTo>
                  <a:lnTo>
                    <a:pt x="93459" y="147421"/>
                  </a:lnTo>
                  <a:lnTo>
                    <a:pt x="94348" y="149745"/>
                  </a:lnTo>
                  <a:lnTo>
                    <a:pt x="95681" y="149707"/>
                  </a:lnTo>
                  <a:lnTo>
                    <a:pt x="96926" y="149263"/>
                  </a:lnTo>
                  <a:lnTo>
                    <a:pt x="99656" y="147332"/>
                  </a:lnTo>
                  <a:lnTo>
                    <a:pt x="100761" y="145313"/>
                  </a:lnTo>
                  <a:close/>
                </a:path>
                <a:path w="200025" h="210820">
                  <a:moveTo>
                    <a:pt x="104889" y="83019"/>
                  </a:moveTo>
                  <a:lnTo>
                    <a:pt x="99987" y="74714"/>
                  </a:lnTo>
                  <a:lnTo>
                    <a:pt x="97688" y="74866"/>
                  </a:lnTo>
                  <a:lnTo>
                    <a:pt x="96901" y="75006"/>
                  </a:lnTo>
                  <a:lnTo>
                    <a:pt x="96164" y="75298"/>
                  </a:lnTo>
                  <a:lnTo>
                    <a:pt x="95516" y="75704"/>
                  </a:lnTo>
                  <a:lnTo>
                    <a:pt x="95758" y="76187"/>
                  </a:lnTo>
                  <a:lnTo>
                    <a:pt x="96227" y="77978"/>
                  </a:lnTo>
                  <a:lnTo>
                    <a:pt x="95148" y="79806"/>
                  </a:lnTo>
                  <a:lnTo>
                    <a:pt x="93154" y="80327"/>
                  </a:lnTo>
                  <a:lnTo>
                    <a:pt x="92760" y="80302"/>
                  </a:lnTo>
                  <a:lnTo>
                    <a:pt x="92735" y="80683"/>
                  </a:lnTo>
                  <a:lnTo>
                    <a:pt x="93154" y="81343"/>
                  </a:lnTo>
                  <a:lnTo>
                    <a:pt x="93408" y="82257"/>
                  </a:lnTo>
                  <a:lnTo>
                    <a:pt x="93281" y="83273"/>
                  </a:lnTo>
                  <a:lnTo>
                    <a:pt x="94005" y="84848"/>
                  </a:lnTo>
                  <a:lnTo>
                    <a:pt x="95415" y="86017"/>
                  </a:lnTo>
                  <a:lnTo>
                    <a:pt x="97091" y="86512"/>
                  </a:lnTo>
                  <a:lnTo>
                    <a:pt x="97459" y="86423"/>
                  </a:lnTo>
                  <a:lnTo>
                    <a:pt x="98056" y="86423"/>
                  </a:lnTo>
                  <a:lnTo>
                    <a:pt x="99136" y="86741"/>
                  </a:lnTo>
                  <a:lnTo>
                    <a:pt x="99974" y="86690"/>
                  </a:lnTo>
                  <a:lnTo>
                    <a:pt x="100749" y="86474"/>
                  </a:lnTo>
                  <a:lnTo>
                    <a:pt x="103505" y="85115"/>
                  </a:lnTo>
                  <a:lnTo>
                    <a:pt x="104889" y="83019"/>
                  </a:lnTo>
                  <a:close/>
                </a:path>
                <a:path w="200025" h="210820">
                  <a:moveTo>
                    <a:pt x="107086" y="36791"/>
                  </a:moveTo>
                  <a:lnTo>
                    <a:pt x="106997" y="33629"/>
                  </a:lnTo>
                  <a:lnTo>
                    <a:pt x="105943" y="32423"/>
                  </a:lnTo>
                  <a:lnTo>
                    <a:pt x="104546" y="32042"/>
                  </a:lnTo>
                  <a:lnTo>
                    <a:pt x="104978" y="32588"/>
                  </a:lnTo>
                  <a:lnTo>
                    <a:pt x="105321" y="33197"/>
                  </a:lnTo>
                  <a:lnTo>
                    <a:pt x="105956" y="35585"/>
                  </a:lnTo>
                  <a:lnTo>
                    <a:pt x="105397" y="37236"/>
                  </a:lnTo>
                  <a:lnTo>
                    <a:pt x="104305" y="38442"/>
                  </a:lnTo>
                  <a:lnTo>
                    <a:pt x="105892" y="38125"/>
                  </a:lnTo>
                  <a:lnTo>
                    <a:pt x="107086" y="36791"/>
                  </a:lnTo>
                  <a:close/>
                </a:path>
                <a:path w="200025" h="210820">
                  <a:moveTo>
                    <a:pt x="115252" y="113817"/>
                  </a:moveTo>
                  <a:lnTo>
                    <a:pt x="114439" y="110007"/>
                  </a:lnTo>
                  <a:lnTo>
                    <a:pt x="112890" y="108292"/>
                  </a:lnTo>
                  <a:lnTo>
                    <a:pt x="109740" y="107048"/>
                  </a:lnTo>
                  <a:lnTo>
                    <a:pt x="108432" y="106908"/>
                  </a:lnTo>
                  <a:lnTo>
                    <a:pt x="104787" y="107670"/>
                  </a:lnTo>
                  <a:lnTo>
                    <a:pt x="103022" y="109359"/>
                  </a:lnTo>
                  <a:lnTo>
                    <a:pt x="101955" y="112407"/>
                  </a:lnTo>
                  <a:lnTo>
                    <a:pt x="101841" y="113436"/>
                  </a:lnTo>
                  <a:lnTo>
                    <a:pt x="101993" y="114503"/>
                  </a:lnTo>
                  <a:lnTo>
                    <a:pt x="101447" y="115481"/>
                  </a:lnTo>
                  <a:lnTo>
                    <a:pt x="101130" y="116598"/>
                  </a:lnTo>
                  <a:lnTo>
                    <a:pt x="101320" y="119024"/>
                  </a:lnTo>
                  <a:lnTo>
                    <a:pt x="102247" y="122212"/>
                  </a:lnTo>
                  <a:lnTo>
                    <a:pt x="104851" y="124231"/>
                  </a:lnTo>
                  <a:lnTo>
                    <a:pt x="108978" y="124129"/>
                  </a:lnTo>
                  <a:lnTo>
                    <a:pt x="109982" y="123812"/>
                  </a:lnTo>
                  <a:lnTo>
                    <a:pt x="112966" y="122199"/>
                  </a:lnTo>
                  <a:lnTo>
                    <a:pt x="114376" y="119989"/>
                  </a:lnTo>
                  <a:lnTo>
                    <a:pt x="114300" y="117195"/>
                  </a:lnTo>
                  <a:lnTo>
                    <a:pt x="114211" y="116700"/>
                  </a:lnTo>
                  <a:lnTo>
                    <a:pt x="114947" y="115379"/>
                  </a:lnTo>
                  <a:lnTo>
                    <a:pt x="115252" y="113817"/>
                  </a:lnTo>
                  <a:close/>
                </a:path>
                <a:path w="200025" h="210820">
                  <a:moveTo>
                    <a:pt x="116878" y="35991"/>
                  </a:moveTo>
                  <a:lnTo>
                    <a:pt x="116484" y="34975"/>
                  </a:lnTo>
                  <a:lnTo>
                    <a:pt x="116205" y="33959"/>
                  </a:lnTo>
                  <a:lnTo>
                    <a:pt x="116230" y="32931"/>
                  </a:lnTo>
                  <a:lnTo>
                    <a:pt x="116459" y="31965"/>
                  </a:lnTo>
                  <a:lnTo>
                    <a:pt x="115201" y="30492"/>
                  </a:lnTo>
                  <a:lnTo>
                    <a:pt x="113131" y="29832"/>
                  </a:lnTo>
                  <a:lnTo>
                    <a:pt x="108508" y="31242"/>
                  </a:lnTo>
                  <a:lnTo>
                    <a:pt x="107022" y="34036"/>
                  </a:lnTo>
                  <a:lnTo>
                    <a:pt x="108458" y="38658"/>
                  </a:lnTo>
                  <a:lnTo>
                    <a:pt x="110223" y="39966"/>
                  </a:lnTo>
                  <a:lnTo>
                    <a:pt x="112191" y="40144"/>
                  </a:lnTo>
                  <a:lnTo>
                    <a:pt x="112852" y="38023"/>
                  </a:lnTo>
                  <a:lnTo>
                    <a:pt x="114630" y="36385"/>
                  </a:lnTo>
                  <a:lnTo>
                    <a:pt x="116878" y="35991"/>
                  </a:lnTo>
                  <a:close/>
                </a:path>
                <a:path w="200025" h="210820">
                  <a:moveTo>
                    <a:pt x="121170" y="50444"/>
                  </a:moveTo>
                  <a:lnTo>
                    <a:pt x="121145" y="49403"/>
                  </a:lnTo>
                  <a:lnTo>
                    <a:pt x="121043" y="49110"/>
                  </a:lnTo>
                  <a:lnTo>
                    <a:pt x="120078" y="49364"/>
                  </a:lnTo>
                  <a:lnTo>
                    <a:pt x="117436" y="49784"/>
                  </a:lnTo>
                  <a:lnTo>
                    <a:pt x="114947" y="48437"/>
                  </a:lnTo>
                  <a:lnTo>
                    <a:pt x="113766" y="46202"/>
                  </a:lnTo>
                  <a:lnTo>
                    <a:pt x="113309" y="45681"/>
                  </a:lnTo>
                  <a:lnTo>
                    <a:pt x="111975" y="46609"/>
                  </a:lnTo>
                  <a:lnTo>
                    <a:pt x="111061" y="48094"/>
                  </a:lnTo>
                  <a:lnTo>
                    <a:pt x="111125" y="50546"/>
                  </a:lnTo>
                  <a:lnTo>
                    <a:pt x="111302" y="51219"/>
                  </a:lnTo>
                  <a:lnTo>
                    <a:pt x="111594" y="51828"/>
                  </a:lnTo>
                  <a:lnTo>
                    <a:pt x="112356" y="51054"/>
                  </a:lnTo>
                  <a:lnTo>
                    <a:pt x="113322" y="50457"/>
                  </a:lnTo>
                  <a:lnTo>
                    <a:pt x="116738" y="49568"/>
                  </a:lnTo>
                  <a:lnTo>
                    <a:pt x="119037" y="50342"/>
                  </a:lnTo>
                  <a:lnTo>
                    <a:pt x="120535" y="51943"/>
                  </a:lnTo>
                  <a:lnTo>
                    <a:pt x="120904" y="51231"/>
                  </a:lnTo>
                  <a:lnTo>
                    <a:pt x="121170" y="50444"/>
                  </a:lnTo>
                  <a:close/>
                </a:path>
                <a:path w="200025" h="210820">
                  <a:moveTo>
                    <a:pt x="126098" y="153670"/>
                  </a:moveTo>
                  <a:lnTo>
                    <a:pt x="124904" y="151790"/>
                  </a:lnTo>
                  <a:lnTo>
                    <a:pt x="122783" y="150545"/>
                  </a:lnTo>
                  <a:lnTo>
                    <a:pt x="119405" y="150634"/>
                  </a:lnTo>
                  <a:lnTo>
                    <a:pt x="118491" y="150876"/>
                  </a:lnTo>
                  <a:lnTo>
                    <a:pt x="115443" y="152361"/>
                  </a:lnTo>
                  <a:lnTo>
                    <a:pt x="113919" y="154660"/>
                  </a:lnTo>
                  <a:lnTo>
                    <a:pt x="114071" y="160883"/>
                  </a:lnTo>
                  <a:lnTo>
                    <a:pt x="117094" y="163741"/>
                  </a:lnTo>
                  <a:lnTo>
                    <a:pt x="121653" y="163614"/>
                  </a:lnTo>
                  <a:lnTo>
                    <a:pt x="122516" y="163398"/>
                  </a:lnTo>
                  <a:lnTo>
                    <a:pt x="123304" y="163042"/>
                  </a:lnTo>
                  <a:lnTo>
                    <a:pt x="122148" y="162445"/>
                  </a:lnTo>
                  <a:lnTo>
                    <a:pt x="121234" y="161417"/>
                  </a:lnTo>
                  <a:lnTo>
                    <a:pt x="120002" y="157467"/>
                  </a:lnTo>
                  <a:lnTo>
                    <a:pt x="121488" y="154673"/>
                  </a:lnTo>
                  <a:lnTo>
                    <a:pt x="124790" y="153670"/>
                  </a:lnTo>
                  <a:lnTo>
                    <a:pt x="125450" y="153606"/>
                  </a:lnTo>
                  <a:lnTo>
                    <a:pt x="126098" y="153670"/>
                  </a:lnTo>
                  <a:close/>
                </a:path>
                <a:path w="200025" h="210820">
                  <a:moveTo>
                    <a:pt x="130721" y="92900"/>
                  </a:moveTo>
                  <a:lnTo>
                    <a:pt x="130441" y="92341"/>
                  </a:lnTo>
                  <a:lnTo>
                    <a:pt x="130225" y="91567"/>
                  </a:lnTo>
                  <a:lnTo>
                    <a:pt x="130352" y="90766"/>
                  </a:lnTo>
                  <a:lnTo>
                    <a:pt x="130670" y="90081"/>
                  </a:lnTo>
                  <a:lnTo>
                    <a:pt x="130441" y="89154"/>
                  </a:lnTo>
                  <a:lnTo>
                    <a:pt x="130009" y="88315"/>
                  </a:lnTo>
                  <a:lnTo>
                    <a:pt x="128193" y="86042"/>
                  </a:lnTo>
                  <a:lnTo>
                    <a:pt x="126276" y="85039"/>
                  </a:lnTo>
                  <a:lnTo>
                    <a:pt x="123139" y="85128"/>
                  </a:lnTo>
                  <a:lnTo>
                    <a:pt x="123139" y="95986"/>
                  </a:lnTo>
                  <a:lnTo>
                    <a:pt x="121081" y="96608"/>
                  </a:lnTo>
                  <a:lnTo>
                    <a:pt x="123139" y="95986"/>
                  </a:lnTo>
                  <a:lnTo>
                    <a:pt x="123139" y="85128"/>
                  </a:lnTo>
                  <a:lnTo>
                    <a:pt x="122059" y="85432"/>
                  </a:lnTo>
                  <a:lnTo>
                    <a:pt x="121170" y="85902"/>
                  </a:lnTo>
                  <a:lnTo>
                    <a:pt x="120675" y="86804"/>
                  </a:lnTo>
                  <a:lnTo>
                    <a:pt x="119862" y="87477"/>
                  </a:lnTo>
                  <a:lnTo>
                    <a:pt x="118884" y="87934"/>
                  </a:lnTo>
                  <a:lnTo>
                    <a:pt x="118376" y="88252"/>
                  </a:lnTo>
                  <a:lnTo>
                    <a:pt x="117271" y="88544"/>
                  </a:lnTo>
                  <a:lnTo>
                    <a:pt x="116484" y="88493"/>
                  </a:lnTo>
                  <a:lnTo>
                    <a:pt x="115722" y="88315"/>
                  </a:lnTo>
                  <a:lnTo>
                    <a:pt x="114592" y="89674"/>
                  </a:lnTo>
                  <a:lnTo>
                    <a:pt x="114058" y="91503"/>
                  </a:lnTo>
                  <a:lnTo>
                    <a:pt x="114935" y="95631"/>
                  </a:lnTo>
                  <a:lnTo>
                    <a:pt x="116649" y="97307"/>
                  </a:lnTo>
                  <a:lnTo>
                    <a:pt x="118745" y="97891"/>
                  </a:lnTo>
                  <a:lnTo>
                    <a:pt x="116916" y="99441"/>
                  </a:lnTo>
                  <a:lnTo>
                    <a:pt x="116052" y="101942"/>
                  </a:lnTo>
                  <a:lnTo>
                    <a:pt x="116662" y="104381"/>
                  </a:lnTo>
                  <a:lnTo>
                    <a:pt x="117271" y="101917"/>
                  </a:lnTo>
                  <a:lnTo>
                    <a:pt x="119303" y="99936"/>
                  </a:lnTo>
                  <a:lnTo>
                    <a:pt x="125082" y="98996"/>
                  </a:lnTo>
                  <a:lnTo>
                    <a:pt x="128028" y="100736"/>
                  </a:lnTo>
                  <a:lnTo>
                    <a:pt x="129146" y="103517"/>
                  </a:lnTo>
                  <a:lnTo>
                    <a:pt x="129552" y="103428"/>
                  </a:lnTo>
                  <a:lnTo>
                    <a:pt x="129628" y="102641"/>
                  </a:lnTo>
                  <a:lnTo>
                    <a:pt x="129552" y="101841"/>
                  </a:lnTo>
                  <a:lnTo>
                    <a:pt x="129159" y="100482"/>
                  </a:lnTo>
                  <a:lnTo>
                    <a:pt x="128295" y="98844"/>
                  </a:lnTo>
                  <a:lnTo>
                    <a:pt x="127647" y="98145"/>
                  </a:lnTo>
                  <a:lnTo>
                    <a:pt x="125272" y="96431"/>
                  </a:lnTo>
                  <a:lnTo>
                    <a:pt x="123507" y="96062"/>
                  </a:lnTo>
                  <a:lnTo>
                    <a:pt x="125272" y="96418"/>
                  </a:lnTo>
                  <a:lnTo>
                    <a:pt x="126885" y="97586"/>
                  </a:lnTo>
                  <a:lnTo>
                    <a:pt x="128841" y="96761"/>
                  </a:lnTo>
                  <a:lnTo>
                    <a:pt x="130289" y="95008"/>
                  </a:lnTo>
                  <a:lnTo>
                    <a:pt x="130721" y="92900"/>
                  </a:lnTo>
                  <a:close/>
                </a:path>
                <a:path w="200025" h="210820">
                  <a:moveTo>
                    <a:pt x="131102" y="185000"/>
                  </a:moveTo>
                  <a:lnTo>
                    <a:pt x="130568" y="182930"/>
                  </a:lnTo>
                  <a:lnTo>
                    <a:pt x="128803" y="181406"/>
                  </a:lnTo>
                  <a:lnTo>
                    <a:pt x="126199" y="181216"/>
                  </a:lnTo>
                  <a:lnTo>
                    <a:pt x="123431" y="181292"/>
                  </a:lnTo>
                  <a:lnTo>
                    <a:pt x="122339" y="182422"/>
                  </a:lnTo>
                  <a:lnTo>
                    <a:pt x="122910" y="180911"/>
                  </a:lnTo>
                  <a:lnTo>
                    <a:pt x="123228" y="179755"/>
                  </a:lnTo>
                  <a:lnTo>
                    <a:pt x="123367" y="178968"/>
                  </a:lnTo>
                  <a:lnTo>
                    <a:pt x="123367" y="178142"/>
                  </a:lnTo>
                  <a:lnTo>
                    <a:pt x="122783" y="175374"/>
                  </a:lnTo>
                  <a:lnTo>
                    <a:pt x="121539" y="173850"/>
                  </a:lnTo>
                  <a:lnTo>
                    <a:pt x="118579" y="172237"/>
                  </a:lnTo>
                  <a:lnTo>
                    <a:pt x="117005" y="171945"/>
                  </a:lnTo>
                  <a:lnTo>
                    <a:pt x="112610" y="172872"/>
                  </a:lnTo>
                  <a:lnTo>
                    <a:pt x="110629" y="175145"/>
                  </a:lnTo>
                  <a:lnTo>
                    <a:pt x="110172" y="178536"/>
                  </a:lnTo>
                  <a:lnTo>
                    <a:pt x="110172" y="179273"/>
                  </a:lnTo>
                  <a:lnTo>
                    <a:pt x="110947" y="182918"/>
                  </a:lnTo>
                  <a:lnTo>
                    <a:pt x="113423" y="184924"/>
                  </a:lnTo>
                  <a:lnTo>
                    <a:pt x="116878" y="185191"/>
                  </a:lnTo>
                  <a:lnTo>
                    <a:pt x="117487" y="185178"/>
                  </a:lnTo>
                  <a:lnTo>
                    <a:pt x="118605" y="184950"/>
                  </a:lnTo>
                  <a:lnTo>
                    <a:pt x="121094" y="183857"/>
                  </a:lnTo>
                  <a:lnTo>
                    <a:pt x="121234" y="183705"/>
                  </a:lnTo>
                  <a:lnTo>
                    <a:pt x="121348" y="188023"/>
                  </a:lnTo>
                  <a:lnTo>
                    <a:pt x="122313" y="189433"/>
                  </a:lnTo>
                  <a:lnTo>
                    <a:pt x="123647" y="190309"/>
                  </a:lnTo>
                  <a:lnTo>
                    <a:pt x="128651" y="186829"/>
                  </a:lnTo>
                  <a:lnTo>
                    <a:pt x="131102" y="185000"/>
                  </a:lnTo>
                  <a:close/>
                </a:path>
                <a:path w="200025" h="210820">
                  <a:moveTo>
                    <a:pt x="132537" y="22644"/>
                  </a:moveTo>
                  <a:lnTo>
                    <a:pt x="130403" y="21755"/>
                  </a:lnTo>
                  <a:lnTo>
                    <a:pt x="128892" y="19697"/>
                  </a:lnTo>
                  <a:lnTo>
                    <a:pt x="128841" y="17259"/>
                  </a:lnTo>
                  <a:lnTo>
                    <a:pt x="127965" y="18034"/>
                  </a:lnTo>
                  <a:lnTo>
                    <a:pt x="127482" y="19189"/>
                  </a:lnTo>
                  <a:lnTo>
                    <a:pt x="128130" y="22225"/>
                  </a:lnTo>
                  <a:lnTo>
                    <a:pt x="129921" y="23368"/>
                  </a:lnTo>
                  <a:lnTo>
                    <a:pt x="132029" y="22923"/>
                  </a:lnTo>
                  <a:lnTo>
                    <a:pt x="132537" y="22644"/>
                  </a:lnTo>
                  <a:close/>
                </a:path>
                <a:path w="200025" h="210820">
                  <a:moveTo>
                    <a:pt x="141973" y="29095"/>
                  </a:moveTo>
                  <a:lnTo>
                    <a:pt x="140347" y="23837"/>
                  </a:lnTo>
                  <a:lnTo>
                    <a:pt x="137528" y="22364"/>
                  </a:lnTo>
                  <a:lnTo>
                    <a:pt x="133756" y="23520"/>
                  </a:lnTo>
                  <a:lnTo>
                    <a:pt x="132905" y="24269"/>
                  </a:lnTo>
                  <a:lnTo>
                    <a:pt x="132283" y="25171"/>
                  </a:lnTo>
                  <a:lnTo>
                    <a:pt x="131711" y="24765"/>
                  </a:lnTo>
                  <a:lnTo>
                    <a:pt x="131038" y="24485"/>
                  </a:lnTo>
                  <a:lnTo>
                    <a:pt x="129362" y="24536"/>
                  </a:lnTo>
                  <a:lnTo>
                    <a:pt x="128549" y="24917"/>
                  </a:lnTo>
                  <a:lnTo>
                    <a:pt x="127952" y="25527"/>
                  </a:lnTo>
                  <a:lnTo>
                    <a:pt x="129184" y="26314"/>
                  </a:lnTo>
                  <a:lnTo>
                    <a:pt x="130149" y="27533"/>
                  </a:lnTo>
                  <a:lnTo>
                    <a:pt x="130721" y="29756"/>
                  </a:lnTo>
                  <a:lnTo>
                    <a:pt x="130759" y="30454"/>
                  </a:lnTo>
                  <a:lnTo>
                    <a:pt x="130683" y="31140"/>
                  </a:lnTo>
                  <a:lnTo>
                    <a:pt x="131254" y="31089"/>
                  </a:lnTo>
                  <a:lnTo>
                    <a:pt x="131762" y="30873"/>
                  </a:lnTo>
                  <a:lnTo>
                    <a:pt x="132181" y="30594"/>
                  </a:lnTo>
                  <a:lnTo>
                    <a:pt x="133388" y="32410"/>
                  </a:lnTo>
                  <a:lnTo>
                    <a:pt x="135636" y="33375"/>
                  </a:lnTo>
                  <a:lnTo>
                    <a:pt x="140487" y="31889"/>
                  </a:lnTo>
                  <a:lnTo>
                    <a:pt x="141973" y="29095"/>
                  </a:lnTo>
                  <a:close/>
                </a:path>
                <a:path w="200025" h="210820">
                  <a:moveTo>
                    <a:pt x="142544" y="125323"/>
                  </a:moveTo>
                  <a:lnTo>
                    <a:pt x="141249" y="119240"/>
                  </a:lnTo>
                  <a:lnTo>
                    <a:pt x="137769" y="116992"/>
                  </a:lnTo>
                  <a:lnTo>
                    <a:pt x="136271" y="117322"/>
                  </a:lnTo>
                  <a:lnTo>
                    <a:pt x="136271" y="123418"/>
                  </a:lnTo>
                  <a:lnTo>
                    <a:pt x="131419" y="123545"/>
                  </a:lnTo>
                  <a:lnTo>
                    <a:pt x="136271" y="123418"/>
                  </a:lnTo>
                  <a:lnTo>
                    <a:pt x="136271" y="117322"/>
                  </a:lnTo>
                  <a:lnTo>
                    <a:pt x="128905" y="123456"/>
                  </a:lnTo>
                  <a:lnTo>
                    <a:pt x="129057" y="124841"/>
                  </a:lnTo>
                  <a:lnTo>
                    <a:pt x="128168" y="125501"/>
                  </a:lnTo>
                  <a:lnTo>
                    <a:pt x="127457" y="126403"/>
                  </a:lnTo>
                  <a:lnTo>
                    <a:pt x="126695" y="128130"/>
                  </a:lnTo>
                  <a:lnTo>
                    <a:pt x="126517" y="128892"/>
                  </a:lnTo>
                  <a:lnTo>
                    <a:pt x="126479" y="129679"/>
                  </a:lnTo>
                  <a:lnTo>
                    <a:pt x="126873" y="129476"/>
                  </a:lnTo>
                  <a:lnTo>
                    <a:pt x="129844" y="128993"/>
                  </a:lnTo>
                  <a:lnTo>
                    <a:pt x="132422" y="130835"/>
                  </a:lnTo>
                  <a:lnTo>
                    <a:pt x="133045" y="134607"/>
                  </a:lnTo>
                  <a:lnTo>
                    <a:pt x="132791" y="135597"/>
                  </a:lnTo>
                  <a:lnTo>
                    <a:pt x="132346" y="136499"/>
                  </a:lnTo>
                  <a:lnTo>
                    <a:pt x="133172" y="136550"/>
                  </a:lnTo>
                  <a:lnTo>
                    <a:pt x="135915" y="136486"/>
                  </a:lnTo>
                  <a:lnTo>
                    <a:pt x="138214" y="134747"/>
                  </a:lnTo>
                  <a:lnTo>
                    <a:pt x="139446" y="131584"/>
                  </a:lnTo>
                  <a:lnTo>
                    <a:pt x="139598" y="130746"/>
                  </a:lnTo>
                  <a:lnTo>
                    <a:pt x="139509" y="129311"/>
                  </a:lnTo>
                  <a:lnTo>
                    <a:pt x="141478" y="127838"/>
                  </a:lnTo>
                  <a:lnTo>
                    <a:pt x="142544" y="125323"/>
                  </a:lnTo>
                  <a:close/>
                </a:path>
                <a:path w="200025" h="210820">
                  <a:moveTo>
                    <a:pt x="143294" y="44754"/>
                  </a:moveTo>
                  <a:lnTo>
                    <a:pt x="142544" y="44348"/>
                  </a:lnTo>
                  <a:lnTo>
                    <a:pt x="141732" y="44069"/>
                  </a:lnTo>
                  <a:lnTo>
                    <a:pt x="138036" y="44170"/>
                  </a:lnTo>
                  <a:lnTo>
                    <a:pt x="135851" y="46443"/>
                  </a:lnTo>
                  <a:lnTo>
                    <a:pt x="135953" y="49364"/>
                  </a:lnTo>
                  <a:lnTo>
                    <a:pt x="136486" y="47447"/>
                  </a:lnTo>
                  <a:lnTo>
                    <a:pt x="137947" y="45821"/>
                  </a:lnTo>
                  <a:lnTo>
                    <a:pt x="140931" y="44907"/>
                  </a:lnTo>
                  <a:lnTo>
                    <a:pt x="141871" y="44881"/>
                  </a:lnTo>
                  <a:lnTo>
                    <a:pt x="142760" y="45034"/>
                  </a:lnTo>
                  <a:lnTo>
                    <a:pt x="143294" y="44754"/>
                  </a:lnTo>
                  <a:close/>
                </a:path>
                <a:path w="200025" h="210820">
                  <a:moveTo>
                    <a:pt x="146011" y="73609"/>
                  </a:moveTo>
                  <a:lnTo>
                    <a:pt x="145961" y="71920"/>
                  </a:lnTo>
                  <a:lnTo>
                    <a:pt x="145656" y="70815"/>
                  </a:lnTo>
                  <a:lnTo>
                    <a:pt x="143306" y="71107"/>
                  </a:lnTo>
                  <a:lnTo>
                    <a:pt x="141020" y="70129"/>
                  </a:lnTo>
                  <a:lnTo>
                    <a:pt x="139636" y="68326"/>
                  </a:lnTo>
                  <a:lnTo>
                    <a:pt x="139179" y="69049"/>
                  </a:lnTo>
                  <a:lnTo>
                    <a:pt x="138455" y="69596"/>
                  </a:lnTo>
                  <a:lnTo>
                    <a:pt x="137375" y="69824"/>
                  </a:lnTo>
                  <a:lnTo>
                    <a:pt x="137985" y="70853"/>
                  </a:lnTo>
                  <a:lnTo>
                    <a:pt x="138531" y="72605"/>
                  </a:lnTo>
                  <a:lnTo>
                    <a:pt x="138531" y="73774"/>
                  </a:lnTo>
                  <a:lnTo>
                    <a:pt x="138264" y="74866"/>
                  </a:lnTo>
                  <a:lnTo>
                    <a:pt x="138887" y="75679"/>
                  </a:lnTo>
                  <a:lnTo>
                    <a:pt x="139331" y="76631"/>
                  </a:lnTo>
                  <a:lnTo>
                    <a:pt x="139573" y="78651"/>
                  </a:lnTo>
                  <a:lnTo>
                    <a:pt x="142328" y="78625"/>
                  </a:lnTo>
                  <a:lnTo>
                    <a:pt x="144233" y="77355"/>
                  </a:lnTo>
                  <a:lnTo>
                    <a:pt x="145719" y="74625"/>
                  </a:lnTo>
                  <a:lnTo>
                    <a:pt x="146011" y="73609"/>
                  </a:lnTo>
                  <a:close/>
                </a:path>
                <a:path w="200025" h="210820">
                  <a:moveTo>
                    <a:pt x="146227" y="172631"/>
                  </a:moveTo>
                  <a:lnTo>
                    <a:pt x="145351" y="172377"/>
                  </a:lnTo>
                  <a:lnTo>
                    <a:pt x="144399" y="172313"/>
                  </a:lnTo>
                  <a:lnTo>
                    <a:pt x="142532" y="172783"/>
                  </a:lnTo>
                  <a:lnTo>
                    <a:pt x="139877" y="174053"/>
                  </a:lnTo>
                  <a:lnTo>
                    <a:pt x="138544" y="176428"/>
                  </a:lnTo>
                  <a:lnTo>
                    <a:pt x="138861" y="178943"/>
                  </a:lnTo>
                  <a:lnTo>
                    <a:pt x="141376" y="176898"/>
                  </a:lnTo>
                  <a:lnTo>
                    <a:pt x="146227" y="172631"/>
                  </a:lnTo>
                  <a:close/>
                </a:path>
                <a:path w="200025" h="210820">
                  <a:moveTo>
                    <a:pt x="157454" y="158140"/>
                  </a:moveTo>
                  <a:lnTo>
                    <a:pt x="156387" y="153085"/>
                  </a:lnTo>
                  <a:lnTo>
                    <a:pt x="154724" y="151345"/>
                  </a:lnTo>
                  <a:lnTo>
                    <a:pt x="151536" y="150215"/>
                  </a:lnTo>
                  <a:lnTo>
                    <a:pt x="150317" y="150088"/>
                  </a:lnTo>
                  <a:lnTo>
                    <a:pt x="149085" y="150342"/>
                  </a:lnTo>
                  <a:lnTo>
                    <a:pt x="146634" y="151206"/>
                  </a:lnTo>
                  <a:lnTo>
                    <a:pt x="145465" y="152247"/>
                  </a:lnTo>
                  <a:lnTo>
                    <a:pt x="144056" y="154736"/>
                  </a:lnTo>
                  <a:lnTo>
                    <a:pt x="143764" y="156133"/>
                  </a:lnTo>
                  <a:lnTo>
                    <a:pt x="143954" y="157568"/>
                  </a:lnTo>
                  <a:lnTo>
                    <a:pt x="142849" y="158661"/>
                  </a:lnTo>
                  <a:lnTo>
                    <a:pt x="142163" y="160172"/>
                  </a:lnTo>
                  <a:lnTo>
                    <a:pt x="142290" y="165074"/>
                  </a:lnTo>
                  <a:lnTo>
                    <a:pt x="144983" y="167614"/>
                  </a:lnTo>
                  <a:lnTo>
                    <a:pt x="151218" y="167449"/>
                  </a:lnTo>
                  <a:lnTo>
                    <a:pt x="153619" y="165138"/>
                  </a:lnTo>
                  <a:lnTo>
                    <a:pt x="153885" y="162128"/>
                  </a:lnTo>
                  <a:lnTo>
                    <a:pt x="153898" y="162255"/>
                  </a:lnTo>
                  <a:lnTo>
                    <a:pt x="156171" y="160845"/>
                  </a:lnTo>
                  <a:lnTo>
                    <a:pt x="157454" y="158140"/>
                  </a:lnTo>
                  <a:close/>
                </a:path>
                <a:path w="200025" h="210820">
                  <a:moveTo>
                    <a:pt x="157632" y="108153"/>
                  </a:moveTo>
                  <a:lnTo>
                    <a:pt x="153568" y="102171"/>
                  </a:lnTo>
                  <a:lnTo>
                    <a:pt x="152908" y="101536"/>
                  </a:lnTo>
                  <a:lnTo>
                    <a:pt x="152095" y="101041"/>
                  </a:lnTo>
                  <a:lnTo>
                    <a:pt x="150317" y="100482"/>
                  </a:lnTo>
                  <a:lnTo>
                    <a:pt x="150672" y="99669"/>
                  </a:lnTo>
                  <a:lnTo>
                    <a:pt x="150939" y="98323"/>
                  </a:lnTo>
                  <a:lnTo>
                    <a:pt x="150368" y="97739"/>
                  </a:lnTo>
                  <a:lnTo>
                    <a:pt x="149898" y="97066"/>
                  </a:lnTo>
                  <a:lnTo>
                    <a:pt x="149580" y="96304"/>
                  </a:lnTo>
                  <a:lnTo>
                    <a:pt x="148602" y="95643"/>
                  </a:lnTo>
                  <a:lnTo>
                    <a:pt x="147840" y="94703"/>
                  </a:lnTo>
                  <a:lnTo>
                    <a:pt x="147383" y="92938"/>
                  </a:lnTo>
                  <a:lnTo>
                    <a:pt x="147434" y="91871"/>
                  </a:lnTo>
                  <a:lnTo>
                    <a:pt x="146126" y="91198"/>
                  </a:lnTo>
                  <a:lnTo>
                    <a:pt x="144614" y="90932"/>
                  </a:lnTo>
                  <a:lnTo>
                    <a:pt x="139522" y="91998"/>
                  </a:lnTo>
                  <a:lnTo>
                    <a:pt x="137248" y="95453"/>
                  </a:lnTo>
                  <a:lnTo>
                    <a:pt x="138277" y="100291"/>
                  </a:lnTo>
                  <a:lnTo>
                    <a:pt x="143103" y="104025"/>
                  </a:lnTo>
                  <a:lnTo>
                    <a:pt x="142671" y="104927"/>
                  </a:lnTo>
                  <a:lnTo>
                    <a:pt x="142405" y="105943"/>
                  </a:lnTo>
                  <a:lnTo>
                    <a:pt x="142494" y="109372"/>
                  </a:lnTo>
                  <a:lnTo>
                    <a:pt x="143802" y="111379"/>
                  </a:lnTo>
                  <a:lnTo>
                    <a:pt x="145707" y="112471"/>
                  </a:lnTo>
                  <a:lnTo>
                    <a:pt x="145796" y="112331"/>
                  </a:lnTo>
                  <a:lnTo>
                    <a:pt x="146773" y="110985"/>
                  </a:lnTo>
                  <a:lnTo>
                    <a:pt x="148272" y="110007"/>
                  </a:lnTo>
                  <a:lnTo>
                    <a:pt x="152374" y="109347"/>
                  </a:lnTo>
                  <a:lnTo>
                    <a:pt x="154584" y="110223"/>
                  </a:lnTo>
                  <a:lnTo>
                    <a:pt x="156032" y="111848"/>
                  </a:lnTo>
                  <a:lnTo>
                    <a:pt x="157200" y="110248"/>
                  </a:lnTo>
                  <a:lnTo>
                    <a:pt x="157632" y="108153"/>
                  </a:lnTo>
                  <a:close/>
                </a:path>
                <a:path w="200025" h="210820">
                  <a:moveTo>
                    <a:pt x="166789" y="2438"/>
                  </a:moveTo>
                  <a:lnTo>
                    <a:pt x="166370" y="1028"/>
                  </a:lnTo>
                  <a:lnTo>
                    <a:pt x="165087" y="0"/>
                  </a:lnTo>
                  <a:lnTo>
                    <a:pt x="162699" y="50"/>
                  </a:lnTo>
                  <a:lnTo>
                    <a:pt x="161963" y="419"/>
                  </a:lnTo>
                  <a:lnTo>
                    <a:pt x="161391" y="927"/>
                  </a:lnTo>
                  <a:lnTo>
                    <a:pt x="163385" y="596"/>
                  </a:lnTo>
                  <a:lnTo>
                    <a:pt x="165354" y="1181"/>
                  </a:lnTo>
                  <a:lnTo>
                    <a:pt x="166789" y="2438"/>
                  </a:lnTo>
                  <a:close/>
                </a:path>
                <a:path w="200025" h="210820">
                  <a:moveTo>
                    <a:pt x="169989" y="130530"/>
                  </a:moveTo>
                  <a:lnTo>
                    <a:pt x="168833" y="125082"/>
                  </a:lnTo>
                  <a:lnTo>
                    <a:pt x="167589" y="123558"/>
                  </a:lnTo>
                  <a:lnTo>
                    <a:pt x="165989" y="122682"/>
                  </a:lnTo>
                  <a:lnTo>
                    <a:pt x="166065" y="125603"/>
                  </a:lnTo>
                  <a:lnTo>
                    <a:pt x="163842" y="127876"/>
                  </a:lnTo>
                  <a:lnTo>
                    <a:pt x="159283" y="127927"/>
                  </a:lnTo>
                  <a:lnTo>
                    <a:pt x="157784" y="126974"/>
                  </a:lnTo>
                  <a:lnTo>
                    <a:pt x="156870" y="125590"/>
                  </a:lnTo>
                  <a:lnTo>
                    <a:pt x="156286" y="126834"/>
                  </a:lnTo>
                  <a:lnTo>
                    <a:pt x="160731" y="135013"/>
                  </a:lnTo>
                  <a:lnTo>
                    <a:pt x="155536" y="135140"/>
                  </a:lnTo>
                  <a:lnTo>
                    <a:pt x="153809" y="136055"/>
                  </a:lnTo>
                  <a:lnTo>
                    <a:pt x="152641" y="137464"/>
                  </a:lnTo>
                  <a:lnTo>
                    <a:pt x="152628" y="139001"/>
                  </a:lnTo>
                  <a:lnTo>
                    <a:pt x="152095" y="140487"/>
                  </a:lnTo>
                  <a:lnTo>
                    <a:pt x="151117" y="141643"/>
                  </a:lnTo>
                  <a:lnTo>
                    <a:pt x="151130" y="142468"/>
                  </a:lnTo>
                  <a:lnTo>
                    <a:pt x="151879" y="144830"/>
                  </a:lnTo>
                  <a:lnTo>
                    <a:pt x="152527" y="145783"/>
                  </a:lnTo>
                  <a:lnTo>
                    <a:pt x="154559" y="147535"/>
                  </a:lnTo>
                  <a:lnTo>
                    <a:pt x="156108" y="148158"/>
                  </a:lnTo>
                  <a:lnTo>
                    <a:pt x="157797" y="148120"/>
                  </a:lnTo>
                  <a:lnTo>
                    <a:pt x="156806" y="147383"/>
                  </a:lnTo>
                  <a:lnTo>
                    <a:pt x="156083" y="146291"/>
                  </a:lnTo>
                  <a:lnTo>
                    <a:pt x="155409" y="142265"/>
                  </a:lnTo>
                  <a:lnTo>
                    <a:pt x="157264" y="139700"/>
                  </a:lnTo>
                  <a:lnTo>
                    <a:pt x="161569" y="139001"/>
                  </a:lnTo>
                  <a:lnTo>
                    <a:pt x="163042" y="139560"/>
                  </a:lnTo>
                  <a:lnTo>
                    <a:pt x="164134" y="140550"/>
                  </a:lnTo>
                  <a:lnTo>
                    <a:pt x="163614" y="137388"/>
                  </a:lnTo>
                  <a:lnTo>
                    <a:pt x="160947" y="135115"/>
                  </a:lnTo>
                  <a:lnTo>
                    <a:pt x="161391" y="135305"/>
                  </a:lnTo>
                  <a:lnTo>
                    <a:pt x="167703" y="133985"/>
                  </a:lnTo>
                  <a:lnTo>
                    <a:pt x="169989" y="130530"/>
                  </a:lnTo>
                  <a:close/>
                </a:path>
                <a:path w="200025" h="210820">
                  <a:moveTo>
                    <a:pt x="172046" y="28625"/>
                  </a:moveTo>
                  <a:lnTo>
                    <a:pt x="170408" y="23368"/>
                  </a:lnTo>
                  <a:lnTo>
                    <a:pt x="167601" y="21894"/>
                  </a:lnTo>
                  <a:lnTo>
                    <a:pt x="164655" y="22796"/>
                  </a:lnTo>
                  <a:lnTo>
                    <a:pt x="164185" y="23126"/>
                  </a:lnTo>
                  <a:lnTo>
                    <a:pt x="165760" y="24295"/>
                  </a:lnTo>
                  <a:lnTo>
                    <a:pt x="166801" y="26136"/>
                  </a:lnTo>
                  <a:lnTo>
                    <a:pt x="166839" y="29768"/>
                  </a:lnTo>
                  <a:lnTo>
                    <a:pt x="166319" y="31165"/>
                  </a:lnTo>
                  <a:lnTo>
                    <a:pt x="165442" y="32283"/>
                  </a:lnTo>
                  <a:lnTo>
                    <a:pt x="166243" y="32448"/>
                  </a:lnTo>
                  <a:lnTo>
                    <a:pt x="167068" y="32486"/>
                  </a:lnTo>
                  <a:lnTo>
                    <a:pt x="170561" y="31419"/>
                  </a:lnTo>
                  <a:lnTo>
                    <a:pt x="172046" y="28625"/>
                  </a:lnTo>
                  <a:close/>
                </a:path>
                <a:path w="200025" h="210820">
                  <a:moveTo>
                    <a:pt x="174548" y="78422"/>
                  </a:moveTo>
                  <a:lnTo>
                    <a:pt x="171373" y="78790"/>
                  </a:lnTo>
                  <a:lnTo>
                    <a:pt x="168338" y="76847"/>
                  </a:lnTo>
                  <a:lnTo>
                    <a:pt x="167462" y="73723"/>
                  </a:lnTo>
                  <a:lnTo>
                    <a:pt x="166306" y="74282"/>
                  </a:lnTo>
                  <a:lnTo>
                    <a:pt x="165455" y="75222"/>
                  </a:lnTo>
                  <a:lnTo>
                    <a:pt x="165011" y="76377"/>
                  </a:lnTo>
                  <a:lnTo>
                    <a:pt x="164503" y="76161"/>
                  </a:lnTo>
                  <a:lnTo>
                    <a:pt x="163372" y="75958"/>
                  </a:lnTo>
                  <a:lnTo>
                    <a:pt x="164630" y="76771"/>
                  </a:lnTo>
                  <a:lnTo>
                    <a:pt x="165646" y="77978"/>
                  </a:lnTo>
                  <a:lnTo>
                    <a:pt x="166674" y="81292"/>
                  </a:lnTo>
                  <a:lnTo>
                    <a:pt x="166408" y="83121"/>
                  </a:lnTo>
                  <a:lnTo>
                    <a:pt x="165557" y="84632"/>
                  </a:lnTo>
                  <a:lnTo>
                    <a:pt x="166128" y="85877"/>
                  </a:lnTo>
                  <a:lnTo>
                    <a:pt x="166331" y="87376"/>
                  </a:lnTo>
                  <a:lnTo>
                    <a:pt x="166319" y="87757"/>
                  </a:lnTo>
                  <a:lnTo>
                    <a:pt x="167868" y="86690"/>
                  </a:lnTo>
                  <a:lnTo>
                    <a:pt x="168897" y="84963"/>
                  </a:lnTo>
                  <a:lnTo>
                    <a:pt x="169125" y="82245"/>
                  </a:lnTo>
                  <a:lnTo>
                    <a:pt x="169075" y="82994"/>
                  </a:lnTo>
                  <a:lnTo>
                    <a:pt x="170116" y="83096"/>
                  </a:lnTo>
                  <a:lnTo>
                    <a:pt x="172910" y="82511"/>
                  </a:lnTo>
                  <a:lnTo>
                    <a:pt x="174409" y="80594"/>
                  </a:lnTo>
                  <a:lnTo>
                    <a:pt x="174548" y="78422"/>
                  </a:lnTo>
                  <a:close/>
                </a:path>
                <a:path w="200025" h="210820">
                  <a:moveTo>
                    <a:pt x="175031" y="56527"/>
                  </a:moveTo>
                  <a:lnTo>
                    <a:pt x="174993" y="54762"/>
                  </a:lnTo>
                  <a:lnTo>
                    <a:pt x="173964" y="53301"/>
                  </a:lnTo>
                  <a:lnTo>
                    <a:pt x="172542" y="52451"/>
                  </a:lnTo>
                  <a:lnTo>
                    <a:pt x="172897" y="53657"/>
                  </a:lnTo>
                  <a:lnTo>
                    <a:pt x="172872" y="54889"/>
                  </a:lnTo>
                  <a:lnTo>
                    <a:pt x="172554" y="56007"/>
                  </a:lnTo>
                  <a:lnTo>
                    <a:pt x="173431" y="56019"/>
                  </a:lnTo>
                  <a:lnTo>
                    <a:pt x="174269" y="56210"/>
                  </a:lnTo>
                  <a:lnTo>
                    <a:pt x="175031" y="56527"/>
                  </a:lnTo>
                  <a:close/>
                </a:path>
                <a:path w="200025" h="210820">
                  <a:moveTo>
                    <a:pt x="179184" y="104584"/>
                  </a:moveTo>
                  <a:lnTo>
                    <a:pt x="178904" y="103251"/>
                  </a:lnTo>
                  <a:lnTo>
                    <a:pt x="178549" y="102374"/>
                  </a:lnTo>
                  <a:lnTo>
                    <a:pt x="177914" y="101523"/>
                  </a:lnTo>
                  <a:lnTo>
                    <a:pt x="177698" y="101041"/>
                  </a:lnTo>
                  <a:lnTo>
                    <a:pt x="176199" y="99174"/>
                  </a:lnTo>
                  <a:lnTo>
                    <a:pt x="173736" y="98183"/>
                  </a:lnTo>
                  <a:lnTo>
                    <a:pt x="167665" y="99453"/>
                  </a:lnTo>
                  <a:lnTo>
                    <a:pt x="165392" y="102908"/>
                  </a:lnTo>
                  <a:lnTo>
                    <a:pt x="166636" y="108762"/>
                  </a:lnTo>
                  <a:lnTo>
                    <a:pt x="168351" y="110528"/>
                  </a:lnTo>
                  <a:lnTo>
                    <a:pt x="170472" y="111239"/>
                  </a:lnTo>
                  <a:lnTo>
                    <a:pt x="169202" y="112471"/>
                  </a:lnTo>
                  <a:lnTo>
                    <a:pt x="168402" y="114185"/>
                  </a:lnTo>
                  <a:lnTo>
                    <a:pt x="168541" y="119697"/>
                  </a:lnTo>
                  <a:lnTo>
                    <a:pt x="171564" y="122529"/>
                  </a:lnTo>
                  <a:lnTo>
                    <a:pt x="175653" y="122428"/>
                  </a:lnTo>
                  <a:lnTo>
                    <a:pt x="176542" y="122262"/>
                  </a:lnTo>
                  <a:lnTo>
                    <a:pt x="174840" y="121475"/>
                  </a:lnTo>
                  <a:lnTo>
                    <a:pt x="173545" y="119900"/>
                  </a:lnTo>
                  <a:lnTo>
                    <a:pt x="173215" y="117919"/>
                  </a:lnTo>
                  <a:lnTo>
                    <a:pt x="173189" y="117335"/>
                  </a:lnTo>
                  <a:lnTo>
                    <a:pt x="172364" y="116586"/>
                  </a:lnTo>
                  <a:lnTo>
                    <a:pt x="171704" y="115633"/>
                  </a:lnTo>
                  <a:lnTo>
                    <a:pt x="170916" y="113131"/>
                  </a:lnTo>
                  <a:lnTo>
                    <a:pt x="170992" y="111734"/>
                  </a:lnTo>
                  <a:lnTo>
                    <a:pt x="171424" y="110490"/>
                  </a:lnTo>
                  <a:lnTo>
                    <a:pt x="172072" y="108572"/>
                  </a:lnTo>
                  <a:lnTo>
                    <a:pt x="173596" y="106972"/>
                  </a:lnTo>
                  <a:lnTo>
                    <a:pt x="176822" y="105994"/>
                  </a:lnTo>
                  <a:lnTo>
                    <a:pt x="177965" y="105994"/>
                  </a:lnTo>
                  <a:lnTo>
                    <a:pt x="179044" y="106235"/>
                  </a:lnTo>
                  <a:lnTo>
                    <a:pt x="179184" y="105435"/>
                  </a:lnTo>
                  <a:lnTo>
                    <a:pt x="179184" y="104584"/>
                  </a:lnTo>
                  <a:close/>
                </a:path>
                <a:path w="200025" h="210820">
                  <a:moveTo>
                    <a:pt x="191795" y="115798"/>
                  </a:moveTo>
                  <a:lnTo>
                    <a:pt x="190665" y="114922"/>
                  </a:lnTo>
                  <a:lnTo>
                    <a:pt x="189191" y="114465"/>
                  </a:lnTo>
                  <a:lnTo>
                    <a:pt x="186499" y="115036"/>
                  </a:lnTo>
                  <a:lnTo>
                    <a:pt x="185547" y="115735"/>
                  </a:lnTo>
                  <a:lnTo>
                    <a:pt x="184848" y="116598"/>
                  </a:lnTo>
                  <a:lnTo>
                    <a:pt x="184861" y="117652"/>
                  </a:lnTo>
                  <a:lnTo>
                    <a:pt x="184759" y="118148"/>
                  </a:lnTo>
                  <a:lnTo>
                    <a:pt x="185394" y="117843"/>
                  </a:lnTo>
                  <a:lnTo>
                    <a:pt x="186105" y="117640"/>
                  </a:lnTo>
                  <a:lnTo>
                    <a:pt x="188087" y="117614"/>
                  </a:lnTo>
                  <a:lnTo>
                    <a:pt x="189166" y="118084"/>
                  </a:lnTo>
                  <a:lnTo>
                    <a:pt x="190055" y="118795"/>
                  </a:lnTo>
                  <a:lnTo>
                    <a:pt x="191795" y="115798"/>
                  </a:lnTo>
                  <a:close/>
                </a:path>
                <a:path w="200025" h="210820">
                  <a:moveTo>
                    <a:pt x="193408" y="65455"/>
                  </a:moveTo>
                  <a:lnTo>
                    <a:pt x="191922" y="65100"/>
                  </a:lnTo>
                  <a:lnTo>
                    <a:pt x="190601" y="64236"/>
                  </a:lnTo>
                  <a:lnTo>
                    <a:pt x="189687" y="63004"/>
                  </a:lnTo>
                  <a:lnTo>
                    <a:pt x="187477" y="63563"/>
                  </a:lnTo>
                  <a:lnTo>
                    <a:pt x="185826" y="65493"/>
                  </a:lnTo>
                  <a:lnTo>
                    <a:pt x="185928" y="69951"/>
                  </a:lnTo>
                  <a:lnTo>
                    <a:pt x="187274" y="71691"/>
                  </a:lnTo>
                  <a:lnTo>
                    <a:pt x="189128" y="72390"/>
                  </a:lnTo>
                  <a:lnTo>
                    <a:pt x="189763" y="71589"/>
                  </a:lnTo>
                  <a:lnTo>
                    <a:pt x="190588" y="70929"/>
                  </a:lnTo>
                  <a:lnTo>
                    <a:pt x="192252" y="70485"/>
                  </a:lnTo>
                  <a:lnTo>
                    <a:pt x="193408" y="70523"/>
                  </a:lnTo>
                  <a:lnTo>
                    <a:pt x="193052" y="69570"/>
                  </a:lnTo>
                  <a:lnTo>
                    <a:pt x="192760" y="67779"/>
                  </a:lnTo>
                  <a:lnTo>
                    <a:pt x="192951" y="66548"/>
                  </a:lnTo>
                  <a:lnTo>
                    <a:pt x="193408" y="65455"/>
                  </a:lnTo>
                  <a:close/>
                </a:path>
                <a:path w="200025" h="210820">
                  <a:moveTo>
                    <a:pt x="195021" y="25285"/>
                  </a:moveTo>
                  <a:lnTo>
                    <a:pt x="193890" y="24117"/>
                  </a:lnTo>
                  <a:lnTo>
                    <a:pt x="193598" y="24485"/>
                  </a:lnTo>
                  <a:lnTo>
                    <a:pt x="193395" y="24917"/>
                  </a:lnTo>
                  <a:lnTo>
                    <a:pt x="193281" y="25374"/>
                  </a:lnTo>
                  <a:lnTo>
                    <a:pt x="195021" y="25285"/>
                  </a:lnTo>
                  <a:close/>
                </a:path>
                <a:path w="200025" h="210820">
                  <a:moveTo>
                    <a:pt x="196811" y="26174"/>
                  </a:moveTo>
                  <a:lnTo>
                    <a:pt x="195618" y="25260"/>
                  </a:lnTo>
                  <a:lnTo>
                    <a:pt x="195021" y="25285"/>
                  </a:lnTo>
                  <a:lnTo>
                    <a:pt x="196811" y="26174"/>
                  </a:lnTo>
                  <a:close/>
                </a:path>
                <a:path w="200025" h="210820">
                  <a:moveTo>
                    <a:pt x="199847" y="90601"/>
                  </a:moveTo>
                  <a:lnTo>
                    <a:pt x="198920" y="86220"/>
                  </a:lnTo>
                  <a:lnTo>
                    <a:pt x="197688" y="84988"/>
                  </a:lnTo>
                  <a:lnTo>
                    <a:pt x="196189" y="84391"/>
                  </a:lnTo>
                  <a:lnTo>
                    <a:pt x="195414" y="84836"/>
                  </a:lnTo>
                  <a:lnTo>
                    <a:pt x="194525" y="85128"/>
                  </a:lnTo>
                  <a:lnTo>
                    <a:pt x="193586" y="85204"/>
                  </a:lnTo>
                  <a:lnTo>
                    <a:pt x="193128" y="86601"/>
                  </a:lnTo>
                  <a:lnTo>
                    <a:pt x="192201" y="87807"/>
                  </a:lnTo>
                  <a:lnTo>
                    <a:pt x="190931" y="88620"/>
                  </a:lnTo>
                  <a:lnTo>
                    <a:pt x="189890" y="89242"/>
                  </a:lnTo>
                  <a:lnTo>
                    <a:pt x="188442" y="89636"/>
                  </a:lnTo>
                  <a:lnTo>
                    <a:pt x="188010" y="89674"/>
                  </a:lnTo>
                  <a:lnTo>
                    <a:pt x="190169" y="90462"/>
                  </a:lnTo>
                  <a:lnTo>
                    <a:pt x="191871" y="92316"/>
                  </a:lnTo>
                  <a:lnTo>
                    <a:pt x="192570" y="96558"/>
                  </a:lnTo>
                  <a:lnTo>
                    <a:pt x="192062" y="98323"/>
                  </a:lnTo>
                  <a:lnTo>
                    <a:pt x="191020" y="99695"/>
                  </a:lnTo>
                  <a:lnTo>
                    <a:pt x="190944" y="100190"/>
                  </a:lnTo>
                  <a:lnTo>
                    <a:pt x="190525" y="101092"/>
                  </a:lnTo>
                  <a:lnTo>
                    <a:pt x="193421" y="100355"/>
                  </a:lnTo>
                  <a:lnTo>
                    <a:pt x="195529" y="97713"/>
                  </a:lnTo>
                  <a:lnTo>
                    <a:pt x="195440" y="94348"/>
                  </a:lnTo>
                  <a:lnTo>
                    <a:pt x="194970" y="91351"/>
                  </a:lnTo>
                  <a:lnTo>
                    <a:pt x="195402" y="93814"/>
                  </a:lnTo>
                  <a:lnTo>
                    <a:pt x="198107" y="93243"/>
                  </a:lnTo>
                  <a:lnTo>
                    <a:pt x="199847" y="90601"/>
                  </a:lnTo>
                  <a:close/>
                </a:path>
                <a:path w="200025" h="210820">
                  <a:moveTo>
                    <a:pt x="199898" y="27305"/>
                  </a:moveTo>
                  <a:lnTo>
                    <a:pt x="199859" y="26022"/>
                  </a:lnTo>
                  <a:lnTo>
                    <a:pt x="199110" y="26149"/>
                  </a:lnTo>
                  <a:lnTo>
                    <a:pt x="196824" y="26174"/>
                  </a:lnTo>
                  <a:lnTo>
                    <a:pt x="197624" y="26784"/>
                  </a:lnTo>
                  <a:lnTo>
                    <a:pt x="198259" y="28956"/>
                  </a:lnTo>
                  <a:lnTo>
                    <a:pt x="199237" y="28346"/>
                  </a:lnTo>
                  <a:lnTo>
                    <a:pt x="199898" y="2730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730300" y="7761299"/>
              <a:ext cx="194945" cy="216535"/>
            </a:xfrm>
            <a:custGeom>
              <a:avLst/>
              <a:gdLst/>
              <a:ahLst/>
              <a:cxnLst/>
              <a:rect l="l" t="t" r="r" b="b"/>
              <a:pathLst>
                <a:path w="194945" h="216534">
                  <a:moveTo>
                    <a:pt x="6718" y="107010"/>
                  </a:moveTo>
                  <a:lnTo>
                    <a:pt x="3175" y="104038"/>
                  </a:lnTo>
                  <a:lnTo>
                    <a:pt x="914" y="104724"/>
                  </a:lnTo>
                  <a:lnTo>
                    <a:pt x="38" y="106006"/>
                  </a:lnTo>
                  <a:lnTo>
                    <a:pt x="0" y="108115"/>
                  </a:lnTo>
                  <a:lnTo>
                    <a:pt x="660" y="110236"/>
                  </a:lnTo>
                  <a:lnTo>
                    <a:pt x="2552" y="111226"/>
                  </a:lnTo>
                  <a:lnTo>
                    <a:pt x="5600" y="110299"/>
                  </a:lnTo>
                  <a:lnTo>
                    <a:pt x="6451" y="109220"/>
                  </a:lnTo>
                  <a:lnTo>
                    <a:pt x="6718" y="107505"/>
                  </a:lnTo>
                  <a:lnTo>
                    <a:pt x="6718" y="107010"/>
                  </a:lnTo>
                  <a:close/>
                </a:path>
                <a:path w="194945" h="216534">
                  <a:moveTo>
                    <a:pt x="17513" y="172580"/>
                  </a:moveTo>
                  <a:lnTo>
                    <a:pt x="17056" y="170561"/>
                  </a:lnTo>
                  <a:lnTo>
                    <a:pt x="16357" y="169011"/>
                  </a:lnTo>
                  <a:lnTo>
                    <a:pt x="14973" y="168236"/>
                  </a:lnTo>
                  <a:lnTo>
                    <a:pt x="13081" y="168389"/>
                  </a:lnTo>
                  <a:lnTo>
                    <a:pt x="11087" y="168998"/>
                  </a:lnTo>
                  <a:lnTo>
                    <a:pt x="10096" y="170865"/>
                  </a:lnTo>
                  <a:lnTo>
                    <a:pt x="11061" y="174002"/>
                  </a:lnTo>
                  <a:lnTo>
                    <a:pt x="12306" y="174891"/>
                  </a:lnTo>
                  <a:lnTo>
                    <a:pt x="14452" y="174980"/>
                  </a:lnTo>
                  <a:lnTo>
                    <a:pt x="16560" y="174332"/>
                  </a:lnTo>
                  <a:lnTo>
                    <a:pt x="17513" y="172580"/>
                  </a:lnTo>
                  <a:close/>
                </a:path>
                <a:path w="194945" h="216534">
                  <a:moveTo>
                    <a:pt x="21158" y="69659"/>
                  </a:moveTo>
                  <a:lnTo>
                    <a:pt x="20828" y="68859"/>
                  </a:lnTo>
                  <a:lnTo>
                    <a:pt x="19507" y="67564"/>
                  </a:lnTo>
                  <a:lnTo>
                    <a:pt x="18719" y="67233"/>
                  </a:lnTo>
                  <a:lnTo>
                    <a:pt x="16852" y="67233"/>
                  </a:lnTo>
                  <a:lnTo>
                    <a:pt x="16052" y="67564"/>
                  </a:lnTo>
                  <a:lnTo>
                    <a:pt x="14744" y="68859"/>
                  </a:lnTo>
                  <a:lnTo>
                    <a:pt x="14414" y="69659"/>
                  </a:lnTo>
                  <a:lnTo>
                    <a:pt x="14414" y="71501"/>
                  </a:lnTo>
                  <a:lnTo>
                    <a:pt x="14744" y="72288"/>
                  </a:lnTo>
                  <a:lnTo>
                    <a:pt x="16052" y="73596"/>
                  </a:lnTo>
                  <a:lnTo>
                    <a:pt x="16852" y="73926"/>
                  </a:lnTo>
                  <a:lnTo>
                    <a:pt x="18719" y="73926"/>
                  </a:lnTo>
                  <a:lnTo>
                    <a:pt x="19507" y="73596"/>
                  </a:lnTo>
                  <a:lnTo>
                    <a:pt x="20828" y="72288"/>
                  </a:lnTo>
                  <a:lnTo>
                    <a:pt x="21158" y="71501"/>
                  </a:lnTo>
                  <a:lnTo>
                    <a:pt x="21158" y="69659"/>
                  </a:lnTo>
                  <a:close/>
                </a:path>
                <a:path w="194945" h="216534">
                  <a:moveTo>
                    <a:pt x="22758" y="134645"/>
                  </a:moveTo>
                  <a:lnTo>
                    <a:pt x="22428" y="133858"/>
                  </a:lnTo>
                  <a:lnTo>
                    <a:pt x="21107" y="132549"/>
                  </a:lnTo>
                  <a:lnTo>
                    <a:pt x="20320" y="132219"/>
                  </a:lnTo>
                  <a:lnTo>
                    <a:pt x="18453" y="132219"/>
                  </a:lnTo>
                  <a:lnTo>
                    <a:pt x="17653" y="132549"/>
                  </a:lnTo>
                  <a:lnTo>
                    <a:pt x="16332" y="133858"/>
                  </a:lnTo>
                  <a:lnTo>
                    <a:pt x="16002" y="134645"/>
                  </a:lnTo>
                  <a:lnTo>
                    <a:pt x="16002" y="136499"/>
                  </a:lnTo>
                  <a:lnTo>
                    <a:pt x="16332" y="137287"/>
                  </a:lnTo>
                  <a:lnTo>
                    <a:pt x="17653" y="138595"/>
                  </a:lnTo>
                  <a:lnTo>
                    <a:pt x="18453" y="138925"/>
                  </a:lnTo>
                  <a:lnTo>
                    <a:pt x="20320" y="138925"/>
                  </a:lnTo>
                  <a:lnTo>
                    <a:pt x="21107" y="138595"/>
                  </a:lnTo>
                  <a:lnTo>
                    <a:pt x="22428" y="137287"/>
                  </a:lnTo>
                  <a:lnTo>
                    <a:pt x="22758" y="136499"/>
                  </a:lnTo>
                  <a:lnTo>
                    <a:pt x="22758" y="134645"/>
                  </a:lnTo>
                  <a:close/>
                </a:path>
                <a:path w="194945" h="216534">
                  <a:moveTo>
                    <a:pt x="32207" y="71894"/>
                  </a:moveTo>
                  <a:lnTo>
                    <a:pt x="31623" y="69977"/>
                  </a:lnTo>
                  <a:lnTo>
                    <a:pt x="30670" y="69215"/>
                  </a:lnTo>
                  <a:lnTo>
                    <a:pt x="28994" y="68770"/>
                  </a:lnTo>
                  <a:lnTo>
                    <a:pt x="28384" y="68719"/>
                  </a:lnTo>
                  <a:lnTo>
                    <a:pt x="25971" y="69456"/>
                  </a:lnTo>
                  <a:lnTo>
                    <a:pt x="24980" y="71323"/>
                  </a:lnTo>
                  <a:lnTo>
                    <a:pt x="26073" y="74853"/>
                  </a:lnTo>
                  <a:lnTo>
                    <a:pt x="27952" y="75844"/>
                  </a:lnTo>
                  <a:lnTo>
                    <a:pt x="30746" y="75006"/>
                  </a:lnTo>
                  <a:lnTo>
                    <a:pt x="31457" y="74256"/>
                  </a:lnTo>
                  <a:lnTo>
                    <a:pt x="32118" y="72669"/>
                  </a:lnTo>
                  <a:lnTo>
                    <a:pt x="32207" y="71894"/>
                  </a:lnTo>
                  <a:close/>
                </a:path>
                <a:path w="194945" h="216534">
                  <a:moveTo>
                    <a:pt x="37211" y="116306"/>
                  </a:moveTo>
                  <a:lnTo>
                    <a:pt x="36360" y="113563"/>
                  </a:lnTo>
                  <a:lnTo>
                    <a:pt x="34467" y="112572"/>
                  </a:lnTo>
                  <a:lnTo>
                    <a:pt x="30911" y="113652"/>
                  </a:lnTo>
                  <a:lnTo>
                    <a:pt x="29908" y="115531"/>
                  </a:lnTo>
                  <a:lnTo>
                    <a:pt x="31013" y="119062"/>
                  </a:lnTo>
                  <a:lnTo>
                    <a:pt x="32893" y="120053"/>
                  </a:lnTo>
                  <a:lnTo>
                    <a:pt x="34810" y="119468"/>
                  </a:lnTo>
                  <a:lnTo>
                    <a:pt x="35636" y="119049"/>
                  </a:lnTo>
                  <a:lnTo>
                    <a:pt x="36131" y="118630"/>
                  </a:lnTo>
                  <a:lnTo>
                    <a:pt x="37007" y="117309"/>
                  </a:lnTo>
                  <a:lnTo>
                    <a:pt x="37211" y="116306"/>
                  </a:lnTo>
                  <a:close/>
                </a:path>
                <a:path w="194945" h="216534">
                  <a:moveTo>
                    <a:pt x="37312" y="205600"/>
                  </a:moveTo>
                  <a:lnTo>
                    <a:pt x="36728" y="203720"/>
                  </a:lnTo>
                  <a:lnTo>
                    <a:pt x="35941" y="201980"/>
                  </a:lnTo>
                  <a:lnTo>
                    <a:pt x="34213" y="201117"/>
                  </a:lnTo>
                  <a:lnTo>
                    <a:pt x="30975" y="202107"/>
                  </a:lnTo>
                  <a:lnTo>
                    <a:pt x="30073" y="203631"/>
                  </a:lnTo>
                  <a:lnTo>
                    <a:pt x="30314" y="205803"/>
                  </a:lnTo>
                  <a:lnTo>
                    <a:pt x="30632" y="206819"/>
                  </a:lnTo>
                  <a:lnTo>
                    <a:pt x="31419" y="207530"/>
                  </a:lnTo>
                  <a:lnTo>
                    <a:pt x="32905" y="208114"/>
                  </a:lnTo>
                  <a:lnTo>
                    <a:pt x="33629" y="208191"/>
                  </a:lnTo>
                  <a:lnTo>
                    <a:pt x="34086" y="208153"/>
                  </a:lnTo>
                  <a:lnTo>
                    <a:pt x="36309" y="207467"/>
                  </a:lnTo>
                  <a:lnTo>
                    <a:pt x="37312" y="205600"/>
                  </a:lnTo>
                  <a:close/>
                </a:path>
                <a:path w="194945" h="216534">
                  <a:moveTo>
                    <a:pt x="37871" y="152565"/>
                  </a:moveTo>
                  <a:lnTo>
                    <a:pt x="34442" y="149669"/>
                  </a:lnTo>
                  <a:lnTo>
                    <a:pt x="33058" y="150101"/>
                  </a:lnTo>
                  <a:lnTo>
                    <a:pt x="32308" y="150647"/>
                  </a:lnTo>
                  <a:lnTo>
                    <a:pt x="31343" y="151498"/>
                  </a:lnTo>
                  <a:lnTo>
                    <a:pt x="30899" y="152844"/>
                  </a:lnTo>
                  <a:lnTo>
                    <a:pt x="31851" y="155905"/>
                  </a:lnTo>
                  <a:lnTo>
                    <a:pt x="33743" y="156895"/>
                  </a:lnTo>
                  <a:lnTo>
                    <a:pt x="35648" y="156311"/>
                  </a:lnTo>
                  <a:lnTo>
                    <a:pt x="37033" y="155638"/>
                  </a:lnTo>
                  <a:lnTo>
                    <a:pt x="37795" y="154571"/>
                  </a:lnTo>
                  <a:lnTo>
                    <a:pt x="37871" y="152565"/>
                  </a:lnTo>
                  <a:close/>
                </a:path>
                <a:path w="194945" h="216534">
                  <a:moveTo>
                    <a:pt x="37934" y="172364"/>
                  </a:moveTo>
                  <a:lnTo>
                    <a:pt x="37528" y="169875"/>
                  </a:lnTo>
                  <a:lnTo>
                    <a:pt x="37172" y="169316"/>
                  </a:lnTo>
                  <a:lnTo>
                    <a:pt x="35801" y="167982"/>
                  </a:lnTo>
                  <a:lnTo>
                    <a:pt x="34823" y="167614"/>
                  </a:lnTo>
                  <a:lnTo>
                    <a:pt x="32956" y="167919"/>
                  </a:lnTo>
                  <a:lnTo>
                    <a:pt x="32296" y="168351"/>
                  </a:lnTo>
                  <a:lnTo>
                    <a:pt x="31534" y="169214"/>
                  </a:lnTo>
                  <a:lnTo>
                    <a:pt x="31000" y="170434"/>
                  </a:lnTo>
                  <a:lnTo>
                    <a:pt x="30873" y="171018"/>
                  </a:lnTo>
                  <a:lnTo>
                    <a:pt x="31076" y="172250"/>
                  </a:lnTo>
                  <a:lnTo>
                    <a:pt x="31394" y="172770"/>
                  </a:lnTo>
                  <a:lnTo>
                    <a:pt x="32524" y="174078"/>
                  </a:lnTo>
                  <a:lnTo>
                    <a:pt x="33642" y="174574"/>
                  </a:lnTo>
                  <a:lnTo>
                    <a:pt x="36690" y="174091"/>
                  </a:lnTo>
                  <a:lnTo>
                    <a:pt x="37934" y="172364"/>
                  </a:lnTo>
                  <a:close/>
                </a:path>
                <a:path w="194945" h="216534">
                  <a:moveTo>
                    <a:pt x="45199" y="176174"/>
                  </a:moveTo>
                  <a:lnTo>
                    <a:pt x="44437" y="173723"/>
                  </a:lnTo>
                  <a:lnTo>
                    <a:pt x="42545" y="172745"/>
                  </a:lnTo>
                  <a:lnTo>
                    <a:pt x="40208" y="173456"/>
                  </a:lnTo>
                  <a:lnTo>
                    <a:pt x="39370" y="174180"/>
                  </a:lnTo>
                  <a:lnTo>
                    <a:pt x="38544" y="175031"/>
                  </a:lnTo>
                  <a:lnTo>
                    <a:pt x="38163" y="176263"/>
                  </a:lnTo>
                  <a:lnTo>
                    <a:pt x="38887" y="178587"/>
                  </a:lnTo>
                  <a:lnTo>
                    <a:pt x="39801" y="179336"/>
                  </a:lnTo>
                  <a:lnTo>
                    <a:pt x="41478" y="179806"/>
                  </a:lnTo>
                  <a:lnTo>
                    <a:pt x="42113" y="179870"/>
                  </a:lnTo>
                  <a:lnTo>
                    <a:pt x="43853" y="179336"/>
                  </a:lnTo>
                  <a:lnTo>
                    <a:pt x="44602" y="178485"/>
                  </a:lnTo>
                  <a:lnTo>
                    <a:pt x="45123" y="176847"/>
                  </a:lnTo>
                  <a:lnTo>
                    <a:pt x="45199" y="176174"/>
                  </a:lnTo>
                  <a:close/>
                </a:path>
                <a:path w="194945" h="216534">
                  <a:moveTo>
                    <a:pt x="46024" y="121323"/>
                  </a:moveTo>
                  <a:lnTo>
                    <a:pt x="45427" y="117665"/>
                  </a:lnTo>
                  <a:lnTo>
                    <a:pt x="43688" y="116433"/>
                  </a:lnTo>
                  <a:lnTo>
                    <a:pt x="41452" y="116801"/>
                  </a:lnTo>
                  <a:lnTo>
                    <a:pt x="40284" y="117424"/>
                  </a:lnTo>
                  <a:lnTo>
                    <a:pt x="39890" y="117779"/>
                  </a:lnTo>
                  <a:lnTo>
                    <a:pt x="39154" y="118897"/>
                  </a:lnTo>
                  <a:lnTo>
                    <a:pt x="38925" y="119722"/>
                  </a:lnTo>
                  <a:lnTo>
                    <a:pt x="39243" y="121602"/>
                  </a:lnTo>
                  <a:lnTo>
                    <a:pt x="39878" y="122402"/>
                  </a:lnTo>
                  <a:lnTo>
                    <a:pt x="41109" y="123126"/>
                  </a:lnTo>
                  <a:lnTo>
                    <a:pt x="42621" y="123405"/>
                  </a:lnTo>
                  <a:lnTo>
                    <a:pt x="44780" y="123050"/>
                  </a:lnTo>
                  <a:lnTo>
                    <a:pt x="46024" y="121323"/>
                  </a:lnTo>
                  <a:close/>
                </a:path>
                <a:path w="194945" h="216534">
                  <a:moveTo>
                    <a:pt x="49885" y="82689"/>
                  </a:moveTo>
                  <a:lnTo>
                    <a:pt x="49669" y="82118"/>
                  </a:lnTo>
                  <a:lnTo>
                    <a:pt x="49237" y="82384"/>
                  </a:lnTo>
                  <a:lnTo>
                    <a:pt x="47332" y="82905"/>
                  </a:lnTo>
                  <a:lnTo>
                    <a:pt x="45694" y="82029"/>
                  </a:lnTo>
                  <a:lnTo>
                    <a:pt x="45046" y="80518"/>
                  </a:lnTo>
                  <a:lnTo>
                    <a:pt x="43815" y="81178"/>
                  </a:lnTo>
                  <a:lnTo>
                    <a:pt x="43065" y="82524"/>
                  </a:lnTo>
                  <a:lnTo>
                    <a:pt x="43599" y="85801"/>
                  </a:lnTo>
                  <a:lnTo>
                    <a:pt x="45339" y="87033"/>
                  </a:lnTo>
                  <a:lnTo>
                    <a:pt x="47726" y="86639"/>
                  </a:lnTo>
                  <a:lnTo>
                    <a:pt x="48196" y="86398"/>
                  </a:lnTo>
                  <a:lnTo>
                    <a:pt x="48615" y="86093"/>
                  </a:lnTo>
                  <a:lnTo>
                    <a:pt x="48463" y="85623"/>
                  </a:lnTo>
                  <a:lnTo>
                    <a:pt x="48450" y="84251"/>
                  </a:lnTo>
                  <a:lnTo>
                    <a:pt x="49034" y="83299"/>
                  </a:lnTo>
                  <a:lnTo>
                    <a:pt x="49885" y="82689"/>
                  </a:lnTo>
                  <a:close/>
                </a:path>
                <a:path w="194945" h="216534">
                  <a:moveTo>
                    <a:pt x="49974" y="145364"/>
                  </a:moveTo>
                  <a:lnTo>
                    <a:pt x="49390" y="141770"/>
                  </a:lnTo>
                  <a:lnTo>
                    <a:pt x="47650" y="140525"/>
                  </a:lnTo>
                  <a:lnTo>
                    <a:pt x="45186" y="140931"/>
                  </a:lnTo>
                  <a:lnTo>
                    <a:pt x="44678" y="141236"/>
                  </a:lnTo>
                  <a:lnTo>
                    <a:pt x="43345" y="142341"/>
                  </a:lnTo>
                  <a:lnTo>
                    <a:pt x="42824" y="143459"/>
                  </a:lnTo>
                  <a:lnTo>
                    <a:pt x="43332" y="146494"/>
                  </a:lnTo>
                  <a:lnTo>
                    <a:pt x="45059" y="147739"/>
                  </a:lnTo>
                  <a:lnTo>
                    <a:pt x="48793" y="147015"/>
                  </a:lnTo>
                  <a:lnTo>
                    <a:pt x="49974" y="145364"/>
                  </a:lnTo>
                  <a:close/>
                </a:path>
                <a:path w="194945" h="216534">
                  <a:moveTo>
                    <a:pt x="51193" y="38049"/>
                  </a:moveTo>
                  <a:lnTo>
                    <a:pt x="50863" y="37261"/>
                  </a:lnTo>
                  <a:lnTo>
                    <a:pt x="49555" y="35953"/>
                  </a:lnTo>
                  <a:lnTo>
                    <a:pt x="48755" y="35636"/>
                  </a:lnTo>
                  <a:lnTo>
                    <a:pt x="46901" y="35636"/>
                  </a:lnTo>
                  <a:lnTo>
                    <a:pt x="46101" y="35953"/>
                  </a:lnTo>
                  <a:lnTo>
                    <a:pt x="44780" y="37261"/>
                  </a:lnTo>
                  <a:lnTo>
                    <a:pt x="44462" y="38049"/>
                  </a:lnTo>
                  <a:lnTo>
                    <a:pt x="44462" y="39903"/>
                  </a:lnTo>
                  <a:lnTo>
                    <a:pt x="44780" y="40690"/>
                  </a:lnTo>
                  <a:lnTo>
                    <a:pt x="46101" y="41998"/>
                  </a:lnTo>
                  <a:lnTo>
                    <a:pt x="46901" y="42329"/>
                  </a:lnTo>
                  <a:lnTo>
                    <a:pt x="48755" y="42329"/>
                  </a:lnTo>
                  <a:lnTo>
                    <a:pt x="49555" y="41998"/>
                  </a:lnTo>
                  <a:lnTo>
                    <a:pt x="50863" y="40690"/>
                  </a:lnTo>
                  <a:lnTo>
                    <a:pt x="51193" y="39903"/>
                  </a:lnTo>
                  <a:lnTo>
                    <a:pt x="51193" y="38049"/>
                  </a:lnTo>
                  <a:close/>
                </a:path>
                <a:path w="194945" h="216534">
                  <a:moveTo>
                    <a:pt x="53022" y="133400"/>
                  </a:moveTo>
                  <a:lnTo>
                    <a:pt x="52031" y="130200"/>
                  </a:lnTo>
                  <a:lnTo>
                    <a:pt x="49212" y="128714"/>
                  </a:lnTo>
                  <a:lnTo>
                    <a:pt x="43916" y="130340"/>
                  </a:lnTo>
                  <a:lnTo>
                    <a:pt x="42430" y="133134"/>
                  </a:lnTo>
                  <a:lnTo>
                    <a:pt x="44056" y="138391"/>
                  </a:lnTo>
                  <a:lnTo>
                    <a:pt x="46863" y="139865"/>
                  </a:lnTo>
                  <a:lnTo>
                    <a:pt x="50609" y="138722"/>
                  </a:lnTo>
                  <a:lnTo>
                    <a:pt x="53022" y="133400"/>
                  </a:lnTo>
                  <a:close/>
                </a:path>
                <a:path w="194945" h="216534">
                  <a:moveTo>
                    <a:pt x="64795" y="109435"/>
                  </a:moveTo>
                  <a:lnTo>
                    <a:pt x="63830" y="106286"/>
                  </a:lnTo>
                  <a:lnTo>
                    <a:pt x="63411" y="105676"/>
                  </a:lnTo>
                  <a:lnTo>
                    <a:pt x="62903" y="105143"/>
                  </a:lnTo>
                  <a:lnTo>
                    <a:pt x="63271" y="104292"/>
                  </a:lnTo>
                  <a:lnTo>
                    <a:pt x="63500" y="103365"/>
                  </a:lnTo>
                  <a:lnTo>
                    <a:pt x="62890" y="99669"/>
                  </a:lnTo>
                  <a:lnTo>
                    <a:pt x="60947" y="98285"/>
                  </a:lnTo>
                  <a:lnTo>
                    <a:pt x="60947" y="107823"/>
                  </a:lnTo>
                  <a:lnTo>
                    <a:pt x="57454" y="108381"/>
                  </a:lnTo>
                  <a:lnTo>
                    <a:pt x="60934" y="107823"/>
                  </a:lnTo>
                  <a:lnTo>
                    <a:pt x="60947" y="98285"/>
                  </a:lnTo>
                  <a:lnTo>
                    <a:pt x="60312" y="97828"/>
                  </a:lnTo>
                  <a:lnTo>
                    <a:pt x="54838" y="98717"/>
                  </a:lnTo>
                  <a:lnTo>
                    <a:pt x="52984" y="101282"/>
                  </a:lnTo>
                  <a:lnTo>
                    <a:pt x="53594" y="104978"/>
                  </a:lnTo>
                  <a:lnTo>
                    <a:pt x="54102" y="105778"/>
                  </a:lnTo>
                  <a:lnTo>
                    <a:pt x="54724" y="106464"/>
                  </a:lnTo>
                  <a:lnTo>
                    <a:pt x="54457" y="107327"/>
                  </a:lnTo>
                  <a:lnTo>
                    <a:pt x="55092" y="107924"/>
                  </a:lnTo>
                  <a:lnTo>
                    <a:pt x="55499" y="108762"/>
                  </a:lnTo>
                  <a:lnTo>
                    <a:pt x="55511" y="110248"/>
                  </a:lnTo>
                  <a:lnTo>
                    <a:pt x="55130" y="111213"/>
                  </a:lnTo>
                  <a:lnTo>
                    <a:pt x="55651" y="111988"/>
                  </a:lnTo>
                  <a:lnTo>
                    <a:pt x="56324" y="112598"/>
                  </a:lnTo>
                  <a:lnTo>
                    <a:pt x="58242" y="113487"/>
                  </a:lnTo>
                  <a:lnTo>
                    <a:pt x="59499" y="113639"/>
                  </a:lnTo>
                  <a:lnTo>
                    <a:pt x="60960" y="113195"/>
                  </a:lnTo>
                  <a:lnTo>
                    <a:pt x="61328" y="112941"/>
                  </a:lnTo>
                  <a:lnTo>
                    <a:pt x="63563" y="111912"/>
                  </a:lnTo>
                  <a:lnTo>
                    <a:pt x="64795" y="109435"/>
                  </a:lnTo>
                  <a:close/>
                </a:path>
                <a:path w="194945" h="216534">
                  <a:moveTo>
                    <a:pt x="71945" y="183045"/>
                  </a:moveTo>
                  <a:lnTo>
                    <a:pt x="71107" y="180314"/>
                  </a:lnTo>
                  <a:lnTo>
                    <a:pt x="70993" y="180136"/>
                  </a:lnTo>
                  <a:lnTo>
                    <a:pt x="70104" y="177812"/>
                  </a:lnTo>
                  <a:lnTo>
                    <a:pt x="67665" y="176517"/>
                  </a:lnTo>
                  <a:lnTo>
                    <a:pt x="65112" y="177101"/>
                  </a:lnTo>
                  <a:lnTo>
                    <a:pt x="64871" y="177114"/>
                  </a:lnTo>
                  <a:lnTo>
                    <a:pt x="62204" y="177927"/>
                  </a:lnTo>
                  <a:lnTo>
                    <a:pt x="60718" y="180708"/>
                  </a:lnTo>
                  <a:lnTo>
                    <a:pt x="62318" y="185851"/>
                  </a:lnTo>
                  <a:lnTo>
                    <a:pt x="64922" y="187261"/>
                  </a:lnTo>
                  <a:lnTo>
                    <a:pt x="67818" y="186639"/>
                  </a:lnTo>
                  <a:lnTo>
                    <a:pt x="70459" y="185826"/>
                  </a:lnTo>
                  <a:lnTo>
                    <a:pt x="71945" y="183045"/>
                  </a:lnTo>
                  <a:close/>
                </a:path>
                <a:path w="194945" h="216534">
                  <a:moveTo>
                    <a:pt x="74612" y="151180"/>
                  </a:moveTo>
                  <a:lnTo>
                    <a:pt x="74104" y="149783"/>
                  </a:lnTo>
                  <a:lnTo>
                    <a:pt x="73063" y="148729"/>
                  </a:lnTo>
                  <a:lnTo>
                    <a:pt x="70904" y="147929"/>
                  </a:lnTo>
                  <a:lnTo>
                    <a:pt x="70065" y="147739"/>
                  </a:lnTo>
                  <a:lnTo>
                    <a:pt x="68275" y="148031"/>
                  </a:lnTo>
                  <a:lnTo>
                    <a:pt x="67538" y="148450"/>
                  </a:lnTo>
                  <a:lnTo>
                    <a:pt x="66878" y="148971"/>
                  </a:lnTo>
                  <a:lnTo>
                    <a:pt x="66040" y="148640"/>
                  </a:lnTo>
                  <a:lnTo>
                    <a:pt x="64820" y="148386"/>
                  </a:lnTo>
                  <a:lnTo>
                    <a:pt x="64020" y="148374"/>
                  </a:lnTo>
                  <a:lnTo>
                    <a:pt x="62509" y="148653"/>
                  </a:lnTo>
                  <a:lnTo>
                    <a:pt x="59499" y="149580"/>
                  </a:lnTo>
                  <a:lnTo>
                    <a:pt x="57734" y="152577"/>
                  </a:lnTo>
                  <a:lnTo>
                    <a:pt x="58420" y="156337"/>
                  </a:lnTo>
                  <a:lnTo>
                    <a:pt x="64655" y="160858"/>
                  </a:lnTo>
                  <a:lnTo>
                    <a:pt x="67665" y="159943"/>
                  </a:lnTo>
                  <a:lnTo>
                    <a:pt x="68859" y="158940"/>
                  </a:lnTo>
                  <a:lnTo>
                    <a:pt x="69621" y="157683"/>
                  </a:lnTo>
                  <a:lnTo>
                    <a:pt x="70002" y="157708"/>
                  </a:lnTo>
                  <a:lnTo>
                    <a:pt x="70370" y="157784"/>
                  </a:lnTo>
                  <a:lnTo>
                    <a:pt x="71932" y="157543"/>
                  </a:lnTo>
                  <a:lnTo>
                    <a:pt x="72885" y="156921"/>
                  </a:lnTo>
                  <a:lnTo>
                    <a:pt x="73621" y="156108"/>
                  </a:lnTo>
                  <a:lnTo>
                    <a:pt x="73177" y="155549"/>
                  </a:lnTo>
                  <a:lnTo>
                    <a:pt x="72859" y="154876"/>
                  </a:lnTo>
                  <a:lnTo>
                    <a:pt x="72834" y="152831"/>
                  </a:lnTo>
                  <a:lnTo>
                    <a:pt x="73558" y="151765"/>
                  </a:lnTo>
                  <a:lnTo>
                    <a:pt x="74612" y="151180"/>
                  </a:lnTo>
                  <a:close/>
                </a:path>
                <a:path w="194945" h="216534">
                  <a:moveTo>
                    <a:pt x="76720" y="54063"/>
                  </a:moveTo>
                  <a:lnTo>
                    <a:pt x="76390" y="53263"/>
                  </a:lnTo>
                  <a:lnTo>
                    <a:pt x="75082" y="51968"/>
                  </a:lnTo>
                  <a:lnTo>
                    <a:pt x="74282" y="51638"/>
                  </a:lnTo>
                  <a:lnTo>
                    <a:pt x="72428" y="51638"/>
                  </a:lnTo>
                  <a:lnTo>
                    <a:pt x="71628" y="51968"/>
                  </a:lnTo>
                  <a:lnTo>
                    <a:pt x="70307" y="53263"/>
                  </a:lnTo>
                  <a:lnTo>
                    <a:pt x="69977" y="54063"/>
                  </a:lnTo>
                  <a:lnTo>
                    <a:pt x="69977" y="55905"/>
                  </a:lnTo>
                  <a:lnTo>
                    <a:pt x="70307" y="56692"/>
                  </a:lnTo>
                  <a:lnTo>
                    <a:pt x="71628" y="58000"/>
                  </a:lnTo>
                  <a:lnTo>
                    <a:pt x="72428" y="58331"/>
                  </a:lnTo>
                  <a:lnTo>
                    <a:pt x="74282" y="58331"/>
                  </a:lnTo>
                  <a:lnTo>
                    <a:pt x="75082" y="58000"/>
                  </a:lnTo>
                  <a:lnTo>
                    <a:pt x="76390" y="56692"/>
                  </a:lnTo>
                  <a:lnTo>
                    <a:pt x="76720" y="55905"/>
                  </a:lnTo>
                  <a:lnTo>
                    <a:pt x="76720" y="54063"/>
                  </a:lnTo>
                  <a:close/>
                </a:path>
                <a:path w="194945" h="216534">
                  <a:moveTo>
                    <a:pt x="78206" y="79667"/>
                  </a:moveTo>
                  <a:lnTo>
                    <a:pt x="77927" y="77990"/>
                  </a:lnTo>
                  <a:lnTo>
                    <a:pt x="77609" y="77381"/>
                  </a:lnTo>
                  <a:lnTo>
                    <a:pt x="76974" y="75768"/>
                  </a:lnTo>
                  <a:lnTo>
                    <a:pt x="75603" y="74612"/>
                  </a:lnTo>
                  <a:lnTo>
                    <a:pt x="73901" y="74307"/>
                  </a:lnTo>
                  <a:lnTo>
                    <a:pt x="72999" y="75323"/>
                  </a:lnTo>
                  <a:lnTo>
                    <a:pt x="71716" y="75996"/>
                  </a:lnTo>
                  <a:lnTo>
                    <a:pt x="69926" y="76022"/>
                  </a:lnTo>
                  <a:lnTo>
                    <a:pt x="69380" y="75857"/>
                  </a:lnTo>
                  <a:lnTo>
                    <a:pt x="68732" y="76568"/>
                  </a:lnTo>
                  <a:lnTo>
                    <a:pt x="68300" y="77419"/>
                  </a:lnTo>
                  <a:lnTo>
                    <a:pt x="68135" y="78384"/>
                  </a:lnTo>
                  <a:lnTo>
                    <a:pt x="67348" y="78105"/>
                  </a:lnTo>
                  <a:lnTo>
                    <a:pt x="66522" y="78028"/>
                  </a:lnTo>
                  <a:lnTo>
                    <a:pt x="65430" y="78206"/>
                  </a:lnTo>
                  <a:lnTo>
                    <a:pt x="65201" y="78155"/>
                  </a:lnTo>
                  <a:lnTo>
                    <a:pt x="63690" y="78625"/>
                  </a:lnTo>
                  <a:lnTo>
                    <a:pt x="62687" y="79502"/>
                  </a:lnTo>
                  <a:lnTo>
                    <a:pt x="62090" y="80581"/>
                  </a:lnTo>
                  <a:lnTo>
                    <a:pt x="63906" y="80111"/>
                  </a:lnTo>
                  <a:lnTo>
                    <a:pt x="65747" y="81178"/>
                  </a:lnTo>
                  <a:lnTo>
                    <a:pt x="66675" y="84759"/>
                  </a:lnTo>
                  <a:lnTo>
                    <a:pt x="65595" y="86588"/>
                  </a:lnTo>
                  <a:lnTo>
                    <a:pt x="63690" y="87058"/>
                  </a:lnTo>
                  <a:lnTo>
                    <a:pt x="64630" y="87680"/>
                  </a:lnTo>
                  <a:lnTo>
                    <a:pt x="65747" y="87960"/>
                  </a:lnTo>
                  <a:lnTo>
                    <a:pt x="66929" y="87858"/>
                  </a:lnTo>
                  <a:lnTo>
                    <a:pt x="66763" y="87503"/>
                  </a:lnTo>
                  <a:lnTo>
                    <a:pt x="66332" y="85699"/>
                  </a:lnTo>
                  <a:lnTo>
                    <a:pt x="67462" y="83896"/>
                  </a:lnTo>
                  <a:lnTo>
                    <a:pt x="69710" y="83362"/>
                  </a:lnTo>
                  <a:lnTo>
                    <a:pt x="70573" y="83426"/>
                  </a:lnTo>
                  <a:lnTo>
                    <a:pt x="69303" y="82702"/>
                  </a:lnTo>
                  <a:lnTo>
                    <a:pt x="68326" y="81508"/>
                  </a:lnTo>
                  <a:lnTo>
                    <a:pt x="69303" y="82702"/>
                  </a:lnTo>
                  <a:lnTo>
                    <a:pt x="70573" y="83413"/>
                  </a:lnTo>
                  <a:lnTo>
                    <a:pt x="71094" y="83502"/>
                  </a:lnTo>
                  <a:lnTo>
                    <a:pt x="71551" y="83718"/>
                  </a:lnTo>
                  <a:lnTo>
                    <a:pt x="71958" y="84010"/>
                  </a:lnTo>
                  <a:lnTo>
                    <a:pt x="72174" y="84061"/>
                  </a:lnTo>
                  <a:lnTo>
                    <a:pt x="72644" y="84035"/>
                  </a:lnTo>
                  <a:lnTo>
                    <a:pt x="72961" y="82956"/>
                  </a:lnTo>
                  <a:lnTo>
                    <a:pt x="73761" y="82054"/>
                  </a:lnTo>
                  <a:lnTo>
                    <a:pt x="75717" y="81521"/>
                  </a:lnTo>
                  <a:lnTo>
                    <a:pt x="76479" y="81648"/>
                  </a:lnTo>
                  <a:lnTo>
                    <a:pt x="77165" y="81953"/>
                  </a:lnTo>
                  <a:lnTo>
                    <a:pt x="77863" y="80937"/>
                  </a:lnTo>
                  <a:lnTo>
                    <a:pt x="78206" y="79667"/>
                  </a:lnTo>
                  <a:close/>
                </a:path>
                <a:path w="194945" h="216534">
                  <a:moveTo>
                    <a:pt x="78346" y="30353"/>
                  </a:moveTo>
                  <a:lnTo>
                    <a:pt x="77343" y="27114"/>
                  </a:lnTo>
                  <a:lnTo>
                    <a:pt x="75463" y="26123"/>
                  </a:lnTo>
                  <a:lnTo>
                    <a:pt x="71894" y="27203"/>
                  </a:lnTo>
                  <a:lnTo>
                    <a:pt x="70904" y="29083"/>
                  </a:lnTo>
                  <a:lnTo>
                    <a:pt x="71653" y="31521"/>
                  </a:lnTo>
                  <a:lnTo>
                    <a:pt x="72097" y="32029"/>
                  </a:lnTo>
                  <a:lnTo>
                    <a:pt x="72605" y="32435"/>
                  </a:lnTo>
                  <a:lnTo>
                    <a:pt x="73240" y="32067"/>
                  </a:lnTo>
                  <a:lnTo>
                    <a:pt x="74663" y="31724"/>
                  </a:lnTo>
                  <a:lnTo>
                    <a:pt x="75666" y="32029"/>
                  </a:lnTo>
                  <a:lnTo>
                    <a:pt x="76454" y="32639"/>
                  </a:lnTo>
                  <a:lnTo>
                    <a:pt x="77698" y="31851"/>
                  </a:lnTo>
                  <a:lnTo>
                    <a:pt x="78346" y="30353"/>
                  </a:lnTo>
                  <a:close/>
                </a:path>
                <a:path w="194945" h="216534">
                  <a:moveTo>
                    <a:pt x="78511" y="130200"/>
                  </a:moveTo>
                  <a:lnTo>
                    <a:pt x="77673" y="127101"/>
                  </a:lnTo>
                  <a:lnTo>
                    <a:pt x="77050" y="129324"/>
                  </a:lnTo>
                  <a:lnTo>
                    <a:pt x="75184" y="131114"/>
                  </a:lnTo>
                  <a:lnTo>
                    <a:pt x="69735" y="132003"/>
                  </a:lnTo>
                  <a:lnTo>
                    <a:pt x="66890" y="130251"/>
                  </a:lnTo>
                  <a:lnTo>
                    <a:pt x="65913" y="127508"/>
                  </a:lnTo>
                  <a:lnTo>
                    <a:pt x="65735" y="128447"/>
                  </a:lnTo>
                  <a:lnTo>
                    <a:pt x="65747" y="129425"/>
                  </a:lnTo>
                  <a:lnTo>
                    <a:pt x="67030" y="133578"/>
                  </a:lnTo>
                  <a:lnTo>
                    <a:pt x="70421" y="135356"/>
                  </a:lnTo>
                  <a:lnTo>
                    <a:pt x="76746" y="133438"/>
                  </a:lnTo>
                  <a:lnTo>
                    <a:pt x="78511" y="130200"/>
                  </a:lnTo>
                  <a:close/>
                </a:path>
                <a:path w="194945" h="216534">
                  <a:moveTo>
                    <a:pt x="80441" y="185635"/>
                  </a:moveTo>
                  <a:lnTo>
                    <a:pt x="79984" y="182841"/>
                  </a:lnTo>
                  <a:lnTo>
                    <a:pt x="79362" y="182054"/>
                  </a:lnTo>
                  <a:lnTo>
                    <a:pt x="77889" y="181165"/>
                  </a:lnTo>
                  <a:lnTo>
                    <a:pt x="77101" y="180962"/>
                  </a:lnTo>
                  <a:lnTo>
                    <a:pt x="74434" y="181394"/>
                  </a:lnTo>
                  <a:lnTo>
                    <a:pt x="73190" y="183121"/>
                  </a:lnTo>
                  <a:lnTo>
                    <a:pt x="73685" y="186093"/>
                  </a:lnTo>
                  <a:lnTo>
                    <a:pt x="74472" y="186944"/>
                  </a:lnTo>
                  <a:lnTo>
                    <a:pt x="75946" y="187617"/>
                  </a:lnTo>
                  <a:lnTo>
                    <a:pt x="76479" y="187718"/>
                  </a:lnTo>
                  <a:lnTo>
                    <a:pt x="77495" y="187655"/>
                  </a:lnTo>
                  <a:lnTo>
                    <a:pt x="79260" y="187286"/>
                  </a:lnTo>
                  <a:lnTo>
                    <a:pt x="80441" y="185635"/>
                  </a:lnTo>
                  <a:close/>
                </a:path>
                <a:path w="194945" h="216534">
                  <a:moveTo>
                    <a:pt x="81013" y="212623"/>
                  </a:moveTo>
                  <a:lnTo>
                    <a:pt x="80162" y="209486"/>
                  </a:lnTo>
                  <a:lnTo>
                    <a:pt x="78270" y="208495"/>
                  </a:lnTo>
                  <a:lnTo>
                    <a:pt x="74714" y="209588"/>
                  </a:lnTo>
                  <a:lnTo>
                    <a:pt x="73710" y="211455"/>
                  </a:lnTo>
                  <a:lnTo>
                    <a:pt x="74803" y="214985"/>
                  </a:lnTo>
                  <a:lnTo>
                    <a:pt x="76695" y="215976"/>
                  </a:lnTo>
                  <a:lnTo>
                    <a:pt x="79019" y="215277"/>
                  </a:lnTo>
                  <a:lnTo>
                    <a:pt x="79463" y="214947"/>
                  </a:lnTo>
                  <a:lnTo>
                    <a:pt x="80645" y="213766"/>
                  </a:lnTo>
                  <a:lnTo>
                    <a:pt x="81013" y="212623"/>
                  </a:lnTo>
                  <a:close/>
                </a:path>
                <a:path w="194945" h="216534">
                  <a:moveTo>
                    <a:pt x="88900" y="56959"/>
                  </a:moveTo>
                  <a:lnTo>
                    <a:pt x="88633" y="54356"/>
                  </a:lnTo>
                  <a:lnTo>
                    <a:pt x="88341" y="54419"/>
                  </a:lnTo>
                  <a:lnTo>
                    <a:pt x="85725" y="54457"/>
                  </a:lnTo>
                  <a:lnTo>
                    <a:pt x="83629" y="52489"/>
                  </a:lnTo>
                  <a:lnTo>
                    <a:pt x="83350" y="49961"/>
                  </a:lnTo>
                  <a:lnTo>
                    <a:pt x="82880" y="49949"/>
                  </a:lnTo>
                  <a:lnTo>
                    <a:pt x="80137" y="50380"/>
                  </a:lnTo>
                  <a:lnTo>
                    <a:pt x="78282" y="52946"/>
                  </a:lnTo>
                  <a:lnTo>
                    <a:pt x="78752" y="55765"/>
                  </a:lnTo>
                  <a:lnTo>
                    <a:pt x="78841" y="55943"/>
                  </a:lnTo>
                  <a:lnTo>
                    <a:pt x="79336" y="55714"/>
                  </a:lnTo>
                  <a:lnTo>
                    <a:pt x="81140" y="55283"/>
                  </a:lnTo>
                  <a:lnTo>
                    <a:pt x="82956" y="56400"/>
                  </a:lnTo>
                  <a:lnTo>
                    <a:pt x="83515" y="58724"/>
                  </a:lnTo>
                  <a:lnTo>
                    <a:pt x="83362" y="59728"/>
                  </a:lnTo>
                  <a:lnTo>
                    <a:pt x="84099" y="59842"/>
                  </a:lnTo>
                  <a:lnTo>
                    <a:pt x="87134" y="59347"/>
                  </a:lnTo>
                  <a:lnTo>
                    <a:pt x="88900" y="56959"/>
                  </a:lnTo>
                  <a:close/>
                </a:path>
                <a:path w="194945" h="216534">
                  <a:moveTo>
                    <a:pt x="89255" y="103111"/>
                  </a:moveTo>
                  <a:lnTo>
                    <a:pt x="88430" y="98145"/>
                  </a:lnTo>
                  <a:lnTo>
                    <a:pt x="87464" y="96748"/>
                  </a:lnTo>
                  <a:lnTo>
                    <a:pt x="86144" y="95846"/>
                  </a:lnTo>
                  <a:lnTo>
                    <a:pt x="85737" y="98818"/>
                  </a:lnTo>
                  <a:lnTo>
                    <a:pt x="83210" y="101130"/>
                  </a:lnTo>
                  <a:lnTo>
                    <a:pt x="78867" y="101180"/>
                  </a:lnTo>
                  <a:lnTo>
                    <a:pt x="77711" y="100825"/>
                  </a:lnTo>
                  <a:lnTo>
                    <a:pt x="76733" y="100215"/>
                  </a:lnTo>
                  <a:lnTo>
                    <a:pt x="76669" y="101244"/>
                  </a:lnTo>
                  <a:lnTo>
                    <a:pt x="77063" y="103619"/>
                  </a:lnTo>
                  <a:lnTo>
                    <a:pt x="76657" y="101244"/>
                  </a:lnTo>
                  <a:lnTo>
                    <a:pt x="76733" y="100215"/>
                  </a:lnTo>
                  <a:lnTo>
                    <a:pt x="76111" y="99822"/>
                  </a:lnTo>
                  <a:lnTo>
                    <a:pt x="75590" y="99339"/>
                  </a:lnTo>
                  <a:lnTo>
                    <a:pt x="75145" y="98755"/>
                  </a:lnTo>
                  <a:lnTo>
                    <a:pt x="74968" y="99504"/>
                  </a:lnTo>
                  <a:lnTo>
                    <a:pt x="79705" y="105981"/>
                  </a:lnTo>
                  <a:lnTo>
                    <a:pt x="80873" y="106654"/>
                  </a:lnTo>
                  <a:lnTo>
                    <a:pt x="82270" y="106972"/>
                  </a:lnTo>
                  <a:lnTo>
                    <a:pt x="87020" y="106197"/>
                  </a:lnTo>
                  <a:lnTo>
                    <a:pt x="89255" y="103111"/>
                  </a:lnTo>
                  <a:close/>
                </a:path>
                <a:path w="194945" h="216534">
                  <a:moveTo>
                    <a:pt x="97675" y="28168"/>
                  </a:moveTo>
                  <a:lnTo>
                    <a:pt x="97434" y="27444"/>
                  </a:lnTo>
                  <a:lnTo>
                    <a:pt x="97459" y="26898"/>
                  </a:lnTo>
                  <a:lnTo>
                    <a:pt x="96901" y="25438"/>
                  </a:lnTo>
                  <a:lnTo>
                    <a:pt x="95427" y="24498"/>
                  </a:lnTo>
                  <a:lnTo>
                    <a:pt x="91986" y="25044"/>
                  </a:lnTo>
                  <a:lnTo>
                    <a:pt x="90728" y="26771"/>
                  </a:lnTo>
                  <a:lnTo>
                    <a:pt x="91338" y="30416"/>
                  </a:lnTo>
                  <a:lnTo>
                    <a:pt x="93065" y="31648"/>
                  </a:lnTo>
                  <a:lnTo>
                    <a:pt x="96520" y="31089"/>
                  </a:lnTo>
                  <a:lnTo>
                    <a:pt x="97612" y="29718"/>
                  </a:lnTo>
                  <a:lnTo>
                    <a:pt x="97675" y="28168"/>
                  </a:lnTo>
                  <a:close/>
                </a:path>
                <a:path w="194945" h="216534">
                  <a:moveTo>
                    <a:pt x="99644" y="42799"/>
                  </a:moveTo>
                  <a:lnTo>
                    <a:pt x="98882" y="42024"/>
                  </a:lnTo>
                  <a:lnTo>
                    <a:pt x="98298" y="41071"/>
                  </a:lnTo>
                  <a:lnTo>
                    <a:pt x="97853" y="39141"/>
                  </a:lnTo>
                  <a:lnTo>
                    <a:pt x="97828" y="38341"/>
                  </a:lnTo>
                  <a:lnTo>
                    <a:pt x="97955" y="37579"/>
                  </a:lnTo>
                  <a:lnTo>
                    <a:pt x="97345" y="37401"/>
                  </a:lnTo>
                  <a:lnTo>
                    <a:pt x="96710" y="37338"/>
                  </a:lnTo>
                  <a:lnTo>
                    <a:pt x="95351" y="37757"/>
                  </a:lnTo>
                  <a:lnTo>
                    <a:pt x="94792" y="38239"/>
                  </a:lnTo>
                  <a:lnTo>
                    <a:pt x="94386" y="38798"/>
                  </a:lnTo>
                  <a:lnTo>
                    <a:pt x="94500" y="39039"/>
                  </a:lnTo>
                  <a:lnTo>
                    <a:pt x="94805" y="40182"/>
                  </a:lnTo>
                  <a:lnTo>
                    <a:pt x="94602" y="41313"/>
                  </a:lnTo>
                  <a:lnTo>
                    <a:pt x="94145" y="42316"/>
                  </a:lnTo>
                  <a:lnTo>
                    <a:pt x="94894" y="43675"/>
                  </a:lnTo>
                  <a:lnTo>
                    <a:pt x="96481" y="44411"/>
                  </a:lnTo>
                  <a:lnTo>
                    <a:pt x="98717" y="43738"/>
                  </a:lnTo>
                  <a:lnTo>
                    <a:pt x="99225" y="43307"/>
                  </a:lnTo>
                  <a:lnTo>
                    <a:pt x="99644" y="42799"/>
                  </a:lnTo>
                  <a:close/>
                </a:path>
                <a:path w="194945" h="216534">
                  <a:moveTo>
                    <a:pt x="100177" y="160820"/>
                  </a:moveTo>
                  <a:lnTo>
                    <a:pt x="98742" y="156171"/>
                  </a:lnTo>
                  <a:lnTo>
                    <a:pt x="95059" y="154241"/>
                  </a:lnTo>
                  <a:lnTo>
                    <a:pt x="89712" y="155867"/>
                  </a:lnTo>
                  <a:lnTo>
                    <a:pt x="88303" y="157213"/>
                  </a:lnTo>
                  <a:lnTo>
                    <a:pt x="86918" y="160261"/>
                  </a:lnTo>
                  <a:lnTo>
                    <a:pt x="86753" y="161874"/>
                  </a:lnTo>
                  <a:lnTo>
                    <a:pt x="87452" y="164147"/>
                  </a:lnTo>
                  <a:lnTo>
                    <a:pt x="88214" y="165315"/>
                  </a:lnTo>
                  <a:lnTo>
                    <a:pt x="89814" y="167538"/>
                  </a:lnTo>
                  <a:lnTo>
                    <a:pt x="92684" y="168605"/>
                  </a:lnTo>
                  <a:lnTo>
                    <a:pt x="96393" y="167474"/>
                  </a:lnTo>
                  <a:lnTo>
                    <a:pt x="100177" y="160820"/>
                  </a:lnTo>
                  <a:close/>
                </a:path>
                <a:path w="194945" h="216534">
                  <a:moveTo>
                    <a:pt x="102222" y="75806"/>
                  </a:moveTo>
                  <a:lnTo>
                    <a:pt x="101536" y="71666"/>
                  </a:lnTo>
                  <a:lnTo>
                    <a:pt x="100990" y="70612"/>
                  </a:lnTo>
                  <a:lnTo>
                    <a:pt x="100126" y="69799"/>
                  </a:lnTo>
                  <a:lnTo>
                    <a:pt x="100457" y="70535"/>
                  </a:lnTo>
                  <a:lnTo>
                    <a:pt x="100660" y="71348"/>
                  </a:lnTo>
                  <a:lnTo>
                    <a:pt x="100711" y="75539"/>
                  </a:lnTo>
                  <a:lnTo>
                    <a:pt x="98031" y="78257"/>
                  </a:lnTo>
                  <a:lnTo>
                    <a:pt x="93027" y="78320"/>
                  </a:lnTo>
                  <a:lnTo>
                    <a:pt x="91516" y="77673"/>
                  </a:lnTo>
                  <a:lnTo>
                    <a:pt x="90411" y="76619"/>
                  </a:lnTo>
                  <a:lnTo>
                    <a:pt x="91592" y="78841"/>
                  </a:lnTo>
                  <a:lnTo>
                    <a:pt x="94081" y="80187"/>
                  </a:lnTo>
                  <a:lnTo>
                    <a:pt x="97370" y="79616"/>
                  </a:lnTo>
                  <a:lnTo>
                    <a:pt x="100457" y="78587"/>
                  </a:lnTo>
                  <a:lnTo>
                    <a:pt x="102222" y="75806"/>
                  </a:lnTo>
                  <a:close/>
                </a:path>
                <a:path w="194945" h="216534">
                  <a:moveTo>
                    <a:pt x="102514" y="2425"/>
                  </a:moveTo>
                  <a:lnTo>
                    <a:pt x="102184" y="1638"/>
                  </a:lnTo>
                  <a:lnTo>
                    <a:pt x="100863" y="330"/>
                  </a:lnTo>
                  <a:lnTo>
                    <a:pt x="100063" y="0"/>
                  </a:lnTo>
                  <a:lnTo>
                    <a:pt x="98196" y="0"/>
                  </a:lnTo>
                  <a:lnTo>
                    <a:pt x="97409" y="330"/>
                  </a:lnTo>
                  <a:lnTo>
                    <a:pt x="96088" y="1638"/>
                  </a:lnTo>
                  <a:lnTo>
                    <a:pt x="95758" y="2425"/>
                  </a:lnTo>
                  <a:lnTo>
                    <a:pt x="95758" y="4279"/>
                  </a:lnTo>
                  <a:lnTo>
                    <a:pt x="96088" y="5067"/>
                  </a:lnTo>
                  <a:lnTo>
                    <a:pt x="97409" y="6375"/>
                  </a:lnTo>
                  <a:lnTo>
                    <a:pt x="98196" y="6692"/>
                  </a:lnTo>
                  <a:lnTo>
                    <a:pt x="100063" y="6692"/>
                  </a:lnTo>
                  <a:lnTo>
                    <a:pt x="100863" y="6375"/>
                  </a:lnTo>
                  <a:lnTo>
                    <a:pt x="102184" y="5067"/>
                  </a:lnTo>
                  <a:lnTo>
                    <a:pt x="102514" y="4279"/>
                  </a:lnTo>
                  <a:lnTo>
                    <a:pt x="102514" y="2425"/>
                  </a:lnTo>
                  <a:close/>
                </a:path>
                <a:path w="194945" h="216534">
                  <a:moveTo>
                    <a:pt x="105791" y="133921"/>
                  </a:moveTo>
                  <a:lnTo>
                    <a:pt x="104673" y="131140"/>
                  </a:lnTo>
                  <a:lnTo>
                    <a:pt x="101727" y="129400"/>
                  </a:lnTo>
                  <a:lnTo>
                    <a:pt x="95948" y="130340"/>
                  </a:lnTo>
                  <a:lnTo>
                    <a:pt x="93916" y="132321"/>
                  </a:lnTo>
                  <a:lnTo>
                    <a:pt x="93091" y="135610"/>
                  </a:lnTo>
                  <a:lnTo>
                    <a:pt x="93052" y="136486"/>
                  </a:lnTo>
                  <a:lnTo>
                    <a:pt x="93662" y="140246"/>
                  </a:lnTo>
                  <a:lnTo>
                    <a:pt x="95948" y="142328"/>
                  </a:lnTo>
                  <a:lnTo>
                    <a:pt x="99288" y="142849"/>
                  </a:lnTo>
                  <a:lnTo>
                    <a:pt x="99910" y="142875"/>
                  </a:lnTo>
                  <a:lnTo>
                    <a:pt x="100545" y="142786"/>
                  </a:lnTo>
                  <a:lnTo>
                    <a:pt x="100990" y="142189"/>
                  </a:lnTo>
                  <a:lnTo>
                    <a:pt x="101600" y="141693"/>
                  </a:lnTo>
                  <a:lnTo>
                    <a:pt x="102514" y="141490"/>
                  </a:lnTo>
                  <a:lnTo>
                    <a:pt x="101968" y="140716"/>
                  </a:lnTo>
                  <a:lnTo>
                    <a:pt x="101587" y="139827"/>
                  </a:lnTo>
                  <a:lnTo>
                    <a:pt x="101536" y="136321"/>
                  </a:lnTo>
                  <a:lnTo>
                    <a:pt x="103390" y="134315"/>
                  </a:lnTo>
                  <a:lnTo>
                    <a:pt x="105791" y="133921"/>
                  </a:lnTo>
                  <a:close/>
                </a:path>
                <a:path w="194945" h="216534">
                  <a:moveTo>
                    <a:pt x="106540" y="44132"/>
                  </a:moveTo>
                  <a:lnTo>
                    <a:pt x="105867" y="44411"/>
                  </a:lnTo>
                  <a:lnTo>
                    <a:pt x="105498" y="44500"/>
                  </a:lnTo>
                  <a:lnTo>
                    <a:pt x="105879" y="44792"/>
                  </a:lnTo>
                  <a:lnTo>
                    <a:pt x="106095" y="44919"/>
                  </a:lnTo>
                  <a:lnTo>
                    <a:pt x="106362" y="44386"/>
                  </a:lnTo>
                  <a:lnTo>
                    <a:pt x="106540" y="44132"/>
                  </a:lnTo>
                  <a:close/>
                </a:path>
                <a:path w="194945" h="216534">
                  <a:moveTo>
                    <a:pt x="107302" y="188810"/>
                  </a:moveTo>
                  <a:lnTo>
                    <a:pt x="102108" y="184010"/>
                  </a:lnTo>
                  <a:lnTo>
                    <a:pt x="101447" y="184073"/>
                  </a:lnTo>
                  <a:lnTo>
                    <a:pt x="98132" y="185077"/>
                  </a:lnTo>
                  <a:lnTo>
                    <a:pt x="96647" y="187871"/>
                  </a:lnTo>
                  <a:lnTo>
                    <a:pt x="97878" y="191833"/>
                  </a:lnTo>
                  <a:lnTo>
                    <a:pt x="98806" y="192862"/>
                  </a:lnTo>
                  <a:lnTo>
                    <a:pt x="101092" y="194030"/>
                  </a:lnTo>
                  <a:lnTo>
                    <a:pt x="102425" y="194195"/>
                  </a:lnTo>
                  <a:lnTo>
                    <a:pt x="105778" y="193167"/>
                  </a:lnTo>
                  <a:lnTo>
                    <a:pt x="107099" y="191401"/>
                  </a:lnTo>
                  <a:lnTo>
                    <a:pt x="107302" y="188810"/>
                  </a:lnTo>
                  <a:close/>
                </a:path>
                <a:path w="194945" h="216534">
                  <a:moveTo>
                    <a:pt x="109689" y="165023"/>
                  </a:moveTo>
                  <a:lnTo>
                    <a:pt x="109067" y="161239"/>
                  </a:lnTo>
                  <a:lnTo>
                    <a:pt x="106489" y="159410"/>
                  </a:lnTo>
                  <a:lnTo>
                    <a:pt x="103517" y="159880"/>
                  </a:lnTo>
                  <a:lnTo>
                    <a:pt x="103124" y="160083"/>
                  </a:lnTo>
                  <a:lnTo>
                    <a:pt x="101549" y="160566"/>
                  </a:lnTo>
                  <a:lnTo>
                    <a:pt x="100368" y="161721"/>
                  </a:lnTo>
                  <a:lnTo>
                    <a:pt x="99682" y="163766"/>
                  </a:lnTo>
                  <a:lnTo>
                    <a:pt x="99504" y="164947"/>
                  </a:lnTo>
                  <a:lnTo>
                    <a:pt x="100050" y="168287"/>
                  </a:lnTo>
                  <a:lnTo>
                    <a:pt x="102641" y="170129"/>
                  </a:lnTo>
                  <a:lnTo>
                    <a:pt x="105791" y="169608"/>
                  </a:lnTo>
                  <a:lnTo>
                    <a:pt x="107632" y="168770"/>
                  </a:lnTo>
                  <a:lnTo>
                    <a:pt x="108470" y="167957"/>
                  </a:lnTo>
                  <a:lnTo>
                    <a:pt x="109435" y="166001"/>
                  </a:lnTo>
                  <a:lnTo>
                    <a:pt x="109689" y="165023"/>
                  </a:lnTo>
                  <a:close/>
                </a:path>
                <a:path w="194945" h="216534">
                  <a:moveTo>
                    <a:pt x="113766" y="40589"/>
                  </a:moveTo>
                  <a:lnTo>
                    <a:pt x="113614" y="39674"/>
                  </a:lnTo>
                  <a:lnTo>
                    <a:pt x="113474" y="39471"/>
                  </a:lnTo>
                  <a:lnTo>
                    <a:pt x="113398" y="39243"/>
                  </a:lnTo>
                  <a:lnTo>
                    <a:pt x="113233" y="40093"/>
                  </a:lnTo>
                  <a:lnTo>
                    <a:pt x="112877" y="40894"/>
                  </a:lnTo>
                  <a:lnTo>
                    <a:pt x="112382" y="41592"/>
                  </a:lnTo>
                  <a:lnTo>
                    <a:pt x="113195" y="41744"/>
                  </a:lnTo>
                  <a:lnTo>
                    <a:pt x="113576" y="41884"/>
                  </a:lnTo>
                  <a:lnTo>
                    <a:pt x="113728" y="41262"/>
                  </a:lnTo>
                  <a:lnTo>
                    <a:pt x="113766" y="40589"/>
                  </a:lnTo>
                  <a:close/>
                </a:path>
                <a:path w="194945" h="216534">
                  <a:moveTo>
                    <a:pt x="116255" y="111328"/>
                  </a:moveTo>
                  <a:lnTo>
                    <a:pt x="111112" y="102311"/>
                  </a:lnTo>
                  <a:lnTo>
                    <a:pt x="113487" y="103378"/>
                  </a:lnTo>
                  <a:lnTo>
                    <a:pt x="114909" y="105270"/>
                  </a:lnTo>
                  <a:lnTo>
                    <a:pt x="115176" y="104165"/>
                  </a:lnTo>
                  <a:lnTo>
                    <a:pt x="115176" y="102997"/>
                  </a:lnTo>
                  <a:lnTo>
                    <a:pt x="114630" y="101244"/>
                  </a:lnTo>
                  <a:lnTo>
                    <a:pt x="114020" y="100215"/>
                  </a:lnTo>
                  <a:lnTo>
                    <a:pt x="112268" y="100520"/>
                  </a:lnTo>
                  <a:lnTo>
                    <a:pt x="110566" y="99466"/>
                  </a:lnTo>
                  <a:lnTo>
                    <a:pt x="110121" y="97650"/>
                  </a:lnTo>
                  <a:lnTo>
                    <a:pt x="110134" y="97472"/>
                  </a:lnTo>
                  <a:lnTo>
                    <a:pt x="109016" y="97180"/>
                  </a:lnTo>
                  <a:lnTo>
                    <a:pt x="107797" y="97180"/>
                  </a:lnTo>
                  <a:lnTo>
                    <a:pt x="103441" y="98501"/>
                  </a:lnTo>
                  <a:lnTo>
                    <a:pt x="101574" y="101612"/>
                  </a:lnTo>
                  <a:lnTo>
                    <a:pt x="102069" y="104762"/>
                  </a:lnTo>
                  <a:lnTo>
                    <a:pt x="103149" y="103936"/>
                  </a:lnTo>
                  <a:lnTo>
                    <a:pt x="104482" y="103428"/>
                  </a:lnTo>
                  <a:lnTo>
                    <a:pt x="106514" y="103454"/>
                  </a:lnTo>
                  <a:lnTo>
                    <a:pt x="109880" y="103695"/>
                  </a:lnTo>
                  <a:lnTo>
                    <a:pt x="112572" y="106426"/>
                  </a:lnTo>
                  <a:lnTo>
                    <a:pt x="112649" y="112344"/>
                  </a:lnTo>
                  <a:lnTo>
                    <a:pt x="111226" y="114515"/>
                  </a:lnTo>
                  <a:lnTo>
                    <a:pt x="109156" y="115633"/>
                  </a:lnTo>
                  <a:lnTo>
                    <a:pt x="110185" y="115671"/>
                  </a:lnTo>
                  <a:lnTo>
                    <a:pt x="111633" y="115430"/>
                  </a:lnTo>
                  <a:lnTo>
                    <a:pt x="112471" y="115100"/>
                  </a:lnTo>
                  <a:lnTo>
                    <a:pt x="115087" y="113436"/>
                  </a:lnTo>
                  <a:lnTo>
                    <a:pt x="116255" y="111328"/>
                  </a:lnTo>
                  <a:close/>
                </a:path>
                <a:path w="194945" h="216534">
                  <a:moveTo>
                    <a:pt x="123444" y="18440"/>
                  </a:moveTo>
                  <a:lnTo>
                    <a:pt x="122986" y="15646"/>
                  </a:lnTo>
                  <a:lnTo>
                    <a:pt x="122402" y="14871"/>
                  </a:lnTo>
                  <a:lnTo>
                    <a:pt x="121640" y="14376"/>
                  </a:lnTo>
                  <a:lnTo>
                    <a:pt x="121297" y="14693"/>
                  </a:lnTo>
                  <a:lnTo>
                    <a:pt x="121589" y="15252"/>
                  </a:lnTo>
                  <a:lnTo>
                    <a:pt x="121970" y="17526"/>
                  </a:lnTo>
                  <a:lnTo>
                    <a:pt x="121094" y="19354"/>
                  </a:lnTo>
                  <a:lnTo>
                    <a:pt x="119583" y="20421"/>
                  </a:lnTo>
                  <a:lnTo>
                    <a:pt x="120091" y="20497"/>
                  </a:lnTo>
                  <a:lnTo>
                    <a:pt x="122199" y="20167"/>
                  </a:lnTo>
                  <a:lnTo>
                    <a:pt x="123444" y="18440"/>
                  </a:lnTo>
                  <a:close/>
                </a:path>
                <a:path w="194945" h="216534">
                  <a:moveTo>
                    <a:pt x="126199" y="9055"/>
                  </a:moveTo>
                  <a:lnTo>
                    <a:pt x="125095" y="5524"/>
                  </a:lnTo>
                  <a:lnTo>
                    <a:pt x="123215" y="4533"/>
                  </a:lnTo>
                  <a:lnTo>
                    <a:pt x="121234" y="5181"/>
                  </a:lnTo>
                  <a:lnTo>
                    <a:pt x="122262" y="5956"/>
                  </a:lnTo>
                  <a:lnTo>
                    <a:pt x="123063" y="7035"/>
                  </a:lnTo>
                  <a:lnTo>
                    <a:pt x="123723" y="9423"/>
                  </a:lnTo>
                  <a:lnTo>
                    <a:pt x="123685" y="10490"/>
                  </a:lnTo>
                  <a:lnTo>
                    <a:pt x="123418" y="11468"/>
                  </a:lnTo>
                  <a:lnTo>
                    <a:pt x="125196" y="10922"/>
                  </a:lnTo>
                  <a:lnTo>
                    <a:pt x="126199" y="9055"/>
                  </a:lnTo>
                  <a:close/>
                </a:path>
                <a:path w="194945" h="216534">
                  <a:moveTo>
                    <a:pt x="129286" y="167220"/>
                  </a:moveTo>
                  <a:lnTo>
                    <a:pt x="129222" y="166573"/>
                  </a:lnTo>
                  <a:lnTo>
                    <a:pt x="127952" y="162483"/>
                  </a:lnTo>
                  <a:lnTo>
                    <a:pt x="124269" y="160553"/>
                  </a:lnTo>
                  <a:lnTo>
                    <a:pt x="117335" y="162674"/>
                  </a:lnTo>
                  <a:lnTo>
                    <a:pt x="115392" y="166319"/>
                  </a:lnTo>
                  <a:lnTo>
                    <a:pt x="116674" y="170446"/>
                  </a:lnTo>
                  <a:lnTo>
                    <a:pt x="117398" y="171589"/>
                  </a:lnTo>
                  <a:lnTo>
                    <a:pt x="118922" y="173748"/>
                  </a:lnTo>
                  <a:lnTo>
                    <a:pt x="121653" y="174828"/>
                  </a:lnTo>
                  <a:lnTo>
                    <a:pt x="125272" y="173901"/>
                  </a:lnTo>
                  <a:lnTo>
                    <a:pt x="127076" y="172745"/>
                  </a:lnTo>
                  <a:lnTo>
                    <a:pt x="128739" y="170891"/>
                  </a:lnTo>
                  <a:lnTo>
                    <a:pt x="129273" y="169405"/>
                  </a:lnTo>
                  <a:lnTo>
                    <a:pt x="129286" y="167220"/>
                  </a:lnTo>
                  <a:close/>
                </a:path>
                <a:path w="194945" h="216534">
                  <a:moveTo>
                    <a:pt x="129413" y="82677"/>
                  </a:moveTo>
                  <a:lnTo>
                    <a:pt x="128879" y="79425"/>
                  </a:lnTo>
                  <a:lnTo>
                    <a:pt x="128346" y="78219"/>
                  </a:lnTo>
                  <a:lnTo>
                    <a:pt x="125780" y="78346"/>
                  </a:lnTo>
                  <a:lnTo>
                    <a:pt x="123355" y="76949"/>
                  </a:lnTo>
                  <a:lnTo>
                    <a:pt x="122186" y="74663"/>
                  </a:lnTo>
                  <a:lnTo>
                    <a:pt x="120916" y="74803"/>
                  </a:lnTo>
                  <a:lnTo>
                    <a:pt x="119405" y="75438"/>
                  </a:lnTo>
                  <a:lnTo>
                    <a:pt x="118516" y="75285"/>
                  </a:lnTo>
                  <a:lnTo>
                    <a:pt x="112293" y="81978"/>
                  </a:lnTo>
                  <a:lnTo>
                    <a:pt x="112814" y="83693"/>
                  </a:lnTo>
                  <a:lnTo>
                    <a:pt x="113093" y="84201"/>
                  </a:lnTo>
                  <a:lnTo>
                    <a:pt x="113411" y="84582"/>
                  </a:lnTo>
                  <a:lnTo>
                    <a:pt x="113385" y="82321"/>
                  </a:lnTo>
                  <a:lnTo>
                    <a:pt x="114528" y="80314"/>
                  </a:lnTo>
                  <a:lnTo>
                    <a:pt x="116293" y="79121"/>
                  </a:lnTo>
                  <a:lnTo>
                    <a:pt x="117322" y="78422"/>
                  </a:lnTo>
                  <a:lnTo>
                    <a:pt x="118554" y="78003"/>
                  </a:lnTo>
                  <a:lnTo>
                    <a:pt x="123532" y="77952"/>
                  </a:lnTo>
                  <a:lnTo>
                    <a:pt x="126517" y="80835"/>
                  </a:lnTo>
                  <a:lnTo>
                    <a:pt x="126568" y="85166"/>
                  </a:lnTo>
                  <a:lnTo>
                    <a:pt x="126199" y="86525"/>
                  </a:lnTo>
                  <a:lnTo>
                    <a:pt x="128244" y="85140"/>
                  </a:lnTo>
                  <a:lnTo>
                    <a:pt x="129413" y="82677"/>
                  </a:lnTo>
                  <a:close/>
                </a:path>
                <a:path w="194945" h="216534">
                  <a:moveTo>
                    <a:pt x="134505" y="147053"/>
                  </a:moveTo>
                  <a:lnTo>
                    <a:pt x="129019" y="139738"/>
                  </a:lnTo>
                  <a:lnTo>
                    <a:pt x="124917" y="140398"/>
                  </a:lnTo>
                  <a:lnTo>
                    <a:pt x="123418" y="141376"/>
                  </a:lnTo>
                  <a:lnTo>
                    <a:pt x="121424" y="144208"/>
                  </a:lnTo>
                  <a:lnTo>
                    <a:pt x="120992" y="145884"/>
                  </a:lnTo>
                  <a:lnTo>
                    <a:pt x="121704" y="150202"/>
                  </a:lnTo>
                  <a:lnTo>
                    <a:pt x="123647" y="152184"/>
                  </a:lnTo>
                  <a:lnTo>
                    <a:pt x="126936" y="153073"/>
                  </a:lnTo>
                  <a:lnTo>
                    <a:pt x="127863" y="153136"/>
                  </a:lnTo>
                  <a:lnTo>
                    <a:pt x="130848" y="152654"/>
                  </a:lnTo>
                  <a:lnTo>
                    <a:pt x="132473" y="151434"/>
                  </a:lnTo>
                  <a:lnTo>
                    <a:pt x="134162" y="148551"/>
                  </a:lnTo>
                  <a:lnTo>
                    <a:pt x="134505" y="147053"/>
                  </a:lnTo>
                  <a:close/>
                </a:path>
                <a:path w="194945" h="216534">
                  <a:moveTo>
                    <a:pt x="135382" y="32372"/>
                  </a:moveTo>
                  <a:lnTo>
                    <a:pt x="134480" y="31927"/>
                  </a:lnTo>
                  <a:lnTo>
                    <a:pt x="133464" y="31661"/>
                  </a:lnTo>
                  <a:lnTo>
                    <a:pt x="129641" y="32283"/>
                  </a:lnTo>
                  <a:lnTo>
                    <a:pt x="127787" y="34836"/>
                  </a:lnTo>
                  <a:lnTo>
                    <a:pt x="128397" y="38582"/>
                  </a:lnTo>
                  <a:lnTo>
                    <a:pt x="128943" y="39420"/>
                  </a:lnTo>
                  <a:lnTo>
                    <a:pt x="129616" y="40119"/>
                  </a:lnTo>
                  <a:lnTo>
                    <a:pt x="130302" y="39052"/>
                  </a:lnTo>
                  <a:lnTo>
                    <a:pt x="131305" y="38201"/>
                  </a:lnTo>
                  <a:lnTo>
                    <a:pt x="132537" y="37680"/>
                  </a:lnTo>
                  <a:lnTo>
                    <a:pt x="132562" y="35547"/>
                  </a:lnTo>
                  <a:lnTo>
                    <a:pt x="133629" y="33566"/>
                  </a:lnTo>
                  <a:lnTo>
                    <a:pt x="135382" y="32372"/>
                  </a:lnTo>
                  <a:close/>
                </a:path>
                <a:path w="194945" h="216534">
                  <a:moveTo>
                    <a:pt x="136817" y="189382"/>
                  </a:moveTo>
                  <a:lnTo>
                    <a:pt x="136131" y="189293"/>
                  </a:lnTo>
                  <a:lnTo>
                    <a:pt x="135432" y="189331"/>
                  </a:lnTo>
                  <a:lnTo>
                    <a:pt x="132308" y="190271"/>
                  </a:lnTo>
                  <a:lnTo>
                    <a:pt x="130949" y="192671"/>
                  </a:lnTo>
                  <a:lnTo>
                    <a:pt x="131330" y="195084"/>
                  </a:lnTo>
                  <a:lnTo>
                    <a:pt x="133210" y="193217"/>
                  </a:lnTo>
                  <a:lnTo>
                    <a:pt x="136817" y="189382"/>
                  </a:lnTo>
                  <a:close/>
                </a:path>
                <a:path w="194945" h="216534">
                  <a:moveTo>
                    <a:pt x="142544" y="174561"/>
                  </a:moveTo>
                  <a:lnTo>
                    <a:pt x="142252" y="172770"/>
                  </a:lnTo>
                  <a:lnTo>
                    <a:pt x="141706" y="171932"/>
                  </a:lnTo>
                  <a:lnTo>
                    <a:pt x="139687" y="169976"/>
                  </a:lnTo>
                  <a:lnTo>
                    <a:pt x="138214" y="169418"/>
                  </a:lnTo>
                  <a:lnTo>
                    <a:pt x="133908" y="170116"/>
                  </a:lnTo>
                  <a:lnTo>
                    <a:pt x="132054" y="172669"/>
                  </a:lnTo>
                  <a:lnTo>
                    <a:pt x="132715" y="176695"/>
                  </a:lnTo>
                  <a:lnTo>
                    <a:pt x="133438" y="177787"/>
                  </a:lnTo>
                  <a:lnTo>
                    <a:pt x="135496" y="179336"/>
                  </a:lnTo>
                  <a:lnTo>
                    <a:pt x="136842" y="179730"/>
                  </a:lnTo>
                  <a:lnTo>
                    <a:pt x="140220" y="179184"/>
                  </a:lnTo>
                  <a:lnTo>
                    <a:pt x="141693" y="177761"/>
                  </a:lnTo>
                  <a:lnTo>
                    <a:pt x="142443" y="175298"/>
                  </a:lnTo>
                  <a:lnTo>
                    <a:pt x="142544" y="174561"/>
                  </a:lnTo>
                  <a:close/>
                </a:path>
                <a:path w="194945" h="216534">
                  <a:moveTo>
                    <a:pt x="143319" y="111696"/>
                  </a:moveTo>
                  <a:lnTo>
                    <a:pt x="142290" y="108381"/>
                  </a:lnTo>
                  <a:lnTo>
                    <a:pt x="141287" y="107175"/>
                  </a:lnTo>
                  <a:lnTo>
                    <a:pt x="140919" y="106946"/>
                  </a:lnTo>
                  <a:lnTo>
                    <a:pt x="140919" y="112598"/>
                  </a:lnTo>
                  <a:lnTo>
                    <a:pt x="138201" y="111150"/>
                  </a:lnTo>
                  <a:lnTo>
                    <a:pt x="133273" y="111937"/>
                  </a:lnTo>
                  <a:lnTo>
                    <a:pt x="138201" y="111137"/>
                  </a:lnTo>
                  <a:lnTo>
                    <a:pt x="140919" y="112598"/>
                  </a:lnTo>
                  <a:lnTo>
                    <a:pt x="140919" y="106946"/>
                  </a:lnTo>
                  <a:lnTo>
                    <a:pt x="138442" y="105371"/>
                  </a:lnTo>
                  <a:lnTo>
                    <a:pt x="136474" y="105016"/>
                  </a:lnTo>
                  <a:lnTo>
                    <a:pt x="131076" y="106654"/>
                  </a:lnTo>
                  <a:lnTo>
                    <a:pt x="129133" y="110312"/>
                  </a:lnTo>
                  <a:lnTo>
                    <a:pt x="130314" y="114160"/>
                  </a:lnTo>
                  <a:lnTo>
                    <a:pt x="130670" y="114884"/>
                  </a:lnTo>
                  <a:lnTo>
                    <a:pt x="130187" y="115747"/>
                  </a:lnTo>
                  <a:lnTo>
                    <a:pt x="129882" y="116713"/>
                  </a:lnTo>
                  <a:lnTo>
                    <a:pt x="129832" y="117729"/>
                  </a:lnTo>
                  <a:lnTo>
                    <a:pt x="130429" y="117944"/>
                  </a:lnTo>
                  <a:lnTo>
                    <a:pt x="131572" y="117665"/>
                  </a:lnTo>
                  <a:lnTo>
                    <a:pt x="135826" y="117602"/>
                  </a:lnTo>
                  <a:lnTo>
                    <a:pt x="138798" y="120484"/>
                  </a:lnTo>
                  <a:lnTo>
                    <a:pt x="138836" y="124091"/>
                  </a:lnTo>
                  <a:lnTo>
                    <a:pt x="141389" y="122936"/>
                  </a:lnTo>
                  <a:lnTo>
                    <a:pt x="142913" y="120688"/>
                  </a:lnTo>
                  <a:lnTo>
                    <a:pt x="142951" y="117386"/>
                  </a:lnTo>
                  <a:lnTo>
                    <a:pt x="142773" y="116293"/>
                  </a:lnTo>
                  <a:lnTo>
                    <a:pt x="142189" y="115036"/>
                  </a:lnTo>
                  <a:lnTo>
                    <a:pt x="143052" y="113525"/>
                  </a:lnTo>
                  <a:lnTo>
                    <a:pt x="143319" y="111696"/>
                  </a:lnTo>
                  <a:close/>
                </a:path>
                <a:path w="194945" h="216534">
                  <a:moveTo>
                    <a:pt x="148691" y="59029"/>
                  </a:moveTo>
                  <a:lnTo>
                    <a:pt x="147053" y="53771"/>
                  </a:lnTo>
                  <a:lnTo>
                    <a:pt x="144246" y="52298"/>
                  </a:lnTo>
                  <a:lnTo>
                    <a:pt x="141300" y="53200"/>
                  </a:lnTo>
                  <a:lnTo>
                    <a:pt x="140830" y="53530"/>
                  </a:lnTo>
                  <a:lnTo>
                    <a:pt x="142405" y="54698"/>
                  </a:lnTo>
                  <a:lnTo>
                    <a:pt x="143446" y="56540"/>
                  </a:lnTo>
                  <a:lnTo>
                    <a:pt x="143484" y="60172"/>
                  </a:lnTo>
                  <a:lnTo>
                    <a:pt x="142963" y="61569"/>
                  </a:lnTo>
                  <a:lnTo>
                    <a:pt x="142087" y="62687"/>
                  </a:lnTo>
                  <a:lnTo>
                    <a:pt x="142887" y="62852"/>
                  </a:lnTo>
                  <a:lnTo>
                    <a:pt x="143713" y="62890"/>
                  </a:lnTo>
                  <a:lnTo>
                    <a:pt x="147205" y="61823"/>
                  </a:lnTo>
                  <a:lnTo>
                    <a:pt x="148691" y="59029"/>
                  </a:lnTo>
                  <a:close/>
                </a:path>
                <a:path w="194945" h="216534">
                  <a:moveTo>
                    <a:pt x="155892" y="93789"/>
                  </a:moveTo>
                  <a:lnTo>
                    <a:pt x="155206" y="89598"/>
                  </a:lnTo>
                  <a:lnTo>
                    <a:pt x="153670" y="87807"/>
                  </a:lnTo>
                  <a:lnTo>
                    <a:pt x="150914" y="86614"/>
                  </a:lnTo>
                  <a:lnTo>
                    <a:pt x="150075" y="86436"/>
                  </a:lnTo>
                  <a:lnTo>
                    <a:pt x="148945" y="86436"/>
                  </a:lnTo>
                  <a:lnTo>
                    <a:pt x="149212" y="86410"/>
                  </a:lnTo>
                  <a:lnTo>
                    <a:pt x="149529" y="85280"/>
                  </a:lnTo>
                  <a:lnTo>
                    <a:pt x="149542" y="84061"/>
                  </a:lnTo>
                  <a:lnTo>
                    <a:pt x="148386" y="80238"/>
                  </a:lnTo>
                  <a:lnTo>
                    <a:pt x="148031" y="79971"/>
                  </a:lnTo>
                  <a:lnTo>
                    <a:pt x="148031" y="86487"/>
                  </a:lnTo>
                  <a:lnTo>
                    <a:pt x="145415" y="86918"/>
                  </a:lnTo>
                  <a:lnTo>
                    <a:pt x="143446" y="88811"/>
                  </a:lnTo>
                  <a:lnTo>
                    <a:pt x="143167" y="89763"/>
                  </a:lnTo>
                  <a:lnTo>
                    <a:pt x="143446" y="88798"/>
                  </a:lnTo>
                  <a:lnTo>
                    <a:pt x="145415" y="86906"/>
                  </a:lnTo>
                  <a:lnTo>
                    <a:pt x="148031" y="86487"/>
                  </a:lnTo>
                  <a:lnTo>
                    <a:pt x="148031" y="79971"/>
                  </a:lnTo>
                  <a:lnTo>
                    <a:pt x="146215" y="78536"/>
                  </a:lnTo>
                  <a:lnTo>
                    <a:pt x="143738" y="78219"/>
                  </a:lnTo>
                  <a:lnTo>
                    <a:pt x="143052" y="79184"/>
                  </a:lnTo>
                  <a:lnTo>
                    <a:pt x="142074" y="79933"/>
                  </a:lnTo>
                  <a:lnTo>
                    <a:pt x="139941" y="80441"/>
                  </a:lnTo>
                  <a:lnTo>
                    <a:pt x="139077" y="80327"/>
                  </a:lnTo>
                  <a:lnTo>
                    <a:pt x="138252" y="80086"/>
                  </a:lnTo>
                  <a:lnTo>
                    <a:pt x="137210" y="81127"/>
                  </a:lnTo>
                  <a:lnTo>
                    <a:pt x="136525" y="82473"/>
                  </a:lnTo>
                  <a:lnTo>
                    <a:pt x="136258" y="84810"/>
                  </a:lnTo>
                  <a:lnTo>
                    <a:pt x="136334" y="85712"/>
                  </a:lnTo>
                  <a:lnTo>
                    <a:pt x="142760" y="91160"/>
                  </a:lnTo>
                  <a:lnTo>
                    <a:pt x="143459" y="90919"/>
                  </a:lnTo>
                  <a:lnTo>
                    <a:pt x="144208" y="90741"/>
                  </a:lnTo>
                  <a:lnTo>
                    <a:pt x="148209" y="90690"/>
                  </a:lnTo>
                  <a:lnTo>
                    <a:pt x="150901" y="92951"/>
                  </a:lnTo>
                  <a:lnTo>
                    <a:pt x="151523" y="95948"/>
                  </a:lnTo>
                  <a:lnTo>
                    <a:pt x="152476" y="96126"/>
                  </a:lnTo>
                  <a:lnTo>
                    <a:pt x="153365" y="96494"/>
                  </a:lnTo>
                  <a:lnTo>
                    <a:pt x="154152" y="97040"/>
                  </a:lnTo>
                  <a:lnTo>
                    <a:pt x="155308" y="95643"/>
                  </a:lnTo>
                  <a:lnTo>
                    <a:pt x="155892" y="93789"/>
                  </a:lnTo>
                  <a:close/>
                </a:path>
                <a:path w="194945" h="216534">
                  <a:moveTo>
                    <a:pt x="156400" y="164668"/>
                  </a:moveTo>
                  <a:lnTo>
                    <a:pt x="156337" y="163918"/>
                  </a:lnTo>
                  <a:lnTo>
                    <a:pt x="155143" y="160096"/>
                  </a:lnTo>
                  <a:lnTo>
                    <a:pt x="151853" y="158381"/>
                  </a:lnTo>
                  <a:lnTo>
                    <a:pt x="145656" y="160274"/>
                  </a:lnTo>
                  <a:lnTo>
                    <a:pt x="143916" y="163537"/>
                  </a:lnTo>
                  <a:lnTo>
                    <a:pt x="145148" y="167360"/>
                  </a:lnTo>
                  <a:lnTo>
                    <a:pt x="146354" y="169545"/>
                  </a:lnTo>
                  <a:lnTo>
                    <a:pt x="148297" y="170662"/>
                  </a:lnTo>
                  <a:lnTo>
                    <a:pt x="151003" y="170713"/>
                  </a:lnTo>
                  <a:lnTo>
                    <a:pt x="151612" y="170649"/>
                  </a:lnTo>
                  <a:lnTo>
                    <a:pt x="152908" y="170180"/>
                  </a:lnTo>
                  <a:lnTo>
                    <a:pt x="156337" y="165404"/>
                  </a:lnTo>
                  <a:lnTo>
                    <a:pt x="156400" y="164668"/>
                  </a:lnTo>
                  <a:close/>
                </a:path>
                <a:path w="194945" h="216534">
                  <a:moveTo>
                    <a:pt x="161518" y="147535"/>
                  </a:moveTo>
                  <a:lnTo>
                    <a:pt x="161328" y="145681"/>
                  </a:lnTo>
                  <a:lnTo>
                    <a:pt x="161048" y="144983"/>
                  </a:lnTo>
                  <a:lnTo>
                    <a:pt x="159461" y="142392"/>
                  </a:lnTo>
                  <a:lnTo>
                    <a:pt x="160667" y="144348"/>
                  </a:lnTo>
                  <a:lnTo>
                    <a:pt x="160909" y="143294"/>
                  </a:lnTo>
                  <a:lnTo>
                    <a:pt x="160909" y="142163"/>
                  </a:lnTo>
                  <a:lnTo>
                    <a:pt x="159842" y="138734"/>
                  </a:lnTo>
                  <a:lnTo>
                    <a:pt x="157924" y="137121"/>
                  </a:lnTo>
                  <a:lnTo>
                    <a:pt x="157137" y="136956"/>
                  </a:lnTo>
                  <a:lnTo>
                    <a:pt x="157137" y="141236"/>
                  </a:lnTo>
                  <a:lnTo>
                    <a:pt x="151701" y="142113"/>
                  </a:lnTo>
                  <a:lnTo>
                    <a:pt x="157137" y="141236"/>
                  </a:lnTo>
                  <a:lnTo>
                    <a:pt x="157137" y="136956"/>
                  </a:lnTo>
                  <a:lnTo>
                    <a:pt x="154609" y="136398"/>
                  </a:lnTo>
                  <a:lnTo>
                    <a:pt x="153466" y="136398"/>
                  </a:lnTo>
                  <a:lnTo>
                    <a:pt x="150241" y="137375"/>
                  </a:lnTo>
                  <a:lnTo>
                    <a:pt x="148717" y="138976"/>
                  </a:lnTo>
                  <a:lnTo>
                    <a:pt x="147637" y="142138"/>
                  </a:lnTo>
                  <a:lnTo>
                    <a:pt x="147561" y="143535"/>
                  </a:lnTo>
                  <a:lnTo>
                    <a:pt x="148348" y="146037"/>
                  </a:lnTo>
                  <a:lnTo>
                    <a:pt x="148996" y="146989"/>
                  </a:lnTo>
                  <a:lnTo>
                    <a:pt x="149821" y="147739"/>
                  </a:lnTo>
                  <a:lnTo>
                    <a:pt x="149860" y="148323"/>
                  </a:lnTo>
                  <a:lnTo>
                    <a:pt x="150177" y="150304"/>
                  </a:lnTo>
                  <a:lnTo>
                    <a:pt x="151472" y="151879"/>
                  </a:lnTo>
                  <a:lnTo>
                    <a:pt x="154203" y="153149"/>
                  </a:lnTo>
                  <a:lnTo>
                    <a:pt x="155384" y="153339"/>
                  </a:lnTo>
                  <a:lnTo>
                    <a:pt x="157353" y="153022"/>
                  </a:lnTo>
                  <a:lnTo>
                    <a:pt x="158051" y="152742"/>
                  </a:lnTo>
                  <a:lnTo>
                    <a:pt x="158661" y="152374"/>
                  </a:lnTo>
                  <a:lnTo>
                    <a:pt x="158902" y="150698"/>
                  </a:lnTo>
                  <a:lnTo>
                    <a:pt x="159905" y="149275"/>
                  </a:lnTo>
                  <a:lnTo>
                    <a:pt x="161391" y="148551"/>
                  </a:lnTo>
                  <a:lnTo>
                    <a:pt x="161518" y="147535"/>
                  </a:lnTo>
                  <a:close/>
                </a:path>
                <a:path w="194945" h="216534">
                  <a:moveTo>
                    <a:pt x="163639" y="20853"/>
                  </a:moveTo>
                  <a:lnTo>
                    <a:pt x="162953" y="18669"/>
                  </a:lnTo>
                  <a:lnTo>
                    <a:pt x="161074" y="17691"/>
                  </a:lnTo>
                  <a:lnTo>
                    <a:pt x="159004" y="18313"/>
                  </a:lnTo>
                  <a:lnTo>
                    <a:pt x="158534" y="18643"/>
                  </a:lnTo>
                  <a:lnTo>
                    <a:pt x="158203" y="19265"/>
                  </a:lnTo>
                  <a:lnTo>
                    <a:pt x="157746" y="19799"/>
                  </a:lnTo>
                  <a:lnTo>
                    <a:pt x="157187" y="20243"/>
                  </a:lnTo>
                  <a:lnTo>
                    <a:pt x="156933" y="20916"/>
                  </a:lnTo>
                  <a:lnTo>
                    <a:pt x="156832" y="21666"/>
                  </a:lnTo>
                  <a:lnTo>
                    <a:pt x="157607" y="24180"/>
                  </a:lnTo>
                  <a:lnTo>
                    <a:pt x="159499" y="25171"/>
                  </a:lnTo>
                  <a:lnTo>
                    <a:pt x="161493" y="24561"/>
                  </a:lnTo>
                  <a:lnTo>
                    <a:pt x="161836" y="24320"/>
                  </a:lnTo>
                  <a:lnTo>
                    <a:pt x="162191" y="23304"/>
                  </a:lnTo>
                  <a:lnTo>
                    <a:pt x="162826" y="22402"/>
                  </a:lnTo>
                  <a:lnTo>
                    <a:pt x="163626" y="21678"/>
                  </a:lnTo>
                  <a:lnTo>
                    <a:pt x="163639" y="20853"/>
                  </a:lnTo>
                  <a:close/>
                </a:path>
                <a:path w="194945" h="216534">
                  <a:moveTo>
                    <a:pt x="168059" y="39928"/>
                  </a:moveTo>
                  <a:lnTo>
                    <a:pt x="167830" y="38569"/>
                  </a:lnTo>
                  <a:lnTo>
                    <a:pt x="167335" y="37769"/>
                  </a:lnTo>
                  <a:lnTo>
                    <a:pt x="166700" y="37084"/>
                  </a:lnTo>
                  <a:lnTo>
                    <a:pt x="165709" y="37896"/>
                  </a:lnTo>
                  <a:lnTo>
                    <a:pt x="164477" y="38455"/>
                  </a:lnTo>
                  <a:lnTo>
                    <a:pt x="161556" y="38709"/>
                  </a:lnTo>
                  <a:lnTo>
                    <a:pt x="160121" y="38303"/>
                  </a:lnTo>
                  <a:lnTo>
                    <a:pt x="158927" y="37528"/>
                  </a:lnTo>
                  <a:lnTo>
                    <a:pt x="158762" y="37757"/>
                  </a:lnTo>
                  <a:lnTo>
                    <a:pt x="158572" y="38303"/>
                  </a:lnTo>
                  <a:lnTo>
                    <a:pt x="158826" y="39344"/>
                  </a:lnTo>
                  <a:lnTo>
                    <a:pt x="158851" y="40678"/>
                  </a:lnTo>
                  <a:lnTo>
                    <a:pt x="158699" y="41414"/>
                  </a:lnTo>
                  <a:lnTo>
                    <a:pt x="158445" y="42087"/>
                  </a:lnTo>
                  <a:lnTo>
                    <a:pt x="158711" y="42799"/>
                  </a:lnTo>
                  <a:lnTo>
                    <a:pt x="159118" y="43421"/>
                  </a:lnTo>
                  <a:lnTo>
                    <a:pt x="159651" y="43929"/>
                  </a:lnTo>
                  <a:lnTo>
                    <a:pt x="160464" y="43561"/>
                  </a:lnTo>
                  <a:lnTo>
                    <a:pt x="161213" y="43383"/>
                  </a:lnTo>
                  <a:lnTo>
                    <a:pt x="162077" y="42100"/>
                  </a:lnTo>
                  <a:lnTo>
                    <a:pt x="163372" y="41109"/>
                  </a:lnTo>
                  <a:lnTo>
                    <a:pt x="166001" y="40436"/>
                  </a:lnTo>
                  <a:lnTo>
                    <a:pt x="167005" y="40449"/>
                  </a:lnTo>
                  <a:lnTo>
                    <a:pt x="167957" y="40640"/>
                  </a:lnTo>
                  <a:lnTo>
                    <a:pt x="168059" y="39928"/>
                  </a:lnTo>
                  <a:close/>
                </a:path>
                <a:path w="194945" h="216534">
                  <a:moveTo>
                    <a:pt x="170230" y="115608"/>
                  </a:moveTo>
                  <a:lnTo>
                    <a:pt x="169684" y="115671"/>
                  </a:lnTo>
                  <a:lnTo>
                    <a:pt x="166052" y="115722"/>
                  </a:lnTo>
                  <a:lnTo>
                    <a:pt x="163080" y="112839"/>
                  </a:lnTo>
                  <a:lnTo>
                    <a:pt x="163029" y="108483"/>
                  </a:lnTo>
                  <a:lnTo>
                    <a:pt x="163169" y="107772"/>
                  </a:lnTo>
                  <a:lnTo>
                    <a:pt x="163398" y="107099"/>
                  </a:lnTo>
                  <a:lnTo>
                    <a:pt x="162496" y="107226"/>
                  </a:lnTo>
                  <a:lnTo>
                    <a:pt x="158584" y="108419"/>
                  </a:lnTo>
                  <a:lnTo>
                    <a:pt x="156641" y="112077"/>
                  </a:lnTo>
                  <a:lnTo>
                    <a:pt x="158178" y="117030"/>
                  </a:lnTo>
                  <a:lnTo>
                    <a:pt x="159169" y="118237"/>
                  </a:lnTo>
                  <a:lnTo>
                    <a:pt x="161544" y="119634"/>
                  </a:lnTo>
                  <a:lnTo>
                    <a:pt x="161759" y="119722"/>
                  </a:lnTo>
                  <a:lnTo>
                    <a:pt x="161340" y="119748"/>
                  </a:lnTo>
                  <a:lnTo>
                    <a:pt x="158915" y="120154"/>
                  </a:lnTo>
                  <a:lnTo>
                    <a:pt x="157048" y="121831"/>
                  </a:lnTo>
                  <a:lnTo>
                    <a:pt x="156044" y="124612"/>
                  </a:lnTo>
                  <a:lnTo>
                    <a:pt x="157035" y="123812"/>
                  </a:lnTo>
                  <a:lnTo>
                    <a:pt x="158280" y="123304"/>
                  </a:lnTo>
                  <a:lnTo>
                    <a:pt x="160997" y="123278"/>
                  </a:lnTo>
                  <a:lnTo>
                    <a:pt x="162229" y="123723"/>
                  </a:lnTo>
                  <a:lnTo>
                    <a:pt x="163233" y="124472"/>
                  </a:lnTo>
                  <a:lnTo>
                    <a:pt x="165239" y="124688"/>
                  </a:lnTo>
                  <a:lnTo>
                    <a:pt x="167005" y="126072"/>
                  </a:lnTo>
                  <a:lnTo>
                    <a:pt x="167728" y="128803"/>
                  </a:lnTo>
                  <a:lnTo>
                    <a:pt x="167754" y="129463"/>
                  </a:lnTo>
                  <a:lnTo>
                    <a:pt x="167665" y="130098"/>
                  </a:lnTo>
                  <a:lnTo>
                    <a:pt x="168706" y="128727"/>
                  </a:lnTo>
                  <a:lnTo>
                    <a:pt x="162788" y="119634"/>
                  </a:lnTo>
                  <a:lnTo>
                    <a:pt x="163766" y="119761"/>
                  </a:lnTo>
                  <a:lnTo>
                    <a:pt x="164655" y="120078"/>
                  </a:lnTo>
                  <a:lnTo>
                    <a:pt x="165506" y="119964"/>
                  </a:lnTo>
                  <a:lnTo>
                    <a:pt x="166535" y="119646"/>
                  </a:lnTo>
                  <a:lnTo>
                    <a:pt x="168846" y="118211"/>
                  </a:lnTo>
                  <a:lnTo>
                    <a:pt x="169773" y="117005"/>
                  </a:lnTo>
                  <a:lnTo>
                    <a:pt x="170230" y="115608"/>
                  </a:lnTo>
                  <a:close/>
                </a:path>
                <a:path w="194945" h="216534">
                  <a:moveTo>
                    <a:pt x="170332" y="65646"/>
                  </a:moveTo>
                  <a:lnTo>
                    <a:pt x="167703" y="65722"/>
                  </a:lnTo>
                  <a:lnTo>
                    <a:pt x="165417" y="63804"/>
                  </a:lnTo>
                  <a:lnTo>
                    <a:pt x="165176" y="61175"/>
                  </a:lnTo>
                  <a:lnTo>
                    <a:pt x="165214" y="60921"/>
                  </a:lnTo>
                  <a:lnTo>
                    <a:pt x="164630" y="61315"/>
                  </a:lnTo>
                  <a:lnTo>
                    <a:pt x="163969" y="61607"/>
                  </a:lnTo>
                  <a:lnTo>
                    <a:pt x="163258" y="61810"/>
                  </a:lnTo>
                  <a:lnTo>
                    <a:pt x="164490" y="62788"/>
                  </a:lnTo>
                  <a:lnTo>
                    <a:pt x="165379" y="64185"/>
                  </a:lnTo>
                  <a:lnTo>
                    <a:pt x="165760" y="66535"/>
                  </a:lnTo>
                  <a:lnTo>
                    <a:pt x="165633" y="67881"/>
                  </a:lnTo>
                  <a:lnTo>
                    <a:pt x="166293" y="67957"/>
                  </a:lnTo>
                  <a:lnTo>
                    <a:pt x="166979" y="67919"/>
                  </a:lnTo>
                  <a:lnTo>
                    <a:pt x="168833" y="67360"/>
                  </a:lnTo>
                  <a:lnTo>
                    <a:pt x="169710" y="66573"/>
                  </a:lnTo>
                  <a:lnTo>
                    <a:pt x="170332" y="65646"/>
                  </a:lnTo>
                  <a:close/>
                </a:path>
                <a:path w="194945" h="216534">
                  <a:moveTo>
                    <a:pt x="182333" y="96456"/>
                  </a:moveTo>
                  <a:lnTo>
                    <a:pt x="181648" y="94246"/>
                  </a:lnTo>
                  <a:lnTo>
                    <a:pt x="179844" y="92583"/>
                  </a:lnTo>
                  <a:lnTo>
                    <a:pt x="177634" y="92062"/>
                  </a:lnTo>
                  <a:lnTo>
                    <a:pt x="178206" y="90690"/>
                  </a:lnTo>
                  <a:lnTo>
                    <a:pt x="178346" y="89141"/>
                  </a:lnTo>
                  <a:lnTo>
                    <a:pt x="177685" y="86995"/>
                  </a:lnTo>
                  <a:lnTo>
                    <a:pt x="177025" y="85915"/>
                  </a:lnTo>
                  <a:lnTo>
                    <a:pt x="176352" y="86728"/>
                  </a:lnTo>
                  <a:lnTo>
                    <a:pt x="175475" y="87401"/>
                  </a:lnTo>
                  <a:lnTo>
                    <a:pt x="171653" y="88303"/>
                  </a:lnTo>
                  <a:lnTo>
                    <a:pt x="168948" y="86652"/>
                  </a:lnTo>
                  <a:lnTo>
                    <a:pt x="168300" y="83921"/>
                  </a:lnTo>
                  <a:lnTo>
                    <a:pt x="165722" y="85407"/>
                  </a:lnTo>
                  <a:lnTo>
                    <a:pt x="164401" y="88506"/>
                  </a:lnTo>
                  <a:lnTo>
                    <a:pt x="165544" y="92189"/>
                  </a:lnTo>
                  <a:lnTo>
                    <a:pt x="166331" y="93395"/>
                  </a:lnTo>
                  <a:lnTo>
                    <a:pt x="167246" y="94640"/>
                  </a:lnTo>
                  <a:lnTo>
                    <a:pt x="168567" y="95504"/>
                  </a:lnTo>
                  <a:lnTo>
                    <a:pt x="170040" y="95859"/>
                  </a:lnTo>
                  <a:lnTo>
                    <a:pt x="169583" y="96951"/>
                  </a:lnTo>
                  <a:lnTo>
                    <a:pt x="169392" y="98183"/>
                  </a:lnTo>
                  <a:lnTo>
                    <a:pt x="169697" y="99974"/>
                  </a:lnTo>
                  <a:lnTo>
                    <a:pt x="170053" y="100926"/>
                  </a:lnTo>
                  <a:lnTo>
                    <a:pt x="170980" y="101015"/>
                  </a:lnTo>
                  <a:lnTo>
                    <a:pt x="171818" y="101371"/>
                  </a:lnTo>
                  <a:lnTo>
                    <a:pt x="172554" y="101917"/>
                  </a:lnTo>
                  <a:lnTo>
                    <a:pt x="171869" y="98856"/>
                  </a:lnTo>
                  <a:lnTo>
                    <a:pt x="173723" y="95783"/>
                  </a:lnTo>
                  <a:lnTo>
                    <a:pt x="178841" y="94462"/>
                  </a:lnTo>
                  <a:lnTo>
                    <a:pt x="180924" y="95097"/>
                  </a:lnTo>
                  <a:lnTo>
                    <a:pt x="182333" y="96456"/>
                  </a:lnTo>
                  <a:close/>
                </a:path>
                <a:path w="194945" h="216534">
                  <a:moveTo>
                    <a:pt x="186524" y="103898"/>
                  </a:moveTo>
                  <a:lnTo>
                    <a:pt x="185686" y="104076"/>
                  </a:lnTo>
                  <a:lnTo>
                    <a:pt x="184848" y="103924"/>
                  </a:lnTo>
                  <a:lnTo>
                    <a:pt x="184150" y="103530"/>
                  </a:lnTo>
                  <a:lnTo>
                    <a:pt x="184188" y="103720"/>
                  </a:lnTo>
                  <a:lnTo>
                    <a:pt x="184150" y="103898"/>
                  </a:lnTo>
                  <a:lnTo>
                    <a:pt x="184492" y="105003"/>
                  </a:lnTo>
                  <a:lnTo>
                    <a:pt x="185077" y="105714"/>
                  </a:lnTo>
                  <a:lnTo>
                    <a:pt x="185775" y="106299"/>
                  </a:lnTo>
                  <a:lnTo>
                    <a:pt x="186524" y="103898"/>
                  </a:lnTo>
                  <a:close/>
                </a:path>
                <a:path w="194945" h="216534">
                  <a:moveTo>
                    <a:pt x="188277" y="97777"/>
                  </a:moveTo>
                  <a:lnTo>
                    <a:pt x="188061" y="97802"/>
                  </a:lnTo>
                  <a:lnTo>
                    <a:pt x="187858" y="97777"/>
                  </a:lnTo>
                  <a:lnTo>
                    <a:pt x="187642" y="97840"/>
                  </a:lnTo>
                  <a:lnTo>
                    <a:pt x="187833" y="97955"/>
                  </a:lnTo>
                  <a:lnTo>
                    <a:pt x="187972" y="98132"/>
                  </a:lnTo>
                  <a:lnTo>
                    <a:pt x="188125" y="98285"/>
                  </a:lnTo>
                  <a:lnTo>
                    <a:pt x="188277" y="97777"/>
                  </a:lnTo>
                  <a:close/>
                </a:path>
                <a:path w="194945" h="216534">
                  <a:moveTo>
                    <a:pt x="188734" y="7874"/>
                  </a:moveTo>
                  <a:lnTo>
                    <a:pt x="188150" y="4292"/>
                  </a:lnTo>
                  <a:lnTo>
                    <a:pt x="186524" y="3124"/>
                  </a:lnTo>
                  <a:lnTo>
                    <a:pt x="184759" y="3302"/>
                  </a:lnTo>
                  <a:lnTo>
                    <a:pt x="184150" y="4584"/>
                  </a:lnTo>
                  <a:lnTo>
                    <a:pt x="183134" y="5676"/>
                  </a:lnTo>
                  <a:lnTo>
                    <a:pt x="181800" y="6350"/>
                  </a:lnTo>
                  <a:lnTo>
                    <a:pt x="181737" y="6858"/>
                  </a:lnTo>
                  <a:lnTo>
                    <a:pt x="182079" y="8953"/>
                  </a:lnTo>
                  <a:lnTo>
                    <a:pt x="183807" y="10198"/>
                  </a:lnTo>
                  <a:lnTo>
                    <a:pt x="187490" y="9601"/>
                  </a:lnTo>
                  <a:lnTo>
                    <a:pt x="188734" y="7874"/>
                  </a:lnTo>
                  <a:close/>
                </a:path>
                <a:path w="194945" h="216534">
                  <a:moveTo>
                    <a:pt x="189217" y="45580"/>
                  </a:moveTo>
                  <a:lnTo>
                    <a:pt x="188137" y="44145"/>
                  </a:lnTo>
                  <a:lnTo>
                    <a:pt x="186347" y="43294"/>
                  </a:lnTo>
                  <a:lnTo>
                    <a:pt x="182727" y="43878"/>
                  </a:lnTo>
                  <a:lnTo>
                    <a:pt x="181444" y="45021"/>
                  </a:lnTo>
                  <a:lnTo>
                    <a:pt x="180771" y="46469"/>
                  </a:lnTo>
                  <a:lnTo>
                    <a:pt x="181432" y="47472"/>
                  </a:lnTo>
                  <a:lnTo>
                    <a:pt x="181838" y="48666"/>
                  </a:lnTo>
                  <a:lnTo>
                    <a:pt x="181864" y="50596"/>
                  </a:lnTo>
                  <a:lnTo>
                    <a:pt x="181584" y="51803"/>
                  </a:lnTo>
                  <a:lnTo>
                    <a:pt x="182041" y="52298"/>
                  </a:lnTo>
                  <a:lnTo>
                    <a:pt x="182575" y="52692"/>
                  </a:lnTo>
                  <a:lnTo>
                    <a:pt x="183197" y="52971"/>
                  </a:lnTo>
                  <a:lnTo>
                    <a:pt x="183769" y="51333"/>
                  </a:lnTo>
                  <a:lnTo>
                    <a:pt x="185013" y="49961"/>
                  </a:lnTo>
                  <a:lnTo>
                    <a:pt x="187591" y="48856"/>
                  </a:lnTo>
                  <a:lnTo>
                    <a:pt x="187807" y="47625"/>
                  </a:lnTo>
                  <a:lnTo>
                    <a:pt x="188379" y="46494"/>
                  </a:lnTo>
                  <a:lnTo>
                    <a:pt x="189217" y="45580"/>
                  </a:lnTo>
                  <a:close/>
                </a:path>
                <a:path w="194945" h="216534">
                  <a:moveTo>
                    <a:pt x="194335" y="67246"/>
                  </a:moveTo>
                  <a:lnTo>
                    <a:pt x="193167" y="66560"/>
                  </a:lnTo>
                  <a:lnTo>
                    <a:pt x="191744" y="66319"/>
                  </a:lnTo>
                  <a:lnTo>
                    <a:pt x="189039" y="67144"/>
                  </a:lnTo>
                  <a:lnTo>
                    <a:pt x="188023" y="68021"/>
                  </a:lnTo>
                  <a:lnTo>
                    <a:pt x="187426" y="69126"/>
                  </a:lnTo>
                  <a:lnTo>
                    <a:pt x="190322" y="69329"/>
                  </a:lnTo>
                  <a:lnTo>
                    <a:pt x="192798" y="71437"/>
                  </a:lnTo>
                  <a:lnTo>
                    <a:pt x="193370" y="74358"/>
                  </a:lnTo>
                  <a:lnTo>
                    <a:pt x="194335" y="67246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753680" y="7700669"/>
              <a:ext cx="170180" cy="237490"/>
            </a:xfrm>
            <a:custGeom>
              <a:avLst/>
              <a:gdLst/>
              <a:ahLst/>
              <a:cxnLst/>
              <a:rect l="l" t="t" r="r" b="b"/>
              <a:pathLst>
                <a:path w="170179" h="237490">
                  <a:moveTo>
                    <a:pt x="6743" y="157010"/>
                  </a:moveTo>
                  <a:lnTo>
                    <a:pt x="6413" y="156210"/>
                  </a:lnTo>
                  <a:lnTo>
                    <a:pt x="5092" y="154914"/>
                  </a:lnTo>
                  <a:lnTo>
                    <a:pt x="4292" y="154584"/>
                  </a:lnTo>
                  <a:lnTo>
                    <a:pt x="2438" y="154584"/>
                  </a:lnTo>
                  <a:lnTo>
                    <a:pt x="1638" y="154914"/>
                  </a:lnTo>
                  <a:lnTo>
                    <a:pt x="330" y="156210"/>
                  </a:lnTo>
                  <a:lnTo>
                    <a:pt x="0" y="157010"/>
                  </a:lnTo>
                  <a:lnTo>
                    <a:pt x="0" y="158851"/>
                  </a:lnTo>
                  <a:lnTo>
                    <a:pt x="330" y="159639"/>
                  </a:lnTo>
                  <a:lnTo>
                    <a:pt x="1638" y="160947"/>
                  </a:lnTo>
                  <a:lnTo>
                    <a:pt x="2438" y="161277"/>
                  </a:lnTo>
                  <a:lnTo>
                    <a:pt x="4292" y="161277"/>
                  </a:lnTo>
                  <a:lnTo>
                    <a:pt x="5092" y="160947"/>
                  </a:lnTo>
                  <a:lnTo>
                    <a:pt x="6413" y="159639"/>
                  </a:lnTo>
                  <a:lnTo>
                    <a:pt x="6743" y="158851"/>
                  </a:lnTo>
                  <a:lnTo>
                    <a:pt x="6743" y="157010"/>
                  </a:lnTo>
                  <a:close/>
                </a:path>
                <a:path w="170179" h="237490">
                  <a:moveTo>
                    <a:pt x="14922" y="94513"/>
                  </a:moveTo>
                  <a:lnTo>
                    <a:pt x="14884" y="91528"/>
                  </a:lnTo>
                  <a:lnTo>
                    <a:pt x="13360" y="90055"/>
                  </a:lnTo>
                  <a:lnTo>
                    <a:pt x="9639" y="90093"/>
                  </a:lnTo>
                  <a:lnTo>
                    <a:pt x="8140" y="91617"/>
                  </a:lnTo>
                  <a:lnTo>
                    <a:pt x="8178" y="93929"/>
                  </a:lnTo>
                  <a:lnTo>
                    <a:pt x="8445" y="94767"/>
                  </a:lnTo>
                  <a:lnTo>
                    <a:pt x="9169" y="94322"/>
                  </a:lnTo>
                  <a:lnTo>
                    <a:pt x="7378" y="95554"/>
                  </a:lnTo>
                  <a:lnTo>
                    <a:pt x="6819" y="96926"/>
                  </a:lnTo>
                  <a:lnTo>
                    <a:pt x="7645" y="100088"/>
                  </a:lnTo>
                  <a:lnTo>
                    <a:pt x="9486" y="101155"/>
                  </a:lnTo>
                  <a:lnTo>
                    <a:pt x="13093" y="100228"/>
                  </a:lnTo>
                  <a:lnTo>
                    <a:pt x="14173" y="98399"/>
                  </a:lnTo>
                  <a:lnTo>
                    <a:pt x="13652" y="96418"/>
                  </a:lnTo>
                  <a:lnTo>
                    <a:pt x="13474" y="96088"/>
                  </a:lnTo>
                  <a:lnTo>
                    <a:pt x="14325" y="95478"/>
                  </a:lnTo>
                  <a:lnTo>
                    <a:pt x="14922" y="94513"/>
                  </a:lnTo>
                  <a:close/>
                </a:path>
                <a:path w="170179" h="237490">
                  <a:moveTo>
                    <a:pt x="16167" y="195694"/>
                  </a:moveTo>
                  <a:lnTo>
                    <a:pt x="16154" y="194081"/>
                  </a:lnTo>
                  <a:lnTo>
                    <a:pt x="15544" y="193154"/>
                  </a:lnTo>
                  <a:lnTo>
                    <a:pt x="14122" y="192163"/>
                  </a:lnTo>
                  <a:lnTo>
                    <a:pt x="13474" y="191897"/>
                  </a:lnTo>
                  <a:lnTo>
                    <a:pt x="10883" y="191922"/>
                  </a:lnTo>
                  <a:lnTo>
                    <a:pt x="9398" y="193446"/>
                  </a:lnTo>
                  <a:lnTo>
                    <a:pt x="9436" y="197142"/>
                  </a:lnTo>
                  <a:lnTo>
                    <a:pt x="10972" y="198615"/>
                  </a:lnTo>
                  <a:lnTo>
                    <a:pt x="14198" y="198577"/>
                  </a:lnTo>
                  <a:lnTo>
                    <a:pt x="15367" y="197739"/>
                  </a:lnTo>
                  <a:lnTo>
                    <a:pt x="16052" y="196151"/>
                  </a:lnTo>
                  <a:lnTo>
                    <a:pt x="16167" y="195694"/>
                  </a:lnTo>
                  <a:close/>
                </a:path>
                <a:path w="170179" h="237490">
                  <a:moveTo>
                    <a:pt x="21755" y="162661"/>
                  </a:moveTo>
                  <a:lnTo>
                    <a:pt x="21005" y="159816"/>
                  </a:lnTo>
                  <a:lnTo>
                    <a:pt x="19837" y="158877"/>
                  </a:lnTo>
                  <a:lnTo>
                    <a:pt x="18097" y="158661"/>
                  </a:lnTo>
                  <a:lnTo>
                    <a:pt x="17678" y="158673"/>
                  </a:lnTo>
                  <a:lnTo>
                    <a:pt x="15455" y="159245"/>
                  </a:lnTo>
                  <a:lnTo>
                    <a:pt x="14376" y="161074"/>
                  </a:lnTo>
                  <a:lnTo>
                    <a:pt x="15024" y="163563"/>
                  </a:lnTo>
                  <a:lnTo>
                    <a:pt x="15455" y="164109"/>
                  </a:lnTo>
                  <a:lnTo>
                    <a:pt x="16789" y="165214"/>
                  </a:lnTo>
                  <a:lnTo>
                    <a:pt x="17856" y="165544"/>
                  </a:lnTo>
                  <a:lnTo>
                    <a:pt x="19329" y="165125"/>
                  </a:lnTo>
                  <a:lnTo>
                    <a:pt x="21043" y="164122"/>
                  </a:lnTo>
                  <a:lnTo>
                    <a:pt x="21755" y="162661"/>
                  </a:lnTo>
                  <a:close/>
                </a:path>
                <a:path w="170179" h="237490">
                  <a:moveTo>
                    <a:pt x="31851" y="147777"/>
                  </a:moveTo>
                  <a:lnTo>
                    <a:pt x="31800" y="144068"/>
                  </a:lnTo>
                  <a:lnTo>
                    <a:pt x="30276" y="142595"/>
                  </a:lnTo>
                  <a:lnTo>
                    <a:pt x="27686" y="142633"/>
                  </a:lnTo>
                  <a:lnTo>
                    <a:pt x="27051" y="142913"/>
                  </a:lnTo>
                  <a:lnTo>
                    <a:pt x="25654" y="143929"/>
                  </a:lnTo>
                  <a:lnTo>
                    <a:pt x="25069" y="144881"/>
                  </a:lnTo>
                  <a:lnTo>
                    <a:pt x="25082" y="146253"/>
                  </a:lnTo>
                  <a:lnTo>
                    <a:pt x="25590" y="148209"/>
                  </a:lnTo>
                  <a:lnTo>
                    <a:pt x="26885" y="149326"/>
                  </a:lnTo>
                  <a:lnTo>
                    <a:pt x="30353" y="149288"/>
                  </a:lnTo>
                  <a:lnTo>
                    <a:pt x="31851" y="147777"/>
                  </a:lnTo>
                  <a:close/>
                </a:path>
                <a:path w="170179" h="237490">
                  <a:moveTo>
                    <a:pt x="32131" y="170878"/>
                  </a:moveTo>
                  <a:lnTo>
                    <a:pt x="32118" y="169392"/>
                  </a:lnTo>
                  <a:lnTo>
                    <a:pt x="31711" y="168554"/>
                  </a:lnTo>
                  <a:lnTo>
                    <a:pt x="30467" y="167373"/>
                  </a:lnTo>
                  <a:lnTo>
                    <a:pt x="29629" y="167017"/>
                  </a:lnTo>
                  <a:lnTo>
                    <a:pt x="26860" y="167055"/>
                  </a:lnTo>
                  <a:lnTo>
                    <a:pt x="25361" y="168567"/>
                  </a:lnTo>
                  <a:lnTo>
                    <a:pt x="25425" y="172275"/>
                  </a:lnTo>
                  <a:lnTo>
                    <a:pt x="26936" y="173748"/>
                  </a:lnTo>
                  <a:lnTo>
                    <a:pt x="30111" y="173710"/>
                  </a:lnTo>
                  <a:lnTo>
                    <a:pt x="31216" y="172923"/>
                  </a:lnTo>
                  <a:lnTo>
                    <a:pt x="31978" y="171386"/>
                  </a:lnTo>
                  <a:lnTo>
                    <a:pt x="32131" y="170878"/>
                  </a:lnTo>
                  <a:close/>
                </a:path>
                <a:path w="170179" h="237490">
                  <a:moveTo>
                    <a:pt x="39649" y="195084"/>
                  </a:moveTo>
                  <a:lnTo>
                    <a:pt x="39319" y="194297"/>
                  </a:lnTo>
                  <a:lnTo>
                    <a:pt x="37998" y="192989"/>
                  </a:lnTo>
                  <a:lnTo>
                    <a:pt x="37211" y="192659"/>
                  </a:lnTo>
                  <a:lnTo>
                    <a:pt x="35344" y="192659"/>
                  </a:lnTo>
                  <a:lnTo>
                    <a:pt x="34544" y="192989"/>
                  </a:lnTo>
                  <a:lnTo>
                    <a:pt x="33235" y="194297"/>
                  </a:lnTo>
                  <a:lnTo>
                    <a:pt x="32905" y="195084"/>
                  </a:lnTo>
                  <a:lnTo>
                    <a:pt x="32905" y="196926"/>
                  </a:lnTo>
                  <a:lnTo>
                    <a:pt x="33235" y="197726"/>
                  </a:lnTo>
                  <a:lnTo>
                    <a:pt x="34544" y="199021"/>
                  </a:lnTo>
                  <a:lnTo>
                    <a:pt x="35344" y="199351"/>
                  </a:lnTo>
                  <a:lnTo>
                    <a:pt x="37211" y="199351"/>
                  </a:lnTo>
                  <a:lnTo>
                    <a:pt x="37998" y="199021"/>
                  </a:lnTo>
                  <a:lnTo>
                    <a:pt x="39319" y="197726"/>
                  </a:lnTo>
                  <a:lnTo>
                    <a:pt x="39649" y="196926"/>
                  </a:lnTo>
                  <a:lnTo>
                    <a:pt x="39649" y="195084"/>
                  </a:lnTo>
                  <a:close/>
                </a:path>
                <a:path w="170179" h="237490">
                  <a:moveTo>
                    <a:pt x="40906" y="64452"/>
                  </a:moveTo>
                  <a:lnTo>
                    <a:pt x="40690" y="62814"/>
                  </a:lnTo>
                  <a:lnTo>
                    <a:pt x="39992" y="62318"/>
                  </a:lnTo>
                  <a:lnTo>
                    <a:pt x="39471" y="61556"/>
                  </a:lnTo>
                  <a:lnTo>
                    <a:pt x="39319" y="60642"/>
                  </a:lnTo>
                  <a:lnTo>
                    <a:pt x="39319" y="60515"/>
                  </a:lnTo>
                  <a:lnTo>
                    <a:pt x="38531" y="59982"/>
                  </a:lnTo>
                  <a:lnTo>
                    <a:pt x="37553" y="59728"/>
                  </a:lnTo>
                  <a:lnTo>
                    <a:pt x="34759" y="60452"/>
                  </a:lnTo>
                  <a:lnTo>
                    <a:pt x="33680" y="62280"/>
                  </a:lnTo>
                  <a:lnTo>
                    <a:pt x="34607" y="65862"/>
                  </a:lnTo>
                  <a:lnTo>
                    <a:pt x="36461" y="66929"/>
                  </a:lnTo>
                  <a:lnTo>
                    <a:pt x="39916" y="66040"/>
                  </a:lnTo>
                  <a:lnTo>
                    <a:pt x="40906" y="64452"/>
                  </a:lnTo>
                  <a:close/>
                </a:path>
                <a:path w="170179" h="237490">
                  <a:moveTo>
                    <a:pt x="43294" y="145389"/>
                  </a:moveTo>
                  <a:lnTo>
                    <a:pt x="42367" y="141808"/>
                  </a:lnTo>
                  <a:lnTo>
                    <a:pt x="40513" y="140741"/>
                  </a:lnTo>
                  <a:lnTo>
                    <a:pt x="36906" y="141681"/>
                  </a:lnTo>
                  <a:lnTo>
                    <a:pt x="35839" y="143497"/>
                  </a:lnTo>
                  <a:lnTo>
                    <a:pt x="36677" y="146723"/>
                  </a:lnTo>
                  <a:lnTo>
                    <a:pt x="37934" y="147650"/>
                  </a:lnTo>
                  <a:lnTo>
                    <a:pt x="39979" y="147764"/>
                  </a:lnTo>
                  <a:lnTo>
                    <a:pt x="42214" y="147218"/>
                  </a:lnTo>
                  <a:lnTo>
                    <a:pt x="43294" y="145389"/>
                  </a:lnTo>
                  <a:close/>
                </a:path>
                <a:path w="170179" h="237490">
                  <a:moveTo>
                    <a:pt x="43675" y="107391"/>
                  </a:moveTo>
                  <a:lnTo>
                    <a:pt x="43637" y="106768"/>
                  </a:lnTo>
                  <a:lnTo>
                    <a:pt x="43167" y="104978"/>
                  </a:lnTo>
                  <a:lnTo>
                    <a:pt x="41325" y="103911"/>
                  </a:lnTo>
                  <a:lnTo>
                    <a:pt x="38112" y="104736"/>
                  </a:lnTo>
                  <a:lnTo>
                    <a:pt x="37185" y="105930"/>
                  </a:lnTo>
                  <a:lnTo>
                    <a:pt x="37007" y="108064"/>
                  </a:lnTo>
                  <a:lnTo>
                    <a:pt x="37541" y="110096"/>
                  </a:lnTo>
                  <a:lnTo>
                    <a:pt x="36995" y="108051"/>
                  </a:lnTo>
                  <a:lnTo>
                    <a:pt x="37033" y="107276"/>
                  </a:lnTo>
                  <a:lnTo>
                    <a:pt x="35712" y="107734"/>
                  </a:lnTo>
                  <a:lnTo>
                    <a:pt x="34747" y="108953"/>
                  </a:lnTo>
                  <a:lnTo>
                    <a:pt x="34785" y="112293"/>
                  </a:lnTo>
                  <a:lnTo>
                    <a:pt x="36322" y="113766"/>
                  </a:lnTo>
                  <a:lnTo>
                    <a:pt x="39458" y="113728"/>
                  </a:lnTo>
                  <a:lnTo>
                    <a:pt x="40525" y="112979"/>
                  </a:lnTo>
                  <a:lnTo>
                    <a:pt x="41084" y="111937"/>
                  </a:lnTo>
                  <a:lnTo>
                    <a:pt x="40817" y="111328"/>
                  </a:lnTo>
                  <a:lnTo>
                    <a:pt x="40805" y="110858"/>
                  </a:lnTo>
                  <a:lnTo>
                    <a:pt x="40703" y="109143"/>
                  </a:lnTo>
                  <a:lnTo>
                    <a:pt x="41948" y="107645"/>
                  </a:lnTo>
                  <a:lnTo>
                    <a:pt x="43675" y="107391"/>
                  </a:lnTo>
                  <a:close/>
                </a:path>
                <a:path w="170179" h="237490">
                  <a:moveTo>
                    <a:pt x="49364" y="65697"/>
                  </a:moveTo>
                  <a:lnTo>
                    <a:pt x="49034" y="64897"/>
                  </a:lnTo>
                  <a:lnTo>
                    <a:pt x="47726" y="63601"/>
                  </a:lnTo>
                  <a:lnTo>
                    <a:pt x="46926" y="63271"/>
                  </a:lnTo>
                  <a:lnTo>
                    <a:pt x="45072" y="63271"/>
                  </a:lnTo>
                  <a:lnTo>
                    <a:pt x="44272" y="63601"/>
                  </a:lnTo>
                  <a:lnTo>
                    <a:pt x="42951" y="64897"/>
                  </a:lnTo>
                  <a:lnTo>
                    <a:pt x="42621" y="65697"/>
                  </a:lnTo>
                  <a:lnTo>
                    <a:pt x="42621" y="67538"/>
                  </a:lnTo>
                  <a:lnTo>
                    <a:pt x="42951" y="68326"/>
                  </a:lnTo>
                  <a:lnTo>
                    <a:pt x="44272" y="69634"/>
                  </a:lnTo>
                  <a:lnTo>
                    <a:pt x="45072" y="69964"/>
                  </a:lnTo>
                  <a:lnTo>
                    <a:pt x="46926" y="69964"/>
                  </a:lnTo>
                  <a:lnTo>
                    <a:pt x="47726" y="69634"/>
                  </a:lnTo>
                  <a:lnTo>
                    <a:pt x="49034" y="68326"/>
                  </a:lnTo>
                  <a:lnTo>
                    <a:pt x="49364" y="67538"/>
                  </a:lnTo>
                  <a:lnTo>
                    <a:pt x="49364" y="65697"/>
                  </a:lnTo>
                  <a:close/>
                </a:path>
                <a:path w="170179" h="237490">
                  <a:moveTo>
                    <a:pt x="49491" y="169011"/>
                  </a:moveTo>
                  <a:lnTo>
                    <a:pt x="48971" y="167043"/>
                  </a:lnTo>
                  <a:lnTo>
                    <a:pt x="48133" y="165277"/>
                  </a:lnTo>
                  <a:lnTo>
                    <a:pt x="46532" y="164414"/>
                  </a:lnTo>
                  <a:lnTo>
                    <a:pt x="43357" y="165239"/>
                  </a:lnTo>
                  <a:lnTo>
                    <a:pt x="42405" y="166662"/>
                  </a:lnTo>
                  <a:lnTo>
                    <a:pt x="42430" y="168668"/>
                  </a:lnTo>
                  <a:lnTo>
                    <a:pt x="42646" y="169494"/>
                  </a:lnTo>
                  <a:lnTo>
                    <a:pt x="43357" y="170357"/>
                  </a:lnTo>
                  <a:lnTo>
                    <a:pt x="44246" y="170370"/>
                  </a:lnTo>
                  <a:lnTo>
                    <a:pt x="45072" y="170738"/>
                  </a:lnTo>
                  <a:lnTo>
                    <a:pt x="45669" y="171361"/>
                  </a:lnTo>
                  <a:lnTo>
                    <a:pt x="46609" y="171310"/>
                  </a:lnTo>
                  <a:lnTo>
                    <a:pt x="48412" y="170840"/>
                  </a:lnTo>
                  <a:lnTo>
                    <a:pt x="49491" y="169011"/>
                  </a:lnTo>
                  <a:close/>
                </a:path>
                <a:path w="170179" h="237490">
                  <a:moveTo>
                    <a:pt x="55829" y="183680"/>
                  </a:moveTo>
                  <a:lnTo>
                    <a:pt x="55791" y="180213"/>
                  </a:lnTo>
                  <a:lnTo>
                    <a:pt x="54356" y="178435"/>
                  </a:lnTo>
                  <a:lnTo>
                    <a:pt x="53594" y="178193"/>
                  </a:lnTo>
                  <a:lnTo>
                    <a:pt x="53594" y="186753"/>
                  </a:lnTo>
                  <a:lnTo>
                    <a:pt x="52311" y="187413"/>
                  </a:lnTo>
                  <a:lnTo>
                    <a:pt x="48082" y="187464"/>
                  </a:lnTo>
                  <a:lnTo>
                    <a:pt x="52311" y="187401"/>
                  </a:lnTo>
                  <a:lnTo>
                    <a:pt x="53594" y="186753"/>
                  </a:lnTo>
                  <a:lnTo>
                    <a:pt x="53594" y="178193"/>
                  </a:lnTo>
                  <a:lnTo>
                    <a:pt x="51333" y="177457"/>
                  </a:lnTo>
                  <a:lnTo>
                    <a:pt x="50596" y="177469"/>
                  </a:lnTo>
                  <a:lnTo>
                    <a:pt x="50368" y="177546"/>
                  </a:lnTo>
                  <a:lnTo>
                    <a:pt x="48564" y="177698"/>
                  </a:lnTo>
                  <a:lnTo>
                    <a:pt x="47066" y="178765"/>
                  </a:lnTo>
                  <a:lnTo>
                    <a:pt x="46316" y="180289"/>
                  </a:lnTo>
                  <a:lnTo>
                    <a:pt x="43535" y="181254"/>
                  </a:lnTo>
                  <a:lnTo>
                    <a:pt x="41757" y="184073"/>
                  </a:lnTo>
                  <a:lnTo>
                    <a:pt x="42303" y="187439"/>
                  </a:lnTo>
                  <a:lnTo>
                    <a:pt x="43510" y="190881"/>
                  </a:lnTo>
                  <a:lnTo>
                    <a:pt x="46355" y="192633"/>
                  </a:lnTo>
                  <a:lnTo>
                    <a:pt x="51803" y="191731"/>
                  </a:lnTo>
                  <a:lnTo>
                    <a:pt x="53670" y="189953"/>
                  </a:lnTo>
                  <a:lnTo>
                    <a:pt x="54483" y="187096"/>
                  </a:lnTo>
                  <a:lnTo>
                    <a:pt x="54533" y="186423"/>
                  </a:lnTo>
                  <a:lnTo>
                    <a:pt x="54495" y="185762"/>
                  </a:lnTo>
                  <a:lnTo>
                    <a:pt x="55308" y="184848"/>
                  </a:lnTo>
                  <a:lnTo>
                    <a:pt x="55829" y="183680"/>
                  </a:lnTo>
                  <a:close/>
                </a:path>
                <a:path w="170179" h="237490">
                  <a:moveTo>
                    <a:pt x="56235" y="216509"/>
                  </a:moveTo>
                  <a:lnTo>
                    <a:pt x="56184" y="212991"/>
                  </a:lnTo>
                  <a:lnTo>
                    <a:pt x="54914" y="211683"/>
                  </a:lnTo>
                  <a:lnTo>
                    <a:pt x="52793" y="211353"/>
                  </a:lnTo>
                  <a:lnTo>
                    <a:pt x="52209" y="211366"/>
                  </a:lnTo>
                  <a:lnTo>
                    <a:pt x="51219" y="211810"/>
                  </a:lnTo>
                  <a:lnTo>
                    <a:pt x="50177" y="212394"/>
                  </a:lnTo>
                  <a:lnTo>
                    <a:pt x="49441" y="213474"/>
                  </a:lnTo>
                  <a:lnTo>
                    <a:pt x="49466" y="215506"/>
                  </a:lnTo>
                  <a:lnTo>
                    <a:pt x="52387" y="218046"/>
                  </a:lnTo>
                  <a:lnTo>
                    <a:pt x="54737" y="218020"/>
                  </a:lnTo>
                  <a:lnTo>
                    <a:pt x="56235" y="216509"/>
                  </a:lnTo>
                  <a:close/>
                </a:path>
                <a:path w="170179" h="237490">
                  <a:moveTo>
                    <a:pt x="59207" y="126619"/>
                  </a:moveTo>
                  <a:lnTo>
                    <a:pt x="58585" y="124231"/>
                  </a:lnTo>
                  <a:lnTo>
                    <a:pt x="58242" y="123621"/>
                  </a:lnTo>
                  <a:lnTo>
                    <a:pt x="57505" y="122859"/>
                  </a:lnTo>
                  <a:lnTo>
                    <a:pt x="56045" y="123202"/>
                  </a:lnTo>
                  <a:lnTo>
                    <a:pt x="54610" y="122529"/>
                  </a:lnTo>
                  <a:lnTo>
                    <a:pt x="53873" y="121310"/>
                  </a:lnTo>
                  <a:lnTo>
                    <a:pt x="53060" y="121259"/>
                  </a:lnTo>
                  <a:lnTo>
                    <a:pt x="50012" y="122059"/>
                  </a:lnTo>
                  <a:lnTo>
                    <a:pt x="48450" y="124675"/>
                  </a:lnTo>
                  <a:lnTo>
                    <a:pt x="49047" y="127279"/>
                  </a:lnTo>
                  <a:lnTo>
                    <a:pt x="48336" y="126923"/>
                  </a:lnTo>
                  <a:lnTo>
                    <a:pt x="47574" y="126682"/>
                  </a:lnTo>
                  <a:lnTo>
                    <a:pt x="43954" y="126720"/>
                  </a:lnTo>
                  <a:lnTo>
                    <a:pt x="41732" y="128981"/>
                  </a:lnTo>
                  <a:lnTo>
                    <a:pt x="46278" y="136537"/>
                  </a:lnTo>
                  <a:lnTo>
                    <a:pt x="46545" y="136652"/>
                  </a:lnTo>
                  <a:lnTo>
                    <a:pt x="48336" y="136626"/>
                  </a:lnTo>
                  <a:lnTo>
                    <a:pt x="49618" y="135953"/>
                  </a:lnTo>
                  <a:lnTo>
                    <a:pt x="51320" y="134048"/>
                  </a:lnTo>
                  <a:lnTo>
                    <a:pt x="51828" y="132892"/>
                  </a:lnTo>
                  <a:lnTo>
                    <a:pt x="51803" y="131241"/>
                  </a:lnTo>
                  <a:lnTo>
                    <a:pt x="51587" y="130581"/>
                  </a:lnTo>
                  <a:lnTo>
                    <a:pt x="52666" y="131127"/>
                  </a:lnTo>
                  <a:lnTo>
                    <a:pt x="53911" y="131343"/>
                  </a:lnTo>
                  <a:lnTo>
                    <a:pt x="56159" y="130759"/>
                  </a:lnTo>
                  <a:lnTo>
                    <a:pt x="56934" y="130175"/>
                  </a:lnTo>
                  <a:lnTo>
                    <a:pt x="58661" y="128270"/>
                  </a:lnTo>
                  <a:lnTo>
                    <a:pt x="59207" y="126619"/>
                  </a:lnTo>
                  <a:close/>
                </a:path>
                <a:path w="170179" h="237490">
                  <a:moveTo>
                    <a:pt x="62839" y="155575"/>
                  </a:moveTo>
                  <a:lnTo>
                    <a:pt x="62801" y="152184"/>
                  </a:lnTo>
                  <a:lnTo>
                    <a:pt x="59994" y="149479"/>
                  </a:lnTo>
                  <a:lnTo>
                    <a:pt x="53162" y="149555"/>
                  </a:lnTo>
                  <a:lnTo>
                    <a:pt x="50419" y="152336"/>
                  </a:lnTo>
                  <a:lnTo>
                    <a:pt x="50482" y="157111"/>
                  </a:lnTo>
                  <a:lnTo>
                    <a:pt x="55486" y="161810"/>
                  </a:lnTo>
                  <a:lnTo>
                    <a:pt x="59842" y="161759"/>
                  </a:lnTo>
                  <a:lnTo>
                    <a:pt x="62357" y="159448"/>
                  </a:lnTo>
                  <a:lnTo>
                    <a:pt x="62839" y="155575"/>
                  </a:lnTo>
                  <a:close/>
                </a:path>
                <a:path w="170179" h="237490">
                  <a:moveTo>
                    <a:pt x="71424" y="100812"/>
                  </a:moveTo>
                  <a:lnTo>
                    <a:pt x="71120" y="99669"/>
                  </a:lnTo>
                  <a:lnTo>
                    <a:pt x="70192" y="96926"/>
                  </a:lnTo>
                  <a:lnTo>
                    <a:pt x="67589" y="95427"/>
                  </a:lnTo>
                  <a:lnTo>
                    <a:pt x="63436" y="96507"/>
                  </a:lnTo>
                  <a:lnTo>
                    <a:pt x="62306" y="97637"/>
                  </a:lnTo>
                  <a:lnTo>
                    <a:pt x="61709" y="99009"/>
                  </a:lnTo>
                  <a:lnTo>
                    <a:pt x="63233" y="99529"/>
                  </a:lnTo>
                  <a:lnTo>
                    <a:pt x="64503" y="100672"/>
                  </a:lnTo>
                  <a:lnTo>
                    <a:pt x="65265" y="103454"/>
                  </a:lnTo>
                  <a:lnTo>
                    <a:pt x="65087" y="104559"/>
                  </a:lnTo>
                  <a:lnTo>
                    <a:pt x="64655" y="105549"/>
                  </a:lnTo>
                  <a:lnTo>
                    <a:pt x="64084" y="106895"/>
                  </a:lnTo>
                  <a:lnTo>
                    <a:pt x="62979" y="108026"/>
                  </a:lnTo>
                  <a:lnTo>
                    <a:pt x="61010" y="108546"/>
                  </a:lnTo>
                  <a:lnTo>
                    <a:pt x="60185" y="108521"/>
                  </a:lnTo>
                  <a:lnTo>
                    <a:pt x="59867" y="109562"/>
                  </a:lnTo>
                  <a:lnTo>
                    <a:pt x="59867" y="110299"/>
                  </a:lnTo>
                  <a:lnTo>
                    <a:pt x="59969" y="110591"/>
                  </a:lnTo>
                  <a:lnTo>
                    <a:pt x="60248" y="113118"/>
                  </a:lnTo>
                  <a:lnTo>
                    <a:pt x="62344" y="115087"/>
                  </a:lnTo>
                  <a:lnTo>
                    <a:pt x="65062" y="115062"/>
                  </a:lnTo>
                  <a:lnTo>
                    <a:pt x="65252" y="114998"/>
                  </a:lnTo>
                  <a:lnTo>
                    <a:pt x="67868" y="114795"/>
                  </a:lnTo>
                  <a:lnTo>
                    <a:pt x="69938" y="112661"/>
                  </a:lnTo>
                  <a:lnTo>
                    <a:pt x="69888" y="108153"/>
                  </a:lnTo>
                  <a:lnTo>
                    <a:pt x="68795" y="106591"/>
                  </a:lnTo>
                  <a:lnTo>
                    <a:pt x="67246" y="105765"/>
                  </a:lnTo>
                  <a:lnTo>
                    <a:pt x="67525" y="105752"/>
                  </a:lnTo>
                  <a:lnTo>
                    <a:pt x="69062" y="105359"/>
                  </a:lnTo>
                  <a:lnTo>
                    <a:pt x="70167" y="104267"/>
                  </a:lnTo>
                  <a:lnTo>
                    <a:pt x="71221" y="101942"/>
                  </a:lnTo>
                  <a:lnTo>
                    <a:pt x="71424" y="100812"/>
                  </a:lnTo>
                  <a:close/>
                </a:path>
                <a:path w="170179" h="237490">
                  <a:moveTo>
                    <a:pt x="75260" y="174574"/>
                  </a:moveTo>
                  <a:lnTo>
                    <a:pt x="74218" y="170624"/>
                  </a:lnTo>
                  <a:lnTo>
                    <a:pt x="71475" y="169024"/>
                  </a:lnTo>
                  <a:lnTo>
                    <a:pt x="66116" y="170408"/>
                  </a:lnTo>
                  <a:lnTo>
                    <a:pt x="64503" y="173126"/>
                  </a:lnTo>
                  <a:lnTo>
                    <a:pt x="65697" y="177660"/>
                  </a:lnTo>
                  <a:lnTo>
                    <a:pt x="67208" y="178955"/>
                  </a:lnTo>
                  <a:lnTo>
                    <a:pt x="69748" y="179514"/>
                  </a:lnTo>
                  <a:lnTo>
                    <a:pt x="70535" y="179578"/>
                  </a:lnTo>
                  <a:lnTo>
                    <a:pt x="71640" y="179285"/>
                  </a:lnTo>
                  <a:lnTo>
                    <a:pt x="72148" y="178968"/>
                  </a:lnTo>
                  <a:lnTo>
                    <a:pt x="73126" y="178511"/>
                  </a:lnTo>
                  <a:lnTo>
                    <a:pt x="73939" y="177838"/>
                  </a:lnTo>
                  <a:lnTo>
                    <a:pt x="75031" y="175856"/>
                  </a:lnTo>
                  <a:lnTo>
                    <a:pt x="75260" y="174574"/>
                  </a:lnTo>
                  <a:close/>
                </a:path>
                <a:path w="170179" h="237490">
                  <a:moveTo>
                    <a:pt x="77330" y="136169"/>
                  </a:moveTo>
                  <a:lnTo>
                    <a:pt x="77279" y="131978"/>
                  </a:lnTo>
                  <a:lnTo>
                    <a:pt x="77076" y="131152"/>
                  </a:lnTo>
                  <a:lnTo>
                    <a:pt x="76733" y="130416"/>
                  </a:lnTo>
                  <a:lnTo>
                    <a:pt x="73990" y="130873"/>
                  </a:lnTo>
                  <a:lnTo>
                    <a:pt x="71310" y="129476"/>
                  </a:lnTo>
                  <a:lnTo>
                    <a:pt x="70142" y="127012"/>
                  </a:lnTo>
                  <a:lnTo>
                    <a:pt x="67894" y="127419"/>
                  </a:lnTo>
                  <a:lnTo>
                    <a:pt x="66116" y="129057"/>
                  </a:lnTo>
                  <a:lnTo>
                    <a:pt x="65278" y="131749"/>
                  </a:lnTo>
                  <a:lnTo>
                    <a:pt x="65163" y="132346"/>
                  </a:lnTo>
                  <a:lnTo>
                    <a:pt x="65189" y="134416"/>
                  </a:lnTo>
                  <a:lnTo>
                    <a:pt x="65722" y="135699"/>
                  </a:lnTo>
                  <a:lnTo>
                    <a:pt x="67030" y="137236"/>
                  </a:lnTo>
                  <a:lnTo>
                    <a:pt x="68135" y="138303"/>
                  </a:lnTo>
                  <a:lnTo>
                    <a:pt x="69646" y="138950"/>
                  </a:lnTo>
                  <a:lnTo>
                    <a:pt x="74650" y="138887"/>
                  </a:lnTo>
                  <a:lnTo>
                    <a:pt x="77330" y="136169"/>
                  </a:lnTo>
                  <a:close/>
                </a:path>
                <a:path w="170179" h="237490">
                  <a:moveTo>
                    <a:pt x="80073" y="76847"/>
                  </a:moveTo>
                  <a:lnTo>
                    <a:pt x="78765" y="71843"/>
                  </a:lnTo>
                  <a:lnTo>
                    <a:pt x="76022" y="70243"/>
                  </a:lnTo>
                  <a:lnTo>
                    <a:pt x="71780" y="71335"/>
                  </a:lnTo>
                  <a:lnTo>
                    <a:pt x="70662" y="72440"/>
                  </a:lnTo>
                  <a:lnTo>
                    <a:pt x="70065" y="73799"/>
                  </a:lnTo>
                  <a:lnTo>
                    <a:pt x="70561" y="73494"/>
                  </a:lnTo>
                  <a:lnTo>
                    <a:pt x="73533" y="72682"/>
                  </a:lnTo>
                  <a:lnTo>
                    <a:pt x="76288" y="74256"/>
                  </a:lnTo>
                  <a:lnTo>
                    <a:pt x="77330" y="78054"/>
                  </a:lnTo>
                  <a:lnTo>
                    <a:pt x="77152" y="79159"/>
                  </a:lnTo>
                  <a:lnTo>
                    <a:pt x="76708" y="80175"/>
                  </a:lnTo>
                  <a:lnTo>
                    <a:pt x="78841" y="79159"/>
                  </a:lnTo>
                  <a:lnTo>
                    <a:pt x="80073" y="76847"/>
                  </a:lnTo>
                  <a:close/>
                </a:path>
                <a:path w="170179" h="237490">
                  <a:moveTo>
                    <a:pt x="84010" y="121488"/>
                  </a:moveTo>
                  <a:lnTo>
                    <a:pt x="78117" y="115328"/>
                  </a:lnTo>
                  <a:lnTo>
                    <a:pt x="74523" y="116255"/>
                  </a:lnTo>
                  <a:lnTo>
                    <a:pt x="73088" y="117602"/>
                  </a:lnTo>
                  <a:lnTo>
                    <a:pt x="72377" y="119253"/>
                  </a:lnTo>
                  <a:lnTo>
                    <a:pt x="73456" y="118643"/>
                  </a:lnTo>
                  <a:lnTo>
                    <a:pt x="77000" y="117678"/>
                  </a:lnTo>
                  <a:lnTo>
                    <a:pt x="79971" y="119087"/>
                  </a:lnTo>
                  <a:lnTo>
                    <a:pt x="81254" y="121666"/>
                  </a:lnTo>
                  <a:lnTo>
                    <a:pt x="82232" y="121742"/>
                  </a:lnTo>
                  <a:lnTo>
                    <a:pt x="83121" y="122072"/>
                  </a:lnTo>
                  <a:lnTo>
                    <a:pt x="83883" y="122643"/>
                  </a:lnTo>
                  <a:lnTo>
                    <a:pt x="84010" y="121488"/>
                  </a:lnTo>
                  <a:close/>
                </a:path>
                <a:path w="170179" h="237490">
                  <a:moveTo>
                    <a:pt x="84099" y="88671"/>
                  </a:moveTo>
                  <a:lnTo>
                    <a:pt x="84048" y="84810"/>
                  </a:lnTo>
                  <a:lnTo>
                    <a:pt x="81775" y="82600"/>
                  </a:lnTo>
                  <a:lnTo>
                    <a:pt x="76288" y="82677"/>
                  </a:lnTo>
                  <a:lnTo>
                    <a:pt x="74129" y="84848"/>
                  </a:lnTo>
                  <a:lnTo>
                    <a:pt x="74041" y="88074"/>
                  </a:lnTo>
                  <a:lnTo>
                    <a:pt x="74650" y="90258"/>
                  </a:lnTo>
                  <a:lnTo>
                    <a:pt x="75603" y="91465"/>
                  </a:lnTo>
                  <a:lnTo>
                    <a:pt x="76949" y="92087"/>
                  </a:lnTo>
                  <a:lnTo>
                    <a:pt x="77304" y="91592"/>
                  </a:lnTo>
                  <a:lnTo>
                    <a:pt x="77749" y="91173"/>
                  </a:lnTo>
                  <a:lnTo>
                    <a:pt x="78257" y="90843"/>
                  </a:lnTo>
                  <a:lnTo>
                    <a:pt x="77482" y="90462"/>
                  </a:lnTo>
                  <a:lnTo>
                    <a:pt x="76860" y="89801"/>
                  </a:lnTo>
                  <a:lnTo>
                    <a:pt x="75946" y="87185"/>
                  </a:lnTo>
                  <a:lnTo>
                    <a:pt x="76873" y="85280"/>
                  </a:lnTo>
                  <a:lnTo>
                    <a:pt x="80403" y="84061"/>
                  </a:lnTo>
                  <a:lnTo>
                    <a:pt x="82321" y="84988"/>
                  </a:lnTo>
                  <a:lnTo>
                    <a:pt x="83350" y="87972"/>
                  </a:lnTo>
                  <a:lnTo>
                    <a:pt x="82981" y="89255"/>
                  </a:lnTo>
                  <a:lnTo>
                    <a:pt x="82130" y="90131"/>
                  </a:lnTo>
                  <a:lnTo>
                    <a:pt x="83070" y="90474"/>
                  </a:lnTo>
                  <a:lnTo>
                    <a:pt x="83680" y="89649"/>
                  </a:lnTo>
                  <a:lnTo>
                    <a:pt x="84099" y="88671"/>
                  </a:lnTo>
                  <a:close/>
                </a:path>
                <a:path w="170179" h="237490">
                  <a:moveTo>
                    <a:pt x="84772" y="23749"/>
                  </a:moveTo>
                  <a:lnTo>
                    <a:pt x="84340" y="22707"/>
                  </a:lnTo>
                  <a:lnTo>
                    <a:pt x="84213" y="21285"/>
                  </a:lnTo>
                  <a:lnTo>
                    <a:pt x="84404" y="20510"/>
                  </a:lnTo>
                  <a:lnTo>
                    <a:pt x="84709" y="19773"/>
                  </a:lnTo>
                  <a:lnTo>
                    <a:pt x="84328" y="19799"/>
                  </a:lnTo>
                  <a:lnTo>
                    <a:pt x="82956" y="20154"/>
                  </a:lnTo>
                  <a:lnTo>
                    <a:pt x="82016" y="21297"/>
                  </a:lnTo>
                  <a:lnTo>
                    <a:pt x="81838" y="22606"/>
                  </a:lnTo>
                  <a:lnTo>
                    <a:pt x="82931" y="22694"/>
                  </a:lnTo>
                  <a:lnTo>
                    <a:pt x="83908" y="23088"/>
                  </a:lnTo>
                  <a:lnTo>
                    <a:pt x="84709" y="23774"/>
                  </a:lnTo>
                  <a:close/>
                </a:path>
                <a:path w="170179" h="237490">
                  <a:moveTo>
                    <a:pt x="86360" y="48641"/>
                  </a:moveTo>
                  <a:lnTo>
                    <a:pt x="85521" y="45440"/>
                  </a:lnTo>
                  <a:lnTo>
                    <a:pt x="83680" y="44373"/>
                  </a:lnTo>
                  <a:lnTo>
                    <a:pt x="80403" y="45224"/>
                  </a:lnTo>
                  <a:lnTo>
                    <a:pt x="79463" y="46532"/>
                  </a:lnTo>
                  <a:lnTo>
                    <a:pt x="79413" y="47980"/>
                  </a:lnTo>
                  <a:lnTo>
                    <a:pt x="79756" y="48094"/>
                  </a:lnTo>
                  <a:lnTo>
                    <a:pt x="81813" y="47904"/>
                  </a:lnTo>
                  <a:lnTo>
                    <a:pt x="83718" y="48971"/>
                  </a:lnTo>
                  <a:lnTo>
                    <a:pt x="84632" y="50800"/>
                  </a:lnTo>
                  <a:lnTo>
                    <a:pt x="85763" y="50038"/>
                  </a:lnTo>
                  <a:lnTo>
                    <a:pt x="86360" y="48641"/>
                  </a:lnTo>
                  <a:close/>
                </a:path>
                <a:path w="170179" h="237490">
                  <a:moveTo>
                    <a:pt x="88252" y="200520"/>
                  </a:moveTo>
                  <a:lnTo>
                    <a:pt x="88226" y="199009"/>
                  </a:lnTo>
                  <a:lnTo>
                    <a:pt x="88049" y="198437"/>
                  </a:lnTo>
                  <a:lnTo>
                    <a:pt x="87579" y="196126"/>
                  </a:lnTo>
                  <a:lnTo>
                    <a:pt x="85610" y="194373"/>
                  </a:lnTo>
                  <a:lnTo>
                    <a:pt x="83146" y="194398"/>
                  </a:lnTo>
                  <a:lnTo>
                    <a:pt x="80010" y="194957"/>
                  </a:lnTo>
                  <a:lnTo>
                    <a:pt x="78168" y="196951"/>
                  </a:lnTo>
                  <a:lnTo>
                    <a:pt x="78206" y="200456"/>
                  </a:lnTo>
                  <a:lnTo>
                    <a:pt x="78600" y="201345"/>
                  </a:lnTo>
                  <a:lnTo>
                    <a:pt x="79133" y="202120"/>
                  </a:lnTo>
                  <a:lnTo>
                    <a:pt x="78219" y="202323"/>
                  </a:lnTo>
                  <a:lnTo>
                    <a:pt x="77609" y="202819"/>
                  </a:lnTo>
                  <a:lnTo>
                    <a:pt x="76593" y="204203"/>
                  </a:lnTo>
                  <a:lnTo>
                    <a:pt x="76327" y="205193"/>
                  </a:lnTo>
                  <a:lnTo>
                    <a:pt x="77050" y="208000"/>
                  </a:lnTo>
                  <a:lnTo>
                    <a:pt x="78892" y="209067"/>
                  </a:lnTo>
                  <a:lnTo>
                    <a:pt x="82499" y="208140"/>
                  </a:lnTo>
                  <a:lnTo>
                    <a:pt x="83578" y="206311"/>
                  </a:lnTo>
                  <a:lnTo>
                    <a:pt x="83096" y="204444"/>
                  </a:lnTo>
                  <a:lnTo>
                    <a:pt x="83273" y="204368"/>
                  </a:lnTo>
                  <a:lnTo>
                    <a:pt x="84848" y="204355"/>
                  </a:lnTo>
                  <a:lnTo>
                    <a:pt x="86182" y="203568"/>
                  </a:lnTo>
                  <a:lnTo>
                    <a:pt x="87782" y="201574"/>
                  </a:lnTo>
                  <a:lnTo>
                    <a:pt x="88252" y="200520"/>
                  </a:lnTo>
                  <a:close/>
                </a:path>
                <a:path w="170179" h="237490">
                  <a:moveTo>
                    <a:pt x="89268" y="172974"/>
                  </a:moveTo>
                  <a:lnTo>
                    <a:pt x="89192" y="167055"/>
                  </a:lnTo>
                  <a:lnTo>
                    <a:pt x="86499" y="164325"/>
                  </a:lnTo>
                  <a:lnTo>
                    <a:pt x="82575" y="164033"/>
                  </a:lnTo>
                  <a:lnTo>
                    <a:pt x="81114" y="164058"/>
                  </a:lnTo>
                  <a:lnTo>
                    <a:pt x="79768" y="164566"/>
                  </a:lnTo>
                  <a:lnTo>
                    <a:pt x="77089" y="166585"/>
                  </a:lnTo>
                  <a:lnTo>
                    <a:pt x="76060" y="168490"/>
                  </a:lnTo>
                  <a:lnTo>
                    <a:pt x="76123" y="174231"/>
                  </a:lnTo>
                  <a:lnTo>
                    <a:pt x="79108" y="177114"/>
                  </a:lnTo>
                  <a:lnTo>
                    <a:pt x="83362" y="176999"/>
                  </a:lnTo>
                  <a:lnTo>
                    <a:pt x="84226" y="176911"/>
                  </a:lnTo>
                  <a:lnTo>
                    <a:pt x="85039" y="176657"/>
                  </a:lnTo>
                  <a:lnTo>
                    <a:pt x="87845" y="175145"/>
                  </a:lnTo>
                  <a:lnTo>
                    <a:pt x="89268" y="172974"/>
                  </a:lnTo>
                  <a:close/>
                </a:path>
                <a:path w="170179" h="237490">
                  <a:moveTo>
                    <a:pt x="94246" y="111404"/>
                  </a:moveTo>
                  <a:lnTo>
                    <a:pt x="94183" y="105498"/>
                  </a:lnTo>
                  <a:lnTo>
                    <a:pt x="92506" y="103339"/>
                  </a:lnTo>
                  <a:lnTo>
                    <a:pt x="89395" y="102285"/>
                  </a:lnTo>
                  <a:lnTo>
                    <a:pt x="88988" y="102222"/>
                  </a:lnTo>
                  <a:lnTo>
                    <a:pt x="88214" y="103314"/>
                  </a:lnTo>
                  <a:lnTo>
                    <a:pt x="87083" y="104178"/>
                  </a:lnTo>
                  <a:lnTo>
                    <a:pt x="84874" y="104762"/>
                  </a:lnTo>
                  <a:lnTo>
                    <a:pt x="84074" y="104813"/>
                  </a:lnTo>
                  <a:lnTo>
                    <a:pt x="83159" y="104762"/>
                  </a:lnTo>
                  <a:lnTo>
                    <a:pt x="82321" y="106362"/>
                  </a:lnTo>
                  <a:lnTo>
                    <a:pt x="82080" y="107264"/>
                  </a:lnTo>
                  <a:lnTo>
                    <a:pt x="82156" y="110731"/>
                  </a:lnTo>
                  <a:lnTo>
                    <a:pt x="83654" y="112801"/>
                  </a:lnTo>
                  <a:lnTo>
                    <a:pt x="86537" y="114007"/>
                  </a:lnTo>
                  <a:lnTo>
                    <a:pt x="87363" y="114173"/>
                  </a:lnTo>
                  <a:lnTo>
                    <a:pt x="91567" y="114122"/>
                  </a:lnTo>
                  <a:lnTo>
                    <a:pt x="94246" y="111404"/>
                  </a:lnTo>
                  <a:close/>
                </a:path>
                <a:path w="170179" h="237490">
                  <a:moveTo>
                    <a:pt x="99034" y="38163"/>
                  </a:moveTo>
                  <a:lnTo>
                    <a:pt x="98945" y="38011"/>
                  </a:lnTo>
                  <a:lnTo>
                    <a:pt x="98920" y="38138"/>
                  </a:lnTo>
                  <a:close/>
                </a:path>
                <a:path w="170179" h="237490">
                  <a:moveTo>
                    <a:pt x="103733" y="60782"/>
                  </a:moveTo>
                  <a:lnTo>
                    <a:pt x="102514" y="56083"/>
                  </a:lnTo>
                  <a:lnTo>
                    <a:pt x="100774" y="54698"/>
                  </a:lnTo>
                  <a:lnTo>
                    <a:pt x="98793" y="54457"/>
                  </a:lnTo>
                  <a:lnTo>
                    <a:pt x="97993" y="55079"/>
                  </a:lnTo>
                  <a:lnTo>
                    <a:pt x="97053" y="55562"/>
                  </a:lnTo>
                  <a:lnTo>
                    <a:pt x="95161" y="55816"/>
                  </a:lnTo>
                  <a:lnTo>
                    <a:pt x="94767" y="55816"/>
                  </a:lnTo>
                  <a:lnTo>
                    <a:pt x="94399" y="56172"/>
                  </a:lnTo>
                  <a:lnTo>
                    <a:pt x="94399" y="62928"/>
                  </a:lnTo>
                  <a:lnTo>
                    <a:pt x="93764" y="62357"/>
                  </a:lnTo>
                  <a:lnTo>
                    <a:pt x="93205" y="60223"/>
                  </a:lnTo>
                  <a:lnTo>
                    <a:pt x="93218" y="59880"/>
                  </a:lnTo>
                  <a:lnTo>
                    <a:pt x="93218" y="60223"/>
                  </a:lnTo>
                  <a:lnTo>
                    <a:pt x="93764" y="62357"/>
                  </a:lnTo>
                  <a:lnTo>
                    <a:pt x="94399" y="62928"/>
                  </a:lnTo>
                  <a:lnTo>
                    <a:pt x="94399" y="56172"/>
                  </a:lnTo>
                  <a:lnTo>
                    <a:pt x="93789" y="56756"/>
                  </a:lnTo>
                  <a:lnTo>
                    <a:pt x="93243" y="58026"/>
                  </a:lnTo>
                  <a:lnTo>
                    <a:pt x="93218" y="59436"/>
                  </a:lnTo>
                  <a:lnTo>
                    <a:pt x="91567" y="59626"/>
                  </a:lnTo>
                  <a:lnTo>
                    <a:pt x="90258" y="61010"/>
                  </a:lnTo>
                  <a:lnTo>
                    <a:pt x="90297" y="63728"/>
                  </a:lnTo>
                  <a:lnTo>
                    <a:pt x="90766" y="64592"/>
                  </a:lnTo>
                  <a:lnTo>
                    <a:pt x="91478" y="65201"/>
                  </a:lnTo>
                  <a:lnTo>
                    <a:pt x="92608" y="64770"/>
                  </a:lnTo>
                  <a:lnTo>
                    <a:pt x="93827" y="64439"/>
                  </a:lnTo>
                  <a:lnTo>
                    <a:pt x="95059" y="64503"/>
                  </a:lnTo>
                  <a:lnTo>
                    <a:pt x="96164" y="64884"/>
                  </a:lnTo>
                  <a:lnTo>
                    <a:pt x="96583" y="64350"/>
                  </a:lnTo>
                  <a:lnTo>
                    <a:pt x="96710" y="64058"/>
                  </a:lnTo>
                  <a:lnTo>
                    <a:pt x="97586" y="64312"/>
                  </a:lnTo>
                  <a:lnTo>
                    <a:pt x="98501" y="64439"/>
                  </a:lnTo>
                  <a:lnTo>
                    <a:pt x="102133" y="63512"/>
                  </a:lnTo>
                  <a:lnTo>
                    <a:pt x="103733" y="60782"/>
                  </a:lnTo>
                  <a:close/>
                </a:path>
                <a:path w="170179" h="237490">
                  <a:moveTo>
                    <a:pt x="104597" y="41135"/>
                  </a:moveTo>
                  <a:close/>
                </a:path>
                <a:path w="170179" h="237490">
                  <a:moveTo>
                    <a:pt x="104940" y="155460"/>
                  </a:moveTo>
                  <a:lnTo>
                    <a:pt x="104025" y="151968"/>
                  </a:lnTo>
                  <a:lnTo>
                    <a:pt x="102819" y="150545"/>
                  </a:lnTo>
                  <a:lnTo>
                    <a:pt x="101295" y="149720"/>
                  </a:lnTo>
                  <a:lnTo>
                    <a:pt x="101993" y="149009"/>
                  </a:lnTo>
                  <a:lnTo>
                    <a:pt x="102514" y="148120"/>
                  </a:lnTo>
                  <a:lnTo>
                    <a:pt x="103047" y="146494"/>
                  </a:lnTo>
                  <a:lnTo>
                    <a:pt x="103187" y="145808"/>
                  </a:lnTo>
                  <a:lnTo>
                    <a:pt x="103136" y="141465"/>
                  </a:lnTo>
                  <a:lnTo>
                    <a:pt x="100152" y="138582"/>
                  </a:lnTo>
                  <a:lnTo>
                    <a:pt x="95186" y="138633"/>
                  </a:lnTo>
                  <a:lnTo>
                    <a:pt x="93941" y="139052"/>
                  </a:lnTo>
                  <a:lnTo>
                    <a:pt x="91147" y="140944"/>
                  </a:lnTo>
                  <a:lnTo>
                    <a:pt x="90004" y="142951"/>
                  </a:lnTo>
                  <a:lnTo>
                    <a:pt x="90106" y="147713"/>
                  </a:lnTo>
                  <a:lnTo>
                    <a:pt x="91478" y="149771"/>
                  </a:lnTo>
                  <a:lnTo>
                    <a:pt x="93472" y="150850"/>
                  </a:lnTo>
                  <a:lnTo>
                    <a:pt x="92456" y="151879"/>
                  </a:lnTo>
                  <a:lnTo>
                    <a:pt x="91782" y="153212"/>
                  </a:lnTo>
                  <a:lnTo>
                    <a:pt x="91617" y="154660"/>
                  </a:lnTo>
                  <a:lnTo>
                    <a:pt x="92443" y="155092"/>
                  </a:lnTo>
                  <a:lnTo>
                    <a:pt x="93091" y="155841"/>
                  </a:lnTo>
                  <a:lnTo>
                    <a:pt x="93548" y="157721"/>
                  </a:lnTo>
                  <a:lnTo>
                    <a:pt x="93357" y="158623"/>
                  </a:lnTo>
                  <a:lnTo>
                    <a:pt x="92900" y="159359"/>
                  </a:lnTo>
                  <a:lnTo>
                    <a:pt x="94284" y="161163"/>
                  </a:lnTo>
                  <a:lnTo>
                    <a:pt x="96570" y="162140"/>
                  </a:lnTo>
                  <a:lnTo>
                    <a:pt x="99783" y="161721"/>
                  </a:lnTo>
                  <a:lnTo>
                    <a:pt x="101587" y="161264"/>
                  </a:lnTo>
                  <a:lnTo>
                    <a:pt x="103009" y="160083"/>
                  </a:lnTo>
                  <a:lnTo>
                    <a:pt x="104660" y="157175"/>
                  </a:lnTo>
                  <a:lnTo>
                    <a:pt x="104940" y="155460"/>
                  </a:lnTo>
                  <a:close/>
                </a:path>
                <a:path w="170179" h="237490">
                  <a:moveTo>
                    <a:pt x="109842" y="74358"/>
                  </a:moveTo>
                  <a:lnTo>
                    <a:pt x="108915" y="73152"/>
                  </a:lnTo>
                  <a:lnTo>
                    <a:pt x="107505" y="72326"/>
                  </a:lnTo>
                  <a:lnTo>
                    <a:pt x="103085" y="72377"/>
                  </a:lnTo>
                  <a:lnTo>
                    <a:pt x="100863" y="74637"/>
                  </a:lnTo>
                  <a:lnTo>
                    <a:pt x="100926" y="79971"/>
                  </a:lnTo>
                  <a:lnTo>
                    <a:pt x="102958" y="81991"/>
                  </a:lnTo>
                  <a:lnTo>
                    <a:pt x="105486" y="82219"/>
                  </a:lnTo>
                  <a:lnTo>
                    <a:pt x="105283" y="81165"/>
                  </a:lnTo>
                  <a:lnTo>
                    <a:pt x="104990" y="78054"/>
                  </a:lnTo>
                  <a:lnTo>
                    <a:pt x="106959" y="75260"/>
                  </a:lnTo>
                  <a:lnTo>
                    <a:pt x="109842" y="74358"/>
                  </a:lnTo>
                  <a:close/>
                </a:path>
                <a:path w="170179" h="237490">
                  <a:moveTo>
                    <a:pt x="115481" y="186347"/>
                  </a:moveTo>
                  <a:lnTo>
                    <a:pt x="115417" y="181114"/>
                  </a:lnTo>
                  <a:lnTo>
                    <a:pt x="112445" y="178231"/>
                  </a:lnTo>
                  <a:lnTo>
                    <a:pt x="108204" y="178282"/>
                  </a:lnTo>
                  <a:lnTo>
                    <a:pt x="107061" y="178574"/>
                  </a:lnTo>
                  <a:lnTo>
                    <a:pt x="108673" y="179044"/>
                  </a:lnTo>
                  <a:lnTo>
                    <a:pt x="110045" y="180251"/>
                  </a:lnTo>
                  <a:lnTo>
                    <a:pt x="111188" y="184670"/>
                  </a:lnTo>
                  <a:lnTo>
                    <a:pt x="109588" y="187388"/>
                  </a:lnTo>
                  <a:lnTo>
                    <a:pt x="111188" y="184670"/>
                  </a:lnTo>
                  <a:lnTo>
                    <a:pt x="110032" y="180263"/>
                  </a:lnTo>
                  <a:lnTo>
                    <a:pt x="108673" y="179057"/>
                  </a:lnTo>
                  <a:lnTo>
                    <a:pt x="106845" y="178511"/>
                  </a:lnTo>
                  <a:lnTo>
                    <a:pt x="106451" y="178358"/>
                  </a:lnTo>
                  <a:lnTo>
                    <a:pt x="105778" y="178244"/>
                  </a:lnTo>
                  <a:lnTo>
                    <a:pt x="105079" y="178257"/>
                  </a:lnTo>
                  <a:lnTo>
                    <a:pt x="102235" y="178993"/>
                  </a:lnTo>
                  <a:lnTo>
                    <a:pt x="100838" y="180835"/>
                  </a:lnTo>
                  <a:lnTo>
                    <a:pt x="100634" y="183972"/>
                  </a:lnTo>
                  <a:lnTo>
                    <a:pt x="101092" y="185737"/>
                  </a:lnTo>
                  <a:lnTo>
                    <a:pt x="101866" y="186677"/>
                  </a:lnTo>
                  <a:lnTo>
                    <a:pt x="102844" y="187363"/>
                  </a:lnTo>
                  <a:lnTo>
                    <a:pt x="103174" y="188099"/>
                  </a:lnTo>
                  <a:lnTo>
                    <a:pt x="103632" y="188772"/>
                  </a:lnTo>
                  <a:lnTo>
                    <a:pt x="105410" y="190588"/>
                  </a:lnTo>
                  <a:lnTo>
                    <a:pt x="107099" y="191350"/>
                  </a:lnTo>
                  <a:lnTo>
                    <a:pt x="110972" y="191300"/>
                  </a:lnTo>
                  <a:lnTo>
                    <a:pt x="112712" y="190373"/>
                  </a:lnTo>
                  <a:lnTo>
                    <a:pt x="114884" y="187820"/>
                  </a:lnTo>
                  <a:lnTo>
                    <a:pt x="115481" y="186347"/>
                  </a:lnTo>
                  <a:close/>
                </a:path>
                <a:path w="170179" h="237490">
                  <a:moveTo>
                    <a:pt x="117640" y="56578"/>
                  </a:moveTo>
                  <a:lnTo>
                    <a:pt x="117436" y="56083"/>
                  </a:lnTo>
                  <a:lnTo>
                    <a:pt x="117284" y="55575"/>
                  </a:lnTo>
                  <a:lnTo>
                    <a:pt x="117208" y="55016"/>
                  </a:lnTo>
                  <a:lnTo>
                    <a:pt x="117170" y="55257"/>
                  </a:lnTo>
                  <a:lnTo>
                    <a:pt x="117081" y="55473"/>
                  </a:lnTo>
                  <a:lnTo>
                    <a:pt x="117081" y="56172"/>
                  </a:lnTo>
                  <a:lnTo>
                    <a:pt x="117182" y="56616"/>
                  </a:lnTo>
                  <a:lnTo>
                    <a:pt x="117360" y="57023"/>
                  </a:lnTo>
                  <a:lnTo>
                    <a:pt x="117640" y="56578"/>
                  </a:lnTo>
                  <a:close/>
                </a:path>
                <a:path w="170179" h="237490">
                  <a:moveTo>
                    <a:pt x="119329" y="216649"/>
                  </a:moveTo>
                  <a:lnTo>
                    <a:pt x="119100" y="211048"/>
                  </a:lnTo>
                  <a:lnTo>
                    <a:pt x="116916" y="208940"/>
                  </a:lnTo>
                  <a:lnTo>
                    <a:pt x="113690" y="208978"/>
                  </a:lnTo>
                  <a:lnTo>
                    <a:pt x="111925" y="209550"/>
                  </a:lnTo>
                  <a:lnTo>
                    <a:pt x="111175" y="209969"/>
                  </a:lnTo>
                  <a:lnTo>
                    <a:pt x="109753" y="211505"/>
                  </a:lnTo>
                  <a:lnTo>
                    <a:pt x="109232" y="212699"/>
                  </a:lnTo>
                  <a:lnTo>
                    <a:pt x="109258" y="214998"/>
                  </a:lnTo>
                  <a:lnTo>
                    <a:pt x="109626" y="215861"/>
                  </a:lnTo>
                  <a:lnTo>
                    <a:pt x="111048" y="218008"/>
                  </a:lnTo>
                  <a:lnTo>
                    <a:pt x="112547" y="218960"/>
                  </a:lnTo>
                  <a:lnTo>
                    <a:pt x="117106" y="218909"/>
                  </a:lnTo>
                  <a:lnTo>
                    <a:pt x="119329" y="216649"/>
                  </a:lnTo>
                  <a:close/>
                </a:path>
                <a:path w="170179" h="237490">
                  <a:moveTo>
                    <a:pt x="119888" y="48856"/>
                  </a:moveTo>
                  <a:lnTo>
                    <a:pt x="118313" y="49695"/>
                  </a:lnTo>
                  <a:lnTo>
                    <a:pt x="117322" y="51244"/>
                  </a:lnTo>
                  <a:lnTo>
                    <a:pt x="117259" y="53009"/>
                  </a:lnTo>
                  <a:lnTo>
                    <a:pt x="117563" y="51308"/>
                  </a:lnTo>
                  <a:lnTo>
                    <a:pt x="118516" y="49834"/>
                  </a:lnTo>
                  <a:lnTo>
                    <a:pt x="119888" y="48856"/>
                  </a:lnTo>
                  <a:close/>
                </a:path>
                <a:path w="170179" h="237490">
                  <a:moveTo>
                    <a:pt x="120103" y="120802"/>
                  </a:moveTo>
                  <a:lnTo>
                    <a:pt x="120065" y="117170"/>
                  </a:lnTo>
                  <a:lnTo>
                    <a:pt x="119024" y="115328"/>
                  </a:lnTo>
                  <a:lnTo>
                    <a:pt x="116801" y="113728"/>
                  </a:lnTo>
                  <a:lnTo>
                    <a:pt x="115735" y="114173"/>
                  </a:lnTo>
                  <a:lnTo>
                    <a:pt x="114198" y="114312"/>
                  </a:lnTo>
                  <a:lnTo>
                    <a:pt x="113334" y="114058"/>
                  </a:lnTo>
                  <a:lnTo>
                    <a:pt x="112547" y="113677"/>
                  </a:lnTo>
                  <a:lnTo>
                    <a:pt x="111480" y="114211"/>
                  </a:lnTo>
                  <a:lnTo>
                    <a:pt x="110299" y="114490"/>
                  </a:lnTo>
                  <a:lnTo>
                    <a:pt x="109385" y="114503"/>
                  </a:lnTo>
                  <a:lnTo>
                    <a:pt x="109385" y="121729"/>
                  </a:lnTo>
                  <a:lnTo>
                    <a:pt x="106527" y="121005"/>
                  </a:lnTo>
                  <a:lnTo>
                    <a:pt x="106819" y="121031"/>
                  </a:lnTo>
                  <a:lnTo>
                    <a:pt x="107226" y="121145"/>
                  </a:lnTo>
                  <a:lnTo>
                    <a:pt x="109385" y="121729"/>
                  </a:lnTo>
                  <a:lnTo>
                    <a:pt x="109385" y="114503"/>
                  </a:lnTo>
                  <a:lnTo>
                    <a:pt x="109156" y="114503"/>
                  </a:lnTo>
                  <a:lnTo>
                    <a:pt x="108369" y="115201"/>
                  </a:lnTo>
                  <a:lnTo>
                    <a:pt x="107746" y="116078"/>
                  </a:lnTo>
                  <a:lnTo>
                    <a:pt x="107365" y="117081"/>
                  </a:lnTo>
                  <a:lnTo>
                    <a:pt x="106476" y="118148"/>
                  </a:lnTo>
                  <a:lnTo>
                    <a:pt x="105968" y="119494"/>
                  </a:lnTo>
                  <a:lnTo>
                    <a:pt x="105968" y="120942"/>
                  </a:lnTo>
                  <a:lnTo>
                    <a:pt x="105283" y="120891"/>
                  </a:lnTo>
                  <a:lnTo>
                    <a:pt x="104584" y="120916"/>
                  </a:lnTo>
                  <a:lnTo>
                    <a:pt x="100431" y="121996"/>
                  </a:lnTo>
                  <a:lnTo>
                    <a:pt x="98348" y="125437"/>
                  </a:lnTo>
                  <a:lnTo>
                    <a:pt x="99136" y="128854"/>
                  </a:lnTo>
                  <a:lnTo>
                    <a:pt x="99987" y="127520"/>
                  </a:lnTo>
                  <a:lnTo>
                    <a:pt x="101295" y="126492"/>
                  </a:lnTo>
                  <a:lnTo>
                    <a:pt x="106438" y="125095"/>
                  </a:lnTo>
                  <a:lnTo>
                    <a:pt x="110058" y="127152"/>
                  </a:lnTo>
                  <a:lnTo>
                    <a:pt x="111061" y="130911"/>
                  </a:lnTo>
                  <a:lnTo>
                    <a:pt x="111810" y="129743"/>
                  </a:lnTo>
                  <a:lnTo>
                    <a:pt x="112191" y="128333"/>
                  </a:lnTo>
                  <a:lnTo>
                    <a:pt x="112039" y="126834"/>
                  </a:lnTo>
                  <a:lnTo>
                    <a:pt x="112991" y="126834"/>
                  </a:lnTo>
                  <a:lnTo>
                    <a:pt x="114185" y="126644"/>
                  </a:lnTo>
                  <a:lnTo>
                    <a:pt x="115239" y="126111"/>
                  </a:lnTo>
                  <a:lnTo>
                    <a:pt x="116078" y="125361"/>
                  </a:lnTo>
                  <a:lnTo>
                    <a:pt x="117132" y="124917"/>
                  </a:lnTo>
                  <a:lnTo>
                    <a:pt x="118021" y="124206"/>
                  </a:lnTo>
                  <a:lnTo>
                    <a:pt x="119583" y="122199"/>
                  </a:lnTo>
                  <a:lnTo>
                    <a:pt x="120103" y="120802"/>
                  </a:lnTo>
                  <a:close/>
                </a:path>
                <a:path w="170179" h="237490">
                  <a:moveTo>
                    <a:pt x="122897" y="99885"/>
                  </a:moveTo>
                  <a:lnTo>
                    <a:pt x="121945" y="96393"/>
                  </a:lnTo>
                  <a:lnTo>
                    <a:pt x="121424" y="96012"/>
                  </a:lnTo>
                  <a:lnTo>
                    <a:pt x="120967" y="95516"/>
                  </a:lnTo>
                  <a:lnTo>
                    <a:pt x="120650" y="94602"/>
                  </a:lnTo>
                  <a:lnTo>
                    <a:pt x="120624" y="94081"/>
                  </a:lnTo>
                  <a:lnTo>
                    <a:pt x="120053" y="93459"/>
                  </a:lnTo>
                  <a:lnTo>
                    <a:pt x="118618" y="92202"/>
                  </a:lnTo>
                  <a:lnTo>
                    <a:pt x="116649" y="91630"/>
                  </a:lnTo>
                  <a:lnTo>
                    <a:pt x="114046" y="92049"/>
                  </a:lnTo>
                  <a:lnTo>
                    <a:pt x="109156" y="98298"/>
                  </a:lnTo>
                  <a:lnTo>
                    <a:pt x="110007" y="97980"/>
                  </a:lnTo>
                  <a:lnTo>
                    <a:pt x="113512" y="97028"/>
                  </a:lnTo>
                  <a:lnTo>
                    <a:pt x="117119" y="99085"/>
                  </a:lnTo>
                  <a:lnTo>
                    <a:pt x="118237" y="103162"/>
                  </a:lnTo>
                  <a:lnTo>
                    <a:pt x="118275" y="104330"/>
                  </a:lnTo>
                  <a:lnTo>
                    <a:pt x="121221" y="103085"/>
                  </a:lnTo>
                  <a:lnTo>
                    <a:pt x="122897" y="99885"/>
                  </a:lnTo>
                  <a:close/>
                </a:path>
                <a:path w="170179" h="237490">
                  <a:moveTo>
                    <a:pt x="126022" y="233172"/>
                  </a:moveTo>
                  <a:lnTo>
                    <a:pt x="125691" y="232384"/>
                  </a:lnTo>
                  <a:lnTo>
                    <a:pt x="124371" y="231076"/>
                  </a:lnTo>
                  <a:lnTo>
                    <a:pt x="123571" y="230759"/>
                  </a:lnTo>
                  <a:lnTo>
                    <a:pt x="121716" y="230759"/>
                  </a:lnTo>
                  <a:lnTo>
                    <a:pt x="120916" y="231076"/>
                  </a:lnTo>
                  <a:lnTo>
                    <a:pt x="119608" y="232384"/>
                  </a:lnTo>
                  <a:lnTo>
                    <a:pt x="119278" y="233172"/>
                  </a:lnTo>
                  <a:lnTo>
                    <a:pt x="119278" y="235026"/>
                  </a:lnTo>
                  <a:lnTo>
                    <a:pt x="119608" y="235813"/>
                  </a:lnTo>
                  <a:lnTo>
                    <a:pt x="120916" y="237121"/>
                  </a:lnTo>
                  <a:lnTo>
                    <a:pt x="121716" y="237439"/>
                  </a:lnTo>
                  <a:lnTo>
                    <a:pt x="123571" y="237439"/>
                  </a:lnTo>
                  <a:lnTo>
                    <a:pt x="124371" y="237121"/>
                  </a:lnTo>
                  <a:lnTo>
                    <a:pt x="125691" y="235813"/>
                  </a:lnTo>
                  <a:lnTo>
                    <a:pt x="126022" y="235026"/>
                  </a:lnTo>
                  <a:lnTo>
                    <a:pt x="126022" y="233172"/>
                  </a:lnTo>
                  <a:close/>
                </a:path>
                <a:path w="170179" h="237490">
                  <a:moveTo>
                    <a:pt x="134315" y="164846"/>
                  </a:moveTo>
                  <a:lnTo>
                    <a:pt x="127254" y="156438"/>
                  </a:lnTo>
                  <a:lnTo>
                    <a:pt x="126314" y="156451"/>
                  </a:lnTo>
                  <a:lnTo>
                    <a:pt x="127254" y="156425"/>
                  </a:lnTo>
                  <a:lnTo>
                    <a:pt x="128143" y="156578"/>
                  </a:lnTo>
                  <a:lnTo>
                    <a:pt x="127520" y="153581"/>
                  </a:lnTo>
                  <a:lnTo>
                    <a:pt x="124828" y="151320"/>
                  </a:lnTo>
                  <a:lnTo>
                    <a:pt x="120827" y="151371"/>
                  </a:lnTo>
                  <a:lnTo>
                    <a:pt x="120078" y="151549"/>
                  </a:lnTo>
                  <a:lnTo>
                    <a:pt x="117436" y="152539"/>
                  </a:lnTo>
                  <a:lnTo>
                    <a:pt x="115963" y="154152"/>
                  </a:lnTo>
                  <a:lnTo>
                    <a:pt x="115404" y="156146"/>
                  </a:lnTo>
                  <a:lnTo>
                    <a:pt x="116293" y="156794"/>
                  </a:lnTo>
                  <a:lnTo>
                    <a:pt x="117017" y="157657"/>
                  </a:lnTo>
                  <a:lnTo>
                    <a:pt x="117665" y="160032"/>
                  </a:lnTo>
                  <a:lnTo>
                    <a:pt x="117475" y="161277"/>
                  </a:lnTo>
                  <a:lnTo>
                    <a:pt x="116928" y="162344"/>
                  </a:lnTo>
                  <a:lnTo>
                    <a:pt x="117894" y="163360"/>
                  </a:lnTo>
                  <a:lnTo>
                    <a:pt x="119164" y="164071"/>
                  </a:lnTo>
                  <a:lnTo>
                    <a:pt x="120611" y="164312"/>
                  </a:lnTo>
                  <a:lnTo>
                    <a:pt x="120713" y="164744"/>
                  </a:lnTo>
                  <a:lnTo>
                    <a:pt x="121602" y="167881"/>
                  </a:lnTo>
                  <a:lnTo>
                    <a:pt x="124637" y="169824"/>
                  </a:lnTo>
                  <a:lnTo>
                    <a:pt x="128701" y="169316"/>
                  </a:lnTo>
                  <a:lnTo>
                    <a:pt x="132207" y="168414"/>
                  </a:lnTo>
                  <a:lnTo>
                    <a:pt x="134315" y="164846"/>
                  </a:lnTo>
                  <a:close/>
                </a:path>
                <a:path w="170179" h="237490">
                  <a:moveTo>
                    <a:pt x="135470" y="101307"/>
                  </a:moveTo>
                  <a:lnTo>
                    <a:pt x="131089" y="94589"/>
                  </a:lnTo>
                  <a:lnTo>
                    <a:pt x="128498" y="94615"/>
                  </a:lnTo>
                  <a:lnTo>
                    <a:pt x="127711" y="94792"/>
                  </a:lnTo>
                  <a:lnTo>
                    <a:pt x="127000" y="95097"/>
                  </a:lnTo>
                  <a:lnTo>
                    <a:pt x="126631" y="95923"/>
                  </a:lnTo>
                  <a:lnTo>
                    <a:pt x="125958" y="96608"/>
                  </a:lnTo>
                  <a:lnTo>
                    <a:pt x="124891" y="96977"/>
                  </a:lnTo>
                  <a:lnTo>
                    <a:pt x="124599" y="96989"/>
                  </a:lnTo>
                  <a:lnTo>
                    <a:pt x="123799" y="98018"/>
                  </a:lnTo>
                  <a:lnTo>
                    <a:pt x="123317" y="99288"/>
                  </a:lnTo>
                  <a:lnTo>
                    <a:pt x="123380" y="104013"/>
                  </a:lnTo>
                  <a:lnTo>
                    <a:pt x="126123" y="106667"/>
                  </a:lnTo>
                  <a:lnTo>
                    <a:pt x="132041" y="106591"/>
                  </a:lnTo>
                  <a:lnTo>
                    <a:pt x="134200" y="104978"/>
                  </a:lnTo>
                  <a:lnTo>
                    <a:pt x="135318" y="102044"/>
                  </a:lnTo>
                  <a:lnTo>
                    <a:pt x="135470" y="101307"/>
                  </a:lnTo>
                  <a:close/>
                </a:path>
                <a:path w="170179" h="237490">
                  <a:moveTo>
                    <a:pt x="135763" y="77812"/>
                  </a:moveTo>
                  <a:lnTo>
                    <a:pt x="135724" y="74256"/>
                  </a:lnTo>
                  <a:lnTo>
                    <a:pt x="133502" y="72097"/>
                  </a:lnTo>
                  <a:lnTo>
                    <a:pt x="130784" y="72072"/>
                  </a:lnTo>
                  <a:lnTo>
                    <a:pt x="131559" y="72821"/>
                  </a:lnTo>
                  <a:lnTo>
                    <a:pt x="132168" y="73761"/>
                  </a:lnTo>
                  <a:lnTo>
                    <a:pt x="133184" y="77660"/>
                  </a:lnTo>
                  <a:lnTo>
                    <a:pt x="131826" y="80492"/>
                  </a:lnTo>
                  <a:lnTo>
                    <a:pt x="129349" y="81737"/>
                  </a:lnTo>
                  <a:lnTo>
                    <a:pt x="130276" y="82016"/>
                  </a:lnTo>
                  <a:lnTo>
                    <a:pt x="135509" y="78574"/>
                  </a:lnTo>
                  <a:lnTo>
                    <a:pt x="135763" y="77812"/>
                  </a:lnTo>
                  <a:close/>
                </a:path>
                <a:path w="170179" h="237490">
                  <a:moveTo>
                    <a:pt x="136334" y="1371"/>
                  </a:moveTo>
                  <a:lnTo>
                    <a:pt x="135521" y="469"/>
                  </a:lnTo>
                  <a:lnTo>
                    <a:pt x="134264" y="0"/>
                  </a:lnTo>
                  <a:lnTo>
                    <a:pt x="131191" y="800"/>
                  </a:lnTo>
                  <a:lnTo>
                    <a:pt x="130111" y="2628"/>
                  </a:lnTo>
                  <a:lnTo>
                    <a:pt x="130619" y="4584"/>
                  </a:lnTo>
                  <a:lnTo>
                    <a:pt x="130797" y="4851"/>
                  </a:lnTo>
                  <a:lnTo>
                    <a:pt x="131305" y="3225"/>
                  </a:lnTo>
                  <a:lnTo>
                    <a:pt x="132562" y="1866"/>
                  </a:lnTo>
                  <a:lnTo>
                    <a:pt x="135026" y="1282"/>
                  </a:lnTo>
                  <a:lnTo>
                    <a:pt x="135699" y="1270"/>
                  </a:lnTo>
                  <a:lnTo>
                    <a:pt x="136334" y="1371"/>
                  </a:lnTo>
                  <a:close/>
                </a:path>
                <a:path w="170179" h="237490">
                  <a:moveTo>
                    <a:pt x="143319" y="209829"/>
                  </a:moveTo>
                  <a:lnTo>
                    <a:pt x="142430" y="209118"/>
                  </a:lnTo>
                  <a:lnTo>
                    <a:pt x="141351" y="208648"/>
                  </a:lnTo>
                  <a:lnTo>
                    <a:pt x="139357" y="208673"/>
                  </a:lnTo>
                  <a:lnTo>
                    <a:pt x="138658" y="208876"/>
                  </a:lnTo>
                  <a:lnTo>
                    <a:pt x="136525" y="209905"/>
                  </a:lnTo>
                  <a:lnTo>
                    <a:pt x="138010" y="209181"/>
                  </a:lnTo>
                  <a:lnTo>
                    <a:pt x="133756" y="201879"/>
                  </a:lnTo>
                  <a:lnTo>
                    <a:pt x="128320" y="202742"/>
                  </a:lnTo>
                  <a:lnTo>
                    <a:pt x="126250" y="205422"/>
                  </a:lnTo>
                  <a:lnTo>
                    <a:pt x="126479" y="208953"/>
                  </a:lnTo>
                  <a:lnTo>
                    <a:pt x="126796" y="210934"/>
                  </a:lnTo>
                  <a:lnTo>
                    <a:pt x="128092" y="212509"/>
                  </a:lnTo>
                  <a:lnTo>
                    <a:pt x="130822" y="213779"/>
                  </a:lnTo>
                  <a:lnTo>
                    <a:pt x="132003" y="213969"/>
                  </a:lnTo>
                  <a:lnTo>
                    <a:pt x="133972" y="213652"/>
                  </a:lnTo>
                  <a:lnTo>
                    <a:pt x="134670" y="213372"/>
                  </a:lnTo>
                  <a:lnTo>
                    <a:pt x="135280" y="213004"/>
                  </a:lnTo>
                  <a:lnTo>
                    <a:pt x="135521" y="211328"/>
                  </a:lnTo>
                  <a:lnTo>
                    <a:pt x="135267" y="213245"/>
                  </a:lnTo>
                  <a:lnTo>
                    <a:pt x="135166" y="213448"/>
                  </a:lnTo>
                  <a:lnTo>
                    <a:pt x="135191" y="215734"/>
                  </a:lnTo>
                  <a:lnTo>
                    <a:pt x="136448" y="217449"/>
                  </a:lnTo>
                  <a:lnTo>
                    <a:pt x="138214" y="218198"/>
                  </a:lnTo>
                  <a:lnTo>
                    <a:pt x="141668" y="212661"/>
                  </a:lnTo>
                  <a:lnTo>
                    <a:pt x="143319" y="209829"/>
                  </a:lnTo>
                  <a:close/>
                </a:path>
                <a:path w="170179" h="237490">
                  <a:moveTo>
                    <a:pt x="144373" y="190106"/>
                  </a:moveTo>
                  <a:lnTo>
                    <a:pt x="144348" y="189433"/>
                  </a:lnTo>
                  <a:lnTo>
                    <a:pt x="143637" y="186715"/>
                  </a:lnTo>
                  <a:lnTo>
                    <a:pt x="141859" y="185318"/>
                  </a:lnTo>
                  <a:lnTo>
                    <a:pt x="139839" y="185102"/>
                  </a:lnTo>
                  <a:lnTo>
                    <a:pt x="138849" y="184353"/>
                  </a:lnTo>
                  <a:lnTo>
                    <a:pt x="137617" y="183908"/>
                  </a:lnTo>
                  <a:lnTo>
                    <a:pt x="135369" y="183946"/>
                  </a:lnTo>
                  <a:lnTo>
                    <a:pt x="135369" y="185889"/>
                  </a:lnTo>
                  <a:lnTo>
                    <a:pt x="133756" y="188607"/>
                  </a:lnTo>
                  <a:lnTo>
                    <a:pt x="135356" y="185889"/>
                  </a:lnTo>
                  <a:lnTo>
                    <a:pt x="135369" y="183946"/>
                  </a:lnTo>
                  <a:lnTo>
                    <a:pt x="134899" y="183946"/>
                  </a:lnTo>
                  <a:lnTo>
                    <a:pt x="133654" y="184442"/>
                  </a:lnTo>
                  <a:lnTo>
                    <a:pt x="131318" y="186334"/>
                  </a:lnTo>
                  <a:lnTo>
                    <a:pt x="130454" y="187972"/>
                  </a:lnTo>
                  <a:lnTo>
                    <a:pt x="130479" y="190627"/>
                  </a:lnTo>
                  <a:lnTo>
                    <a:pt x="130657" y="191389"/>
                  </a:lnTo>
                  <a:lnTo>
                    <a:pt x="131178" y="192557"/>
                  </a:lnTo>
                  <a:lnTo>
                    <a:pt x="132905" y="194741"/>
                  </a:lnTo>
                  <a:lnTo>
                    <a:pt x="134556" y="195592"/>
                  </a:lnTo>
                  <a:lnTo>
                    <a:pt x="137350" y="195567"/>
                  </a:lnTo>
                  <a:lnTo>
                    <a:pt x="138214" y="195313"/>
                  </a:lnTo>
                  <a:lnTo>
                    <a:pt x="138988" y="194932"/>
                  </a:lnTo>
                  <a:lnTo>
                    <a:pt x="140042" y="194983"/>
                  </a:lnTo>
                  <a:lnTo>
                    <a:pt x="142074" y="194449"/>
                  </a:lnTo>
                  <a:lnTo>
                    <a:pt x="143179" y="193408"/>
                  </a:lnTo>
                  <a:lnTo>
                    <a:pt x="144208" y="191236"/>
                  </a:lnTo>
                  <a:lnTo>
                    <a:pt x="144373" y="190106"/>
                  </a:lnTo>
                  <a:close/>
                </a:path>
                <a:path w="170179" h="237490">
                  <a:moveTo>
                    <a:pt x="144640" y="137782"/>
                  </a:moveTo>
                  <a:lnTo>
                    <a:pt x="144576" y="132727"/>
                  </a:lnTo>
                  <a:lnTo>
                    <a:pt x="143522" y="130886"/>
                  </a:lnTo>
                  <a:lnTo>
                    <a:pt x="140830" y="128892"/>
                  </a:lnTo>
                  <a:lnTo>
                    <a:pt x="139700" y="128485"/>
                  </a:lnTo>
                  <a:lnTo>
                    <a:pt x="139700" y="133515"/>
                  </a:lnTo>
                  <a:lnTo>
                    <a:pt x="139585" y="134861"/>
                  </a:lnTo>
                  <a:lnTo>
                    <a:pt x="139687" y="133515"/>
                  </a:lnTo>
                  <a:lnTo>
                    <a:pt x="139700" y="128485"/>
                  </a:lnTo>
                  <a:lnTo>
                    <a:pt x="139446" y="128384"/>
                  </a:lnTo>
                  <a:lnTo>
                    <a:pt x="138938" y="128409"/>
                  </a:lnTo>
                  <a:lnTo>
                    <a:pt x="138938" y="130632"/>
                  </a:lnTo>
                  <a:lnTo>
                    <a:pt x="137985" y="129387"/>
                  </a:lnTo>
                  <a:lnTo>
                    <a:pt x="135242" y="127444"/>
                  </a:lnTo>
                  <a:lnTo>
                    <a:pt x="136779" y="128524"/>
                  </a:lnTo>
                  <a:lnTo>
                    <a:pt x="137985" y="129387"/>
                  </a:lnTo>
                  <a:lnTo>
                    <a:pt x="138938" y="130632"/>
                  </a:lnTo>
                  <a:lnTo>
                    <a:pt x="138938" y="128409"/>
                  </a:lnTo>
                  <a:lnTo>
                    <a:pt x="137452" y="128460"/>
                  </a:lnTo>
                  <a:lnTo>
                    <a:pt x="137947" y="128397"/>
                  </a:lnTo>
                  <a:lnTo>
                    <a:pt x="139446" y="128371"/>
                  </a:lnTo>
                  <a:lnTo>
                    <a:pt x="140817" y="128879"/>
                  </a:lnTo>
                  <a:lnTo>
                    <a:pt x="141947" y="129717"/>
                  </a:lnTo>
                  <a:lnTo>
                    <a:pt x="142252" y="128524"/>
                  </a:lnTo>
                  <a:lnTo>
                    <a:pt x="142392" y="127165"/>
                  </a:lnTo>
                  <a:lnTo>
                    <a:pt x="141998" y="124815"/>
                  </a:lnTo>
                  <a:lnTo>
                    <a:pt x="141109" y="123418"/>
                  </a:lnTo>
                  <a:lnTo>
                    <a:pt x="139890" y="122440"/>
                  </a:lnTo>
                  <a:lnTo>
                    <a:pt x="137579" y="123012"/>
                  </a:lnTo>
                  <a:lnTo>
                    <a:pt x="135534" y="122466"/>
                  </a:lnTo>
                  <a:lnTo>
                    <a:pt x="134010" y="121259"/>
                  </a:lnTo>
                  <a:lnTo>
                    <a:pt x="133286" y="121462"/>
                  </a:lnTo>
                  <a:lnTo>
                    <a:pt x="133286" y="127000"/>
                  </a:lnTo>
                  <a:lnTo>
                    <a:pt x="130568" y="127711"/>
                  </a:lnTo>
                  <a:lnTo>
                    <a:pt x="129895" y="128041"/>
                  </a:lnTo>
                  <a:lnTo>
                    <a:pt x="130568" y="127698"/>
                  </a:lnTo>
                  <a:lnTo>
                    <a:pt x="133286" y="127000"/>
                  </a:lnTo>
                  <a:lnTo>
                    <a:pt x="133286" y="121462"/>
                  </a:lnTo>
                  <a:lnTo>
                    <a:pt x="130873" y="122135"/>
                  </a:lnTo>
                  <a:lnTo>
                    <a:pt x="128803" y="125183"/>
                  </a:lnTo>
                  <a:lnTo>
                    <a:pt x="129286" y="128447"/>
                  </a:lnTo>
                  <a:lnTo>
                    <a:pt x="127050" y="129959"/>
                  </a:lnTo>
                  <a:lnTo>
                    <a:pt x="125895" y="132727"/>
                  </a:lnTo>
                  <a:lnTo>
                    <a:pt x="126796" y="136169"/>
                  </a:lnTo>
                  <a:lnTo>
                    <a:pt x="127495" y="137375"/>
                  </a:lnTo>
                  <a:lnTo>
                    <a:pt x="128206" y="135458"/>
                  </a:lnTo>
                  <a:lnTo>
                    <a:pt x="129794" y="133896"/>
                  </a:lnTo>
                  <a:lnTo>
                    <a:pt x="134759" y="132549"/>
                  </a:lnTo>
                  <a:lnTo>
                    <a:pt x="137629" y="133756"/>
                  </a:lnTo>
                  <a:lnTo>
                    <a:pt x="139141" y="136067"/>
                  </a:lnTo>
                  <a:lnTo>
                    <a:pt x="139827" y="137223"/>
                  </a:lnTo>
                  <a:lnTo>
                    <a:pt x="140309" y="138988"/>
                  </a:lnTo>
                  <a:lnTo>
                    <a:pt x="140271" y="140081"/>
                  </a:lnTo>
                  <a:lnTo>
                    <a:pt x="140030" y="141109"/>
                  </a:lnTo>
                  <a:lnTo>
                    <a:pt x="142709" y="140258"/>
                  </a:lnTo>
                  <a:lnTo>
                    <a:pt x="144640" y="137782"/>
                  </a:lnTo>
                  <a:close/>
                </a:path>
                <a:path w="170179" h="237490">
                  <a:moveTo>
                    <a:pt x="152831" y="172161"/>
                  </a:moveTo>
                  <a:lnTo>
                    <a:pt x="152781" y="168363"/>
                  </a:lnTo>
                  <a:lnTo>
                    <a:pt x="152349" y="167119"/>
                  </a:lnTo>
                  <a:lnTo>
                    <a:pt x="151638" y="166090"/>
                  </a:lnTo>
                  <a:lnTo>
                    <a:pt x="151130" y="165709"/>
                  </a:lnTo>
                  <a:lnTo>
                    <a:pt x="151511" y="168186"/>
                  </a:lnTo>
                  <a:lnTo>
                    <a:pt x="150050" y="170611"/>
                  </a:lnTo>
                  <a:lnTo>
                    <a:pt x="144881" y="172008"/>
                  </a:lnTo>
                  <a:lnTo>
                    <a:pt x="142125" y="170446"/>
                  </a:lnTo>
                  <a:lnTo>
                    <a:pt x="141173" y="166954"/>
                  </a:lnTo>
                  <a:lnTo>
                    <a:pt x="141236" y="166141"/>
                  </a:lnTo>
                  <a:lnTo>
                    <a:pt x="141427" y="165354"/>
                  </a:lnTo>
                  <a:lnTo>
                    <a:pt x="140792" y="166027"/>
                  </a:lnTo>
                  <a:lnTo>
                    <a:pt x="140309" y="166839"/>
                  </a:lnTo>
                  <a:lnTo>
                    <a:pt x="139788" y="168414"/>
                  </a:lnTo>
                  <a:lnTo>
                    <a:pt x="139649" y="169125"/>
                  </a:lnTo>
                  <a:lnTo>
                    <a:pt x="139700" y="173469"/>
                  </a:lnTo>
                  <a:lnTo>
                    <a:pt x="142671" y="176352"/>
                  </a:lnTo>
                  <a:lnTo>
                    <a:pt x="146304" y="176301"/>
                  </a:lnTo>
                  <a:lnTo>
                    <a:pt x="147802" y="176149"/>
                  </a:lnTo>
                  <a:lnTo>
                    <a:pt x="148678" y="175869"/>
                  </a:lnTo>
                  <a:lnTo>
                    <a:pt x="151472" y="174294"/>
                  </a:lnTo>
                  <a:lnTo>
                    <a:pt x="152831" y="172161"/>
                  </a:lnTo>
                  <a:close/>
                </a:path>
                <a:path w="170179" h="237490">
                  <a:moveTo>
                    <a:pt x="155295" y="34734"/>
                  </a:moveTo>
                  <a:lnTo>
                    <a:pt x="154101" y="34112"/>
                  </a:lnTo>
                  <a:lnTo>
                    <a:pt x="153149" y="33045"/>
                  </a:lnTo>
                  <a:lnTo>
                    <a:pt x="152476" y="30568"/>
                  </a:lnTo>
                  <a:lnTo>
                    <a:pt x="152641" y="29476"/>
                  </a:lnTo>
                  <a:lnTo>
                    <a:pt x="153047" y="28511"/>
                  </a:lnTo>
                  <a:lnTo>
                    <a:pt x="151663" y="28930"/>
                  </a:lnTo>
                  <a:lnTo>
                    <a:pt x="150647" y="30175"/>
                  </a:lnTo>
                  <a:lnTo>
                    <a:pt x="150685" y="33540"/>
                  </a:lnTo>
                  <a:lnTo>
                    <a:pt x="152209" y="35013"/>
                  </a:lnTo>
                  <a:lnTo>
                    <a:pt x="154508" y="34988"/>
                  </a:lnTo>
                  <a:lnTo>
                    <a:pt x="155295" y="34734"/>
                  </a:lnTo>
                  <a:close/>
                </a:path>
                <a:path w="170179" h="237490">
                  <a:moveTo>
                    <a:pt x="155867" y="50660"/>
                  </a:moveTo>
                  <a:lnTo>
                    <a:pt x="154647" y="49377"/>
                  </a:lnTo>
                  <a:lnTo>
                    <a:pt x="152831" y="48729"/>
                  </a:lnTo>
                  <a:lnTo>
                    <a:pt x="148310" y="49898"/>
                  </a:lnTo>
                  <a:lnTo>
                    <a:pt x="146697" y="52616"/>
                  </a:lnTo>
                  <a:lnTo>
                    <a:pt x="147739" y="56565"/>
                  </a:lnTo>
                  <a:lnTo>
                    <a:pt x="148564" y="57594"/>
                  </a:lnTo>
                  <a:lnTo>
                    <a:pt x="149618" y="58242"/>
                  </a:lnTo>
                  <a:lnTo>
                    <a:pt x="149987" y="57581"/>
                  </a:lnTo>
                  <a:lnTo>
                    <a:pt x="149771" y="54546"/>
                  </a:lnTo>
                  <a:lnTo>
                    <a:pt x="151739" y="51663"/>
                  </a:lnTo>
                  <a:lnTo>
                    <a:pt x="154813" y="50838"/>
                  </a:lnTo>
                  <a:lnTo>
                    <a:pt x="155867" y="50660"/>
                  </a:lnTo>
                  <a:close/>
                </a:path>
                <a:path w="170179" h="237490">
                  <a:moveTo>
                    <a:pt x="158483" y="111226"/>
                  </a:moveTo>
                  <a:lnTo>
                    <a:pt x="158457" y="109296"/>
                  </a:lnTo>
                  <a:lnTo>
                    <a:pt x="158051" y="108102"/>
                  </a:lnTo>
                  <a:lnTo>
                    <a:pt x="156197" y="105295"/>
                  </a:lnTo>
                  <a:lnTo>
                    <a:pt x="154152" y="104114"/>
                  </a:lnTo>
                  <a:lnTo>
                    <a:pt x="150863" y="104152"/>
                  </a:lnTo>
                  <a:lnTo>
                    <a:pt x="150431" y="104267"/>
                  </a:lnTo>
                  <a:lnTo>
                    <a:pt x="150431" y="109105"/>
                  </a:lnTo>
                  <a:lnTo>
                    <a:pt x="149402" y="105333"/>
                  </a:lnTo>
                  <a:lnTo>
                    <a:pt x="149504" y="105562"/>
                  </a:lnTo>
                  <a:lnTo>
                    <a:pt x="150431" y="109105"/>
                  </a:lnTo>
                  <a:lnTo>
                    <a:pt x="150431" y="104267"/>
                  </a:lnTo>
                  <a:lnTo>
                    <a:pt x="149961" y="104381"/>
                  </a:lnTo>
                  <a:lnTo>
                    <a:pt x="149148" y="104749"/>
                  </a:lnTo>
                  <a:lnTo>
                    <a:pt x="148247" y="102933"/>
                  </a:lnTo>
                  <a:lnTo>
                    <a:pt x="146532" y="101676"/>
                  </a:lnTo>
                  <a:lnTo>
                    <a:pt x="143624" y="101079"/>
                  </a:lnTo>
                  <a:lnTo>
                    <a:pt x="142621" y="101066"/>
                  </a:lnTo>
                  <a:lnTo>
                    <a:pt x="139992" y="101752"/>
                  </a:lnTo>
                  <a:lnTo>
                    <a:pt x="138696" y="102743"/>
                  </a:lnTo>
                  <a:lnTo>
                    <a:pt x="137833" y="104013"/>
                  </a:lnTo>
                  <a:lnTo>
                    <a:pt x="141236" y="103263"/>
                  </a:lnTo>
                  <a:lnTo>
                    <a:pt x="144678" y="105270"/>
                  </a:lnTo>
                  <a:lnTo>
                    <a:pt x="146126" y="110553"/>
                  </a:lnTo>
                  <a:lnTo>
                    <a:pt x="145719" y="112483"/>
                  </a:lnTo>
                  <a:lnTo>
                    <a:pt x="144678" y="113995"/>
                  </a:lnTo>
                  <a:lnTo>
                    <a:pt x="145669" y="113715"/>
                  </a:lnTo>
                  <a:lnTo>
                    <a:pt x="146024" y="113563"/>
                  </a:lnTo>
                  <a:lnTo>
                    <a:pt x="146316" y="114147"/>
                  </a:lnTo>
                  <a:lnTo>
                    <a:pt x="146697" y="114681"/>
                  </a:lnTo>
                  <a:lnTo>
                    <a:pt x="148374" y="116420"/>
                  </a:lnTo>
                  <a:lnTo>
                    <a:pt x="150075" y="117208"/>
                  </a:lnTo>
                  <a:lnTo>
                    <a:pt x="152361" y="117182"/>
                  </a:lnTo>
                  <a:lnTo>
                    <a:pt x="155575" y="116598"/>
                  </a:lnTo>
                  <a:lnTo>
                    <a:pt x="157518" y="114782"/>
                  </a:lnTo>
                  <a:lnTo>
                    <a:pt x="158369" y="111836"/>
                  </a:lnTo>
                  <a:lnTo>
                    <a:pt x="158483" y="111226"/>
                  </a:lnTo>
                  <a:close/>
                </a:path>
                <a:path w="170179" h="237490">
                  <a:moveTo>
                    <a:pt x="164769" y="87706"/>
                  </a:moveTo>
                  <a:lnTo>
                    <a:pt x="164706" y="82194"/>
                  </a:lnTo>
                  <a:lnTo>
                    <a:pt x="162420" y="79997"/>
                  </a:lnTo>
                  <a:lnTo>
                    <a:pt x="158838" y="80035"/>
                  </a:lnTo>
                  <a:lnTo>
                    <a:pt x="158102" y="80289"/>
                  </a:lnTo>
                  <a:lnTo>
                    <a:pt x="157429" y="80632"/>
                  </a:lnTo>
                  <a:lnTo>
                    <a:pt x="157467" y="82346"/>
                  </a:lnTo>
                  <a:lnTo>
                    <a:pt x="156832" y="83972"/>
                  </a:lnTo>
                  <a:lnTo>
                    <a:pt x="155702" y="85204"/>
                  </a:lnTo>
                  <a:lnTo>
                    <a:pt x="155587" y="85826"/>
                  </a:lnTo>
                  <a:lnTo>
                    <a:pt x="155384" y="86410"/>
                  </a:lnTo>
                  <a:lnTo>
                    <a:pt x="155105" y="86969"/>
                  </a:lnTo>
                  <a:lnTo>
                    <a:pt x="155879" y="88773"/>
                  </a:lnTo>
                  <a:lnTo>
                    <a:pt x="157683" y="90017"/>
                  </a:lnTo>
                  <a:lnTo>
                    <a:pt x="162547" y="89966"/>
                  </a:lnTo>
                  <a:lnTo>
                    <a:pt x="164769" y="87706"/>
                  </a:lnTo>
                  <a:close/>
                </a:path>
                <a:path w="170179" h="237490">
                  <a:moveTo>
                    <a:pt x="169989" y="134988"/>
                  </a:moveTo>
                  <a:lnTo>
                    <a:pt x="169418" y="132054"/>
                  </a:lnTo>
                  <a:lnTo>
                    <a:pt x="166941" y="129959"/>
                  </a:lnTo>
                  <a:lnTo>
                    <a:pt x="163017" y="129717"/>
                  </a:lnTo>
                  <a:lnTo>
                    <a:pt x="160502" y="130124"/>
                  </a:lnTo>
                  <a:lnTo>
                    <a:pt x="158877" y="131330"/>
                  </a:lnTo>
                  <a:lnTo>
                    <a:pt x="157924" y="132930"/>
                  </a:lnTo>
                  <a:lnTo>
                    <a:pt x="158508" y="132486"/>
                  </a:lnTo>
                  <a:lnTo>
                    <a:pt x="159194" y="132130"/>
                  </a:lnTo>
                  <a:lnTo>
                    <a:pt x="163080" y="131089"/>
                  </a:lnTo>
                  <a:lnTo>
                    <a:pt x="166306" y="132918"/>
                  </a:lnTo>
                  <a:lnTo>
                    <a:pt x="167411" y="136944"/>
                  </a:lnTo>
                  <a:lnTo>
                    <a:pt x="167398" y="137858"/>
                  </a:lnTo>
                  <a:lnTo>
                    <a:pt x="167220" y="138722"/>
                  </a:lnTo>
                  <a:lnTo>
                    <a:pt x="167017" y="139687"/>
                  </a:lnTo>
                  <a:lnTo>
                    <a:pt x="166585" y="140601"/>
                  </a:lnTo>
                  <a:lnTo>
                    <a:pt x="165938" y="141351"/>
                  </a:lnTo>
                  <a:lnTo>
                    <a:pt x="165315" y="143484"/>
                  </a:lnTo>
                  <a:lnTo>
                    <a:pt x="163626" y="145249"/>
                  </a:lnTo>
                  <a:lnTo>
                    <a:pt x="159994" y="146189"/>
                  </a:lnTo>
                  <a:lnTo>
                    <a:pt x="158673" y="146100"/>
                  </a:lnTo>
                  <a:lnTo>
                    <a:pt x="157480" y="145694"/>
                  </a:lnTo>
                  <a:lnTo>
                    <a:pt x="158115" y="148666"/>
                  </a:lnTo>
                  <a:lnTo>
                    <a:pt x="160807" y="150888"/>
                  </a:lnTo>
                  <a:lnTo>
                    <a:pt x="165087" y="150837"/>
                  </a:lnTo>
                  <a:lnTo>
                    <a:pt x="166090" y="150545"/>
                  </a:lnTo>
                  <a:lnTo>
                    <a:pt x="166992" y="150050"/>
                  </a:lnTo>
                  <a:lnTo>
                    <a:pt x="168427" y="143573"/>
                  </a:lnTo>
                  <a:lnTo>
                    <a:pt x="169037" y="140284"/>
                  </a:lnTo>
                  <a:lnTo>
                    <a:pt x="168389" y="139547"/>
                  </a:lnTo>
                  <a:lnTo>
                    <a:pt x="168859" y="140081"/>
                  </a:lnTo>
                  <a:lnTo>
                    <a:pt x="169164" y="139585"/>
                  </a:lnTo>
                  <a:lnTo>
                    <a:pt x="169989" y="134988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766622" y="7654403"/>
              <a:ext cx="176530" cy="233045"/>
            </a:xfrm>
            <a:custGeom>
              <a:avLst/>
              <a:gdLst/>
              <a:ahLst/>
              <a:cxnLst/>
              <a:rect l="l" t="t" r="r" b="b"/>
              <a:pathLst>
                <a:path w="176529" h="233045">
                  <a:moveTo>
                    <a:pt x="6743" y="120726"/>
                  </a:moveTo>
                  <a:lnTo>
                    <a:pt x="6413" y="119938"/>
                  </a:lnTo>
                  <a:lnTo>
                    <a:pt x="5092" y="118630"/>
                  </a:lnTo>
                  <a:lnTo>
                    <a:pt x="4305" y="118313"/>
                  </a:lnTo>
                  <a:lnTo>
                    <a:pt x="2438" y="118313"/>
                  </a:lnTo>
                  <a:lnTo>
                    <a:pt x="1638" y="118630"/>
                  </a:lnTo>
                  <a:lnTo>
                    <a:pt x="330" y="119938"/>
                  </a:lnTo>
                  <a:lnTo>
                    <a:pt x="0" y="120726"/>
                  </a:lnTo>
                  <a:lnTo>
                    <a:pt x="0" y="122580"/>
                  </a:lnTo>
                  <a:lnTo>
                    <a:pt x="330" y="123367"/>
                  </a:lnTo>
                  <a:lnTo>
                    <a:pt x="1638" y="124675"/>
                  </a:lnTo>
                  <a:lnTo>
                    <a:pt x="2438" y="124993"/>
                  </a:lnTo>
                  <a:lnTo>
                    <a:pt x="4305" y="124993"/>
                  </a:lnTo>
                  <a:lnTo>
                    <a:pt x="5092" y="124675"/>
                  </a:lnTo>
                  <a:lnTo>
                    <a:pt x="6413" y="123367"/>
                  </a:lnTo>
                  <a:lnTo>
                    <a:pt x="6743" y="122580"/>
                  </a:lnTo>
                  <a:lnTo>
                    <a:pt x="6743" y="120726"/>
                  </a:lnTo>
                  <a:close/>
                </a:path>
                <a:path w="176529" h="233045">
                  <a:moveTo>
                    <a:pt x="13309" y="93637"/>
                  </a:moveTo>
                  <a:lnTo>
                    <a:pt x="12979" y="92849"/>
                  </a:lnTo>
                  <a:lnTo>
                    <a:pt x="11658" y="91541"/>
                  </a:lnTo>
                  <a:lnTo>
                    <a:pt x="10858" y="91211"/>
                  </a:lnTo>
                  <a:lnTo>
                    <a:pt x="9004" y="91211"/>
                  </a:lnTo>
                  <a:lnTo>
                    <a:pt x="8204" y="91541"/>
                  </a:lnTo>
                  <a:lnTo>
                    <a:pt x="6896" y="92849"/>
                  </a:lnTo>
                  <a:lnTo>
                    <a:pt x="6565" y="93637"/>
                  </a:lnTo>
                  <a:lnTo>
                    <a:pt x="6565" y="95478"/>
                  </a:lnTo>
                  <a:lnTo>
                    <a:pt x="6896" y="96266"/>
                  </a:lnTo>
                  <a:lnTo>
                    <a:pt x="8204" y="97574"/>
                  </a:lnTo>
                  <a:lnTo>
                    <a:pt x="9004" y="97904"/>
                  </a:lnTo>
                  <a:lnTo>
                    <a:pt x="10858" y="97904"/>
                  </a:lnTo>
                  <a:lnTo>
                    <a:pt x="11658" y="97574"/>
                  </a:lnTo>
                  <a:lnTo>
                    <a:pt x="12979" y="96266"/>
                  </a:lnTo>
                  <a:lnTo>
                    <a:pt x="13309" y="95478"/>
                  </a:lnTo>
                  <a:lnTo>
                    <a:pt x="13309" y="93637"/>
                  </a:lnTo>
                  <a:close/>
                </a:path>
                <a:path w="176529" h="233045">
                  <a:moveTo>
                    <a:pt x="15163" y="185775"/>
                  </a:moveTo>
                  <a:lnTo>
                    <a:pt x="14541" y="183476"/>
                  </a:lnTo>
                  <a:lnTo>
                    <a:pt x="12687" y="182422"/>
                  </a:lnTo>
                  <a:lnTo>
                    <a:pt x="9067" y="183438"/>
                  </a:lnTo>
                  <a:lnTo>
                    <a:pt x="8039" y="185242"/>
                  </a:lnTo>
                  <a:lnTo>
                    <a:pt x="8559" y="187159"/>
                  </a:lnTo>
                  <a:lnTo>
                    <a:pt x="9372" y="188925"/>
                  </a:lnTo>
                  <a:lnTo>
                    <a:pt x="11010" y="189801"/>
                  </a:lnTo>
                  <a:lnTo>
                    <a:pt x="12915" y="189293"/>
                  </a:lnTo>
                  <a:lnTo>
                    <a:pt x="14236" y="188544"/>
                  </a:lnTo>
                  <a:lnTo>
                    <a:pt x="14846" y="187744"/>
                  </a:lnTo>
                  <a:lnTo>
                    <a:pt x="15151" y="186283"/>
                  </a:lnTo>
                  <a:lnTo>
                    <a:pt x="15163" y="185775"/>
                  </a:lnTo>
                  <a:close/>
                </a:path>
                <a:path w="176529" h="233045">
                  <a:moveTo>
                    <a:pt x="19634" y="158343"/>
                  </a:moveTo>
                  <a:lnTo>
                    <a:pt x="19304" y="157556"/>
                  </a:lnTo>
                  <a:lnTo>
                    <a:pt x="17983" y="156248"/>
                  </a:lnTo>
                  <a:lnTo>
                    <a:pt x="17195" y="155917"/>
                  </a:lnTo>
                  <a:lnTo>
                    <a:pt x="15328" y="155917"/>
                  </a:lnTo>
                  <a:lnTo>
                    <a:pt x="14528" y="156248"/>
                  </a:lnTo>
                  <a:lnTo>
                    <a:pt x="13220" y="157556"/>
                  </a:lnTo>
                  <a:lnTo>
                    <a:pt x="12890" y="158343"/>
                  </a:lnTo>
                  <a:lnTo>
                    <a:pt x="12890" y="160197"/>
                  </a:lnTo>
                  <a:lnTo>
                    <a:pt x="13220" y="160985"/>
                  </a:lnTo>
                  <a:lnTo>
                    <a:pt x="14528" y="162293"/>
                  </a:lnTo>
                  <a:lnTo>
                    <a:pt x="15328" y="162623"/>
                  </a:lnTo>
                  <a:lnTo>
                    <a:pt x="17195" y="162623"/>
                  </a:lnTo>
                  <a:lnTo>
                    <a:pt x="17983" y="162293"/>
                  </a:lnTo>
                  <a:lnTo>
                    <a:pt x="19304" y="160985"/>
                  </a:lnTo>
                  <a:lnTo>
                    <a:pt x="19634" y="160197"/>
                  </a:lnTo>
                  <a:lnTo>
                    <a:pt x="19634" y="158343"/>
                  </a:lnTo>
                  <a:close/>
                </a:path>
                <a:path w="176529" h="233045">
                  <a:moveTo>
                    <a:pt x="33312" y="86194"/>
                  </a:moveTo>
                  <a:lnTo>
                    <a:pt x="32981" y="85407"/>
                  </a:lnTo>
                  <a:lnTo>
                    <a:pt x="31673" y="84099"/>
                  </a:lnTo>
                  <a:lnTo>
                    <a:pt x="30873" y="83769"/>
                  </a:lnTo>
                  <a:lnTo>
                    <a:pt x="29019" y="83769"/>
                  </a:lnTo>
                  <a:lnTo>
                    <a:pt x="28219" y="84099"/>
                  </a:lnTo>
                  <a:lnTo>
                    <a:pt x="26898" y="85407"/>
                  </a:lnTo>
                  <a:lnTo>
                    <a:pt x="26568" y="86194"/>
                  </a:lnTo>
                  <a:lnTo>
                    <a:pt x="26568" y="88049"/>
                  </a:lnTo>
                  <a:lnTo>
                    <a:pt x="26898" y="88836"/>
                  </a:lnTo>
                  <a:lnTo>
                    <a:pt x="28219" y="90144"/>
                  </a:lnTo>
                  <a:lnTo>
                    <a:pt x="29019" y="90462"/>
                  </a:lnTo>
                  <a:lnTo>
                    <a:pt x="30873" y="90462"/>
                  </a:lnTo>
                  <a:lnTo>
                    <a:pt x="31673" y="90144"/>
                  </a:lnTo>
                  <a:lnTo>
                    <a:pt x="32981" y="88836"/>
                  </a:lnTo>
                  <a:lnTo>
                    <a:pt x="33312" y="88049"/>
                  </a:lnTo>
                  <a:lnTo>
                    <a:pt x="33312" y="86194"/>
                  </a:lnTo>
                  <a:close/>
                </a:path>
                <a:path w="176529" h="233045">
                  <a:moveTo>
                    <a:pt x="33731" y="219557"/>
                  </a:moveTo>
                  <a:lnTo>
                    <a:pt x="29768" y="216598"/>
                  </a:lnTo>
                  <a:lnTo>
                    <a:pt x="27647" y="217170"/>
                  </a:lnTo>
                  <a:lnTo>
                    <a:pt x="26593" y="219011"/>
                  </a:lnTo>
                  <a:lnTo>
                    <a:pt x="27571" y="222580"/>
                  </a:lnTo>
                  <a:lnTo>
                    <a:pt x="29425" y="223621"/>
                  </a:lnTo>
                  <a:lnTo>
                    <a:pt x="32486" y="222808"/>
                  </a:lnTo>
                  <a:lnTo>
                    <a:pt x="33350" y="221780"/>
                  </a:lnTo>
                  <a:lnTo>
                    <a:pt x="33705" y="220078"/>
                  </a:lnTo>
                  <a:lnTo>
                    <a:pt x="33731" y="219557"/>
                  </a:lnTo>
                  <a:close/>
                </a:path>
                <a:path w="176529" h="233045">
                  <a:moveTo>
                    <a:pt x="36410" y="167386"/>
                  </a:moveTo>
                  <a:lnTo>
                    <a:pt x="36080" y="166585"/>
                  </a:lnTo>
                  <a:lnTo>
                    <a:pt x="34759" y="165290"/>
                  </a:lnTo>
                  <a:lnTo>
                    <a:pt x="33972" y="164960"/>
                  </a:lnTo>
                  <a:lnTo>
                    <a:pt x="32105" y="164960"/>
                  </a:lnTo>
                  <a:lnTo>
                    <a:pt x="31305" y="165290"/>
                  </a:lnTo>
                  <a:lnTo>
                    <a:pt x="29997" y="166585"/>
                  </a:lnTo>
                  <a:lnTo>
                    <a:pt x="29667" y="167386"/>
                  </a:lnTo>
                  <a:lnTo>
                    <a:pt x="29667" y="169227"/>
                  </a:lnTo>
                  <a:lnTo>
                    <a:pt x="29997" y="170014"/>
                  </a:lnTo>
                  <a:lnTo>
                    <a:pt x="31305" y="171323"/>
                  </a:lnTo>
                  <a:lnTo>
                    <a:pt x="32105" y="171653"/>
                  </a:lnTo>
                  <a:lnTo>
                    <a:pt x="33972" y="171653"/>
                  </a:lnTo>
                  <a:lnTo>
                    <a:pt x="34759" y="171323"/>
                  </a:lnTo>
                  <a:lnTo>
                    <a:pt x="36080" y="170014"/>
                  </a:lnTo>
                  <a:lnTo>
                    <a:pt x="36410" y="169227"/>
                  </a:lnTo>
                  <a:lnTo>
                    <a:pt x="36410" y="167386"/>
                  </a:lnTo>
                  <a:close/>
                </a:path>
                <a:path w="176529" h="233045">
                  <a:moveTo>
                    <a:pt x="36779" y="130543"/>
                  </a:moveTo>
                  <a:lnTo>
                    <a:pt x="36449" y="129755"/>
                  </a:lnTo>
                  <a:lnTo>
                    <a:pt x="35140" y="128447"/>
                  </a:lnTo>
                  <a:lnTo>
                    <a:pt x="34340" y="128117"/>
                  </a:lnTo>
                  <a:lnTo>
                    <a:pt x="32486" y="128117"/>
                  </a:lnTo>
                  <a:lnTo>
                    <a:pt x="31686" y="128447"/>
                  </a:lnTo>
                  <a:lnTo>
                    <a:pt x="30365" y="129755"/>
                  </a:lnTo>
                  <a:lnTo>
                    <a:pt x="30035" y="130543"/>
                  </a:lnTo>
                  <a:lnTo>
                    <a:pt x="30035" y="132384"/>
                  </a:lnTo>
                  <a:lnTo>
                    <a:pt x="30365" y="133172"/>
                  </a:lnTo>
                  <a:lnTo>
                    <a:pt x="31686" y="134480"/>
                  </a:lnTo>
                  <a:lnTo>
                    <a:pt x="32486" y="134810"/>
                  </a:lnTo>
                  <a:lnTo>
                    <a:pt x="34340" y="134810"/>
                  </a:lnTo>
                  <a:lnTo>
                    <a:pt x="35140" y="134480"/>
                  </a:lnTo>
                  <a:lnTo>
                    <a:pt x="36449" y="133172"/>
                  </a:lnTo>
                  <a:lnTo>
                    <a:pt x="36779" y="132384"/>
                  </a:lnTo>
                  <a:lnTo>
                    <a:pt x="36779" y="130543"/>
                  </a:lnTo>
                  <a:close/>
                </a:path>
                <a:path w="176529" h="233045">
                  <a:moveTo>
                    <a:pt x="40970" y="59956"/>
                  </a:moveTo>
                  <a:lnTo>
                    <a:pt x="40640" y="59169"/>
                  </a:lnTo>
                  <a:lnTo>
                    <a:pt x="39331" y="57861"/>
                  </a:lnTo>
                  <a:lnTo>
                    <a:pt x="38531" y="57543"/>
                  </a:lnTo>
                  <a:lnTo>
                    <a:pt x="36664" y="57543"/>
                  </a:lnTo>
                  <a:lnTo>
                    <a:pt x="35877" y="57861"/>
                  </a:lnTo>
                  <a:lnTo>
                    <a:pt x="34556" y="59169"/>
                  </a:lnTo>
                  <a:lnTo>
                    <a:pt x="34226" y="59956"/>
                  </a:lnTo>
                  <a:lnTo>
                    <a:pt x="34226" y="61810"/>
                  </a:lnTo>
                  <a:lnTo>
                    <a:pt x="34556" y="62598"/>
                  </a:lnTo>
                  <a:lnTo>
                    <a:pt x="35877" y="63906"/>
                  </a:lnTo>
                  <a:lnTo>
                    <a:pt x="36664" y="64236"/>
                  </a:lnTo>
                  <a:lnTo>
                    <a:pt x="38531" y="64236"/>
                  </a:lnTo>
                  <a:lnTo>
                    <a:pt x="39331" y="63906"/>
                  </a:lnTo>
                  <a:lnTo>
                    <a:pt x="40640" y="62598"/>
                  </a:lnTo>
                  <a:lnTo>
                    <a:pt x="40970" y="61810"/>
                  </a:lnTo>
                  <a:lnTo>
                    <a:pt x="40970" y="59956"/>
                  </a:lnTo>
                  <a:close/>
                </a:path>
                <a:path w="176529" h="233045">
                  <a:moveTo>
                    <a:pt x="41795" y="143154"/>
                  </a:moveTo>
                  <a:lnTo>
                    <a:pt x="41186" y="140576"/>
                  </a:lnTo>
                  <a:lnTo>
                    <a:pt x="40716" y="139992"/>
                  </a:lnTo>
                  <a:lnTo>
                    <a:pt x="39357" y="138925"/>
                  </a:lnTo>
                  <a:lnTo>
                    <a:pt x="38341" y="138620"/>
                  </a:lnTo>
                  <a:lnTo>
                    <a:pt x="36931" y="138963"/>
                  </a:lnTo>
                  <a:lnTo>
                    <a:pt x="35115" y="140081"/>
                  </a:lnTo>
                  <a:lnTo>
                    <a:pt x="34467" y="141478"/>
                  </a:lnTo>
                  <a:lnTo>
                    <a:pt x="35229" y="144703"/>
                  </a:lnTo>
                  <a:lnTo>
                    <a:pt x="37058" y="145808"/>
                  </a:lnTo>
                  <a:lnTo>
                    <a:pt x="40678" y="144945"/>
                  </a:lnTo>
                  <a:lnTo>
                    <a:pt x="41795" y="143154"/>
                  </a:lnTo>
                  <a:close/>
                </a:path>
                <a:path w="176529" h="233045">
                  <a:moveTo>
                    <a:pt x="42341" y="103314"/>
                  </a:moveTo>
                  <a:lnTo>
                    <a:pt x="41567" y="102273"/>
                  </a:lnTo>
                  <a:lnTo>
                    <a:pt x="40208" y="101739"/>
                  </a:lnTo>
                  <a:lnTo>
                    <a:pt x="37045" y="102489"/>
                  </a:lnTo>
                  <a:lnTo>
                    <a:pt x="35928" y="104292"/>
                  </a:lnTo>
                  <a:lnTo>
                    <a:pt x="36779" y="107835"/>
                  </a:lnTo>
                  <a:lnTo>
                    <a:pt x="38506" y="108902"/>
                  </a:lnTo>
                  <a:lnTo>
                    <a:pt x="40259" y="108572"/>
                  </a:lnTo>
                  <a:lnTo>
                    <a:pt x="39890" y="108089"/>
                  </a:lnTo>
                  <a:lnTo>
                    <a:pt x="39598" y="107543"/>
                  </a:lnTo>
                  <a:lnTo>
                    <a:pt x="39370" y="105130"/>
                  </a:lnTo>
                  <a:lnTo>
                    <a:pt x="40614" y="103606"/>
                  </a:lnTo>
                  <a:lnTo>
                    <a:pt x="42341" y="103314"/>
                  </a:lnTo>
                  <a:close/>
                </a:path>
                <a:path w="176529" h="233045">
                  <a:moveTo>
                    <a:pt x="43243" y="192760"/>
                  </a:moveTo>
                  <a:lnTo>
                    <a:pt x="39395" y="188417"/>
                  </a:lnTo>
                  <a:lnTo>
                    <a:pt x="37452" y="188950"/>
                  </a:lnTo>
                  <a:lnTo>
                    <a:pt x="36995" y="189471"/>
                  </a:lnTo>
                  <a:lnTo>
                    <a:pt x="36995" y="192773"/>
                  </a:lnTo>
                  <a:lnTo>
                    <a:pt x="36868" y="192265"/>
                  </a:lnTo>
                  <a:lnTo>
                    <a:pt x="36995" y="192773"/>
                  </a:lnTo>
                  <a:lnTo>
                    <a:pt x="36995" y="189471"/>
                  </a:lnTo>
                  <a:lnTo>
                    <a:pt x="36652" y="189852"/>
                  </a:lnTo>
                  <a:lnTo>
                    <a:pt x="36169" y="191376"/>
                  </a:lnTo>
                  <a:lnTo>
                    <a:pt x="35229" y="190614"/>
                  </a:lnTo>
                  <a:lnTo>
                    <a:pt x="34772" y="190398"/>
                  </a:lnTo>
                  <a:lnTo>
                    <a:pt x="33832" y="190246"/>
                  </a:lnTo>
                  <a:lnTo>
                    <a:pt x="33388" y="190258"/>
                  </a:lnTo>
                  <a:lnTo>
                    <a:pt x="31140" y="190792"/>
                  </a:lnTo>
                  <a:lnTo>
                    <a:pt x="30022" y="192595"/>
                  </a:lnTo>
                  <a:lnTo>
                    <a:pt x="30480" y="194525"/>
                  </a:lnTo>
                  <a:lnTo>
                    <a:pt x="31191" y="196316"/>
                  </a:lnTo>
                  <a:lnTo>
                    <a:pt x="32842" y="197269"/>
                  </a:lnTo>
                  <a:lnTo>
                    <a:pt x="34912" y="196748"/>
                  </a:lnTo>
                  <a:lnTo>
                    <a:pt x="36309" y="195935"/>
                  </a:lnTo>
                  <a:lnTo>
                    <a:pt x="36918" y="195097"/>
                  </a:lnTo>
                  <a:lnTo>
                    <a:pt x="37058" y="194119"/>
                  </a:lnTo>
                  <a:lnTo>
                    <a:pt x="37884" y="194983"/>
                  </a:lnTo>
                  <a:lnTo>
                    <a:pt x="39128" y="195427"/>
                  </a:lnTo>
                  <a:lnTo>
                    <a:pt x="42176" y="194602"/>
                  </a:lnTo>
                  <a:lnTo>
                    <a:pt x="43243" y="192760"/>
                  </a:lnTo>
                  <a:close/>
                </a:path>
                <a:path w="176529" h="233045">
                  <a:moveTo>
                    <a:pt x="47193" y="165620"/>
                  </a:moveTo>
                  <a:lnTo>
                    <a:pt x="46634" y="163296"/>
                  </a:lnTo>
                  <a:lnTo>
                    <a:pt x="44818" y="162191"/>
                  </a:lnTo>
                  <a:lnTo>
                    <a:pt x="42824" y="162661"/>
                  </a:lnTo>
                  <a:lnTo>
                    <a:pt x="41021" y="163461"/>
                  </a:lnTo>
                  <a:lnTo>
                    <a:pt x="40119" y="165036"/>
                  </a:lnTo>
                  <a:lnTo>
                    <a:pt x="40589" y="166992"/>
                  </a:lnTo>
                  <a:lnTo>
                    <a:pt x="41668" y="168795"/>
                  </a:lnTo>
                  <a:lnTo>
                    <a:pt x="43103" y="169468"/>
                  </a:lnTo>
                  <a:lnTo>
                    <a:pt x="45859" y="168808"/>
                  </a:lnTo>
                  <a:lnTo>
                    <a:pt x="46748" y="167817"/>
                  </a:lnTo>
                  <a:lnTo>
                    <a:pt x="47155" y="166141"/>
                  </a:lnTo>
                  <a:lnTo>
                    <a:pt x="47193" y="165620"/>
                  </a:lnTo>
                  <a:close/>
                </a:path>
                <a:path w="176529" h="233045">
                  <a:moveTo>
                    <a:pt x="52324" y="149720"/>
                  </a:moveTo>
                  <a:lnTo>
                    <a:pt x="51562" y="146939"/>
                  </a:lnTo>
                  <a:lnTo>
                    <a:pt x="50292" y="145796"/>
                  </a:lnTo>
                  <a:lnTo>
                    <a:pt x="47853" y="144957"/>
                  </a:lnTo>
                  <a:lnTo>
                    <a:pt x="46863" y="144818"/>
                  </a:lnTo>
                  <a:lnTo>
                    <a:pt x="43167" y="145808"/>
                  </a:lnTo>
                  <a:lnTo>
                    <a:pt x="41592" y="148551"/>
                  </a:lnTo>
                  <a:lnTo>
                    <a:pt x="42938" y="153441"/>
                  </a:lnTo>
                  <a:lnTo>
                    <a:pt x="44996" y="154813"/>
                  </a:lnTo>
                  <a:lnTo>
                    <a:pt x="48069" y="154813"/>
                  </a:lnTo>
                  <a:lnTo>
                    <a:pt x="50038" y="154292"/>
                  </a:lnTo>
                  <a:lnTo>
                    <a:pt x="51142" y="153162"/>
                  </a:lnTo>
                  <a:lnTo>
                    <a:pt x="52146" y="150825"/>
                  </a:lnTo>
                  <a:lnTo>
                    <a:pt x="52324" y="149720"/>
                  </a:lnTo>
                  <a:close/>
                </a:path>
                <a:path w="176529" h="233045">
                  <a:moveTo>
                    <a:pt x="64389" y="124320"/>
                  </a:moveTo>
                  <a:lnTo>
                    <a:pt x="63347" y="120523"/>
                  </a:lnTo>
                  <a:lnTo>
                    <a:pt x="60579" y="118948"/>
                  </a:lnTo>
                  <a:lnTo>
                    <a:pt x="57619" y="119761"/>
                  </a:lnTo>
                  <a:lnTo>
                    <a:pt x="56781" y="120230"/>
                  </a:lnTo>
                  <a:lnTo>
                    <a:pt x="56413" y="120345"/>
                  </a:lnTo>
                  <a:lnTo>
                    <a:pt x="56121" y="120561"/>
                  </a:lnTo>
                  <a:lnTo>
                    <a:pt x="54940" y="119494"/>
                  </a:lnTo>
                  <a:lnTo>
                    <a:pt x="53314" y="118922"/>
                  </a:lnTo>
                  <a:lnTo>
                    <a:pt x="48933" y="119964"/>
                  </a:lnTo>
                  <a:lnTo>
                    <a:pt x="47269" y="122656"/>
                  </a:lnTo>
                  <a:lnTo>
                    <a:pt x="48564" y="128003"/>
                  </a:lnTo>
                  <a:lnTo>
                    <a:pt x="51269" y="129667"/>
                  </a:lnTo>
                  <a:lnTo>
                    <a:pt x="54698" y="128854"/>
                  </a:lnTo>
                  <a:lnTo>
                    <a:pt x="55321" y="128511"/>
                  </a:lnTo>
                  <a:lnTo>
                    <a:pt x="55867" y="128092"/>
                  </a:lnTo>
                  <a:lnTo>
                    <a:pt x="57099" y="129197"/>
                  </a:lnTo>
                  <a:lnTo>
                    <a:pt x="58813" y="129755"/>
                  </a:lnTo>
                  <a:lnTo>
                    <a:pt x="62077" y="128879"/>
                  </a:lnTo>
                  <a:lnTo>
                    <a:pt x="63182" y="127774"/>
                  </a:lnTo>
                  <a:lnTo>
                    <a:pt x="64198" y="125437"/>
                  </a:lnTo>
                  <a:lnTo>
                    <a:pt x="64389" y="124320"/>
                  </a:lnTo>
                  <a:close/>
                </a:path>
                <a:path w="176529" h="233045">
                  <a:moveTo>
                    <a:pt x="68326" y="167944"/>
                  </a:moveTo>
                  <a:lnTo>
                    <a:pt x="67030" y="165354"/>
                  </a:lnTo>
                  <a:lnTo>
                    <a:pt x="64058" y="163957"/>
                  </a:lnTo>
                  <a:lnTo>
                    <a:pt x="60528" y="164909"/>
                  </a:lnTo>
                  <a:lnTo>
                    <a:pt x="58089" y="166395"/>
                  </a:lnTo>
                  <a:lnTo>
                    <a:pt x="57150" y="167728"/>
                  </a:lnTo>
                  <a:lnTo>
                    <a:pt x="56553" y="170230"/>
                  </a:lnTo>
                  <a:lnTo>
                    <a:pt x="56527" y="171259"/>
                  </a:lnTo>
                  <a:lnTo>
                    <a:pt x="57048" y="172961"/>
                  </a:lnTo>
                  <a:lnTo>
                    <a:pt x="58369" y="175742"/>
                  </a:lnTo>
                  <a:lnTo>
                    <a:pt x="61061" y="177152"/>
                  </a:lnTo>
                  <a:lnTo>
                    <a:pt x="64681" y="176491"/>
                  </a:lnTo>
                  <a:lnTo>
                    <a:pt x="63931" y="175831"/>
                  </a:lnTo>
                  <a:lnTo>
                    <a:pt x="63322" y="175018"/>
                  </a:lnTo>
                  <a:lnTo>
                    <a:pt x="62433" y="171323"/>
                  </a:lnTo>
                  <a:lnTo>
                    <a:pt x="64096" y="168630"/>
                  </a:lnTo>
                  <a:lnTo>
                    <a:pt x="67310" y="167868"/>
                  </a:lnTo>
                  <a:lnTo>
                    <a:pt x="68326" y="167944"/>
                  </a:lnTo>
                  <a:close/>
                </a:path>
                <a:path w="176529" h="233045">
                  <a:moveTo>
                    <a:pt x="68846" y="197180"/>
                  </a:moveTo>
                  <a:lnTo>
                    <a:pt x="67995" y="194094"/>
                  </a:lnTo>
                  <a:lnTo>
                    <a:pt x="65239" y="192519"/>
                  </a:lnTo>
                  <a:lnTo>
                    <a:pt x="60007" y="193979"/>
                  </a:lnTo>
                  <a:lnTo>
                    <a:pt x="62509" y="193268"/>
                  </a:lnTo>
                  <a:lnTo>
                    <a:pt x="57061" y="186867"/>
                  </a:lnTo>
                  <a:lnTo>
                    <a:pt x="53644" y="187756"/>
                  </a:lnTo>
                  <a:lnTo>
                    <a:pt x="52679" y="188353"/>
                  </a:lnTo>
                  <a:lnTo>
                    <a:pt x="50457" y="190627"/>
                  </a:lnTo>
                  <a:lnTo>
                    <a:pt x="49784" y="192798"/>
                  </a:lnTo>
                  <a:lnTo>
                    <a:pt x="51206" y="198234"/>
                  </a:lnTo>
                  <a:lnTo>
                    <a:pt x="54584" y="200202"/>
                  </a:lnTo>
                  <a:lnTo>
                    <a:pt x="58280" y="199250"/>
                  </a:lnTo>
                  <a:lnTo>
                    <a:pt x="58966" y="198970"/>
                  </a:lnTo>
                  <a:lnTo>
                    <a:pt x="59042" y="199364"/>
                  </a:lnTo>
                  <a:lnTo>
                    <a:pt x="59766" y="202018"/>
                  </a:lnTo>
                  <a:lnTo>
                    <a:pt x="62522" y="203593"/>
                  </a:lnTo>
                  <a:lnTo>
                    <a:pt x="65430" y="202806"/>
                  </a:lnTo>
                  <a:lnTo>
                    <a:pt x="65811" y="202565"/>
                  </a:lnTo>
                  <a:lnTo>
                    <a:pt x="67678" y="201764"/>
                  </a:lnTo>
                  <a:lnTo>
                    <a:pt x="68821" y="200012"/>
                  </a:lnTo>
                  <a:lnTo>
                    <a:pt x="68846" y="197180"/>
                  </a:lnTo>
                  <a:close/>
                </a:path>
                <a:path w="176529" h="233045">
                  <a:moveTo>
                    <a:pt x="71869" y="70154"/>
                  </a:moveTo>
                  <a:lnTo>
                    <a:pt x="71831" y="70015"/>
                  </a:lnTo>
                  <a:lnTo>
                    <a:pt x="71869" y="70154"/>
                  </a:lnTo>
                  <a:close/>
                </a:path>
                <a:path w="176529" h="233045">
                  <a:moveTo>
                    <a:pt x="72847" y="100571"/>
                  </a:moveTo>
                  <a:lnTo>
                    <a:pt x="72034" y="97599"/>
                  </a:lnTo>
                  <a:lnTo>
                    <a:pt x="71691" y="97066"/>
                  </a:lnTo>
                  <a:lnTo>
                    <a:pt x="71196" y="96075"/>
                  </a:lnTo>
                  <a:lnTo>
                    <a:pt x="71196" y="100685"/>
                  </a:lnTo>
                  <a:lnTo>
                    <a:pt x="71107" y="100825"/>
                  </a:lnTo>
                  <a:lnTo>
                    <a:pt x="71081" y="100215"/>
                  </a:lnTo>
                  <a:lnTo>
                    <a:pt x="71196" y="100685"/>
                  </a:lnTo>
                  <a:lnTo>
                    <a:pt x="71196" y="96075"/>
                  </a:lnTo>
                  <a:lnTo>
                    <a:pt x="70777" y="95237"/>
                  </a:lnTo>
                  <a:lnTo>
                    <a:pt x="68884" y="94170"/>
                  </a:lnTo>
                  <a:lnTo>
                    <a:pt x="66814" y="94361"/>
                  </a:lnTo>
                  <a:lnTo>
                    <a:pt x="68592" y="94792"/>
                  </a:lnTo>
                  <a:lnTo>
                    <a:pt x="70104" y="96113"/>
                  </a:lnTo>
                  <a:lnTo>
                    <a:pt x="68592" y="94792"/>
                  </a:lnTo>
                  <a:lnTo>
                    <a:pt x="66700" y="94335"/>
                  </a:lnTo>
                  <a:lnTo>
                    <a:pt x="66319" y="94221"/>
                  </a:lnTo>
                  <a:lnTo>
                    <a:pt x="65887" y="94157"/>
                  </a:lnTo>
                  <a:lnTo>
                    <a:pt x="65163" y="94157"/>
                  </a:lnTo>
                  <a:lnTo>
                    <a:pt x="63982" y="94437"/>
                  </a:lnTo>
                  <a:lnTo>
                    <a:pt x="63131" y="94945"/>
                  </a:lnTo>
                  <a:lnTo>
                    <a:pt x="63411" y="94792"/>
                  </a:lnTo>
                  <a:lnTo>
                    <a:pt x="63830" y="94589"/>
                  </a:lnTo>
                  <a:lnTo>
                    <a:pt x="66065" y="94221"/>
                  </a:lnTo>
                  <a:lnTo>
                    <a:pt x="67805" y="95453"/>
                  </a:lnTo>
                  <a:lnTo>
                    <a:pt x="68427" y="99098"/>
                  </a:lnTo>
                  <a:lnTo>
                    <a:pt x="67183" y="100825"/>
                  </a:lnTo>
                  <a:lnTo>
                    <a:pt x="63512" y="101422"/>
                  </a:lnTo>
                  <a:lnTo>
                    <a:pt x="61772" y="100203"/>
                  </a:lnTo>
                  <a:lnTo>
                    <a:pt x="61239" y="97015"/>
                  </a:lnTo>
                  <a:lnTo>
                    <a:pt x="61861" y="95732"/>
                  </a:lnTo>
                  <a:lnTo>
                    <a:pt x="61226" y="96139"/>
                  </a:lnTo>
                  <a:lnTo>
                    <a:pt x="60375" y="98005"/>
                  </a:lnTo>
                  <a:lnTo>
                    <a:pt x="60490" y="99098"/>
                  </a:lnTo>
                  <a:lnTo>
                    <a:pt x="61379" y="102781"/>
                  </a:lnTo>
                  <a:lnTo>
                    <a:pt x="63728" y="104279"/>
                  </a:lnTo>
                  <a:lnTo>
                    <a:pt x="66205" y="104025"/>
                  </a:lnTo>
                  <a:lnTo>
                    <a:pt x="66421" y="104000"/>
                  </a:lnTo>
                  <a:lnTo>
                    <a:pt x="66624" y="104051"/>
                  </a:lnTo>
                  <a:lnTo>
                    <a:pt x="66205" y="104025"/>
                  </a:lnTo>
                  <a:lnTo>
                    <a:pt x="66979" y="104203"/>
                  </a:lnTo>
                  <a:lnTo>
                    <a:pt x="67779" y="104254"/>
                  </a:lnTo>
                  <a:lnTo>
                    <a:pt x="71272" y="103301"/>
                  </a:lnTo>
                  <a:lnTo>
                    <a:pt x="72847" y="100571"/>
                  </a:lnTo>
                  <a:close/>
                </a:path>
                <a:path w="176529" h="233045">
                  <a:moveTo>
                    <a:pt x="77495" y="228701"/>
                  </a:moveTo>
                  <a:lnTo>
                    <a:pt x="76784" y="226110"/>
                  </a:lnTo>
                  <a:lnTo>
                    <a:pt x="74930" y="225056"/>
                  </a:lnTo>
                  <a:lnTo>
                    <a:pt x="72136" y="225806"/>
                  </a:lnTo>
                  <a:lnTo>
                    <a:pt x="71399" y="226504"/>
                  </a:lnTo>
                  <a:lnTo>
                    <a:pt x="70675" y="228066"/>
                  </a:lnTo>
                  <a:lnTo>
                    <a:pt x="70548" y="228866"/>
                  </a:lnTo>
                  <a:lnTo>
                    <a:pt x="70827" y="229857"/>
                  </a:lnTo>
                  <a:lnTo>
                    <a:pt x="71742" y="231622"/>
                  </a:lnTo>
                  <a:lnTo>
                    <a:pt x="73317" y="232422"/>
                  </a:lnTo>
                  <a:lnTo>
                    <a:pt x="75882" y="231724"/>
                  </a:lnTo>
                  <a:lnTo>
                    <a:pt x="76606" y="231051"/>
                  </a:lnTo>
                  <a:lnTo>
                    <a:pt x="77355" y="229514"/>
                  </a:lnTo>
                  <a:lnTo>
                    <a:pt x="77495" y="228701"/>
                  </a:lnTo>
                  <a:close/>
                </a:path>
                <a:path w="176529" h="233045">
                  <a:moveTo>
                    <a:pt x="80048" y="75692"/>
                  </a:moveTo>
                  <a:lnTo>
                    <a:pt x="79349" y="72885"/>
                  </a:lnTo>
                  <a:lnTo>
                    <a:pt x="78841" y="73520"/>
                  </a:lnTo>
                  <a:lnTo>
                    <a:pt x="78143" y="73990"/>
                  </a:lnTo>
                  <a:lnTo>
                    <a:pt x="75704" y="74383"/>
                  </a:lnTo>
                  <a:lnTo>
                    <a:pt x="74244" y="73469"/>
                  </a:lnTo>
                  <a:lnTo>
                    <a:pt x="73660" y="72059"/>
                  </a:lnTo>
                  <a:lnTo>
                    <a:pt x="72936" y="71526"/>
                  </a:lnTo>
                  <a:lnTo>
                    <a:pt x="73393" y="72415"/>
                  </a:lnTo>
                  <a:lnTo>
                    <a:pt x="73812" y="74917"/>
                  </a:lnTo>
                  <a:lnTo>
                    <a:pt x="72898" y="76822"/>
                  </a:lnTo>
                  <a:lnTo>
                    <a:pt x="71310" y="77876"/>
                  </a:lnTo>
                  <a:lnTo>
                    <a:pt x="72491" y="78879"/>
                  </a:lnTo>
                  <a:lnTo>
                    <a:pt x="74066" y="79387"/>
                  </a:lnTo>
                  <a:lnTo>
                    <a:pt x="78384" y="78371"/>
                  </a:lnTo>
                  <a:lnTo>
                    <a:pt x="80048" y="75692"/>
                  </a:lnTo>
                  <a:close/>
                </a:path>
                <a:path w="176529" h="233045">
                  <a:moveTo>
                    <a:pt x="80276" y="45097"/>
                  </a:moveTo>
                  <a:lnTo>
                    <a:pt x="79616" y="43599"/>
                  </a:lnTo>
                  <a:lnTo>
                    <a:pt x="77990" y="42722"/>
                  </a:lnTo>
                  <a:lnTo>
                    <a:pt x="75717" y="43345"/>
                  </a:lnTo>
                  <a:lnTo>
                    <a:pt x="75209" y="43738"/>
                  </a:lnTo>
                  <a:lnTo>
                    <a:pt x="74790" y="44183"/>
                  </a:lnTo>
                  <a:lnTo>
                    <a:pt x="75399" y="44678"/>
                  </a:lnTo>
                  <a:lnTo>
                    <a:pt x="75869" y="45364"/>
                  </a:lnTo>
                  <a:lnTo>
                    <a:pt x="76187" y="47244"/>
                  </a:lnTo>
                  <a:lnTo>
                    <a:pt x="75806" y="48221"/>
                  </a:lnTo>
                  <a:lnTo>
                    <a:pt x="75158" y="48945"/>
                  </a:lnTo>
                  <a:lnTo>
                    <a:pt x="75971" y="49606"/>
                  </a:lnTo>
                  <a:lnTo>
                    <a:pt x="77038" y="49923"/>
                  </a:lnTo>
                  <a:lnTo>
                    <a:pt x="78130" y="49631"/>
                  </a:lnTo>
                  <a:lnTo>
                    <a:pt x="78130" y="48069"/>
                  </a:lnTo>
                  <a:lnTo>
                    <a:pt x="78828" y="46659"/>
                  </a:lnTo>
                  <a:lnTo>
                    <a:pt x="80035" y="45745"/>
                  </a:lnTo>
                  <a:lnTo>
                    <a:pt x="80276" y="45097"/>
                  </a:lnTo>
                  <a:close/>
                </a:path>
                <a:path w="176529" h="233045">
                  <a:moveTo>
                    <a:pt x="80606" y="203987"/>
                  </a:moveTo>
                  <a:lnTo>
                    <a:pt x="80149" y="202107"/>
                  </a:lnTo>
                  <a:lnTo>
                    <a:pt x="79502" y="201358"/>
                  </a:lnTo>
                  <a:lnTo>
                    <a:pt x="77978" y="200558"/>
                  </a:lnTo>
                  <a:lnTo>
                    <a:pt x="77152" y="200393"/>
                  </a:lnTo>
                  <a:lnTo>
                    <a:pt x="74599" y="201002"/>
                  </a:lnTo>
                  <a:lnTo>
                    <a:pt x="73545" y="202653"/>
                  </a:lnTo>
                  <a:lnTo>
                    <a:pt x="73825" y="204635"/>
                  </a:lnTo>
                  <a:lnTo>
                    <a:pt x="74244" y="206362"/>
                  </a:lnTo>
                  <a:lnTo>
                    <a:pt x="75946" y="207429"/>
                  </a:lnTo>
                  <a:lnTo>
                    <a:pt x="78778" y="206895"/>
                  </a:lnTo>
                  <a:lnTo>
                    <a:pt x="79502" y="206349"/>
                  </a:lnTo>
                  <a:lnTo>
                    <a:pt x="80416" y="204889"/>
                  </a:lnTo>
                  <a:lnTo>
                    <a:pt x="80606" y="203987"/>
                  </a:lnTo>
                  <a:close/>
                </a:path>
                <a:path w="176529" h="233045">
                  <a:moveTo>
                    <a:pt x="82130" y="141427"/>
                  </a:moveTo>
                  <a:lnTo>
                    <a:pt x="80454" y="135064"/>
                  </a:lnTo>
                  <a:lnTo>
                    <a:pt x="77152" y="133134"/>
                  </a:lnTo>
                  <a:lnTo>
                    <a:pt x="72288" y="134391"/>
                  </a:lnTo>
                  <a:lnTo>
                    <a:pt x="70980" y="135432"/>
                  </a:lnTo>
                  <a:lnTo>
                    <a:pt x="70205" y="136779"/>
                  </a:lnTo>
                  <a:lnTo>
                    <a:pt x="71272" y="137287"/>
                  </a:lnTo>
                  <a:lnTo>
                    <a:pt x="72123" y="138112"/>
                  </a:lnTo>
                  <a:lnTo>
                    <a:pt x="72605" y="139217"/>
                  </a:lnTo>
                  <a:lnTo>
                    <a:pt x="73012" y="140182"/>
                  </a:lnTo>
                  <a:lnTo>
                    <a:pt x="73113" y="141211"/>
                  </a:lnTo>
                  <a:lnTo>
                    <a:pt x="72910" y="142100"/>
                  </a:lnTo>
                  <a:lnTo>
                    <a:pt x="73583" y="143294"/>
                  </a:lnTo>
                  <a:lnTo>
                    <a:pt x="74447" y="146875"/>
                  </a:lnTo>
                  <a:lnTo>
                    <a:pt x="72974" y="149771"/>
                  </a:lnTo>
                  <a:lnTo>
                    <a:pt x="70358" y="150977"/>
                  </a:lnTo>
                  <a:lnTo>
                    <a:pt x="71132" y="151079"/>
                  </a:lnTo>
                  <a:lnTo>
                    <a:pt x="77216" y="144843"/>
                  </a:lnTo>
                  <a:lnTo>
                    <a:pt x="77152" y="145542"/>
                  </a:lnTo>
                  <a:lnTo>
                    <a:pt x="80276" y="144614"/>
                  </a:lnTo>
                  <a:lnTo>
                    <a:pt x="82130" y="141427"/>
                  </a:lnTo>
                  <a:close/>
                </a:path>
                <a:path w="176529" h="233045">
                  <a:moveTo>
                    <a:pt x="83858" y="43383"/>
                  </a:moveTo>
                  <a:lnTo>
                    <a:pt x="83400" y="43294"/>
                  </a:lnTo>
                  <a:lnTo>
                    <a:pt x="82931" y="43294"/>
                  </a:lnTo>
                  <a:lnTo>
                    <a:pt x="81470" y="43637"/>
                  </a:lnTo>
                  <a:lnTo>
                    <a:pt x="80721" y="44272"/>
                  </a:lnTo>
                  <a:lnTo>
                    <a:pt x="80035" y="45745"/>
                  </a:lnTo>
                  <a:lnTo>
                    <a:pt x="80657" y="45262"/>
                  </a:lnTo>
                  <a:lnTo>
                    <a:pt x="81368" y="44881"/>
                  </a:lnTo>
                  <a:lnTo>
                    <a:pt x="82727" y="44640"/>
                  </a:lnTo>
                  <a:lnTo>
                    <a:pt x="83705" y="44780"/>
                  </a:lnTo>
                  <a:lnTo>
                    <a:pt x="83680" y="44297"/>
                  </a:lnTo>
                  <a:lnTo>
                    <a:pt x="83858" y="43383"/>
                  </a:lnTo>
                  <a:close/>
                </a:path>
                <a:path w="176529" h="233045">
                  <a:moveTo>
                    <a:pt x="87401" y="116319"/>
                  </a:moveTo>
                  <a:lnTo>
                    <a:pt x="80886" y="110705"/>
                  </a:lnTo>
                  <a:lnTo>
                    <a:pt x="79667" y="111036"/>
                  </a:lnTo>
                  <a:lnTo>
                    <a:pt x="78206" y="111633"/>
                  </a:lnTo>
                  <a:lnTo>
                    <a:pt x="77609" y="112052"/>
                  </a:lnTo>
                  <a:lnTo>
                    <a:pt x="77876" y="112966"/>
                  </a:lnTo>
                  <a:lnTo>
                    <a:pt x="77927" y="114122"/>
                  </a:lnTo>
                  <a:lnTo>
                    <a:pt x="80251" y="114515"/>
                  </a:lnTo>
                  <a:lnTo>
                    <a:pt x="82219" y="116243"/>
                  </a:lnTo>
                  <a:lnTo>
                    <a:pt x="82867" y="119062"/>
                  </a:lnTo>
                  <a:lnTo>
                    <a:pt x="83832" y="119634"/>
                  </a:lnTo>
                  <a:lnTo>
                    <a:pt x="84556" y="120510"/>
                  </a:lnTo>
                  <a:lnTo>
                    <a:pt x="84975" y="121589"/>
                  </a:lnTo>
                  <a:lnTo>
                    <a:pt x="86182" y="120497"/>
                  </a:lnTo>
                  <a:lnTo>
                    <a:pt x="86791" y="119494"/>
                  </a:lnTo>
                  <a:lnTo>
                    <a:pt x="87363" y="117386"/>
                  </a:lnTo>
                  <a:lnTo>
                    <a:pt x="87401" y="116319"/>
                  </a:lnTo>
                  <a:close/>
                </a:path>
                <a:path w="176529" h="233045">
                  <a:moveTo>
                    <a:pt x="89623" y="21577"/>
                  </a:moveTo>
                  <a:lnTo>
                    <a:pt x="89027" y="19100"/>
                  </a:lnTo>
                  <a:lnTo>
                    <a:pt x="87210" y="17995"/>
                  </a:lnTo>
                  <a:lnTo>
                    <a:pt x="83578" y="18859"/>
                  </a:lnTo>
                  <a:lnTo>
                    <a:pt x="82461" y="20650"/>
                  </a:lnTo>
                  <a:lnTo>
                    <a:pt x="83324" y="24257"/>
                  </a:lnTo>
                  <a:lnTo>
                    <a:pt x="85153" y="25361"/>
                  </a:lnTo>
                  <a:lnTo>
                    <a:pt x="87820" y="24726"/>
                  </a:lnTo>
                  <a:lnTo>
                    <a:pt x="88506" y="24206"/>
                  </a:lnTo>
                  <a:lnTo>
                    <a:pt x="88963" y="23533"/>
                  </a:lnTo>
                  <a:lnTo>
                    <a:pt x="89509" y="22237"/>
                  </a:lnTo>
                  <a:lnTo>
                    <a:pt x="89623" y="21577"/>
                  </a:lnTo>
                  <a:close/>
                </a:path>
                <a:path w="176529" h="233045">
                  <a:moveTo>
                    <a:pt x="92138" y="77914"/>
                  </a:moveTo>
                  <a:lnTo>
                    <a:pt x="91249" y="77635"/>
                  </a:lnTo>
                  <a:lnTo>
                    <a:pt x="90309" y="77508"/>
                  </a:lnTo>
                  <a:lnTo>
                    <a:pt x="86664" y="78498"/>
                  </a:lnTo>
                  <a:lnTo>
                    <a:pt x="85090" y="81241"/>
                  </a:lnTo>
                  <a:lnTo>
                    <a:pt x="85852" y="84010"/>
                  </a:lnTo>
                  <a:lnTo>
                    <a:pt x="86080" y="84429"/>
                  </a:lnTo>
                  <a:lnTo>
                    <a:pt x="87274" y="84747"/>
                  </a:lnTo>
                  <a:lnTo>
                    <a:pt x="88315" y="85407"/>
                  </a:lnTo>
                  <a:lnTo>
                    <a:pt x="89103" y="86321"/>
                  </a:lnTo>
                  <a:lnTo>
                    <a:pt x="89992" y="86499"/>
                  </a:lnTo>
                  <a:lnTo>
                    <a:pt x="90817" y="86880"/>
                  </a:lnTo>
                  <a:lnTo>
                    <a:pt x="91770" y="87401"/>
                  </a:lnTo>
                  <a:lnTo>
                    <a:pt x="90995" y="86715"/>
                  </a:lnTo>
                  <a:lnTo>
                    <a:pt x="90347" y="85852"/>
                  </a:lnTo>
                  <a:lnTo>
                    <a:pt x="89090" y="82232"/>
                  </a:lnTo>
                  <a:lnTo>
                    <a:pt x="90043" y="79476"/>
                  </a:lnTo>
                  <a:lnTo>
                    <a:pt x="92138" y="77914"/>
                  </a:lnTo>
                  <a:close/>
                </a:path>
                <a:path w="176529" h="233045">
                  <a:moveTo>
                    <a:pt x="96799" y="58788"/>
                  </a:moveTo>
                  <a:lnTo>
                    <a:pt x="96304" y="57404"/>
                  </a:lnTo>
                  <a:lnTo>
                    <a:pt x="96304" y="56146"/>
                  </a:lnTo>
                  <a:lnTo>
                    <a:pt x="96634" y="55003"/>
                  </a:lnTo>
                  <a:lnTo>
                    <a:pt x="96164" y="53924"/>
                  </a:lnTo>
                  <a:lnTo>
                    <a:pt x="94170" y="54952"/>
                  </a:lnTo>
                  <a:lnTo>
                    <a:pt x="93002" y="57150"/>
                  </a:lnTo>
                  <a:lnTo>
                    <a:pt x="93687" y="60007"/>
                  </a:lnTo>
                  <a:lnTo>
                    <a:pt x="94284" y="60998"/>
                  </a:lnTo>
                  <a:lnTo>
                    <a:pt x="94894" y="60045"/>
                  </a:lnTo>
                  <a:lnTo>
                    <a:pt x="95758" y="59270"/>
                  </a:lnTo>
                  <a:lnTo>
                    <a:pt x="96799" y="58788"/>
                  </a:lnTo>
                  <a:close/>
                </a:path>
                <a:path w="176529" h="233045">
                  <a:moveTo>
                    <a:pt x="104736" y="206298"/>
                  </a:moveTo>
                  <a:lnTo>
                    <a:pt x="104076" y="203923"/>
                  </a:lnTo>
                  <a:lnTo>
                    <a:pt x="103352" y="203060"/>
                  </a:lnTo>
                  <a:lnTo>
                    <a:pt x="101269" y="201549"/>
                  </a:lnTo>
                  <a:lnTo>
                    <a:pt x="99758" y="201155"/>
                  </a:lnTo>
                  <a:lnTo>
                    <a:pt x="95554" y="202298"/>
                  </a:lnTo>
                  <a:lnTo>
                    <a:pt x="93980" y="205028"/>
                  </a:lnTo>
                  <a:lnTo>
                    <a:pt x="95427" y="210337"/>
                  </a:lnTo>
                  <a:lnTo>
                    <a:pt x="98196" y="211899"/>
                  </a:lnTo>
                  <a:lnTo>
                    <a:pt x="102285" y="210794"/>
                  </a:lnTo>
                  <a:lnTo>
                    <a:pt x="103365" y="209816"/>
                  </a:lnTo>
                  <a:lnTo>
                    <a:pt x="104533" y="207543"/>
                  </a:lnTo>
                  <a:lnTo>
                    <a:pt x="104736" y="206298"/>
                  </a:lnTo>
                  <a:close/>
                </a:path>
                <a:path w="176529" h="233045">
                  <a:moveTo>
                    <a:pt x="105346" y="151066"/>
                  </a:moveTo>
                  <a:lnTo>
                    <a:pt x="105308" y="149428"/>
                  </a:lnTo>
                  <a:lnTo>
                    <a:pt x="104190" y="145351"/>
                  </a:lnTo>
                  <a:lnTo>
                    <a:pt x="100571" y="143306"/>
                  </a:lnTo>
                  <a:lnTo>
                    <a:pt x="96774" y="144335"/>
                  </a:lnTo>
                  <a:lnTo>
                    <a:pt x="92405" y="149123"/>
                  </a:lnTo>
                  <a:lnTo>
                    <a:pt x="93129" y="148564"/>
                  </a:lnTo>
                  <a:lnTo>
                    <a:pt x="93954" y="148158"/>
                  </a:lnTo>
                  <a:lnTo>
                    <a:pt x="97624" y="147294"/>
                  </a:lnTo>
                  <a:lnTo>
                    <a:pt x="100342" y="148450"/>
                  </a:lnTo>
                  <a:lnTo>
                    <a:pt x="101841" y="150622"/>
                  </a:lnTo>
                  <a:lnTo>
                    <a:pt x="103136" y="150660"/>
                  </a:lnTo>
                  <a:lnTo>
                    <a:pt x="104292" y="151130"/>
                  </a:lnTo>
                  <a:lnTo>
                    <a:pt x="105181" y="151980"/>
                  </a:lnTo>
                  <a:lnTo>
                    <a:pt x="105346" y="151066"/>
                  </a:lnTo>
                  <a:close/>
                </a:path>
                <a:path w="176529" h="233045">
                  <a:moveTo>
                    <a:pt x="108572" y="182562"/>
                  </a:moveTo>
                  <a:lnTo>
                    <a:pt x="107581" y="178447"/>
                  </a:lnTo>
                  <a:lnTo>
                    <a:pt x="104876" y="176796"/>
                  </a:lnTo>
                  <a:lnTo>
                    <a:pt x="99479" y="178066"/>
                  </a:lnTo>
                  <a:lnTo>
                    <a:pt x="98628" y="179438"/>
                  </a:lnTo>
                  <a:lnTo>
                    <a:pt x="98069" y="176898"/>
                  </a:lnTo>
                  <a:lnTo>
                    <a:pt x="97116" y="173418"/>
                  </a:lnTo>
                  <a:lnTo>
                    <a:pt x="93497" y="171373"/>
                  </a:lnTo>
                  <a:lnTo>
                    <a:pt x="88353" y="172758"/>
                  </a:lnTo>
                  <a:lnTo>
                    <a:pt x="87045" y="173799"/>
                  </a:lnTo>
                  <a:lnTo>
                    <a:pt x="85229" y="176618"/>
                  </a:lnTo>
                  <a:lnTo>
                    <a:pt x="84874" y="178485"/>
                  </a:lnTo>
                  <a:lnTo>
                    <a:pt x="85661" y="181178"/>
                  </a:lnTo>
                  <a:lnTo>
                    <a:pt x="87020" y="183845"/>
                  </a:lnTo>
                  <a:lnTo>
                    <a:pt x="89458" y="185242"/>
                  </a:lnTo>
                  <a:lnTo>
                    <a:pt x="92976" y="185026"/>
                  </a:lnTo>
                  <a:lnTo>
                    <a:pt x="96850" y="183984"/>
                  </a:lnTo>
                  <a:lnTo>
                    <a:pt x="98082" y="181914"/>
                  </a:lnTo>
                  <a:lnTo>
                    <a:pt x="98882" y="185229"/>
                  </a:lnTo>
                  <a:lnTo>
                    <a:pt x="100279" y="186486"/>
                  </a:lnTo>
                  <a:lnTo>
                    <a:pt x="102755" y="187223"/>
                  </a:lnTo>
                  <a:lnTo>
                    <a:pt x="103619" y="187337"/>
                  </a:lnTo>
                  <a:lnTo>
                    <a:pt x="105752" y="186829"/>
                  </a:lnTo>
                  <a:lnTo>
                    <a:pt x="106730" y="186067"/>
                  </a:lnTo>
                  <a:lnTo>
                    <a:pt x="108204" y="183984"/>
                  </a:lnTo>
                  <a:lnTo>
                    <a:pt x="108572" y="182562"/>
                  </a:lnTo>
                  <a:close/>
                </a:path>
                <a:path w="176529" h="233045">
                  <a:moveTo>
                    <a:pt x="110858" y="35229"/>
                  </a:moveTo>
                  <a:lnTo>
                    <a:pt x="110236" y="34353"/>
                  </a:lnTo>
                  <a:lnTo>
                    <a:pt x="110032" y="33832"/>
                  </a:lnTo>
                  <a:lnTo>
                    <a:pt x="108318" y="33667"/>
                  </a:lnTo>
                  <a:lnTo>
                    <a:pt x="106743" y="32766"/>
                  </a:lnTo>
                  <a:lnTo>
                    <a:pt x="105727" y="31356"/>
                  </a:lnTo>
                  <a:lnTo>
                    <a:pt x="104736" y="32131"/>
                  </a:lnTo>
                  <a:lnTo>
                    <a:pt x="104216" y="33426"/>
                  </a:lnTo>
                  <a:lnTo>
                    <a:pt x="104965" y="36537"/>
                  </a:lnTo>
                  <a:lnTo>
                    <a:pt x="106781" y="37655"/>
                  </a:lnTo>
                  <a:lnTo>
                    <a:pt x="109677" y="36957"/>
                  </a:lnTo>
                  <a:lnTo>
                    <a:pt x="110464" y="36182"/>
                  </a:lnTo>
                  <a:lnTo>
                    <a:pt x="110858" y="35229"/>
                  </a:lnTo>
                  <a:close/>
                </a:path>
                <a:path w="176529" h="233045">
                  <a:moveTo>
                    <a:pt x="118579" y="73050"/>
                  </a:moveTo>
                  <a:lnTo>
                    <a:pt x="117373" y="71513"/>
                  </a:lnTo>
                  <a:lnTo>
                    <a:pt x="115303" y="70751"/>
                  </a:lnTo>
                  <a:lnTo>
                    <a:pt x="110617" y="72021"/>
                  </a:lnTo>
                  <a:lnTo>
                    <a:pt x="109029" y="74764"/>
                  </a:lnTo>
                  <a:lnTo>
                    <a:pt x="110261" y="79235"/>
                  </a:lnTo>
                  <a:lnTo>
                    <a:pt x="111734" y="80467"/>
                  </a:lnTo>
                  <a:lnTo>
                    <a:pt x="113461" y="80886"/>
                  </a:lnTo>
                  <a:lnTo>
                    <a:pt x="112763" y="77025"/>
                  </a:lnTo>
                  <a:lnTo>
                    <a:pt x="115087" y="73736"/>
                  </a:lnTo>
                  <a:lnTo>
                    <a:pt x="118579" y="73050"/>
                  </a:lnTo>
                  <a:close/>
                </a:path>
                <a:path w="176529" h="233045">
                  <a:moveTo>
                    <a:pt x="120243" y="123926"/>
                  </a:moveTo>
                  <a:lnTo>
                    <a:pt x="119227" y="120027"/>
                  </a:lnTo>
                  <a:lnTo>
                    <a:pt x="118618" y="119087"/>
                  </a:lnTo>
                  <a:lnTo>
                    <a:pt x="116611" y="117170"/>
                  </a:lnTo>
                  <a:lnTo>
                    <a:pt x="114935" y="116535"/>
                  </a:lnTo>
                  <a:lnTo>
                    <a:pt x="113182" y="116674"/>
                  </a:lnTo>
                  <a:lnTo>
                    <a:pt x="114007" y="117475"/>
                  </a:lnTo>
                  <a:lnTo>
                    <a:pt x="114668" y="118465"/>
                  </a:lnTo>
                  <a:lnTo>
                    <a:pt x="115887" y="122948"/>
                  </a:lnTo>
                  <a:lnTo>
                    <a:pt x="114655" y="118478"/>
                  </a:lnTo>
                  <a:lnTo>
                    <a:pt x="114007" y="117475"/>
                  </a:lnTo>
                  <a:lnTo>
                    <a:pt x="111569" y="115150"/>
                  </a:lnTo>
                  <a:lnTo>
                    <a:pt x="109232" y="114452"/>
                  </a:lnTo>
                  <a:lnTo>
                    <a:pt x="104343" y="115773"/>
                  </a:lnTo>
                  <a:lnTo>
                    <a:pt x="102565" y="117894"/>
                  </a:lnTo>
                  <a:lnTo>
                    <a:pt x="102171" y="120345"/>
                  </a:lnTo>
                  <a:lnTo>
                    <a:pt x="102857" y="120103"/>
                  </a:lnTo>
                  <a:lnTo>
                    <a:pt x="106387" y="119265"/>
                  </a:lnTo>
                  <a:lnTo>
                    <a:pt x="109931" y="121424"/>
                  </a:lnTo>
                  <a:lnTo>
                    <a:pt x="106387" y="119265"/>
                  </a:lnTo>
                  <a:lnTo>
                    <a:pt x="101828" y="120459"/>
                  </a:lnTo>
                  <a:lnTo>
                    <a:pt x="101219" y="120764"/>
                  </a:lnTo>
                  <a:lnTo>
                    <a:pt x="103492" y="121627"/>
                  </a:lnTo>
                  <a:lnTo>
                    <a:pt x="105194" y="123685"/>
                  </a:lnTo>
                  <a:lnTo>
                    <a:pt x="105676" y="128905"/>
                  </a:lnTo>
                  <a:lnTo>
                    <a:pt x="104267" y="131330"/>
                  </a:lnTo>
                  <a:lnTo>
                    <a:pt x="102057" y="132549"/>
                  </a:lnTo>
                  <a:lnTo>
                    <a:pt x="103238" y="132994"/>
                  </a:lnTo>
                  <a:lnTo>
                    <a:pt x="104571" y="133108"/>
                  </a:lnTo>
                  <a:lnTo>
                    <a:pt x="108407" y="132194"/>
                  </a:lnTo>
                  <a:lnTo>
                    <a:pt x="110210" y="130251"/>
                  </a:lnTo>
                  <a:lnTo>
                    <a:pt x="110756" y="127927"/>
                  </a:lnTo>
                  <a:lnTo>
                    <a:pt x="112064" y="128625"/>
                  </a:lnTo>
                  <a:lnTo>
                    <a:pt x="113626" y="128879"/>
                  </a:lnTo>
                  <a:lnTo>
                    <a:pt x="115620" y="128358"/>
                  </a:lnTo>
                  <a:lnTo>
                    <a:pt x="118884" y="126758"/>
                  </a:lnTo>
                  <a:lnTo>
                    <a:pt x="120243" y="123926"/>
                  </a:lnTo>
                  <a:close/>
                </a:path>
                <a:path w="176529" h="233045">
                  <a:moveTo>
                    <a:pt x="125996" y="100901"/>
                  </a:moveTo>
                  <a:lnTo>
                    <a:pt x="124841" y="96685"/>
                  </a:lnTo>
                  <a:lnTo>
                    <a:pt x="124307" y="95821"/>
                  </a:lnTo>
                  <a:lnTo>
                    <a:pt x="123621" y="95123"/>
                  </a:lnTo>
                  <a:lnTo>
                    <a:pt x="122504" y="94830"/>
                  </a:lnTo>
                  <a:lnTo>
                    <a:pt x="121500" y="94259"/>
                  </a:lnTo>
                  <a:lnTo>
                    <a:pt x="120675" y="93459"/>
                  </a:lnTo>
                  <a:lnTo>
                    <a:pt x="120078" y="93306"/>
                  </a:lnTo>
                  <a:lnTo>
                    <a:pt x="120764" y="94081"/>
                  </a:lnTo>
                  <a:lnTo>
                    <a:pt x="121297" y="95008"/>
                  </a:lnTo>
                  <a:lnTo>
                    <a:pt x="122402" y="99593"/>
                  </a:lnTo>
                  <a:lnTo>
                    <a:pt x="120218" y="103111"/>
                  </a:lnTo>
                  <a:lnTo>
                    <a:pt x="116205" y="104013"/>
                  </a:lnTo>
                  <a:lnTo>
                    <a:pt x="116078" y="104203"/>
                  </a:lnTo>
                  <a:lnTo>
                    <a:pt x="116166" y="104419"/>
                  </a:lnTo>
                  <a:lnTo>
                    <a:pt x="117538" y="105232"/>
                  </a:lnTo>
                  <a:lnTo>
                    <a:pt x="119214" y="105524"/>
                  </a:lnTo>
                  <a:lnTo>
                    <a:pt x="124091" y="104203"/>
                  </a:lnTo>
                  <a:lnTo>
                    <a:pt x="125996" y="100901"/>
                  </a:lnTo>
                  <a:close/>
                </a:path>
                <a:path w="176529" h="233045">
                  <a:moveTo>
                    <a:pt x="126949" y="54800"/>
                  </a:moveTo>
                  <a:lnTo>
                    <a:pt x="126504" y="54102"/>
                  </a:lnTo>
                  <a:lnTo>
                    <a:pt x="126199" y="53314"/>
                  </a:lnTo>
                  <a:lnTo>
                    <a:pt x="125869" y="51371"/>
                  </a:lnTo>
                  <a:lnTo>
                    <a:pt x="125996" y="50304"/>
                  </a:lnTo>
                  <a:lnTo>
                    <a:pt x="126314" y="49326"/>
                  </a:lnTo>
                  <a:lnTo>
                    <a:pt x="125552" y="48463"/>
                  </a:lnTo>
                  <a:lnTo>
                    <a:pt x="124548" y="47828"/>
                  </a:lnTo>
                  <a:lnTo>
                    <a:pt x="122758" y="47536"/>
                  </a:lnTo>
                  <a:lnTo>
                    <a:pt x="122085" y="47548"/>
                  </a:lnTo>
                  <a:lnTo>
                    <a:pt x="119621" y="48133"/>
                  </a:lnTo>
                  <a:lnTo>
                    <a:pt x="118364" y="49491"/>
                  </a:lnTo>
                  <a:lnTo>
                    <a:pt x="117589" y="51943"/>
                  </a:lnTo>
                  <a:lnTo>
                    <a:pt x="117475" y="52819"/>
                  </a:lnTo>
                  <a:lnTo>
                    <a:pt x="118325" y="56388"/>
                  </a:lnTo>
                  <a:lnTo>
                    <a:pt x="121043" y="58051"/>
                  </a:lnTo>
                  <a:lnTo>
                    <a:pt x="124155" y="57315"/>
                  </a:lnTo>
                  <a:lnTo>
                    <a:pt x="124866" y="56883"/>
                  </a:lnTo>
                  <a:lnTo>
                    <a:pt x="125387" y="56057"/>
                  </a:lnTo>
                  <a:lnTo>
                    <a:pt x="126085" y="55333"/>
                  </a:lnTo>
                  <a:lnTo>
                    <a:pt x="126949" y="54800"/>
                  </a:lnTo>
                  <a:close/>
                </a:path>
                <a:path w="176529" h="233045">
                  <a:moveTo>
                    <a:pt x="127355" y="185254"/>
                  </a:moveTo>
                  <a:lnTo>
                    <a:pt x="126873" y="183489"/>
                  </a:lnTo>
                  <a:lnTo>
                    <a:pt x="126199" y="182333"/>
                  </a:lnTo>
                  <a:lnTo>
                    <a:pt x="124688" y="180022"/>
                  </a:lnTo>
                  <a:lnTo>
                    <a:pt x="121818" y="178816"/>
                  </a:lnTo>
                  <a:lnTo>
                    <a:pt x="116852" y="180162"/>
                  </a:lnTo>
                  <a:lnTo>
                    <a:pt x="115265" y="181724"/>
                  </a:lnTo>
                  <a:lnTo>
                    <a:pt x="114096" y="184861"/>
                  </a:lnTo>
                  <a:lnTo>
                    <a:pt x="114007" y="186232"/>
                  </a:lnTo>
                  <a:lnTo>
                    <a:pt x="115328" y="191058"/>
                  </a:lnTo>
                  <a:lnTo>
                    <a:pt x="118948" y="193116"/>
                  </a:lnTo>
                  <a:lnTo>
                    <a:pt x="124853" y="191516"/>
                  </a:lnTo>
                  <a:lnTo>
                    <a:pt x="126542" y="189611"/>
                  </a:lnTo>
                  <a:lnTo>
                    <a:pt x="127330" y="186347"/>
                  </a:lnTo>
                  <a:lnTo>
                    <a:pt x="127355" y="185254"/>
                  </a:lnTo>
                  <a:close/>
                </a:path>
                <a:path w="176529" h="233045">
                  <a:moveTo>
                    <a:pt x="129425" y="27279"/>
                  </a:moveTo>
                  <a:lnTo>
                    <a:pt x="128905" y="25387"/>
                  </a:lnTo>
                  <a:lnTo>
                    <a:pt x="128778" y="25184"/>
                  </a:lnTo>
                  <a:lnTo>
                    <a:pt x="127254" y="25019"/>
                  </a:lnTo>
                  <a:lnTo>
                    <a:pt x="125844" y="24295"/>
                  </a:lnTo>
                  <a:lnTo>
                    <a:pt x="124828" y="23152"/>
                  </a:lnTo>
                  <a:lnTo>
                    <a:pt x="122999" y="23634"/>
                  </a:lnTo>
                  <a:lnTo>
                    <a:pt x="121945" y="25463"/>
                  </a:lnTo>
                  <a:lnTo>
                    <a:pt x="122923" y="29044"/>
                  </a:lnTo>
                  <a:lnTo>
                    <a:pt x="124777" y="30086"/>
                  </a:lnTo>
                  <a:lnTo>
                    <a:pt x="128371" y="29121"/>
                  </a:lnTo>
                  <a:lnTo>
                    <a:pt x="129425" y="27279"/>
                  </a:lnTo>
                  <a:close/>
                </a:path>
                <a:path w="176529" h="233045">
                  <a:moveTo>
                    <a:pt x="137490" y="155371"/>
                  </a:moveTo>
                  <a:lnTo>
                    <a:pt x="129679" y="147332"/>
                  </a:lnTo>
                  <a:lnTo>
                    <a:pt x="127050" y="148018"/>
                  </a:lnTo>
                  <a:lnTo>
                    <a:pt x="125755" y="149009"/>
                  </a:lnTo>
                  <a:lnTo>
                    <a:pt x="124891" y="150279"/>
                  </a:lnTo>
                  <a:lnTo>
                    <a:pt x="124142" y="150444"/>
                  </a:lnTo>
                  <a:lnTo>
                    <a:pt x="120611" y="152184"/>
                  </a:lnTo>
                  <a:lnTo>
                    <a:pt x="119138" y="155295"/>
                  </a:lnTo>
                  <a:lnTo>
                    <a:pt x="120015" y="158432"/>
                  </a:lnTo>
                  <a:lnTo>
                    <a:pt x="120891" y="157327"/>
                  </a:lnTo>
                  <a:lnTo>
                    <a:pt x="122135" y="156464"/>
                  </a:lnTo>
                  <a:lnTo>
                    <a:pt x="127063" y="155295"/>
                  </a:lnTo>
                  <a:lnTo>
                    <a:pt x="130492" y="157327"/>
                  </a:lnTo>
                  <a:lnTo>
                    <a:pt x="131457" y="160667"/>
                  </a:lnTo>
                  <a:lnTo>
                    <a:pt x="131737" y="160261"/>
                  </a:lnTo>
                  <a:lnTo>
                    <a:pt x="132778" y="158737"/>
                  </a:lnTo>
                  <a:lnTo>
                    <a:pt x="133172" y="156819"/>
                  </a:lnTo>
                  <a:lnTo>
                    <a:pt x="132778" y="158737"/>
                  </a:lnTo>
                  <a:lnTo>
                    <a:pt x="131737" y="160261"/>
                  </a:lnTo>
                  <a:lnTo>
                    <a:pt x="132727" y="159981"/>
                  </a:lnTo>
                  <a:lnTo>
                    <a:pt x="135915" y="158521"/>
                  </a:lnTo>
                  <a:lnTo>
                    <a:pt x="137490" y="155371"/>
                  </a:lnTo>
                  <a:close/>
                </a:path>
                <a:path w="176529" h="233045">
                  <a:moveTo>
                    <a:pt x="138950" y="4216"/>
                  </a:moveTo>
                  <a:lnTo>
                    <a:pt x="138214" y="1168"/>
                  </a:lnTo>
                  <a:lnTo>
                    <a:pt x="137236" y="292"/>
                  </a:lnTo>
                  <a:lnTo>
                    <a:pt x="136067" y="0"/>
                  </a:lnTo>
                  <a:lnTo>
                    <a:pt x="135750" y="1181"/>
                  </a:lnTo>
                  <a:lnTo>
                    <a:pt x="134797" y="2159"/>
                  </a:lnTo>
                  <a:lnTo>
                    <a:pt x="132994" y="2501"/>
                  </a:lnTo>
                  <a:lnTo>
                    <a:pt x="132499" y="2463"/>
                  </a:lnTo>
                  <a:lnTo>
                    <a:pt x="132016" y="2349"/>
                  </a:lnTo>
                  <a:lnTo>
                    <a:pt x="131826" y="3403"/>
                  </a:lnTo>
                  <a:lnTo>
                    <a:pt x="132384" y="5765"/>
                  </a:lnTo>
                  <a:lnTo>
                    <a:pt x="134213" y="6870"/>
                  </a:lnTo>
                  <a:lnTo>
                    <a:pt x="137833" y="6019"/>
                  </a:lnTo>
                  <a:lnTo>
                    <a:pt x="138950" y="4216"/>
                  </a:lnTo>
                  <a:close/>
                </a:path>
                <a:path w="176529" h="233045">
                  <a:moveTo>
                    <a:pt x="141795" y="189687"/>
                  </a:moveTo>
                  <a:lnTo>
                    <a:pt x="141071" y="189141"/>
                  </a:lnTo>
                  <a:lnTo>
                    <a:pt x="140538" y="188315"/>
                  </a:lnTo>
                  <a:lnTo>
                    <a:pt x="140423" y="187020"/>
                  </a:lnTo>
                  <a:lnTo>
                    <a:pt x="140550" y="186436"/>
                  </a:lnTo>
                  <a:lnTo>
                    <a:pt x="138963" y="185013"/>
                  </a:lnTo>
                  <a:lnTo>
                    <a:pt x="137363" y="184467"/>
                  </a:lnTo>
                  <a:lnTo>
                    <a:pt x="133019" y="185496"/>
                  </a:lnTo>
                  <a:lnTo>
                    <a:pt x="131368" y="188150"/>
                  </a:lnTo>
                  <a:lnTo>
                    <a:pt x="132626" y="193548"/>
                  </a:lnTo>
                  <a:lnTo>
                    <a:pt x="135331" y="195199"/>
                  </a:lnTo>
                  <a:lnTo>
                    <a:pt x="139153" y="194297"/>
                  </a:lnTo>
                  <a:lnTo>
                    <a:pt x="140030" y="193624"/>
                  </a:lnTo>
                  <a:lnTo>
                    <a:pt x="141325" y="192036"/>
                  </a:lnTo>
                  <a:lnTo>
                    <a:pt x="141732" y="191122"/>
                  </a:lnTo>
                  <a:lnTo>
                    <a:pt x="141795" y="189687"/>
                  </a:lnTo>
                  <a:close/>
                </a:path>
                <a:path w="176529" h="233045">
                  <a:moveTo>
                    <a:pt x="144145" y="227850"/>
                  </a:moveTo>
                  <a:lnTo>
                    <a:pt x="143510" y="228485"/>
                  </a:lnTo>
                  <a:lnTo>
                    <a:pt x="143167" y="229323"/>
                  </a:lnTo>
                  <a:lnTo>
                    <a:pt x="143192" y="230238"/>
                  </a:lnTo>
                  <a:lnTo>
                    <a:pt x="144145" y="227850"/>
                  </a:lnTo>
                  <a:close/>
                </a:path>
                <a:path w="176529" h="233045">
                  <a:moveTo>
                    <a:pt x="144526" y="128625"/>
                  </a:moveTo>
                  <a:lnTo>
                    <a:pt x="144424" y="125907"/>
                  </a:lnTo>
                  <a:lnTo>
                    <a:pt x="143916" y="123990"/>
                  </a:lnTo>
                  <a:lnTo>
                    <a:pt x="143065" y="122809"/>
                  </a:lnTo>
                  <a:lnTo>
                    <a:pt x="142024" y="121970"/>
                  </a:lnTo>
                  <a:lnTo>
                    <a:pt x="141211" y="122567"/>
                  </a:lnTo>
                  <a:lnTo>
                    <a:pt x="140284" y="122999"/>
                  </a:lnTo>
                  <a:lnTo>
                    <a:pt x="138455" y="123304"/>
                  </a:lnTo>
                  <a:lnTo>
                    <a:pt x="141693" y="125145"/>
                  </a:lnTo>
                  <a:lnTo>
                    <a:pt x="138442" y="123317"/>
                  </a:lnTo>
                  <a:lnTo>
                    <a:pt x="138074" y="123088"/>
                  </a:lnTo>
                  <a:lnTo>
                    <a:pt x="136956" y="123393"/>
                  </a:lnTo>
                  <a:lnTo>
                    <a:pt x="135445" y="122936"/>
                  </a:lnTo>
                  <a:lnTo>
                    <a:pt x="134035" y="121805"/>
                  </a:lnTo>
                  <a:lnTo>
                    <a:pt x="132676" y="122809"/>
                  </a:lnTo>
                  <a:lnTo>
                    <a:pt x="131762" y="124294"/>
                  </a:lnTo>
                  <a:lnTo>
                    <a:pt x="131470" y="125933"/>
                  </a:lnTo>
                  <a:lnTo>
                    <a:pt x="132283" y="125056"/>
                  </a:lnTo>
                  <a:lnTo>
                    <a:pt x="130898" y="126606"/>
                  </a:lnTo>
                  <a:lnTo>
                    <a:pt x="130670" y="126974"/>
                  </a:lnTo>
                  <a:lnTo>
                    <a:pt x="130162" y="127050"/>
                  </a:lnTo>
                  <a:lnTo>
                    <a:pt x="129057" y="127317"/>
                  </a:lnTo>
                  <a:lnTo>
                    <a:pt x="125183" y="132549"/>
                  </a:lnTo>
                  <a:lnTo>
                    <a:pt x="129184" y="132156"/>
                  </a:lnTo>
                  <a:lnTo>
                    <a:pt x="132384" y="134797"/>
                  </a:lnTo>
                  <a:lnTo>
                    <a:pt x="132715" y="138391"/>
                  </a:lnTo>
                  <a:lnTo>
                    <a:pt x="132740" y="139357"/>
                  </a:lnTo>
                  <a:lnTo>
                    <a:pt x="132676" y="139814"/>
                  </a:lnTo>
                  <a:lnTo>
                    <a:pt x="135013" y="139319"/>
                  </a:lnTo>
                  <a:lnTo>
                    <a:pt x="136448" y="138201"/>
                  </a:lnTo>
                  <a:lnTo>
                    <a:pt x="137325" y="136753"/>
                  </a:lnTo>
                  <a:lnTo>
                    <a:pt x="138023" y="136626"/>
                  </a:lnTo>
                  <a:lnTo>
                    <a:pt x="142748" y="131470"/>
                  </a:lnTo>
                  <a:lnTo>
                    <a:pt x="143891" y="130238"/>
                  </a:lnTo>
                  <a:lnTo>
                    <a:pt x="144526" y="128625"/>
                  </a:lnTo>
                  <a:close/>
                </a:path>
                <a:path w="176529" h="233045">
                  <a:moveTo>
                    <a:pt x="147193" y="158978"/>
                  </a:moveTo>
                  <a:lnTo>
                    <a:pt x="146685" y="159969"/>
                  </a:lnTo>
                  <a:lnTo>
                    <a:pt x="146748" y="160210"/>
                  </a:lnTo>
                  <a:lnTo>
                    <a:pt x="147193" y="158978"/>
                  </a:lnTo>
                  <a:close/>
                </a:path>
                <a:path w="176529" h="233045">
                  <a:moveTo>
                    <a:pt x="147688" y="157975"/>
                  </a:moveTo>
                  <a:lnTo>
                    <a:pt x="147447" y="158229"/>
                  </a:lnTo>
                  <a:lnTo>
                    <a:pt x="147193" y="158978"/>
                  </a:lnTo>
                  <a:lnTo>
                    <a:pt x="147688" y="157975"/>
                  </a:lnTo>
                  <a:close/>
                </a:path>
                <a:path w="176529" h="233045">
                  <a:moveTo>
                    <a:pt x="148526" y="157048"/>
                  </a:moveTo>
                  <a:lnTo>
                    <a:pt x="148018" y="157314"/>
                  </a:lnTo>
                  <a:lnTo>
                    <a:pt x="147688" y="157975"/>
                  </a:lnTo>
                  <a:lnTo>
                    <a:pt x="148526" y="157048"/>
                  </a:lnTo>
                  <a:close/>
                </a:path>
                <a:path w="176529" h="233045">
                  <a:moveTo>
                    <a:pt x="149072" y="74409"/>
                  </a:moveTo>
                  <a:lnTo>
                    <a:pt x="148018" y="72351"/>
                  </a:lnTo>
                  <a:lnTo>
                    <a:pt x="145707" y="71170"/>
                  </a:lnTo>
                  <a:lnTo>
                    <a:pt x="141795" y="72224"/>
                  </a:lnTo>
                  <a:lnTo>
                    <a:pt x="140677" y="73380"/>
                  </a:lnTo>
                  <a:lnTo>
                    <a:pt x="139700" y="75742"/>
                  </a:lnTo>
                  <a:lnTo>
                    <a:pt x="139534" y="76822"/>
                  </a:lnTo>
                  <a:lnTo>
                    <a:pt x="140220" y="79311"/>
                  </a:lnTo>
                  <a:lnTo>
                    <a:pt x="141173" y="80365"/>
                  </a:lnTo>
                  <a:lnTo>
                    <a:pt x="142925" y="81292"/>
                  </a:lnTo>
                  <a:lnTo>
                    <a:pt x="143548" y="81470"/>
                  </a:lnTo>
                  <a:lnTo>
                    <a:pt x="144183" y="81534"/>
                  </a:lnTo>
                  <a:lnTo>
                    <a:pt x="144081" y="80759"/>
                  </a:lnTo>
                  <a:lnTo>
                    <a:pt x="144119" y="79984"/>
                  </a:lnTo>
                  <a:lnTo>
                    <a:pt x="144310" y="79235"/>
                  </a:lnTo>
                  <a:lnTo>
                    <a:pt x="143383" y="78917"/>
                  </a:lnTo>
                  <a:lnTo>
                    <a:pt x="142582" y="78244"/>
                  </a:lnTo>
                  <a:lnTo>
                    <a:pt x="141592" y="75526"/>
                  </a:lnTo>
                  <a:lnTo>
                    <a:pt x="142506" y="73609"/>
                  </a:lnTo>
                  <a:lnTo>
                    <a:pt x="145884" y="72390"/>
                  </a:lnTo>
                  <a:lnTo>
                    <a:pt x="147624" y="73164"/>
                  </a:lnTo>
                  <a:lnTo>
                    <a:pt x="148374" y="74663"/>
                  </a:lnTo>
                  <a:lnTo>
                    <a:pt x="149072" y="74409"/>
                  </a:lnTo>
                  <a:close/>
                </a:path>
                <a:path w="176529" h="233045">
                  <a:moveTo>
                    <a:pt x="150368" y="156108"/>
                  </a:moveTo>
                  <a:lnTo>
                    <a:pt x="148704" y="156857"/>
                  </a:lnTo>
                  <a:lnTo>
                    <a:pt x="148526" y="157048"/>
                  </a:lnTo>
                  <a:lnTo>
                    <a:pt x="150368" y="156108"/>
                  </a:lnTo>
                  <a:close/>
                </a:path>
                <a:path w="176529" h="233045">
                  <a:moveTo>
                    <a:pt x="150469" y="103581"/>
                  </a:moveTo>
                  <a:lnTo>
                    <a:pt x="149085" y="98564"/>
                  </a:lnTo>
                  <a:lnTo>
                    <a:pt x="146075" y="96608"/>
                  </a:lnTo>
                  <a:lnTo>
                    <a:pt x="142227" y="97015"/>
                  </a:lnTo>
                  <a:lnTo>
                    <a:pt x="138798" y="97929"/>
                  </a:lnTo>
                  <a:lnTo>
                    <a:pt x="136829" y="100812"/>
                  </a:lnTo>
                  <a:lnTo>
                    <a:pt x="137045" y="103847"/>
                  </a:lnTo>
                  <a:lnTo>
                    <a:pt x="137934" y="102527"/>
                  </a:lnTo>
                  <a:lnTo>
                    <a:pt x="139306" y="101498"/>
                  </a:lnTo>
                  <a:lnTo>
                    <a:pt x="144526" y="100253"/>
                  </a:lnTo>
                  <a:lnTo>
                    <a:pt x="148069" y="102425"/>
                  </a:lnTo>
                  <a:lnTo>
                    <a:pt x="148996" y="106286"/>
                  </a:lnTo>
                  <a:lnTo>
                    <a:pt x="149059" y="106997"/>
                  </a:lnTo>
                  <a:lnTo>
                    <a:pt x="150075" y="105486"/>
                  </a:lnTo>
                  <a:lnTo>
                    <a:pt x="150469" y="103581"/>
                  </a:lnTo>
                  <a:close/>
                </a:path>
                <a:path w="176529" h="233045">
                  <a:moveTo>
                    <a:pt x="151803" y="205181"/>
                  </a:moveTo>
                  <a:lnTo>
                    <a:pt x="151320" y="204736"/>
                  </a:lnTo>
                  <a:lnTo>
                    <a:pt x="150571" y="204266"/>
                  </a:lnTo>
                  <a:lnTo>
                    <a:pt x="149656" y="204063"/>
                  </a:lnTo>
                  <a:lnTo>
                    <a:pt x="148145" y="204419"/>
                  </a:lnTo>
                  <a:lnTo>
                    <a:pt x="147281" y="205092"/>
                  </a:lnTo>
                  <a:lnTo>
                    <a:pt x="146964" y="204419"/>
                  </a:lnTo>
                  <a:lnTo>
                    <a:pt x="146545" y="203847"/>
                  </a:lnTo>
                  <a:lnTo>
                    <a:pt x="144602" y="201993"/>
                  </a:lnTo>
                  <a:lnTo>
                    <a:pt x="142532" y="201358"/>
                  </a:lnTo>
                  <a:lnTo>
                    <a:pt x="137401" y="202679"/>
                  </a:lnTo>
                  <a:lnTo>
                    <a:pt x="135547" y="205752"/>
                  </a:lnTo>
                  <a:lnTo>
                    <a:pt x="136245" y="208813"/>
                  </a:lnTo>
                  <a:lnTo>
                    <a:pt x="137109" y="209448"/>
                  </a:lnTo>
                  <a:lnTo>
                    <a:pt x="137502" y="209931"/>
                  </a:lnTo>
                  <a:lnTo>
                    <a:pt x="137109" y="209448"/>
                  </a:lnTo>
                  <a:lnTo>
                    <a:pt x="135496" y="208267"/>
                  </a:lnTo>
                  <a:lnTo>
                    <a:pt x="134658" y="207899"/>
                  </a:lnTo>
                  <a:lnTo>
                    <a:pt x="132562" y="207772"/>
                  </a:lnTo>
                  <a:lnTo>
                    <a:pt x="130911" y="208229"/>
                  </a:lnTo>
                  <a:lnTo>
                    <a:pt x="128219" y="213220"/>
                  </a:lnTo>
                  <a:lnTo>
                    <a:pt x="129184" y="216712"/>
                  </a:lnTo>
                  <a:lnTo>
                    <a:pt x="131940" y="218274"/>
                  </a:lnTo>
                  <a:lnTo>
                    <a:pt x="137109" y="216890"/>
                  </a:lnTo>
                  <a:lnTo>
                    <a:pt x="138569" y="214464"/>
                  </a:lnTo>
                  <a:lnTo>
                    <a:pt x="138150" y="211797"/>
                  </a:lnTo>
                  <a:lnTo>
                    <a:pt x="138188" y="211620"/>
                  </a:lnTo>
                  <a:lnTo>
                    <a:pt x="138188" y="211975"/>
                  </a:lnTo>
                  <a:lnTo>
                    <a:pt x="140042" y="213245"/>
                  </a:lnTo>
                  <a:lnTo>
                    <a:pt x="141744" y="213614"/>
                  </a:lnTo>
                  <a:lnTo>
                    <a:pt x="145199" y="212712"/>
                  </a:lnTo>
                  <a:lnTo>
                    <a:pt x="146558" y="211493"/>
                  </a:lnTo>
                  <a:lnTo>
                    <a:pt x="147256" y="209969"/>
                  </a:lnTo>
                  <a:lnTo>
                    <a:pt x="147612" y="210299"/>
                  </a:lnTo>
                  <a:lnTo>
                    <a:pt x="148526" y="210820"/>
                  </a:lnTo>
                  <a:lnTo>
                    <a:pt x="149352" y="210972"/>
                  </a:lnTo>
                  <a:lnTo>
                    <a:pt x="150202" y="210794"/>
                  </a:lnTo>
                  <a:lnTo>
                    <a:pt x="151803" y="205181"/>
                  </a:lnTo>
                  <a:close/>
                </a:path>
                <a:path w="176529" h="233045">
                  <a:moveTo>
                    <a:pt x="154470" y="183197"/>
                  </a:moveTo>
                  <a:lnTo>
                    <a:pt x="153365" y="179184"/>
                  </a:lnTo>
                  <a:lnTo>
                    <a:pt x="151269" y="178003"/>
                  </a:lnTo>
                  <a:lnTo>
                    <a:pt x="151269" y="189128"/>
                  </a:lnTo>
                  <a:lnTo>
                    <a:pt x="148805" y="189788"/>
                  </a:lnTo>
                  <a:lnTo>
                    <a:pt x="151257" y="189128"/>
                  </a:lnTo>
                  <a:lnTo>
                    <a:pt x="151269" y="178003"/>
                  </a:lnTo>
                  <a:lnTo>
                    <a:pt x="150126" y="177355"/>
                  </a:lnTo>
                  <a:lnTo>
                    <a:pt x="146240" y="178396"/>
                  </a:lnTo>
                  <a:lnTo>
                    <a:pt x="145567" y="178752"/>
                  </a:lnTo>
                  <a:lnTo>
                    <a:pt x="144399" y="179730"/>
                  </a:lnTo>
                  <a:lnTo>
                    <a:pt x="141732" y="180733"/>
                  </a:lnTo>
                  <a:lnTo>
                    <a:pt x="140030" y="183299"/>
                  </a:lnTo>
                  <a:lnTo>
                    <a:pt x="140144" y="186055"/>
                  </a:lnTo>
                  <a:lnTo>
                    <a:pt x="140550" y="186436"/>
                  </a:lnTo>
                  <a:lnTo>
                    <a:pt x="140779" y="185280"/>
                  </a:lnTo>
                  <a:lnTo>
                    <a:pt x="141566" y="184353"/>
                  </a:lnTo>
                  <a:lnTo>
                    <a:pt x="142697" y="183946"/>
                  </a:lnTo>
                  <a:lnTo>
                    <a:pt x="143217" y="183730"/>
                  </a:lnTo>
                  <a:lnTo>
                    <a:pt x="145364" y="183540"/>
                  </a:lnTo>
                  <a:lnTo>
                    <a:pt x="147002" y="184886"/>
                  </a:lnTo>
                  <a:lnTo>
                    <a:pt x="147256" y="187667"/>
                  </a:lnTo>
                  <a:lnTo>
                    <a:pt x="146939" y="188544"/>
                  </a:lnTo>
                  <a:lnTo>
                    <a:pt x="146367" y="189204"/>
                  </a:lnTo>
                  <a:lnTo>
                    <a:pt x="147510" y="189661"/>
                  </a:lnTo>
                  <a:lnTo>
                    <a:pt x="146367" y="189204"/>
                  </a:lnTo>
                  <a:lnTo>
                    <a:pt x="145821" y="189839"/>
                  </a:lnTo>
                  <a:lnTo>
                    <a:pt x="145034" y="190284"/>
                  </a:lnTo>
                  <a:lnTo>
                    <a:pt x="143256" y="190449"/>
                  </a:lnTo>
                  <a:lnTo>
                    <a:pt x="142443" y="190169"/>
                  </a:lnTo>
                  <a:lnTo>
                    <a:pt x="141795" y="189687"/>
                  </a:lnTo>
                  <a:lnTo>
                    <a:pt x="141808" y="190106"/>
                  </a:lnTo>
                  <a:lnTo>
                    <a:pt x="142557" y="190931"/>
                  </a:lnTo>
                  <a:lnTo>
                    <a:pt x="143484" y="191592"/>
                  </a:lnTo>
                  <a:lnTo>
                    <a:pt x="145732" y="192366"/>
                  </a:lnTo>
                  <a:lnTo>
                    <a:pt x="147053" y="192455"/>
                  </a:lnTo>
                  <a:lnTo>
                    <a:pt x="150698" y="191516"/>
                  </a:lnTo>
                  <a:lnTo>
                    <a:pt x="152374" y="189750"/>
                  </a:lnTo>
                  <a:lnTo>
                    <a:pt x="152984" y="187629"/>
                  </a:lnTo>
                  <a:lnTo>
                    <a:pt x="153644" y="186867"/>
                  </a:lnTo>
                  <a:lnTo>
                    <a:pt x="154076" y="185953"/>
                  </a:lnTo>
                  <a:lnTo>
                    <a:pt x="154457" y="184111"/>
                  </a:lnTo>
                  <a:lnTo>
                    <a:pt x="154470" y="183197"/>
                  </a:lnTo>
                  <a:close/>
                </a:path>
                <a:path w="176529" h="233045">
                  <a:moveTo>
                    <a:pt x="155575" y="168033"/>
                  </a:moveTo>
                  <a:lnTo>
                    <a:pt x="155346" y="167690"/>
                  </a:lnTo>
                  <a:lnTo>
                    <a:pt x="155130" y="167220"/>
                  </a:lnTo>
                  <a:lnTo>
                    <a:pt x="154978" y="166751"/>
                  </a:lnTo>
                  <a:lnTo>
                    <a:pt x="154597" y="166903"/>
                  </a:lnTo>
                  <a:lnTo>
                    <a:pt x="151244" y="167690"/>
                  </a:lnTo>
                  <a:lnTo>
                    <a:pt x="148082" y="165760"/>
                  </a:lnTo>
                  <a:lnTo>
                    <a:pt x="146748" y="160210"/>
                  </a:lnTo>
                  <a:lnTo>
                    <a:pt x="146443" y="161074"/>
                  </a:lnTo>
                  <a:lnTo>
                    <a:pt x="146354" y="162420"/>
                  </a:lnTo>
                  <a:lnTo>
                    <a:pt x="147662" y="167220"/>
                  </a:lnTo>
                  <a:lnTo>
                    <a:pt x="151282" y="169278"/>
                  </a:lnTo>
                  <a:lnTo>
                    <a:pt x="155067" y="168249"/>
                  </a:lnTo>
                  <a:lnTo>
                    <a:pt x="155575" y="168033"/>
                  </a:lnTo>
                  <a:close/>
                </a:path>
                <a:path w="176529" h="233045">
                  <a:moveTo>
                    <a:pt x="157556" y="55092"/>
                  </a:moveTo>
                  <a:lnTo>
                    <a:pt x="157530" y="53898"/>
                  </a:lnTo>
                  <a:lnTo>
                    <a:pt x="157073" y="53086"/>
                  </a:lnTo>
                  <a:lnTo>
                    <a:pt x="156794" y="52184"/>
                  </a:lnTo>
                  <a:lnTo>
                    <a:pt x="156718" y="51193"/>
                  </a:lnTo>
                  <a:lnTo>
                    <a:pt x="155575" y="49555"/>
                  </a:lnTo>
                  <a:lnTo>
                    <a:pt x="153517" y="48679"/>
                  </a:lnTo>
                  <a:lnTo>
                    <a:pt x="148755" y="49796"/>
                  </a:lnTo>
                  <a:lnTo>
                    <a:pt x="147078" y="52489"/>
                  </a:lnTo>
                  <a:lnTo>
                    <a:pt x="148374" y="57835"/>
                  </a:lnTo>
                  <a:lnTo>
                    <a:pt x="151079" y="59499"/>
                  </a:lnTo>
                  <a:lnTo>
                    <a:pt x="154000" y="58801"/>
                  </a:lnTo>
                  <a:lnTo>
                    <a:pt x="154368" y="58585"/>
                  </a:lnTo>
                  <a:lnTo>
                    <a:pt x="154940" y="57962"/>
                  </a:lnTo>
                  <a:lnTo>
                    <a:pt x="155651" y="57454"/>
                  </a:lnTo>
                  <a:lnTo>
                    <a:pt x="156464" y="57086"/>
                  </a:lnTo>
                  <a:lnTo>
                    <a:pt x="157187" y="56184"/>
                  </a:lnTo>
                  <a:lnTo>
                    <a:pt x="157556" y="55092"/>
                  </a:lnTo>
                  <a:close/>
                </a:path>
                <a:path w="176529" h="233045">
                  <a:moveTo>
                    <a:pt x="159334" y="133223"/>
                  </a:moveTo>
                  <a:lnTo>
                    <a:pt x="159004" y="128511"/>
                  </a:lnTo>
                  <a:lnTo>
                    <a:pt x="157797" y="129755"/>
                  </a:lnTo>
                  <a:lnTo>
                    <a:pt x="157111" y="131457"/>
                  </a:lnTo>
                  <a:lnTo>
                    <a:pt x="157187" y="133248"/>
                  </a:lnTo>
                  <a:lnTo>
                    <a:pt x="157911" y="133134"/>
                  </a:lnTo>
                  <a:lnTo>
                    <a:pt x="158635" y="133108"/>
                  </a:lnTo>
                  <a:lnTo>
                    <a:pt x="159334" y="133223"/>
                  </a:lnTo>
                  <a:close/>
                </a:path>
                <a:path w="176529" h="233045">
                  <a:moveTo>
                    <a:pt x="159689" y="150672"/>
                  </a:moveTo>
                  <a:lnTo>
                    <a:pt x="158546" y="150317"/>
                  </a:lnTo>
                  <a:lnTo>
                    <a:pt x="157314" y="150253"/>
                  </a:lnTo>
                  <a:lnTo>
                    <a:pt x="154800" y="150901"/>
                  </a:lnTo>
                  <a:lnTo>
                    <a:pt x="153720" y="151587"/>
                  </a:lnTo>
                  <a:lnTo>
                    <a:pt x="152044" y="153390"/>
                  </a:lnTo>
                  <a:lnTo>
                    <a:pt x="151485" y="154520"/>
                  </a:lnTo>
                  <a:lnTo>
                    <a:pt x="151269" y="155752"/>
                  </a:lnTo>
                  <a:lnTo>
                    <a:pt x="152908" y="155333"/>
                  </a:lnTo>
                  <a:lnTo>
                    <a:pt x="154127" y="155448"/>
                  </a:lnTo>
                  <a:lnTo>
                    <a:pt x="157099" y="156527"/>
                  </a:lnTo>
                  <a:lnTo>
                    <a:pt x="155206" y="155879"/>
                  </a:lnTo>
                  <a:lnTo>
                    <a:pt x="156921" y="156565"/>
                  </a:lnTo>
                  <a:lnTo>
                    <a:pt x="158292" y="158013"/>
                  </a:lnTo>
                  <a:lnTo>
                    <a:pt x="158762" y="160020"/>
                  </a:lnTo>
                  <a:lnTo>
                    <a:pt x="159296" y="160058"/>
                  </a:lnTo>
                  <a:lnTo>
                    <a:pt x="158648" y="158038"/>
                  </a:lnTo>
                  <a:lnTo>
                    <a:pt x="159346" y="160058"/>
                  </a:lnTo>
                  <a:lnTo>
                    <a:pt x="159537" y="156946"/>
                  </a:lnTo>
                  <a:lnTo>
                    <a:pt x="159689" y="150672"/>
                  </a:lnTo>
                  <a:close/>
                </a:path>
                <a:path w="176529" h="233045">
                  <a:moveTo>
                    <a:pt x="160972" y="41198"/>
                  </a:moveTo>
                  <a:lnTo>
                    <a:pt x="160439" y="40309"/>
                  </a:lnTo>
                  <a:lnTo>
                    <a:pt x="160121" y="39204"/>
                  </a:lnTo>
                  <a:lnTo>
                    <a:pt x="159740" y="39928"/>
                  </a:lnTo>
                  <a:lnTo>
                    <a:pt x="159600" y="40779"/>
                  </a:lnTo>
                  <a:lnTo>
                    <a:pt x="159931" y="42011"/>
                  </a:lnTo>
                  <a:lnTo>
                    <a:pt x="160350" y="42646"/>
                  </a:lnTo>
                  <a:lnTo>
                    <a:pt x="160489" y="42138"/>
                  </a:lnTo>
                  <a:lnTo>
                    <a:pt x="160972" y="41198"/>
                  </a:lnTo>
                  <a:close/>
                </a:path>
                <a:path w="176529" h="233045">
                  <a:moveTo>
                    <a:pt x="173215" y="16675"/>
                  </a:moveTo>
                  <a:lnTo>
                    <a:pt x="172046" y="16903"/>
                  </a:lnTo>
                  <a:lnTo>
                    <a:pt x="170878" y="16814"/>
                  </a:lnTo>
                  <a:lnTo>
                    <a:pt x="169799" y="16433"/>
                  </a:lnTo>
                  <a:lnTo>
                    <a:pt x="169011" y="17233"/>
                  </a:lnTo>
                  <a:lnTo>
                    <a:pt x="168605" y="18351"/>
                  </a:lnTo>
                  <a:lnTo>
                    <a:pt x="169011" y="20091"/>
                  </a:lnTo>
                  <a:lnTo>
                    <a:pt x="169329" y="20561"/>
                  </a:lnTo>
                  <a:lnTo>
                    <a:pt x="169697" y="20967"/>
                  </a:lnTo>
                  <a:lnTo>
                    <a:pt x="170332" y="19558"/>
                  </a:lnTo>
                  <a:lnTo>
                    <a:pt x="171450" y="18415"/>
                  </a:lnTo>
                  <a:lnTo>
                    <a:pt x="172847" y="17767"/>
                  </a:lnTo>
                  <a:lnTo>
                    <a:pt x="173215" y="16675"/>
                  </a:lnTo>
                  <a:close/>
                </a:path>
                <a:path w="176529" h="233045">
                  <a:moveTo>
                    <a:pt x="176339" y="55702"/>
                  </a:moveTo>
                  <a:lnTo>
                    <a:pt x="175641" y="55562"/>
                  </a:lnTo>
                  <a:lnTo>
                    <a:pt x="174917" y="55537"/>
                  </a:lnTo>
                  <a:lnTo>
                    <a:pt x="171488" y="56349"/>
                  </a:lnTo>
                  <a:lnTo>
                    <a:pt x="169824" y="59042"/>
                  </a:lnTo>
                  <a:lnTo>
                    <a:pt x="170510" y="61887"/>
                  </a:lnTo>
                  <a:lnTo>
                    <a:pt x="170688" y="62191"/>
                  </a:lnTo>
                  <a:lnTo>
                    <a:pt x="174523" y="57912"/>
                  </a:lnTo>
                  <a:lnTo>
                    <a:pt x="176339" y="5570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782078" y="7609331"/>
              <a:ext cx="182880" cy="235585"/>
            </a:xfrm>
            <a:custGeom>
              <a:avLst/>
              <a:gdLst/>
              <a:ahLst/>
              <a:cxnLst/>
              <a:rect l="l" t="t" r="r" b="b"/>
              <a:pathLst>
                <a:path w="182879" h="235584">
                  <a:moveTo>
                    <a:pt x="6756" y="164617"/>
                  </a:moveTo>
                  <a:lnTo>
                    <a:pt x="6426" y="163830"/>
                  </a:lnTo>
                  <a:lnTo>
                    <a:pt x="5105" y="162521"/>
                  </a:lnTo>
                  <a:lnTo>
                    <a:pt x="4305" y="162191"/>
                  </a:lnTo>
                  <a:lnTo>
                    <a:pt x="2438" y="162191"/>
                  </a:lnTo>
                  <a:lnTo>
                    <a:pt x="1651" y="162521"/>
                  </a:lnTo>
                  <a:lnTo>
                    <a:pt x="330" y="163830"/>
                  </a:lnTo>
                  <a:lnTo>
                    <a:pt x="0" y="164617"/>
                  </a:lnTo>
                  <a:lnTo>
                    <a:pt x="0" y="166471"/>
                  </a:lnTo>
                  <a:lnTo>
                    <a:pt x="330" y="167259"/>
                  </a:lnTo>
                  <a:lnTo>
                    <a:pt x="1651" y="168567"/>
                  </a:lnTo>
                  <a:lnTo>
                    <a:pt x="2438" y="168897"/>
                  </a:lnTo>
                  <a:lnTo>
                    <a:pt x="4305" y="168897"/>
                  </a:lnTo>
                  <a:lnTo>
                    <a:pt x="5105" y="168567"/>
                  </a:lnTo>
                  <a:lnTo>
                    <a:pt x="6426" y="167259"/>
                  </a:lnTo>
                  <a:lnTo>
                    <a:pt x="6756" y="166471"/>
                  </a:lnTo>
                  <a:lnTo>
                    <a:pt x="6756" y="164617"/>
                  </a:lnTo>
                  <a:close/>
                </a:path>
                <a:path w="182879" h="235584">
                  <a:moveTo>
                    <a:pt x="9753" y="99682"/>
                  </a:moveTo>
                  <a:lnTo>
                    <a:pt x="9423" y="98882"/>
                  </a:lnTo>
                  <a:lnTo>
                    <a:pt x="8115" y="97586"/>
                  </a:lnTo>
                  <a:lnTo>
                    <a:pt x="7315" y="97256"/>
                  </a:lnTo>
                  <a:lnTo>
                    <a:pt x="5448" y="97256"/>
                  </a:lnTo>
                  <a:lnTo>
                    <a:pt x="4660" y="97586"/>
                  </a:lnTo>
                  <a:lnTo>
                    <a:pt x="3340" y="98882"/>
                  </a:lnTo>
                  <a:lnTo>
                    <a:pt x="3009" y="99682"/>
                  </a:lnTo>
                  <a:lnTo>
                    <a:pt x="3009" y="101523"/>
                  </a:lnTo>
                  <a:lnTo>
                    <a:pt x="3340" y="102311"/>
                  </a:lnTo>
                  <a:lnTo>
                    <a:pt x="4660" y="103619"/>
                  </a:lnTo>
                  <a:lnTo>
                    <a:pt x="5448" y="103949"/>
                  </a:lnTo>
                  <a:lnTo>
                    <a:pt x="7315" y="103949"/>
                  </a:lnTo>
                  <a:lnTo>
                    <a:pt x="8115" y="103619"/>
                  </a:lnTo>
                  <a:lnTo>
                    <a:pt x="9423" y="102311"/>
                  </a:lnTo>
                  <a:lnTo>
                    <a:pt x="9753" y="101523"/>
                  </a:lnTo>
                  <a:lnTo>
                    <a:pt x="9753" y="99682"/>
                  </a:lnTo>
                  <a:close/>
                </a:path>
                <a:path w="182879" h="235584">
                  <a:moveTo>
                    <a:pt x="15925" y="87706"/>
                  </a:moveTo>
                  <a:lnTo>
                    <a:pt x="15570" y="85636"/>
                  </a:lnTo>
                  <a:lnTo>
                    <a:pt x="15367" y="85229"/>
                  </a:lnTo>
                  <a:lnTo>
                    <a:pt x="15087" y="84937"/>
                  </a:lnTo>
                  <a:lnTo>
                    <a:pt x="14706" y="84188"/>
                  </a:lnTo>
                  <a:lnTo>
                    <a:pt x="13957" y="83400"/>
                  </a:lnTo>
                  <a:lnTo>
                    <a:pt x="12890" y="82943"/>
                  </a:lnTo>
                  <a:lnTo>
                    <a:pt x="9893" y="83439"/>
                  </a:lnTo>
                  <a:lnTo>
                    <a:pt x="8648" y="85166"/>
                  </a:lnTo>
                  <a:lnTo>
                    <a:pt x="9271" y="88823"/>
                  </a:lnTo>
                  <a:lnTo>
                    <a:pt x="11010" y="90043"/>
                  </a:lnTo>
                  <a:lnTo>
                    <a:pt x="14681" y="89420"/>
                  </a:lnTo>
                  <a:lnTo>
                    <a:pt x="15925" y="87706"/>
                  </a:lnTo>
                  <a:close/>
                </a:path>
                <a:path w="182879" h="235584">
                  <a:moveTo>
                    <a:pt x="17881" y="152679"/>
                  </a:moveTo>
                  <a:lnTo>
                    <a:pt x="17259" y="149047"/>
                  </a:lnTo>
                  <a:lnTo>
                    <a:pt x="15519" y="147815"/>
                  </a:lnTo>
                  <a:lnTo>
                    <a:pt x="11887" y="148412"/>
                  </a:lnTo>
                  <a:lnTo>
                    <a:pt x="10693" y="150075"/>
                  </a:lnTo>
                  <a:lnTo>
                    <a:pt x="11074" y="152895"/>
                  </a:lnTo>
                  <a:lnTo>
                    <a:pt x="11595" y="153657"/>
                  </a:lnTo>
                  <a:lnTo>
                    <a:pt x="13004" y="154647"/>
                  </a:lnTo>
                  <a:lnTo>
                    <a:pt x="13893" y="154876"/>
                  </a:lnTo>
                  <a:lnTo>
                    <a:pt x="16637" y="154419"/>
                  </a:lnTo>
                  <a:lnTo>
                    <a:pt x="17881" y="152679"/>
                  </a:lnTo>
                  <a:close/>
                </a:path>
                <a:path w="182879" h="235584">
                  <a:moveTo>
                    <a:pt x="19278" y="203542"/>
                  </a:moveTo>
                  <a:lnTo>
                    <a:pt x="18935" y="199859"/>
                  </a:lnTo>
                  <a:lnTo>
                    <a:pt x="17297" y="198513"/>
                  </a:lnTo>
                  <a:lnTo>
                    <a:pt x="13550" y="198983"/>
                  </a:lnTo>
                  <a:lnTo>
                    <a:pt x="12306" y="200469"/>
                  </a:lnTo>
                  <a:lnTo>
                    <a:pt x="12407" y="202196"/>
                  </a:lnTo>
                  <a:lnTo>
                    <a:pt x="12420" y="202666"/>
                  </a:lnTo>
                  <a:lnTo>
                    <a:pt x="13233" y="204597"/>
                  </a:lnTo>
                  <a:lnTo>
                    <a:pt x="14554" y="205473"/>
                  </a:lnTo>
                  <a:lnTo>
                    <a:pt x="17919" y="205168"/>
                  </a:lnTo>
                  <a:lnTo>
                    <a:pt x="19278" y="203542"/>
                  </a:lnTo>
                  <a:close/>
                </a:path>
                <a:path w="182879" h="235584">
                  <a:moveTo>
                    <a:pt x="30962" y="153187"/>
                  </a:moveTo>
                  <a:lnTo>
                    <a:pt x="30746" y="150876"/>
                  </a:lnTo>
                  <a:lnTo>
                    <a:pt x="30378" y="150037"/>
                  </a:lnTo>
                  <a:lnTo>
                    <a:pt x="29273" y="149974"/>
                  </a:lnTo>
                  <a:lnTo>
                    <a:pt x="28282" y="149352"/>
                  </a:lnTo>
                  <a:lnTo>
                    <a:pt x="27698" y="148374"/>
                  </a:lnTo>
                  <a:lnTo>
                    <a:pt x="27038" y="148323"/>
                  </a:lnTo>
                  <a:lnTo>
                    <a:pt x="25158" y="148678"/>
                  </a:lnTo>
                  <a:lnTo>
                    <a:pt x="23914" y="150202"/>
                  </a:lnTo>
                  <a:lnTo>
                    <a:pt x="24130" y="152615"/>
                  </a:lnTo>
                  <a:lnTo>
                    <a:pt x="24422" y="153162"/>
                  </a:lnTo>
                  <a:lnTo>
                    <a:pt x="25476" y="154533"/>
                  </a:lnTo>
                  <a:lnTo>
                    <a:pt x="26543" y="155092"/>
                  </a:lnTo>
                  <a:lnTo>
                    <a:pt x="29603" y="154813"/>
                  </a:lnTo>
                  <a:lnTo>
                    <a:pt x="30962" y="153187"/>
                  </a:lnTo>
                  <a:close/>
                </a:path>
                <a:path w="182879" h="235584">
                  <a:moveTo>
                    <a:pt x="32727" y="185928"/>
                  </a:moveTo>
                  <a:lnTo>
                    <a:pt x="32397" y="185140"/>
                  </a:lnTo>
                  <a:lnTo>
                    <a:pt x="31089" y="183832"/>
                  </a:lnTo>
                  <a:lnTo>
                    <a:pt x="30289" y="183502"/>
                  </a:lnTo>
                  <a:lnTo>
                    <a:pt x="28435" y="183502"/>
                  </a:lnTo>
                  <a:lnTo>
                    <a:pt x="27635" y="183832"/>
                  </a:lnTo>
                  <a:lnTo>
                    <a:pt x="26314" y="185140"/>
                  </a:lnTo>
                  <a:lnTo>
                    <a:pt x="25996" y="185928"/>
                  </a:lnTo>
                  <a:lnTo>
                    <a:pt x="25996" y="187769"/>
                  </a:lnTo>
                  <a:lnTo>
                    <a:pt x="26314" y="188556"/>
                  </a:lnTo>
                  <a:lnTo>
                    <a:pt x="27635" y="189865"/>
                  </a:lnTo>
                  <a:lnTo>
                    <a:pt x="28435" y="190195"/>
                  </a:lnTo>
                  <a:lnTo>
                    <a:pt x="30289" y="190195"/>
                  </a:lnTo>
                  <a:lnTo>
                    <a:pt x="31089" y="189865"/>
                  </a:lnTo>
                  <a:lnTo>
                    <a:pt x="32397" y="188556"/>
                  </a:lnTo>
                  <a:lnTo>
                    <a:pt x="32727" y="187769"/>
                  </a:lnTo>
                  <a:lnTo>
                    <a:pt x="32727" y="185928"/>
                  </a:lnTo>
                  <a:close/>
                </a:path>
                <a:path w="182879" h="235584">
                  <a:moveTo>
                    <a:pt x="33058" y="175044"/>
                  </a:moveTo>
                  <a:lnTo>
                    <a:pt x="32727" y="174244"/>
                  </a:lnTo>
                  <a:lnTo>
                    <a:pt x="31407" y="172948"/>
                  </a:lnTo>
                  <a:lnTo>
                    <a:pt x="30607" y="172618"/>
                  </a:lnTo>
                  <a:lnTo>
                    <a:pt x="28752" y="172618"/>
                  </a:lnTo>
                  <a:lnTo>
                    <a:pt x="27952" y="172948"/>
                  </a:lnTo>
                  <a:lnTo>
                    <a:pt x="26644" y="174244"/>
                  </a:lnTo>
                  <a:lnTo>
                    <a:pt x="26314" y="175044"/>
                  </a:lnTo>
                  <a:lnTo>
                    <a:pt x="26314" y="176885"/>
                  </a:lnTo>
                  <a:lnTo>
                    <a:pt x="26644" y="177673"/>
                  </a:lnTo>
                  <a:lnTo>
                    <a:pt x="27952" y="178981"/>
                  </a:lnTo>
                  <a:lnTo>
                    <a:pt x="28752" y="179311"/>
                  </a:lnTo>
                  <a:lnTo>
                    <a:pt x="30607" y="179311"/>
                  </a:lnTo>
                  <a:lnTo>
                    <a:pt x="31407" y="178981"/>
                  </a:lnTo>
                  <a:lnTo>
                    <a:pt x="32727" y="177673"/>
                  </a:lnTo>
                  <a:lnTo>
                    <a:pt x="33058" y="176885"/>
                  </a:lnTo>
                  <a:lnTo>
                    <a:pt x="33058" y="175044"/>
                  </a:lnTo>
                  <a:close/>
                </a:path>
                <a:path w="182879" h="235584">
                  <a:moveTo>
                    <a:pt x="37617" y="114515"/>
                  </a:moveTo>
                  <a:lnTo>
                    <a:pt x="37287" y="113715"/>
                  </a:lnTo>
                  <a:lnTo>
                    <a:pt x="35979" y="112420"/>
                  </a:lnTo>
                  <a:lnTo>
                    <a:pt x="35179" y="112090"/>
                  </a:lnTo>
                  <a:lnTo>
                    <a:pt x="33324" y="112090"/>
                  </a:lnTo>
                  <a:lnTo>
                    <a:pt x="32524" y="112420"/>
                  </a:lnTo>
                  <a:lnTo>
                    <a:pt x="31203" y="113715"/>
                  </a:lnTo>
                  <a:lnTo>
                    <a:pt x="30873" y="114515"/>
                  </a:lnTo>
                  <a:lnTo>
                    <a:pt x="30873" y="116357"/>
                  </a:lnTo>
                  <a:lnTo>
                    <a:pt x="31203" y="117144"/>
                  </a:lnTo>
                  <a:lnTo>
                    <a:pt x="32524" y="118452"/>
                  </a:lnTo>
                  <a:lnTo>
                    <a:pt x="33324" y="118783"/>
                  </a:lnTo>
                  <a:lnTo>
                    <a:pt x="35179" y="118783"/>
                  </a:lnTo>
                  <a:lnTo>
                    <a:pt x="35979" y="118452"/>
                  </a:lnTo>
                  <a:lnTo>
                    <a:pt x="37287" y="117144"/>
                  </a:lnTo>
                  <a:lnTo>
                    <a:pt x="37617" y="116357"/>
                  </a:lnTo>
                  <a:lnTo>
                    <a:pt x="37617" y="114515"/>
                  </a:lnTo>
                  <a:close/>
                </a:path>
                <a:path w="182879" h="235584">
                  <a:moveTo>
                    <a:pt x="40741" y="73672"/>
                  </a:moveTo>
                  <a:lnTo>
                    <a:pt x="39471" y="73215"/>
                  </a:lnTo>
                  <a:lnTo>
                    <a:pt x="38544" y="72034"/>
                  </a:lnTo>
                  <a:lnTo>
                    <a:pt x="38481" y="69570"/>
                  </a:lnTo>
                  <a:lnTo>
                    <a:pt x="38963" y="68668"/>
                  </a:lnTo>
                  <a:lnTo>
                    <a:pt x="39712" y="68033"/>
                  </a:lnTo>
                  <a:lnTo>
                    <a:pt x="38785" y="67792"/>
                  </a:lnTo>
                  <a:lnTo>
                    <a:pt x="36423" y="68008"/>
                  </a:lnTo>
                  <a:lnTo>
                    <a:pt x="35064" y="69634"/>
                  </a:lnTo>
                  <a:lnTo>
                    <a:pt x="35407" y="73317"/>
                  </a:lnTo>
                  <a:lnTo>
                    <a:pt x="37045" y="74676"/>
                  </a:lnTo>
                  <a:lnTo>
                    <a:pt x="39624" y="74434"/>
                  </a:lnTo>
                  <a:lnTo>
                    <a:pt x="40233" y="74104"/>
                  </a:lnTo>
                  <a:lnTo>
                    <a:pt x="40741" y="73672"/>
                  </a:lnTo>
                  <a:close/>
                </a:path>
                <a:path w="182879" h="235584">
                  <a:moveTo>
                    <a:pt x="44577" y="98209"/>
                  </a:moveTo>
                  <a:lnTo>
                    <a:pt x="44246" y="97421"/>
                  </a:lnTo>
                  <a:lnTo>
                    <a:pt x="42938" y="96113"/>
                  </a:lnTo>
                  <a:lnTo>
                    <a:pt x="42138" y="95783"/>
                  </a:lnTo>
                  <a:lnTo>
                    <a:pt x="40271" y="95783"/>
                  </a:lnTo>
                  <a:lnTo>
                    <a:pt x="39484" y="96113"/>
                  </a:lnTo>
                  <a:lnTo>
                    <a:pt x="38163" y="97421"/>
                  </a:lnTo>
                  <a:lnTo>
                    <a:pt x="37833" y="98209"/>
                  </a:lnTo>
                  <a:lnTo>
                    <a:pt x="37833" y="100063"/>
                  </a:lnTo>
                  <a:lnTo>
                    <a:pt x="38163" y="100850"/>
                  </a:lnTo>
                  <a:lnTo>
                    <a:pt x="39484" y="102158"/>
                  </a:lnTo>
                  <a:lnTo>
                    <a:pt x="40271" y="102476"/>
                  </a:lnTo>
                  <a:lnTo>
                    <a:pt x="42138" y="102476"/>
                  </a:lnTo>
                  <a:lnTo>
                    <a:pt x="42938" y="102158"/>
                  </a:lnTo>
                  <a:lnTo>
                    <a:pt x="44246" y="100850"/>
                  </a:lnTo>
                  <a:lnTo>
                    <a:pt x="44577" y="100063"/>
                  </a:lnTo>
                  <a:lnTo>
                    <a:pt x="44577" y="98209"/>
                  </a:lnTo>
                  <a:close/>
                </a:path>
                <a:path w="182879" h="235584">
                  <a:moveTo>
                    <a:pt x="44640" y="158915"/>
                  </a:moveTo>
                  <a:lnTo>
                    <a:pt x="44310" y="158127"/>
                  </a:lnTo>
                  <a:lnTo>
                    <a:pt x="42989" y="156819"/>
                  </a:lnTo>
                  <a:lnTo>
                    <a:pt x="42202" y="156489"/>
                  </a:lnTo>
                  <a:lnTo>
                    <a:pt x="40335" y="156489"/>
                  </a:lnTo>
                  <a:lnTo>
                    <a:pt x="39535" y="156819"/>
                  </a:lnTo>
                  <a:lnTo>
                    <a:pt x="38227" y="158127"/>
                  </a:lnTo>
                  <a:lnTo>
                    <a:pt x="37896" y="158915"/>
                  </a:lnTo>
                  <a:lnTo>
                    <a:pt x="37896" y="160756"/>
                  </a:lnTo>
                  <a:lnTo>
                    <a:pt x="38227" y="161544"/>
                  </a:lnTo>
                  <a:lnTo>
                    <a:pt x="39535" y="162852"/>
                  </a:lnTo>
                  <a:lnTo>
                    <a:pt x="40335" y="163182"/>
                  </a:lnTo>
                  <a:lnTo>
                    <a:pt x="42202" y="163182"/>
                  </a:lnTo>
                  <a:lnTo>
                    <a:pt x="42989" y="162852"/>
                  </a:lnTo>
                  <a:lnTo>
                    <a:pt x="44310" y="161544"/>
                  </a:lnTo>
                  <a:lnTo>
                    <a:pt x="44640" y="160756"/>
                  </a:lnTo>
                  <a:lnTo>
                    <a:pt x="44640" y="158915"/>
                  </a:lnTo>
                  <a:close/>
                </a:path>
                <a:path w="182879" h="235584">
                  <a:moveTo>
                    <a:pt x="45529" y="53746"/>
                  </a:moveTo>
                  <a:lnTo>
                    <a:pt x="45199" y="52959"/>
                  </a:lnTo>
                  <a:lnTo>
                    <a:pt x="43891" y="51650"/>
                  </a:lnTo>
                  <a:lnTo>
                    <a:pt x="43091" y="51333"/>
                  </a:lnTo>
                  <a:lnTo>
                    <a:pt x="41236" y="51333"/>
                  </a:lnTo>
                  <a:lnTo>
                    <a:pt x="40436" y="51650"/>
                  </a:lnTo>
                  <a:lnTo>
                    <a:pt x="39116" y="52959"/>
                  </a:lnTo>
                  <a:lnTo>
                    <a:pt x="38785" y="53746"/>
                  </a:lnTo>
                  <a:lnTo>
                    <a:pt x="38785" y="55600"/>
                  </a:lnTo>
                  <a:lnTo>
                    <a:pt x="39116" y="56388"/>
                  </a:lnTo>
                  <a:lnTo>
                    <a:pt x="40436" y="57696"/>
                  </a:lnTo>
                  <a:lnTo>
                    <a:pt x="41236" y="58013"/>
                  </a:lnTo>
                  <a:lnTo>
                    <a:pt x="43091" y="58013"/>
                  </a:lnTo>
                  <a:lnTo>
                    <a:pt x="43891" y="57696"/>
                  </a:lnTo>
                  <a:lnTo>
                    <a:pt x="45199" y="56388"/>
                  </a:lnTo>
                  <a:lnTo>
                    <a:pt x="45529" y="55600"/>
                  </a:lnTo>
                  <a:lnTo>
                    <a:pt x="45529" y="53746"/>
                  </a:lnTo>
                  <a:close/>
                </a:path>
                <a:path w="182879" h="235584">
                  <a:moveTo>
                    <a:pt x="49834" y="138239"/>
                  </a:moveTo>
                  <a:lnTo>
                    <a:pt x="49326" y="132765"/>
                  </a:lnTo>
                  <a:lnTo>
                    <a:pt x="46875" y="130746"/>
                  </a:lnTo>
                  <a:lnTo>
                    <a:pt x="42227" y="131178"/>
                  </a:lnTo>
                  <a:lnTo>
                    <a:pt x="40741" y="132397"/>
                  </a:lnTo>
                  <a:lnTo>
                    <a:pt x="40043" y="133997"/>
                  </a:lnTo>
                  <a:lnTo>
                    <a:pt x="39331" y="132880"/>
                  </a:lnTo>
                  <a:lnTo>
                    <a:pt x="38011" y="132232"/>
                  </a:lnTo>
                  <a:lnTo>
                    <a:pt x="34772" y="132765"/>
                  </a:lnTo>
                  <a:lnTo>
                    <a:pt x="33540" y="134493"/>
                  </a:lnTo>
                  <a:lnTo>
                    <a:pt x="34150" y="138137"/>
                  </a:lnTo>
                  <a:lnTo>
                    <a:pt x="35902" y="139369"/>
                  </a:lnTo>
                  <a:lnTo>
                    <a:pt x="38671" y="138899"/>
                  </a:lnTo>
                  <a:lnTo>
                    <a:pt x="39446" y="138379"/>
                  </a:lnTo>
                  <a:lnTo>
                    <a:pt x="39954" y="137642"/>
                  </a:lnTo>
                  <a:lnTo>
                    <a:pt x="40716" y="139712"/>
                  </a:lnTo>
                  <a:lnTo>
                    <a:pt x="42722" y="141122"/>
                  </a:lnTo>
                  <a:lnTo>
                    <a:pt x="47802" y="140665"/>
                  </a:lnTo>
                  <a:lnTo>
                    <a:pt x="49834" y="138239"/>
                  </a:lnTo>
                  <a:close/>
                </a:path>
                <a:path w="182879" h="235584">
                  <a:moveTo>
                    <a:pt x="58991" y="191947"/>
                  </a:moveTo>
                  <a:lnTo>
                    <a:pt x="58127" y="188366"/>
                  </a:lnTo>
                  <a:lnTo>
                    <a:pt x="57835" y="187744"/>
                  </a:lnTo>
                  <a:lnTo>
                    <a:pt x="57454" y="187198"/>
                  </a:lnTo>
                  <a:lnTo>
                    <a:pt x="57645" y="186283"/>
                  </a:lnTo>
                  <a:lnTo>
                    <a:pt x="53746" y="181470"/>
                  </a:lnTo>
                  <a:lnTo>
                    <a:pt x="52971" y="182156"/>
                  </a:lnTo>
                  <a:lnTo>
                    <a:pt x="51562" y="182638"/>
                  </a:lnTo>
                  <a:lnTo>
                    <a:pt x="50634" y="182549"/>
                  </a:lnTo>
                  <a:lnTo>
                    <a:pt x="49860" y="182181"/>
                  </a:lnTo>
                  <a:lnTo>
                    <a:pt x="49352" y="182511"/>
                  </a:lnTo>
                  <a:lnTo>
                    <a:pt x="48907" y="182930"/>
                  </a:lnTo>
                  <a:lnTo>
                    <a:pt x="47942" y="184289"/>
                  </a:lnTo>
                  <a:lnTo>
                    <a:pt x="47599" y="185331"/>
                  </a:lnTo>
                  <a:lnTo>
                    <a:pt x="47599" y="186499"/>
                  </a:lnTo>
                  <a:lnTo>
                    <a:pt x="46875" y="187312"/>
                  </a:lnTo>
                  <a:lnTo>
                    <a:pt x="46355" y="188379"/>
                  </a:lnTo>
                  <a:lnTo>
                    <a:pt x="46062" y="190309"/>
                  </a:lnTo>
                  <a:lnTo>
                    <a:pt x="46075" y="191109"/>
                  </a:lnTo>
                  <a:lnTo>
                    <a:pt x="46532" y="193040"/>
                  </a:lnTo>
                  <a:lnTo>
                    <a:pt x="47117" y="193992"/>
                  </a:lnTo>
                  <a:lnTo>
                    <a:pt x="49339" y="196265"/>
                  </a:lnTo>
                  <a:lnTo>
                    <a:pt x="51523" y="196989"/>
                  </a:lnTo>
                  <a:lnTo>
                    <a:pt x="54444" y="196253"/>
                  </a:lnTo>
                  <a:lnTo>
                    <a:pt x="57505" y="194843"/>
                  </a:lnTo>
                  <a:lnTo>
                    <a:pt x="58991" y="191947"/>
                  </a:lnTo>
                  <a:close/>
                </a:path>
                <a:path w="182879" h="235584">
                  <a:moveTo>
                    <a:pt x="60744" y="219786"/>
                  </a:moveTo>
                  <a:lnTo>
                    <a:pt x="60413" y="216103"/>
                  </a:lnTo>
                  <a:lnTo>
                    <a:pt x="58775" y="214757"/>
                  </a:lnTo>
                  <a:lnTo>
                    <a:pt x="56794" y="214934"/>
                  </a:lnTo>
                  <a:lnTo>
                    <a:pt x="56553" y="214998"/>
                  </a:lnTo>
                  <a:lnTo>
                    <a:pt x="56286" y="214604"/>
                  </a:lnTo>
                  <a:lnTo>
                    <a:pt x="54864" y="213525"/>
                  </a:lnTo>
                  <a:lnTo>
                    <a:pt x="54864" y="220891"/>
                  </a:lnTo>
                  <a:lnTo>
                    <a:pt x="53987" y="219862"/>
                  </a:lnTo>
                  <a:lnTo>
                    <a:pt x="54864" y="220891"/>
                  </a:lnTo>
                  <a:lnTo>
                    <a:pt x="54864" y="213525"/>
                  </a:lnTo>
                  <a:lnTo>
                    <a:pt x="54724" y="213410"/>
                  </a:lnTo>
                  <a:lnTo>
                    <a:pt x="53835" y="213080"/>
                  </a:lnTo>
                  <a:lnTo>
                    <a:pt x="51854" y="212940"/>
                  </a:lnTo>
                  <a:lnTo>
                    <a:pt x="48641" y="213702"/>
                  </a:lnTo>
                  <a:lnTo>
                    <a:pt x="46977" y="216395"/>
                  </a:lnTo>
                  <a:lnTo>
                    <a:pt x="47866" y="220091"/>
                  </a:lnTo>
                  <a:lnTo>
                    <a:pt x="48475" y="220903"/>
                  </a:lnTo>
                  <a:lnTo>
                    <a:pt x="50406" y="222605"/>
                  </a:lnTo>
                  <a:lnTo>
                    <a:pt x="52006" y="223151"/>
                  </a:lnTo>
                  <a:lnTo>
                    <a:pt x="54622" y="222529"/>
                  </a:lnTo>
                  <a:lnTo>
                    <a:pt x="55372" y="221983"/>
                  </a:lnTo>
                  <a:lnTo>
                    <a:pt x="56007" y="221348"/>
                  </a:lnTo>
                  <a:lnTo>
                    <a:pt x="56489" y="221526"/>
                  </a:lnTo>
                  <a:lnTo>
                    <a:pt x="56984" y="221627"/>
                  </a:lnTo>
                  <a:lnTo>
                    <a:pt x="59385" y="221424"/>
                  </a:lnTo>
                  <a:lnTo>
                    <a:pt x="60744" y="219786"/>
                  </a:lnTo>
                  <a:close/>
                </a:path>
                <a:path w="182879" h="235584">
                  <a:moveTo>
                    <a:pt x="61125" y="112610"/>
                  </a:moveTo>
                  <a:lnTo>
                    <a:pt x="60007" y="112039"/>
                  </a:lnTo>
                  <a:lnTo>
                    <a:pt x="59105" y="111086"/>
                  </a:lnTo>
                  <a:lnTo>
                    <a:pt x="58521" y="109435"/>
                  </a:lnTo>
                  <a:lnTo>
                    <a:pt x="58496" y="108635"/>
                  </a:lnTo>
                  <a:lnTo>
                    <a:pt x="57492" y="109181"/>
                  </a:lnTo>
                  <a:lnTo>
                    <a:pt x="56756" y="110083"/>
                  </a:lnTo>
                  <a:lnTo>
                    <a:pt x="56007" y="111848"/>
                  </a:lnTo>
                  <a:lnTo>
                    <a:pt x="55816" y="112636"/>
                  </a:lnTo>
                  <a:lnTo>
                    <a:pt x="55943" y="114046"/>
                  </a:lnTo>
                  <a:lnTo>
                    <a:pt x="56426" y="115227"/>
                  </a:lnTo>
                  <a:lnTo>
                    <a:pt x="56857" y="115620"/>
                  </a:lnTo>
                  <a:lnTo>
                    <a:pt x="57213" y="116065"/>
                  </a:lnTo>
                  <a:lnTo>
                    <a:pt x="57480" y="116598"/>
                  </a:lnTo>
                  <a:lnTo>
                    <a:pt x="58204" y="117132"/>
                  </a:lnTo>
                  <a:lnTo>
                    <a:pt x="57988" y="116700"/>
                  </a:lnTo>
                  <a:lnTo>
                    <a:pt x="57645" y="114630"/>
                  </a:lnTo>
                  <a:lnTo>
                    <a:pt x="58877" y="112903"/>
                  </a:lnTo>
                  <a:lnTo>
                    <a:pt x="60858" y="112572"/>
                  </a:lnTo>
                  <a:lnTo>
                    <a:pt x="61125" y="112610"/>
                  </a:lnTo>
                  <a:close/>
                </a:path>
                <a:path w="182879" h="235584">
                  <a:moveTo>
                    <a:pt x="66027" y="114007"/>
                  </a:moveTo>
                  <a:lnTo>
                    <a:pt x="65862" y="112433"/>
                  </a:lnTo>
                  <a:lnTo>
                    <a:pt x="65354" y="112801"/>
                  </a:lnTo>
                  <a:lnTo>
                    <a:pt x="64427" y="113118"/>
                  </a:lnTo>
                  <a:lnTo>
                    <a:pt x="63195" y="113157"/>
                  </a:lnTo>
                  <a:lnTo>
                    <a:pt x="63919" y="113652"/>
                  </a:lnTo>
                  <a:lnTo>
                    <a:pt x="64452" y="114414"/>
                  </a:lnTo>
                  <a:lnTo>
                    <a:pt x="64668" y="115697"/>
                  </a:lnTo>
                  <a:lnTo>
                    <a:pt x="64566" y="116344"/>
                  </a:lnTo>
                  <a:lnTo>
                    <a:pt x="65493" y="115341"/>
                  </a:lnTo>
                  <a:lnTo>
                    <a:pt x="66027" y="114007"/>
                  </a:lnTo>
                  <a:close/>
                </a:path>
                <a:path w="182879" h="235584">
                  <a:moveTo>
                    <a:pt x="67411" y="164134"/>
                  </a:moveTo>
                  <a:lnTo>
                    <a:pt x="66763" y="161315"/>
                  </a:lnTo>
                  <a:lnTo>
                    <a:pt x="64795" y="159575"/>
                  </a:lnTo>
                  <a:lnTo>
                    <a:pt x="62471" y="159194"/>
                  </a:lnTo>
                  <a:lnTo>
                    <a:pt x="62420" y="158038"/>
                  </a:lnTo>
                  <a:lnTo>
                    <a:pt x="61658" y="155689"/>
                  </a:lnTo>
                  <a:lnTo>
                    <a:pt x="60667" y="154508"/>
                  </a:lnTo>
                  <a:lnTo>
                    <a:pt x="59385" y="153784"/>
                  </a:lnTo>
                  <a:lnTo>
                    <a:pt x="58254" y="154063"/>
                  </a:lnTo>
                  <a:lnTo>
                    <a:pt x="57111" y="153733"/>
                  </a:lnTo>
                  <a:lnTo>
                    <a:pt x="56299" y="152984"/>
                  </a:lnTo>
                  <a:lnTo>
                    <a:pt x="55740" y="152984"/>
                  </a:lnTo>
                  <a:lnTo>
                    <a:pt x="52336" y="153289"/>
                  </a:lnTo>
                  <a:lnTo>
                    <a:pt x="49834" y="156273"/>
                  </a:lnTo>
                  <a:lnTo>
                    <a:pt x="50406" y="162534"/>
                  </a:lnTo>
                  <a:lnTo>
                    <a:pt x="52641" y="164757"/>
                  </a:lnTo>
                  <a:lnTo>
                    <a:pt x="56375" y="165252"/>
                  </a:lnTo>
                  <a:lnTo>
                    <a:pt x="55410" y="165150"/>
                  </a:lnTo>
                  <a:lnTo>
                    <a:pt x="55460" y="166052"/>
                  </a:lnTo>
                  <a:lnTo>
                    <a:pt x="56172" y="169024"/>
                  </a:lnTo>
                  <a:lnTo>
                    <a:pt x="58267" y="170764"/>
                  </a:lnTo>
                  <a:lnTo>
                    <a:pt x="60693" y="171069"/>
                  </a:lnTo>
                  <a:lnTo>
                    <a:pt x="60337" y="170522"/>
                  </a:lnTo>
                  <a:lnTo>
                    <a:pt x="60083" y="169887"/>
                  </a:lnTo>
                  <a:lnTo>
                    <a:pt x="59499" y="166497"/>
                  </a:lnTo>
                  <a:lnTo>
                    <a:pt x="61341" y="163931"/>
                  </a:lnTo>
                  <a:lnTo>
                    <a:pt x="65278" y="163271"/>
                  </a:lnTo>
                  <a:lnTo>
                    <a:pt x="66421" y="163563"/>
                  </a:lnTo>
                  <a:lnTo>
                    <a:pt x="67411" y="164134"/>
                  </a:lnTo>
                  <a:close/>
                </a:path>
                <a:path w="182879" h="235584">
                  <a:moveTo>
                    <a:pt x="78486" y="91795"/>
                  </a:moveTo>
                  <a:lnTo>
                    <a:pt x="78117" y="87820"/>
                  </a:lnTo>
                  <a:lnTo>
                    <a:pt x="77520" y="86779"/>
                  </a:lnTo>
                  <a:lnTo>
                    <a:pt x="76682" y="85966"/>
                  </a:lnTo>
                  <a:lnTo>
                    <a:pt x="75857" y="86575"/>
                  </a:lnTo>
                  <a:lnTo>
                    <a:pt x="73520" y="87376"/>
                  </a:lnTo>
                  <a:lnTo>
                    <a:pt x="71602" y="86842"/>
                  </a:lnTo>
                  <a:lnTo>
                    <a:pt x="70281" y="85598"/>
                  </a:lnTo>
                  <a:lnTo>
                    <a:pt x="69329" y="86309"/>
                  </a:lnTo>
                  <a:lnTo>
                    <a:pt x="68668" y="87287"/>
                  </a:lnTo>
                  <a:lnTo>
                    <a:pt x="68211" y="89369"/>
                  </a:lnTo>
                  <a:lnTo>
                    <a:pt x="68249" y="89852"/>
                  </a:lnTo>
                  <a:lnTo>
                    <a:pt x="70370" y="90131"/>
                  </a:lnTo>
                  <a:lnTo>
                    <a:pt x="67271" y="89725"/>
                  </a:lnTo>
                  <a:lnTo>
                    <a:pt x="62661" y="94983"/>
                  </a:lnTo>
                  <a:lnTo>
                    <a:pt x="62585" y="95250"/>
                  </a:lnTo>
                  <a:lnTo>
                    <a:pt x="63093" y="98259"/>
                  </a:lnTo>
                  <a:lnTo>
                    <a:pt x="65684" y="100088"/>
                  </a:lnTo>
                  <a:lnTo>
                    <a:pt x="71005" y="99199"/>
                  </a:lnTo>
                  <a:lnTo>
                    <a:pt x="72707" y="96888"/>
                  </a:lnTo>
                  <a:lnTo>
                    <a:pt x="72517" y="94195"/>
                  </a:lnTo>
                  <a:lnTo>
                    <a:pt x="72567" y="94043"/>
                  </a:lnTo>
                  <a:lnTo>
                    <a:pt x="72529" y="94348"/>
                  </a:lnTo>
                  <a:lnTo>
                    <a:pt x="73291" y="94513"/>
                  </a:lnTo>
                  <a:lnTo>
                    <a:pt x="76454" y="94221"/>
                  </a:lnTo>
                  <a:lnTo>
                    <a:pt x="78486" y="91795"/>
                  </a:lnTo>
                  <a:close/>
                </a:path>
                <a:path w="182879" h="235584">
                  <a:moveTo>
                    <a:pt x="79146" y="139115"/>
                  </a:moveTo>
                  <a:lnTo>
                    <a:pt x="73647" y="131394"/>
                  </a:lnTo>
                  <a:lnTo>
                    <a:pt x="74422" y="132308"/>
                  </a:lnTo>
                  <a:lnTo>
                    <a:pt x="74942" y="133451"/>
                  </a:lnTo>
                  <a:lnTo>
                    <a:pt x="69164" y="129222"/>
                  </a:lnTo>
                  <a:lnTo>
                    <a:pt x="65138" y="129590"/>
                  </a:lnTo>
                  <a:lnTo>
                    <a:pt x="62687" y="132524"/>
                  </a:lnTo>
                  <a:lnTo>
                    <a:pt x="63017" y="135966"/>
                  </a:lnTo>
                  <a:lnTo>
                    <a:pt x="63741" y="135470"/>
                  </a:lnTo>
                  <a:lnTo>
                    <a:pt x="64566" y="135102"/>
                  </a:lnTo>
                  <a:lnTo>
                    <a:pt x="68872" y="134391"/>
                  </a:lnTo>
                  <a:lnTo>
                    <a:pt x="72072" y="136652"/>
                  </a:lnTo>
                  <a:lnTo>
                    <a:pt x="72644" y="139992"/>
                  </a:lnTo>
                  <a:lnTo>
                    <a:pt x="72821" y="141198"/>
                  </a:lnTo>
                  <a:lnTo>
                    <a:pt x="72669" y="142278"/>
                  </a:lnTo>
                  <a:lnTo>
                    <a:pt x="72275" y="143256"/>
                  </a:lnTo>
                  <a:lnTo>
                    <a:pt x="73342" y="143256"/>
                  </a:lnTo>
                  <a:lnTo>
                    <a:pt x="77139" y="142354"/>
                  </a:lnTo>
                  <a:lnTo>
                    <a:pt x="79146" y="139115"/>
                  </a:lnTo>
                  <a:close/>
                </a:path>
                <a:path w="182879" h="235584">
                  <a:moveTo>
                    <a:pt x="83489" y="72059"/>
                  </a:moveTo>
                  <a:lnTo>
                    <a:pt x="82600" y="66827"/>
                  </a:lnTo>
                  <a:lnTo>
                    <a:pt x="80010" y="64998"/>
                  </a:lnTo>
                  <a:lnTo>
                    <a:pt x="75730" y="65709"/>
                  </a:lnTo>
                  <a:lnTo>
                    <a:pt x="74536" y="66662"/>
                  </a:lnTo>
                  <a:lnTo>
                    <a:pt x="73494" y="68592"/>
                  </a:lnTo>
                  <a:lnTo>
                    <a:pt x="73228" y="69519"/>
                  </a:lnTo>
                  <a:lnTo>
                    <a:pt x="73190" y="70027"/>
                  </a:lnTo>
                  <a:lnTo>
                    <a:pt x="74676" y="70040"/>
                  </a:lnTo>
                  <a:lnTo>
                    <a:pt x="75996" y="70675"/>
                  </a:lnTo>
                  <a:lnTo>
                    <a:pt x="76923" y="71755"/>
                  </a:lnTo>
                  <a:lnTo>
                    <a:pt x="78232" y="72059"/>
                  </a:lnTo>
                  <a:lnTo>
                    <a:pt x="79298" y="73113"/>
                  </a:lnTo>
                  <a:lnTo>
                    <a:pt x="79540" y="74701"/>
                  </a:lnTo>
                  <a:lnTo>
                    <a:pt x="79476" y="75069"/>
                  </a:lnTo>
                  <a:lnTo>
                    <a:pt x="81889" y="74383"/>
                  </a:lnTo>
                  <a:lnTo>
                    <a:pt x="83489" y="72059"/>
                  </a:lnTo>
                  <a:close/>
                </a:path>
                <a:path w="182879" h="235584">
                  <a:moveTo>
                    <a:pt x="89306" y="64998"/>
                  </a:moveTo>
                  <a:lnTo>
                    <a:pt x="88976" y="61366"/>
                  </a:lnTo>
                  <a:lnTo>
                    <a:pt x="87337" y="60020"/>
                  </a:lnTo>
                  <a:lnTo>
                    <a:pt x="84785" y="60248"/>
                  </a:lnTo>
                  <a:lnTo>
                    <a:pt x="84201" y="60553"/>
                  </a:lnTo>
                  <a:lnTo>
                    <a:pt x="83705" y="60972"/>
                  </a:lnTo>
                  <a:lnTo>
                    <a:pt x="85255" y="60744"/>
                  </a:lnTo>
                  <a:lnTo>
                    <a:pt x="86804" y="61556"/>
                  </a:lnTo>
                  <a:lnTo>
                    <a:pt x="87858" y="64465"/>
                  </a:lnTo>
                  <a:lnTo>
                    <a:pt x="87350" y="65938"/>
                  </a:lnTo>
                  <a:lnTo>
                    <a:pt x="86245" y="66814"/>
                  </a:lnTo>
                  <a:lnTo>
                    <a:pt x="88011" y="66560"/>
                  </a:lnTo>
                  <a:lnTo>
                    <a:pt x="89306" y="64998"/>
                  </a:lnTo>
                  <a:close/>
                </a:path>
                <a:path w="182879" h="235584">
                  <a:moveTo>
                    <a:pt x="90131" y="110604"/>
                  </a:moveTo>
                  <a:lnTo>
                    <a:pt x="89916" y="108153"/>
                  </a:lnTo>
                  <a:lnTo>
                    <a:pt x="89573" y="107137"/>
                  </a:lnTo>
                  <a:lnTo>
                    <a:pt x="88976" y="107416"/>
                  </a:lnTo>
                  <a:lnTo>
                    <a:pt x="85864" y="108483"/>
                  </a:lnTo>
                  <a:lnTo>
                    <a:pt x="82499" y="106883"/>
                  </a:lnTo>
                  <a:lnTo>
                    <a:pt x="81343" y="103847"/>
                  </a:lnTo>
                  <a:lnTo>
                    <a:pt x="80289" y="104343"/>
                  </a:lnTo>
                  <a:lnTo>
                    <a:pt x="79438" y="105117"/>
                  </a:lnTo>
                  <a:lnTo>
                    <a:pt x="78130" y="107149"/>
                  </a:lnTo>
                  <a:lnTo>
                    <a:pt x="77762" y="108445"/>
                  </a:lnTo>
                  <a:lnTo>
                    <a:pt x="77990" y="110350"/>
                  </a:lnTo>
                  <a:lnTo>
                    <a:pt x="80200" y="110566"/>
                  </a:lnTo>
                  <a:lnTo>
                    <a:pt x="82105" y="111950"/>
                  </a:lnTo>
                  <a:lnTo>
                    <a:pt x="82969" y="113982"/>
                  </a:lnTo>
                  <a:lnTo>
                    <a:pt x="83362" y="113436"/>
                  </a:lnTo>
                  <a:lnTo>
                    <a:pt x="83858" y="112953"/>
                  </a:lnTo>
                  <a:lnTo>
                    <a:pt x="85839" y="112242"/>
                  </a:lnTo>
                  <a:lnTo>
                    <a:pt x="87236" y="112623"/>
                  </a:lnTo>
                  <a:lnTo>
                    <a:pt x="88125" y="113563"/>
                  </a:lnTo>
                  <a:lnTo>
                    <a:pt x="89395" y="112344"/>
                  </a:lnTo>
                  <a:lnTo>
                    <a:pt x="90131" y="110604"/>
                  </a:lnTo>
                  <a:close/>
                </a:path>
                <a:path w="182879" h="235584">
                  <a:moveTo>
                    <a:pt x="90220" y="173977"/>
                  </a:moveTo>
                  <a:lnTo>
                    <a:pt x="89738" y="168744"/>
                  </a:lnTo>
                  <a:lnTo>
                    <a:pt x="88023" y="166687"/>
                  </a:lnTo>
                  <a:lnTo>
                    <a:pt x="84848" y="165493"/>
                  </a:lnTo>
                  <a:lnTo>
                    <a:pt x="83870" y="165315"/>
                  </a:lnTo>
                  <a:lnTo>
                    <a:pt x="82346" y="165455"/>
                  </a:lnTo>
                  <a:lnTo>
                    <a:pt x="78562" y="166598"/>
                  </a:lnTo>
                  <a:lnTo>
                    <a:pt x="76593" y="169392"/>
                  </a:lnTo>
                  <a:lnTo>
                    <a:pt x="76923" y="172872"/>
                  </a:lnTo>
                  <a:lnTo>
                    <a:pt x="77889" y="176593"/>
                  </a:lnTo>
                  <a:lnTo>
                    <a:pt x="80784" y="178701"/>
                  </a:lnTo>
                  <a:lnTo>
                    <a:pt x="84963" y="178308"/>
                  </a:lnTo>
                  <a:lnTo>
                    <a:pt x="85826" y="178041"/>
                  </a:lnTo>
                  <a:lnTo>
                    <a:pt x="88811" y="176403"/>
                  </a:lnTo>
                  <a:lnTo>
                    <a:pt x="90220" y="173977"/>
                  </a:lnTo>
                  <a:close/>
                </a:path>
                <a:path w="182879" h="235584">
                  <a:moveTo>
                    <a:pt x="91478" y="202285"/>
                  </a:moveTo>
                  <a:lnTo>
                    <a:pt x="86334" y="195656"/>
                  </a:lnTo>
                  <a:lnTo>
                    <a:pt x="86144" y="195376"/>
                  </a:lnTo>
                  <a:lnTo>
                    <a:pt x="86144" y="195656"/>
                  </a:lnTo>
                  <a:lnTo>
                    <a:pt x="85852" y="195643"/>
                  </a:lnTo>
                  <a:lnTo>
                    <a:pt x="86017" y="195618"/>
                  </a:lnTo>
                  <a:lnTo>
                    <a:pt x="86144" y="195656"/>
                  </a:lnTo>
                  <a:lnTo>
                    <a:pt x="86144" y="195376"/>
                  </a:lnTo>
                  <a:lnTo>
                    <a:pt x="84886" y="193522"/>
                  </a:lnTo>
                  <a:lnTo>
                    <a:pt x="82156" y="192366"/>
                  </a:lnTo>
                  <a:lnTo>
                    <a:pt x="81445" y="192544"/>
                  </a:lnTo>
                  <a:lnTo>
                    <a:pt x="81445" y="202857"/>
                  </a:lnTo>
                  <a:lnTo>
                    <a:pt x="81026" y="198310"/>
                  </a:lnTo>
                  <a:lnTo>
                    <a:pt x="81445" y="202857"/>
                  </a:lnTo>
                  <a:lnTo>
                    <a:pt x="81445" y="192544"/>
                  </a:lnTo>
                  <a:lnTo>
                    <a:pt x="74561" y="197904"/>
                  </a:lnTo>
                  <a:lnTo>
                    <a:pt x="73837" y="196977"/>
                  </a:lnTo>
                  <a:lnTo>
                    <a:pt x="72656" y="196430"/>
                  </a:lnTo>
                  <a:lnTo>
                    <a:pt x="69557" y="196938"/>
                  </a:lnTo>
                  <a:lnTo>
                    <a:pt x="68313" y="198678"/>
                  </a:lnTo>
                  <a:lnTo>
                    <a:pt x="68935" y="202311"/>
                  </a:lnTo>
                  <a:lnTo>
                    <a:pt x="70675" y="203542"/>
                  </a:lnTo>
                  <a:lnTo>
                    <a:pt x="73533" y="203073"/>
                  </a:lnTo>
                  <a:lnTo>
                    <a:pt x="74333" y="202438"/>
                  </a:lnTo>
                  <a:lnTo>
                    <a:pt x="74815" y="201625"/>
                  </a:lnTo>
                  <a:lnTo>
                    <a:pt x="75755" y="204114"/>
                  </a:lnTo>
                  <a:lnTo>
                    <a:pt x="78117" y="205765"/>
                  </a:lnTo>
                  <a:lnTo>
                    <a:pt x="81902" y="205828"/>
                  </a:lnTo>
                  <a:lnTo>
                    <a:pt x="83083" y="205549"/>
                  </a:lnTo>
                  <a:lnTo>
                    <a:pt x="84137" y="205028"/>
                  </a:lnTo>
                  <a:lnTo>
                    <a:pt x="84937" y="205397"/>
                  </a:lnTo>
                  <a:lnTo>
                    <a:pt x="85801" y="205638"/>
                  </a:lnTo>
                  <a:lnTo>
                    <a:pt x="87337" y="205498"/>
                  </a:lnTo>
                  <a:lnTo>
                    <a:pt x="90258" y="204203"/>
                  </a:lnTo>
                  <a:lnTo>
                    <a:pt x="91478" y="202285"/>
                  </a:lnTo>
                  <a:close/>
                </a:path>
                <a:path w="182879" h="235584">
                  <a:moveTo>
                    <a:pt x="93116" y="227634"/>
                  </a:moveTo>
                  <a:lnTo>
                    <a:pt x="92125" y="223520"/>
                  </a:lnTo>
                  <a:lnTo>
                    <a:pt x="89420" y="221869"/>
                  </a:lnTo>
                  <a:lnTo>
                    <a:pt x="84023" y="223139"/>
                  </a:lnTo>
                  <a:lnTo>
                    <a:pt x="82359" y="225831"/>
                  </a:lnTo>
                  <a:lnTo>
                    <a:pt x="83426" y="230301"/>
                  </a:lnTo>
                  <a:lnTo>
                    <a:pt x="84823" y="231559"/>
                  </a:lnTo>
                  <a:lnTo>
                    <a:pt x="87299" y="232295"/>
                  </a:lnTo>
                  <a:lnTo>
                    <a:pt x="88163" y="232410"/>
                  </a:lnTo>
                  <a:lnTo>
                    <a:pt x="90297" y="231902"/>
                  </a:lnTo>
                  <a:lnTo>
                    <a:pt x="91274" y="231140"/>
                  </a:lnTo>
                  <a:lnTo>
                    <a:pt x="92748" y="229057"/>
                  </a:lnTo>
                  <a:lnTo>
                    <a:pt x="93116" y="227634"/>
                  </a:lnTo>
                  <a:close/>
                </a:path>
                <a:path w="182879" h="235584">
                  <a:moveTo>
                    <a:pt x="95681" y="39281"/>
                  </a:moveTo>
                  <a:lnTo>
                    <a:pt x="95478" y="37058"/>
                  </a:lnTo>
                  <a:lnTo>
                    <a:pt x="93840" y="35699"/>
                  </a:lnTo>
                  <a:lnTo>
                    <a:pt x="90131" y="36042"/>
                  </a:lnTo>
                  <a:lnTo>
                    <a:pt x="88760" y="37668"/>
                  </a:lnTo>
                  <a:lnTo>
                    <a:pt x="88950" y="39776"/>
                  </a:lnTo>
                  <a:lnTo>
                    <a:pt x="89154" y="40233"/>
                  </a:lnTo>
                  <a:lnTo>
                    <a:pt x="90373" y="40424"/>
                  </a:lnTo>
                  <a:lnTo>
                    <a:pt x="88506" y="40220"/>
                  </a:lnTo>
                  <a:lnTo>
                    <a:pt x="89331" y="41084"/>
                  </a:lnTo>
                  <a:lnTo>
                    <a:pt x="89890" y="42214"/>
                  </a:lnTo>
                  <a:lnTo>
                    <a:pt x="89941" y="44056"/>
                  </a:lnTo>
                  <a:lnTo>
                    <a:pt x="89649" y="45085"/>
                  </a:lnTo>
                  <a:lnTo>
                    <a:pt x="90144" y="45237"/>
                  </a:lnTo>
                  <a:lnTo>
                    <a:pt x="90563" y="45516"/>
                  </a:lnTo>
                  <a:lnTo>
                    <a:pt x="90932" y="45872"/>
                  </a:lnTo>
                  <a:lnTo>
                    <a:pt x="91313" y="45516"/>
                  </a:lnTo>
                  <a:lnTo>
                    <a:pt x="91605" y="45085"/>
                  </a:lnTo>
                  <a:lnTo>
                    <a:pt x="91782" y="44577"/>
                  </a:lnTo>
                  <a:lnTo>
                    <a:pt x="91795" y="44297"/>
                  </a:lnTo>
                  <a:lnTo>
                    <a:pt x="92011" y="43230"/>
                  </a:lnTo>
                  <a:lnTo>
                    <a:pt x="91935" y="42760"/>
                  </a:lnTo>
                  <a:lnTo>
                    <a:pt x="91808" y="42468"/>
                  </a:lnTo>
                  <a:lnTo>
                    <a:pt x="92316" y="42506"/>
                  </a:lnTo>
                  <a:lnTo>
                    <a:pt x="92875" y="41414"/>
                  </a:lnTo>
                  <a:lnTo>
                    <a:pt x="93814" y="40500"/>
                  </a:lnTo>
                  <a:lnTo>
                    <a:pt x="95224" y="39992"/>
                  </a:lnTo>
                  <a:lnTo>
                    <a:pt x="95529" y="39979"/>
                  </a:lnTo>
                  <a:lnTo>
                    <a:pt x="95681" y="39281"/>
                  </a:lnTo>
                  <a:close/>
                </a:path>
                <a:path w="182879" h="235584">
                  <a:moveTo>
                    <a:pt x="96647" y="17843"/>
                  </a:moveTo>
                  <a:lnTo>
                    <a:pt x="96316" y="17056"/>
                  </a:lnTo>
                  <a:lnTo>
                    <a:pt x="94996" y="15748"/>
                  </a:lnTo>
                  <a:lnTo>
                    <a:pt x="94208" y="15430"/>
                  </a:lnTo>
                  <a:lnTo>
                    <a:pt x="92341" y="15430"/>
                  </a:lnTo>
                  <a:lnTo>
                    <a:pt x="91554" y="15748"/>
                  </a:lnTo>
                  <a:lnTo>
                    <a:pt x="90233" y="17056"/>
                  </a:lnTo>
                  <a:lnTo>
                    <a:pt x="89903" y="17843"/>
                  </a:lnTo>
                  <a:lnTo>
                    <a:pt x="89903" y="19697"/>
                  </a:lnTo>
                  <a:lnTo>
                    <a:pt x="90233" y="20485"/>
                  </a:lnTo>
                  <a:lnTo>
                    <a:pt x="91554" y="21793"/>
                  </a:lnTo>
                  <a:lnTo>
                    <a:pt x="92341" y="22110"/>
                  </a:lnTo>
                  <a:lnTo>
                    <a:pt x="94208" y="22110"/>
                  </a:lnTo>
                  <a:lnTo>
                    <a:pt x="94996" y="21793"/>
                  </a:lnTo>
                  <a:lnTo>
                    <a:pt x="96316" y="20485"/>
                  </a:lnTo>
                  <a:lnTo>
                    <a:pt x="96647" y="19697"/>
                  </a:lnTo>
                  <a:lnTo>
                    <a:pt x="96647" y="17843"/>
                  </a:lnTo>
                  <a:close/>
                </a:path>
                <a:path w="182879" h="235584">
                  <a:moveTo>
                    <a:pt x="104444" y="79438"/>
                  </a:moveTo>
                  <a:lnTo>
                    <a:pt x="104101" y="75780"/>
                  </a:lnTo>
                  <a:lnTo>
                    <a:pt x="103720" y="75006"/>
                  </a:lnTo>
                  <a:lnTo>
                    <a:pt x="103212" y="74307"/>
                  </a:lnTo>
                  <a:lnTo>
                    <a:pt x="102527" y="76365"/>
                  </a:lnTo>
                  <a:lnTo>
                    <a:pt x="100774" y="77978"/>
                  </a:lnTo>
                  <a:lnTo>
                    <a:pt x="98488" y="78359"/>
                  </a:lnTo>
                  <a:lnTo>
                    <a:pt x="97612" y="78422"/>
                  </a:lnTo>
                  <a:lnTo>
                    <a:pt x="96304" y="78917"/>
                  </a:lnTo>
                  <a:lnTo>
                    <a:pt x="95427" y="78994"/>
                  </a:lnTo>
                  <a:lnTo>
                    <a:pt x="94576" y="78905"/>
                  </a:lnTo>
                  <a:lnTo>
                    <a:pt x="94780" y="79425"/>
                  </a:lnTo>
                  <a:lnTo>
                    <a:pt x="95415" y="80302"/>
                  </a:lnTo>
                  <a:lnTo>
                    <a:pt x="96431" y="81495"/>
                  </a:lnTo>
                  <a:lnTo>
                    <a:pt x="97942" y="82270"/>
                  </a:lnTo>
                  <a:lnTo>
                    <a:pt x="102400" y="81864"/>
                  </a:lnTo>
                  <a:lnTo>
                    <a:pt x="104444" y="79438"/>
                  </a:lnTo>
                  <a:close/>
                </a:path>
                <a:path w="182879" h="235584">
                  <a:moveTo>
                    <a:pt x="106934" y="144665"/>
                  </a:moveTo>
                  <a:lnTo>
                    <a:pt x="105841" y="140081"/>
                  </a:lnTo>
                  <a:lnTo>
                    <a:pt x="105308" y="139153"/>
                  </a:lnTo>
                  <a:lnTo>
                    <a:pt x="103060" y="136626"/>
                  </a:lnTo>
                  <a:lnTo>
                    <a:pt x="101993" y="136245"/>
                  </a:lnTo>
                  <a:lnTo>
                    <a:pt x="101993" y="146431"/>
                  </a:lnTo>
                  <a:lnTo>
                    <a:pt x="101511" y="141300"/>
                  </a:lnTo>
                  <a:lnTo>
                    <a:pt x="98310" y="138671"/>
                  </a:lnTo>
                  <a:lnTo>
                    <a:pt x="101511" y="141300"/>
                  </a:lnTo>
                  <a:lnTo>
                    <a:pt x="101993" y="146431"/>
                  </a:lnTo>
                  <a:lnTo>
                    <a:pt x="101993" y="136245"/>
                  </a:lnTo>
                  <a:lnTo>
                    <a:pt x="100622" y="135737"/>
                  </a:lnTo>
                  <a:lnTo>
                    <a:pt x="96481" y="136728"/>
                  </a:lnTo>
                  <a:lnTo>
                    <a:pt x="95123" y="137744"/>
                  </a:lnTo>
                  <a:lnTo>
                    <a:pt x="94234" y="139065"/>
                  </a:lnTo>
                  <a:lnTo>
                    <a:pt x="97967" y="138696"/>
                  </a:lnTo>
                  <a:lnTo>
                    <a:pt x="94246" y="139077"/>
                  </a:lnTo>
                  <a:lnTo>
                    <a:pt x="88709" y="145491"/>
                  </a:lnTo>
                  <a:lnTo>
                    <a:pt x="88887" y="146913"/>
                  </a:lnTo>
                  <a:lnTo>
                    <a:pt x="89242" y="147929"/>
                  </a:lnTo>
                  <a:lnTo>
                    <a:pt x="90220" y="146596"/>
                  </a:lnTo>
                  <a:lnTo>
                    <a:pt x="91694" y="145618"/>
                  </a:lnTo>
                  <a:lnTo>
                    <a:pt x="96545" y="144805"/>
                  </a:lnTo>
                  <a:lnTo>
                    <a:pt x="99479" y="146519"/>
                  </a:lnTo>
                  <a:lnTo>
                    <a:pt x="100622" y="149275"/>
                  </a:lnTo>
                  <a:lnTo>
                    <a:pt x="100749" y="149085"/>
                  </a:lnTo>
                  <a:lnTo>
                    <a:pt x="104762" y="148183"/>
                  </a:lnTo>
                  <a:lnTo>
                    <a:pt x="106934" y="144665"/>
                  </a:lnTo>
                  <a:close/>
                </a:path>
                <a:path w="182879" h="235584">
                  <a:moveTo>
                    <a:pt x="107632" y="54343"/>
                  </a:moveTo>
                  <a:lnTo>
                    <a:pt x="106794" y="52171"/>
                  </a:lnTo>
                  <a:lnTo>
                    <a:pt x="104597" y="50774"/>
                  </a:lnTo>
                  <a:lnTo>
                    <a:pt x="99466" y="51625"/>
                  </a:lnTo>
                  <a:lnTo>
                    <a:pt x="97624" y="54203"/>
                  </a:lnTo>
                  <a:lnTo>
                    <a:pt x="98539" y="59639"/>
                  </a:lnTo>
                  <a:lnTo>
                    <a:pt x="101130" y="61455"/>
                  </a:lnTo>
                  <a:lnTo>
                    <a:pt x="104444" y="60909"/>
                  </a:lnTo>
                  <a:lnTo>
                    <a:pt x="105448" y="60401"/>
                  </a:lnTo>
                  <a:lnTo>
                    <a:pt x="104508" y="59829"/>
                  </a:lnTo>
                  <a:lnTo>
                    <a:pt x="103835" y="58877"/>
                  </a:lnTo>
                  <a:lnTo>
                    <a:pt x="103746" y="55854"/>
                  </a:lnTo>
                  <a:lnTo>
                    <a:pt x="105206" y="54305"/>
                  </a:lnTo>
                  <a:lnTo>
                    <a:pt x="107264" y="54241"/>
                  </a:lnTo>
                  <a:lnTo>
                    <a:pt x="107632" y="54343"/>
                  </a:lnTo>
                  <a:close/>
                </a:path>
                <a:path w="182879" h="235584">
                  <a:moveTo>
                    <a:pt x="115023" y="53213"/>
                  </a:moveTo>
                  <a:lnTo>
                    <a:pt x="114554" y="52006"/>
                  </a:lnTo>
                  <a:lnTo>
                    <a:pt x="113436" y="51193"/>
                  </a:lnTo>
                  <a:lnTo>
                    <a:pt x="112090" y="51130"/>
                  </a:lnTo>
                  <a:lnTo>
                    <a:pt x="111150" y="51371"/>
                  </a:lnTo>
                  <a:lnTo>
                    <a:pt x="110667" y="51371"/>
                  </a:lnTo>
                  <a:lnTo>
                    <a:pt x="109664" y="51790"/>
                  </a:lnTo>
                  <a:lnTo>
                    <a:pt x="108940" y="52641"/>
                  </a:lnTo>
                  <a:lnTo>
                    <a:pt x="108699" y="53682"/>
                  </a:lnTo>
                  <a:lnTo>
                    <a:pt x="109410" y="53009"/>
                  </a:lnTo>
                  <a:lnTo>
                    <a:pt x="110286" y="52476"/>
                  </a:lnTo>
                  <a:lnTo>
                    <a:pt x="112699" y="52108"/>
                  </a:lnTo>
                  <a:lnTo>
                    <a:pt x="114007" y="52476"/>
                  </a:lnTo>
                  <a:lnTo>
                    <a:pt x="115023" y="53213"/>
                  </a:lnTo>
                  <a:close/>
                </a:path>
                <a:path w="182879" h="235584">
                  <a:moveTo>
                    <a:pt x="117309" y="183946"/>
                  </a:moveTo>
                  <a:lnTo>
                    <a:pt x="116928" y="179870"/>
                  </a:lnTo>
                  <a:lnTo>
                    <a:pt x="113728" y="177228"/>
                  </a:lnTo>
                  <a:lnTo>
                    <a:pt x="109740" y="177622"/>
                  </a:lnTo>
                  <a:lnTo>
                    <a:pt x="106324" y="178142"/>
                  </a:lnTo>
                  <a:lnTo>
                    <a:pt x="103847" y="181190"/>
                  </a:lnTo>
                  <a:lnTo>
                    <a:pt x="104279" y="185851"/>
                  </a:lnTo>
                  <a:lnTo>
                    <a:pt x="104736" y="186931"/>
                  </a:lnTo>
                  <a:lnTo>
                    <a:pt x="106337" y="188912"/>
                  </a:lnTo>
                  <a:lnTo>
                    <a:pt x="108343" y="190271"/>
                  </a:lnTo>
                  <a:lnTo>
                    <a:pt x="109778" y="190677"/>
                  </a:lnTo>
                  <a:lnTo>
                    <a:pt x="112699" y="190423"/>
                  </a:lnTo>
                  <a:lnTo>
                    <a:pt x="113931" y="189877"/>
                  </a:lnTo>
                  <a:lnTo>
                    <a:pt x="116166" y="188023"/>
                  </a:lnTo>
                  <a:lnTo>
                    <a:pt x="117017" y="186537"/>
                  </a:lnTo>
                  <a:lnTo>
                    <a:pt x="117309" y="183946"/>
                  </a:lnTo>
                  <a:close/>
                </a:path>
                <a:path w="182879" h="235584">
                  <a:moveTo>
                    <a:pt x="117703" y="122770"/>
                  </a:moveTo>
                  <a:lnTo>
                    <a:pt x="116649" y="118706"/>
                  </a:lnTo>
                  <a:lnTo>
                    <a:pt x="116522" y="121856"/>
                  </a:lnTo>
                  <a:lnTo>
                    <a:pt x="116649" y="117856"/>
                  </a:lnTo>
                  <a:lnTo>
                    <a:pt x="116522" y="116522"/>
                  </a:lnTo>
                  <a:lnTo>
                    <a:pt x="116014" y="115328"/>
                  </a:lnTo>
                  <a:lnTo>
                    <a:pt x="115227" y="114363"/>
                  </a:lnTo>
                  <a:lnTo>
                    <a:pt x="112953" y="114579"/>
                  </a:lnTo>
                  <a:lnTo>
                    <a:pt x="110820" y="113626"/>
                  </a:lnTo>
                  <a:lnTo>
                    <a:pt x="109474" y="111950"/>
                  </a:lnTo>
                  <a:lnTo>
                    <a:pt x="106210" y="112268"/>
                  </a:lnTo>
                  <a:lnTo>
                    <a:pt x="103759" y="114909"/>
                  </a:lnTo>
                  <a:lnTo>
                    <a:pt x="103568" y="118071"/>
                  </a:lnTo>
                  <a:lnTo>
                    <a:pt x="107048" y="117627"/>
                  </a:lnTo>
                  <a:lnTo>
                    <a:pt x="110274" y="119964"/>
                  </a:lnTo>
                  <a:lnTo>
                    <a:pt x="107048" y="117640"/>
                  </a:lnTo>
                  <a:lnTo>
                    <a:pt x="103124" y="118135"/>
                  </a:lnTo>
                  <a:lnTo>
                    <a:pt x="99631" y="118808"/>
                  </a:lnTo>
                  <a:lnTo>
                    <a:pt x="97307" y="122110"/>
                  </a:lnTo>
                  <a:lnTo>
                    <a:pt x="98005" y="125958"/>
                  </a:lnTo>
                  <a:lnTo>
                    <a:pt x="98653" y="128790"/>
                  </a:lnTo>
                  <a:lnTo>
                    <a:pt x="101079" y="130797"/>
                  </a:lnTo>
                  <a:lnTo>
                    <a:pt x="103898" y="131000"/>
                  </a:lnTo>
                  <a:lnTo>
                    <a:pt x="104635" y="129514"/>
                  </a:lnTo>
                  <a:lnTo>
                    <a:pt x="105943" y="128295"/>
                  </a:lnTo>
                  <a:lnTo>
                    <a:pt x="108521" y="127419"/>
                  </a:lnTo>
                  <a:lnTo>
                    <a:pt x="109410" y="127317"/>
                  </a:lnTo>
                  <a:lnTo>
                    <a:pt x="110274" y="127381"/>
                  </a:lnTo>
                  <a:lnTo>
                    <a:pt x="110718" y="126263"/>
                  </a:lnTo>
                  <a:lnTo>
                    <a:pt x="110883" y="125590"/>
                  </a:lnTo>
                  <a:lnTo>
                    <a:pt x="110947" y="123926"/>
                  </a:lnTo>
                  <a:lnTo>
                    <a:pt x="110934" y="124904"/>
                  </a:lnTo>
                  <a:lnTo>
                    <a:pt x="110896" y="125590"/>
                  </a:lnTo>
                  <a:lnTo>
                    <a:pt x="110731" y="126250"/>
                  </a:lnTo>
                  <a:lnTo>
                    <a:pt x="110477" y="126885"/>
                  </a:lnTo>
                  <a:lnTo>
                    <a:pt x="111785" y="126936"/>
                  </a:lnTo>
                  <a:lnTo>
                    <a:pt x="115697" y="126009"/>
                  </a:lnTo>
                  <a:lnTo>
                    <a:pt x="117703" y="122770"/>
                  </a:lnTo>
                  <a:close/>
                </a:path>
                <a:path w="182879" h="235584">
                  <a:moveTo>
                    <a:pt x="123659" y="214972"/>
                  </a:moveTo>
                  <a:lnTo>
                    <a:pt x="123367" y="211912"/>
                  </a:lnTo>
                  <a:lnTo>
                    <a:pt x="123126" y="211328"/>
                  </a:lnTo>
                  <a:lnTo>
                    <a:pt x="122491" y="209156"/>
                  </a:lnTo>
                  <a:lnTo>
                    <a:pt x="120497" y="207632"/>
                  </a:lnTo>
                  <a:lnTo>
                    <a:pt x="117322" y="207784"/>
                  </a:lnTo>
                  <a:lnTo>
                    <a:pt x="114668" y="208991"/>
                  </a:lnTo>
                  <a:lnTo>
                    <a:pt x="116217" y="208241"/>
                  </a:lnTo>
                  <a:lnTo>
                    <a:pt x="116293" y="207518"/>
                  </a:lnTo>
                  <a:lnTo>
                    <a:pt x="116281" y="206768"/>
                  </a:lnTo>
                  <a:lnTo>
                    <a:pt x="115036" y="202412"/>
                  </a:lnTo>
                  <a:lnTo>
                    <a:pt x="111620" y="200380"/>
                  </a:lnTo>
                  <a:lnTo>
                    <a:pt x="106680" y="201549"/>
                  </a:lnTo>
                  <a:lnTo>
                    <a:pt x="105448" y="202399"/>
                  </a:lnTo>
                  <a:lnTo>
                    <a:pt x="103365" y="205028"/>
                  </a:lnTo>
                  <a:lnTo>
                    <a:pt x="102831" y="207035"/>
                  </a:lnTo>
                  <a:lnTo>
                    <a:pt x="103670" y="210515"/>
                  </a:lnTo>
                  <a:lnTo>
                    <a:pt x="104508" y="211734"/>
                  </a:lnTo>
                  <a:lnTo>
                    <a:pt x="107137" y="213804"/>
                  </a:lnTo>
                  <a:lnTo>
                    <a:pt x="109181" y="214350"/>
                  </a:lnTo>
                  <a:lnTo>
                    <a:pt x="112204" y="213588"/>
                  </a:lnTo>
                  <a:lnTo>
                    <a:pt x="112852" y="213283"/>
                  </a:lnTo>
                  <a:lnTo>
                    <a:pt x="113385" y="212928"/>
                  </a:lnTo>
                  <a:lnTo>
                    <a:pt x="113398" y="213144"/>
                  </a:lnTo>
                  <a:lnTo>
                    <a:pt x="113639" y="215773"/>
                  </a:lnTo>
                  <a:lnTo>
                    <a:pt x="115925" y="217690"/>
                  </a:lnTo>
                  <a:lnTo>
                    <a:pt x="118656" y="217614"/>
                  </a:lnTo>
                  <a:lnTo>
                    <a:pt x="118859" y="217652"/>
                  </a:lnTo>
                  <a:lnTo>
                    <a:pt x="121627" y="217398"/>
                  </a:lnTo>
                  <a:lnTo>
                    <a:pt x="123659" y="214972"/>
                  </a:lnTo>
                  <a:close/>
                </a:path>
                <a:path w="182879" h="235584">
                  <a:moveTo>
                    <a:pt x="129374" y="47459"/>
                  </a:moveTo>
                  <a:lnTo>
                    <a:pt x="128536" y="47117"/>
                  </a:lnTo>
                  <a:lnTo>
                    <a:pt x="127635" y="46913"/>
                  </a:lnTo>
                  <a:lnTo>
                    <a:pt x="123939" y="47536"/>
                  </a:lnTo>
                  <a:lnTo>
                    <a:pt x="122097" y="50101"/>
                  </a:lnTo>
                  <a:lnTo>
                    <a:pt x="122961" y="55206"/>
                  </a:lnTo>
                  <a:lnTo>
                    <a:pt x="125044" y="56807"/>
                  </a:lnTo>
                  <a:lnTo>
                    <a:pt x="127393" y="56870"/>
                  </a:lnTo>
                  <a:lnTo>
                    <a:pt x="126885" y="56299"/>
                  </a:lnTo>
                  <a:lnTo>
                    <a:pt x="126466" y="55613"/>
                  </a:lnTo>
                  <a:lnTo>
                    <a:pt x="125171" y="51904"/>
                  </a:lnTo>
                  <a:lnTo>
                    <a:pt x="126593" y="48742"/>
                  </a:lnTo>
                  <a:lnTo>
                    <a:pt x="129374" y="47459"/>
                  </a:lnTo>
                  <a:close/>
                </a:path>
                <a:path w="182879" h="235584">
                  <a:moveTo>
                    <a:pt x="130784" y="101282"/>
                  </a:moveTo>
                  <a:lnTo>
                    <a:pt x="130162" y="94665"/>
                  </a:lnTo>
                  <a:lnTo>
                    <a:pt x="127215" y="92227"/>
                  </a:lnTo>
                  <a:lnTo>
                    <a:pt x="123405" y="92570"/>
                  </a:lnTo>
                  <a:lnTo>
                    <a:pt x="122529" y="92824"/>
                  </a:lnTo>
                  <a:lnTo>
                    <a:pt x="123024" y="93573"/>
                  </a:lnTo>
                  <a:lnTo>
                    <a:pt x="123393" y="94424"/>
                  </a:lnTo>
                  <a:lnTo>
                    <a:pt x="124015" y="98044"/>
                  </a:lnTo>
                  <a:lnTo>
                    <a:pt x="122745" y="100622"/>
                  </a:lnTo>
                  <a:lnTo>
                    <a:pt x="120548" y="101981"/>
                  </a:lnTo>
                  <a:lnTo>
                    <a:pt x="121005" y="102806"/>
                  </a:lnTo>
                  <a:lnTo>
                    <a:pt x="121259" y="103606"/>
                  </a:lnTo>
                  <a:lnTo>
                    <a:pt x="122339" y="104279"/>
                  </a:lnTo>
                  <a:lnTo>
                    <a:pt x="123621" y="104635"/>
                  </a:lnTo>
                  <a:lnTo>
                    <a:pt x="128320" y="104203"/>
                  </a:lnTo>
                  <a:lnTo>
                    <a:pt x="130784" y="101282"/>
                  </a:lnTo>
                  <a:close/>
                </a:path>
                <a:path w="182879" h="235584">
                  <a:moveTo>
                    <a:pt x="131800" y="232752"/>
                  </a:moveTo>
                  <a:lnTo>
                    <a:pt x="131546" y="229958"/>
                  </a:lnTo>
                  <a:lnTo>
                    <a:pt x="129908" y="228612"/>
                  </a:lnTo>
                  <a:lnTo>
                    <a:pt x="127762" y="228815"/>
                  </a:lnTo>
                  <a:lnTo>
                    <a:pt x="126123" y="229425"/>
                  </a:lnTo>
                  <a:lnTo>
                    <a:pt x="125323" y="230352"/>
                  </a:lnTo>
                  <a:lnTo>
                    <a:pt x="124968" y="232105"/>
                  </a:lnTo>
                  <a:lnTo>
                    <a:pt x="125095" y="233387"/>
                  </a:lnTo>
                  <a:lnTo>
                    <a:pt x="125615" y="234213"/>
                  </a:lnTo>
                  <a:lnTo>
                    <a:pt x="126987" y="235242"/>
                  </a:lnTo>
                  <a:lnTo>
                    <a:pt x="127800" y="235521"/>
                  </a:lnTo>
                  <a:lnTo>
                    <a:pt x="129578" y="235356"/>
                  </a:lnTo>
                  <a:lnTo>
                    <a:pt x="130365" y="234924"/>
                  </a:lnTo>
                  <a:lnTo>
                    <a:pt x="131483" y="233629"/>
                  </a:lnTo>
                  <a:lnTo>
                    <a:pt x="131800" y="232752"/>
                  </a:lnTo>
                  <a:close/>
                </a:path>
                <a:path w="182879" h="235584">
                  <a:moveTo>
                    <a:pt x="133680" y="153187"/>
                  </a:moveTo>
                  <a:lnTo>
                    <a:pt x="133540" y="151345"/>
                  </a:lnTo>
                  <a:lnTo>
                    <a:pt x="132613" y="147485"/>
                  </a:lnTo>
                  <a:lnTo>
                    <a:pt x="129070" y="145326"/>
                  </a:lnTo>
                  <a:lnTo>
                    <a:pt x="123837" y="146558"/>
                  </a:lnTo>
                  <a:lnTo>
                    <a:pt x="122478" y="147586"/>
                  </a:lnTo>
                  <a:lnTo>
                    <a:pt x="121145" y="149707"/>
                  </a:lnTo>
                  <a:lnTo>
                    <a:pt x="124599" y="149618"/>
                  </a:lnTo>
                  <a:lnTo>
                    <a:pt x="120738" y="149720"/>
                  </a:lnTo>
                  <a:lnTo>
                    <a:pt x="117132" y="150050"/>
                  </a:lnTo>
                  <a:lnTo>
                    <a:pt x="114465" y="153225"/>
                  </a:lnTo>
                  <a:lnTo>
                    <a:pt x="114858" y="157416"/>
                  </a:lnTo>
                  <a:lnTo>
                    <a:pt x="115227" y="158534"/>
                  </a:lnTo>
                  <a:lnTo>
                    <a:pt x="115811" y="157568"/>
                  </a:lnTo>
                  <a:lnTo>
                    <a:pt x="116687" y="156743"/>
                  </a:lnTo>
                  <a:lnTo>
                    <a:pt x="118402" y="156159"/>
                  </a:lnTo>
                  <a:lnTo>
                    <a:pt x="119532" y="156133"/>
                  </a:lnTo>
                  <a:lnTo>
                    <a:pt x="120840" y="155511"/>
                  </a:lnTo>
                  <a:lnTo>
                    <a:pt x="123990" y="154990"/>
                  </a:lnTo>
                  <a:lnTo>
                    <a:pt x="126276" y="155943"/>
                  </a:lnTo>
                  <a:lnTo>
                    <a:pt x="127723" y="157670"/>
                  </a:lnTo>
                  <a:lnTo>
                    <a:pt x="128587" y="158851"/>
                  </a:lnTo>
                  <a:lnTo>
                    <a:pt x="129578" y="158534"/>
                  </a:lnTo>
                  <a:lnTo>
                    <a:pt x="131356" y="157645"/>
                  </a:lnTo>
                  <a:lnTo>
                    <a:pt x="132384" y="156552"/>
                  </a:lnTo>
                  <a:lnTo>
                    <a:pt x="133451" y="154279"/>
                  </a:lnTo>
                  <a:lnTo>
                    <a:pt x="133680" y="153187"/>
                  </a:lnTo>
                  <a:close/>
                </a:path>
                <a:path w="182879" h="235584">
                  <a:moveTo>
                    <a:pt x="138430" y="122923"/>
                  </a:moveTo>
                  <a:lnTo>
                    <a:pt x="137375" y="122034"/>
                  </a:lnTo>
                  <a:lnTo>
                    <a:pt x="136601" y="120815"/>
                  </a:lnTo>
                  <a:lnTo>
                    <a:pt x="136283" y="119380"/>
                  </a:lnTo>
                  <a:lnTo>
                    <a:pt x="135458" y="119240"/>
                  </a:lnTo>
                  <a:lnTo>
                    <a:pt x="134581" y="119265"/>
                  </a:lnTo>
                  <a:lnTo>
                    <a:pt x="132918" y="119735"/>
                  </a:lnTo>
                  <a:lnTo>
                    <a:pt x="133121" y="120065"/>
                  </a:lnTo>
                  <a:lnTo>
                    <a:pt x="133743" y="121805"/>
                  </a:lnTo>
                  <a:lnTo>
                    <a:pt x="132854" y="123685"/>
                  </a:lnTo>
                  <a:lnTo>
                    <a:pt x="132854" y="126923"/>
                  </a:lnTo>
                  <a:lnTo>
                    <a:pt x="130695" y="126720"/>
                  </a:lnTo>
                  <a:lnTo>
                    <a:pt x="131902" y="126796"/>
                  </a:lnTo>
                  <a:lnTo>
                    <a:pt x="132854" y="126923"/>
                  </a:lnTo>
                  <a:lnTo>
                    <a:pt x="132854" y="123685"/>
                  </a:lnTo>
                  <a:lnTo>
                    <a:pt x="130340" y="124612"/>
                  </a:lnTo>
                  <a:lnTo>
                    <a:pt x="129565" y="124561"/>
                  </a:lnTo>
                  <a:lnTo>
                    <a:pt x="128854" y="124307"/>
                  </a:lnTo>
                  <a:lnTo>
                    <a:pt x="128676" y="125056"/>
                  </a:lnTo>
                  <a:lnTo>
                    <a:pt x="128638" y="125831"/>
                  </a:lnTo>
                  <a:lnTo>
                    <a:pt x="128803" y="127165"/>
                  </a:lnTo>
                  <a:lnTo>
                    <a:pt x="125945" y="128257"/>
                  </a:lnTo>
                  <a:lnTo>
                    <a:pt x="124155" y="131229"/>
                  </a:lnTo>
                  <a:lnTo>
                    <a:pt x="125285" y="137896"/>
                  </a:lnTo>
                  <a:lnTo>
                    <a:pt x="128676" y="140284"/>
                  </a:lnTo>
                  <a:lnTo>
                    <a:pt x="132689" y="139573"/>
                  </a:lnTo>
                  <a:lnTo>
                    <a:pt x="132537" y="136982"/>
                  </a:lnTo>
                  <a:lnTo>
                    <a:pt x="133959" y="134505"/>
                  </a:lnTo>
                  <a:lnTo>
                    <a:pt x="136372" y="133350"/>
                  </a:lnTo>
                  <a:lnTo>
                    <a:pt x="134747" y="127812"/>
                  </a:lnTo>
                  <a:lnTo>
                    <a:pt x="134277" y="126225"/>
                  </a:lnTo>
                  <a:lnTo>
                    <a:pt x="135089" y="125564"/>
                  </a:lnTo>
                  <a:lnTo>
                    <a:pt x="138430" y="122923"/>
                  </a:lnTo>
                  <a:close/>
                </a:path>
                <a:path w="182879" h="235584">
                  <a:moveTo>
                    <a:pt x="143370" y="171742"/>
                  </a:moveTo>
                  <a:lnTo>
                    <a:pt x="142659" y="164871"/>
                  </a:lnTo>
                  <a:lnTo>
                    <a:pt x="142189" y="161480"/>
                  </a:lnTo>
                  <a:lnTo>
                    <a:pt x="140804" y="162801"/>
                  </a:lnTo>
                  <a:lnTo>
                    <a:pt x="139992" y="164693"/>
                  </a:lnTo>
                  <a:lnTo>
                    <a:pt x="140385" y="168897"/>
                  </a:lnTo>
                  <a:lnTo>
                    <a:pt x="141630" y="170700"/>
                  </a:lnTo>
                  <a:lnTo>
                    <a:pt x="143370" y="171742"/>
                  </a:lnTo>
                  <a:close/>
                </a:path>
                <a:path w="182879" h="235584">
                  <a:moveTo>
                    <a:pt x="143840" y="205130"/>
                  </a:moveTo>
                  <a:lnTo>
                    <a:pt x="143383" y="205117"/>
                  </a:lnTo>
                  <a:lnTo>
                    <a:pt x="142849" y="203085"/>
                  </a:lnTo>
                  <a:lnTo>
                    <a:pt x="142011" y="202209"/>
                  </a:lnTo>
                  <a:lnTo>
                    <a:pt x="142011" y="211442"/>
                  </a:lnTo>
                  <a:lnTo>
                    <a:pt x="140855" y="210413"/>
                  </a:lnTo>
                  <a:lnTo>
                    <a:pt x="142011" y="211442"/>
                  </a:lnTo>
                  <a:lnTo>
                    <a:pt x="142011" y="202209"/>
                  </a:lnTo>
                  <a:lnTo>
                    <a:pt x="141465" y="201637"/>
                  </a:lnTo>
                  <a:lnTo>
                    <a:pt x="141198" y="201536"/>
                  </a:lnTo>
                  <a:lnTo>
                    <a:pt x="141198" y="206463"/>
                  </a:lnTo>
                  <a:lnTo>
                    <a:pt x="139890" y="207479"/>
                  </a:lnTo>
                  <a:lnTo>
                    <a:pt x="141198" y="206463"/>
                  </a:lnTo>
                  <a:lnTo>
                    <a:pt x="141198" y="201536"/>
                  </a:lnTo>
                  <a:lnTo>
                    <a:pt x="138671" y="200520"/>
                  </a:lnTo>
                  <a:lnTo>
                    <a:pt x="137452" y="200406"/>
                  </a:lnTo>
                  <a:lnTo>
                    <a:pt x="135191" y="201041"/>
                  </a:lnTo>
                  <a:lnTo>
                    <a:pt x="132562" y="202387"/>
                  </a:lnTo>
                  <a:lnTo>
                    <a:pt x="131229" y="205041"/>
                  </a:lnTo>
                  <a:lnTo>
                    <a:pt x="132626" y="210832"/>
                  </a:lnTo>
                  <a:lnTo>
                    <a:pt x="135788" y="212763"/>
                  </a:lnTo>
                  <a:lnTo>
                    <a:pt x="139496" y="211836"/>
                  </a:lnTo>
                  <a:lnTo>
                    <a:pt x="139852" y="212712"/>
                  </a:lnTo>
                  <a:lnTo>
                    <a:pt x="140817" y="214122"/>
                  </a:lnTo>
                  <a:lnTo>
                    <a:pt x="141846" y="214845"/>
                  </a:lnTo>
                  <a:lnTo>
                    <a:pt x="143078" y="215138"/>
                  </a:lnTo>
                  <a:lnTo>
                    <a:pt x="143383" y="211683"/>
                  </a:lnTo>
                  <a:lnTo>
                    <a:pt x="143751" y="207327"/>
                  </a:lnTo>
                  <a:lnTo>
                    <a:pt x="143840" y="205130"/>
                  </a:lnTo>
                  <a:close/>
                </a:path>
                <a:path w="182879" h="235584">
                  <a:moveTo>
                    <a:pt x="144310" y="191071"/>
                  </a:moveTo>
                  <a:lnTo>
                    <a:pt x="144246" y="187858"/>
                  </a:lnTo>
                  <a:lnTo>
                    <a:pt x="144208" y="185686"/>
                  </a:lnTo>
                  <a:lnTo>
                    <a:pt x="143878" y="178295"/>
                  </a:lnTo>
                  <a:lnTo>
                    <a:pt x="143179" y="178168"/>
                  </a:lnTo>
                  <a:lnTo>
                    <a:pt x="142455" y="178193"/>
                  </a:lnTo>
                  <a:lnTo>
                    <a:pt x="139573" y="178790"/>
                  </a:lnTo>
                  <a:lnTo>
                    <a:pt x="138214" y="179806"/>
                  </a:lnTo>
                  <a:lnTo>
                    <a:pt x="137325" y="181140"/>
                  </a:lnTo>
                  <a:lnTo>
                    <a:pt x="137947" y="181025"/>
                  </a:lnTo>
                  <a:lnTo>
                    <a:pt x="135255" y="181559"/>
                  </a:lnTo>
                  <a:lnTo>
                    <a:pt x="133604" y="183019"/>
                  </a:lnTo>
                  <a:lnTo>
                    <a:pt x="132943" y="184899"/>
                  </a:lnTo>
                  <a:lnTo>
                    <a:pt x="132130" y="184810"/>
                  </a:lnTo>
                  <a:lnTo>
                    <a:pt x="128955" y="185331"/>
                  </a:lnTo>
                  <a:lnTo>
                    <a:pt x="127127" y="187909"/>
                  </a:lnTo>
                  <a:lnTo>
                    <a:pt x="128041" y="193344"/>
                  </a:lnTo>
                  <a:lnTo>
                    <a:pt x="130632" y="195160"/>
                  </a:lnTo>
                  <a:lnTo>
                    <a:pt x="134848" y="194462"/>
                  </a:lnTo>
                  <a:lnTo>
                    <a:pt x="136029" y="193560"/>
                  </a:lnTo>
                  <a:lnTo>
                    <a:pt x="136766" y="192392"/>
                  </a:lnTo>
                  <a:lnTo>
                    <a:pt x="137477" y="192608"/>
                  </a:lnTo>
                  <a:lnTo>
                    <a:pt x="138239" y="192697"/>
                  </a:lnTo>
                  <a:lnTo>
                    <a:pt x="140296" y="192519"/>
                  </a:lnTo>
                  <a:lnTo>
                    <a:pt x="141439" y="191985"/>
                  </a:lnTo>
                  <a:lnTo>
                    <a:pt x="142328" y="191223"/>
                  </a:lnTo>
                  <a:lnTo>
                    <a:pt x="143649" y="191236"/>
                  </a:lnTo>
                  <a:lnTo>
                    <a:pt x="144310" y="191071"/>
                  </a:lnTo>
                  <a:close/>
                </a:path>
                <a:path w="182879" h="235584">
                  <a:moveTo>
                    <a:pt x="144856" y="28536"/>
                  </a:moveTo>
                  <a:lnTo>
                    <a:pt x="143090" y="28676"/>
                  </a:lnTo>
                  <a:lnTo>
                    <a:pt x="141427" y="27940"/>
                  </a:lnTo>
                  <a:lnTo>
                    <a:pt x="140423" y="26568"/>
                  </a:lnTo>
                  <a:lnTo>
                    <a:pt x="140093" y="27571"/>
                  </a:lnTo>
                  <a:lnTo>
                    <a:pt x="140322" y="29972"/>
                  </a:lnTo>
                  <a:lnTo>
                    <a:pt x="141960" y="31330"/>
                  </a:lnTo>
                  <a:lnTo>
                    <a:pt x="143979" y="31102"/>
                  </a:lnTo>
                  <a:lnTo>
                    <a:pt x="144068" y="30175"/>
                  </a:lnTo>
                  <a:lnTo>
                    <a:pt x="144373" y="29298"/>
                  </a:lnTo>
                  <a:lnTo>
                    <a:pt x="144856" y="28536"/>
                  </a:lnTo>
                  <a:close/>
                </a:path>
                <a:path w="182879" h="235584">
                  <a:moveTo>
                    <a:pt x="144995" y="101688"/>
                  </a:moveTo>
                  <a:lnTo>
                    <a:pt x="144449" y="101434"/>
                  </a:lnTo>
                  <a:lnTo>
                    <a:pt x="144195" y="101269"/>
                  </a:lnTo>
                  <a:lnTo>
                    <a:pt x="143738" y="101561"/>
                  </a:lnTo>
                  <a:lnTo>
                    <a:pt x="144170" y="101574"/>
                  </a:lnTo>
                  <a:lnTo>
                    <a:pt x="144589" y="101612"/>
                  </a:lnTo>
                  <a:lnTo>
                    <a:pt x="144995" y="101688"/>
                  </a:lnTo>
                  <a:close/>
                </a:path>
                <a:path w="182879" h="235584">
                  <a:moveTo>
                    <a:pt x="146799" y="3022"/>
                  </a:moveTo>
                  <a:lnTo>
                    <a:pt x="146481" y="1219"/>
                  </a:lnTo>
                  <a:lnTo>
                    <a:pt x="144767" y="0"/>
                  </a:lnTo>
                  <a:lnTo>
                    <a:pt x="142938" y="279"/>
                  </a:lnTo>
                  <a:lnTo>
                    <a:pt x="142341" y="812"/>
                  </a:lnTo>
                  <a:lnTo>
                    <a:pt x="141643" y="1231"/>
                  </a:lnTo>
                  <a:lnTo>
                    <a:pt x="140855" y="1511"/>
                  </a:lnTo>
                  <a:lnTo>
                    <a:pt x="140284" y="2222"/>
                  </a:lnTo>
                  <a:lnTo>
                    <a:pt x="139979" y="3162"/>
                  </a:lnTo>
                  <a:lnTo>
                    <a:pt x="140385" y="5562"/>
                  </a:lnTo>
                  <a:lnTo>
                    <a:pt x="141516" y="6604"/>
                  </a:lnTo>
                  <a:lnTo>
                    <a:pt x="142875" y="6845"/>
                  </a:lnTo>
                  <a:lnTo>
                    <a:pt x="143383" y="5067"/>
                  </a:lnTo>
                  <a:lnTo>
                    <a:pt x="144843" y="3644"/>
                  </a:lnTo>
                  <a:lnTo>
                    <a:pt x="146786" y="3289"/>
                  </a:lnTo>
                  <a:lnTo>
                    <a:pt x="146799" y="3022"/>
                  </a:lnTo>
                  <a:close/>
                </a:path>
                <a:path w="182879" h="235584">
                  <a:moveTo>
                    <a:pt x="154305" y="107035"/>
                  </a:moveTo>
                  <a:lnTo>
                    <a:pt x="154038" y="104114"/>
                  </a:lnTo>
                  <a:lnTo>
                    <a:pt x="152882" y="102387"/>
                  </a:lnTo>
                  <a:lnTo>
                    <a:pt x="151269" y="101333"/>
                  </a:lnTo>
                  <a:lnTo>
                    <a:pt x="150304" y="101930"/>
                  </a:lnTo>
                  <a:lnTo>
                    <a:pt x="149199" y="102311"/>
                  </a:lnTo>
                  <a:lnTo>
                    <a:pt x="147510" y="102362"/>
                  </a:lnTo>
                  <a:lnTo>
                    <a:pt x="146596" y="102235"/>
                  </a:lnTo>
                  <a:lnTo>
                    <a:pt x="148424" y="103136"/>
                  </a:lnTo>
                  <a:lnTo>
                    <a:pt x="149821" y="104838"/>
                  </a:lnTo>
                  <a:lnTo>
                    <a:pt x="150507" y="108851"/>
                  </a:lnTo>
                  <a:lnTo>
                    <a:pt x="149987" y="110642"/>
                  </a:lnTo>
                  <a:lnTo>
                    <a:pt x="148920" y="112026"/>
                  </a:lnTo>
                  <a:lnTo>
                    <a:pt x="148526" y="112864"/>
                  </a:lnTo>
                  <a:lnTo>
                    <a:pt x="148272" y="113258"/>
                  </a:lnTo>
                  <a:lnTo>
                    <a:pt x="149225" y="113118"/>
                  </a:lnTo>
                  <a:lnTo>
                    <a:pt x="149656" y="112979"/>
                  </a:lnTo>
                  <a:lnTo>
                    <a:pt x="152565" y="110147"/>
                  </a:lnTo>
                  <a:lnTo>
                    <a:pt x="153962" y="108673"/>
                  </a:lnTo>
                  <a:lnTo>
                    <a:pt x="154203" y="107886"/>
                  </a:lnTo>
                  <a:lnTo>
                    <a:pt x="154305" y="107035"/>
                  </a:lnTo>
                  <a:close/>
                </a:path>
                <a:path w="182879" h="235584">
                  <a:moveTo>
                    <a:pt x="180530" y="50355"/>
                  </a:moveTo>
                  <a:lnTo>
                    <a:pt x="179819" y="50977"/>
                  </a:lnTo>
                  <a:lnTo>
                    <a:pt x="178968" y="51473"/>
                  </a:lnTo>
                  <a:lnTo>
                    <a:pt x="178015" y="51739"/>
                  </a:lnTo>
                  <a:lnTo>
                    <a:pt x="179146" y="51663"/>
                  </a:lnTo>
                  <a:lnTo>
                    <a:pt x="179984" y="51117"/>
                  </a:lnTo>
                  <a:lnTo>
                    <a:pt x="180530" y="50355"/>
                  </a:lnTo>
                  <a:close/>
                </a:path>
                <a:path w="182879" h="235584">
                  <a:moveTo>
                    <a:pt x="182816" y="65265"/>
                  </a:moveTo>
                  <a:lnTo>
                    <a:pt x="181152" y="64579"/>
                  </a:lnTo>
                  <a:lnTo>
                    <a:pt x="179768" y="63233"/>
                  </a:lnTo>
                  <a:lnTo>
                    <a:pt x="178790" y="60452"/>
                  </a:lnTo>
                  <a:lnTo>
                    <a:pt x="178714" y="59499"/>
                  </a:lnTo>
                  <a:lnTo>
                    <a:pt x="178790" y="58572"/>
                  </a:lnTo>
                  <a:lnTo>
                    <a:pt x="176047" y="59016"/>
                  </a:lnTo>
                  <a:lnTo>
                    <a:pt x="174205" y="61595"/>
                  </a:lnTo>
                  <a:lnTo>
                    <a:pt x="175133" y="67030"/>
                  </a:lnTo>
                  <a:lnTo>
                    <a:pt x="177723" y="68846"/>
                  </a:lnTo>
                  <a:lnTo>
                    <a:pt x="180860" y="68326"/>
                  </a:lnTo>
                  <a:lnTo>
                    <a:pt x="181546" y="67983"/>
                  </a:lnTo>
                  <a:lnTo>
                    <a:pt x="182816" y="6526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796073" y="7580680"/>
              <a:ext cx="173990" cy="217170"/>
            </a:xfrm>
            <a:custGeom>
              <a:avLst/>
              <a:gdLst/>
              <a:ahLst/>
              <a:cxnLst/>
              <a:rect l="l" t="t" r="r" b="b"/>
              <a:pathLst>
                <a:path w="173990" h="217170">
                  <a:moveTo>
                    <a:pt x="7594" y="112242"/>
                  </a:moveTo>
                  <a:lnTo>
                    <a:pt x="6375" y="108737"/>
                  </a:lnTo>
                  <a:lnTo>
                    <a:pt x="4457" y="107810"/>
                  </a:lnTo>
                  <a:lnTo>
                    <a:pt x="939" y="109029"/>
                  </a:lnTo>
                  <a:lnTo>
                    <a:pt x="0" y="110921"/>
                  </a:lnTo>
                  <a:lnTo>
                    <a:pt x="609" y="112674"/>
                  </a:lnTo>
                  <a:lnTo>
                    <a:pt x="1092" y="113588"/>
                  </a:lnTo>
                  <a:lnTo>
                    <a:pt x="2247" y="114795"/>
                  </a:lnTo>
                  <a:lnTo>
                    <a:pt x="3606" y="115189"/>
                  </a:lnTo>
                  <a:lnTo>
                    <a:pt x="6667" y="114134"/>
                  </a:lnTo>
                  <a:lnTo>
                    <a:pt x="7594" y="112242"/>
                  </a:lnTo>
                  <a:close/>
                </a:path>
                <a:path w="173990" h="217170">
                  <a:moveTo>
                    <a:pt x="20345" y="176009"/>
                  </a:moveTo>
                  <a:lnTo>
                    <a:pt x="19126" y="172516"/>
                  </a:lnTo>
                  <a:lnTo>
                    <a:pt x="17195" y="171589"/>
                  </a:lnTo>
                  <a:lnTo>
                    <a:pt x="13677" y="172796"/>
                  </a:lnTo>
                  <a:lnTo>
                    <a:pt x="12750" y="174701"/>
                  </a:lnTo>
                  <a:lnTo>
                    <a:pt x="13436" y="176669"/>
                  </a:lnTo>
                  <a:lnTo>
                    <a:pt x="14287" y="178003"/>
                  </a:lnTo>
                  <a:lnTo>
                    <a:pt x="15278" y="178638"/>
                  </a:lnTo>
                  <a:lnTo>
                    <a:pt x="17221" y="178663"/>
                  </a:lnTo>
                  <a:lnTo>
                    <a:pt x="19405" y="177914"/>
                  </a:lnTo>
                  <a:lnTo>
                    <a:pt x="20345" y="176009"/>
                  </a:lnTo>
                  <a:close/>
                </a:path>
                <a:path w="173990" h="217170">
                  <a:moveTo>
                    <a:pt x="21780" y="70180"/>
                  </a:moveTo>
                  <a:lnTo>
                    <a:pt x="21450" y="69392"/>
                  </a:lnTo>
                  <a:lnTo>
                    <a:pt x="20142" y="68084"/>
                  </a:lnTo>
                  <a:lnTo>
                    <a:pt x="19342" y="67767"/>
                  </a:lnTo>
                  <a:lnTo>
                    <a:pt x="17487" y="67767"/>
                  </a:lnTo>
                  <a:lnTo>
                    <a:pt x="16687" y="68084"/>
                  </a:lnTo>
                  <a:lnTo>
                    <a:pt x="15367" y="69392"/>
                  </a:lnTo>
                  <a:lnTo>
                    <a:pt x="15036" y="70180"/>
                  </a:lnTo>
                  <a:lnTo>
                    <a:pt x="15036" y="72034"/>
                  </a:lnTo>
                  <a:lnTo>
                    <a:pt x="15367" y="72821"/>
                  </a:lnTo>
                  <a:lnTo>
                    <a:pt x="16687" y="74129"/>
                  </a:lnTo>
                  <a:lnTo>
                    <a:pt x="17487" y="74447"/>
                  </a:lnTo>
                  <a:lnTo>
                    <a:pt x="19342" y="74447"/>
                  </a:lnTo>
                  <a:lnTo>
                    <a:pt x="20142" y="74129"/>
                  </a:lnTo>
                  <a:lnTo>
                    <a:pt x="21450" y="72821"/>
                  </a:lnTo>
                  <a:lnTo>
                    <a:pt x="21780" y="72034"/>
                  </a:lnTo>
                  <a:lnTo>
                    <a:pt x="21780" y="70180"/>
                  </a:lnTo>
                  <a:close/>
                </a:path>
                <a:path w="173990" h="217170">
                  <a:moveTo>
                    <a:pt x="23647" y="135166"/>
                  </a:moveTo>
                  <a:lnTo>
                    <a:pt x="23317" y="134378"/>
                  </a:lnTo>
                  <a:lnTo>
                    <a:pt x="21996" y="133070"/>
                  </a:lnTo>
                  <a:lnTo>
                    <a:pt x="21209" y="132740"/>
                  </a:lnTo>
                  <a:lnTo>
                    <a:pt x="19342" y="132740"/>
                  </a:lnTo>
                  <a:lnTo>
                    <a:pt x="18542" y="133070"/>
                  </a:lnTo>
                  <a:lnTo>
                    <a:pt x="17221" y="134378"/>
                  </a:lnTo>
                  <a:lnTo>
                    <a:pt x="16891" y="135166"/>
                  </a:lnTo>
                  <a:lnTo>
                    <a:pt x="16891" y="137020"/>
                  </a:lnTo>
                  <a:lnTo>
                    <a:pt x="17221" y="137807"/>
                  </a:lnTo>
                  <a:lnTo>
                    <a:pt x="18542" y="139115"/>
                  </a:lnTo>
                  <a:lnTo>
                    <a:pt x="19342" y="139446"/>
                  </a:lnTo>
                  <a:lnTo>
                    <a:pt x="21209" y="139446"/>
                  </a:lnTo>
                  <a:lnTo>
                    <a:pt x="21996" y="139115"/>
                  </a:lnTo>
                  <a:lnTo>
                    <a:pt x="23317" y="137807"/>
                  </a:lnTo>
                  <a:lnTo>
                    <a:pt x="23647" y="137020"/>
                  </a:lnTo>
                  <a:lnTo>
                    <a:pt x="23647" y="135166"/>
                  </a:lnTo>
                  <a:close/>
                </a:path>
                <a:path w="173990" h="217170">
                  <a:moveTo>
                    <a:pt x="31356" y="74434"/>
                  </a:moveTo>
                  <a:lnTo>
                    <a:pt x="31026" y="73647"/>
                  </a:lnTo>
                  <a:lnTo>
                    <a:pt x="29705" y="72339"/>
                  </a:lnTo>
                  <a:lnTo>
                    <a:pt x="28905" y="72021"/>
                  </a:lnTo>
                  <a:lnTo>
                    <a:pt x="27051" y="72021"/>
                  </a:lnTo>
                  <a:lnTo>
                    <a:pt x="26250" y="72339"/>
                  </a:lnTo>
                  <a:lnTo>
                    <a:pt x="24942" y="73647"/>
                  </a:lnTo>
                  <a:lnTo>
                    <a:pt x="24612" y="74434"/>
                  </a:lnTo>
                  <a:lnTo>
                    <a:pt x="24612" y="76288"/>
                  </a:lnTo>
                  <a:lnTo>
                    <a:pt x="24942" y="77076"/>
                  </a:lnTo>
                  <a:lnTo>
                    <a:pt x="26250" y="78384"/>
                  </a:lnTo>
                  <a:lnTo>
                    <a:pt x="27051" y="78701"/>
                  </a:lnTo>
                  <a:lnTo>
                    <a:pt x="28905" y="78701"/>
                  </a:lnTo>
                  <a:lnTo>
                    <a:pt x="29705" y="78384"/>
                  </a:lnTo>
                  <a:lnTo>
                    <a:pt x="31026" y="77076"/>
                  </a:lnTo>
                  <a:lnTo>
                    <a:pt x="31356" y="76288"/>
                  </a:lnTo>
                  <a:lnTo>
                    <a:pt x="31356" y="74434"/>
                  </a:lnTo>
                  <a:close/>
                </a:path>
                <a:path w="173990" h="217170">
                  <a:moveTo>
                    <a:pt x="37807" y="118452"/>
                  </a:moveTo>
                  <a:lnTo>
                    <a:pt x="37477" y="117652"/>
                  </a:lnTo>
                  <a:lnTo>
                    <a:pt x="36156" y="116357"/>
                  </a:lnTo>
                  <a:lnTo>
                    <a:pt x="35369" y="116027"/>
                  </a:lnTo>
                  <a:lnTo>
                    <a:pt x="33502" y="116027"/>
                  </a:lnTo>
                  <a:lnTo>
                    <a:pt x="32702" y="116357"/>
                  </a:lnTo>
                  <a:lnTo>
                    <a:pt x="31394" y="117652"/>
                  </a:lnTo>
                  <a:lnTo>
                    <a:pt x="31064" y="118452"/>
                  </a:lnTo>
                  <a:lnTo>
                    <a:pt x="31064" y="120294"/>
                  </a:lnTo>
                  <a:lnTo>
                    <a:pt x="31394" y="121081"/>
                  </a:lnTo>
                  <a:lnTo>
                    <a:pt x="32702" y="122389"/>
                  </a:lnTo>
                  <a:lnTo>
                    <a:pt x="33502" y="122720"/>
                  </a:lnTo>
                  <a:lnTo>
                    <a:pt x="35369" y="122720"/>
                  </a:lnTo>
                  <a:lnTo>
                    <a:pt x="36156" y="122389"/>
                  </a:lnTo>
                  <a:lnTo>
                    <a:pt x="37477" y="121081"/>
                  </a:lnTo>
                  <a:lnTo>
                    <a:pt x="37807" y="120294"/>
                  </a:lnTo>
                  <a:lnTo>
                    <a:pt x="37807" y="118452"/>
                  </a:lnTo>
                  <a:close/>
                </a:path>
                <a:path w="173990" h="217170">
                  <a:moveTo>
                    <a:pt x="38976" y="172821"/>
                  </a:moveTo>
                  <a:lnTo>
                    <a:pt x="38354" y="169176"/>
                  </a:lnTo>
                  <a:lnTo>
                    <a:pt x="36614" y="167944"/>
                  </a:lnTo>
                  <a:lnTo>
                    <a:pt x="34378" y="168313"/>
                  </a:lnTo>
                  <a:lnTo>
                    <a:pt x="33502" y="168744"/>
                  </a:lnTo>
                  <a:lnTo>
                    <a:pt x="32410" y="169443"/>
                  </a:lnTo>
                  <a:lnTo>
                    <a:pt x="31775" y="170738"/>
                  </a:lnTo>
                  <a:lnTo>
                    <a:pt x="32321" y="173926"/>
                  </a:lnTo>
                  <a:lnTo>
                    <a:pt x="34061" y="175145"/>
                  </a:lnTo>
                  <a:lnTo>
                    <a:pt x="37731" y="174548"/>
                  </a:lnTo>
                  <a:lnTo>
                    <a:pt x="38976" y="172821"/>
                  </a:lnTo>
                  <a:close/>
                </a:path>
                <a:path w="173990" h="217170">
                  <a:moveTo>
                    <a:pt x="40970" y="207962"/>
                  </a:moveTo>
                  <a:lnTo>
                    <a:pt x="39928" y="204978"/>
                  </a:lnTo>
                  <a:lnTo>
                    <a:pt x="38011" y="204050"/>
                  </a:lnTo>
                  <a:lnTo>
                    <a:pt x="34493" y="205270"/>
                  </a:lnTo>
                  <a:lnTo>
                    <a:pt x="33553" y="207175"/>
                  </a:lnTo>
                  <a:lnTo>
                    <a:pt x="34467" y="209791"/>
                  </a:lnTo>
                  <a:lnTo>
                    <a:pt x="35102" y="210451"/>
                  </a:lnTo>
                  <a:lnTo>
                    <a:pt x="36652" y="211201"/>
                  </a:lnTo>
                  <a:lnTo>
                    <a:pt x="37566" y="211289"/>
                  </a:lnTo>
                  <a:lnTo>
                    <a:pt x="38976" y="210807"/>
                  </a:lnTo>
                  <a:lnTo>
                    <a:pt x="40601" y="209245"/>
                  </a:lnTo>
                  <a:lnTo>
                    <a:pt x="40970" y="207962"/>
                  </a:lnTo>
                  <a:close/>
                </a:path>
                <a:path w="173990" h="217170">
                  <a:moveTo>
                    <a:pt x="44361" y="148640"/>
                  </a:moveTo>
                  <a:lnTo>
                    <a:pt x="38646" y="142506"/>
                  </a:lnTo>
                  <a:lnTo>
                    <a:pt x="35509" y="143027"/>
                  </a:lnTo>
                  <a:lnTo>
                    <a:pt x="33667" y="145592"/>
                  </a:lnTo>
                  <a:lnTo>
                    <a:pt x="34582" y="151028"/>
                  </a:lnTo>
                  <a:lnTo>
                    <a:pt x="37096" y="152806"/>
                  </a:lnTo>
                  <a:lnTo>
                    <a:pt x="35623" y="152806"/>
                  </a:lnTo>
                  <a:lnTo>
                    <a:pt x="34823" y="153136"/>
                  </a:lnTo>
                  <a:lnTo>
                    <a:pt x="33515" y="154432"/>
                  </a:lnTo>
                  <a:lnTo>
                    <a:pt x="33185" y="155232"/>
                  </a:lnTo>
                  <a:lnTo>
                    <a:pt x="33185" y="157073"/>
                  </a:lnTo>
                  <a:lnTo>
                    <a:pt x="33515" y="157861"/>
                  </a:lnTo>
                  <a:lnTo>
                    <a:pt x="34823" y="159169"/>
                  </a:lnTo>
                  <a:lnTo>
                    <a:pt x="35623" y="159499"/>
                  </a:lnTo>
                  <a:lnTo>
                    <a:pt x="37490" y="159499"/>
                  </a:lnTo>
                  <a:lnTo>
                    <a:pt x="38277" y="159169"/>
                  </a:lnTo>
                  <a:lnTo>
                    <a:pt x="39598" y="157861"/>
                  </a:lnTo>
                  <a:lnTo>
                    <a:pt x="39928" y="157073"/>
                  </a:lnTo>
                  <a:lnTo>
                    <a:pt x="39928" y="155232"/>
                  </a:lnTo>
                  <a:lnTo>
                    <a:pt x="39598" y="154432"/>
                  </a:lnTo>
                  <a:lnTo>
                    <a:pt x="38277" y="153136"/>
                  </a:lnTo>
                  <a:lnTo>
                    <a:pt x="37490" y="152806"/>
                  </a:lnTo>
                  <a:lnTo>
                    <a:pt x="40640" y="152273"/>
                  </a:lnTo>
                  <a:lnTo>
                    <a:pt x="41287" y="151980"/>
                  </a:lnTo>
                  <a:lnTo>
                    <a:pt x="43446" y="150545"/>
                  </a:lnTo>
                  <a:lnTo>
                    <a:pt x="44361" y="148640"/>
                  </a:lnTo>
                  <a:close/>
                </a:path>
                <a:path w="173990" h="217170">
                  <a:moveTo>
                    <a:pt x="46723" y="120967"/>
                  </a:moveTo>
                  <a:lnTo>
                    <a:pt x="46405" y="119087"/>
                  </a:lnTo>
                  <a:lnTo>
                    <a:pt x="45948" y="118402"/>
                  </a:lnTo>
                  <a:lnTo>
                    <a:pt x="44615" y="117309"/>
                  </a:lnTo>
                  <a:lnTo>
                    <a:pt x="43662" y="117005"/>
                  </a:lnTo>
                  <a:lnTo>
                    <a:pt x="40830" y="117475"/>
                  </a:lnTo>
                  <a:lnTo>
                    <a:pt x="39585" y="119189"/>
                  </a:lnTo>
                  <a:lnTo>
                    <a:pt x="40208" y="122847"/>
                  </a:lnTo>
                  <a:lnTo>
                    <a:pt x="41935" y="124066"/>
                  </a:lnTo>
                  <a:lnTo>
                    <a:pt x="44564" y="123634"/>
                  </a:lnTo>
                  <a:lnTo>
                    <a:pt x="45199" y="123202"/>
                  </a:lnTo>
                  <a:lnTo>
                    <a:pt x="46355" y="121932"/>
                  </a:lnTo>
                  <a:lnTo>
                    <a:pt x="46723" y="120967"/>
                  </a:lnTo>
                  <a:close/>
                </a:path>
                <a:path w="173990" h="217170">
                  <a:moveTo>
                    <a:pt x="48387" y="179870"/>
                  </a:moveTo>
                  <a:lnTo>
                    <a:pt x="47167" y="176390"/>
                  </a:lnTo>
                  <a:lnTo>
                    <a:pt x="45250" y="175463"/>
                  </a:lnTo>
                  <a:lnTo>
                    <a:pt x="41732" y="176669"/>
                  </a:lnTo>
                  <a:lnTo>
                    <a:pt x="40792" y="178574"/>
                  </a:lnTo>
                  <a:lnTo>
                    <a:pt x="41592" y="180848"/>
                  </a:lnTo>
                  <a:lnTo>
                    <a:pt x="42316" y="181635"/>
                  </a:lnTo>
                  <a:lnTo>
                    <a:pt x="43129" y="182384"/>
                  </a:lnTo>
                  <a:lnTo>
                    <a:pt x="44259" y="182714"/>
                  </a:lnTo>
                  <a:lnTo>
                    <a:pt x="45694" y="182384"/>
                  </a:lnTo>
                  <a:lnTo>
                    <a:pt x="47459" y="181787"/>
                  </a:lnTo>
                  <a:lnTo>
                    <a:pt x="48387" y="179870"/>
                  </a:lnTo>
                  <a:close/>
                </a:path>
                <a:path w="173990" h="217170">
                  <a:moveTo>
                    <a:pt x="50660" y="144335"/>
                  </a:moveTo>
                  <a:lnTo>
                    <a:pt x="50457" y="143065"/>
                  </a:lnTo>
                  <a:lnTo>
                    <a:pt x="49923" y="142303"/>
                  </a:lnTo>
                  <a:lnTo>
                    <a:pt x="48602" y="141401"/>
                  </a:lnTo>
                  <a:lnTo>
                    <a:pt x="47879" y="141224"/>
                  </a:lnTo>
                  <a:lnTo>
                    <a:pt x="46990" y="141274"/>
                  </a:lnTo>
                  <a:lnTo>
                    <a:pt x="46723" y="141249"/>
                  </a:lnTo>
                  <a:lnTo>
                    <a:pt x="44881" y="141554"/>
                  </a:lnTo>
                  <a:lnTo>
                    <a:pt x="43649" y="143281"/>
                  </a:lnTo>
                  <a:lnTo>
                    <a:pt x="43992" y="145351"/>
                  </a:lnTo>
                  <a:lnTo>
                    <a:pt x="44792" y="147193"/>
                  </a:lnTo>
                  <a:lnTo>
                    <a:pt x="46253" y="148107"/>
                  </a:lnTo>
                  <a:lnTo>
                    <a:pt x="48691" y="147701"/>
                  </a:lnTo>
                  <a:lnTo>
                    <a:pt x="49390" y="147231"/>
                  </a:lnTo>
                  <a:lnTo>
                    <a:pt x="50266" y="146151"/>
                  </a:lnTo>
                  <a:lnTo>
                    <a:pt x="50482" y="145592"/>
                  </a:lnTo>
                  <a:lnTo>
                    <a:pt x="50660" y="144335"/>
                  </a:lnTo>
                  <a:close/>
                </a:path>
                <a:path w="173990" h="217170">
                  <a:moveTo>
                    <a:pt x="50698" y="83654"/>
                  </a:moveTo>
                  <a:lnTo>
                    <a:pt x="50330" y="81470"/>
                  </a:lnTo>
                  <a:lnTo>
                    <a:pt x="48602" y="80238"/>
                  </a:lnTo>
                  <a:lnTo>
                    <a:pt x="44919" y="80848"/>
                  </a:lnTo>
                  <a:lnTo>
                    <a:pt x="43675" y="82575"/>
                  </a:lnTo>
                  <a:lnTo>
                    <a:pt x="44297" y="86220"/>
                  </a:lnTo>
                  <a:lnTo>
                    <a:pt x="46037" y="87452"/>
                  </a:lnTo>
                  <a:lnTo>
                    <a:pt x="48526" y="87033"/>
                  </a:lnTo>
                  <a:lnTo>
                    <a:pt x="49072" y="86702"/>
                  </a:lnTo>
                  <a:lnTo>
                    <a:pt x="49530" y="86283"/>
                  </a:lnTo>
                  <a:lnTo>
                    <a:pt x="49669" y="85509"/>
                  </a:lnTo>
                  <a:lnTo>
                    <a:pt x="50038" y="84848"/>
                  </a:lnTo>
                  <a:lnTo>
                    <a:pt x="50596" y="84353"/>
                  </a:lnTo>
                  <a:lnTo>
                    <a:pt x="50698" y="83654"/>
                  </a:lnTo>
                  <a:close/>
                </a:path>
                <a:path w="173990" h="217170">
                  <a:moveTo>
                    <a:pt x="51955" y="40652"/>
                  </a:moveTo>
                  <a:lnTo>
                    <a:pt x="51358" y="37007"/>
                  </a:lnTo>
                  <a:lnTo>
                    <a:pt x="49618" y="35788"/>
                  </a:lnTo>
                  <a:lnTo>
                    <a:pt x="47294" y="36169"/>
                  </a:lnTo>
                  <a:lnTo>
                    <a:pt x="46469" y="36614"/>
                  </a:lnTo>
                  <a:lnTo>
                    <a:pt x="46863" y="37388"/>
                  </a:lnTo>
                  <a:lnTo>
                    <a:pt x="47155" y="39166"/>
                  </a:lnTo>
                  <a:lnTo>
                    <a:pt x="46532" y="40436"/>
                  </a:lnTo>
                  <a:lnTo>
                    <a:pt x="45466" y="41148"/>
                  </a:lnTo>
                  <a:lnTo>
                    <a:pt x="46177" y="42265"/>
                  </a:lnTo>
                  <a:lnTo>
                    <a:pt x="47498" y="42913"/>
                  </a:lnTo>
                  <a:lnTo>
                    <a:pt x="50723" y="42379"/>
                  </a:lnTo>
                  <a:lnTo>
                    <a:pt x="51955" y="40652"/>
                  </a:lnTo>
                  <a:close/>
                </a:path>
                <a:path w="173990" h="217170">
                  <a:moveTo>
                    <a:pt x="54952" y="137515"/>
                  </a:moveTo>
                  <a:lnTo>
                    <a:pt x="53251" y="132626"/>
                  </a:lnTo>
                  <a:lnTo>
                    <a:pt x="50393" y="131241"/>
                  </a:lnTo>
                  <a:lnTo>
                    <a:pt x="45542" y="132905"/>
                  </a:lnTo>
                  <a:lnTo>
                    <a:pt x="44310" y="135064"/>
                  </a:lnTo>
                  <a:lnTo>
                    <a:pt x="44526" y="138087"/>
                  </a:lnTo>
                  <a:lnTo>
                    <a:pt x="45110" y="139738"/>
                  </a:lnTo>
                  <a:lnTo>
                    <a:pt x="46012" y="140690"/>
                  </a:lnTo>
                  <a:lnTo>
                    <a:pt x="47129" y="141262"/>
                  </a:lnTo>
                  <a:lnTo>
                    <a:pt x="47879" y="141224"/>
                  </a:lnTo>
                  <a:lnTo>
                    <a:pt x="48602" y="141389"/>
                  </a:lnTo>
                  <a:lnTo>
                    <a:pt x="49199" y="141795"/>
                  </a:lnTo>
                  <a:lnTo>
                    <a:pt x="50431" y="141770"/>
                  </a:lnTo>
                  <a:lnTo>
                    <a:pt x="51358" y="141452"/>
                  </a:lnTo>
                  <a:lnTo>
                    <a:pt x="51866" y="141084"/>
                  </a:lnTo>
                  <a:lnTo>
                    <a:pt x="53911" y="139903"/>
                  </a:lnTo>
                  <a:lnTo>
                    <a:pt x="54952" y="137515"/>
                  </a:lnTo>
                  <a:close/>
                </a:path>
                <a:path w="173990" h="217170">
                  <a:moveTo>
                    <a:pt x="56197" y="198145"/>
                  </a:moveTo>
                  <a:lnTo>
                    <a:pt x="55816" y="195872"/>
                  </a:lnTo>
                  <a:lnTo>
                    <a:pt x="55524" y="195313"/>
                  </a:lnTo>
                  <a:lnTo>
                    <a:pt x="55105" y="194221"/>
                  </a:lnTo>
                  <a:lnTo>
                    <a:pt x="54381" y="193344"/>
                  </a:lnTo>
                  <a:lnTo>
                    <a:pt x="52425" y="192214"/>
                  </a:lnTo>
                  <a:lnTo>
                    <a:pt x="51282" y="191922"/>
                  </a:lnTo>
                  <a:lnTo>
                    <a:pt x="47345" y="192570"/>
                  </a:lnTo>
                  <a:lnTo>
                    <a:pt x="45504" y="195148"/>
                  </a:lnTo>
                  <a:lnTo>
                    <a:pt x="46088" y="198551"/>
                  </a:lnTo>
                  <a:lnTo>
                    <a:pt x="46342" y="199174"/>
                  </a:lnTo>
                  <a:lnTo>
                    <a:pt x="47752" y="201345"/>
                  </a:lnTo>
                  <a:lnTo>
                    <a:pt x="49720" y="202285"/>
                  </a:lnTo>
                  <a:lnTo>
                    <a:pt x="52539" y="201815"/>
                  </a:lnTo>
                  <a:lnTo>
                    <a:pt x="53213" y="201472"/>
                  </a:lnTo>
                  <a:lnTo>
                    <a:pt x="55321" y="199974"/>
                  </a:lnTo>
                  <a:lnTo>
                    <a:pt x="56197" y="198145"/>
                  </a:lnTo>
                  <a:close/>
                </a:path>
                <a:path w="173990" h="217170">
                  <a:moveTo>
                    <a:pt x="58826" y="169849"/>
                  </a:moveTo>
                  <a:lnTo>
                    <a:pt x="58648" y="168732"/>
                  </a:lnTo>
                  <a:lnTo>
                    <a:pt x="58077" y="165303"/>
                  </a:lnTo>
                  <a:lnTo>
                    <a:pt x="54889" y="163042"/>
                  </a:lnTo>
                  <a:lnTo>
                    <a:pt x="50584" y="163753"/>
                  </a:lnTo>
                  <a:lnTo>
                    <a:pt x="49758" y="164122"/>
                  </a:lnTo>
                  <a:lnTo>
                    <a:pt x="47129" y="165938"/>
                  </a:lnTo>
                  <a:lnTo>
                    <a:pt x="46037" y="168262"/>
                  </a:lnTo>
                  <a:lnTo>
                    <a:pt x="46939" y="173634"/>
                  </a:lnTo>
                  <a:lnTo>
                    <a:pt x="49479" y="175729"/>
                  </a:lnTo>
                  <a:lnTo>
                    <a:pt x="53174" y="175780"/>
                  </a:lnTo>
                  <a:lnTo>
                    <a:pt x="54648" y="175539"/>
                  </a:lnTo>
                  <a:lnTo>
                    <a:pt x="55600" y="175069"/>
                  </a:lnTo>
                  <a:lnTo>
                    <a:pt x="57226" y="173761"/>
                  </a:lnTo>
                  <a:lnTo>
                    <a:pt x="57886" y="172897"/>
                  </a:lnTo>
                  <a:lnTo>
                    <a:pt x="58674" y="170929"/>
                  </a:lnTo>
                  <a:lnTo>
                    <a:pt x="58826" y="169849"/>
                  </a:lnTo>
                  <a:close/>
                </a:path>
                <a:path w="173990" h="217170">
                  <a:moveTo>
                    <a:pt x="69494" y="100711"/>
                  </a:moveTo>
                  <a:lnTo>
                    <a:pt x="68605" y="95478"/>
                  </a:lnTo>
                  <a:lnTo>
                    <a:pt x="66014" y="93649"/>
                  </a:lnTo>
                  <a:lnTo>
                    <a:pt x="61734" y="94361"/>
                  </a:lnTo>
                  <a:lnTo>
                    <a:pt x="60540" y="95313"/>
                  </a:lnTo>
                  <a:lnTo>
                    <a:pt x="59499" y="97243"/>
                  </a:lnTo>
                  <a:lnTo>
                    <a:pt x="59232" y="98171"/>
                  </a:lnTo>
                  <a:lnTo>
                    <a:pt x="59194" y="98679"/>
                  </a:lnTo>
                  <a:lnTo>
                    <a:pt x="60680" y="98691"/>
                  </a:lnTo>
                  <a:lnTo>
                    <a:pt x="58902" y="98679"/>
                  </a:lnTo>
                  <a:lnTo>
                    <a:pt x="58610" y="98602"/>
                  </a:lnTo>
                  <a:lnTo>
                    <a:pt x="55575" y="99098"/>
                  </a:lnTo>
                  <a:lnTo>
                    <a:pt x="53733" y="101676"/>
                  </a:lnTo>
                  <a:lnTo>
                    <a:pt x="54406" y="105638"/>
                  </a:lnTo>
                  <a:lnTo>
                    <a:pt x="55105" y="106680"/>
                  </a:lnTo>
                  <a:lnTo>
                    <a:pt x="56032" y="107416"/>
                  </a:lnTo>
                  <a:lnTo>
                    <a:pt x="55435" y="108077"/>
                  </a:lnTo>
                  <a:lnTo>
                    <a:pt x="55232" y="108470"/>
                  </a:lnTo>
                  <a:lnTo>
                    <a:pt x="56146" y="109054"/>
                  </a:lnTo>
                  <a:lnTo>
                    <a:pt x="56794" y="110007"/>
                  </a:lnTo>
                  <a:lnTo>
                    <a:pt x="56857" y="112153"/>
                  </a:lnTo>
                  <a:lnTo>
                    <a:pt x="56438" y="113017"/>
                  </a:lnTo>
                  <a:lnTo>
                    <a:pt x="55765" y="113652"/>
                  </a:lnTo>
                  <a:lnTo>
                    <a:pt x="56286" y="114249"/>
                  </a:lnTo>
                  <a:lnTo>
                    <a:pt x="57607" y="115493"/>
                  </a:lnTo>
                  <a:lnTo>
                    <a:pt x="59524" y="116039"/>
                  </a:lnTo>
                  <a:lnTo>
                    <a:pt x="61874" y="115227"/>
                  </a:lnTo>
                  <a:lnTo>
                    <a:pt x="64389" y="113360"/>
                  </a:lnTo>
                  <a:lnTo>
                    <a:pt x="65201" y="111163"/>
                  </a:lnTo>
                  <a:lnTo>
                    <a:pt x="64160" y="108153"/>
                  </a:lnTo>
                  <a:lnTo>
                    <a:pt x="63550" y="107467"/>
                  </a:lnTo>
                  <a:lnTo>
                    <a:pt x="62852" y="106895"/>
                  </a:lnTo>
                  <a:lnTo>
                    <a:pt x="62712" y="106946"/>
                  </a:lnTo>
                  <a:lnTo>
                    <a:pt x="61988" y="107696"/>
                  </a:lnTo>
                  <a:lnTo>
                    <a:pt x="61087" y="108292"/>
                  </a:lnTo>
                  <a:lnTo>
                    <a:pt x="58496" y="108724"/>
                  </a:lnTo>
                  <a:lnTo>
                    <a:pt x="57111" y="108267"/>
                  </a:lnTo>
                  <a:lnTo>
                    <a:pt x="58508" y="108712"/>
                  </a:lnTo>
                  <a:lnTo>
                    <a:pt x="61087" y="108292"/>
                  </a:lnTo>
                  <a:lnTo>
                    <a:pt x="61976" y="107696"/>
                  </a:lnTo>
                  <a:lnTo>
                    <a:pt x="62661" y="106959"/>
                  </a:lnTo>
                  <a:lnTo>
                    <a:pt x="60820" y="107238"/>
                  </a:lnTo>
                  <a:lnTo>
                    <a:pt x="59105" y="105981"/>
                  </a:lnTo>
                  <a:lnTo>
                    <a:pt x="58559" y="102311"/>
                  </a:lnTo>
                  <a:lnTo>
                    <a:pt x="59829" y="100609"/>
                  </a:lnTo>
                  <a:lnTo>
                    <a:pt x="62103" y="100279"/>
                  </a:lnTo>
                  <a:lnTo>
                    <a:pt x="62928" y="100406"/>
                  </a:lnTo>
                  <a:lnTo>
                    <a:pt x="64236" y="100711"/>
                  </a:lnTo>
                  <a:lnTo>
                    <a:pt x="65303" y="101765"/>
                  </a:lnTo>
                  <a:lnTo>
                    <a:pt x="65544" y="103352"/>
                  </a:lnTo>
                  <a:lnTo>
                    <a:pt x="65481" y="103720"/>
                  </a:lnTo>
                  <a:lnTo>
                    <a:pt x="67894" y="103035"/>
                  </a:lnTo>
                  <a:lnTo>
                    <a:pt x="69494" y="100711"/>
                  </a:lnTo>
                  <a:close/>
                </a:path>
                <a:path w="173990" h="217170">
                  <a:moveTo>
                    <a:pt x="75755" y="57378"/>
                  </a:moveTo>
                  <a:lnTo>
                    <a:pt x="74930" y="55003"/>
                  </a:lnTo>
                  <a:lnTo>
                    <a:pt x="74498" y="54521"/>
                  </a:lnTo>
                  <a:lnTo>
                    <a:pt x="74002" y="54140"/>
                  </a:lnTo>
                  <a:lnTo>
                    <a:pt x="73533" y="55118"/>
                  </a:lnTo>
                  <a:lnTo>
                    <a:pt x="72656" y="55867"/>
                  </a:lnTo>
                  <a:lnTo>
                    <a:pt x="71297" y="56070"/>
                  </a:lnTo>
                  <a:lnTo>
                    <a:pt x="70904" y="56007"/>
                  </a:lnTo>
                  <a:lnTo>
                    <a:pt x="70942" y="57162"/>
                  </a:lnTo>
                  <a:lnTo>
                    <a:pt x="70370" y="58216"/>
                  </a:lnTo>
                  <a:lnTo>
                    <a:pt x="69392" y="58851"/>
                  </a:lnTo>
                  <a:lnTo>
                    <a:pt x="70256" y="59893"/>
                  </a:lnTo>
                  <a:lnTo>
                    <a:pt x="71704" y="60363"/>
                  </a:lnTo>
                  <a:lnTo>
                    <a:pt x="74828" y="59283"/>
                  </a:lnTo>
                  <a:lnTo>
                    <a:pt x="75755" y="57378"/>
                  </a:lnTo>
                  <a:close/>
                </a:path>
                <a:path w="173990" h="217170">
                  <a:moveTo>
                    <a:pt x="75857" y="152311"/>
                  </a:moveTo>
                  <a:lnTo>
                    <a:pt x="75412" y="149593"/>
                  </a:lnTo>
                  <a:lnTo>
                    <a:pt x="72809" y="147764"/>
                  </a:lnTo>
                  <a:lnTo>
                    <a:pt x="68999" y="148412"/>
                  </a:lnTo>
                  <a:lnTo>
                    <a:pt x="68999" y="158496"/>
                  </a:lnTo>
                  <a:lnTo>
                    <a:pt x="66408" y="156667"/>
                  </a:lnTo>
                  <a:lnTo>
                    <a:pt x="65735" y="152654"/>
                  </a:lnTo>
                  <a:lnTo>
                    <a:pt x="66078" y="151409"/>
                  </a:lnTo>
                  <a:lnTo>
                    <a:pt x="65747" y="152654"/>
                  </a:lnTo>
                  <a:lnTo>
                    <a:pt x="66408" y="156667"/>
                  </a:lnTo>
                  <a:lnTo>
                    <a:pt x="68999" y="158496"/>
                  </a:lnTo>
                  <a:lnTo>
                    <a:pt x="68999" y="148412"/>
                  </a:lnTo>
                  <a:lnTo>
                    <a:pt x="68656" y="148463"/>
                  </a:lnTo>
                  <a:lnTo>
                    <a:pt x="68453" y="148602"/>
                  </a:lnTo>
                  <a:lnTo>
                    <a:pt x="68668" y="148361"/>
                  </a:lnTo>
                  <a:lnTo>
                    <a:pt x="69176" y="146735"/>
                  </a:lnTo>
                  <a:lnTo>
                    <a:pt x="68668" y="146062"/>
                  </a:lnTo>
                  <a:lnTo>
                    <a:pt x="68135" y="144589"/>
                  </a:lnTo>
                  <a:lnTo>
                    <a:pt x="68376" y="143484"/>
                  </a:lnTo>
                  <a:lnTo>
                    <a:pt x="68973" y="142633"/>
                  </a:lnTo>
                  <a:lnTo>
                    <a:pt x="68110" y="140601"/>
                  </a:lnTo>
                  <a:lnTo>
                    <a:pt x="66205" y="139217"/>
                  </a:lnTo>
                  <a:lnTo>
                    <a:pt x="62941" y="138950"/>
                  </a:lnTo>
                  <a:lnTo>
                    <a:pt x="59105" y="139585"/>
                  </a:lnTo>
                  <a:lnTo>
                    <a:pt x="56870" y="142684"/>
                  </a:lnTo>
                  <a:lnTo>
                    <a:pt x="57962" y="149072"/>
                  </a:lnTo>
                  <a:lnTo>
                    <a:pt x="60807" y="151180"/>
                  </a:lnTo>
                  <a:lnTo>
                    <a:pt x="63906" y="150926"/>
                  </a:lnTo>
                  <a:lnTo>
                    <a:pt x="64871" y="150545"/>
                  </a:lnTo>
                  <a:lnTo>
                    <a:pt x="65900" y="150431"/>
                  </a:lnTo>
                  <a:lnTo>
                    <a:pt x="67068" y="149898"/>
                  </a:lnTo>
                  <a:lnTo>
                    <a:pt x="66751" y="150393"/>
                  </a:lnTo>
                  <a:lnTo>
                    <a:pt x="64871" y="150545"/>
                  </a:lnTo>
                  <a:lnTo>
                    <a:pt x="63461" y="151117"/>
                  </a:lnTo>
                  <a:lnTo>
                    <a:pt x="62674" y="151638"/>
                  </a:lnTo>
                  <a:lnTo>
                    <a:pt x="60591" y="153187"/>
                  </a:lnTo>
                  <a:lnTo>
                    <a:pt x="59639" y="155956"/>
                  </a:lnTo>
                  <a:lnTo>
                    <a:pt x="60896" y="159575"/>
                  </a:lnTo>
                  <a:lnTo>
                    <a:pt x="61544" y="160439"/>
                  </a:lnTo>
                  <a:lnTo>
                    <a:pt x="63944" y="162521"/>
                  </a:lnTo>
                  <a:lnTo>
                    <a:pt x="66230" y="163080"/>
                  </a:lnTo>
                  <a:lnTo>
                    <a:pt x="70535" y="161594"/>
                  </a:lnTo>
                  <a:lnTo>
                    <a:pt x="71983" y="159829"/>
                  </a:lnTo>
                  <a:lnTo>
                    <a:pt x="72415" y="157784"/>
                  </a:lnTo>
                  <a:lnTo>
                    <a:pt x="73469" y="157454"/>
                  </a:lnTo>
                  <a:lnTo>
                    <a:pt x="74396" y="156870"/>
                  </a:lnTo>
                  <a:lnTo>
                    <a:pt x="75006" y="156006"/>
                  </a:lnTo>
                  <a:lnTo>
                    <a:pt x="74853" y="155562"/>
                  </a:lnTo>
                  <a:lnTo>
                    <a:pt x="74815" y="154330"/>
                  </a:lnTo>
                  <a:lnTo>
                    <a:pt x="75209" y="153479"/>
                  </a:lnTo>
                  <a:lnTo>
                    <a:pt x="75844" y="152844"/>
                  </a:lnTo>
                  <a:lnTo>
                    <a:pt x="75857" y="152311"/>
                  </a:lnTo>
                  <a:close/>
                </a:path>
                <a:path w="173990" h="217170">
                  <a:moveTo>
                    <a:pt x="75933" y="31457"/>
                  </a:moveTo>
                  <a:lnTo>
                    <a:pt x="74993" y="28740"/>
                  </a:lnTo>
                  <a:lnTo>
                    <a:pt x="73075" y="27813"/>
                  </a:lnTo>
                  <a:lnTo>
                    <a:pt x="70307" y="28765"/>
                  </a:lnTo>
                  <a:lnTo>
                    <a:pt x="69621" y="29540"/>
                  </a:lnTo>
                  <a:lnTo>
                    <a:pt x="69291" y="30454"/>
                  </a:lnTo>
                  <a:lnTo>
                    <a:pt x="69786" y="29730"/>
                  </a:lnTo>
                  <a:lnTo>
                    <a:pt x="70561" y="29210"/>
                  </a:lnTo>
                  <a:lnTo>
                    <a:pt x="73342" y="28740"/>
                  </a:lnTo>
                  <a:lnTo>
                    <a:pt x="75082" y="29972"/>
                  </a:lnTo>
                  <a:lnTo>
                    <a:pt x="75476" y="32308"/>
                  </a:lnTo>
                  <a:lnTo>
                    <a:pt x="75272" y="33261"/>
                  </a:lnTo>
                  <a:lnTo>
                    <a:pt x="75768" y="32448"/>
                  </a:lnTo>
                  <a:lnTo>
                    <a:pt x="75933" y="31457"/>
                  </a:lnTo>
                  <a:close/>
                </a:path>
                <a:path w="173990" h="217170">
                  <a:moveTo>
                    <a:pt x="78968" y="112534"/>
                  </a:moveTo>
                  <a:lnTo>
                    <a:pt x="77851" y="111988"/>
                  </a:lnTo>
                  <a:lnTo>
                    <a:pt x="76581" y="111760"/>
                  </a:lnTo>
                  <a:lnTo>
                    <a:pt x="71970" y="112534"/>
                  </a:lnTo>
                  <a:lnTo>
                    <a:pt x="69748" y="115633"/>
                  </a:lnTo>
                  <a:lnTo>
                    <a:pt x="70472" y="119621"/>
                  </a:lnTo>
                  <a:lnTo>
                    <a:pt x="70599" y="119964"/>
                  </a:lnTo>
                  <a:lnTo>
                    <a:pt x="71958" y="119684"/>
                  </a:lnTo>
                  <a:lnTo>
                    <a:pt x="72847" y="118694"/>
                  </a:lnTo>
                  <a:lnTo>
                    <a:pt x="74104" y="118046"/>
                  </a:lnTo>
                  <a:lnTo>
                    <a:pt x="75717" y="117995"/>
                  </a:lnTo>
                  <a:lnTo>
                    <a:pt x="76073" y="118084"/>
                  </a:lnTo>
                  <a:lnTo>
                    <a:pt x="75539" y="117386"/>
                  </a:lnTo>
                  <a:lnTo>
                    <a:pt x="74739" y="115214"/>
                  </a:lnTo>
                  <a:lnTo>
                    <a:pt x="75641" y="113296"/>
                  </a:lnTo>
                  <a:lnTo>
                    <a:pt x="77927" y="112483"/>
                  </a:lnTo>
                  <a:lnTo>
                    <a:pt x="78447" y="112458"/>
                  </a:lnTo>
                  <a:lnTo>
                    <a:pt x="78968" y="112534"/>
                  </a:lnTo>
                  <a:close/>
                </a:path>
                <a:path w="173990" h="217170">
                  <a:moveTo>
                    <a:pt x="79108" y="81368"/>
                  </a:moveTo>
                  <a:lnTo>
                    <a:pt x="78536" y="77965"/>
                  </a:lnTo>
                  <a:lnTo>
                    <a:pt x="78282" y="77330"/>
                  </a:lnTo>
                  <a:lnTo>
                    <a:pt x="77927" y="76784"/>
                  </a:lnTo>
                  <a:lnTo>
                    <a:pt x="77978" y="78460"/>
                  </a:lnTo>
                  <a:lnTo>
                    <a:pt x="76822" y="79946"/>
                  </a:lnTo>
                  <a:lnTo>
                    <a:pt x="73279" y="80454"/>
                  </a:lnTo>
                  <a:lnTo>
                    <a:pt x="71551" y="79197"/>
                  </a:lnTo>
                  <a:lnTo>
                    <a:pt x="71285" y="77190"/>
                  </a:lnTo>
                  <a:lnTo>
                    <a:pt x="70472" y="77266"/>
                  </a:lnTo>
                  <a:lnTo>
                    <a:pt x="69430" y="76974"/>
                  </a:lnTo>
                  <a:lnTo>
                    <a:pt x="68846" y="77952"/>
                  </a:lnTo>
                  <a:lnTo>
                    <a:pt x="68541" y="79095"/>
                  </a:lnTo>
                  <a:lnTo>
                    <a:pt x="68795" y="80581"/>
                  </a:lnTo>
                  <a:lnTo>
                    <a:pt x="69049" y="81076"/>
                  </a:lnTo>
                  <a:lnTo>
                    <a:pt x="67754" y="80086"/>
                  </a:lnTo>
                  <a:lnTo>
                    <a:pt x="66052" y="79667"/>
                  </a:lnTo>
                  <a:lnTo>
                    <a:pt x="61785" y="81140"/>
                  </a:lnTo>
                  <a:lnTo>
                    <a:pt x="60388" y="83972"/>
                  </a:lnTo>
                  <a:lnTo>
                    <a:pt x="62204" y="89179"/>
                  </a:lnTo>
                  <a:lnTo>
                    <a:pt x="65062" y="90563"/>
                  </a:lnTo>
                  <a:lnTo>
                    <a:pt x="70231" y="88785"/>
                  </a:lnTo>
                  <a:lnTo>
                    <a:pt x="71577" y="86080"/>
                  </a:lnTo>
                  <a:lnTo>
                    <a:pt x="70815" y="83553"/>
                  </a:lnTo>
                  <a:lnTo>
                    <a:pt x="71856" y="84277"/>
                  </a:lnTo>
                  <a:lnTo>
                    <a:pt x="73164" y="84607"/>
                  </a:lnTo>
                  <a:lnTo>
                    <a:pt x="77266" y="83934"/>
                  </a:lnTo>
                  <a:lnTo>
                    <a:pt x="79108" y="81368"/>
                  </a:lnTo>
                  <a:close/>
                </a:path>
                <a:path w="173990" h="217170">
                  <a:moveTo>
                    <a:pt x="79743" y="131356"/>
                  </a:moveTo>
                  <a:lnTo>
                    <a:pt x="78638" y="128181"/>
                  </a:lnTo>
                  <a:lnTo>
                    <a:pt x="78409" y="127762"/>
                  </a:lnTo>
                  <a:lnTo>
                    <a:pt x="77698" y="129806"/>
                  </a:lnTo>
                  <a:lnTo>
                    <a:pt x="75920" y="131432"/>
                  </a:lnTo>
                  <a:lnTo>
                    <a:pt x="70942" y="132270"/>
                  </a:lnTo>
                  <a:lnTo>
                    <a:pt x="68414" y="130937"/>
                  </a:lnTo>
                  <a:lnTo>
                    <a:pt x="67183" y="128727"/>
                  </a:lnTo>
                  <a:lnTo>
                    <a:pt x="66852" y="129882"/>
                  </a:lnTo>
                  <a:lnTo>
                    <a:pt x="66840" y="131127"/>
                  </a:lnTo>
                  <a:lnTo>
                    <a:pt x="68503" y="135534"/>
                  </a:lnTo>
                  <a:lnTo>
                    <a:pt x="71882" y="137134"/>
                  </a:lnTo>
                  <a:lnTo>
                    <a:pt x="75577" y="135801"/>
                  </a:lnTo>
                  <a:lnTo>
                    <a:pt x="78346" y="134505"/>
                  </a:lnTo>
                  <a:lnTo>
                    <a:pt x="79743" y="131356"/>
                  </a:lnTo>
                  <a:close/>
                </a:path>
                <a:path w="173990" h="217170">
                  <a:moveTo>
                    <a:pt x="82588" y="118910"/>
                  </a:moveTo>
                  <a:lnTo>
                    <a:pt x="82169" y="116446"/>
                  </a:lnTo>
                  <a:lnTo>
                    <a:pt x="81851" y="115582"/>
                  </a:lnTo>
                  <a:lnTo>
                    <a:pt x="81953" y="117043"/>
                  </a:lnTo>
                  <a:lnTo>
                    <a:pt x="81140" y="118452"/>
                  </a:lnTo>
                  <a:lnTo>
                    <a:pt x="79375" y="119087"/>
                  </a:lnTo>
                  <a:lnTo>
                    <a:pt x="78727" y="119113"/>
                  </a:lnTo>
                  <a:lnTo>
                    <a:pt x="79692" y="119862"/>
                  </a:lnTo>
                  <a:lnTo>
                    <a:pt x="80314" y="120916"/>
                  </a:lnTo>
                  <a:lnTo>
                    <a:pt x="80530" y="122174"/>
                  </a:lnTo>
                  <a:lnTo>
                    <a:pt x="81889" y="120840"/>
                  </a:lnTo>
                  <a:lnTo>
                    <a:pt x="82588" y="118910"/>
                  </a:lnTo>
                  <a:close/>
                </a:path>
                <a:path w="173990" h="217170">
                  <a:moveTo>
                    <a:pt x="83604" y="107073"/>
                  </a:moveTo>
                  <a:lnTo>
                    <a:pt x="80645" y="107137"/>
                  </a:lnTo>
                  <a:lnTo>
                    <a:pt x="78016" y="105054"/>
                  </a:lnTo>
                  <a:lnTo>
                    <a:pt x="77431" y="101358"/>
                  </a:lnTo>
                  <a:lnTo>
                    <a:pt x="77431" y="101015"/>
                  </a:lnTo>
                  <a:lnTo>
                    <a:pt x="76720" y="100482"/>
                  </a:lnTo>
                  <a:lnTo>
                    <a:pt x="76136" y="99809"/>
                  </a:lnTo>
                  <a:lnTo>
                    <a:pt x="75704" y="99034"/>
                  </a:lnTo>
                  <a:lnTo>
                    <a:pt x="75057" y="100393"/>
                  </a:lnTo>
                  <a:lnTo>
                    <a:pt x="81419" y="107645"/>
                  </a:lnTo>
                  <a:lnTo>
                    <a:pt x="82308" y="107569"/>
                  </a:lnTo>
                  <a:lnTo>
                    <a:pt x="83604" y="107073"/>
                  </a:lnTo>
                  <a:close/>
                </a:path>
                <a:path w="173990" h="217170">
                  <a:moveTo>
                    <a:pt x="87642" y="182867"/>
                  </a:moveTo>
                  <a:lnTo>
                    <a:pt x="86969" y="178904"/>
                  </a:lnTo>
                  <a:lnTo>
                    <a:pt x="86626" y="177914"/>
                  </a:lnTo>
                  <a:lnTo>
                    <a:pt x="85483" y="175171"/>
                  </a:lnTo>
                  <a:lnTo>
                    <a:pt x="82550" y="173456"/>
                  </a:lnTo>
                  <a:lnTo>
                    <a:pt x="77698" y="174269"/>
                  </a:lnTo>
                  <a:lnTo>
                    <a:pt x="76225" y="175247"/>
                  </a:lnTo>
                  <a:lnTo>
                    <a:pt x="74980" y="177012"/>
                  </a:lnTo>
                  <a:lnTo>
                    <a:pt x="74180" y="178308"/>
                  </a:lnTo>
                  <a:lnTo>
                    <a:pt x="73799" y="179870"/>
                  </a:lnTo>
                  <a:lnTo>
                    <a:pt x="74142" y="181902"/>
                  </a:lnTo>
                  <a:lnTo>
                    <a:pt x="73875" y="181229"/>
                  </a:lnTo>
                  <a:lnTo>
                    <a:pt x="71907" y="179285"/>
                  </a:lnTo>
                  <a:lnTo>
                    <a:pt x="70726" y="178803"/>
                  </a:lnTo>
                  <a:lnTo>
                    <a:pt x="67957" y="178803"/>
                  </a:lnTo>
                  <a:lnTo>
                    <a:pt x="66763" y="179285"/>
                  </a:lnTo>
                  <a:lnTo>
                    <a:pt x="64808" y="181229"/>
                  </a:lnTo>
                  <a:lnTo>
                    <a:pt x="64325" y="182410"/>
                  </a:lnTo>
                  <a:lnTo>
                    <a:pt x="64325" y="185166"/>
                  </a:lnTo>
                  <a:lnTo>
                    <a:pt x="64808" y="186334"/>
                  </a:lnTo>
                  <a:lnTo>
                    <a:pt x="66763" y="188277"/>
                  </a:lnTo>
                  <a:lnTo>
                    <a:pt x="67957" y="188772"/>
                  </a:lnTo>
                  <a:lnTo>
                    <a:pt x="70726" y="188772"/>
                  </a:lnTo>
                  <a:lnTo>
                    <a:pt x="71907" y="188277"/>
                  </a:lnTo>
                  <a:lnTo>
                    <a:pt x="73875" y="186334"/>
                  </a:lnTo>
                  <a:lnTo>
                    <a:pt x="74358" y="185166"/>
                  </a:lnTo>
                  <a:lnTo>
                    <a:pt x="74358" y="182562"/>
                  </a:lnTo>
                  <a:lnTo>
                    <a:pt x="74803" y="183515"/>
                  </a:lnTo>
                  <a:lnTo>
                    <a:pt x="74599" y="184061"/>
                  </a:lnTo>
                  <a:lnTo>
                    <a:pt x="74472" y="184632"/>
                  </a:lnTo>
                  <a:lnTo>
                    <a:pt x="74879" y="187071"/>
                  </a:lnTo>
                  <a:lnTo>
                    <a:pt x="76619" y="188302"/>
                  </a:lnTo>
                  <a:lnTo>
                    <a:pt x="79222" y="187871"/>
                  </a:lnTo>
                  <a:lnTo>
                    <a:pt x="79857" y="187452"/>
                  </a:lnTo>
                  <a:lnTo>
                    <a:pt x="80352" y="186931"/>
                  </a:lnTo>
                  <a:lnTo>
                    <a:pt x="81216" y="186918"/>
                  </a:lnTo>
                  <a:lnTo>
                    <a:pt x="85229" y="186232"/>
                  </a:lnTo>
                  <a:lnTo>
                    <a:pt x="87642" y="182867"/>
                  </a:lnTo>
                  <a:close/>
                </a:path>
                <a:path w="173990" h="217170">
                  <a:moveTo>
                    <a:pt x="88087" y="58267"/>
                  </a:moveTo>
                  <a:lnTo>
                    <a:pt x="86829" y="57556"/>
                  </a:lnTo>
                  <a:lnTo>
                    <a:pt x="85966" y="56375"/>
                  </a:lnTo>
                  <a:lnTo>
                    <a:pt x="85686" y="54902"/>
                  </a:lnTo>
                  <a:lnTo>
                    <a:pt x="84264" y="54711"/>
                  </a:lnTo>
                  <a:lnTo>
                    <a:pt x="83058" y="53670"/>
                  </a:lnTo>
                  <a:lnTo>
                    <a:pt x="82702" y="51523"/>
                  </a:lnTo>
                  <a:lnTo>
                    <a:pt x="82842" y="50914"/>
                  </a:lnTo>
                  <a:lnTo>
                    <a:pt x="83096" y="50342"/>
                  </a:lnTo>
                  <a:lnTo>
                    <a:pt x="80556" y="50952"/>
                  </a:lnTo>
                  <a:lnTo>
                    <a:pt x="78867" y="53365"/>
                  </a:lnTo>
                  <a:lnTo>
                    <a:pt x="79756" y="58661"/>
                  </a:lnTo>
                  <a:lnTo>
                    <a:pt x="82346" y="60502"/>
                  </a:lnTo>
                  <a:lnTo>
                    <a:pt x="86321" y="59842"/>
                  </a:lnTo>
                  <a:lnTo>
                    <a:pt x="87337" y="59156"/>
                  </a:lnTo>
                  <a:lnTo>
                    <a:pt x="88087" y="58267"/>
                  </a:lnTo>
                  <a:close/>
                </a:path>
                <a:path w="173990" h="217170">
                  <a:moveTo>
                    <a:pt x="90995" y="210680"/>
                  </a:moveTo>
                  <a:lnTo>
                    <a:pt x="90081" y="205257"/>
                  </a:lnTo>
                  <a:lnTo>
                    <a:pt x="87490" y="203428"/>
                  </a:lnTo>
                  <a:lnTo>
                    <a:pt x="82016" y="204343"/>
                  </a:lnTo>
                  <a:lnTo>
                    <a:pt x="80175" y="206908"/>
                  </a:lnTo>
                  <a:lnTo>
                    <a:pt x="80695" y="209956"/>
                  </a:lnTo>
                  <a:lnTo>
                    <a:pt x="80975" y="210515"/>
                  </a:lnTo>
                  <a:lnTo>
                    <a:pt x="82575" y="210248"/>
                  </a:lnTo>
                  <a:lnTo>
                    <a:pt x="84175" y="211086"/>
                  </a:lnTo>
                  <a:lnTo>
                    <a:pt x="82575" y="210248"/>
                  </a:lnTo>
                  <a:lnTo>
                    <a:pt x="80797" y="210553"/>
                  </a:lnTo>
                  <a:lnTo>
                    <a:pt x="80429" y="210591"/>
                  </a:lnTo>
                  <a:lnTo>
                    <a:pt x="78917" y="211099"/>
                  </a:lnTo>
                  <a:lnTo>
                    <a:pt x="78092" y="212572"/>
                  </a:lnTo>
                  <a:lnTo>
                    <a:pt x="78257" y="214591"/>
                  </a:lnTo>
                  <a:lnTo>
                    <a:pt x="78574" y="215506"/>
                  </a:lnTo>
                  <a:lnTo>
                    <a:pt x="79032" y="216001"/>
                  </a:lnTo>
                  <a:lnTo>
                    <a:pt x="80314" y="216941"/>
                  </a:lnTo>
                  <a:lnTo>
                    <a:pt x="81241" y="217170"/>
                  </a:lnTo>
                  <a:lnTo>
                    <a:pt x="82346" y="216941"/>
                  </a:lnTo>
                  <a:lnTo>
                    <a:pt x="82638" y="216916"/>
                  </a:lnTo>
                  <a:lnTo>
                    <a:pt x="83566" y="216598"/>
                  </a:lnTo>
                  <a:lnTo>
                    <a:pt x="84239" y="215912"/>
                  </a:lnTo>
                  <a:lnTo>
                    <a:pt x="84797" y="214642"/>
                  </a:lnTo>
                  <a:lnTo>
                    <a:pt x="84874" y="214160"/>
                  </a:lnTo>
                  <a:lnTo>
                    <a:pt x="84836" y="212991"/>
                  </a:lnTo>
                  <a:lnTo>
                    <a:pt x="84861" y="213664"/>
                  </a:lnTo>
                  <a:lnTo>
                    <a:pt x="85890" y="213804"/>
                  </a:lnTo>
                  <a:lnTo>
                    <a:pt x="89166" y="213258"/>
                  </a:lnTo>
                  <a:lnTo>
                    <a:pt x="90995" y="210680"/>
                  </a:lnTo>
                  <a:close/>
                </a:path>
                <a:path w="173990" h="217170">
                  <a:moveTo>
                    <a:pt x="93281" y="65976"/>
                  </a:moveTo>
                  <a:lnTo>
                    <a:pt x="92100" y="62560"/>
                  </a:lnTo>
                  <a:lnTo>
                    <a:pt x="89230" y="61175"/>
                  </a:lnTo>
                  <a:lnTo>
                    <a:pt x="83997" y="62979"/>
                  </a:lnTo>
                  <a:lnTo>
                    <a:pt x="82600" y="65811"/>
                  </a:lnTo>
                  <a:lnTo>
                    <a:pt x="83578" y="68541"/>
                  </a:lnTo>
                  <a:lnTo>
                    <a:pt x="85305" y="68821"/>
                  </a:lnTo>
                  <a:lnTo>
                    <a:pt x="86829" y="69913"/>
                  </a:lnTo>
                  <a:lnTo>
                    <a:pt x="87477" y="71640"/>
                  </a:lnTo>
                  <a:lnTo>
                    <a:pt x="88163" y="71742"/>
                  </a:lnTo>
                  <a:lnTo>
                    <a:pt x="88861" y="71729"/>
                  </a:lnTo>
                  <a:lnTo>
                    <a:pt x="89560" y="71539"/>
                  </a:lnTo>
                  <a:lnTo>
                    <a:pt x="90068" y="69735"/>
                  </a:lnTo>
                  <a:lnTo>
                    <a:pt x="91389" y="68275"/>
                  </a:lnTo>
                  <a:lnTo>
                    <a:pt x="93141" y="67589"/>
                  </a:lnTo>
                  <a:lnTo>
                    <a:pt x="93268" y="66789"/>
                  </a:lnTo>
                  <a:lnTo>
                    <a:pt x="93281" y="65976"/>
                  </a:lnTo>
                  <a:close/>
                </a:path>
                <a:path w="173990" h="217170">
                  <a:moveTo>
                    <a:pt x="102527" y="4889"/>
                  </a:moveTo>
                  <a:lnTo>
                    <a:pt x="102311" y="3784"/>
                  </a:lnTo>
                  <a:lnTo>
                    <a:pt x="102349" y="2971"/>
                  </a:lnTo>
                  <a:lnTo>
                    <a:pt x="102514" y="2209"/>
                  </a:lnTo>
                  <a:lnTo>
                    <a:pt x="101904" y="863"/>
                  </a:lnTo>
                  <a:lnTo>
                    <a:pt x="100482" y="0"/>
                  </a:lnTo>
                  <a:lnTo>
                    <a:pt x="98806" y="292"/>
                  </a:lnTo>
                  <a:lnTo>
                    <a:pt x="98577" y="406"/>
                  </a:lnTo>
                  <a:lnTo>
                    <a:pt x="98234" y="1676"/>
                  </a:lnTo>
                  <a:lnTo>
                    <a:pt x="97409" y="2755"/>
                  </a:lnTo>
                  <a:lnTo>
                    <a:pt x="96202" y="3416"/>
                  </a:lnTo>
                  <a:lnTo>
                    <a:pt x="96126" y="3873"/>
                  </a:lnTo>
                  <a:lnTo>
                    <a:pt x="96481" y="5943"/>
                  </a:lnTo>
                  <a:lnTo>
                    <a:pt x="98221" y="7162"/>
                  </a:lnTo>
                  <a:lnTo>
                    <a:pt x="101219" y="6667"/>
                  </a:lnTo>
                  <a:lnTo>
                    <a:pt x="102082" y="5880"/>
                  </a:lnTo>
                  <a:lnTo>
                    <a:pt x="102527" y="4889"/>
                  </a:lnTo>
                  <a:close/>
                </a:path>
                <a:path w="173990" h="217170">
                  <a:moveTo>
                    <a:pt x="110020" y="126707"/>
                  </a:moveTo>
                  <a:lnTo>
                    <a:pt x="109397" y="123075"/>
                  </a:lnTo>
                  <a:lnTo>
                    <a:pt x="109042" y="122224"/>
                  </a:lnTo>
                  <a:lnTo>
                    <a:pt x="108191" y="121031"/>
                  </a:lnTo>
                  <a:lnTo>
                    <a:pt x="107835" y="122669"/>
                  </a:lnTo>
                  <a:lnTo>
                    <a:pt x="106756" y="124117"/>
                  </a:lnTo>
                  <a:lnTo>
                    <a:pt x="102819" y="125539"/>
                  </a:lnTo>
                  <a:lnTo>
                    <a:pt x="102819" y="129565"/>
                  </a:lnTo>
                  <a:lnTo>
                    <a:pt x="97078" y="130517"/>
                  </a:lnTo>
                  <a:lnTo>
                    <a:pt x="95211" y="132194"/>
                  </a:lnTo>
                  <a:lnTo>
                    <a:pt x="97066" y="130517"/>
                  </a:lnTo>
                  <a:lnTo>
                    <a:pt x="102819" y="129565"/>
                  </a:lnTo>
                  <a:lnTo>
                    <a:pt x="102819" y="125539"/>
                  </a:lnTo>
                  <a:lnTo>
                    <a:pt x="102450" y="125666"/>
                  </a:lnTo>
                  <a:lnTo>
                    <a:pt x="99568" y="124320"/>
                  </a:lnTo>
                  <a:lnTo>
                    <a:pt x="98475" y="121323"/>
                  </a:lnTo>
                  <a:lnTo>
                    <a:pt x="98437" y="120497"/>
                  </a:lnTo>
                  <a:lnTo>
                    <a:pt x="97726" y="121208"/>
                  </a:lnTo>
                  <a:lnTo>
                    <a:pt x="97193" y="122085"/>
                  </a:lnTo>
                  <a:lnTo>
                    <a:pt x="96545" y="124028"/>
                  </a:lnTo>
                  <a:lnTo>
                    <a:pt x="96418" y="125095"/>
                  </a:lnTo>
                  <a:lnTo>
                    <a:pt x="96748" y="127038"/>
                  </a:lnTo>
                  <a:lnTo>
                    <a:pt x="97053" y="127825"/>
                  </a:lnTo>
                  <a:lnTo>
                    <a:pt x="97497" y="128524"/>
                  </a:lnTo>
                  <a:lnTo>
                    <a:pt x="97840" y="128333"/>
                  </a:lnTo>
                  <a:lnTo>
                    <a:pt x="96621" y="129057"/>
                  </a:lnTo>
                  <a:lnTo>
                    <a:pt x="95935" y="129781"/>
                  </a:lnTo>
                  <a:lnTo>
                    <a:pt x="94716" y="131711"/>
                  </a:lnTo>
                  <a:lnTo>
                    <a:pt x="94361" y="132994"/>
                  </a:lnTo>
                  <a:lnTo>
                    <a:pt x="94424" y="134327"/>
                  </a:lnTo>
                  <a:lnTo>
                    <a:pt x="94056" y="135356"/>
                  </a:lnTo>
                  <a:lnTo>
                    <a:pt x="98958" y="143230"/>
                  </a:lnTo>
                  <a:lnTo>
                    <a:pt x="101663" y="142976"/>
                  </a:lnTo>
                  <a:lnTo>
                    <a:pt x="102577" y="142824"/>
                  </a:lnTo>
                  <a:lnTo>
                    <a:pt x="103416" y="142481"/>
                  </a:lnTo>
                  <a:lnTo>
                    <a:pt x="104152" y="141998"/>
                  </a:lnTo>
                  <a:lnTo>
                    <a:pt x="103695" y="141287"/>
                  </a:lnTo>
                  <a:lnTo>
                    <a:pt x="103365" y="140487"/>
                  </a:lnTo>
                  <a:lnTo>
                    <a:pt x="103263" y="137299"/>
                  </a:lnTo>
                  <a:lnTo>
                    <a:pt x="104787" y="135420"/>
                  </a:lnTo>
                  <a:lnTo>
                    <a:pt x="106870" y="134759"/>
                  </a:lnTo>
                  <a:lnTo>
                    <a:pt x="107492" y="134620"/>
                  </a:lnTo>
                  <a:lnTo>
                    <a:pt x="107569" y="133845"/>
                  </a:lnTo>
                  <a:lnTo>
                    <a:pt x="107480" y="133045"/>
                  </a:lnTo>
                  <a:lnTo>
                    <a:pt x="107010" y="131457"/>
                  </a:lnTo>
                  <a:lnTo>
                    <a:pt x="104965" y="128092"/>
                  </a:lnTo>
                  <a:lnTo>
                    <a:pt x="106553" y="130632"/>
                  </a:lnTo>
                  <a:lnTo>
                    <a:pt x="108750" y="129273"/>
                  </a:lnTo>
                  <a:lnTo>
                    <a:pt x="110020" y="126707"/>
                  </a:lnTo>
                  <a:close/>
                </a:path>
                <a:path w="173990" h="217170">
                  <a:moveTo>
                    <a:pt x="110286" y="42367"/>
                  </a:moveTo>
                  <a:lnTo>
                    <a:pt x="109448" y="41706"/>
                  </a:lnTo>
                  <a:lnTo>
                    <a:pt x="108775" y="40830"/>
                  </a:lnTo>
                  <a:lnTo>
                    <a:pt x="108191" y="39027"/>
                  </a:lnTo>
                  <a:lnTo>
                    <a:pt x="107403" y="38481"/>
                  </a:lnTo>
                  <a:lnTo>
                    <a:pt x="106756" y="37757"/>
                  </a:lnTo>
                  <a:lnTo>
                    <a:pt x="106299" y="36893"/>
                  </a:lnTo>
                  <a:lnTo>
                    <a:pt x="104800" y="37973"/>
                  </a:lnTo>
                  <a:lnTo>
                    <a:pt x="103924" y="39789"/>
                  </a:lnTo>
                  <a:lnTo>
                    <a:pt x="104508" y="43230"/>
                  </a:lnTo>
                  <a:lnTo>
                    <a:pt x="105448" y="44411"/>
                  </a:lnTo>
                  <a:lnTo>
                    <a:pt x="106680" y="45135"/>
                  </a:lnTo>
                  <a:lnTo>
                    <a:pt x="107467" y="43802"/>
                  </a:lnTo>
                  <a:lnTo>
                    <a:pt x="108750" y="42799"/>
                  </a:lnTo>
                  <a:lnTo>
                    <a:pt x="110286" y="42367"/>
                  </a:lnTo>
                  <a:close/>
                </a:path>
                <a:path w="173990" h="217170">
                  <a:moveTo>
                    <a:pt x="110972" y="166839"/>
                  </a:moveTo>
                  <a:lnTo>
                    <a:pt x="110058" y="161417"/>
                  </a:lnTo>
                  <a:lnTo>
                    <a:pt x="107480" y="159588"/>
                  </a:lnTo>
                  <a:lnTo>
                    <a:pt x="103746" y="160197"/>
                  </a:lnTo>
                  <a:lnTo>
                    <a:pt x="102933" y="160705"/>
                  </a:lnTo>
                  <a:lnTo>
                    <a:pt x="102235" y="161340"/>
                  </a:lnTo>
                  <a:lnTo>
                    <a:pt x="102019" y="160401"/>
                  </a:lnTo>
                  <a:lnTo>
                    <a:pt x="101130" y="157848"/>
                  </a:lnTo>
                  <a:lnTo>
                    <a:pt x="98818" y="156210"/>
                  </a:lnTo>
                  <a:lnTo>
                    <a:pt x="95415" y="155968"/>
                  </a:lnTo>
                  <a:lnTo>
                    <a:pt x="94526" y="156070"/>
                  </a:lnTo>
                  <a:lnTo>
                    <a:pt x="91948" y="156946"/>
                  </a:lnTo>
                  <a:lnTo>
                    <a:pt x="90639" y="158165"/>
                  </a:lnTo>
                  <a:lnTo>
                    <a:pt x="89166" y="161150"/>
                  </a:lnTo>
                  <a:lnTo>
                    <a:pt x="89001" y="162941"/>
                  </a:lnTo>
                  <a:lnTo>
                    <a:pt x="89941" y="165646"/>
                  </a:lnTo>
                  <a:lnTo>
                    <a:pt x="90512" y="166484"/>
                  </a:lnTo>
                  <a:lnTo>
                    <a:pt x="92049" y="167970"/>
                  </a:lnTo>
                  <a:lnTo>
                    <a:pt x="93052" y="168554"/>
                  </a:lnTo>
                  <a:lnTo>
                    <a:pt x="95377" y="169151"/>
                  </a:lnTo>
                  <a:lnTo>
                    <a:pt x="96685" y="169125"/>
                  </a:lnTo>
                  <a:lnTo>
                    <a:pt x="99174" y="168275"/>
                  </a:lnTo>
                  <a:lnTo>
                    <a:pt x="100177" y="167525"/>
                  </a:lnTo>
                  <a:lnTo>
                    <a:pt x="100926" y="166598"/>
                  </a:lnTo>
                  <a:lnTo>
                    <a:pt x="100660" y="166077"/>
                  </a:lnTo>
                  <a:lnTo>
                    <a:pt x="100317" y="164045"/>
                  </a:lnTo>
                  <a:lnTo>
                    <a:pt x="100660" y="166065"/>
                  </a:lnTo>
                  <a:lnTo>
                    <a:pt x="100926" y="166585"/>
                  </a:lnTo>
                  <a:lnTo>
                    <a:pt x="101739" y="168808"/>
                  </a:lnTo>
                  <a:lnTo>
                    <a:pt x="103962" y="170268"/>
                  </a:lnTo>
                  <a:lnTo>
                    <a:pt x="109131" y="169418"/>
                  </a:lnTo>
                  <a:lnTo>
                    <a:pt x="110972" y="166839"/>
                  </a:lnTo>
                  <a:close/>
                </a:path>
                <a:path w="173990" h="217170">
                  <a:moveTo>
                    <a:pt x="115595" y="191897"/>
                  </a:moveTo>
                  <a:lnTo>
                    <a:pt x="115049" y="188709"/>
                  </a:lnTo>
                  <a:lnTo>
                    <a:pt x="114300" y="187083"/>
                  </a:lnTo>
                  <a:lnTo>
                    <a:pt x="112280" y="184594"/>
                  </a:lnTo>
                  <a:lnTo>
                    <a:pt x="109982" y="183642"/>
                  </a:lnTo>
                  <a:lnTo>
                    <a:pt x="109753" y="183680"/>
                  </a:lnTo>
                  <a:lnTo>
                    <a:pt x="109753" y="193509"/>
                  </a:lnTo>
                  <a:lnTo>
                    <a:pt x="105829" y="194868"/>
                  </a:lnTo>
                  <a:lnTo>
                    <a:pt x="109753" y="193509"/>
                  </a:lnTo>
                  <a:lnTo>
                    <a:pt x="109753" y="183680"/>
                  </a:lnTo>
                  <a:lnTo>
                    <a:pt x="106845" y="184162"/>
                  </a:lnTo>
                  <a:lnTo>
                    <a:pt x="105537" y="184785"/>
                  </a:lnTo>
                  <a:lnTo>
                    <a:pt x="107594" y="184797"/>
                  </a:lnTo>
                  <a:lnTo>
                    <a:pt x="104406" y="184810"/>
                  </a:lnTo>
                  <a:lnTo>
                    <a:pt x="102692" y="185407"/>
                  </a:lnTo>
                  <a:lnTo>
                    <a:pt x="101815" y="186220"/>
                  </a:lnTo>
                  <a:lnTo>
                    <a:pt x="100507" y="188404"/>
                  </a:lnTo>
                  <a:lnTo>
                    <a:pt x="100241" y="189890"/>
                  </a:lnTo>
                  <a:lnTo>
                    <a:pt x="101206" y="192646"/>
                  </a:lnTo>
                  <a:lnTo>
                    <a:pt x="102158" y="193649"/>
                  </a:lnTo>
                  <a:lnTo>
                    <a:pt x="103314" y="194195"/>
                  </a:lnTo>
                  <a:lnTo>
                    <a:pt x="103682" y="194703"/>
                  </a:lnTo>
                  <a:lnTo>
                    <a:pt x="104584" y="195529"/>
                  </a:lnTo>
                  <a:lnTo>
                    <a:pt x="105994" y="196659"/>
                  </a:lnTo>
                  <a:lnTo>
                    <a:pt x="107861" y="197231"/>
                  </a:lnTo>
                  <a:lnTo>
                    <a:pt x="110832" y="196723"/>
                  </a:lnTo>
                  <a:lnTo>
                    <a:pt x="111760" y="196291"/>
                  </a:lnTo>
                  <a:lnTo>
                    <a:pt x="114503" y="194284"/>
                  </a:lnTo>
                  <a:lnTo>
                    <a:pt x="115595" y="191897"/>
                  </a:lnTo>
                  <a:close/>
                </a:path>
                <a:path w="173990" h="217170">
                  <a:moveTo>
                    <a:pt x="117360" y="59702"/>
                  </a:moveTo>
                  <a:lnTo>
                    <a:pt x="115900" y="55511"/>
                  </a:lnTo>
                  <a:lnTo>
                    <a:pt x="114579" y="54470"/>
                  </a:lnTo>
                  <a:lnTo>
                    <a:pt x="113055" y="54038"/>
                  </a:lnTo>
                  <a:lnTo>
                    <a:pt x="111518" y="54178"/>
                  </a:lnTo>
                  <a:lnTo>
                    <a:pt x="110490" y="53962"/>
                  </a:lnTo>
                  <a:lnTo>
                    <a:pt x="110058" y="54025"/>
                  </a:lnTo>
                  <a:lnTo>
                    <a:pt x="107442" y="54927"/>
                  </a:lnTo>
                  <a:lnTo>
                    <a:pt x="106057" y="57759"/>
                  </a:lnTo>
                  <a:lnTo>
                    <a:pt x="107010" y="60477"/>
                  </a:lnTo>
                  <a:lnTo>
                    <a:pt x="107149" y="60680"/>
                  </a:lnTo>
                  <a:lnTo>
                    <a:pt x="108978" y="60947"/>
                  </a:lnTo>
                  <a:lnTo>
                    <a:pt x="110629" y="62014"/>
                  </a:lnTo>
                  <a:lnTo>
                    <a:pt x="111556" y="63690"/>
                  </a:lnTo>
                  <a:lnTo>
                    <a:pt x="112750" y="63652"/>
                  </a:lnTo>
                  <a:lnTo>
                    <a:pt x="115963" y="62547"/>
                  </a:lnTo>
                  <a:lnTo>
                    <a:pt x="117360" y="59702"/>
                  </a:lnTo>
                  <a:close/>
                </a:path>
                <a:path w="173990" h="217170">
                  <a:moveTo>
                    <a:pt x="119634" y="75780"/>
                  </a:moveTo>
                  <a:lnTo>
                    <a:pt x="118465" y="75438"/>
                  </a:lnTo>
                  <a:lnTo>
                    <a:pt x="117182" y="75425"/>
                  </a:lnTo>
                  <a:lnTo>
                    <a:pt x="115379" y="76111"/>
                  </a:lnTo>
                  <a:lnTo>
                    <a:pt x="112598" y="77406"/>
                  </a:lnTo>
                  <a:lnTo>
                    <a:pt x="111175" y="80556"/>
                  </a:lnTo>
                  <a:lnTo>
                    <a:pt x="112471" y="84277"/>
                  </a:lnTo>
                  <a:lnTo>
                    <a:pt x="112890" y="84950"/>
                  </a:lnTo>
                  <a:lnTo>
                    <a:pt x="113741" y="85902"/>
                  </a:lnTo>
                  <a:lnTo>
                    <a:pt x="114515" y="86487"/>
                  </a:lnTo>
                  <a:lnTo>
                    <a:pt x="114363" y="85623"/>
                  </a:lnTo>
                  <a:lnTo>
                    <a:pt x="114287" y="83096"/>
                  </a:lnTo>
                  <a:lnTo>
                    <a:pt x="115252" y="81229"/>
                  </a:lnTo>
                  <a:lnTo>
                    <a:pt x="116751" y="79997"/>
                  </a:lnTo>
                  <a:lnTo>
                    <a:pt x="117106" y="78257"/>
                  </a:lnTo>
                  <a:lnTo>
                    <a:pt x="118148" y="76720"/>
                  </a:lnTo>
                  <a:lnTo>
                    <a:pt x="119634" y="75780"/>
                  </a:lnTo>
                  <a:close/>
                </a:path>
                <a:path w="173990" h="217170">
                  <a:moveTo>
                    <a:pt x="120662" y="11430"/>
                  </a:moveTo>
                  <a:lnTo>
                    <a:pt x="119837" y="10566"/>
                  </a:lnTo>
                  <a:lnTo>
                    <a:pt x="119240" y="9448"/>
                  </a:lnTo>
                  <a:lnTo>
                    <a:pt x="119049" y="8178"/>
                  </a:lnTo>
                  <a:lnTo>
                    <a:pt x="119011" y="7442"/>
                  </a:lnTo>
                  <a:lnTo>
                    <a:pt x="118237" y="7162"/>
                  </a:lnTo>
                  <a:lnTo>
                    <a:pt x="117513" y="6756"/>
                  </a:lnTo>
                  <a:lnTo>
                    <a:pt x="116954" y="6134"/>
                  </a:lnTo>
                  <a:lnTo>
                    <a:pt x="116141" y="7010"/>
                  </a:lnTo>
                  <a:lnTo>
                    <a:pt x="115785" y="8255"/>
                  </a:lnTo>
                  <a:lnTo>
                    <a:pt x="116814" y="11214"/>
                  </a:lnTo>
                  <a:lnTo>
                    <a:pt x="118745" y="12141"/>
                  </a:lnTo>
                  <a:lnTo>
                    <a:pt x="120662" y="11430"/>
                  </a:lnTo>
                  <a:close/>
                </a:path>
                <a:path w="173990" h="217170">
                  <a:moveTo>
                    <a:pt x="122377" y="106400"/>
                  </a:moveTo>
                  <a:lnTo>
                    <a:pt x="121272" y="99872"/>
                  </a:lnTo>
                  <a:lnTo>
                    <a:pt x="118148" y="97675"/>
                  </a:lnTo>
                  <a:lnTo>
                    <a:pt x="114058" y="98348"/>
                  </a:lnTo>
                  <a:lnTo>
                    <a:pt x="113880" y="98425"/>
                  </a:lnTo>
                  <a:lnTo>
                    <a:pt x="113880" y="103365"/>
                  </a:lnTo>
                  <a:lnTo>
                    <a:pt x="111658" y="102514"/>
                  </a:lnTo>
                  <a:lnTo>
                    <a:pt x="113880" y="103365"/>
                  </a:lnTo>
                  <a:lnTo>
                    <a:pt x="113880" y="98425"/>
                  </a:lnTo>
                  <a:lnTo>
                    <a:pt x="113334" y="98640"/>
                  </a:lnTo>
                  <a:lnTo>
                    <a:pt x="112699" y="99021"/>
                  </a:lnTo>
                  <a:lnTo>
                    <a:pt x="113741" y="99783"/>
                  </a:lnTo>
                  <a:lnTo>
                    <a:pt x="111010" y="97815"/>
                  </a:lnTo>
                  <a:lnTo>
                    <a:pt x="108788" y="97396"/>
                  </a:lnTo>
                  <a:lnTo>
                    <a:pt x="103314" y="99275"/>
                  </a:lnTo>
                  <a:lnTo>
                    <a:pt x="101523" y="102844"/>
                  </a:lnTo>
                  <a:lnTo>
                    <a:pt x="102552" y="106184"/>
                  </a:lnTo>
                  <a:lnTo>
                    <a:pt x="103543" y="105130"/>
                  </a:lnTo>
                  <a:lnTo>
                    <a:pt x="104902" y="104406"/>
                  </a:lnTo>
                  <a:lnTo>
                    <a:pt x="106426" y="104190"/>
                  </a:lnTo>
                  <a:lnTo>
                    <a:pt x="107175" y="104101"/>
                  </a:lnTo>
                  <a:lnTo>
                    <a:pt x="110807" y="104013"/>
                  </a:lnTo>
                  <a:lnTo>
                    <a:pt x="113830" y="106845"/>
                  </a:lnTo>
                  <a:lnTo>
                    <a:pt x="113982" y="112610"/>
                  </a:lnTo>
                  <a:lnTo>
                    <a:pt x="112966" y="114541"/>
                  </a:lnTo>
                  <a:lnTo>
                    <a:pt x="111366" y="115773"/>
                  </a:lnTo>
                  <a:lnTo>
                    <a:pt x="114490" y="115265"/>
                  </a:lnTo>
                  <a:lnTo>
                    <a:pt x="116624" y="112877"/>
                  </a:lnTo>
                  <a:lnTo>
                    <a:pt x="116954" y="109956"/>
                  </a:lnTo>
                  <a:lnTo>
                    <a:pt x="120205" y="109461"/>
                  </a:lnTo>
                  <a:lnTo>
                    <a:pt x="122377" y="106400"/>
                  </a:lnTo>
                  <a:close/>
                </a:path>
                <a:path w="173990" h="217170">
                  <a:moveTo>
                    <a:pt x="123609" y="17043"/>
                  </a:moveTo>
                  <a:lnTo>
                    <a:pt x="123240" y="14909"/>
                  </a:lnTo>
                  <a:lnTo>
                    <a:pt x="121513" y="13677"/>
                  </a:lnTo>
                  <a:lnTo>
                    <a:pt x="117830" y="14287"/>
                  </a:lnTo>
                  <a:lnTo>
                    <a:pt x="116598" y="16014"/>
                  </a:lnTo>
                  <a:lnTo>
                    <a:pt x="117106" y="19100"/>
                  </a:lnTo>
                  <a:lnTo>
                    <a:pt x="118033" y="20040"/>
                  </a:lnTo>
                  <a:lnTo>
                    <a:pt x="119164" y="20408"/>
                  </a:lnTo>
                  <a:lnTo>
                    <a:pt x="120103" y="19037"/>
                  </a:lnTo>
                  <a:lnTo>
                    <a:pt x="121577" y="18008"/>
                  </a:lnTo>
                  <a:lnTo>
                    <a:pt x="123520" y="17640"/>
                  </a:lnTo>
                  <a:lnTo>
                    <a:pt x="123609" y="17043"/>
                  </a:lnTo>
                  <a:close/>
                </a:path>
                <a:path w="173990" h="217170">
                  <a:moveTo>
                    <a:pt x="125387" y="174332"/>
                  </a:moveTo>
                  <a:lnTo>
                    <a:pt x="124498" y="170180"/>
                  </a:lnTo>
                  <a:lnTo>
                    <a:pt x="123507" y="166065"/>
                  </a:lnTo>
                  <a:lnTo>
                    <a:pt x="122377" y="162001"/>
                  </a:lnTo>
                  <a:lnTo>
                    <a:pt x="119964" y="163156"/>
                  </a:lnTo>
                  <a:lnTo>
                    <a:pt x="118541" y="165633"/>
                  </a:lnTo>
                  <a:lnTo>
                    <a:pt x="118808" y="169392"/>
                  </a:lnTo>
                  <a:lnTo>
                    <a:pt x="119976" y="172720"/>
                  </a:lnTo>
                  <a:lnTo>
                    <a:pt x="122605" y="174409"/>
                  </a:lnTo>
                  <a:lnTo>
                    <a:pt x="125387" y="174332"/>
                  </a:lnTo>
                  <a:close/>
                </a:path>
                <a:path w="173990" h="217170">
                  <a:moveTo>
                    <a:pt x="136512" y="137490"/>
                  </a:moveTo>
                  <a:lnTo>
                    <a:pt x="135839" y="133489"/>
                  </a:lnTo>
                  <a:lnTo>
                    <a:pt x="134442" y="131775"/>
                  </a:lnTo>
                  <a:lnTo>
                    <a:pt x="132613" y="130886"/>
                  </a:lnTo>
                  <a:lnTo>
                    <a:pt x="132041" y="130784"/>
                  </a:lnTo>
                  <a:lnTo>
                    <a:pt x="131000" y="130340"/>
                  </a:lnTo>
                  <a:lnTo>
                    <a:pt x="130111" y="130289"/>
                  </a:lnTo>
                  <a:lnTo>
                    <a:pt x="130111" y="130949"/>
                  </a:lnTo>
                  <a:lnTo>
                    <a:pt x="125425" y="132562"/>
                  </a:lnTo>
                  <a:lnTo>
                    <a:pt x="124383" y="133337"/>
                  </a:lnTo>
                  <a:lnTo>
                    <a:pt x="125425" y="132549"/>
                  </a:lnTo>
                  <a:lnTo>
                    <a:pt x="130111" y="130949"/>
                  </a:lnTo>
                  <a:lnTo>
                    <a:pt x="130111" y="130289"/>
                  </a:lnTo>
                  <a:lnTo>
                    <a:pt x="123634" y="134302"/>
                  </a:lnTo>
                  <a:lnTo>
                    <a:pt x="122326" y="136004"/>
                  </a:lnTo>
                  <a:lnTo>
                    <a:pt x="121869" y="138277"/>
                  </a:lnTo>
                  <a:lnTo>
                    <a:pt x="122885" y="141173"/>
                  </a:lnTo>
                  <a:lnTo>
                    <a:pt x="123278" y="141820"/>
                  </a:lnTo>
                  <a:lnTo>
                    <a:pt x="123748" y="142405"/>
                  </a:lnTo>
                  <a:lnTo>
                    <a:pt x="122516" y="143814"/>
                  </a:lnTo>
                  <a:lnTo>
                    <a:pt x="121869" y="145732"/>
                  </a:lnTo>
                  <a:lnTo>
                    <a:pt x="122605" y="149466"/>
                  </a:lnTo>
                  <a:lnTo>
                    <a:pt x="123380" y="150685"/>
                  </a:lnTo>
                  <a:lnTo>
                    <a:pt x="124434" y="151574"/>
                  </a:lnTo>
                  <a:lnTo>
                    <a:pt x="127800" y="148869"/>
                  </a:lnTo>
                  <a:lnTo>
                    <a:pt x="131076" y="146062"/>
                  </a:lnTo>
                  <a:lnTo>
                    <a:pt x="134200" y="143090"/>
                  </a:lnTo>
                  <a:lnTo>
                    <a:pt x="132321" y="140792"/>
                  </a:lnTo>
                  <a:lnTo>
                    <a:pt x="133769" y="142557"/>
                  </a:lnTo>
                  <a:lnTo>
                    <a:pt x="134531" y="141516"/>
                  </a:lnTo>
                  <a:lnTo>
                    <a:pt x="135470" y="139280"/>
                  </a:lnTo>
                  <a:lnTo>
                    <a:pt x="135585" y="137693"/>
                  </a:lnTo>
                  <a:lnTo>
                    <a:pt x="135483" y="139280"/>
                  </a:lnTo>
                  <a:lnTo>
                    <a:pt x="134924" y="140677"/>
                  </a:lnTo>
                  <a:lnTo>
                    <a:pt x="135991" y="139293"/>
                  </a:lnTo>
                  <a:lnTo>
                    <a:pt x="136512" y="137490"/>
                  </a:lnTo>
                  <a:close/>
                </a:path>
                <a:path w="173990" h="217170">
                  <a:moveTo>
                    <a:pt x="138099" y="34620"/>
                  </a:moveTo>
                  <a:lnTo>
                    <a:pt x="137134" y="32727"/>
                  </a:lnTo>
                  <a:lnTo>
                    <a:pt x="135077" y="31546"/>
                  </a:lnTo>
                  <a:lnTo>
                    <a:pt x="130848" y="32296"/>
                  </a:lnTo>
                  <a:lnTo>
                    <a:pt x="129387" y="33718"/>
                  </a:lnTo>
                  <a:lnTo>
                    <a:pt x="128689" y="36182"/>
                  </a:lnTo>
                  <a:lnTo>
                    <a:pt x="128600" y="36906"/>
                  </a:lnTo>
                  <a:lnTo>
                    <a:pt x="129044" y="39497"/>
                  </a:lnTo>
                  <a:lnTo>
                    <a:pt x="130365" y="40868"/>
                  </a:lnTo>
                  <a:lnTo>
                    <a:pt x="132016" y="41452"/>
                  </a:lnTo>
                  <a:lnTo>
                    <a:pt x="132486" y="39306"/>
                  </a:lnTo>
                  <a:lnTo>
                    <a:pt x="134010" y="37503"/>
                  </a:lnTo>
                  <a:lnTo>
                    <a:pt x="136105" y="36728"/>
                  </a:lnTo>
                  <a:lnTo>
                    <a:pt x="136601" y="35890"/>
                  </a:lnTo>
                  <a:lnTo>
                    <a:pt x="137274" y="35166"/>
                  </a:lnTo>
                  <a:lnTo>
                    <a:pt x="138099" y="34620"/>
                  </a:lnTo>
                  <a:close/>
                </a:path>
                <a:path w="173990" h="217170">
                  <a:moveTo>
                    <a:pt x="142811" y="52463"/>
                  </a:moveTo>
                  <a:lnTo>
                    <a:pt x="141935" y="52260"/>
                  </a:lnTo>
                  <a:lnTo>
                    <a:pt x="141008" y="52209"/>
                  </a:lnTo>
                  <a:lnTo>
                    <a:pt x="139903" y="52603"/>
                  </a:lnTo>
                  <a:lnTo>
                    <a:pt x="139776" y="52743"/>
                  </a:lnTo>
                  <a:lnTo>
                    <a:pt x="139598" y="52819"/>
                  </a:lnTo>
                  <a:lnTo>
                    <a:pt x="140589" y="53174"/>
                  </a:lnTo>
                  <a:lnTo>
                    <a:pt x="141465" y="53746"/>
                  </a:lnTo>
                  <a:lnTo>
                    <a:pt x="142176" y="54483"/>
                  </a:lnTo>
                  <a:lnTo>
                    <a:pt x="142278" y="53771"/>
                  </a:lnTo>
                  <a:lnTo>
                    <a:pt x="142506" y="53098"/>
                  </a:lnTo>
                  <a:lnTo>
                    <a:pt x="142811" y="52463"/>
                  </a:lnTo>
                  <a:close/>
                </a:path>
                <a:path w="173990" h="217170">
                  <a:moveTo>
                    <a:pt x="145161" y="60858"/>
                  </a:moveTo>
                  <a:lnTo>
                    <a:pt x="144703" y="60579"/>
                  </a:lnTo>
                  <a:lnTo>
                    <a:pt x="143929" y="59829"/>
                  </a:lnTo>
                  <a:lnTo>
                    <a:pt x="143827" y="60591"/>
                  </a:lnTo>
                  <a:lnTo>
                    <a:pt x="143586" y="61315"/>
                  </a:lnTo>
                  <a:lnTo>
                    <a:pt x="143230" y="61963"/>
                  </a:lnTo>
                  <a:lnTo>
                    <a:pt x="143383" y="61950"/>
                  </a:lnTo>
                  <a:lnTo>
                    <a:pt x="144068" y="61709"/>
                  </a:lnTo>
                  <a:lnTo>
                    <a:pt x="144653" y="61328"/>
                  </a:lnTo>
                  <a:lnTo>
                    <a:pt x="145161" y="60858"/>
                  </a:lnTo>
                  <a:close/>
                </a:path>
                <a:path w="173990" h="217170">
                  <a:moveTo>
                    <a:pt x="146570" y="112102"/>
                  </a:moveTo>
                  <a:lnTo>
                    <a:pt x="145529" y="105994"/>
                  </a:lnTo>
                  <a:lnTo>
                    <a:pt x="142760" y="104038"/>
                  </a:lnTo>
                  <a:lnTo>
                    <a:pt x="142760" y="114630"/>
                  </a:lnTo>
                  <a:lnTo>
                    <a:pt x="141351" y="112445"/>
                  </a:lnTo>
                  <a:lnTo>
                    <a:pt x="142735" y="114566"/>
                  </a:lnTo>
                  <a:lnTo>
                    <a:pt x="142760" y="104038"/>
                  </a:lnTo>
                  <a:lnTo>
                    <a:pt x="142138" y="103593"/>
                  </a:lnTo>
                  <a:lnTo>
                    <a:pt x="137833" y="104317"/>
                  </a:lnTo>
                  <a:lnTo>
                    <a:pt x="136550" y="104902"/>
                  </a:lnTo>
                  <a:lnTo>
                    <a:pt x="139446" y="104698"/>
                  </a:lnTo>
                  <a:lnTo>
                    <a:pt x="138798" y="104762"/>
                  </a:lnTo>
                  <a:lnTo>
                    <a:pt x="138798" y="111226"/>
                  </a:lnTo>
                  <a:lnTo>
                    <a:pt x="134759" y="111912"/>
                  </a:lnTo>
                  <a:lnTo>
                    <a:pt x="138798" y="111226"/>
                  </a:lnTo>
                  <a:lnTo>
                    <a:pt x="138798" y="104762"/>
                  </a:lnTo>
                  <a:lnTo>
                    <a:pt x="135432" y="105041"/>
                  </a:lnTo>
                  <a:lnTo>
                    <a:pt x="131635" y="106337"/>
                  </a:lnTo>
                  <a:lnTo>
                    <a:pt x="129870" y="109702"/>
                  </a:lnTo>
                  <a:lnTo>
                    <a:pt x="130810" y="113525"/>
                  </a:lnTo>
                  <a:lnTo>
                    <a:pt x="131229" y="114490"/>
                  </a:lnTo>
                  <a:lnTo>
                    <a:pt x="131495" y="114922"/>
                  </a:lnTo>
                  <a:lnTo>
                    <a:pt x="131241" y="115379"/>
                  </a:lnTo>
                  <a:lnTo>
                    <a:pt x="130670" y="117132"/>
                  </a:lnTo>
                  <a:lnTo>
                    <a:pt x="130619" y="117932"/>
                  </a:lnTo>
                  <a:lnTo>
                    <a:pt x="130695" y="118757"/>
                  </a:lnTo>
                  <a:lnTo>
                    <a:pt x="131572" y="118287"/>
                  </a:lnTo>
                  <a:lnTo>
                    <a:pt x="132549" y="117983"/>
                  </a:lnTo>
                  <a:lnTo>
                    <a:pt x="135864" y="117894"/>
                  </a:lnTo>
                  <a:lnTo>
                    <a:pt x="137871" y="118960"/>
                  </a:lnTo>
                  <a:lnTo>
                    <a:pt x="139103" y="120624"/>
                  </a:lnTo>
                  <a:lnTo>
                    <a:pt x="140423" y="120497"/>
                  </a:lnTo>
                  <a:lnTo>
                    <a:pt x="141681" y="120878"/>
                  </a:lnTo>
                  <a:lnTo>
                    <a:pt x="142684" y="121691"/>
                  </a:lnTo>
                  <a:lnTo>
                    <a:pt x="143573" y="120357"/>
                  </a:lnTo>
                  <a:lnTo>
                    <a:pt x="143979" y="118719"/>
                  </a:lnTo>
                  <a:lnTo>
                    <a:pt x="143522" y="116306"/>
                  </a:lnTo>
                  <a:lnTo>
                    <a:pt x="143090" y="115227"/>
                  </a:lnTo>
                  <a:lnTo>
                    <a:pt x="143230" y="115468"/>
                  </a:lnTo>
                  <a:lnTo>
                    <a:pt x="143408" y="115963"/>
                  </a:lnTo>
                  <a:lnTo>
                    <a:pt x="145415" y="114566"/>
                  </a:lnTo>
                  <a:lnTo>
                    <a:pt x="146570" y="112102"/>
                  </a:lnTo>
                  <a:close/>
                </a:path>
                <a:path w="173990" h="217170">
                  <a:moveTo>
                    <a:pt x="149250" y="83477"/>
                  </a:moveTo>
                  <a:lnTo>
                    <a:pt x="147497" y="78486"/>
                  </a:lnTo>
                  <a:lnTo>
                    <a:pt x="143751" y="76682"/>
                  </a:lnTo>
                  <a:lnTo>
                    <a:pt x="136893" y="79044"/>
                  </a:lnTo>
                  <a:lnTo>
                    <a:pt x="135077" y="82753"/>
                  </a:lnTo>
                  <a:lnTo>
                    <a:pt x="136944" y="88125"/>
                  </a:lnTo>
                  <a:lnTo>
                    <a:pt x="138493" y="89535"/>
                  </a:lnTo>
                  <a:lnTo>
                    <a:pt x="141427" y="90538"/>
                  </a:lnTo>
                  <a:lnTo>
                    <a:pt x="142595" y="90627"/>
                  </a:lnTo>
                  <a:lnTo>
                    <a:pt x="143764" y="90398"/>
                  </a:lnTo>
                  <a:lnTo>
                    <a:pt x="144589" y="88480"/>
                  </a:lnTo>
                  <a:lnTo>
                    <a:pt x="146316" y="86995"/>
                  </a:lnTo>
                  <a:lnTo>
                    <a:pt x="148513" y="86563"/>
                  </a:lnTo>
                  <a:lnTo>
                    <a:pt x="149123" y="85128"/>
                  </a:lnTo>
                  <a:lnTo>
                    <a:pt x="149250" y="83477"/>
                  </a:lnTo>
                  <a:close/>
                </a:path>
                <a:path w="173990" h="217170">
                  <a:moveTo>
                    <a:pt x="157302" y="22834"/>
                  </a:moveTo>
                  <a:lnTo>
                    <a:pt x="156311" y="22656"/>
                  </a:lnTo>
                  <a:lnTo>
                    <a:pt x="155460" y="22161"/>
                  </a:lnTo>
                  <a:lnTo>
                    <a:pt x="154749" y="21475"/>
                  </a:lnTo>
                  <a:lnTo>
                    <a:pt x="155054" y="22466"/>
                  </a:lnTo>
                  <a:lnTo>
                    <a:pt x="155778" y="23075"/>
                  </a:lnTo>
                  <a:lnTo>
                    <a:pt x="156654" y="23355"/>
                  </a:lnTo>
                  <a:lnTo>
                    <a:pt x="157302" y="22834"/>
                  </a:lnTo>
                  <a:close/>
                </a:path>
                <a:path w="173990" h="217170">
                  <a:moveTo>
                    <a:pt x="160540" y="110045"/>
                  </a:moveTo>
                  <a:lnTo>
                    <a:pt x="160413" y="109702"/>
                  </a:lnTo>
                  <a:lnTo>
                    <a:pt x="159118" y="109905"/>
                  </a:lnTo>
                  <a:lnTo>
                    <a:pt x="158483" y="109855"/>
                  </a:lnTo>
                  <a:lnTo>
                    <a:pt x="158000" y="111061"/>
                  </a:lnTo>
                  <a:lnTo>
                    <a:pt x="157899" y="112407"/>
                  </a:lnTo>
                  <a:lnTo>
                    <a:pt x="158216" y="113741"/>
                  </a:lnTo>
                  <a:lnTo>
                    <a:pt x="160540" y="110045"/>
                  </a:lnTo>
                  <a:close/>
                </a:path>
                <a:path w="173990" h="217170">
                  <a:moveTo>
                    <a:pt x="168351" y="40487"/>
                  </a:moveTo>
                  <a:lnTo>
                    <a:pt x="167881" y="39878"/>
                  </a:lnTo>
                  <a:lnTo>
                    <a:pt x="167525" y="39179"/>
                  </a:lnTo>
                  <a:lnTo>
                    <a:pt x="167322" y="37998"/>
                  </a:lnTo>
                  <a:lnTo>
                    <a:pt x="167424" y="37274"/>
                  </a:lnTo>
                  <a:lnTo>
                    <a:pt x="166319" y="35902"/>
                  </a:lnTo>
                  <a:lnTo>
                    <a:pt x="164579" y="35102"/>
                  </a:lnTo>
                  <a:lnTo>
                    <a:pt x="160883" y="35712"/>
                  </a:lnTo>
                  <a:lnTo>
                    <a:pt x="159524" y="36995"/>
                  </a:lnTo>
                  <a:lnTo>
                    <a:pt x="158915" y="38608"/>
                  </a:lnTo>
                  <a:lnTo>
                    <a:pt x="159080" y="39827"/>
                  </a:lnTo>
                  <a:lnTo>
                    <a:pt x="159092" y="40474"/>
                  </a:lnTo>
                  <a:lnTo>
                    <a:pt x="158800" y="41694"/>
                  </a:lnTo>
                  <a:lnTo>
                    <a:pt x="159435" y="43840"/>
                  </a:lnTo>
                  <a:lnTo>
                    <a:pt x="161404" y="45250"/>
                  </a:lnTo>
                  <a:lnTo>
                    <a:pt x="163652" y="45212"/>
                  </a:lnTo>
                  <a:lnTo>
                    <a:pt x="164160" y="43167"/>
                  </a:lnTo>
                  <a:lnTo>
                    <a:pt x="165658" y="41389"/>
                  </a:lnTo>
                  <a:lnTo>
                    <a:pt x="167805" y="40627"/>
                  </a:lnTo>
                  <a:lnTo>
                    <a:pt x="168351" y="40487"/>
                  </a:lnTo>
                  <a:close/>
                </a:path>
                <a:path w="173990" h="217170">
                  <a:moveTo>
                    <a:pt x="170675" y="62496"/>
                  </a:moveTo>
                  <a:lnTo>
                    <a:pt x="169456" y="59004"/>
                  </a:lnTo>
                  <a:lnTo>
                    <a:pt x="168871" y="58343"/>
                  </a:lnTo>
                  <a:lnTo>
                    <a:pt x="168198" y="57785"/>
                  </a:lnTo>
                  <a:lnTo>
                    <a:pt x="167640" y="58051"/>
                  </a:lnTo>
                  <a:lnTo>
                    <a:pt x="168084" y="58635"/>
                  </a:lnTo>
                  <a:lnTo>
                    <a:pt x="168440" y="59296"/>
                  </a:lnTo>
                  <a:lnTo>
                    <a:pt x="169024" y="62204"/>
                  </a:lnTo>
                  <a:lnTo>
                    <a:pt x="167944" y="64262"/>
                  </a:lnTo>
                  <a:lnTo>
                    <a:pt x="166128" y="65290"/>
                  </a:lnTo>
                  <a:lnTo>
                    <a:pt x="166293" y="66268"/>
                  </a:lnTo>
                  <a:lnTo>
                    <a:pt x="166649" y="66230"/>
                  </a:lnTo>
                  <a:lnTo>
                    <a:pt x="169278" y="65328"/>
                  </a:lnTo>
                  <a:lnTo>
                    <a:pt x="170675" y="62496"/>
                  </a:lnTo>
                  <a:close/>
                </a:path>
                <a:path w="173990" h="217170">
                  <a:moveTo>
                    <a:pt x="173418" y="81813"/>
                  </a:moveTo>
                  <a:lnTo>
                    <a:pt x="172034" y="81318"/>
                  </a:lnTo>
                  <a:lnTo>
                    <a:pt x="170599" y="81280"/>
                  </a:lnTo>
                  <a:lnTo>
                    <a:pt x="166712" y="82613"/>
                  </a:lnTo>
                  <a:lnTo>
                    <a:pt x="165100" y="84797"/>
                  </a:lnTo>
                  <a:lnTo>
                    <a:pt x="164719" y="88150"/>
                  </a:lnTo>
                  <a:lnTo>
                    <a:pt x="164795" y="89103"/>
                  </a:lnTo>
                  <a:lnTo>
                    <a:pt x="165773" y="91884"/>
                  </a:lnTo>
                  <a:lnTo>
                    <a:pt x="167157" y="93230"/>
                  </a:lnTo>
                  <a:lnTo>
                    <a:pt x="168821" y="93916"/>
                  </a:lnTo>
                  <a:lnTo>
                    <a:pt x="170548" y="89992"/>
                  </a:lnTo>
                  <a:lnTo>
                    <a:pt x="172072" y="85953"/>
                  </a:lnTo>
                  <a:lnTo>
                    <a:pt x="173418" y="8181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820559" y="7521447"/>
              <a:ext cx="156845" cy="218440"/>
            </a:xfrm>
            <a:custGeom>
              <a:avLst/>
              <a:gdLst/>
              <a:ahLst/>
              <a:cxnLst/>
              <a:rect l="l" t="t" r="r" b="b"/>
              <a:pathLst>
                <a:path w="156845" h="218440">
                  <a:moveTo>
                    <a:pt x="6819" y="160172"/>
                  </a:moveTo>
                  <a:lnTo>
                    <a:pt x="6718" y="156476"/>
                  </a:lnTo>
                  <a:lnTo>
                    <a:pt x="5168" y="155016"/>
                  </a:lnTo>
                  <a:lnTo>
                    <a:pt x="2501" y="155092"/>
                  </a:lnTo>
                  <a:lnTo>
                    <a:pt x="1790" y="155422"/>
                  </a:lnTo>
                  <a:lnTo>
                    <a:pt x="482" y="156552"/>
                  </a:lnTo>
                  <a:lnTo>
                    <a:pt x="0" y="157454"/>
                  </a:lnTo>
                  <a:lnTo>
                    <a:pt x="63" y="159918"/>
                  </a:lnTo>
                  <a:lnTo>
                    <a:pt x="990" y="161099"/>
                  </a:lnTo>
                  <a:lnTo>
                    <a:pt x="2641" y="161683"/>
                  </a:lnTo>
                  <a:lnTo>
                    <a:pt x="3060" y="161772"/>
                  </a:lnTo>
                  <a:lnTo>
                    <a:pt x="5346" y="161709"/>
                  </a:lnTo>
                  <a:lnTo>
                    <a:pt x="6819" y="160172"/>
                  </a:lnTo>
                  <a:close/>
                </a:path>
                <a:path w="156845" h="218440">
                  <a:moveTo>
                    <a:pt x="13957" y="92875"/>
                  </a:moveTo>
                  <a:lnTo>
                    <a:pt x="13627" y="92087"/>
                  </a:lnTo>
                  <a:lnTo>
                    <a:pt x="12319" y="90779"/>
                  </a:lnTo>
                  <a:lnTo>
                    <a:pt x="11518" y="90449"/>
                  </a:lnTo>
                  <a:lnTo>
                    <a:pt x="9664" y="90449"/>
                  </a:lnTo>
                  <a:lnTo>
                    <a:pt x="8864" y="90779"/>
                  </a:lnTo>
                  <a:lnTo>
                    <a:pt x="7543" y="92087"/>
                  </a:lnTo>
                  <a:lnTo>
                    <a:pt x="7226" y="92875"/>
                  </a:lnTo>
                  <a:lnTo>
                    <a:pt x="7226" y="94716"/>
                  </a:lnTo>
                  <a:lnTo>
                    <a:pt x="7543" y="95504"/>
                  </a:lnTo>
                  <a:lnTo>
                    <a:pt x="8864" y="96812"/>
                  </a:lnTo>
                  <a:lnTo>
                    <a:pt x="9664" y="97142"/>
                  </a:lnTo>
                  <a:lnTo>
                    <a:pt x="11518" y="97142"/>
                  </a:lnTo>
                  <a:lnTo>
                    <a:pt x="12319" y="96812"/>
                  </a:lnTo>
                  <a:lnTo>
                    <a:pt x="13627" y="95504"/>
                  </a:lnTo>
                  <a:lnTo>
                    <a:pt x="13957" y="94716"/>
                  </a:lnTo>
                  <a:lnTo>
                    <a:pt x="13957" y="92875"/>
                  </a:lnTo>
                  <a:close/>
                </a:path>
                <a:path w="156845" h="218440">
                  <a:moveTo>
                    <a:pt x="15722" y="107035"/>
                  </a:moveTo>
                  <a:lnTo>
                    <a:pt x="15392" y="106248"/>
                  </a:lnTo>
                  <a:lnTo>
                    <a:pt x="14084" y="104940"/>
                  </a:lnTo>
                  <a:lnTo>
                    <a:pt x="13284" y="104622"/>
                  </a:lnTo>
                  <a:lnTo>
                    <a:pt x="11417" y="104622"/>
                  </a:lnTo>
                  <a:lnTo>
                    <a:pt x="10629" y="104940"/>
                  </a:lnTo>
                  <a:lnTo>
                    <a:pt x="9309" y="106248"/>
                  </a:lnTo>
                  <a:lnTo>
                    <a:pt x="8978" y="107035"/>
                  </a:lnTo>
                  <a:lnTo>
                    <a:pt x="8978" y="108889"/>
                  </a:lnTo>
                  <a:lnTo>
                    <a:pt x="9309" y="109677"/>
                  </a:lnTo>
                  <a:lnTo>
                    <a:pt x="10629" y="110985"/>
                  </a:lnTo>
                  <a:lnTo>
                    <a:pt x="11417" y="111315"/>
                  </a:lnTo>
                  <a:lnTo>
                    <a:pt x="13284" y="111315"/>
                  </a:lnTo>
                  <a:lnTo>
                    <a:pt x="14084" y="110985"/>
                  </a:lnTo>
                  <a:lnTo>
                    <a:pt x="15392" y="109677"/>
                  </a:lnTo>
                  <a:lnTo>
                    <a:pt x="15722" y="108889"/>
                  </a:lnTo>
                  <a:lnTo>
                    <a:pt x="15722" y="107035"/>
                  </a:lnTo>
                  <a:close/>
                </a:path>
                <a:path w="156845" h="218440">
                  <a:moveTo>
                    <a:pt x="16764" y="194665"/>
                  </a:moveTo>
                  <a:lnTo>
                    <a:pt x="16433" y="193878"/>
                  </a:lnTo>
                  <a:lnTo>
                    <a:pt x="15125" y="192570"/>
                  </a:lnTo>
                  <a:lnTo>
                    <a:pt x="14325" y="192252"/>
                  </a:lnTo>
                  <a:lnTo>
                    <a:pt x="12458" y="192252"/>
                  </a:lnTo>
                  <a:lnTo>
                    <a:pt x="11671" y="192570"/>
                  </a:lnTo>
                  <a:lnTo>
                    <a:pt x="10350" y="193878"/>
                  </a:lnTo>
                  <a:lnTo>
                    <a:pt x="10020" y="194665"/>
                  </a:lnTo>
                  <a:lnTo>
                    <a:pt x="10020" y="196519"/>
                  </a:lnTo>
                  <a:lnTo>
                    <a:pt x="10350" y="197307"/>
                  </a:lnTo>
                  <a:lnTo>
                    <a:pt x="11671" y="198615"/>
                  </a:lnTo>
                  <a:lnTo>
                    <a:pt x="12458" y="198932"/>
                  </a:lnTo>
                  <a:lnTo>
                    <a:pt x="14325" y="198932"/>
                  </a:lnTo>
                  <a:lnTo>
                    <a:pt x="15125" y="198615"/>
                  </a:lnTo>
                  <a:lnTo>
                    <a:pt x="16433" y="197307"/>
                  </a:lnTo>
                  <a:lnTo>
                    <a:pt x="16764" y="196519"/>
                  </a:lnTo>
                  <a:lnTo>
                    <a:pt x="16764" y="194665"/>
                  </a:lnTo>
                  <a:close/>
                </a:path>
                <a:path w="156845" h="218440">
                  <a:moveTo>
                    <a:pt x="31724" y="147840"/>
                  </a:moveTo>
                  <a:lnTo>
                    <a:pt x="31623" y="144132"/>
                  </a:lnTo>
                  <a:lnTo>
                    <a:pt x="30073" y="142684"/>
                  </a:lnTo>
                  <a:lnTo>
                    <a:pt x="27406" y="142748"/>
                  </a:lnTo>
                  <a:lnTo>
                    <a:pt x="26695" y="143090"/>
                  </a:lnTo>
                  <a:lnTo>
                    <a:pt x="25552" y="144081"/>
                  </a:lnTo>
                  <a:lnTo>
                    <a:pt x="25184" y="144754"/>
                  </a:lnTo>
                  <a:lnTo>
                    <a:pt x="24930" y="145948"/>
                  </a:lnTo>
                  <a:lnTo>
                    <a:pt x="24980" y="148018"/>
                  </a:lnTo>
                  <a:lnTo>
                    <a:pt x="26543" y="149466"/>
                  </a:lnTo>
                  <a:lnTo>
                    <a:pt x="30264" y="149364"/>
                  </a:lnTo>
                  <a:lnTo>
                    <a:pt x="31724" y="147840"/>
                  </a:lnTo>
                  <a:close/>
                </a:path>
                <a:path w="156845" h="218440">
                  <a:moveTo>
                    <a:pt x="32372" y="171386"/>
                  </a:moveTo>
                  <a:lnTo>
                    <a:pt x="32321" y="169240"/>
                  </a:lnTo>
                  <a:lnTo>
                    <a:pt x="31661" y="168287"/>
                  </a:lnTo>
                  <a:lnTo>
                    <a:pt x="30200" y="167360"/>
                  </a:lnTo>
                  <a:lnTo>
                    <a:pt x="29578" y="167119"/>
                  </a:lnTo>
                  <a:lnTo>
                    <a:pt x="27901" y="167170"/>
                  </a:lnTo>
                  <a:lnTo>
                    <a:pt x="27051" y="167614"/>
                  </a:lnTo>
                  <a:lnTo>
                    <a:pt x="26454" y="168287"/>
                  </a:lnTo>
                  <a:lnTo>
                    <a:pt x="27635" y="168478"/>
                  </a:lnTo>
                  <a:lnTo>
                    <a:pt x="25920" y="168211"/>
                  </a:lnTo>
                  <a:lnTo>
                    <a:pt x="25361" y="168211"/>
                  </a:lnTo>
                  <a:lnTo>
                    <a:pt x="23063" y="169037"/>
                  </a:lnTo>
                  <a:lnTo>
                    <a:pt x="22148" y="170954"/>
                  </a:lnTo>
                  <a:lnTo>
                    <a:pt x="23418" y="174434"/>
                  </a:lnTo>
                  <a:lnTo>
                    <a:pt x="25349" y="175336"/>
                  </a:lnTo>
                  <a:lnTo>
                    <a:pt x="27673" y="174510"/>
                  </a:lnTo>
                  <a:lnTo>
                    <a:pt x="28460" y="173736"/>
                  </a:lnTo>
                  <a:lnTo>
                    <a:pt x="28854" y="173837"/>
                  </a:lnTo>
                  <a:lnTo>
                    <a:pt x="29933" y="173799"/>
                  </a:lnTo>
                  <a:lnTo>
                    <a:pt x="30695" y="173431"/>
                  </a:lnTo>
                  <a:lnTo>
                    <a:pt x="31953" y="172250"/>
                  </a:lnTo>
                  <a:lnTo>
                    <a:pt x="32372" y="171386"/>
                  </a:lnTo>
                  <a:close/>
                </a:path>
                <a:path w="156845" h="218440">
                  <a:moveTo>
                    <a:pt x="39839" y="72021"/>
                  </a:moveTo>
                  <a:lnTo>
                    <a:pt x="38569" y="68541"/>
                  </a:lnTo>
                  <a:lnTo>
                    <a:pt x="36639" y="67640"/>
                  </a:lnTo>
                  <a:lnTo>
                    <a:pt x="34531" y="68402"/>
                  </a:lnTo>
                  <a:lnTo>
                    <a:pt x="33959" y="68834"/>
                  </a:lnTo>
                  <a:lnTo>
                    <a:pt x="34378" y="69634"/>
                  </a:lnTo>
                  <a:lnTo>
                    <a:pt x="34658" y="71323"/>
                  </a:lnTo>
                  <a:lnTo>
                    <a:pt x="34137" y="72453"/>
                  </a:lnTo>
                  <a:lnTo>
                    <a:pt x="33248" y="73190"/>
                  </a:lnTo>
                  <a:lnTo>
                    <a:pt x="34074" y="74472"/>
                  </a:lnTo>
                  <a:lnTo>
                    <a:pt x="35674" y="75107"/>
                  </a:lnTo>
                  <a:lnTo>
                    <a:pt x="38925" y="73939"/>
                  </a:lnTo>
                  <a:lnTo>
                    <a:pt x="39839" y="72021"/>
                  </a:lnTo>
                  <a:close/>
                </a:path>
                <a:path w="156845" h="218440">
                  <a:moveTo>
                    <a:pt x="40817" y="109448"/>
                  </a:moveTo>
                  <a:lnTo>
                    <a:pt x="40487" y="108648"/>
                  </a:lnTo>
                  <a:lnTo>
                    <a:pt x="39166" y="107353"/>
                  </a:lnTo>
                  <a:lnTo>
                    <a:pt x="38379" y="107022"/>
                  </a:lnTo>
                  <a:lnTo>
                    <a:pt x="36512" y="107022"/>
                  </a:lnTo>
                  <a:lnTo>
                    <a:pt x="35712" y="107353"/>
                  </a:lnTo>
                  <a:lnTo>
                    <a:pt x="34404" y="108648"/>
                  </a:lnTo>
                  <a:lnTo>
                    <a:pt x="34074" y="109448"/>
                  </a:lnTo>
                  <a:lnTo>
                    <a:pt x="34074" y="111290"/>
                  </a:lnTo>
                  <a:lnTo>
                    <a:pt x="34404" y="112077"/>
                  </a:lnTo>
                  <a:lnTo>
                    <a:pt x="35712" y="113385"/>
                  </a:lnTo>
                  <a:lnTo>
                    <a:pt x="36512" y="113715"/>
                  </a:lnTo>
                  <a:lnTo>
                    <a:pt x="38379" y="113715"/>
                  </a:lnTo>
                  <a:lnTo>
                    <a:pt x="39166" y="113385"/>
                  </a:lnTo>
                  <a:lnTo>
                    <a:pt x="40487" y="112077"/>
                  </a:lnTo>
                  <a:lnTo>
                    <a:pt x="40817" y="111290"/>
                  </a:lnTo>
                  <a:lnTo>
                    <a:pt x="40817" y="109448"/>
                  </a:lnTo>
                  <a:close/>
                </a:path>
                <a:path w="156845" h="218440">
                  <a:moveTo>
                    <a:pt x="46456" y="116395"/>
                  </a:moveTo>
                  <a:lnTo>
                    <a:pt x="46418" y="115239"/>
                  </a:lnTo>
                  <a:lnTo>
                    <a:pt x="44818" y="115176"/>
                  </a:lnTo>
                  <a:lnTo>
                    <a:pt x="43434" y="114071"/>
                  </a:lnTo>
                  <a:lnTo>
                    <a:pt x="43167" y="112306"/>
                  </a:lnTo>
                  <a:lnTo>
                    <a:pt x="43205" y="112001"/>
                  </a:lnTo>
                  <a:lnTo>
                    <a:pt x="42367" y="112052"/>
                  </a:lnTo>
                  <a:lnTo>
                    <a:pt x="40195" y="112826"/>
                  </a:lnTo>
                  <a:lnTo>
                    <a:pt x="39281" y="114731"/>
                  </a:lnTo>
                  <a:lnTo>
                    <a:pt x="40551" y="118211"/>
                  </a:lnTo>
                  <a:lnTo>
                    <a:pt x="42481" y="119113"/>
                  </a:lnTo>
                  <a:lnTo>
                    <a:pt x="44488" y="118402"/>
                  </a:lnTo>
                  <a:lnTo>
                    <a:pt x="45885" y="117449"/>
                  </a:lnTo>
                  <a:lnTo>
                    <a:pt x="46456" y="116395"/>
                  </a:lnTo>
                  <a:close/>
                </a:path>
                <a:path w="156845" h="218440">
                  <a:moveTo>
                    <a:pt x="48044" y="67906"/>
                  </a:moveTo>
                  <a:lnTo>
                    <a:pt x="47955" y="64528"/>
                  </a:lnTo>
                  <a:lnTo>
                    <a:pt x="46405" y="63080"/>
                  </a:lnTo>
                  <a:lnTo>
                    <a:pt x="44373" y="63169"/>
                  </a:lnTo>
                  <a:lnTo>
                    <a:pt x="43713" y="63944"/>
                  </a:lnTo>
                  <a:lnTo>
                    <a:pt x="42837" y="64503"/>
                  </a:lnTo>
                  <a:lnTo>
                    <a:pt x="41795" y="64782"/>
                  </a:lnTo>
                  <a:lnTo>
                    <a:pt x="41490" y="65379"/>
                  </a:lnTo>
                  <a:lnTo>
                    <a:pt x="41402" y="65722"/>
                  </a:lnTo>
                  <a:lnTo>
                    <a:pt x="41681" y="65620"/>
                  </a:lnTo>
                  <a:lnTo>
                    <a:pt x="43497" y="65265"/>
                  </a:lnTo>
                  <a:lnTo>
                    <a:pt x="45275" y="66433"/>
                  </a:lnTo>
                  <a:lnTo>
                    <a:pt x="45732" y="68707"/>
                  </a:lnTo>
                  <a:lnTo>
                    <a:pt x="45618" y="69608"/>
                  </a:lnTo>
                  <a:lnTo>
                    <a:pt x="47028" y="69176"/>
                  </a:lnTo>
                  <a:lnTo>
                    <a:pt x="48044" y="67906"/>
                  </a:lnTo>
                  <a:close/>
                </a:path>
                <a:path w="156845" h="218440">
                  <a:moveTo>
                    <a:pt x="49390" y="152349"/>
                  </a:moveTo>
                  <a:lnTo>
                    <a:pt x="48323" y="149428"/>
                  </a:lnTo>
                  <a:lnTo>
                    <a:pt x="46774" y="148628"/>
                  </a:lnTo>
                  <a:lnTo>
                    <a:pt x="44780" y="148869"/>
                  </a:lnTo>
                  <a:lnTo>
                    <a:pt x="42811" y="149567"/>
                  </a:lnTo>
                  <a:lnTo>
                    <a:pt x="41897" y="151485"/>
                  </a:lnTo>
                  <a:lnTo>
                    <a:pt x="43167" y="154965"/>
                  </a:lnTo>
                  <a:lnTo>
                    <a:pt x="45097" y="155867"/>
                  </a:lnTo>
                  <a:lnTo>
                    <a:pt x="47193" y="155117"/>
                  </a:lnTo>
                  <a:lnTo>
                    <a:pt x="48869" y="153822"/>
                  </a:lnTo>
                  <a:lnTo>
                    <a:pt x="49390" y="152349"/>
                  </a:lnTo>
                  <a:close/>
                </a:path>
                <a:path w="156845" h="218440">
                  <a:moveTo>
                    <a:pt x="51015" y="204343"/>
                  </a:moveTo>
                  <a:lnTo>
                    <a:pt x="50215" y="202158"/>
                  </a:lnTo>
                  <a:lnTo>
                    <a:pt x="49657" y="201460"/>
                  </a:lnTo>
                  <a:lnTo>
                    <a:pt x="48755" y="200507"/>
                  </a:lnTo>
                  <a:lnTo>
                    <a:pt x="47358" y="200126"/>
                  </a:lnTo>
                  <a:lnTo>
                    <a:pt x="45377" y="200837"/>
                  </a:lnTo>
                  <a:lnTo>
                    <a:pt x="44881" y="201320"/>
                  </a:lnTo>
                  <a:lnTo>
                    <a:pt x="43878" y="202717"/>
                  </a:lnTo>
                  <a:lnTo>
                    <a:pt x="43637" y="203822"/>
                  </a:lnTo>
                  <a:lnTo>
                    <a:pt x="44183" y="205295"/>
                  </a:lnTo>
                  <a:lnTo>
                    <a:pt x="45580" y="206959"/>
                  </a:lnTo>
                  <a:lnTo>
                    <a:pt x="47015" y="207365"/>
                  </a:lnTo>
                  <a:lnTo>
                    <a:pt x="50101" y="206273"/>
                  </a:lnTo>
                  <a:lnTo>
                    <a:pt x="51015" y="204343"/>
                  </a:lnTo>
                  <a:close/>
                </a:path>
                <a:path w="156845" h="218440">
                  <a:moveTo>
                    <a:pt x="51460" y="131927"/>
                  </a:moveTo>
                  <a:lnTo>
                    <a:pt x="51409" y="130086"/>
                  </a:lnTo>
                  <a:lnTo>
                    <a:pt x="50850" y="128955"/>
                  </a:lnTo>
                  <a:lnTo>
                    <a:pt x="49072" y="127114"/>
                  </a:lnTo>
                  <a:lnTo>
                    <a:pt x="47764" y="126479"/>
                  </a:lnTo>
                  <a:lnTo>
                    <a:pt x="43510" y="126593"/>
                  </a:lnTo>
                  <a:lnTo>
                    <a:pt x="41325" y="128892"/>
                  </a:lnTo>
                  <a:lnTo>
                    <a:pt x="41465" y="133819"/>
                  </a:lnTo>
                  <a:lnTo>
                    <a:pt x="42951" y="135585"/>
                  </a:lnTo>
                  <a:lnTo>
                    <a:pt x="45986" y="136499"/>
                  </a:lnTo>
                  <a:lnTo>
                    <a:pt x="46647" y="136486"/>
                  </a:lnTo>
                  <a:lnTo>
                    <a:pt x="46799" y="136423"/>
                  </a:lnTo>
                  <a:lnTo>
                    <a:pt x="46634" y="134670"/>
                  </a:lnTo>
                  <a:lnTo>
                    <a:pt x="47853" y="133057"/>
                  </a:lnTo>
                  <a:lnTo>
                    <a:pt x="50177" y="132715"/>
                  </a:lnTo>
                  <a:lnTo>
                    <a:pt x="51168" y="132956"/>
                  </a:lnTo>
                  <a:lnTo>
                    <a:pt x="51460" y="131927"/>
                  </a:lnTo>
                  <a:close/>
                </a:path>
                <a:path w="156845" h="218440">
                  <a:moveTo>
                    <a:pt x="57150" y="216192"/>
                  </a:moveTo>
                  <a:lnTo>
                    <a:pt x="57048" y="212496"/>
                  </a:lnTo>
                  <a:lnTo>
                    <a:pt x="55499" y="211048"/>
                  </a:lnTo>
                  <a:lnTo>
                    <a:pt x="52743" y="211112"/>
                  </a:lnTo>
                  <a:lnTo>
                    <a:pt x="51955" y="211493"/>
                  </a:lnTo>
                  <a:lnTo>
                    <a:pt x="50723" y="212712"/>
                  </a:lnTo>
                  <a:lnTo>
                    <a:pt x="50330" y="213575"/>
                  </a:lnTo>
                  <a:lnTo>
                    <a:pt x="50368" y="214795"/>
                  </a:lnTo>
                  <a:lnTo>
                    <a:pt x="50901" y="216725"/>
                  </a:lnTo>
                  <a:lnTo>
                    <a:pt x="52209" y="217830"/>
                  </a:lnTo>
                  <a:lnTo>
                    <a:pt x="55689" y="217728"/>
                  </a:lnTo>
                  <a:lnTo>
                    <a:pt x="57150" y="216192"/>
                  </a:lnTo>
                  <a:close/>
                </a:path>
                <a:path w="156845" h="218440">
                  <a:moveTo>
                    <a:pt x="57467" y="176276"/>
                  </a:moveTo>
                  <a:lnTo>
                    <a:pt x="57340" y="174218"/>
                  </a:lnTo>
                  <a:lnTo>
                    <a:pt x="56794" y="172694"/>
                  </a:lnTo>
                  <a:lnTo>
                    <a:pt x="55689" y="171919"/>
                  </a:lnTo>
                  <a:lnTo>
                    <a:pt x="53962" y="171704"/>
                  </a:lnTo>
                  <a:lnTo>
                    <a:pt x="53441" y="171716"/>
                  </a:lnTo>
                  <a:lnTo>
                    <a:pt x="51168" y="172529"/>
                  </a:lnTo>
                  <a:lnTo>
                    <a:pt x="50253" y="174459"/>
                  </a:lnTo>
                  <a:lnTo>
                    <a:pt x="51041" y="176631"/>
                  </a:lnTo>
                  <a:lnTo>
                    <a:pt x="51587" y="177330"/>
                  </a:lnTo>
                  <a:lnTo>
                    <a:pt x="51054" y="177241"/>
                  </a:lnTo>
                  <a:lnTo>
                    <a:pt x="49618" y="177279"/>
                  </a:lnTo>
                  <a:lnTo>
                    <a:pt x="48348" y="177939"/>
                  </a:lnTo>
                  <a:lnTo>
                    <a:pt x="47472" y="178917"/>
                  </a:lnTo>
                  <a:lnTo>
                    <a:pt x="46736" y="178993"/>
                  </a:lnTo>
                  <a:lnTo>
                    <a:pt x="46647" y="179832"/>
                  </a:lnTo>
                  <a:lnTo>
                    <a:pt x="46139" y="181038"/>
                  </a:lnTo>
                  <a:lnTo>
                    <a:pt x="46647" y="179832"/>
                  </a:lnTo>
                  <a:lnTo>
                    <a:pt x="46647" y="179031"/>
                  </a:lnTo>
                  <a:lnTo>
                    <a:pt x="43281" y="180149"/>
                  </a:lnTo>
                  <a:lnTo>
                    <a:pt x="41478" y="183007"/>
                  </a:lnTo>
                  <a:lnTo>
                    <a:pt x="42227" y="186880"/>
                  </a:lnTo>
                  <a:lnTo>
                    <a:pt x="42697" y="187960"/>
                  </a:lnTo>
                  <a:lnTo>
                    <a:pt x="43929" y="190169"/>
                  </a:lnTo>
                  <a:lnTo>
                    <a:pt x="46456" y="191490"/>
                  </a:lnTo>
                  <a:lnTo>
                    <a:pt x="51435" y="190665"/>
                  </a:lnTo>
                  <a:lnTo>
                    <a:pt x="53213" y="189039"/>
                  </a:lnTo>
                  <a:lnTo>
                    <a:pt x="54152" y="186143"/>
                  </a:lnTo>
                  <a:lnTo>
                    <a:pt x="55410" y="185204"/>
                  </a:lnTo>
                  <a:lnTo>
                    <a:pt x="56261" y="183769"/>
                  </a:lnTo>
                  <a:lnTo>
                    <a:pt x="56210" y="181851"/>
                  </a:lnTo>
                  <a:lnTo>
                    <a:pt x="56057" y="181419"/>
                  </a:lnTo>
                  <a:lnTo>
                    <a:pt x="55841" y="180149"/>
                  </a:lnTo>
                  <a:lnTo>
                    <a:pt x="55206" y="179095"/>
                  </a:lnTo>
                  <a:lnTo>
                    <a:pt x="54241" y="178358"/>
                  </a:lnTo>
                  <a:lnTo>
                    <a:pt x="54889" y="178320"/>
                  </a:lnTo>
                  <a:lnTo>
                    <a:pt x="56654" y="177685"/>
                  </a:lnTo>
                  <a:lnTo>
                    <a:pt x="57467" y="176276"/>
                  </a:lnTo>
                  <a:close/>
                </a:path>
                <a:path w="156845" h="218440">
                  <a:moveTo>
                    <a:pt x="63957" y="133515"/>
                  </a:moveTo>
                  <a:lnTo>
                    <a:pt x="62344" y="129146"/>
                  </a:lnTo>
                  <a:lnTo>
                    <a:pt x="60807" y="128054"/>
                  </a:lnTo>
                  <a:lnTo>
                    <a:pt x="58420" y="127660"/>
                  </a:lnTo>
                  <a:lnTo>
                    <a:pt x="57746" y="127685"/>
                  </a:lnTo>
                  <a:lnTo>
                    <a:pt x="56896" y="127901"/>
                  </a:lnTo>
                  <a:lnTo>
                    <a:pt x="56591" y="127927"/>
                  </a:lnTo>
                  <a:lnTo>
                    <a:pt x="53276" y="133083"/>
                  </a:lnTo>
                  <a:lnTo>
                    <a:pt x="53352" y="133692"/>
                  </a:lnTo>
                  <a:lnTo>
                    <a:pt x="54521" y="136893"/>
                  </a:lnTo>
                  <a:lnTo>
                    <a:pt x="57391" y="138239"/>
                  </a:lnTo>
                  <a:lnTo>
                    <a:pt x="62611" y="136372"/>
                  </a:lnTo>
                  <a:lnTo>
                    <a:pt x="63957" y="133515"/>
                  </a:lnTo>
                  <a:close/>
                </a:path>
                <a:path w="156845" h="218440">
                  <a:moveTo>
                    <a:pt x="65151" y="160324"/>
                  </a:moveTo>
                  <a:lnTo>
                    <a:pt x="64731" y="157822"/>
                  </a:lnTo>
                  <a:lnTo>
                    <a:pt x="63906" y="156552"/>
                  </a:lnTo>
                  <a:lnTo>
                    <a:pt x="62801" y="155651"/>
                  </a:lnTo>
                  <a:lnTo>
                    <a:pt x="62623" y="158826"/>
                  </a:lnTo>
                  <a:lnTo>
                    <a:pt x="62826" y="155168"/>
                  </a:lnTo>
                  <a:lnTo>
                    <a:pt x="62738" y="151790"/>
                  </a:lnTo>
                  <a:lnTo>
                    <a:pt x="59893" y="149110"/>
                  </a:lnTo>
                  <a:lnTo>
                    <a:pt x="53060" y="149288"/>
                  </a:lnTo>
                  <a:lnTo>
                    <a:pt x="50368" y="152120"/>
                  </a:lnTo>
                  <a:lnTo>
                    <a:pt x="50482" y="156502"/>
                  </a:lnTo>
                  <a:lnTo>
                    <a:pt x="54025" y="161036"/>
                  </a:lnTo>
                  <a:lnTo>
                    <a:pt x="55359" y="161518"/>
                  </a:lnTo>
                  <a:lnTo>
                    <a:pt x="60058" y="161391"/>
                  </a:lnTo>
                  <a:lnTo>
                    <a:pt x="55359" y="161531"/>
                  </a:lnTo>
                  <a:lnTo>
                    <a:pt x="54025" y="161048"/>
                  </a:lnTo>
                  <a:lnTo>
                    <a:pt x="52959" y="160248"/>
                  </a:lnTo>
                  <a:lnTo>
                    <a:pt x="53022" y="161315"/>
                  </a:lnTo>
                  <a:lnTo>
                    <a:pt x="53530" y="164287"/>
                  </a:lnTo>
                  <a:lnTo>
                    <a:pt x="56172" y="166370"/>
                  </a:lnTo>
                  <a:lnTo>
                    <a:pt x="60007" y="166243"/>
                  </a:lnTo>
                  <a:lnTo>
                    <a:pt x="62293" y="165862"/>
                  </a:lnTo>
                  <a:lnTo>
                    <a:pt x="64046" y="164249"/>
                  </a:lnTo>
                  <a:lnTo>
                    <a:pt x="65036" y="161302"/>
                  </a:lnTo>
                  <a:lnTo>
                    <a:pt x="65151" y="160324"/>
                  </a:lnTo>
                  <a:close/>
                </a:path>
                <a:path w="156845" h="218440">
                  <a:moveTo>
                    <a:pt x="73609" y="107467"/>
                  </a:moveTo>
                  <a:lnTo>
                    <a:pt x="73063" y="105168"/>
                  </a:lnTo>
                  <a:lnTo>
                    <a:pt x="72364" y="105549"/>
                  </a:lnTo>
                  <a:lnTo>
                    <a:pt x="69303" y="106146"/>
                  </a:lnTo>
                  <a:lnTo>
                    <a:pt x="66763" y="104470"/>
                  </a:lnTo>
                  <a:lnTo>
                    <a:pt x="66128" y="101892"/>
                  </a:lnTo>
                  <a:lnTo>
                    <a:pt x="64871" y="102489"/>
                  </a:lnTo>
                  <a:lnTo>
                    <a:pt x="63982" y="103530"/>
                  </a:lnTo>
                  <a:lnTo>
                    <a:pt x="63563" y="104775"/>
                  </a:lnTo>
                  <a:lnTo>
                    <a:pt x="61493" y="105041"/>
                  </a:lnTo>
                  <a:lnTo>
                    <a:pt x="59893" y="106514"/>
                  </a:lnTo>
                  <a:lnTo>
                    <a:pt x="59397" y="108470"/>
                  </a:lnTo>
                  <a:lnTo>
                    <a:pt x="59867" y="108026"/>
                  </a:lnTo>
                  <a:lnTo>
                    <a:pt x="60426" y="107683"/>
                  </a:lnTo>
                  <a:lnTo>
                    <a:pt x="62026" y="107416"/>
                  </a:lnTo>
                  <a:lnTo>
                    <a:pt x="62903" y="107657"/>
                  </a:lnTo>
                  <a:lnTo>
                    <a:pt x="63614" y="108153"/>
                  </a:lnTo>
                  <a:lnTo>
                    <a:pt x="63817" y="108292"/>
                  </a:lnTo>
                  <a:lnTo>
                    <a:pt x="64135" y="108699"/>
                  </a:lnTo>
                  <a:lnTo>
                    <a:pt x="65278" y="108305"/>
                  </a:lnTo>
                  <a:lnTo>
                    <a:pt x="67805" y="108229"/>
                  </a:lnTo>
                  <a:lnTo>
                    <a:pt x="69430" y="109270"/>
                  </a:lnTo>
                  <a:lnTo>
                    <a:pt x="70332" y="110782"/>
                  </a:lnTo>
                  <a:lnTo>
                    <a:pt x="72491" y="109791"/>
                  </a:lnTo>
                  <a:lnTo>
                    <a:pt x="73609" y="107467"/>
                  </a:lnTo>
                  <a:close/>
                </a:path>
                <a:path w="156845" h="218440">
                  <a:moveTo>
                    <a:pt x="77647" y="135128"/>
                  </a:moveTo>
                  <a:lnTo>
                    <a:pt x="77241" y="134950"/>
                  </a:lnTo>
                  <a:lnTo>
                    <a:pt x="76568" y="134416"/>
                  </a:lnTo>
                  <a:lnTo>
                    <a:pt x="76111" y="133959"/>
                  </a:lnTo>
                  <a:lnTo>
                    <a:pt x="75742" y="133413"/>
                  </a:lnTo>
                  <a:lnTo>
                    <a:pt x="75387" y="131673"/>
                  </a:lnTo>
                  <a:lnTo>
                    <a:pt x="75742" y="130683"/>
                  </a:lnTo>
                  <a:lnTo>
                    <a:pt x="76403" y="129933"/>
                  </a:lnTo>
                  <a:lnTo>
                    <a:pt x="76695" y="129641"/>
                  </a:lnTo>
                  <a:lnTo>
                    <a:pt x="76301" y="129120"/>
                  </a:lnTo>
                  <a:lnTo>
                    <a:pt x="75831" y="128676"/>
                  </a:lnTo>
                  <a:lnTo>
                    <a:pt x="75311" y="128333"/>
                  </a:lnTo>
                  <a:lnTo>
                    <a:pt x="74155" y="127088"/>
                  </a:lnTo>
                  <a:lnTo>
                    <a:pt x="72529" y="126326"/>
                  </a:lnTo>
                  <a:lnTo>
                    <a:pt x="69989" y="126390"/>
                  </a:lnTo>
                  <a:lnTo>
                    <a:pt x="64795" y="131927"/>
                  </a:lnTo>
                  <a:lnTo>
                    <a:pt x="64871" y="134543"/>
                  </a:lnTo>
                  <a:lnTo>
                    <a:pt x="65900" y="136258"/>
                  </a:lnTo>
                  <a:lnTo>
                    <a:pt x="67424" y="137325"/>
                  </a:lnTo>
                  <a:lnTo>
                    <a:pt x="68605" y="138607"/>
                  </a:lnTo>
                  <a:lnTo>
                    <a:pt x="70332" y="139344"/>
                  </a:lnTo>
                  <a:lnTo>
                    <a:pt x="73164" y="139166"/>
                  </a:lnTo>
                  <a:lnTo>
                    <a:pt x="75577" y="138442"/>
                  </a:lnTo>
                  <a:lnTo>
                    <a:pt x="77050" y="136969"/>
                  </a:lnTo>
                  <a:lnTo>
                    <a:pt x="77647" y="135128"/>
                  </a:lnTo>
                  <a:close/>
                </a:path>
                <a:path w="156845" h="218440">
                  <a:moveTo>
                    <a:pt x="82296" y="54330"/>
                  </a:moveTo>
                  <a:lnTo>
                    <a:pt x="81813" y="54356"/>
                  </a:lnTo>
                  <a:lnTo>
                    <a:pt x="81318" y="54330"/>
                  </a:lnTo>
                  <a:lnTo>
                    <a:pt x="80860" y="54241"/>
                  </a:lnTo>
                  <a:lnTo>
                    <a:pt x="80835" y="54648"/>
                  </a:lnTo>
                  <a:lnTo>
                    <a:pt x="80645" y="55397"/>
                  </a:lnTo>
                  <a:lnTo>
                    <a:pt x="80822" y="55384"/>
                  </a:lnTo>
                  <a:lnTo>
                    <a:pt x="81483" y="55143"/>
                  </a:lnTo>
                  <a:lnTo>
                    <a:pt x="81927" y="54762"/>
                  </a:lnTo>
                  <a:lnTo>
                    <a:pt x="82296" y="54330"/>
                  </a:lnTo>
                  <a:close/>
                </a:path>
                <a:path w="156845" h="218440">
                  <a:moveTo>
                    <a:pt x="82524" y="153162"/>
                  </a:moveTo>
                  <a:lnTo>
                    <a:pt x="80810" y="148450"/>
                  </a:lnTo>
                  <a:lnTo>
                    <a:pt x="79705" y="147294"/>
                  </a:lnTo>
                  <a:lnTo>
                    <a:pt x="78346" y="146608"/>
                  </a:lnTo>
                  <a:lnTo>
                    <a:pt x="77787" y="148374"/>
                  </a:lnTo>
                  <a:lnTo>
                    <a:pt x="76301" y="149771"/>
                  </a:lnTo>
                  <a:lnTo>
                    <a:pt x="72809" y="150279"/>
                  </a:lnTo>
                  <a:lnTo>
                    <a:pt x="71386" y="149758"/>
                  </a:lnTo>
                  <a:lnTo>
                    <a:pt x="70319" y="148818"/>
                  </a:lnTo>
                  <a:lnTo>
                    <a:pt x="69342" y="150355"/>
                  </a:lnTo>
                  <a:lnTo>
                    <a:pt x="75755" y="158242"/>
                  </a:lnTo>
                  <a:lnTo>
                    <a:pt x="76720" y="158165"/>
                  </a:lnTo>
                  <a:lnTo>
                    <a:pt x="80860" y="156679"/>
                  </a:lnTo>
                  <a:lnTo>
                    <a:pt x="82524" y="153162"/>
                  </a:lnTo>
                  <a:close/>
                </a:path>
                <a:path w="156845" h="218440">
                  <a:moveTo>
                    <a:pt x="83108" y="89598"/>
                  </a:moveTo>
                  <a:lnTo>
                    <a:pt x="82981" y="84455"/>
                  </a:lnTo>
                  <a:lnTo>
                    <a:pt x="81178" y="82575"/>
                  </a:lnTo>
                  <a:lnTo>
                    <a:pt x="78879" y="82181"/>
                  </a:lnTo>
                  <a:lnTo>
                    <a:pt x="79273" y="81127"/>
                  </a:lnTo>
                  <a:lnTo>
                    <a:pt x="79362" y="79959"/>
                  </a:lnTo>
                  <a:lnTo>
                    <a:pt x="78587" y="77825"/>
                  </a:lnTo>
                  <a:lnTo>
                    <a:pt x="77901" y="77101"/>
                  </a:lnTo>
                  <a:lnTo>
                    <a:pt x="77101" y="76530"/>
                  </a:lnTo>
                  <a:lnTo>
                    <a:pt x="76225" y="77939"/>
                  </a:lnTo>
                  <a:lnTo>
                    <a:pt x="74803" y="79006"/>
                  </a:lnTo>
                  <a:lnTo>
                    <a:pt x="71805" y="79603"/>
                  </a:lnTo>
                  <a:lnTo>
                    <a:pt x="70599" y="79463"/>
                  </a:lnTo>
                  <a:lnTo>
                    <a:pt x="69519" y="79019"/>
                  </a:lnTo>
                  <a:lnTo>
                    <a:pt x="69253" y="80086"/>
                  </a:lnTo>
                  <a:lnTo>
                    <a:pt x="69278" y="80657"/>
                  </a:lnTo>
                  <a:lnTo>
                    <a:pt x="70548" y="80264"/>
                  </a:lnTo>
                  <a:lnTo>
                    <a:pt x="74015" y="80162"/>
                  </a:lnTo>
                  <a:lnTo>
                    <a:pt x="76403" y="81915"/>
                  </a:lnTo>
                  <a:lnTo>
                    <a:pt x="77254" y="84391"/>
                  </a:lnTo>
                  <a:lnTo>
                    <a:pt x="77597" y="85559"/>
                  </a:lnTo>
                  <a:lnTo>
                    <a:pt x="77673" y="88163"/>
                  </a:lnTo>
                  <a:lnTo>
                    <a:pt x="76771" y="89928"/>
                  </a:lnTo>
                  <a:lnTo>
                    <a:pt x="75349" y="91084"/>
                  </a:lnTo>
                  <a:lnTo>
                    <a:pt x="76174" y="91617"/>
                  </a:lnTo>
                  <a:lnTo>
                    <a:pt x="77114" y="91986"/>
                  </a:lnTo>
                  <a:lnTo>
                    <a:pt x="80924" y="91884"/>
                  </a:lnTo>
                  <a:lnTo>
                    <a:pt x="83108" y="89598"/>
                  </a:lnTo>
                  <a:close/>
                </a:path>
                <a:path w="156845" h="218440">
                  <a:moveTo>
                    <a:pt x="83248" y="26123"/>
                  </a:moveTo>
                  <a:lnTo>
                    <a:pt x="82918" y="25336"/>
                  </a:lnTo>
                  <a:lnTo>
                    <a:pt x="81597" y="24028"/>
                  </a:lnTo>
                  <a:lnTo>
                    <a:pt x="80797" y="23698"/>
                  </a:lnTo>
                  <a:lnTo>
                    <a:pt x="78943" y="23698"/>
                  </a:lnTo>
                  <a:lnTo>
                    <a:pt x="78143" y="24028"/>
                  </a:lnTo>
                  <a:lnTo>
                    <a:pt x="76835" y="25336"/>
                  </a:lnTo>
                  <a:lnTo>
                    <a:pt x="76504" y="26123"/>
                  </a:lnTo>
                  <a:lnTo>
                    <a:pt x="76504" y="27965"/>
                  </a:lnTo>
                  <a:lnTo>
                    <a:pt x="76835" y="28765"/>
                  </a:lnTo>
                  <a:lnTo>
                    <a:pt x="78143" y="30060"/>
                  </a:lnTo>
                  <a:lnTo>
                    <a:pt x="78943" y="30391"/>
                  </a:lnTo>
                  <a:lnTo>
                    <a:pt x="80797" y="30391"/>
                  </a:lnTo>
                  <a:lnTo>
                    <a:pt x="81597" y="30060"/>
                  </a:lnTo>
                  <a:lnTo>
                    <a:pt x="82918" y="28765"/>
                  </a:lnTo>
                  <a:lnTo>
                    <a:pt x="83248" y="27965"/>
                  </a:lnTo>
                  <a:lnTo>
                    <a:pt x="83248" y="26123"/>
                  </a:lnTo>
                  <a:close/>
                </a:path>
                <a:path w="156845" h="218440">
                  <a:moveTo>
                    <a:pt x="83908" y="178485"/>
                  </a:moveTo>
                  <a:lnTo>
                    <a:pt x="83515" y="177406"/>
                  </a:lnTo>
                  <a:lnTo>
                    <a:pt x="83286" y="177114"/>
                  </a:lnTo>
                  <a:lnTo>
                    <a:pt x="83159" y="178612"/>
                  </a:lnTo>
                  <a:lnTo>
                    <a:pt x="82067" y="179895"/>
                  </a:lnTo>
                  <a:lnTo>
                    <a:pt x="78651" y="180390"/>
                  </a:lnTo>
                  <a:lnTo>
                    <a:pt x="76936" y="179133"/>
                  </a:lnTo>
                  <a:lnTo>
                    <a:pt x="76504" y="176237"/>
                  </a:lnTo>
                  <a:lnTo>
                    <a:pt x="76911" y="175247"/>
                  </a:lnTo>
                  <a:lnTo>
                    <a:pt x="77609" y="174536"/>
                  </a:lnTo>
                  <a:lnTo>
                    <a:pt x="77152" y="174599"/>
                  </a:lnTo>
                  <a:lnTo>
                    <a:pt x="74968" y="175387"/>
                  </a:lnTo>
                  <a:lnTo>
                    <a:pt x="73748" y="177533"/>
                  </a:lnTo>
                  <a:lnTo>
                    <a:pt x="73990" y="180568"/>
                  </a:lnTo>
                  <a:lnTo>
                    <a:pt x="75082" y="183565"/>
                  </a:lnTo>
                  <a:lnTo>
                    <a:pt x="77952" y="184912"/>
                  </a:lnTo>
                  <a:lnTo>
                    <a:pt x="82270" y="183362"/>
                  </a:lnTo>
                  <a:lnTo>
                    <a:pt x="83350" y="181914"/>
                  </a:lnTo>
                  <a:lnTo>
                    <a:pt x="83870" y="179400"/>
                  </a:lnTo>
                  <a:lnTo>
                    <a:pt x="83908" y="178485"/>
                  </a:lnTo>
                  <a:close/>
                </a:path>
                <a:path w="156845" h="218440">
                  <a:moveTo>
                    <a:pt x="88633" y="126923"/>
                  </a:moveTo>
                  <a:lnTo>
                    <a:pt x="87236" y="123190"/>
                  </a:lnTo>
                  <a:lnTo>
                    <a:pt x="86144" y="121246"/>
                  </a:lnTo>
                  <a:lnTo>
                    <a:pt x="84493" y="120167"/>
                  </a:lnTo>
                  <a:lnTo>
                    <a:pt x="81953" y="119837"/>
                  </a:lnTo>
                  <a:lnTo>
                    <a:pt x="81584" y="119849"/>
                  </a:lnTo>
                  <a:lnTo>
                    <a:pt x="80835" y="121920"/>
                  </a:lnTo>
                  <a:lnTo>
                    <a:pt x="79019" y="123520"/>
                  </a:lnTo>
                  <a:lnTo>
                    <a:pt x="76682" y="123875"/>
                  </a:lnTo>
                  <a:lnTo>
                    <a:pt x="76085" y="123901"/>
                  </a:lnTo>
                  <a:lnTo>
                    <a:pt x="75653" y="125145"/>
                  </a:lnTo>
                  <a:lnTo>
                    <a:pt x="75615" y="126542"/>
                  </a:lnTo>
                  <a:lnTo>
                    <a:pt x="76301" y="128447"/>
                  </a:lnTo>
                  <a:lnTo>
                    <a:pt x="76936" y="129387"/>
                  </a:lnTo>
                  <a:lnTo>
                    <a:pt x="77762" y="128905"/>
                  </a:lnTo>
                  <a:lnTo>
                    <a:pt x="80086" y="128435"/>
                  </a:lnTo>
                  <a:lnTo>
                    <a:pt x="81851" y="129616"/>
                  </a:lnTo>
                  <a:lnTo>
                    <a:pt x="82245" y="131559"/>
                  </a:lnTo>
                  <a:lnTo>
                    <a:pt x="82219" y="131800"/>
                  </a:lnTo>
                  <a:lnTo>
                    <a:pt x="83312" y="131686"/>
                  </a:lnTo>
                  <a:lnTo>
                    <a:pt x="87007" y="130365"/>
                  </a:lnTo>
                  <a:lnTo>
                    <a:pt x="88633" y="126923"/>
                  </a:lnTo>
                  <a:close/>
                </a:path>
                <a:path w="156845" h="218440">
                  <a:moveTo>
                    <a:pt x="88963" y="201269"/>
                  </a:moveTo>
                  <a:lnTo>
                    <a:pt x="88811" y="195783"/>
                  </a:lnTo>
                  <a:lnTo>
                    <a:pt x="86499" y="193611"/>
                  </a:lnTo>
                  <a:lnTo>
                    <a:pt x="83477" y="193687"/>
                  </a:lnTo>
                  <a:lnTo>
                    <a:pt x="80302" y="194652"/>
                  </a:lnTo>
                  <a:lnTo>
                    <a:pt x="78790" y="196532"/>
                  </a:lnTo>
                  <a:lnTo>
                    <a:pt x="78879" y="199720"/>
                  </a:lnTo>
                  <a:lnTo>
                    <a:pt x="79209" y="200520"/>
                  </a:lnTo>
                  <a:lnTo>
                    <a:pt x="80581" y="202704"/>
                  </a:lnTo>
                  <a:lnTo>
                    <a:pt x="82156" y="203695"/>
                  </a:lnTo>
                  <a:lnTo>
                    <a:pt x="86779" y="203568"/>
                  </a:lnTo>
                  <a:lnTo>
                    <a:pt x="88963" y="201269"/>
                  </a:lnTo>
                  <a:close/>
                </a:path>
                <a:path w="156845" h="218440">
                  <a:moveTo>
                    <a:pt x="89509" y="171831"/>
                  </a:moveTo>
                  <a:lnTo>
                    <a:pt x="89357" y="166077"/>
                  </a:lnTo>
                  <a:lnTo>
                    <a:pt x="86321" y="163233"/>
                  </a:lnTo>
                  <a:lnTo>
                    <a:pt x="82448" y="163334"/>
                  </a:lnTo>
                  <a:lnTo>
                    <a:pt x="80416" y="163639"/>
                  </a:lnTo>
                  <a:lnTo>
                    <a:pt x="79057" y="164363"/>
                  </a:lnTo>
                  <a:lnTo>
                    <a:pt x="76936" y="166636"/>
                  </a:lnTo>
                  <a:lnTo>
                    <a:pt x="76263" y="168262"/>
                  </a:lnTo>
                  <a:lnTo>
                    <a:pt x="76352" y="171640"/>
                  </a:lnTo>
                  <a:lnTo>
                    <a:pt x="77000" y="173075"/>
                  </a:lnTo>
                  <a:lnTo>
                    <a:pt x="78003" y="174180"/>
                  </a:lnTo>
                  <a:lnTo>
                    <a:pt x="78930" y="173596"/>
                  </a:lnTo>
                  <a:lnTo>
                    <a:pt x="81356" y="173240"/>
                  </a:lnTo>
                  <a:lnTo>
                    <a:pt x="83070" y="174498"/>
                  </a:lnTo>
                  <a:lnTo>
                    <a:pt x="83337" y="176339"/>
                  </a:lnTo>
                  <a:lnTo>
                    <a:pt x="84683" y="176250"/>
                  </a:lnTo>
                  <a:lnTo>
                    <a:pt x="85890" y="175768"/>
                  </a:lnTo>
                  <a:lnTo>
                    <a:pt x="88480" y="173761"/>
                  </a:lnTo>
                  <a:lnTo>
                    <a:pt x="89509" y="171831"/>
                  </a:lnTo>
                  <a:close/>
                </a:path>
                <a:path w="156845" h="218440">
                  <a:moveTo>
                    <a:pt x="92811" y="95758"/>
                  </a:moveTo>
                  <a:lnTo>
                    <a:pt x="91046" y="98209"/>
                  </a:lnTo>
                  <a:lnTo>
                    <a:pt x="91059" y="98463"/>
                  </a:lnTo>
                  <a:lnTo>
                    <a:pt x="92595" y="96888"/>
                  </a:lnTo>
                  <a:lnTo>
                    <a:pt x="92811" y="95758"/>
                  </a:lnTo>
                  <a:close/>
                </a:path>
                <a:path w="156845" h="218440">
                  <a:moveTo>
                    <a:pt x="93560" y="110197"/>
                  </a:moveTo>
                  <a:lnTo>
                    <a:pt x="93459" y="106603"/>
                  </a:lnTo>
                  <a:lnTo>
                    <a:pt x="93141" y="105498"/>
                  </a:lnTo>
                  <a:lnTo>
                    <a:pt x="92417" y="104800"/>
                  </a:lnTo>
                  <a:lnTo>
                    <a:pt x="91884" y="103936"/>
                  </a:lnTo>
                  <a:lnTo>
                    <a:pt x="91541" y="102971"/>
                  </a:lnTo>
                  <a:lnTo>
                    <a:pt x="91186" y="102717"/>
                  </a:lnTo>
                  <a:lnTo>
                    <a:pt x="91427" y="102641"/>
                  </a:lnTo>
                  <a:lnTo>
                    <a:pt x="91262" y="102120"/>
                  </a:lnTo>
                  <a:lnTo>
                    <a:pt x="91147" y="101574"/>
                  </a:lnTo>
                  <a:lnTo>
                    <a:pt x="91084" y="99504"/>
                  </a:lnTo>
                  <a:lnTo>
                    <a:pt x="91059" y="98463"/>
                  </a:lnTo>
                  <a:lnTo>
                    <a:pt x="90652" y="98882"/>
                  </a:lnTo>
                  <a:lnTo>
                    <a:pt x="86448" y="99504"/>
                  </a:lnTo>
                  <a:lnTo>
                    <a:pt x="84937" y="99085"/>
                  </a:lnTo>
                  <a:lnTo>
                    <a:pt x="83705" y="98259"/>
                  </a:lnTo>
                  <a:lnTo>
                    <a:pt x="83807" y="98742"/>
                  </a:lnTo>
                  <a:lnTo>
                    <a:pt x="84289" y="100063"/>
                  </a:lnTo>
                  <a:lnTo>
                    <a:pt x="84963" y="100939"/>
                  </a:lnTo>
                  <a:lnTo>
                    <a:pt x="85788" y="101612"/>
                  </a:lnTo>
                  <a:lnTo>
                    <a:pt x="84264" y="102031"/>
                  </a:lnTo>
                  <a:lnTo>
                    <a:pt x="82981" y="103022"/>
                  </a:lnTo>
                  <a:lnTo>
                    <a:pt x="81648" y="105295"/>
                  </a:lnTo>
                  <a:lnTo>
                    <a:pt x="81330" y="106375"/>
                  </a:lnTo>
                  <a:lnTo>
                    <a:pt x="81445" y="110312"/>
                  </a:lnTo>
                  <a:lnTo>
                    <a:pt x="83413" y="112572"/>
                  </a:lnTo>
                  <a:lnTo>
                    <a:pt x="87033" y="113398"/>
                  </a:lnTo>
                  <a:lnTo>
                    <a:pt x="88569" y="113271"/>
                  </a:lnTo>
                  <a:lnTo>
                    <a:pt x="91427" y="112712"/>
                  </a:lnTo>
                  <a:lnTo>
                    <a:pt x="93560" y="110197"/>
                  </a:lnTo>
                  <a:close/>
                </a:path>
                <a:path w="156845" h="218440">
                  <a:moveTo>
                    <a:pt x="95237" y="94780"/>
                  </a:moveTo>
                  <a:lnTo>
                    <a:pt x="94957" y="94043"/>
                  </a:lnTo>
                  <a:lnTo>
                    <a:pt x="94576" y="93446"/>
                  </a:lnTo>
                  <a:lnTo>
                    <a:pt x="94030" y="92837"/>
                  </a:lnTo>
                  <a:lnTo>
                    <a:pt x="93827" y="93383"/>
                  </a:lnTo>
                  <a:lnTo>
                    <a:pt x="93484" y="93980"/>
                  </a:lnTo>
                  <a:lnTo>
                    <a:pt x="93065" y="94449"/>
                  </a:lnTo>
                  <a:lnTo>
                    <a:pt x="92811" y="95758"/>
                  </a:lnTo>
                  <a:lnTo>
                    <a:pt x="95237" y="94780"/>
                  </a:lnTo>
                  <a:close/>
                </a:path>
                <a:path w="156845" h="218440">
                  <a:moveTo>
                    <a:pt x="95262" y="209689"/>
                  </a:moveTo>
                  <a:lnTo>
                    <a:pt x="94576" y="207835"/>
                  </a:lnTo>
                  <a:lnTo>
                    <a:pt x="93675" y="206121"/>
                  </a:lnTo>
                  <a:lnTo>
                    <a:pt x="91948" y="205346"/>
                  </a:lnTo>
                  <a:lnTo>
                    <a:pt x="88569" y="206565"/>
                  </a:lnTo>
                  <a:lnTo>
                    <a:pt x="87655" y="208483"/>
                  </a:lnTo>
                  <a:lnTo>
                    <a:pt x="88646" y="211201"/>
                  </a:lnTo>
                  <a:lnTo>
                    <a:pt x="89446" y="211886"/>
                  </a:lnTo>
                  <a:lnTo>
                    <a:pt x="91071" y="212445"/>
                  </a:lnTo>
                  <a:lnTo>
                    <a:pt x="91846" y="212496"/>
                  </a:lnTo>
                  <a:lnTo>
                    <a:pt x="94361" y="211607"/>
                  </a:lnTo>
                  <a:lnTo>
                    <a:pt x="95262" y="209689"/>
                  </a:lnTo>
                  <a:close/>
                </a:path>
                <a:path w="156845" h="218440">
                  <a:moveTo>
                    <a:pt x="99568" y="59880"/>
                  </a:moveTo>
                  <a:lnTo>
                    <a:pt x="97155" y="60299"/>
                  </a:lnTo>
                  <a:lnTo>
                    <a:pt x="94970" y="59486"/>
                  </a:lnTo>
                  <a:lnTo>
                    <a:pt x="93510" y="57924"/>
                  </a:lnTo>
                  <a:lnTo>
                    <a:pt x="92887" y="58318"/>
                  </a:lnTo>
                  <a:lnTo>
                    <a:pt x="92633" y="58585"/>
                  </a:lnTo>
                  <a:lnTo>
                    <a:pt x="92303" y="58496"/>
                  </a:lnTo>
                  <a:lnTo>
                    <a:pt x="91325" y="58508"/>
                  </a:lnTo>
                  <a:lnTo>
                    <a:pt x="90614" y="58851"/>
                  </a:lnTo>
                  <a:lnTo>
                    <a:pt x="90055" y="59347"/>
                  </a:lnTo>
                  <a:lnTo>
                    <a:pt x="90589" y="59931"/>
                  </a:lnTo>
                  <a:lnTo>
                    <a:pt x="90995" y="60604"/>
                  </a:lnTo>
                  <a:lnTo>
                    <a:pt x="91274" y="61366"/>
                  </a:lnTo>
                  <a:lnTo>
                    <a:pt x="91630" y="62547"/>
                  </a:lnTo>
                  <a:lnTo>
                    <a:pt x="91592" y="63957"/>
                  </a:lnTo>
                  <a:lnTo>
                    <a:pt x="92036" y="64808"/>
                  </a:lnTo>
                  <a:lnTo>
                    <a:pt x="91795" y="64401"/>
                  </a:lnTo>
                  <a:lnTo>
                    <a:pt x="91592" y="63957"/>
                  </a:lnTo>
                  <a:lnTo>
                    <a:pt x="91567" y="64325"/>
                  </a:lnTo>
                  <a:lnTo>
                    <a:pt x="91490" y="64668"/>
                  </a:lnTo>
                  <a:lnTo>
                    <a:pt x="91401" y="65024"/>
                  </a:lnTo>
                  <a:lnTo>
                    <a:pt x="91998" y="65189"/>
                  </a:lnTo>
                  <a:lnTo>
                    <a:pt x="92341" y="65176"/>
                  </a:lnTo>
                  <a:lnTo>
                    <a:pt x="93027" y="65989"/>
                  </a:lnTo>
                  <a:lnTo>
                    <a:pt x="93751" y="66395"/>
                  </a:lnTo>
                  <a:lnTo>
                    <a:pt x="94526" y="66675"/>
                  </a:lnTo>
                  <a:lnTo>
                    <a:pt x="94462" y="63944"/>
                  </a:lnTo>
                  <a:lnTo>
                    <a:pt x="96253" y="61531"/>
                  </a:lnTo>
                  <a:lnTo>
                    <a:pt x="98882" y="60782"/>
                  </a:lnTo>
                  <a:lnTo>
                    <a:pt x="99047" y="60439"/>
                  </a:lnTo>
                  <a:lnTo>
                    <a:pt x="99568" y="59880"/>
                  </a:lnTo>
                  <a:close/>
                </a:path>
                <a:path w="156845" h="218440">
                  <a:moveTo>
                    <a:pt x="105587" y="141808"/>
                  </a:moveTo>
                  <a:lnTo>
                    <a:pt x="104914" y="137858"/>
                  </a:lnTo>
                  <a:lnTo>
                    <a:pt x="104089" y="136525"/>
                  </a:lnTo>
                  <a:lnTo>
                    <a:pt x="102946" y="135572"/>
                  </a:lnTo>
                  <a:lnTo>
                    <a:pt x="101790" y="135458"/>
                  </a:lnTo>
                  <a:lnTo>
                    <a:pt x="100711" y="135051"/>
                  </a:lnTo>
                  <a:lnTo>
                    <a:pt x="99783" y="134416"/>
                  </a:lnTo>
                  <a:lnTo>
                    <a:pt x="99237" y="134594"/>
                  </a:lnTo>
                  <a:lnTo>
                    <a:pt x="98234" y="134620"/>
                  </a:lnTo>
                  <a:lnTo>
                    <a:pt x="97561" y="134493"/>
                  </a:lnTo>
                  <a:lnTo>
                    <a:pt x="96939" y="134251"/>
                  </a:lnTo>
                  <a:lnTo>
                    <a:pt x="95694" y="134670"/>
                  </a:lnTo>
                  <a:lnTo>
                    <a:pt x="93662" y="135966"/>
                  </a:lnTo>
                  <a:lnTo>
                    <a:pt x="92621" y="137490"/>
                  </a:lnTo>
                  <a:lnTo>
                    <a:pt x="92278" y="139217"/>
                  </a:lnTo>
                  <a:lnTo>
                    <a:pt x="90766" y="140462"/>
                  </a:lnTo>
                  <a:lnTo>
                    <a:pt x="89801" y="142328"/>
                  </a:lnTo>
                  <a:lnTo>
                    <a:pt x="89928" y="145288"/>
                  </a:lnTo>
                  <a:lnTo>
                    <a:pt x="90716" y="148678"/>
                  </a:lnTo>
                  <a:lnTo>
                    <a:pt x="93433" y="150837"/>
                  </a:lnTo>
                  <a:lnTo>
                    <a:pt x="99733" y="150672"/>
                  </a:lnTo>
                  <a:lnTo>
                    <a:pt x="102285" y="148424"/>
                  </a:lnTo>
                  <a:lnTo>
                    <a:pt x="103022" y="144564"/>
                  </a:lnTo>
                  <a:lnTo>
                    <a:pt x="102870" y="145516"/>
                  </a:lnTo>
                  <a:lnTo>
                    <a:pt x="104622" y="144081"/>
                  </a:lnTo>
                  <a:lnTo>
                    <a:pt x="105587" y="141808"/>
                  </a:lnTo>
                  <a:close/>
                </a:path>
                <a:path w="156845" h="218440">
                  <a:moveTo>
                    <a:pt x="105752" y="71513"/>
                  </a:moveTo>
                  <a:lnTo>
                    <a:pt x="104990" y="71297"/>
                  </a:lnTo>
                  <a:lnTo>
                    <a:pt x="104368" y="71310"/>
                  </a:lnTo>
                  <a:lnTo>
                    <a:pt x="104000" y="71437"/>
                  </a:lnTo>
                  <a:lnTo>
                    <a:pt x="103339" y="71907"/>
                  </a:lnTo>
                  <a:lnTo>
                    <a:pt x="102565" y="72237"/>
                  </a:lnTo>
                  <a:lnTo>
                    <a:pt x="101727" y="72402"/>
                  </a:lnTo>
                  <a:lnTo>
                    <a:pt x="100482" y="73342"/>
                  </a:lnTo>
                  <a:lnTo>
                    <a:pt x="99656" y="74764"/>
                  </a:lnTo>
                  <a:lnTo>
                    <a:pt x="99695" y="76555"/>
                  </a:lnTo>
                  <a:lnTo>
                    <a:pt x="99783" y="76809"/>
                  </a:lnTo>
                  <a:lnTo>
                    <a:pt x="101485" y="76708"/>
                  </a:lnTo>
                  <a:lnTo>
                    <a:pt x="103098" y="77279"/>
                  </a:lnTo>
                  <a:lnTo>
                    <a:pt x="104343" y="78320"/>
                  </a:lnTo>
                  <a:lnTo>
                    <a:pt x="105117" y="77584"/>
                  </a:lnTo>
                  <a:lnTo>
                    <a:pt x="104825" y="76885"/>
                  </a:lnTo>
                  <a:lnTo>
                    <a:pt x="104648" y="76149"/>
                  </a:lnTo>
                  <a:lnTo>
                    <a:pt x="104571" y="73926"/>
                  </a:lnTo>
                  <a:lnTo>
                    <a:pt x="105003" y="72605"/>
                  </a:lnTo>
                  <a:lnTo>
                    <a:pt x="105752" y="71513"/>
                  </a:lnTo>
                  <a:close/>
                </a:path>
                <a:path w="156845" h="218440">
                  <a:moveTo>
                    <a:pt x="109715" y="202323"/>
                  </a:moveTo>
                  <a:lnTo>
                    <a:pt x="107835" y="200025"/>
                  </a:lnTo>
                  <a:lnTo>
                    <a:pt x="105537" y="199047"/>
                  </a:lnTo>
                  <a:lnTo>
                    <a:pt x="101561" y="199720"/>
                  </a:lnTo>
                  <a:lnTo>
                    <a:pt x="100241" y="200520"/>
                  </a:lnTo>
                  <a:lnTo>
                    <a:pt x="98031" y="203047"/>
                  </a:lnTo>
                  <a:lnTo>
                    <a:pt x="97383" y="204965"/>
                  </a:lnTo>
                  <a:lnTo>
                    <a:pt x="98120" y="208699"/>
                  </a:lnTo>
                  <a:lnTo>
                    <a:pt x="98894" y="209918"/>
                  </a:lnTo>
                  <a:lnTo>
                    <a:pt x="99949" y="210807"/>
                  </a:lnTo>
                  <a:lnTo>
                    <a:pt x="103314" y="208102"/>
                  </a:lnTo>
                  <a:lnTo>
                    <a:pt x="106591" y="205295"/>
                  </a:lnTo>
                  <a:lnTo>
                    <a:pt x="109715" y="202323"/>
                  </a:lnTo>
                  <a:close/>
                </a:path>
                <a:path w="156845" h="218440">
                  <a:moveTo>
                    <a:pt x="109791" y="162140"/>
                  </a:moveTo>
                  <a:lnTo>
                    <a:pt x="109131" y="162458"/>
                  </a:lnTo>
                  <a:lnTo>
                    <a:pt x="106019" y="162915"/>
                  </a:lnTo>
                  <a:lnTo>
                    <a:pt x="103466" y="161036"/>
                  </a:lnTo>
                  <a:lnTo>
                    <a:pt x="102654" y="155587"/>
                  </a:lnTo>
                  <a:lnTo>
                    <a:pt x="104546" y="153060"/>
                  </a:lnTo>
                  <a:lnTo>
                    <a:pt x="108000" y="152552"/>
                  </a:lnTo>
                  <a:lnTo>
                    <a:pt x="108712" y="152615"/>
                  </a:lnTo>
                  <a:lnTo>
                    <a:pt x="109359" y="152793"/>
                  </a:lnTo>
                  <a:lnTo>
                    <a:pt x="107619" y="151282"/>
                  </a:lnTo>
                  <a:lnTo>
                    <a:pt x="105143" y="150698"/>
                  </a:lnTo>
                  <a:lnTo>
                    <a:pt x="99390" y="152768"/>
                  </a:lnTo>
                  <a:lnTo>
                    <a:pt x="97624" y="156502"/>
                  </a:lnTo>
                  <a:lnTo>
                    <a:pt x="100088" y="163271"/>
                  </a:lnTo>
                  <a:lnTo>
                    <a:pt x="103847" y="165023"/>
                  </a:lnTo>
                  <a:lnTo>
                    <a:pt x="108267" y="163449"/>
                  </a:lnTo>
                  <a:lnTo>
                    <a:pt x="109105" y="162852"/>
                  </a:lnTo>
                  <a:lnTo>
                    <a:pt x="109791" y="162140"/>
                  </a:lnTo>
                  <a:close/>
                </a:path>
                <a:path w="156845" h="218440">
                  <a:moveTo>
                    <a:pt x="114465" y="38531"/>
                  </a:moveTo>
                  <a:lnTo>
                    <a:pt x="113106" y="37858"/>
                  </a:lnTo>
                  <a:lnTo>
                    <a:pt x="112014" y="36677"/>
                  </a:lnTo>
                  <a:lnTo>
                    <a:pt x="110921" y="33388"/>
                  </a:lnTo>
                  <a:lnTo>
                    <a:pt x="111252" y="31572"/>
                  </a:lnTo>
                  <a:lnTo>
                    <a:pt x="112191" y="30137"/>
                  </a:lnTo>
                  <a:lnTo>
                    <a:pt x="111633" y="29337"/>
                  </a:lnTo>
                  <a:lnTo>
                    <a:pt x="111150" y="29857"/>
                  </a:lnTo>
                  <a:lnTo>
                    <a:pt x="110591" y="30289"/>
                  </a:lnTo>
                  <a:lnTo>
                    <a:pt x="109956" y="30645"/>
                  </a:lnTo>
                  <a:lnTo>
                    <a:pt x="109181" y="31673"/>
                  </a:lnTo>
                  <a:lnTo>
                    <a:pt x="108813" y="32981"/>
                  </a:lnTo>
                  <a:lnTo>
                    <a:pt x="109410" y="36982"/>
                  </a:lnTo>
                  <a:lnTo>
                    <a:pt x="111823" y="38785"/>
                  </a:lnTo>
                  <a:lnTo>
                    <a:pt x="114465" y="38531"/>
                  </a:lnTo>
                  <a:close/>
                </a:path>
                <a:path w="156845" h="218440">
                  <a:moveTo>
                    <a:pt x="115227" y="124282"/>
                  </a:moveTo>
                  <a:lnTo>
                    <a:pt x="114973" y="124371"/>
                  </a:lnTo>
                  <a:lnTo>
                    <a:pt x="114731" y="124472"/>
                  </a:lnTo>
                  <a:lnTo>
                    <a:pt x="114465" y="124536"/>
                  </a:lnTo>
                  <a:lnTo>
                    <a:pt x="114592" y="124650"/>
                  </a:lnTo>
                  <a:lnTo>
                    <a:pt x="114858" y="124574"/>
                  </a:lnTo>
                  <a:lnTo>
                    <a:pt x="115227" y="124282"/>
                  </a:lnTo>
                  <a:close/>
                </a:path>
                <a:path w="156845" h="218440">
                  <a:moveTo>
                    <a:pt x="119443" y="119062"/>
                  </a:moveTo>
                  <a:lnTo>
                    <a:pt x="118376" y="117932"/>
                  </a:lnTo>
                  <a:lnTo>
                    <a:pt x="117678" y="116446"/>
                  </a:lnTo>
                  <a:lnTo>
                    <a:pt x="117652" y="114058"/>
                  </a:lnTo>
                  <a:lnTo>
                    <a:pt x="117703" y="113715"/>
                  </a:lnTo>
                  <a:lnTo>
                    <a:pt x="116992" y="112966"/>
                  </a:lnTo>
                  <a:lnTo>
                    <a:pt x="116116" y="112395"/>
                  </a:lnTo>
                  <a:lnTo>
                    <a:pt x="114388" y="111785"/>
                  </a:lnTo>
                  <a:lnTo>
                    <a:pt x="113601" y="111645"/>
                  </a:lnTo>
                  <a:lnTo>
                    <a:pt x="112115" y="111683"/>
                  </a:lnTo>
                  <a:lnTo>
                    <a:pt x="110896" y="112026"/>
                  </a:lnTo>
                  <a:lnTo>
                    <a:pt x="110667" y="114147"/>
                  </a:lnTo>
                  <a:lnTo>
                    <a:pt x="110578" y="122288"/>
                  </a:lnTo>
                  <a:lnTo>
                    <a:pt x="107543" y="123037"/>
                  </a:lnTo>
                  <a:lnTo>
                    <a:pt x="107823" y="122910"/>
                  </a:lnTo>
                  <a:lnTo>
                    <a:pt x="108318" y="122809"/>
                  </a:lnTo>
                  <a:lnTo>
                    <a:pt x="107162" y="121666"/>
                  </a:lnTo>
                  <a:lnTo>
                    <a:pt x="108318" y="122809"/>
                  </a:lnTo>
                  <a:lnTo>
                    <a:pt x="110578" y="122288"/>
                  </a:lnTo>
                  <a:lnTo>
                    <a:pt x="110578" y="114261"/>
                  </a:lnTo>
                  <a:lnTo>
                    <a:pt x="109156" y="115989"/>
                  </a:lnTo>
                  <a:lnTo>
                    <a:pt x="106946" y="116420"/>
                  </a:lnTo>
                  <a:lnTo>
                    <a:pt x="106654" y="116420"/>
                  </a:lnTo>
                  <a:lnTo>
                    <a:pt x="106375" y="116420"/>
                  </a:lnTo>
                  <a:lnTo>
                    <a:pt x="105892" y="117195"/>
                  </a:lnTo>
                  <a:lnTo>
                    <a:pt x="105587" y="118059"/>
                  </a:lnTo>
                  <a:lnTo>
                    <a:pt x="105435" y="120027"/>
                  </a:lnTo>
                  <a:lnTo>
                    <a:pt x="105702" y="121627"/>
                  </a:lnTo>
                  <a:lnTo>
                    <a:pt x="106172" y="122567"/>
                  </a:lnTo>
                  <a:lnTo>
                    <a:pt x="106819" y="123342"/>
                  </a:lnTo>
                  <a:lnTo>
                    <a:pt x="108458" y="124345"/>
                  </a:lnTo>
                  <a:lnTo>
                    <a:pt x="109766" y="126047"/>
                  </a:lnTo>
                  <a:lnTo>
                    <a:pt x="110490" y="130937"/>
                  </a:lnTo>
                  <a:lnTo>
                    <a:pt x="109042" y="133553"/>
                  </a:lnTo>
                  <a:lnTo>
                    <a:pt x="106654" y="134823"/>
                  </a:lnTo>
                  <a:lnTo>
                    <a:pt x="108254" y="135686"/>
                  </a:lnTo>
                  <a:lnTo>
                    <a:pt x="110197" y="135915"/>
                  </a:lnTo>
                  <a:lnTo>
                    <a:pt x="115455" y="134048"/>
                  </a:lnTo>
                  <a:lnTo>
                    <a:pt x="117221" y="130302"/>
                  </a:lnTo>
                  <a:lnTo>
                    <a:pt x="115684" y="126072"/>
                  </a:lnTo>
                  <a:lnTo>
                    <a:pt x="115214" y="125323"/>
                  </a:lnTo>
                  <a:lnTo>
                    <a:pt x="112890" y="122974"/>
                  </a:lnTo>
                  <a:lnTo>
                    <a:pt x="114465" y="124536"/>
                  </a:lnTo>
                  <a:lnTo>
                    <a:pt x="116763" y="123710"/>
                  </a:lnTo>
                  <a:lnTo>
                    <a:pt x="118008" y="122605"/>
                  </a:lnTo>
                  <a:lnTo>
                    <a:pt x="119100" y="120535"/>
                  </a:lnTo>
                  <a:lnTo>
                    <a:pt x="119341" y="119824"/>
                  </a:lnTo>
                  <a:lnTo>
                    <a:pt x="119443" y="119062"/>
                  </a:lnTo>
                  <a:close/>
                </a:path>
                <a:path w="156845" h="218440">
                  <a:moveTo>
                    <a:pt x="120751" y="185610"/>
                  </a:moveTo>
                  <a:lnTo>
                    <a:pt x="119481" y="182143"/>
                  </a:lnTo>
                  <a:lnTo>
                    <a:pt x="118884" y="181470"/>
                  </a:lnTo>
                  <a:lnTo>
                    <a:pt x="117195" y="180111"/>
                  </a:lnTo>
                  <a:lnTo>
                    <a:pt x="115938" y="179730"/>
                  </a:lnTo>
                  <a:lnTo>
                    <a:pt x="114592" y="179844"/>
                  </a:lnTo>
                  <a:lnTo>
                    <a:pt x="113385" y="178193"/>
                  </a:lnTo>
                  <a:lnTo>
                    <a:pt x="111391" y="177126"/>
                  </a:lnTo>
                  <a:lnTo>
                    <a:pt x="108077" y="177215"/>
                  </a:lnTo>
                  <a:lnTo>
                    <a:pt x="107099" y="177520"/>
                  </a:lnTo>
                  <a:lnTo>
                    <a:pt x="104114" y="179120"/>
                  </a:lnTo>
                  <a:lnTo>
                    <a:pt x="102692" y="181343"/>
                  </a:lnTo>
                  <a:lnTo>
                    <a:pt x="102857" y="185140"/>
                  </a:lnTo>
                  <a:lnTo>
                    <a:pt x="109029" y="190246"/>
                  </a:lnTo>
                  <a:lnTo>
                    <a:pt x="110718" y="190195"/>
                  </a:lnTo>
                  <a:lnTo>
                    <a:pt x="111836" y="189814"/>
                  </a:lnTo>
                  <a:lnTo>
                    <a:pt x="112877" y="189179"/>
                  </a:lnTo>
                  <a:lnTo>
                    <a:pt x="114046" y="189750"/>
                  </a:lnTo>
                  <a:lnTo>
                    <a:pt x="115455" y="189890"/>
                  </a:lnTo>
                  <a:lnTo>
                    <a:pt x="119405" y="188468"/>
                  </a:lnTo>
                  <a:lnTo>
                    <a:pt x="120751" y="185610"/>
                  </a:lnTo>
                  <a:close/>
                </a:path>
                <a:path w="156845" h="218440">
                  <a:moveTo>
                    <a:pt x="121818" y="58013"/>
                  </a:moveTo>
                  <a:lnTo>
                    <a:pt x="121119" y="57226"/>
                  </a:lnTo>
                  <a:lnTo>
                    <a:pt x="120611" y="56248"/>
                  </a:lnTo>
                  <a:lnTo>
                    <a:pt x="120167" y="53619"/>
                  </a:lnTo>
                  <a:lnTo>
                    <a:pt x="120548" y="52133"/>
                  </a:lnTo>
                  <a:lnTo>
                    <a:pt x="121348" y="50914"/>
                  </a:lnTo>
                  <a:lnTo>
                    <a:pt x="119735" y="50965"/>
                  </a:lnTo>
                  <a:lnTo>
                    <a:pt x="118211" y="50444"/>
                  </a:lnTo>
                  <a:lnTo>
                    <a:pt x="117017" y="49479"/>
                  </a:lnTo>
                  <a:lnTo>
                    <a:pt x="115887" y="50139"/>
                  </a:lnTo>
                  <a:lnTo>
                    <a:pt x="115112" y="51168"/>
                  </a:lnTo>
                  <a:lnTo>
                    <a:pt x="114782" y="52387"/>
                  </a:lnTo>
                  <a:lnTo>
                    <a:pt x="115176" y="53022"/>
                  </a:lnTo>
                  <a:lnTo>
                    <a:pt x="115493" y="53733"/>
                  </a:lnTo>
                  <a:lnTo>
                    <a:pt x="115798" y="55295"/>
                  </a:lnTo>
                  <a:lnTo>
                    <a:pt x="115785" y="56045"/>
                  </a:lnTo>
                  <a:lnTo>
                    <a:pt x="115671" y="56769"/>
                  </a:lnTo>
                  <a:lnTo>
                    <a:pt x="115824" y="57035"/>
                  </a:lnTo>
                  <a:lnTo>
                    <a:pt x="116293" y="56591"/>
                  </a:lnTo>
                  <a:lnTo>
                    <a:pt x="116852" y="56222"/>
                  </a:lnTo>
                  <a:lnTo>
                    <a:pt x="119189" y="55791"/>
                  </a:lnTo>
                  <a:lnTo>
                    <a:pt x="120738" y="56794"/>
                  </a:lnTo>
                  <a:lnTo>
                    <a:pt x="121272" y="58343"/>
                  </a:lnTo>
                  <a:lnTo>
                    <a:pt x="121488" y="58254"/>
                  </a:lnTo>
                  <a:lnTo>
                    <a:pt x="121818" y="58013"/>
                  </a:lnTo>
                  <a:close/>
                </a:path>
                <a:path w="156845" h="218440">
                  <a:moveTo>
                    <a:pt x="122986" y="96100"/>
                  </a:moveTo>
                  <a:lnTo>
                    <a:pt x="121450" y="93357"/>
                  </a:lnTo>
                  <a:lnTo>
                    <a:pt x="118097" y="92024"/>
                  </a:lnTo>
                  <a:lnTo>
                    <a:pt x="114503" y="93306"/>
                  </a:lnTo>
                  <a:lnTo>
                    <a:pt x="112776" y="94399"/>
                  </a:lnTo>
                  <a:lnTo>
                    <a:pt x="112115" y="95123"/>
                  </a:lnTo>
                  <a:lnTo>
                    <a:pt x="111620" y="95961"/>
                  </a:lnTo>
                  <a:lnTo>
                    <a:pt x="112509" y="95669"/>
                  </a:lnTo>
                  <a:lnTo>
                    <a:pt x="114935" y="95313"/>
                  </a:lnTo>
                  <a:lnTo>
                    <a:pt x="107327" y="102209"/>
                  </a:lnTo>
                  <a:lnTo>
                    <a:pt x="107975" y="106578"/>
                  </a:lnTo>
                  <a:lnTo>
                    <a:pt x="111315" y="109029"/>
                  </a:lnTo>
                  <a:lnTo>
                    <a:pt x="116954" y="108204"/>
                  </a:lnTo>
                  <a:lnTo>
                    <a:pt x="118605" y="106997"/>
                  </a:lnTo>
                  <a:lnTo>
                    <a:pt x="119570" y="105359"/>
                  </a:lnTo>
                  <a:lnTo>
                    <a:pt x="119748" y="105270"/>
                  </a:lnTo>
                  <a:lnTo>
                    <a:pt x="118821" y="104648"/>
                  </a:lnTo>
                  <a:lnTo>
                    <a:pt x="118173" y="103860"/>
                  </a:lnTo>
                  <a:lnTo>
                    <a:pt x="117754" y="102895"/>
                  </a:lnTo>
                  <a:lnTo>
                    <a:pt x="116979" y="102412"/>
                  </a:lnTo>
                  <a:lnTo>
                    <a:pt x="116395" y="101625"/>
                  </a:lnTo>
                  <a:lnTo>
                    <a:pt x="115963" y="99136"/>
                  </a:lnTo>
                  <a:lnTo>
                    <a:pt x="116840" y="97726"/>
                  </a:lnTo>
                  <a:lnTo>
                    <a:pt x="118186" y="97116"/>
                  </a:lnTo>
                  <a:lnTo>
                    <a:pt x="116789" y="95935"/>
                  </a:lnTo>
                  <a:lnTo>
                    <a:pt x="118186" y="97104"/>
                  </a:lnTo>
                  <a:lnTo>
                    <a:pt x="118694" y="96850"/>
                  </a:lnTo>
                  <a:lnTo>
                    <a:pt x="119164" y="96774"/>
                  </a:lnTo>
                  <a:lnTo>
                    <a:pt x="119519" y="96824"/>
                  </a:lnTo>
                  <a:lnTo>
                    <a:pt x="120091" y="96443"/>
                  </a:lnTo>
                  <a:lnTo>
                    <a:pt x="120738" y="96164"/>
                  </a:lnTo>
                  <a:lnTo>
                    <a:pt x="121983" y="95961"/>
                  </a:lnTo>
                  <a:lnTo>
                    <a:pt x="122986" y="96100"/>
                  </a:lnTo>
                  <a:close/>
                </a:path>
                <a:path w="156845" h="218440">
                  <a:moveTo>
                    <a:pt x="128130" y="2921"/>
                  </a:moveTo>
                  <a:lnTo>
                    <a:pt x="125958" y="0"/>
                  </a:lnTo>
                  <a:lnTo>
                    <a:pt x="125882" y="1866"/>
                  </a:lnTo>
                  <a:lnTo>
                    <a:pt x="124980" y="3568"/>
                  </a:lnTo>
                  <a:lnTo>
                    <a:pt x="123583" y="4737"/>
                  </a:lnTo>
                  <a:lnTo>
                    <a:pt x="124625" y="6210"/>
                  </a:lnTo>
                  <a:lnTo>
                    <a:pt x="125920" y="6718"/>
                  </a:lnTo>
                  <a:lnTo>
                    <a:pt x="127241" y="6438"/>
                  </a:lnTo>
                  <a:lnTo>
                    <a:pt x="127165" y="5168"/>
                  </a:lnTo>
                  <a:lnTo>
                    <a:pt x="127482" y="3949"/>
                  </a:lnTo>
                  <a:lnTo>
                    <a:pt x="128130" y="2921"/>
                  </a:lnTo>
                  <a:close/>
                </a:path>
                <a:path w="156845" h="218440">
                  <a:moveTo>
                    <a:pt x="130263" y="80708"/>
                  </a:moveTo>
                  <a:lnTo>
                    <a:pt x="129794" y="80213"/>
                  </a:lnTo>
                  <a:lnTo>
                    <a:pt x="128752" y="80606"/>
                  </a:lnTo>
                  <a:lnTo>
                    <a:pt x="124587" y="81216"/>
                  </a:lnTo>
                  <a:lnTo>
                    <a:pt x="121234" y="78752"/>
                  </a:lnTo>
                  <a:lnTo>
                    <a:pt x="120624" y="74676"/>
                  </a:lnTo>
                  <a:lnTo>
                    <a:pt x="120675" y="73672"/>
                  </a:lnTo>
                  <a:lnTo>
                    <a:pt x="120027" y="74930"/>
                  </a:lnTo>
                  <a:lnTo>
                    <a:pt x="119849" y="76415"/>
                  </a:lnTo>
                  <a:lnTo>
                    <a:pt x="120218" y="77863"/>
                  </a:lnTo>
                  <a:lnTo>
                    <a:pt x="120573" y="78359"/>
                  </a:lnTo>
                  <a:lnTo>
                    <a:pt x="120738" y="78841"/>
                  </a:lnTo>
                  <a:lnTo>
                    <a:pt x="120738" y="79222"/>
                  </a:lnTo>
                  <a:lnTo>
                    <a:pt x="122135" y="81800"/>
                  </a:lnTo>
                  <a:lnTo>
                    <a:pt x="125247" y="83070"/>
                  </a:lnTo>
                  <a:lnTo>
                    <a:pt x="128905" y="81762"/>
                  </a:lnTo>
                  <a:lnTo>
                    <a:pt x="129590" y="81343"/>
                  </a:lnTo>
                  <a:lnTo>
                    <a:pt x="130263" y="80708"/>
                  </a:lnTo>
                  <a:close/>
                </a:path>
                <a:path w="156845" h="218440">
                  <a:moveTo>
                    <a:pt x="134620" y="99707"/>
                  </a:moveTo>
                  <a:lnTo>
                    <a:pt x="134531" y="98234"/>
                  </a:lnTo>
                  <a:lnTo>
                    <a:pt x="134315" y="97320"/>
                  </a:lnTo>
                  <a:lnTo>
                    <a:pt x="133858" y="96380"/>
                  </a:lnTo>
                  <a:lnTo>
                    <a:pt x="132905" y="97663"/>
                  </a:lnTo>
                  <a:lnTo>
                    <a:pt x="131521" y="98628"/>
                  </a:lnTo>
                  <a:lnTo>
                    <a:pt x="128752" y="99174"/>
                  </a:lnTo>
                  <a:lnTo>
                    <a:pt x="127698" y="99085"/>
                  </a:lnTo>
                  <a:lnTo>
                    <a:pt x="126707" y="98806"/>
                  </a:lnTo>
                  <a:lnTo>
                    <a:pt x="127152" y="99656"/>
                  </a:lnTo>
                  <a:lnTo>
                    <a:pt x="127508" y="101841"/>
                  </a:lnTo>
                  <a:lnTo>
                    <a:pt x="126847" y="103390"/>
                  </a:lnTo>
                  <a:lnTo>
                    <a:pt x="125691" y="104495"/>
                  </a:lnTo>
                  <a:lnTo>
                    <a:pt x="126593" y="104965"/>
                  </a:lnTo>
                  <a:lnTo>
                    <a:pt x="127609" y="105257"/>
                  </a:lnTo>
                  <a:lnTo>
                    <a:pt x="131394" y="105156"/>
                  </a:lnTo>
                  <a:lnTo>
                    <a:pt x="133591" y="103352"/>
                  </a:lnTo>
                  <a:lnTo>
                    <a:pt x="134505" y="100330"/>
                  </a:lnTo>
                  <a:lnTo>
                    <a:pt x="134620" y="99707"/>
                  </a:lnTo>
                  <a:close/>
                </a:path>
                <a:path w="156845" h="218440">
                  <a:moveTo>
                    <a:pt x="140779" y="160642"/>
                  </a:moveTo>
                  <a:lnTo>
                    <a:pt x="139484" y="156997"/>
                  </a:lnTo>
                  <a:lnTo>
                    <a:pt x="135712" y="155232"/>
                  </a:lnTo>
                  <a:lnTo>
                    <a:pt x="128955" y="157657"/>
                  </a:lnTo>
                  <a:lnTo>
                    <a:pt x="130708" y="156832"/>
                  </a:lnTo>
                  <a:lnTo>
                    <a:pt x="132308" y="154051"/>
                  </a:lnTo>
                  <a:lnTo>
                    <a:pt x="131648" y="150126"/>
                  </a:lnTo>
                  <a:lnTo>
                    <a:pt x="131267" y="149263"/>
                  </a:lnTo>
                  <a:lnTo>
                    <a:pt x="130733" y="148513"/>
                  </a:lnTo>
                  <a:lnTo>
                    <a:pt x="130251" y="148615"/>
                  </a:lnTo>
                  <a:lnTo>
                    <a:pt x="128866" y="148666"/>
                  </a:lnTo>
                  <a:lnTo>
                    <a:pt x="128866" y="157695"/>
                  </a:lnTo>
                  <a:lnTo>
                    <a:pt x="127520" y="160566"/>
                  </a:lnTo>
                  <a:lnTo>
                    <a:pt x="128308" y="156984"/>
                  </a:lnTo>
                  <a:lnTo>
                    <a:pt x="128193" y="152831"/>
                  </a:lnTo>
                  <a:lnTo>
                    <a:pt x="125171" y="149999"/>
                  </a:lnTo>
                  <a:lnTo>
                    <a:pt x="128193" y="152831"/>
                  </a:lnTo>
                  <a:lnTo>
                    <a:pt x="128308" y="156984"/>
                  </a:lnTo>
                  <a:lnTo>
                    <a:pt x="128117" y="158051"/>
                  </a:lnTo>
                  <a:lnTo>
                    <a:pt x="128866" y="157695"/>
                  </a:lnTo>
                  <a:lnTo>
                    <a:pt x="128866" y="148666"/>
                  </a:lnTo>
                  <a:lnTo>
                    <a:pt x="128155" y="148678"/>
                  </a:lnTo>
                  <a:lnTo>
                    <a:pt x="126326" y="147447"/>
                  </a:lnTo>
                  <a:lnTo>
                    <a:pt x="125526" y="145656"/>
                  </a:lnTo>
                  <a:lnTo>
                    <a:pt x="124663" y="145669"/>
                  </a:lnTo>
                  <a:lnTo>
                    <a:pt x="121831" y="146240"/>
                  </a:lnTo>
                  <a:lnTo>
                    <a:pt x="120103" y="147713"/>
                  </a:lnTo>
                  <a:lnTo>
                    <a:pt x="118999" y="150342"/>
                  </a:lnTo>
                  <a:lnTo>
                    <a:pt x="118910" y="150710"/>
                  </a:lnTo>
                  <a:lnTo>
                    <a:pt x="117500" y="151371"/>
                  </a:lnTo>
                  <a:lnTo>
                    <a:pt x="116395" y="152514"/>
                  </a:lnTo>
                  <a:lnTo>
                    <a:pt x="115354" y="154787"/>
                  </a:lnTo>
                  <a:lnTo>
                    <a:pt x="115125" y="155752"/>
                  </a:lnTo>
                  <a:lnTo>
                    <a:pt x="115252" y="160375"/>
                  </a:lnTo>
                  <a:lnTo>
                    <a:pt x="118275" y="163220"/>
                  </a:lnTo>
                  <a:lnTo>
                    <a:pt x="124968" y="163029"/>
                  </a:lnTo>
                  <a:lnTo>
                    <a:pt x="127317" y="160997"/>
                  </a:lnTo>
                  <a:lnTo>
                    <a:pt x="127114" y="161429"/>
                  </a:lnTo>
                  <a:lnTo>
                    <a:pt x="129247" y="167297"/>
                  </a:lnTo>
                  <a:lnTo>
                    <a:pt x="131508" y="168884"/>
                  </a:lnTo>
                  <a:lnTo>
                    <a:pt x="134632" y="169138"/>
                  </a:lnTo>
                  <a:lnTo>
                    <a:pt x="135928" y="168935"/>
                  </a:lnTo>
                  <a:lnTo>
                    <a:pt x="135813" y="168617"/>
                  </a:lnTo>
                  <a:lnTo>
                    <a:pt x="135661" y="167601"/>
                  </a:lnTo>
                  <a:lnTo>
                    <a:pt x="135915" y="166649"/>
                  </a:lnTo>
                  <a:lnTo>
                    <a:pt x="136321" y="165785"/>
                  </a:lnTo>
                  <a:lnTo>
                    <a:pt x="135839" y="165227"/>
                  </a:lnTo>
                  <a:lnTo>
                    <a:pt x="135496" y="164528"/>
                  </a:lnTo>
                  <a:lnTo>
                    <a:pt x="135420" y="161886"/>
                  </a:lnTo>
                  <a:lnTo>
                    <a:pt x="136880" y="160337"/>
                  </a:lnTo>
                  <a:lnTo>
                    <a:pt x="139471" y="160261"/>
                  </a:lnTo>
                  <a:lnTo>
                    <a:pt x="140106" y="160515"/>
                  </a:lnTo>
                  <a:lnTo>
                    <a:pt x="140665" y="160883"/>
                  </a:lnTo>
                  <a:lnTo>
                    <a:pt x="140779" y="160642"/>
                  </a:lnTo>
                  <a:close/>
                </a:path>
                <a:path w="156845" h="218440">
                  <a:moveTo>
                    <a:pt x="144373" y="132943"/>
                  </a:moveTo>
                  <a:lnTo>
                    <a:pt x="144310" y="131851"/>
                  </a:lnTo>
                  <a:lnTo>
                    <a:pt x="143471" y="129514"/>
                  </a:lnTo>
                  <a:lnTo>
                    <a:pt x="142659" y="128485"/>
                  </a:lnTo>
                  <a:lnTo>
                    <a:pt x="141643" y="127749"/>
                  </a:lnTo>
                  <a:lnTo>
                    <a:pt x="141833" y="127038"/>
                  </a:lnTo>
                  <a:lnTo>
                    <a:pt x="141884" y="126288"/>
                  </a:lnTo>
                  <a:lnTo>
                    <a:pt x="141744" y="124853"/>
                  </a:lnTo>
                  <a:lnTo>
                    <a:pt x="141643" y="124523"/>
                  </a:lnTo>
                  <a:lnTo>
                    <a:pt x="140703" y="125031"/>
                  </a:lnTo>
                  <a:lnTo>
                    <a:pt x="137972" y="125577"/>
                  </a:lnTo>
                  <a:lnTo>
                    <a:pt x="135902" y="124498"/>
                  </a:lnTo>
                  <a:lnTo>
                    <a:pt x="134861" y="122669"/>
                  </a:lnTo>
                  <a:lnTo>
                    <a:pt x="134416" y="122897"/>
                  </a:lnTo>
                  <a:lnTo>
                    <a:pt x="132765" y="123164"/>
                  </a:lnTo>
                  <a:lnTo>
                    <a:pt x="131445" y="122504"/>
                  </a:lnTo>
                  <a:lnTo>
                    <a:pt x="130746" y="121386"/>
                  </a:lnTo>
                  <a:lnTo>
                    <a:pt x="129235" y="122834"/>
                  </a:lnTo>
                  <a:lnTo>
                    <a:pt x="128435" y="124968"/>
                  </a:lnTo>
                  <a:lnTo>
                    <a:pt x="129108" y="128905"/>
                  </a:lnTo>
                  <a:lnTo>
                    <a:pt x="130073" y="130365"/>
                  </a:lnTo>
                  <a:lnTo>
                    <a:pt x="131394" y="131330"/>
                  </a:lnTo>
                  <a:lnTo>
                    <a:pt x="131914" y="129387"/>
                  </a:lnTo>
                  <a:lnTo>
                    <a:pt x="131178" y="132918"/>
                  </a:lnTo>
                  <a:lnTo>
                    <a:pt x="131178" y="132778"/>
                  </a:lnTo>
                  <a:lnTo>
                    <a:pt x="131152" y="133083"/>
                  </a:lnTo>
                  <a:lnTo>
                    <a:pt x="131140" y="133235"/>
                  </a:lnTo>
                  <a:lnTo>
                    <a:pt x="131178" y="132930"/>
                  </a:lnTo>
                  <a:lnTo>
                    <a:pt x="131203" y="133223"/>
                  </a:lnTo>
                  <a:lnTo>
                    <a:pt x="134531" y="133083"/>
                  </a:lnTo>
                  <a:lnTo>
                    <a:pt x="137502" y="135420"/>
                  </a:lnTo>
                  <a:lnTo>
                    <a:pt x="138036" y="139001"/>
                  </a:lnTo>
                  <a:lnTo>
                    <a:pt x="138036" y="139484"/>
                  </a:lnTo>
                  <a:lnTo>
                    <a:pt x="139331" y="139357"/>
                  </a:lnTo>
                  <a:lnTo>
                    <a:pt x="138684" y="139458"/>
                  </a:lnTo>
                  <a:lnTo>
                    <a:pt x="138036" y="139484"/>
                  </a:lnTo>
                  <a:lnTo>
                    <a:pt x="138049" y="139890"/>
                  </a:lnTo>
                  <a:lnTo>
                    <a:pt x="141770" y="138480"/>
                  </a:lnTo>
                  <a:lnTo>
                    <a:pt x="142303" y="138290"/>
                  </a:lnTo>
                  <a:lnTo>
                    <a:pt x="142938" y="137452"/>
                  </a:lnTo>
                  <a:lnTo>
                    <a:pt x="143256" y="137172"/>
                  </a:lnTo>
                  <a:lnTo>
                    <a:pt x="143484" y="136740"/>
                  </a:lnTo>
                  <a:lnTo>
                    <a:pt x="143840" y="136271"/>
                  </a:lnTo>
                  <a:lnTo>
                    <a:pt x="143878" y="135991"/>
                  </a:lnTo>
                  <a:lnTo>
                    <a:pt x="143979" y="135369"/>
                  </a:lnTo>
                  <a:lnTo>
                    <a:pt x="143891" y="135978"/>
                  </a:lnTo>
                  <a:lnTo>
                    <a:pt x="144043" y="135674"/>
                  </a:lnTo>
                  <a:lnTo>
                    <a:pt x="144183" y="134137"/>
                  </a:lnTo>
                  <a:lnTo>
                    <a:pt x="144195" y="133997"/>
                  </a:lnTo>
                  <a:lnTo>
                    <a:pt x="144373" y="132943"/>
                  </a:lnTo>
                  <a:close/>
                </a:path>
                <a:path w="156845" h="218440">
                  <a:moveTo>
                    <a:pt x="156527" y="105130"/>
                  </a:moveTo>
                  <a:lnTo>
                    <a:pt x="155295" y="103428"/>
                  </a:lnTo>
                  <a:lnTo>
                    <a:pt x="153276" y="102349"/>
                  </a:lnTo>
                  <a:lnTo>
                    <a:pt x="151028" y="102412"/>
                  </a:lnTo>
                  <a:lnTo>
                    <a:pt x="151561" y="103276"/>
                  </a:lnTo>
                  <a:lnTo>
                    <a:pt x="150723" y="101968"/>
                  </a:lnTo>
                  <a:lnTo>
                    <a:pt x="149987" y="101219"/>
                  </a:lnTo>
                  <a:lnTo>
                    <a:pt x="149148" y="101625"/>
                  </a:lnTo>
                  <a:lnTo>
                    <a:pt x="147764" y="101854"/>
                  </a:lnTo>
                  <a:lnTo>
                    <a:pt x="147764" y="112141"/>
                  </a:lnTo>
                  <a:lnTo>
                    <a:pt x="147535" y="112217"/>
                  </a:lnTo>
                  <a:lnTo>
                    <a:pt x="147015" y="112318"/>
                  </a:lnTo>
                  <a:lnTo>
                    <a:pt x="146964" y="112547"/>
                  </a:lnTo>
                  <a:lnTo>
                    <a:pt x="147091" y="111544"/>
                  </a:lnTo>
                  <a:lnTo>
                    <a:pt x="147015" y="112318"/>
                  </a:lnTo>
                  <a:lnTo>
                    <a:pt x="147764" y="112141"/>
                  </a:lnTo>
                  <a:lnTo>
                    <a:pt x="147764" y="101854"/>
                  </a:lnTo>
                  <a:lnTo>
                    <a:pt x="146824" y="102019"/>
                  </a:lnTo>
                  <a:lnTo>
                    <a:pt x="146824" y="108927"/>
                  </a:lnTo>
                  <a:lnTo>
                    <a:pt x="146507" y="106807"/>
                  </a:lnTo>
                  <a:lnTo>
                    <a:pt x="143167" y="104355"/>
                  </a:lnTo>
                  <a:lnTo>
                    <a:pt x="146507" y="106807"/>
                  </a:lnTo>
                  <a:lnTo>
                    <a:pt x="146824" y="108927"/>
                  </a:lnTo>
                  <a:lnTo>
                    <a:pt x="146824" y="102019"/>
                  </a:lnTo>
                  <a:lnTo>
                    <a:pt x="144945" y="101168"/>
                  </a:lnTo>
                  <a:lnTo>
                    <a:pt x="143852" y="99720"/>
                  </a:lnTo>
                  <a:lnTo>
                    <a:pt x="143319" y="99860"/>
                  </a:lnTo>
                  <a:lnTo>
                    <a:pt x="141160" y="100622"/>
                  </a:lnTo>
                  <a:lnTo>
                    <a:pt x="139661" y="102400"/>
                  </a:lnTo>
                  <a:lnTo>
                    <a:pt x="139077" y="105003"/>
                  </a:lnTo>
                  <a:lnTo>
                    <a:pt x="139573" y="104876"/>
                  </a:lnTo>
                  <a:lnTo>
                    <a:pt x="143027" y="104368"/>
                  </a:lnTo>
                  <a:lnTo>
                    <a:pt x="139090" y="105003"/>
                  </a:lnTo>
                  <a:lnTo>
                    <a:pt x="135775" y="105752"/>
                  </a:lnTo>
                  <a:lnTo>
                    <a:pt x="133540" y="108889"/>
                  </a:lnTo>
                  <a:lnTo>
                    <a:pt x="134277" y="113880"/>
                  </a:lnTo>
                  <a:lnTo>
                    <a:pt x="135115" y="115239"/>
                  </a:lnTo>
                  <a:lnTo>
                    <a:pt x="136258" y="116230"/>
                  </a:lnTo>
                  <a:lnTo>
                    <a:pt x="136829" y="115824"/>
                  </a:lnTo>
                  <a:lnTo>
                    <a:pt x="137464" y="115519"/>
                  </a:lnTo>
                  <a:lnTo>
                    <a:pt x="140157" y="114985"/>
                  </a:lnTo>
                  <a:lnTo>
                    <a:pt x="142036" y="115811"/>
                  </a:lnTo>
                  <a:lnTo>
                    <a:pt x="143154" y="117284"/>
                  </a:lnTo>
                  <a:lnTo>
                    <a:pt x="145084" y="116268"/>
                  </a:lnTo>
                  <a:lnTo>
                    <a:pt x="146113" y="115062"/>
                  </a:lnTo>
                  <a:lnTo>
                    <a:pt x="146888" y="112915"/>
                  </a:lnTo>
                  <a:lnTo>
                    <a:pt x="146824" y="113220"/>
                  </a:lnTo>
                  <a:lnTo>
                    <a:pt x="146659" y="113652"/>
                  </a:lnTo>
                  <a:lnTo>
                    <a:pt x="147053" y="114020"/>
                  </a:lnTo>
                  <a:lnTo>
                    <a:pt x="147980" y="114592"/>
                  </a:lnTo>
                  <a:lnTo>
                    <a:pt x="148958" y="113779"/>
                  </a:lnTo>
                  <a:lnTo>
                    <a:pt x="150190" y="113258"/>
                  </a:lnTo>
                  <a:lnTo>
                    <a:pt x="152844" y="113169"/>
                  </a:lnTo>
                  <a:lnTo>
                    <a:pt x="154038" y="113563"/>
                  </a:lnTo>
                  <a:lnTo>
                    <a:pt x="155028" y="114236"/>
                  </a:lnTo>
                  <a:lnTo>
                    <a:pt x="155549" y="113792"/>
                  </a:lnTo>
                  <a:lnTo>
                    <a:pt x="155956" y="110921"/>
                  </a:lnTo>
                  <a:lnTo>
                    <a:pt x="156527" y="105130"/>
                  </a:lnTo>
                  <a:close/>
                </a:path>
                <a:path w="156845" h="218440">
                  <a:moveTo>
                    <a:pt x="156667" y="80657"/>
                  </a:moveTo>
                  <a:lnTo>
                    <a:pt x="156159" y="75044"/>
                  </a:lnTo>
                  <a:lnTo>
                    <a:pt x="154546" y="72529"/>
                  </a:lnTo>
                  <a:lnTo>
                    <a:pt x="151358" y="71361"/>
                  </a:lnTo>
                  <a:lnTo>
                    <a:pt x="147612" y="72707"/>
                  </a:lnTo>
                  <a:lnTo>
                    <a:pt x="146900" y="73152"/>
                  </a:lnTo>
                  <a:lnTo>
                    <a:pt x="146291" y="73685"/>
                  </a:lnTo>
                  <a:lnTo>
                    <a:pt x="146304" y="75514"/>
                  </a:lnTo>
                  <a:lnTo>
                    <a:pt x="145465" y="77190"/>
                  </a:lnTo>
                  <a:lnTo>
                    <a:pt x="144081" y="78282"/>
                  </a:lnTo>
                  <a:lnTo>
                    <a:pt x="144043" y="79108"/>
                  </a:lnTo>
                  <a:lnTo>
                    <a:pt x="144157" y="79946"/>
                  </a:lnTo>
                  <a:lnTo>
                    <a:pt x="145008" y="82308"/>
                  </a:lnTo>
                  <a:lnTo>
                    <a:pt x="146100" y="83477"/>
                  </a:lnTo>
                  <a:lnTo>
                    <a:pt x="147434" y="84213"/>
                  </a:lnTo>
                  <a:lnTo>
                    <a:pt x="148221" y="82029"/>
                  </a:lnTo>
                  <a:lnTo>
                    <a:pt x="150152" y="80314"/>
                  </a:lnTo>
                  <a:lnTo>
                    <a:pt x="154076" y="79730"/>
                  </a:lnTo>
                  <a:lnTo>
                    <a:pt x="155473" y="80022"/>
                  </a:lnTo>
                  <a:lnTo>
                    <a:pt x="156667" y="80657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835100" y="7493062"/>
              <a:ext cx="142875" cy="208915"/>
            </a:xfrm>
            <a:custGeom>
              <a:avLst/>
              <a:gdLst/>
              <a:ahLst/>
              <a:cxnLst/>
              <a:rect l="l" t="t" r="r" b="b"/>
              <a:pathLst>
                <a:path w="142875" h="208915">
                  <a:moveTo>
                    <a:pt x="4470" y="50177"/>
                  </a:moveTo>
                  <a:lnTo>
                    <a:pt x="3670" y="50431"/>
                  </a:lnTo>
                  <a:lnTo>
                    <a:pt x="2921" y="50444"/>
                  </a:lnTo>
                  <a:lnTo>
                    <a:pt x="2349" y="50266"/>
                  </a:lnTo>
                  <a:lnTo>
                    <a:pt x="1803" y="50825"/>
                  </a:lnTo>
                  <a:lnTo>
                    <a:pt x="1168" y="51295"/>
                  </a:lnTo>
                  <a:lnTo>
                    <a:pt x="254" y="51600"/>
                  </a:lnTo>
                  <a:lnTo>
                    <a:pt x="0" y="51612"/>
                  </a:lnTo>
                  <a:lnTo>
                    <a:pt x="660" y="51943"/>
                  </a:lnTo>
                  <a:lnTo>
                    <a:pt x="1397" y="52108"/>
                  </a:lnTo>
                  <a:lnTo>
                    <a:pt x="3225" y="51752"/>
                  </a:lnTo>
                  <a:lnTo>
                    <a:pt x="4013" y="51054"/>
                  </a:lnTo>
                  <a:lnTo>
                    <a:pt x="4470" y="50177"/>
                  </a:lnTo>
                  <a:close/>
                </a:path>
                <a:path w="142875" h="208915">
                  <a:moveTo>
                    <a:pt x="8928" y="114477"/>
                  </a:moveTo>
                  <a:lnTo>
                    <a:pt x="8255" y="111112"/>
                  </a:lnTo>
                  <a:lnTo>
                    <a:pt x="6477" y="109931"/>
                  </a:lnTo>
                  <a:lnTo>
                    <a:pt x="2832" y="110655"/>
                  </a:lnTo>
                  <a:lnTo>
                    <a:pt x="1638" y="112407"/>
                  </a:lnTo>
                  <a:lnTo>
                    <a:pt x="2057" y="114490"/>
                  </a:lnTo>
                  <a:lnTo>
                    <a:pt x="2273" y="114947"/>
                  </a:lnTo>
                  <a:lnTo>
                    <a:pt x="1079" y="115468"/>
                  </a:lnTo>
                  <a:lnTo>
                    <a:pt x="241" y="116687"/>
                  </a:lnTo>
                  <a:lnTo>
                    <a:pt x="342" y="119938"/>
                  </a:lnTo>
                  <a:lnTo>
                    <a:pt x="1892" y="121386"/>
                  </a:lnTo>
                  <a:lnTo>
                    <a:pt x="5626" y="121272"/>
                  </a:lnTo>
                  <a:lnTo>
                    <a:pt x="7086" y="119735"/>
                  </a:lnTo>
                  <a:lnTo>
                    <a:pt x="7023" y="117411"/>
                  </a:lnTo>
                  <a:lnTo>
                    <a:pt x="6896" y="116967"/>
                  </a:lnTo>
                  <a:lnTo>
                    <a:pt x="6705" y="116586"/>
                  </a:lnTo>
                  <a:lnTo>
                    <a:pt x="8077" y="115925"/>
                  </a:lnTo>
                  <a:lnTo>
                    <a:pt x="8928" y="114477"/>
                  </a:lnTo>
                  <a:close/>
                </a:path>
                <a:path w="142875" h="208915">
                  <a:moveTo>
                    <a:pt x="10795" y="50038"/>
                  </a:moveTo>
                  <a:lnTo>
                    <a:pt x="10553" y="49999"/>
                  </a:lnTo>
                  <a:lnTo>
                    <a:pt x="8966" y="50050"/>
                  </a:lnTo>
                  <a:lnTo>
                    <a:pt x="7734" y="51193"/>
                  </a:lnTo>
                  <a:lnTo>
                    <a:pt x="7416" y="52666"/>
                  </a:lnTo>
                  <a:lnTo>
                    <a:pt x="8432" y="52197"/>
                  </a:lnTo>
                  <a:lnTo>
                    <a:pt x="9385" y="52057"/>
                  </a:lnTo>
                  <a:lnTo>
                    <a:pt x="10083" y="52171"/>
                  </a:lnTo>
                  <a:lnTo>
                    <a:pt x="10185" y="51422"/>
                  </a:lnTo>
                  <a:lnTo>
                    <a:pt x="10426" y="50698"/>
                  </a:lnTo>
                  <a:lnTo>
                    <a:pt x="10795" y="50038"/>
                  </a:lnTo>
                  <a:close/>
                </a:path>
                <a:path w="142875" h="208915">
                  <a:moveTo>
                    <a:pt x="11468" y="89611"/>
                  </a:moveTo>
                  <a:lnTo>
                    <a:pt x="11137" y="88823"/>
                  </a:lnTo>
                  <a:lnTo>
                    <a:pt x="9829" y="87515"/>
                  </a:lnTo>
                  <a:lnTo>
                    <a:pt x="9029" y="87185"/>
                  </a:lnTo>
                  <a:lnTo>
                    <a:pt x="7175" y="87185"/>
                  </a:lnTo>
                  <a:lnTo>
                    <a:pt x="6375" y="87515"/>
                  </a:lnTo>
                  <a:lnTo>
                    <a:pt x="5054" y="88823"/>
                  </a:lnTo>
                  <a:lnTo>
                    <a:pt x="4724" y="89611"/>
                  </a:lnTo>
                  <a:lnTo>
                    <a:pt x="4724" y="91452"/>
                  </a:lnTo>
                  <a:lnTo>
                    <a:pt x="5054" y="92252"/>
                  </a:lnTo>
                  <a:lnTo>
                    <a:pt x="6375" y="93548"/>
                  </a:lnTo>
                  <a:lnTo>
                    <a:pt x="7175" y="93878"/>
                  </a:lnTo>
                  <a:lnTo>
                    <a:pt x="9029" y="93878"/>
                  </a:lnTo>
                  <a:lnTo>
                    <a:pt x="9829" y="93548"/>
                  </a:lnTo>
                  <a:lnTo>
                    <a:pt x="11137" y="92252"/>
                  </a:lnTo>
                  <a:lnTo>
                    <a:pt x="11468" y="91452"/>
                  </a:lnTo>
                  <a:lnTo>
                    <a:pt x="11468" y="89611"/>
                  </a:lnTo>
                  <a:close/>
                </a:path>
                <a:path w="142875" h="208915">
                  <a:moveTo>
                    <a:pt x="17183" y="156883"/>
                  </a:moveTo>
                  <a:lnTo>
                    <a:pt x="17081" y="153187"/>
                  </a:lnTo>
                  <a:lnTo>
                    <a:pt x="15519" y="151739"/>
                  </a:lnTo>
                  <a:lnTo>
                    <a:pt x="12573" y="151815"/>
                  </a:lnTo>
                  <a:lnTo>
                    <a:pt x="11671" y="152387"/>
                  </a:lnTo>
                  <a:lnTo>
                    <a:pt x="11074" y="153200"/>
                  </a:lnTo>
                  <a:lnTo>
                    <a:pt x="10350" y="152488"/>
                  </a:lnTo>
                  <a:lnTo>
                    <a:pt x="9334" y="152069"/>
                  </a:lnTo>
                  <a:lnTo>
                    <a:pt x="6413" y="152501"/>
                  </a:lnTo>
                  <a:lnTo>
                    <a:pt x="5130" y="154203"/>
                  </a:lnTo>
                  <a:lnTo>
                    <a:pt x="5676" y="157861"/>
                  </a:lnTo>
                  <a:lnTo>
                    <a:pt x="7404" y="159131"/>
                  </a:lnTo>
                  <a:lnTo>
                    <a:pt x="10147" y="158724"/>
                  </a:lnTo>
                  <a:lnTo>
                    <a:pt x="10922" y="158242"/>
                  </a:lnTo>
                  <a:lnTo>
                    <a:pt x="11430" y="157568"/>
                  </a:lnTo>
                  <a:lnTo>
                    <a:pt x="12065" y="158153"/>
                  </a:lnTo>
                  <a:lnTo>
                    <a:pt x="12928" y="158508"/>
                  </a:lnTo>
                  <a:lnTo>
                    <a:pt x="15722" y="158419"/>
                  </a:lnTo>
                  <a:lnTo>
                    <a:pt x="17183" y="156883"/>
                  </a:lnTo>
                  <a:close/>
                </a:path>
                <a:path w="142875" h="208915">
                  <a:moveTo>
                    <a:pt x="24803" y="147650"/>
                  </a:moveTo>
                  <a:lnTo>
                    <a:pt x="24472" y="146862"/>
                  </a:lnTo>
                  <a:lnTo>
                    <a:pt x="23152" y="145554"/>
                  </a:lnTo>
                  <a:lnTo>
                    <a:pt x="22352" y="145224"/>
                  </a:lnTo>
                  <a:lnTo>
                    <a:pt x="20497" y="145224"/>
                  </a:lnTo>
                  <a:lnTo>
                    <a:pt x="19697" y="145554"/>
                  </a:lnTo>
                  <a:lnTo>
                    <a:pt x="18389" y="146862"/>
                  </a:lnTo>
                  <a:lnTo>
                    <a:pt x="18059" y="147650"/>
                  </a:lnTo>
                  <a:lnTo>
                    <a:pt x="18059" y="149491"/>
                  </a:lnTo>
                  <a:lnTo>
                    <a:pt x="18389" y="150291"/>
                  </a:lnTo>
                  <a:lnTo>
                    <a:pt x="19697" y="151587"/>
                  </a:lnTo>
                  <a:lnTo>
                    <a:pt x="20497" y="151917"/>
                  </a:lnTo>
                  <a:lnTo>
                    <a:pt x="22352" y="151917"/>
                  </a:lnTo>
                  <a:lnTo>
                    <a:pt x="23152" y="151587"/>
                  </a:lnTo>
                  <a:lnTo>
                    <a:pt x="24472" y="150291"/>
                  </a:lnTo>
                  <a:lnTo>
                    <a:pt x="24803" y="149491"/>
                  </a:lnTo>
                  <a:lnTo>
                    <a:pt x="24803" y="147650"/>
                  </a:lnTo>
                  <a:close/>
                </a:path>
                <a:path w="142875" h="208915">
                  <a:moveTo>
                    <a:pt x="26504" y="190969"/>
                  </a:moveTo>
                  <a:lnTo>
                    <a:pt x="26263" y="189382"/>
                  </a:lnTo>
                  <a:lnTo>
                    <a:pt x="25209" y="188328"/>
                  </a:lnTo>
                  <a:lnTo>
                    <a:pt x="23075" y="187896"/>
                  </a:lnTo>
                  <a:lnTo>
                    <a:pt x="20802" y="188226"/>
                  </a:lnTo>
                  <a:lnTo>
                    <a:pt x="19532" y="189928"/>
                  </a:lnTo>
                  <a:lnTo>
                    <a:pt x="20078" y="193586"/>
                  </a:lnTo>
                  <a:lnTo>
                    <a:pt x="21793" y="194856"/>
                  </a:lnTo>
                  <a:lnTo>
                    <a:pt x="25361" y="194195"/>
                  </a:lnTo>
                  <a:lnTo>
                    <a:pt x="26416" y="192874"/>
                  </a:lnTo>
                  <a:lnTo>
                    <a:pt x="26454" y="191147"/>
                  </a:lnTo>
                  <a:lnTo>
                    <a:pt x="26504" y="190969"/>
                  </a:lnTo>
                  <a:close/>
                </a:path>
                <a:path w="142875" h="208915">
                  <a:moveTo>
                    <a:pt x="31191" y="97091"/>
                  </a:moveTo>
                  <a:lnTo>
                    <a:pt x="30734" y="94818"/>
                  </a:lnTo>
                  <a:lnTo>
                    <a:pt x="28956" y="93649"/>
                  </a:lnTo>
                  <a:lnTo>
                    <a:pt x="27139" y="94005"/>
                  </a:lnTo>
                  <a:lnTo>
                    <a:pt x="25196" y="94589"/>
                  </a:lnTo>
                  <a:lnTo>
                    <a:pt x="24130" y="96215"/>
                  </a:lnTo>
                  <a:lnTo>
                    <a:pt x="24841" y="99745"/>
                  </a:lnTo>
                  <a:lnTo>
                    <a:pt x="26619" y="100926"/>
                  </a:lnTo>
                  <a:lnTo>
                    <a:pt x="29794" y="100304"/>
                  </a:lnTo>
                  <a:lnTo>
                    <a:pt x="30797" y="99250"/>
                  </a:lnTo>
                  <a:lnTo>
                    <a:pt x="31178" y="97561"/>
                  </a:lnTo>
                  <a:lnTo>
                    <a:pt x="31191" y="97091"/>
                  </a:lnTo>
                  <a:close/>
                </a:path>
                <a:path w="142875" h="208915">
                  <a:moveTo>
                    <a:pt x="31915" y="106146"/>
                  </a:moveTo>
                  <a:lnTo>
                    <a:pt x="31838" y="103632"/>
                  </a:lnTo>
                  <a:lnTo>
                    <a:pt x="30289" y="102184"/>
                  </a:lnTo>
                  <a:lnTo>
                    <a:pt x="26555" y="102285"/>
                  </a:lnTo>
                  <a:lnTo>
                    <a:pt x="25095" y="103835"/>
                  </a:lnTo>
                  <a:lnTo>
                    <a:pt x="25196" y="107175"/>
                  </a:lnTo>
                  <a:lnTo>
                    <a:pt x="26238" y="108356"/>
                  </a:lnTo>
                  <a:lnTo>
                    <a:pt x="27609" y="108762"/>
                  </a:lnTo>
                  <a:lnTo>
                    <a:pt x="28016" y="108089"/>
                  </a:lnTo>
                  <a:lnTo>
                    <a:pt x="28613" y="107530"/>
                  </a:lnTo>
                  <a:lnTo>
                    <a:pt x="30086" y="107048"/>
                  </a:lnTo>
                  <a:lnTo>
                    <a:pt x="30746" y="107111"/>
                  </a:lnTo>
                  <a:lnTo>
                    <a:pt x="31369" y="107276"/>
                  </a:lnTo>
                  <a:lnTo>
                    <a:pt x="31686" y="106743"/>
                  </a:lnTo>
                  <a:lnTo>
                    <a:pt x="31915" y="106146"/>
                  </a:lnTo>
                  <a:close/>
                </a:path>
                <a:path w="142875" h="208915">
                  <a:moveTo>
                    <a:pt x="32639" y="129057"/>
                  </a:moveTo>
                  <a:lnTo>
                    <a:pt x="32308" y="128270"/>
                  </a:lnTo>
                  <a:lnTo>
                    <a:pt x="31000" y="126961"/>
                  </a:lnTo>
                  <a:lnTo>
                    <a:pt x="30200" y="126631"/>
                  </a:lnTo>
                  <a:lnTo>
                    <a:pt x="28333" y="126631"/>
                  </a:lnTo>
                  <a:lnTo>
                    <a:pt x="27546" y="126961"/>
                  </a:lnTo>
                  <a:lnTo>
                    <a:pt x="26225" y="128270"/>
                  </a:lnTo>
                  <a:lnTo>
                    <a:pt x="25895" y="129057"/>
                  </a:lnTo>
                  <a:lnTo>
                    <a:pt x="25895" y="130898"/>
                  </a:lnTo>
                  <a:lnTo>
                    <a:pt x="26225" y="131686"/>
                  </a:lnTo>
                  <a:lnTo>
                    <a:pt x="27546" y="132994"/>
                  </a:lnTo>
                  <a:lnTo>
                    <a:pt x="28333" y="133324"/>
                  </a:lnTo>
                  <a:lnTo>
                    <a:pt x="30200" y="133324"/>
                  </a:lnTo>
                  <a:lnTo>
                    <a:pt x="31000" y="132994"/>
                  </a:lnTo>
                  <a:lnTo>
                    <a:pt x="32308" y="131686"/>
                  </a:lnTo>
                  <a:lnTo>
                    <a:pt x="32639" y="130898"/>
                  </a:lnTo>
                  <a:lnTo>
                    <a:pt x="32639" y="129057"/>
                  </a:lnTo>
                  <a:close/>
                </a:path>
                <a:path w="142875" h="208915">
                  <a:moveTo>
                    <a:pt x="35420" y="140538"/>
                  </a:moveTo>
                  <a:lnTo>
                    <a:pt x="35052" y="138023"/>
                  </a:lnTo>
                  <a:lnTo>
                    <a:pt x="33337" y="136766"/>
                  </a:lnTo>
                  <a:lnTo>
                    <a:pt x="29794" y="137287"/>
                  </a:lnTo>
                  <a:lnTo>
                    <a:pt x="28651" y="138747"/>
                  </a:lnTo>
                  <a:lnTo>
                    <a:pt x="28663" y="140538"/>
                  </a:lnTo>
                  <a:lnTo>
                    <a:pt x="28651" y="140843"/>
                  </a:lnTo>
                  <a:lnTo>
                    <a:pt x="28892" y="142455"/>
                  </a:lnTo>
                  <a:lnTo>
                    <a:pt x="30289" y="143560"/>
                  </a:lnTo>
                  <a:lnTo>
                    <a:pt x="32486" y="143649"/>
                  </a:lnTo>
                  <a:lnTo>
                    <a:pt x="33629" y="143484"/>
                  </a:lnTo>
                  <a:lnTo>
                    <a:pt x="34505" y="142735"/>
                  </a:lnTo>
                  <a:lnTo>
                    <a:pt x="35255" y="141173"/>
                  </a:lnTo>
                  <a:lnTo>
                    <a:pt x="35420" y="140538"/>
                  </a:lnTo>
                  <a:close/>
                </a:path>
                <a:path w="142875" h="208915">
                  <a:moveTo>
                    <a:pt x="35864" y="121716"/>
                  </a:moveTo>
                  <a:lnTo>
                    <a:pt x="35369" y="122504"/>
                  </a:lnTo>
                  <a:lnTo>
                    <a:pt x="34582" y="123101"/>
                  </a:lnTo>
                  <a:lnTo>
                    <a:pt x="31750" y="123571"/>
                  </a:lnTo>
                  <a:lnTo>
                    <a:pt x="30010" y="122351"/>
                  </a:lnTo>
                  <a:lnTo>
                    <a:pt x="29641" y="120142"/>
                  </a:lnTo>
                  <a:lnTo>
                    <a:pt x="29730" y="119418"/>
                  </a:lnTo>
                  <a:lnTo>
                    <a:pt x="29273" y="120129"/>
                  </a:lnTo>
                  <a:lnTo>
                    <a:pt x="29070" y="120992"/>
                  </a:lnTo>
                  <a:lnTo>
                    <a:pt x="29616" y="123698"/>
                  </a:lnTo>
                  <a:lnTo>
                    <a:pt x="31394" y="124879"/>
                  </a:lnTo>
                  <a:lnTo>
                    <a:pt x="34658" y="124231"/>
                  </a:lnTo>
                  <a:lnTo>
                    <a:pt x="35661" y="123075"/>
                  </a:lnTo>
                  <a:lnTo>
                    <a:pt x="35864" y="121716"/>
                  </a:lnTo>
                  <a:close/>
                </a:path>
                <a:path w="142875" h="208915">
                  <a:moveTo>
                    <a:pt x="38950" y="166077"/>
                  </a:moveTo>
                  <a:lnTo>
                    <a:pt x="38900" y="164274"/>
                  </a:lnTo>
                  <a:lnTo>
                    <a:pt x="38925" y="164007"/>
                  </a:lnTo>
                  <a:lnTo>
                    <a:pt x="38811" y="163245"/>
                  </a:lnTo>
                  <a:lnTo>
                    <a:pt x="38417" y="162636"/>
                  </a:lnTo>
                  <a:lnTo>
                    <a:pt x="37541" y="161785"/>
                  </a:lnTo>
                  <a:lnTo>
                    <a:pt x="37122" y="161505"/>
                  </a:lnTo>
                  <a:lnTo>
                    <a:pt x="35636" y="161099"/>
                  </a:lnTo>
                  <a:lnTo>
                    <a:pt x="33312" y="161455"/>
                  </a:lnTo>
                  <a:lnTo>
                    <a:pt x="32092" y="163055"/>
                  </a:lnTo>
                  <a:lnTo>
                    <a:pt x="32258" y="164985"/>
                  </a:lnTo>
                  <a:lnTo>
                    <a:pt x="32524" y="166814"/>
                  </a:lnTo>
                  <a:lnTo>
                    <a:pt x="34239" y="168084"/>
                  </a:lnTo>
                  <a:lnTo>
                    <a:pt x="37795" y="167563"/>
                  </a:lnTo>
                  <a:lnTo>
                    <a:pt x="38950" y="166077"/>
                  </a:lnTo>
                  <a:close/>
                </a:path>
                <a:path w="142875" h="208915">
                  <a:moveTo>
                    <a:pt x="39903" y="102781"/>
                  </a:moveTo>
                  <a:lnTo>
                    <a:pt x="39395" y="101269"/>
                  </a:lnTo>
                  <a:lnTo>
                    <a:pt x="37909" y="100253"/>
                  </a:lnTo>
                  <a:lnTo>
                    <a:pt x="34417" y="100761"/>
                  </a:lnTo>
                  <a:lnTo>
                    <a:pt x="33147" y="102476"/>
                  </a:lnTo>
                  <a:lnTo>
                    <a:pt x="33591" y="105435"/>
                  </a:lnTo>
                  <a:lnTo>
                    <a:pt x="34353" y="106299"/>
                  </a:lnTo>
                  <a:lnTo>
                    <a:pt x="35318" y="106768"/>
                  </a:lnTo>
                  <a:lnTo>
                    <a:pt x="35699" y="104762"/>
                  </a:lnTo>
                  <a:lnTo>
                    <a:pt x="37249" y="103111"/>
                  </a:lnTo>
                  <a:lnTo>
                    <a:pt x="39560" y="102730"/>
                  </a:lnTo>
                  <a:lnTo>
                    <a:pt x="39903" y="102781"/>
                  </a:lnTo>
                  <a:close/>
                </a:path>
                <a:path w="142875" h="208915">
                  <a:moveTo>
                    <a:pt x="40970" y="71234"/>
                  </a:moveTo>
                  <a:lnTo>
                    <a:pt x="40868" y="67894"/>
                  </a:lnTo>
                  <a:lnTo>
                    <a:pt x="39319" y="66446"/>
                  </a:lnTo>
                  <a:lnTo>
                    <a:pt x="36296" y="66535"/>
                  </a:lnTo>
                  <a:lnTo>
                    <a:pt x="35331" y="67183"/>
                  </a:lnTo>
                  <a:lnTo>
                    <a:pt x="34759" y="68084"/>
                  </a:lnTo>
                  <a:lnTo>
                    <a:pt x="36703" y="68491"/>
                  </a:lnTo>
                  <a:lnTo>
                    <a:pt x="38315" y="70002"/>
                  </a:lnTo>
                  <a:lnTo>
                    <a:pt x="38747" y="72377"/>
                  </a:lnTo>
                  <a:lnTo>
                    <a:pt x="38671" y="72948"/>
                  </a:lnTo>
                  <a:lnTo>
                    <a:pt x="40017" y="72478"/>
                  </a:lnTo>
                  <a:lnTo>
                    <a:pt x="40970" y="71234"/>
                  </a:lnTo>
                  <a:close/>
                </a:path>
                <a:path w="142875" h="208915">
                  <a:moveTo>
                    <a:pt x="45161" y="22694"/>
                  </a:moveTo>
                  <a:lnTo>
                    <a:pt x="44742" y="22580"/>
                  </a:lnTo>
                  <a:lnTo>
                    <a:pt x="42646" y="22644"/>
                  </a:lnTo>
                  <a:lnTo>
                    <a:pt x="41186" y="24180"/>
                  </a:lnTo>
                  <a:lnTo>
                    <a:pt x="41300" y="27660"/>
                  </a:lnTo>
                  <a:lnTo>
                    <a:pt x="42545" y="28930"/>
                  </a:lnTo>
                  <a:lnTo>
                    <a:pt x="44716" y="29273"/>
                  </a:lnTo>
                  <a:lnTo>
                    <a:pt x="44919" y="28892"/>
                  </a:lnTo>
                  <a:lnTo>
                    <a:pt x="44081" y="28524"/>
                  </a:lnTo>
                  <a:lnTo>
                    <a:pt x="43383" y="27851"/>
                  </a:lnTo>
                  <a:lnTo>
                    <a:pt x="42481" y="25171"/>
                  </a:lnTo>
                  <a:lnTo>
                    <a:pt x="43421" y="23291"/>
                  </a:lnTo>
                  <a:lnTo>
                    <a:pt x="45161" y="22694"/>
                  </a:lnTo>
                  <a:close/>
                </a:path>
                <a:path w="142875" h="208915">
                  <a:moveTo>
                    <a:pt x="51701" y="93548"/>
                  </a:moveTo>
                  <a:lnTo>
                    <a:pt x="51612" y="90678"/>
                  </a:lnTo>
                  <a:lnTo>
                    <a:pt x="51536" y="90436"/>
                  </a:lnTo>
                  <a:lnTo>
                    <a:pt x="50876" y="89865"/>
                  </a:lnTo>
                  <a:lnTo>
                    <a:pt x="50317" y="89192"/>
                  </a:lnTo>
                  <a:lnTo>
                    <a:pt x="50076" y="88468"/>
                  </a:lnTo>
                  <a:lnTo>
                    <a:pt x="49911" y="87820"/>
                  </a:lnTo>
                  <a:lnTo>
                    <a:pt x="49898" y="87236"/>
                  </a:lnTo>
                  <a:lnTo>
                    <a:pt x="49034" y="86499"/>
                  </a:lnTo>
                  <a:lnTo>
                    <a:pt x="49034" y="92659"/>
                  </a:lnTo>
                  <a:lnTo>
                    <a:pt x="47815" y="94399"/>
                  </a:lnTo>
                  <a:lnTo>
                    <a:pt x="44145" y="95059"/>
                  </a:lnTo>
                  <a:lnTo>
                    <a:pt x="42392" y="93853"/>
                  </a:lnTo>
                  <a:lnTo>
                    <a:pt x="41732" y="90220"/>
                  </a:lnTo>
                  <a:lnTo>
                    <a:pt x="42938" y="88468"/>
                  </a:lnTo>
                  <a:lnTo>
                    <a:pt x="46609" y="87820"/>
                  </a:lnTo>
                  <a:lnTo>
                    <a:pt x="48361" y="89027"/>
                  </a:lnTo>
                  <a:lnTo>
                    <a:pt x="49034" y="92659"/>
                  </a:lnTo>
                  <a:lnTo>
                    <a:pt x="49034" y="86499"/>
                  </a:lnTo>
                  <a:lnTo>
                    <a:pt x="47764" y="85928"/>
                  </a:lnTo>
                  <a:lnTo>
                    <a:pt x="43675" y="86055"/>
                  </a:lnTo>
                  <a:lnTo>
                    <a:pt x="41541" y="88315"/>
                  </a:lnTo>
                  <a:lnTo>
                    <a:pt x="41656" y="93853"/>
                  </a:lnTo>
                  <a:lnTo>
                    <a:pt x="43980" y="96012"/>
                  </a:lnTo>
                  <a:lnTo>
                    <a:pt x="49517" y="95846"/>
                  </a:lnTo>
                  <a:lnTo>
                    <a:pt x="50279" y="95059"/>
                  </a:lnTo>
                  <a:lnTo>
                    <a:pt x="51701" y="93548"/>
                  </a:lnTo>
                  <a:close/>
                </a:path>
                <a:path w="142875" h="208915">
                  <a:moveTo>
                    <a:pt x="53352" y="124117"/>
                  </a:moveTo>
                  <a:lnTo>
                    <a:pt x="52768" y="120269"/>
                  </a:lnTo>
                  <a:lnTo>
                    <a:pt x="50215" y="118389"/>
                  </a:lnTo>
                  <a:lnTo>
                    <a:pt x="44742" y="119202"/>
                  </a:lnTo>
                  <a:lnTo>
                    <a:pt x="42849" y="121742"/>
                  </a:lnTo>
                  <a:lnTo>
                    <a:pt x="43662" y="127177"/>
                  </a:lnTo>
                  <a:lnTo>
                    <a:pt x="46202" y="129057"/>
                  </a:lnTo>
                  <a:lnTo>
                    <a:pt x="50215" y="128473"/>
                  </a:lnTo>
                  <a:lnTo>
                    <a:pt x="51282" y="127787"/>
                  </a:lnTo>
                  <a:lnTo>
                    <a:pt x="52044" y="126885"/>
                  </a:lnTo>
                  <a:lnTo>
                    <a:pt x="53060" y="125145"/>
                  </a:lnTo>
                  <a:lnTo>
                    <a:pt x="53352" y="124117"/>
                  </a:lnTo>
                  <a:close/>
                </a:path>
                <a:path w="142875" h="208915">
                  <a:moveTo>
                    <a:pt x="63131" y="116547"/>
                  </a:moveTo>
                  <a:lnTo>
                    <a:pt x="63055" y="113944"/>
                  </a:lnTo>
                  <a:lnTo>
                    <a:pt x="61861" y="110299"/>
                  </a:lnTo>
                  <a:lnTo>
                    <a:pt x="59486" y="108546"/>
                  </a:lnTo>
                  <a:lnTo>
                    <a:pt x="56007" y="108648"/>
                  </a:lnTo>
                  <a:lnTo>
                    <a:pt x="54737" y="109029"/>
                  </a:lnTo>
                  <a:lnTo>
                    <a:pt x="52324" y="109931"/>
                  </a:lnTo>
                  <a:lnTo>
                    <a:pt x="50622" y="112242"/>
                  </a:lnTo>
                  <a:lnTo>
                    <a:pt x="50812" y="118338"/>
                  </a:lnTo>
                  <a:lnTo>
                    <a:pt x="53670" y="121005"/>
                  </a:lnTo>
                  <a:lnTo>
                    <a:pt x="58508" y="120853"/>
                  </a:lnTo>
                  <a:lnTo>
                    <a:pt x="59791" y="120307"/>
                  </a:lnTo>
                  <a:lnTo>
                    <a:pt x="62242" y="118313"/>
                  </a:lnTo>
                  <a:lnTo>
                    <a:pt x="63131" y="116547"/>
                  </a:lnTo>
                  <a:close/>
                </a:path>
                <a:path w="142875" h="208915">
                  <a:moveTo>
                    <a:pt x="64147" y="173545"/>
                  </a:moveTo>
                  <a:lnTo>
                    <a:pt x="63830" y="171399"/>
                  </a:lnTo>
                  <a:lnTo>
                    <a:pt x="63068" y="170243"/>
                  </a:lnTo>
                  <a:lnTo>
                    <a:pt x="60985" y="168744"/>
                  </a:lnTo>
                  <a:lnTo>
                    <a:pt x="59690" y="168376"/>
                  </a:lnTo>
                  <a:lnTo>
                    <a:pt x="57569" y="168706"/>
                  </a:lnTo>
                  <a:lnTo>
                    <a:pt x="57569" y="175171"/>
                  </a:lnTo>
                  <a:lnTo>
                    <a:pt x="56730" y="176377"/>
                  </a:lnTo>
                  <a:lnTo>
                    <a:pt x="57556" y="175171"/>
                  </a:lnTo>
                  <a:lnTo>
                    <a:pt x="57569" y="168706"/>
                  </a:lnTo>
                  <a:lnTo>
                    <a:pt x="57264" y="168744"/>
                  </a:lnTo>
                  <a:lnTo>
                    <a:pt x="56388" y="169278"/>
                  </a:lnTo>
                  <a:lnTo>
                    <a:pt x="55156" y="170395"/>
                  </a:lnTo>
                  <a:lnTo>
                    <a:pt x="54965" y="170675"/>
                  </a:lnTo>
                  <a:lnTo>
                    <a:pt x="56388" y="171030"/>
                  </a:lnTo>
                  <a:lnTo>
                    <a:pt x="54241" y="170510"/>
                  </a:lnTo>
                  <a:lnTo>
                    <a:pt x="52184" y="170573"/>
                  </a:lnTo>
                  <a:lnTo>
                    <a:pt x="50723" y="172123"/>
                  </a:lnTo>
                  <a:lnTo>
                    <a:pt x="50812" y="175145"/>
                  </a:lnTo>
                  <a:lnTo>
                    <a:pt x="51485" y="176098"/>
                  </a:lnTo>
                  <a:lnTo>
                    <a:pt x="52959" y="176999"/>
                  </a:lnTo>
                  <a:lnTo>
                    <a:pt x="53568" y="177241"/>
                  </a:lnTo>
                  <a:lnTo>
                    <a:pt x="54711" y="177203"/>
                  </a:lnTo>
                  <a:lnTo>
                    <a:pt x="55524" y="176923"/>
                  </a:lnTo>
                  <a:lnTo>
                    <a:pt x="56857" y="178142"/>
                  </a:lnTo>
                  <a:lnTo>
                    <a:pt x="58280" y="178663"/>
                  </a:lnTo>
                  <a:lnTo>
                    <a:pt x="61760" y="178155"/>
                  </a:lnTo>
                  <a:lnTo>
                    <a:pt x="63258" y="176758"/>
                  </a:lnTo>
                  <a:lnTo>
                    <a:pt x="64046" y="174294"/>
                  </a:lnTo>
                  <a:lnTo>
                    <a:pt x="64147" y="173545"/>
                  </a:lnTo>
                  <a:close/>
                </a:path>
                <a:path w="142875" h="208915">
                  <a:moveTo>
                    <a:pt x="67513" y="146316"/>
                  </a:moveTo>
                  <a:lnTo>
                    <a:pt x="66852" y="141922"/>
                  </a:lnTo>
                  <a:lnTo>
                    <a:pt x="63715" y="139611"/>
                  </a:lnTo>
                  <a:lnTo>
                    <a:pt x="58699" y="140347"/>
                  </a:lnTo>
                  <a:lnTo>
                    <a:pt x="57327" y="141198"/>
                  </a:lnTo>
                  <a:lnTo>
                    <a:pt x="56375" y="142392"/>
                  </a:lnTo>
                  <a:lnTo>
                    <a:pt x="56426" y="142100"/>
                  </a:lnTo>
                  <a:lnTo>
                    <a:pt x="56540" y="141820"/>
                  </a:lnTo>
                  <a:lnTo>
                    <a:pt x="56502" y="140639"/>
                  </a:lnTo>
                  <a:lnTo>
                    <a:pt x="56197" y="139865"/>
                  </a:lnTo>
                  <a:lnTo>
                    <a:pt x="54889" y="137655"/>
                  </a:lnTo>
                  <a:lnTo>
                    <a:pt x="53263" y="136613"/>
                  </a:lnTo>
                  <a:lnTo>
                    <a:pt x="50736" y="136690"/>
                  </a:lnTo>
                  <a:lnTo>
                    <a:pt x="49593" y="137083"/>
                  </a:lnTo>
                  <a:lnTo>
                    <a:pt x="49999" y="137541"/>
                  </a:lnTo>
                  <a:lnTo>
                    <a:pt x="50330" y="138061"/>
                  </a:lnTo>
                  <a:lnTo>
                    <a:pt x="50749" y="140538"/>
                  </a:lnTo>
                  <a:lnTo>
                    <a:pt x="49491" y="142252"/>
                  </a:lnTo>
                  <a:lnTo>
                    <a:pt x="47320" y="142608"/>
                  </a:lnTo>
                  <a:lnTo>
                    <a:pt x="46659" y="142519"/>
                  </a:lnTo>
                  <a:lnTo>
                    <a:pt x="46939" y="143992"/>
                  </a:lnTo>
                  <a:lnTo>
                    <a:pt x="47802" y="145173"/>
                  </a:lnTo>
                  <a:lnTo>
                    <a:pt x="49834" y="146342"/>
                  </a:lnTo>
                  <a:lnTo>
                    <a:pt x="50698" y="146659"/>
                  </a:lnTo>
                  <a:lnTo>
                    <a:pt x="53060" y="146583"/>
                  </a:lnTo>
                  <a:lnTo>
                    <a:pt x="54292" y="145999"/>
                  </a:lnTo>
                  <a:lnTo>
                    <a:pt x="55168" y="145072"/>
                  </a:lnTo>
                  <a:lnTo>
                    <a:pt x="55016" y="146380"/>
                  </a:lnTo>
                  <a:lnTo>
                    <a:pt x="55587" y="150228"/>
                  </a:lnTo>
                  <a:lnTo>
                    <a:pt x="58394" y="152438"/>
                  </a:lnTo>
                  <a:lnTo>
                    <a:pt x="62141" y="152260"/>
                  </a:lnTo>
                  <a:lnTo>
                    <a:pt x="64477" y="151904"/>
                  </a:lnTo>
                  <a:lnTo>
                    <a:pt x="66294" y="150304"/>
                  </a:lnTo>
                  <a:lnTo>
                    <a:pt x="67373" y="147320"/>
                  </a:lnTo>
                  <a:lnTo>
                    <a:pt x="67513" y="146316"/>
                  </a:lnTo>
                  <a:close/>
                </a:path>
                <a:path w="142875" h="208915">
                  <a:moveTo>
                    <a:pt x="67691" y="160972"/>
                  </a:moveTo>
                  <a:lnTo>
                    <a:pt x="67678" y="159829"/>
                  </a:lnTo>
                  <a:lnTo>
                    <a:pt x="67310" y="158000"/>
                  </a:lnTo>
                  <a:lnTo>
                    <a:pt x="65544" y="156819"/>
                  </a:lnTo>
                  <a:lnTo>
                    <a:pt x="63220" y="157276"/>
                  </a:lnTo>
                  <a:lnTo>
                    <a:pt x="62306" y="157848"/>
                  </a:lnTo>
                  <a:lnTo>
                    <a:pt x="61201" y="159067"/>
                  </a:lnTo>
                  <a:lnTo>
                    <a:pt x="60845" y="160058"/>
                  </a:lnTo>
                  <a:lnTo>
                    <a:pt x="61201" y="161798"/>
                  </a:lnTo>
                  <a:lnTo>
                    <a:pt x="64516" y="163855"/>
                  </a:lnTo>
                  <a:lnTo>
                    <a:pt x="66319" y="163499"/>
                  </a:lnTo>
                  <a:lnTo>
                    <a:pt x="67271" y="162521"/>
                  </a:lnTo>
                  <a:lnTo>
                    <a:pt x="67691" y="160972"/>
                  </a:lnTo>
                  <a:close/>
                </a:path>
                <a:path w="142875" h="208915">
                  <a:moveTo>
                    <a:pt x="68605" y="101904"/>
                  </a:moveTo>
                  <a:lnTo>
                    <a:pt x="68084" y="98425"/>
                  </a:lnTo>
                  <a:lnTo>
                    <a:pt x="67767" y="97751"/>
                  </a:lnTo>
                  <a:lnTo>
                    <a:pt x="67373" y="97155"/>
                  </a:lnTo>
                  <a:lnTo>
                    <a:pt x="66370" y="96748"/>
                  </a:lnTo>
                  <a:lnTo>
                    <a:pt x="65506" y="96088"/>
                  </a:lnTo>
                  <a:lnTo>
                    <a:pt x="64820" y="95250"/>
                  </a:lnTo>
                  <a:lnTo>
                    <a:pt x="64084" y="94996"/>
                  </a:lnTo>
                  <a:lnTo>
                    <a:pt x="63309" y="94856"/>
                  </a:lnTo>
                  <a:lnTo>
                    <a:pt x="62128" y="95034"/>
                  </a:lnTo>
                  <a:lnTo>
                    <a:pt x="61506" y="95338"/>
                  </a:lnTo>
                  <a:lnTo>
                    <a:pt x="63550" y="95681"/>
                  </a:lnTo>
                  <a:lnTo>
                    <a:pt x="65252" y="97218"/>
                  </a:lnTo>
                  <a:lnTo>
                    <a:pt x="66001" y="101650"/>
                  </a:lnTo>
                  <a:lnTo>
                    <a:pt x="64719" y="103746"/>
                  </a:lnTo>
                  <a:lnTo>
                    <a:pt x="62674" y="104698"/>
                  </a:lnTo>
                  <a:lnTo>
                    <a:pt x="63500" y="104902"/>
                  </a:lnTo>
                  <a:lnTo>
                    <a:pt x="66713" y="104432"/>
                  </a:lnTo>
                  <a:lnTo>
                    <a:pt x="68605" y="101904"/>
                  </a:lnTo>
                  <a:close/>
                </a:path>
                <a:path w="142875" h="208915">
                  <a:moveTo>
                    <a:pt x="68834" y="204990"/>
                  </a:moveTo>
                  <a:lnTo>
                    <a:pt x="68516" y="202882"/>
                  </a:lnTo>
                  <a:lnTo>
                    <a:pt x="66814" y="201612"/>
                  </a:lnTo>
                  <a:lnTo>
                    <a:pt x="64389" y="201980"/>
                  </a:lnTo>
                  <a:lnTo>
                    <a:pt x="63080" y="202907"/>
                  </a:lnTo>
                  <a:lnTo>
                    <a:pt x="62369" y="203631"/>
                  </a:lnTo>
                  <a:lnTo>
                    <a:pt x="61963" y="204622"/>
                  </a:lnTo>
                  <a:lnTo>
                    <a:pt x="62395" y="207518"/>
                  </a:lnTo>
                  <a:lnTo>
                    <a:pt x="64109" y="208775"/>
                  </a:lnTo>
                  <a:lnTo>
                    <a:pt x="67525" y="208280"/>
                  </a:lnTo>
                  <a:lnTo>
                    <a:pt x="68618" y="206997"/>
                  </a:lnTo>
                  <a:lnTo>
                    <a:pt x="68834" y="204990"/>
                  </a:lnTo>
                  <a:close/>
                </a:path>
                <a:path w="142875" h="208915">
                  <a:moveTo>
                    <a:pt x="69342" y="69608"/>
                  </a:moveTo>
                  <a:lnTo>
                    <a:pt x="69316" y="68770"/>
                  </a:lnTo>
                  <a:lnTo>
                    <a:pt x="68770" y="67716"/>
                  </a:lnTo>
                  <a:lnTo>
                    <a:pt x="68414" y="66332"/>
                  </a:lnTo>
                  <a:lnTo>
                    <a:pt x="67475" y="64947"/>
                  </a:lnTo>
                  <a:lnTo>
                    <a:pt x="65951" y="64008"/>
                  </a:lnTo>
                  <a:lnTo>
                    <a:pt x="63487" y="64084"/>
                  </a:lnTo>
                  <a:lnTo>
                    <a:pt x="62877" y="64249"/>
                  </a:lnTo>
                  <a:lnTo>
                    <a:pt x="62318" y="64490"/>
                  </a:lnTo>
                  <a:lnTo>
                    <a:pt x="63258" y="65214"/>
                  </a:lnTo>
                  <a:lnTo>
                    <a:pt x="63969" y="66243"/>
                  </a:lnTo>
                  <a:lnTo>
                    <a:pt x="64541" y="69430"/>
                  </a:lnTo>
                  <a:lnTo>
                    <a:pt x="63690" y="71285"/>
                  </a:lnTo>
                  <a:lnTo>
                    <a:pt x="62179" y="72377"/>
                  </a:lnTo>
                  <a:lnTo>
                    <a:pt x="62014" y="73406"/>
                  </a:lnTo>
                  <a:lnTo>
                    <a:pt x="62306" y="73583"/>
                  </a:lnTo>
                  <a:lnTo>
                    <a:pt x="63169" y="72199"/>
                  </a:lnTo>
                  <a:lnTo>
                    <a:pt x="64554" y="71158"/>
                  </a:lnTo>
                  <a:lnTo>
                    <a:pt x="67195" y="70650"/>
                  </a:lnTo>
                  <a:lnTo>
                    <a:pt x="68084" y="70700"/>
                  </a:lnTo>
                  <a:lnTo>
                    <a:pt x="68935" y="70916"/>
                  </a:lnTo>
                  <a:lnTo>
                    <a:pt x="69189" y="70294"/>
                  </a:lnTo>
                  <a:lnTo>
                    <a:pt x="69342" y="69608"/>
                  </a:lnTo>
                  <a:close/>
                </a:path>
                <a:path w="142875" h="208915">
                  <a:moveTo>
                    <a:pt x="72174" y="97396"/>
                  </a:moveTo>
                  <a:lnTo>
                    <a:pt x="70624" y="97650"/>
                  </a:lnTo>
                  <a:lnTo>
                    <a:pt x="69926" y="97663"/>
                  </a:lnTo>
                  <a:lnTo>
                    <a:pt x="70345" y="97739"/>
                  </a:lnTo>
                  <a:lnTo>
                    <a:pt x="70789" y="97777"/>
                  </a:lnTo>
                  <a:lnTo>
                    <a:pt x="71462" y="97764"/>
                  </a:lnTo>
                  <a:lnTo>
                    <a:pt x="71907" y="97675"/>
                  </a:lnTo>
                  <a:lnTo>
                    <a:pt x="72174" y="97396"/>
                  </a:lnTo>
                  <a:close/>
                </a:path>
                <a:path w="142875" h="208915">
                  <a:moveTo>
                    <a:pt x="75082" y="96291"/>
                  </a:moveTo>
                  <a:lnTo>
                    <a:pt x="74549" y="96659"/>
                  </a:lnTo>
                  <a:lnTo>
                    <a:pt x="74180" y="96634"/>
                  </a:lnTo>
                  <a:lnTo>
                    <a:pt x="73825" y="96634"/>
                  </a:lnTo>
                  <a:lnTo>
                    <a:pt x="72821" y="96875"/>
                  </a:lnTo>
                  <a:lnTo>
                    <a:pt x="72326" y="97243"/>
                  </a:lnTo>
                  <a:lnTo>
                    <a:pt x="72174" y="97396"/>
                  </a:lnTo>
                  <a:lnTo>
                    <a:pt x="74561" y="97002"/>
                  </a:lnTo>
                  <a:lnTo>
                    <a:pt x="74803" y="96659"/>
                  </a:lnTo>
                  <a:lnTo>
                    <a:pt x="75082" y="96291"/>
                  </a:lnTo>
                  <a:close/>
                </a:path>
                <a:path w="142875" h="208915">
                  <a:moveTo>
                    <a:pt x="76644" y="94119"/>
                  </a:moveTo>
                  <a:lnTo>
                    <a:pt x="75082" y="96291"/>
                  </a:lnTo>
                  <a:lnTo>
                    <a:pt x="75666" y="95872"/>
                  </a:lnTo>
                  <a:lnTo>
                    <a:pt x="76479" y="94729"/>
                  </a:lnTo>
                  <a:lnTo>
                    <a:pt x="76644" y="94119"/>
                  </a:lnTo>
                  <a:close/>
                </a:path>
                <a:path w="142875" h="208915">
                  <a:moveTo>
                    <a:pt x="76987" y="93649"/>
                  </a:moveTo>
                  <a:lnTo>
                    <a:pt x="76911" y="93205"/>
                  </a:lnTo>
                  <a:lnTo>
                    <a:pt x="76644" y="94119"/>
                  </a:lnTo>
                  <a:lnTo>
                    <a:pt x="76987" y="93649"/>
                  </a:lnTo>
                  <a:close/>
                </a:path>
                <a:path w="142875" h="208915">
                  <a:moveTo>
                    <a:pt x="77089" y="90944"/>
                  </a:moveTo>
                  <a:lnTo>
                    <a:pt x="76949" y="90322"/>
                  </a:lnTo>
                  <a:lnTo>
                    <a:pt x="76454" y="88988"/>
                  </a:lnTo>
                  <a:lnTo>
                    <a:pt x="76047" y="88303"/>
                  </a:lnTo>
                  <a:lnTo>
                    <a:pt x="75476" y="87680"/>
                  </a:lnTo>
                  <a:lnTo>
                    <a:pt x="75933" y="88392"/>
                  </a:lnTo>
                  <a:lnTo>
                    <a:pt x="76250" y="89204"/>
                  </a:lnTo>
                  <a:lnTo>
                    <a:pt x="76911" y="93205"/>
                  </a:lnTo>
                  <a:lnTo>
                    <a:pt x="77025" y="92697"/>
                  </a:lnTo>
                  <a:lnTo>
                    <a:pt x="77089" y="90944"/>
                  </a:lnTo>
                  <a:close/>
                </a:path>
                <a:path w="142875" h="208915">
                  <a:moveTo>
                    <a:pt x="79273" y="75526"/>
                  </a:moveTo>
                  <a:lnTo>
                    <a:pt x="78955" y="73431"/>
                  </a:lnTo>
                  <a:lnTo>
                    <a:pt x="77914" y="72174"/>
                  </a:lnTo>
                  <a:lnTo>
                    <a:pt x="76568" y="71462"/>
                  </a:lnTo>
                  <a:lnTo>
                    <a:pt x="75145" y="71843"/>
                  </a:lnTo>
                  <a:lnTo>
                    <a:pt x="73723" y="71729"/>
                  </a:lnTo>
                  <a:lnTo>
                    <a:pt x="72440" y="71221"/>
                  </a:lnTo>
                  <a:lnTo>
                    <a:pt x="71526" y="71653"/>
                  </a:lnTo>
                  <a:lnTo>
                    <a:pt x="71120" y="71970"/>
                  </a:lnTo>
                  <a:lnTo>
                    <a:pt x="72250" y="72821"/>
                  </a:lnTo>
                  <a:lnTo>
                    <a:pt x="73101" y="74066"/>
                  </a:lnTo>
                  <a:lnTo>
                    <a:pt x="73748" y="77279"/>
                  </a:lnTo>
                  <a:lnTo>
                    <a:pt x="73291" y="78968"/>
                  </a:lnTo>
                  <a:lnTo>
                    <a:pt x="72313" y="80289"/>
                  </a:lnTo>
                  <a:lnTo>
                    <a:pt x="73139" y="80632"/>
                  </a:lnTo>
                  <a:lnTo>
                    <a:pt x="74015" y="80848"/>
                  </a:lnTo>
                  <a:lnTo>
                    <a:pt x="75958" y="80556"/>
                  </a:lnTo>
                  <a:lnTo>
                    <a:pt x="76771" y="80060"/>
                  </a:lnTo>
                  <a:lnTo>
                    <a:pt x="77482" y="79451"/>
                  </a:lnTo>
                  <a:lnTo>
                    <a:pt x="77419" y="78193"/>
                  </a:lnTo>
                  <a:lnTo>
                    <a:pt x="78054" y="77038"/>
                  </a:lnTo>
                  <a:lnTo>
                    <a:pt x="79121" y="76428"/>
                  </a:lnTo>
                  <a:lnTo>
                    <a:pt x="79273" y="75526"/>
                  </a:lnTo>
                  <a:close/>
                </a:path>
                <a:path w="142875" h="208915">
                  <a:moveTo>
                    <a:pt x="80289" y="4787"/>
                  </a:moveTo>
                  <a:lnTo>
                    <a:pt x="79565" y="1168"/>
                  </a:lnTo>
                  <a:lnTo>
                    <a:pt x="77800" y="0"/>
                  </a:lnTo>
                  <a:lnTo>
                    <a:pt x="75984" y="342"/>
                  </a:lnTo>
                  <a:lnTo>
                    <a:pt x="75361" y="1066"/>
                  </a:lnTo>
                  <a:lnTo>
                    <a:pt x="74599" y="1651"/>
                  </a:lnTo>
                  <a:lnTo>
                    <a:pt x="73698" y="2044"/>
                  </a:lnTo>
                  <a:lnTo>
                    <a:pt x="73342" y="2705"/>
                  </a:lnTo>
                  <a:lnTo>
                    <a:pt x="73152" y="3479"/>
                  </a:lnTo>
                  <a:lnTo>
                    <a:pt x="73672" y="6096"/>
                  </a:lnTo>
                  <a:lnTo>
                    <a:pt x="75450" y="7264"/>
                  </a:lnTo>
                  <a:lnTo>
                    <a:pt x="79108" y="6553"/>
                  </a:lnTo>
                  <a:lnTo>
                    <a:pt x="80289" y="4787"/>
                  </a:lnTo>
                  <a:close/>
                </a:path>
                <a:path w="142875" h="208915">
                  <a:moveTo>
                    <a:pt x="82524" y="44119"/>
                  </a:moveTo>
                  <a:lnTo>
                    <a:pt x="82067" y="43205"/>
                  </a:lnTo>
                  <a:lnTo>
                    <a:pt x="81305" y="42494"/>
                  </a:lnTo>
                  <a:lnTo>
                    <a:pt x="80391" y="42011"/>
                  </a:lnTo>
                  <a:lnTo>
                    <a:pt x="79032" y="42329"/>
                  </a:lnTo>
                  <a:lnTo>
                    <a:pt x="77660" y="42202"/>
                  </a:lnTo>
                  <a:lnTo>
                    <a:pt x="76441" y="41706"/>
                  </a:lnTo>
                  <a:lnTo>
                    <a:pt x="75184" y="42138"/>
                  </a:lnTo>
                  <a:lnTo>
                    <a:pt x="74180" y="43027"/>
                  </a:lnTo>
                  <a:lnTo>
                    <a:pt x="73609" y="44183"/>
                  </a:lnTo>
                  <a:lnTo>
                    <a:pt x="74256" y="43853"/>
                  </a:lnTo>
                  <a:lnTo>
                    <a:pt x="75425" y="43637"/>
                  </a:lnTo>
                  <a:lnTo>
                    <a:pt x="76174" y="43738"/>
                  </a:lnTo>
                  <a:lnTo>
                    <a:pt x="76898" y="43942"/>
                  </a:lnTo>
                  <a:lnTo>
                    <a:pt x="77851" y="43535"/>
                  </a:lnTo>
                  <a:lnTo>
                    <a:pt x="79857" y="43141"/>
                  </a:lnTo>
                  <a:lnTo>
                    <a:pt x="81318" y="43434"/>
                  </a:lnTo>
                  <a:lnTo>
                    <a:pt x="82524" y="44119"/>
                  </a:lnTo>
                  <a:close/>
                </a:path>
                <a:path w="142875" h="208915">
                  <a:moveTo>
                    <a:pt x="86728" y="15379"/>
                  </a:moveTo>
                  <a:lnTo>
                    <a:pt x="86448" y="15328"/>
                  </a:lnTo>
                  <a:lnTo>
                    <a:pt x="86423" y="15570"/>
                  </a:lnTo>
                  <a:lnTo>
                    <a:pt x="86436" y="16040"/>
                  </a:lnTo>
                  <a:lnTo>
                    <a:pt x="86550" y="15824"/>
                  </a:lnTo>
                  <a:lnTo>
                    <a:pt x="86601" y="15582"/>
                  </a:lnTo>
                  <a:lnTo>
                    <a:pt x="86728" y="15379"/>
                  </a:lnTo>
                  <a:close/>
                </a:path>
                <a:path w="142875" h="208915">
                  <a:moveTo>
                    <a:pt x="87312" y="49085"/>
                  </a:moveTo>
                  <a:lnTo>
                    <a:pt x="86601" y="49250"/>
                  </a:lnTo>
                  <a:lnTo>
                    <a:pt x="86067" y="49187"/>
                  </a:lnTo>
                  <a:lnTo>
                    <a:pt x="85585" y="49034"/>
                  </a:lnTo>
                  <a:lnTo>
                    <a:pt x="85636" y="50241"/>
                  </a:lnTo>
                  <a:lnTo>
                    <a:pt x="85331" y="51396"/>
                  </a:lnTo>
                  <a:lnTo>
                    <a:pt x="84747" y="52387"/>
                  </a:lnTo>
                  <a:lnTo>
                    <a:pt x="85432" y="52489"/>
                  </a:lnTo>
                  <a:lnTo>
                    <a:pt x="85788" y="52438"/>
                  </a:lnTo>
                  <a:lnTo>
                    <a:pt x="85966" y="51181"/>
                  </a:lnTo>
                  <a:lnTo>
                    <a:pt x="86499" y="50025"/>
                  </a:lnTo>
                  <a:lnTo>
                    <a:pt x="87312" y="49085"/>
                  </a:lnTo>
                  <a:close/>
                </a:path>
                <a:path w="142875" h="208915">
                  <a:moveTo>
                    <a:pt x="89839" y="132600"/>
                  </a:moveTo>
                  <a:lnTo>
                    <a:pt x="89623" y="125399"/>
                  </a:lnTo>
                  <a:lnTo>
                    <a:pt x="86588" y="122567"/>
                  </a:lnTo>
                  <a:lnTo>
                    <a:pt x="82156" y="122707"/>
                  </a:lnTo>
                  <a:lnTo>
                    <a:pt x="81394" y="122885"/>
                  </a:lnTo>
                  <a:lnTo>
                    <a:pt x="78270" y="124155"/>
                  </a:lnTo>
                  <a:lnTo>
                    <a:pt x="78524" y="122834"/>
                  </a:lnTo>
                  <a:lnTo>
                    <a:pt x="77787" y="123659"/>
                  </a:lnTo>
                  <a:lnTo>
                    <a:pt x="76822" y="124307"/>
                  </a:lnTo>
                  <a:lnTo>
                    <a:pt x="72910" y="124942"/>
                  </a:lnTo>
                  <a:lnTo>
                    <a:pt x="70319" y="123101"/>
                  </a:lnTo>
                  <a:lnTo>
                    <a:pt x="69570" y="118554"/>
                  </a:lnTo>
                  <a:lnTo>
                    <a:pt x="70370" y="116840"/>
                  </a:lnTo>
                  <a:lnTo>
                    <a:pt x="71716" y="115747"/>
                  </a:lnTo>
                  <a:lnTo>
                    <a:pt x="68402" y="116243"/>
                  </a:lnTo>
                  <a:lnTo>
                    <a:pt x="66116" y="119303"/>
                  </a:lnTo>
                  <a:lnTo>
                    <a:pt x="66713" y="123278"/>
                  </a:lnTo>
                  <a:lnTo>
                    <a:pt x="67729" y="125374"/>
                  </a:lnTo>
                  <a:lnTo>
                    <a:pt x="68376" y="126098"/>
                  </a:lnTo>
                  <a:lnTo>
                    <a:pt x="70396" y="127469"/>
                  </a:lnTo>
                  <a:lnTo>
                    <a:pt x="71907" y="127889"/>
                  </a:lnTo>
                  <a:lnTo>
                    <a:pt x="76098" y="127266"/>
                  </a:lnTo>
                  <a:lnTo>
                    <a:pt x="76517" y="126834"/>
                  </a:lnTo>
                  <a:lnTo>
                    <a:pt x="76606" y="129959"/>
                  </a:lnTo>
                  <a:lnTo>
                    <a:pt x="81521" y="135763"/>
                  </a:lnTo>
                  <a:lnTo>
                    <a:pt x="86995" y="135610"/>
                  </a:lnTo>
                  <a:lnTo>
                    <a:pt x="89839" y="132600"/>
                  </a:lnTo>
                  <a:close/>
                </a:path>
                <a:path w="142875" h="208915">
                  <a:moveTo>
                    <a:pt x="92062" y="95173"/>
                  </a:moveTo>
                  <a:lnTo>
                    <a:pt x="91592" y="95580"/>
                  </a:lnTo>
                  <a:lnTo>
                    <a:pt x="91033" y="95897"/>
                  </a:lnTo>
                  <a:lnTo>
                    <a:pt x="87769" y="96964"/>
                  </a:lnTo>
                  <a:lnTo>
                    <a:pt x="84924" y="95542"/>
                  </a:lnTo>
                  <a:lnTo>
                    <a:pt x="83629" y="91630"/>
                  </a:lnTo>
                  <a:lnTo>
                    <a:pt x="83769" y="90297"/>
                  </a:lnTo>
                  <a:lnTo>
                    <a:pt x="84340" y="89166"/>
                  </a:lnTo>
                  <a:lnTo>
                    <a:pt x="81711" y="89916"/>
                  </a:lnTo>
                  <a:lnTo>
                    <a:pt x="79921" y="92329"/>
                  </a:lnTo>
                  <a:lnTo>
                    <a:pt x="80022" y="95796"/>
                  </a:lnTo>
                  <a:lnTo>
                    <a:pt x="80213" y="97066"/>
                  </a:lnTo>
                  <a:lnTo>
                    <a:pt x="80810" y="98183"/>
                  </a:lnTo>
                  <a:lnTo>
                    <a:pt x="82956" y="100418"/>
                  </a:lnTo>
                  <a:lnTo>
                    <a:pt x="84874" y="101155"/>
                  </a:lnTo>
                  <a:lnTo>
                    <a:pt x="88023" y="100622"/>
                  </a:lnTo>
                  <a:lnTo>
                    <a:pt x="88798" y="100291"/>
                  </a:lnTo>
                  <a:lnTo>
                    <a:pt x="90982" y="98767"/>
                  </a:lnTo>
                  <a:lnTo>
                    <a:pt x="91986" y="97066"/>
                  </a:lnTo>
                  <a:lnTo>
                    <a:pt x="92062" y="95173"/>
                  </a:lnTo>
                  <a:close/>
                </a:path>
                <a:path w="142875" h="208915">
                  <a:moveTo>
                    <a:pt x="92595" y="105016"/>
                  </a:moveTo>
                  <a:lnTo>
                    <a:pt x="92062" y="104241"/>
                  </a:lnTo>
                  <a:lnTo>
                    <a:pt x="91681" y="103378"/>
                  </a:lnTo>
                  <a:lnTo>
                    <a:pt x="91325" y="101231"/>
                  </a:lnTo>
                  <a:lnTo>
                    <a:pt x="91478" y="100088"/>
                  </a:lnTo>
                  <a:lnTo>
                    <a:pt x="91871" y="99060"/>
                  </a:lnTo>
                  <a:lnTo>
                    <a:pt x="90462" y="100990"/>
                  </a:lnTo>
                  <a:lnTo>
                    <a:pt x="90030" y="102311"/>
                  </a:lnTo>
                  <a:lnTo>
                    <a:pt x="90106" y="104533"/>
                  </a:lnTo>
                  <a:lnTo>
                    <a:pt x="90284" y="105270"/>
                  </a:lnTo>
                  <a:lnTo>
                    <a:pt x="90576" y="105981"/>
                  </a:lnTo>
                  <a:lnTo>
                    <a:pt x="91160" y="105524"/>
                  </a:lnTo>
                  <a:lnTo>
                    <a:pt x="91821" y="105181"/>
                  </a:lnTo>
                  <a:lnTo>
                    <a:pt x="92595" y="105016"/>
                  </a:lnTo>
                  <a:close/>
                </a:path>
                <a:path w="142875" h="208915">
                  <a:moveTo>
                    <a:pt x="93662" y="69138"/>
                  </a:moveTo>
                  <a:lnTo>
                    <a:pt x="93472" y="63207"/>
                  </a:lnTo>
                  <a:lnTo>
                    <a:pt x="90678" y="60591"/>
                  </a:lnTo>
                  <a:lnTo>
                    <a:pt x="86753" y="60718"/>
                  </a:lnTo>
                  <a:lnTo>
                    <a:pt x="85674" y="61010"/>
                  </a:lnTo>
                  <a:lnTo>
                    <a:pt x="86220" y="62217"/>
                  </a:lnTo>
                  <a:lnTo>
                    <a:pt x="86829" y="65913"/>
                  </a:lnTo>
                  <a:lnTo>
                    <a:pt x="85140" y="68783"/>
                  </a:lnTo>
                  <a:lnTo>
                    <a:pt x="82435" y="69938"/>
                  </a:lnTo>
                  <a:lnTo>
                    <a:pt x="82880" y="70637"/>
                  </a:lnTo>
                  <a:lnTo>
                    <a:pt x="83464" y="71234"/>
                  </a:lnTo>
                  <a:lnTo>
                    <a:pt x="84150" y="71691"/>
                  </a:lnTo>
                  <a:lnTo>
                    <a:pt x="84836" y="71272"/>
                  </a:lnTo>
                  <a:lnTo>
                    <a:pt x="86906" y="70751"/>
                  </a:lnTo>
                  <a:lnTo>
                    <a:pt x="88506" y="71272"/>
                  </a:lnTo>
                  <a:lnTo>
                    <a:pt x="89700" y="72288"/>
                  </a:lnTo>
                  <a:lnTo>
                    <a:pt x="92036" y="71399"/>
                  </a:lnTo>
                  <a:lnTo>
                    <a:pt x="93662" y="69138"/>
                  </a:lnTo>
                  <a:close/>
                </a:path>
                <a:path w="142875" h="208915">
                  <a:moveTo>
                    <a:pt x="95605" y="22364"/>
                  </a:moveTo>
                  <a:lnTo>
                    <a:pt x="95554" y="20739"/>
                  </a:lnTo>
                  <a:lnTo>
                    <a:pt x="95364" y="20205"/>
                  </a:lnTo>
                  <a:lnTo>
                    <a:pt x="94703" y="21653"/>
                  </a:lnTo>
                  <a:lnTo>
                    <a:pt x="93459" y="22796"/>
                  </a:lnTo>
                  <a:lnTo>
                    <a:pt x="90932" y="23241"/>
                  </a:lnTo>
                  <a:lnTo>
                    <a:pt x="90131" y="23114"/>
                  </a:lnTo>
                  <a:lnTo>
                    <a:pt x="89369" y="22872"/>
                  </a:lnTo>
                  <a:lnTo>
                    <a:pt x="89979" y="23850"/>
                  </a:lnTo>
                  <a:lnTo>
                    <a:pt x="89369" y="22872"/>
                  </a:lnTo>
                  <a:lnTo>
                    <a:pt x="88404" y="22542"/>
                  </a:lnTo>
                  <a:lnTo>
                    <a:pt x="87985" y="22250"/>
                  </a:lnTo>
                  <a:lnTo>
                    <a:pt x="87325" y="22974"/>
                  </a:lnTo>
                  <a:lnTo>
                    <a:pt x="86944" y="23939"/>
                  </a:lnTo>
                  <a:lnTo>
                    <a:pt x="87363" y="26822"/>
                  </a:lnTo>
                  <a:lnTo>
                    <a:pt x="89077" y="28079"/>
                  </a:lnTo>
                  <a:lnTo>
                    <a:pt x="92748" y="27533"/>
                  </a:lnTo>
                  <a:lnTo>
                    <a:pt x="93992" y="25882"/>
                  </a:lnTo>
                  <a:lnTo>
                    <a:pt x="93764" y="24079"/>
                  </a:lnTo>
                  <a:lnTo>
                    <a:pt x="92837" y="24472"/>
                  </a:lnTo>
                  <a:lnTo>
                    <a:pt x="93764" y="24066"/>
                  </a:lnTo>
                  <a:lnTo>
                    <a:pt x="94856" y="23495"/>
                  </a:lnTo>
                  <a:lnTo>
                    <a:pt x="95605" y="22364"/>
                  </a:lnTo>
                  <a:close/>
                </a:path>
                <a:path w="142875" h="208915">
                  <a:moveTo>
                    <a:pt x="95948" y="159321"/>
                  </a:moveTo>
                  <a:lnTo>
                    <a:pt x="95224" y="154432"/>
                  </a:lnTo>
                  <a:lnTo>
                    <a:pt x="93916" y="152730"/>
                  </a:lnTo>
                  <a:lnTo>
                    <a:pt x="90970" y="151117"/>
                  </a:lnTo>
                  <a:lnTo>
                    <a:pt x="89547" y="150812"/>
                  </a:lnTo>
                  <a:lnTo>
                    <a:pt x="86537" y="151244"/>
                  </a:lnTo>
                  <a:lnTo>
                    <a:pt x="85217" y="152006"/>
                  </a:lnTo>
                  <a:lnTo>
                    <a:pt x="84251" y="153035"/>
                  </a:lnTo>
                  <a:lnTo>
                    <a:pt x="84099" y="153022"/>
                  </a:lnTo>
                  <a:lnTo>
                    <a:pt x="81318" y="153111"/>
                  </a:lnTo>
                  <a:lnTo>
                    <a:pt x="79146" y="155409"/>
                  </a:lnTo>
                  <a:lnTo>
                    <a:pt x="79286" y="160197"/>
                  </a:lnTo>
                  <a:lnTo>
                    <a:pt x="80594" y="161925"/>
                  </a:lnTo>
                  <a:lnTo>
                    <a:pt x="83019" y="162877"/>
                  </a:lnTo>
                  <a:lnTo>
                    <a:pt x="83693" y="163004"/>
                  </a:lnTo>
                  <a:lnTo>
                    <a:pt x="84696" y="162979"/>
                  </a:lnTo>
                  <a:lnTo>
                    <a:pt x="85242" y="162788"/>
                  </a:lnTo>
                  <a:lnTo>
                    <a:pt x="86156" y="163436"/>
                  </a:lnTo>
                  <a:lnTo>
                    <a:pt x="87249" y="163842"/>
                  </a:lnTo>
                  <a:lnTo>
                    <a:pt x="89458" y="164007"/>
                  </a:lnTo>
                  <a:lnTo>
                    <a:pt x="90766" y="163817"/>
                  </a:lnTo>
                  <a:lnTo>
                    <a:pt x="91465" y="163550"/>
                  </a:lnTo>
                  <a:lnTo>
                    <a:pt x="94500" y="161937"/>
                  </a:lnTo>
                  <a:lnTo>
                    <a:pt x="95948" y="159321"/>
                  </a:lnTo>
                  <a:close/>
                </a:path>
                <a:path w="142875" h="208915">
                  <a:moveTo>
                    <a:pt x="96520" y="15951"/>
                  </a:moveTo>
                  <a:lnTo>
                    <a:pt x="96050" y="13652"/>
                  </a:lnTo>
                  <a:lnTo>
                    <a:pt x="95364" y="12687"/>
                  </a:lnTo>
                  <a:lnTo>
                    <a:pt x="94475" y="11976"/>
                  </a:lnTo>
                  <a:lnTo>
                    <a:pt x="94335" y="12750"/>
                  </a:lnTo>
                  <a:lnTo>
                    <a:pt x="93929" y="13423"/>
                  </a:lnTo>
                  <a:lnTo>
                    <a:pt x="93345" y="13919"/>
                  </a:lnTo>
                  <a:lnTo>
                    <a:pt x="94589" y="14630"/>
                  </a:lnTo>
                  <a:lnTo>
                    <a:pt x="95542" y="15798"/>
                  </a:lnTo>
                  <a:lnTo>
                    <a:pt x="95859" y="17526"/>
                  </a:lnTo>
                  <a:lnTo>
                    <a:pt x="95808" y="17957"/>
                  </a:lnTo>
                  <a:lnTo>
                    <a:pt x="96266" y="17005"/>
                  </a:lnTo>
                  <a:lnTo>
                    <a:pt x="96520" y="15951"/>
                  </a:lnTo>
                  <a:close/>
                </a:path>
                <a:path w="142875" h="208915">
                  <a:moveTo>
                    <a:pt x="98806" y="187591"/>
                  </a:moveTo>
                  <a:lnTo>
                    <a:pt x="98145" y="183222"/>
                  </a:lnTo>
                  <a:lnTo>
                    <a:pt x="96672" y="181686"/>
                  </a:lnTo>
                  <a:lnTo>
                    <a:pt x="94170" y="181000"/>
                  </a:lnTo>
                  <a:lnTo>
                    <a:pt x="93472" y="180936"/>
                  </a:lnTo>
                  <a:lnTo>
                    <a:pt x="90004" y="181444"/>
                  </a:lnTo>
                  <a:lnTo>
                    <a:pt x="88112" y="183972"/>
                  </a:lnTo>
                  <a:lnTo>
                    <a:pt x="88925" y="189420"/>
                  </a:lnTo>
                  <a:lnTo>
                    <a:pt x="91478" y="191300"/>
                  </a:lnTo>
                  <a:lnTo>
                    <a:pt x="94602" y="190842"/>
                  </a:lnTo>
                  <a:lnTo>
                    <a:pt x="95250" y="190525"/>
                  </a:lnTo>
                  <a:lnTo>
                    <a:pt x="97396" y="189712"/>
                  </a:lnTo>
                  <a:lnTo>
                    <a:pt x="98806" y="187591"/>
                  </a:lnTo>
                  <a:close/>
                </a:path>
                <a:path w="142875" h="208915">
                  <a:moveTo>
                    <a:pt x="99783" y="109232"/>
                  </a:moveTo>
                  <a:lnTo>
                    <a:pt x="99555" y="108635"/>
                  </a:lnTo>
                  <a:lnTo>
                    <a:pt x="99555" y="108127"/>
                  </a:lnTo>
                  <a:lnTo>
                    <a:pt x="99618" y="107632"/>
                  </a:lnTo>
                  <a:lnTo>
                    <a:pt x="98742" y="107835"/>
                  </a:lnTo>
                  <a:lnTo>
                    <a:pt x="98107" y="107835"/>
                  </a:lnTo>
                  <a:lnTo>
                    <a:pt x="98488" y="108597"/>
                  </a:lnTo>
                  <a:lnTo>
                    <a:pt x="98602" y="109283"/>
                  </a:lnTo>
                  <a:lnTo>
                    <a:pt x="98539" y="109512"/>
                  </a:lnTo>
                  <a:lnTo>
                    <a:pt x="98539" y="109753"/>
                  </a:lnTo>
                  <a:lnTo>
                    <a:pt x="98983" y="109626"/>
                  </a:lnTo>
                  <a:lnTo>
                    <a:pt x="99783" y="109232"/>
                  </a:lnTo>
                  <a:close/>
                </a:path>
                <a:path w="142875" h="208915">
                  <a:moveTo>
                    <a:pt x="99923" y="66916"/>
                  </a:moveTo>
                  <a:lnTo>
                    <a:pt x="98564" y="66243"/>
                  </a:lnTo>
                  <a:lnTo>
                    <a:pt x="97472" y="65062"/>
                  </a:lnTo>
                  <a:lnTo>
                    <a:pt x="96380" y="61772"/>
                  </a:lnTo>
                  <a:lnTo>
                    <a:pt x="96710" y="59956"/>
                  </a:lnTo>
                  <a:lnTo>
                    <a:pt x="97650" y="58521"/>
                  </a:lnTo>
                  <a:lnTo>
                    <a:pt x="97091" y="57721"/>
                  </a:lnTo>
                  <a:lnTo>
                    <a:pt x="96608" y="58242"/>
                  </a:lnTo>
                  <a:lnTo>
                    <a:pt x="96050" y="58674"/>
                  </a:lnTo>
                  <a:lnTo>
                    <a:pt x="95415" y="59029"/>
                  </a:lnTo>
                  <a:lnTo>
                    <a:pt x="94640" y="60058"/>
                  </a:lnTo>
                  <a:lnTo>
                    <a:pt x="94272" y="61366"/>
                  </a:lnTo>
                  <a:lnTo>
                    <a:pt x="94869" y="65366"/>
                  </a:lnTo>
                  <a:lnTo>
                    <a:pt x="97282" y="67170"/>
                  </a:lnTo>
                  <a:lnTo>
                    <a:pt x="99923" y="66916"/>
                  </a:lnTo>
                  <a:close/>
                </a:path>
                <a:path w="142875" h="208915">
                  <a:moveTo>
                    <a:pt x="101257" y="83667"/>
                  </a:moveTo>
                  <a:lnTo>
                    <a:pt x="100952" y="82118"/>
                  </a:lnTo>
                  <a:lnTo>
                    <a:pt x="100634" y="81407"/>
                  </a:lnTo>
                  <a:lnTo>
                    <a:pt x="98844" y="78511"/>
                  </a:lnTo>
                  <a:lnTo>
                    <a:pt x="96139" y="77228"/>
                  </a:lnTo>
                  <a:lnTo>
                    <a:pt x="92011" y="78041"/>
                  </a:lnTo>
                  <a:lnTo>
                    <a:pt x="90843" y="78714"/>
                  </a:lnTo>
                  <a:lnTo>
                    <a:pt x="89941" y="79629"/>
                  </a:lnTo>
                  <a:lnTo>
                    <a:pt x="90271" y="80797"/>
                  </a:lnTo>
                  <a:lnTo>
                    <a:pt x="90627" y="82918"/>
                  </a:lnTo>
                  <a:lnTo>
                    <a:pt x="89890" y="84963"/>
                  </a:lnTo>
                  <a:lnTo>
                    <a:pt x="88531" y="86487"/>
                  </a:lnTo>
                  <a:lnTo>
                    <a:pt x="90754" y="86360"/>
                  </a:lnTo>
                  <a:lnTo>
                    <a:pt x="92875" y="87617"/>
                  </a:lnTo>
                  <a:lnTo>
                    <a:pt x="93687" y="90081"/>
                  </a:lnTo>
                  <a:lnTo>
                    <a:pt x="93700" y="90601"/>
                  </a:lnTo>
                  <a:lnTo>
                    <a:pt x="94424" y="90703"/>
                  </a:lnTo>
                  <a:lnTo>
                    <a:pt x="100355" y="86791"/>
                  </a:lnTo>
                  <a:lnTo>
                    <a:pt x="100609" y="86156"/>
                  </a:lnTo>
                  <a:lnTo>
                    <a:pt x="101041" y="85648"/>
                  </a:lnTo>
                  <a:lnTo>
                    <a:pt x="101244" y="84429"/>
                  </a:lnTo>
                  <a:lnTo>
                    <a:pt x="101257" y="83667"/>
                  </a:lnTo>
                  <a:close/>
                </a:path>
                <a:path w="142875" h="208915">
                  <a:moveTo>
                    <a:pt x="102425" y="34188"/>
                  </a:moveTo>
                  <a:lnTo>
                    <a:pt x="101727" y="33921"/>
                  </a:lnTo>
                  <a:lnTo>
                    <a:pt x="101079" y="33515"/>
                  </a:lnTo>
                  <a:lnTo>
                    <a:pt x="100520" y="33032"/>
                  </a:lnTo>
                  <a:lnTo>
                    <a:pt x="100025" y="33820"/>
                  </a:lnTo>
                  <a:lnTo>
                    <a:pt x="99669" y="34721"/>
                  </a:lnTo>
                  <a:lnTo>
                    <a:pt x="99720" y="36144"/>
                  </a:lnTo>
                  <a:lnTo>
                    <a:pt x="99974" y="36893"/>
                  </a:lnTo>
                  <a:lnTo>
                    <a:pt x="100520" y="35801"/>
                  </a:lnTo>
                  <a:lnTo>
                    <a:pt x="101358" y="34861"/>
                  </a:lnTo>
                  <a:lnTo>
                    <a:pt x="102425" y="34188"/>
                  </a:lnTo>
                  <a:close/>
                </a:path>
                <a:path w="142875" h="208915">
                  <a:moveTo>
                    <a:pt x="106832" y="79298"/>
                  </a:moveTo>
                  <a:close/>
                </a:path>
                <a:path w="142875" h="208915">
                  <a:moveTo>
                    <a:pt x="109474" y="34277"/>
                  </a:moveTo>
                  <a:lnTo>
                    <a:pt x="109410" y="34036"/>
                  </a:lnTo>
                  <a:lnTo>
                    <a:pt x="109397" y="33756"/>
                  </a:lnTo>
                  <a:lnTo>
                    <a:pt x="109270" y="33464"/>
                  </a:lnTo>
                  <a:lnTo>
                    <a:pt x="109156" y="33274"/>
                  </a:lnTo>
                  <a:lnTo>
                    <a:pt x="109029" y="33134"/>
                  </a:lnTo>
                  <a:lnTo>
                    <a:pt x="108559" y="33515"/>
                  </a:lnTo>
                  <a:lnTo>
                    <a:pt x="108305" y="33680"/>
                  </a:lnTo>
                  <a:lnTo>
                    <a:pt x="108712" y="33832"/>
                  </a:lnTo>
                  <a:lnTo>
                    <a:pt x="109105" y="34036"/>
                  </a:lnTo>
                  <a:lnTo>
                    <a:pt x="109474" y="34277"/>
                  </a:lnTo>
                  <a:close/>
                </a:path>
                <a:path w="142875" h="208915">
                  <a:moveTo>
                    <a:pt x="114287" y="39865"/>
                  </a:moveTo>
                  <a:lnTo>
                    <a:pt x="114223" y="38468"/>
                  </a:lnTo>
                  <a:lnTo>
                    <a:pt x="113576" y="37744"/>
                  </a:lnTo>
                  <a:lnTo>
                    <a:pt x="113093" y="36868"/>
                  </a:lnTo>
                  <a:lnTo>
                    <a:pt x="112852" y="35877"/>
                  </a:lnTo>
                  <a:lnTo>
                    <a:pt x="112242" y="35445"/>
                  </a:lnTo>
                  <a:lnTo>
                    <a:pt x="111506" y="35255"/>
                  </a:lnTo>
                  <a:lnTo>
                    <a:pt x="110718" y="35306"/>
                  </a:lnTo>
                  <a:lnTo>
                    <a:pt x="111340" y="35966"/>
                  </a:lnTo>
                  <a:lnTo>
                    <a:pt x="111836" y="36753"/>
                  </a:lnTo>
                  <a:lnTo>
                    <a:pt x="112585" y="39014"/>
                  </a:lnTo>
                  <a:lnTo>
                    <a:pt x="112560" y="40386"/>
                  </a:lnTo>
                  <a:lnTo>
                    <a:pt x="112166" y="41643"/>
                  </a:lnTo>
                  <a:lnTo>
                    <a:pt x="113461" y="41109"/>
                  </a:lnTo>
                  <a:lnTo>
                    <a:pt x="114287" y="39865"/>
                  </a:lnTo>
                  <a:close/>
                </a:path>
                <a:path w="142875" h="208915">
                  <a:moveTo>
                    <a:pt x="116332" y="146380"/>
                  </a:moveTo>
                  <a:lnTo>
                    <a:pt x="116103" y="139179"/>
                  </a:lnTo>
                  <a:lnTo>
                    <a:pt x="113080" y="136347"/>
                  </a:lnTo>
                  <a:lnTo>
                    <a:pt x="106946" y="136537"/>
                  </a:lnTo>
                  <a:lnTo>
                    <a:pt x="104838" y="137998"/>
                  </a:lnTo>
                  <a:lnTo>
                    <a:pt x="103479" y="140716"/>
                  </a:lnTo>
                  <a:lnTo>
                    <a:pt x="103251" y="141389"/>
                  </a:lnTo>
                  <a:lnTo>
                    <a:pt x="103073" y="142811"/>
                  </a:lnTo>
                  <a:lnTo>
                    <a:pt x="103136" y="144843"/>
                  </a:lnTo>
                  <a:lnTo>
                    <a:pt x="103822" y="146329"/>
                  </a:lnTo>
                  <a:lnTo>
                    <a:pt x="105676" y="148196"/>
                  </a:lnTo>
                  <a:lnTo>
                    <a:pt x="107200" y="149161"/>
                  </a:lnTo>
                  <a:lnTo>
                    <a:pt x="108483" y="149542"/>
                  </a:lnTo>
                  <a:lnTo>
                    <a:pt x="113474" y="149390"/>
                  </a:lnTo>
                  <a:lnTo>
                    <a:pt x="116332" y="146380"/>
                  </a:lnTo>
                  <a:close/>
                </a:path>
                <a:path w="142875" h="208915">
                  <a:moveTo>
                    <a:pt x="123456" y="167144"/>
                  </a:moveTo>
                  <a:lnTo>
                    <a:pt x="122961" y="163804"/>
                  </a:lnTo>
                  <a:lnTo>
                    <a:pt x="120599" y="161950"/>
                  </a:lnTo>
                  <a:lnTo>
                    <a:pt x="120599" y="172516"/>
                  </a:lnTo>
                  <a:lnTo>
                    <a:pt x="120497" y="169113"/>
                  </a:lnTo>
                  <a:lnTo>
                    <a:pt x="120599" y="172516"/>
                  </a:lnTo>
                  <a:lnTo>
                    <a:pt x="120599" y="161950"/>
                  </a:lnTo>
                  <a:lnTo>
                    <a:pt x="119989" y="161467"/>
                  </a:lnTo>
                  <a:lnTo>
                    <a:pt x="115989" y="161645"/>
                  </a:lnTo>
                  <a:lnTo>
                    <a:pt x="112395" y="162166"/>
                  </a:lnTo>
                  <a:lnTo>
                    <a:pt x="109918" y="165493"/>
                  </a:lnTo>
                  <a:lnTo>
                    <a:pt x="110528" y="169545"/>
                  </a:lnTo>
                  <a:lnTo>
                    <a:pt x="110832" y="170459"/>
                  </a:lnTo>
                  <a:lnTo>
                    <a:pt x="110655" y="171005"/>
                  </a:lnTo>
                  <a:lnTo>
                    <a:pt x="110528" y="171577"/>
                  </a:lnTo>
                  <a:lnTo>
                    <a:pt x="110566" y="172847"/>
                  </a:lnTo>
                  <a:lnTo>
                    <a:pt x="110718" y="173469"/>
                  </a:lnTo>
                  <a:lnTo>
                    <a:pt x="111785" y="175831"/>
                  </a:lnTo>
                  <a:lnTo>
                    <a:pt x="113614" y="177063"/>
                  </a:lnTo>
                  <a:lnTo>
                    <a:pt x="115887" y="176999"/>
                  </a:lnTo>
                  <a:lnTo>
                    <a:pt x="116192" y="176898"/>
                  </a:lnTo>
                  <a:lnTo>
                    <a:pt x="118071" y="176644"/>
                  </a:lnTo>
                  <a:lnTo>
                    <a:pt x="119634" y="175425"/>
                  </a:lnTo>
                  <a:lnTo>
                    <a:pt x="120256" y="173723"/>
                  </a:lnTo>
                  <a:lnTo>
                    <a:pt x="122186" y="172593"/>
                  </a:lnTo>
                  <a:lnTo>
                    <a:pt x="123444" y="170548"/>
                  </a:lnTo>
                  <a:lnTo>
                    <a:pt x="123456" y="167144"/>
                  </a:lnTo>
                  <a:close/>
                </a:path>
                <a:path w="142875" h="208915">
                  <a:moveTo>
                    <a:pt x="126123" y="189268"/>
                  </a:moveTo>
                  <a:lnTo>
                    <a:pt x="125564" y="188899"/>
                  </a:lnTo>
                  <a:lnTo>
                    <a:pt x="124917" y="188645"/>
                  </a:lnTo>
                  <a:lnTo>
                    <a:pt x="122339" y="188722"/>
                  </a:lnTo>
                  <a:lnTo>
                    <a:pt x="120865" y="190271"/>
                  </a:lnTo>
                  <a:lnTo>
                    <a:pt x="120954" y="192913"/>
                  </a:lnTo>
                  <a:lnTo>
                    <a:pt x="121297" y="193611"/>
                  </a:lnTo>
                  <a:lnTo>
                    <a:pt x="121780" y="194170"/>
                  </a:lnTo>
                  <a:lnTo>
                    <a:pt x="121361" y="195033"/>
                  </a:lnTo>
                  <a:lnTo>
                    <a:pt x="121119" y="195986"/>
                  </a:lnTo>
                  <a:lnTo>
                    <a:pt x="121285" y="197116"/>
                  </a:lnTo>
                  <a:lnTo>
                    <a:pt x="121513" y="197662"/>
                  </a:lnTo>
                  <a:lnTo>
                    <a:pt x="122961" y="195059"/>
                  </a:lnTo>
                  <a:lnTo>
                    <a:pt x="125120" y="191223"/>
                  </a:lnTo>
                  <a:lnTo>
                    <a:pt x="126123" y="189268"/>
                  </a:lnTo>
                  <a:close/>
                </a:path>
                <a:path w="142875" h="208915">
                  <a:moveTo>
                    <a:pt x="128663" y="119227"/>
                  </a:moveTo>
                  <a:lnTo>
                    <a:pt x="128447" y="112229"/>
                  </a:lnTo>
                  <a:lnTo>
                    <a:pt x="125717" y="109537"/>
                  </a:lnTo>
                  <a:lnTo>
                    <a:pt x="122351" y="109347"/>
                  </a:lnTo>
                  <a:lnTo>
                    <a:pt x="121691" y="109905"/>
                  </a:lnTo>
                  <a:lnTo>
                    <a:pt x="120929" y="110350"/>
                  </a:lnTo>
                  <a:lnTo>
                    <a:pt x="119418" y="110604"/>
                  </a:lnTo>
                  <a:lnTo>
                    <a:pt x="118275" y="110451"/>
                  </a:lnTo>
                  <a:lnTo>
                    <a:pt x="116560" y="111912"/>
                  </a:lnTo>
                  <a:lnTo>
                    <a:pt x="115798" y="113182"/>
                  </a:lnTo>
                  <a:lnTo>
                    <a:pt x="115531" y="114617"/>
                  </a:lnTo>
                  <a:lnTo>
                    <a:pt x="117944" y="115201"/>
                  </a:lnTo>
                  <a:lnTo>
                    <a:pt x="119938" y="117106"/>
                  </a:lnTo>
                  <a:lnTo>
                    <a:pt x="120624" y="120523"/>
                  </a:lnTo>
                  <a:lnTo>
                    <a:pt x="120611" y="121361"/>
                  </a:lnTo>
                  <a:lnTo>
                    <a:pt x="120459" y="122148"/>
                  </a:lnTo>
                  <a:lnTo>
                    <a:pt x="121577" y="122364"/>
                  </a:lnTo>
                  <a:lnTo>
                    <a:pt x="125806" y="122237"/>
                  </a:lnTo>
                  <a:lnTo>
                    <a:pt x="128663" y="119227"/>
                  </a:lnTo>
                  <a:close/>
                </a:path>
                <a:path w="142875" h="208915">
                  <a:moveTo>
                    <a:pt x="128689" y="57048"/>
                  </a:moveTo>
                  <a:lnTo>
                    <a:pt x="126644" y="52768"/>
                  </a:lnTo>
                  <a:lnTo>
                    <a:pt x="125552" y="53213"/>
                  </a:lnTo>
                  <a:lnTo>
                    <a:pt x="125069" y="53555"/>
                  </a:lnTo>
                  <a:lnTo>
                    <a:pt x="123888" y="53365"/>
                  </a:lnTo>
                  <a:lnTo>
                    <a:pt x="122034" y="53644"/>
                  </a:lnTo>
                  <a:lnTo>
                    <a:pt x="121031" y="54279"/>
                  </a:lnTo>
                  <a:lnTo>
                    <a:pt x="120269" y="55130"/>
                  </a:lnTo>
                  <a:lnTo>
                    <a:pt x="121246" y="55435"/>
                  </a:lnTo>
                  <a:lnTo>
                    <a:pt x="122123" y="55943"/>
                  </a:lnTo>
                  <a:lnTo>
                    <a:pt x="122859" y="56642"/>
                  </a:lnTo>
                  <a:lnTo>
                    <a:pt x="123520" y="57315"/>
                  </a:lnTo>
                  <a:lnTo>
                    <a:pt x="123786" y="57708"/>
                  </a:lnTo>
                  <a:lnTo>
                    <a:pt x="124688" y="57061"/>
                  </a:lnTo>
                  <a:lnTo>
                    <a:pt x="126428" y="56489"/>
                  </a:lnTo>
                  <a:lnTo>
                    <a:pt x="127622" y="56616"/>
                  </a:lnTo>
                  <a:lnTo>
                    <a:pt x="128689" y="57048"/>
                  </a:lnTo>
                  <a:close/>
                </a:path>
                <a:path w="142875" h="208915">
                  <a:moveTo>
                    <a:pt x="129565" y="86652"/>
                  </a:moveTo>
                  <a:lnTo>
                    <a:pt x="127825" y="85737"/>
                  </a:lnTo>
                  <a:lnTo>
                    <a:pt x="126492" y="84074"/>
                  </a:lnTo>
                  <a:lnTo>
                    <a:pt x="125793" y="79832"/>
                  </a:lnTo>
                  <a:lnTo>
                    <a:pt x="126555" y="77762"/>
                  </a:lnTo>
                  <a:lnTo>
                    <a:pt x="127990" y="76327"/>
                  </a:lnTo>
                  <a:lnTo>
                    <a:pt x="127050" y="75984"/>
                  </a:lnTo>
                  <a:lnTo>
                    <a:pt x="126034" y="75831"/>
                  </a:lnTo>
                  <a:lnTo>
                    <a:pt x="121666" y="76479"/>
                  </a:lnTo>
                  <a:lnTo>
                    <a:pt x="119545" y="79311"/>
                  </a:lnTo>
                  <a:lnTo>
                    <a:pt x="119710" y="78905"/>
                  </a:lnTo>
                  <a:lnTo>
                    <a:pt x="119545" y="73660"/>
                  </a:lnTo>
                  <a:lnTo>
                    <a:pt x="116509" y="70815"/>
                  </a:lnTo>
                  <a:lnTo>
                    <a:pt x="112852" y="70942"/>
                  </a:lnTo>
                  <a:lnTo>
                    <a:pt x="113080" y="71755"/>
                  </a:lnTo>
                  <a:lnTo>
                    <a:pt x="113385" y="73596"/>
                  </a:lnTo>
                  <a:lnTo>
                    <a:pt x="112864" y="75374"/>
                  </a:lnTo>
                  <a:lnTo>
                    <a:pt x="111810" y="76758"/>
                  </a:lnTo>
                  <a:lnTo>
                    <a:pt x="113893" y="76796"/>
                  </a:lnTo>
                  <a:lnTo>
                    <a:pt x="115760" y="77952"/>
                  </a:lnTo>
                  <a:lnTo>
                    <a:pt x="116763" y="79705"/>
                  </a:lnTo>
                  <a:lnTo>
                    <a:pt x="117348" y="80225"/>
                  </a:lnTo>
                  <a:lnTo>
                    <a:pt x="117830" y="80848"/>
                  </a:lnTo>
                  <a:lnTo>
                    <a:pt x="118122" y="81610"/>
                  </a:lnTo>
                  <a:lnTo>
                    <a:pt x="119113" y="80429"/>
                  </a:lnTo>
                  <a:lnTo>
                    <a:pt x="119392" y="79692"/>
                  </a:lnTo>
                  <a:lnTo>
                    <a:pt x="120027" y="83921"/>
                  </a:lnTo>
                  <a:lnTo>
                    <a:pt x="120510" y="84886"/>
                  </a:lnTo>
                  <a:lnTo>
                    <a:pt x="121158" y="85686"/>
                  </a:lnTo>
                  <a:lnTo>
                    <a:pt x="123278" y="85534"/>
                  </a:lnTo>
                  <a:lnTo>
                    <a:pt x="120396" y="85775"/>
                  </a:lnTo>
                  <a:lnTo>
                    <a:pt x="116827" y="86461"/>
                  </a:lnTo>
                  <a:lnTo>
                    <a:pt x="114515" y="89903"/>
                  </a:lnTo>
                  <a:lnTo>
                    <a:pt x="115760" y="96240"/>
                  </a:lnTo>
                  <a:lnTo>
                    <a:pt x="114947" y="95694"/>
                  </a:lnTo>
                  <a:lnTo>
                    <a:pt x="108623" y="96621"/>
                  </a:lnTo>
                  <a:lnTo>
                    <a:pt x="106387" y="99110"/>
                  </a:lnTo>
                  <a:lnTo>
                    <a:pt x="106083" y="103060"/>
                  </a:lnTo>
                  <a:lnTo>
                    <a:pt x="106692" y="107137"/>
                  </a:lnTo>
                  <a:lnTo>
                    <a:pt x="110032" y="109601"/>
                  </a:lnTo>
                  <a:lnTo>
                    <a:pt x="114198" y="108991"/>
                  </a:lnTo>
                  <a:lnTo>
                    <a:pt x="115252" y="108597"/>
                  </a:lnTo>
                  <a:lnTo>
                    <a:pt x="114757" y="107975"/>
                  </a:lnTo>
                  <a:lnTo>
                    <a:pt x="114363" y="107264"/>
                  </a:lnTo>
                  <a:lnTo>
                    <a:pt x="113766" y="103708"/>
                  </a:lnTo>
                  <a:lnTo>
                    <a:pt x="115608" y="101130"/>
                  </a:lnTo>
                  <a:lnTo>
                    <a:pt x="118541" y="100647"/>
                  </a:lnTo>
                  <a:lnTo>
                    <a:pt x="118922" y="100698"/>
                  </a:lnTo>
                  <a:lnTo>
                    <a:pt x="118173" y="98348"/>
                  </a:lnTo>
                  <a:lnTo>
                    <a:pt x="118313" y="98450"/>
                  </a:lnTo>
                  <a:lnTo>
                    <a:pt x="121196" y="98653"/>
                  </a:lnTo>
                  <a:lnTo>
                    <a:pt x="122072" y="97485"/>
                  </a:lnTo>
                  <a:lnTo>
                    <a:pt x="123380" y="96634"/>
                  </a:lnTo>
                  <a:lnTo>
                    <a:pt x="125526" y="96291"/>
                  </a:lnTo>
                  <a:lnTo>
                    <a:pt x="126657" y="96380"/>
                  </a:lnTo>
                  <a:lnTo>
                    <a:pt x="127901" y="94907"/>
                  </a:lnTo>
                  <a:lnTo>
                    <a:pt x="128524" y="92925"/>
                  </a:lnTo>
                  <a:lnTo>
                    <a:pt x="127889" y="89738"/>
                  </a:lnTo>
                  <a:lnTo>
                    <a:pt x="127330" y="88722"/>
                  </a:lnTo>
                  <a:lnTo>
                    <a:pt x="126593" y="87896"/>
                  </a:lnTo>
                  <a:lnTo>
                    <a:pt x="127825" y="87731"/>
                  </a:lnTo>
                  <a:lnTo>
                    <a:pt x="128778" y="87274"/>
                  </a:lnTo>
                  <a:lnTo>
                    <a:pt x="129565" y="86652"/>
                  </a:lnTo>
                  <a:close/>
                </a:path>
                <a:path w="142875" h="208915">
                  <a:moveTo>
                    <a:pt x="129997" y="149821"/>
                  </a:moveTo>
                  <a:lnTo>
                    <a:pt x="129413" y="146913"/>
                  </a:lnTo>
                  <a:lnTo>
                    <a:pt x="129057" y="146253"/>
                  </a:lnTo>
                  <a:lnTo>
                    <a:pt x="127495" y="144195"/>
                  </a:lnTo>
                  <a:lnTo>
                    <a:pt x="125615" y="143370"/>
                  </a:lnTo>
                  <a:lnTo>
                    <a:pt x="122936" y="143903"/>
                  </a:lnTo>
                  <a:lnTo>
                    <a:pt x="122288" y="144208"/>
                  </a:lnTo>
                  <a:lnTo>
                    <a:pt x="121450" y="144805"/>
                  </a:lnTo>
                  <a:lnTo>
                    <a:pt x="121043" y="145300"/>
                  </a:lnTo>
                  <a:lnTo>
                    <a:pt x="121742" y="145808"/>
                  </a:lnTo>
                  <a:lnTo>
                    <a:pt x="122237" y="146558"/>
                  </a:lnTo>
                  <a:lnTo>
                    <a:pt x="122656" y="149047"/>
                  </a:lnTo>
                  <a:lnTo>
                    <a:pt x="121742" y="150469"/>
                  </a:lnTo>
                  <a:lnTo>
                    <a:pt x="120319" y="151053"/>
                  </a:lnTo>
                  <a:lnTo>
                    <a:pt x="121361" y="152882"/>
                  </a:lnTo>
                  <a:lnTo>
                    <a:pt x="123431" y="153962"/>
                  </a:lnTo>
                  <a:lnTo>
                    <a:pt x="126161" y="153428"/>
                  </a:lnTo>
                  <a:lnTo>
                    <a:pt x="128917" y="151879"/>
                  </a:lnTo>
                  <a:lnTo>
                    <a:pt x="129997" y="149821"/>
                  </a:lnTo>
                  <a:close/>
                </a:path>
                <a:path w="142875" h="208915">
                  <a:moveTo>
                    <a:pt x="136321" y="163664"/>
                  </a:moveTo>
                  <a:lnTo>
                    <a:pt x="135915" y="163652"/>
                  </a:lnTo>
                  <a:lnTo>
                    <a:pt x="134086" y="164020"/>
                  </a:lnTo>
                  <a:lnTo>
                    <a:pt x="132892" y="165773"/>
                  </a:lnTo>
                  <a:lnTo>
                    <a:pt x="133400" y="168313"/>
                  </a:lnTo>
                  <a:lnTo>
                    <a:pt x="133819" y="168897"/>
                  </a:lnTo>
                  <a:lnTo>
                    <a:pt x="134442" y="169468"/>
                  </a:lnTo>
                  <a:lnTo>
                    <a:pt x="135737" y="165620"/>
                  </a:lnTo>
                  <a:lnTo>
                    <a:pt x="136321" y="163664"/>
                  </a:lnTo>
                  <a:close/>
                </a:path>
                <a:path w="142875" h="208915">
                  <a:moveTo>
                    <a:pt x="140893" y="142925"/>
                  </a:moveTo>
                  <a:lnTo>
                    <a:pt x="139496" y="141947"/>
                  </a:lnTo>
                  <a:lnTo>
                    <a:pt x="138303" y="141554"/>
                  </a:lnTo>
                  <a:lnTo>
                    <a:pt x="135648" y="141643"/>
                  </a:lnTo>
                  <a:lnTo>
                    <a:pt x="134416" y="142163"/>
                  </a:lnTo>
                  <a:lnTo>
                    <a:pt x="132118" y="144081"/>
                  </a:lnTo>
                  <a:lnTo>
                    <a:pt x="131279" y="145732"/>
                  </a:lnTo>
                  <a:lnTo>
                    <a:pt x="131419" y="150812"/>
                  </a:lnTo>
                  <a:lnTo>
                    <a:pt x="134124" y="153352"/>
                  </a:lnTo>
                  <a:lnTo>
                    <a:pt x="137972" y="153225"/>
                  </a:lnTo>
                  <a:lnTo>
                    <a:pt x="139065" y="152920"/>
                  </a:lnTo>
                  <a:lnTo>
                    <a:pt x="139776" y="149631"/>
                  </a:lnTo>
                  <a:lnTo>
                    <a:pt x="140385" y="146291"/>
                  </a:lnTo>
                  <a:lnTo>
                    <a:pt x="140893" y="142925"/>
                  </a:lnTo>
                  <a:close/>
                </a:path>
                <a:path w="142875" h="208915">
                  <a:moveTo>
                    <a:pt x="140970" y="98298"/>
                  </a:moveTo>
                  <a:lnTo>
                    <a:pt x="140017" y="92316"/>
                  </a:lnTo>
                  <a:lnTo>
                    <a:pt x="139395" y="89369"/>
                  </a:lnTo>
                  <a:lnTo>
                    <a:pt x="138671" y="90195"/>
                  </a:lnTo>
                  <a:lnTo>
                    <a:pt x="137706" y="90830"/>
                  </a:lnTo>
                  <a:lnTo>
                    <a:pt x="136055" y="91109"/>
                  </a:lnTo>
                  <a:lnTo>
                    <a:pt x="135140" y="90982"/>
                  </a:lnTo>
                  <a:lnTo>
                    <a:pt x="135356" y="91440"/>
                  </a:lnTo>
                  <a:lnTo>
                    <a:pt x="135813" y="93230"/>
                  </a:lnTo>
                  <a:lnTo>
                    <a:pt x="134734" y="95046"/>
                  </a:lnTo>
                  <a:lnTo>
                    <a:pt x="132626" y="95580"/>
                  </a:lnTo>
                  <a:lnTo>
                    <a:pt x="132041" y="95554"/>
                  </a:lnTo>
                  <a:lnTo>
                    <a:pt x="133159" y="97713"/>
                  </a:lnTo>
                  <a:lnTo>
                    <a:pt x="135445" y="99174"/>
                  </a:lnTo>
                  <a:lnTo>
                    <a:pt x="139115" y="99060"/>
                  </a:lnTo>
                  <a:lnTo>
                    <a:pt x="140093" y="98767"/>
                  </a:lnTo>
                  <a:lnTo>
                    <a:pt x="140970" y="98298"/>
                  </a:lnTo>
                  <a:close/>
                </a:path>
                <a:path w="142875" h="208915">
                  <a:moveTo>
                    <a:pt x="142417" y="126631"/>
                  </a:moveTo>
                  <a:lnTo>
                    <a:pt x="141655" y="126695"/>
                  </a:lnTo>
                  <a:lnTo>
                    <a:pt x="140906" y="126619"/>
                  </a:lnTo>
                  <a:lnTo>
                    <a:pt x="140208" y="126403"/>
                  </a:lnTo>
                  <a:lnTo>
                    <a:pt x="140131" y="127482"/>
                  </a:lnTo>
                  <a:lnTo>
                    <a:pt x="140182" y="129247"/>
                  </a:lnTo>
                  <a:lnTo>
                    <a:pt x="140944" y="130810"/>
                  </a:lnTo>
                  <a:lnTo>
                    <a:pt x="142125" y="131953"/>
                  </a:lnTo>
                  <a:lnTo>
                    <a:pt x="142417" y="126631"/>
                  </a:lnTo>
                  <a:close/>
                </a:path>
                <a:path w="142875" h="208915">
                  <a:moveTo>
                    <a:pt x="142468" y="115074"/>
                  </a:moveTo>
                  <a:lnTo>
                    <a:pt x="142125" y="109042"/>
                  </a:lnTo>
                  <a:lnTo>
                    <a:pt x="140931" y="108407"/>
                  </a:lnTo>
                  <a:lnTo>
                    <a:pt x="139547" y="108115"/>
                  </a:lnTo>
                  <a:lnTo>
                    <a:pt x="135610" y="108699"/>
                  </a:lnTo>
                  <a:lnTo>
                    <a:pt x="133680" y="110401"/>
                  </a:lnTo>
                  <a:lnTo>
                    <a:pt x="132537" y="113576"/>
                  </a:lnTo>
                  <a:lnTo>
                    <a:pt x="132397" y="114642"/>
                  </a:lnTo>
                  <a:lnTo>
                    <a:pt x="132880" y="117894"/>
                  </a:lnTo>
                  <a:lnTo>
                    <a:pt x="134239" y="119634"/>
                  </a:lnTo>
                  <a:lnTo>
                    <a:pt x="136067" y="120573"/>
                  </a:lnTo>
                  <a:lnTo>
                    <a:pt x="136182" y="117957"/>
                  </a:lnTo>
                  <a:lnTo>
                    <a:pt x="138061" y="115658"/>
                  </a:lnTo>
                  <a:lnTo>
                    <a:pt x="141351" y="115023"/>
                  </a:lnTo>
                  <a:lnTo>
                    <a:pt x="142468" y="115074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804912" y="7467142"/>
              <a:ext cx="173355" cy="180340"/>
            </a:xfrm>
            <a:custGeom>
              <a:avLst/>
              <a:gdLst/>
              <a:ahLst/>
              <a:cxnLst/>
              <a:rect l="l" t="t" r="r" b="b"/>
              <a:pathLst>
                <a:path w="173354" h="180340">
                  <a:moveTo>
                    <a:pt x="7137" y="33731"/>
                  </a:moveTo>
                  <a:lnTo>
                    <a:pt x="6934" y="31978"/>
                  </a:lnTo>
                  <a:lnTo>
                    <a:pt x="5194" y="31699"/>
                  </a:lnTo>
                  <a:lnTo>
                    <a:pt x="3657" y="30670"/>
                  </a:lnTo>
                  <a:lnTo>
                    <a:pt x="2743" y="29171"/>
                  </a:lnTo>
                  <a:lnTo>
                    <a:pt x="1092" y="29616"/>
                  </a:lnTo>
                  <a:lnTo>
                    <a:pt x="0" y="31203"/>
                  </a:lnTo>
                  <a:lnTo>
                    <a:pt x="596" y="34734"/>
                  </a:lnTo>
                  <a:lnTo>
                    <a:pt x="2336" y="35953"/>
                  </a:lnTo>
                  <a:lnTo>
                    <a:pt x="5956" y="35356"/>
                  </a:lnTo>
                  <a:lnTo>
                    <a:pt x="7137" y="33731"/>
                  </a:lnTo>
                  <a:close/>
                </a:path>
                <a:path w="173354" h="180340">
                  <a:moveTo>
                    <a:pt x="8915" y="96418"/>
                  </a:moveTo>
                  <a:lnTo>
                    <a:pt x="8585" y="95631"/>
                  </a:lnTo>
                  <a:lnTo>
                    <a:pt x="7264" y="94322"/>
                  </a:lnTo>
                  <a:lnTo>
                    <a:pt x="6464" y="93992"/>
                  </a:lnTo>
                  <a:lnTo>
                    <a:pt x="4597" y="93992"/>
                  </a:lnTo>
                  <a:lnTo>
                    <a:pt x="3810" y="94322"/>
                  </a:lnTo>
                  <a:lnTo>
                    <a:pt x="2489" y="95631"/>
                  </a:lnTo>
                  <a:lnTo>
                    <a:pt x="2159" y="96418"/>
                  </a:lnTo>
                  <a:lnTo>
                    <a:pt x="2159" y="98272"/>
                  </a:lnTo>
                  <a:lnTo>
                    <a:pt x="2489" y="99047"/>
                  </a:lnTo>
                  <a:lnTo>
                    <a:pt x="3810" y="100368"/>
                  </a:lnTo>
                  <a:lnTo>
                    <a:pt x="4597" y="100685"/>
                  </a:lnTo>
                  <a:lnTo>
                    <a:pt x="6464" y="100685"/>
                  </a:lnTo>
                  <a:lnTo>
                    <a:pt x="7264" y="100368"/>
                  </a:lnTo>
                  <a:lnTo>
                    <a:pt x="8585" y="99047"/>
                  </a:lnTo>
                  <a:lnTo>
                    <a:pt x="8915" y="98272"/>
                  </a:lnTo>
                  <a:lnTo>
                    <a:pt x="8915" y="96418"/>
                  </a:lnTo>
                  <a:close/>
                </a:path>
                <a:path w="173354" h="180340">
                  <a:moveTo>
                    <a:pt x="23164" y="115506"/>
                  </a:moveTo>
                  <a:lnTo>
                    <a:pt x="22834" y="114719"/>
                  </a:lnTo>
                  <a:lnTo>
                    <a:pt x="21513" y="113411"/>
                  </a:lnTo>
                  <a:lnTo>
                    <a:pt x="20726" y="113080"/>
                  </a:lnTo>
                  <a:lnTo>
                    <a:pt x="18859" y="113080"/>
                  </a:lnTo>
                  <a:lnTo>
                    <a:pt x="18059" y="113411"/>
                  </a:lnTo>
                  <a:lnTo>
                    <a:pt x="16751" y="114719"/>
                  </a:lnTo>
                  <a:lnTo>
                    <a:pt x="16421" y="115506"/>
                  </a:lnTo>
                  <a:lnTo>
                    <a:pt x="16421" y="117348"/>
                  </a:lnTo>
                  <a:lnTo>
                    <a:pt x="16751" y="118148"/>
                  </a:lnTo>
                  <a:lnTo>
                    <a:pt x="18059" y="119443"/>
                  </a:lnTo>
                  <a:lnTo>
                    <a:pt x="18859" y="119773"/>
                  </a:lnTo>
                  <a:lnTo>
                    <a:pt x="20726" y="119773"/>
                  </a:lnTo>
                  <a:lnTo>
                    <a:pt x="21513" y="119443"/>
                  </a:lnTo>
                  <a:lnTo>
                    <a:pt x="22834" y="118148"/>
                  </a:lnTo>
                  <a:lnTo>
                    <a:pt x="23164" y="117348"/>
                  </a:lnTo>
                  <a:lnTo>
                    <a:pt x="23164" y="115506"/>
                  </a:lnTo>
                  <a:close/>
                </a:path>
                <a:path w="173354" h="180340">
                  <a:moveTo>
                    <a:pt x="24269" y="134048"/>
                  </a:moveTo>
                  <a:lnTo>
                    <a:pt x="23660" y="130403"/>
                  </a:lnTo>
                  <a:lnTo>
                    <a:pt x="21920" y="129171"/>
                  </a:lnTo>
                  <a:lnTo>
                    <a:pt x="19875" y="129565"/>
                  </a:lnTo>
                  <a:lnTo>
                    <a:pt x="19977" y="131038"/>
                  </a:lnTo>
                  <a:lnTo>
                    <a:pt x="19126" y="132473"/>
                  </a:lnTo>
                  <a:lnTo>
                    <a:pt x="17627" y="132956"/>
                  </a:lnTo>
                  <a:lnTo>
                    <a:pt x="17322" y="132994"/>
                  </a:lnTo>
                  <a:lnTo>
                    <a:pt x="17310" y="133337"/>
                  </a:lnTo>
                  <a:lnTo>
                    <a:pt x="17614" y="135166"/>
                  </a:lnTo>
                  <a:lnTo>
                    <a:pt x="19354" y="136385"/>
                  </a:lnTo>
                  <a:lnTo>
                    <a:pt x="23025" y="135775"/>
                  </a:lnTo>
                  <a:lnTo>
                    <a:pt x="24269" y="134048"/>
                  </a:lnTo>
                  <a:close/>
                </a:path>
                <a:path w="173354" h="180340">
                  <a:moveTo>
                    <a:pt x="31851" y="80772"/>
                  </a:moveTo>
                  <a:lnTo>
                    <a:pt x="31521" y="79984"/>
                  </a:lnTo>
                  <a:lnTo>
                    <a:pt x="30200" y="78676"/>
                  </a:lnTo>
                  <a:lnTo>
                    <a:pt x="29400" y="78346"/>
                  </a:lnTo>
                  <a:lnTo>
                    <a:pt x="27546" y="78346"/>
                  </a:lnTo>
                  <a:lnTo>
                    <a:pt x="26746" y="78676"/>
                  </a:lnTo>
                  <a:lnTo>
                    <a:pt x="25438" y="79984"/>
                  </a:lnTo>
                  <a:lnTo>
                    <a:pt x="25107" y="80772"/>
                  </a:lnTo>
                  <a:lnTo>
                    <a:pt x="25107" y="82613"/>
                  </a:lnTo>
                  <a:lnTo>
                    <a:pt x="25438" y="83400"/>
                  </a:lnTo>
                  <a:lnTo>
                    <a:pt x="26746" y="84709"/>
                  </a:lnTo>
                  <a:lnTo>
                    <a:pt x="27546" y="85039"/>
                  </a:lnTo>
                  <a:lnTo>
                    <a:pt x="29400" y="85039"/>
                  </a:lnTo>
                  <a:lnTo>
                    <a:pt x="30200" y="84709"/>
                  </a:lnTo>
                  <a:lnTo>
                    <a:pt x="31521" y="83400"/>
                  </a:lnTo>
                  <a:lnTo>
                    <a:pt x="31851" y="82613"/>
                  </a:lnTo>
                  <a:lnTo>
                    <a:pt x="31851" y="80772"/>
                  </a:lnTo>
                  <a:close/>
                </a:path>
                <a:path w="173354" h="180340">
                  <a:moveTo>
                    <a:pt x="35928" y="104851"/>
                  </a:moveTo>
                  <a:lnTo>
                    <a:pt x="35598" y="104051"/>
                  </a:lnTo>
                  <a:lnTo>
                    <a:pt x="34277" y="102755"/>
                  </a:lnTo>
                  <a:lnTo>
                    <a:pt x="33477" y="102425"/>
                  </a:lnTo>
                  <a:lnTo>
                    <a:pt x="31623" y="102425"/>
                  </a:lnTo>
                  <a:lnTo>
                    <a:pt x="30822" y="102755"/>
                  </a:lnTo>
                  <a:lnTo>
                    <a:pt x="29514" y="104051"/>
                  </a:lnTo>
                  <a:lnTo>
                    <a:pt x="29184" y="104851"/>
                  </a:lnTo>
                  <a:lnTo>
                    <a:pt x="29184" y="106692"/>
                  </a:lnTo>
                  <a:lnTo>
                    <a:pt x="29514" y="107480"/>
                  </a:lnTo>
                  <a:lnTo>
                    <a:pt x="30822" y="108788"/>
                  </a:lnTo>
                  <a:lnTo>
                    <a:pt x="31623" y="109118"/>
                  </a:lnTo>
                  <a:lnTo>
                    <a:pt x="33477" y="109118"/>
                  </a:lnTo>
                  <a:lnTo>
                    <a:pt x="34277" y="108788"/>
                  </a:lnTo>
                  <a:lnTo>
                    <a:pt x="35598" y="107480"/>
                  </a:lnTo>
                  <a:lnTo>
                    <a:pt x="35928" y="106692"/>
                  </a:lnTo>
                  <a:lnTo>
                    <a:pt x="35928" y="104851"/>
                  </a:lnTo>
                  <a:close/>
                </a:path>
                <a:path w="173354" h="180340">
                  <a:moveTo>
                    <a:pt x="36156" y="46342"/>
                  </a:moveTo>
                  <a:lnTo>
                    <a:pt x="35763" y="44030"/>
                  </a:lnTo>
                  <a:lnTo>
                    <a:pt x="35306" y="43205"/>
                  </a:lnTo>
                  <a:lnTo>
                    <a:pt x="34505" y="44221"/>
                  </a:lnTo>
                  <a:lnTo>
                    <a:pt x="33388" y="45008"/>
                  </a:lnTo>
                  <a:lnTo>
                    <a:pt x="31064" y="45605"/>
                  </a:lnTo>
                  <a:lnTo>
                    <a:pt x="30111" y="45580"/>
                  </a:lnTo>
                  <a:lnTo>
                    <a:pt x="29210" y="45377"/>
                  </a:lnTo>
                  <a:lnTo>
                    <a:pt x="29197" y="45631"/>
                  </a:lnTo>
                  <a:lnTo>
                    <a:pt x="29502" y="47459"/>
                  </a:lnTo>
                  <a:lnTo>
                    <a:pt x="31254" y="48679"/>
                  </a:lnTo>
                  <a:lnTo>
                    <a:pt x="34925" y="48069"/>
                  </a:lnTo>
                  <a:lnTo>
                    <a:pt x="36156" y="46342"/>
                  </a:lnTo>
                  <a:close/>
                </a:path>
                <a:path w="173354" h="180340">
                  <a:moveTo>
                    <a:pt x="36957" y="825"/>
                  </a:moveTo>
                  <a:lnTo>
                    <a:pt x="36830" y="50"/>
                  </a:lnTo>
                  <a:lnTo>
                    <a:pt x="36753" y="736"/>
                  </a:lnTo>
                  <a:lnTo>
                    <a:pt x="36563" y="1447"/>
                  </a:lnTo>
                  <a:lnTo>
                    <a:pt x="36271" y="2120"/>
                  </a:lnTo>
                  <a:lnTo>
                    <a:pt x="36410" y="2209"/>
                  </a:lnTo>
                  <a:lnTo>
                    <a:pt x="36766" y="1562"/>
                  </a:lnTo>
                  <a:lnTo>
                    <a:pt x="36957" y="825"/>
                  </a:lnTo>
                  <a:close/>
                </a:path>
                <a:path w="173354" h="180340">
                  <a:moveTo>
                    <a:pt x="38315" y="152717"/>
                  </a:moveTo>
                  <a:lnTo>
                    <a:pt x="38023" y="150926"/>
                  </a:lnTo>
                  <a:lnTo>
                    <a:pt x="37630" y="150152"/>
                  </a:lnTo>
                  <a:lnTo>
                    <a:pt x="36931" y="149034"/>
                  </a:lnTo>
                  <a:lnTo>
                    <a:pt x="35610" y="148386"/>
                  </a:lnTo>
                  <a:lnTo>
                    <a:pt x="32385" y="148920"/>
                  </a:lnTo>
                  <a:lnTo>
                    <a:pt x="31140" y="150647"/>
                  </a:lnTo>
                  <a:lnTo>
                    <a:pt x="31737" y="154292"/>
                  </a:lnTo>
                  <a:lnTo>
                    <a:pt x="33477" y="155524"/>
                  </a:lnTo>
                  <a:lnTo>
                    <a:pt x="35814" y="155130"/>
                  </a:lnTo>
                  <a:lnTo>
                    <a:pt x="36245" y="154940"/>
                  </a:lnTo>
                  <a:lnTo>
                    <a:pt x="37693" y="153974"/>
                  </a:lnTo>
                  <a:lnTo>
                    <a:pt x="38315" y="152717"/>
                  </a:lnTo>
                  <a:close/>
                </a:path>
                <a:path w="173354" h="180340">
                  <a:moveTo>
                    <a:pt x="46240" y="101079"/>
                  </a:moveTo>
                  <a:lnTo>
                    <a:pt x="45808" y="98501"/>
                  </a:lnTo>
                  <a:lnTo>
                    <a:pt x="44069" y="97256"/>
                  </a:lnTo>
                  <a:lnTo>
                    <a:pt x="40398" y="97866"/>
                  </a:lnTo>
                  <a:lnTo>
                    <a:pt x="39154" y="99580"/>
                  </a:lnTo>
                  <a:lnTo>
                    <a:pt x="39763" y="103225"/>
                  </a:lnTo>
                  <a:lnTo>
                    <a:pt x="41490" y="104470"/>
                  </a:lnTo>
                  <a:lnTo>
                    <a:pt x="43929" y="104063"/>
                  </a:lnTo>
                  <a:lnTo>
                    <a:pt x="44869" y="103428"/>
                  </a:lnTo>
                  <a:lnTo>
                    <a:pt x="45364" y="102704"/>
                  </a:lnTo>
                  <a:lnTo>
                    <a:pt x="45707" y="102412"/>
                  </a:lnTo>
                  <a:lnTo>
                    <a:pt x="46050" y="101790"/>
                  </a:lnTo>
                  <a:lnTo>
                    <a:pt x="46240" y="101079"/>
                  </a:lnTo>
                  <a:close/>
                </a:path>
                <a:path w="173354" h="180340">
                  <a:moveTo>
                    <a:pt x="48539" y="16535"/>
                  </a:moveTo>
                  <a:lnTo>
                    <a:pt x="47891" y="16446"/>
                  </a:lnTo>
                  <a:lnTo>
                    <a:pt x="45707" y="16789"/>
                  </a:lnTo>
                  <a:lnTo>
                    <a:pt x="44462" y="18516"/>
                  </a:lnTo>
                  <a:lnTo>
                    <a:pt x="45034" y="21971"/>
                  </a:lnTo>
                  <a:lnTo>
                    <a:pt x="46482" y="23075"/>
                  </a:lnTo>
                  <a:lnTo>
                    <a:pt x="48094" y="23075"/>
                  </a:lnTo>
                  <a:lnTo>
                    <a:pt x="47561" y="22263"/>
                  </a:lnTo>
                  <a:lnTo>
                    <a:pt x="47231" y="20726"/>
                  </a:lnTo>
                  <a:lnTo>
                    <a:pt x="47548" y="19735"/>
                  </a:lnTo>
                  <a:lnTo>
                    <a:pt x="48158" y="18986"/>
                  </a:lnTo>
                  <a:lnTo>
                    <a:pt x="48094" y="18122"/>
                  </a:lnTo>
                  <a:lnTo>
                    <a:pt x="48183" y="17284"/>
                  </a:lnTo>
                  <a:lnTo>
                    <a:pt x="48539" y="16535"/>
                  </a:lnTo>
                  <a:close/>
                </a:path>
                <a:path w="173354" h="180340">
                  <a:moveTo>
                    <a:pt x="50304" y="125628"/>
                  </a:moveTo>
                  <a:lnTo>
                    <a:pt x="50025" y="123939"/>
                  </a:lnTo>
                  <a:lnTo>
                    <a:pt x="49606" y="123139"/>
                  </a:lnTo>
                  <a:lnTo>
                    <a:pt x="48895" y="122059"/>
                  </a:lnTo>
                  <a:lnTo>
                    <a:pt x="47599" y="121424"/>
                  </a:lnTo>
                  <a:lnTo>
                    <a:pt x="44399" y="121945"/>
                  </a:lnTo>
                  <a:lnTo>
                    <a:pt x="43141" y="123672"/>
                  </a:lnTo>
                  <a:lnTo>
                    <a:pt x="43751" y="127317"/>
                  </a:lnTo>
                  <a:lnTo>
                    <a:pt x="45491" y="128549"/>
                  </a:lnTo>
                  <a:lnTo>
                    <a:pt x="47942" y="128155"/>
                  </a:lnTo>
                  <a:lnTo>
                    <a:pt x="48450" y="127850"/>
                  </a:lnTo>
                  <a:lnTo>
                    <a:pt x="49784" y="126758"/>
                  </a:lnTo>
                  <a:lnTo>
                    <a:pt x="50304" y="125628"/>
                  </a:lnTo>
                  <a:close/>
                </a:path>
                <a:path w="173354" h="180340">
                  <a:moveTo>
                    <a:pt x="50406" y="64439"/>
                  </a:moveTo>
                  <a:lnTo>
                    <a:pt x="50050" y="62268"/>
                  </a:lnTo>
                  <a:lnTo>
                    <a:pt x="48920" y="61239"/>
                  </a:lnTo>
                  <a:lnTo>
                    <a:pt x="47561" y="60985"/>
                  </a:lnTo>
                  <a:lnTo>
                    <a:pt x="48450" y="61722"/>
                  </a:lnTo>
                  <a:lnTo>
                    <a:pt x="49123" y="62712"/>
                  </a:lnTo>
                  <a:lnTo>
                    <a:pt x="48450" y="61722"/>
                  </a:lnTo>
                  <a:lnTo>
                    <a:pt x="46469" y="60096"/>
                  </a:lnTo>
                  <a:lnTo>
                    <a:pt x="45046" y="59601"/>
                  </a:lnTo>
                  <a:lnTo>
                    <a:pt x="40805" y="60312"/>
                  </a:lnTo>
                  <a:lnTo>
                    <a:pt x="38963" y="62877"/>
                  </a:lnTo>
                  <a:lnTo>
                    <a:pt x="39878" y="68313"/>
                  </a:lnTo>
                  <a:lnTo>
                    <a:pt x="42468" y="70129"/>
                  </a:lnTo>
                  <a:lnTo>
                    <a:pt x="45237" y="69672"/>
                  </a:lnTo>
                  <a:lnTo>
                    <a:pt x="45986" y="68630"/>
                  </a:lnTo>
                  <a:lnTo>
                    <a:pt x="47040" y="67818"/>
                  </a:lnTo>
                  <a:lnTo>
                    <a:pt x="48310" y="67360"/>
                  </a:lnTo>
                  <a:lnTo>
                    <a:pt x="48958" y="66573"/>
                  </a:lnTo>
                  <a:lnTo>
                    <a:pt x="49923" y="65735"/>
                  </a:lnTo>
                  <a:lnTo>
                    <a:pt x="50228" y="65125"/>
                  </a:lnTo>
                  <a:lnTo>
                    <a:pt x="50406" y="64439"/>
                  </a:lnTo>
                  <a:close/>
                </a:path>
                <a:path w="173354" h="180340">
                  <a:moveTo>
                    <a:pt x="60490" y="36004"/>
                  </a:moveTo>
                  <a:lnTo>
                    <a:pt x="59728" y="35750"/>
                  </a:lnTo>
                  <a:lnTo>
                    <a:pt x="58928" y="35610"/>
                  </a:lnTo>
                  <a:lnTo>
                    <a:pt x="55714" y="36144"/>
                  </a:lnTo>
                  <a:lnTo>
                    <a:pt x="54114" y="38138"/>
                  </a:lnTo>
                  <a:lnTo>
                    <a:pt x="53987" y="40424"/>
                  </a:lnTo>
                  <a:lnTo>
                    <a:pt x="54597" y="39928"/>
                  </a:lnTo>
                  <a:lnTo>
                    <a:pt x="55308" y="39573"/>
                  </a:lnTo>
                  <a:lnTo>
                    <a:pt x="56083" y="39319"/>
                  </a:lnTo>
                  <a:lnTo>
                    <a:pt x="56972" y="37668"/>
                  </a:lnTo>
                  <a:lnTo>
                    <a:pt x="58521" y="36423"/>
                  </a:lnTo>
                  <a:lnTo>
                    <a:pt x="60490" y="36004"/>
                  </a:lnTo>
                  <a:close/>
                </a:path>
                <a:path w="173354" h="180340">
                  <a:moveTo>
                    <a:pt x="61404" y="114998"/>
                  </a:moveTo>
                  <a:lnTo>
                    <a:pt x="60731" y="111023"/>
                  </a:lnTo>
                  <a:lnTo>
                    <a:pt x="58521" y="109372"/>
                  </a:lnTo>
                  <a:lnTo>
                    <a:pt x="56057" y="109435"/>
                  </a:lnTo>
                  <a:lnTo>
                    <a:pt x="55778" y="110731"/>
                  </a:lnTo>
                  <a:lnTo>
                    <a:pt x="54749" y="111798"/>
                  </a:lnTo>
                  <a:lnTo>
                    <a:pt x="52832" y="112141"/>
                  </a:lnTo>
                  <a:lnTo>
                    <a:pt x="51866" y="111963"/>
                  </a:lnTo>
                  <a:lnTo>
                    <a:pt x="51333" y="112915"/>
                  </a:lnTo>
                  <a:lnTo>
                    <a:pt x="51041" y="114007"/>
                  </a:lnTo>
                  <a:lnTo>
                    <a:pt x="51701" y="117881"/>
                  </a:lnTo>
                  <a:lnTo>
                    <a:pt x="54292" y="119697"/>
                  </a:lnTo>
                  <a:lnTo>
                    <a:pt x="57175" y="119227"/>
                  </a:lnTo>
                  <a:lnTo>
                    <a:pt x="57442" y="119087"/>
                  </a:lnTo>
                  <a:lnTo>
                    <a:pt x="58483" y="118821"/>
                  </a:lnTo>
                  <a:lnTo>
                    <a:pt x="59372" y="118262"/>
                  </a:lnTo>
                  <a:lnTo>
                    <a:pt x="60921" y="116395"/>
                  </a:lnTo>
                  <a:lnTo>
                    <a:pt x="61404" y="114998"/>
                  </a:lnTo>
                  <a:close/>
                </a:path>
                <a:path w="173354" h="180340">
                  <a:moveTo>
                    <a:pt x="63309" y="82156"/>
                  </a:moveTo>
                  <a:lnTo>
                    <a:pt x="62445" y="80048"/>
                  </a:lnTo>
                  <a:lnTo>
                    <a:pt x="60286" y="78701"/>
                  </a:lnTo>
                  <a:lnTo>
                    <a:pt x="56210" y="79349"/>
                  </a:lnTo>
                  <a:lnTo>
                    <a:pt x="54927" y="80518"/>
                  </a:lnTo>
                  <a:lnTo>
                    <a:pt x="54254" y="81978"/>
                  </a:lnTo>
                  <a:lnTo>
                    <a:pt x="54991" y="81457"/>
                  </a:lnTo>
                  <a:lnTo>
                    <a:pt x="55854" y="81076"/>
                  </a:lnTo>
                  <a:lnTo>
                    <a:pt x="59029" y="80530"/>
                  </a:lnTo>
                  <a:lnTo>
                    <a:pt x="61150" y="81407"/>
                  </a:lnTo>
                  <a:lnTo>
                    <a:pt x="62522" y="82981"/>
                  </a:lnTo>
                  <a:lnTo>
                    <a:pt x="62725" y="82664"/>
                  </a:lnTo>
                  <a:lnTo>
                    <a:pt x="63309" y="82156"/>
                  </a:lnTo>
                  <a:close/>
                </a:path>
                <a:path w="173354" h="180340">
                  <a:moveTo>
                    <a:pt x="66624" y="145846"/>
                  </a:moveTo>
                  <a:lnTo>
                    <a:pt x="66230" y="143510"/>
                  </a:lnTo>
                  <a:lnTo>
                    <a:pt x="64490" y="142278"/>
                  </a:lnTo>
                  <a:lnTo>
                    <a:pt x="61722" y="142748"/>
                  </a:lnTo>
                  <a:lnTo>
                    <a:pt x="60947" y="143268"/>
                  </a:lnTo>
                  <a:lnTo>
                    <a:pt x="60172" y="144386"/>
                  </a:lnTo>
                  <a:lnTo>
                    <a:pt x="59829" y="146062"/>
                  </a:lnTo>
                  <a:lnTo>
                    <a:pt x="60198" y="148272"/>
                  </a:lnTo>
                  <a:lnTo>
                    <a:pt x="61937" y="149491"/>
                  </a:lnTo>
                  <a:lnTo>
                    <a:pt x="64770" y="149021"/>
                  </a:lnTo>
                  <a:lnTo>
                    <a:pt x="65557" y="148424"/>
                  </a:lnTo>
                  <a:lnTo>
                    <a:pt x="66344" y="147104"/>
                  </a:lnTo>
                  <a:lnTo>
                    <a:pt x="66573" y="146342"/>
                  </a:lnTo>
                  <a:lnTo>
                    <a:pt x="66624" y="145846"/>
                  </a:lnTo>
                  <a:close/>
                </a:path>
                <a:path w="173354" h="180340">
                  <a:moveTo>
                    <a:pt x="75793" y="135496"/>
                  </a:moveTo>
                  <a:lnTo>
                    <a:pt x="74930" y="130238"/>
                  </a:lnTo>
                  <a:lnTo>
                    <a:pt x="72618" y="128549"/>
                  </a:lnTo>
                  <a:lnTo>
                    <a:pt x="69913" y="128714"/>
                  </a:lnTo>
                  <a:lnTo>
                    <a:pt x="69748" y="128651"/>
                  </a:lnTo>
                  <a:lnTo>
                    <a:pt x="67437" y="129032"/>
                  </a:lnTo>
                  <a:lnTo>
                    <a:pt x="65887" y="130683"/>
                  </a:lnTo>
                  <a:lnTo>
                    <a:pt x="65341" y="133819"/>
                  </a:lnTo>
                  <a:lnTo>
                    <a:pt x="65887" y="137121"/>
                  </a:lnTo>
                  <a:lnTo>
                    <a:pt x="68465" y="138950"/>
                  </a:lnTo>
                  <a:lnTo>
                    <a:pt x="73939" y="138061"/>
                  </a:lnTo>
                  <a:lnTo>
                    <a:pt x="75793" y="135496"/>
                  </a:lnTo>
                  <a:close/>
                </a:path>
                <a:path w="173354" h="180340">
                  <a:moveTo>
                    <a:pt x="77660" y="62357"/>
                  </a:moveTo>
                  <a:lnTo>
                    <a:pt x="76479" y="61582"/>
                  </a:lnTo>
                  <a:lnTo>
                    <a:pt x="75526" y="60439"/>
                  </a:lnTo>
                  <a:lnTo>
                    <a:pt x="74637" y="57746"/>
                  </a:lnTo>
                  <a:lnTo>
                    <a:pt x="74625" y="56464"/>
                  </a:lnTo>
                  <a:lnTo>
                    <a:pt x="74955" y="55283"/>
                  </a:lnTo>
                  <a:lnTo>
                    <a:pt x="73736" y="54978"/>
                  </a:lnTo>
                  <a:lnTo>
                    <a:pt x="73152" y="54927"/>
                  </a:lnTo>
                  <a:lnTo>
                    <a:pt x="71513" y="55194"/>
                  </a:lnTo>
                  <a:lnTo>
                    <a:pt x="70675" y="55727"/>
                  </a:lnTo>
                  <a:lnTo>
                    <a:pt x="69964" y="56388"/>
                  </a:lnTo>
                  <a:lnTo>
                    <a:pt x="72326" y="56896"/>
                  </a:lnTo>
                  <a:lnTo>
                    <a:pt x="69240" y="56248"/>
                  </a:lnTo>
                  <a:lnTo>
                    <a:pt x="68478" y="56210"/>
                  </a:lnTo>
                  <a:lnTo>
                    <a:pt x="65900" y="56642"/>
                  </a:lnTo>
                  <a:lnTo>
                    <a:pt x="64427" y="57721"/>
                  </a:lnTo>
                  <a:lnTo>
                    <a:pt x="63550" y="59182"/>
                  </a:lnTo>
                  <a:lnTo>
                    <a:pt x="64135" y="59905"/>
                  </a:lnTo>
                  <a:lnTo>
                    <a:pt x="64566" y="60769"/>
                  </a:lnTo>
                  <a:lnTo>
                    <a:pt x="65011" y="63246"/>
                  </a:lnTo>
                  <a:lnTo>
                    <a:pt x="64655" y="64693"/>
                  </a:lnTo>
                  <a:lnTo>
                    <a:pt x="63906" y="65874"/>
                  </a:lnTo>
                  <a:lnTo>
                    <a:pt x="65227" y="67602"/>
                  </a:lnTo>
                  <a:lnTo>
                    <a:pt x="67424" y="68592"/>
                  </a:lnTo>
                  <a:lnTo>
                    <a:pt x="71742" y="67868"/>
                  </a:lnTo>
                  <a:lnTo>
                    <a:pt x="73355" y="66560"/>
                  </a:lnTo>
                  <a:lnTo>
                    <a:pt x="74180" y="64846"/>
                  </a:lnTo>
                  <a:lnTo>
                    <a:pt x="75730" y="64592"/>
                  </a:lnTo>
                  <a:lnTo>
                    <a:pt x="76949" y="63627"/>
                  </a:lnTo>
                  <a:lnTo>
                    <a:pt x="77660" y="62357"/>
                  </a:lnTo>
                  <a:close/>
                </a:path>
                <a:path w="173354" h="180340">
                  <a:moveTo>
                    <a:pt x="78308" y="106527"/>
                  </a:moveTo>
                  <a:lnTo>
                    <a:pt x="78270" y="106781"/>
                  </a:lnTo>
                  <a:lnTo>
                    <a:pt x="78308" y="106527"/>
                  </a:lnTo>
                  <a:close/>
                </a:path>
                <a:path w="173354" h="180340">
                  <a:moveTo>
                    <a:pt x="78409" y="105384"/>
                  </a:moveTo>
                  <a:lnTo>
                    <a:pt x="78130" y="103949"/>
                  </a:lnTo>
                  <a:lnTo>
                    <a:pt x="77635" y="103200"/>
                  </a:lnTo>
                  <a:lnTo>
                    <a:pt x="77063" y="102590"/>
                  </a:lnTo>
                  <a:lnTo>
                    <a:pt x="75704" y="100799"/>
                  </a:lnTo>
                  <a:lnTo>
                    <a:pt x="73469" y="99796"/>
                  </a:lnTo>
                  <a:lnTo>
                    <a:pt x="69964" y="100368"/>
                  </a:lnTo>
                  <a:lnTo>
                    <a:pt x="68948" y="100876"/>
                  </a:lnTo>
                  <a:lnTo>
                    <a:pt x="68122" y="101574"/>
                  </a:lnTo>
                  <a:lnTo>
                    <a:pt x="67856" y="101981"/>
                  </a:lnTo>
                  <a:lnTo>
                    <a:pt x="67119" y="102628"/>
                  </a:lnTo>
                  <a:lnTo>
                    <a:pt x="66179" y="103911"/>
                  </a:lnTo>
                  <a:lnTo>
                    <a:pt x="65735" y="105549"/>
                  </a:lnTo>
                  <a:lnTo>
                    <a:pt x="66573" y="110578"/>
                  </a:lnTo>
                  <a:lnTo>
                    <a:pt x="69761" y="112839"/>
                  </a:lnTo>
                  <a:lnTo>
                    <a:pt x="75895" y="111848"/>
                  </a:lnTo>
                  <a:lnTo>
                    <a:pt x="77901" y="109626"/>
                  </a:lnTo>
                  <a:lnTo>
                    <a:pt x="78308" y="106006"/>
                  </a:lnTo>
                  <a:lnTo>
                    <a:pt x="78308" y="106387"/>
                  </a:lnTo>
                  <a:lnTo>
                    <a:pt x="78409" y="105384"/>
                  </a:lnTo>
                  <a:close/>
                </a:path>
                <a:path w="173354" h="180340">
                  <a:moveTo>
                    <a:pt x="80937" y="166458"/>
                  </a:moveTo>
                  <a:lnTo>
                    <a:pt x="77673" y="161721"/>
                  </a:lnTo>
                  <a:lnTo>
                    <a:pt x="76060" y="161988"/>
                  </a:lnTo>
                  <a:lnTo>
                    <a:pt x="73863" y="165061"/>
                  </a:lnTo>
                  <a:lnTo>
                    <a:pt x="74218" y="167208"/>
                  </a:lnTo>
                  <a:lnTo>
                    <a:pt x="75425" y="168249"/>
                  </a:lnTo>
                  <a:lnTo>
                    <a:pt x="77508" y="168529"/>
                  </a:lnTo>
                  <a:lnTo>
                    <a:pt x="79679" y="168173"/>
                  </a:lnTo>
                  <a:lnTo>
                    <a:pt x="80937" y="166458"/>
                  </a:lnTo>
                  <a:close/>
                </a:path>
                <a:path w="173354" h="180340">
                  <a:moveTo>
                    <a:pt x="89382" y="37528"/>
                  </a:moveTo>
                  <a:lnTo>
                    <a:pt x="88861" y="34417"/>
                  </a:lnTo>
                  <a:lnTo>
                    <a:pt x="88519" y="33718"/>
                  </a:lnTo>
                  <a:lnTo>
                    <a:pt x="87350" y="33426"/>
                  </a:lnTo>
                  <a:lnTo>
                    <a:pt x="87579" y="34226"/>
                  </a:lnTo>
                  <a:lnTo>
                    <a:pt x="88023" y="36855"/>
                  </a:lnTo>
                  <a:lnTo>
                    <a:pt x="87350" y="33426"/>
                  </a:lnTo>
                  <a:lnTo>
                    <a:pt x="85585" y="32778"/>
                  </a:lnTo>
                  <a:lnTo>
                    <a:pt x="84112" y="31407"/>
                  </a:lnTo>
                  <a:lnTo>
                    <a:pt x="83426" y="29514"/>
                  </a:lnTo>
                  <a:lnTo>
                    <a:pt x="82537" y="29248"/>
                  </a:lnTo>
                  <a:lnTo>
                    <a:pt x="81584" y="29133"/>
                  </a:lnTo>
                  <a:lnTo>
                    <a:pt x="79311" y="29514"/>
                  </a:lnTo>
                  <a:lnTo>
                    <a:pt x="78193" y="30124"/>
                  </a:lnTo>
                  <a:lnTo>
                    <a:pt x="77343" y="30975"/>
                  </a:lnTo>
                  <a:lnTo>
                    <a:pt x="77901" y="31661"/>
                  </a:lnTo>
                  <a:lnTo>
                    <a:pt x="78346" y="32435"/>
                  </a:lnTo>
                  <a:lnTo>
                    <a:pt x="78752" y="35306"/>
                  </a:lnTo>
                  <a:lnTo>
                    <a:pt x="77838" y="37096"/>
                  </a:lnTo>
                  <a:lnTo>
                    <a:pt x="76327" y="38138"/>
                  </a:lnTo>
                  <a:lnTo>
                    <a:pt x="77533" y="40297"/>
                  </a:lnTo>
                  <a:lnTo>
                    <a:pt x="79997" y="41592"/>
                  </a:lnTo>
                  <a:lnTo>
                    <a:pt x="83248" y="41046"/>
                  </a:lnTo>
                  <a:lnTo>
                    <a:pt x="84378" y="40538"/>
                  </a:lnTo>
                  <a:lnTo>
                    <a:pt x="84797" y="40551"/>
                  </a:lnTo>
                  <a:lnTo>
                    <a:pt x="87528" y="40093"/>
                  </a:lnTo>
                  <a:lnTo>
                    <a:pt x="89382" y="37528"/>
                  </a:lnTo>
                  <a:close/>
                </a:path>
                <a:path w="173354" h="180340">
                  <a:moveTo>
                    <a:pt x="92011" y="156375"/>
                  </a:moveTo>
                  <a:lnTo>
                    <a:pt x="91020" y="151371"/>
                  </a:lnTo>
                  <a:lnTo>
                    <a:pt x="88366" y="149618"/>
                  </a:lnTo>
                  <a:lnTo>
                    <a:pt x="84429" y="150393"/>
                  </a:lnTo>
                  <a:lnTo>
                    <a:pt x="83451" y="151091"/>
                  </a:lnTo>
                  <a:lnTo>
                    <a:pt x="82384" y="152514"/>
                  </a:lnTo>
                  <a:lnTo>
                    <a:pt x="81737" y="153771"/>
                  </a:lnTo>
                  <a:lnTo>
                    <a:pt x="81470" y="154863"/>
                  </a:lnTo>
                  <a:lnTo>
                    <a:pt x="81699" y="156006"/>
                  </a:lnTo>
                  <a:lnTo>
                    <a:pt x="82410" y="158775"/>
                  </a:lnTo>
                  <a:lnTo>
                    <a:pt x="84950" y="160451"/>
                  </a:lnTo>
                  <a:lnTo>
                    <a:pt x="88011" y="159842"/>
                  </a:lnTo>
                  <a:lnTo>
                    <a:pt x="90741" y="158534"/>
                  </a:lnTo>
                  <a:lnTo>
                    <a:pt x="92011" y="156375"/>
                  </a:lnTo>
                  <a:close/>
                </a:path>
                <a:path w="173354" h="180340">
                  <a:moveTo>
                    <a:pt x="92684" y="83070"/>
                  </a:moveTo>
                  <a:lnTo>
                    <a:pt x="91605" y="77660"/>
                  </a:lnTo>
                  <a:lnTo>
                    <a:pt x="88963" y="75907"/>
                  </a:lnTo>
                  <a:lnTo>
                    <a:pt x="86220" y="76454"/>
                  </a:lnTo>
                  <a:lnTo>
                    <a:pt x="87680" y="77330"/>
                  </a:lnTo>
                  <a:lnTo>
                    <a:pt x="85559" y="76098"/>
                  </a:lnTo>
                  <a:lnTo>
                    <a:pt x="85204" y="75971"/>
                  </a:lnTo>
                  <a:lnTo>
                    <a:pt x="84505" y="76454"/>
                  </a:lnTo>
                  <a:lnTo>
                    <a:pt x="84099" y="76631"/>
                  </a:lnTo>
                  <a:lnTo>
                    <a:pt x="84886" y="77431"/>
                  </a:lnTo>
                  <a:lnTo>
                    <a:pt x="85496" y="78409"/>
                  </a:lnTo>
                  <a:lnTo>
                    <a:pt x="86601" y="82727"/>
                  </a:lnTo>
                  <a:lnTo>
                    <a:pt x="84937" y="85915"/>
                  </a:lnTo>
                  <a:lnTo>
                    <a:pt x="82029" y="87160"/>
                  </a:lnTo>
                  <a:lnTo>
                    <a:pt x="81902" y="87452"/>
                  </a:lnTo>
                  <a:lnTo>
                    <a:pt x="82600" y="87591"/>
                  </a:lnTo>
                  <a:lnTo>
                    <a:pt x="83337" y="87630"/>
                  </a:lnTo>
                  <a:lnTo>
                    <a:pt x="85166" y="87325"/>
                  </a:lnTo>
                  <a:lnTo>
                    <a:pt x="86118" y="86868"/>
                  </a:lnTo>
                  <a:lnTo>
                    <a:pt x="86906" y="86233"/>
                  </a:lnTo>
                  <a:lnTo>
                    <a:pt x="87757" y="86309"/>
                  </a:lnTo>
                  <a:lnTo>
                    <a:pt x="90919" y="85686"/>
                  </a:lnTo>
                  <a:lnTo>
                    <a:pt x="92684" y="83070"/>
                  </a:lnTo>
                  <a:close/>
                </a:path>
                <a:path w="173354" h="180340">
                  <a:moveTo>
                    <a:pt x="96189" y="127571"/>
                  </a:moveTo>
                  <a:lnTo>
                    <a:pt x="95440" y="123151"/>
                  </a:lnTo>
                  <a:lnTo>
                    <a:pt x="93738" y="121602"/>
                  </a:lnTo>
                  <a:lnTo>
                    <a:pt x="92392" y="121399"/>
                  </a:lnTo>
                  <a:lnTo>
                    <a:pt x="92392" y="130835"/>
                  </a:lnTo>
                  <a:lnTo>
                    <a:pt x="92125" y="130962"/>
                  </a:lnTo>
                  <a:lnTo>
                    <a:pt x="88950" y="131483"/>
                  </a:lnTo>
                  <a:lnTo>
                    <a:pt x="92125" y="130949"/>
                  </a:lnTo>
                  <a:lnTo>
                    <a:pt x="92392" y="130835"/>
                  </a:lnTo>
                  <a:lnTo>
                    <a:pt x="92392" y="121399"/>
                  </a:lnTo>
                  <a:lnTo>
                    <a:pt x="90601" y="121107"/>
                  </a:lnTo>
                  <a:lnTo>
                    <a:pt x="89585" y="121285"/>
                  </a:lnTo>
                  <a:lnTo>
                    <a:pt x="88798" y="121653"/>
                  </a:lnTo>
                  <a:lnTo>
                    <a:pt x="88011" y="121475"/>
                  </a:lnTo>
                  <a:lnTo>
                    <a:pt x="87147" y="121437"/>
                  </a:lnTo>
                  <a:lnTo>
                    <a:pt x="82918" y="122275"/>
                  </a:lnTo>
                  <a:lnTo>
                    <a:pt x="80733" y="125501"/>
                  </a:lnTo>
                  <a:lnTo>
                    <a:pt x="81826" y="130937"/>
                  </a:lnTo>
                  <a:lnTo>
                    <a:pt x="83286" y="132575"/>
                  </a:lnTo>
                  <a:lnTo>
                    <a:pt x="86245" y="133769"/>
                  </a:lnTo>
                  <a:lnTo>
                    <a:pt x="87452" y="133908"/>
                  </a:lnTo>
                  <a:lnTo>
                    <a:pt x="90436" y="133311"/>
                  </a:lnTo>
                  <a:lnTo>
                    <a:pt x="91871" y="132245"/>
                  </a:lnTo>
                  <a:lnTo>
                    <a:pt x="92849" y="130619"/>
                  </a:lnTo>
                  <a:lnTo>
                    <a:pt x="94907" y="129667"/>
                  </a:lnTo>
                  <a:lnTo>
                    <a:pt x="96189" y="127571"/>
                  </a:lnTo>
                  <a:close/>
                </a:path>
                <a:path w="173354" h="180340">
                  <a:moveTo>
                    <a:pt x="102273" y="70002"/>
                  </a:moveTo>
                  <a:lnTo>
                    <a:pt x="101561" y="65849"/>
                  </a:lnTo>
                  <a:lnTo>
                    <a:pt x="98171" y="63449"/>
                  </a:lnTo>
                  <a:lnTo>
                    <a:pt x="92430" y="64414"/>
                  </a:lnTo>
                  <a:lnTo>
                    <a:pt x="90690" y="65798"/>
                  </a:lnTo>
                  <a:lnTo>
                    <a:pt x="89789" y="67627"/>
                  </a:lnTo>
                  <a:lnTo>
                    <a:pt x="91821" y="67297"/>
                  </a:lnTo>
                  <a:lnTo>
                    <a:pt x="93522" y="68580"/>
                  </a:lnTo>
                  <a:lnTo>
                    <a:pt x="94043" y="72237"/>
                  </a:lnTo>
                  <a:lnTo>
                    <a:pt x="92760" y="73926"/>
                  </a:lnTo>
                  <a:lnTo>
                    <a:pt x="90690" y="74231"/>
                  </a:lnTo>
                  <a:lnTo>
                    <a:pt x="90271" y="74155"/>
                  </a:lnTo>
                  <a:lnTo>
                    <a:pt x="91681" y="76187"/>
                  </a:lnTo>
                  <a:lnTo>
                    <a:pt x="94170" y="77343"/>
                  </a:lnTo>
                  <a:lnTo>
                    <a:pt x="98437" y="76631"/>
                  </a:lnTo>
                  <a:lnTo>
                    <a:pt x="99809" y="75755"/>
                  </a:lnTo>
                  <a:lnTo>
                    <a:pt x="100787" y="74549"/>
                  </a:lnTo>
                  <a:lnTo>
                    <a:pt x="100812" y="73253"/>
                  </a:lnTo>
                  <a:lnTo>
                    <a:pt x="101307" y="72072"/>
                  </a:lnTo>
                  <a:lnTo>
                    <a:pt x="102196" y="71183"/>
                  </a:lnTo>
                  <a:lnTo>
                    <a:pt x="102273" y="70002"/>
                  </a:lnTo>
                  <a:close/>
                </a:path>
                <a:path w="173354" h="180340">
                  <a:moveTo>
                    <a:pt x="102374" y="58572"/>
                  </a:moveTo>
                  <a:lnTo>
                    <a:pt x="101968" y="55956"/>
                  </a:lnTo>
                  <a:lnTo>
                    <a:pt x="102146" y="55206"/>
                  </a:lnTo>
                  <a:lnTo>
                    <a:pt x="102184" y="54406"/>
                  </a:lnTo>
                  <a:lnTo>
                    <a:pt x="101511" y="50317"/>
                  </a:lnTo>
                  <a:lnTo>
                    <a:pt x="99542" y="48933"/>
                  </a:lnTo>
                  <a:lnTo>
                    <a:pt x="99542" y="60096"/>
                  </a:lnTo>
                  <a:lnTo>
                    <a:pt x="95719" y="60731"/>
                  </a:lnTo>
                  <a:lnTo>
                    <a:pt x="94411" y="60477"/>
                  </a:lnTo>
                  <a:lnTo>
                    <a:pt x="95719" y="60718"/>
                  </a:lnTo>
                  <a:lnTo>
                    <a:pt x="99542" y="60096"/>
                  </a:lnTo>
                  <a:lnTo>
                    <a:pt x="99542" y="48933"/>
                  </a:lnTo>
                  <a:lnTo>
                    <a:pt x="98386" y="48107"/>
                  </a:lnTo>
                  <a:lnTo>
                    <a:pt x="94691" y="48755"/>
                  </a:lnTo>
                  <a:lnTo>
                    <a:pt x="94513" y="48895"/>
                  </a:lnTo>
                  <a:lnTo>
                    <a:pt x="95059" y="51904"/>
                  </a:lnTo>
                  <a:lnTo>
                    <a:pt x="93408" y="54800"/>
                  </a:lnTo>
                  <a:lnTo>
                    <a:pt x="90703" y="55994"/>
                  </a:lnTo>
                  <a:lnTo>
                    <a:pt x="90335" y="56451"/>
                  </a:lnTo>
                  <a:lnTo>
                    <a:pt x="90843" y="57975"/>
                  </a:lnTo>
                  <a:lnTo>
                    <a:pt x="91922" y="59182"/>
                  </a:lnTo>
                  <a:lnTo>
                    <a:pt x="93294" y="59905"/>
                  </a:lnTo>
                  <a:lnTo>
                    <a:pt x="94437" y="61214"/>
                  </a:lnTo>
                  <a:lnTo>
                    <a:pt x="96177" y="61937"/>
                  </a:lnTo>
                  <a:lnTo>
                    <a:pt x="100672" y="61061"/>
                  </a:lnTo>
                  <a:lnTo>
                    <a:pt x="102374" y="58572"/>
                  </a:lnTo>
                  <a:close/>
                </a:path>
                <a:path w="173354" h="180340">
                  <a:moveTo>
                    <a:pt x="103936" y="103200"/>
                  </a:moveTo>
                  <a:lnTo>
                    <a:pt x="97383" y="96570"/>
                  </a:lnTo>
                  <a:lnTo>
                    <a:pt x="94754" y="97078"/>
                  </a:lnTo>
                  <a:lnTo>
                    <a:pt x="93357" y="98120"/>
                  </a:lnTo>
                  <a:lnTo>
                    <a:pt x="91884" y="100495"/>
                  </a:lnTo>
                  <a:lnTo>
                    <a:pt x="92341" y="98640"/>
                  </a:lnTo>
                  <a:lnTo>
                    <a:pt x="92367" y="98298"/>
                  </a:lnTo>
                  <a:lnTo>
                    <a:pt x="91770" y="98717"/>
                  </a:lnTo>
                  <a:lnTo>
                    <a:pt x="91097" y="99047"/>
                  </a:lnTo>
                  <a:lnTo>
                    <a:pt x="87604" y="99682"/>
                  </a:lnTo>
                  <a:lnTo>
                    <a:pt x="84988" y="97891"/>
                  </a:lnTo>
                  <a:lnTo>
                    <a:pt x="84226" y="93713"/>
                  </a:lnTo>
                  <a:lnTo>
                    <a:pt x="84670" y="92316"/>
                  </a:lnTo>
                  <a:lnTo>
                    <a:pt x="85534" y="91236"/>
                  </a:lnTo>
                  <a:lnTo>
                    <a:pt x="84747" y="91287"/>
                  </a:lnTo>
                  <a:lnTo>
                    <a:pt x="81178" y="91884"/>
                  </a:lnTo>
                  <a:lnTo>
                    <a:pt x="78765" y="95250"/>
                  </a:lnTo>
                  <a:lnTo>
                    <a:pt x="79565" y="100012"/>
                  </a:lnTo>
                  <a:lnTo>
                    <a:pt x="80111" y="101092"/>
                  </a:lnTo>
                  <a:lnTo>
                    <a:pt x="80873" y="101955"/>
                  </a:lnTo>
                  <a:lnTo>
                    <a:pt x="81394" y="101346"/>
                  </a:lnTo>
                  <a:lnTo>
                    <a:pt x="82105" y="100901"/>
                  </a:lnTo>
                  <a:lnTo>
                    <a:pt x="84810" y="100520"/>
                  </a:lnTo>
                  <a:lnTo>
                    <a:pt x="86512" y="101790"/>
                  </a:lnTo>
                  <a:lnTo>
                    <a:pt x="86804" y="103809"/>
                  </a:lnTo>
                  <a:lnTo>
                    <a:pt x="86741" y="104165"/>
                  </a:lnTo>
                  <a:lnTo>
                    <a:pt x="89585" y="103708"/>
                  </a:lnTo>
                  <a:lnTo>
                    <a:pt x="91528" y="101803"/>
                  </a:lnTo>
                  <a:lnTo>
                    <a:pt x="91490" y="101968"/>
                  </a:lnTo>
                  <a:lnTo>
                    <a:pt x="91668" y="103365"/>
                  </a:lnTo>
                  <a:lnTo>
                    <a:pt x="93853" y="103416"/>
                  </a:lnTo>
                  <a:lnTo>
                    <a:pt x="95859" y="104813"/>
                  </a:lnTo>
                  <a:lnTo>
                    <a:pt x="96558" y="107543"/>
                  </a:lnTo>
                  <a:lnTo>
                    <a:pt x="96507" y="108546"/>
                  </a:lnTo>
                  <a:lnTo>
                    <a:pt x="97459" y="108648"/>
                  </a:lnTo>
                  <a:lnTo>
                    <a:pt x="98818" y="108546"/>
                  </a:lnTo>
                  <a:lnTo>
                    <a:pt x="100368" y="108242"/>
                  </a:lnTo>
                  <a:lnTo>
                    <a:pt x="101638" y="107365"/>
                  </a:lnTo>
                  <a:lnTo>
                    <a:pt x="103479" y="104889"/>
                  </a:lnTo>
                  <a:lnTo>
                    <a:pt x="103936" y="103200"/>
                  </a:lnTo>
                  <a:close/>
                </a:path>
                <a:path w="173354" h="180340">
                  <a:moveTo>
                    <a:pt x="107175" y="119570"/>
                  </a:moveTo>
                  <a:lnTo>
                    <a:pt x="106438" y="115138"/>
                  </a:lnTo>
                  <a:lnTo>
                    <a:pt x="106121" y="114325"/>
                  </a:lnTo>
                  <a:lnTo>
                    <a:pt x="104292" y="111455"/>
                  </a:lnTo>
                  <a:lnTo>
                    <a:pt x="101727" y="110210"/>
                  </a:lnTo>
                  <a:lnTo>
                    <a:pt x="96278" y="111099"/>
                  </a:lnTo>
                  <a:lnTo>
                    <a:pt x="94221" y="113195"/>
                  </a:lnTo>
                  <a:lnTo>
                    <a:pt x="93510" y="116509"/>
                  </a:lnTo>
                  <a:lnTo>
                    <a:pt x="93472" y="117322"/>
                  </a:lnTo>
                  <a:lnTo>
                    <a:pt x="93903" y="119468"/>
                  </a:lnTo>
                  <a:lnTo>
                    <a:pt x="99212" y="123583"/>
                  </a:lnTo>
                  <a:lnTo>
                    <a:pt x="100812" y="123583"/>
                  </a:lnTo>
                  <a:lnTo>
                    <a:pt x="104749" y="122936"/>
                  </a:lnTo>
                  <a:lnTo>
                    <a:pt x="107175" y="119570"/>
                  </a:lnTo>
                  <a:close/>
                </a:path>
                <a:path w="173354" h="180340">
                  <a:moveTo>
                    <a:pt x="110109" y="145554"/>
                  </a:moveTo>
                  <a:lnTo>
                    <a:pt x="109512" y="141973"/>
                  </a:lnTo>
                  <a:lnTo>
                    <a:pt x="106934" y="140131"/>
                  </a:lnTo>
                  <a:lnTo>
                    <a:pt x="103301" y="140728"/>
                  </a:lnTo>
                  <a:lnTo>
                    <a:pt x="102565" y="141147"/>
                  </a:lnTo>
                  <a:lnTo>
                    <a:pt x="100558" y="142760"/>
                  </a:lnTo>
                  <a:lnTo>
                    <a:pt x="99758" y="144475"/>
                  </a:lnTo>
                  <a:lnTo>
                    <a:pt x="100507" y="149021"/>
                  </a:lnTo>
                  <a:lnTo>
                    <a:pt x="103098" y="150863"/>
                  </a:lnTo>
                  <a:lnTo>
                    <a:pt x="107010" y="150228"/>
                  </a:lnTo>
                  <a:lnTo>
                    <a:pt x="110109" y="145554"/>
                  </a:lnTo>
                  <a:close/>
                </a:path>
                <a:path w="173354" h="180340">
                  <a:moveTo>
                    <a:pt x="111747" y="101879"/>
                  </a:moveTo>
                  <a:lnTo>
                    <a:pt x="111734" y="101676"/>
                  </a:lnTo>
                  <a:lnTo>
                    <a:pt x="111518" y="101752"/>
                  </a:lnTo>
                  <a:lnTo>
                    <a:pt x="111125" y="101942"/>
                  </a:lnTo>
                  <a:lnTo>
                    <a:pt x="111340" y="101955"/>
                  </a:lnTo>
                  <a:lnTo>
                    <a:pt x="111556" y="101917"/>
                  </a:lnTo>
                  <a:lnTo>
                    <a:pt x="111747" y="101968"/>
                  </a:lnTo>
                  <a:close/>
                </a:path>
                <a:path w="173354" h="180340">
                  <a:moveTo>
                    <a:pt x="112280" y="25069"/>
                  </a:moveTo>
                  <a:lnTo>
                    <a:pt x="107759" y="21780"/>
                  </a:lnTo>
                  <a:lnTo>
                    <a:pt x="107810" y="23228"/>
                  </a:lnTo>
                  <a:lnTo>
                    <a:pt x="107403" y="24612"/>
                  </a:lnTo>
                  <a:lnTo>
                    <a:pt x="106603" y="25755"/>
                  </a:lnTo>
                  <a:lnTo>
                    <a:pt x="107556" y="26276"/>
                  </a:lnTo>
                  <a:lnTo>
                    <a:pt x="108635" y="26555"/>
                  </a:lnTo>
                  <a:lnTo>
                    <a:pt x="110782" y="26212"/>
                  </a:lnTo>
                  <a:lnTo>
                    <a:pt x="111594" y="25704"/>
                  </a:lnTo>
                  <a:lnTo>
                    <a:pt x="112280" y="25069"/>
                  </a:lnTo>
                  <a:close/>
                </a:path>
                <a:path w="173354" h="180340">
                  <a:moveTo>
                    <a:pt x="115481" y="44894"/>
                  </a:moveTo>
                  <a:lnTo>
                    <a:pt x="114681" y="40640"/>
                  </a:lnTo>
                  <a:lnTo>
                    <a:pt x="113207" y="39878"/>
                  </a:lnTo>
                  <a:lnTo>
                    <a:pt x="112001" y="38569"/>
                  </a:lnTo>
                  <a:lnTo>
                    <a:pt x="111391" y="36639"/>
                  </a:lnTo>
                  <a:lnTo>
                    <a:pt x="110172" y="36017"/>
                  </a:lnTo>
                  <a:lnTo>
                    <a:pt x="108750" y="35750"/>
                  </a:lnTo>
                  <a:lnTo>
                    <a:pt x="103720" y="36588"/>
                  </a:lnTo>
                  <a:lnTo>
                    <a:pt x="101307" y="39954"/>
                  </a:lnTo>
                  <a:lnTo>
                    <a:pt x="102514" y="47053"/>
                  </a:lnTo>
                  <a:lnTo>
                    <a:pt x="105905" y="49453"/>
                  </a:lnTo>
                  <a:lnTo>
                    <a:pt x="113068" y="48260"/>
                  </a:lnTo>
                  <a:lnTo>
                    <a:pt x="115481" y="44894"/>
                  </a:lnTo>
                  <a:close/>
                </a:path>
                <a:path w="173354" h="180340">
                  <a:moveTo>
                    <a:pt x="115824" y="76149"/>
                  </a:moveTo>
                  <a:lnTo>
                    <a:pt x="115773" y="74955"/>
                  </a:lnTo>
                  <a:lnTo>
                    <a:pt x="114592" y="74599"/>
                  </a:lnTo>
                  <a:lnTo>
                    <a:pt x="113639" y="73647"/>
                  </a:lnTo>
                  <a:lnTo>
                    <a:pt x="113309" y="71767"/>
                  </a:lnTo>
                  <a:lnTo>
                    <a:pt x="113411" y="71196"/>
                  </a:lnTo>
                  <a:lnTo>
                    <a:pt x="113614" y="70662"/>
                  </a:lnTo>
                  <a:lnTo>
                    <a:pt x="112712" y="70040"/>
                  </a:lnTo>
                  <a:lnTo>
                    <a:pt x="111493" y="69354"/>
                  </a:lnTo>
                  <a:lnTo>
                    <a:pt x="110045" y="69049"/>
                  </a:lnTo>
                  <a:lnTo>
                    <a:pt x="108038" y="69456"/>
                  </a:lnTo>
                  <a:lnTo>
                    <a:pt x="107086" y="69862"/>
                  </a:lnTo>
                  <a:lnTo>
                    <a:pt x="108864" y="70383"/>
                  </a:lnTo>
                  <a:lnTo>
                    <a:pt x="110299" y="71793"/>
                  </a:lnTo>
                  <a:lnTo>
                    <a:pt x="110718" y="74091"/>
                  </a:lnTo>
                  <a:lnTo>
                    <a:pt x="110629" y="74828"/>
                  </a:lnTo>
                  <a:lnTo>
                    <a:pt x="111747" y="75603"/>
                  </a:lnTo>
                  <a:lnTo>
                    <a:pt x="112623" y="76733"/>
                  </a:lnTo>
                  <a:lnTo>
                    <a:pt x="113157" y="78854"/>
                  </a:lnTo>
                  <a:lnTo>
                    <a:pt x="113182" y="79565"/>
                  </a:lnTo>
                  <a:lnTo>
                    <a:pt x="113106" y="80238"/>
                  </a:lnTo>
                  <a:lnTo>
                    <a:pt x="113868" y="79743"/>
                  </a:lnTo>
                  <a:lnTo>
                    <a:pt x="114477" y="79070"/>
                  </a:lnTo>
                  <a:lnTo>
                    <a:pt x="115519" y="77304"/>
                  </a:lnTo>
                  <a:lnTo>
                    <a:pt x="115824" y="76149"/>
                  </a:lnTo>
                  <a:close/>
                </a:path>
                <a:path w="173354" h="180340">
                  <a:moveTo>
                    <a:pt x="117017" y="91833"/>
                  </a:moveTo>
                  <a:lnTo>
                    <a:pt x="116408" y="88138"/>
                  </a:lnTo>
                  <a:lnTo>
                    <a:pt x="114985" y="85242"/>
                  </a:lnTo>
                  <a:lnTo>
                    <a:pt x="113436" y="83997"/>
                  </a:lnTo>
                  <a:lnTo>
                    <a:pt x="111582" y="83540"/>
                  </a:lnTo>
                  <a:lnTo>
                    <a:pt x="110845" y="84340"/>
                  </a:lnTo>
                  <a:lnTo>
                    <a:pt x="109867" y="84950"/>
                  </a:lnTo>
                  <a:lnTo>
                    <a:pt x="108064" y="85331"/>
                  </a:lnTo>
                  <a:lnTo>
                    <a:pt x="109537" y="86093"/>
                  </a:lnTo>
                  <a:lnTo>
                    <a:pt x="110731" y="87388"/>
                  </a:lnTo>
                  <a:lnTo>
                    <a:pt x="112179" y="91795"/>
                  </a:lnTo>
                  <a:lnTo>
                    <a:pt x="111163" y="94653"/>
                  </a:lnTo>
                  <a:lnTo>
                    <a:pt x="108991" y="96291"/>
                  </a:lnTo>
                  <a:lnTo>
                    <a:pt x="110375" y="96443"/>
                  </a:lnTo>
                  <a:lnTo>
                    <a:pt x="111633" y="96227"/>
                  </a:lnTo>
                  <a:lnTo>
                    <a:pt x="115328" y="94703"/>
                  </a:lnTo>
                  <a:lnTo>
                    <a:pt x="117017" y="91833"/>
                  </a:lnTo>
                  <a:close/>
                </a:path>
                <a:path w="173354" h="180340">
                  <a:moveTo>
                    <a:pt x="120815" y="108839"/>
                  </a:moveTo>
                  <a:lnTo>
                    <a:pt x="120269" y="105930"/>
                  </a:lnTo>
                  <a:lnTo>
                    <a:pt x="120103" y="105460"/>
                  </a:lnTo>
                  <a:lnTo>
                    <a:pt x="119494" y="106045"/>
                  </a:lnTo>
                  <a:lnTo>
                    <a:pt x="118795" y="106527"/>
                  </a:lnTo>
                  <a:lnTo>
                    <a:pt x="116586" y="107086"/>
                  </a:lnTo>
                  <a:lnTo>
                    <a:pt x="115252" y="106857"/>
                  </a:lnTo>
                  <a:lnTo>
                    <a:pt x="114160" y="106222"/>
                  </a:lnTo>
                  <a:lnTo>
                    <a:pt x="113792" y="107365"/>
                  </a:lnTo>
                  <a:lnTo>
                    <a:pt x="112852" y="108292"/>
                  </a:lnTo>
                  <a:lnTo>
                    <a:pt x="109778" y="108839"/>
                  </a:lnTo>
                  <a:lnTo>
                    <a:pt x="108077" y="107683"/>
                  </a:lnTo>
                  <a:lnTo>
                    <a:pt x="107696" y="105930"/>
                  </a:lnTo>
                  <a:lnTo>
                    <a:pt x="107416" y="106857"/>
                  </a:lnTo>
                  <a:lnTo>
                    <a:pt x="112801" y="114617"/>
                  </a:lnTo>
                  <a:lnTo>
                    <a:pt x="115214" y="114198"/>
                  </a:lnTo>
                  <a:lnTo>
                    <a:pt x="115798" y="113474"/>
                  </a:lnTo>
                  <a:lnTo>
                    <a:pt x="116509" y="112877"/>
                  </a:lnTo>
                  <a:lnTo>
                    <a:pt x="117830" y="112445"/>
                  </a:lnTo>
                  <a:lnTo>
                    <a:pt x="118198" y="112458"/>
                  </a:lnTo>
                  <a:lnTo>
                    <a:pt x="118681" y="112318"/>
                  </a:lnTo>
                  <a:lnTo>
                    <a:pt x="120078" y="110883"/>
                  </a:lnTo>
                  <a:lnTo>
                    <a:pt x="120815" y="108839"/>
                  </a:lnTo>
                  <a:close/>
                </a:path>
                <a:path w="173354" h="180340">
                  <a:moveTo>
                    <a:pt x="126631" y="165366"/>
                  </a:moveTo>
                  <a:lnTo>
                    <a:pt x="125996" y="162166"/>
                  </a:lnTo>
                  <a:lnTo>
                    <a:pt x="123355" y="160426"/>
                  </a:lnTo>
                  <a:lnTo>
                    <a:pt x="117919" y="161493"/>
                  </a:lnTo>
                  <a:lnTo>
                    <a:pt x="116154" y="164109"/>
                  </a:lnTo>
                  <a:lnTo>
                    <a:pt x="116840" y="167538"/>
                  </a:lnTo>
                  <a:lnTo>
                    <a:pt x="117170" y="168186"/>
                  </a:lnTo>
                  <a:lnTo>
                    <a:pt x="118592" y="170129"/>
                  </a:lnTo>
                  <a:lnTo>
                    <a:pt x="120256" y="170865"/>
                  </a:lnTo>
                  <a:lnTo>
                    <a:pt x="122580" y="170726"/>
                  </a:lnTo>
                  <a:lnTo>
                    <a:pt x="124802" y="170294"/>
                  </a:lnTo>
                  <a:lnTo>
                    <a:pt x="126314" y="168452"/>
                  </a:lnTo>
                  <a:lnTo>
                    <a:pt x="126631" y="165366"/>
                  </a:lnTo>
                  <a:close/>
                </a:path>
                <a:path w="173354" h="180340">
                  <a:moveTo>
                    <a:pt x="128663" y="77101"/>
                  </a:moveTo>
                  <a:lnTo>
                    <a:pt x="127622" y="74155"/>
                  </a:lnTo>
                  <a:lnTo>
                    <a:pt x="124587" y="72275"/>
                  </a:lnTo>
                  <a:lnTo>
                    <a:pt x="120764" y="72910"/>
                  </a:lnTo>
                  <a:lnTo>
                    <a:pt x="119646" y="73380"/>
                  </a:lnTo>
                  <a:lnTo>
                    <a:pt x="119202" y="74180"/>
                  </a:lnTo>
                  <a:lnTo>
                    <a:pt x="118452" y="74777"/>
                  </a:lnTo>
                  <a:lnTo>
                    <a:pt x="115862" y="79654"/>
                  </a:lnTo>
                  <a:lnTo>
                    <a:pt x="116586" y="83883"/>
                  </a:lnTo>
                  <a:lnTo>
                    <a:pt x="119976" y="86271"/>
                  </a:lnTo>
                  <a:lnTo>
                    <a:pt x="124307" y="85559"/>
                  </a:lnTo>
                  <a:lnTo>
                    <a:pt x="124980" y="85293"/>
                  </a:lnTo>
                  <a:lnTo>
                    <a:pt x="126238" y="84607"/>
                  </a:lnTo>
                  <a:lnTo>
                    <a:pt x="126796" y="84162"/>
                  </a:lnTo>
                  <a:lnTo>
                    <a:pt x="127279" y="83642"/>
                  </a:lnTo>
                  <a:lnTo>
                    <a:pt x="126784" y="82854"/>
                  </a:lnTo>
                  <a:lnTo>
                    <a:pt x="126136" y="80314"/>
                  </a:lnTo>
                  <a:lnTo>
                    <a:pt x="127000" y="78257"/>
                  </a:lnTo>
                  <a:lnTo>
                    <a:pt x="128663" y="77101"/>
                  </a:lnTo>
                  <a:close/>
                </a:path>
                <a:path w="173354" h="180340">
                  <a:moveTo>
                    <a:pt x="129921" y="64363"/>
                  </a:moveTo>
                  <a:lnTo>
                    <a:pt x="128739" y="57251"/>
                  </a:lnTo>
                  <a:lnTo>
                    <a:pt x="125361" y="54838"/>
                  </a:lnTo>
                  <a:lnTo>
                    <a:pt x="120561" y="55626"/>
                  </a:lnTo>
                  <a:lnTo>
                    <a:pt x="119494" y="56159"/>
                  </a:lnTo>
                  <a:lnTo>
                    <a:pt x="118618" y="56896"/>
                  </a:lnTo>
                  <a:lnTo>
                    <a:pt x="118986" y="59194"/>
                  </a:lnTo>
                  <a:lnTo>
                    <a:pt x="118084" y="61442"/>
                  </a:lnTo>
                  <a:lnTo>
                    <a:pt x="116357" y="62877"/>
                  </a:lnTo>
                  <a:lnTo>
                    <a:pt x="116941" y="66471"/>
                  </a:lnTo>
                  <a:lnTo>
                    <a:pt x="120332" y="68884"/>
                  </a:lnTo>
                  <a:lnTo>
                    <a:pt x="127495" y="67716"/>
                  </a:lnTo>
                  <a:lnTo>
                    <a:pt x="129921" y="64363"/>
                  </a:lnTo>
                  <a:close/>
                </a:path>
                <a:path w="173354" h="180340">
                  <a:moveTo>
                    <a:pt x="134937" y="127850"/>
                  </a:moveTo>
                  <a:lnTo>
                    <a:pt x="134073" y="122643"/>
                  </a:lnTo>
                  <a:lnTo>
                    <a:pt x="130695" y="120230"/>
                  </a:lnTo>
                  <a:lnTo>
                    <a:pt x="124714" y="121208"/>
                  </a:lnTo>
                  <a:lnTo>
                    <a:pt x="122859" y="122859"/>
                  </a:lnTo>
                  <a:lnTo>
                    <a:pt x="121666" y="126009"/>
                  </a:lnTo>
                  <a:lnTo>
                    <a:pt x="121513" y="127139"/>
                  </a:lnTo>
                  <a:lnTo>
                    <a:pt x="121869" y="129298"/>
                  </a:lnTo>
                  <a:lnTo>
                    <a:pt x="122250" y="130175"/>
                  </a:lnTo>
                  <a:lnTo>
                    <a:pt x="122783" y="130937"/>
                  </a:lnTo>
                  <a:lnTo>
                    <a:pt x="125260" y="130479"/>
                  </a:lnTo>
                  <a:lnTo>
                    <a:pt x="122008" y="131102"/>
                  </a:lnTo>
                  <a:lnTo>
                    <a:pt x="121348" y="131445"/>
                  </a:lnTo>
                  <a:lnTo>
                    <a:pt x="120218" y="132346"/>
                  </a:lnTo>
                  <a:lnTo>
                    <a:pt x="119989" y="132626"/>
                  </a:lnTo>
                  <a:lnTo>
                    <a:pt x="119087" y="131876"/>
                  </a:lnTo>
                  <a:lnTo>
                    <a:pt x="119087" y="133692"/>
                  </a:lnTo>
                  <a:lnTo>
                    <a:pt x="118910" y="134188"/>
                  </a:lnTo>
                  <a:lnTo>
                    <a:pt x="119087" y="133692"/>
                  </a:lnTo>
                  <a:lnTo>
                    <a:pt x="119087" y="131876"/>
                  </a:lnTo>
                  <a:lnTo>
                    <a:pt x="118745" y="131584"/>
                  </a:lnTo>
                  <a:lnTo>
                    <a:pt x="117144" y="131013"/>
                  </a:lnTo>
                  <a:lnTo>
                    <a:pt x="114515" y="131203"/>
                  </a:lnTo>
                  <a:lnTo>
                    <a:pt x="112737" y="131546"/>
                  </a:lnTo>
                  <a:lnTo>
                    <a:pt x="111277" y="132575"/>
                  </a:lnTo>
                  <a:lnTo>
                    <a:pt x="109397" y="135343"/>
                  </a:lnTo>
                  <a:lnTo>
                    <a:pt x="108991" y="137083"/>
                  </a:lnTo>
                  <a:lnTo>
                    <a:pt x="110045" y="142392"/>
                  </a:lnTo>
                  <a:lnTo>
                    <a:pt x="113512" y="144691"/>
                  </a:lnTo>
                  <a:lnTo>
                    <a:pt x="117411" y="143929"/>
                  </a:lnTo>
                  <a:lnTo>
                    <a:pt x="121767" y="140246"/>
                  </a:lnTo>
                  <a:lnTo>
                    <a:pt x="122656" y="140627"/>
                  </a:lnTo>
                  <a:lnTo>
                    <a:pt x="123609" y="140868"/>
                  </a:lnTo>
                  <a:lnTo>
                    <a:pt x="127127" y="140271"/>
                  </a:lnTo>
                  <a:lnTo>
                    <a:pt x="128778" y="138099"/>
                  </a:lnTo>
                  <a:lnTo>
                    <a:pt x="128727" y="135674"/>
                  </a:lnTo>
                  <a:lnTo>
                    <a:pt x="128790" y="135204"/>
                  </a:lnTo>
                  <a:lnTo>
                    <a:pt x="128676" y="134518"/>
                  </a:lnTo>
                  <a:lnTo>
                    <a:pt x="128308" y="133756"/>
                  </a:lnTo>
                  <a:lnTo>
                    <a:pt x="129438" y="133667"/>
                  </a:lnTo>
                  <a:lnTo>
                    <a:pt x="129806" y="133553"/>
                  </a:lnTo>
                  <a:lnTo>
                    <a:pt x="129984" y="132321"/>
                  </a:lnTo>
                  <a:lnTo>
                    <a:pt x="130797" y="131241"/>
                  </a:lnTo>
                  <a:lnTo>
                    <a:pt x="132613" y="130644"/>
                  </a:lnTo>
                  <a:lnTo>
                    <a:pt x="133705" y="130759"/>
                  </a:lnTo>
                  <a:lnTo>
                    <a:pt x="134543" y="129451"/>
                  </a:lnTo>
                  <a:lnTo>
                    <a:pt x="134937" y="127850"/>
                  </a:lnTo>
                  <a:close/>
                </a:path>
                <a:path w="173354" h="180340">
                  <a:moveTo>
                    <a:pt x="135623" y="46964"/>
                  </a:moveTo>
                  <a:lnTo>
                    <a:pt x="131724" y="42583"/>
                  </a:lnTo>
                  <a:lnTo>
                    <a:pt x="129679" y="40474"/>
                  </a:lnTo>
                  <a:lnTo>
                    <a:pt x="129641" y="41440"/>
                  </a:lnTo>
                  <a:lnTo>
                    <a:pt x="130200" y="44869"/>
                  </a:lnTo>
                  <a:lnTo>
                    <a:pt x="132740" y="46926"/>
                  </a:lnTo>
                  <a:lnTo>
                    <a:pt x="135623" y="46964"/>
                  </a:lnTo>
                  <a:close/>
                </a:path>
                <a:path w="173354" h="180340">
                  <a:moveTo>
                    <a:pt x="141592" y="54254"/>
                  </a:moveTo>
                  <a:lnTo>
                    <a:pt x="139877" y="52006"/>
                  </a:lnTo>
                  <a:lnTo>
                    <a:pt x="136258" y="47675"/>
                  </a:lnTo>
                  <a:lnTo>
                    <a:pt x="135509" y="47536"/>
                  </a:lnTo>
                  <a:lnTo>
                    <a:pt x="134721" y="47498"/>
                  </a:lnTo>
                  <a:lnTo>
                    <a:pt x="130352" y="48221"/>
                  </a:lnTo>
                  <a:lnTo>
                    <a:pt x="127939" y="51600"/>
                  </a:lnTo>
                  <a:lnTo>
                    <a:pt x="128803" y="56680"/>
                  </a:lnTo>
                  <a:lnTo>
                    <a:pt x="129603" y="57988"/>
                  </a:lnTo>
                  <a:lnTo>
                    <a:pt x="131267" y="59436"/>
                  </a:lnTo>
                  <a:lnTo>
                    <a:pt x="131914" y="59842"/>
                  </a:lnTo>
                  <a:lnTo>
                    <a:pt x="132626" y="60109"/>
                  </a:lnTo>
                  <a:lnTo>
                    <a:pt x="133527" y="59601"/>
                  </a:lnTo>
                  <a:lnTo>
                    <a:pt x="135559" y="58953"/>
                  </a:lnTo>
                  <a:lnTo>
                    <a:pt x="137121" y="59055"/>
                  </a:lnTo>
                  <a:lnTo>
                    <a:pt x="138493" y="59601"/>
                  </a:lnTo>
                  <a:lnTo>
                    <a:pt x="140639" y="57873"/>
                  </a:lnTo>
                  <a:lnTo>
                    <a:pt x="141528" y="56172"/>
                  </a:lnTo>
                  <a:lnTo>
                    <a:pt x="141592" y="54254"/>
                  </a:lnTo>
                  <a:close/>
                </a:path>
                <a:path w="173354" h="180340">
                  <a:moveTo>
                    <a:pt x="143433" y="81686"/>
                  </a:moveTo>
                  <a:lnTo>
                    <a:pt x="142481" y="76885"/>
                  </a:lnTo>
                  <a:lnTo>
                    <a:pt x="139026" y="74587"/>
                  </a:lnTo>
                  <a:lnTo>
                    <a:pt x="134480" y="75476"/>
                  </a:lnTo>
                  <a:lnTo>
                    <a:pt x="133616" y="75882"/>
                  </a:lnTo>
                  <a:lnTo>
                    <a:pt x="132867" y="76428"/>
                  </a:lnTo>
                  <a:lnTo>
                    <a:pt x="134366" y="76847"/>
                  </a:lnTo>
                  <a:lnTo>
                    <a:pt x="135610" y="77939"/>
                  </a:lnTo>
                  <a:lnTo>
                    <a:pt x="136169" y="79463"/>
                  </a:lnTo>
                  <a:lnTo>
                    <a:pt x="136474" y="78219"/>
                  </a:lnTo>
                  <a:lnTo>
                    <a:pt x="137490" y="77190"/>
                  </a:lnTo>
                  <a:lnTo>
                    <a:pt x="140677" y="76619"/>
                  </a:lnTo>
                  <a:lnTo>
                    <a:pt x="142430" y="77825"/>
                  </a:lnTo>
                  <a:lnTo>
                    <a:pt x="143103" y="81457"/>
                  </a:lnTo>
                  <a:lnTo>
                    <a:pt x="141884" y="83197"/>
                  </a:lnTo>
                  <a:lnTo>
                    <a:pt x="138544" y="83794"/>
                  </a:lnTo>
                  <a:lnTo>
                    <a:pt x="137134" y="83007"/>
                  </a:lnTo>
                  <a:lnTo>
                    <a:pt x="136486" y="81711"/>
                  </a:lnTo>
                  <a:lnTo>
                    <a:pt x="136436" y="82130"/>
                  </a:lnTo>
                  <a:lnTo>
                    <a:pt x="136131" y="82892"/>
                  </a:lnTo>
                  <a:lnTo>
                    <a:pt x="137109" y="83578"/>
                  </a:lnTo>
                  <a:lnTo>
                    <a:pt x="137896" y="84569"/>
                  </a:lnTo>
                  <a:lnTo>
                    <a:pt x="138544" y="86499"/>
                  </a:lnTo>
                  <a:lnTo>
                    <a:pt x="138620" y="87210"/>
                  </a:lnTo>
                  <a:lnTo>
                    <a:pt x="138582" y="87909"/>
                  </a:lnTo>
                  <a:lnTo>
                    <a:pt x="140271" y="87414"/>
                  </a:lnTo>
                  <a:lnTo>
                    <a:pt x="141630" y="86296"/>
                  </a:lnTo>
                  <a:lnTo>
                    <a:pt x="142849" y="84048"/>
                  </a:lnTo>
                  <a:lnTo>
                    <a:pt x="143294" y="82931"/>
                  </a:lnTo>
                  <a:lnTo>
                    <a:pt x="143433" y="81686"/>
                  </a:lnTo>
                  <a:close/>
                </a:path>
                <a:path w="173354" h="180340">
                  <a:moveTo>
                    <a:pt x="146964" y="105638"/>
                  </a:moveTo>
                  <a:lnTo>
                    <a:pt x="145948" y="103873"/>
                  </a:lnTo>
                  <a:lnTo>
                    <a:pt x="144081" y="102717"/>
                  </a:lnTo>
                  <a:lnTo>
                    <a:pt x="141439" y="102704"/>
                  </a:lnTo>
                  <a:lnTo>
                    <a:pt x="141630" y="102666"/>
                  </a:lnTo>
                  <a:lnTo>
                    <a:pt x="141998" y="102666"/>
                  </a:lnTo>
                  <a:lnTo>
                    <a:pt x="143052" y="101295"/>
                  </a:lnTo>
                  <a:lnTo>
                    <a:pt x="143573" y="99517"/>
                  </a:lnTo>
                  <a:lnTo>
                    <a:pt x="143217" y="97383"/>
                  </a:lnTo>
                  <a:lnTo>
                    <a:pt x="142151" y="93929"/>
                  </a:lnTo>
                  <a:lnTo>
                    <a:pt x="139331" y="92011"/>
                  </a:lnTo>
                  <a:lnTo>
                    <a:pt x="136232" y="92265"/>
                  </a:lnTo>
                  <a:lnTo>
                    <a:pt x="135178" y="92951"/>
                  </a:lnTo>
                  <a:lnTo>
                    <a:pt x="134048" y="93319"/>
                  </a:lnTo>
                  <a:lnTo>
                    <a:pt x="133007" y="93421"/>
                  </a:lnTo>
                  <a:lnTo>
                    <a:pt x="131013" y="94818"/>
                  </a:lnTo>
                  <a:lnTo>
                    <a:pt x="129870" y="97243"/>
                  </a:lnTo>
                  <a:lnTo>
                    <a:pt x="130568" y="101434"/>
                  </a:lnTo>
                  <a:lnTo>
                    <a:pt x="131457" y="102819"/>
                  </a:lnTo>
                  <a:lnTo>
                    <a:pt x="133858" y="104749"/>
                  </a:lnTo>
                  <a:lnTo>
                    <a:pt x="135382" y="105270"/>
                  </a:lnTo>
                  <a:lnTo>
                    <a:pt x="137020" y="105219"/>
                  </a:lnTo>
                  <a:lnTo>
                    <a:pt x="137883" y="103949"/>
                  </a:lnTo>
                  <a:lnTo>
                    <a:pt x="139242" y="103009"/>
                  </a:lnTo>
                  <a:lnTo>
                    <a:pt x="139979" y="102908"/>
                  </a:lnTo>
                  <a:lnTo>
                    <a:pt x="139255" y="103022"/>
                  </a:lnTo>
                  <a:lnTo>
                    <a:pt x="137896" y="103962"/>
                  </a:lnTo>
                  <a:lnTo>
                    <a:pt x="136207" y="106451"/>
                  </a:lnTo>
                  <a:lnTo>
                    <a:pt x="135826" y="107937"/>
                  </a:lnTo>
                  <a:lnTo>
                    <a:pt x="136271" y="110566"/>
                  </a:lnTo>
                  <a:lnTo>
                    <a:pt x="136779" y="111531"/>
                  </a:lnTo>
                  <a:lnTo>
                    <a:pt x="138760" y="113804"/>
                  </a:lnTo>
                  <a:lnTo>
                    <a:pt x="140766" y="114592"/>
                  </a:lnTo>
                  <a:lnTo>
                    <a:pt x="143052" y="114185"/>
                  </a:lnTo>
                  <a:lnTo>
                    <a:pt x="141173" y="113957"/>
                  </a:lnTo>
                  <a:lnTo>
                    <a:pt x="139496" y="112725"/>
                  </a:lnTo>
                  <a:lnTo>
                    <a:pt x="137998" y="108204"/>
                  </a:lnTo>
                  <a:lnTo>
                    <a:pt x="139433" y="105384"/>
                  </a:lnTo>
                  <a:lnTo>
                    <a:pt x="143840" y="103949"/>
                  </a:lnTo>
                  <a:lnTo>
                    <a:pt x="145656" y="104470"/>
                  </a:lnTo>
                  <a:lnTo>
                    <a:pt x="146964" y="105638"/>
                  </a:lnTo>
                  <a:close/>
                </a:path>
                <a:path w="173354" h="180340">
                  <a:moveTo>
                    <a:pt x="149910" y="66294"/>
                  </a:moveTo>
                  <a:lnTo>
                    <a:pt x="147980" y="63195"/>
                  </a:lnTo>
                  <a:lnTo>
                    <a:pt x="145923" y="60172"/>
                  </a:lnTo>
                  <a:lnTo>
                    <a:pt x="143776" y="57213"/>
                  </a:lnTo>
                  <a:lnTo>
                    <a:pt x="143129" y="58242"/>
                  </a:lnTo>
                  <a:lnTo>
                    <a:pt x="142811" y="59461"/>
                  </a:lnTo>
                  <a:lnTo>
                    <a:pt x="142887" y="60731"/>
                  </a:lnTo>
                  <a:lnTo>
                    <a:pt x="147802" y="66649"/>
                  </a:lnTo>
                  <a:lnTo>
                    <a:pt x="149910" y="66294"/>
                  </a:lnTo>
                  <a:close/>
                </a:path>
                <a:path w="173354" h="180340">
                  <a:moveTo>
                    <a:pt x="150812" y="146443"/>
                  </a:moveTo>
                  <a:lnTo>
                    <a:pt x="150126" y="143027"/>
                  </a:lnTo>
                  <a:lnTo>
                    <a:pt x="148132" y="141122"/>
                  </a:lnTo>
                  <a:lnTo>
                    <a:pt x="144818" y="140335"/>
                  </a:lnTo>
                  <a:lnTo>
                    <a:pt x="143865" y="140284"/>
                  </a:lnTo>
                  <a:lnTo>
                    <a:pt x="139344" y="141173"/>
                  </a:lnTo>
                  <a:lnTo>
                    <a:pt x="137033" y="144602"/>
                  </a:lnTo>
                  <a:lnTo>
                    <a:pt x="137909" y="148971"/>
                  </a:lnTo>
                  <a:lnTo>
                    <a:pt x="138239" y="149733"/>
                  </a:lnTo>
                  <a:lnTo>
                    <a:pt x="138671" y="150406"/>
                  </a:lnTo>
                  <a:lnTo>
                    <a:pt x="140284" y="150660"/>
                  </a:lnTo>
                  <a:lnTo>
                    <a:pt x="138836" y="150456"/>
                  </a:lnTo>
                  <a:lnTo>
                    <a:pt x="138836" y="155676"/>
                  </a:lnTo>
                  <a:lnTo>
                    <a:pt x="137591" y="157403"/>
                  </a:lnTo>
                  <a:lnTo>
                    <a:pt x="138823" y="155676"/>
                  </a:lnTo>
                  <a:lnTo>
                    <a:pt x="138836" y="150456"/>
                  </a:lnTo>
                  <a:lnTo>
                    <a:pt x="137629" y="150266"/>
                  </a:lnTo>
                  <a:lnTo>
                    <a:pt x="136385" y="150469"/>
                  </a:lnTo>
                  <a:lnTo>
                    <a:pt x="135737" y="150749"/>
                  </a:lnTo>
                  <a:lnTo>
                    <a:pt x="135178" y="151117"/>
                  </a:lnTo>
                  <a:lnTo>
                    <a:pt x="134988" y="151117"/>
                  </a:lnTo>
                  <a:lnTo>
                    <a:pt x="134340" y="151155"/>
                  </a:lnTo>
                  <a:lnTo>
                    <a:pt x="132473" y="152019"/>
                  </a:lnTo>
                  <a:lnTo>
                    <a:pt x="131610" y="153428"/>
                  </a:lnTo>
                  <a:lnTo>
                    <a:pt x="132041" y="155930"/>
                  </a:lnTo>
                  <a:lnTo>
                    <a:pt x="132626" y="156705"/>
                  </a:lnTo>
                  <a:lnTo>
                    <a:pt x="133400" y="157213"/>
                  </a:lnTo>
                  <a:lnTo>
                    <a:pt x="133819" y="158165"/>
                  </a:lnTo>
                  <a:lnTo>
                    <a:pt x="134467" y="158953"/>
                  </a:lnTo>
                  <a:lnTo>
                    <a:pt x="136448" y="160083"/>
                  </a:lnTo>
                  <a:lnTo>
                    <a:pt x="137566" y="160388"/>
                  </a:lnTo>
                  <a:lnTo>
                    <a:pt x="139776" y="160020"/>
                  </a:lnTo>
                  <a:lnTo>
                    <a:pt x="140627" y="159473"/>
                  </a:lnTo>
                  <a:lnTo>
                    <a:pt x="142494" y="157708"/>
                  </a:lnTo>
                  <a:lnTo>
                    <a:pt x="143154" y="156146"/>
                  </a:lnTo>
                  <a:lnTo>
                    <a:pt x="142798" y="153962"/>
                  </a:lnTo>
                  <a:lnTo>
                    <a:pt x="142367" y="153123"/>
                  </a:lnTo>
                  <a:lnTo>
                    <a:pt x="143332" y="153390"/>
                  </a:lnTo>
                  <a:lnTo>
                    <a:pt x="150787" y="147281"/>
                  </a:lnTo>
                  <a:lnTo>
                    <a:pt x="150812" y="146443"/>
                  </a:lnTo>
                  <a:close/>
                </a:path>
                <a:path w="173354" h="180340">
                  <a:moveTo>
                    <a:pt x="153974" y="83629"/>
                  </a:moveTo>
                  <a:lnTo>
                    <a:pt x="148488" y="80657"/>
                  </a:lnTo>
                  <a:lnTo>
                    <a:pt x="145415" y="81165"/>
                  </a:lnTo>
                  <a:lnTo>
                    <a:pt x="143789" y="82397"/>
                  </a:lnTo>
                  <a:lnTo>
                    <a:pt x="142443" y="84848"/>
                  </a:lnTo>
                  <a:lnTo>
                    <a:pt x="142011" y="85928"/>
                  </a:lnTo>
                  <a:lnTo>
                    <a:pt x="141846" y="87122"/>
                  </a:lnTo>
                  <a:lnTo>
                    <a:pt x="142646" y="91884"/>
                  </a:lnTo>
                  <a:lnTo>
                    <a:pt x="146037" y="94284"/>
                  </a:lnTo>
                  <a:lnTo>
                    <a:pt x="151333" y="93408"/>
                  </a:lnTo>
                  <a:lnTo>
                    <a:pt x="152768" y="92481"/>
                  </a:lnTo>
                  <a:lnTo>
                    <a:pt x="153746" y="91211"/>
                  </a:lnTo>
                  <a:lnTo>
                    <a:pt x="153098" y="90639"/>
                  </a:lnTo>
                  <a:lnTo>
                    <a:pt x="152539" y="89966"/>
                  </a:lnTo>
                  <a:lnTo>
                    <a:pt x="151561" y="87033"/>
                  </a:lnTo>
                  <a:lnTo>
                    <a:pt x="152336" y="84886"/>
                  </a:lnTo>
                  <a:lnTo>
                    <a:pt x="153974" y="83629"/>
                  </a:lnTo>
                  <a:close/>
                </a:path>
                <a:path w="173354" h="180340">
                  <a:moveTo>
                    <a:pt x="155486" y="76085"/>
                  </a:moveTo>
                  <a:lnTo>
                    <a:pt x="152260" y="70078"/>
                  </a:lnTo>
                  <a:lnTo>
                    <a:pt x="150482" y="67195"/>
                  </a:lnTo>
                  <a:lnTo>
                    <a:pt x="149085" y="67043"/>
                  </a:lnTo>
                  <a:lnTo>
                    <a:pt x="144780" y="67741"/>
                  </a:lnTo>
                  <a:lnTo>
                    <a:pt x="142354" y="71107"/>
                  </a:lnTo>
                  <a:lnTo>
                    <a:pt x="143522" y="78206"/>
                  </a:lnTo>
                  <a:lnTo>
                    <a:pt x="146913" y="80619"/>
                  </a:lnTo>
                  <a:lnTo>
                    <a:pt x="152819" y="79654"/>
                  </a:lnTo>
                  <a:lnTo>
                    <a:pt x="154647" y="78092"/>
                  </a:lnTo>
                  <a:lnTo>
                    <a:pt x="155486" y="76085"/>
                  </a:lnTo>
                  <a:close/>
                </a:path>
                <a:path w="173354" h="180340">
                  <a:moveTo>
                    <a:pt x="160185" y="175742"/>
                  </a:moveTo>
                  <a:lnTo>
                    <a:pt x="159600" y="172834"/>
                  </a:lnTo>
                  <a:lnTo>
                    <a:pt x="159245" y="172173"/>
                  </a:lnTo>
                  <a:lnTo>
                    <a:pt x="157683" y="170116"/>
                  </a:lnTo>
                  <a:lnTo>
                    <a:pt x="155803" y="169291"/>
                  </a:lnTo>
                  <a:lnTo>
                    <a:pt x="153123" y="169824"/>
                  </a:lnTo>
                  <a:lnTo>
                    <a:pt x="152844" y="169964"/>
                  </a:lnTo>
                  <a:lnTo>
                    <a:pt x="152844" y="174967"/>
                  </a:lnTo>
                  <a:lnTo>
                    <a:pt x="151930" y="176390"/>
                  </a:lnTo>
                  <a:lnTo>
                    <a:pt x="152831" y="174967"/>
                  </a:lnTo>
                  <a:lnTo>
                    <a:pt x="152844" y="169964"/>
                  </a:lnTo>
                  <a:lnTo>
                    <a:pt x="152476" y="170129"/>
                  </a:lnTo>
                  <a:lnTo>
                    <a:pt x="151638" y="170726"/>
                  </a:lnTo>
                  <a:lnTo>
                    <a:pt x="151231" y="171221"/>
                  </a:lnTo>
                  <a:lnTo>
                    <a:pt x="150520" y="170713"/>
                  </a:lnTo>
                  <a:lnTo>
                    <a:pt x="149631" y="170472"/>
                  </a:lnTo>
                  <a:lnTo>
                    <a:pt x="146875" y="170929"/>
                  </a:lnTo>
                  <a:lnTo>
                    <a:pt x="145630" y="172656"/>
                  </a:lnTo>
                  <a:lnTo>
                    <a:pt x="145999" y="174917"/>
                  </a:lnTo>
                  <a:lnTo>
                    <a:pt x="147091" y="176809"/>
                  </a:lnTo>
                  <a:lnTo>
                    <a:pt x="148412" y="177469"/>
                  </a:lnTo>
                  <a:lnTo>
                    <a:pt x="150063" y="177203"/>
                  </a:lnTo>
                  <a:lnTo>
                    <a:pt x="150520" y="177012"/>
                  </a:lnTo>
                  <a:lnTo>
                    <a:pt x="151549" y="178803"/>
                  </a:lnTo>
                  <a:lnTo>
                    <a:pt x="153619" y="179882"/>
                  </a:lnTo>
                  <a:lnTo>
                    <a:pt x="156349" y="179349"/>
                  </a:lnTo>
                  <a:lnTo>
                    <a:pt x="159105" y="177800"/>
                  </a:lnTo>
                  <a:lnTo>
                    <a:pt x="160185" y="175742"/>
                  </a:lnTo>
                  <a:close/>
                </a:path>
                <a:path w="173354" h="180340">
                  <a:moveTo>
                    <a:pt x="161963" y="129819"/>
                  </a:moveTo>
                  <a:lnTo>
                    <a:pt x="155714" y="122212"/>
                  </a:lnTo>
                  <a:lnTo>
                    <a:pt x="154482" y="122415"/>
                  </a:lnTo>
                  <a:lnTo>
                    <a:pt x="154482" y="131660"/>
                  </a:lnTo>
                  <a:lnTo>
                    <a:pt x="153962" y="128612"/>
                  </a:lnTo>
                  <a:lnTo>
                    <a:pt x="154482" y="131660"/>
                  </a:lnTo>
                  <a:lnTo>
                    <a:pt x="154482" y="122415"/>
                  </a:lnTo>
                  <a:lnTo>
                    <a:pt x="150380" y="126657"/>
                  </a:lnTo>
                  <a:lnTo>
                    <a:pt x="149961" y="126568"/>
                  </a:lnTo>
                  <a:lnTo>
                    <a:pt x="148907" y="126631"/>
                  </a:lnTo>
                  <a:lnTo>
                    <a:pt x="148729" y="126568"/>
                  </a:lnTo>
                  <a:lnTo>
                    <a:pt x="145796" y="127050"/>
                  </a:lnTo>
                  <a:lnTo>
                    <a:pt x="143954" y="129628"/>
                  </a:lnTo>
                  <a:lnTo>
                    <a:pt x="144551" y="133184"/>
                  </a:lnTo>
                  <a:lnTo>
                    <a:pt x="144945" y="133883"/>
                  </a:lnTo>
                  <a:lnTo>
                    <a:pt x="145910" y="135013"/>
                  </a:lnTo>
                  <a:lnTo>
                    <a:pt x="146621" y="135699"/>
                  </a:lnTo>
                  <a:lnTo>
                    <a:pt x="147472" y="136194"/>
                  </a:lnTo>
                  <a:lnTo>
                    <a:pt x="149606" y="136525"/>
                  </a:lnTo>
                  <a:lnTo>
                    <a:pt x="151117" y="136271"/>
                  </a:lnTo>
                  <a:lnTo>
                    <a:pt x="154432" y="131851"/>
                  </a:lnTo>
                  <a:lnTo>
                    <a:pt x="154266" y="132588"/>
                  </a:lnTo>
                  <a:lnTo>
                    <a:pt x="153898" y="133438"/>
                  </a:lnTo>
                  <a:lnTo>
                    <a:pt x="154863" y="133819"/>
                  </a:lnTo>
                  <a:lnTo>
                    <a:pt x="155943" y="133985"/>
                  </a:lnTo>
                  <a:lnTo>
                    <a:pt x="158064" y="133629"/>
                  </a:lnTo>
                  <a:lnTo>
                    <a:pt x="158965" y="133184"/>
                  </a:lnTo>
                  <a:lnTo>
                    <a:pt x="161112" y="131495"/>
                  </a:lnTo>
                  <a:lnTo>
                    <a:pt x="161963" y="129819"/>
                  </a:lnTo>
                  <a:close/>
                </a:path>
                <a:path w="173354" h="180340">
                  <a:moveTo>
                    <a:pt x="165150" y="98894"/>
                  </a:moveTo>
                  <a:lnTo>
                    <a:pt x="164084" y="95656"/>
                  </a:lnTo>
                  <a:lnTo>
                    <a:pt x="162902" y="92456"/>
                  </a:lnTo>
                  <a:lnTo>
                    <a:pt x="161620" y="89306"/>
                  </a:lnTo>
                  <a:lnTo>
                    <a:pt x="161112" y="90652"/>
                  </a:lnTo>
                  <a:lnTo>
                    <a:pt x="160070" y="91782"/>
                  </a:lnTo>
                  <a:lnTo>
                    <a:pt x="158089" y="92417"/>
                  </a:lnTo>
                  <a:lnTo>
                    <a:pt x="157111" y="92443"/>
                  </a:lnTo>
                  <a:lnTo>
                    <a:pt x="157137" y="93357"/>
                  </a:lnTo>
                  <a:lnTo>
                    <a:pt x="157937" y="97358"/>
                  </a:lnTo>
                  <a:lnTo>
                    <a:pt x="161391" y="99656"/>
                  </a:lnTo>
                  <a:lnTo>
                    <a:pt x="165150" y="98894"/>
                  </a:lnTo>
                  <a:close/>
                </a:path>
                <a:path w="173354" h="180340">
                  <a:moveTo>
                    <a:pt x="169583" y="115303"/>
                  </a:moveTo>
                  <a:lnTo>
                    <a:pt x="168414" y="110070"/>
                  </a:lnTo>
                  <a:lnTo>
                    <a:pt x="167728" y="107492"/>
                  </a:lnTo>
                  <a:lnTo>
                    <a:pt x="166560" y="103212"/>
                  </a:lnTo>
                  <a:lnTo>
                    <a:pt x="166001" y="101434"/>
                  </a:lnTo>
                  <a:lnTo>
                    <a:pt x="166001" y="106959"/>
                  </a:lnTo>
                  <a:lnTo>
                    <a:pt x="162318" y="107581"/>
                  </a:lnTo>
                  <a:lnTo>
                    <a:pt x="166001" y="106959"/>
                  </a:lnTo>
                  <a:lnTo>
                    <a:pt x="166001" y="101434"/>
                  </a:lnTo>
                  <a:lnTo>
                    <a:pt x="165900" y="101104"/>
                  </a:lnTo>
                  <a:lnTo>
                    <a:pt x="164668" y="100457"/>
                  </a:lnTo>
                  <a:lnTo>
                    <a:pt x="163233" y="100164"/>
                  </a:lnTo>
                  <a:lnTo>
                    <a:pt x="160337" y="100634"/>
                  </a:lnTo>
                  <a:lnTo>
                    <a:pt x="159105" y="101307"/>
                  </a:lnTo>
                  <a:lnTo>
                    <a:pt x="156730" y="103682"/>
                  </a:lnTo>
                  <a:lnTo>
                    <a:pt x="155981" y="105752"/>
                  </a:lnTo>
                  <a:lnTo>
                    <a:pt x="156679" y="109982"/>
                  </a:lnTo>
                  <a:lnTo>
                    <a:pt x="158000" y="111658"/>
                  </a:lnTo>
                  <a:lnTo>
                    <a:pt x="160578" y="112966"/>
                  </a:lnTo>
                  <a:lnTo>
                    <a:pt x="160985" y="113093"/>
                  </a:lnTo>
                  <a:lnTo>
                    <a:pt x="161175" y="113779"/>
                  </a:lnTo>
                  <a:lnTo>
                    <a:pt x="161467" y="114388"/>
                  </a:lnTo>
                  <a:lnTo>
                    <a:pt x="161848" y="114922"/>
                  </a:lnTo>
                  <a:lnTo>
                    <a:pt x="163347" y="114731"/>
                  </a:lnTo>
                  <a:lnTo>
                    <a:pt x="164744" y="115544"/>
                  </a:lnTo>
                  <a:lnTo>
                    <a:pt x="165328" y="116916"/>
                  </a:lnTo>
                  <a:lnTo>
                    <a:pt x="166243" y="117030"/>
                  </a:lnTo>
                  <a:lnTo>
                    <a:pt x="167894" y="116763"/>
                  </a:lnTo>
                  <a:lnTo>
                    <a:pt x="168859" y="116128"/>
                  </a:lnTo>
                  <a:lnTo>
                    <a:pt x="169583" y="115303"/>
                  </a:lnTo>
                  <a:close/>
                </a:path>
                <a:path w="173354" h="180340">
                  <a:moveTo>
                    <a:pt x="172796" y="144589"/>
                  </a:moveTo>
                  <a:lnTo>
                    <a:pt x="172656" y="140995"/>
                  </a:lnTo>
                  <a:lnTo>
                    <a:pt x="171538" y="140944"/>
                  </a:lnTo>
                  <a:lnTo>
                    <a:pt x="168516" y="141528"/>
                  </a:lnTo>
                  <a:lnTo>
                    <a:pt x="168516" y="150622"/>
                  </a:lnTo>
                  <a:lnTo>
                    <a:pt x="168465" y="150329"/>
                  </a:lnTo>
                  <a:lnTo>
                    <a:pt x="168516" y="150622"/>
                  </a:lnTo>
                  <a:lnTo>
                    <a:pt x="168516" y="141528"/>
                  </a:lnTo>
                  <a:lnTo>
                    <a:pt x="168249" y="141579"/>
                  </a:lnTo>
                  <a:lnTo>
                    <a:pt x="166370" y="143878"/>
                  </a:lnTo>
                  <a:lnTo>
                    <a:pt x="166243" y="146964"/>
                  </a:lnTo>
                  <a:lnTo>
                    <a:pt x="167373" y="147701"/>
                  </a:lnTo>
                  <a:lnTo>
                    <a:pt x="165227" y="146304"/>
                  </a:lnTo>
                  <a:lnTo>
                    <a:pt x="163982" y="145973"/>
                  </a:lnTo>
                  <a:lnTo>
                    <a:pt x="160324" y="146570"/>
                  </a:lnTo>
                  <a:lnTo>
                    <a:pt x="158724" y="148539"/>
                  </a:lnTo>
                  <a:lnTo>
                    <a:pt x="158584" y="150812"/>
                  </a:lnTo>
                  <a:lnTo>
                    <a:pt x="158483" y="151536"/>
                  </a:lnTo>
                  <a:lnTo>
                    <a:pt x="158673" y="152717"/>
                  </a:lnTo>
                  <a:lnTo>
                    <a:pt x="159042" y="153416"/>
                  </a:lnTo>
                  <a:lnTo>
                    <a:pt x="160591" y="155486"/>
                  </a:lnTo>
                  <a:lnTo>
                    <a:pt x="162394" y="156337"/>
                  </a:lnTo>
                  <a:lnTo>
                    <a:pt x="164807" y="155930"/>
                  </a:lnTo>
                  <a:lnTo>
                    <a:pt x="167297" y="154724"/>
                  </a:lnTo>
                  <a:lnTo>
                    <a:pt x="168351" y="153136"/>
                  </a:lnTo>
                  <a:lnTo>
                    <a:pt x="168440" y="150952"/>
                  </a:lnTo>
                  <a:lnTo>
                    <a:pt x="168503" y="150660"/>
                  </a:lnTo>
                  <a:lnTo>
                    <a:pt x="171843" y="152615"/>
                  </a:lnTo>
                  <a:lnTo>
                    <a:pt x="172605" y="152552"/>
                  </a:lnTo>
                  <a:lnTo>
                    <a:pt x="172796" y="148463"/>
                  </a:lnTo>
                  <a:lnTo>
                    <a:pt x="172796" y="144589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746441" y="7461808"/>
              <a:ext cx="224790" cy="146050"/>
            </a:xfrm>
            <a:custGeom>
              <a:avLst/>
              <a:gdLst/>
              <a:ahLst/>
              <a:cxnLst/>
              <a:rect l="l" t="t" r="r" b="b"/>
              <a:pathLst>
                <a:path w="224790" h="146050">
                  <a:moveTo>
                    <a:pt x="4191" y="63995"/>
                  </a:moveTo>
                  <a:lnTo>
                    <a:pt x="3441" y="63906"/>
                  </a:lnTo>
                  <a:lnTo>
                    <a:pt x="1219" y="64300"/>
                  </a:lnTo>
                  <a:lnTo>
                    <a:pt x="0" y="66040"/>
                  </a:lnTo>
                  <a:lnTo>
                    <a:pt x="406" y="68249"/>
                  </a:lnTo>
                  <a:lnTo>
                    <a:pt x="762" y="68922"/>
                  </a:lnTo>
                  <a:lnTo>
                    <a:pt x="635" y="66662"/>
                  </a:lnTo>
                  <a:lnTo>
                    <a:pt x="2057" y="64681"/>
                  </a:lnTo>
                  <a:lnTo>
                    <a:pt x="4191" y="63995"/>
                  </a:lnTo>
                  <a:close/>
                </a:path>
                <a:path w="224790" h="146050">
                  <a:moveTo>
                    <a:pt x="19710" y="105803"/>
                  </a:moveTo>
                  <a:lnTo>
                    <a:pt x="19392" y="105308"/>
                  </a:lnTo>
                  <a:lnTo>
                    <a:pt x="19164" y="104749"/>
                  </a:lnTo>
                  <a:lnTo>
                    <a:pt x="19151" y="104114"/>
                  </a:lnTo>
                  <a:lnTo>
                    <a:pt x="18884" y="104267"/>
                  </a:lnTo>
                  <a:lnTo>
                    <a:pt x="17805" y="104495"/>
                  </a:lnTo>
                  <a:lnTo>
                    <a:pt x="16903" y="104305"/>
                  </a:lnTo>
                  <a:lnTo>
                    <a:pt x="16179" y="103835"/>
                  </a:lnTo>
                  <a:lnTo>
                    <a:pt x="16776" y="105194"/>
                  </a:lnTo>
                  <a:lnTo>
                    <a:pt x="18186" y="106032"/>
                  </a:lnTo>
                  <a:lnTo>
                    <a:pt x="19710" y="105803"/>
                  </a:lnTo>
                  <a:close/>
                </a:path>
                <a:path w="224790" h="146050">
                  <a:moveTo>
                    <a:pt x="22072" y="100799"/>
                  </a:moveTo>
                  <a:lnTo>
                    <a:pt x="21805" y="100355"/>
                  </a:lnTo>
                  <a:lnTo>
                    <a:pt x="21463" y="99999"/>
                  </a:lnTo>
                  <a:lnTo>
                    <a:pt x="21043" y="99733"/>
                  </a:lnTo>
                  <a:lnTo>
                    <a:pt x="21145" y="99936"/>
                  </a:lnTo>
                  <a:lnTo>
                    <a:pt x="21272" y="100114"/>
                  </a:lnTo>
                  <a:lnTo>
                    <a:pt x="21361" y="100545"/>
                  </a:lnTo>
                  <a:lnTo>
                    <a:pt x="21310" y="100749"/>
                  </a:lnTo>
                  <a:lnTo>
                    <a:pt x="21323" y="100952"/>
                  </a:lnTo>
                  <a:lnTo>
                    <a:pt x="21551" y="100863"/>
                  </a:lnTo>
                  <a:lnTo>
                    <a:pt x="22072" y="100799"/>
                  </a:lnTo>
                  <a:close/>
                </a:path>
                <a:path w="224790" h="146050">
                  <a:moveTo>
                    <a:pt x="32283" y="85280"/>
                  </a:moveTo>
                  <a:lnTo>
                    <a:pt x="31762" y="85801"/>
                  </a:lnTo>
                  <a:lnTo>
                    <a:pt x="31140" y="86233"/>
                  </a:lnTo>
                  <a:lnTo>
                    <a:pt x="28702" y="87045"/>
                  </a:lnTo>
                  <a:lnTo>
                    <a:pt x="26974" y="86575"/>
                  </a:lnTo>
                  <a:lnTo>
                    <a:pt x="25679" y="85534"/>
                  </a:lnTo>
                  <a:lnTo>
                    <a:pt x="25692" y="85826"/>
                  </a:lnTo>
                  <a:lnTo>
                    <a:pt x="26149" y="87617"/>
                  </a:lnTo>
                  <a:lnTo>
                    <a:pt x="27990" y="88696"/>
                  </a:lnTo>
                  <a:lnTo>
                    <a:pt x="31229" y="87884"/>
                  </a:lnTo>
                  <a:lnTo>
                    <a:pt x="32169" y="86652"/>
                  </a:lnTo>
                  <a:lnTo>
                    <a:pt x="32283" y="85280"/>
                  </a:lnTo>
                  <a:close/>
                </a:path>
                <a:path w="224790" h="146050">
                  <a:moveTo>
                    <a:pt x="33350" y="13741"/>
                  </a:moveTo>
                  <a:lnTo>
                    <a:pt x="33020" y="12954"/>
                  </a:lnTo>
                  <a:lnTo>
                    <a:pt x="31699" y="11645"/>
                  </a:lnTo>
                  <a:lnTo>
                    <a:pt x="30899" y="11315"/>
                  </a:lnTo>
                  <a:lnTo>
                    <a:pt x="29044" y="11315"/>
                  </a:lnTo>
                  <a:lnTo>
                    <a:pt x="28244" y="11645"/>
                  </a:lnTo>
                  <a:lnTo>
                    <a:pt x="26936" y="12954"/>
                  </a:lnTo>
                  <a:lnTo>
                    <a:pt x="26606" y="13741"/>
                  </a:lnTo>
                  <a:lnTo>
                    <a:pt x="26606" y="15582"/>
                  </a:lnTo>
                  <a:lnTo>
                    <a:pt x="26936" y="16370"/>
                  </a:lnTo>
                  <a:lnTo>
                    <a:pt x="28244" y="17678"/>
                  </a:lnTo>
                  <a:lnTo>
                    <a:pt x="29044" y="18008"/>
                  </a:lnTo>
                  <a:lnTo>
                    <a:pt x="30899" y="18008"/>
                  </a:lnTo>
                  <a:lnTo>
                    <a:pt x="31699" y="17678"/>
                  </a:lnTo>
                  <a:lnTo>
                    <a:pt x="33020" y="16370"/>
                  </a:lnTo>
                  <a:lnTo>
                    <a:pt x="33350" y="15582"/>
                  </a:lnTo>
                  <a:lnTo>
                    <a:pt x="33350" y="13741"/>
                  </a:lnTo>
                  <a:close/>
                </a:path>
                <a:path w="224790" h="146050">
                  <a:moveTo>
                    <a:pt x="46799" y="33388"/>
                  </a:moveTo>
                  <a:lnTo>
                    <a:pt x="46405" y="32359"/>
                  </a:lnTo>
                  <a:lnTo>
                    <a:pt x="44132" y="32372"/>
                  </a:lnTo>
                  <a:lnTo>
                    <a:pt x="42075" y="31242"/>
                  </a:lnTo>
                  <a:lnTo>
                    <a:pt x="40881" y="29425"/>
                  </a:lnTo>
                  <a:lnTo>
                    <a:pt x="38341" y="30048"/>
                  </a:lnTo>
                  <a:lnTo>
                    <a:pt x="36664" y="32499"/>
                  </a:lnTo>
                  <a:lnTo>
                    <a:pt x="37401" y="36614"/>
                  </a:lnTo>
                  <a:lnTo>
                    <a:pt x="38379" y="37795"/>
                  </a:lnTo>
                  <a:lnTo>
                    <a:pt x="39865" y="38582"/>
                  </a:lnTo>
                  <a:lnTo>
                    <a:pt x="39738" y="38544"/>
                  </a:lnTo>
                  <a:lnTo>
                    <a:pt x="39649" y="39116"/>
                  </a:lnTo>
                  <a:lnTo>
                    <a:pt x="39776" y="39522"/>
                  </a:lnTo>
                  <a:lnTo>
                    <a:pt x="39878" y="39649"/>
                  </a:lnTo>
                  <a:lnTo>
                    <a:pt x="39903" y="38963"/>
                  </a:lnTo>
                  <a:lnTo>
                    <a:pt x="39966" y="38633"/>
                  </a:lnTo>
                  <a:lnTo>
                    <a:pt x="40551" y="35636"/>
                  </a:lnTo>
                  <a:lnTo>
                    <a:pt x="43192" y="33362"/>
                  </a:lnTo>
                  <a:lnTo>
                    <a:pt x="46799" y="33388"/>
                  </a:lnTo>
                  <a:close/>
                </a:path>
                <a:path w="224790" h="146050">
                  <a:moveTo>
                    <a:pt x="50342" y="118160"/>
                  </a:moveTo>
                  <a:lnTo>
                    <a:pt x="50012" y="117360"/>
                  </a:lnTo>
                  <a:lnTo>
                    <a:pt x="48691" y="116065"/>
                  </a:lnTo>
                  <a:lnTo>
                    <a:pt x="47891" y="115735"/>
                  </a:lnTo>
                  <a:lnTo>
                    <a:pt x="46037" y="115735"/>
                  </a:lnTo>
                  <a:lnTo>
                    <a:pt x="45237" y="116065"/>
                  </a:lnTo>
                  <a:lnTo>
                    <a:pt x="43929" y="117360"/>
                  </a:lnTo>
                  <a:lnTo>
                    <a:pt x="43599" y="118160"/>
                  </a:lnTo>
                  <a:lnTo>
                    <a:pt x="43599" y="120002"/>
                  </a:lnTo>
                  <a:lnTo>
                    <a:pt x="43929" y="120789"/>
                  </a:lnTo>
                  <a:lnTo>
                    <a:pt x="45237" y="122097"/>
                  </a:lnTo>
                  <a:lnTo>
                    <a:pt x="46037" y="122428"/>
                  </a:lnTo>
                  <a:lnTo>
                    <a:pt x="47891" y="122428"/>
                  </a:lnTo>
                  <a:lnTo>
                    <a:pt x="48691" y="122097"/>
                  </a:lnTo>
                  <a:lnTo>
                    <a:pt x="50012" y="120789"/>
                  </a:lnTo>
                  <a:lnTo>
                    <a:pt x="50342" y="120002"/>
                  </a:lnTo>
                  <a:lnTo>
                    <a:pt x="50342" y="118160"/>
                  </a:lnTo>
                  <a:close/>
                </a:path>
                <a:path w="224790" h="146050">
                  <a:moveTo>
                    <a:pt x="54254" y="68491"/>
                  </a:moveTo>
                  <a:lnTo>
                    <a:pt x="53632" y="66078"/>
                  </a:lnTo>
                  <a:lnTo>
                    <a:pt x="53276" y="65595"/>
                  </a:lnTo>
                  <a:lnTo>
                    <a:pt x="52857" y="65189"/>
                  </a:lnTo>
                  <a:lnTo>
                    <a:pt x="52273" y="65646"/>
                  </a:lnTo>
                  <a:lnTo>
                    <a:pt x="51612" y="66040"/>
                  </a:lnTo>
                  <a:lnTo>
                    <a:pt x="49695" y="66675"/>
                  </a:lnTo>
                  <a:lnTo>
                    <a:pt x="48514" y="66700"/>
                  </a:lnTo>
                  <a:lnTo>
                    <a:pt x="47396" y="66459"/>
                  </a:lnTo>
                  <a:lnTo>
                    <a:pt x="47180" y="67056"/>
                  </a:lnTo>
                  <a:lnTo>
                    <a:pt x="47078" y="67691"/>
                  </a:lnTo>
                  <a:lnTo>
                    <a:pt x="47713" y="70142"/>
                  </a:lnTo>
                  <a:lnTo>
                    <a:pt x="49555" y="71221"/>
                  </a:lnTo>
                  <a:lnTo>
                    <a:pt x="53162" y="70307"/>
                  </a:lnTo>
                  <a:lnTo>
                    <a:pt x="54254" y="68491"/>
                  </a:lnTo>
                  <a:close/>
                </a:path>
                <a:path w="224790" h="146050">
                  <a:moveTo>
                    <a:pt x="58102" y="101409"/>
                  </a:moveTo>
                  <a:lnTo>
                    <a:pt x="57772" y="100622"/>
                  </a:lnTo>
                  <a:lnTo>
                    <a:pt x="56451" y="99314"/>
                  </a:lnTo>
                  <a:lnTo>
                    <a:pt x="55664" y="98983"/>
                  </a:lnTo>
                  <a:lnTo>
                    <a:pt x="53797" y="98983"/>
                  </a:lnTo>
                  <a:lnTo>
                    <a:pt x="52997" y="99314"/>
                  </a:lnTo>
                  <a:lnTo>
                    <a:pt x="51689" y="100622"/>
                  </a:lnTo>
                  <a:lnTo>
                    <a:pt x="51358" y="101409"/>
                  </a:lnTo>
                  <a:lnTo>
                    <a:pt x="51358" y="103263"/>
                  </a:lnTo>
                  <a:lnTo>
                    <a:pt x="51689" y="104051"/>
                  </a:lnTo>
                  <a:lnTo>
                    <a:pt x="52997" y="105359"/>
                  </a:lnTo>
                  <a:lnTo>
                    <a:pt x="53797" y="105689"/>
                  </a:lnTo>
                  <a:lnTo>
                    <a:pt x="55664" y="105689"/>
                  </a:lnTo>
                  <a:lnTo>
                    <a:pt x="56451" y="105359"/>
                  </a:lnTo>
                  <a:lnTo>
                    <a:pt x="57772" y="104051"/>
                  </a:lnTo>
                  <a:lnTo>
                    <a:pt x="58102" y="103263"/>
                  </a:lnTo>
                  <a:lnTo>
                    <a:pt x="58102" y="101409"/>
                  </a:lnTo>
                  <a:close/>
                </a:path>
                <a:path w="224790" h="146050">
                  <a:moveTo>
                    <a:pt x="59296" y="10007"/>
                  </a:moveTo>
                  <a:lnTo>
                    <a:pt x="57327" y="9423"/>
                  </a:lnTo>
                  <a:lnTo>
                    <a:pt x="55651" y="7937"/>
                  </a:lnTo>
                  <a:lnTo>
                    <a:pt x="54864" y="5486"/>
                  </a:lnTo>
                  <a:lnTo>
                    <a:pt x="54648" y="5321"/>
                  </a:lnTo>
                  <a:lnTo>
                    <a:pt x="52374" y="6121"/>
                  </a:lnTo>
                  <a:lnTo>
                    <a:pt x="50914" y="8382"/>
                  </a:lnTo>
                  <a:lnTo>
                    <a:pt x="51854" y="13525"/>
                  </a:lnTo>
                  <a:lnTo>
                    <a:pt x="54470" y="15316"/>
                  </a:lnTo>
                  <a:lnTo>
                    <a:pt x="57378" y="14795"/>
                  </a:lnTo>
                  <a:lnTo>
                    <a:pt x="57683" y="14541"/>
                  </a:lnTo>
                  <a:lnTo>
                    <a:pt x="57658" y="12979"/>
                  </a:lnTo>
                  <a:lnTo>
                    <a:pt x="58229" y="11569"/>
                  </a:lnTo>
                  <a:lnTo>
                    <a:pt x="59156" y="10426"/>
                  </a:lnTo>
                  <a:lnTo>
                    <a:pt x="59296" y="10007"/>
                  </a:lnTo>
                  <a:close/>
                </a:path>
                <a:path w="224790" h="146050">
                  <a:moveTo>
                    <a:pt x="60325" y="92151"/>
                  </a:moveTo>
                  <a:lnTo>
                    <a:pt x="59829" y="90208"/>
                  </a:lnTo>
                  <a:lnTo>
                    <a:pt x="59677" y="89954"/>
                  </a:lnTo>
                  <a:lnTo>
                    <a:pt x="59169" y="89547"/>
                  </a:lnTo>
                  <a:lnTo>
                    <a:pt x="58775" y="89039"/>
                  </a:lnTo>
                  <a:lnTo>
                    <a:pt x="58458" y="88430"/>
                  </a:lnTo>
                  <a:lnTo>
                    <a:pt x="57569" y="87947"/>
                  </a:lnTo>
                  <a:lnTo>
                    <a:pt x="57061" y="87871"/>
                  </a:lnTo>
                  <a:lnTo>
                    <a:pt x="56019" y="88417"/>
                  </a:lnTo>
                  <a:lnTo>
                    <a:pt x="55130" y="88569"/>
                  </a:lnTo>
                  <a:lnTo>
                    <a:pt x="54584" y="88506"/>
                  </a:lnTo>
                  <a:lnTo>
                    <a:pt x="53517" y="89293"/>
                  </a:lnTo>
                  <a:lnTo>
                    <a:pt x="52971" y="90652"/>
                  </a:lnTo>
                  <a:lnTo>
                    <a:pt x="53784" y="93802"/>
                  </a:lnTo>
                  <a:lnTo>
                    <a:pt x="55626" y="94881"/>
                  </a:lnTo>
                  <a:lnTo>
                    <a:pt x="59232" y="93967"/>
                  </a:lnTo>
                  <a:lnTo>
                    <a:pt x="60325" y="92151"/>
                  </a:lnTo>
                  <a:close/>
                </a:path>
                <a:path w="224790" h="146050">
                  <a:moveTo>
                    <a:pt x="65328" y="114173"/>
                  </a:moveTo>
                  <a:lnTo>
                    <a:pt x="64998" y="113372"/>
                  </a:lnTo>
                  <a:lnTo>
                    <a:pt x="63677" y="112077"/>
                  </a:lnTo>
                  <a:lnTo>
                    <a:pt x="62877" y="111747"/>
                  </a:lnTo>
                  <a:lnTo>
                    <a:pt x="61023" y="111747"/>
                  </a:lnTo>
                  <a:lnTo>
                    <a:pt x="60223" y="112077"/>
                  </a:lnTo>
                  <a:lnTo>
                    <a:pt x="58915" y="113372"/>
                  </a:lnTo>
                  <a:lnTo>
                    <a:pt x="58585" y="114173"/>
                  </a:lnTo>
                  <a:lnTo>
                    <a:pt x="58585" y="116014"/>
                  </a:lnTo>
                  <a:lnTo>
                    <a:pt x="58915" y="116801"/>
                  </a:lnTo>
                  <a:lnTo>
                    <a:pt x="60223" y="118110"/>
                  </a:lnTo>
                  <a:lnTo>
                    <a:pt x="61023" y="118440"/>
                  </a:lnTo>
                  <a:lnTo>
                    <a:pt x="62877" y="118440"/>
                  </a:lnTo>
                  <a:lnTo>
                    <a:pt x="63677" y="118110"/>
                  </a:lnTo>
                  <a:lnTo>
                    <a:pt x="64998" y="116801"/>
                  </a:lnTo>
                  <a:lnTo>
                    <a:pt x="65328" y="116014"/>
                  </a:lnTo>
                  <a:lnTo>
                    <a:pt x="65328" y="114173"/>
                  </a:lnTo>
                  <a:close/>
                </a:path>
                <a:path w="224790" h="146050">
                  <a:moveTo>
                    <a:pt x="70472" y="50660"/>
                  </a:moveTo>
                  <a:lnTo>
                    <a:pt x="69138" y="45453"/>
                  </a:lnTo>
                  <a:lnTo>
                    <a:pt x="66408" y="43840"/>
                  </a:lnTo>
                  <a:lnTo>
                    <a:pt x="61658" y="45034"/>
                  </a:lnTo>
                  <a:lnTo>
                    <a:pt x="60248" y="46761"/>
                  </a:lnTo>
                  <a:lnTo>
                    <a:pt x="59994" y="48729"/>
                  </a:lnTo>
                  <a:lnTo>
                    <a:pt x="60388" y="48094"/>
                  </a:lnTo>
                  <a:lnTo>
                    <a:pt x="60960" y="47561"/>
                  </a:lnTo>
                  <a:lnTo>
                    <a:pt x="63500" y="46685"/>
                  </a:lnTo>
                  <a:lnTo>
                    <a:pt x="65417" y="47612"/>
                  </a:lnTo>
                  <a:lnTo>
                    <a:pt x="66459" y="50571"/>
                  </a:lnTo>
                  <a:lnTo>
                    <a:pt x="66090" y="51841"/>
                  </a:lnTo>
                  <a:lnTo>
                    <a:pt x="65265" y="52717"/>
                  </a:lnTo>
                  <a:lnTo>
                    <a:pt x="65747" y="53086"/>
                  </a:lnTo>
                  <a:lnTo>
                    <a:pt x="66535" y="54013"/>
                  </a:lnTo>
                  <a:lnTo>
                    <a:pt x="68999" y="53187"/>
                  </a:lnTo>
                  <a:lnTo>
                    <a:pt x="70472" y="50660"/>
                  </a:lnTo>
                  <a:close/>
                </a:path>
                <a:path w="224790" h="146050">
                  <a:moveTo>
                    <a:pt x="71462" y="3238"/>
                  </a:moveTo>
                  <a:lnTo>
                    <a:pt x="70675" y="863"/>
                  </a:lnTo>
                  <a:lnTo>
                    <a:pt x="70269" y="393"/>
                  </a:lnTo>
                  <a:lnTo>
                    <a:pt x="69786" y="0"/>
                  </a:lnTo>
                  <a:lnTo>
                    <a:pt x="69189" y="508"/>
                  </a:lnTo>
                  <a:lnTo>
                    <a:pt x="68491" y="927"/>
                  </a:lnTo>
                  <a:lnTo>
                    <a:pt x="67475" y="1143"/>
                  </a:lnTo>
                  <a:lnTo>
                    <a:pt x="67144" y="1104"/>
                  </a:lnTo>
                  <a:lnTo>
                    <a:pt x="67411" y="1714"/>
                  </a:lnTo>
                  <a:lnTo>
                    <a:pt x="67881" y="3124"/>
                  </a:lnTo>
                  <a:lnTo>
                    <a:pt x="67830" y="4559"/>
                  </a:lnTo>
                  <a:lnTo>
                    <a:pt x="67386" y="5854"/>
                  </a:lnTo>
                  <a:lnTo>
                    <a:pt x="68287" y="5854"/>
                  </a:lnTo>
                  <a:lnTo>
                    <a:pt x="70497" y="5118"/>
                  </a:lnTo>
                  <a:lnTo>
                    <a:pt x="71462" y="3238"/>
                  </a:lnTo>
                  <a:close/>
                </a:path>
                <a:path w="224790" h="146050">
                  <a:moveTo>
                    <a:pt x="76835" y="45707"/>
                  </a:moveTo>
                  <a:lnTo>
                    <a:pt x="76504" y="44907"/>
                  </a:lnTo>
                  <a:lnTo>
                    <a:pt x="75196" y="43611"/>
                  </a:lnTo>
                  <a:lnTo>
                    <a:pt x="74396" y="43281"/>
                  </a:lnTo>
                  <a:lnTo>
                    <a:pt x="72542" y="43281"/>
                  </a:lnTo>
                  <a:lnTo>
                    <a:pt x="71742" y="43611"/>
                  </a:lnTo>
                  <a:lnTo>
                    <a:pt x="70421" y="44907"/>
                  </a:lnTo>
                  <a:lnTo>
                    <a:pt x="70091" y="45707"/>
                  </a:lnTo>
                  <a:lnTo>
                    <a:pt x="70091" y="47548"/>
                  </a:lnTo>
                  <a:lnTo>
                    <a:pt x="70421" y="48336"/>
                  </a:lnTo>
                  <a:lnTo>
                    <a:pt x="71742" y="49644"/>
                  </a:lnTo>
                  <a:lnTo>
                    <a:pt x="72542" y="49974"/>
                  </a:lnTo>
                  <a:lnTo>
                    <a:pt x="74396" y="49974"/>
                  </a:lnTo>
                  <a:lnTo>
                    <a:pt x="75196" y="49644"/>
                  </a:lnTo>
                  <a:lnTo>
                    <a:pt x="76504" y="48336"/>
                  </a:lnTo>
                  <a:lnTo>
                    <a:pt x="76835" y="47548"/>
                  </a:lnTo>
                  <a:lnTo>
                    <a:pt x="76835" y="45707"/>
                  </a:lnTo>
                  <a:close/>
                </a:path>
                <a:path w="224790" h="146050">
                  <a:moveTo>
                    <a:pt x="78397" y="82511"/>
                  </a:moveTo>
                  <a:lnTo>
                    <a:pt x="78066" y="81724"/>
                  </a:lnTo>
                  <a:lnTo>
                    <a:pt x="76758" y="80416"/>
                  </a:lnTo>
                  <a:lnTo>
                    <a:pt x="75958" y="80086"/>
                  </a:lnTo>
                  <a:lnTo>
                    <a:pt x="74104" y="80086"/>
                  </a:lnTo>
                  <a:lnTo>
                    <a:pt x="73304" y="80416"/>
                  </a:lnTo>
                  <a:lnTo>
                    <a:pt x="71983" y="81724"/>
                  </a:lnTo>
                  <a:lnTo>
                    <a:pt x="71666" y="82511"/>
                  </a:lnTo>
                  <a:lnTo>
                    <a:pt x="71666" y="84353"/>
                  </a:lnTo>
                  <a:lnTo>
                    <a:pt x="71983" y="85153"/>
                  </a:lnTo>
                  <a:lnTo>
                    <a:pt x="73304" y="86448"/>
                  </a:lnTo>
                  <a:lnTo>
                    <a:pt x="74104" y="86779"/>
                  </a:lnTo>
                  <a:lnTo>
                    <a:pt x="75958" y="86779"/>
                  </a:lnTo>
                  <a:lnTo>
                    <a:pt x="76758" y="86448"/>
                  </a:lnTo>
                  <a:lnTo>
                    <a:pt x="78066" y="85153"/>
                  </a:lnTo>
                  <a:lnTo>
                    <a:pt x="78397" y="84353"/>
                  </a:lnTo>
                  <a:lnTo>
                    <a:pt x="78397" y="82511"/>
                  </a:lnTo>
                  <a:close/>
                </a:path>
                <a:path w="224790" h="146050">
                  <a:moveTo>
                    <a:pt x="78435" y="136372"/>
                  </a:moveTo>
                  <a:lnTo>
                    <a:pt x="78333" y="134340"/>
                  </a:lnTo>
                  <a:lnTo>
                    <a:pt x="77660" y="132308"/>
                  </a:lnTo>
                  <a:lnTo>
                    <a:pt x="75755" y="131356"/>
                  </a:lnTo>
                  <a:lnTo>
                    <a:pt x="72224" y="132511"/>
                  </a:lnTo>
                  <a:lnTo>
                    <a:pt x="71259" y="134391"/>
                  </a:lnTo>
                  <a:lnTo>
                    <a:pt x="72390" y="137820"/>
                  </a:lnTo>
                  <a:lnTo>
                    <a:pt x="74104" y="138709"/>
                  </a:lnTo>
                  <a:lnTo>
                    <a:pt x="76098" y="138290"/>
                  </a:lnTo>
                  <a:lnTo>
                    <a:pt x="77584" y="137807"/>
                  </a:lnTo>
                  <a:lnTo>
                    <a:pt x="78435" y="136372"/>
                  </a:lnTo>
                  <a:close/>
                </a:path>
                <a:path w="224790" h="146050">
                  <a:moveTo>
                    <a:pt x="82804" y="24879"/>
                  </a:moveTo>
                  <a:lnTo>
                    <a:pt x="81610" y="20243"/>
                  </a:lnTo>
                  <a:lnTo>
                    <a:pt x="78879" y="18630"/>
                  </a:lnTo>
                  <a:lnTo>
                    <a:pt x="73888" y="19888"/>
                  </a:lnTo>
                  <a:lnTo>
                    <a:pt x="72453" y="21996"/>
                  </a:lnTo>
                  <a:lnTo>
                    <a:pt x="72517" y="24269"/>
                  </a:lnTo>
                  <a:lnTo>
                    <a:pt x="74637" y="24828"/>
                  </a:lnTo>
                  <a:lnTo>
                    <a:pt x="76377" y="26416"/>
                  </a:lnTo>
                  <a:lnTo>
                    <a:pt x="77076" y="28549"/>
                  </a:lnTo>
                  <a:lnTo>
                    <a:pt x="78600" y="27990"/>
                  </a:lnTo>
                  <a:lnTo>
                    <a:pt x="79578" y="27914"/>
                  </a:lnTo>
                  <a:lnTo>
                    <a:pt x="80530" y="28041"/>
                  </a:lnTo>
                  <a:lnTo>
                    <a:pt x="82042" y="26860"/>
                  </a:lnTo>
                  <a:lnTo>
                    <a:pt x="82804" y="24879"/>
                  </a:lnTo>
                  <a:close/>
                </a:path>
                <a:path w="224790" h="146050">
                  <a:moveTo>
                    <a:pt x="85763" y="73037"/>
                  </a:moveTo>
                  <a:lnTo>
                    <a:pt x="85610" y="72910"/>
                  </a:lnTo>
                  <a:lnTo>
                    <a:pt x="85128" y="73050"/>
                  </a:lnTo>
                  <a:lnTo>
                    <a:pt x="81559" y="73698"/>
                  </a:lnTo>
                  <a:lnTo>
                    <a:pt x="78143" y="71335"/>
                  </a:lnTo>
                  <a:lnTo>
                    <a:pt x="77292" y="66751"/>
                  </a:lnTo>
                  <a:lnTo>
                    <a:pt x="77406" y="65735"/>
                  </a:lnTo>
                  <a:lnTo>
                    <a:pt x="77685" y="64782"/>
                  </a:lnTo>
                  <a:lnTo>
                    <a:pt x="74993" y="65976"/>
                  </a:lnTo>
                  <a:lnTo>
                    <a:pt x="73469" y="68948"/>
                  </a:lnTo>
                  <a:lnTo>
                    <a:pt x="75057" y="75171"/>
                  </a:lnTo>
                  <a:lnTo>
                    <a:pt x="78422" y="77152"/>
                  </a:lnTo>
                  <a:lnTo>
                    <a:pt x="82169" y="76212"/>
                  </a:lnTo>
                  <a:lnTo>
                    <a:pt x="82943" y="75882"/>
                  </a:lnTo>
                  <a:lnTo>
                    <a:pt x="83464" y="74853"/>
                  </a:lnTo>
                  <a:lnTo>
                    <a:pt x="84366" y="74053"/>
                  </a:lnTo>
                  <a:lnTo>
                    <a:pt x="85483" y="73571"/>
                  </a:lnTo>
                  <a:lnTo>
                    <a:pt x="85763" y="73037"/>
                  </a:lnTo>
                  <a:close/>
                </a:path>
                <a:path w="224790" h="146050">
                  <a:moveTo>
                    <a:pt x="86220" y="106476"/>
                  </a:moveTo>
                  <a:lnTo>
                    <a:pt x="85344" y="103822"/>
                  </a:lnTo>
                  <a:lnTo>
                    <a:pt x="83439" y="102870"/>
                  </a:lnTo>
                  <a:lnTo>
                    <a:pt x="80048" y="103974"/>
                  </a:lnTo>
                  <a:lnTo>
                    <a:pt x="79171" y="105600"/>
                  </a:lnTo>
                  <a:lnTo>
                    <a:pt x="79463" y="107213"/>
                  </a:lnTo>
                  <a:lnTo>
                    <a:pt x="80111" y="106997"/>
                  </a:lnTo>
                  <a:lnTo>
                    <a:pt x="81241" y="106997"/>
                  </a:lnTo>
                  <a:lnTo>
                    <a:pt x="81915" y="107289"/>
                  </a:lnTo>
                  <a:lnTo>
                    <a:pt x="82499" y="107721"/>
                  </a:lnTo>
                  <a:lnTo>
                    <a:pt x="82892" y="107518"/>
                  </a:lnTo>
                  <a:lnTo>
                    <a:pt x="84086" y="107353"/>
                  </a:lnTo>
                  <a:lnTo>
                    <a:pt x="84988" y="107645"/>
                  </a:lnTo>
                  <a:lnTo>
                    <a:pt x="85686" y="108191"/>
                  </a:lnTo>
                  <a:lnTo>
                    <a:pt x="86106" y="107416"/>
                  </a:lnTo>
                  <a:lnTo>
                    <a:pt x="86220" y="106476"/>
                  </a:lnTo>
                  <a:close/>
                </a:path>
                <a:path w="224790" h="146050">
                  <a:moveTo>
                    <a:pt x="89496" y="59613"/>
                  </a:moveTo>
                  <a:lnTo>
                    <a:pt x="88569" y="59347"/>
                  </a:lnTo>
                  <a:lnTo>
                    <a:pt x="87591" y="59270"/>
                  </a:lnTo>
                  <a:lnTo>
                    <a:pt x="86144" y="59740"/>
                  </a:lnTo>
                  <a:lnTo>
                    <a:pt x="85407" y="60274"/>
                  </a:lnTo>
                  <a:lnTo>
                    <a:pt x="86080" y="60413"/>
                  </a:lnTo>
                  <a:lnTo>
                    <a:pt x="87299" y="61048"/>
                  </a:lnTo>
                  <a:lnTo>
                    <a:pt x="87909" y="60426"/>
                  </a:lnTo>
                  <a:lnTo>
                    <a:pt x="88646" y="59918"/>
                  </a:lnTo>
                  <a:lnTo>
                    <a:pt x="89496" y="59613"/>
                  </a:lnTo>
                  <a:close/>
                </a:path>
                <a:path w="224790" h="146050">
                  <a:moveTo>
                    <a:pt x="93878" y="127723"/>
                  </a:moveTo>
                  <a:lnTo>
                    <a:pt x="93548" y="126936"/>
                  </a:lnTo>
                  <a:lnTo>
                    <a:pt x="92227" y="125628"/>
                  </a:lnTo>
                  <a:lnTo>
                    <a:pt x="91427" y="125298"/>
                  </a:lnTo>
                  <a:lnTo>
                    <a:pt x="89560" y="125298"/>
                  </a:lnTo>
                  <a:lnTo>
                    <a:pt x="88773" y="125628"/>
                  </a:lnTo>
                  <a:lnTo>
                    <a:pt x="87452" y="126936"/>
                  </a:lnTo>
                  <a:lnTo>
                    <a:pt x="87122" y="127723"/>
                  </a:lnTo>
                  <a:lnTo>
                    <a:pt x="87122" y="129578"/>
                  </a:lnTo>
                  <a:lnTo>
                    <a:pt x="87452" y="130352"/>
                  </a:lnTo>
                  <a:lnTo>
                    <a:pt x="88773" y="131673"/>
                  </a:lnTo>
                  <a:lnTo>
                    <a:pt x="89560" y="131991"/>
                  </a:lnTo>
                  <a:lnTo>
                    <a:pt x="91427" y="131991"/>
                  </a:lnTo>
                  <a:lnTo>
                    <a:pt x="92227" y="131673"/>
                  </a:lnTo>
                  <a:lnTo>
                    <a:pt x="93548" y="130352"/>
                  </a:lnTo>
                  <a:lnTo>
                    <a:pt x="93878" y="129578"/>
                  </a:lnTo>
                  <a:lnTo>
                    <a:pt x="93878" y="127723"/>
                  </a:lnTo>
                  <a:close/>
                </a:path>
                <a:path w="224790" h="146050">
                  <a:moveTo>
                    <a:pt x="94767" y="96786"/>
                  </a:moveTo>
                  <a:lnTo>
                    <a:pt x="93776" y="91363"/>
                  </a:lnTo>
                  <a:lnTo>
                    <a:pt x="91173" y="89573"/>
                  </a:lnTo>
                  <a:lnTo>
                    <a:pt x="86220" y="90462"/>
                  </a:lnTo>
                  <a:lnTo>
                    <a:pt x="84683" y="92265"/>
                  </a:lnTo>
                  <a:lnTo>
                    <a:pt x="84416" y="94373"/>
                  </a:lnTo>
                  <a:lnTo>
                    <a:pt x="83210" y="93129"/>
                  </a:lnTo>
                  <a:lnTo>
                    <a:pt x="81432" y="92494"/>
                  </a:lnTo>
                  <a:lnTo>
                    <a:pt x="79248" y="93040"/>
                  </a:lnTo>
                  <a:lnTo>
                    <a:pt x="78587" y="93446"/>
                  </a:lnTo>
                  <a:lnTo>
                    <a:pt x="79260" y="94335"/>
                  </a:lnTo>
                  <a:lnTo>
                    <a:pt x="79768" y="96723"/>
                  </a:lnTo>
                  <a:lnTo>
                    <a:pt x="78600" y="98488"/>
                  </a:lnTo>
                  <a:lnTo>
                    <a:pt x="76517" y="98933"/>
                  </a:lnTo>
                  <a:lnTo>
                    <a:pt x="75996" y="98882"/>
                  </a:lnTo>
                  <a:lnTo>
                    <a:pt x="76060" y="99250"/>
                  </a:lnTo>
                  <a:lnTo>
                    <a:pt x="76314" y="99669"/>
                  </a:lnTo>
                  <a:lnTo>
                    <a:pt x="77978" y="99301"/>
                  </a:lnTo>
                  <a:lnTo>
                    <a:pt x="79679" y="100177"/>
                  </a:lnTo>
                  <a:lnTo>
                    <a:pt x="80327" y="102108"/>
                  </a:lnTo>
                  <a:lnTo>
                    <a:pt x="80340" y="102692"/>
                  </a:lnTo>
                  <a:lnTo>
                    <a:pt x="81508" y="102755"/>
                  </a:lnTo>
                  <a:lnTo>
                    <a:pt x="84150" y="102082"/>
                  </a:lnTo>
                  <a:lnTo>
                    <a:pt x="85572" y="100368"/>
                  </a:lnTo>
                  <a:lnTo>
                    <a:pt x="85826" y="98412"/>
                  </a:lnTo>
                  <a:lnTo>
                    <a:pt x="86944" y="99542"/>
                  </a:lnTo>
                  <a:lnTo>
                    <a:pt x="88531" y="100177"/>
                  </a:lnTo>
                  <a:lnTo>
                    <a:pt x="92951" y="99390"/>
                  </a:lnTo>
                  <a:lnTo>
                    <a:pt x="94767" y="96786"/>
                  </a:lnTo>
                  <a:close/>
                </a:path>
                <a:path w="224790" h="146050">
                  <a:moveTo>
                    <a:pt x="95237" y="33020"/>
                  </a:moveTo>
                  <a:lnTo>
                    <a:pt x="94297" y="32753"/>
                  </a:lnTo>
                  <a:lnTo>
                    <a:pt x="93306" y="32664"/>
                  </a:lnTo>
                  <a:lnTo>
                    <a:pt x="89103" y="33426"/>
                  </a:lnTo>
                  <a:lnTo>
                    <a:pt x="86893" y="36156"/>
                  </a:lnTo>
                  <a:lnTo>
                    <a:pt x="86893" y="39255"/>
                  </a:lnTo>
                  <a:lnTo>
                    <a:pt x="86106" y="39547"/>
                  </a:lnTo>
                  <a:lnTo>
                    <a:pt x="85420" y="39979"/>
                  </a:lnTo>
                  <a:lnTo>
                    <a:pt x="84836" y="40538"/>
                  </a:lnTo>
                  <a:lnTo>
                    <a:pt x="84607" y="41694"/>
                  </a:lnTo>
                  <a:lnTo>
                    <a:pt x="84035" y="42684"/>
                  </a:lnTo>
                  <a:lnTo>
                    <a:pt x="83159" y="43408"/>
                  </a:lnTo>
                  <a:lnTo>
                    <a:pt x="82918" y="44348"/>
                  </a:lnTo>
                  <a:lnTo>
                    <a:pt x="82880" y="45339"/>
                  </a:lnTo>
                  <a:lnTo>
                    <a:pt x="83718" y="48602"/>
                  </a:lnTo>
                  <a:lnTo>
                    <a:pt x="85534" y="50215"/>
                  </a:lnTo>
                  <a:lnTo>
                    <a:pt x="88582" y="50901"/>
                  </a:lnTo>
                  <a:lnTo>
                    <a:pt x="89547" y="50927"/>
                  </a:lnTo>
                  <a:lnTo>
                    <a:pt x="91859" y="50342"/>
                  </a:lnTo>
                  <a:lnTo>
                    <a:pt x="92976" y="49542"/>
                  </a:lnTo>
                  <a:lnTo>
                    <a:pt x="93865" y="48412"/>
                  </a:lnTo>
                  <a:lnTo>
                    <a:pt x="93179" y="47650"/>
                  </a:lnTo>
                  <a:lnTo>
                    <a:pt x="92684" y="46723"/>
                  </a:lnTo>
                  <a:lnTo>
                    <a:pt x="92417" y="45681"/>
                  </a:lnTo>
                  <a:lnTo>
                    <a:pt x="92125" y="44196"/>
                  </a:lnTo>
                  <a:lnTo>
                    <a:pt x="92176" y="43446"/>
                  </a:lnTo>
                  <a:lnTo>
                    <a:pt x="92316" y="42748"/>
                  </a:lnTo>
                  <a:lnTo>
                    <a:pt x="91795" y="41998"/>
                  </a:lnTo>
                  <a:lnTo>
                    <a:pt x="91427" y="41148"/>
                  </a:lnTo>
                  <a:lnTo>
                    <a:pt x="90703" y="37109"/>
                  </a:lnTo>
                  <a:lnTo>
                    <a:pt x="92430" y="34150"/>
                  </a:lnTo>
                  <a:lnTo>
                    <a:pt x="95237" y="33020"/>
                  </a:lnTo>
                  <a:close/>
                </a:path>
                <a:path w="224790" h="146050">
                  <a:moveTo>
                    <a:pt x="105422" y="18389"/>
                  </a:moveTo>
                  <a:lnTo>
                    <a:pt x="104622" y="17449"/>
                  </a:lnTo>
                  <a:lnTo>
                    <a:pt x="102006" y="16979"/>
                  </a:lnTo>
                  <a:lnTo>
                    <a:pt x="99834" y="14960"/>
                  </a:lnTo>
                  <a:lnTo>
                    <a:pt x="99250" y="11760"/>
                  </a:lnTo>
                  <a:lnTo>
                    <a:pt x="99237" y="10858"/>
                  </a:lnTo>
                  <a:lnTo>
                    <a:pt x="98094" y="11023"/>
                  </a:lnTo>
                  <a:lnTo>
                    <a:pt x="97421" y="11201"/>
                  </a:lnTo>
                  <a:lnTo>
                    <a:pt x="96266" y="11861"/>
                  </a:lnTo>
                  <a:lnTo>
                    <a:pt x="96012" y="13436"/>
                  </a:lnTo>
                  <a:lnTo>
                    <a:pt x="95084" y="14744"/>
                  </a:lnTo>
                  <a:lnTo>
                    <a:pt x="93726" y="15468"/>
                  </a:lnTo>
                  <a:lnTo>
                    <a:pt x="93510" y="16383"/>
                  </a:lnTo>
                  <a:lnTo>
                    <a:pt x="93472" y="17360"/>
                  </a:lnTo>
                  <a:lnTo>
                    <a:pt x="94551" y="21564"/>
                  </a:lnTo>
                  <a:lnTo>
                    <a:pt x="97853" y="23507"/>
                  </a:lnTo>
                  <a:lnTo>
                    <a:pt x="103289" y="22123"/>
                  </a:lnTo>
                  <a:lnTo>
                    <a:pt x="104876" y="20434"/>
                  </a:lnTo>
                  <a:lnTo>
                    <a:pt x="105422" y="18389"/>
                  </a:lnTo>
                  <a:close/>
                </a:path>
                <a:path w="224790" h="146050">
                  <a:moveTo>
                    <a:pt x="114414" y="82486"/>
                  </a:moveTo>
                  <a:lnTo>
                    <a:pt x="113385" y="82778"/>
                  </a:lnTo>
                  <a:lnTo>
                    <a:pt x="109816" y="83413"/>
                  </a:lnTo>
                  <a:lnTo>
                    <a:pt x="106387" y="81064"/>
                  </a:lnTo>
                  <a:lnTo>
                    <a:pt x="105422" y="75768"/>
                  </a:lnTo>
                  <a:lnTo>
                    <a:pt x="105854" y="74066"/>
                  </a:lnTo>
                  <a:lnTo>
                    <a:pt x="106781" y="72694"/>
                  </a:lnTo>
                  <a:lnTo>
                    <a:pt x="105511" y="73152"/>
                  </a:lnTo>
                  <a:lnTo>
                    <a:pt x="104457" y="73964"/>
                  </a:lnTo>
                  <a:lnTo>
                    <a:pt x="102958" y="76047"/>
                  </a:lnTo>
                  <a:lnTo>
                    <a:pt x="102527" y="77292"/>
                  </a:lnTo>
                  <a:lnTo>
                    <a:pt x="102501" y="79794"/>
                  </a:lnTo>
                  <a:lnTo>
                    <a:pt x="102489" y="78600"/>
                  </a:lnTo>
                  <a:lnTo>
                    <a:pt x="98742" y="83426"/>
                  </a:lnTo>
                  <a:lnTo>
                    <a:pt x="101041" y="83604"/>
                  </a:lnTo>
                  <a:lnTo>
                    <a:pt x="103022" y="85255"/>
                  </a:lnTo>
                  <a:lnTo>
                    <a:pt x="103479" y="88480"/>
                  </a:lnTo>
                  <a:lnTo>
                    <a:pt x="103289" y="89306"/>
                  </a:lnTo>
                  <a:lnTo>
                    <a:pt x="102984" y="90093"/>
                  </a:lnTo>
                  <a:lnTo>
                    <a:pt x="104178" y="90462"/>
                  </a:lnTo>
                  <a:lnTo>
                    <a:pt x="105498" y="90500"/>
                  </a:lnTo>
                  <a:lnTo>
                    <a:pt x="109143" y="89306"/>
                  </a:lnTo>
                  <a:lnTo>
                    <a:pt x="110705" y="87274"/>
                  </a:lnTo>
                  <a:lnTo>
                    <a:pt x="110985" y="84988"/>
                  </a:lnTo>
                  <a:lnTo>
                    <a:pt x="112420" y="84543"/>
                  </a:lnTo>
                  <a:lnTo>
                    <a:pt x="113601" y="83642"/>
                  </a:lnTo>
                  <a:lnTo>
                    <a:pt x="114414" y="82486"/>
                  </a:lnTo>
                  <a:close/>
                </a:path>
                <a:path w="224790" h="146050">
                  <a:moveTo>
                    <a:pt x="121958" y="94792"/>
                  </a:moveTo>
                  <a:lnTo>
                    <a:pt x="121094" y="94068"/>
                  </a:lnTo>
                  <a:lnTo>
                    <a:pt x="120434" y="93116"/>
                  </a:lnTo>
                  <a:lnTo>
                    <a:pt x="119976" y="90614"/>
                  </a:lnTo>
                  <a:lnTo>
                    <a:pt x="120307" y="89344"/>
                  </a:lnTo>
                  <a:lnTo>
                    <a:pt x="120992" y="88315"/>
                  </a:lnTo>
                  <a:lnTo>
                    <a:pt x="119621" y="86728"/>
                  </a:lnTo>
                  <a:lnTo>
                    <a:pt x="117500" y="85864"/>
                  </a:lnTo>
                  <a:lnTo>
                    <a:pt x="114325" y="86398"/>
                  </a:lnTo>
                  <a:lnTo>
                    <a:pt x="113461" y="86791"/>
                  </a:lnTo>
                  <a:lnTo>
                    <a:pt x="110858" y="88633"/>
                  </a:lnTo>
                  <a:lnTo>
                    <a:pt x="109791" y="90919"/>
                  </a:lnTo>
                  <a:lnTo>
                    <a:pt x="110769" y="96659"/>
                  </a:lnTo>
                  <a:lnTo>
                    <a:pt x="113957" y="98907"/>
                  </a:lnTo>
                  <a:lnTo>
                    <a:pt x="119456" y="98005"/>
                  </a:lnTo>
                  <a:lnTo>
                    <a:pt x="121132" y="96608"/>
                  </a:lnTo>
                  <a:lnTo>
                    <a:pt x="121958" y="94792"/>
                  </a:lnTo>
                  <a:close/>
                </a:path>
                <a:path w="224790" h="146050">
                  <a:moveTo>
                    <a:pt x="122923" y="142405"/>
                  </a:moveTo>
                  <a:lnTo>
                    <a:pt x="121970" y="139547"/>
                  </a:lnTo>
                  <a:lnTo>
                    <a:pt x="121056" y="138823"/>
                  </a:lnTo>
                  <a:lnTo>
                    <a:pt x="119392" y="138353"/>
                  </a:lnTo>
                  <a:lnTo>
                    <a:pt x="118732" y="138303"/>
                  </a:lnTo>
                  <a:lnTo>
                    <a:pt x="117271" y="138785"/>
                  </a:lnTo>
                  <a:lnTo>
                    <a:pt x="116662" y="139331"/>
                  </a:lnTo>
                  <a:lnTo>
                    <a:pt x="115785" y="140804"/>
                  </a:lnTo>
                  <a:lnTo>
                    <a:pt x="115608" y="141782"/>
                  </a:lnTo>
                  <a:lnTo>
                    <a:pt x="116509" y="144500"/>
                  </a:lnTo>
                  <a:lnTo>
                    <a:pt x="118414" y="145453"/>
                  </a:lnTo>
                  <a:lnTo>
                    <a:pt x="121958" y="144297"/>
                  </a:lnTo>
                  <a:lnTo>
                    <a:pt x="122923" y="142405"/>
                  </a:lnTo>
                  <a:close/>
                </a:path>
                <a:path w="224790" h="146050">
                  <a:moveTo>
                    <a:pt x="123634" y="53314"/>
                  </a:moveTo>
                  <a:lnTo>
                    <a:pt x="120599" y="53213"/>
                  </a:lnTo>
                  <a:lnTo>
                    <a:pt x="117957" y="51028"/>
                  </a:lnTo>
                  <a:lnTo>
                    <a:pt x="116890" y="45173"/>
                  </a:lnTo>
                  <a:lnTo>
                    <a:pt x="118262" y="42519"/>
                  </a:lnTo>
                  <a:lnTo>
                    <a:pt x="120573" y="41173"/>
                  </a:lnTo>
                  <a:lnTo>
                    <a:pt x="119646" y="41186"/>
                  </a:lnTo>
                  <a:lnTo>
                    <a:pt x="116992" y="41757"/>
                  </a:lnTo>
                  <a:lnTo>
                    <a:pt x="115443" y="43002"/>
                  </a:lnTo>
                  <a:lnTo>
                    <a:pt x="114554" y="44653"/>
                  </a:lnTo>
                  <a:lnTo>
                    <a:pt x="113779" y="44907"/>
                  </a:lnTo>
                  <a:lnTo>
                    <a:pt x="113068" y="45275"/>
                  </a:lnTo>
                  <a:lnTo>
                    <a:pt x="110515" y="47307"/>
                  </a:lnTo>
                  <a:lnTo>
                    <a:pt x="109537" y="49885"/>
                  </a:lnTo>
                  <a:lnTo>
                    <a:pt x="110197" y="52451"/>
                  </a:lnTo>
                  <a:lnTo>
                    <a:pt x="106794" y="53543"/>
                  </a:lnTo>
                  <a:lnTo>
                    <a:pt x="105054" y="56946"/>
                  </a:lnTo>
                  <a:lnTo>
                    <a:pt x="107099" y="63080"/>
                  </a:lnTo>
                  <a:lnTo>
                    <a:pt x="110210" y="64744"/>
                  </a:lnTo>
                  <a:lnTo>
                    <a:pt x="113245" y="64033"/>
                  </a:lnTo>
                  <a:lnTo>
                    <a:pt x="114007" y="63258"/>
                  </a:lnTo>
                  <a:lnTo>
                    <a:pt x="114998" y="62687"/>
                  </a:lnTo>
                  <a:lnTo>
                    <a:pt x="116128" y="62445"/>
                  </a:lnTo>
                  <a:lnTo>
                    <a:pt x="117487" y="61099"/>
                  </a:lnTo>
                  <a:lnTo>
                    <a:pt x="118148" y="59156"/>
                  </a:lnTo>
                  <a:lnTo>
                    <a:pt x="117805" y="57213"/>
                  </a:lnTo>
                  <a:lnTo>
                    <a:pt x="120065" y="56680"/>
                  </a:lnTo>
                  <a:lnTo>
                    <a:pt x="121513" y="55448"/>
                  </a:lnTo>
                  <a:lnTo>
                    <a:pt x="122351" y="53873"/>
                  </a:lnTo>
                  <a:lnTo>
                    <a:pt x="121513" y="54114"/>
                  </a:lnTo>
                  <a:lnTo>
                    <a:pt x="117944" y="54749"/>
                  </a:lnTo>
                  <a:lnTo>
                    <a:pt x="122351" y="53873"/>
                  </a:lnTo>
                  <a:lnTo>
                    <a:pt x="123228" y="53543"/>
                  </a:lnTo>
                  <a:lnTo>
                    <a:pt x="123634" y="53314"/>
                  </a:lnTo>
                  <a:close/>
                </a:path>
                <a:path w="224790" h="146050">
                  <a:moveTo>
                    <a:pt x="127393" y="103632"/>
                  </a:moveTo>
                  <a:lnTo>
                    <a:pt x="126974" y="101257"/>
                  </a:lnTo>
                  <a:lnTo>
                    <a:pt x="125361" y="99745"/>
                  </a:lnTo>
                  <a:lnTo>
                    <a:pt x="122796" y="99212"/>
                  </a:lnTo>
                  <a:lnTo>
                    <a:pt x="122161" y="99187"/>
                  </a:lnTo>
                  <a:lnTo>
                    <a:pt x="119888" y="99593"/>
                  </a:lnTo>
                  <a:lnTo>
                    <a:pt x="118656" y="100672"/>
                  </a:lnTo>
                  <a:lnTo>
                    <a:pt x="117983" y="102044"/>
                  </a:lnTo>
                  <a:lnTo>
                    <a:pt x="117805" y="101993"/>
                  </a:lnTo>
                  <a:lnTo>
                    <a:pt x="117805" y="106946"/>
                  </a:lnTo>
                  <a:lnTo>
                    <a:pt x="117271" y="104000"/>
                  </a:lnTo>
                  <a:lnTo>
                    <a:pt x="117805" y="106946"/>
                  </a:lnTo>
                  <a:lnTo>
                    <a:pt x="117805" y="101993"/>
                  </a:lnTo>
                  <a:lnTo>
                    <a:pt x="117094" y="101739"/>
                  </a:lnTo>
                  <a:lnTo>
                    <a:pt x="116141" y="101600"/>
                  </a:lnTo>
                  <a:lnTo>
                    <a:pt x="112471" y="102527"/>
                  </a:lnTo>
                  <a:lnTo>
                    <a:pt x="110845" y="105232"/>
                  </a:lnTo>
                  <a:lnTo>
                    <a:pt x="111760" y="108788"/>
                  </a:lnTo>
                  <a:lnTo>
                    <a:pt x="111290" y="107378"/>
                  </a:lnTo>
                  <a:lnTo>
                    <a:pt x="108458" y="105956"/>
                  </a:lnTo>
                  <a:lnTo>
                    <a:pt x="105194" y="107022"/>
                  </a:lnTo>
                  <a:lnTo>
                    <a:pt x="104660" y="107340"/>
                  </a:lnTo>
                  <a:lnTo>
                    <a:pt x="103835" y="108038"/>
                  </a:lnTo>
                  <a:lnTo>
                    <a:pt x="102476" y="110007"/>
                  </a:lnTo>
                  <a:lnTo>
                    <a:pt x="102120" y="111556"/>
                  </a:lnTo>
                  <a:lnTo>
                    <a:pt x="103466" y="115658"/>
                  </a:lnTo>
                  <a:lnTo>
                    <a:pt x="106210" y="117043"/>
                  </a:lnTo>
                  <a:lnTo>
                    <a:pt x="108788" y="116306"/>
                  </a:lnTo>
                  <a:lnTo>
                    <a:pt x="108369" y="115849"/>
                  </a:lnTo>
                  <a:lnTo>
                    <a:pt x="108026" y="115316"/>
                  </a:lnTo>
                  <a:lnTo>
                    <a:pt x="107581" y="112852"/>
                  </a:lnTo>
                  <a:lnTo>
                    <a:pt x="108800" y="111112"/>
                  </a:lnTo>
                  <a:lnTo>
                    <a:pt x="111213" y="110680"/>
                  </a:lnTo>
                  <a:lnTo>
                    <a:pt x="111760" y="110782"/>
                  </a:lnTo>
                  <a:lnTo>
                    <a:pt x="112280" y="110947"/>
                  </a:lnTo>
                  <a:lnTo>
                    <a:pt x="112268" y="110604"/>
                  </a:lnTo>
                  <a:lnTo>
                    <a:pt x="114947" y="112179"/>
                  </a:lnTo>
                  <a:lnTo>
                    <a:pt x="119113" y="111137"/>
                  </a:lnTo>
                  <a:lnTo>
                    <a:pt x="120205" y="110121"/>
                  </a:lnTo>
                  <a:lnTo>
                    <a:pt x="120840" y="108877"/>
                  </a:lnTo>
                  <a:lnTo>
                    <a:pt x="121615" y="109131"/>
                  </a:lnTo>
                  <a:lnTo>
                    <a:pt x="127330" y="105181"/>
                  </a:lnTo>
                  <a:lnTo>
                    <a:pt x="127330" y="103911"/>
                  </a:lnTo>
                  <a:lnTo>
                    <a:pt x="127393" y="103632"/>
                  </a:lnTo>
                  <a:close/>
                </a:path>
                <a:path w="224790" h="146050">
                  <a:moveTo>
                    <a:pt x="130302" y="16256"/>
                  </a:moveTo>
                  <a:lnTo>
                    <a:pt x="128854" y="15379"/>
                  </a:lnTo>
                  <a:lnTo>
                    <a:pt x="127050" y="15049"/>
                  </a:lnTo>
                  <a:lnTo>
                    <a:pt x="121754" y="16395"/>
                  </a:lnTo>
                  <a:lnTo>
                    <a:pt x="119621" y="19951"/>
                  </a:lnTo>
                  <a:lnTo>
                    <a:pt x="121323" y="26263"/>
                  </a:lnTo>
                  <a:lnTo>
                    <a:pt x="120573" y="23558"/>
                  </a:lnTo>
                  <a:lnTo>
                    <a:pt x="116039" y="26212"/>
                  </a:lnTo>
                  <a:lnTo>
                    <a:pt x="115519" y="27114"/>
                  </a:lnTo>
                  <a:lnTo>
                    <a:pt x="114706" y="27774"/>
                  </a:lnTo>
                  <a:lnTo>
                    <a:pt x="114350" y="28930"/>
                  </a:lnTo>
                  <a:lnTo>
                    <a:pt x="114325" y="30187"/>
                  </a:lnTo>
                  <a:lnTo>
                    <a:pt x="115773" y="34569"/>
                  </a:lnTo>
                  <a:lnTo>
                    <a:pt x="119202" y="36283"/>
                  </a:lnTo>
                  <a:lnTo>
                    <a:pt x="125349" y="34277"/>
                  </a:lnTo>
                  <a:lnTo>
                    <a:pt x="127012" y="31254"/>
                  </a:lnTo>
                  <a:lnTo>
                    <a:pt x="126377" y="28308"/>
                  </a:lnTo>
                  <a:lnTo>
                    <a:pt x="127076" y="28359"/>
                  </a:lnTo>
                  <a:lnTo>
                    <a:pt x="127800" y="28321"/>
                  </a:lnTo>
                  <a:lnTo>
                    <a:pt x="129171" y="27901"/>
                  </a:lnTo>
                  <a:lnTo>
                    <a:pt x="127622" y="26974"/>
                  </a:lnTo>
                  <a:lnTo>
                    <a:pt x="126453" y="25438"/>
                  </a:lnTo>
                  <a:lnTo>
                    <a:pt x="125526" y="20358"/>
                  </a:lnTo>
                  <a:lnTo>
                    <a:pt x="127368" y="17322"/>
                  </a:lnTo>
                  <a:lnTo>
                    <a:pt x="130302" y="16256"/>
                  </a:lnTo>
                  <a:close/>
                </a:path>
                <a:path w="224790" h="146050">
                  <a:moveTo>
                    <a:pt x="137414" y="121767"/>
                  </a:moveTo>
                  <a:lnTo>
                    <a:pt x="137083" y="120980"/>
                  </a:lnTo>
                  <a:lnTo>
                    <a:pt x="135763" y="119672"/>
                  </a:lnTo>
                  <a:lnTo>
                    <a:pt x="134962" y="119354"/>
                  </a:lnTo>
                  <a:lnTo>
                    <a:pt x="133108" y="119354"/>
                  </a:lnTo>
                  <a:lnTo>
                    <a:pt x="132308" y="119672"/>
                  </a:lnTo>
                  <a:lnTo>
                    <a:pt x="131000" y="120980"/>
                  </a:lnTo>
                  <a:lnTo>
                    <a:pt x="130670" y="121767"/>
                  </a:lnTo>
                  <a:lnTo>
                    <a:pt x="130670" y="123621"/>
                  </a:lnTo>
                  <a:lnTo>
                    <a:pt x="131000" y="124409"/>
                  </a:lnTo>
                  <a:lnTo>
                    <a:pt x="132308" y="125717"/>
                  </a:lnTo>
                  <a:lnTo>
                    <a:pt x="133108" y="126034"/>
                  </a:lnTo>
                  <a:lnTo>
                    <a:pt x="134962" y="126034"/>
                  </a:lnTo>
                  <a:lnTo>
                    <a:pt x="135763" y="125717"/>
                  </a:lnTo>
                  <a:lnTo>
                    <a:pt x="137083" y="124409"/>
                  </a:lnTo>
                  <a:lnTo>
                    <a:pt x="137414" y="123621"/>
                  </a:lnTo>
                  <a:lnTo>
                    <a:pt x="137414" y="121767"/>
                  </a:lnTo>
                  <a:close/>
                </a:path>
                <a:path w="224790" h="146050">
                  <a:moveTo>
                    <a:pt x="145084" y="88074"/>
                  </a:moveTo>
                  <a:lnTo>
                    <a:pt x="143967" y="83756"/>
                  </a:lnTo>
                  <a:lnTo>
                    <a:pt x="143357" y="82765"/>
                  </a:lnTo>
                  <a:lnTo>
                    <a:pt x="142570" y="81978"/>
                  </a:lnTo>
                  <a:lnTo>
                    <a:pt x="141668" y="82346"/>
                  </a:lnTo>
                  <a:lnTo>
                    <a:pt x="139026" y="82829"/>
                  </a:lnTo>
                  <a:lnTo>
                    <a:pt x="137680" y="82283"/>
                  </a:lnTo>
                  <a:lnTo>
                    <a:pt x="137680" y="91020"/>
                  </a:lnTo>
                  <a:lnTo>
                    <a:pt x="137414" y="92100"/>
                  </a:lnTo>
                  <a:lnTo>
                    <a:pt x="136804" y="92938"/>
                  </a:lnTo>
                  <a:lnTo>
                    <a:pt x="136410" y="93497"/>
                  </a:lnTo>
                  <a:lnTo>
                    <a:pt x="135890" y="93954"/>
                  </a:lnTo>
                  <a:lnTo>
                    <a:pt x="133426" y="94780"/>
                  </a:lnTo>
                  <a:lnTo>
                    <a:pt x="131508" y="93827"/>
                  </a:lnTo>
                  <a:lnTo>
                    <a:pt x="130505" y="90843"/>
                  </a:lnTo>
                  <a:lnTo>
                    <a:pt x="130886" y="89573"/>
                  </a:lnTo>
                  <a:lnTo>
                    <a:pt x="131724" y="88709"/>
                  </a:lnTo>
                  <a:lnTo>
                    <a:pt x="132524" y="88023"/>
                  </a:lnTo>
                  <a:lnTo>
                    <a:pt x="134823" y="87261"/>
                  </a:lnTo>
                  <a:lnTo>
                    <a:pt x="136728" y="88214"/>
                  </a:lnTo>
                  <a:lnTo>
                    <a:pt x="137680" y="91020"/>
                  </a:lnTo>
                  <a:lnTo>
                    <a:pt x="137680" y="82283"/>
                  </a:lnTo>
                  <a:lnTo>
                    <a:pt x="136956" y="81978"/>
                  </a:lnTo>
                  <a:lnTo>
                    <a:pt x="135636" y="80429"/>
                  </a:lnTo>
                  <a:lnTo>
                    <a:pt x="133629" y="81165"/>
                  </a:lnTo>
                  <a:lnTo>
                    <a:pt x="132181" y="82778"/>
                  </a:lnTo>
                  <a:lnTo>
                    <a:pt x="131610" y="84721"/>
                  </a:lnTo>
                  <a:lnTo>
                    <a:pt x="130263" y="85293"/>
                  </a:lnTo>
                  <a:lnTo>
                    <a:pt x="129197" y="86245"/>
                  </a:lnTo>
                  <a:lnTo>
                    <a:pt x="128498" y="87439"/>
                  </a:lnTo>
                  <a:lnTo>
                    <a:pt x="129286" y="88163"/>
                  </a:lnTo>
                  <a:lnTo>
                    <a:pt x="129908" y="89065"/>
                  </a:lnTo>
                  <a:lnTo>
                    <a:pt x="130390" y="91770"/>
                  </a:lnTo>
                  <a:lnTo>
                    <a:pt x="129819" y="93268"/>
                  </a:lnTo>
                  <a:lnTo>
                    <a:pt x="128790" y="94373"/>
                  </a:lnTo>
                  <a:lnTo>
                    <a:pt x="130403" y="96697"/>
                  </a:lnTo>
                  <a:lnTo>
                    <a:pt x="133400" y="97815"/>
                  </a:lnTo>
                  <a:lnTo>
                    <a:pt x="138277" y="96215"/>
                  </a:lnTo>
                  <a:lnTo>
                    <a:pt x="139738" y="94653"/>
                  </a:lnTo>
                  <a:lnTo>
                    <a:pt x="140500" y="92494"/>
                  </a:lnTo>
                  <a:lnTo>
                    <a:pt x="139522" y="92837"/>
                  </a:lnTo>
                  <a:lnTo>
                    <a:pt x="138607" y="93078"/>
                  </a:lnTo>
                  <a:lnTo>
                    <a:pt x="137680" y="93091"/>
                  </a:lnTo>
                  <a:lnTo>
                    <a:pt x="138595" y="93078"/>
                  </a:lnTo>
                  <a:lnTo>
                    <a:pt x="140500" y="92494"/>
                  </a:lnTo>
                  <a:lnTo>
                    <a:pt x="143408" y="91249"/>
                  </a:lnTo>
                  <a:lnTo>
                    <a:pt x="145084" y="88074"/>
                  </a:lnTo>
                  <a:close/>
                </a:path>
                <a:path w="224790" h="146050">
                  <a:moveTo>
                    <a:pt x="149161" y="61341"/>
                  </a:moveTo>
                  <a:lnTo>
                    <a:pt x="148209" y="61709"/>
                  </a:lnTo>
                  <a:lnTo>
                    <a:pt x="144106" y="62445"/>
                  </a:lnTo>
                  <a:lnTo>
                    <a:pt x="140677" y="60096"/>
                  </a:lnTo>
                  <a:lnTo>
                    <a:pt x="139687" y="54673"/>
                  </a:lnTo>
                  <a:lnTo>
                    <a:pt x="140220" y="52832"/>
                  </a:lnTo>
                  <a:lnTo>
                    <a:pt x="141312" y="51422"/>
                  </a:lnTo>
                  <a:lnTo>
                    <a:pt x="139573" y="52197"/>
                  </a:lnTo>
                  <a:lnTo>
                    <a:pt x="138303" y="53644"/>
                  </a:lnTo>
                  <a:lnTo>
                    <a:pt x="137744" y="55372"/>
                  </a:lnTo>
                  <a:lnTo>
                    <a:pt x="138049" y="55778"/>
                  </a:lnTo>
                  <a:lnTo>
                    <a:pt x="138480" y="57099"/>
                  </a:lnTo>
                  <a:lnTo>
                    <a:pt x="138226" y="58178"/>
                  </a:lnTo>
                  <a:lnTo>
                    <a:pt x="137629" y="59016"/>
                  </a:lnTo>
                  <a:lnTo>
                    <a:pt x="138531" y="62471"/>
                  </a:lnTo>
                  <a:lnTo>
                    <a:pt x="137629" y="59016"/>
                  </a:lnTo>
                  <a:lnTo>
                    <a:pt x="137223" y="59575"/>
                  </a:lnTo>
                  <a:lnTo>
                    <a:pt x="136702" y="60045"/>
                  </a:lnTo>
                  <a:lnTo>
                    <a:pt x="135178" y="60553"/>
                  </a:lnTo>
                  <a:lnTo>
                    <a:pt x="134327" y="60464"/>
                  </a:lnTo>
                  <a:lnTo>
                    <a:pt x="133578" y="60147"/>
                  </a:lnTo>
                  <a:lnTo>
                    <a:pt x="133108" y="61798"/>
                  </a:lnTo>
                  <a:lnTo>
                    <a:pt x="133108" y="63080"/>
                  </a:lnTo>
                  <a:lnTo>
                    <a:pt x="133997" y="65773"/>
                  </a:lnTo>
                  <a:lnTo>
                    <a:pt x="134950" y="66916"/>
                  </a:lnTo>
                  <a:lnTo>
                    <a:pt x="136575" y="67983"/>
                  </a:lnTo>
                  <a:lnTo>
                    <a:pt x="137528" y="68402"/>
                  </a:lnTo>
                  <a:lnTo>
                    <a:pt x="138264" y="67449"/>
                  </a:lnTo>
                  <a:lnTo>
                    <a:pt x="139306" y="66725"/>
                  </a:lnTo>
                  <a:lnTo>
                    <a:pt x="141871" y="66281"/>
                  </a:lnTo>
                  <a:lnTo>
                    <a:pt x="143078" y="66586"/>
                  </a:lnTo>
                  <a:lnTo>
                    <a:pt x="144094" y="67195"/>
                  </a:lnTo>
                  <a:lnTo>
                    <a:pt x="145211" y="66230"/>
                  </a:lnTo>
                  <a:lnTo>
                    <a:pt x="145935" y="64909"/>
                  </a:lnTo>
                  <a:lnTo>
                    <a:pt x="146202" y="63474"/>
                  </a:lnTo>
                  <a:lnTo>
                    <a:pt x="145605" y="63690"/>
                  </a:lnTo>
                  <a:lnTo>
                    <a:pt x="142100" y="64579"/>
                  </a:lnTo>
                  <a:lnTo>
                    <a:pt x="146202" y="63474"/>
                  </a:lnTo>
                  <a:lnTo>
                    <a:pt x="147218" y="63106"/>
                  </a:lnTo>
                  <a:lnTo>
                    <a:pt x="148107" y="62534"/>
                  </a:lnTo>
                  <a:lnTo>
                    <a:pt x="149161" y="61341"/>
                  </a:lnTo>
                  <a:close/>
                </a:path>
                <a:path w="224790" h="146050">
                  <a:moveTo>
                    <a:pt x="153644" y="24790"/>
                  </a:moveTo>
                  <a:lnTo>
                    <a:pt x="153073" y="24841"/>
                  </a:lnTo>
                  <a:lnTo>
                    <a:pt x="152222" y="25057"/>
                  </a:lnTo>
                  <a:lnTo>
                    <a:pt x="151752" y="25298"/>
                  </a:lnTo>
                  <a:lnTo>
                    <a:pt x="152539" y="25196"/>
                  </a:lnTo>
                  <a:lnTo>
                    <a:pt x="153009" y="25247"/>
                  </a:lnTo>
                  <a:lnTo>
                    <a:pt x="153454" y="25374"/>
                  </a:lnTo>
                  <a:lnTo>
                    <a:pt x="153644" y="24790"/>
                  </a:lnTo>
                  <a:close/>
                </a:path>
                <a:path w="224790" h="146050">
                  <a:moveTo>
                    <a:pt x="155028" y="112877"/>
                  </a:moveTo>
                  <a:lnTo>
                    <a:pt x="154330" y="110147"/>
                  </a:lnTo>
                  <a:lnTo>
                    <a:pt x="152323" y="108750"/>
                  </a:lnTo>
                  <a:lnTo>
                    <a:pt x="149237" y="108661"/>
                  </a:lnTo>
                  <a:lnTo>
                    <a:pt x="146583" y="109334"/>
                  </a:lnTo>
                  <a:lnTo>
                    <a:pt x="145605" y="110680"/>
                  </a:lnTo>
                  <a:lnTo>
                    <a:pt x="145605" y="116509"/>
                  </a:lnTo>
                  <a:lnTo>
                    <a:pt x="145478" y="116078"/>
                  </a:lnTo>
                  <a:lnTo>
                    <a:pt x="145605" y="116509"/>
                  </a:lnTo>
                  <a:lnTo>
                    <a:pt x="145605" y="110680"/>
                  </a:lnTo>
                  <a:lnTo>
                    <a:pt x="145186" y="111252"/>
                  </a:lnTo>
                  <a:lnTo>
                    <a:pt x="145072" y="113398"/>
                  </a:lnTo>
                  <a:lnTo>
                    <a:pt x="144081" y="113042"/>
                  </a:lnTo>
                  <a:lnTo>
                    <a:pt x="142976" y="112928"/>
                  </a:lnTo>
                  <a:lnTo>
                    <a:pt x="139611" y="114033"/>
                  </a:lnTo>
                  <a:lnTo>
                    <a:pt x="138328" y="116230"/>
                  </a:lnTo>
                  <a:lnTo>
                    <a:pt x="138582" y="118859"/>
                  </a:lnTo>
                  <a:lnTo>
                    <a:pt x="138557" y="119214"/>
                  </a:lnTo>
                  <a:lnTo>
                    <a:pt x="138976" y="120459"/>
                  </a:lnTo>
                  <a:lnTo>
                    <a:pt x="139534" y="121132"/>
                  </a:lnTo>
                  <a:lnTo>
                    <a:pt x="141478" y="122821"/>
                  </a:lnTo>
                  <a:lnTo>
                    <a:pt x="143268" y="123317"/>
                  </a:lnTo>
                  <a:lnTo>
                    <a:pt x="145326" y="122656"/>
                  </a:lnTo>
                  <a:lnTo>
                    <a:pt x="145834" y="122301"/>
                  </a:lnTo>
                  <a:lnTo>
                    <a:pt x="147040" y="121627"/>
                  </a:lnTo>
                  <a:lnTo>
                    <a:pt x="147866" y="120548"/>
                  </a:lnTo>
                  <a:lnTo>
                    <a:pt x="148412" y="118592"/>
                  </a:lnTo>
                  <a:lnTo>
                    <a:pt x="148437" y="118224"/>
                  </a:lnTo>
                  <a:lnTo>
                    <a:pt x="149326" y="118529"/>
                  </a:lnTo>
                  <a:lnTo>
                    <a:pt x="150291" y="118668"/>
                  </a:lnTo>
                  <a:lnTo>
                    <a:pt x="153035" y="117983"/>
                  </a:lnTo>
                  <a:lnTo>
                    <a:pt x="154254" y="116636"/>
                  </a:lnTo>
                  <a:lnTo>
                    <a:pt x="154952" y="114287"/>
                  </a:lnTo>
                  <a:lnTo>
                    <a:pt x="155028" y="112877"/>
                  </a:lnTo>
                  <a:close/>
                </a:path>
                <a:path w="224790" h="146050">
                  <a:moveTo>
                    <a:pt x="160413" y="33820"/>
                  </a:moveTo>
                  <a:lnTo>
                    <a:pt x="158051" y="34086"/>
                  </a:lnTo>
                  <a:lnTo>
                    <a:pt x="155803" y="33058"/>
                  </a:lnTo>
                  <a:lnTo>
                    <a:pt x="154444" y="31267"/>
                  </a:lnTo>
                  <a:lnTo>
                    <a:pt x="153543" y="31813"/>
                  </a:lnTo>
                  <a:lnTo>
                    <a:pt x="151142" y="32143"/>
                  </a:lnTo>
                  <a:lnTo>
                    <a:pt x="149440" y="30873"/>
                  </a:lnTo>
                  <a:lnTo>
                    <a:pt x="149047" y="28155"/>
                  </a:lnTo>
                  <a:lnTo>
                    <a:pt x="149301" y="27305"/>
                  </a:lnTo>
                  <a:lnTo>
                    <a:pt x="149796" y="26631"/>
                  </a:lnTo>
                  <a:lnTo>
                    <a:pt x="148196" y="28206"/>
                  </a:lnTo>
                  <a:lnTo>
                    <a:pt x="149974" y="26416"/>
                  </a:lnTo>
                  <a:lnTo>
                    <a:pt x="148729" y="26035"/>
                  </a:lnTo>
                  <a:lnTo>
                    <a:pt x="147345" y="26009"/>
                  </a:lnTo>
                  <a:lnTo>
                    <a:pt x="142557" y="27584"/>
                  </a:lnTo>
                  <a:lnTo>
                    <a:pt x="140677" y="31267"/>
                  </a:lnTo>
                  <a:lnTo>
                    <a:pt x="142582" y="36741"/>
                  </a:lnTo>
                  <a:lnTo>
                    <a:pt x="144056" y="38100"/>
                  </a:lnTo>
                  <a:lnTo>
                    <a:pt x="145821" y="38747"/>
                  </a:lnTo>
                  <a:lnTo>
                    <a:pt x="146989" y="39052"/>
                  </a:lnTo>
                  <a:lnTo>
                    <a:pt x="148005" y="39217"/>
                  </a:lnTo>
                  <a:lnTo>
                    <a:pt x="149072" y="39192"/>
                  </a:lnTo>
                  <a:lnTo>
                    <a:pt x="151028" y="38544"/>
                  </a:lnTo>
                  <a:lnTo>
                    <a:pt x="151815" y="38061"/>
                  </a:lnTo>
                  <a:lnTo>
                    <a:pt x="152488" y="37465"/>
                  </a:lnTo>
                  <a:lnTo>
                    <a:pt x="150368" y="36817"/>
                  </a:lnTo>
                  <a:lnTo>
                    <a:pt x="153250" y="37655"/>
                  </a:lnTo>
                  <a:lnTo>
                    <a:pt x="153974" y="36868"/>
                  </a:lnTo>
                  <a:lnTo>
                    <a:pt x="154889" y="36245"/>
                  </a:lnTo>
                  <a:lnTo>
                    <a:pt x="156908" y="35890"/>
                  </a:lnTo>
                  <a:lnTo>
                    <a:pt x="157734" y="36029"/>
                  </a:lnTo>
                  <a:lnTo>
                    <a:pt x="158521" y="36309"/>
                  </a:lnTo>
                  <a:lnTo>
                    <a:pt x="159346" y="35636"/>
                  </a:lnTo>
                  <a:lnTo>
                    <a:pt x="159994" y="34785"/>
                  </a:lnTo>
                  <a:lnTo>
                    <a:pt x="160413" y="33820"/>
                  </a:lnTo>
                  <a:close/>
                </a:path>
                <a:path w="224790" h="146050">
                  <a:moveTo>
                    <a:pt x="166674" y="132181"/>
                  </a:moveTo>
                  <a:lnTo>
                    <a:pt x="165836" y="128968"/>
                  </a:lnTo>
                  <a:lnTo>
                    <a:pt x="164604" y="128028"/>
                  </a:lnTo>
                  <a:lnTo>
                    <a:pt x="162483" y="127889"/>
                  </a:lnTo>
                  <a:lnTo>
                    <a:pt x="161480" y="128143"/>
                  </a:lnTo>
                  <a:lnTo>
                    <a:pt x="160985" y="128511"/>
                  </a:lnTo>
                  <a:lnTo>
                    <a:pt x="159778" y="129743"/>
                  </a:lnTo>
                  <a:lnTo>
                    <a:pt x="159372" y="130886"/>
                  </a:lnTo>
                  <a:lnTo>
                    <a:pt x="160134" y="133845"/>
                  </a:lnTo>
                  <a:lnTo>
                    <a:pt x="161975" y="134924"/>
                  </a:lnTo>
                  <a:lnTo>
                    <a:pt x="165582" y="134010"/>
                  </a:lnTo>
                  <a:lnTo>
                    <a:pt x="166674" y="132181"/>
                  </a:lnTo>
                  <a:close/>
                </a:path>
                <a:path w="224790" h="146050">
                  <a:moveTo>
                    <a:pt x="171665" y="84899"/>
                  </a:moveTo>
                  <a:lnTo>
                    <a:pt x="171640" y="84188"/>
                  </a:lnTo>
                  <a:lnTo>
                    <a:pt x="171094" y="82080"/>
                  </a:lnTo>
                  <a:lnTo>
                    <a:pt x="170218" y="80937"/>
                  </a:lnTo>
                  <a:lnTo>
                    <a:pt x="169100" y="80162"/>
                  </a:lnTo>
                  <a:lnTo>
                    <a:pt x="168998" y="82435"/>
                  </a:lnTo>
                  <a:lnTo>
                    <a:pt x="167424" y="84429"/>
                  </a:lnTo>
                  <a:lnTo>
                    <a:pt x="165227" y="84823"/>
                  </a:lnTo>
                  <a:lnTo>
                    <a:pt x="165227" y="90843"/>
                  </a:lnTo>
                  <a:lnTo>
                    <a:pt x="163918" y="90589"/>
                  </a:lnTo>
                  <a:lnTo>
                    <a:pt x="165227" y="90843"/>
                  </a:lnTo>
                  <a:lnTo>
                    <a:pt x="165227" y="84823"/>
                  </a:lnTo>
                  <a:lnTo>
                    <a:pt x="163169" y="85191"/>
                  </a:lnTo>
                  <a:lnTo>
                    <a:pt x="161353" y="84378"/>
                  </a:lnTo>
                  <a:lnTo>
                    <a:pt x="160248" y="82943"/>
                  </a:lnTo>
                  <a:lnTo>
                    <a:pt x="159854" y="84010"/>
                  </a:lnTo>
                  <a:lnTo>
                    <a:pt x="159778" y="85191"/>
                  </a:lnTo>
                  <a:lnTo>
                    <a:pt x="160477" y="87947"/>
                  </a:lnTo>
                  <a:lnTo>
                    <a:pt x="161505" y="89217"/>
                  </a:lnTo>
                  <a:lnTo>
                    <a:pt x="162826" y="89966"/>
                  </a:lnTo>
                  <a:lnTo>
                    <a:pt x="161912" y="90106"/>
                  </a:lnTo>
                  <a:lnTo>
                    <a:pt x="158305" y="91274"/>
                  </a:lnTo>
                  <a:lnTo>
                    <a:pt x="156489" y="94437"/>
                  </a:lnTo>
                  <a:lnTo>
                    <a:pt x="157264" y="98488"/>
                  </a:lnTo>
                  <a:lnTo>
                    <a:pt x="163804" y="103098"/>
                  </a:lnTo>
                  <a:lnTo>
                    <a:pt x="166281" y="102412"/>
                  </a:lnTo>
                  <a:lnTo>
                    <a:pt x="167462" y="101625"/>
                  </a:lnTo>
                  <a:lnTo>
                    <a:pt x="169633" y="99987"/>
                  </a:lnTo>
                  <a:lnTo>
                    <a:pt x="170662" y="97129"/>
                  </a:lnTo>
                  <a:lnTo>
                    <a:pt x="169202" y="92722"/>
                  </a:lnTo>
                  <a:lnTo>
                    <a:pt x="168008" y="91427"/>
                  </a:lnTo>
                  <a:lnTo>
                    <a:pt x="166535" y="90678"/>
                  </a:lnTo>
                  <a:lnTo>
                    <a:pt x="168351" y="90284"/>
                  </a:lnTo>
                  <a:lnTo>
                    <a:pt x="169316" y="89674"/>
                  </a:lnTo>
                  <a:lnTo>
                    <a:pt x="170903" y="87972"/>
                  </a:lnTo>
                  <a:lnTo>
                    <a:pt x="171437" y="86817"/>
                  </a:lnTo>
                  <a:lnTo>
                    <a:pt x="171665" y="84899"/>
                  </a:lnTo>
                  <a:close/>
                </a:path>
                <a:path w="224790" h="146050">
                  <a:moveTo>
                    <a:pt x="177457" y="64528"/>
                  </a:moveTo>
                  <a:lnTo>
                    <a:pt x="176999" y="61607"/>
                  </a:lnTo>
                  <a:lnTo>
                    <a:pt x="176098" y="58115"/>
                  </a:lnTo>
                  <a:lnTo>
                    <a:pt x="172516" y="56007"/>
                  </a:lnTo>
                  <a:lnTo>
                    <a:pt x="166725" y="57467"/>
                  </a:lnTo>
                  <a:lnTo>
                    <a:pt x="165049" y="59169"/>
                  </a:lnTo>
                  <a:lnTo>
                    <a:pt x="164376" y="61252"/>
                  </a:lnTo>
                  <a:lnTo>
                    <a:pt x="161671" y="62738"/>
                  </a:lnTo>
                  <a:lnTo>
                    <a:pt x="167690" y="73583"/>
                  </a:lnTo>
                  <a:lnTo>
                    <a:pt x="169621" y="73139"/>
                  </a:lnTo>
                  <a:lnTo>
                    <a:pt x="171716" y="72466"/>
                  </a:lnTo>
                  <a:lnTo>
                    <a:pt x="173228" y="70827"/>
                  </a:lnTo>
                  <a:lnTo>
                    <a:pt x="173837" y="68884"/>
                  </a:lnTo>
                  <a:lnTo>
                    <a:pt x="172821" y="69392"/>
                  </a:lnTo>
                  <a:lnTo>
                    <a:pt x="174523" y="68465"/>
                  </a:lnTo>
                  <a:lnTo>
                    <a:pt x="176542" y="66776"/>
                  </a:lnTo>
                  <a:lnTo>
                    <a:pt x="177457" y="64528"/>
                  </a:lnTo>
                  <a:close/>
                </a:path>
                <a:path w="224790" h="146050">
                  <a:moveTo>
                    <a:pt x="180479" y="107823"/>
                  </a:moveTo>
                  <a:lnTo>
                    <a:pt x="179743" y="104990"/>
                  </a:lnTo>
                  <a:lnTo>
                    <a:pt x="179120" y="104190"/>
                  </a:lnTo>
                  <a:lnTo>
                    <a:pt x="177165" y="102527"/>
                  </a:lnTo>
                  <a:lnTo>
                    <a:pt x="175564" y="102006"/>
                  </a:lnTo>
                  <a:lnTo>
                    <a:pt x="173494" y="102527"/>
                  </a:lnTo>
                  <a:lnTo>
                    <a:pt x="171272" y="103771"/>
                  </a:lnTo>
                  <a:lnTo>
                    <a:pt x="170294" y="105283"/>
                  </a:lnTo>
                  <a:lnTo>
                    <a:pt x="170218" y="107302"/>
                  </a:lnTo>
                  <a:lnTo>
                    <a:pt x="171488" y="107594"/>
                  </a:lnTo>
                  <a:lnTo>
                    <a:pt x="172516" y="108610"/>
                  </a:lnTo>
                  <a:lnTo>
                    <a:pt x="172859" y="110515"/>
                  </a:lnTo>
                  <a:lnTo>
                    <a:pt x="172618" y="111544"/>
                  </a:lnTo>
                  <a:lnTo>
                    <a:pt x="173723" y="112179"/>
                  </a:lnTo>
                  <a:lnTo>
                    <a:pt x="175056" y="112407"/>
                  </a:lnTo>
                  <a:lnTo>
                    <a:pt x="177266" y="111861"/>
                  </a:lnTo>
                  <a:lnTo>
                    <a:pt x="177965" y="111366"/>
                  </a:lnTo>
                  <a:lnTo>
                    <a:pt x="179832" y="109588"/>
                  </a:lnTo>
                  <a:lnTo>
                    <a:pt x="180479" y="107823"/>
                  </a:lnTo>
                  <a:close/>
                </a:path>
                <a:path w="224790" h="146050">
                  <a:moveTo>
                    <a:pt x="182626" y="123596"/>
                  </a:moveTo>
                  <a:lnTo>
                    <a:pt x="182308" y="121589"/>
                  </a:lnTo>
                  <a:lnTo>
                    <a:pt x="182346" y="121335"/>
                  </a:lnTo>
                  <a:lnTo>
                    <a:pt x="181521" y="118872"/>
                  </a:lnTo>
                  <a:lnTo>
                    <a:pt x="179400" y="117614"/>
                  </a:lnTo>
                  <a:lnTo>
                    <a:pt x="176288" y="117767"/>
                  </a:lnTo>
                  <a:lnTo>
                    <a:pt x="174967" y="118198"/>
                  </a:lnTo>
                  <a:lnTo>
                    <a:pt x="174256" y="118808"/>
                  </a:lnTo>
                  <a:lnTo>
                    <a:pt x="173164" y="120078"/>
                  </a:lnTo>
                  <a:lnTo>
                    <a:pt x="172427" y="121551"/>
                  </a:lnTo>
                  <a:lnTo>
                    <a:pt x="172288" y="122885"/>
                  </a:lnTo>
                  <a:lnTo>
                    <a:pt x="173583" y="126796"/>
                  </a:lnTo>
                  <a:lnTo>
                    <a:pt x="176428" y="128219"/>
                  </a:lnTo>
                  <a:lnTo>
                    <a:pt x="179679" y="127152"/>
                  </a:lnTo>
                  <a:lnTo>
                    <a:pt x="180238" y="126834"/>
                  </a:lnTo>
                  <a:lnTo>
                    <a:pt x="182041" y="125323"/>
                  </a:lnTo>
                  <a:lnTo>
                    <a:pt x="182626" y="123596"/>
                  </a:lnTo>
                  <a:close/>
                </a:path>
                <a:path w="224790" h="146050">
                  <a:moveTo>
                    <a:pt x="182702" y="40779"/>
                  </a:moveTo>
                  <a:close/>
                </a:path>
                <a:path w="224790" h="146050">
                  <a:moveTo>
                    <a:pt x="184518" y="48780"/>
                  </a:moveTo>
                  <a:lnTo>
                    <a:pt x="184200" y="47053"/>
                  </a:lnTo>
                  <a:lnTo>
                    <a:pt x="183248" y="45885"/>
                  </a:lnTo>
                  <a:lnTo>
                    <a:pt x="182003" y="45173"/>
                  </a:lnTo>
                  <a:lnTo>
                    <a:pt x="181533" y="45580"/>
                  </a:lnTo>
                  <a:lnTo>
                    <a:pt x="180987" y="45897"/>
                  </a:lnTo>
                  <a:lnTo>
                    <a:pt x="179222" y="46139"/>
                  </a:lnTo>
                  <a:lnTo>
                    <a:pt x="178219" y="45720"/>
                  </a:lnTo>
                  <a:lnTo>
                    <a:pt x="177495" y="44996"/>
                  </a:lnTo>
                  <a:lnTo>
                    <a:pt x="176999" y="44500"/>
                  </a:lnTo>
                  <a:lnTo>
                    <a:pt x="176618" y="43891"/>
                  </a:lnTo>
                  <a:lnTo>
                    <a:pt x="176314" y="41744"/>
                  </a:lnTo>
                  <a:lnTo>
                    <a:pt x="177025" y="40436"/>
                  </a:lnTo>
                  <a:lnTo>
                    <a:pt x="178193" y="39776"/>
                  </a:lnTo>
                  <a:lnTo>
                    <a:pt x="178955" y="39433"/>
                  </a:lnTo>
                  <a:lnTo>
                    <a:pt x="180682" y="39179"/>
                  </a:lnTo>
                  <a:lnTo>
                    <a:pt x="181876" y="39789"/>
                  </a:lnTo>
                  <a:lnTo>
                    <a:pt x="182702" y="40767"/>
                  </a:lnTo>
                  <a:lnTo>
                    <a:pt x="182981" y="40728"/>
                  </a:lnTo>
                  <a:lnTo>
                    <a:pt x="177914" y="36080"/>
                  </a:lnTo>
                  <a:lnTo>
                    <a:pt x="176872" y="35242"/>
                  </a:lnTo>
                  <a:lnTo>
                    <a:pt x="176872" y="38912"/>
                  </a:lnTo>
                  <a:lnTo>
                    <a:pt x="175844" y="37604"/>
                  </a:lnTo>
                  <a:lnTo>
                    <a:pt x="176872" y="38912"/>
                  </a:lnTo>
                  <a:lnTo>
                    <a:pt x="176872" y="35242"/>
                  </a:lnTo>
                  <a:lnTo>
                    <a:pt x="175260" y="33921"/>
                  </a:lnTo>
                  <a:lnTo>
                    <a:pt x="175069" y="33769"/>
                  </a:lnTo>
                  <a:lnTo>
                    <a:pt x="174104" y="33985"/>
                  </a:lnTo>
                  <a:lnTo>
                    <a:pt x="170726" y="35077"/>
                  </a:lnTo>
                  <a:lnTo>
                    <a:pt x="168884" y="38620"/>
                  </a:lnTo>
                  <a:lnTo>
                    <a:pt x="170472" y="43903"/>
                  </a:lnTo>
                  <a:lnTo>
                    <a:pt x="171678" y="45212"/>
                  </a:lnTo>
                  <a:lnTo>
                    <a:pt x="173761" y="46278"/>
                  </a:lnTo>
                  <a:lnTo>
                    <a:pt x="175387" y="46647"/>
                  </a:lnTo>
                  <a:lnTo>
                    <a:pt x="175895" y="45897"/>
                  </a:lnTo>
                  <a:lnTo>
                    <a:pt x="176644" y="45377"/>
                  </a:lnTo>
                  <a:lnTo>
                    <a:pt x="175907" y="45897"/>
                  </a:lnTo>
                  <a:lnTo>
                    <a:pt x="175387" y="46647"/>
                  </a:lnTo>
                  <a:lnTo>
                    <a:pt x="175260" y="46837"/>
                  </a:lnTo>
                  <a:lnTo>
                    <a:pt x="174650" y="48209"/>
                  </a:lnTo>
                  <a:lnTo>
                    <a:pt x="174396" y="49237"/>
                  </a:lnTo>
                  <a:lnTo>
                    <a:pt x="174840" y="51663"/>
                  </a:lnTo>
                  <a:lnTo>
                    <a:pt x="175615" y="52781"/>
                  </a:lnTo>
                  <a:lnTo>
                    <a:pt x="177063" y="53797"/>
                  </a:lnTo>
                  <a:lnTo>
                    <a:pt x="178790" y="54381"/>
                  </a:lnTo>
                  <a:lnTo>
                    <a:pt x="179590" y="54495"/>
                  </a:lnTo>
                  <a:lnTo>
                    <a:pt x="182118" y="54051"/>
                  </a:lnTo>
                  <a:lnTo>
                    <a:pt x="183375" y="52908"/>
                  </a:lnTo>
                  <a:lnTo>
                    <a:pt x="184353" y="50761"/>
                  </a:lnTo>
                  <a:lnTo>
                    <a:pt x="184505" y="50012"/>
                  </a:lnTo>
                  <a:lnTo>
                    <a:pt x="184454" y="48996"/>
                  </a:lnTo>
                  <a:lnTo>
                    <a:pt x="184518" y="48780"/>
                  </a:lnTo>
                  <a:close/>
                </a:path>
                <a:path w="224790" h="146050">
                  <a:moveTo>
                    <a:pt x="195084" y="140436"/>
                  </a:moveTo>
                  <a:lnTo>
                    <a:pt x="191643" y="135991"/>
                  </a:lnTo>
                  <a:lnTo>
                    <a:pt x="191084" y="135991"/>
                  </a:lnTo>
                  <a:lnTo>
                    <a:pt x="189268" y="136575"/>
                  </a:lnTo>
                  <a:lnTo>
                    <a:pt x="188455" y="137668"/>
                  </a:lnTo>
                  <a:lnTo>
                    <a:pt x="188214" y="139382"/>
                  </a:lnTo>
                  <a:lnTo>
                    <a:pt x="188214" y="139890"/>
                  </a:lnTo>
                  <a:lnTo>
                    <a:pt x="189064" y="142176"/>
                  </a:lnTo>
                  <a:lnTo>
                    <a:pt x="190906" y="143090"/>
                  </a:lnTo>
                  <a:lnTo>
                    <a:pt x="194221" y="142011"/>
                  </a:lnTo>
                  <a:lnTo>
                    <a:pt x="195084" y="140436"/>
                  </a:lnTo>
                  <a:close/>
                </a:path>
                <a:path w="224790" h="146050">
                  <a:moveTo>
                    <a:pt x="195897" y="120256"/>
                  </a:moveTo>
                  <a:lnTo>
                    <a:pt x="195541" y="118275"/>
                  </a:lnTo>
                  <a:lnTo>
                    <a:pt x="194856" y="116433"/>
                  </a:lnTo>
                  <a:lnTo>
                    <a:pt x="193306" y="115430"/>
                  </a:lnTo>
                  <a:lnTo>
                    <a:pt x="190957" y="115862"/>
                  </a:lnTo>
                  <a:lnTo>
                    <a:pt x="190411" y="116217"/>
                  </a:lnTo>
                  <a:lnTo>
                    <a:pt x="189268" y="117424"/>
                  </a:lnTo>
                  <a:lnTo>
                    <a:pt x="189014" y="118046"/>
                  </a:lnTo>
                  <a:lnTo>
                    <a:pt x="188874" y="119316"/>
                  </a:lnTo>
                  <a:lnTo>
                    <a:pt x="189268" y="121450"/>
                  </a:lnTo>
                  <a:lnTo>
                    <a:pt x="191020" y="122656"/>
                  </a:lnTo>
                  <a:lnTo>
                    <a:pt x="194691" y="121996"/>
                  </a:lnTo>
                  <a:lnTo>
                    <a:pt x="195897" y="120256"/>
                  </a:lnTo>
                  <a:close/>
                </a:path>
                <a:path w="224790" h="146050">
                  <a:moveTo>
                    <a:pt x="201244" y="70269"/>
                  </a:moveTo>
                  <a:lnTo>
                    <a:pt x="194017" y="64274"/>
                  </a:lnTo>
                  <a:lnTo>
                    <a:pt x="191985" y="64935"/>
                  </a:lnTo>
                  <a:lnTo>
                    <a:pt x="190004" y="66103"/>
                  </a:lnTo>
                  <a:lnTo>
                    <a:pt x="189166" y="67043"/>
                  </a:lnTo>
                  <a:lnTo>
                    <a:pt x="187921" y="69621"/>
                  </a:lnTo>
                  <a:lnTo>
                    <a:pt x="187756" y="71335"/>
                  </a:lnTo>
                  <a:lnTo>
                    <a:pt x="189445" y="76428"/>
                  </a:lnTo>
                  <a:lnTo>
                    <a:pt x="193167" y="78295"/>
                  </a:lnTo>
                  <a:lnTo>
                    <a:pt x="198704" y="76479"/>
                  </a:lnTo>
                  <a:lnTo>
                    <a:pt x="200215" y="74841"/>
                  </a:lnTo>
                  <a:lnTo>
                    <a:pt x="201218" y="71640"/>
                  </a:lnTo>
                  <a:lnTo>
                    <a:pt x="201244" y="70269"/>
                  </a:lnTo>
                  <a:close/>
                </a:path>
                <a:path w="224790" h="146050">
                  <a:moveTo>
                    <a:pt x="201574" y="86791"/>
                  </a:moveTo>
                  <a:lnTo>
                    <a:pt x="200901" y="83159"/>
                  </a:lnTo>
                  <a:lnTo>
                    <a:pt x="199161" y="81953"/>
                  </a:lnTo>
                  <a:lnTo>
                    <a:pt x="195961" y="82524"/>
                  </a:lnTo>
                  <a:lnTo>
                    <a:pt x="194945" y="83553"/>
                  </a:lnTo>
                  <a:lnTo>
                    <a:pt x="194640" y="84797"/>
                  </a:lnTo>
                  <a:lnTo>
                    <a:pt x="194081" y="83273"/>
                  </a:lnTo>
                  <a:lnTo>
                    <a:pt x="192836" y="82194"/>
                  </a:lnTo>
                  <a:lnTo>
                    <a:pt x="190512" y="81534"/>
                  </a:lnTo>
                  <a:lnTo>
                    <a:pt x="189649" y="81432"/>
                  </a:lnTo>
                  <a:lnTo>
                    <a:pt x="188137" y="81813"/>
                  </a:lnTo>
                  <a:lnTo>
                    <a:pt x="185470" y="83591"/>
                  </a:lnTo>
                  <a:lnTo>
                    <a:pt x="184594" y="85648"/>
                  </a:lnTo>
                  <a:lnTo>
                    <a:pt x="185254" y="88188"/>
                  </a:lnTo>
                  <a:lnTo>
                    <a:pt x="186093" y="89535"/>
                  </a:lnTo>
                  <a:lnTo>
                    <a:pt x="186309" y="89776"/>
                  </a:lnTo>
                  <a:lnTo>
                    <a:pt x="185369" y="91211"/>
                  </a:lnTo>
                  <a:lnTo>
                    <a:pt x="190461" y="98806"/>
                  </a:lnTo>
                  <a:lnTo>
                    <a:pt x="192519" y="98666"/>
                  </a:lnTo>
                  <a:lnTo>
                    <a:pt x="193662" y="98285"/>
                  </a:lnTo>
                  <a:lnTo>
                    <a:pt x="196113" y="96558"/>
                  </a:lnTo>
                  <a:lnTo>
                    <a:pt x="196964" y="94957"/>
                  </a:lnTo>
                  <a:lnTo>
                    <a:pt x="197091" y="92544"/>
                  </a:lnTo>
                  <a:lnTo>
                    <a:pt x="197015" y="91833"/>
                  </a:lnTo>
                  <a:lnTo>
                    <a:pt x="196367" y="89903"/>
                  </a:lnTo>
                  <a:lnTo>
                    <a:pt x="195592" y="88912"/>
                  </a:lnTo>
                  <a:lnTo>
                    <a:pt x="194602" y="88239"/>
                  </a:lnTo>
                  <a:lnTo>
                    <a:pt x="194906" y="87452"/>
                  </a:lnTo>
                  <a:lnTo>
                    <a:pt x="194945" y="87071"/>
                  </a:lnTo>
                  <a:lnTo>
                    <a:pt x="195605" y="88341"/>
                  </a:lnTo>
                  <a:lnTo>
                    <a:pt x="197015" y="89128"/>
                  </a:lnTo>
                  <a:lnTo>
                    <a:pt x="200355" y="88531"/>
                  </a:lnTo>
                  <a:lnTo>
                    <a:pt x="201574" y="86791"/>
                  </a:lnTo>
                  <a:close/>
                </a:path>
                <a:path w="224790" h="146050">
                  <a:moveTo>
                    <a:pt x="207746" y="115646"/>
                  </a:moveTo>
                  <a:lnTo>
                    <a:pt x="206489" y="112090"/>
                  </a:lnTo>
                  <a:lnTo>
                    <a:pt x="206006" y="111480"/>
                  </a:lnTo>
                  <a:lnTo>
                    <a:pt x="205435" y="110972"/>
                  </a:lnTo>
                  <a:lnTo>
                    <a:pt x="204419" y="109207"/>
                  </a:lnTo>
                  <a:lnTo>
                    <a:pt x="202552" y="108051"/>
                  </a:lnTo>
                  <a:lnTo>
                    <a:pt x="199745" y="108026"/>
                  </a:lnTo>
                  <a:lnTo>
                    <a:pt x="197967" y="108318"/>
                  </a:lnTo>
                  <a:lnTo>
                    <a:pt x="197967" y="118046"/>
                  </a:lnTo>
                  <a:lnTo>
                    <a:pt x="196469" y="113538"/>
                  </a:lnTo>
                  <a:lnTo>
                    <a:pt x="197967" y="118046"/>
                  </a:lnTo>
                  <a:lnTo>
                    <a:pt x="197967" y="108318"/>
                  </a:lnTo>
                  <a:lnTo>
                    <a:pt x="197726" y="108356"/>
                  </a:lnTo>
                  <a:lnTo>
                    <a:pt x="196367" y="109296"/>
                  </a:lnTo>
                  <a:lnTo>
                    <a:pt x="194678" y="111785"/>
                  </a:lnTo>
                  <a:lnTo>
                    <a:pt x="194297" y="113271"/>
                  </a:lnTo>
                  <a:lnTo>
                    <a:pt x="194741" y="115900"/>
                  </a:lnTo>
                  <a:lnTo>
                    <a:pt x="195249" y="116865"/>
                  </a:lnTo>
                  <a:lnTo>
                    <a:pt x="197231" y="119138"/>
                  </a:lnTo>
                  <a:lnTo>
                    <a:pt x="199237" y="119926"/>
                  </a:lnTo>
                  <a:lnTo>
                    <a:pt x="201523" y="119519"/>
                  </a:lnTo>
                  <a:lnTo>
                    <a:pt x="202234" y="119595"/>
                  </a:lnTo>
                  <a:lnTo>
                    <a:pt x="202958" y="119557"/>
                  </a:lnTo>
                  <a:lnTo>
                    <a:pt x="206311" y="118465"/>
                  </a:lnTo>
                  <a:lnTo>
                    <a:pt x="207746" y="115646"/>
                  </a:lnTo>
                  <a:close/>
                </a:path>
                <a:path w="224790" h="146050">
                  <a:moveTo>
                    <a:pt x="220103" y="94640"/>
                  </a:moveTo>
                  <a:lnTo>
                    <a:pt x="218313" y="90398"/>
                  </a:lnTo>
                  <a:lnTo>
                    <a:pt x="217347" y="88303"/>
                  </a:lnTo>
                  <a:lnTo>
                    <a:pt x="216281" y="87871"/>
                  </a:lnTo>
                  <a:lnTo>
                    <a:pt x="215087" y="87744"/>
                  </a:lnTo>
                  <a:lnTo>
                    <a:pt x="213360" y="88315"/>
                  </a:lnTo>
                  <a:lnTo>
                    <a:pt x="210807" y="90220"/>
                  </a:lnTo>
                  <a:lnTo>
                    <a:pt x="210032" y="92367"/>
                  </a:lnTo>
                  <a:lnTo>
                    <a:pt x="211010" y="95300"/>
                  </a:lnTo>
                  <a:lnTo>
                    <a:pt x="211569" y="95973"/>
                  </a:lnTo>
                  <a:lnTo>
                    <a:pt x="213144" y="97358"/>
                  </a:lnTo>
                  <a:lnTo>
                    <a:pt x="214325" y="97802"/>
                  </a:lnTo>
                  <a:lnTo>
                    <a:pt x="216573" y="97751"/>
                  </a:lnTo>
                  <a:lnTo>
                    <a:pt x="218541" y="97116"/>
                  </a:lnTo>
                  <a:lnTo>
                    <a:pt x="219570" y="95986"/>
                  </a:lnTo>
                  <a:lnTo>
                    <a:pt x="220103" y="94640"/>
                  </a:lnTo>
                  <a:close/>
                </a:path>
                <a:path w="224790" h="146050">
                  <a:moveTo>
                    <a:pt x="224472" y="124485"/>
                  </a:moveTo>
                  <a:lnTo>
                    <a:pt x="223977" y="122516"/>
                  </a:lnTo>
                  <a:lnTo>
                    <a:pt x="223215" y="120878"/>
                  </a:lnTo>
                  <a:lnTo>
                    <a:pt x="221818" y="120065"/>
                  </a:lnTo>
                  <a:lnTo>
                    <a:pt x="220179" y="120269"/>
                  </a:lnTo>
                  <a:lnTo>
                    <a:pt x="219913" y="120281"/>
                  </a:lnTo>
                  <a:lnTo>
                    <a:pt x="218109" y="120738"/>
                  </a:lnTo>
                  <a:lnTo>
                    <a:pt x="217017" y="122555"/>
                  </a:lnTo>
                  <a:lnTo>
                    <a:pt x="217868" y="125844"/>
                  </a:lnTo>
                  <a:lnTo>
                    <a:pt x="219214" y="126784"/>
                  </a:lnTo>
                  <a:lnTo>
                    <a:pt x="221284" y="126834"/>
                  </a:lnTo>
                  <a:lnTo>
                    <a:pt x="223380" y="126301"/>
                  </a:lnTo>
                  <a:lnTo>
                    <a:pt x="224472" y="124485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98270" y="7444358"/>
              <a:ext cx="231775" cy="135255"/>
            </a:xfrm>
            <a:custGeom>
              <a:avLst/>
              <a:gdLst/>
              <a:ahLst/>
              <a:cxnLst/>
              <a:rect l="l" t="t" r="r" b="b"/>
              <a:pathLst>
                <a:path w="231775" h="135254">
                  <a:moveTo>
                    <a:pt x="2628" y="5334"/>
                  </a:moveTo>
                  <a:lnTo>
                    <a:pt x="2108" y="4648"/>
                  </a:lnTo>
                  <a:lnTo>
                    <a:pt x="1701" y="3860"/>
                  </a:lnTo>
                  <a:lnTo>
                    <a:pt x="1295" y="1943"/>
                  </a:lnTo>
                  <a:lnTo>
                    <a:pt x="1371" y="939"/>
                  </a:lnTo>
                  <a:lnTo>
                    <a:pt x="1663" y="0"/>
                  </a:lnTo>
                  <a:lnTo>
                    <a:pt x="635" y="698"/>
                  </a:lnTo>
                  <a:lnTo>
                    <a:pt x="0" y="1905"/>
                  </a:lnTo>
                  <a:lnTo>
                    <a:pt x="368" y="4483"/>
                  </a:lnTo>
                  <a:lnTo>
                    <a:pt x="1257" y="5435"/>
                  </a:lnTo>
                  <a:lnTo>
                    <a:pt x="2374" y="5842"/>
                  </a:lnTo>
                  <a:lnTo>
                    <a:pt x="2628" y="5334"/>
                  </a:lnTo>
                  <a:close/>
                </a:path>
                <a:path w="231775" h="135254">
                  <a:moveTo>
                    <a:pt x="5461" y="66725"/>
                  </a:moveTo>
                  <a:lnTo>
                    <a:pt x="5067" y="65570"/>
                  </a:lnTo>
                  <a:lnTo>
                    <a:pt x="5054" y="64770"/>
                  </a:lnTo>
                  <a:lnTo>
                    <a:pt x="4508" y="64516"/>
                  </a:lnTo>
                  <a:lnTo>
                    <a:pt x="3886" y="64350"/>
                  </a:lnTo>
                  <a:lnTo>
                    <a:pt x="2794" y="64503"/>
                  </a:lnTo>
                  <a:lnTo>
                    <a:pt x="2336" y="64668"/>
                  </a:lnTo>
                  <a:lnTo>
                    <a:pt x="1955" y="64897"/>
                  </a:lnTo>
                  <a:lnTo>
                    <a:pt x="4000" y="65443"/>
                  </a:lnTo>
                  <a:lnTo>
                    <a:pt x="5461" y="66725"/>
                  </a:lnTo>
                  <a:close/>
                </a:path>
                <a:path w="231775" h="135254">
                  <a:moveTo>
                    <a:pt x="5803" y="67183"/>
                  </a:moveTo>
                  <a:lnTo>
                    <a:pt x="5727" y="66954"/>
                  </a:lnTo>
                  <a:lnTo>
                    <a:pt x="5461" y="66725"/>
                  </a:lnTo>
                  <a:lnTo>
                    <a:pt x="5588" y="66954"/>
                  </a:lnTo>
                  <a:lnTo>
                    <a:pt x="5803" y="67183"/>
                  </a:lnTo>
                  <a:close/>
                </a:path>
                <a:path w="231775" h="135254">
                  <a:moveTo>
                    <a:pt x="6997" y="67932"/>
                  </a:moveTo>
                  <a:lnTo>
                    <a:pt x="6184" y="67564"/>
                  </a:lnTo>
                  <a:lnTo>
                    <a:pt x="5803" y="67183"/>
                  </a:lnTo>
                  <a:lnTo>
                    <a:pt x="6426" y="68999"/>
                  </a:lnTo>
                  <a:lnTo>
                    <a:pt x="6540" y="69456"/>
                  </a:lnTo>
                  <a:lnTo>
                    <a:pt x="6819" y="68999"/>
                  </a:lnTo>
                  <a:lnTo>
                    <a:pt x="6959" y="68478"/>
                  </a:lnTo>
                  <a:lnTo>
                    <a:pt x="6997" y="67932"/>
                  </a:lnTo>
                  <a:close/>
                </a:path>
                <a:path w="231775" h="135254">
                  <a:moveTo>
                    <a:pt x="21437" y="104952"/>
                  </a:moveTo>
                  <a:lnTo>
                    <a:pt x="20955" y="101625"/>
                  </a:lnTo>
                  <a:lnTo>
                    <a:pt x="19748" y="100545"/>
                  </a:lnTo>
                  <a:lnTo>
                    <a:pt x="18300" y="100330"/>
                  </a:lnTo>
                  <a:lnTo>
                    <a:pt x="17729" y="101028"/>
                  </a:lnTo>
                  <a:lnTo>
                    <a:pt x="17018" y="101650"/>
                  </a:lnTo>
                  <a:lnTo>
                    <a:pt x="15684" y="102095"/>
                  </a:lnTo>
                  <a:lnTo>
                    <a:pt x="14871" y="102120"/>
                  </a:lnTo>
                  <a:lnTo>
                    <a:pt x="14579" y="102704"/>
                  </a:lnTo>
                  <a:lnTo>
                    <a:pt x="14389" y="103352"/>
                  </a:lnTo>
                  <a:lnTo>
                    <a:pt x="14757" y="105892"/>
                  </a:lnTo>
                  <a:lnTo>
                    <a:pt x="16459" y="107162"/>
                  </a:lnTo>
                  <a:lnTo>
                    <a:pt x="20142" y="106641"/>
                  </a:lnTo>
                  <a:lnTo>
                    <a:pt x="21437" y="104952"/>
                  </a:lnTo>
                  <a:close/>
                </a:path>
                <a:path w="231775" h="135254">
                  <a:moveTo>
                    <a:pt x="28994" y="51600"/>
                  </a:moveTo>
                  <a:lnTo>
                    <a:pt x="27851" y="51219"/>
                  </a:lnTo>
                  <a:lnTo>
                    <a:pt x="26809" y="50546"/>
                  </a:lnTo>
                  <a:lnTo>
                    <a:pt x="26009" y="49618"/>
                  </a:lnTo>
                  <a:lnTo>
                    <a:pt x="24498" y="50114"/>
                  </a:lnTo>
                  <a:lnTo>
                    <a:pt x="23482" y="51574"/>
                  </a:lnTo>
                  <a:lnTo>
                    <a:pt x="23837" y="54076"/>
                  </a:lnTo>
                  <a:lnTo>
                    <a:pt x="24295" y="54813"/>
                  </a:lnTo>
                  <a:lnTo>
                    <a:pt x="24942" y="55321"/>
                  </a:lnTo>
                  <a:lnTo>
                    <a:pt x="25666" y="53543"/>
                  </a:lnTo>
                  <a:lnTo>
                    <a:pt x="27152" y="52184"/>
                  </a:lnTo>
                  <a:lnTo>
                    <a:pt x="28994" y="51600"/>
                  </a:lnTo>
                  <a:close/>
                </a:path>
                <a:path w="231775" h="135254">
                  <a:moveTo>
                    <a:pt x="29108" y="12954"/>
                  </a:moveTo>
                  <a:lnTo>
                    <a:pt x="23380" y="9855"/>
                  </a:lnTo>
                  <a:lnTo>
                    <a:pt x="23152" y="10871"/>
                  </a:lnTo>
                  <a:lnTo>
                    <a:pt x="23571" y="13233"/>
                  </a:lnTo>
                  <a:lnTo>
                    <a:pt x="25323" y="14439"/>
                  </a:lnTo>
                  <a:lnTo>
                    <a:pt x="27965" y="13970"/>
                  </a:lnTo>
                  <a:lnTo>
                    <a:pt x="28625" y="13525"/>
                  </a:lnTo>
                  <a:lnTo>
                    <a:pt x="29108" y="12954"/>
                  </a:lnTo>
                  <a:close/>
                </a:path>
                <a:path w="231775" h="135254">
                  <a:moveTo>
                    <a:pt x="30302" y="13639"/>
                  </a:moveTo>
                  <a:lnTo>
                    <a:pt x="30137" y="13550"/>
                  </a:lnTo>
                  <a:lnTo>
                    <a:pt x="29362" y="14109"/>
                  </a:lnTo>
                  <a:lnTo>
                    <a:pt x="28879" y="14960"/>
                  </a:lnTo>
                  <a:lnTo>
                    <a:pt x="28790" y="15938"/>
                  </a:lnTo>
                  <a:lnTo>
                    <a:pt x="29146" y="15633"/>
                  </a:lnTo>
                  <a:lnTo>
                    <a:pt x="30035" y="15227"/>
                  </a:lnTo>
                  <a:lnTo>
                    <a:pt x="30060" y="14681"/>
                  </a:lnTo>
                  <a:lnTo>
                    <a:pt x="30149" y="14160"/>
                  </a:lnTo>
                  <a:lnTo>
                    <a:pt x="30302" y="13639"/>
                  </a:lnTo>
                  <a:close/>
                </a:path>
                <a:path w="231775" h="135254">
                  <a:moveTo>
                    <a:pt x="34074" y="78270"/>
                  </a:moveTo>
                  <a:lnTo>
                    <a:pt x="33655" y="75323"/>
                  </a:lnTo>
                  <a:lnTo>
                    <a:pt x="32931" y="74472"/>
                  </a:lnTo>
                  <a:lnTo>
                    <a:pt x="31991" y="73990"/>
                  </a:lnTo>
                  <a:lnTo>
                    <a:pt x="31813" y="73710"/>
                  </a:lnTo>
                  <a:lnTo>
                    <a:pt x="31318" y="73279"/>
                  </a:lnTo>
                  <a:lnTo>
                    <a:pt x="31292" y="73406"/>
                  </a:lnTo>
                  <a:lnTo>
                    <a:pt x="31280" y="73545"/>
                  </a:lnTo>
                  <a:lnTo>
                    <a:pt x="31242" y="73672"/>
                  </a:lnTo>
                  <a:lnTo>
                    <a:pt x="30734" y="75590"/>
                  </a:lnTo>
                  <a:lnTo>
                    <a:pt x="29324" y="77216"/>
                  </a:lnTo>
                  <a:lnTo>
                    <a:pt x="27355" y="78003"/>
                  </a:lnTo>
                  <a:lnTo>
                    <a:pt x="27533" y="78498"/>
                  </a:lnTo>
                  <a:lnTo>
                    <a:pt x="27355" y="78003"/>
                  </a:lnTo>
                  <a:lnTo>
                    <a:pt x="27165" y="78105"/>
                  </a:lnTo>
                  <a:lnTo>
                    <a:pt x="27000" y="78155"/>
                  </a:lnTo>
                  <a:lnTo>
                    <a:pt x="26873" y="78181"/>
                  </a:lnTo>
                  <a:lnTo>
                    <a:pt x="27114" y="78409"/>
                  </a:lnTo>
                  <a:lnTo>
                    <a:pt x="27381" y="78587"/>
                  </a:lnTo>
                  <a:lnTo>
                    <a:pt x="27673" y="78740"/>
                  </a:lnTo>
                  <a:lnTo>
                    <a:pt x="28371" y="79781"/>
                  </a:lnTo>
                  <a:lnTo>
                    <a:pt x="29616" y="80403"/>
                  </a:lnTo>
                  <a:lnTo>
                    <a:pt x="32791" y="79959"/>
                  </a:lnTo>
                  <a:lnTo>
                    <a:pt x="34074" y="78270"/>
                  </a:lnTo>
                  <a:close/>
                </a:path>
                <a:path w="231775" h="135254">
                  <a:moveTo>
                    <a:pt x="39966" y="36436"/>
                  </a:moveTo>
                  <a:lnTo>
                    <a:pt x="39471" y="35814"/>
                  </a:lnTo>
                  <a:lnTo>
                    <a:pt x="39103" y="35102"/>
                  </a:lnTo>
                  <a:lnTo>
                    <a:pt x="38862" y="34328"/>
                  </a:lnTo>
                  <a:lnTo>
                    <a:pt x="38519" y="35128"/>
                  </a:lnTo>
                  <a:lnTo>
                    <a:pt x="38303" y="36004"/>
                  </a:lnTo>
                  <a:lnTo>
                    <a:pt x="38531" y="37630"/>
                  </a:lnTo>
                  <a:lnTo>
                    <a:pt x="38773" y="38265"/>
                  </a:lnTo>
                  <a:lnTo>
                    <a:pt x="39128" y="38836"/>
                  </a:lnTo>
                  <a:lnTo>
                    <a:pt x="39230" y="37973"/>
                  </a:lnTo>
                  <a:lnTo>
                    <a:pt x="39522" y="37160"/>
                  </a:lnTo>
                  <a:lnTo>
                    <a:pt x="39966" y="36436"/>
                  </a:lnTo>
                  <a:close/>
                </a:path>
                <a:path w="231775" h="135254">
                  <a:moveTo>
                    <a:pt x="47993" y="110147"/>
                  </a:moveTo>
                  <a:lnTo>
                    <a:pt x="47663" y="109359"/>
                  </a:lnTo>
                  <a:lnTo>
                    <a:pt x="46342" y="108051"/>
                  </a:lnTo>
                  <a:lnTo>
                    <a:pt x="45554" y="107734"/>
                  </a:lnTo>
                  <a:lnTo>
                    <a:pt x="43688" y="107734"/>
                  </a:lnTo>
                  <a:lnTo>
                    <a:pt x="42900" y="108051"/>
                  </a:lnTo>
                  <a:lnTo>
                    <a:pt x="41579" y="109359"/>
                  </a:lnTo>
                  <a:lnTo>
                    <a:pt x="41249" y="110147"/>
                  </a:lnTo>
                  <a:lnTo>
                    <a:pt x="41249" y="112001"/>
                  </a:lnTo>
                  <a:lnTo>
                    <a:pt x="41579" y="112788"/>
                  </a:lnTo>
                  <a:lnTo>
                    <a:pt x="42900" y="114096"/>
                  </a:lnTo>
                  <a:lnTo>
                    <a:pt x="43688" y="114414"/>
                  </a:lnTo>
                  <a:lnTo>
                    <a:pt x="45554" y="114414"/>
                  </a:lnTo>
                  <a:lnTo>
                    <a:pt x="46342" y="114096"/>
                  </a:lnTo>
                  <a:lnTo>
                    <a:pt x="47663" y="112788"/>
                  </a:lnTo>
                  <a:lnTo>
                    <a:pt x="47993" y="112001"/>
                  </a:lnTo>
                  <a:lnTo>
                    <a:pt x="47993" y="110147"/>
                  </a:lnTo>
                  <a:close/>
                </a:path>
                <a:path w="231775" h="135254">
                  <a:moveTo>
                    <a:pt x="51206" y="62293"/>
                  </a:moveTo>
                  <a:lnTo>
                    <a:pt x="50660" y="61518"/>
                  </a:lnTo>
                  <a:lnTo>
                    <a:pt x="50266" y="60629"/>
                  </a:lnTo>
                  <a:lnTo>
                    <a:pt x="49999" y="58724"/>
                  </a:lnTo>
                  <a:lnTo>
                    <a:pt x="50088" y="57835"/>
                  </a:lnTo>
                  <a:lnTo>
                    <a:pt x="50342" y="57010"/>
                  </a:lnTo>
                  <a:lnTo>
                    <a:pt x="49098" y="57670"/>
                  </a:lnTo>
                  <a:lnTo>
                    <a:pt x="48348" y="59042"/>
                  </a:lnTo>
                  <a:lnTo>
                    <a:pt x="48780" y="61417"/>
                  </a:lnTo>
                  <a:lnTo>
                    <a:pt x="49314" y="62179"/>
                  </a:lnTo>
                  <a:lnTo>
                    <a:pt x="50038" y="62674"/>
                  </a:lnTo>
                  <a:lnTo>
                    <a:pt x="50774" y="62306"/>
                  </a:lnTo>
                  <a:lnTo>
                    <a:pt x="51206" y="62293"/>
                  </a:lnTo>
                  <a:close/>
                </a:path>
                <a:path w="231775" h="135254">
                  <a:moveTo>
                    <a:pt x="59766" y="84366"/>
                  </a:moveTo>
                  <a:lnTo>
                    <a:pt x="59245" y="81534"/>
                  </a:lnTo>
                  <a:lnTo>
                    <a:pt x="57505" y="80314"/>
                  </a:lnTo>
                  <a:lnTo>
                    <a:pt x="55156" y="80733"/>
                  </a:lnTo>
                  <a:lnTo>
                    <a:pt x="54711" y="80949"/>
                  </a:lnTo>
                  <a:lnTo>
                    <a:pt x="54381" y="81203"/>
                  </a:lnTo>
                  <a:lnTo>
                    <a:pt x="53568" y="81102"/>
                  </a:lnTo>
                  <a:lnTo>
                    <a:pt x="52882" y="81203"/>
                  </a:lnTo>
                  <a:lnTo>
                    <a:pt x="52362" y="81445"/>
                  </a:lnTo>
                  <a:lnTo>
                    <a:pt x="50215" y="82130"/>
                  </a:lnTo>
                  <a:lnTo>
                    <a:pt x="48806" y="84112"/>
                  </a:lnTo>
                  <a:lnTo>
                    <a:pt x="48933" y="86512"/>
                  </a:lnTo>
                  <a:lnTo>
                    <a:pt x="48907" y="86779"/>
                  </a:lnTo>
                  <a:lnTo>
                    <a:pt x="49288" y="89509"/>
                  </a:lnTo>
                  <a:lnTo>
                    <a:pt x="51828" y="91414"/>
                  </a:lnTo>
                  <a:lnTo>
                    <a:pt x="57086" y="90678"/>
                  </a:lnTo>
                  <a:lnTo>
                    <a:pt x="58813" y="88519"/>
                  </a:lnTo>
                  <a:lnTo>
                    <a:pt x="58801" y="85839"/>
                  </a:lnTo>
                  <a:lnTo>
                    <a:pt x="58877" y="85623"/>
                  </a:lnTo>
                  <a:lnTo>
                    <a:pt x="58813" y="86067"/>
                  </a:lnTo>
                  <a:lnTo>
                    <a:pt x="59436" y="85331"/>
                  </a:lnTo>
                  <a:lnTo>
                    <a:pt x="59766" y="84366"/>
                  </a:lnTo>
                  <a:close/>
                </a:path>
                <a:path w="231775" h="135254">
                  <a:moveTo>
                    <a:pt x="63233" y="116954"/>
                  </a:moveTo>
                  <a:lnTo>
                    <a:pt x="62788" y="115366"/>
                  </a:lnTo>
                  <a:lnTo>
                    <a:pt x="61264" y="114274"/>
                  </a:lnTo>
                  <a:lnTo>
                    <a:pt x="57721" y="114782"/>
                  </a:lnTo>
                  <a:lnTo>
                    <a:pt x="56451" y="116471"/>
                  </a:lnTo>
                  <a:lnTo>
                    <a:pt x="56959" y="120129"/>
                  </a:lnTo>
                  <a:lnTo>
                    <a:pt x="58661" y="121399"/>
                  </a:lnTo>
                  <a:lnTo>
                    <a:pt x="61620" y="120992"/>
                  </a:lnTo>
                  <a:lnTo>
                    <a:pt x="62471" y="120294"/>
                  </a:lnTo>
                  <a:lnTo>
                    <a:pt x="62966" y="119367"/>
                  </a:lnTo>
                  <a:lnTo>
                    <a:pt x="62712" y="118389"/>
                  </a:lnTo>
                  <a:lnTo>
                    <a:pt x="62890" y="117614"/>
                  </a:lnTo>
                  <a:lnTo>
                    <a:pt x="63233" y="116954"/>
                  </a:lnTo>
                  <a:close/>
                </a:path>
                <a:path w="231775" h="135254">
                  <a:moveTo>
                    <a:pt x="73977" y="34772"/>
                  </a:moveTo>
                  <a:lnTo>
                    <a:pt x="73329" y="30264"/>
                  </a:lnTo>
                  <a:lnTo>
                    <a:pt x="70269" y="27965"/>
                  </a:lnTo>
                  <a:lnTo>
                    <a:pt x="65735" y="28600"/>
                  </a:lnTo>
                  <a:lnTo>
                    <a:pt x="64655" y="29121"/>
                  </a:lnTo>
                  <a:lnTo>
                    <a:pt x="63792" y="29883"/>
                  </a:lnTo>
                  <a:lnTo>
                    <a:pt x="65481" y="30226"/>
                  </a:lnTo>
                  <a:lnTo>
                    <a:pt x="66954" y="31343"/>
                  </a:lnTo>
                  <a:lnTo>
                    <a:pt x="68440" y="35661"/>
                  </a:lnTo>
                  <a:lnTo>
                    <a:pt x="67043" y="38468"/>
                  </a:lnTo>
                  <a:lnTo>
                    <a:pt x="64452" y="39370"/>
                  </a:lnTo>
                  <a:lnTo>
                    <a:pt x="65532" y="39979"/>
                  </a:lnTo>
                  <a:lnTo>
                    <a:pt x="64414" y="39395"/>
                  </a:lnTo>
                  <a:lnTo>
                    <a:pt x="64096" y="39433"/>
                  </a:lnTo>
                  <a:lnTo>
                    <a:pt x="63030" y="40551"/>
                  </a:lnTo>
                  <a:lnTo>
                    <a:pt x="62420" y="42062"/>
                  </a:lnTo>
                  <a:lnTo>
                    <a:pt x="62852" y="44462"/>
                  </a:lnTo>
                  <a:lnTo>
                    <a:pt x="63182" y="45123"/>
                  </a:lnTo>
                  <a:lnTo>
                    <a:pt x="63614" y="45707"/>
                  </a:lnTo>
                  <a:lnTo>
                    <a:pt x="63563" y="43230"/>
                  </a:lnTo>
                  <a:lnTo>
                    <a:pt x="64579" y="41363"/>
                  </a:lnTo>
                  <a:lnTo>
                    <a:pt x="66141" y="40157"/>
                  </a:lnTo>
                  <a:lnTo>
                    <a:pt x="66763" y="39674"/>
                  </a:lnTo>
                  <a:lnTo>
                    <a:pt x="67475" y="39306"/>
                  </a:lnTo>
                  <a:lnTo>
                    <a:pt x="68262" y="39065"/>
                  </a:lnTo>
                  <a:lnTo>
                    <a:pt x="68986" y="38303"/>
                  </a:lnTo>
                  <a:lnTo>
                    <a:pt x="69888" y="37668"/>
                  </a:lnTo>
                  <a:lnTo>
                    <a:pt x="71729" y="37058"/>
                  </a:lnTo>
                  <a:lnTo>
                    <a:pt x="72491" y="36969"/>
                  </a:lnTo>
                  <a:lnTo>
                    <a:pt x="73253" y="36995"/>
                  </a:lnTo>
                  <a:lnTo>
                    <a:pt x="73761" y="35966"/>
                  </a:lnTo>
                  <a:lnTo>
                    <a:pt x="73977" y="34772"/>
                  </a:lnTo>
                  <a:close/>
                </a:path>
                <a:path w="231775" h="135254">
                  <a:moveTo>
                    <a:pt x="85153" y="92608"/>
                  </a:moveTo>
                  <a:lnTo>
                    <a:pt x="84442" y="88671"/>
                  </a:lnTo>
                  <a:lnTo>
                    <a:pt x="81838" y="86868"/>
                  </a:lnTo>
                  <a:lnTo>
                    <a:pt x="76619" y="87795"/>
                  </a:lnTo>
                  <a:lnTo>
                    <a:pt x="74980" y="90004"/>
                  </a:lnTo>
                  <a:lnTo>
                    <a:pt x="75069" y="92443"/>
                  </a:lnTo>
                  <a:lnTo>
                    <a:pt x="75755" y="91313"/>
                  </a:lnTo>
                  <a:lnTo>
                    <a:pt x="76873" y="90424"/>
                  </a:lnTo>
                  <a:lnTo>
                    <a:pt x="81000" y="89560"/>
                  </a:lnTo>
                  <a:lnTo>
                    <a:pt x="83680" y="91274"/>
                  </a:lnTo>
                  <a:lnTo>
                    <a:pt x="84315" y="94234"/>
                  </a:lnTo>
                  <a:lnTo>
                    <a:pt x="84264" y="94767"/>
                  </a:lnTo>
                  <a:lnTo>
                    <a:pt x="84848" y="93776"/>
                  </a:lnTo>
                  <a:lnTo>
                    <a:pt x="85153" y="92608"/>
                  </a:lnTo>
                  <a:close/>
                </a:path>
                <a:path w="231775" h="135254">
                  <a:moveTo>
                    <a:pt x="85915" y="71386"/>
                  </a:moveTo>
                  <a:lnTo>
                    <a:pt x="85547" y="71399"/>
                  </a:lnTo>
                  <a:lnTo>
                    <a:pt x="85699" y="71462"/>
                  </a:lnTo>
                  <a:lnTo>
                    <a:pt x="85915" y="71386"/>
                  </a:lnTo>
                  <a:close/>
                </a:path>
                <a:path w="231775" h="135254">
                  <a:moveTo>
                    <a:pt x="87503" y="64604"/>
                  </a:moveTo>
                  <a:lnTo>
                    <a:pt x="87439" y="63804"/>
                  </a:lnTo>
                  <a:lnTo>
                    <a:pt x="86829" y="60464"/>
                  </a:lnTo>
                  <a:lnTo>
                    <a:pt x="83616" y="58242"/>
                  </a:lnTo>
                  <a:lnTo>
                    <a:pt x="78016" y="59232"/>
                  </a:lnTo>
                  <a:lnTo>
                    <a:pt x="76288" y="60794"/>
                  </a:lnTo>
                  <a:lnTo>
                    <a:pt x="75552" y="62776"/>
                  </a:lnTo>
                  <a:lnTo>
                    <a:pt x="77558" y="62255"/>
                  </a:lnTo>
                  <a:lnTo>
                    <a:pt x="79578" y="63004"/>
                  </a:lnTo>
                  <a:lnTo>
                    <a:pt x="80772" y="64592"/>
                  </a:lnTo>
                  <a:lnTo>
                    <a:pt x="81368" y="65405"/>
                  </a:lnTo>
                  <a:lnTo>
                    <a:pt x="82448" y="68478"/>
                  </a:lnTo>
                  <a:lnTo>
                    <a:pt x="81076" y="71335"/>
                  </a:lnTo>
                  <a:lnTo>
                    <a:pt x="78219" y="72326"/>
                  </a:lnTo>
                  <a:lnTo>
                    <a:pt x="77978" y="72288"/>
                  </a:lnTo>
                  <a:lnTo>
                    <a:pt x="77787" y="72326"/>
                  </a:lnTo>
                  <a:lnTo>
                    <a:pt x="77901" y="72821"/>
                  </a:lnTo>
                  <a:lnTo>
                    <a:pt x="78054" y="73304"/>
                  </a:lnTo>
                  <a:lnTo>
                    <a:pt x="78600" y="74142"/>
                  </a:lnTo>
                  <a:lnTo>
                    <a:pt x="79286" y="74828"/>
                  </a:lnTo>
                  <a:lnTo>
                    <a:pt x="80200" y="72821"/>
                  </a:lnTo>
                  <a:lnTo>
                    <a:pt x="80911" y="72326"/>
                  </a:lnTo>
                  <a:lnTo>
                    <a:pt x="82219" y="71424"/>
                  </a:lnTo>
                  <a:lnTo>
                    <a:pt x="85547" y="71399"/>
                  </a:lnTo>
                  <a:lnTo>
                    <a:pt x="83781" y="70535"/>
                  </a:lnTo>
                  <a:lnTo>
                    <a:pt x="82575" y="67030"/>
                  </a:lnTo>
                  <a:lnTo>
                    <a:pt x="83515" y="65125"/>
                  </a:lnTo>
                  <a:lnTo>
                    <a:pt x="85813" y="64350"/>
                  </a:lnTo>
                  <a:lnTo>
                    <a:pt x="86347" y="64350"/>
                  </a:lnTo>
                  <a:lnTo>
                    <a:pt x="86880" y="64439"/>
                  </a:lnTo>
                  <a:lnTo>
                    <a:pt x="86715" y="64350"/>
                  </a:lnTo>
                  <a:lnTo>
                    <a:pt x="86880" y="64427"/>
                  </a:lnTo>
                  <a:lnTo>
                    <a:pt x="87503" y="64604"/>
                  </a:lnTo>
                  <a:close/>
                </a:path>
                <a:path w="231775" h="135254">
                  <a:moveTo>
                    <a:pt x="90601" y="70307"/>
                  </a:moveTo>
                  <a:lnTo>
                    <a:pt x="90347" y="68478"/>
                  </a:lnTo>
                  <a:lnTo>
                    <a:pt x="90043" y="67652"/>
                  </a:lnTo>
                  <a:lnTo>
                    <a:pt x="89598" y="66929"/>
                  </a:lnTo>
                  <a:lnTo>
                    <a:pt x="90004" y="68592"/>
                  </a:lnTo>
                  <a:lnTo>
                    <a:pt x="89115" y="70307"/>
                  </a:lnTo>
                  <a:lnTo>
                    <a:pt x="85940" y="71386"/>
                  </a:lnTo>
                  <a:lnTo>
                    <a:pt x="86575" y="71386"/>
                  </a:lnTo>
                  <a:lnTo>
                    <a:pt x="88341" y="72377"/>
                  </a:lnTo>
                  <a:lnTo>
                    <a:pt x="89420" y="73875"/>
                  </a:lnTo>
                  <a:lnTo>
                    <a:pt x="90271" y="72593"/>
                  </a:lnTo>
                  <a:lnTo>
                    <a:pt x="90601" y="71386"/>
                  </a:lnTo>
                  <a:lnTo>
                    <a:pt x="90601" y="70307"/>
                  </a:lnTo>
                  <a:close/>
                </a:path>
                <a:path w="231775" h="135254">
                  <a:moveTo>
                    <a:pt x="90703" y="122821"/>
                  </a:moveTo>
                  <a:lnTo>
                    <a:pt x="90373" y="122034"/>
                  </a:lnTo>
                  <a:lnTo>
                    <a:pt x="89065" y="120726"/>
                  </a:lnTo>
                  <a:lnTo>
                    <a:pt x="88265" y="120408"/>
                  </a:lnTo>
                  <a:lnTo>
                    <a:pt x="86398" y="120408"/>
                  </a:lnTo>
                  <a:lnTo>
                    <a:pt x="85610" y="120726"/>
                  </a:lnTo>
                  <a:lnTo>
                    <a:pt x="84289" y="122034"/>
                  </a:lnTo>
                  <a:lnTo>
                    <a:pt x="83959" y="122821"/>
                  </a:lnTo>
                  <a:lnTo>
                    <a:pt x="83959" y="124675"/>
                  </a:lnTo>
                  <a:lnTo>
                    <a:pt x="84289" y="125463"/>
                  </a:lnTo>
                  <a:lnTo>
                    <a:pt x="85610" y="126771"/>
                  </a:lnTo>
                  <a:lnTo>
                    <a:pt x="86398" y="127088"/>
                  </a:lnTo>
                  <a:lnTo>
                    <a:pt x="88265" y="127088"/>
                  </a:lnTo>
                  <a:lnTo>
                    <a:pt x="89065" y="126771"/>
                  </a:lnTo>
                  <a:lnTo>
                    <a:pt x="90373" y="125463"/>
                  </a:lnTo>
                  <a:lnTo>
                    <a:pt x="90703" y="124675"/>
                  </a:lnTo>
                  <a:lnTo>
                    <a:pt x="90703" y="122821"/>
                  </a:lnTo>
                  <a:close/>
                </a:path>
                <a:path w="231775" h="135254">
                  <a:moveTo>
                    <a:pt x="93256" y="98679"/>
                  </a:moveTo>
                  <a:lnTo>
                    <a:pt x="92798" y="95377"/>
                  </a:lnTo>
                  <a:lnTo>
                    <a:pt x="90258" y="93484"/>
                  </a:lnTo>
                  <a:lnTo>
                    <a:pt x="86169" y="94056"/>
                  </a:lnTo>
                  <a:lnTo>
                    <a:pt x="85039" y="94754"/>
                  </a:lnTo>
                  <a:lnTo>
                    <a:pt x="84264" y="95732"/>
                  </a:lnTo>
                  <a:lnTo>
                    <a:pt x="84150" y="96558"/>
                  </a:lnTo>
                  <a:lnTo>
                    <a:pt x="83820" y="97294"/>
                  </a:lnTo>
                  <a:lnTo>
                    <a:pt x="83324" y="97942"/>
                  </a:lnTo>
                  <a:lnTo>
                    <a:pt x="83159" y="98958"/>
                  </a:lnTo>
                  <a:lnTo>
                    <a:pt x="83235" y="99491"/>
                  </a:lnTo>
                  <a:lnTo>
                    <a:pt x="83667" y="99047"/>
                  </a:lnTo>
                  <a:lnTo>
                    <a:pt x="83934" y="98882"/>
                  </a:lnTo>
                  <a:lnTo>
                    <a:pt x="84772" y="97294"/>
                  </a:lnTo>
                  <a:lnTo>
                    <a:pt x="86372" y="96177"/>
                  </a:lnTo>
                  <a:lnTo>
                    <a:pt x="90601" y="96139"/>
                  </a:lnTo>
                  <a:lnTo>
                    <a:pt x="92468" y="97688"/>
                  </a:lnTo>
                  <a:lnTo>
                    <a:pt x="93078" y="99771"/>
                  </a:lnTo>
                  <a:lnTo>
                    <a:pt x="93256" y="98679"/>
                  </a:lnTo>
                  <a:close/>
                </a:path>
                <a:path w="231775" h="135254">
                  <a:moveTo>
                    <a:pt x="100838" y="41541"/>
                  </a:moveTo>
                  <a:lnTo>
                    <a:pt x="100304" y="39700"/>
                  </a:lnTo>
                  <a:lnTo>
                    <a:pt x="99047" y="38227"/>
                  </a:lnTo>
                  <a:lnTo>
                    <a:pt x="97383" y="37439"/>
                  </a:lnTo>
                  <a:lnTo>
                    <a:pt x="96380" y="35420"/>
                  </a:lnTo>
                  <a:lnTo>
                    <a:pt x="94335" y="34099"/>
                  </a:lnTo>
                  <a:lnTo>
                    <a:pt x="92049" y="34074"/>
                  </a:lnTo>
                  <a:lnTo>
                    <a:pt x="92303" y="35306"/>
                  </a:lnTo>
                  <a:lnTo>
                    <a:pt x="92087" y="36537"/>
                  </a:lnTo>
                  <a:lnTo>
                    <a:pt x="91465" y="37566"/>
                  </a:lnTo>
                  <a:lnTo>
                    <a:pt x="90944" y="38442"/>
                  </a:lnTo>
                  <a:lnTo>
                    <a:pt x="90170" y="39141"/>
                  </a:lnTo>
                  <a:lnTo>
                    <a:pt x="89166" y="39573"/>
                  </a:lnTo>
                  <a:lnTo>
                    <a:pt x="88861" y="39751"/>
                  </a:lnTo>
                  <a:lnTo>
                    <a:pt x="87871" y="40093"/>
                  </a:lnTo>
                  <a:lnTo>
                    <a:pt x="86880" y="40017"/>
                  </a:lnTo>
                  <a:lnTo>
                    <a:pt x="85928" y="39763"/>
                  </a:lnTo>
                  <a:lnTo>
                    <a:pt x="85928" y="40678"/>
                  </a:lnTo>
                  <a:lnTo>
                    <a:pt x="86271" y="42595"/>
                  </a:lnTo>
                  <a:lnTo>
                    <a:pt x="87071" y="43827"/>
                  </a:lnTo>
                  <a:lnTo>
                    <a:pt x="88150" y="44704"/>
                  </a:lnTo>
                  <a:lnTo>
                    <a:pt x="87782" y="42519"/>
                  </a:lnTo>
                  <a:lnTo>
                    <a:pt x="88328" y="45504"/>
                  </a:lnTo>
                  <a:lnTo>
                    <a:pt x="88620" y="46228"/>
                  </a:lnTo>
                  <a:lnTo>
                    <a:pt x="90246" y="48691"/>
                  </a:lnTo>
                  <a:lnTo>
                    <a:pt x="92303" y="49822"/>
                  </a:lnTo>
                  <a:lnTo>
                    <a:pt x="94576" y="49809"/>
                  </a:lnTo>
                  <a:lnTo>
                    <a:pt x="93624" y="46482"/>
                  </a:lnTo>
                  <a:lnTo>
                    <a:pt x="95440" y="42951"/>
                  </a:lnTo>
                  <a:lnTo>
                    <a:pt x="99466" y="41617"/>
                  </a:lnTo>
                  <a:lnTo>
                    <a:pt x="100838" y="41541"/>
                  </a:lnTo>
                  <a:close/>
                </a:path>
                <a:path w="231775" h="135254">
                  <a:moveTo>
                    <a:pt x="102095" y="18376"/>
                  </a:moveTo>
                  <a:close/>
                </a:path>
                <a:path w="231775" h="135254">
                  <a:moveTo>
                    <a:pt x="107594" y="100076"/>
                  </a:moveTo>
                  <a:lnTo>
                    <a:pt x="107061" y="97434"/>
                  </a:lnTo>
                  <a:lnTo>
                    <a:pt x="104495" y="95681"/>
                  </a:lnTo>
                  <a:lnTo>
                    <a:pt x="99072" y="96647"/>
                  </a:lnTo>
                  <a:lnTo>
                    <a:pt x="97256" y="99250"/>
                  </a:lnTo>
                  <a:lnTo>
                    <a:pt x="98196" y="104368"/>
                  </a:lnTo>
                  <a:lnTo>
                    <a:pt x="100342" y="105968"/>
                  </a:lnTo>
                  <a:lnTo>
                    <a:pt x="103035" y="105943"/>
                  </a:lnTo>
                  <a:lnTo>
                    <a:pt x="103301" y="106019"/>
                  </a:lnTo>
                  <a:lnTo>
                    <a:pt x="104203" y="105867"/>
                  </a:lnTo>
                  <a:lnTo>
                    <a:pt x="105600" y="105105"/>
                  </a:lnTo>
                  <a:lnTo>
                    <a:pt x="106172" y="104533"/>
                  </a:lnTo>
                  <a:lnTo>
                    <a:pt x="105892" y="102857"/>
                  </a:lnTo>
                  <a:lnTo>
                    <a:pt x="106400" y="101206"/>
                  </a:lnTo>
                  <a:lnTo>
                    <a:pt x="107594" y="100076"/>
                  </a:lnTo>
                  <a:close/>
                </a:path>
                <a:path w="231775" h="135254">
                  <a:moveTo>
                    <a:pt x="115023" y="42875"/>
                  </a:moveTo>
                  <a:lnTo>
                    <a:pt x="114782" y="42862"/>
                  </a:lnTo>
                  <a:lnTo>
                    <a:pt x="114312" y="42875"/>
                  </a:lnTo>
                  <a:lnTo>
                    <a:pt x="114363" y="43078"/>
                  </a:lnTo>
                  <a:lnTo>
                    <a:pt x="114312" y="43268"/>
                  </a:lnTo>
                  <a:lnTo>
                    <a:pt x="114325" y="43472"/>
                  </a:lnTo>
                  <a:lnTo>
                    <a:pt x="114541" y="43256"/>
                  </a:lnTo>
                  <a:lnTo>
                    <a:pt x="115023" y="42875"/>
                  </a:lnTo>
                  <a:close/>
                </a:path>
                <a:path w="231775" h="135254">
                  <a:moveTo>
                    <a:pt x="118833" y="83756"/>
                  </a:moveTo>
                  <a:lnTo>
                    <a:pt x="118084" y="78498"/>
                  </a:lnTo>
                  <a:lnTo>
                    <a:pt x="117195" y="77076"/>
                  </a:lnTo>
                  <a:lnTo>
                    <a:pt x="115976" y="76085"/>
                  </a:lnTo>
                  <a:lnTo>
                    <a:pt x="116052" y="74841"/>
                  </a:lnTo>
                  <a:lnTo>
                    <a:pt x="115760" y="73177"/>
                  </a:lnTo>
                  <a:lnTo>
                    <a:pt x="115697" y="73050"/>
                  </a:lnTo>
                  <a:lnTo>
                    <a:pt x="115697" y="75869"/>
                  </a:lnTo>
                  <a:lnTo>
                    <a:pt x="114592" y="74955"/>
                  </a:lnTo>
                  <a:lnTo>
                    <a:pt x="115697" y="75869"/>
                  </a:lnTo>
                  <a:lnTo>
                    <a:pt x="115697" y="73050"/>
                  </a:lnTo>
                  <a:lnTo>
                    <a:pt x="115316" y="72250"/>
                  </a:lnTo>
                  <a:lnTo>
                    <a:pt x="114338" y="70980"/>
                  </a:lnTo>
                  <a:lnTo>
                    <a:pt x="113919" y="70548"/>
                  </a:lnTo>
                  <a:lnTo>
                    <a:pt x="113436" y="70180"/>
                  </a:lnTo>
                  <a:lnTo>
                    <a:pt x="112649" y="70878"/>
                  </a:lnTo>
                  <a:lnTo>
                    <a:pt x="110375" y="71666"/>
                  </a:lnTo>
                  <a:lnTo>
                    <a:pt x="108496" y="70764"/>
                  </a:lnTo>
                  <a:lnTo>
                    <a:pt x="107861" y="69062"/>
                  </a:lnTo>
                  <a:lnTo>
                    <a:pt x="105067" y="69761"/>
                  </a:lnTo>
                  <a:lnTo>
                    <a:pt x="107810" y="68961"/>
                  </a:lnTo>
                  <a:lnTo>
                    <a:pt x="106464" y="67830"/>
                  </a:lnTo>
                  <a:lnTo>
                    <a:pt x="104698" y="67310"/>
                  </a:lnTo>
                  <a:lnTo>
                    <a:pt x="100787" y="68008"/>
                  </a:lnTo>
                  <a:lnTo>
                    <a:pt x="99123" y="69405"/>
                  </a:lnTo>
                  <a:lnTo>
                    <a:pt x="98323" y="71196"/>
                  </a:lnTo>
                  <a:lnTo>
                    <a:pt x="100317" y="71628"/>
                  </a:lnTo>
                  <a:lnTo>
                    <a:pt x="102057" y="72974"/>
                  </a:lnTo>
                  <a:lnTo>
                    <a:pt x="102920" y="74917"/>
                  </a:lnTo>
                  <a:lnTo>
                    <a:pt x="103466" y="76339"/>
                  </a:lnTo>
                  <a:lnTo>
                    <a:pt x="103568" y="77203"/>
                  </a:lnTo>
                  <a:lnTo>
                    <a:pt x="103505" y="78054"/>
                  </a:lnTo>
                  <a:lnTo>
                    <a:pt x="103454" y="78638"/>
                  </a:lnTo>
                  <a:lnTo>
                    <a:pt x="103301" y="79184"/>
                  </a:lnTo>
                  <a:lnTo>
                    <a:pt x="103111" y="79743"/>
                  </a:lnTo>
                  <a:lnTo>
                    <a:pt x="103606" y="79806"/>
                  </a:lnTo>
                  <a:lnTo>
                    <a:pt x="104114" y="79819"/>
                  </a:lnTo>
                  <a:lnTo>
                    <a:pt x="104635" y="79768"/>
                  </a:lnTo>
                  <a:lnTo>
                    <a:pt x="104178" y="79260"/>
                  </a:lnTo>
                  <a:lnTo>
                    <a:pt x="105029" y="80137"/>
                  </a:lnTo>
                  <a:lnTo>
                    <a:pt x="105321" y="80264"/>
                  </a:lnTo>
                  <a:lnTo>
                    <a:pt x="106045" y="79844"/>
                  </a:lnTo>
                  <a:lnTo>
                    <a:pt x="106832" y="79527"/>
                  </a:lnTo>
                  <a:lnTo>
                    <a:pt x="110515" y="79502"/>
                  </a:lnTo>
                  <a:lnTo>
                    <a:pt x="112776" y="81724"/>
                  </a:lnTo>
                  <a:lnTo>
                    <a:pt x="112801" y="85674"/>
                  </a:lnTo>
                  <a:lnTo>
                    <a:pt x="112331" y="86728"/>
                  </a:lnTo>
                  <a:lnTo>
                    <a:pt x="111633" y="87591"/>
                  </a:lnTo>
                  <a:lnTo>
                    <a:pt x="112725" y="87553"/>
                  </a:lnTo>
                  <a:lnTo>
                    <a:pt x="116319" y="87058"/>
                  </a:lnTo>
                  <a:lnTo>
                    <a:pt x="118833" y="83756"/>
                  </a:lnTo>
                  <a:close/>
                </a:path>
                <a:path w="231775" h="135254">
                  <a:moveTo>
                    <a:pt x="125247" y="45999"/>
                  </a:moveTo>
                  <a:lnTo>
                    <a:pt x="124548" y="43865"/>
                  </a:lnTo>
                  <a:lnTo>
                    <a:pt x="122796" y="42278"/>
                  </a:lnTo>
                  <a:lnTo>
                    <a:pt x="119786" y="41490"/>
                  </a:lnTo>
                  <a:lnTo>
                    <a:pt x="118833" y="41427"/>
                  </a:lnTo>
                  <a:lnTo>
                    <a:pt x="116776" y="41783"/>
                  </a:lnTo>
                  <a:lnTo>
                    <a:pt x="115824" y="42252"/>
                  </a:lnTo>
                  <a:lnTo>
                    <a:pt x="114325" y="43472"/>
                  </a:lnTo>
                  <a:lnTo>
                    <a:pt x="114465" y="45173"/>
                  </a:lnTo>
                  <a:lnTo>
                    <a:pt x="113766" y="46786"/>
                  </a:lnTo>
                  <a:lnTo>
                    <a:pt x="112458" y="47802"/>
                  </a:lnTo>
                  <a:lnTo>
                    <a:pt x="112458" y="48387"/>
                  </a:lnTo>
                  <a:lnTo>
                    <a:pt x="112445" y="48247"/>
                  </a:lnTo>
                  <a:lnTo>
                    <a:pt x="112458" y="47802"/>
                  </a:lnTo>
                  <a:lnTo>
                    <a:pt x="111874" y="48234"/>
                  </a:lnTo>
                  <a:lnTo>
                    <a:pt x="111226" y="48602"/>
                  </a:lnTo>
                  <a:lnTo>
                    <a:pt x="109791" y="48907"/>
                  </a:lnTo>
                  <a:lnTo>
                    <a:pt x="109131" y="48895"/>
                  </a:lnTo>
                  <a:lnTo>
                    <a:pt x="108508" y="48780"/>
                  </a:lnTo>
                  <a:lnTo>
                    <a:pt x="108597" y="49923"/>
                  </a:lnTo>
                  <a:lnTo>
                    <a:pt x="114414" y="54851"/>
                  </a:lnTo>
                  <a:lnTo>
                    <a:pt x="114833" y="54851"/>
                  </a:lnTo>
                  <a:lnTo>
                    <a:pt x="115811" y="57759"/>
                  </a:lnTo>
                  <a:lnTo>
                    <a:pt x="118783" y="59690"/>
                  </a:lnTo>
                  <a:lnTo>
                    <a:pt x="122516" y="59169"/>
                  </a:lnTo>
                  <a:lnTo>
                    <a:pt x="123507" y="58826"/>
                  </a:lnTo>
                  <a:lnTo>
                    <a:pt x="123151" y="57721"/>
                  </a:lnTo>
                  <a:lnTo>
                    <a:pt x="123139" y="56921"/>
                  </a:lnTo>
                  <a:lnTo>
                    <a:pt x="123253" y="56540"/>
                  </a:lnTo>
                  <a:lnTo>
                    <a:pt x="122555" y="55854"/>
                  </a:lnTo>
                  <a:lnTo>
                    <a:pt x="121983" y="55003"/>
                  </a:lnTo>
                  <a:lnTo>
                    <a:pt x="120751" y="51346"/>
                  </a:lnTo>
                  <a:lnTo>
                    <a:pt x="121704" y="48526"/>
                  </a:lnTo>
                  <a:lnTo>
                    <a:pt x="123799" y="46863"/>
                  </a:lnTo>
                  <a:lnTo>
                    <a:pt x="124714" y="46240"/>
                  </a:lnTo>
                  <a:lnTo>
                    <a:pt x="125247" y="45999"/>
                  </a:lnTo>
                  <a:close/>
                </a:path>
                <a:path w="231775" h="135254">
                  <a:moveTo>
                    <a:pt x="125933" y="109143"/>
                  </a:moveTo>
                  <a:lnTo>
                    <a:pt x="125463" y="105905"/>
                  </a:lnTo>
                  <a:lnTo>
                    <a:pt x="122923" y="104013"/>
                  </a:lnTo>
                  <a:lnTo>
                    <a:pt x="119989" y="104419"/>
                  </a:lnTo>
                  <a:lnTo>
                    <a:pt x="119672" y="104571"/>
                  </a:lnTo>
                  <a:lnTo>
                    <a:pt x="119824" y="103428"/>
                  </a:lnTo>
                  <a:lnTo>
                    <a:pt x="119227" y="100101"/>
                  </a:lnTo>
                  <a:lnTo>
                    <a:pt x="116624" y="98310"/>
                  </a:lnTo>
                  <a:lnTo>
                    <a:pt x="113550" y="98856"/>
                  </a:lnTo>
                  <a:lnTo>
                    <a:pt x="112991" y="99148"/>
                  </a:lnTo>
                  <a:lnTo>
                    <a:pt x="114261" y="99682"/>
                  </a:lnTo>
                  <a:lnTo>
                    <a:pt x="115328" y="100698"/>
                  </a:lnTo>
                  <a:lnTo>
                    <a:pt x="116636" y="104597"/>
                  </a:lnTo>
                  <a:lnTo>
                    <a:pt x="115341" y="107238"/>
                  </a:lnTo>
                  <a:lnTo>
                    <a:pt x="112928" y="108229"/>
                  </a:lnTo>
                  <a:lnTo>
                    <a:pt x="113779" y="108572"/>
                  </a:lnTo>
                  <a:lnTo>
                    <a:pt x="114681" y="108775"/>
                  </a:lnTo>
                  <a:lnTo>
                    <a:pt x="115773" y="108572"/>
                  </a:lnTo>
                  <a:lnTo>
                    <a:pt x="116001" y="108458"/>
                  </a:lnTo>
                  <a:lnTo>
                    <a:pt x="115824" y="109486"/>
                  </a:lnTo>
                  <a:lnTo>
                    <a:pt x="116268" y="112610"/>
                  </a:lnTo>
                  <a:lnTo>
                    <a:pt x="118592" y="114388"/>
                  </a:lnTo>
                  <a:lnTo>
                    <a:pt x="121170" y="114236"/>
                  </a:lnTo>
                  <a:lnTo>
                    <a:pt x="120954" y="113753"/>
                  </a:lnTo>
                  <a:lnTo>
                    <a:pt x="120573" y="111937"/>
                  </a:lnTo>
                  <a:lnTo>
                    <a:pt x="121729" y="110159"/>
                  </a:lnTo>
                  <a:lnTo>
                    <a:pt x="124333" y="109613"/>
                  </a:lnTo>
                  <a:lnTo>
                    <a:pt x="125095" y="109778"/>
                  </a:lnTo>
                  <a:lnTo>
                    <a:pt x="125768" y="110109"/>
                  </a:lnTo>
                  <a:lnTo>
                    <a:pt x="125933" y="109143"/>
                  </a:lnTo>
                  <a:close/>
                </a:path>
                <a:path w="231775" h="135254">
                  <a:moveTo>
                    <a:pt x="133604" y="16700"/>
                  </a:moveTo>
                  <a:lnTo>
                    <a:pt x="130136" y="16611"/>
                  </a:lnTo>
                  <a:lnTo>
                    <a:pt x="129133" y="17221"/>
                  </a:lnTo>
                  <a:lnTo>
                    <a:pt x="127977" y="17602"/>
                  </a:lnTo>
                  <a:lnTo>
                    <a:pt x="125780" y="17564"/>
                  </a:lnTo>
                  <a:lnTo>
                    <a:pt x="125336" y="17475"/>
                  </a:lnTo>
                  <a:lnTo>
                    <a:pt x="124701" y="17335"/>
                  </a:lnTo>
                  <a:lnTo>
                    <a:pt x="123545" y="16789"/>
                  </a:lnTo>
                  <a:lnTo>
                    <a:pt x="121716" y="18110"/>
                  </a:lnTo>
                  <a:lnTo>
                    <a:pt x="120688" y="20370"/>
                  </a:lnTo>
                  <a:lnTo>
                    <a:pt x="121691" y="25844"/>
                  </a:lnTo>
                  <a:lnTo>
                    <a:pt x="124612" y="27940"/>
                  </a:lnTo>
                  <a:lnTo>
                    <a:pt x="127749" y="27597"/>
                  </a:lnTo>
                  <a:lnTo>
                    <a:pt x="127787" y="26860"/>
                  </a:lnTo>
                  <a:lnTo>
                    <a:pt x="127965" y="26149"/>
                  </a:lnTo>
                  <a:lnTo>
                    <a:pt x="128244" y="25488"/>
                  </a:lnTo>
                  <a:lnTo>
                    <a:pt x="128689" y="24396"/>
                  </a:lnTo>
                  <a:lnTo>
                    <a:pt x="129413" y="23469"/>
                  </a:lnTo>
                  <a:lnTo>
                    <a:pt x="130365" y="22758"/>
                  </a:lnTo>
                  <a:lnTo>
                    <a:pt x="130200" y="20307"/>
                  </a:lnTo>
                  <a:lnTo>
                    <a:pt x="131445" y="17945"/>
                  </a:lnTo>
                  <a:lnTo>
                    <a:pt x="133604" y="16700"/>
                  </a:lnTo>
                  <a:close/>
                </a:path>
                <a:path w="231775" h="135254">
                  <a:moveTo>
                    <a:pt x="135369" y="129616"/>
                  </a:moveTo>
                  <a:lnTo>
                    <a:pt x="134988" y="126898"/>
                  </a:lnTo>
                  <a:lnTo>
                    <a:pt x="134505" y="126149"/>
                  </a:lnTo>
                  <a:lnTo>
                    <a:pt x="133159" y="125095"/>
                  </a:lnTo>
                  <a:lnTo>
                    <a:pt x="132257" y="124802"/>
                  </a:lnTo>
                  <a:lnTo>
                    <a:pt x="131064" y="124968"/>
                  </a:lnTo>
                  <a:lnTo>
                    <a:pt x="130670" y="125171"/>
                  </a:lnTo>
                  <a:lnTo>
                    <a:pt x="131470" y="125768"/>
                  </a:lnTo>
                  <a:lnTo>
                    <a:pt x="132041" y="126682"/>
                  </a:lnTo>
                  <a:lnTo>
                    <a:pt x="132054" y="129247"/>
                  </a:lnTo>
                  <a:lnTo>
                    <a:pt x="131076" y="130479"/>
                  </a:lnTo>
                  <a:lnTo>
                    <a:pt x="129730" y="130924"/>
                  </a:lnTo>
                  <a:lnTo>
                    <a:pt x="130429" y="131445"/>
                  </a:lnTo>
                  <a:lnTo>
                    <a:pt x="131318" y="131699"/>
                  </a:lnTo>
                  <a:lnTo>
                    <a:pt x="134086" y="131305"/>
                  </a:lnTo>
                  <a:lnTo>
                    <a:pt x="135369" y="129616"/>
                  </a:lnTo>
                  <a:close/>
                </a:path>
                <a:path w="231775" h="135254">
                  <a:moveTo>
                    <a:pt x="144145" y="86283"/>
                  </a:moveTo>
                  <a:lnTo>
                    <a:pt x="143243" y="87337"/>
                  </a:lnTo>
                  <a:lnTo>
                    <a:pt x="141973" y="88099"/>
                  </a:lnTo>
                  <a:lnTo>
                    <a:pt x="137287" y="88747"/>
                  </a:lnTo>
                  <a:lnTo>
                    <a:pt x="134315" y="86525"/>
                  </a:lnTo>
                  <a:lnTo>
                    <a:pt x="133654" y="81864"/>
                  </a:lnTo>
                  <a:lnTo>
                    <a:pt x="134048" y="80454"/>
                  </a:lnTo>
                  <a:lnTo>
                    <a:pt x="134810" y="79311"/>
                  </a:lnTo>
                  <a:lnTo>
                    <a:pt x="135013" y="79019"/>
                  </a:lnTo>
                  <a:lnTo>
                    <a:pt x="135229" y="78752"/>
                  </a:lnTo>
                  <a:lnTo>
                    <a:pt x="135470" y="78498"/>
                  </a:lnTo>
                  <a:lnTo>
                    <a:pt x="134886" y="78155"/>
                  </a:lnTo>
                  <a:lnTo>
                    <a:pt x="134251" y="77876"/>
                  </a:lnTo>
                  <a:lnTo>
                    <a:pt x="132969" y="77584"/>
                  </a:lnTo>
                  <a:lnTo>
                    <a:pt x="132334" y="77571"/>
                  </a:lnTo>
                  <a:lnTo>
                    <a:pt x="131699" y="77609"/>
                  </a:lnTo>
                  <a:lnTo>
                    <a:pt x="131876" y="77876"/>
                  </a:lnTo>
                  <a:lnTo>
                    <a:pt x="132029" y="78155"/>
                  </a:lnTo>
                  <a:lnTo>
                    <a:pt x="132143" y="78498"/>
                  </a:lnTo>
                  <a:lnTo>
                    <a:pt x="132549" y="80403"/>
                  </a:lnTo>
                  <a:lnTo>
                    <a:pt x="132257" y="80543"/>
                  </a:lnTo>
                  <a:lnTo>
                    <a:pt x="131356" y="82169"/>
                  </a:lnTo>
                  <a:lnTo>
                    <a:pt x="131241" y="82372"/>
                  </a:lnTo>
                  <a:lnTo>
                    <a:pt x="128244" y="82994"/>
                  </a:lnTo>
                  <a:lnTo>
                    <a:pt x="126911" y="82435"/>
                  </a:lnTo>
                  <a:lnTo>
                    <a:pt x="126161" y="81381"/>
                  </a:lnTo>
                  <a:lnTo>
                    <a:pt x="126034" y="81661"/>
                  </a:lnTo>
                  <a:lnTo>
                    <a:pt x="125628" y="82994"/>
                  </a:lnTo>
                  <a:lnTo>
                    <a:pt x="125552" y="83362"/>
                  </a:lnTo>
                  <a:lnTo>
                    <a:pt x="125666" y="85242"/>
                  </a:lnTo>
                  <a:lnTo>
                    <a:pt x="126314" y="88785"/>
                  </a:lnTo>
                  <a:lnTo>
                    <a:pt x="129730" y="91147"/>
                  </a:lnTo>
                  <a:lnTo>
                    <a:pt x="133477" y="90474"/>
                  </a:lnTo>
                  <a:lnTo>
                    <a:pt x="133781" y="90360"/>
                  </a:lnTo>
                  <a:lnTo>
                    <a:pt x="132486" y="89408"/>
                  </a:lnTo>
                  <a:lnTo>
                    <a:pt x="131521" y="87998"/>
                  </a:lnTo>
                  <a:lnTo>
                    <a:pt x="132486" y="89408"/>
                  </a:lnTo>
                  <a:lnTo>
                    <a:pt x="134416" y="90754"/>
                  </a:lnTo>
                  <a:lnTo>
                    <a:pt x="135902" y="90398"/>
                  </a:lnTo>
                  <a:lnTo>
                    <a:pt x="137375" y="90741"/>
                  </a:lnTo>
                  <a:lnTo>
                    <a:pt x="138531" y="91592"/>
                  </a:lnTo>
                  <a:lnTo>
                    <a:pt x="141630" y="91071"/>
                  </a:lnTo>
                  <a:lnTo>
                    <a:pt x="143675" y="88900"/>
                  </a:lnTo>
                  <a:lnTo>
                    <a:pt x="144145" y="86283"/>
                  </a:lnTo>
                  <a:close/>
                </a:path>
                <a:path w="231775" h="135254">
                  <a:moveTo>
                    <a:pt x="151638" y="105930"/>
                  </a:moveTo>
                  <a:lnTo>
                    <a:pt x="151180" y="102704"/>
                  </a:lnTo>
                  <a:lnTo>
                    <a:pt x="149212" y="101053"/>
                  </a:lnTo>
                  <a:lnTo>
                    <a:pt x="146913" y="100876"/>
                  </a:lnTo>
                  <a:lnTo>
                    <a:pt x="146215" y="100761"/>
                  </a:lnTo>
                  <a:lnTo>
                    <a:pt x="145262" y="100901"/>
                  </a:lnTo>
                  <a:lnTo>
                    <a:pt x="142417" y="102323"/>
                  </a:lnTo>
                  <a:lnTo>
                    <a:pt x="141262" y="104292"/>
                  </a:lnTo>
                  <a:lnTo>
                    <a:pt x="141782" y="107962"/>
                  </a:lnTo>
                  <a:lnTo>
                    <a:pt x="142709" y="109181"/>
                  </a:lnTo>
                  <a:lnTo>
                    <a:pt x="143941" y="109931"/>
                  </a:lnTo>
                  <a:lnTo>
                    <a:pt x="144907" y="110515"/>
                  </a:lnTo>
                  <a:lnTo>
                    <a:pt x="151460" y="106756"/>
                  </a:lnTo>
                  <a:lnTo>
                    <a:pt x="151638" y="105930"/>
                  </a:lnTo>
                  <a:close/>
                </a:path>
                <a:path w="231775" h="135254">
                  <a:moveTo>
                    <a:pt x="152514" y="56197"/>
                  </a:moveTo>
                  <a:lnTo>
                    <a:pt x="152146" y="54152"/>
                  </a:lnTo>
                  <a:lnTo>
                    <a:pt x="151574" y="53086"/>
                  </a:lnTo>
                  <a:lnTo>
                    <a:pt x="150812" y="52222"/>
                  </a:lnTo>
                  <a:lnTo>
                    <a:pt x="150279" y="52400"/>
                  </a:lnTo>
                  <a:lnTo>
                    <a:pt x="148488" y="52400"/>
                  </a:lnTo>
                  <a:lnTo>
                    <a:pt x="147243" y="51422"/>
                  </a:lnTo>
                  <a:lnTo>
                    <a:pt x="146799" y="50076"/>
                  </a:lnTo>
                  <a:lnTo>
                    <a:pt x="145440" y="49961"/>
                  </a:lnTo>
                  <a:lnTo>
                    <a:pt x="143827" y="50304"/>
                  </a:lnTo>
                  <a:lnTo>
                    <a:pt x="140601" y="51612"/>
                  </a:lnTo>
                  <a:lnTo>
                    <a:pt x="138861" y="54571"/>
                  </a:lnTo>
                  <a:lnTo>
                    <a:pt x="139585" y="58597"/>
                  </a:lnTo>
                  <a:lnTo>
                    <a:pt x="139966" y="59461"/>
                  </a:lnTo>
                  <a:lnTo>
                    <a:pt x="140487" y="60198"/>
                  </a:lnTo>
                  <a:lnTo>
                    <a:pt x="141020" y="57569"/>
                  </a:lnTo>
                  <a:lnTo>
                    <a:pt x="143154" y="55422"/>
                  </a:lnTo>
                  <a:lnTo>
                    <a:pt x="148551" y="54673"/>
                  </a:lnTo>
                  <a:lnTo>
                    <a:pt x="150952" y="55841"/>
                  </a:lnTo>
                  <a:lnTo>
                    <a:pt x="152311" y="57823"/>
                  </a:lnTo>
                  <a:lnTo>
                    <a:pt x="152488" y="57035"/>
                  </a:lnTo>
                  <a:lnTo>
                    <a:pt x="152514" y="56197"/>
                  </a:lnTo>
                  <a:close/>
                </a:path>
                <a:path w="231775" h="135254">
                  <a:moveTo>
                    <a:pt x="153250" y="114858"/>
                  </a:moveTo>
                  <a:lnTo>
                    <a:pt x="152501" y="110705"/>
                  </a:lnTo>
                  <a:lnTo>
                    <a:pt x="151625" y="109562"/>
                  </a:lnTo>
                  <a:lnTo>
                    <a:pt x="150469" y="108839"/>
                  </a:lnTo>
                  <a:lnTo>
                    <a:pt x="149694" y="109804"/>
                  </a:lnTo>
                  <a:lnTo>
                    <a:pt x="148577" y="110502"/>
                  </a:lnTo>
                  <a:lnTo>
                    <a:pt x="146037" y="110858"/>
                  </a:lnTo>
                  <a:lnTo>
                    <a:pt x="144907" y="110528"/>
                  </a:lnTo>
                  <a:lnTo>
                    <a:pt x="143941" y="109931"/>
                  </a:lnTo>
                  <a:lnTo>
                    <a:pt x="143065" y="111023"/>
                  </a:lnTo>
                  <a:lnTo>
                    <a:pt x="142608" y="112420"/>
                  </a:lnTo>
                  <a:lnTo>
                    <a:pt x="142671" y="112826"/>
                  </a:lnTo>
                  <a:lnTo>
                    <a:pt x="141947" y="108813"/>
                  </a:lnTo>
                  <a:lnTo>
                    <a:pt x="139344" y="107022"/>
                  </a:lnTo>
                  <a:lnTo>
                    <a:pt x="134391" y="107911"/>
                  </a:lnTo>
                  <a:lnTo>
                    <a:pt x="132854" y="109715"/>
                  </a:lnTo>
                  <a:lnTo>
                    <a:pt x="132473" y="112801"/>
                  </a:lnTo>
                  <a:lnTo>
                    <a:pt x="132753" y="114338"/>
                  </a:lnTo>
                  <a:lnTo>
                    <a:pt x="133311" y="115163"/>
                  </a:lnTo>
                  <a:lnTo>
                    <a:pt x="135115" y="116992"/>
                  </a:lnTo>
                  <a:lnTo>
                    <a:pt x="136702" y="117627"/>
                  </a:lnTo>
                  <a:lnTo>
                    <a:pt x="141122" y="116840"/>
                  </a:lnTo>
                  <a:lnTo>
                    <a:pt x="142925" y="114249"/>
                  </a:lnTo>
                  <a:lnTo>
                    <a:pt x="143357" y="116611"/>
                  </a:lnTo>
                  <a:lnTo>
                    <a:pt x="145973" y="118414"/>
                  </a:lnTo>
                  <a:lnTo>
                    <a:pt x="151434" y="117449"/>
                  </a:lnTo>
                  <a:lnTo>
                    <a:pt x="153250" y="114858"/>
                  </a:lnTo>
                  <a:close/>
                </a:path>
                <a:path w="231775" h="135254">
                  <a:moveTo>
                    <a:pt x="162801" y="131381"/>
                  </a:moveTo>
                  <a:lnTo>
                    <a:pt x="162496" y="129692"/>
                  </a:lnTo>
                  <a:lnTo>
                    <a:pt x="161582" y="128778"/>
                  </a:lnTo>
                  <a:lnTo>
                    <a:pt x="159931" y="128231"/>
                  </a:lnTo>
                  <a:lnTo>
                    <a:pt x="159385" y="128130"/>
                  </a:lnTo>
                  <a:lnTo>
                    <a:pt x="156972" y="128562"/>
                  </a:lnTo>
                  <a:lnTo>
                    <a:pt x="155752" y="130302"/>
                  </a:lnTo>
                  <a:lnTo>
                    <a:pt x="156197" y="132765"/>
                  </a:lnTo>
                  <a:lnTo>
                    <a:pt x="159473" y="134924"/>
                  </a:lnTo>
                  <a:lnTo>
                    <a:pt x="161391" y="134581"/>
                  </a:lnTo>
                  <a:lnTo>
                    <a:pt x="162407" y="133515"/>
                  </a:lnTo>
                  <a:lnTo>
                    <a:pt x="162775" y="131813"/>
                  </a:lnTo>
                  <a:lnTo>
                    <a:pt x="162801" y="131381"/>
                  </a:lnTo>
                  <a:close/>
                </a:path>
                <a:path w="231775" h="135254">
                  <a:moveTo>
                    <a:pt x="163944" y="28092"/>
                  </a:moveTo>
                  <a:lnTo>
                    <a:pt x="162991" y="26365"/>
                  </a:lnTo>
                  <a:lnTo>
                    <a:pt x="161315" y="25158"/>
                  </a:lnTo>
                  <a:lnTo>
                    <a:pt x="158623" y="24676"/>
                  </a:lnTo>
                  <a:lnTo>
                    <a:pt x="157835" y="24638"/>
                  </a:lnTo>
                  <a:lnTo>
                    <a:pt x="153454" y="25412"/>
                  </a:lnTo>
                  <a:lnTo>
                    <a:pt x="151079" y="28790"/>
                  </a:lnTo>
                  <a:lnTo>
                    <a:pt x="153454" y="25400"/>
                  </a:lnTo>
                  <a:lnTo>
                    <a:pt x="157835" y="24625"/>
                  </a:lnTo>
                  <a:lnTo>
                    <a:pt x="158623" y="24663"/>
                  </a:lnTo>
                  <a:lnTo>
                    <a:pt x="159372" y="24803"/>
                  </a:lnTo>
                  <a:lnTo>
                    <a:pt x="157949" y="22758"/>
                  </a:lnTo>
                  <a:lnTo>
                    <a:pt x="155422" y="21615"/>
                  </a:lnTo>
                  <a:lnTo>
                    <a:pt x="149694" y="22644"/>
                  </a:lnTo>
                  <a:lnTo>
                    <a:pt x="147497" y="25285"/>
                  </a:lnTo>
                  <a:lnTo>
                    <a:pt x="147421" y="29210"/>
                  </a:lnTo>
                  <a:lnTo>
                    <a:pt x="148005" y="32410"/>
                  </a:lnTo>
                  <a:lnTo>
                    <a:pt x="150177" y="34417"/>
                  </a:lnTo>
                  <a:lnTo>
                    <a:pt x="152793" y="34899"/>
                  </a:lnTo>
                  <a:lnTo>
                    <a:pt x="153289" y="35560"/>
                  </a:lnTo>
                  <a:lnTo>
                    <a:pt x="154127" y="36372"/>
                  </a:lnTo>
                  <a:lnTo>
                    <a:pt x="154749" y="36804"/>
                  </a:lnTo>
                  <a:lnTo>
                    <a:pt x="155435" y="37122"/>
                  </a:lnTo>
                  <a:lnTo>
                    <a:pt x="155067" y="36436"/>
                  </a:lnTo>
                  <a:lnTo>
                    <a:pt x="154787" y="35712"/>
                  </a:lnTo>
                  <a:lnTo>
                    <a:pt x="154178" y="31343"/>
                  </a:lnTo>
                  <a:lnTo>
                    <a:pt x="156679" y="28054"/>
                  </a:lnTo>
                  <a:lnTo>
                    <a:pt x="161569" y="27368"/>
                  </a:lnTo>
                  <a:lnTo>
                    <a:pt x="162839" y="27584"/>
                  </a:lnTo>
                  <a:lnTo>
                    <a:pt x="163944" y="28092"/>
                  </a:lnTo>
                  <a:close/>
                </a:path>
                <a:path w="231775" h="135254">
                  <a:moveTo>
                    <a:pt x="171653" y="86017"/>
                  </a:moveTo>
                  <a:lnTo>
                    <a:pt x="171208" y="83553"/>
                  </a:lnTo>
                  <a:lnTo>
                    <a:pt x="170776" y="82689"/>
                  </a:lnTo>
                  <a:lnTo>
                    <a:pt x="168897" y="80327"/>
                  </a:lnTo>
                  <a:lnTo>
                    <a:pt x="166776" y="79425"/>
                  </a:lnTo>
                  <a:lnTo>
                    <a:pt x="163169" y="80149"/>
                  </a:lnTo>
                  <a:lnTo>
                    <a:pt x="162179" y="80708"/>
                  </a:lnTo>
                  <a:lnTo>
                    <a:pt x="160947" y="81953"/>
                  </a:lnTo>
                  <a:lnTo>
                    <a:pt x="160566" y="82499"/>
                  </a:lnTo>
                  <a:lnTo>
                    <a:pt x="160286" y="83083"/>
                  </a:lnTo>
                  <a:lnTo>
                    <a:pt x="159092" y="84162"/>
                  </a:lnTo>
                  <a:lnTo>
                    <a:pt x="158381" y="85712"/>
                  </a:lnTo>
                  <a:lnTo>
                    <a:pt x="159118" y="90195"/>
                  </a:lnTo>
                  <a:lnTo>
                    <a:pt x="158661" y="87541"/>
                  </a:lnTo>
                  <a:lnTo>
                    <a:pt x="153593" y="93218"/>
                  </a:lnTo>
                  <a:lnTo>
                    <a:pt x="154571" y="98513"/>
                  </a:lnTo>
                  <a:lnTo>
                    <a:pt x="157988" y="100863"/>
                  </a:lnTo>
                  <a:lnTo>
                    <a:pt x="162255" y="100050"/>
                  </a:lnTo>
                  <a:lnTo>
                    <a:pt x="165569" y="98882"/>
                  </a:lnTo>
                  <a:lnTo>
                    <a:pt x="167436" y="95834"/>
                  </a:lnTo>
                  <a:lnTo>
                    <a:pt x="166776" y="92176"/>
                  </a:lnTo>
                  <a:lnTo>
                    <a:pt x="166458" y="91300"/>
                  </a:lnTo>
                  <a:lnTo>
                    <a:pt x="168313" y="90995"/>
                  </a:lnTo>
                  <a:lnTo>
                    <a:pt x="169697" y="89992"/>
                  </a:lnTo>
                  <a:lnTo>
                    <a:pt x="171297" y="87477"/>
                  </a:lnTo>
                  <a:lnTo>
                    <a:pt x="171653" y="86017"/>
                  </a:lnTo>
                  <a:close/>
                </a:path>
                <a:path w="231775" h="135254">
                  <a:moveTo>
                    <a:pt x="178562" y="109220"/>
                  </a:moveTo>
                  <a:lnTo>
                    <a:pt x="178066" y="106514"/>
                  </a:lnTo>
                  <a:lnTo>
                    <a:pt x="177457" y="105613"/>
                  </a:lnTo>
                  <a:lnTo>
                    <a:pt x="175552" y="103873"/>
                  </a:lnTo>
                  <a:lnTo>
                    <a:pt x="174053" y="103301"/>
                  </a:lnTo>
                  <a:lnTo>
                    <a:pt x="171450" y="103771"/>
                  </a:lnTo>
                  <a:lnTo>
                    <a:pt x="170637" y="104292"/>
                  </a:lnTo>
                  <a:lnTo>
                    <a:pt x="169367" y="105448"/>
                  </a:lnTo>
                  <a:lnTo>
                    <a:pt x="168465" y="106794"/>
                  </a:lnTo>
                  <a:lnTo>
                    <a:pt x="168135" y="108064"/>
                  </a:lnTo>
                  <a:lnTo>
                    <a:pt x="168592" y="110553"/>
                  </a:lnTo>
                  <a:lnTo>
                    <a:pt x="169252" y="111518"/>
                  </a:lnTo>
                  <a:lnTo>
                    <a:pt x="171221" y="113169"/>
                  </a:lnTo>
                  <a:lnTo>
                    <a:pt x="172669" y="113677"/>
                  </a:lnTo>
                  <a:lnTo>
                    <a:pt x="175336" y="113195"/>
                  </a:lnTo>
                  <a:lnTo>
                    <a:pt x="176237" y="112585"/>
                  </a:lnTo>
                  <a:lnTo>
                    <a:pt x="177990" y="110718"/>
                  </a:lnTo>
                  <a:lnTo>
                    <a:pt x="178562" y="109220"/>
                  </a:lnTo>
                  <a:close/>
                </a:path>
                <a:path w="231775" h="135254">
                  <a:moveTo>
                    <a:pt x="185394" y="58089"/>
                  </a:moveTo>
                  <a:lnTo>
                    <a:pt x="184988" y="55219"/>
                  </a:lnTo>
                  <a:lnTo>
                    <a:pt x="184531" y="54432"/>
                  </a:lnTo>
                  <a:lnTo>
                    <a:pt x="182905" y="52451"/>
                  </a:lnTo>
                  <a:lnTo>
                    <a:pt x="181254" y="51663"/>
                  </a:lnTo>
                  <a:lnTo>
                    <a:pt x="176822" y="52285"/>
                  </a:lnTo>
                  <a:lnTo>
                    <a:pt x="176822" y="60629"/>
                  </a:lnTo>
                  <a:lnTo>
                    <a:pt x="176072" y="59829"/>
                  </a:lnTo>
                  <a:lnTo>
                    <a:pt x="176822" y="60629"/>
                  </a:lnTo>
                  <a:lnTo>
                    <a:pt x="176822" y="52285"/>
                  </a:lnTo>
                  <a:lnTo>
                    <a:pt x="176695" y="52298"/>
                  </a:lnTo>
                  <a:lnTo>
                    <a:pt x="174790" y="54825"/>
                  </a:lnTo>
                  <a:lnTo>
                    <a:pt x="175247" y="58000"/>
                  </a:lnTo>
                  <a:lnTo>
                    <a:pt x="175615" y="58813"/>
                  </a:lnTo>
                  <a:lnTo>
                    <a:pt x="174269" y="57937"/>
                  </a:lnTo>
                  <a:lnTo>
                    <a:pt x="165074" y="62623"/>
                  </a:lnTo>
                  <a:lnTo>
                    <a:pt x="166116" y="68478"/>
                  </a:lnTo>
                  <a:lnTo>
                    <a:pt x="168770" y="70662"/>
                  </a:lnTo>
                  <a:lnTo>
                    <a:pt x="172720" y="70764"/>
                  </a:lnTo>
                  <a:lnTo>
                    <a:pt x="173913" y="70561"/>
                  </a:lnTo>
                  <a:lnTo>
                    <a:pt x="175171" y="69964"/>
                  </a:lnTo>
                  <a:lnTo>
                    <a:pt x="173316" y="69951"/>
                  </a:lnTo>
                  <a:lnTo>
                    <a:pt x="171818" y="68478"/>
                  </a:lnTo>
                  <a:lnTo>
                    <a:pt x="171792" y="64795"/>
                  </a:lnTo>
                  <a:lnTo>
                    <a:pt x="173291" y="63296"/>
                  </a:lnTo>
                  <a:lnTo>
                    <a:pt x="176758" y="63271"/>
                  </a:lnTo>
                  <a:lnTo>
                    <a:pt x="178041" y="64389"/>
                  </a:lnTo>
                  <a:lnTo>
                    <a:pt x="178396" y="65862"/>
                  </a:lnTo>
                  <a:lnTo>
                    <a:pt x="178625" y="64985"/>
                  </a:lnTo>
                  <a:lnTo>
                    <a:pt x="178676" y="64058"/>
                  </a:lnTo>
                  <a:lnTo>
                    <a:pt x="178384" y="62395"/>
                  </a:lnTo>
                  <a:lnTo>
                    <a:pt x="177787" y="61163"/>
                  </a:lnTo>
                  <a:lnTo>
                    <a:pt x="178701" y="61645"/>
                  </a:lnTo>
                  <a:lnTo>
                    <a:pt x="179743" y="61937"/>
                  </a:lnTo>
                  <a:lnTo>
                    <a:pt x="181648" y="61671"/>
                  </a:lnTo>
                  <a:lnTo>
                    <a:pt x="182346" y="61341"/>
                  </a:lnTo>
                  <a:lnTo>
                    <a:pt x="184480" y="59880"/>
                  </a:lnTo>
                  <a:lnTo>
                    <a:pt x="185394" y="58089"/>
                  </a:lnTo>
                  <a:close/>
                </a:path>
                <a:path w="231775" h="135254">
                  <a:moveTo>
                    <a:pt x="192379" y="38595"/>
                  </a:moveTo>
                  <a:lnTo>
                    <a:pt x="191503" y="33680"/>
                  </a:lnTo>
                  <a:lnTo>
                    <a:pt x="190766" y="32448"/>
                  </a:lnTo>
                  <a:lnTo>
                    <a:pt x="189763" y="31534"/>
                  </a:lnTo>
                  <a:lnTo>
                    <a:pt x="190131" y="31356"/>
                  </a:lnTo>
                  <a:lnTo>
                    <a:pt x="190766" y="30886"/>
                  </a:lnTo>
                  <a:lnTo>
                    <a:pt x="188112" y="29654"/>
                  </a:lnTo>
                  <a:lnTo>
                    <a:pt x="182689" y="27419"/>
                  </a:lnTo>
                  <a:lnTo>
                    <a:pt x="182676" y="27787"/>
                  </a:lnTo>
                  <a:lnTo>
                    <a:pt x="182791" y="28625"/>
                  </a:lnTo>
                  <a:lnTo>
                    <a:pt x="183159" y="29337"/>
                  </a:lnTo>
                  <a:lnTo>
                    <a:pt x="183629" y="29997"/>
                  </a:lnTo>
                  <a:lnTo>
                    <a:pt x="181711" y="30480"/>
                  </a:lnTo>
                  <a:lnTo>
                    <a:pt x="180187" y="31775"/>
                  </a:lnTo>
                  <a:lnTo>
                    <a:pt x="179374" y="33451"/>
                  </a:lnTo>
                  <a:lnTo>
                    <a:pt x="178473" y="33705"/>
                  </a:lnTo>
                  <a:lnTo>
                    <a:pt x="175539" y="34772"/>
                  </a:lnTo>
                  <a:lnTo>
                    <a:pt x="173697" y="37807"/>
                  </a:lnTo>
                  <a:lnTo>
                    <a:pt x="174625" y="42887"/>
                  </a:lnTo>
                  <a:lnTo>
                    <a:pt x="175793" y="44424"/>
                  </a:lnTo>
                  <a:lnTo>
                    <a:pt x="178663" y="46164"/>
                  </a:lnTo>
                  <a:lnTo>
                    <a:pt x="180276" y="46532"/>
                  </a:lnTo>
                  <a:lnTo>
                    <a:pt x="184073" y="45847"/>
                  </a:lnTo>
                  <a:lnTo>
                    <a:pt x="185788" y="44450"/>
                  </a:lnTo>
                  <a:lnTo>
                    <a:pt x="186664" y="42621"/>
                  </a:lnTo>
                  <a:lnTo>
                    <a:pt x="190106" y="41884"/>
                  </a:lnTo>
                  <a:lnTo>
                    <a:pt x="192379" y="38595"/>
                  </a:lnTo>
                  <a:close/>
                </a:path>
                <a:path w="231775" h="135254">
                  <a:moveTo>
                    <a:pt x="193421" y="126403"/>
                  </a:moveTo>
                  <a:lnTo>
                    <a:pt x="193154" y="124574"/>
                  </a:lnTo>
                  <a:lnTo>
                    <a:pt x="191452" y="123304"/>
                  </a:lnTo>
                  <a:lnTo>
                    <a:pt x="188747" y="123672"/>
                  </a:lnTo>
                  <a:lnTo>
                    <a:pt x="188036" y="124129"/>
                  </a:lnTo>
                  <a:lnTo>
                    <a:pt x="186918" y="125437"/>
                  </a:lnTo>
                  <a:lnTo>
                    <a:pt x="186601" y="126365"/>
                  </a:lnTo>
                  <a:lnTo>
                    <a:pt x="186994" y="129171"/>
                  </a:lnTo>
                  <a:lnTo>
                    <a:pt x="188696" y="130441"/>
                  </a:lnTo>
                  <a:lnTo>
                    <a:pt x="192201" y="129946"/>
                  </a:lnTo>
                  <a:lnTo>
                    <a:pt x="193344" y="128549"/>
                  </a:lnTo>
                  <a:lnTo>
                    <a:pt x="193382" y="126758"/>
                  </a:lnTo>
                  <a:lnTo>
                    <a:pt x="193421" y="126403"/>
                  </a:lnTo>
                  <a:close/>
                </a:path>
                <a:path w="231775" h="135254">
                  <a:moveTo>
                    <a:pt x="200685" y="95021"/>
                  </a:moveTo>
                  <a:lnTo>
                    <a:pt x="200164" y="91363"/>
                  </a:lnTo>
                  <a:lnTo>
                    <a:pt x="198462" y="90093"/>
                  </a:lnTo>
                  <a:lnTo>
                    <a:pt x="195224" y="90652"/>
                  </a:lnTo>
                  <a:lnTo>
                    <a:pt x="194297" y="91503"/>
                  </a:lnTo>
                  <a:lnTo>
                    <a:pt x="193916" y="92595"/>
                  </a:lnTo>
                  <a:lnTo>
                    <a:pt x="193649" y="91833"/>
                  </a:lnTo>
                  <a:lnTo>
                    <a:pt x="194462" y="90754"/>
                  </a:lnTo>
                  <a:lnTo>
                    <a:pt x="194856" y="89395"/>
                  </a:lnTo>
                  <a:lnTo>
                    <a:pt x="194335" y="86525"/>
                  </a:lnTo>
                  <a:lnTo>
                    <a:pt x="193433" y="85369"/>
                  </a:lnTo>
                  <a:lnTo>
                    <a:pt x="191249" y="84035"/>
                  </a:lnTo>
                  <a:lnTo>
                    <a:pt x="190042" y="83731"/>
                  </a:lnTo>
                  <a:lnTo>
                    <a:pt x="187490" y="84175"/>
                  </a:lnTo>
                  <a:lnTo>
                    <a:pt x="186436" y="84899"/>
                  </a:lnTo>
                  <a:lnTo>
                    <a:pt x="184899" y="86868"/>
                  </a:lnTo>
                  <a:lnTo>
                    <a:pt x="184518" y="88188"/>
                  </a:lnTo>
                  <a:lnTo>
                    <a:pt x="184683" y="89585"/>
                  </a:lnTo>
                  <a:lnTo>
                    <a:pt x="183032" y="90843"/>
                  </a:lnTo>
                  <a:lnTo>
                    <a:pt x="182105" y="92976"/>
                  </a:lnTo>
                  <a:lnTo>
                    <a:pt x="182702" y="96227"/>
                  </a:lnTo>
                  <a:lnTo>
                    <a:pt x="183172" y="97116"/>
                  </a:lnTo>
                  <a:lnTo>
                    <a:pt x="185115" y="99428"/>
                  </a:lnTo>
                  <a:lnTo>
                    <a:pt x="187185" y="100266"/>
                  </a:lnTo>
                  <a:lnTo>
                    <a:pt x="189839" y="99796"/>
                  </a:lnTo>
                  <a:lnTo>
                    <a:pt x="191135" y="99237"/>
                  </a:lnTo>
                  <a:lnTo>
                    <a:pt x="193027" y="97853"/>
                  </a:lnTo>
                  <a:lnTo>
                    <a:pt x="193827" y="96532"/>
                  </a:lnTo>
                  <a:lnTo>
                    <a:pt x="194068" y="95059"/>
                  </a:lnTo>
                  <a:lnTo>
                    <a:pt x="194589" y="96164"/>
                  </a:lnTo>
                  <a:lnTo>
                    <a:pt x="195668" y="96875"/>
                  </a:lnTo>
                  <a:lnTo>
                    <a:pt x="197129" y="96951"/>
                  </a:lnTo>
                  <a:lnTo>
                    <a:pt x="197332" y="97015"/>
                  </a:lnTo>
                  <a:lnTo>
                    <a:pt x="199390" y="96723"/>
                  </a:lnTo>
                  <a:lnTo>
                    <a:pt x="200685" y="95021"/>
                  </a:lnTo>
                  <a:close/>
                </a:path>
                <a:path w="231775" h="135254">
                  <a:moveTo>
                    <a:pt x="201371" y="118135"/>
                  </a:moveTo>
                  <a:lnTo>
                    <a:pt x="200787" y="114935"/>
                  </a:lnTo>
                  <a:lnTo>
                    <a:pt x="200075" y="113919"/>
                  </a:lnTo>
                  <a:lnTo>
                    <a:pt x="198056" y="112344"/>
                  </a:lnTo>
                  <a:lnTo>
                    <a:pt x="196646" y="111912"/>
                  </a:lnTo>
                  <a:lnTo>
                    <a:pt x="193929" y="112395"/>
                  </a:lnTo>
                  <a:lnTo>
                    <a:pt x="192913" y="113106"/>
                  </a:lnTo>
                  <a:lnTo>
                    <a:pt x="191312" y="115100"/>
                  </a:lnTo>
                  <a:lnTo>
                    <a:pt x="190868" y="116497"/>
                  </a:lnTo>
                  <a:lnTo>
                    <a:pt x="191630" y="120675"/>
                  </a:lnTo>
                  <a:lnTo>
                    <a:pt x="194246" y="122478"/>
                  </a:lnTo>
                  <a:lnTo>
                    <a:pt x="197739" y="121831"/>
                  </a:lnTo>
                  <a:lnTo>
                    <a:pt x="198412" y="121500"/>
                  </a:lnTo>
                  <a:lnTo>
                    <a:pt x="200520" y="119976"/>
                  </a:lnTo>
                  <a:lnTo>
                    <a:pt x="201371" y="118135"/>
                  </a:lnTo>
                  <a:close/>
                </a:path>
                <a:path w="231775" h="135254">
                  <a:moveTo>
                    <a:pt x="201701" y="74688"/>
                  </a:moveTo>
                  <a:lnTo>
                    <a:pt x="200444" y="68084"/>
                  </a:lnTo>
                  <a:lnTo>
                    <a:pt x="197053" y="65773"/>
                  </a:lnTo>
                  <a:lnTo>
                    <a:pt x="191846" y="66713"/>
                  </a:lnTo>
                  <a:lnTo>
                    <a:pt x="190449" y="67627"/>
                  </a:lnTo>
                  <a:lnTo>
                    <a:pt x="188391" y="70281"/>
                  </a:lnTo>
                  <a:lnTo>
                    <a:pt x="187858" y="72110"/>
                  </a:lnTo>
                  <a:lnTo>
                    <a:pt x="188861" y="77546"/>
                  </a:lnTo>
                  <a:lnTo>
                    <a:pt x="192278" y="79895"/>
                  </a:lnTo>
                  <a:lnTo>
                    <a:pt x="196380" y="79159"/>
                  </a:lnTo>
                  <a:lnTo>
                    <a:pt x="200050" y="77584"/>
                  </a:lnTo>
                  <a:lnTo>
                    <a:pt x="201701" y="74688"/>
                  </a:lnTo>
                  <a:close/>
                </a:path>
                <a:path w="231775" h="135254">
                  <a:moveTo>
                    <a:pt x="210515" y="60223"/>
                  </a:moveTo>
                  <a:lnTo>
                    <a:pt x="209689" y="55676"/>
                  </a:lnTo>
                  <a:lnTo>
                    <a:pt x="208356" y="54330"/>
                  </a:lnTo>
                  <a:lnTo>
                    <a:pt x="205905" y="53479"/>
                  </a:lnTo>
                  <a:lnTo>
                    <a:pt x="205079" y="53327"/>
                  </a:lnTo>
                  <a:lnTo>
                    <a:pt x="203060" y="53695"/>
                  </a:lnTo>
                  <a:lnTo>
                    <a:pt x="202145" y="54317"/>
                  </a:lnTo>
                  <a:lnTo>
                    <a:pt x="200418" y="56210"/>
                  </a:lnTo>
                  <a:lnTo>
                    <a:pt x="199847" y="57696"/>
                  </a:lnTo>
                  <a:lnTo>
                    <a:pt x="200621" y="61988"/>
                  </a:lnTo>
                  <a:lnTo>
                    <a:pt x="203238" y="63792"/>
                  </a:lnTo>
                  <a:lnTo>
                    <a:pt x="208699" y="62814"/>
                  </a:lnTo>
                  <a:lnTo>
                    <a:pt x="210515" y="60223"/>
                  </a:lnTo>
                  <a:close/>
                </a:path>
                <a:path w="231775" h="135254">
                  <a:moveTo>
                    <a:pt x="214464" y="46012"/>
                  </a:moveTo>
                  <a:lnTo>
                    <a:pt x="214401" y="44564"/>
                  </a:lnTo>
                  <a:lnTo>
                    <a:pt x="208889" y="40779"/>
                  </a:lnTo>
                  <a:lnTo>
                    <a:pt x="205536" y="38722"/>
                  </a:lnTo>
                  <a:lnTo>
                    <a:pt x="204216" y="39217"/>
                  </a:lnTo>
                  <a:lnTo>
                    <a:pt x="204216" y="46837"/>
                  </a:lnTo>
                  <a:lnTo>
                    <a:pt x="203606" y="48018"/>
                  </a:lnTo>
                  <a:lnTo>
                    <a:pt x="204203" y="46837"/>
                  </a:lnTo>
                  <a:lnTo>
                    <a:pt x="204216" y="39217"/>
                  </a:lnTo>
                  <a:lnTo>
                    <a:pt x="203835" y="39357"/>
                  </a:lnTo>
                  <a:lnTo>
                    <a:pt x="202514" y="40640"/>
                  </a:lnTo>
                  <a:lnTo>
                    <a:pt x="201625" y="42824"/>
                  </a:lnTo>
                  <a:lnTo>
                    <a:pt x="202857" y="43180"/>
                  </a:lnTo>
                  <a:lnTo>
                    <a:pt x="201180" y="42697"/>
                  </a:lnTo>
                  <a:lnTo>
                    <a:pt x="197218" y="45605"/>
                  </a:lnTo>
                  <a:lnTo>
                    <a:pt x="197612" y="48323"/>
                  </a:lnTo>
                  <a:lnTo>
                    <a:pt x="199313" y="49593"/>
                  </a:lnTo>
                  <a:lnTo>
                    <a:pt x="201714" y="49250"/>
                  </a:lnTo>
                  <a:lnTo>
                    <a:pt x="202196" y="49022"/>
                  </a:lnTo>
                  <a:lnTo>
                    <a:pt x="202628" y="48717"/>
                  </a:lnTo>
                  <a:lnTo>
                    <a:pt x="203987" y="50507"/>
                  </a:lnTo>
                  <a:lnTo>
                    <a:pt x="206222" y="51523"/>
                  </a:lnTo>
                  <a:lnTo>
                    <a:pt x="209562" y="51142"/>
                  </a:lnTo>
                  <a:lnTo>
                    <a:pt x="211429" y="50355"/>
                  </a:lnTo>
                  <a:lnTo>
                    <a:pt x="212191" y="49771"/>
                  </a:lnTo>
                  <a:lnTo>
                    <a:pt x="213245" y="48552"/>
                  </a:lnTo>
                  <a:lnTo>
                    <a:pt x="214058" y="47409"/>
                  </a:lnTo>
                  <a:lnTo>
                    <a:pt x="214464" y="46012"/>
                  </a:lnTo>
                  <a:close/>
                </a:path>
                <a:path w="231775" h="135254">
                  <a:moveTo>
                    <a:pt x="217360" y="96875"/>
                  </a:moveTo>
                  <a:lnTo>
                    <a:pt x="216941" y="94576"/>
                  </a:lnTo>
                  <a:lnTo>
                    <a:pt x="215506" y="93154"/>
                  </a:lnTo>
                  <a:lnTo>
                    <a:pt x="213017" y="92443"/>
                  </a:lnTo>
                  <a:lnTo>
                    <a:pt x="212255" y="92341"/>
                  </a:lnTo>
                  <a:lnTo>
                    <a:pt x="211086" y="92557"/>
                  </a:lnTo>
                  <a:lnTo>
                    <a:pt x="207416" y="97650"/>
                  </a:lnTo>
                  <a:lnTo>
                    <a:pt x="207352" y="97955"/>
                  </a:lnTo>
                  <a:lnTo>
                    <a:pt x="207556" y="99085"/>
                  </a:lnTo>
                  <a:lnTo>
                    <a:pt x="207937" y="99783"/>
                  </a:lnTo>
                  <a:lnTo>
                    <a:pt x="209524" y="101815"/>
                  </a:lnTo>
                  <a:lnTo>
                    <a:pt x="211340" y="102641"/>
                  </a:lnTo>
                  <a:lnTo>
                    <a:pt x="215595" y="101866"/>
                  </a:lnTo>
                  <a:lnTo>
                    <a:pt x="217170" y="99872"/>
                  </a:lnTo>
                  <a:lnTo>
                    <a:pt x="217297" y="97243"/>
                  </a:lnTo>
                  <a:lnTo>
                    <a:pt x="217360" y="96875"/>
                  </a:lnTo>
                  <a:close/>
                </a:path>
                <a:path w="231775" h="135254">
                  <a:moveTo>
                    <a:pt x="221043" y="127965"/>
                  </a:moveTo>
                  <a:lnTo>
                    <a:pt x="220700" y="126060"/>
                  </a:lnTo>
                  <a:lnTo>
                    <a:pt x="219659" y="125056"/>
                  </a:lnTo>
                  <a:lnTo>
                    <a:pt x="218198" y="124701"/>
                  </a:lnTo>
                  <a:lnTo>
                    <a:pt x="217284" y="124663"/>
                  </a:lnTo>
                  <a:lnTo>
                    <a:pt x="216636" y="124790"/>
                  </a:lnTo>
                  <a:lnTo>
                    <a:pt x="214884" y="125742"/>
                  </a:lnTo>
                  <a:lnTo>
                    <a:pt x="214261" y="126898"/>
                  </a:lnTo>
                  <a:lnTo>
                    <a:pt x="214312" y="128308"/>
                  </a:lnTo>
                  <a:lnTo>
                    <a:pt x="214274" y="128447"/>
                  </a:lnTo>
                  <a:lnTo>
                    <a:pt x="214731" y="130454"/>
                  </a:lnTo>
                  <a:lnTo>
                    <a:pt x="216420" y="131622"/>
                  </a:lnTo>
                  <a:lnTo>
                    <a:pt x="219494" y="131076"/>
                  </a:lnTo>
                  <a:lnTo>
                    <a:pt x="220433" y="130149"/>
                  </a:lnTo>
                  <a:lnTo>
                    <a:pt x="220967" y="128498"/>
                  </a:lnTo>
                  <a:lnTo>
                    <a:pt x="221043" y="127965"/>
                  </a:lnTo>
                  <a:close/>
                </a:path>
                <a:path w="231775" h="135254">
                  <a:moveTo>
                    <a:pt x="226834" y="94754"/>
                  </a:moveTo>
                  <a:lnTo>
                    <a:pt x="226377" y="92151"/>
                  </a:lnTo>
                  <a:lnTo>
                    <a:pt x="224624" y="90944"/>
                  </a:lnTo>
                  <a:lnTo>
                    <a:pt x="221564" y="91478"/>
                  </a:lnTo>
                  <a:lnTo>
                    <a:pt x="220649" y="92354"/>
                  </a:lnTo>
                  <a:lnTo>
                    <a:pt x="220052" y="93967"/>
                  </a:lnTo>
                  <a:lnTo>
                    <a:pt x="219951" y="94551"/>
                  </a:lnTo>
                  <a:lnTo>
                    <a:pt x="220281" y="96431"/>
                  </a:lnTo>
                  <a:lnTo>
                    <a:pt x="221234" y="97383"/>
                  </a:lnTo>
                  <a:lnTo>
                    <a:pt x="222415" y="97739"/>
                  </a:lnTo>
                  <a:lnTo>
                    <a:pt x="223431" y="97955"/>
                  </a:lnTo>
                  <a:lnTo>
                    <a:pt x="225094" y="97561"/>
                  </a:lnTo>
                  <a:lnTo>
                    <a:pt x="225844" y="96964"/>
                  </a:lnTo>
                  <a:lnTo>
                    <a:pt x="226644" y="95516"/>
                  </a:lnTo>
                  <a:lnTo>
                    <a:pt x="226834" y="94754"/>
                  </a:lnTo>
                  <a:close/>
                </a:path>
                <a:path w="231775" h="135254">
                  <a:moveTo>
                    <a:pt x="231419" y="60020"/>
                  </a:moveTo>
                  <a:lnTo>
                    <a:pt x="231292" y="59182"/>
                  </a:lnTo>
                  <a:lnTo>
                    <a:pt x="231101" y="58737"/>
                  </a:lnTo>
                  <a:lnTo>
                    <a:pt x="230060" y="57238"/>
                  </a:lnTo>
                  <a:lnTo>
                    <a:pt x="228854" y="56629"/>
                  </a:lnTo>
                  <a:lnTo>
                    <a:pt x="227114" y="56883"/>
                  </a:lnTo>
                  <a:lnTo>
                    <a:pt x="225196" y="57886"/>
                  </a:lnTo>
                  <a:lnTo>
                    <a:pt x="224485" y="59194"/>
                  </a:lnTo>
                  <a:lnTo>
                    <a:pt x="224790" y="61341"/>
                  </a:lnTo>
                  <a:lnTo>
                    <a:pt x="225171" y="61950"/>
                  </a:lnTo>
                  <a:lnTo>
                    <a:pt x="226390" y="63169"/>
                  </a:lnTo>
                  <a:lnTo>
                    <a:pt x="227393" y="63601"/>
                  </a:lnTo>
                  <a:lnTo>
                    <a:pt x="229158" y="63360"/>
                  </a:lnTo>
                  <a:lnTo>
                    <a:pt x="229704" y="63030"/>
                  </a:lnTo>
                  <a:lnTo>
                    <a:pt x="230771" y="62128"/>
                  </a:lnTo>
                  <a:lnTo>
                    <a:pt x="231165" y="61468"/>
                  </a:lnTo>
                  <a:lnTo>
                    <a:pt x="231419" y="60020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647000" y="7438643"/>
              <a:ext cx="257810" cy="137160"/>
            </a:xfrm>
            <a:custGeom>
              <a:avLst/>
              <a:gdLst/>
              <a:ahLst/>
              <a:cxnLst/>
              <a:rect l="l" t="t" r="r" b="b"/>
              <a:pathLst>
                <a:path w="257809" h="137159">
                  <a:moveTo>
                    <a:pt x="6464" y="52273"/>
                  </a:moveTo>
                  <a:lnTo>
                    <a:pt x="6438" y="49364"/>
                  </a:lnTo>
                  <a:lnTo>
                    <a:pt x="5905" y="48463"/>
                  </a:lnTo>
                  <a:lnTo>
                    <a:pt x="5118" y="47853"/>
                  </a:lnTo>
                  <a:lnTo>
                    <a:pt x="4762" y="49491"/>
                  </a:lnTo>
                  <a:lnTo>
                    <a:pt x="3670" y="50939"/>
                  </a:lnTo>
                  <a:lnTo>
                    <a:pt x="1308" y="51752"/>
                  </a:lnTo>
                  <a:lnTo>
                    <a:pt x="647" y="51828"/>
                  </a:lnTo>
                  <a:lnTo>
                    <a:pt x="0" y="51790"/>
                  </a:lnTo>
                  <a:lnTo>
                    <a:pt x="533" y="52971"/>
                  </a:lnTo>
                  <a:lnTo>
                    <a:pt x="1714" y="53797"/>
                  </a:lnTo>
                  <a:lnTo>
                    <a:pt x="4965" y="53784"/>
                  </a:lnTo>
                  <a:lnTo>
                    <a:pt x="6464" y="52273"/>
                  </a:lnTo>
                  <a:close/>
                </a:path>
                <a:path w="257809" h="137159">
                  <a:moveTo>
                    <a:pt x="15684" y="86893"/>
                  </a:moveTo>
                  <a:lnTo>
                    <a:pt x="15354" y="86093"/>
                  </a:lnTo>
                  <a:lnTo>
                    <a:pt x="14033" y="84797"/>
                  </a:lnTo>
                  <a:lnTo>
                    <a:pt x="13246" y="84467"/>
                  </a:lnTo>
                  <a:lnTo>
                    <a:pt x="11379" y="84467"/>
                  </a:lnTo>
                  <a:lnTo>
                    <a:pt x="10579" y="84797"/>
                  </a:lnTo>
                  <a:lnTo>
                    <a:pt x="9271" y="86093"/>
                  </a:lnTo>
                  <a:lnTo>
                    <a:pt x="8940" y="86893"/>
                  </a:lnTo>
                  <a:lnTo>
                    <a:pt x="8940" y="88734"/>
                  </a:lnTo>
                  <a:lnTo>
                    <a:pt x="9271" y="89522"/>
                  </a:lnTo>
                  <a:lnTo>
                    <a:pt x="10579" y="90830"/>
                  </a:lnTo>
                  <a:lnTo>
                    <a:pt x="11379" y="91160"/>
                  </a:lnTo>
                  <a:lnTo>
                    <a:pt x="13246" y="91160"/>
                  </a:lnTo>
                  <a:lnTo>
                    <a:pt x="14033" y="90830"/>
                  </a:lnTo>
                  <a:lnTo>
                    <a:pt x="15354" y="89522"/>
                  </a:lnTo>
                  <a:lnTo>
                    <a:pt x="15684" y="88734"/>
                  </a:lnTo>
                  <a:lnTo>
                    <a:pt x="15684" y="86893"/>
                  </a:lnTo>
                  <a:close/>
                </a:path>
                <a:path w="257809" h="137159">
                  <a:moveTo>
                    <a:pt x="30784" y="24790"/>
                  </a:moveTo>
                  <a:lnTo>
                    <a:pt x="30454" y="24003"/>
                  </a:lnTo>
                  <a:lnTo>
                    <a:pt x="29133" y="22694"/>
                  </a:lnTo>
                  <a:lnTo>
                    <a:pt x="28333" y="22364"/>
                  </a:lnTo>
                  <a:lnTo>
                    <a:pt x="26479" y="22364"/>
                  </a:lnTo>
                  <a:lnTo>
                    <a:pt x="25679" y="22694"/>
                  </a:lnTo>
                  <a:lnTo>
                    <a:pt x="24371" y="24003"/>
                  </a:lnTo>
                  <a:lnTo>
                    <a:pt x="24041" y="24790"/>
                  </a:lnTo>
                  <a:lnTo>
                    <a:pt x="24041" y="26631"/>
                  </a:lnTo>
                  <a:lnTo>
                    <a:pt x="24371" y="27419"/>
                  </a:lnTo>
                  <a:lnTo>
                    <a:pt x="25679" y="28727"/>
                  </a:lnTo>
                  <a:lnTo>
                    <a:pt x="26479" y="29057"/>
                  </a:lnTo>
                  <a:lnTo>
                    <a:pt x="28333" y="29057"/>
                  </a:lnTo>
                  <a:lnTo>
                    <a:pt x="29133" y="28727"/>
                  </a:lnTo>
                  <a:lnTo>
                    <a:pt x="30454" y="27419"/>
                  </a:lnTo>
                  <a:lnTo>
                    <a:pt x="30784" y="26631"/>
                  </a:lnTo>
                  <a:lnTo>
                    <a:pt x="30784" y="24790"/>
                  </a:lnTo>
                  <a:close/>
                </a:path>
                <a:path w="257809" h="137159">
                  <a:moveTo>
                    <a:pt x="31457" y="37846"/>
                  </a:moveTo>
                  <a:lnTo>
                    <a:pt x="31102" y="36372"/>
                  </a:lnTo>
                  <a:lnTo>
                    <a:pt x="29806" y="35255"/>
                  </a:lnTo>
                  <a:lnTo>
                    <a:pt x="27914" y="35267"/>
                  </a:lnTo>
                  <a:lnTo>
                    <a:pt x="27393" y="35433"/>
                  </a:lnTo>
                  <a:lnTo>
                    <a:pt x="27851" y="35763"/>
                  </a:lnTo>
                  <a:lnTo>
                    <a:pt x="28613" y="36614"/>
                  </a:lnTo>
                  <a:lnTo>
                    <a:pt x="29641" y="36804"/>
                  </a:lnTo>
                  <a:lnTo>
                    <a:pt x="30619" y="37211"/>
                  </a:lnTo>
                  <a:lnTo>
                    <a:pt x="31457" y="37846"/>
                  </a:lnTo>
                  <a:close/>
                </a:path>
                <a:path w="257809" h="137159">
                  <a:moveTo>
                    <a:pt x="31788" y="64846"/>
                  </a:moveTo>
                  <a:lnTo>
                    <a:pt x="31775" y="62992"/>
                  </a:lnTo>
                  <a:lnTo>
                    <a:pt x="31292" y="61988"/>
                  </a:lnTo>
                  <a:lnTo>
                    <a:pt x="31140" y="61175"/>
                  </a:lnTo>
                  <a:lnTo>
                    <a:pt x="30530" y="60286"/>
                  </a:lnTo>
                  <a:lnTo>
                    <a:pt x="29540" y="59664"/>
                  </a:lnTo>
                  <a:lnTo>
                    <a:pt x="26517" y="59690"/>
                  </a:lnTo>
                  <a:lnTo>
                    <a:pt x="25019" y="61201"/>
                  </a:lnTo>
                  <a:lnTo>
                    <a:pt x="25044" y="64897"/>
                  </a:lnTo>
                  <a:lnTo>
                    <a:pt x="26568" y="66382"/>
                  </a:lnTo>
                  <a:lnTo>
                    <a:pt x="30289" y="66357"/>
                  </a:lnTo>
                  <a:lnTo>
                    <a:pt x="31788" y="64846"/>
                  </a:lnTo>
                  <a:close/>
                </a:path>
                <a:path w="257809" h="137159">
                  <a:moveTo>
                    <a:pt x="41490" y="4914"/>
                  </a:moveTo>
                  <a:lnTo>
                    <a:pt x="41465" y="2413"/>
                  </a:lnTo>
                  <a:lnTo>
                    <a:pt x="41224" y="1841"/>
                  </a:lnTo>
                  <a:lnTo>
                    <a:pt x="40894" y="1320"/>
                  </a:lnTo>
                  <a:lnTo>
                    <a:pt x="36868" y="0"/>
                  </a:lnTo>
                  <a:lnTo>
                    <a:pt x="35610" y="482"/>
                  </a:lnTo>
                  <a:lnTo>
                    <a:pt x="34709" y="1701"/>
                  </a:lnTo>
                  <a:lnTo>
                    <a:pt x="34734" y="4965"/>
                  </a:lnTo>
                  <a:lnTo>
                    <a:pt x="36258" y="6451"/>
                  </a:lnTo>
                  <a:lnTo>
                    <a:pt x="39992" y="6426"/>
                  </a:lnTo>
                  <a:lnTo>
                    <a:pt x="41490" y="4914"/>
                  </a:lnTo>
                  <a:close/>
                </a:path>
                <a:path w="257809" h="137159">
                  <a:moveTo>
                    <a:pt x="43256" y="90309"/>
                  </a:moveTo>
                  <a:lnTo>
                    <a:pt x="42468" y="87985"/>
                  </a:lnTo>
                  <a:lnTo>
                    <a:pt x="41694" y="87172"/>
                  </a:lnTo>
                  <a:lnTo>
                    <a:pt x="41884" y="89623"/>
                  </a:lnTo>
                  <a:lnTo>
                    <a:pt x="40309" y="91897"/>
                  </a:lnTo>
                  <a:lnTo>
                    <a:pt x="37706" y="92417"/>
                  </a:lnTo>
                  <a:lnTo>
                    <a:pt x="38531" y="92925"/>
                  </a:lnTo>
                  <a:lnTo>
                    <a:pt x="39535" y="93116"/>
                  </a:lnTo>
                  <a:lnTo>
                    <a:pt x="42303" y="92202"/>
                  </a:lnTo>
                  <a:lnTo>
                    <a:pt x="43256" y="90309"/>
                  </a:lnTo>
                  <a:close/>
                </a:path>
                <a:path w="257809" h="137159">
                  <a:moveTo>
                    <a:pt x="51676" y="26619"/>
                  </a:moveTo>
                  <a:lnTo>
                    <a:pt x="51650" y="21615"/>
                  </a:lnTo>
                  <a:lnTo>
                    <a:pt x="49390" y="19405"/>
                  </a:lnTo>
                  <a:lnTo>
                    <a:pt x="43840" y="19443"/>
                  </a:lnTo>
                  <a:lnTo>
                    <a:pt x="41605" y="21691"/>
                  </a:lnTo>
                  <a:lnTo>
                    <a:pt x="41643" y="26809"/>
                  </a:lnTo>
                  <a:lnTo>
                    <a:pt x="43345" y="28689"/>
                  </a:lnTo>
                  <a:lnTo>
                    <a:pt x="45580" y="29171"/>
                  </a:lnTo>
                  <a:lnTo>
                    <a:pt x="46558" y="28943"/>
                  </a:lnTo>
                  <a:lnTo>
                    <a:pt x="47358" y="28943"/>
                  </a:lnTo>
                  <a:lnTo>
                    <a:pt x="48107" y="29083"/>
                  </a:lnTo>
                  <a:lnTo>
                    <a:pt x="50165" y="28460"/>
                  </a:lnTo>
                  <a:lnTo>
                    <a:pt x="51676" y="26619"/>
                  </a:lnTo>
                  <a:close/>
                </a:path>
                <a:path w="257809" h="137159">
                  <a:moveTo>
                    <a:pt x="55626" y="106553"/>
                  </a:moveTo>
                  <a:lnTo>
                    <a:pt x="55295" y="105752"/>
                  </a:lnTo>
                  <a:lnTo>
                    <a:pt x="53987" y="104457"/>
                  </a:lnTo>
                  <a:lnTo>
                    <a:pt x="53187" y="104127"/>
                  </a:lnTo>
                  <a:lnTo>
                    <a:pt x="51320" y="104127"/>
                  </a:lnTo>
                  <a:lnTo>
                    <a:pt x="50533" y="104457"/>
                  </a:lnTo>
                  <a:lnTo>
                    <a:pt x="49212" y="105752"/>
                  </a:lnTo>
                  <a:lnTo>
                    <a:pt x="48882" y="106553"/>
                  </a:lnTo>
                  <a:lnTo>
                    <a:pt x="48882" y="108394"/>
                  </a:lnTo>
                  <a:lnTo>
                    <a:pt x="49212" y="109181"/>
                  </a:lnTo>
                  <a:lnTo>
                    <a:pt x="50533" y="110490"/>
                  </a:lnTo>
                  <a:lnTo>
                    <a:pt x="51320" y="110820"/>
                  </a:lnTo>
                  <a:lnTo>
                    <a:pt x="53187" y="110820"/>
                  </a:lnTo>
                  <a:lnTo>
                    <a:pt x="53987" y="110490"/>
                  </a:lnTo>
                  <a:lnTo>
                    <a:pt x="55295" y="109181"/>
                  </a:lnTo>
                  <a:lnTo>
                    <a:pt x="55626" y="108394"/>
                  </a:lnTo>
                  <a:lnTo>
                    <a:pt x="55626" y="106553"/>
                  </a:lnTo>
                  <a:close/>
                </a:path>
                <a:path w="257809" h="137159">
                  <a:moveTo>
                    <a:pt x="60629" y="73812"/>
                  </a:moveTo>
                  <a:lnTo>
                    <a:pt x="59969" y="73025"/>
                  </a:lnTo>
                  <a:lnTo>
                    <a:pt x="59461" y="72097"/>
                  </a:lnTo>
                  <a:lnTo>
                    <a:pt x="58966" y="69761"/>
                  </a:lnTo>
                  <a:lnTo>
                    <a:pt x="59105" y="68478"/>
                  </a:lnTo>
                  <a:lnTo>
                    <a:pt x="59550" y="67335"/>
                  </a:lnTo>
                  <a:lnTo>
                    <a:pt x="58915" y="67348"/>
                  </a:lnTo>
                  <a:lnTo>
                    <a:pt x="57251" y="67906"/>
                  </a:lnTo>
                  <a:lnTo>
                    <a:pt x="56388" y="69138"/>
                  </a:lnTo>
                  <a:lnTo>
                    <a:pt x="56337" y="71285"/>
                  </a:lnTo>
                  <a:lnTo>
                    <a:pt x="56781" y="72593"/>
                  </a:lnTo>
                  <a:lnTo>
                    <a:pt x="57454" y="73279"/>
                  </a:lnTo>
                  <a:lnTo>
                    <a:pt x="58978" y="73977"/>
                  </a:lnTo>
                  <a:lnTo>
                    <a:pt x="59817" y="74053"/>
                  </a:lnTo>
                  <a:lnTo>
                    <a:pt x="60629" y="73812"/>
                  </a:lnTo>
                  <a:close/>
                </a:path>
                <a:path w="257809" h="137159">
                  <a:moveTo>
                    <a:pt x="61328" y="32905"/>
                  </a:moveTo>
                  <a:lnTo>
                    <a:pt x="60998" y="32118"/>
                  </a:lnTo>
                  <a:lnTo>
                    <a:pt x="59690" y="30810"/>
                  </a:lnTo>
                  <a:lnTo>
                    <a:pt x="58889" y="30480"/>
                  </a:lnTo>
                  <a:lnTo>
                    <a:pt x="57023" y="30480"/>
                  </a:lnTo>
                  <a:lnTo>
                    <a:pt x="56235" y="30810"/>
                  </a:lnTo>
                  <a:lnTo>
                    <a:pt x="54914" y="32118"/>
                  </a:lnTo>
                  <a:lnTo>
                    <a:pt x="54584" y="32905"/>
                  </a:lnTo>
                  <a:lnTo>
                    <a:pt x="54584" y="34747"/>
                  </a:lnTo>
                  <a:lnTo>
                    <a:pt x="54914" y="35534"/>
                  </a:lnTo>
                  <a:lnTo>
                    <a:pt x="56235" y="36842"/>
                  </a:lnTo>
                  <a:lnTo>
                    <a:pt x="57023" y="37172"/>
                  </a:lnTo>
                  <a:lnTo>
                    <a:pt x="58889" y="37172"/>
                  </a:lnTo>
                  <a:lnTo>
                    <a:pt x="59690" y="36842"/>
                  </a:lnTo>
                  <a:lnTo>
                    <a:pt x="60998" y="35534"/>
                  </a:lnTo>
                  <a:lnTo>
                    <a:pt x="61328" y="34747"/>
                  </a:lnTo>
                  <a:lnTo>
                    <a:pt x="61328" y="32905"/>
                  </a:lnTo>
                  <a:close/>
                </a:path>
                <a:path w="257809" h="137159">
                  <a:moveTo>
                    <a:pt x="62572" y="48412"/>
                  </a:moveTo>
                  <a:lnTo>
                    <a:pt x="62560" y="46964"/>
                  </a:lnTo>
                  <a:lnTo>
                    <a:pt x="62026" y="45669"/>
                  </a:lnTo>
                  <a:lnTo>
                    <a:pt x="61201" y="44627"/>
                  </a:lnTo>
                  <a:lnTo>
                    <a:pt x="61417" y="45046"/>
                  </a:lnTo>
                  <a:lnTo>
                    <a:pt x="62572" y="48412"/>
                  </a:lnTo>
                  <a:close/>
                </a:path>
                <a:path w="257809" h="137159">
                  <a:moveTo>
                    <a:pt x="62585" y="51790"/>
                  </a:moveTo>
                  <a:lnTo>
                    <a:pt x="62572" y="48856"/>
                  </a:lnTo>
                  <a:lnTo>
                    <a:pt x="60820" y="52387"/>
                  </a:lnTo>
                  <a:lnTo>
                    <a:pt x="55778" y="54089"/>
                  </a:lnTo>
                  <a:lnTo>
                    <a:pt x="54127" y="53962"/>
                  </a:lnTo>
                  <a:lnTo>
                    <a:pt x="52679" y="53340"/>
                  </a:lnTo>
                  <a:lnTo>
                    <a:pt x="53733" y="54114"/>
                  </a:lnTo>
                  <a:lnTo>
                    <a:pt x="55016" y="54597"/>
                  </a:lnTo>
                  <a:lnTo>
                    <a:pt x="59842" y="54559"/>
                  </a:lnTo>
                  <a:lnTo>
                    <a:pt x="60312" y="54089"/>
                  </a:lnTo>
                  <a:lnTo>
                    <a:pt x="62585" y="51790"/>
                  </a:lnTo>
                  <a:close/>
                </a:path>
                <a:path w="257809" h="137159">
                  <a:moveTo>
                    <a:pt x="63284" y="121386"/>
                  </a:moveTo>
                  <a:lnTo>
                    <a:pt x="62953" y="120599"/>
                  </a:lnTo>
                  <a:lnTo>
                    <a:pt x="61645" y="119291"/>
                  </a:lnTo>
                  <a:lnTo>
                    <a:pt x="60845" y="118960"/>
                  </a:lnTo>
                  <a:lnTo>
                    <a:pt x="58991" y="118960"/>
                  </a:lnTo>
                  <a:lnTo>
                    <a:pt x="58191" y="119291"/>
                  </a:lnTo>
                  <a:lnTo>
                    <a:pt x="56870" y="120599"/>
                  </a:lnTo>
                  <a:lnTo>
                    <a:pt x="56540" y="121386"/>
                  </a:lnTo>
                  <a:lnTo>
                    <a:pt x="56540" y="123228"/>
                  </a:lnTo>
                  <a:lnTo>
                    <a:pt x="56870" y="124015"/>
                  </a:lnTo>
                  <a:lnTo>
                    <a:pt x="58191" y="125323"/>
                  </a:lnTo>
                  <a:lnTo>
                    <a:pt x="58991" y="125653"/>
                  </a:lnTo>
                  <a:lnTo>
                    <a:pt x="60845" y="125653"/>
                  </a:lnTo>
                  <a:lnTo>
                    <a:pt x="61645" y="125323"/>
                  </a:lnTo>
                  <a:lnTo>
                    <a:pt x="62953" y="124015"/>
                  </a:lnTo>
                  <a:lnTo>
                    <a:pt x="63284" y="123228"/>
                  </a:lnTo>
                  <a:lnTo>
                    <a:pt x="63284" y="121386"/>
                  </a:lnTo>
                  <a:close/>
                </a:path>
                <a:path w="257809" h="137159">
                  <a:moveTo>
                    <a:pt x="70700" y="93040"/>
                  </a:moveTo>
                  <a:lnTo>
                    <a:pt x="70662" y="92722"/>
                  </a:lnTo>
                  <a:lnTo>
                    <a:pt x="70078" y="90970"/>
                  </a:lnTo>
                  <a:lnTo>
                    <a:pt x="68160" y="90030"/>
                  </a:lnTo>
                  <a:lnTo>
                    <a:pt x="64630" y="91198"/>
                  </a:lnTo>
                  <a:lnTo>
                    <a:pt x="63677" y="93091"/>
                  </a:lnTo>
                  <a:lnTo>
                    <a:pt x="64681" y="96088"/>
                  </a:lnTo>
                  <a:lnTo>
                    <a:pt x="65773" y="96888"/>
                  </a:lnTo>
                  <a:lnTo>
                    <a:pt x="66992" y="97066"/>
                  </a:lnTo>
                  <a:lnTo>
                    <a:pt x="67297" y="95148"/>
                  </a:lnTo>
                  <a:lnTo>
                    <a:pt x="68719" y="93535"/>
                  </a:lnTo>
                  <a:lnTo>
                    <a:pt x="70700" y="93040"/>
                  </a:lnTo>
                  <a:close/>
                </a:path>
                <a:path w="257809" h="137159">
                  <a:moveTo>
                    <a:pt x="77152" y="29044"/>
                  </a:moveTo>
                  <a:lnTo>
                    <a:pt x="77101" y="22415"/>
                  </a:lnTo>
                  <a:lnTo>
                    <a:pt x="74383" y="19735"/>
                  </a:lnTo>
                  <a:lnTo>
                    <a:pt x="70713" y="19761"/>
                  </a:lnTo>
                  <a:lnTo>
                    <a:pt x="70116" y="19862"/>
                  </a:lnTo>
                  <a:lnTo>
                    <a:pt x="70408" y="22809"/>
                  </a:lnTo>
                  <a:lnTo>
                    <a:pt x="68656" y="25692"/>
                  </a:lnTo>
                  <a:lnTo>
                    <a:pt x="65697" y="26682"/>
                  </a:lnTo>
                  <a:lnTo>
                    <a:pt x="65125" y="26822"/>
                  </a:lnTo>
                  <a:lnTo>
                    <a:pt x="65620" y="29654"/>
                  </a:lnTo>
                  <a:lnTo>
                    <a:pt x="68110" y="31813"/>
                  </a:lnTo>
                  <a:lnTo>
                    <a:pt x="74460" y="31762"/>
                  </a:lnTo>
                  <a:lnTo>
                    <a:pt x="77152" y="29044"/>
                  </a:lnTo>
                  <a:close/>
                </a:path>
                <a:path w="257809" h="137159">
                  <a:moveTo>
                    <a:pt x="80860" y="41732"/>
                  </a:moveTo>
                  <a:lnTo>
                    <a:pt x="80746" y="40678"/>
                  </a:lnTo>
                  <a:lnTo>
                    <a:pt x="79997" y="37160"/>
                  </a:lnTo>
                  <a:lnTo>
                    <a:pt x="76492" y="34912"/>
                  </a:lnTo>
                  <a:lnTo>
                    <a:pt x="69405" y="36410"/>
                  </a:lnTo>
                  <a:lnTo>
                    <a:pt x="67132" y="39878"/>
                  </a:lnTo>
                  <a:lnTo>
                    <a:pt x="68224" y="44983"/>
                  </a:lnTo>
                  <a:lnTo>
                    <a:pt x="69138" y="46291"/>
                  </a:lnTo>
                  <a:lnTo>
                    <a:pt x="70332" y="47205"/>
                  </a:lnTo>
                  <a:lnTo>
                    <a:pt x="71170" y="47828"/>
                  </a:lnTo>
                  <a:lnTo>
                    <a:pt x="70332" y="47205"/>
                  </a:lnTo>
                  <a:lnTo>
                    <a:pt x="68287" y="48348"/>
                  </a:lnTo>
                  <a:lnTo>
                    <a:pt x="67208" y="50736"/>
                  </a:lnTo>
                  <a:lnTo>
                    <a:pt x="68859" y="55651"/>
                  </a:lnTo>
                  <a:lnTo>
                    <a:pt x="71704" y="57061"/>
                  </a:lnTo>
                  <a:lnTo>
                    <a:pt x="75311" y="55867"/>
                  </a:lnTo>
                  <a:lnTo>
                    <a:pt x="76047" y="55219"/>
                  </a:lnTo>
                  <a:lnTo>
                    <a:pt x="76644" y="54457"/>
                  </a:lnTo>
                  <a:lnTo>
                    <a:pt x="76250" y="53632"/>
                  </a:lnTo>
                  <a:lnTo>
                    <a:pt x="75031" y="52870"/>
                  </a:lnTo>
                  <a:lnTo>
                    <a:pt x="74028" y="51727"/>
                  </a:lnTo>
                  <a:lnTo>
                    <a:pt x="73317" y="49682"/>
                  </a:lnTo>
                  <a:lnTo>
                    <a:pt x="73190" y="48463"/>
                  </a:lnTo>
                  <a:lnTo>
                    <a:pt x="73050" y="45643"/>
                  </a:lnTo>
                  <a:lnTo>
                    <a:pt x="74739" y="42951"/>
                  </a:lnTo>
                  <a:lnTo>
                    <a:pt x="78663" y="41579"/>
                  </a:lnTo>
                  <a:lnTo>
                    <a:pt x="79794" y="41541"/>
                  </a:lnTo>
                  <a:lnTo>
                    <a:pt x="80860" y="41732"/>
                  </a:lnTo>
                  <a:close/>
                </a:path>
                <a:path w="257809" h="137159">
                  <a:moveTo>
                    <a:pt x="87401" y="90690"/>
                  </a:moveTo>
                  <a:lnTo>
                    <a:pt x="86715" y="88734"/>
                  </a:lnTo>
                  <a:lnTo>
                    <a:pt x="84886" y="87299"/>
                  </a:lnTo>
                  <a:lnTo>
                    <a:pt x="79908" y="87350"/>
                  </a:lnTo>
                  <a:lnTo>
                    <a:pt x="77673" y="89585"/>
                  </a:lnTo>
                  <a:lnTo>
                    <a:pt x="77711" y="95084"/>
                  </a:lnTo>
                  <a:lnTo>
                    <a:pt x="79971" y="97307"/>
                  </a:lnTo>
                  <a:lnTo>
                    <a:pt x="83807" y="97282"/>
                  </a:lnTo>
                  <a:lnTo>
                    <a:pt x="84734" y="96862"/>
                  </a:lnTo>
                  <a:lnTo>
                    <a:pt x="85534" y="96278"/>
                  </a:lnTo>
                  <a:lnTo>
                    <a:pt x="84797" y="94157"/>
                  </a:lnTo>
                  <a:lnTo>
                    <a:pt x="85648" y="91935"/>
                  </a:lnTo>
                  <a:lnTo>
                    <a:pt x="87401" y="90690"/>
                  </a:lnTo>
                  <a:close/>
                </a:path>
                <a:path w="257809" h="137159">
                  <a:moveTo>
                    <a:pt x="87769" y="27724"/>
                  </a:moveTo>
                  <a:lnTo>
                    <a:pt x="85090" y="27686"/>
                  </a:lnTo>
                  <a:lnTo>
                    <a:pt x="82588" y="26022"/>
                  </a:lnTo>
                  <a:lnTo>
                    <a:pt x="81368" y="22555"/>
                  </a:lnTo>
                  <a:lnTo>
                    <a:pt x="81267" y="21742"/>
                  </a:lnTo>
                  <a:lnTo>
                    <a:pt x="81305" y="20942"/>
                  </a:lnTo>
                  <a:lnTo>
                    <a:pt x="80416" y="21348"/>
                  </a:lnTo>
                  <a:lnTo>
                    <a:pt x="78562" y="22923"/>
                  </a:lnTo>
                  <a:lnTo>
                    <a:pt x="77901" y="25019"/>
                  </a:lnTo>
                  <a:lnTo>
                    <a:pt x="79451" y="29603"/>
                  </a:lnTo>
                  <a:lnTo>
                    <a:pt x="82296" y="31013"/>
                  </a:lnTo>
                  <a:lnTo>
                    <a:pt x="86207" y="29718"/>
                  </a:lnTo>
                  <a:lnTo>
                    <a:pt x="87185" y="28816"/>
                  </a:lnTo>
                  <a:lnTo>
                    <a:pt x="87769" y="27724"/>
                  </a:lnTo>
                  <a:close/>
                </a:path>
                <a:path w="257809" h="137159">
                  <a:moveTo>
                    <a:pt x="88417" y="99237"/>
                  </a:moveTo>
                  <a:lnTo>
                    <a:pt x="87960" y="99060"/>
                  </a:lnTo>
                  <a:lnTo>
                    <a:pt x="87566" y="98793"/>
                  </a:lnTo>
                  <a:lnTo>
                    <a:pt x="87185" y="98475"/>
                  </a:lnTo>
                  <a:lnTo>
                    <a:pt x="87172" y="98933"/>
                  </a:lnTo>
                  <a:lnTo>
                    <a:pt x="87236" y="99402"/>
                  </a:lnTo>
                  <a:lnTo>
                    <a:pt x="87363" y="99860"/>
                  </a:lnTo>
                  <a:lnTo>
                    <a:pt x="87668" y="99593"/>
                  </a:lnTo>
                  <a:lnTo>
                    <a:pt x="88417" y="99237"/>
                  </a:lnTo>
                  <a:close/>
                </a:path>
                <a:path w="257809" h="137159">
                  <a:moveTo>
                    <a:pt x="95745" y="71259"/>
                  </a:moveTo>
                  <a:lnTo>
                    <a:pt x="95694" y="70319"/>
                  </a:lnTo>
                  <a:lnTo>
                    <a:pt x="94411" y="66509"/>
                  </a:lnTo>
                  <a:lnTo>
                    <a:pt x="91516" y="64833"/>
                  </a:lnTo>
                  <a:lnTo>
                    <a:pt x="88607" y="65252"/>
                  </a:lnTo>
                  <a:lnTo>
                    <a:pt x="88773" y="64681"/>
                  </a:lnTo>
                  <a:lnTo>
                    <a:pt x="88887" y="64071"/>
                  </a:lnTo>
                  <a:lnTo>
                    <a:pt x="88861" y="60566"/>
                  </a:lnTo>
                  <a:lnTo>
                    <a:pt x="86969" y="58166"/>
                  </a:lnTo>
                  <a:lnTo>
                    <a:pt x="84353" y="57315"/>
                  </a:lnTo>
                  <a:lnTo>
                    <a:pt x="82981" y="57759"/>
                  </a:lnTo>
                  <a:lnTo>
                    <a:pt x="81559" y="57721"/>
                  </a:lnTo>
                  <a:lnTo>
                    <a:pt x="75730" y="62649"/>
                  </a:lnTo>
                  <a:lnTo>
                    <a:pt x="75742" y="65087"/>
                  </a:lnTo>
                  <a:lnTo>
                    <a:pt x="76339" y="66509"/>
                  </a:lnTo>
                  <a:lnTo>
                    <a:pt x="77279" y="67627"/>
                  </a:lnTo>
                  <a:lnTo>
                    <a:pt x="79794" y="66789"/>
                  </a:lnTo>
                  <a:lnTo>
                    <a:pt x="82461" y="67741"/>
                  </a:lnTo>
                  <a:lnTo>
                    <a:pt x="83921" y="69786"/>
                  </a:lnTo>
                  <a:lnTo>
                    <a:pt x="84531" y="70713"/>
                  </a:lnTo>
                  <a:lnTo>
                    <a:pt x="85166" y="72567"/>
                  </a:lnTo>
                  <a:lnTo>
                    <a:pt x="85090" y="73901"/>
                  </a:lnTo>
                  <a:lnTo>
                    <a:pt x="84658" y="75095"/>
                  </a:lnTo>
                  <a:lnTo>
                    <a:pt x="85458" y="76123"/>
                  </a:lnTo>
                  <a:lnTo>
                    <a:pt x="86563" y="76860"/>
                  </a:lnTo>
                  <a:lnTo>
                    <a:pt x="87782" y="77216"/>
                  </a:lnTo>
                  <a:lnTo>
                    <a:pt x="88303" y="74764"/>
                  </a:lnTo>
                  <a:lnTo>
                    <a:pt x="90220" y="72720"/>
                  </a:lnTo>
                  <a:lnTo>
                    <a:pt x="93789" y="71970"/>
                  </a:lnTo>
                  <a:lnTo>
                    <a:pt x="94729" y="71996"/>
                  </a:lnTo>
                  <a:lnTo>
                    <a:pt x="95618" y="72186"/>
                  </a:lnTo>
                  <a:lnTo>
                    <a:pt x="95745" y="71259"/>
                  </a:lnTo>
                  <a:close/>
                </a:path>
                <a:path w="257809" h="137159">
                  <a:moveTo>
                    <a:pt x="97599" y="99021"/>
                  </a:moveTo>
                  <a:lnTo>
                    <a:pt x="96608" y="96088"/>
                  </a:lnTo>
                  <a:lnTo>
                    <a:pt x="95986" y="95377"/>
                  </a:lnTo>
                  <a:lnTo>
                    <a:pt x="95262" y="94805"/>
                  </a:lnTo>
                  <a:lnTo>
                    <a:pt x="95211" y="96621"/>
                  </a:lnTo>
                  <a:lnTo>
                    <a:pt x="94145" y="98247"/>
                  </a:lnTo>
                  <a:lnTo>
                    <a:pt x="92456" y="99072"/>
                  </a:lnTo>
                  <a:lnTo>
                    <a:pt x="93751" y="99593"/>
                  </a:lnTo>
                  <a:lnTo>
                    <a:pt x="94843" y="100596"/>
                  </a:lnTo>
                  <a:lnTo>
                    <a:pt x="95377" y="102133"/>
                  </a:lnTo>
                  <a:lnTo>
                    <a:pt x="95389" y="102400"/>
                  </a:lnTo>
                  <a:lnTo>
                    <a:pt x="96913" y="101130"/>
                  </a:lnTo>
                  <a:lnTo>
                    <a:pt x="97599" y="99021"/>
                  </a:lnTo>
                  <a:close/>
                </a:path>
                <a:path w="257809" h="137159">
                  <a:moveTo>
                    <a:pt x="102971" y="39611"/>
                  </a:moveTo>
                  <a:lnTo>
                    <a:pt x="102933" y="34480"/>
                  </a:lnTo>
                  <a:lnTo>
                    <a:pt x="99974" y="31584"/>
                  </a:lnTo>
                  <a:lnTo>
                    <a:pt x="94310" y="31635"/>
                  </a:lnTo>
                  <a:lnTo>
                    <a:pt x="94310" y="44678"/>
                  </a:lnTo>
                  <a:lnTo>
                    <a:pt x="92443" y="43675"/>
                  </a:lnTo>
                  <a:lnTo>
                    <a:pt x="94310" y="44678"/>
                  </a:lnTo>
                  <a:lnTo>
                    <a:pt x="94310" y="31635"/>
                  </a:lnTo>
                  <a:lnTo>
                    <a:pt x="92710" y="31635"/>
                  </a:lnTo>
                  <a:lnTo>
                    <a:pt x="89789" y="34582"/>
                  </a:lnTo>
                  <a:lnTo>
                    <a:pt x="89814" y="38836"/>
                  </a:lnTo>
                  <a:lnTo>
                    <a:pt x="90373" y="40817"/>
                  </a:lnTo>
                  <a:lnTo>
                    <a:pt x="90741" y="41529"/>
                  </a:lnTo>
                  <a:lnTo>
                    <a:pt x="91236" y="42151"/>
                  </a:lnTo>
                  <a:lnTo>
                    <a:pt x="90792" y="42875"/>
                  </a:lnTo>
                  <a:lnTo>
                    <a:pt x="90500" y="43688"/>
                  </a:lnTo>
                  <a:lnTo>
                    <a:pt x="90297" y="45402"/>
                  </a:lnTo>
                  <a:lnTo>
                    <a:pt x="90360" y="46278"/>
                  </a:lnTo>
                  <a:lnTo>
                    <a:pt x="91338" y="49212"/>
                  </a:lnTo>
                  <a:lnTo>
                    <a:pt x="93052" y="50634"/>
                  </a:lnTo>
                  <a:lnTo>
                    <a:pt x="95021" y="51003"/>
                  </a:lnTo>
                  <a:lnTo>
                    <a:pt x="94488" y="48501"/>
                  </a:lnTo>
                  <a:lnTo>
                    <a:pt x="95491" y="46050"/>
                  </a:lnTo>
                  <a:lnTo>
                    <a:pt x="97396" y="44551"/>
                  </a:lnTo>
                  <a:lnTo>
                    <a:pt x="98171" y="43954"/>
                  </a:lnTo>
                  <a:lnTo>
                    <a:pt x="99060" y="43484"/>
                  </a:lnTo>
                  <a:lnTo>
                    <a:pt x="100444" y="43230"/>
                  </a:lnTo>
                  <a:lnTo>
                    <a:pt x="101231" y="42532"/>
                  </a:lnTo>
                  <a:lnTo>
                    <a:pt x="100850" y="42913"/>
                  </a:lnTo>
                  <a:lnTo>
                    <a:pt x="100444" y="43230"/>
                  </a:lnTo>
                  <a:lnTo>
                    <a:pt x="100990" y="43141"/>
                  </a:lnTo>
                  <a:lnTo>
                    <a:pt x="101536" y="43141"/>
                  </a:lnTo>
                  <a:lnTo>
                    <a:pt x="102069" y="43192"/>
                  </a:lnTo>
                  <a:lnTo>
                    <a:pt x="101930" y="42811"/>
                  </a:lnTo>
                  <a:lnTo>
                    <a:pt x="101765" y="42443"/>
                  </a:lnTo>
                  <a:lnTo>
                    <a:pt x="101549" y="42125"/>
                  </a:lnTo>
                  <a:lnTo>
                    <a:pt x="102425" y="40995"/>
                  </a:lnTo>
                  <a:lnTo>
                    <a:pt x="102971" y="39611"/>
                  </a:lnTo>
                  <a:close/>
                </a:path>
                <a:path w="257809" h="137159">
                  <a:moveTo>
                    <a:pt x="107403" y="127774"/>
                  </a:moveTo>
                  <a:lnTo>
                    <a:pt x="107073" y="126987"/>
                  </a:lnTo>
                  <a:lnTo>
                    <a:pt x="105752" y="125679"/>
                  </a:lnTo>
                  <a:lnTo>
                    <a:pt x="104965" y="125349"/>
                  </a:lnTo>
                  <a:lnTo>
                    <a:pt x="103098" y="125349"/>
                  </a:lnTo>
                  <a:lnTo>
                    <a:pt x="102298" y="125679"/>
                  </a:lnTo>
                  <a:lnTo>
                    <a:pt x="100977" y="126987"/>
                  </a:lnTo>
                  <a:lnTo>
                    <a:pt x="100647" y="127774"/>
                  </a:lnTo>
                  <a:lnTo>
                    <a:pt x="100647" y="129628"/>
                  </a:lnTo>
                  <a:lnTo>
                    <a:pt x="100977" y="130416"/>
                  </a:lnTo>
                  <a:lnTo>
                    <a:pt x="102298" y="131724"/>
                  </a:lnTo>
                  <a:lnTo>
                    <a:pt x="103098" y="132054"/>
                  </a:lnTo>
                  <a:lnTo>
                    <a:pt x="104965" y="132054"/>
                  </a:lnTo>
                  <a:lnTo>
                    <a:pt x="105752" y="131724"/>
                  </a:lnTo>
                  <a:lnTo>
                    <a:pt x="107073" y="130416"/>
                  </a:lnTo>
                  <a:lnTo>
                    <a:pt x="107403" y="129628"/>
                  </a:lnTo>
                  <a:lnTo>
                    <a:pt x="107403" y="127774"/>
                  </a:lnTo>
                  <a:close/>
                </a:path>
                <a:path w="257809" h="137159">
                  <a:moveTo>
                    <a:pt x="114109" y="66890"/>
                  </a:moveTo>
                  <a:lnTo>
                    <a:pt x="113182" y="60274"/>
                  </a:lnTo>
                  <a:lnTo>
                    <a:pt x="110045" y="57937"/>
                  </a:lnTo>
                  <a:lnTo>
                    <a:pt x="104203" y="58750"/>
                  </a:lnTo>
                  <a:lnTo>
                    <a:pt x="102285" y="60502"/>
                  </a:lnTo>
                  <a:lnTo>
                    <a:pt x="101358" y="63550"/>
                  </a:lnTo>
                  <a:lnTo>
                    <a:pt x="101269" y="64439"/>
                  </a:lnTo>
                  <a:lnTo>
                    <a:pt x="101536" y="66344"/>
                  </a:lnTo>
                  <a:lnTo>
                    <a:pt x="101930" y="67233"/>
                  </a:lnTo>
                  <a:lnTo>
                    <a:pt x="102476" y="68008"/>
                  </a:lnTo>
                  <a:lnTo>
                    <a:pt x="103581" y="67856"/>
                  </a:lnTo>
                  <a:lnTo>
                    <a:pt x="105943" y="68021"/>
                  </a:lnTo>
                  <a:lnTo>
                    <a:pt x="107619" y="68973"/>
                  </a:lnTo>
                  <a:lnTo>
                    <a:pt x="108661" y="70510"/>
                  </a:lnTo>
                  <a:lnTo>
                    <a:pt x="111887" y="69900"/>
                  </a:lnTo>
                  <a:lnTo>
                    <a:pt x="114109" y="66890"/>
                  </a:lnTo>
                  <a:close/>
                </a:path>
                <a:path w="257809" h="137159">
                  <a:moveTo>
                    <a:pt x="118732" y="109753"/>
                  </a:moveTo>
                  <a:lnTo>
                    <a:pt x="118694" y="104254"/>
                  </a:lnTo>
                  <a:lnTo>
                    <a:pt x="116433" y="102031"/>
                  </a:lnTo>
                  <a:lnTo>
                    <a:pt x="112026" y="102069"/>
                  </a:lnTo>
                  <a:lnTo>
                    <a:pt x="110655" y="102882"/>
                  </a:lnTo>
                  <a:lnTo>
                    <a:pt x="109753" y="104089"/>
                  </a:lnTo>
                  <a:lnTo>
                    <a:pt x="110096" y="104686"/>
                  </a:lnTo>
                  <a:lnTo>
                    <a:pt x="110490" y="106553"/>
                  </a:lnTo>
                  <a:lnTo>
                    <a:pt x="110045" y="107988"/>
                  </a:lnTo>
                  <a:lnTo>
                    <a:pt x="109156" y="109118"/>
                  </a:lnTo>
                  <a:lnTo>
                    <a:pt x="109956" y="110832"/>
                  </a:lnTo>
                  <a:lnTo>
                    <a:pt x="111696" y="112039"/>
                  </a:lnTo>
                  <a:lnTo>
                    <a:pt x="116497" y="112001"/>
                  </a:lnTo>
                  <a:lnTo>
                    <a:pt x="118732" y="109753"/>
                  </a:lnTo>
                  <a:close/>
                </a:path>
                <a:path w="257809" h="137159">
                  <a:moveTo>
                    <a:pt x="122529" y="72250"/>
                  </a:moveTo>
                  <a:lnTo>
                    <a:pt x="120891" y="71145"/>
                  </a:lnTo>
                  <a:lnTo>
                    <a:pt x="118795" y="70777"/>
                  </a:lnTo>
                  <a:lnTo>
                    <a:pt x="115430" y="71894"/>
                  </a:lnTo>
                  <a:lnTo>
                    <a:pt x="114338" y="72732"/>
                  </a:lnTo>
                  <a:lnTo>
                    <a:pt x="113563" y="73787"/>
                  </a:lnTo>
                  <a:lnTo>
                    <a:pt x="112496" y="72478"/>
                  </a:lnTo>
                  <a:lnTo>
                    <a:pt x="110934" y="71589"/>
                  </a:lnTo>
                  <a:lnTo>
                    <a:pt x="109143" y="71399"/>
                  </a:lnTo>
                  <a:lnTo>
                    <a:pt x="110401" y="74853"/>
                  </a:lnTo>
                  <a:lnTo>
                    <a:pt x="108788" y="78193"/>
                  </a:lnTo>
                  <a:lnTo>
                    <a:pt x="104482" y="79679"/>
                  </a:lnTo>
                  <a:lnTo>
                    <a:pt x="103212" y="79654"/>
                  </a:lnTo>
                  <a:lnTo>
                    <a:pt x="102057" y="79286"/>
                  </a:lnTo>
                  <a:lnTo>
                    <a:pt x="102717" y="82219"/>
                  </a:lnTo>
                  <a:lnTo>
                    <a:pt x="105359" y="84404"/>
                  </a:lnTo>
                  <a:lnTo>
                    <a:pt x="110667" y="84378"/>
                  </a:lnTo>
                  <a:lnTo>
                    <a:pt x="112560" y="83312"/>
                  </a:lnTo>
                  <a:lnTo>
                    <a:pt x="113741" y="81711"/>
                  </a:lnTo>
                  <a:lnTo>
                    <a:pt x="115417" y="83769"/>
                  </a:lnTo>
                  <a:lnTo>
                    <a:pt x="118262" y="84709"/>
                  </a:lnTo>
                  <a:lnTo>
                    <a:pt x="121069" y="83769"/>
                  </a:lnTo>
                  <a:lnTo>
                    <a:pt x="118795" y="83350"/>
                  </a:lnTo>
                  <a:lnTo>
                    <a:pt x="116890" y="81635"/>
                  </a:lnTo>
                  <a:lnTo>
                    <a:pt x="115697" y="76111"/>
                  </a:lnTo>
                  <a:lnTo>
                    <a:pt x="117729" y="73012"/>
                  </a:lnTo>
                  <a:lnTo>
                    <a:pt x="121450" y="72224"/>
                  </a:lnTo>
                  <a:lnTo>
                    <a:pt x="122529" y="72250"/>
                  </a:lnTo>
                  <a:close/>
                </a:path>
                <a:path w="257809" h="137159">
                  <a:moveTo>
                    <a:pt x="125349" y="129044"/>
                  </a:moveTo>
                  <a:lnTo>
                    <a:pt x="125323" y="125349"/>
                  </a:lnTo>
                  <a:lnTo>
                    <a:pt x="123799" y="123863"/>
                  </a:lnTo>
                  <a:lnTo>
                    <a:pt x="121793" y="123875"/>
                  </a:lnTo>
                  <a:lnTo>
                    <a:pt x="120764" y="124117"/>
                  </a:lnTo>
                  <a:lnTo>
                    <a:pt x="120789" y="125539"/>
                  </a:lnTo>
                  <a:lnTo>
                    <a:pt x="119951" y="126784"/>
                  </a:lnTo>
                  <a:lnTo>
                    <a:pt x="118592" y="127279"/>
                  </a:lnTo>
                  <a:lnTo>
                    <a:pt x="118605" y="127914"/>
                  </a:lnTo>
                  <a:lnTo>
                    <a:pt x="118833" y="128460"/>
                  </a:lnTo>
                  <a:lnTo>
                    <a:pt x="119748" y="129921"/>
                  </a:lnTo>
                  <a:lnTo>
                    <a:pt x="120777" y="130568"/>
                  </a:lnTo>
                  <a:lnTo>
                    <a:pt x="123850" y="130556"/>
                  </a:lnTo>
                  <a:lnTo>
                    <a:pt x="125349" y="129044"/>
                  </a:lnTo>
                  <a:close/>
                </a:path>
                <a:path w="257809" h="137159">
                  <a:moveTo>
                    <a:pt x="130975" y="49555"/>
                  </a:moveTo>
                  <a:lnTo>
                    <a:pt x="130962" y="48336"/>
                  </a:lnTo>
                  <a:lnTo>
                    <a:pt x="129667" y="44488"/>
                  </a:lnTo>
                  <a:lnTo>
                    <a:pt x="127203" y="42799"/>
                  </a:lnTo>
                  <a:lnTo>
                    <a:pt x="124523" y="42710"/>
                  </a:lnTo>
                  <a:lnTo>
                    <a:pt x="125031" y="41681"/>
                  </a:lnTo>
                  <a:lnTo>
                    <a:pt x="125247" y="40487"/>
                  </a:lnTo>
                  <a:lnTo>
                    <a:pt x="124599" y="35979"/>
                  </a:lnTo>
                  <a:lnTo>
                    <a:pt x="121539" y="33680"/>
                  </a:lnTo>
                  <a:lnTo>
                    <a:pt x="120599" y="33820"/>
                  </a:lnTo>
                  <a:lnTo>
                    <a:pt x="120599" y="44526"/>
                  </a:lnTo>
                  <a:lnTo>
                    <a:pt x="118745" y="45021"/>
                  </a:lnTo>
                  <a:lnTo>
                    <a:pt x="119532" y="44780"/>
                  </a:lnTo>
                  <a:lnTo>
                    <a:pt x="120256" y="44018"/>
                  </a:lnTo>
                  <a:lnTo>
                    <a:pt x="119545" y="44780"/>
                  </a:lnTo>
                  <a:lnTo>
                    <a:pt x="120599" y="44526"/>
                  </a:lnTo>
                  <a:lnTo>
                    <a:pt x="120599" y="33820"/>
                  </a:lnTo>
                  <a:lnTo>
                    <a:pt x="117005" y="34315"/>
                  </a:lnTo>
                  <a:lnTo>
                    <a:pt x="115925" y="34836"/>
                  </a:lnTo>
                  <a:lnTo>
                    <a:pt x="115062" y="35598"/>
                  </a:lnTo>
                  <a:lnTo>
                    <a:pt x="116751" y="35941"/>
                  </a:lnTo>
                  <a:lnTo>
                    <a:pt x="118224" y="37058"/>
                  </a:lnTo>
                  <a:lnTo>
                    <a:pt x="119710" y="41376"/>
                  </a:lnTo>
                  <a:lnTo>
                    <a:pt x="118313" y="44183"/>
                  </a:lnTo>
                  <a:lnTo>
                    <a:pt x="115722" y="45085"/>
                  </a:lnTo>
                  <a:lnTo>
                    <a:pt x="116801" y="45694"/>
                  </a:lnTo>
                  <a:lnTo>
                    <a:pt x="117398" y="45872"/>
                  </a:lnTo>
                  <a:lnTo>
                    <a:pt x="115836" y="47078"/>
                  </a:lnTo>
                  <a:lnTo>
                    <a:pt x="114820" y="48945"/>
                  </a:lnTo>
                  <a:lnTo>
                    <a:pt x="114884" y="51422"/>
                  </a:lnTo>
                  <a:lnTo>
                    <a:pt x="115100" y="54813"/>
                  </a:lnTo>
                  <a:lnTo>
                    <a:pt x="117919" y="57505"/>
                  </a:lnTo>
                  <a:lnTo>
                    <a:pt x="121373" y="57531"/>
                  </a:lnTo>
                  <a:lnTo>
                    <a:pt x="120853" y="54127"/>
                  </a:lnTo>
                  <a:lnTo>
                    <a:pt x="123050" y="50888"/>
                  </a:lnTo>
                  <a:lnTo>
                    <a:pt x="126479" y="50165"/>
                  </a:lnTo>
                  <a:lnTo>
                    <a:pt x="127419" y="50025"/>
                  </a:lnTo>
                  <a:lnTo>
                    <a:pt x="127889" y="50025"/>
                  </a:lnTo>
                  <a:lnTo>
                    <a:pt x="127406" y="46875"/>
                  </a:lnTo>
                  <a:lnTo>
                    <a:pt x="124675" y="44475"/>
                  </a:lnTo>
                  <a:lnTo>
                    <a:pt x="127406" y="46875"/>
                  </a:lnTo>
                  <a:lnTo>
                    <a:pt x="127889" y="50025"/>
                  </a:lnTo>
                  <a:lnTo>
                    <a:pt x="128892" y="50038"/>
                  </a:lnTo>
                  <a:lnTo>
                    <a:pt x="129844" y="50292"/>
                  </a:lnTo>
                  <a:lnTo>
                    <a:pt x="130708" y="50698"/>
                  </a:lnTo>
                  <a:lnTo>
                    <a:pt x="130975" y="49555"/>
                  </a:lnTo>
                  <a:close/>
                </a:path>
                <a:path w="257809" h="137159">
                  <a:moveTo>
                    <a:pt x="133210" y="104927"/>
                  </a:moveTo>
                  <a:lnTo>
                    <a:pt x="132232" y="105473"/>
                  </a:lnTo>
                  <a:lnTo>
                    <a:pt x="128943" y="106172"/>
                  </a:lnTo>
                  <a:lnTo>
                    <a:pt x="126276" y="104457"/>
                  </a:lnTo>
                  <a:lnTo>
                    <a:pt x="125628" y="101422"/>
                  </a:lnTo>
                  <a:lnTo>
                    <a:pt x="125691" y="100749"/>
                  </a:lnTo>
                  <a:lnTo>
                    <a:pt x="123736" y="101930"/>
                  </a:lnTo>
                  <a:lnTo>
                    <a:pt x="128143" y="110210"/>
                  </a:lnTo>
                  <a:lnTo>
                    <a:pt x="130581" y="109397"/>
                  </a:lnTo>
                  <a:lnTo>
                    <a:pt x="131203" y="108966"/>
                  </a:lnTo>
                  <a:lnTo>
                    <a:pt x="132676" y="107518"/>
                  </a:lnTo>
                  <a:lnTo>
                    <a:pt x="133210" y="106273"/>
                  </a:lnTo>
                  <a:lnTo>
                    <a:pt x="133210" y="104927"/>
                  </a:lnTo>
                  <a:close/>
                </a:path>
                <a:path w="257809" h="137159">
                  <a:moveTo>
                    <a:pt x="138912" y="34544"/>
                  </a:moveTo>
                  <a:lnTo>
                    <a:pt x="136398" y="34061"/>
                  </a:lnTo>
                  <a:lnTo>
                    <a:pt x="134289" y="32131"/>
                  </a:lnTo>
                  <a:lnTo>
                    <a:pt x="133718" y="29502"/>
                  </a:lnTo>
                  <a:lnTo>
                    <a:pt x="133654" y="28905"/>
                  </a:lnTo>
                  <a:lnTo>
                    <a:pt x="133286" y="29108"/>
                  </a:lnTo>
                  <a:lnTo>
                    <a:pt x="132638" y="29337"/>
                  </a:lnTo>
                  <a:lnTo>
                    <a:pt x="131991" y="29286"/>
                  </a:lnTo>
                  <a:lnTo>
                    <a:pt x="131381" y="29133"/>
                  </a:lnTo>
                  <a:lnTo>
                    <a:pt x="131876" y="32270"/>
                  </a:lnTo>
                  <a:lnTo>
                    <a:pt x="134594" y="34683"/>
                  </a:lnTo>
                  <a:lnTo>
                    <a:pt x="138252" y="34658"/>
                  </a:lnTo>
                  <a:lnTo>
                    <a:pt x="138912" y="34544"/>
                  </a:lnTo>
                  <a:close/>
                </a:path>
                <a:path w="257809" h="137159">
                  <a:moveTo>
                    <a:pt x="144653" y="109575"/>
                  </a:moveTo>
                  <a:lnTo>
                    <a:pt x="144627" y="106349"/>
                  </a:lnTo>
                  <a:lnTo>
                    <a:pt x="143738" y="103403"/>
                  </a:lnTo>
                  <a:lnTo>
                    <a:pt x="141871" y="101854"/>
                  </a:lnTo>
                  <a:lnTo>
                    <a:pt x="137642" y="101892"/>
                  </a:lnTo>
                  <a:lnTo>
                    <a:pt x="136042" y="103009"/>
                  </a:lnTo>
                  <a:lnTo>
                    <a:pt x="135204" y="104597"/>
                  </a:lnTo>
                  <a:lnTo>
                    <a:pt x="135661" y="104267"/>
                  </a:lnTo>
                  <a:lnTo>
                    <a:pt x="137706" y="103568"/>
                  </a:lnTo>
                  <a:lnTo>
                    <a:pt x="139623" y="104508"/>
                  </a:lnTo>
                  <a:lnTo>
                    <a:pt x="140817" y="108000"/>
                  </a:lnTo>
                  <a:lnTo>
                    <a:pt x="139877" y="109905"/>
                  </a:lnTo>
                  <a:lnTo>
                    <a:pt x="137502" y="110718"/>
                  </a:lnTo>
                  <a:lnTo>
                    <a:pt x="136880" y="110680"/>
                  </a:lnTo>
                  <a:lnTo>
                    <a:pt x="136283" y="110540"/>
                  </a:lnTo>
                  <a:lnTo>
                    <a:pt x="137185" y="111340"/>
                  </a:lnTo>
                  <a:lnTo>
                    <a:pt x="138341" y="111848"/>
                  </a:lnTo>
                  <a:lnTo>
                    <a:pt x="142405" y="111823"/>
                  </a:lnTo>
                  <a:lnTo>
                    <a:pt x="144653" y="109575"/>
                  </a:lnTo>
                  <a:close/>
                </a:path>
                <a:path w="257809" h="137159">
                  <a:moveTo>
                    <a:pt x="154089" y="23926"/>
                  </a:moveTo>
                  <a:lnTo>
                    <a:pt x="153327" y="24041"/>
                  </a:lnTo>
                  <a:lnTo>
                    <a:pt x="153441" y="24257"/>
                  </a:lnTo>
                  <a:lnTo>
                    <a:pt x="153504" y="24434"/>
                  </a:lnTo>
                  <a:lnTo>
                    <a:pt x="153593" y="24587"/>
                  </a:lnTo>
                  <a:lnTo>
                    <a:pt x="153720" y="24345"/>
                  </a:lnTo>
                  <a:lnTo>
                    <a:pt x="153898" y="24130"/>
                  </a:lnTo>
                  <a:lnTo>
                    <a:pt x="154089" y="23926"/>
                  </a:lnTo>
                  <a:close/>
                </a:path>
                <a:path w="257809" h="137159">
                  <a:moveTo>
                    <a:pt x="154825" y="82918"/>
                  </a:moveTo>
                  <a:lnTo>
                    <a:pt x="149555" y="76898"/>
                  </a:lnTo>
                  <a:lnTo>
                    <a:pt x="150329" y="77584"/>
                  </a:lnTo>
                  <a:lnTo>
                    <a:pt x="150952" y="78435"/>
                  </a:lnTo>
                  <a:lnTo>
                    <a:pt x="151765" y="82207"/>
                  </a:lnTo>
                  <a:lnTo>
                    <a:pt x="150025" y="84848"/>
                  </a:lnTo>
                  <a:lnTo>
                    <a:pt x="144907" y="85928"/>
                  </a:lnTo>
                  <a:lnTo>
                    <a:pt x="142633" y="84594"/>
                  </a:lnTo>
                  <a:lnTo>
                    <a:pt x="141719" y="82448"/>
                  </a:lnTo>
                  <a:lnTo>
                    <a:pt x="141719" y="82575"/>
                  </a:lnTo>
                  <a:lnTo>
                    <a:pt x="141592" y="82130"/>
                  </a:lnTo>
                  <a:lnTo>
                    <a:pt x="141427" y="81889"/>
                  </a:lnTo>
                  <a:lnTo>
                    <a:pt x="141300" y="81330"/>
                  </a:lnTo>
                  <a:lnTo>
                    <a:pt x="141351" y="80822"/>
                  </a:lnTo>
                  <a:lnTo>
                    <a:pt x="140957" y="79959"/>
                  </a:lnTo>
                  <a:lnTo>
                    <a:pt x="139611" y="78079"/>
                  </a:lnTo>
                  <a:lnTo>
                    <a:pt x="137845" y="77101"/>
                  </a:lnTo>
                  <a:lnTo>
                    <a:pt x="133489" y="77139"/>
                  </a:lnTo>
                  <a:lnTo>
                    <a:pt x="131470" y="78536"/>
                  </a:lnTo>
                  <a:lnTo>
                    <a:pt x="130213" y="81292"/>
                  </a:lnTo>
                  <a:lnTo>
                    <a:pt x="130022" y="82118"/>
                  </a:lnTo>
                  <a:lnTo>
                    <a:pt x="130048" y="86194"/>
                  </a:lnTo>
                  <a:lnTo>
                    <a:pt x="132689" y="88798"/>
                  </a:lnTo>
                  <a:lnTo>
                    <a:pt x="138874" y="88747"/>
                  </a:lnTo>
                  <a:lnTo>
                    <a:pt x="141262" y="86588"/>
                  </a:lnTo>
                  <a:lnTo>
                    <a:pt x="141719" y="83096"/>
                  </a:lnTo>
                  <a:lnTo>
                    <a:pt x="141732" y="84302"/>
                  </a:lnTo>
                  <a:lnTo>
                    <a:pt x="141808" y="84823"/>
                  </a:lnTo>
                  <a:lnTo>
                    <a:pt x="142735" y="87591"/>
                  </a:lnTo>
                  <a:lnTo>
                    <a:pt x="144640" y="89141"/>
                  </a:lnTo>
                  <a:lnTo>
                    <a:pt x="147942" y="89865"/>
                  </a:lnTo>
                  <a:lnTo>
                    <a:pt x="149136" y="89839"/>
                  </a:lnTo>
                  <a:lnTo>
                    <a:pt x="154724" y="84340"/>
                  </a:lnTo>
                  <a:lnTo>
                    <a:pt x="154825" y="82918"/>
                  </a:lnTo>
                  <a:close/>
                </a:path>
                <a:path w="257809" h="137159">
                  <a:moveTo>
                    <a:pt x="158699" y="54089"/>
                  </a:moveTo>
                  <a:lnTo>
                    <a:pt x="157264" y="53467"/>
                  </a:lnTo>
                  <a:lnTo>
                    <a:pt x="156108" y="52273"/>
                  </a:lnTo>
                  <a:lnTo>
                    <a:pt x="155587" y="49860"/>
                  </a:lnTo>
                  <a:lnTo>
                    <a:pt x="155663" y="49110"/>
                  </a:lnTo>
                  <a:lnTo>
                    <a:pt x="155854" y="48387"/>
                  </a:lnTo>
                  <a:lnTo>
                    <a:pt x="154762" y="47650"/>
                  </a:lnTo>
                  <a:lnTo>
                    <a:pt x="153454" y="47244"/>
                  </a:lnTo>
                  <a:lnTo>
                    <a:pt x="151422" y="47256"/>
                  </a:lnTo>
                  <a:lnTo>
                    <a:pt x="150736" y="47332"/>
                  </a:lnTo>
                  <a:lnTo>
                    <a:pt x="146723" y="48666"/>
                  </a:lnTo>
                  <a:lnTo>
                    <a:pt x="144894" y="52184"/>
                  </a:lnTo>
                  <a:lnTo>
                    <a:pt x="145846" y="55524"/>
                  </a:lnTo>
                  <a:lnTo>
                    <a:pt x="146240" y="56553"/>
                  </a:lnTo>
                  <a:lnTo>
                    <a:pt x="142633" y="56527"/>
                  </a:lnTo>
                  <a:lnTo>
                    <a:pt x="139992" y="58801"/>
                  </a:lnTo>
                  <a:lnTo>
                    <a:pt x="139331" y="62471"/>
                  </a:lnTo>
                  <a:lnTo>
                    <a:pt x="139319" y="66675"/>
                  </a:lnTo>
                  <a:lnTo>
                    <a:pt x="142290" y="69570"/>
                  </a:lnTo>
                  <a:lnTo>
                    <a:pt x="149542" y="69519"/>
                  </a:lnTo>
                  <a:lnTo>
                    <a:pt x="152476" y="66586"/>
                  </a:lnTo>
                  <a:lnTo>
                    <a:pt x="152438" y="62001"/>
                  </a:lnTo>
                  <a:lnTo>
                    <a:pt x="152196" y="61087"/>
                  </a:lnTo>
                  <a:lnTo>
                    <a:pt x="150799" y="58153"/>
                  </a:lnTo>
                  <a:lnTo>
                    <a:pt x="151803" y="60248"/>
                  </a:lnTo>
                  <a:lnTo>
                    <a:pt x="152603" y="60299"/>
                  </a:lnTo>
                  <a:lnTo>
                    <a:pt x="153416" y="60198"/>
                  </a:lnTo>
                  <a:lnTo>
                    <a:pt x="156870" y="59067"/>
                  </a:lnTo>
                  <a:lnTo>
                    <a:pt x="158559" y="56680"/>
                  </a:lnTo>
                  <a:lnTo>
                    <a:pt x="158699" y="54089"/>
                  </a:lnTo>
                  <a:close/>
                </a:path>
                <a:path w="257809" h="137159">
                  <a:moveTo>
                    <a:pt x="164071" y="91401"/>
                  </a:moveTo>
                  <a:lnTo>
                    <a:pt x="164045" y="87439"/>
                  </a:lnTo>
                  <a:lnTo>
                    <a:pt x="161785" y="85229"/>
                  </a:lnTo>
                  <a:lnTo>
                    <a:pt x="158115" y="85255"/>
                  </a:lnTo>
                  <a:lnTo>
                    <a:pt x="157314" y="85559"/>
                  </a:lnTo>
                  <a:lnTo>
                    <a:pt x="155041" y="86906"/>
                  </a:lnTo>
                  <a:lnTo>
                    <a:pt x="154012" y="88442"/>
                  </a:lnTo>
                  <a:lnTo>
                    <a:pt x="154038" y="93014"/>
                  </a:lnTo>
                  <a:lnTo>
                    <a:pt x="156298" y="95237"/>
                  </a:lnTo>
                  <a:lnTo>
                    <a:pt x="160642" y="95199"/>
                  </a:lnTo>
                  <a:lnTo>
                    <a:pt x="161988" y="94437"/>
                  </a:lnTo>
                  <a:lnTo>
                    <a:pt x="163601" y="92456"/>
                  </a:lnTo>
                  <a:lnTo>
                    <a:pt x="164071" y="91401"/>
                  </a:lnTo>
                  <a:close/>
                </a:path>
                <a:path w="257809" h="137159">
                  <a:moveTo>
                    <a:pt x="167906" y="110312"/>
                  </a:moveTo>
                  <a:lnTo>
                    <a:pt x="166598" y="106413"/>
                  </a:lnTo>
                  <a:lnTo>
                    <a:pt x="165531" y="105397"/>
                  </a:lnTo>
                  <a:lnTo>
                    <a:pt x="164033" y="104762"/>
                  </a:lnTo>
                  <a:lnTo>
                    <a:pt x="163537" y="104660"/>
                  </a:lnTo>
                  <a:lnTo>
                    <a:pt x="164236" y="105054"/>
                  </a:lnTo>
                  <a:lnTo>
                    <a:pt x="164807" y="105638"/>
                  </a:lnTo>
                  <a:lnTo>
                    <a:pt x="165696" y="108191"/>
                  </a:lnTo>
                  <a:lnTo>
                    <a:pt x="164769" y="110096"/>
                  </a:lnTo>
                  <a:lnTo>
                    <a:pt x="161251" y="111315"/>
                  </a:lnTo>
                  <a:lnTo>
                    <a:pt x="159334" y="110388"/>
                  </a:lnTo>
                  <a:lnTo>
                    <a:pt x="158318" y="107505"/>
                  </a:lnTo>
                  <a:lnTo>
                    <a:pt x="158635" y="106324"/>
                  </a:lnTo>
                  <a:lnTo>
                    <a:pt x="159359" y="105448"/>
                  </a:lnTo>
                  <a:lnTo>
                    <a:pt x="158877" y="105803"/>
                  </a:lnTo>
                  <a:lnTo>
                    <a:pt x="157683" y="106921"/>
                  </a:lnTo>
                  <a:lnTo>
                    <a:pt x="157162" y="108585"/>
                  </a:lnTo>
                  <a:lnTo>
                    <a:pt x="157505" y="110490"/>
                  </a:lnTo>
                  <a:lnTo>
                    <a:pt x="157467" y="110731"/>
                  </a:lnTo>
                  <a:lnTo>
                    <a:pt x="157632" y="111213"/>
                  </a:lnTo>
                  <a:lnTo>
                    <a:pt x="157911" y="111594"/>
                  </a:lnTo>
                  <a:lnTo>
                    <a:pt x="158216" y="112204"/>
                  </a:lnTo>
                  <a:lnTo>
                    <a:pt x="158623" y="112712"/>
                  </a:lnTo>
                  <a:lnTo>
                    <a:pt x="160413" y="114211"/>
                  </a:lnTo>
                  <a:lnTo>
                    <a:pt x="162179" y="114693"/>
                  </a:lnTo>
                  <a:lnTo>
                    <a:pt x="164020" y="114084"/>
                  </a:lnTo>
                  <a:lnTo>
                    <a:pt x="164198" y="113944"/>
                  </a:lnTo>
                  <a:lnTo>
                    <a:pt x="166611" y="112953"/>
                  </a:lnTo>
                  <a:lnTo>
                    <a:pt x="167906" y="110312"/>
                  </a:lnTo>
                  <a:close/>
                </a:path>
                <a:path w="257809" h="137159">
                  <a:moveTo>
                    <a:pt x="170294" y="41224"/>
                  </a:moveTo>
                  <a:lnTo>
                    <a:pt x="170243" y="34620"/>
                  </a:lnTo>
                  <a:lnTo>
                    <a:pt x="168173" y="32131"/>
                  </a:lnTo>
                  <a:lnTo>
                    <a:pt x="164249" y="31140"/>
                  </a:lnTo>
                  <a:lnTo>
                    <a:pt x="167335" y="26276"/>
                  </a:lnTo>
                  <a:lnTo>
                    <a:pt x="166585" y="24269"/>
                  </a:lnTo>
                  <a:lnTo>
                    <a:pt x="165074" y="24422"/>
                  </a:lnTo>
                  <a:lnTo>
                    <a:pt x="163677" y="23901"/>
                  </a:lnTo>
                  <a:lnTo>
                    <a:pt x="162636" y="22910"/>
                  </a:lnTo>
                  <a:lnTo>
                    <a:pt x="158203" y="23329"/>
                  </a:lnTo>
                  <a:lnTo>
                    <a:pt x="158864" y="23723"/>
                  </a:lnTo>
                  <a:lnTo>
                    <a:pt x="159435" y="24307"/>
                  </a:lnTo>
                  <a:lnTo>
                    <a:pt x="160312" y="26835"/>
                  </a:lnTo>
                  <a:lnTo>
                    <a:pt x="159385" y="28740"/>
                  </a:lnTo>
                  <a:lnTo>
                    <a:pt x="156438" y="29768"/>
                  </a:lnTo>
                  <a:lnTo>
                    <a:pt x="155181" y="29425"/>
                  </a:lnTo>
                  <a:lnTo>
                    <a:pt x="154305" y="28651"/>
                  </a:lnTo>
                  <a:lnTo>
                    <a:pt x="155092" y="31102"/>
                  </a:lnTo>
                  <a:lnTo>
                    <a:pt x="156768" y="32588"/>
                  </a:lnTo>
                  <a:lnTo>
                    <a:pt x="158737" y="33172"/>
                  </a:lnTo>
                  <a:lnTo>
                    <a:pt x="159131" y="32448"/>
                  </a:lnTo>
                  <a:lnTo>
                    <a:pt x="159778" y="31851"/>
                  </a:lnTo>
                  <a:lnTo>
                    <a:pt x="161074" y="31407"/>
                  </a:lnTo>
                  <a:lnTo>
                    <a:pt x="161975" y="31394"/>
                  </a:lnTo>
                  <a:lnTo>
                    <a:pt x="163271" y="31496"/>
                  </a:lnTo>
                  <a:lnTo>
                    <a:pt x="164452" y="32346"/>
                  </a:lnTo>
                  <a:lnTo>
                    <a:pt x="165506" y="35394"/>
                  </a:lnTo>
                  <a:lnTo>
                    <a:pt x="164566" y="37299"/>
                  </a:lnTo>
                  <a:lnTo>
                    <a:pt x="161036" y="38493"/>
                  </a:lnTo>
                  <a:lnTo>
                    <a:pt x="159118" y="37553"/>
                  </a:lnTo>
                  <a:lnTo>
                    <a:pt x="158267" y="35052"/>
                  </a:lnTo>
                  <a:lnTo>
                    <a:pt x="158330" y="34290"/>
                  </a:lnTo>
                  <a:lnTo>
                    <a:pt x="158597" y="33591"/>
                  </a:lnTo>
                  <a:lnTo>
                    <a:pt x="157670" y="34734"/>
                  </a:lnTo>
                  <a:lnTo>
                    <a:pt x="157111" y="36144"/>
                  </a:lnTo>
                  <a:lnTo>
                    <a:pt x="157200" y="41351"/>
                  </a:lnTo>
                  <a:lnTo>
                    <a:pt x="160134" y="44208"/>
                  </a:lnTo>
                  <a:lnTo>
                    <a:pt x="167360" y="44157"/>
                  </a:lnTo>
                  <a:lnTo>
                    <a:pt x="170294" y="41224"/>
                  </a:lnTo>
                  <a:close/>
                </a:path>
                <a:path w="257809" h="137159">
                  <a:moveTo>
                    <a:pt x="179857" y="127330"/>
                  </a:moveTo>
                  <a:lnTo>
                    <a:pt x="179768" y="125272"/>
                  </a:lnTo>
                  <a:lnTo>
                    <a:pt x="179120" y="123342"/>
                  </a:lnTo>
                  <a:lnTo>
                    <a:pt x="177419" y="122466"/>
                  </a:lnTo>
                  <a:lnTo>
                    <a:pt x="175412" y="122872"/>
                  </a:lnTo>
                  <a:lnTo>
                    <a:pt x="173634" y="123456"/>
                  </a:lnTo>
                  <a:lnTo>
                    <a:pt x="172681" y="125349"/>
                  </a:lnTo>
                  <a:lnTo>
                    <a:pt x="173863" y="128866"/>
                  </a:lnTo>
                  <a:lnTo>
                    <a:pt x="175768" y="129806"/>
                  </a:lnTo>
                  <a:lnTo>
                    <a:pt x="179019" y="128727"/>
                  </a:lnTo>
                  <a:lnTo>
                    <a:pt x="179857" y="127330"/>
                  </a:lnTo>
                  <a:close/>
                </a:path>
                <a:path w="257809" h="137159">
                  <a:moveTo>
                    <a:pt x="181394" y="22326"/>
                  </a:moveTo>
                  <a:lnTo>
                    <a:pt x="175996" y="22212"/>
                  </a:lnTo>
                  <a:lnTo>
                    <a:pt x="174383" y="22288"/>
                  </a:lnTo>
                  <a:lnTo>
                    <a:pt x="175971" y="23050"/>
                  </a:lnTo>
                  <a:lnTo>
                    <a:pt x="177507" y="23329"/>
                  </a:lnTo>
                  <a:lnTo>
                    <a:pt x="179247" y="23317"/>
                  </a:lnTo>
                  <a:lnTo>
                    <a:pt x="180403" y="22936"/>
                  </a:lnTo>
                  <a:lnTo>
                    <a:pt x="181394" y="22326"/>
                  </a:lnTo>
                  <a:close/>
                </a:path>
                <a:path w="257809" h="137159">
                  <a:moveTo>
                    <a:pt x="181940" y="79260"/>
                  </a:moveTo>
                  <a:lnTo>
                    <a:pt x="180428" y="74764"/>
                  </a:lnTo>
                  <a:lnTo>
                    <a:pt x="177101" y="73113"/>
                  </a:lnTo>
                  <a:lnTo>
                    <a:pt x="170954" y="75145"/>
                  </a:lnTo>
                  <a:lnTo>
                    <a:pt x="169291" y="78460"/>
                  </a:lnTo>
                  <a:lnTo>
                    <a:pt x="171246" y="84264"/>
                  </a:lnTo>
                  <a:lnTo>
                    <a:pt x="174053" y="85852"/>
                  </a:lnTo>
                  <a:lnTo>
                    <a:pt x="176860" y="85382"/>
                  </a:lnTo>
                  <a:lnTo>
                    <a:pt x="176745" y="83743"/>
                  </a:lnTo>
                  <a:lnTo>
                    <a:pt x="177800" y="82232"/>
                  </a:lnTo>
                  <a:lnTo>
                    <a:pt x="180086" y="81749"/>
                  </a:lnTo>
                  <a:lnTo>
                    <a:pt x="180670" y="81838"/>
                  </a:lnTo>
                  <a:lnTo>
                    <a:pt x="181229" y="82029"/>
                  </a:lnTo>
                  <a:lnTo>
                    <a:pt x="181813" y="80746"/>
                  </a:lnTo>
                  <a:lnTo>
                    <a:pt x="181940" y="79260"/>
                  </a:lnTo>
                  <a:close/>
                </a:path>
                <a:path w="257809" h="137159">
                  <a:moveTo>
                    <a:pt x="183324" y="134962"/>
                  </a:moveTo>
                  <a:lnTo>
                    <a:pt x="183299" y="132397"/>
                  </a:lnTo>
                  <a:lnTo>
                    <a:pt x="182740" y="131483"/>
                  </a:lnTo>
                  <a:lnTo>
                    <a:pt x="181356" y="130454"/>
                  </a:lnTo>
                  <a:lnTo>
                    <a:pt x="180682" y="130162"/>
                  </a:lnTo>
                  <a:lnTo>
                    <a:pt x="179552" y="130162"/>
                  </a:lnTo>
                  <a:lnTo>
                    <a:pt x="177546" y="130810"/>
                  </a:lnTo>
                  <a:lnTo>
                    <a:pt x="176555" y="132041"/>
                  </a:lnTo>
                  <a:lnTo>
                    <a:pt x="176580" y="135382"/>
                  </a:lnTo>
                  <a:lnTo>
                    <a:pt x="178104" y="136867"/>
                  </a:lnTo>
                  <a:lnTo>
                    <a:pt x="180327" y="136842"/>
                  </a:lnTo>
                  <a:lnTo>
                    <a:pt x="182346" y="136194"/>
                  </a:lnTo>
                  <a:lnTo>
                    <a:pt x="183324" y="134962"/>
                  </a:lnTo>
                  <a:close/>
                </a:path>
                <a:path w="257809" h="137159">
                  <a:moveTo>
                    <a:pt x="186131" y="57785"/>
                  </a:moveTo>
                  <a:lnTo>
                    <a:pt x="184569" y="53136"/>
                  </a:lnTo>
                  <a:lnTo>
                    <a:pt x="182397" y="51523"/>
                  </a:lnTo>
                  <a:lnTo>
                    <a:pt x="179019" y="51092"/>
                  </a:lnTo>
                  <a:lnTo>
                    <a:pt x="178041" y="51155"/>
                  </a:lnTo>
                  <a:lnTo>
                    <a:pt x="177063" y="51473"/>
                  </a:lnTo>
                  <a:lnTo>
                    <a:pt x="175501" y="52235"/>
                  </a:lnTo>
                  <a:lnTo>
                    <a:pt x="172974" y="54241"/>
                  </a:lnTo>
                  <a:lnTo>
                    <a:pt x="172021" y="57061"/>
                  </a:lnTo>
                  <a:lnTo>
                    <a:pt x="173253" y="60718"/>
                  </a:lnTo>
                  <a:lnTo>
                    <a:pt x="173824" y="61569"/>
                  </a:lnTo>
                  <a:lnTo>
                    <a:pt x="174523" y="62255"/>
                  </a:lnTo>
                  <a:lnTo>
                    <a:pt x="174510" y="62458"/>
                  </a:lnTo>
                  <a:lnTo>
                    <a:pt x="174409" y="62636"/>
                  </a:lnTo>
                  <a:lnTo>
                    <a:pt x="174421" y="63436"/>
                  </a:lnTo>
                  <a:lnTo>
                    <a:pt x="175501" y="66433"/>
                  </a:lnTo>
                  <a:lnTo>
                    <a:pt x="177304" y="67805"/>
                  </a:lnTo>
                  <a:lnTo>
                    <a:pt x="180670" y="67779"/>
                  </a:lnTo>
                  <a:lnTo>
                    <a:pt x="181737" y="67284"/>
                  </a:lnTo>
                  <a:lnTo>
                    <a:pt x="183476" y="65862"/>
                  </a:lnTo>
                  <a:lnTo>
                    <a:pt x="184048" y="64871"/>
                  </a:lnTo>
                  <a:lnTo>
                    <a:pt x="184340" y="63385"/>
                  </a:lnTo>
                  <a:lnTo>
                    <a:pt x="184454" y="63093"/>
                  </a:lnTo>
                  <a:lnTo>
                    <a:pt x="184454" y="62407"/>
                  </a:lnTo>
                  <a:lnTo>
                    <a:pt x="184251" y="61760"/>
                  </a:lnTo>
                  <a:lnTo>
                    <a:pt x="185610" y="60083"/>
                  </a:lnTo>
                  <a:lnTo>
                    <a:pt x="186131" y="57785"/>
                  </a:lnTo>
                  <a:close/>
                </a:path>
                <a:path w="257809" h="137159">
                  <a:moveTo>
                    <a:pt x="194691" y="102895"/>
                  </a:moveTo>
                  <a:lnTo>
                    <a:pt x="194678" y="99631"/>
                  </a:lnTo>
                  <a:lnTo>
                    <a:pt x="193154" y="98158"/>
                  </a:lnTo>
                  <a:lnTo>
                    <a:pt x="191122" y="98171"/>
                  </a:lnTo>
                  <a:lnTo>
                    <a:pt x="190804" y="98234"/>
                  </a:lnTo>
                  <a:lnTo>
                    <a:pt x="190538" y="97878"/>
                  </a:lnTo>
                  <a:lnTo>
                    <a:pt x="188633" y="96456"/>
                  </a:lnTo>
                  <a:lnTo>
                    <a:pt x="187172" y="96113"/>
                  </a:lnTo>
                  <a:lnTo>
                    <a:pt x="185166" y="96570"/>
                  </a:lnTo>
                  <a:lnTo>
                    <a:pt x="184937" y="96735"/>
                  </a:lnTo>
                  <a:lnTo>
                    <a:pt x="183807" y="97218"/>
                  </a:lnTo>
                  <a:lnTo>
                    <a:pt x="182905" y="98018"/>
                  </a:lnTo>
                  <a:lnTo>
                    <a:pt x="181825" y="100177"/>
                  </a:lnTo>
                  <a:lnTo>
                    <a:pt x="181686" y="101536"/>
                  </a:lnTo>
                  <a:lnTo>
                    <a:pt x="182968" y="105321"/>
                  </a:lnTo>
                  <a:lnTo>
                    <a:pt x="185585" y="106654"/>
                  </a:lnTo>
                  <a:lnTo>
                    <a:pt x="188226" y="105994"/>
                  </a:lnTo>
                  <a:lnTo>
                    <a:pt x="188480" y="105981"/>
                  </a:lnTo>
                  <a:lnTo>
                    <a:pt x="189280" y="105714"/>
                  </a:lnTo>
                  <a:lnTo>
                    <a:pt x="189915" y="105244"/>
                  </a:lnTo>
                  <a:lnTo>
                    <a:pt x="190423" y="104711"/>
                  </a:lnTo>
                  <a:lnTo>
                    <a:pt x="191020" y="104863"/>
                  </a:lnTo>
                  <a:lnTo>
                    <a:pt x="191770" y="104851"/>
                  </a:lnTo>
                  <a:lnTo>
                    <a:pt x="193814" y="104101"/>
                  </a:lnTo>
                  <a:lnTo>
                    <a:pt x="194691" y="102895"/>
                  </a:lnTo>
                  <a:close/>
                </a:path>
                <a:path w="257809" h="137159">
                  <a:moveTo>
                    <a:pt x="195859" y="34518"/>
                  </a:moveTo>
                  <a:lnTo>
                    <a:pt x="195846" y="32854"/>
                  </a:lnTo>
                  <a:lnTo>
                    <a:pt x="195249" y="31597"/>
                  </a:lnTo>
                  <a:lnTo>
                    <a:pt x="193281" y="29806"/>
                  </a:lnTo>
                  <a:lnTo>
                    <a:pt x="194183" y="30619"/>
                  </a:lnTo>
                  <a:lnTo>
                    <a:pt x="194475" y="29959"/>
                  </a:lnTo>
                  <a:lnTo>
                    <a:pt x="194665" y="29235"/>
                  </a:lnTo>
                  <a:lnTo>
                    <a:pt x="194779" y="27686"/>
                  </a:lnTo>
                  <a:lnTo>
                    <a:pt x="194678" y="26835"/>
                  </a:lnTo>
                  <a:lnTo>
                    <a:pt x="184873" y="22415"/>
                  </a:lnTo>
                  <a:lnTo>
                    <a:pt x="182714" y="23660"/>
                  </a:lnTo>
                  <a:lnTo>
                    <a:pt x="181470" y="26022"/>
                  </a:lnTo>
                  <a:lnTo>
                    <a:pt x="181749" y="29578"/>
                  </a:lnTo>
                  <a:lnTo>
                    <a:pt x="181635" y="28473"/>
                  </a:lnTo>
                  <a:lnTo>
                    <a:pt x="180682" y="29184"/>
                  </a:lnTo>
                  <a:lnTo>
                    <a:pt x="179959" y="30111"/>
                  </a:lnTo>
                  <a:lnTo>
                    <a:pt x="179235" y="31864"/>
                  </a:lnTo>
                  <a:lnTo>
                    <a:pt x="179057" y="32575"/>
                  </a:lnTo>
                  <a:lnTo>
                    <a:pt x="179057" y="34378"/>
                  </a:lnTo>
                  <a:lnTo>
                    <a:pt x="179463" y="34150"/>
                  </a:lnTo>
                  <a:lnTo>
                    <a:pt x="180886" y="33858"/>
                  </a:lnTo>
                  <a:lnTo>
                    <a:pt x="182016" y="34302"/>
                  </a:lnTo>
                  <a:lnTo>
                    <a:pt x="182803" y="35115"/>
                  </a:lnTo>
                  <a:lnTo>
                    <a:pt x="182702" y="34201"/>
                  </a:lnTo>
                  <a:lnTo>
                    <a:pt x="185572" y="31407"/>
                  </a:lnTo>
                  <a:lnTo>
                    <a:pt x="186169" y="31432"/>
                  </a:lnTo>
                  <a:lnTo>
                    <a:pt x="186740" y="31546"/>
                  </a:lnTo>
                  <a:lnTo>
                    <a:pt x="187871" y="31762"/>
                  </a:lnTo>
                  <a:lnTo>
                    <a:pt x="188874" y="32512"/>
                  </a:lnTo>
                  <a:lnTo>
                    <a:pt x="189865" y="35356"/>
                  </a:lnTo>
                  <a:lnTo>
                    <a:pt x="188988" y="37172"/>
                  </a:lnTo>
                  <a:lnTo>
                    <a:pt x="188595" y="37338"/>
                  </a:lnTo>
                  <a:lnTo>
                    <a:pt x="188595" y="38735"/>
                  </a:lnTo>
                  <a:lnTo>
                    <a:pt x="188239" y="38557"/>
                  </a:lnTo>
                  <a:lnTo>
                    <a:pt x="188582" y="38722"/>
                  </a:lnTo>
                  <a:lnTo>
                    <a:pt x="188595" y="37338"/>
                  </a:lnTo>
                  <a:lnTo>
                    <a:pt x="187350" y="37846"/>
                  </a:lnTo>
                  <a:lnTo>
                    <a:pt x="185928" y="38366"/>
                  </a:lnTo>
                  <a:lnTo>
                    <a:pt x="184594" y="37998"/>
                  </a:lnTo>
                  <a:lnTo>
                    <a:pt x="183705" y="37109"/>
                  </a:lnTo>
                  <a:lnTo>
                    <a:pt x="183781" y="38049"/>
                  </a:lnTo>
                  <a:lnTo>
                    <a:pt x="183464" y="38925"/>
                  </a:lnTo>
                  <a:lnTo>
                    <a:pt x="182854" y="39585"/>
                  </a:lnTo>
                  <a:lnTo>
                    <a:pt x="183959" y="40081"/>
                  </a:lnTo>
                  <a:lnTo>
                    <a:pt x="185204" y="40297"/>
                  </a:lnTo>
                  <a:lnTo>
                    <a:pt x="187566" y="39979"/>
                  </a:lnTo>
                  <a:lnTo>
                    <a:pt x="188518" y="39547"/>
                  </a:lnTo>
                  <a:lnTo>
                    <a:pt x="189357" y="38976"/>
                  </a:lnTo>
                  <a:lnTo>
                    <a:pt x="190322" y="39255"/>
                  </a:lnTo>
                  <a:lnTo>
                    <a:pt x="195694" y="35026"/>
                  </a:lnTo>
                  <a:lnTo>
                    <a:pt x="195859" y="34518"/>
                  </a:lnTo>
                  <a:close/>
                </a:path>
                <a:path w="257809" h="137159">
                  <a:moveTo>
                    <a:pt x="197002" y="89141"/>
                  </a:moveTo>
                  <a:lnTo>
                    <a:pt x="196316" y="84251"/>
                  </a:lnTo>
                  <a:lnTo>
                    <a:pt x="193344" y="82029"/>
                  </a:lnTo>
                  <a:lnTo>
                    <a:pt x="189318" y="82638"/>
                  </a:lnTo>
                  <a:lnTo>
                    <a:pt x="184924" y="87579"/>
                  </a:lnTo>
                  <a:lnTo>
                    <a:pt x="185585" y="92240"/>
                  </a:lnTo>
                  <a:lnTo>
                    <a:pt x="188556" y="94462"/>
                  </a:lnTo>
                  <a:lnTo>
                    <a:pt x="193243" y="93802"/>
                  </a:lnTo>
                  <a:lnTo>
                    <a:pt x="194513" y="93052"/>
                  </a:lnTo>
                  <a:lnTo>
                    <a:pt x="196456" y="90766"/>
                  </a:lnTo>
                  <a:lnTo>
                    <a:pt x="197002" y="89141"/>
                  </a:lnTo>
                  <a:close/>
                </a:path>
                <a:path w="257809" h="137159">
                  <a:moveTo>
                    <a:pt x="204622" y="56299"/>
                  </a:moveTo>
                  <a:lnTo>
                    <a:pt x="204597" y="52895"/>
                  </a:lnTo>
                  <a:lnTo>
                    <a:pt x="203073" y="51409"/>
                  </a:lnTo>
                  <a:lnTo>
                    <a:pt x="199351" y="51435"/>
                  </a:lnTo>
                  <a:lnTo>
                    <a:pt x="197853" y="52933"/>
                  </a:lnTo>
                  <a:lnTo>
                    <a:pt x="197866" y="55143"/>
                  </a:lnTo>
                  <a:lnTo>
                    <a:pt x="198513" y="57137"/>
                  </a:lnTo>
                  <a:lnTo>
                    <a:pt x="199758" y="58115"/>
                  </a:lnTo>
                  <a:lnTo>
                    <a:pt x="201561" y="58115"/>
                  </a:lnTo>
                  <a:lnTo>
                    <a:pt x="203542" y="57556"/>
                  </a:lnTo>
                  <a:lnTo>
                    <a:pt x="204622" y="56299"/>
                  </a:lnTo>
                  <a:close/>
                </a:path>
                <a:path w="257809" h="137159">
                  <a:moveTo>
                    <a:pt x="205193" y="78092"/>
                  </a:moveTo>
                  <a:lnTo>
                    <a:pt x="204698" y="76911"/>
                  </a:lnTo>
                  <a:lnTo>
                    <a:pt x="202742" y="74968"/>
                  </a:lnTo>
                  <a:lnTo>
                    <a:pt x="201561" y="74485"/>
                  </a:lnTo>
                  <a:lnTo>
                    <a:pt x="198780" y="74485"/>
                  </a:lnTo>
                  <a:lnTo>
                    <a:pt x="197599" y="74968"/>
                  </a:lnTo>
                  <a:lnTo>
                    <a:pt x="195643" y="76911"/>
                  </a:lnTo>
                  <a:lnTo>
                    <a:pt x="195148" y="78092"/>
                  </a:lnTo>
                  <a:lnTo>
                    <a:pt x="195148" y="80848"/>
                  </a:lnTo>
                  <a:lnTo>
                    <a:pt x="195643" y="82016"/>
                  </a:lnTo>
                  <a:lnTo>
                    <a:pt x="197599" y="83959"/>
                  </a:lnTo>
                  <a:lnTo>
                    <a:pt x="198780" y="84455"/>
                  </a:lnTo>
                  <a:lnTo>
                    <a:pt x="201561" y="84455"/>
                  </a:lnTo>
                  <a:lnTo>
                    <a:pt x="202742" y="83959"/>
                  </a:lnTo>
                  <a:lnTo>
                    <a:pt x="204698" y="82016"/>
                  </a:lnTo>
                  <a:lnTo>
                    <a:pt x="205193" y="80848"/>
                  </a:lnTo>
                  <a:lnTo>
                    <a:pt x="205193" y="78092"/>
                  </a:lnTo>
                  <a:close/>
                </a:path>
                <a:path w="257809" h="137159">
                  <a:moveTo>
                    <a:pt x="205193" y="69862"/>
                  </a:moveTo>
                  <a:lnTo>
                    <a:pt x="204546" y="65265"/>
                  </a:lnTo>
                  <a:lnTo>
                    <a:pt x="204139" y="64350"/>
                  </a:lnTo>
                  <a:lnTo>
                    <a:pt x="202222" y="61569"/>
                  </a:lnTo>
                  <a:lnTo>
                    <a:pt x="199821" y="60388"/>
                  </a:lnTo>
                  <a:lnTo>
                    <a:pt x="194424" y="61137"/>
                  </a:lnTo>
                  <a:lnTo>
                    <a:pt x="192303" y="63284"/>
                  </a:lnTo>
                  <a:lnTo>
                    <a:pt x="191617" y="66624"/>
                  </a:lnTo>
                  <a:lnTo>
                    <a:pt x="191566" y="67360"/>
                  </a:lnTo>
                  <a:lnTo>
                    <a:pt x="191846" y="68859"/>
                  </a:lnTo>
                  <a:lnTo>
                    <a:pt x="192125" y="69888"/>
                  </a:lnTo>
                  <a:lnTo>
                    <a:pt x="192608" y="70827"/>
                  </a:lnTo>
                  <a:lnTo>
                    <a:pt x="194716" y="73126"/>
                  </a:lnTo>
                  <a:lnTo>
                    <a:pt x="196850" y="73977"/>
                  </a:lnTo>
                  <a:lnTo>
                    <a:pt x="202692" y="73164"/>
                  </a:lnTo>
                  <a:lnTo>
                    <a:pt x="205193" y="69862"/>
                  </a:lnTo>
                  <a:close/>
                </a:path>
                <a:path w="257809" h="137159">
                  <a:moveTo>
                    <a:pt x="219354" y="41554"/>
                  </a:moveTo>
                  <a:lnTo>
                    <a:pt x="218643" y="36525"/>
                  </a:lnTo>
                  <a:lnTo>
                    <a:pt x="217170" y="34709"/>
                  </a:lnTo>
                  <a:lnTo>
                    <a:pt x="214109" y="33299"/>
                  </a:lnTo>
                  <a:lnTo>
                    <a:pt x="212839" y="33083"/>
                  </a:lnTo>
                  <a:lnTo>
                    <a:pt x="207949" y="33756"/>
                  </a:lnTo>
                  <a:lnTo>
                    <a:pt x="205447" y="37058"/>
                  </a:lnTo>
                  <a:lnTo>
                    <a:pt x="206057" y="41427"/>
                  </a:lnTo>
                  <a:lnTo>
                    <a:pt x="206336" y="42151"/>
                  </a:lnTo>
                  <a:lnTo>
                    <a:pt x="207111" y="43484"/>
                  </a:lnTo>
                  <a:lnTo>
                    <a:pt x="207352" y="43776"/>
                  </a:lnTo>
                  <a:lnTo>
                    <a:pt x="207899" y="43180"/>
                  </a:lnTo>
                  <a:lnTo>
                    <a:pt x="206667" y="44564"/>
                  </a:lnTo>
                  <a:lnTo>
                    <a:pt x="206095" y="45783"/>
                  </a:lnTo>
                  <a:lnTo>
                    <a:pt x="206006" y="46621"/>
                  </a:lnTo>
                  <a:lnTo>
                    <a:pt x="206070" y="47485"/>
                  </a:lnTo>
                  <a:lnTo>
                    <a:pt x="206540" y="46901"/>
                  </a:lnTo>
                  <a:lnTo>
                    <a:pt x="207175" y="46443"/>
                  </a:lnTo>
                  <a:lnTo>
                    <a:pt x="209778" y="45897"/>
                  </a:lnTo>
                  <a:lnTo>
                    <a:pt x="211569" y="47053"/>
                  </a:lnTo>
                  <a:lnTo>
                    <a:pt x="212229" y="50088"/>
                  </a:lnTo>
                  <a:lnTo>
                    <a:pt x="211734" y="51282"/>
                  </a:lnTo>
                  <a:lnTo>
                    <a:pt x="210832" y="52044"/>
                  </a:lnTo>
                  <a:lnTo>
                    <a:pt x="212001" y="52031"/>
                  </a:lnTo>
                  <a:lnTo>
                    <a:pt x="216077" y="46494"/>
                  </a:lnTo>
                  <a:lnTo>
                    <a:pt x="214731" y="42887"/>
                  </a:lnTo>
                  <a:lnTo>
                    <a:pt x="215671" y="45389"/>
                  </a:lnTo>
                  <a:lnTo>
                    <a:pt x="217957" y="44119"/>
                  </a:lnTo>
                  <a:lnTo>
                    <a:pt x="219354" y="41554"/>
                  </a:lnTo>
                  <a:close/>
                </a:path>
                <a:path w="257809" h="137159">
                  <a:moveTo>
                    <a:pt x="222580" y="29083"/>
                  </a:moveTo>
                  <a:lnTo>
                    <a:pt x="216204" y="27279"/>
                  </a:lnTo>
                  <a:lnTo>
                    <a:pt x="216014" y="27876"/>
                  </a:lnTo>
                  <a:lnTo>
                    <a:pt x="216027" y="30048"/>
                  </a:lnTo>
                  <a:lnTo>
                    <a:pt x="217551" y="31546"/>
                  </a:lnTo>
                  <a:lnTo>
                    <a:pt x="220954" y="31521"/>
                  </a:lnTo>
                  <a:lnTo>
                    <a:pt x="222186" y="30480"/>
                  </a:lnTo>
                  <a:lnTo>
                    <a:pt x="222580" y="29083"/>
                  </a:lnTo>
                  <a:close/>
                </a:path>
                <a:path w="257809" h="137159">
                  <a:moveTo>
                    <a:pt x="229844" y="74168"/>
                  </a:moveTo>
                  <a:lnTo>
                    <a:pt x="229819" y="72047"/>
                  </a:lnTo>
                  <a:lnTo>
                    <a:pt x="229311" y="70104"/>
                  </a:lnTo>
                  <a:lnTo>
                    <a:pt x="228028" y="68986"/>
                  </a:lnTo>
                  <a:lnTo>
                    <a:pt x="224561" y="69011"/>
                  </a:lnTo>
                  <a:lnTo>
                    <a:pt x="223062" y="70510"/>
                  </a:lnTo>
                  <a:lnTo>
                    <a:pt x="223088" y="74193"/>
                  </a:lnTo>
                  <a:lnTo>
                    <a:pt x="224599" y="75666"/>
                  </a:lnTo>
                  <a:lnTo>
                    <a:pt x="228333" y="75666"/>
                  </a:lnTo>
                  <a:lnTo>
                    <a:pt x="229844" y="74168"/>
                  </a:lnTo>
                  <a:close/>
                </a:path>
                <a:path w="257809" h="137159">
                  <a:moveTo>
                    <a:pt x="232600" y="34036"/>
                  </a:moveTo>
                  <a:lnTo>
                    <a:pt x="232511" y="32562"/>
                  </a:lnTo>
                  <a:lnTo>
                    <a:pt x="226796" y="30492"/>
                  </a:lnTo>
                  <a:lnTo>
                    <a:pt x="225971" y="31356"/>
                  </a:lnTo>
                  <a:lnTo>
                    <a:pt x="225602" y="32613"/>
                  </a:lnTo>
                  <a:lnTo>
                    <a:pt x="226606" y="35585"/>
                  </a:lnTo>
                  <a:lnTo>
                    <a:pt x="228511" y="36525"/>
                  </a:lnTo>
                  <a:lnTo>
                    <a:pt x="231762" y="35458"/>
                  </a:lnTo>
                  <a:lnTo>
                    <a:pt x="232600" y="34036"/>
                  </a:lnTo>
                  <a:close/>
                </a:path>
                <a:path w="257809" h="137159">
                  <a:moveTo>
                    <a:pt x="237121" y="114185"/>
                  </a:moveTo>
                  <a:lnTo>
                    <a:pt x="236169" y="111366"/>
                  </a:lnTo>
                  <a:lnTo>
                    <a:pt x="234264" y="110426"/>
                  </a:lnTo>
                  <a:lnTo>
                    <a:pt x="231965" y="111188"/>
                  </a:lnTo>
                  <a:lnTo>
                    <a:pt x="231178" y="111861"/>
                  </a:lnTo>
                  <a:lnTo>
                    <a:pt x="230327" y="112737"/>
                  </a:lnTo>
                  <a:lnTo>
                    <a:pt x="229946" y="114007"/>
                  </a:lnTo>
                  <a:lnTo>
                    <a:pt x="230949" y="116992"/>
                  </a:lnTo>
                  <a:lnTo>
                    <a:pt x="232854" y="117944"/>
                  </a:lnTo>
                  <a:lnTo>
                    <a:pt x="235331" y="117119"/>
                  </a:lnTo>
                  <a:lnTo>
                    <a:pt x="235851" y="116662"/>
                  </a:lnTo>
                  <a:lnTo>
                    <a:pt x="236855" y="115265"/>
                  </a:lnTo>
                  <a:lnTo>
                    <a:pt x="237121" y="114185"/>
                  </a:lnTo>
                  <a:close/>
                </a:path>
                <a:path w="257809" h="137159">
                  <a:moveTo>
                    <a:pt x="237921" y="80264"/>
                  </a:moveTo>
                  <a:lnTo>
                    <a:pt x="237490" y="78943"/>
                  </a:lnTo>
                  <a:lnTo>
                    <a:pt x="236372" y="77254"/>
                  </a:lnTo>
                  <a:lnTo>
                    <a:pt x="234810" y="76593"/>
                  </a:lnTo>
                  <a:lnTo>
                    <a:pt x="231521" y="77711"/>
                  </a:lnTo>
                  <a:lnTo>
                    <a:pt x="230593" y="79590"/>
                  </a:lnTo>
                  <a:lnTo>
                    <a:pt x="231482" y="82270"/>
                  </a:lnTo>
                  <a:lnTo>
                    <a:pt x="232181" y="82943"/>
                  </a:lnTo>
                  <a:lnTo>
                    <a:pt x="233768" y="83629"/>
                  </a:lnTo>
                  <a:lnTo>
                    <a:pt x="234619" y="83718"/>
                  </a:lnTo>
                  <a:lnTo>
                    <a:pt x="236143" y="83210"/>
                  </a:lnTo>
                  <a:lnTo>
                    <a:pt x="236664" y="82740"/>
                  </a:lnTo>
                  <a:lnTo>
                    <a:pt x="237667" y="81343"/>
                  </a:lnTo>
                  <a:lnTo>
                    <a:pt x="237921" y="80264"/>
                  </a:lnTo>
                  <a:close/>
                </a:path>
                <a:path w="257809" h="137159">
                  <a:moveTo>
                    <a:pt x="257289" y="44742"/>
                  </a:moveTo>
                  <a:lnTo>
                    <a:pt x="256794" y="44424"/>
                  </a:lnTo>
                  <a:lnTo>
                    <a:pt x="257111" y="44665"/>
                  </a:lnTo>
                  <a:lnTo>
                    <a:pt x="257289" y="44742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573988" y="7432610"/>
              <a:ext cx="285750" cy="133985"/>
            </a:xfrm>
            <a:custGeom>
              <a:avLst/>
              <a:gdLst/>
              <a:ahLst/>
              <a:cxnLst/>
              <a:rect l="l" t="t" r="r" b="b"/>
              <a:pathLst>
                <a:path w="285750" h="133984">
                  <a:moveTo>
                    <a:pt x="6743" y="25158"/>
                  </a:moveTo>
                  <a:lnTo>
                    <a:pt x="6413" y="24371"/>
                  </a:lnTo>
                  <a:lnTo>
                    <a:pt x="5105" y="23063"/>
                  </a:lnTo>
                  <a:lnTo>
                    <a:pt x="4305" y="22733"/>
                  </a:lnTo>
                  <a:lnTo>
                    <a:pt x="2451" y="22733"/>
                  </a:lnTo>
                  <a:lnTo>
                    <a:pt x="1651" y="23063"/>
                  </a:lnTo>
                  <a:lnTo>
                    <a:pt x="330" y="24371"/>
                  </a:lnTo>
                  <a:lnTo>
                    <a:pt x="0" y="25158"/>
                  </a:lnTo>
                  <a:lnTo>
                    <a:pt x="0" y="27000"/>
                  </a:lnTo>
                  <a:lnTo>
                    <a:pt x="330" y="27787"/>
                  </a:lnTo>
                  <a:lnTo>
                    <a:pt x="1651" y="29095"/>
                  </a:lnTo>
                  <a:lnTo>
                    <a:pt x="2451" y="29425"/>
                  </a:lnTo>
                  <a:lnTo>
                    <a:pt x="4305" y="29425"/>
                  </a:lnTo>
                  <a:lnTo>
                    <a:pt x="5105" y="29095"/>
                  </a:lnTo>
                  <a:lnTo>
                    <a:pt x="6413" y="27787"/>
                  </a:lnTo>
                  <a:lnTo>
                    <a:pt x="6743" y="27000"/>
                  </a:lnTo>
                  <a:lnTo>
                    <a:pt x="6743" y="25158"/>
                  </a:lnTo>
                  <a:close/>
                </a:path>
                <a:path w="285750" h="133984">
                  <a:moveTo>
                    <a:pt x="31026" y="26746"/>
                  </a:moveTo>
                  <a:lnTo>
                    <a:pt x="30695" y="25958"/>
                  </a:lnTo>
                  <a:lnTo>
                    <a:pt x="29387" y="24650"/>
                  </a:lnTo>
                  <a:lnTo>
                    <a:pt x="28587" y="24333"/>
                  </a:lnTo>
                  <a:lnTo>
                    <a:pt x="26733" y="24333"/>
                  </a:lnTo>
                  <a:lnTo>
                    <a:pt x="25933" y="24650"/>
                  </a:lnTo>
                  <a:lnTo>
                    <a:pt x="24612" y="25958"/>
                  </a:lnTo>
                  <a:lnTo>
                    <a:pt x="24282" y="26746"/>
                  </a:lnTo>
                  <a:lnTo>
                    <a:pt x="24282" y="28600"/>
                  </a:lnTo>
                  <a:lnTo>
                    <a:pt x="24612" y="29387"/>
                  </a:lnTo>
                  <a:lnTo>
                    <a:pt x="25933" y="30695"/>
                  </a:lnTo>
                  <a:lnTo>
                    <a:pt x="26733" y="31013"/>
                  </a:lnTo>
                  <a:lnTo>
                    <a:pt x="28587" y="31013"/>
                  </a:lnTo>
                  <a:lnTo>
                    <a:pt x="29387" y="30695"/>
                  </a:lnTo>
                  <a:lnTo>
                    <a:pt x="30695" y="29387"/>
                  </a:lnTo>
                  <a:lnTo>
                    <a:pt x="31026" y="28600"/>
                  </a:lnTo>
                  <a:lnTo>
                    <a:pt x="31026" y="26746"/>
                  </a:lnTo>
                  <a:close/>
                </a:path>
                <a:path w="285750" h="133984">
                  <a:moveTo>
                    <a:pt x="37338" y="33096"/>
                  </a:moveTo>
                  <a:lnTo>
                    <a:pt x="37007" y="32308"/>
                  </a:lnTo>
                  <a:lnTo>
                    <a:pt x="35699" y="31000"/>
                  </a:lnTo>
                  <a:lnTo>
                    <a:pt x="34899" y="30670"/>
                  </a:lnTo>
                  <a:lnTo>
                    <a:pt x="33045" y="30670"/>
                  </a:lnTo>
                  <a:lnTo>
                    <a:pt x="32245" y="31000"/>
                  </a:lnTo>
                  <a:lnTo>
                    <a:pt x="30924" y="32308"/>
                  </a:lnTo>
                  <a:lnTo>
                    <a:pt x="30594" y="33096"/>
                  </a:lnTo>
                  <a:lnTo>
                    <a:pt x="30594" y="34937"/>
                  </a:lnTo>
                  <a:lnTo>
                    <a:pt x="30924" y="35737"/>
                  </a:lnTo>
                  <a:lnTo>
                    <a:pt x="32245" y="37033"/>
                  </a:lnTo>
                  <a:lnTo>
                    <a:pt x="33045" y="37363"/>
                  </a:lnTo>
                  <a:lnTo>
                    <a:pt x="34899" y="37363"/>
                  </a:lnTo>
                  <a:lnTo>
                    <a:pt x="35699" y="37033"/>
                  </a:lnTo>
                  <a:lnTo>
                    <a:pt x="37007" y="35737"/>
                  </a:lnTo>
                  <a:lnTo>
                    <a:pt x="37338" y="34937"/>
                  </a:lnTo>
                  <a:lnTo>
                    <a:pt x="37338" y="33096"/>
                  </a:lnTo>
                  <a:close/>
                </a:path>
                <a:path w="285750" h="133984">
                  <a:moveTo>
                    <a:pt x="39814" y="121564"/>
                  </a:moveTo>
                  <a:lnTo>
                    <a:pt x="39484" y="120777"/>
                  </a:lnTo>
                  <a:lnTo>
                    <a:pt x="38176" y="119468"/>
                  </a:lnTo>
                  <a:lnTo>
                    <a:pt x="37376" y="119138"/>
                  </a:lnTo>
                  <a:lnTo>
                    <a:pt x="35509" y="119138"/>
                  </a:lnTo>
                  <a:lnTo>
                    <a:pt x="34721" y="119468"/>
                  </a:lnTo>
                  <a:lnTo>
                    <a:pt x="33401" y="120777"/>
                  </a:lnTo>
                  <a:lnTo>
                    <a:pt x="33070" y="121564"/>
                  </a:lnTo>
                  <a:lnTo>
                    <a:pt x="33070" y="123405"/>
                  </a:lnTo>
                  <a:lnTo>
                    <a:pt x="33401" y="124193"/>
                  </a:lnTo>
                  <a:lnTo>
                    <a:pt x="34721" y="125501"/>
                  </a:lnTo>
                  <a:lnTo>
                    <a:pt x="35509" y="125831"/>
                  </a:lnTo>
                  <a:lnTo>
                    <a:pt x="37376" y="125831"/>
                  </a:lnTo>
                  <a:lnTo>
                    <a:pt x="38176" y="125501"/>
                  </a:lnTo>
                  <a:lnTo>
                    <a:pt x="39484" y="124193"/>
                  </a:lnTo>
                  <a:lnTo>
                    <a:pt x="39814" y="123405"/>
                  </a:lnTo>
                  <a:lnTo>
                    <a:pt x="39814" y="121564"/>
                  </a:lnTo>
                  <a:close/>
                </a:path>
                <a:path w="285750" h="133984">
                  <a:moveTo>
                    <a:pt x="43738" y="90627"/>
                  </a:moveTo>
                  <a:lnTo>
                    <a:pt x="43700" y="90335"/>
                  </a:lnTo>
                  <a:lnTo>
                    <a:pt x="43091" y="88582"/>
                  </a:lnTo>
                  <a:lnTo>
                    <a:pt x="41160" y="87655"/>
                  </a:lnTo>
                  <a:lnTo>
                    <a:pt x="37655" y="88874"/>
                  </a:lnTo>
                  <a:lnTo>
                    <a:pt x="36715" y="90779"/>
                  </a:lnTo>
                  <a:lnTo>
                    <a:pt x="37833" y="93929"/>
                  </a:lnTo>
                  <a:lnTo>
                    <a:pt x="39179" y="94767"/>
                  </a:lnTo>
                  <a:lnTo>
                    <a:pt x="40601" y="94729"/>
                  </a:lnTo>
                  <a:lnTo>
                    <a:pt x="40182" y="93052"/>
                  </a:lnTo>
                  <a:lnTo>
                    <a:pt x="41071" y="91325"/>
                  </a:lnTo>
                  <a:lnTo>
                    <a:pt x="43078" y="90652"/>
                  </a:lnTo>
                  <a:lnTo>
                    <a:pt x="43738" y="90627"/>
                  </a:lnTo>
                  <a:close/>
                </a:path>
                <a:path w="285750" h="133984">
                  <a:moveTo>
                    <a:pt x="57061" y="13017"/>
                  </a:moveTo>
                  <a:lnTo>
                    <a:pt x="56730" y="12230"/>
                  </a:lnTo>
                  <a:lnTo>
                    <a:pt x="55410" y="10922"/>
                  </a:lnTo>
                  <a:lnTo>
                    <a:pt x="54622" y="10591"/>
                  </a:lnTo>
                  <a:lnTo>
                    <a:pt x="52755" y="10591"/>
                  </a:lnTo>
                  <a:lnTo>
                    <a:pt x="51955" y="10922"/>
                  </a:lnTo>
                  <a:lnTo>
                    <a:pt x="50647" y="12230"/>
                  </a:lnTo>
                  <a:lnTo>
                    <a:pt x="50317" y="13017"/>
                  </a:lnTo>
                  <a:lnTo>
                    <a:pt x="50317" y="14859"/>
                  </a:lnTo>
                  <a:lnTo>
                    <a:pt x="50647" y="15646"/>
                  </a:lnTo>
                  <a:lnTo>
                    <a:pt x="51955" y="16954"/>
                  </a:lnTo>
                  <a:lnTo>
                    <a:pt x="52755" y="17284"/>
                  </a:lnTo>
                  <a:lnTo>
                    <a:pt x="54622" y="17284"/>
                  </a:lnTo>
                  <a:lnTo>
                    <a:pt x="55410" y="16954"/>
                  </a:lnTo>
                  <a:lnTo>
                    <a:pt x="56730" y="15646"/>
                  </a:lnTo>
                  <a:lnTo>
                    <a:pt x="57061" y="14859"/>
                  </a:lnTo>
                  <a:lnTo>
                    <a:pt x="57061" y="13017"/>
                  </a:lnTo>
                  <a:close/>
                </a:path>
                <a:path w="285750" h="133984">
                  <a:moveTo>
                    <a:pt x="61683" y="34480"/>
                  </a:moveTo>
                  <a:lnTo>
                    <a:pt x="61353" y="33693"/>
                  </a:lnTo>
                  <a:lnTo>
                    <a:pt x="60032" y="32385"/>
                  </a:lnTo>
                  <a:lnTo>
                    <a:pt x="59232" y="32067"/>
                  </a:lnTo>
                  <a:lnTo>
                    <a:pt x="57378" y="32067"/>
                  </a:lnTo>
                  <a:lnTo>
                    <a:pt x="56578" y="32385"/>
                  </a:lnTo>
                  <a:lnTo>
                    <a:pt x="55270" y="33693"/>
                  </a:lnTo>
                  <a:lnTo>
                    <a:pt x="54940" y="34480"/>
                  </a:lnTo>
                  <a:lnTo>
                    <a:pt x="54940" y="36334"/>
                  </a:lnTo>
                  <a:lnTo>
                    <a:pt x="55270" y="37122"/>
                  </a:lnTo>
                  <a:lnTo>
                    <a:pt x="56578" y="38430"/>
                  </a:lnTo>
                  <a:lnTo>
                    <a:pt x="57378" y="38760"/>
                  </a:lnTo>
                  <a:lnTo>
                    <a:pt x="59232" y="38760"/>
                  </a:lnTo>
                  <a:lnTo>
                    <a:pt x="60032" y="38430"/>
                  </a:lnTo>
                  <a:lnTo>
                    <a:pt x="61353" y="37122"/>
                  </a:lnTo>
                  <a:lnTo>
                    <a:pt x="61683" y="36334"/>
                  </a:lnTo>
                  <a:lnTo>
                    <a:pt x="61683" y="34480"/>
                  </a:lnTo>
                  <a:close/>
                </a:path>
                <a:path w="285750" h="133984">
                  <a:moveTo>
                    <a:pt x="61810" y="77863"/>
                  </a:moveTo>
                  <a:lnTo>
                    <a:pt x="61480" y="77063"/>
                  </a:lnTo>
                  <a:lnTo>
                    <a:pt x="60159" y="75768"/>
                  </a:lnTo>
                  <a:lnTo>
                    <a:pt x="59867" y="75653"/>
                  </a:lnTo>
                  <a:lnTo>
                    <a:pt x="61112" y="75412"/>
                  </a:lnTo>
                  <a:lnTo>
                    <a:pt x="60579" y="74815"/>
                  </a:lnTo>
                  <a:lnTo>
                    <a:pt x="60159" y="74104"/>
                  </a:lnTo>
                  <a:lnTo>
                    <a:pt x="59372" y="71818"/>
                  </a:lnTo>
                  <a:lnTo>
                    <a:pt x="59486" y="70281"/>
                  </a:lnTo>
                  <a:lnTo>
                    <a:pt x="60071" y="68935"/>
                  </a:lnTo>
                  <a:lnTo>
                    <a:pt x="59613" y="68948"/>
                  </a:lnTo>
                  <a:lnTo>
                    <a:pt x="57619" y="69634"/>
                  </a:lnTo>
                  <a:lnTo>
                    <a:pt x="56692" y="71539"/>
                  </a:lnTo>
                  <a:lnTo>
                    <a:pt x="57861" y="74879"/>
                  </a:lnTo>
                  <a:lnTo>
                    <a:pt x="58953" y="75438"/>
                  </a:lnTo>
                  <a:lnTo>
                    <a:pt x="57505" y="75438"/>
                  </a:lnTo>
                  <a:lnTo>
                    <a:pt x="56705" y="75768"/>
                  </a:lnTo>
                  <a:lnTo>
                    <a:pt x="55397" y="77063"/>
                  </a:lnTo>
                  <a:lnTo>
                    <a:pt x="55067" y="77863"/>
                  </a:lnTo>
                  <a:lnTo>
                    <a:pt x="55067" y="79705"/>
                  </a:lnTo>
                  <a:lnTo>
                    <a:pt x="55397" y="80492"/>
                  </a:lnTo>
                  <a:lnTo>
                    <a:pt x="56705" y="81800"/>
                  </a:lnTo>
                  <a:lnTo>
                    <a:pt x="57505" y="82130"/>
                  </a:lnTo>
                  <a:lnTo>
                    <a:pt x="59372" y="82130"/>
                  </a:lnTo>
                  <a:lnTo>
                    <a:pt x="60159" y="81800"/>
                  </a:lnTo>
                  <a:lnTo>
                    <a:pt x="61480" y="80492"/>
                  </a:lnTo>
                  <a:lnTo>
                    <a:pt x="61810" y="79705"/>
                  </a:lnTo>
                  <a:lnTo>
                    <a:pt x="61810" y="77863"/>
                  </a:lnTo>
                  <a:close/>
                </a:path>
                <a:path w="285750" h="133984">
                  <a:moveTo>
                    <a:pt x="64757" y="122936"/>
                  </a:moveTo>
                  <a:lnTo>
                    <a:pt x="64427" y="122135"/>
                  </a:lnTo>
                  <a:lnTo>
                    <a:pt x="63106" y="120840"/>
                  </a:lnTo>
                  <a:lnTo>
                    <a:pt x="62306" y="120510"/>
                  </a:lnTo>
                  <a:lnTo>
                    <a:pt x="60452" y="120510"/>
                  </a:lnTo>
                  <a:lnTo>
                    <a:pt x="59651" y="120840"/>
                  </a:lnTo>
                  <a:lnTo>
                    <a:pt x="58343" y="122135"/>
                  </a:lnTo>
                  <a:lnTo>
                    <a:pt x="58013" y="122936"/>
                  </a:lnTo>
                  <a:lnTo>
                    <a:pt x="58013" y="124777"/>
                  </a:lnTo>
                  <a:lnTo>
                    <a:pt x="58343" y="125564"/>
                  </a:lnTo>
                  <a:lnTo>
                    <a:pt x="59651" y="126873"/>
                  </a:lnTo>
                  <a:lnTo>
                    <a:pt x="60452" y="127203"/>
                  </a:lnTo>
                  <a:lnTo>
                    <a:pt x="62306" y="127203"/>
                  </a:lnTo>
                  <a:lnTo>
                    <a:pt x="63106" y="126873"/>
                  </a:lnTo>
                  <a:lnTo>
                    <a:pt x="64427" y="125564"/>
                  </a:lnTo>
                  <a:lnTo>
                    <a:pt x="64757" y="124777"/>
                  </a:lnTo>
                  <a:lnTo>
                    <a:pt x="64757" y="122936"/>
                  </a:lnTo>
                  <a:close/>
                </a:path>
                <a:path w="285750" h="133984">
                  <a:moveTo>
                    <a:pt x="71869" y="94957"/>
                  </a:moveTo>
                  <a:lnTo>
                    <a:pt x="71856" y="94424"/>
                  </a:lnTo>
                  <a:lnTo>
                    <a:pt x="71145" y="92405"/>
                  </a:lnTo>
                  <a:lnTo>
                    <a:pt x="69227" y="91478"/>
                  </a:lnTo>
                  <a:lnTo>
                    <a:pt x="66205" y="92532"/>
                  </a:lnTo>
                  <a:lnTo>
                    <a:pt x="65405" y="93637"/>
                  </a:lnTo>
                  <a:lnTo>
                    <a:pt x="65252" y="94856"/>
                  </a:lnTo>
                  <a:lnTo>
                    <a:pt x="65735" y="94437"/>
                  </a:lnTo>
                  <a:lnTo>
                    <a:pt x="66294" y="94107"/>
                  </a:lnTo>
                  <a:lnTo>
                    <a:pt x="68719" y="93281"/>
                  </a:lnTo>
                  <a:lnTo>
                    <a:pt x="70561" y="93802"/>
                  </a:lnTo>
                  <a:lnTo>
                    <a:pt x="71869" y="94957"/>
                  </a:lnTo>
                  <a:close/>
                </a:path>
                <a:path w="285750" h="133984">
                  <a:moveTo>
                    <a:pt x="78371" y="52120"/>
                  </a:moveTo>
                  <a:lnTo>
                    <a:pt x="77800" y="50482"/>
                  </a:lnTo>
                  <a:lnTo>
                    <a:pt x="77355" y="49885"/>
                  </a:lnTo>
                  <a:lnTo>
                    <a:pt x="76835" y="49364"/>
                  </a:lnTo>
                  <a:lnTo>
                    <a:pt x="76187" y="50038"/>
                  </a:lnTo>
                  <a:lnTo>
                    <a:pt x="75387" y="50596"/>
                  </a:lnTo>
                  <a:lnTo>
                    <a:pt x="72580" y="51536"/>
                  </a:lnTo>
                  <a:lnTo>
                    <a:pt x="70662" y="51206"/>
                  </a:lnTo>
                  <a:lnTo>
                    <a:pt x="69151" y="50215"/>
                  </a:lnTo>
                  <a:lnTo>
                    <a:pt x="68351" y="51460"/>
                  </a:lnTo>
                  <a:lnTo>
                    <a:pt x="68046" y="52997"/>
                  </a:lnTo>
                  <a:lnTo>
                    <a:pt x="69253" y="56464"/>
                  </a:lnTo>
                  <a:lnTo>
                    <a:pt x="71056" y="57708"/>
                  </a:lnTo>
                  <a:lnTo>
                    <a:pt x="73660" y="57873"/>
                  </a:lnTo>
                  <a:lnTo>
                    <a:pt x="74320" y="57785"/>
                  </a:lnTo>
                  <a:lnTo>
                    <a:pt x="76682" y="56972"/>
                  </a:lnTo>
                  <a:lnTo>
                    <a:pt x="77787" y="55524"/>
                  </a:lnTo>
                  <a:lnTo>
                    <a:pt x="78333" y="53022"/>
                  </a:lnTo>
                  <a:lnTo>
                    <a:pt x="78371" y="52120"/>
                  </a:lnTo>
                  <a:close/>
                </a:path>
                <a:path w="285750" h="133984">
                  <a:moveTo>
                    <a:pt x="78435" y="112623"/>
                  </a:moveTo>
                  <a:lnTo>
                    <a:pt x="78105" y="111823"/>
                  </a:lnTo>
                  <a:lnTo>
                    <a:pt x="76796" y="110528"/>
                  </a:lnTo>
                  <a:lnTo>
                    <a:pt x="75996" y="110197"/>
                  </a:lnTo>
                  <a:lnTo>
                    <a:pt x="74142" y="110197"/>
                  </a:lnTo>
                  <a:lnTo>
                    <a:pt x="73342" y="110528"/>
                  </a:lnTo>
                  <a:lnTo>
                    <a:pt x="72021" y="111823"/>
                  </a:lnTo>
                  <a:lnTo>
                    <a:pt x="71691" y="112623"/>
                  </a:lnTo>
                  <a:lnTo>
                    <a:pt x="71691" y="114465"/>
                  </a:lnTo>
                  <a:lnTo>
                    <a:pt x="72021" y="115252"/>
                  </a:lnTo>
                  <a:lnTo>
                    <a:pt x="73342" y="116560"/>
                  </a:lnTo>
                  <a:lnTo>
                    <a:pt x="74142" y="116890"/>
                  </a:lnTo>
                  <a:lnTo>
                    <a:pt x="75996" y="116890"/>
                  </a:lnTo>
                  <a:lnTo>
                    <a:pt x="76796" y="116560"/>
                  </a:lnTo>
                  <a:lnTo>
                    <a:pt x="78105" y="115252"/>
                  </a:lnTo>
                  <a:lnTo>
                    <a:pt x="78435" y="114465"/>
                  </a:lnTo>
                  <a:lnTo>
                    <a:pt x="78435" y="112623"/>
                  </a:lnTo>
                  <a:close/>
                </a:path>
                <a:path w="285750" h="133984">
                  <a:moveTo>
                    <a:pt x="83972" y="127711"/>
                  </a:moveTo>
                  <a:lnTo>
                    <a:pt x="83642" y="126923"/>
                  </a:lnTo>
                  <a:lnTo>
                    <a:pt x="82321" y="125615"/>
                  </a:lnTo>
                  <a:lnTo>
                    <a:pt x="81534" y="125285"/>
                  </a:lnTo>
                  <a:lnTo>
                    <a:pt x="79667" y="125285"/>
                  </a:lnTo>
                  <a:lnTo>
                    <a:pt x="78867" y="125615"/>
                  </a:lnTo>
                  <a:lnTo>
                    <a:pt x="77558" y="126923"/>
                  </a:lnTo>
                  <a:lnTo>
                    <a:pt x="77228" y="127711"/>
                  </a:lnTo>
                  <a:lnTo>
                    <a:pt x="77228" y="129552"/>
                  </a:lnTo>
                  <a:lnTo>
                    <a:pt x="77558" y="130352"/>
                  </a:lnTo>
                  <a:lnTo>
                    <a:pt x="78867" y="131648"/>
                  </a:lnTo>
                  <a:lnTo>
                    <a:pt x="79667" y="131978"/>
                  </a:lnTo>
                  <a:lnTo>
                    <a:pt x="81534" y="131978"/>
                  </a:lnTo>
                  <a:lnTo>
                    <a:pt x="82321" y="131648"/>
                  </a:lnTo>
                  <a:lnTo>
                    <a:pt x="83642" y="130352"/>
                  </a:lnTo>
                  <a:lnTo>
                    <a:pt x="83972" y="129552"/>
                  </a:lnTo>
                  <a:lnTo>
                    <a:pt x="83972" y="127711"/>
                  </a:lnTo>
                  <a:close/>
                </a:path>
                <a:path w="285750" h="133984">
                  <a:moveTo>
                    <a:pt x="84048" y="61239"/>
                  </a:moveTo>
                  <a:lnTo>
                    <a:pt x="83718" y="60452"/>
                  </a:lnTo>
                  <a:lnTo>
                    <a:pt x="82397" y="59143"/>
                  </a:lnTo>
                  <a:lnTo>
                    <a:pt x="81597" y="58826"/>
                  </a:lnTo>
                  <a:lnTo>
                    <a:pt x="79743" y="58826"/>
                  </a:lnTo>
                  <a:lnTo>
                    <a:pt x="78943" y="59143"/>
                  </a:lnTo>
                  <a:lnTo>
                    <a:pt x="77635" y="60452"/>
                  </a:lnTo>
                  <a:lnTo>
                    <a:pt x="77304" y="61239"/>
                  </a:lnTo>
                  <a:lnTo>
                    <a:pt x="77304" y="63093"/>
                  </a:lnTo>
                  <a:lnTo>
                    <a:pt x="77635" y="63881"/>
                  </a:lnTo>
                  <a:lnTo>
                    <a:pt x="78943" y="65189"/>
                  </a:lnTo>
                  <a:lnTo>
                    <a:pt x="79743" y="65519"/>
                  </a:lnTo>
                  <a:lnTo>
                    <a:pt x="81597" y="65519"/>
                  </a:lnTo>
                  <a:lnTo>
                    <a:pt x="82397" y="65189"/>
                  </a:lnTo>
                  <a:lnTo>
                    <a:pt x="83718" y="63881"/>
                  </a:lnTo>
                  <a:lnTo>
                    <a:pt x="84048" y="63093"/>
                  </a:lnTo>
                  <a:lnTo>
                    <a:pt x="84048" y="61239"/>
                  </a:lnTo>
                  <a:close/>
                </a:path>
                <a:path w="285750" h="133984">
                  <a:moveTo>
                    <a:pt x="89166" y="85128"/>
                  </a:moveTo>
                  <a:lnTo>
                    <a:pt x="88836" y="84328"/>
                  </a:lnTo>
                  <a:lnTo>
                    <a:pt x="87528" y="83032"/>
                  </a:lnTo>
                  <a:lnTo>
                    <a:pt x="86728" y="82702"/>
                  </a:lnTo>
                  <a:lnTo>
                    <a:pt x="84874" y="82702"/>
                  </a:lnTo>
                  <a:lnTo>
                    <a:pt x="84074" y="83032"/>
                  </a:lnTo>
                  <a:lnTo>
                    <a:pt x="82753" y="84328"/>
                  </a:lnTo>
                  <a:lnTo>
                    <a:pt x="82423" y="85128"/>
                  </a:lnTo>
                  <a:lnTo>
                    <a:pt x="82423" y="86969"/>
                  </a:lnTo>
                  <a:lnTo>
                    <a:pt x="82753" y="87757"/>
                  </a:lnTo>
                  <a:lnTo>
                    <a:pt x="84074" y="89065"/>
                  </a:lnTo>
                  <a:lnTo>
                    <a:pt x="84874" y="89395"/>
                  </a:lnTo>
                  <a:lnTo>
                    <a:pt x="86728" y="89395"/>
                  </a:lnTo>
                  <a:lnTo>
                    <a:pt x="87528" y="89065"/>
                  </a:lnTo>
                  <a:lnTo>
                    <a:pt x="88836" y="87757"/>
                  </a:lnTo>
                  <a:lnTo>
                    <a:pt x="89166" y="86969"/>
                  </a:lnTo>
                  <a:lnTo>
                    <a:pt x="89166" y="85128"/>
                  </a:lnTo>
                  <a:close/>
                </a:path>
                <a:path w="285750" h="133984">
                  <a:moveTo>
                    <a:pt x="89230" y="27647"/>
                  </a:moveTo>
                  <a:lnTo>
                    <a:pt x="87617" y="23037"/>
                  </a:lnTo>
                  <a:lnTo>
                    <a:pt x="85737" y="21793"/>
                  </a:lnTo>
                  <a:lnTo>
                    <a:pt x="83705" y="21742"/>
                  </a:lnTo>
                  <a:lnTo>
                    <a:pt x="82219" y="22352"/>
                  </a:lnTo>
                  <a:lnTo>
                    <a:pt x="81127" y="22453"/>
                  </a:lnTo>
                  <a:lnTo>
                    <a:pt x="79082" y="23622"/>
                  </a:lnTo>
                  <a:lnTo>
                    <a:pt x="78028" y="26022"/>
                  </a:lnTo>
                  <a:lnTo>
                    <a:pt x="79743" y="30924"/>
                  </a:lnTo>
                  <a:lnTo>
                    <a:pt x="82613" y="32296"/>
                  </a:lnTo>
                  <a:lnTo>
                    <a:pt x="87845" y="30492"/>
                  </a:lnTo>
                  <a:lnTo>
                    <a:pt x="89230" y="27647"/>
                  </a:lnTo>
                  <a:close/>
                </a:path>
                <a:path w="285750" h="133984">
                  <a:moveTo>
                    <a:pt x="94665" y="2006"/>
                  </a:moveTo>
                  <a:lnTo>
                    <a:pt x="88252" y="596"/>
                  </a:lnTo>
                  <a:lnTo>
                    <a:pt x="85001" y="0"/>
                  </a:lnTo>
                  <a:lnTo>
                    <a:pt x="84836" y="838"/>
                  </a:lnTo>
                  <a:lnTo>
                    <a:pt x="84810" y="1701"/>
                  </a:lnTo>
                  <a:lnTo>
                    <a:pt x="86017" y="5168"/>
                  </a:lnTo>
                  <a:lnTo>
                    <a:pt x="88887" y="6553"/>
                  </a:lnTo>
                  <a:lnTo>
                    <a:pt x="93205" y="5054"/>
                  </a:lnTo>
                  <a:lnTo>
                    <a:pt x="94297" y="3619"/>
                  </a:lnTo>
                  <a:lnTo>
                    <a:pt x="94665" y="2006"/>
                  </a:lnTo>
                  <a:close/>
                </a:path>
                <a:path w="285750" h="133984">
                  <a:moveTo>
                    <a:pt x="96316" y="71094"/>
                  </a:moveTo>
                  <a:lnTo>
                    <a:pt x="96164" y="70485"/>
                  </a:lnTo>
                  <a:lnTo>
                    <a:pt x="95046" y="67284"/>
                  </a:lnTo>
                  <a:lnTo>
                    <a:pt x="91516" y="65582"/>
                  </a:lnTo>
                  <a:lnTo>
                    <a:pt x="85064" y="67818"/>
                  </a:lnTo>
                  <a:lnTo>
                    <a:pt x="83362" y="71323"/>
                  </a:lnTo>
                  <a:lnTo>
                    <a:pt x="85166" y="76479"/>
                  </a:lnTo>
                  <a:lnTo>
                    <a:pt x="86753" y="77863"/>
                  </a:lnTo>
                  <a:lnTo>
                    <a:pt x="88620" y="78397"/>
                  </a:lnTo>
                  <a:lnTo>
                    <a:pt x="88176" y="75349"/>
                  </a:lnTo>
                  <a:lnTo>
                    <a:pt x="89966" y="72326"/>
                  </a:lnTo>
                  <a:lnTo>
                    <a:pt x="94107" y="70929"/>
                  </a:lnTo>
                  <a:lnTo>
                    <a:pt x="95237" y="70891"/>
                  </a:lnTo>
                  <a:lnTo>
                    <a:pt x="96316" y="71094"/>
                  </a:lnTo>
                  <a:close/>
                </a:path>
                <a:path w="285750" h="133984">
                  <a:moveTo>
                    <a:pt x="98361" y="98386"/>
                  </a:moveTo>
                  <a:lnTo>
                    <a:pt x="97866" y="97205"/>
                  </a:lnTo>
                  <a:lnTo>
                    <a:pt x="95897" y="95262"/>
                  </a:lnTo>
                  <a:lnTo>
                    <a:pt x="94716" y="94780"/>
                  </a:lnTo>
                  <a:lnTo>
                    <a:pt x="91948" y="94780"/>
                  </a:lnTo>
                  <a:lnTo>
                    <a:pt x="90754" y="95262"/>
                  </a:lnTo>
                  <a:lnTo>
                    <a:pt x="88798" y="97205"/>
                  </a:lnTo>
                  <a:lnTo>
                    <a:pt x="88303" y="98386"/>
                  </a:lnTo>
                  <a:lnTo>
                    <a:pt x="88303" y="101142"/>
                  </a:lnTo>
                  <a:lnTo>
                    <a:pt x="88798" y="102311"/>
                  </a:lnTo>
                  <a:lnTo>
                    <a:pt x="90754" y="104254"/>
                  </a:lnTo>
                  <a:lnTo>
                    <a:pt x="91948" y="104749"/>
                  </a:lnTo>
                  <a:lnTo>
                    <a:pt x="94716" y="104749"/>
                  </a:lnTo>
                  <a:lnTo>
                    <a:pt x="95897" y="104254"/>
                  </a:lnTo>
                  <a:lnTo>
                    <a:pt x="97866" y="102311"/>
                  </a:lnTo>
                  <a:lnTo>
                    <a:pt x="98361" y="101142"/>
                  </a:lnTo>
                  <a:lnTo>
                    <a:pt x="98361" y="98386"/>
                  </a:lnTo>
                  <a:close/>
                </a:path>
                <a:path w="285750" h="133984">
                  <a:moveTo>
                    <a:pt x="107823" y="50330"/>
                  </a:moveTo>
                  <a:lnTo>
                    <a:pt x="101625" y="42646"/>
                  </a:lnTo>
                  <a:lnTo>
                    <a:pt x="100863" y="41795"/>
                  </a:lnTo>
                  <a:lnTo>
                    <a:pt x="99923" y="41135"/>
                  </a:lnTo>
                  <a:lnTo>
                    <a:pt x="97891" y="40373"/>
                  </a:lnTo>
                  <a:lnTo>
                    <a:pt x="98869" y="40703"/>
                  </a:lnTo>
                  <a:lnTo>
                    <a:pt x="97739" y="39827"/>
                  </a:lnTo>
                  <a:lnTo>
                    <a:pt x="96291" y="39382"/>
                  </a:lnTo>
                  <a:lnTo>
                    <a:pt x="94869" y="39687"/>
                  </a:lnTo>
                  <a:lnTo>
                    <a:pt x="94869" y="44005"/>
                  </a:lnTo>
                  <a:lnTo>
                    <a:pt x="93040" y="47713"/>
                  </a:lnTo>
                  <a:lnTo>
                    <a:pt x="94195" y="51130"/>
                  </a:lnTo>
                  <a:lnTo>
                    <a:pt x="93027" y="47713"/>
                  </a:lnTo>
                  <a:lnTo>
                    <a:pt x="94869" y="44005"/>
                  </a:lnTo>
                  <a:lnTo>
                    <a:pt x="94869" y="39687"/>
                  </a:lnTo>
                  <a:lnTo>
                    <a:pt x="92087" y="40271"/>
                  </a:lnTo>
                  <a:lnTo>
                    <a:pt x="90373" y="42875"/>
                  </a:lnTo>
                  <a:lnTo>
                    <a:pt x="90906" y="45542"/>
                  </a:lnTo>
                  <a:lnTo>
                    <a:pt x="90779" y="46456"/>
                  </a:lnTo>
                  <a:lnTo>
                    <a:pt x="90843" y="47396"/>
                  </a:lnTo>
                  <a:lnTo>
                    <a:pt x="91757" y="50012"/>
                  </a:lnTo>
                  <a:lnTo>
                    <a:pt x="93027" y="51244"/>
                  </a:lnTo>
                  <a:lnTo>
                    <a:pt x="94526" y="51866"/>
                  </a:lnTo>
                  <a:lnTo>
                    <a:pt x="95986" y="54787"/>
                  </a:lnTo>
                  <a:lnTo>
                    <a:pt x="99377" y="56273"/>
                  </a:lnTo>
                  <a:lnTo>
                    <a:pt x="105981" y="54038"/>
                  </a:lnTo>
                  <a:lnTo>
                    <a:pt x="107823" y="50330"/>
                  </a:lnTo>
                  <a:close/>
                </a:path>
                <a:path w="285750" h="133984">
                  <a:moveTo>
                    <a:pt x="108724" y="12801"/>
                  </a:moveTo>
                  <a:lnTo>
                    <a:pt x="107149" y="11607"/>
                  </a:lnTo>
                  <a:lnTo>
                    <a:pt x="105029" y="11176"/>
                  </a:lnTo>
                  <a:lnTo>
                    <a:pt x="99872" y="12966"/>
                  </a:lnTo>
                  <a:lnTo>
                    <a:pt x="98196" y="16395"/>
                  </a:lnTo>
                  <a:lnTo>
                    <a:pt x="99961" y="21399"/>
                  </a:lnTo>
                  <a:lnTo>
                    <a:pt x="101473" y="22733"/>
                  </a:lnTo>
                  <a:lnTo>
                    <a:pt x="103251" y="23279"/>
                  </a:lnTo>
                  <a:lnTo>
                    <a:pt x="102806" y="22720"/>
                  </a:lnTo>
                  <a:lnTo>
                    <a:pt x="102438" y="22110"/>
                  </a:lnTo>
                  <a:lnTo>
                    <a:pt x="101028" y="17995"/>
                  </a:lnTo>
                  <a:lnTo>
                    <a:pt x="102870" y="14287"/>
                  </a:lnTo>
                  <a:lnTo>
                    <a:pt x="107111" y="12865"/>
                  </a:lnTo>
                  <a:lnTo>
                    <a:pt x="107924" y="12763"/>
                  </a:lnTo>
                  <a:lnTo>
                    <a:pt x="108724" y="12801"/>
                  </a:lnTo>
                  <a:close/>
                </a:path>
                <a:path w="285750" h="133984">
                  <a:moveTo>
                    <a:pt x="108940" y="128790"/>
                  </a:moveTo>
                  <a:lnTo>
                    <a:pt x="108610" y="127990"/>
                  </a:lnTo>
                  <a:lnTo>
                    <a:pt x="107302" y="126695"/>
                  </a:lnTo>
                  <a:lnTo>
                    <a:pt x="106502" y="126365"/>
                  </a:lnTo>
                  <a:lnTo>
                    <a:pt x="104648" y="126365"/>
                  </a:lnTo>
                  <a:lnTo>
                    <a:pt x="103847" y="126695"/>
                  </a:lnTo>
                  <a:lnTo>
                    <a:pt x="102527" y="127990"/>
                  </a:lnTo>
                  <a:lnTo>
                    <a:pt x="102196" y="128790"/>
                  </a:lnTo>
                  <a:lnTo>
                    <a:pt x="102196" y="130632"/>
                  </a:lnTo>
                  <a:lnTo>
                    <a:pt x="102527" y="131419"/>
                  </a:lnTo>
                  <a:lnTo>
                    <a:pt x="103847" y="132727"/>
                  </a:lnTo>
                  <a:lnTo>
                    <a:pt x="104648" y="133057"/>
                  </a:lnTo>
                  <a:lnTo>
                    <a:pt x="106502" y="133057"/>
                  </a:lnTo>
                  <a:lnTo>
                    <a:pt x="107302" y="132727"/>
                  </a:lnTo>
                  <a:lnTo>
                    <a:pt x="108610" y="131419"/>
                  </a:lnTo>
                  <a:lnTo>
                    <a:pt x="108940" y="130632"/>
                  </a:lnTo>
                  <a:lnTo>
                    <a:pt x="108940" y="128790"/>
                  </a:lnTo>
                  <a:close/>
                </a:path>
                <a:path w="285750" h="133984">
                  <a:moveTo>
                    <a:pt x="114896" y="95656"/>
                  </a:moveTo>
                  <a:lnTo>
                    <a:pt x="114706" y="93205"/>
                  </a:lnTo>
                  <a:lnTo>
                    <a:pt x="114744" y="92773"/>
                  </a:lnTo>
                  <a:lnTo>
                    <a:pt x="114122" y="89852"/>
                  </a:lnTo>
                  <a:lnTo>
                    <a:pt x="111455" y="88138"/>
                  </a:lnTo>
                  <a:lnTo>
                    <a:pt x="106032" y="89293"/>
                  </a:lnTo>
                  <a:lnTo>
                    <a:pt x="104305" y="91935"/>
                  </a:lnTo>
                  <a:lnTo>
                    <a:pt x="105448" y="97282"/>
                  </a:lnTo>
                  <a:lnTo>
                    <a:pt x="108051" y="98971"/>
                  </a:lnTo>
                  <a:lnTo>
                    <a:pt x="113322" y="97929"/>
                  </a:lnTo>
                  <a:lnTo>
                    <a:pt x="114896" y="95656"/>
                  </a:lnTo>
                  <a:close/>
                </a:path>
                <a:path w="285750" h="133984">
                  <a:moveTo>
                    <a:pt x="117005" y="68199"/>
                  </a:moveTo>
                  <a:lnTo>
                    <a:pt x="115582" y="61569"/>
                  </a:lnTo>
                  <a:lnTo>
                    <a:pt x="112293" y="59461"/>
                  </a:lnTo>
                  <a:lnTo>
                    <a:pt x="105689" y="60845"/>
                  </a:lnTo>
                  <a:lnTo>
                    <a:pt x="103593" y="63969"/>
                  </a:lnTo>
                  <a:lnTo>
                    <a:pt x="104305" y="68021"/>
                  </a:lnTo>
                  <a:lnTo>
                    <a:pt x="106045" y="71386"/>
                  </a:lnTo>
                  <a:lnTo>
                    <a:pt x="108762" y="72758"/>
                  </a:lnTo>
                  <a:lnTo>
                    <a:pt x="114871" y="71462"/>
                  </a:lnTo>
                  <a:lnTo>
                    <a:pt x="117005" y="68199"/>
                  </a:lnTo>
                  <a:close/>
                </a:path>
                <a:path w="285750" h="133984">
                  <a:moveTo>
                    <a:pt x="121551" y="123888"/>
                  </a:moveTo>
                  <a:lnTo>
                    <a:pt x="121221" y="123101"/>
                  </a:lnTo>
                  <a:lnTo>
                    <a:pt x="119900" y="121793"/>
                  </a:lnTo>
                  <a:lnTo>
                    <a:pt x="119113" y="121462"/>
                  </a:lnTo>
                  <a:lnTo>
                    <a:pt x="117246" y="121462"/>
                  </a:lnTo>
                  <a:lnTo>
                    <a:pt x="116446" y="121793"/>
                  </a:lnTo>
                  <a:lnTo>
                    <a:pt x="115138" y="123101"/>
                  </a:lnTo>
                  <a:lnTo>
                    <a:pt x="114808" y="123888"/>
                  </a:lnTo>
                  <a:lnTo>
                    <a:pt x="114808" y="125730"/>
                  </a:lnTo>
                  <a:lnTo>
                    <a:pt x="115138" y="126530"/>
                  </a:lnTo>
                  <a:lnTo>
                    <a:pt x="116446" y="127825"/>
                  </a:lnTo>
                  <a:lnTo>
                    <a:pt x="117246" y="128155"/>
                  </a:lnTo>
                  <a:lnTo>
                    <a:pt x="119113" y="128155"/>
                  </a:lnTo>
                  <a:lnTo>
                    <a:pt x="119900" y="127825"/>
                  </a:lnTo>
                  <a:lnTo>
                    <a:pt x="121221" y="126530"/>
                  </a:lnTo>
                  <a:lnTo>
                    <a:pt x="121551" y="125730"/>
                  </a:lnTo>
                  <a:lnTo>
                    <a:pt x="121551" y="123888"/>
                  </a:lnTo>
                  <a:close/>
                </a:path>
                <a:path w="285750" h="133984">
                  <a:moveTo>
                    <a:pt x="126034" y="76606"/>
                  </a:moveTo>
                  <a:lnTo>
                    <a:pt x="124764" y="72910"/>
                  </a:lnTo>
                  <a:lnTo>
                    <a:pt x="121018" y="71120"/>
                  </a:lnTo>
                  <a:lnTo>
                    <a:pt x="114160" y="73482"/>
                  </a:lnTo>
                  <a:lnTo>
                    <a:pt x="112344" y="77203"/>
                  </a:lnTo>
                  <a:lnTo>
                    <a:pt x="114300" y="82791"/>
                  </a:lnTo>
                  <a:lnTo>
                    <a:pt x="116128" y="84289"/>
                  </a:lnTo>
                  <a:lnTo>
                    <a:pt x="118237" y="84797"/>
                  </a:lnTo>
                  <a:lnTo>
                    <a:pt x="117233" y="81457"/>
                  </a:lnTo>
                  <a:lnTo>
                    <a:pt x="119049" y="77901"/>
                  </a:lnTo>
                  <a:lnTo>
                    <a:pt x="123621" y="76352"/>
                  </a:lnTo>
                  <a:lnTo>
                    <a:pt x="124866" y="76327"/>
                  </a:lnTo>
                  <a:lnTo>
                    <a:pt x="126034" y="76606"/>
                  </a:lnTo>
                  <a:close/>
                </a:path>
                <a:path w="285750" h="133984">
                  <a:moveTo>
                    <a:pt x="134556" y="104914"/>
                  </a:moveTo>
                  <a:lnTo>
                    <a:pt x="133324" y="101384"/>
                  </a:lnTo>
                  <a:lnTo>
                    <a:pt x="130454" y="100012"/>
                  </a:lnTo>
                  <a:lnTo>
                    <a:pt x="125222" y="101815"/>
                  </a:lnTo>
                  <a:lnTo>
                    <a:pt x="123837" y="104660"/>
                  </a:lnTo>
                  <a:lnTo>
                    <a:pt x="125653" y="109855"/>
                  </a:lnTo>
                  <a:lnTo>
                    <a:pt x="128511" y="111239"/>
                  </a:lnTo>
                  <a:lnTo>
                    <a:pt x="132422" y="109880"/>
                  </a:lnTo>
                  <a:lnTo>
                    <a:pt x="133388" y="108978"/>
                  </a:lnTo>
                  <a:lnTo>
                    <a:pt x="133959" y="107861"/>
                  </a:lnTo>
                  <a:lnTo>
                    <a:pt x="134112" y="107086"/>
                  </a:lnTo>
                  <a:lnTo>
                    <a:pt x="134289" y="106730"/>
                  </a:lnTo>
                  <a:lnTo>
                    <a:pt x="134505" y="105854"/>
                  </a:lnTo>
                  <a:lnTo>
                    <a:pt x="134556" y="104914"/>
                  </a:lnTo>
                  <a:close/>
                </a:path>
                <a:path w="285750" h="133984">
                  <a:moveTo>
                    <a:pt x="135661" y="54711"/>
                  </a:moveTo>
                  <a:lnTo>
                    <a:pt x="134200" y="50673"/>
                  </a:lnTo>
                  <a:lnTo>
                    <a:pt x="133502" y="49187"/>
                  </a:lnTo>
                  <a:lnTo>
                    <a:pt x="132321" y="48069"/>
                  </a:lnTo>
                  <a:lnTo>
                    <a:pt x="129438" y="46812"/>
                  </a:lnTo>
                  <a:lnTo>
                    <a:pt x="130886" y="47434"/>
                  </a:lnTo>
                  <a:lnTo>
                    <a:pt x="129933" y="45199"/>
                  </a:lnTo>
                  <a:lnTo>
                    <a:pt x="127850" y="43738"/>
                  </a:lnTo>
                  <a:lnTo>
                    <a:pt x="127774" y="46672"/>
                  </a:lnTo>
                  <a:lnTo>
                    <a:pt x="122720" y="48387"/>
                  </a:lnTo>
                  <a:lnTo>
                    <a:pt x="127774" y="46672"/>
                  </a:lnTo>
                  <a:lnTo>
                    <a:pt x="127774" y="43738"/>
                  </a:lnTo>
                  <a:lnTo>
                    <a:pt x="124599" y="43408"/>
                  </a:lnTo>
                  <a:lnTo>
                    <a:pt x="125539" y="43497"/>
                  </a:lnTo>
                  <a:lnTo>
                    <a:pt x="126047" y="42379"/>
                  </a:lnTo>
                  <a:lnTo>
                    <a:pt x="126238" y="41097"/>
                  </a:lnTo>
                  <a:lnTo>
                    <a:pt x="125425" y="37338"/>
                  </a:lnTo>
                  <a:lnTo>
                    <a:pt x="123469" y="35560"/>
                  </a:lnTo>
                  <a:lnTo>
                    <a:pt x="120357" y="34988"/>
                  </a:lnTo>
                  <a:lnTo>
                    <a:pt x="119570" y="34988"/>
                  </a:lnTo>
                  <a:lnTo>
                    <a:pt x="115417" y="35979"/>
                  </a:lnTo>
                  <a:lnTo>
                    <a:pt x="113423" y="39103"/>
                  </a:lnTo>
                  <a:lnTo>
                    <a:pt x="114642" y="44780"/>
                  </a:lnTo>
                  <a:lnTo>
                    <a:pt x="116662" y="46570"/>
                  </a:lnTo>
                  <a:lnTo>
                    <a:pt x="119037" y="46964"/>
                  </a:lnTo>
                  <a:lnTo>
                    <a:pt x="118237" y="48488"/>
                  </a:lnTo>
                  <a:lnTo>
                    <a:pt x="118033" y="50342"/>
                  </a:lnTo>
                  <a:lnTo>
                    <a:pt x="119278" y="53898"/>
                  </a:lnTo>
                  <a:lnTo>
                    <a:pt x="120624" y="55232"/>
                  </a:lnTo>
                  <a:lnTo>
                    <a:pt x="122250" y="55930"/>
                  </a:lnTo>
                  <a:lnTo>
                    <a:pt x="122923" y="57531"/>
                  </a:lnTo>
                  <a:lnTo>
                    <a:pt x="124180" y="58737"/>
                  </a:lnTo>
                  <a:lnTo>
                    <a:pt x="127127" y="59994"/>
                  </a:lnTo>
                  <a:lnTo>
                    <a:pt x="128790" y="60121"/>
                  </a:lnTo>
                  <a:lnTo>
                    <a:pt x="133832" y="58420"/>
                  </a:lnTo>
                  <a:lnTo>
                    <a:pt x="135661" y="54711"/>
                  </a:lnTo>
                  <a:close/>
                </a:path>
                <a:path w="285750" h="133984">
                  <a:moveTo>
                    <a:pt x="139268" y="19748"/>
                  </a:moveTo>
                  <a:lnTo>
                    <a:pt x="131254" y="13855"/>
                  </a:lnTo>
                  <a:lnTo>
                    <a:pt x="130492" y="14033"/>
                  </a:lnTo>
                  <a:lnTo>
                    <a:pt x="130746" y="13944"/>
                  </a:lnTo>
                  <a:lnTo>
                    <a:pt x="131241" y="13855"/>
                  </a:lnTo>
                  <a:lnTo>
                    <a:pt x="127736" y="12369"/>
                  </a:lnTo>
                  <a:lnTo>
                    <a:pt x="125933" y="11747"/>
                  </a:lnTo>
                  <a:lnTo>
                    <a:pt x="125653" y="12687"/>
                  </a:lnTo>
                  <a:lnTo>
                    <a:pt x="125577" y="13690"/>
                  </a:lnTo>
                  <a:lnTo>
                    <a:pt x="125984" y="15608"/>
                  </a:lnTo>
                  <a:lnTo>
                    <a:pt x="126377" y="16395"/>
                  </a:lnTo>
                  <a:lnTo>
                    <a:pt x="126898" y="17081"/>
                  </a:lnTo>
                  <a:lnTo>
                    <a:pt x="127660" y="15709"/>
                  </a:lnTo>
                  <a:lnTo>
                    <a:pt x="126657" y="17589"/>
                  </a:lnTo>
                  <a:lnTo>
                    <a:pt x="126022" y="19050"/>
                  </a:lnTo>
                  <a:lnTo>
                    <a:pt x="125882" y="20713"/>
                  </a:lnTo>
                  <a:lnTo>
                    <a:pt x="127076" y="24130"/>
                  </a:lnTo>
                  <a:lnTo>
                    <a:pt x="128422" y="25450"/>
                  </a:lnTo>
                  <a:lnTo>
                    <a:pt x="130035" y="26149"/>
                  </a:lnTo>
                  <a:lnTo>
                    <a:pt x="130200" y="23583"/>
                  </a:lnTo>
                  <a:lnTo>
                    <a:pt x="131864" y="21247"/>
                  </a:lnTo>
                  <a:lnTo>
                    <a:pt x="136093" y="19824"/>
                  </a:lnTo>
                  <a:lnTo>
                    <a:pt x="137769" y="19964"/>
                  </a:lnTo>
                  <a:lnTo>
                    <a:pt x="139217" y="20586"/>
                  </a:lnTo>
                  <a:lnTo>
                    <a:pt x="139268" y="19748"/>
                  </a:lnTo>
                  <a:close/>
                </a:path>
                <a:path w="285750" h="133984">
                  <a:moveTo>
                    <a:pt x="150418" y="105524"/>
                  </a:moveTo>
                  <a:lnTo>
                    <a:pt x="149263" y="100139"/>
                  </a:lnTo>
                  <a:lnTo>
                    <a:pt x="146596" y="98425"/>
                  </a:lnTo>
                  <a:lnTo>
                    <a:pt x="141732" y="99568"/>
                  </a:lnTo>
                  <a:lnTo>
                    <a:pt x="140309" y="101180"/>
                  </a:lnTo>
                  <a:lnTo>
                    <a:pt x="139941" y="103466"/>
                  </a:lnTo>
                  <a:lnTo>
                    <a:pt x="140017" y="104254"/>
                  </a:lnTo>
                  <a:lnTo>
                    <a:pt x="141579" y="104673"/>
                  </a:lnTo>
                  <a:lnTo>
                    <a:pt x="142951" y="105740"/>
                  </a:lnTo>
                  <a:lnTo>
                    <a:pt x="143649" y="107797"/>
                  </a:lnTo>
                  <a:lnTo>
                    <a:pt x="143675" y="108635"/>
                  </a:lnTo>
                  <a:lnTo>
                    <a:pt x="144411" y="108839"/>
                  </a:lnTo>
                  <a:lnTo>
                    <a:pt x="145186" y="108915"/>
                  </a:lnTo>
                  <a:lnTo>
                    <a:pt x="148691" y="108165"/>
                  </a:lnTo>
                  <a:lnTo>
                    <a:pt x="150418" y="105524"/>
                  </a:lnTo>
                  <a:close/>
                </a:path>
                <a:path w="285750" h="133984">
                  <a:moveTo>
                    <a:pt x="155740" y="83769"/>
                  </a:moveTo>
                  <a:lnTo>
                    <a:pt x="154686" y="84480"/>
                  </a:lnTo>
                  <a:lnTo>
                    <a:pt x="150990" y="85725"/>
                  </a:lnTo>
                  <a:lnTo>
                    <a:pt x="147650" y="84099"/>
                  </a:lnTo>
                  <a:lnTo>
                    <a:pt x="146227" y="79971"/>
                  </a:lnTo>
                  <a:lnTo>
                    <a:pt x="146215" y="78854"/>
                  </a:lnTo>
                  <a:lnTo>
                    <a:pt x="146469" y="77812"/>
                  </a:lnTo>
                  <a:lnTo>
                    <a:pt x="145669" y="78181"/>
                  </a:lnTo>
                  <a:lnTo>
                    <a:pt x="145872" y="77876"/>
                  </a:lnTo>
                  <a:lnTo>
                    <a:pt x="144360" y="70827"/>
                  </a:lnTo>
                  <a:lnTo>
                    <a:pt x="140868" y="68592"/>
                  </a:lnTo>
                  <a:lnTo>
                    <a:pt x="135064" y="69811"/>
                  </a:lnTo>
                  <a:lnTo>
                    <a:pt x="133337" y="71386"/>
                  </a:lnTo>
                  <a:lnTo>
                    <a:pt x="132118" y="74510"/>
                  </a:lnTo>
                  <a:lnTo>
                    <a:pt x="131978" y="75793"/>
                  </a:lnTo>
                  <a:lnTo>
                    <a:pt x="132486" y="78130"/>
                  </a:lnTo>
                  <a:lnTo>
                    <a:pt x="132981" y="79070"/>
                  </a:lnTo>
                  <a:lnTo>
                    <a:pt x="135153" y="81661"/>
                  </a:lnTo>
                  <a:lnTo>
                    <a:pt x="137579" y="82613"/>
                  </a:lnTo>
                  <a:lnTo>
                    <a:pt x="142316" y="81622"/>
                  </a:lnTo>
                  <a:lnTo>
                    <a:pt x="141846" y="82664"/>
                  </a:lnTo>
                  <a:lnTo>
                    <a:pt x="144145" y="89204"/>
                  </a:lnTo>
                  <a:lnTo>
                    <a:pt x="147789" y="90982"/>
                  </a:lnTo>
                  <a:lnTo>
                    <a:pt x="151638" y="89750"/>
                  </a:lnTo>
                  <a:lnTo>
                    <a:pt x="153606" y="88963"/>
                  </a:lnTo>
                  <a:lnTo>
                    <a:pt x="155016" y="87337"/>
                  </a:lnTo>
                  <a:lnTo>
                    <a:pt x="155689" y="84620"/>
                  </a:lnTo>
                  <a:lnTo>
                    <a:pt x="155740" y="83769"/>
                  </a:lnTo>
                  <a:close/>
                </a:path>
                <a:path w="285750" h="133984">
                  <a:moveTo>
                    <a:pt x="156400" y="124637"/>
                  </a:moveTo>
                  <a:lnTo>
                    <a:pt x="156070" y="123837"/>
                  </a:lnTo>
                  <a:lnTo>
                    <a:pt x="154749" y="122542"/>
                  </a:lnTo>
                  <a:lnTo>
                    <a:pt x="153949" y="122212"/>
                  </a:lnTo>
                  <a:lnTo>
                    <a:pt x="152095" y="122212"/>
                  </a:lnTo>
                  <a:lnTo>
                    <a:pt x="151295" y="122542"/>
                  </a:lnTo>
                  <a:lnTo>
                    <a:pt x="149987" y="123837"/>
                  </a:lnTo>
                  <a:lnTo>
                    <a:pt x="149656" y="124637"/>
                  </a:lnTo>
                  <a:lnTo>
                    <a:pt x="149656" y="126479"/>
                  </a:lnTo>
                  <a:lnTo>
                    <a:pt x="149987" y="127266"/>
                  </a:lnTo>
                  <a:lnTo>
                    <a:pt x="151295" y="128574"/>
                  </a:lnTo>
                  <a:lnTo>
                    <a:pt x="152095" y="128905"/>
                  </a:lnTo>
                  <a:lnTo>
                    <a:pt x="153949" y="128905"/>
                  </a:lnTo>
                  <a:lnTo>
                    <a:pt x="154749" y="128574"/>
                  </a:lnTo>
                  <a:lnTo>
                    <a:pt x="156070" y="127266"/>
                  </a:lnTo>
                  <a:lnTo>
                    <a:pt x="156400" y="126479"/>
                  </a:lnTo>
                  <a:lnTo>
                    <a:pt x="156400" y="124637"/>
                  </a:lnTo>
                  <a:close/>
                </a:path>
                <a:path w="285750" h="133984">
                  <a:moveTo>
                    <a:pt x="158775" y="51650"/>
                  </a:moveTo>
                  <a:lnTo>
                    <a:pt x="157899" y="49555"/>
                  </a:lnTo>
                  <a:lnTo>
                    <a:pt x="156019" y="48145"/>
                  </a:lnTo>
                  <a:lnTo>
                    <a:pt x="153873" y="47764"/>
                  </a:lnTo>
                  <a:lnTo>
                    <a:pt x="153758" y="46710"/>
                  </a:lnTo>
                  <a:lnTo>
                    <a:pt x="153009" y="43192"/>
                  </a:lnTo>
                  <a:lnTo>
                    <a:pt x="149504" y="40944"/>
                  </a:lnTo>
                  <a:lnTo>
                    <a:pt x="142417" y="42443"/>
                  </a:lnTo>
                  <a:lnTo>
                    <a:pt x="140144" y="45910"/>
                  </a:lnTo>
                  <a:lnTo>
                    <a:pt x="141236" y="51015"/>
                  </a:lnTo>
                  <a:lnTo>
                    <a:pt x="142151" y="52324"/>
                  </a:lnTo>
                  <a:lnTo>
                    <a:pt x="144183" y="53860"/>
                  </a:lnTo>
                  <a:lnTo>
                    <a:pt x="145148" y="54317"/>
                  </a:lnTo>
                  <a:lnTo>
                    <a:pt x="146189" y="54495"/>
                  </a:lnTo>
                  <a:lnTo>
                    <a:pt x="146227" y="55105"/>
                  </a:lnTo>
                  <a:lnTo>
                    <a:pt x="146316" y="55702"/>
                  </a:lnTo>
                  <a:lnTo>
                    <a:pt x="147040" y="57759"/>
                  </a:lnTo>
                  <a:lnTo>
                    <a:pt x="148031" y="58889"/>
                  </a:lnTo>
                  <a:lnTo>
                    <a:pt x="149263" y="59664"/>
                  </a:lnTo>
                  <a:lnTo>
                    <a:pt x="147904" y="55841"/>
                  </a:lnTo>
                  <a:lnTo>
                    <a:pt x="149745" y="52146"/>
                  </a:lnTo>
                  <a:lnTo>
                    <a:pt x="155130" y="50330"/>
                  </a:lnTo>
                  <a:lnTo>
                    <a:pt x="157162" y="50647"/>
                  </a:lnTo>
                  <a:lnTo>
                    <a:pt x="158775" y="51650"/>
                  </a:lnTo>
                  <a:close/>
                </a:path>
                <a:path w="285750" h="133984">
                  <a:moveTo>
                    <a:pt x="162013" y="33655"/>
                  </a:moveTo>
                  <a:lnTo>
                    <a:pt x="160159" y="33020"/>
                  </a:lnTo>
                  <a:lnTo>
                    <a:pt x="158597" y="31597"/>
                  </a:lnTo>
                  <a:lnTo>
                    <a:pt x="157632" y="28790"/>
                  </a:lnTo>
                  <a:lnTo>
                    <a:pt x="157543" y="27940"/>
                  </a:lnTo>
                  <a:lnTo>
                    <a:pt x="157581" y="27127"/>
                  </a:lnTo>
                  <a:lnTo>
                    <a:pt x="154584" y="25387"/>
                  </a:lnTo>
                  <a:lnTo>
                    <a:pt x="154343" y="26428"/>
                  </a:lnTo>
                  <a:lnTo>
                    <a:pt x="154279" y="27774"/>
                  </a:lnTo>
                  <a:lnTo>
                    <a:pt x="154381" y="28587"/>
                  </a:lnTo>
                  <a:lnTo>
                    <a:pt x="155600" y="32054"/>
                  </a:lnTo>
                  <a:lnTo>
                    <a:pt x="158102" y="33718"/>
                  </a:lnTo>
                  <a:lnTo>
                    <a:pt x="161607" y="33718"/>
                  </a:lnTo>
                  <a:lnTo>
                    <a:pt x="162013" y="33655"/>
                  </a:lnTo>
                  <a:close/>
                </a:path>
                <a:path w="285750" h="133984">
                  <a:moveTo>
                    <a:pt x="169037" y="110921"/>
                  </a:moveTo>
                  <a:lnTo>
                    <a:pt x="168363" y="108305"/>
                  </a:lnTo>
                  <a:lnTo>
                    <a:pt x="168338" y="108038"/>
                  </a:lnTo>
                  <a:lnTo>
                    <a:pt x="167855" y="106629"/>
                  </a:lnTo>
                  <a:lnTo>
                    <a:pt x="166763" y="105625"/>
                  </a:lnTo>
                  <a:lnTo>
                    <a:pt x="165468" y="105105"/>
                  </a:lnTo>
                  <a:lnTo>
                    <a:pt x="165125" y="105359"/>
                  </a:lnTo>
                  <a:lnTo>
                    <a:pt x="163728" y="105829"/>
                  </a:lnTo>
                  <a:lnTo>
                    <a:pt x="162509" y="105702"/>
                  </a:lnTo>
                  <a:lnTo>
                    <a:pt x="161429" y="105270"/>
                  </a:lnTo>
                  <a:lnTo>
                    <a:pt x="160680" y="105625"/>
                  </a:lnTo>
                  <a:lnTo>
                    <a:pt x="158826" y="107188"/>
                  </a:lnTo>
                  <a:lnTo>
                    <a:pt x="158153" y="109308"/>
                  </a:lnTo>
                  <a:lnTo>
                    <a:pt x="159766" y="113906"/>
                  </a:lnTo>
                  <a:lnTo>
                    <a:pt x="162623" y="115290"/>
                  </a:lnTo>
                  <a:lnTo>
                    <a:pt x="167728" y="113525"/>
                  </a:lnTo>
                  <a:lnTo>
                    <a:pt x="169037" y="110921"/>
                  </a:lnTo>
                  <a:close/>
                </a:path>
                <a:path w="285750" h="133984">
                  <a:moveTo>
                    <a:pt x="181343" y="125222"/>
                  </a:moveTo>
                  <a:lnTo>
                    <a:pt x="181013" y="124434"/>
                  </a:lnTo>
                  <a:lnTo>
                    <a:pt x="179705" y="123126"/>
                  </a:lnTo>
                  <a:lnTo>
                    <a:pt x="178904" y="122796"/>
                  </a:lnTo>
                  <a:lnTo>
                    <a:pt x="177050" y="122796"/>
                  </a:lnTo>
                  <a:lnTo>
                    <a:pt x="176250" y="123126"/>
                  </a:lnTo>
                  <a:lnTo>
                    <a:pt x="174929" y="124434"/>
                  </a:lnTo>
                  <a:lnTo>
                    <a:pt x="174612" y="125222"/>
                  </a:lnTo>
                  <a:lnTo>
                    <a:pt x="174612" y="127063"/>
                  </a:lnTo>
                  <a:lnTo>
                    <a:pt x="174929" y="127863"/>
                  </a:lnTo>
                  <a:lnTo>
                    <a:pt x="176250" y="129159"/>
                  </a:lnTo>
                  <a:lnTo>
                    <a:pt x="177050" y="129489"/>
                  </a:lnTo>
                  <a:lnTo>
                    <a:pt x="178904" y="129489"/>
                  </a:lnTo>
                  <a:lnTo>
                    <a:pt x="179705" y="129159"/>
                  </a:lnTo>
                  <a:lnTo>
                    <a:pt x="181013" y="127863"/>
                  </a:lnTo>
                  <a:lnTo>
                    <a:pt x="181343" y="127063"/>
                  </a:lnTo>
                  <a:lnTo>
                    <a:pt x="181343" y="125222"/>
                  </a:lnTo>
                  <a:close/>
                </a:path>
                <a:path w="285750" h="133984">
                  <a:moveTo>
                    <a:pt x="183413" y="80899"/>
                  </a:moveTo>
                  <a:lnTo>
                    <a:pt x="181851" y="76822"/>
                  </a:lnTo>
                  <a:lnTo>
                    <a:pt x="180632" y="75018"/>
                  </a:lnTo>
                  <a:lnTo>
                    <a:pt x="178943" y="74053"/>
                  </a:lnTo>
                  <a:lnTo>
                    <a:pt x="177126" y="73964"/>
                  </a:lnTo>
                  <a:lnTo>
                    <a:pt x="178943" y="74206"/>
                  </a:lnTo>
                  <a:lnTo>
                    <a:pt x="180568" y="75399"/>
                  </a:lnTo>
                  <a:lnTo>
                    <a:pt x="182092" y="79844"/>
                  </a:lnTo>
                  <a:lnTo>
                    <a:pt x="180682" y="82677"/>
                  </a:lnTo>
                  <a:lnTo>
                    <a:pt x="175437" y="84442"/>
                  </a:lnTo>
                  <a:lnTo>
                    <a:pt x="172580" y="83058"/>
                  </a:lnTo>
                  <a:lnTo>
                    <a:pt x="171729" y="80568"/>
                  </a:lnTo>
                  <a:lnTo>
                    <a:pt x="171729" y="83019"/>
                  </a:lnTo>
                  <a:lnTo>
                    <a:pt x="170980" y="80873"/>
                  </a:lnTo>
                  <a:lnTo>
                    <a:pt x="171729" y="83019"/>
                  </a:lnTo>
                  <a:lnTo>
                    <a:pt x="171729" y="80568"/>
                  </a:lnTo>
                  <a:lnTo>
                    <a:pt x="171081" y="78663"/>
                  </a:lnTo>
                  <a:lnTo>
                    <a:pt x="171602" y="76822"/>
                  </a:lnTo>
                  <a:lnTo>
                    <a:pt x="172796" y="75514"/>
                  </a:lnTo>
                  <a:lnTo>
                    <a:pt x="171754" y="76492"/>
                  </a:lnTo>
                  <a:lnTo>
                    <a:pt x="171107" y="77812"/>
                  </a:lnTo>
                  <a:lnTo>
                    <a:pt x="170967" y="79235"/>
                  </a:lnTo>
                  <a:lnTo>
                    <a:pt x="170268" y="78752"/>
                  </a:lnTo>
                  <a:lnTo>
                    <a:pt x="169468" y="78397"/>
                  </a:lnTo>
                  <a:lnTo>
                    <a:pt x="167728" y="78028"/>
                  </a:lnTo>
                  <a:lnTo>
                    <a:pt x="166801" y="78003"/>
                  </a:lnTo>
                  <a:lnTo>
                    <a:pt x="163233" y="78752"/>
                  </a:lnTo>
                  <a:lnTo>
                    <a:pt x="161315" y="80797"/>
                  </a:lnTo>
                  <a:lnTo>
                    <a:pt x="160616" y="84112"/>
                  </a:lnTo>
                  <a:lnTo>
                    <a:pt x="160591" y="85013"/>
                  </a:lnTo>
                  <a:lnTo>
                    <a:pt x="161556" y="89458"/>
                  </a:lnTo>
                  <a:lnTo>
                    <a:pt x="165049" y="91706"/>
                  </a:lnTo>
                  <a:lnTo>
                    <a:pt x="171627" y="90322"/>
                  </a:lnTo>
                  <a:lnTo>
                    <a:pt x="173710" y="87680"/>
                  </a:lnTo>
                  <a:lnTo>
                    <a:pt x="173774" y="84734"/>
                  </a:lnTo>
                  <a:lnTo>
                    <a:pt x="172643" y="84061"/>
                  </a:lnTo>
                  <a:lnTo>
                    <a:pt x="174612" y="85178"/>
                  </a:lnTo>
                  <a:lnTo>
                    <a:pt x="176225" y="85686"/>
                  </a:lnTo>
                  <a:lnTo>
                    <a:pt x="177495" y="85712"/>
                  </a:lnTo>
                  <a:lnTo>
                    <a:pt x="181800" y="84226"/>
                  </a:lnTo>
                  <a:lnTo>
                    <a:pt x="183413" y="80899"/>
                  </a:lnTo>
                  <a:close/>
                </a:path>
                <a:path w="285750" h="133984">
                  <a:moveTo>
                    <a:pt x="183502" y="112585"/>
                  </a:moveTo>
                  <a:lnTo>
                    <a:pt x="183108" y="110718"/>
                  </a:lnTo>
                  <a:lnTo>
                    <a:pt x="182765" y="110109"/>
                  </a:lnTo>
                  <a:lnTo>
                    <a:pt x="181813" y="108013"/>
                  </a:lnTo>
                  <a:lnTo>
                    <a:pt x="179578" y="106730"/>
                  </a:lnTo>
                  <a:lnTo>
                    <a:pt x="174510" y="107797"/>
                  </a:lnTo>
                  <a:lnTo>
                    <a:pt x="172783" y="110451"/>
                  </a:lnTo>
                  <a:lnTo>
                    <a:pt x="173939" y="115836"/>
                  </a:lnTo>
                  <a:lnTo>
                    <a:pt x="176606" y="117551"/>
                  </a:lnTo>
                  <a:lnTo>
                    <a:pt x="180517" y="116725"/>
                  </a:lnTo>
                  <a:lnTo>
                    <a:pt x="181470" y="116027"/>
                  </a:lnTo>
                  <a:lnTo>
                    <a:pt x="183057" y="114020"/>
                  </a:lnTo>
                  <a:lnTo>
                    <a:pt x="183502" y="112585"/>
                  </a:lnTo>
                  <a:close/>
                </a:path>
                <a:path w="285750" h="133984">
                  <a:moveTo>
                    <a:pt x="187198" y="58991"/>
                  </a:moveTo>
                  <a:lnTo>
                    <a:pt x="185000" y="52717"/>
                  </a:lnTo>
                  <a:lnTo>
                    <a:pt x="182168" y="51015"/>
                  </a:lnTo>
                  <a:lnTo>
                    <a:pt x="178689" y="51346"/>
                  </a:lnTo>
                  <a:lnTo>
                    <a:pt x="179260" y="51269"/>
                  </a:lnTo>
                  <a:lnTo>
                    <a:pt x="178181" y="50114"/>
                  </a:lnTo>
                  <a:lnTo>
                    <a:pt x="176695" y="49390"/>
                  </a:lnTo>
                  <a:lnTo>
                    <a:pt x="174548" y="49174"/>
                  </a:lnTo>
                  <a:lnTo>
                    <a:pt x="174371" y="49199"/>
                  </a:lnTo>
                  <a:lnTo>
                    <a:pt x="174371" y="61518"/>
                  </a:lnTo>
                  <a:lnTo>
                    <a:pt x="174180" y="61239"/>
                  </a:lnTo>
                  <a:lnTo>
                    <a:pt x="174371" y="61518"/>
                  </a:lnTo>
                  <a:lnTo>
                    <a:pt x="174371" y="49199"/>
                  </a:lnTo>
                  <a:lnTo>
                    <a:pt x="167500" y="54546"/>
                  </a:lnTo>
                  <a:lnTo>
                    <a:pt x="168795" y="60312"/>
                  </a:lnTo>
                  <a:lnTo>
                    <a:pt x="171767" y="62420"/>
                  </a:lnTo>
                  <a:lnTo>
                    <a:pt x="174967" y="62179"/>
                  </a:lnTo>
                  <a:lnTo>
                    <a:pt x="176695" y="63995"/>
                  </a:lnTo>
                  <a:lnTo>
                    <a:pt x="179412" y="64770"/>
                  </a:lnTo>
                  <a:lnTo>
                    <a:pt x="185381" y="62712"/>
                  </a:lnTo>
                  <a:lnTo>
                    <a:pt x="187198" y="58991"/>
                  </a:lnTo>
                  <a:close/>
                </a:path>
                <a:path w="285750" h="133984">
                  <a:moveTo>
                    <a:pt x="193103" y="99847"/>
                  </a:moveTo>
                  <a:lnTo>
                    <a:pt x="192608" y="98679"/>
                  </a:lnTo>
                  <a:lnTo>
                    <a:pt x="190652" y="96735"/>
                  </a:lnTo>
                  <a:lnTo>
                    <a:pt x="189471" y="96240"/>
                  </a:lnTo>
                  <a:lnTo>
                    <a:pt x="186690" y="96240"/>
                  </a:lnTo>
                  <a:lnTo>
                    <a:pt x="185508" y="96735"/>
                  </a:lnTo>
                  <a:lnTo>
                    <a:pt x="183540" y="98679"/>
                  </a:lnTo>
                  <a:lnTo>
                    <a:pt x="183057" y="99847"/>
                  </a:lnTo>
                  <a:lnTo>
                    <a:pt x="183057" y="102603"/>
                  </a:lnTo>
                  <a:lnTo>
                    <a:pt x="183540" y="103784"/>
                  </a:lnTo>
                  <a:lnTo>
                    <a:pt x="185508" y="105727"/>
                  </a:lnTo>
                  <a:lnTo>
                    <a:pt x="186690" y="106210"/>
                  </a:lnTo>
                  <a:lnTo>
                    <a:pt x="189471" y="106210"/>
                  </a:lnTo>
                  <a:lnTo>
                    <a:pt x="190652" y="105727"/>
                  </a:lnTo>
                  <a:lnTo>
                    <a:pt x="192608" y="103784"/>
                  </a:lnTo>
                  <a:lnTo>
                    <a:pt x="193103" y="102603"/>
                  </a:lnTo>
                  <a:lnTo>
                    <a:pt x="193103" y="99847"/>
                  </a:lnTo>
                  <a:close/>
                </a:path>
                <a:path w="285750" h="133984">
                  <a:moveTo>
                    <a:pt x="193802" y="131572"/>
                  </a:moveTo>
                  <a:lnTo>
                    <a:pt x="193725" y="129311"/>
                  </a:lnTo>
                  <a:lnTo>
                    <a:pt x="192887" y="127495"/>
                  </a:lnTo>
                  <a:lnTo>
                    <a:pt x="191363" y="126619"/>
                  </a:lnTo>
                  <a:lnTo>
                    <a:pt x="188747" y="127177"/>
                  </a:lnTo>
                  <a:lnTo>
                    <a:pt x="187972" y="127850"/>
                  </a:lnTo>
                  <a:lnTo>
                    <a:pt x="187172" y="129362"/>
                  </a:lnTo>
                  <a:lnTo>
                    <a:pt x="187007" y="130136"/>
                  </a:lnTo>
                  <a:lnTo>
                    <a:pt x="187490" y="131914"/>
                  </a:lnTo>
                  <a:lnTo>
                    <a:pt x="187972" y="132600"/>
                  </a:lnTo>
                  <a:lnTo>
                    <a:pt x="189357" y="133502"/>
                  </a:lnTo>
                  <a:lnTo>
                    <a:pt x="190258" y="133692"/>
                  </a:lnTo>
                  <a:lnTo>
                    <a:pt x="191173" y="133502"/>
                  </a:lnTo>
                  <a:lnTo>
                    <a:pt x="192963" y="132816"/>
                  </a:lnTo>
                  <a:lnTo>
                    <a:pt x="193802" y="131572"/>
                  </a:lnTo>
                  <a:close/>
                </a:path>
                <a:path w="285750" h="133984">
                  <a:moveTo>
                    <a:pt x="206743" y="80238"/>
                  </a:moveTo>
                  <a:lnTo>
                    <a:pt x="205651" y="77152"/>
                  </a:lnTo>
                  <a:lnTo>
                    <a:pt x="203860" y="74752"/>
                  </a:lnTo>
                  <a:lnTo>
                    <a:pt x="201841" y="74002"/>
                  </a:lnTo>
                  <a:lnTo>
                    <a:pt x="199707" y="74549"/>
                  </a:lnTo>
                  <a:lnTo>
                    <a:pt x="199440" y="74574"/>
                  </a:lnTo>
                  <a:lnTo>
                    <a:pt x="197688" y="75184"/>
                  </a:lnTo>
                  <a:lnTo>
                    <a:pt x="196570" y="76657"/>
                  </a:lnTo>
                  <a:lnTo>
                    <a:pt x="196227" y="78346"/>
                  </a:lnTo>
                  <a:lnTo>
                    <a:pt x="194449" y="78257"/>
                  </a:lnTo>
                  <a:lnTo>
                    <a:pt x="190741" y="79044"/>
                  </a:lnTo>
                  <a:lnTo>
                    <a:pt x="188709" y="82143"/>
                  </a:lnTo>
                  <a:lnTo>
                    <a:pt x="189890" y="87668"/>
                  </a:lnTo>
                  <a:lnTo>
                    <a:pt x="191808" y="89395"/>
                  </a:lnTo>
                  <a:lnTo>
                    <a:pt x="194805" y="89941"/>
                  </a:lnTo>
                  <a:lnTo>
                    <a:pt x="195580" y="89941"/>
                  </a:lnTo>
                  <a:lnTo>
                    <a:pt x="199059" y="89204"/>
                  </a:lnTo>
                  <a:lnTo>
                    <a:pt x="200914" y="86855"/>
                  </a:lnTo>
                  <a:lnTo>
                    <a:pt x="200990" y="84226"/>
                  </a:lnTo>
                  <a:lnTo>
                    <a:pt x="201320" y="84226"/>
                  </a:lnTo>
                  <a:lnTo>
                    <a:pt x="202260" y="84035"/>
                  </a:lnTo>
                  <a:lnTo>
                    <a:pt x="202501" y="84074"/>
                  </a:lnTo>
                  <a:lnTo>
                    <a:pt x="205359" y="83083"/>
                  </a:lnTo>
                  <a:lnTo>
                    <a:pt x="206743" y="80238"/>
                  </a:lnTo>
                  <a:close/>
                </a:path>
                <a:path w="285750" h="133984">
                  <a:moveTo>
                    <a:pt x="208038" y="64731"/>
                  </a:moveTo>
                  <a:lnTo>
                    <a:pt x="206844" y="59169"/>
                  </a:lnTo>
                  <a:lnTo>
                    <a:pt x="205473" y="57581"/>
                  </a:lnTo>
                  <a:lnTo>
                    <a:pt x="202844" y="56311"/>
                  </a:lnTo>
                  <a:lnTo>
                    <a:pt x="201904" y="56070"/>
                  </a:lnTo>
                  <a:lnTo>
                    <a:pt x="199961" y="56095"/>
                  </a:lnTo>
                  <a:lnTo>
                    <a:pt x="196062" y="56921"/>
                  </a:lnTo>
                  <a:lnTo>
                    <a:pt x="193865" y="60172"/>
                  </a:lnTo>
                  <a:lnTo>
                    <a:pt x="194424" y="63931"/>
                  </a:lnTo>
                  <a:lnTo>
                    <a:pt x="195186" y="67449"/>
                  </a:lnTo>
                  <a:lnTo>
                    <a:pt x="198678" y="69697"/>
                  </a:lnTo>
                  <a:lnTo>
                    <a:pt x="205778" y="68199"/>
                  </a:lnTo>
                  <a:lnTo>
                    <a:pt x="208038" y="64731"/>
                  </a:lnTo>
                  <a:close/>
                </a:path>
                <a:path w="285750" h="133984">
                  <a:moveTo>
                    <a:pt x="208597" y="107175"/>
                  </a:moveTo>
                  <a:lnTo>
                    <a:pt x="208521" y="106248"/>
                  </a:lnTo>
                  <a:lnTo>
                    <a:pt x="208584" y="105981"/>
                  </a:lnTo>
                  <a:lnTo>
                    <a:pt x="207949" y="103022"/>
                  </a:lnTo>
                  <a:lnTo>
                    <a:pt x="205282" y="101307"/>
                  </a:lnTo>
                  <a:lnTo>
                    <a:pt x="201155" y="102171"/>
                  </a:lnTo>
                  <a:lnTo>
                    <a:pt x="200037" y="103060"/>
                  </a:lnTo>
                  <a:lnTo>
                    <a:pt x="198882" y="104965"/>
                  </a:lnTo>
                  <a:lnTo>
                    <a:pt x="198691" y="105854"/>
                  </a:lnTo>
                  <a:lnTo>
                    <a:pt x="198704" y="107111"/>
                  </a:lnTo>
                  <a:lnTo>
                    <a:pt x="198640" y="107442"/>
                  </a:lnTo>
                  <a:lnTo>
                    <a:pt x="199288" y="110477"/>
                  </a:lnTo>
                  <a:lnTo>
                    <a:pt x="201955" y="112204"/>
                  </a:lnTo>
                  <a:lnTo>
                    <a:pt x="205244" y="111506"/>
                  </a:lnTo>
                  <a:lnTo>
                    <a:pt x="206768" y="110617"/>
                  </a:lnTo>
                  <a:lnTo>
                    <a:pt x="207238" y="110197"/>
                  </a:lnTo>
                  <a:lnTo>
                    <a:pt x="208102" y="109042"/>
                  </a:lnTo>
                  <a:lnTo>
                    <a:pt x="208419" y="108305"/>
                  </a:lnTo>
                  <a:lnTo>
                    <a:pt x="208597" y="107175"/>
                  </a:lnTo>
                  <a:close/>
                </a:path>
                <a:path w="285750" h="133984">
                  <a:moveTo>
                    <a:pt x="214287" y="80327"/>
                  </a:moveTo>
                  <a:lnTo>
                    <a:pt x="213868" y="78562"/>
                  </a:lnTo>
                  <a:lnTo>
                    <a:pt x="213855" y="78359"/>
                  </a:lnTo>
                  <a:lnTo>
                    <a:pt x="213512" y="77368"/>
                  </a:lnTo>
                  <a:lnTo>
                    <a:pt x="212712" y="76682"/>
                  </a:lnTo>
                  <a:lnTo>
                    <a:pt x="211162" y="76174"/>
                  </a:lnTo>
                  <a:lnTo>
                    <a:pt x="210108" y="76098"/>
                  </a:lnTo>
                  <a:lnTo>
                    <a:pt x="207810" y="76873"/>
                  </a:lnTo>
                  <a:lnTo>
                    <a:pt x="206870" y="78778"/>
                  </a:lnTo>
                  <a:lnTo>
                    <a:pt x="208064" y="82270"/>
                  </a:lnTo>
                  <a:lnTo>
                    <a:pt x="209981" y="83210"/>
                  </a:lnTo>
                  <a:lnTo>
                    <a:pt x="213410" y="82054"/>
                  </a:lnTo>
                  <a:lnTo>
                    <a:pt x="214287" y="80327"/>
                  </a:lnTo>
                  <a:close/>
                </a:path>
                <a:path w="285750" h="133984">
                  <a:moveTo>
                    <a:pt x="216585" y="47053"/>
                  </a:moveTo>
                  <a:lnTo>
                    <a:pt x="216281" y="45593"/>
                  </a:lnTo>
                  <a:lnTo>
                    <a:pt x="216319" y="45377"/>
                  </a:lnTo>
                  <a:lnTo>
                    <a:pt x="215328" y="42545"/>
                  </a:lnTo>
                  <a:lnTo>
                    <a:pt x="212471" y="41173"/>
                  </a:lnTo>
                  <a:lnTo>
                    <a:pt x="207225" y="42989"/>
                  </a:lnTo>
                  <a:lnTo>
                    <a:pt x="205841" y="45821"/>
                  </a:lnTo>
                  <a:lnTo>
                    <a:pt x="207314" y="50050"/>
                  </a:lnTo>
                  <a:lnTo>
                    <a:pt x="208673" y="51104"/>
                  </a:lnTo>
                  <a:lnTo>
                    <a:pt x="211162" y="51765"/>
                  </a:lnTo>
                  <a:lnTo>
                    <a:pt x="212153" y="51841"/>
                  </a:lnTo>
                  <a:lnTo>
                    <a:pt x="213258" y="51460"/>
                  </a:lnTo>
                  <a:lnTo>
                    <a:pt x="213448" y="51320"/>
                  </a:lnTo>
                  <a:lnTo>
                    <a:pt x="214452" y="50888"/>
                  </a:lnTo>
                  <a:lnTo>
                    <a:pt x="215226" y="50190"/>
                  </a:lnTo>
                  <a:lnTo>
                    <a:pt x="216369" y="48272"/>
                  </a:lnTo>
                  <a:lnTo>
                    <a:pt x="216585" y="47053"/>
                  </a:lnTo>
                  <a:close/>
                </a:path>
                <a:path w="285750" h="133984">
                  <a:moveTo>
                    <a:pt x="220345" y="36334"/>
                  </a:moveTo>
                  <a:lnTo>
                    <a:pt x="219481" y="32296"/>
                  </a:lnTo>
                  <a:lnTo>
                    <a:pt x="219075" y="31369"/>
                  </a:lnTo>
                  <a:lnTo>
                    <a:pt x="215252" y="32143"/>
                  </a:lnTo>
                  <a:lnTo>
                    <a:pt x="211480" y="33032"/>
                  </a:lnTo>
                  <a:lnTo>
                    <a:pt x="207759" y="34074"/>
                  </a:lnTo>
                  <a:lnTo>
                    <a:pt x="204228" y="35115"/>
                  </a:lnTo>
                  <a:lnTo>
                    <a:pt x="205003" y="35318"/>
                  </a:lnTo>
                  <a:lnTo>
                    <a:pt x="205651" y="35356"/>
                  </a:lnTo>
                  <a:lnTo>
                    <a:pt x="206298" y="35140"/>
                  </a:lnTo>
                  <a:lnTo>
                    <a:pt x="206667" y="34950"/>
                  </a:lnTo>
                  <a:lnTo>
                    <a:pt x="206730" y="35534"/>
                  </a:lnTo>
                  <a:lnTo>
                    <a:pt x="207302" y="38163"/>
                  </a:lnTo>
                  <a:lnTo>
                    <a:pt x="209410" y="40093"/>
                  </a:lnTo>
                  <a:lnTo>
                    <a:pt x="212763" y="40741"/>
                  </a:lnTo>
                  <a:lnTo>
                    <a:pt x="213639" y="40741"/>
                  </a:lnTo>
                  <a:lnTo>
                    <a:pt x="218084" y="39801"/>
                  </a:lnTo>
                  <a:lnTo>
                    <a:pt x="220345" y="36334"/>
                  </a:lnTo>
                  <a:close/>
                </a:path>
                <a:path w="285750" h="133984">
                  <a:moveTo>
                    <a:pt x="224777" y="88239"/>
                  </a:moveTo>
                  <a:lnTo>
                    <a:pt x="223964" y="84467"/>
                  </a:lnTo>
                  <a:lnTo>
                    <a:pt x="223342" y="83616"/>
                  </a:lnTo>
                  <a:lnTo>
                    <a:pt x="221424" y="81915"/>
                  </a:lnTo>
                  <a:lnTo>
                    <a:pt x="219862" y="81368"/>
                  </a:lnTo>
                  <a:lnTo>
                    <a:pt x="215785" y="82232"/>
                  </a:lnTo>
                  <a:lnTo>
                    <a:pt x="214236" y="84442"/>
                  </a:lnTo>
                  <a:lnTo>
                    <a:pt x="214376" y="87109"/>
                  </a:lnTo>
                  <a:lnTo>
                    <a:pt x="214312" y="87363"/>
                  </a:lnTo>
                  <a:lnTo>
                    <a:pt x="214439" y="87922"/>
                  </a:lnTo>
                  <a:lnTo>
                    <a:pt x="214731" y="88442"/>
                  </a:lnTo>
                  <a:lnTo>
                    <a:pt x="215646" y="90627"/>
                  </a:lnTo>
                  <a:lnTo>
                    <a:pt x="217919" y="91960"/>
                  </a:lnTo>
                  <a:lnTo>
                    <a:pt x="223037" y="90881"/>
                  </a:lnTo>
                  <a:lnTo>
                    <a:pt x="224777" y="88239"/>
                  </a:lnTo>
                  <a:close/>
                </a:path>
                <a:path w="285750" h="133984">
                  <a:moveTo>
                    <a:pt x="233324" y="32867"/>
                  </a:moveTo>
                  <a:lnTo>
                    <a:pt x="232448" y="30340"/>
                  </a:lnTo>
                  <a:lnTo>
                    <a:pt x="231876" y="29756"/>
                  </a:lnTo>
                  <a:lnTo>
                    <a:pt x="231216" y="29362"/>
                  </a:lnTo>
                  <a:lnTo>
                    <a:pt x="227101" y="29959"/>
                  </a:lnTo>
                  <a:lnTo>
                    <a:pt x="226606" y="30619"/>
                  </a:lnTo>
                  <a:lnTo>
                    <a:pt x="226148" y="31419"/>
                  </a:lnTo>
                  <a:lnTo>
                    <a:pt x="226009" y="32385"/>
                  </a:lnTo>
                  <a:lnTo>
                    <a:pt x="226504" y="33794"/>
                  </a:lnTo>
                  <a:lnTo>
                    <a:pt x="227317" y="34683"/>
                  </a:lnTo>
                  <a:lnTo>
                    <a:pt x="228206" y="35458"/>
                  </a:lnTo>
                  <a:lnTo>
                    <a:pt x="229450" y="35801"/>
                  </a:lnTo>
                  <a:lnTo>
                    <a:pt x="232397" y="34772"/>
                  </a:lnTo>
                  <a:lnTo>
                    <a:pt x="233324" y="32867"/>
                  </a:lnTo>
                  <a:close/>
                </a:path>
                <a:path w="285750" h="133984">
                  <a:moveTo>
                    <a:pt x="238518" y="41427"/>
                  </a:moveTo>
                  <a:lnTo>
                    <a:pt x="237477" y="38366"/>
                  </a:lnTo>
                  <a:lnTo>
                    <a:pt x="236296" y="37528"/>
                  </a:lnTo>
                  <a:lnTo>
                    <a:pt x="234543" y="37388"/>
                  </a:lnTo>
                  <a:lnTo>
                    <a:pt x="234086" y="37452"/>
                  </a:lnTo>
                  <a:lnTo>
                    <a:pt x="231279" y="41084"/>
                  </a:lnTo>
                  <a:lnTo>
                    <a:pt x="232130" y="43586"/>
                  </a:lnTo>
                  <a:lnTo>
                    <a:pt x="234048" y="44526"/>
                  </a:lnTo>
                  <a:lnTo>
                    <a:pt x="237578" y="43332"/>
                  </a:lnTo>
                  <a:lnTo>
                    <a:pt x="238518" y="41427"/>
                  </a:lnTo>
                  <a:close/>
                </a:path>
                <a:path w="285750" h="133984">
                  <a:moveTo>
                    <a:pt x="238709" y="114223"/>
                  </a:moveTo>
                  <a:lnTo>
                    <a:pt x="237820" y="111683"/>
                  </a:lnTo>
                  <a:lnTo>
                    <a:pt x="237236" y="111086"/>
                  </a:lnTo>
                  <a:lnTo>
                    <a:pt x="235737" y="110236"/>
                  </a:lnTo>
                  <a:lnTo>
                    <a:pt x="234759" y="110083"/>
                  </a:lnTo>
                  <a:lnTo>
                    <a:pt x="233197" y="110629"/>
                  </a:lnTo>
                  <a:lnTo>
                    <a:pt x="232740" y="111036"/>
                  </a:lnTo>
                  <a:lnTo>
                    <a:pt x="231635" y="112356"/>
                  </a:lnTo>
                  <a:lnTo>
                    <a:pt x="231330" y="113538"/>
                  </a:lnTo>
                  <a:lnTo>
                    <a:pt x="232346" y="116420"/>
                  </a:lnTo>
                  <a:lnTo>
                    <a:pt x="234264" y="117348"/>
                  </a:lnTo>
                  <a:lnTo>
                    <a:pt x="237782" y="116128"/>
                  </a:lnTo>
                  <a:lnTo>
                    <a:pt x="238709" y="114223"/>
                  </a:lnTo>
                  <a:close/>
                </a:path>
                <a:path w="285750" h="133984">
                  <a:moveTo>
                    <a:pt x="238747" y="56921"/>
                  </a:moveTo>
                  <a:lnTo>
                    <a:pt x="238594" y="55016"/>
                  </a:lnTo>
                  <a:lnTo>
                    <a:pt x="238645" y="54813"/>
                  </a:lnTo>
                  <a:lnTo>
                    <a:pt x="238023" y="51904"/>
                  </a:lnTo>
                  <a:lnTo>
                    <a:pt x="235356" y="50190"/>
                  </a:lnTo>
                  <a:lnTo>
                    <a:pt x="230708" y="51168"/>
                  </a:lnTo>
                  <a:lnTo>
                    <a:pt x="229323" y="52641"/>
                  </a:lnTo>
                  <a:lnTo>
                    <a:pt x="228676" y="55143"/>
                  </a:lnTo>
                  <a:lnTo>
                    <a:pt x="228612" y="55892"/>
                  </a:lnTo>
                  <a:lnTo>
                    <a:pt x="229133" y="58305"/>
                  </a:lnTo>
                  <a:lnTo>
                    <a:pt x="230289" y="59499"/>
                  </a:lnTo>
                  <a:lnTo>
                    <a:pt x="232397" y="60464"/>
                  </a:lnTo>
                  <a:lnTo>
                    <a:pt x="233413" y="60642"/>
                  </a:lnTo>
                  <a:lnTo>
                    <a:pt x="234073" y="60655"/>
                  </a:lnTo>
                  <a:lnTo>
                    <a:pt x="235508" y="60350"/>
                  </a:lnTo>
                  <a:lnTo>
                    <a:pt x="236156" y="59994"/>
                  </a:lnTo>
                  <a:lnTo>
                    <a:pt x="238048" y="58534"/>
                  </a:lnTo>
                  <a:lnTo>
                    <a:pt x="238747" y="56921"/>
                  </a:lnTo>
                  <a:close/>
                </a:path>
                <a:path w="285750" h="133984">
                  <a:moveTo>
                    <a:pt x="238912" y="79768"/>
                  </a:moveTo>
                  <a:lnTo>
                    <a:pt x="237871" y="76809"/>
                  </a:lnTo>
                  <a:lnTo>
                    <a:pt x="235953" y="75882"/>
                  </a:lnTo>
                  <a:lnTo>
                    <a:pt x="233426" y="76758"/>
                  </a:lnTo>
                  <a:lnTo>
                    <a:pt x="232854" y="77292"/>
                  </a:lnTo>
                  <a:lnTo>
                    <a:pt x="231978" y="78727"/>
                  </a:lnTo>
                  <a:lnTo>
                    <a:pt x="231800" y="79692"/>
                  </a:lnTo>
                  <a:lnTo>
                    <a:pt x="232143" y="80810"/>
                  </a:lnTo>
                  <a:lnTo>
                    <a:pt x="232778" y="82511"/>
                  </a:lnTo>
                  <a:lnTo>
                    <a:pt x="234670" y="83413"/>
                  </a:lnTo>
                  <a:lnTo>
                    <a:pt x="236943" y="82626"/>
                  </a:lnTo>
                  <a:lnTo>
                    <a:pt x="237718" y="81927"/>
                  </a:lnTo>
                  <a:lnTo>
                    <a:pt x="238556" y="81051"/>
                  </a:lnTo>
                  <a:lnTo>
                    <a:pt x="238912" y="79768"/>
                  </a:lnTo>
                  <a:close/>
                </a:path>
                <a:path w="285750" h="133984">
                  <a:moveTo>
                    <a:pt x="242976" y="28435"/>
                  </a:moveTo>
                  <a:lnTo>
                    <a:pt x="238074" y="28727"/>
                  </a:lnTo>
                  <a:lnTo>
                    <a:pt x="235635" y="28943"/>
                  </a:lnTo>
                  <a:lnTo>
                    <a:pt x="236677" y="29933"/>
                  </a:lnTo>
                  <a:lnTo>
                    <a:pt x="238086" y="30467"/>
                  </a:lnTo>
                  <a:lnTo>
                    <a:pt x="240106" y="30302"/>
                  </a:lnTo>
                  <a:lnTo>
                    <a:pt x="240944" y="30124"/>
                  </a:lnTo>
                  <a:lnTo>
                    <a:pt x="241630" y="29705"/>
                  </a:lnTo>
                  <a:lnTo>
                    <a:pt x="242760" y="28714"/>
                  </a:lnTo>
                  <a:lnTo>
                    <a:pt x="242976" y="28435"/>
                  </a:lnTo>
                  <a:close/>
                </a:path>
                <a:path w="285750" h="133984">
                  <a:moveTo>
                    <a:pt x="252222" y="125907"/>
                  </a:moveTo>
                  <a:lnTo>
                    <a:pt x="251714" y="123520"/>
                  </a:lnTo>
                  <a:lnTo>
                    <a:pt x="250761" y="122313"/>
                  </a:lnTo>
                  <a:lnTo>
                    <a:pt x="249389" y="121526"/>
                  </a:lnTo>
                  <a:lnTo>
                    <a:pt x="248627" y="121361"/>
                  </a:lnTo>
                  <a:lnTo>
                    <a:pt x="246011" y="121907"/>
                  </a:lnTo>
                  <a:lnTo>
                    <a:pt x="244856" y="123685"/>
                  </a:lnTo>
                  <a:lnTo>
                    <a:pt x="245287" y="125679"/>
                  </a:lnTo>
                  <a:lnTo>
                    <a:pt x="245948" y="127241"/>
                  </a:lnTo>
                  <a:lnTo>
                    <a:pt x="247116" y="128041"/>
                  </a:lnTo>
                  <a:lnTo>
                    <a:pt x="248970" y="128130"/>
                  </a:lnTo>
                  <a:lnTo>
                    <a:pt x="251066" y="127685"/>
                  </a:lnTo>
                  <a:lnTo>
                    <a:pt x="252222" y="125907"/>
                  </a:lnTo>
                  <a:close/>
                </a:path>
                <a:path w="285750" h="133984">
                  <a:moveTo>
                    <a:pt x="256857" y="92290"/>
                  </a:moveTo>
                  <a:lnTo>
                    <a:pt x="253085" y="87769"/>
                  </a:lnTo>
                  <a:lnTo>
                    <a:pt x="250812" y="88265"/>
                  </a:lnTo>
                  <a:lnTo>
                    <a:pt x="249758" y="89776"/>
                  </a:lnTo>
                  <a:lnTo>
                    <a:pt x="249885" y="91567"/>
                  </a:lnTo>
                  <a:lnTo>
                    <a:pt x="249974" y="92341"/>
                  </a:lnTo>
                  <a:lnTo>
                    <a:pt x="250431" y="93116"/>
                  </a:lnTo>
                  <a:lnTo>
                    <a:pt x="251193" y="94170"/>
                  </a:lnTo>
                  <a:lnTo>
                    <a:pt x="252526" y="94742"/>
                  </a:lnTo>
                  <a:lnTo>
                    <a:pt x="255701" y="94068"/>
                  </a:lnTo>
                  <a:lnTo>
                    <a:pt x="256857" y="92290"/>
                  </a:lnTo>
                  <a:close/>
                </a:path>
                <a:path w="285750" h="133984">
                  <a:moveTo>
                    <a:pt x="262877" y="41402"/>
                  </a:moveTo>
                  <a:lnTo>
                    <a:pt x="261886" y="38557"/>
                  </a:lnTo>
                  <a:lnTo>
                    <a:pt x="260883" y="37807"/>
                  </a:lnTo>
                  <a:lnTo>
                    <a:pt x="259181" y="37465"/>
                  </a:lnTo>
                  <a:lnTo>
                    <a:pt x="258584" y="37439"/>
                  </a:lnTo>
                  <a:lnTo>
                    <a:pt x="257403" y="37858"/>
                  </a:lnTo>
                  <a:lnTo>
                    <a:pt x="256933" y="38239"/>
                  </a:lnTo>
                  <a:lnTo>
                    <a:pt x="255981" y="39382"/>
                  </a:lnTo>
                  <a:lnTo>
                    <a:pt x="255714" y="40233"/>
                  </a:lnTo>
                  <a:lnTo>
                    <a:pt x="255778" y="41122"/>
                  </a:lnTo>
                  <a:lnTo>
                    <a:pt x="255028" y="40335"/>
                  </a:lnTo>
                  <a:lnTo>
                    <a:pt x="253898" y="39890"/>
                  </a:lnTo>
                  <a:lnTo>
                    <a:pt x="252476" y="40195"/>
                  </a:lnTo>
                  <a:lnTo>
                    <a:pt x="250647" y="41046"/>
                  </a:lnTo>
                  <a:lnTo>
                    <a:pt x="249770" y="42532"/>
                  </a:lnTo>
                  <a:lnTo>
                    <a:pt x="250494" y="45923"/>
                  </a:lnTo>
                  <a:lnTo>
                    <a:pt x="252285" y="47066"/>
                  </a:lnTo>
                  <a:lnTo>
                    <a:pt x="254838" y="46532"/>
                  </a:lnTo>
                  <a:lnTo>
                    <a:pt x="255409" y="46113"/>
                  </a:lnTo>
                  <a:lnTo>
                    <a:pt x="256476" y="44945"/>
                  </a:lnTo>
                  <a:lnTo>
                    <a:pt x="256794" y="44081"/>
                  </a:lnTo>
                  <a:lnTo>
                    <a:pt x="256717" y="43141"/>
                  </a:lnTo>
                  <a:lnTo>
                    <a:pt x="257606" y="44030"/>
                  </a:lnTo>
                  <a:lnTo>
                    <a:pt x="258940" y="44399"/>
                  </a:lnTo>
                  <a:lnTo>
                    <a:pt x="262013" y="43218"/>
                  </a:lnTo>
                  <a:lnTo>
                    <a:pt x="262877" y="41402"/>
                  </a:lnTo>
                  <a:close/>
                </a:path>
                <a:path w="285750" h="133984">
                  <a:moveTo>
                    <a:pt x="285242" y="56121"/>
                  </a:moveTo>
                  <a:lnTo>
                    <a:pt x="284594" y="53073"/>
                  </a:lnTo>
                  <a:lnTo>
                    <a:pt x="282790" y="51930"/>
                  </a:lnTo>
                  <a:lnTo>
                    <a:pt x="280187" y="52476"/>
                  </a:lnTo>
                  <a:lnTo>
                    <a:pt x="279552" y="52933"/>
                  </a:lnTo>
                  <a:lnTo>
                    <a:pt x="278472" y="54279"/>
                  </a:lnTo>
                  <a:lnTo>
                    <a:pt x="278155" y="55257"/>
                  </a:lnTo>
                  <a:lnTo>
                    <a:pt x="278485" y="56781"/>
                  </a:lnTo>
                  <a:lnTo>
                    <a:pt x="279019" y="57607"/>
                  </a:lnTo>
                  <a:lnTo>
                    <a:pt x="279781" y="58597"/>
                  </a:lnTo>
                  <a:lnTo>
                    <a:pt x="281063" y="59131"/>
                  </a:lnTo>
                  <a:lnTo>
                    <a:pt x="282956" y="58737"/>
                  </a:lnTo>
                  <a:lnTo>
                    <a:pt x="283425" y="58445"/>
                  </a:lnTo>
                  <a:lnTo>
                    <a:pt x="284746" y="57315"/>
                  </a:lnTo>
                  <a:lnTo>
                    <a:pt x="285242" y="56121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73988" y="7429600"/>
              <a:ext cx="213995" cy="120014"/>
            </a:xfrm>
            <a:custGeom>
              <a:avLst/>
              <a:gdLst/>
              <a:ahLst/>
              <a:cxnLst/>
              <a:rect l="l" t="t" r="r" b="b"/>
              <a:pathLst>
                <a:path w="213995" h="120015">
                  <a:moveTo>
                    <a:pt x="6743" y="28168"/>
                  </a:moveTo>
                  <a:lnTo>
                    <a:pt x="6413" y="27381"/>
                  </a:lnTo>
                  <a:lnTo>
                    <a:pt x="5105" y="26073"/>
                  </a:lnTo>
                  <a:lnTo>
                    <a:pt x="4305" y="25742"/>
                  </a:lnTo>
                  <a:lnTo>
                    <a:pt x="2451" y="25742"/>
                  </a:lnTo>
                  <a:lnTo>
                    <a:pt x="1651" y="26073"/>
                  </a:lnTo>
                  <a:lnTo>
                    <a:pt x="330" y="27381"/>
                  </a:lnTo>
                  <a:lnTo>
                    <a:pt x="0" y="28168"/>
                  </a:lnTo>
                  <a:lnTo>
                    <a:pt x="0" y="30010"/>
                  </a:lnTo>
                  <a:lnTo>
                    <a:pt x="330" y="30797"/>
                  </a:lnTo>
                  <a:lnTo>
                    <a:pt x="1651" y="32105"/>
                  </a:lnTo>
                  <a:lnTo>
                    <a:pt x="2451" y="32435"/>
                  </a:lnTo>
                  <a:lnTo>
                    <a:pt x="4305" y="32435"/>
                  </a:lnTo>
                  <a:lnTo>
                    <a:pt x="5105" y="32105"/>
                  </a:lnTo>
                  <a:lnTo>
                    <a:pt x="6413" y="30797"/>
                  </a:lnTo>
                  <a:lnTo>
                    <a:pt x="6743" y="30010"/>
                  </a:lnTo>
                  <a:lnTo>
                    <a:pt x="6743" y="28168"/>
                  </a:lnTo>
                  <a:close/>
                </a:path>
                <a:path w="213995" h="120015">
                  <a:moveTo>
                    <a:pt x="19177" y="91998"/>
                  </a:moveTo>
                  <a:lnTo>
                    <a:pt x="18846" y="91211"/>
                  </a:lnTo>
                  <a:lnTo>
                    <a:pt x="17526" y="89903"/>
                  </a:lnTo>
                  <a:lnTo>
                    <a:pt x="16738" y="89573"/>
                  </a:lnTo>
                  <a:lnTo>
                    <a:pt x="14871" y="89573"/>
                  </a:lnTo>
                  <a:lnTo>
                    <a:pt x="14071" y="89903"/>
                  </a:lnTo>
                  <a:lnTo>
                    <a:pt x="12750" y="91211"/>
                  </a:lnTo>
                  <a:lnTo>
                    <a:pt x="12420" y="91998"/>
                  </a:lnTo>
                  <a:lnTo>
                    <a:pt x="12420" y="93853"/>
                  </a:lnTo>
                  <a:lnTo>
                    <a:pt x="12750" y="94640"/>
                  </a:lnTo>
                  <a:lnTo>
                    <a:pt x="14071" y="95948"/>
                  </a:lnTo>
                  <a:lnTo>
                    <a:pt x="14871" y="96278"/>
                  </a:lnTo>
                  <a:lnTo>
                    <a:pt x="16738" y="96278"/>
                  </a:lnTo>
                  <a:lnTo>
                    <a:pt x="17526" y="95948"/>
                  </a:lnTo>
                  <a:lnTo>
                    <a:pt x="18846" y="94640"/>
                  </a:lnTo>
                  <a:lnTo>
                    <a:pt x="19177" y="93853"/>
                  </a:lnTo>
                  <a:lnTo>
                    <a:pt x="19177" y="91998"/>
                  </a:lnTo>
                  <a:close/>
                </a:path>
                <a:path w="213995" h="120015">
                  <a:moveTo>
                    <a:pt x="39281" y="72898"/>
                  </a:moveTo>
                  <a:lnTo>
                    <a:pt x="38950" y="72110"/>
                  </a:lnTo>
                  <a:lnTo>
                    <a:pt x="37630" y="70802"/>
                  </a:lnTo>
                  <a:lnTo>
                    <a:pt x="36830" y="70472"/>
                  </a:lnTo>
                  <a:lnTo>
                    <a:pt x="34975" y="70472"/>
                  </a:lnTo>
                  <a:lnTo>
                    <a:pt x="34175" y="70802"/>
                  </a:lnTo>
                  <a:lnTo>
                    <a:pt x="32867" y="72110"/>
                  </a:lnTo>
                  <a:lnTo>
                    <a:pt x="32537" y="72898"/>
                  </a:lnTo>
                  <a:lnTo>
                    <a:pt x="32537" y="74739"/>
                  </a:lnTo>
                  <a:lnTo>
                    <a:pt x="32867" y="75526"/>
                  </a:lnTo>
                  <a:lnTo>
                    <a:pt x="34175" y="76835"/>
                  </a:lnTo>
                  <a:lnTo>
                    <a:pt x="34975" y="77165"/>
                  </a:lnTo>
                  <a:lnTo>
                    <a:pt x="36830" y="77165"/>
                  </a:lnTo>
                  <a:lnTo>
                    <a:pt x="37630" y="76835"/>
                  </a:lnTo>
                  <a:lnTo>
                    <a:pt x="38950" y="75526"/>
                  </a:lnTo>
                  <a:lnTo>
                    <a:pt x="39281" y="74739"/>
                  </a:lnTo>
                  <a:lnTo>
                    <a:pt x="39281" y="72898"/>
                  </a:lnTo>
                  <a:close/>
                </a:path>
                <a:path w="213995" h="120015">
                  <a:moveTo>
                    <a:pt x="47625" y="97599"/>
                  </a:moveTo>
                  <a:lnTo>
                    <a:pt x="46532" y="94437"/>
                  </a:lnTo>
                  <a:lnTo>
                    <a:pt x="45173" y="93599"/>
                  </a:lnTo>
                  <a:lnTo>
                    <a:pt x="43078" y="93649"/>
                  </a:lnTo>
                  <a:lnTo>
                    <a:pt x="41071" y="94335"/>
                  </a:lnTo>
                  <a:lnTo>
                    <a:pt x="40182" y="96062"/>
                  </a:lnTo>
                  <a:lnTo>
                    <a:pt x="40640" y="98005"/>
                  </a:lnTo>
                  <a:lnTo>
                    <a:pt x="41236" y="99758"/>
                  </a:lnTo>
                  <a:lnTo>
                    <a:pt x="43154" y="100698"/>
                  </a:lnTo>
                  <a:lnTo>
                    <a:pt x="46685" y="99504"/>
                  </a:lnTo>
                  <a:lnTo>
                    <a:pt x="47625" y="97599"/>
                  </a:lnTo>
                  <a:close/>
                </a:path>
                <a:path w="213995" h="120015">
                  <a:moveTo>
                    <a:pt x="53873" y="53200"/>
                  </a:moveTo>
                  <a:lnTo>
                    <a:pt x="53390" y="52031"/>
                  </a:lnTo>
                  <a:lnTo>
                    <a:pt x="51435" y="50088"/>
                  </a:lnTo>
                  <a:lnTo>
                    <a:pt x="50241" y="49593"/>
                  </a:lnTo>
                  <a:lnTo>
                    <a:pt x="47472" y="49593"/>
                  </a:lnTo>
                  <a:lnTo>
                    <a:pt x="46291" y="50088"/>
                  </a:lnTo>
                  <a:lnTo>
                    <a:pt x="44323" y="52031"/>
                  </a:lnTo>
                  <a:lnTo>
                    <a:pt x="43840" y="53200"/>
                  </a:lnTo>
                  <a:lnTo>
                    <a:pt x="43840" y="55956"/>
                  </a:lnTo>
                  <a:lnTo>
                    <a:pt x="44323" y="57137"/>
                  </a:lnTo>
                  <a:lnTo>
                    <a:pt x="46291" y="59080"/>
                  </a:lnTo>
                  <a:lnTo>
                    <a:pt x="47472" y="59563"/>
                  </a:lnTo>
                  <a:lnTo>
                    <a:pt x="50241" y="59563"/>
                  </a:lnTo>
                  <a:lnTo>
                    <a:pt x="51435" y="59080"/>
                  </a:lnTo>
                  <a:lnTo>
                    <a:pt x="53390" y="57137"/>
                  </a:lnTo>
                  <a:lnTo>
                    <a:pt x="53873" y="55956"/>
                  </a:lnTo>
                  <a:lnTo>
                    <a:pt x="53873" y="53200"/>
                  </a:lnTo>
                  <a:close/>
                </a:path>
                <a:path w="213995" h="120015">
                  <a:moveTo>
                    <a:pt x="64325" y="27101"/>
                  </a:moveTo>
                  <a:lnTo>
                    <a:pt x="63830" y="25920"/>
                  </a:lnTo>
                  <a:lnTo>
                    <a:pt x="61874" y="23977"/>
                  </a:lnTo>
                  <a:lnTo>
                    <a:pt x="60680" y="23495"/>
                  </a:lnTo>
                  <a:lnTo>
                    <a:pt x="57912" y="23495"/>
                  </a:lnTo>
                  <a:lnTo>
                    <a:pt x="56730" y="23977"/>
                  </a:lnTo>
                  <a:lnTo>
                    <a:pt x="54762" y="25920"/>
                  </a:lnTo>
                  <a:lnTo>
                    <a:pt x="54279" y="27101"/>
                  </a:lnTo>
                  <a:lnTo>
                    <a:pt x="54279" y="29845"/>
                  </a:lnTo>
                  <a:lnTo>
                    <a:pt x="54762" y="31026"/>
                  </a:lnTo>
                  <a:lnTo>
                    <a:pt x="56730" y="32969"/>
                  </a:lnTo>
                  <a:lnTo>
                    <a:pt x="57912" y="33451"/>
                  </a:lnTo>
                  <a:lnTo>
                    <a:pt x="60680" y="33451"/>
                  </a:lnTo>
                  <a:lnTo>
                    <a:pt x="61874" y="32969"/>
                  </a:lnTo>
                  <a:lnTo>
                    <a:pt x="63830" y="31026"/>
                  </a:lnTo>
                  <a:lnTo>
                    <a:pt x="64325" y="29845"/>
                  </a:lnTo>
                  <a:lnTo>
                    <a:pt x="64325" y="27101"/>
                  </a:lnTo>
                  <a:close/>
                </a:path>
                <a:path w="213995" h="120015">
                  <a:moveTo>
                    <a:pt x="71399" y="3759"/>
                  </a:moveTo>
                  <a:lnTo>
                    <a:pt x="70459" y="1028"/>
                  </a:lnTo>
                  <a:lnTo>
                    <a:pt x="70307" y="825"/>
                  </a:lnTo>
                  <a:lnTo>
                    <a:pt x="64566" y="215"/>
                  </a:lnTo>
                  <a:lnTo>
                    <a:pt x="61683" y="0"/>
                  </a:lnTo>
                  <a:lnTo>
                    <a:pt x="60820" y="1244"/>
                  </a:lnTo>
                  <a:lnTo>
                    <a:pt x="60464" y="2819"/>
                  </a:lnTo>
                  <a:lnTo>
                    <a:pt x="61887" y="6972"/>
                  </a:lnTo>
                  <a:lnTo>
                    <a:pt x="64744" y="8369"/>
                  </a:lnTo>
                  <a:lnTo>
                    <a:pt x="69989" y="6591"/>
                  </a:lnTo>
                  <a:lnTo>
                    <a:pt x="71399" y="3759"/>
                  </a:lnTo>
                  <a:close/>
                </a:path>
                <a:path w="213995" h="120015">
                  <a:moveTo>
                    <a:pt x="72694" y="75565"/>
                  </a:moveTo>
                  <a:lnTo>
                    <a:pt x="70497" y="69151"/>
                  </a:lnTo>
                  <a:lnTo>
                    <a:pt x="66979" y="67437"/>
                  </a:lnTo>
                  <a:lnTo>
                    <a:pt x="62014" y="69113"/>
                  </a:lnTo>
                  <a:lnTo>
                    <a:pt x="60731" y="70396"/>
                  </a:lnTo>
                  <a:lnTo>
                    <a:pt x="59486" y="73291"/>
                  </a:lnTo>
                  <a:lnTo>
                    <a:pt x="59372" y="74828"/>
                  </a:lnTo>
                  <a:lnTo>
                    <a:pt x="60159" y="77114"/>
                  </a:lnTo>
                  <a:lnTo>
                    <a:pt x="60579" y="77825"/>
                  </a:lnTo>
                  <a:lnTo>
                    <a:pt x="62725" y="80213"/>
                  </a:lnTo>
                  <a:lnTo>
                    <a:pt x="65303" y="80975"/>
                  </a:lnTo>
                  <a:lnTo>
                    <a:pt x="70967" y="79057"/>
                  </a:lnTo>
                  <a:lnTo>
                    <a:pt x="72694" y="75565"/>
                  </a:lnTo>
                  <a:close/>
                </a:path>
                <a:path w="213995" h="120015">
                  <a:moveTo>
                    <a:pt x="74193" y="102616"/>
                  </a:moveTo>
                  <a:lnTo>
                    <a:pt x="73025" y="99174"/>
                  </a:lnTo>
                  <a:lnTo>
                    <a:pt x="72491" y="98526"/>
                  </a:lnTo>
                  <a:lnTo>
                    <a:pt x="70561" y="96812"/>
                  </a:lnTo>
                  <a:lnTo>
                    <a:pt x="68719" y="96291"/>
                  </a:lnTo>
                  <a:lnTo>
                    <a:pt x="66294" y="97116"/>
                  </a:lnTo>
                  <a:lnTo>
                    <a:pt x="65735" y="97447"/>
                  </a:lnTo>
                  <a:lnTo>
                    <a:pt x="63766" y="99161"/>
                  </a:lnTo>
                  <a:lnTo>
                    <a:pt x="63131" y="101257"/>
                  </a:lnTo>
                  <a:lnTo>
                    <a:pt x="64693" y="105829"/>
                  </a:lnTo>
                  <a:lnTo>
                    <a:pt x="67551" y="107213"/>
                  </a:lnTo>
                  <a:lnTo>
                    <a:pt x="72796" y="105448"/>
                  </a:lnTo>
                  <a:lnTo>
                    <a:pt x="74193" y="102616"/>
                  </a:lnTo>
                  <a:close/>
                </a:path>
                <a:path w="213995" h="120015">
                  <a:moveTo>
                    <a:pt x="78968" y="48488"/>
                  </a:moveTo>
                  <a:lnTo>
                    <a:pt x="77139" y="43154"/>
                  </a:lnTo>
                  <a:lnTo>
                    <a:pt x="73698" y="41465"/>
                  </a:lnTo>
                  <a:lnTo>
                    <a:pt x="67360" y="43611"/>
                  </a:lnTo>
                  <a:lnTo>
                    <a:pt x="65659" y="47028"/>
                  </a:lnTo>
                  <a:lnTo>
                    <a:pt x="67195" y="51485"/>
                  </a:lnTo>
                  <a:lnTo>
                    <a:pt x="68072" y="52514"/>
                  </a:lnTo>
                  <a:lnTo>
                    <a:pt x="70662" y="54216"/>
                  </a:lnTo>
                  <a:lnTo>
                    <a:pt x="72593" y="54546"/>
                  </a:lnTo>
                  <a:lnTo>
                    <a:pt x="75387" y="53606"/>
                  </a:lnTo>
                  <a:lnTo>
                    <a:pt x="76187" y="53047"/>
                  </a:lnTo>
                  <a:lnTo>
                    <a:pt x="78346" y="50800"/>
                  </a:lnTo>
                  <a:lnTo>
                    <a:pt x="78968" y="48488"/>
                  </a:lnTo>
                  <a:close/>
                </a:path>
                <a:path w="213995" h="120015">
                  <a:moveTo>
                    <a:pt x="87515" y="20358"/>
                  </a:moveTo>
                  <a:lnTo>
                    <a:pt x="85471" y="14401"/>
                  </a:lnTo>
                  <a:lnTo>
                    <a:pt x="82029" y="12725"/>
                  </a:lnTo>
                  <a:lnTo>
                    <a:pt x="75692" y="14859"/>
                  </a:lnTo>
                  <a:lnTo>
                    <a:pt x="74002" y="18275"/>
                  </a:lnTo>
                  <a:lnTo>
                    <a:pt x="75971" y="24028"/>
                  </a:lnTo>
                  <a:lnTo>
                    <a:pt x="78486" y="25590"/>
                  </a:lnTo>
                  <a:lnTo>
                    <a:pt x="82219" y="25361"/>
                  </a:lnTo>
                  <a:lnTo>
                    <a:pt x="83705" y="24739"/>
                  </a:lnTo>
                  <a:lnTo>
                    <a:pt x="86245" y="23368"/>
                  </a:lnTo>
                  <a:lnTo>
                    <a:pt x="87515" y="20358"/>
                  </a:lnTo>
                  <a:close/>
                </a:path>
                <a:path w="213995" h="120015">
                  <a:moveTo>
                    <a:pt x="102514" y="81788"/>
                  </a:moveTo>
                  <a:lnTo>
                    <a:pt x="100558" y="76073"/>
                  </a:lnTo>
                  <a:lnTo>
                    <a:pt x="98577" y="74523"/>
                  </a:lnTo>
                  <a:lnTo>
                    <a:pt x="95237" y="73901"/>
                  </a:lnTo>
                  <a:lnTo>
                    <a:pt x="94119" y="73939"/>
                  </a:lnTo>
                  <a:lnTo>
                    <a:pt x="89966" y="75336"/>
                  </a:lnTo>
                  <a:lnTo>
                    <a:pt x="88188" y="78359"/>
                  </a:lnTo>
                  <a:lnTo>
                    <a:pt x="88773" y="82207"/>
                  </a:lnTo>
                  <a:lnTo>
                    <a:pt x="90081" y="86004"/>
                  </a:lnTo>
                  <a:lnTo>
                    <a:pt x="93814" y="87820"/>
                  </a:lnTo>
                  <a:lnTo>
                    <a:pt x="100685" y="85509"/>
                  </a:lnTo>
                  <a:lnTo>
                    <a:pt x="102514" y="81788"/>
                  </a:lnTo>
                  <a:close/>
                </a:path>
                <a:path w="213995" h="120015">
                  <a:moveTo>
                    <a:pt x="109689" y="106337"/>
                  </a:moveTo>
                  <a:lnTo>
                    <a:pt x="109207" y="105168"/>
                  </a:lnTo>
                  <a:lnTo>
                    <a:pt x="107238" y="103212"/>
                  </a:lnTo>
                  <a:lnTo>
                    <a:pt x="106057" y="102730"/>
                  </a:lnTo>
                  <a:lnTo>
                    <a:pt x="103289" y="102730"/>
                  </a:lnTo>
                  <a:lnTo>
                    <a:pt x="102108" y="103212"/>
                  </a:lnTo>
                  <a:lnTo>
                    <a:pt x="100139" y="105168"/>
                  </a:lnTo>
                  <a:lnTo>
                    <a:pt x="99656" y="106337"/>
                  </a:lnTo>
                  <a:lnTo>
                    <a:pt x="99656" y="109093"/>
                  </a:lnTo>
                  <a:lnTo>
                    <a:pt x="100139" y="110261"/>
                  </a:lnTo>
                  <a:lnTo>
                    <a:pt x="102108" y="112217"/>
                  </a:lnTo>
                  <a:lnTo>
                    <a:pt x="103289" y="112699"/>
                  </a:lnTo>
                  <a:lnTo>
                    <a:pt x="106057" y="112699"/>
                  </a:lnTo>
                  <a:lnTo>
                    <a:pt x="107238" y="112217"/>
                  </a:lnTo>
                  <a:lnTo>
                    <a:pt x="109207" y="110261"/>
                  </a:lnTo>
                  <a:lnTo>
                    <a:pt x="109689" y="109093"/>
                  </a:lnTo>
                  <a:lnTo>
                    <a:pt x="109689" y="106337"/>
                  </a:lnTo>
                  <a:close/>
                </a:path>
                <a:path w="213995" h="120015">
                  <a:moveTo>
                    <a:pt x="115824" y="23609"/>
                  </a:moveTo>
                  <a:lnTo>
                    <a:pt x="113753" y="17602"/>
                  </a:lnTo>
                  <a:lnTo>
                    <a:pt x="111353" y="15925"/>
                  </a:lnTo>
                  <a:lnTo>
                    <a:pt x="107924" y="15773"/>
                  </a:lnTo>
                  <a:lnTo>
                    <a:pt x="107111" y="15862"/>
                  </a:lnTo>
                  <a:lnTo>
                    <a:pt x="102870" y="17297"/>
                  </a:lnTo>
                  <a:lnTo>
                    <a:pt x="101028" y="21005"/>
                  </a:lnTo>
                  <a:lnTo>
                    <a:pt x="102438" y="25120"/>
                  </a:lnTo>
                  <a:lnTo>
                    <a:pt x="102819" y="25730"/>
                  </a:lnTo>
                  <a:lnTo>
                    <a:pt x="104927" y="28422"/>
                  </a:lnTo>
                  <a:lnTo>
                    <a:pt x="107823" y="29400"/>
                  </a:lnTo>
                  <a:lnTo>
                    <a:pt x="113982" y="27330"/>
                  </a:lnTo>
                  <a:lnTo>
                    <a:pt x="115824" y="23609"/>
                  </a:lnTo>
                  <a:close/>
                </a:path>
                <a:path w="213995" h="120015">
                  <a:moveTo>
                    <a:pt x="131749" y="87515"/>
                  </a:moveTo>
                  <a:lnTo>
                    <a:pt x="130746" y="83845"/>
                  </a:lnTo>
                  <a:lnTo>
                    <a:pt x="130009" y="81711"/>
                  </a:lnTo>
                  <a:lnTo>
                    <a:pt x="128270" y="80200"/>
                  </a:lnTo>
                  <a:lnTo>
                    <a:pt x="124866" y="79336"/>
                  </a:lnTo>
                  <a:lnTo>
                    <a:pt x="123621" y="79362"/>
                  </a:lnTo>
                  <a:lnTo>
                    <a:pt x="119049" y="80911"/>
                  </a:lnTo>
                  <a:lnTo>
                    <a:pt x="117233" y="84467"/>
                  </a:lnTo>
                  <a:lnTo>
                    <a:pt x="118300" y="88049"/>
                  </a:lnTo>
                  <a:lnTo>
                    <a:pt x="119468" y="91465"/>
                  </a:lnTo>
                  <a:lnTo>
                    <a:pt x="123202" y="93281"/>
                  </a:lnTo>
                  <a:lnTo>
                    <a:pt x="129959" y="91008"/>
                  </a:lnTo>
                  <a:lnTo>
                    <a:pt x="131749" y="87515"/>
                  </a:lnTo>
                  <a:close/>
                </a:path>
                <a:path w="213995" h="120015">
                  <a:moveTo>
                    <a:pt x="143421" y="31851"/>
                  </a:moveTo>
                  <a:lnTo>
                    <a:pt x="136093" y="22834"/>
                  </a:lnTo>
                  <a:lnTo>
                    <a:pt x="131864" y="24257"/>
                  </a:lnTo>
                  <a:lnTo>
                    <a:pt x="130187" y="26593"/>
                  </a:lnTo>
                  <a:lnTo>
                    <a:pt x="129984" y="29984"/>
                  </a:lnTo>
                  <a:lnTo>
                    <a:pt x="130086" y="30835"/>
                  </a:lnTo>
                  <a:lnTo>
                    <a:pt x="131470" y="34874"/>
                  </a:lnTo>
                  <a:lnTo>
                    <a:pt x="134861" y="36652"/>
                  </a:lnTo>
                  <a:lnTo>
                    <a:pt x="138709" y="35725"/>
                  </a:lnTo>
                  <a:lnTo>
                    <a:pt x="141668" y="34734"/>
                  </a:lnTo>
                  <a:lnTo>
                    <a:pt x="143421" y="31851"/>
                  </a:lnTo>
                  <a:close/>
                </a:path>
                <a:path w="213995" h="120015">
                  <a:moveTo>
                    <a:pt x="143764" y="112928"/>
                  </a:moveTo>
                  <a:lnTo>
                    <a:pt x="138112" y="106959"/>
                  </a:lnTo>
                  <a:lnTo>
                    <a:pt x="135839" y="107721"/>
                  </a:lnTo>
                  <a:lnTo>
                    <a:pt x="134861" y="108623"/>
                  </a:lnTo>
                  <a:lnTo>
                    <a:pt x="134099" y="110096"/>
                  </a:lnTo>
                  <a:lnTo>
                    <a:pt x="133743" y="111747"/>
                  </a:lnTo>
                  <a:lnTo>
                    <a:pt x="133692" y="112687"/>
                  </a:lnTo>
                  <a:lnTo>
                    <a:pt x="134759" y="115811"/>
                  </a:lnTo>
                  <a:lnTo>
                    <a:pt x="136918" y="117055"/>
                  </a:lnTo>
                  <a:lnTo>
                    <a:pt x="139966" y="116852"/>
                  </a:lnTo>
                  <a:lnTo>
                    <a:pt x="141300" y="116408"/>
                  </a:lnTo>
                  <a:lnTo>
                    <a:pt x="141998" y="115798"/>
                  </a:lnTo>
                  <a:lnTo>
                    <a:pt x="143370" y="114122"/>
                  </a:lnTo>
                  <a:lnTo>
                    <a:pt x="143764" y="112928"/>
                  </a:lnTo>
                  <a:close/>
                </a:path>
                <a:path w="213995" h="120015">
                  <a:moveTo>
                    <a:pt x="158178" y="81597"/>
                  </a:moveTo>
                  <a:lnTo>
                    <a:pt x="157543" y="79756"/>
                  </a:lnTo>
                  <a:lnTo>
                    <a:pt x="155460" y="76784"/>
                  </a:lnTo>
                  <a:lnTo>
                    <a:pt x="152793" y="75819"/>
                  </a:lnTo>
                  <a:lnTo>
                    <a:pt x="148297" y="77330"/>
                  </a:lnTo>
                  <a:lnTo>
                    <a:pt x="146926" y="78955"/>
                  </a:lnTo>
                  <a:lnTo>
                    <a:pt x="146215" y="81864"/>
                  </a:lnTo>
                  <a:lnTo>
                    <a:pt x="146227" y="82981"/>
                  </a:lnTo>
                  <a:lnTo>
                    <a:pt x="147650" y="87109"/>
                  </a:lnTo>
                  <a:lnTo>
                    <a:pt x="150990" y="88747"/>
                  </a:lnTo>
                  <a:lnTo>
                    <a:pt x="154686" y="87490"/>
                  </a:lnTo>
                  <a:lnTo>
                    <a:pt x="156629" y="86093"/>
                  </a:lnTo>
                  <a:lnTo>
                    <a:pt x="157289" y="85178"/>
                  </a:lnTo>
                  <a:lnTo>
                    <a:pt x="158102" y="82943"/>
                  </a:lnTo>
                  <a:lnTo>
                    <a:pt x="158178" y="81597"/>
                  </a:lnTo>
                  <a:close/>
                </a:path>
                <a:path w="213995" h="120015">
                  <a:moveTo>
                    <a:pt x="162687" y="61468"/>
                  </a:moveTo>
                  <a:lnTo>
                    <a:pt x="161010" y="56578"/>
                  </a:lnTo>
                  <a:lnTo>
                    <a:pt x="160007" y="55435"/>
                  </a:lnTo>
                  <a:lnTo>
                    <a:pt x="157162" y="53657"/>
                  </a:lnTo>
                  <a:lnTo>
                    <a:pt x="155130" y="53340"/>
                  </a:lnTo>
                  <a:lnTo>
                    <a:pt x="149745" y="55156"/>
                  </a:lnTo>
                  <a:lnTo>
                    <a:pt x="147904" y="58864"/>
                  </a:lnTo>
                  <a:lnTo>
                    <a:pt x="149491" y="63246"/>
                  </a:lnTo>
                  <a:lnTo>
                    <a:pt x="155981" y="66802"/>
                  </a:lnTo>
                  <a:lnTo>
                    <a:pt x="160845" y="65176"/>
                  </a:lnTo>
                  <a:lnTo>
                    <a:pt x="162687" y="61468"/>
                  </a:lnTo>
                  <a:close/>
                </a:path>
                <a:path w="213995" h="120015">
                  <a:moveTo>
                    <a:pt x="167335" y="36207"/>
                  </a:moveTo>
                  <a:lnTo>
                    <a:pt x="164147" y="34086"/>
                  </a:lnTo>
                  <a:lnTo>
                    <a:pt x="157581" y="30137"/>
                  </a:lnTo>
                  <a:lnTo>
                    <a:pt x="157543" y="30949"/>
                  </a:lnTo>
                  <a:lnTo>
                    <a:pt x="164820" y="37172"/>
                  </a:lnTo>
                  <a:lnTo>
                    <a:pt x="166992" y="36398"/>
                  </a:lnTo>
                  <a:lnTo>
                    <a:pt x="167335" y="36207"/>
                  </a:lnTo>
                  <a:close/>
                </a:path>
                <a:path w="213995" h="120015">
                  <a:moveTo>
                    <a:pt x="168287" y="103263"/>
                  </a:moveTo>
                  <a:lnTo>
                    <a:pt x="168249" y="102692"/>
                  </a:lnTo>
                  <a:lnTo>
                    <a:pt x="167157" y="99504"/>
                  </a:lnTo>
                  <a:lnTo>
                    <a:pt x="164299" y="98107"/>
                  </a:lnTo>
                  <a:lnTo>
                    <a:pt x="161188" y="99161"/>
                  </a:lnTo>
                  <a:lnTo>
                    <a:pt x="158661" y="100977"/>
                  </a:lnTo>
                  <a:lnTo>
                    <a:pt x="157810" y="103200"/>
                  </a:lnTo>
                  <a:lnTo>
                    <a:pt x="158877" y="106273"/>
                  </a:lnTo>
                  <a:lnTo>
                    <a:pt x="159486" y="106959"/>
                  </a:lnTo>
                  <a:lnTo>
                    <a:pt x="160972" y="108102"/>
                  </a:lnTo>
                  <a:lnTo>
                    <a:pt x="162509" y="108712"/>
                  </a:lnTo>
                  <a:lnTo>
                    <a:pt x="163728" y="108839"/>
                  </a:lnTo>
                  <a:lnTo>
                    <a:pt x="165125" y="108356"/>
                  </a:lnTo>
                  <a:lnTo>
                    <a:pt x="165468" y="108115"/>
                  </a:lnTo>
                  <a:lnTo>
                    <a:pt x="167157" y="107289"/>
                  </a:lnTo>
                  <a:lnTo>
                    <a:pt x="168224" y="105664"/>
                  </a:lnTo>
                  <a:lnTo>
                    <a:pt x="168287" y="103263"/>
                  </a:lnTo>
                  <a:close/>
                </a:path>
                <a:path w="213995" h="120015">
                  <a:moveTo>
                    <a:pt x="182092" y="82854"/>
                  </a:moveTo>
                  <a:lnTo>
                    <a:pt x="180568" y="78397"/>
                  </a:lnTo>
                  <a:lnTo>
                    <a:pt x="178943" y="77216"/>
                  </a:lnTo>
                  <a:lnTo>
                    <a:pt x="176593" y="76898"/>
                  </a:lnTo>
                  <a:lnTo>
                    <a:pt x="175272" y="77101"/>
                  </a:lnTo>
                  <a:lnTo>
                    <a:pt x="175056" y="77063"/>
                  </a:lnTo>
                  <a:lnTo>
                    <a:pt x="171081" y="81673"/>
                  </a:lnTo>
                  <a:lnTo>
                    <a:pt x="172593" y="86067"/>
                  </a:lnTo>
                  <a:lnTo>
                    <a:pt x="175437" y="87452"/>
                  </a:lnTo>
                  <a:lnTo>
                    <a:pt x="180695" y="85686"/>
                  </a:lnTo>
                  <a:lnTo>
                    <a:pt x="182092" y="82854"/>
                  </a:lnTo>
                  <a:close/>
                </a:path>
                <a:path w="213995" h="120015">
                  <a:moveTo>
                    <a:pt x="192722" y="50419"/>
                  </a:moveTo>
                  <a:lnTo>
                    <a:pt x="191236" y="46101"/>
                  </a:lnTo>
                  <a:lnTo>
                    <a:pt x="189763" y="44983"/>
                  </a:lnTo>
                  <a:lnTo>
                    <a:pt x="187553" y="44500"/>
                  </a:lnTo>
                  <a:lnTo>
                    <a:pt x="187261" y="44488"/>
                  </a:lnTo>
                  <a:lnTo>
                    <a:pt x="183299" y="46278"/>
                  </a:lnTo>
                  <a:lnTo>
                    <a:pt x="182206" y="47574"/>
                  </a:lnTo>
                  <a:lnTo>
                    <a:pt x="181737" y="49326"/>
                  </a:lnTo>
                  <a:lnTo>
                    <a:pt x="183184" y="53543"/>
                  </a:lnTo>
                  <a:lnTo>
                    <a:pt x="185851" y="54876"/>
                  </a:lnTo>
                  <a:lnTo>
                    <a:pt x="188493" y="54165"/>
                  </a:lnTo>
                  <a:lnTo>
                    <a:pt x="188747" y="54127"/>
                  </a:lnTo>
                  <a:lnTo>
                    <a:pt x="191338" y="53225"/>
                  </a:lnTo>
                  <a:lnTo>
                    <a:pt x="192722" y="50419"/>
                  </a:lnTo>
                  <a:close/>
                </a:path>
                <a:path w="213995" h="120015">
                  <a:moveTo>
                    <a:pt x="213829" y="117043"/>
                  </a:moveTo>
                  <a:lnTo>
                    <a:pt x="212636" y="113550"/>
                  </a:lnTo>
                  <a:lnTo>
                    <a:pt x="210718" y="112610"/>
                  </a:lnTo>
                  <a:lnTo>
                    <a:pt x="208673" y="113309"/>
                  </a:lnTo>
                  <a:lnTo>
                    <a:pt x="207721" y="114007"/>
                  </a:lnTo>
                  <a:lnTo>
                    <a:pt x="206768" y="115112"/>
                  </a:lnTo>
                  <a:lnTo>
                    <a:pt x="206451" y="116306"/>
                  </a:lnTo>
                  <a:lnTo>
                    <a:pt x="207238" y="118605"/>
                  </a:lnTo>
                  <a:lnTo>
                    <a:pt x="208203" y="119341"/>
                  </a:lnTo>
                  <a:lnTo>
                    <a:pt x="209892" y="119722"/>
                  </a:lnTo>
                  <a:lnTo>
                    <a:pt x="210515" y="119761"/>
                  </a:lnTo>
                  <a:lnTo>
                    <a:pt x="212890" y="118948"/>
                  </a:lnTo>
                  <a:lnTo>
                    <a:pt x="213829" y="117043"/>
                  </a:lnTo>
                  <a:close/>
                </a:path>
              </a:pathLst>
            </a:custGeom>
            <a:solidFill>
              <a:srgbClr val="468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406450" y="7460906"/>
              <a:ext cx="513715" cy="546735"/>
            </a:xfrm>
            <a:custGeom>
              <a:avLst/>
              <a:gdLst/>
              <a:ahLst/>
              <a:cxnLst/>
              <a:rect l="l" t="t" r="r" b="b"/>
              <a:pathLst>
                <a:path w="513715" h="546734">
                  <a:moveTo>
                    <a:pt x="224802" y="331216"/>
                  </a:moveTo>
                  <a:lnTo>
                    <a:pt x="217792" y="292404"/>
                  </a:lnTo>
                  <a:lnTo>
                    <a:pt x="203479" y="256247"/>
                  </a:lnTo>
                  <a:lnTo>
                    <a:pt x="182308" y="223583"/>
                  </a:lnTo>
                  <a:lnTo>
                    <a:pt x="154698" y="195224"/>
                  </a:lnTo>
                  <a:lnTo>
                    <a:pt x="122085" y="172707"/>
                  </a:lnTo>
                  <a:lnTo>
                    <a:pt x="86207" y="157175"/>
                  </a:lnTo>
                  <a:lnTo>
                    <a:pt x="47955" y="148932"/>
                  </a:lnTo>
                  <a:lnTo>
                    <a:pt x="8229" y="148259"/>
                  </a:lnTo>
                  <a:lnTo>
                    <a:pt x="3517" y="148628"/>
                  </a:lnTo>
                  <a:lnTo>
                    <a:pt x="0" y="152730"/>
                  </a:lnTo>
                  <a:lnTo>
                    <a:pt x="762" y="162090"/>
                  </a:lnTo>
                  <a:lnTo>
                    <a:pt x="4864" y="165633"/>
                  </a:lnTo>
                  <a:lnTo>
                    <a:pt x="9601" y="165201"/>
                  </a:lnTo>
                  <a:lnTo>
                    <a:pt x="45948" y="165836"/>
                  </a:lnTo>
                  <a:lnTo>
                    <a:pt x="113766" y="187579"/>
                  </a:lnTo>
                  <a:lnTo>
                    <a:pt x="168859" y="234111"/>
                  </a:lnTo>
                  <a:lnTo>
                    <a:pt x="201307" y="297078"/>
                  </a:lnTo>
                  <a:lnTo>
                    <a:pt x="207721" y="332574"/>
                  </a:lnTo>
                  <a:lnTo>
                    <a:pt x="207098" y="368630"/>
                  </a:lnTo>
                  <a:lnTo>
                    <a:pt x="185178" y="435914"/>
                  </a:lnTo>
                  <a:lnTo>
                    <a:pt x="138277" y="490575"/>
                  </a:lnTo>
                  <a:lnTo>
                    <a:pt x="74828" y="522782"/>
                  </a:lnTo>
                  <a:lnTo>
                    <a:pt x="34340" y="529526"/>
                  </a:lnTo>
                  <a:lnTo>
                    <a:pt x="30822" y="533615"/>
                  </a:lnTo>
                  <a:lnTo>
                    <a:pt x="31559" y="542747"/>
                  </a:lnTo>
                  <a:lnTo>
                    <a:pt x="35306" y="546125"/>
                  </a:lnTo>
                  <a:lnTo>
                    <a:pt x="39725" y="546125"/>
                  </a:lnTo>
                  <a:lnTo>
                    <a:pt x="79527" y="539127"/>
                  </a:lnTo>
                  <a:lnTo>
                    <a:pt x="115963" y="524941"/>
                  </a:lnTo>
                  <a:lnTo>
                    <a:pt x="148894" y="503936"/>
                  </a:lnTo>
                  <a:lnTo>
                    <a:pt x="177469" y="476542"/>
                  </a:lnTo>
                  <a:lnTo>
                    <a:pt x="200164" y="444182"/>
                  </a:lnTo>
                  <a:lnTo>
                    <a:pt x="215811" y="408584"/>
                  </a:lnTo>
                  <a:lnTo>
                    <a:pt x="224116" y="370624"/>
                  </a:lnTo>
                  <a:lnTo>
                    <a:pt x="224802" y="331216"/>
                  </a:lnTo>
                  <a:close/>
                </a:path>
                <a:path w="513715" h="546734">
                  <a:moveTo>
                    <a:pt x="319684" y="25095"/>
                  </a:moveTo>
                  <a:lnTo>
                    <a:pt x="317792" y="20040"/>
                  </a:lnTo>
                  <a:lnTo>
                    <a:pt x="313486" y="18084"/>
                  </a:lnTo>
                  <a:lnTo>
                    <a:pt x="269405" y="3835"/>
                  </a:lnTo>
                  <a:lnTo>
                    <a:pt x="224637" y="0"/>
                  </a:lnTo>
                  <a:lnTo>
                    <a:pt x="180784" y="5994"/>
                  </a:lnTo>
                  <a:lnTo>
                    <a:pt x="139458" y="21209"/>
                  </a:lnTo>
                  <a:lnTo>
                    <a:pt x="102285" y="45059"/>
                  </a:lnTo>
                  <a:lnTo>
                    <a:pt x="70878" y="76949"/>
                  </a:lnTo>
                  <a:lnTo>
                    <a:pt x="46837" y="116293"/>
                  </a:lnTo>
                  <a:lnTo>
                    <a:pt x="44869" y="120561"/>
                  </a:lnTo>
                  <a:lnTo>
                    <a:pt x="46748" y="125603"/>
                  </a:lnTo>
                  <a:lnTo>
                    <a:pt x="52209" y="128079"/>
                  </a:lnTo>
                  <a:lnTo>
                    <a:pt x="53416" y="128333"/>
                  </a:lnTo>
                  <a:lnTo>
                    <a:pt x="57861" y="128333"/>
                  </a:lnTo>
                  <a:lnTo>
                    <a:pt x="60972" y="126492"/>
                  </a:lnTo>
                  <a:lnTo>
                    <a:pt x="62407" y="123380"/>
                  </a:lnTo>
                  <a:lnTo>
                    <a:pt x="88760" y="82042"/>
                  </a:lnTo>
                  <a:lnTo>
                    <a:pt x="123964" y="50101"/>
                  </a:lnTo>
                  <a:lnTo>
                    <a:pt x="165658" y="28409"/>
                  </a:lnTo>
                  <a:lnTo>
                    <a:pt x="211518" y="17856"/>
                  </a:lnTo>
                  <a:lnTo>
                    <a:pt x="259194" y="19278"/>
                  </a:lnTo>
                  <a:lnTo>
                    <a:pt x="306349" y="33540"/>
                  </a:lnTo>
                  <a:lnTo>
                    <a:pt x="310642" y="35483"/>
                  </a:lnTo>
                  <a:lnTo>
                    <a:pt x="315734" y="33616"/>
                  </a:lnTo>
                  <a:lnTo>
                    <a:pt x="319684" y="25095"/>
                  </a:lnTo>
                  <a:close/>
                </a:path>
                <a:path w="513715" h="546734">
                  <a:moveTo>
                    <a:pt x="513613" y="319519"/>
                  </a:moveTo>
                  <a:lnTo>
                    <a:pt x="504634" y="274396"/>
                  </a:lnTo>
                  <a:lnTo>
                    <a:pt x="486143" y="233743"/>
                  </a:lnTo>
                  <a:lnTo>
                    <a:pt x="459460" y="198691"/>
                  </a:lnTo>
                  <a:lnTo>
                    <a:pt x="425907" y="170332"/>
                  </a:lnTo>
                  <a:lnTo>
                    <a:pt x="386778" y="149783"/>
                  </a:lnTo>
                  <a:lnTo>
                    <a:pt x="343382" y="138163"/>
                  </a:lnTo>
                  <a:lnTo>
                    <a:pt x="297053" y="136575"/>
                  </a:lnTo>
                  <a:lnTo>
                    <a:pt x="292328" y="136944"/>
                  </a:lnTo>
                  <a:lnTo>
                    <a:pt x="288810" y="141046"/>
                  </a:lnTo>
                  <a:lnTo>
                    <a:pt x="289572" y="150406"/>
                  </a:lnTo>
                  <a:lnTo>
                    <a:pt x="293712" y="153962"/>
                  </a:lnTo>
                  <a:lnTo>
                    <a:pt x="298424" y="153517"/>
                  </a:lnTo>
                  <a:lnTo>
                    <a:pt x="347662" y="156171"/>
                  </a:lnTo>
                  <a:lnTo>
                    <a:pt x="392950" y="171056"/>
                  </a:lnTo>
                  <a:lnTo>
                    <a:pt x="432371" y="196583"/>
                  </a:lnTo>
                  <a:lnTo>
                    <a:pt x="464058" y="231127"/>
                  </a:lnTo>
                  <a:lnTo>
                    <a:pt x="486079" y="273088"/>
                  </a:lnTo>
                  <a:lnTo>
                    <a:pt x="496544" y="320890"/>
                  </a:lnTo>
                  <a:lnTo>
                    <a:pt x="495922" y="356946"/>
                  </a:lnTo>
                  <a:lnTo>
                    <a:pt x="474002" y="424230"/>
                  </a:lnTo>
                  <a:lnTo>
                    <a:pt x="427101" y="478891"/>
                  </a:lnTo>
                  <a:lnTo>
                    <a:pt x="363651" y="511098"/>
                  </a:lnTo>
                  <a:lnTo>
                    <a:pt x="323151" y="517842"/>
                  </a:lnTo>
                  <a:lnTo>
                    <a:pt x="319646" y="521931"/>
                  </a:lnTo>
                  <a:lnTo>
                    <a:pt x="320382" y="531075"/>
                  </a:lnTo>
                  <a:lnTo>
                    <a:pt x="324129" y="534441"/>
                  </a:lnTo>
                  <a:lnTo>
                    <a:pt x="328549" y="534441"/>
                  </a:lnTo>
                  <a:lnTo>
                    <a:pt x="368338" y="527456"/>
                  </a:lnTo>
                  <a:lnTo>
                    <a:pt x="404787" y="513257"/>
                  </a:lnTo>
                  <a:lnTo>
                    <a:pt x="437705" y="492252"/>
                  </a:lnTo>
                  <a:lnTo>
                    <a:pt x="466280" y="464858"/>
                  </a:lnTo>
                  <a:lnTo>
                    <a:pt x="488975" y="432498"/>
                  </a:lnTo>
                  <a:lnTo>
                    <a:pt x="504621" y="396900"/>
                  </a:lnTo>
                  <a:lnTo>
                    <a:pt x="512927" y="358940"/>
                  </a:lnTo>
                  <a:lnTo>
                    <a:pt x="513613" y="319519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789739" y="7484528"/>
              <a:ext cx="162040" cy="1387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117221" y="7738822"/>
              <a:ext cx="161925" cy="283210"/>
            </a:xfrm>
            <a:custGeom>
              <a:avLst/>
              <a:gdLst/>
              <a:ahLst/>
              <a:cxnLst/>
              <a:rect l="l" t="t" r="r" b="b"/>
              <a:pathLst>
                <a:path w="161925" h="283209">
                  <a:moveTo>
                    <a:pt x="145731" y="282672"/>
                  </a:moveTo>
                  <a:lnTo>
                    <a:pt x="141923" y="282672"/>
                  </a:lnTo>
                  <a:lnTo>
                    <a:pt x="99534" y="276237"/>
                  </a:lnTo>
                  <a:lnTo>
                    <a:pt x="61959" y="258163"/>
                  </a:lnTo>
                  <a:lnTo>
                    <a:pt x="31386" y="230301"/>
                  </a:lnTo>
                  <a:lnTo>
                    <a:pt x="10004" y="194499"/>
                  </a:lnTo>
                  <a:lnTo>
                    <a:pt x="0" y="152604"/>
                  </a:lnTo>
                  <a:lnTo>
                    <a:pt x="487" y="124680"/>
                  </a:lnTo>
                  <a:lnTo>
                    <a:pt x="17459" y="72566"/>
                  </a:lnTo>
                  <a:lnTo>
                    <a:pt x="53775" y="30236"/>
                  </a:lnTo>
                  <a:lnTo>
                    <a:pt x="102914" y="5298"/>
                  </a:lnTo>
                  <a:lnTo>
                    <a:pt x="135424" y="0"/>
                  </a:lnTo>
                  <a:lnTo>
                    <a:pt x="139464" y="3481"/>
                  </a:lnTo>
                  <a:lnTo>
                    <a:pt x="140222" y="12845"/>
                  </a:lnTo>
                  <a:lnTo>
                    <a:pt x="136709" y="16939"/>
                  </a:lnTo>
                  <a:lnTo>
                    <a:pt x="131993" y="17313"/>
                  </a:lnTo>
                  <a:lnTo>
                    <a:pt x="107619" y="21651"/>
                  </a:lnTo>
                  <a:lnTo>
                    <a:pt x="64391" y="43591"/>
                  </a:lnTo>
                  <a:lnTo>
                    <a:pt x="32442" y="80827"/>
                  </a:lnTo>
                  <a:lnTo>
                    <a:pt x="17512" y="126672"/>
                  </a:lnTo>
                  <a:lnTo>
                    <a:pt x="17084" y="151240"/>
                  </a:lnTo>
                  <a:lnTo>
                    <a:pt x="30819" y="198665"/>
                  </a:lnTo>
                  <a:lnTo>
                    <a:pt x="60811" y="235943"/>
                  </a:lnTo>
                  <a:lnTo>
                    <a:pt x="102682" y="259374"/>
                  </a:lnTo>
                  <a:lnTo>
                    <a:pt x="152055" y="265261"/>
                  </a:lnTo>
                  <a:lnTo>
                    <a:pt x="156797" y="264861"/>
                  </a:lnTo>
                  <a:lnTo>
                    <a:pt x="160901" y="268368"/>
                  </a:lnTo>
                  <a:lnTo>
                    <a:pt x="161663" y="277737"/>
                  </a:lnTo>
                  <a:lnTo>
                    <a:pt x="158146" y="281830"/>
                  </a:lnTo>
                  <a:lnTo>
                    <a:pt x="149570" y="282519"/>
                  </a:lnTo>
                  <a:lnTo>
                    <a:pt x="145731" y="282672"/>
                  </a:lnTo>
                  <a:close/>
                </a:path>
              </a:pathLst>
            </a:custGeom>
            <a:solidFill>
              <a:srgbClr val="427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705399" y="8032228"/>
              <a:ext cx="166747" cy="2568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309001" y="8070871"/>
              <a:ext cx="140269" cy="21473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501852" y="8298582"/>
              <a:ext cx="140261" cy="21475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230"/>
          <p:cNvSpPr txBox="1">
            <a:spLocks noGrp="1"/>
          </p:cNvSpPr>
          <p:nvPr>
            <p:ph type="title"/>
          </p:nvPr>
        </p:nvSpPr>
        <p:spPr>
          <a:xfrm>
            <a:off x="1016000" y="768148"/>
            <a:ext cx="7388225" cy="170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950" spc="-675" dirty="0">
                <a:solidFill>
                  <a:srgbClr val="232153"/>
                </a:solidFill>
              </a:rPr>
              <a:t>CE </a:t>
            </a:r>
            <a:r>
              <a:rPr sz="6950" spc="-415" dirty="0">
                <a:solidFill>
                  <a:srgbClr val="232153"/>
                </a:solidFill>
              </a:rPr>
              <a:t>E </a:t>
            </a:r>
            <a:r>
              <a:rPr sz="6950" spc="-700" dirty="0">
                <a:solidFill>
                  <a:srgbClr val="232153"/>
                </a:solidFill>
              </a:rPr>
              <a:t>H</a:t>
            </a:r>
            <a:r>
              <a:rPr sz="7050" spc="-700" dirty="0">
                <a:solidFill>
                  <a:srgbClr val="232153"/>
                </a:solidFill>
                <a:latin typeface="Cousine"/>
                <a:cs typeface="Cousine"/>
              </a:rPr>
              <a:t>Ă</a:t>
            </a:r>
            <a:r>
              <a:rPr sz="6950" spc="-700" dirty="0">
                <a:solidFill>
                  <a:srgbClr val="232153"/>
                </a:solidFill>
              </a:rPr>
              <a:t>R</a:t>
            </a:r>
            <a:r>
              <a:rPr sz="7050" spc="-700" dirty="0">
                <a:solidFill>
                  <a:srgbClr val="232153"/>
                </a:solidFill>
                <a:latin typeface="Cousine"/>
                <a:cs typeface="Cousine"/>
              </a:rPr>
              <a:t>Ț</a:t>
            </a:r>
            <a:r>
              <a:rPr sz="6950" spc="-700" dirty="0">
                <a:solidFill>
                  <a:srgbClr val="232153"/>
                </a:solidFill>
              </a:rPr>
              <a:t>UIREA</a:t>
            </a:r>
            <a:r>
              <a:rPr sz="6950" spc="-350" dirty="0">
                <a:solidFill>
                  <a:srgbClr val="232153"/>
                </a:solidFill>
              </a:rPr>
              <a:t> </a:t>
            </a:r>
            <a:r>
              <a:rPr sz="6950" spc="-365" dirty="0">
                <a:solidFill>
                  <a:srgbClr val="232153"/>
                </a:solidFill>
              </a:rPr>
              <a:t>?</a:t>
            </a:r>
            <a:endParaRPr sz="6950">
              <a:latin typeface="Cousine"/>
              <a:cs typeface="Cousine"/>
            </a:endParaRPr>
          </a:p>
          <a:p>
            <a:pPr marL="2006600">
              <a:lnSpc>
                <a:spcPct val="100000"/>
              </a:lnSpc>
              <a:spcBef>
                <a:spcPts val="35"/>
              </a:spcBef>
            </a:pPr>
            <a:r>
              <a:rPr sz="3950" spc="180" dirty="0">
                <a:solidFill>
                  <a:srgbClr val="000000"/>
                </a:solidFill>
              </a:rPr>
              <a:t>(Bullying)</a:t>
            </a:r>
            <a:endParaRPr sz="395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1622" y="2712143"/>
            <a:ext cx="3244569" cy="3011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30099" y="2598226"/>
            <a:ext cx="3298372" cy="30373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4954" y="2907912"/>
            <a:ext cx="3117555" cy="3031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889910" y="4268282"/>
            <a:ext cx="712470" cy="1163955"/>
          </a:xfrm>
          <a:custGeom>
            <a:avLst/>
            <a:gdLst/>
            <a:ahLst/>
            <a:cxnLst/>
            <a:rect l="l" t="t" r="r" b="b"/>
            <a:pathLst>
              <a:path w="712469" h="1163954">
                <a:moveTo>
                  <a:pt x="400331" y="1163512"/>
                </a:moveTo>
                <a:lnTo>
                  <a:pt x="238704" y="1163512"/>
                </a:lnTo>
                <a:lnTo>
                  <a:pt x="241241" y="1108489"/>
                </a:lnTo>
                <a:lnTo>
                  <a:pt x="247119" y="976550"/>
                </a:lnTo>
                <a:lnTo>
                  <a:pt x="253740" y="817394"/>
                </a:lnTo>
                <a:lnTo>
                  <a:pt x="258505" y="680718"/>
                </a:lnTo>
                <a:lnTo>
                  <a:pt x="258753" y="679231"/>
                </a:lnTo>
                <a:lnTo>
                  <a:pt x="258753" y="676259"/>
                </a:lnTo>
                <a:lnTo>
                  <a:pt x="229030" y="667694"/>
                </a:lnTo>
                <a:lnTo>
                  <a:pt x="190271" y="654424"/>
                </a:lnTo>
                <a:lnTo>
                  <a:pt x="146806" y="636292"/>
                </a:lnTo>
                <a:lnTo>
                  <a:pt x="102964" y="613142"/>
                </a:lnTo>
                <a:lnTo>
                  <a:pt x="63076" y="584818"/>
                </a:lnTo>
                <a:lnTo>
                  <a:pt x="31470" y="551164"/>
                </a:lnTo>
                <a:lnTo>
                  <a:pt x="12476" y="512024"/>
                </a:lnTo>
                <a:lnTo>
                  <a:pt x="1676" y="453633"/>
                </a:lnTo>
                <a:lnTo>
                  <a:pt x="0" y="398544"/>
                </a:lnTo>
                <a:lnTo>
                  <a:pt x="6010" y="350019"/>
                </a:lnTo>
                <a:lnTo>
                  <a:pt x="18270" y="311321"/>
                </a:lnTo>
                <a:lnTo>
                  <a:pt x="35342" y="285710"/>
                </a:lnTo>
                <a:lnTo>
                  <a:pt x="55791" y="276448"/>
                </a:lnTo>
                <a:lnTo>
                  <a:pt x="83128" y="284890"/>
                </a:lnTo>
                <a:lnTo>
                  <a:pt x="110953" y="310098"/>
                </a:lnTo>
                <a:lnTo>
                  <a:pt x="135950" y="351892"/>
                </a:lnTo>
                <a:lnTo>
                  <a:pt x="154805" y="410095"/>
                </a:lnTo>
                <a:lnTo>
                  <a:pt x="164202" y="484528"/>
                </a:lnTo>
                <a:lnTo>
                  <a:pt x="176659" y="547598"/>
                </a:lnTo>
                <a:lnTo>
                  <a:pt x="202041" y="587608"/>
                </a:lnTo>
                <a:lnTo>
                  <a:pt x="232388" y="609829"/>
                </a:lnTo>
                <a:lnTo>
                  <a:pt x="259743" y="619532"/>
                </a:lnTo>
                <a:lnTo>
                  <a:pt x="260514" y="553613"/>
                </a:lnTo>
                <a:lnTo>
                  <a:pt x="261127" y="488767"/>
                </a:lnTo>
                <a:lnTo>
                  <a:pt x="262001" y="427802"/>
                </a:lnTo>
                <a:lnTo>
                  <a:pt x="263556" y="373525"/>
                </a:lnTo>
                <a:lnTo>
                  <a:pt x="266211" y="328744"/>
                </a:lnTo>
                <a:lnTo>
                  <a:pt x="270386" y="296265"/>
                </a:lnTo>
                <a:lnTo>
                  <a:pt x="270209" y="271222"/>
                </a:lnTo>
                <a:lnTo>
                  <a:pt x="263947" y="237227"/>
                </a:lnTo>
                <a:lnTo>
                  <a:pt x="254884" y="197272"/>
                </a:lnTo>
                <a:lnTo>
                  <a:pt x="246304" y="154350"/>
                </a:lnTo>
                <a:lnTo>
                  <a:pt x="241490" y="111455"/>
                </a:lnTo>
                <a:lnTo>
                  <a:pt x="243727" y="71580"/>
                </a:lnTo>
                <a:lnTo>
                  <a:pt x="256299" y="37717"/>
                </a:lnTo>
                <a:lnTo>
                  <a:pt x="282489" y="12859"/>
                </a:lnTo>
                <a:lnTo>
                  <a:pt x="325581" y="0"/>
                </a:lnTo>
                <a:lnTo>
                  <a:pt x="376375" y="1929"/>
                </a:lnTo>
                <a:lnTo>
                  <a:pt x="412173" y="18594"/>
                </a:lnTo>
                <a:lnTo>
                  <a:pt x="449895" y="82241"/>
                </a:lnTo>
                <a:lnTo>
                  <a:pt x="457378" y="122279"/>
                </a:lnTo>
                <a:lnTo>
                  <a:pt x="460979" y="163166"/>
                </a:lnTo>
                <a:lnTo>
                  <a:pt x="463479" y="201428"/>
                </a:lnTo>
                <a:lnTo>
                  <a:pt x="467654" y="233594"/>
                </a:lnTo>
                <a:lnTo>
                  <a:pt x="472226" y="266683"/>
                </a:lnTo>
                <a:lnTo>
                  <a:pt x="474709" y="309178"/>
                </a:lnTo>
                <a:lnTo>
                  <a:pt x="475521" y="358407"/>
                </a:lnTo>
                <a:lnTo>
                  <a:pt x="475080" y="411700"/>
                </a:lnTo>
                <a:lnTo>
                  <a:pt x="498528" y="401970"/>
                </a:lnTo>
                <a:lnTo>
                  <a:pt x="555727" y="358542"/>
                </a:lnTo>
                <a:lnTo>
                  <a:pt x="573101" y="280441"/>
                </a:lnTo>
                <a:lnTo>
                  <a:pt x="574925" y="231107"/>
                </a:lnTo>
                <a:lnTo>
                  <a:pt x="579196" y="184804"/>
                </a:lnTo>
                <a:lnTo>
                  <a:pt x="589514" y="150332"/>
                </a:lnTo>
                <a:lnTo>
                  <a:pt x="609480" y="136490"/>
                </a:lnTo>
                <a:lnTo>
                  <a:pt x="628212" y="137359"/>
                </a:lnTo>
                <a:lnTo>
                  <a:pt x="672162" y="152845"/>
                </a:lnTo>
                <a:lnTo>
                  <a:pt x="705984" y="201912"/>
                </a:lnTo>
                <a:lnTo>
                  <a:pt x="712055" y="244756"/>
                </a:lnTo>
                <a:lnTo>
                  <a:pt x="707145" y="302859"/>
                </a:lnTo>
                <a:lnTo>
                  <a:pt x="688437" y="378507"/>
                </a:lnTo>
                <a:lnTo>
                  <a:pt x="664128" y="436230"/>
                </a:lnTo>
                <a:lnTo>
                  <a:pt x="634623" y="475818"/>
                </a:lnTo>
                <a:lnTo>
                  <a:pt x="601728" y="500098"/>
                </a:lnTo>
                <a:lnTo>
                  <a:pt x="532990" y="514031"/>
                </a:lnTo>
                <a:lnTo>
                  <a:pt x="500758" y="509334"/>
                </a:lnTo>
                <a:lnTo>
                  <a:pt x="472357" y="500630"/>
                </a:lnTo>
                <a:lnTo>
                  <a:pt x="471027" y="533363"/>
                </a:lnTo>
                <a:lnTo>
                  <a:pt x="468459" y="592698"/>
                </a:lnTo>
                <a:lnTo>
                  <a:pt x="467407" y="618046"/>
                </a:lnTo>
                <a:lnTo>
                  <a:pt x="464131" y="683977"/>
                </a:lnTo>
                <a:lnTo>
                  <a:pt x="456052" y="762773"/>
                </a:lnTo>
                <a:lnTo>
                  <a:pt x="436881" y="905572"/>
                </a:lnTo>
                <a:lnTo>
                  <a:pt x="400331" y="1163512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5500" y="4418982"/>
            <a:ext cx="1171575" cy="1009650"/>
          </a:xfrm>
          <a:custGeom>
            <a:avLst/>
            <a:gdLst/>
            <a:ahLst/>
            <a:cxnLst/>
            <a:rect l="l" t="t" r="r" b="b"/>
            <a:pathLst>
              <a:path w="1171575" h="1009650">
                <a:moveTo>
                  <a:pt x="378537" y="1009236"/>
                </a:moveTo>
                <a:lnTo>
                  <a:pt x="374501" y="969276"/>
                </a:lnTo>
                <a:lnTo>
                  <a:pt x="369566" y="924876"/>
                </a:lnTo>
                <a:lnTo>
                  <a:pt x="362786" y="869130"/>
                </a:lnTo>
                <a:lnTo>
                  <a:pt x="350824" y="829264"/>
                </a:lnTo>
                <a:lnTo>
                  <a:pt x="333872" y="787655"/>
                </a:lnTo>
                <a:lnTo>
                  <a:pt x="311036" y="746948"/>
                </a:lnTo>
                <a:lnTo>
                  <a:pt x="281421" y="709793"/>
                </a:lnTo>
                <a:lnTo>
                  <a:pt x="244132" y="678836"/>
                </a:lnTo>
                <a:lnTo>
                  <a:pt x="170769" y="631846"/>
                </a:lnTo>
                <a:lnTo>
                  <a:pt x="120885" y="604829"/>
                </a:lnTo>
                <a:lnTo>
                  <a:pt x="71590" y="587565"/>
                </a:lnTo>
                <a:lnTo>
                  <a:pt x="0" y="569835"/>
                </a:lnTo>
                <a:lnTo>
                  <a:pt x="15750" y="508147"/>
                </a:lnTo>
                <a:lnTo>
                  <a:pt x="129810" y="542552"/>
                </a:lnTo>
                <a:lnTo>
                  <a:pt x="224395" y="578392"/>
                </a:lnTo>
                <a:lnTo>
                  <a:pt x="301359" y="620284"/>
                </a:lnTo>
                <a:lnTo>
                  <a:pt x="327085" y="644332"/>
                </a:lnTo>
                <a:lnTo>
                  <a:pt x="317245" y="599368"/>
                </a:lnTo>
                <a:lnTo>
                  <a:pt x="306642" y="558301"/>
                </a:lnTo>
                <a:lnTo>
                  <a:pt x="283246" y="493247"/>
                </a:lnTo>
                <a:lnTo>
                  <a:pt x="247590" y="422520"/>
                </a:lnTo>
                <a:lnTo>
                  <a:pt x="218505" y="382253"/>
                </a:lnTo>
                <a:lnTo>
                  <a:pt x="180511" y="357425"/>
                </a:lnTo>
                <a:lnTo>
                  <a:pt x="118128" y="333014"/>
                </a:lnTo>
                <a:lnTo>
                  <a:pt x="158817" y="262960"/>
                </a:lnTo>
                <a:lnTo>
                  <a:pt x="189855" y="290300"/>
                </a:lnTo>
                <a:lnTo>
                  <a:pt x="258866" y="358957"/>
                </a:lnTo>
                <a:lnTo>
                  <a:pt x="329698" y="448884"/>
                </a:lnTo>
                <a:lnTo>
                  <a:pt x="366199" y="540036"/>
                </a:lnTo>
                <a:lnTo>
                  <a:pt x="370469" y="578490"/>
                </a:lnTo>
                <a:lnTo>
                  <a:pt x="377322" y="626721"/>
                </a:lnTo>
                <a:lnTo>
                  <a:pt x="386096" y="681666"/>
                </a:lnTo>
                <a:lnTo>
                  <a:pt x="396125" y="740263"/>
                </a:lnTo>
                <a:lnTo>
                  <a:pt x="400929" y="684781"/>
                </a:lnTo>
                <a:lnTo>
                  <a:pt x="406326" y="627372"/>
                </a:lnTo>
                <a:lnTo>
                  <a:pt x="412324" y="569050"/>
                </a:lnTo>
                <a:lnTo>
                  <a:pt x="418928" y="510828"/>
                </a:lnTo>
                <a:lnTo>
                  <a:pt x="426146" y="453723"/>
                </a:lnTo>
                <a:lnTo>
                  <a:pt x="433986" y="398748"/>
                </a:lnTo>
                <a:lnTo>
                  <a:pt x="442454" y="346918"/>
                </a:lnTo>
                <a:lnTo>
                  <a:pt x="451558" y="299248"/>
                </a:lnTo>
                <a:lnTo>
                  <a:pt x="461304" y="256751"/>
                </a:lnTo>
                <a:lnTo>
                  <a:pt x="482752" y="191339"/>
                </a:lnTo>
                <a:lnTo>
                  <a:pt x="525443" y="99394"/>
                </a:lnTo>
                <a:lnTo>
                  <a:pt x="557502" y="48815"/>
                </a:lnTo>
                <a:lnTo>
                  <a:pt x="594975" y="21662"/>
                </a:lnTo>
                <a:lnTo>
                  <a:pt x="653908" y="0"/>
                </a:lnTo>
                <a:lnTo>
                  <a:pt x="715860" y="23525"/>
                </a:lnTo>
                <a:lnTo>
                  <a:pt x="697497" y="36035"/>
                </a:lnTo>
                <a:lnTo>
                  <a:pt x="654597" y="70870"/>
                </a:lnTo>
                <a:lnTo>
                  <a:pt x="605446" y="123985"/>
                </a:lnTo>
                <a:lnTo>
                  <a:pt x="568330" y="191339"/>
                </a:lnTo>
                <a:lnTo>
                  <a:pt x="555791" y="242128"/>
                </a:lnTo>
                <a:lnTo>
                  <a:pt x="548359" y="280145"/>
                </a:lnTo>
                <a:lnTo>
                  <a:pt x="540340" y="324950"/>
                </a:lnTo>
                <a:lnTo>
                  <a:pt x="531874" y="375326"/>
                </a:lnTo>
                <a:lnTo>
                  <a:pt x="523101" y="430055"/>
                </a:lnTo>
                <a:lnTo>
                  <a:pt x="514161" y="487917"/>
                </a:lnTo>
                <a:lnTo>
                  <a:pt x="505194" y="547694"/>
                </a:lnTo>
                <a:lnTo>
                  <a:pt x="496340" y="608168"/>
                </a:lnTo>
                <a:lnTo>
                  <a:pt x="487740" y="668119"/>
                </a:lnTo>
                <a:lnTo>
                  <a:pt x="510903" y="610853"/>
                </a:lnTo>
                <a:lnTo>
                  <a:pt x="535312" y="555120"/>
                </a:lnTo>
                <a:lnTo>
                  <a:pt x="560685" y="502494"/>
                </a:lnTo>
                <a:lnTo>
                  <a:pt x="586735" y="454551"/>
                </a:lnTo>
                <a:lnTo>
                  <a:pt x="613179" y="412868"/>
                </a:lnTo>
                <a:lnTo>
                  <a:pt x="639732" y="379019"/>
                </a:lnTo>
                <a:lnTo>
                  <a:pt x="717140" y="296100"/>
                </a:lnTo>
                <a:lnTo>
                  <a:pt x="777615" y="248911"/>
                </a:lnTo>
                <a:lnTo>
                  <a:pt x="852364" y="219855"/>
                </a:lnTo>
                <a:lnTo>
                  <a:pt x="972593" y="191339"/>
                </a:lnTo>
                <a:lnTo>
                  <a:pt x="1010657" y="247277"/>
                </a:lnTo>
                <a:lnTo>
                  <a:pt x="975669" y="257929"/>
                </a:lnTo>
                <a:lnTo>
                  <a:pt x="891019" y="291910"/>
                </a:lnTo>
                <a:lnTo>
                  <a:pt x="787172" y="352259"/>
                </a:lnTo>
                <a:lnTo>
                  <a:pt x="694597" y="442014"/>
                </a:lnTo>
                <a:lnTo>
                  <a:pt x="672650" y="474872"/>
                </a:lnTo>
                <a:lnTo>
                  <a:pt x="649772" y="513998"/>
                </a:lnTo>
                <a:lnTo>
                  <a:pt x="626354" y="558053"/>
                </a:lnTo>
                <a:lnTo>
                  <a:pt x="602787" y="605697"/>
                </a:lnTo>
                <a:lnTo>
                  <a:pt x="579462" y="655589"/>
                </a:lnTo>
                <a:lnTo>
                  <a:pt x="556770" y="706389"/>
                </a:lnTo>
                <a:lnTo>
                  <a:pt x="535102" y="756756"/>
                </a:lnTo>
                <a:lnTo>
                  <a:pt x="514849" y="805351"/>
                </a:lnTo>
                <a:lnTo>
                  <a:pt x="496403" y="850832"/>
                </a:lnTo>
                <a:lnTo>
                  <a:pt x="524473" y="811207"/>
                </a:lnTo>
                <a:lnTo>
                  <a:pt x="554159" y="770017"/>
                </a:lnTo>
                <a:lnTo>
                  <a:pt x="584884" y="728220"/>
                </a:lnTo>
                <a:lnTo>
                  <a:pt x="616074" y="686776"/>
                </a:lnTo>
                <a:lnTo>
                  <a:pt x="647153" y="646642"/>
                </a:lnTo>
                <a:lnTo>
                  <a:pt x="677546" y="608779"/>
                </a:lnTo>
                <a:lnTo>
                  <a:pt x="706678" y="574144"/>
                </a:lnTo>
                <a:lnTo>
                  <a:pt x="733973" y="543696"/>
                </a:lnTo>
                <a:lnTo>
                  <a:pt x="777419" y="507663"/>
                </a:lnTo>
                <a:lnTo>
                  <a:pt x="828776" y="481024"/>
                </a:lnTo>
                <a:lnTo>
                  <a:pt x="885105" y="462463"/>
                </a:lnTo>
                <a:lnTo>
                  <a:pt x="943463" y="450661"/>
                </a:lnTo>
                <a:lnTo>
                  <a:pt x="1000911" y="444301"/>
                </a:lnTo>
                <a:lnTo>
                  <a:pt x="1054508" y="442067"/>
                </a:lnTo>
                <a:lnTo>
                  <a:pt x="1101314" y="442639"/>
                </a:lnTo>
                <a:lnTo>
                  <a:pt x="1138387" y="444701"/>
                </a:lnTo>
                <a:lnTo>
                  <a:pt x="1162788" y="446936"/>
                </a:lnTo>
                <a:lnTo>
                  <a:pt x="1171574" y="448026"/>
                </a:lnTo>
                <a:lnTo>
                  <a:pt x="1171574" y="506055"/>
                </a:lnTo>
                <a:lnTo>
                  <a:pt x="1134364" y="509229"/>
                </a:lnTo>
                <a:lnTo>
                  <a:pt x="1041436" y="524386"/>
                </a:lnTo>
                <a:lnTo>
                  <a:pt x="920846" y="559980"/>
                </a:lnTo>
                <a:lnTo>
                  <a:pt x="800650" y="624466"/>
                </a:lnTo>
                <a:lnTo>
                  <a:pt x="712312" y="691701"/>
                </a:lnTo>
                <a:lnTo>
                  <a:pt x="647181" y="753594"/>
                </a:lnTo>
                <a:lnTo>
                  <a:pt x="573141" y="845678"/>
                </a:lnTo>
                <a:lnTo>
                  <a:pt x="458077" y="1003485"/>
                </a:lnTo>
                <a:lnTo>
                  <a:pt x="423688" y="1003485"/>
                </a:lnTo>
                <a:lnTo>
                  <a:pt x="378537" y="1009236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308239" y="4661015"/>
            <a:ext cx="957580" cy="904875"/>
            <a:chOff x="11308239" y="4661015"/>
            <a:chExt cx="957580" cy="904875"/>
          </a:xfrm>
        </p:grpSpPr>
        <p:sp>
          <p:nvSpPr>
            <p:cNvPr id="8" name="object 8"/>
            <p:cNvSpPr/>
            <p:nvPr/>
          </p:nvSpPr>
          <p:spPr>
            <a:xfrm>
              <a:off x="11308239" y="4661015"/>
              <a:ext cx="957580" cy="904875"/>
            </a:xfrm>
            <a:custGeom>
              <a:avLst/>
              <a:gdLst/>
              <a:ahLst/>
              <a:cxnLst/>
              <a:rect l="l" t="t" r="r" b="b"/>
              <a:pathLst>
                <a:path w="957579" h="904875">
                  <a:moveTo>
                    <a:pt x="397154" y="904328"/>
                  </a:moveTo>
                  <a:lnTo>
                    <a:pt x="344201" y="881412"/>
                  </a:lnTo>
                  <a:lnTo>
                    <a:pt x="336864" y="804695"/>
                  </a:lnTo>
                  <a:lnTo>
                    <a:pt x="361231" y="651185"/>
                  </a:lnTo>
                  <a:lnTo>
                    <a:pt x="322200" y="681364"/>
                  </a:lnTo>
                  <a:lnTo>
                    <a:pt x="230084" y="729622"/>
                  </a:lnTo>
                  <a:lnTo>
                    <a:pt x="122343" y="732541"/>
                  </a:lnTo>
                  <a:lnTo>
                    <a:pt x="36442" y="626701"/>
                  </a:lnTo>
                  <a:lnTo>
                    <a:pt x="525" y="514041"/>
                  </a:lnTo>
                  <a:lnTo>
                    <a:pt x="0" y="453892"/>
                  </a:lnTo>
                  <a:lnTo>
                    <a:pt x="45166" y="425917"/>
                  </a:lnTo>
                  <a:lnTo>
                    <a:pt x="146327" y="409779"/>
                  </a:lnTo>
                  <a:lnTo>
                    <a:pt x="128479" y="351255"/>
                  </a:lnTo>
                  <a:lnTo>
                    <a:pt x="104360" y="220529"/>
                  </a:lnTo>
                  <a:lnTo>
                    <a:pt x="118102" y="84871"/>
                  </a:lnTo>
                  <a:lnTo>
                    <a:pt x="213839" y="11549"/>
                  </a:lnTo>
                  <a:lnTo>
                    <a:pt x="331244" y="0"/>
                  </a:lnTo>
                  <a:lnTo>
                    <a:pt x="395848" y="17797"/>
                  </a:lnTo>
                  <a:lnTo>
                    <a:pt x="430574" y="84425"/>
                  </a:lnTo>
                  <a:lnTo>
                    <a:pt x="458343" y="219365"/>
                  </a:lnTo>
                  <a:lnTo>
                    <a:pt x="518446" y="204764"/>
                  </a:lnTo>
                  <a:lnTo>
                    <a:pt x="656800" y="191491"/>
                  </a:lnTo>
                  <a:lnTo>
                    <a:pt x="810473" y="225341"/>
                  </a:lnTo>
                  <a:lnTo>
                    <a:pt x="916534" y="352109"/>
                  </a:lnTo>
                  <a:lnTo>
                    <a:pt x="957044" y="497983"/>
                  </a:lnTo>
                  <a:lnTo>
                    <a:pt x="934223" y="576644"/>
                  </a:lnTo>
                  <a:lnTo>
                    <a:pt x="815380" y="615126"/>
                  </a:lnTo>
                  <a:lnTo>
                    <a:pt x="567822" y="640461"/>
                  </a:lnTo>
                  <a:lnTo>
                    <a:pt x="586272" y="677526"/>
                  </a:lnTo>
                  <a:lnTo>
                    <a:pt x="612172" y="760633"/>
                  </a:lnTo>
                  <a:lnTo>
                    <a:pt x="601350" y="847648"/>
                  </a:lnTo>
                  <a:lnTo>
                    <a:pt x="509636" y="896437"/>
                  </a:lnTo>
                  <a:lnTo>
                    <a:pt x="397154" y="904328"/>
                  </a:lnTo>
                  <a:close/>
                </a:path>
              </a:pathLst>
            </a:custGeom>
            <a:solidFill>
              <a:srgbClr val="417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12514" y="4993293"/>
              <a:ext cx="208915" cy="264160"/>
            </a:xfrm>
            <a:custGeom>
              <a:avLst/>
              <a:gdLst/>
              <a:ahLst/>
              <a:cxnLst/>
              <a:rect l="l" t="t" r="r" b="b"/>
              <a:pathLst>
                <a:path w="208915" h="264160">
                  <a:moveTo>
                    <a:pt x="137618" y="263734"/>
                  </a:moveTo>
                  <a:lnTo>
                    <a:pt x="90206" y="258404"/>
                  </a:lnTo>
                  <a:lnTo>
                    <a:pt x="45134" y="243958"/>
                  </a:lnTo>
                  <a:lnTo>
                    <a:pt x="14280" y="224636"/>
                  </a:lnTo>
                  <a:lnTo>
                    <a:pt x="0" y="194122"/>
                  </a:lnTo>
                  <a:lnTo>
                    <a:pt x="4650" y="146098"/>
                  </a:lnTo>
                  <a:lnTo>
                    <a:pt x="28880" y="88383"/>
                  </a:lnTo>
                  <a:lnTo>
                    <a:pt x="65142" y="38902"/>
                  </a:lnTo>
                  <a:lnTo>
                    <a:pt x="103495" y="6494"/>
                  </a:lnTo>
                  <a:lnTo>
                    <a:pt x="133998" y="0"/>
                  </a:lnTo>
                  <a:lnTo>
                    <a:pt x="158830" y="16738"/>
                  </a:lnTo>
                  <a:lnTo>
                    <a:pt x="183187" y="50284"/>
                  </a:lnTo>
                  <a:lnTo>
                    <a:pt x="201652" y="103863"/>
                  </a:lnTo>
                  <a:lnTo>
                    <a:pt x="208809" y="180700"/>
                  </a:lnTo>
                  <a:lnTo>
                    <a:pt x="199828" y="224086"/>
                  </a:lnTo>
                  <a:lnTo>
                    <a:pt x="175128" y="252029"/>
                  </a:lnTo>
                  <a:lnTo>
                    <a:pt x="137618" y="263734"/>
                  </a:lnTo>
                  <a:close/>
                </a:path>
              </a:pathLst>
            </a:custGeom>
            <a:solidFill>
              <a:srgbClr val="F0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67441" y="6794433"/>
            <a:ext cx="5062220" cy="225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280" algn="ctr">
              <a:lnSpc>
                <a:spcPct val="100000"/>
              </a:lnSpc>
              <a:spcBef>
                <a:spcPts val="100"/>
              </a:spcBef>
            </a:pPr>
            <a:r>
              <a:rPr sz="4050" b="1" spc="-125" dirty="0">
                <a:solidFill>
                  <a:srgbClr val="176AB4"/>
                </a:solidFill>
                <a:latin typeface="Noto Sans"/>
                <a:cs typeface="Noto Sans"/>
              </a:rPr>
              <a:t>Hărțuirea</a:t>
            </a:r>
            <a:r>
              <a:rPr sz="4050" b="1" spc="275" dirty="0">
                <a:solidFill>
                  <a:srgbClr val="176AB4"/>
                </a:solidFill>
                <a:latin typeface="Noto Sans"/>
                <a:cs typeface="Noto Sans"/>
              </a:rPr>
              <a:t> </a:t>
            </a:r>
            <a:r>
              <a:rPr sz="4050" b="1" spc="-30" dirty="0">
                <a:solidFill>
                  <a:srgbClr val="176AB4"/>
                </a:solidFill>
                <a:latin typeface="Noto Sans"/>
                <a:cs typeface="Noto Sans"/>
              </a:rPr>
              <a:t>fizică</a:t>
            </a:r>
            <a:endParaRPr sz="4050">
              <a:latin typeface="Noto Sans"/>
              <a:cs typeface="Noto Sans"/>
            </a:endParaRPr>
          </a:p>
          <a:p>
            <a:pPr marL="12700" marR="5080" algn="ctr">
              <a:lnSpc>
                <a:spcPts val="3080"/>
              </a:lnSpc>
              <a:spcBef>
                <a:spcPts val="3500"/>
              </a:spcBef>
            </a:pPr>
            <a:r>
              <a:rPr sz="2800" spc="-140" dirty="0">
                <a:latin typeface="Noto Sans"/>
                <a:cs typeface="Noto Sans"/>
              </a:rPr>
              <a:t>Include îmbrâncirea, împingerea,  </a:t>
            </a:r>
            <a:r>
              <a:rPr sz="2800" spc="-130" dirty="0">
                <a:latin typeface="Noto Sans"/>
                <a:cs typeface="Noto Sans"/>
              </a:rPr>
              <a:t>mușcarea, </a:t>
            </a:r>
            <a:r>
              <a:rPr sz="2800" spc="-105" dirty="0">
                <a:latin typeface="Noto Sans"/>
                <a:cs typeface="Noto Sans"/>
              </a:rPr>
              <a:t>pișcarea, </a:t>
            </a:r>
            <a:r>
              <a:rPr sz="2800" spc="-114" dirty="0">
                <a:latin typeface="Noto Sans"/>
                <a:cs typeface="Noto Sans"/>
              </a:rPr>
              <a:t>lovirea </a:t>
            </a:r>
            <a:r>
              <a:rPr sz="2800" spc="-105" dirty="0">
                <a:latin typeface="Noto Sans"/>
                <a:cs typeface="Noto Sans"/>
              </a:rPr>
              <a:t>cu  </a:t>
            </a:r>
            <a:r>
              <a:rPr sz="2800" spc="-135" dirty="0">
                <a:latin typeface="Noto Sans"/>
                <a:cs typeface="Noto Sans"/>
              </a:rPr>
              <a:t>mâinile </a:t>
            </a:r>
            <a:r>
              <a:rPr sz="2800" spc="-55" dirty="0">
                <a:latin typeface="Noto Sans"/>
                <a:cs typeface="Noto Sans"/>
              </a:rPr>
              <a:t>și </a:t>
            </a:r>
            <a:r>
              <a:rPr sz="2800" spc="-105" dirty="0">
                <a:latin typeface="Noto Sans"/>
                <a:cs typeface="Noto Sans"/>
              </a:rPr>
              <a:t>cu</a:t>
            </a:r>
            <a:r>
              <a:rPr sz="2800" spc="100" dirty="0">
                <a:latin typeface="Noto Sans"/>
                <a:cs typeface="Noto Sans"/>
              </a:rPr>
              <a:t> </a:t>
            </a:r>
            <a:r>
              <a:rPr sz="2800" spc="-120" dirty="0">
                <a:latin typeface="Noto Sans"/>
                <a:cs typeface="Noto Sans"/>
              </a:rPr>
              <a:t>picioarele.</a:t>
            </a:r>
            <a:endParaRPr sz="28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3972" y="6816614"/>
            <a:ext cx="4620260" cy="280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spc="-130" dirty="0">
                <a:solidFill>
                  <a:srgbClr val="176AB4"/>
                </a:solidFill>
                <a:latin typeface="Noto Sans"/>
                <a:cs typeface="Noto Sans"/>
              </a:rPr>
              <a:t>Hărțuirea</a:t>
            </a:r>
            <a:r>
              <a:rPr sz="4000" b="1" spc="265" dirty="0">
                <a:solidFill>
                  <a:srgbClr val="176AB4"/>
                </a:solidFill>
                <a:latin typeface="Noto Sans"/>
                <a:cs typeface="Noto Sans"/>
              </a:rPr>
              <a:t> </a:t>
            </a:r>
            <a:r>
              <a:rPr sz="4000" b="1" spc="-120" dirty="0">
                <a:solidFill>
                  <a:srgbClr val="176AB4"/>
                </a:solidFill>
                <a:latin typeface="Noto Sans"/>
                <a:cs typeface="Noto Sans"/>
              </a:rPr>
              <a:t>verbală</a:t>
            </a:r>
            <a:endParaRPr sz="4000">
              <a:latin typeface="Noto Sans"/>
              <a:cs typeface="Noto Sans"/>
            </a:endParaRPr>
          </a:p>
          <a:p>
            <a:pPr marL="12065" marR="5080" algn="ctr">
              <a:lnSpc>
                <a:spcPct val="115700"/>
              </a:lnSpc>
              <a:spcBef>
                <a:spcPts val="2085"/>
              </a:spcBef>
            </a:pPr>
            <a:r>
              <a:rPr sz="2700" spc="-135" dirty="0">
                <a:latin typeface="Noto Sans"/>
                <a:cs typeface="Noto Sans"/>
              </a:rPr>
              <a:t>Include </a:t>
            </a:r>
            <a:r>
              <a:rPr sz="2700" spc="-125" dirty="0">
                <a:latin typeface="Noto Sans"/>
                <a:cs typeface="Noto Sans"/>
              </a:rPr>
              <a:t>jignirea, spunerea </a:t>
            </a:r>
            <a:r>
              <a:rPr sz="2700" spc="-180" dirty="0">
                <a:latin typeface="Noto Sans"/>
                <a:cs typeface="Noto Sans"/>
              </a:rPr>
              <a:t>unor  </a:t>
            </a:r>
            <a:r>
              <a:rPr sz="2700" spc="-145" dirty="0">
                <a:latin typeface="Noto Sans"/>
                <a:cs typeface="Noto Sans"/>
              </a:rPr>
              <a:t>lucruri </a:t>
            </a:r>
            <a:r>
              <a:rPr sz="2700" spc="-140" dirty="0">
                <a:latin typeface="Noto Sans"/>
                <a:cs typeface="Noto Sans"/>
              </a:rPr>
              <a:t>urâte </a:t>
            </a:r>
            <a:r>
              <a:rPr sz="2700" spc="-114" dirty="0">
                <a:latin typeface="Noto Sans"/>
                <a:cs typeface="Noto Sans"/>
              </a:rPr>
              <a:t>despre </a:t>
            </a:r>
            <a:r>
              <a:rPr sz="2700" spc="-90" dirty="0">
                <a:latin typeface="Noto Sans"/>
                <a:cs typeface="Noto Sans"/>
              </a:rPr>
              <a:t>cineva,  </a:t>
            </a:r>
            <a:r>
              <a:rPr sz="2700" spc="-120" dirty="0">
                <a:latin typeface="Noto Sans"/>
                <a:cs typeface="Noto Sans"/>
              </a:rPr>
              <a:t>tachinarea, </a:t>
            </a:r>
            <a:r>
              <a:rPr sz="2700" spc="-125" dirty="0">
                <a:latin typeface="Noto Sans"/>
                <a:cs typeface="Noto Sans"/>
              </a:rPr>
              <a:t>poreclirea </a:t>
            </a:r>
            <a:r>
              <a:rPr sz="2700" spc="-55" dirty="0">
                <a:latin typeface="Noto Sans"/>
                <a:cs typeface="Noto Sans"/>
              </a:rPr>
              <a:t>și  </a:t>
            </a:r>
            <a:r>
              <a:rPr sz="2700" spc="-135" dirty="0">
                <a:latin typeface="Noto Sans"/>
                <a:cs typeface="Noto Sans"/>
              </a:rPr>
              <a:t>amenințarea.</a:t>
            </a:r>
            <a:endParaRPr sz="27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24839" y="6847733"/>
            <a:ext cx="5307965" cy="320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spc="-130" dirty="0">
                <a:solidFill>
                  <a:srgbClr val="176AB4"/>
                </a:solidFill>
                <a:latin typeface="Noto Sans"/>
                <a:cs typeface="Noto Sans"/>
              </a:rPr>
              <a:t>Hărțuirea</a:t>
            </a:r>
            <a:r>
              <a:rPr sz="4000" b="1" spc="280" dirty="0">
                <a:solidFill>
                  <a:srgbClr val="176AB4"/>
                </a:solidFill>
                <a:latin typeface="Noto Sans"/>
                <a:cs typeface="Noto Sans"/>
              </a:rPr>
              <a:t> </a:t>
            </a:r>
            <a:r>
              <a:rPr sz="4000" b="1" spc="-80" dirty="0">
                <a:solidFill>
                  <a:srgbClr val="176AB4"/>
                </a:solidFill>
                <a:latin typeface="Noto Sans"/>
                <a:cs typeface="Noto Sans"/>
              </a:rPr>
              <a:t>socială</a:t>
            </a:r>
            <a:endParaRPr sz="4000">
              <a:latin typeface="Noto Sans"/>
              <a:cs typeface="Noto Sans"/>
            </a:endParaRPr>
          </a:p>
          <a:p>
            <a:pPr marL="12065" marR="5080" algn="ctr">
              <a:lnSpc>
                <a:spcPct val="115399"/>
              </a:lnSpc>
              <a:spcBef>
                <a:spcPts val="2220"/>
              </a:spcBef>
            </a:pPr>
            <a:r>
              <a:rPr sz="2600" spc="-130" dirty="0">
                <a:latin typeface="Noto Sans"/>
                <a:cs typeface="Noto Sans"/>
              </a:rPr>
              <a:t>Include </a:t>
            </a:r>
            <a:r>
              <a:rPr sz="2600" spc="-125" dirty="0">
                <a:latin typeface="Noto Sans"/>
                <a:cs typeface="Noto Sans"/>
              </a:rPr>
              <a:t>împrăștierea </a:t>
            </a:r>
            <a:r>
              <a:rPr sz="2600" spc="-110" dirty="0">
                <a:latin typeface="Noto Sans"/>
                <a:cs typeface="Noto Sans"/>
              </a:rPr>
              <a:t>de </a:t>
            </a:r>
            <a:r>
              <a:rPr sz="2600" spc="-120" dirty="0">
                <a:latin typeface="Noto Sans"/>
                <a:cs typeface="Noto Sans"/>
              </a:rPr>
              <a:t>bârfe </a:t>
            </a:r>
            <a:r>
              <a:rPr sz="2600" spc="-110" dirty="0">
                <a:latin typeface="Noto Sans"/>
                <a:cs typeface="Noto Sans"/>
              </a:rPr>
              <a:t>despre  </a:t>
            </a:r>
            <a:r>
              <a:rPr sz="2600" spc="-90" dirty="0">
                <a:latin typeface="Noto Sans"/>
                <a:cs typeface="Noto Sans"/>
              </a:rPr>
              <a:t>cineva, </a:t>
            </a:r>
            <a:r>
              <a:rPr sz="2600" spc="-110" dirty="0">
                <a:latin typeface="Noto Sans"/>
                <a:cs typeface="Noto Sans"/>
              </a:rPr>
              <a:t>excluderea </a:t>
            </a:r>
            <a:r>
              <a:rPr sz="2600" spc="-120" dirty="0">
                <a:latin typeface="Noto Sans"/>
                <a:cs typeface="Noto Sans"/>
              </a:rPr>
              <a:t>intenționată </a:t>
            </a:r>
            <a:r>
              <a:rPr sz="2600" spc="-95" dirty="0">
                <a:latin typeface="Noto Sans"/>
                <a:cs typeface="Noto Sans"/>
              </a:rPr>
              <a:t>a  </a:t>
            </a:r>
            <a:r>
              <a:rPr sz="2600" spc="-90" dirty="0">
                <a:latin typeface="Noto Sans"/>
                <a:cs typeface="Noto Sans"/>
              </a:rPr>
              <a:t>cuiva, </a:t>
            </a:r>
            <a:r>
              <a:rPr sz="2600" spc="-105" dirty="0">
                <a:latin typeface="Noto Sans"/>
                <a:cs typeface="Noto Sans"/>
              </a:rPr>
              <a:t>sfătuirea </a:t>
            </a:r>
            <a:r>
              <a:rPr sz="2600" spc="-110" dirty="0">
                <a:latin typeface="Noto Sans"/>
                <a:cs typeface="Noto Sans"/>
              </a:rPr>
              <a:t>celorlalți de </a:t>
            </a:r>
            <a:r>
              <a:rPr sz="2600" spc="-95" dirty="0">
                <a:latin typeface="Noto Sans"/>
                <a:cs typeface="Noto Sans"/>
              </a:rPr>
              <a:t>a </a:t>
            </a:r>
            <a:r>
              <a:rPr sz="2600" spc="-165" dirty="0">
                <a:latin typeface="Noto Sans"/>
                <a:cs typeface="Noto Sans"/>
              </a:rPr>
              <a:t>nu </a:t>
            </a:r>
            <a:r>
              <a:rPr sz="2600" spc="-90" dirty="0">
                <a:latin typeface="Noto Sans"/>
                <a:cs typeface="Noto Sans"/>
              </a:rPr>
              <a:t>fi  </a:t>
            </a:r>
            <a:r>
              <a:rPr sz="2600" spc="-120" dirty="0">
                <a:latin typeface="Noto Sans"/>
                <a:cs typeface="Noto Sans"/>
              </a:rPr>
              <a:t>prieteni </a:t>
            </a:r>
            <a:r>
              <a:rPr sz="2600" spc="-95" dirty="0">
                <a:latin typeface="Noto Sans"/>
                <a:cs typeface="Noto Sans"/>
              </a:rPr>
              <a:t>cu </a:t>
            </a:r>
            <a:r>
              <a:rPr sz="2600" spc="-80" dirty="0">
                <a:latin typeface="Noto Sans"/>
                <a:cs typeface="Noto Sans"/>
              </a:rPr>
              <a:t>cineva </a:t>
            </a:r>
            <a:r>
              <a:rPr sz="2600" spc="-95" dirty="0">
                <a:latin typeface="Noto Sans"/>
                <a:cs typeface="Noto Sans"/>
              </a:rPr>
              <a:t>sau </a:t>
            </a:r>
            <a:r>
              <a:rPr sz="2600" spc="-135" dirty="0">
                <a:latin typeface="Noto Sans"/>
                <a:cs typeface="Noto Sans"/>
              </a:rPr>
              <a:t>punerea </a:t>
            </a:r>
            <a:r>
              <a:rPr sz="2600" spc="-125" dirty="0">
                <a:latin typeface="Noto Sans"/>
                <a:cs typeface="Noto Sans"/>
              </a:rPr>
              <a:t>în  </a:t>
            </a:r>
            <a:r>
              <a:rPr sz="2600" spc="-95" dirty="0">
                <a:latin typeface="Noto Sans"/>
                <a:cs typeface="Noto Sans"/>
              </a:rPr>
              <a:t>situații </a:t>
            </a:r>
            <a:r>
              <a:rPr sz="2600" spc="-140" dirty="0">
                <a:latin typeface="Noto Sans"/>
                <a:cs typeface="Noto Sans"/>
              </a:rPr>
              <a:t>umilitoare </a:t>
            </a:r>
            <a:r>
              <a:rPr sz="2600" spc="-125" dirty="0">
                <a:latin typeface="Noto Sans"/>
                <a:cs typeface="Noto Sans"/>
              </a:rPr>
              <a:t>în</a:t>
            </a:r>
            <a:r>
              <a:rPr sz="2600" spc="150" dirty="0">
                <a:latin typeface="Noto Sans"/>
                <a:cs typeface="Noto Sans"/>
              </a:rPr>
              <a:t> </a:t>
            </a:r>
            <a:r>
              <a:rPr sz="2600" spc="-110" dirty="0">
                <a:latin typeface="Noto Sans"/>
                <a:cs typeface="Noto Sans"/>
              </a:rPr>
              <a:t>public.</a:t>
            </a:r>
            <a:endParaRPr sz="26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23891" y="399460"/>
            <a:ext cx="14201775" cy="185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900" spc="1100" dirty="0">
                <a:solidFill>
                  <a:srgbClr val="232153"/>
                </a:solidFill>
              </a:rPr>
              <a:t>diferite </a:t>
            </a:r>
            <a:r>
              <a:rPr sz="7900" spc="975" dirty="0">
                <a:solidFill>
                  <a:srgbClr val="232153"/>
                </a:solidFill>
              </a:rPr>
              <a:t>tipuri </a:t>
            </a:r>
            <a:r>
              <a:rPr sz="7900" spc="430" dirty="0">
                <a:solidFill>
                  <a:srgbClr val="232153"/>
                </a:solidFill>
              </a:rPr>
              <a:t>de</a:t>
            </a:r>
            <a:r>
              <a:rPr sz="7900" spc="910" dirty="0">
                <a:solidFill>
                  <a:srgbClr val="232153"/>
                </a:solidFill>
              </a:rPr>
              <a:t> </a:t>
            </a:r>
            <a:r>
              <a:rPr sz="7900" spc="320" dirty="0">
                <a:solidFill>
                  <a:srgbClr val="232153"/>
                </a:solidFill>
              </a:rPr>
              <a:t>h</a:t>
            </a:r>
            <a:r>
              <a:rPr sz="8000" spc="320" dirty="0">
                <a:solidFill>
                  <a:srgbClr val="232153"/>
                </a:solidFill>
                <a:latin typeface="Cousine"/>
                <a:cs typeface="Cousine"/>
              </a:rPr>
              <a:t>ă</a:t>
            </a:r>
            <a:r>
              <a:rPr sz="7900" spc="320" dirty="0">
                <a:solidFill>
                  <a:srgbClr val="232153"/>
                </a:solidFill>
              </a:rPr>
              <a:t>r</a:t>
            </a:r>
            <a:r>
              <a:rPr sz="8000" spc="320" dirty="0">
                <a:solidFill>
                  <a:srgbClr val="232153"/>
                </a:solidFill>
                <a:latin typeface="Cousine"/>
                <a:cs typeface="Cousine"/>
              </a:rPr>
              <a:t>ț</a:t>
            </a:r>
            <a:r>
              <a:rPr sz="7900" spc="320" dirty="0">
                <a:solidFill>
                  <a:srgbClr val="232153"/>
                </a:solidFill>
              </a:rPr>
              <a:t>uire</a:t>
            </a:r>
            <a:endParaRPr sz="7900">
              <a:latin typeface="Cousine"/>
              <a:cs typeface="Cousine"/>
            </a:endParaRPr>
          </a:p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3950" spc="20" dirty="0">
                <a:solidFill>
                  <a:srgbClr val="000000"/>
                </a:solidFill>
              </a:rPr>
              <a:t>(</a:t>
            </a:r>
            <a:r>
              <a:rPr sz="3950" spc="-515" dirty="0">
                <a:solidFill>
                  <a:srgbClr val="000000"/>
                </a:solidFill>
              </a:rPr>
              <a:t>B</a:t>
            </a:r>
            <a:r>
              <a:rPr sz="3950" spc="245" dirty="0">
                <a:solidFill>
                  <a:srgbClr val="000000"/>
                </a:solidFill>
              </a:rPr>
              <a:t>u</a:t>
            </a:r>
            <a:r>
              <a:rPr sz="3950" spc="459" dirty="0">
                <a:solidFill>
                  <a:srgbClr val="000000"/>
                </a:solidFill>
              </a:rPr>
              <a:t>ll</a:t>
            </a:r>
            <a:r>
              <a:rPr sz="3950" spc="305" dirty="0">
                <a:solidFill>
                  <a:srgbClr val="000000"/>
                </a:solidFill>
              </a:rPr>
              <a:t>y</a:t>
            </a:r>
            <a:r>
              <a:rPr sz="3950" spc="484" dirty="0">
                <a:solidFill>
                  <a:srgbClr val="000000"/>
                </a:solidFill>
              </a:rPr>
              <a:t>i</a:t>
            </a:r>
            <a:r>
              <a:rPr sz="3950" spc="55" dirty="0">
                <a:solidFill>
                  <a:srgbClr val="000000"/>
                </a:solidFill>
              </a:rPr>
              <a:t>n</a:t>
            </a:r>
            <a:r>
              <a:rPr sz="3950" spc="305" dirty="0">
                <a:solidFill>
                  <a:srgbClr val="000000"/>
                </a:solidFill>
              </a:rPr>
              <a:t>g</a:t>
            </a:r>
            <a:r>
              <a:rPr sz="3950" spc="-10" dirty="0">
                <a:solidFill>
                  <a:srgbClr val="000000"/>
                </a:solidFill>
              </a:rPr>
              <a:t>)</a:t>
            </a:r>
            <a:endParaRPr sz="39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2B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5341" y="515918"/>
            <a:ext cx="132232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900" spc="540" dirty="0">
                <a:solidFill>
                  <a:srgbClr val="232153"/>
                </a:solidFill>
              </a:rPr>
              <a:t>ce </a:t>
            </a:r>
            <a:r>
              <a:rPr sz="7900" spc="730" dirty="0">
                <a:solidFill>
                  <a:srgbClr val="232153"/>
                </a:solidFill>
              </a:rPr>
              <a:t>este </a:t>
            </a:r>
            <a:r>
              <a:rPr sz="7900" spc="175" dirty="0">
                <a:solidFill>
                  <a:srgbClr val="232153"/>
                </a:solidFill>
              </a:rPr>
              <a:t>h</a:t>
            </a:r>
            <a:r>
              <a:rPr sz="8000" spc="175" dirty="0">
                <a:solidFill>
                  <a:srgbClr val="232153"/>
                </a:solidFill>
                <a:latin typeface="Cousine"/>
                <a:cs typeface="Cousine"/>
              </a:rPr>
              <a:t>ă</a:t>
            </a:r>
            <a:r>
              <a:rPr sz="7900" spc="175" dirty="0">
                <a:solidFill>
                  <a:srgbClr val="232153"/>
                </a:solidFill>
              </a:rPr>
              <a:t>r</a:t>
            </a:r>
            <a:r>
              <a:rPr sz="8000" spc="175" dirty="0">
                <a:solidFill>
                  <a:srgbClr val="232153"/>
                </a:solidFill>
                <a:latin typeface="Cousine"/>
                <a:cs typeface="Cousine"/>
              </a:rPr>
              <a:t>ț</a:t>
            </a:r>
            <a:r>
              <a:rPr sz="7900" spc="175" dirty="0">
                <a:solidFill>
                  <a:srgbClr val="232153"/>
                </a:solidFill>
              </a:rPr>
              <a:t>uirea</a:t>
            </a:r>
            <a:r>
              <a:rPr sz="7900" spc="1675" dirty="0">
                <a:solidFill>
                  <a:srgbClr val="232153"/>
                </a:solidFill>
              </a:rPr>
              <a:t> </a:t>
            </a:r>
            <a:r>
              <a:rPr sz="7900" spc="380" dirty="0">
                <a:solidFill>
                  <a:srgbClr val="232153"/>
                </a:solidFill>
              </a:rPr>
              <a:t>on-line?</a:t>
            </a:r>
            <a:endParaRPr sz="7900">
              <a:latin typeface="Cousine"/>
              <a:cs typeface="Cousin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557298"/>
            <a:ext cx="2798445" cy="2307590"/>
            <a:chOff x="0" y="5557298"/>
            <a:chExt cx="2798445" cy="2307590"/>
          </a:xfrm>
        </p:grpSpPr>
        <p:sp>
          <p:nvSpPr>
            <p:cNvPr id="5" name="object 5"/>
            <p:cNvSpPr/>
            <p:nvPr/>
          </p:nvSpPr>
          <p:spPr>
            <a:xfrm>
              <a:off x="0" y="5557298"/>
              <a:ext cx="2798445" cy="2307590"/>
            </a:xfrm>
            <a:custGeom>
              <a:avLst/>
              <a:gdLst/>
              <a:ahLst/>
              <a:cxnLst/>
              <a:rect l="l" t="t" r="r" b="b"/>
              <a:pathLst>
                <a:path w="2798445" h="2307590">
                  <a:moveTo>
                    <a:pt x="331044" y="2307469"/>
                  </a:moveTo>
                  <a:lnTo>
                    <a:pt x="263160" y="2306586"/>
                  </a:lnTo>
                  <a:lnTo>
                    <a:pt x="194096" y="2304371"/>
                  </a:lnTo>
                  <a:lnTo>
                    <a:pt x="123843" y="2300797"/>
                  </a:lnTo>
                  <a:lnTo>
                    <a:pt x="52389" y="2295837"/>
                  </a:lnTo>
                  <a:lnTo>
                    <a:pt x="0" y="2291241"/>
                  </a:lnTo>
                  <a:lnTo>
                    <a:pt x="0" y="0"/>
                  </a:lnTo>
                  <a:lnTo>
                    <a:pt x="2660403" y="305067"/>
                  </a:lnTo>
                  <a:lnTo>
                    <a:pt x="2708748" y="318561"/>
                  </a:lnTo>
                  <a:lnTo>
                    <a:pt x="2748927" y="345504"/>
                  </a:lnTo>
                  <a:lnTo>
                    <a:pt x="2778717" y="383053"/>
                  </a:lnTo>
                  <a:lnTo>
                    <a:pt x="2795895" y="428361"/>
                  </a:lnTo>
                  <a:lnTo>
                    <a:pt x="2798238" y="478584"/>
                  </a:lnTo>
                  <a:lnTo>
                    <a:pt x="2797245" y="485673"/>
                  </a:lnTo>
                  <a:lnTo>
                    <a:pt x="2780563" y="544843"/>
                  </a:lnTo>
                  <a:lnTo>
                    <a:pt x="2766561" y="587204"/>
                  </a:lnTo>
                  <a:lnTo>
                    <a:pt x="2750769" y="632393"/>
                  </a:lnTo>
                  <a:lnTo>
                    <a:pt x="2733109" y="680192"/>
                  </a:lnTo>
                  <a:lnTo>
                    <a:pt x="2713503" y="730383"/>
                  </a:lnTo>
                  <a:lnTo>
                    <a:pt x="2691873" y="782749"/>
                  </a:lnTo>
                  <a:lnTo>
                    <a:pt x="2668140" y="837073"/>
                  </a:lnTo>
                  <a:lnTo>
                    <a:pt x="2642226" y="893137"/>
                  </a:lnTo>
                  <a:lnTo>
                    <a:pt x="2614054" y="950723"/>
                  </a:lnTo>
                  <a:lnTo>
                    <a:pt x="2583546" y="1009614"/>
                  </a:lnTo>
                  <a:lnTo>
                    <a:pt x="2550622" y="1069593"/>
                  </a:lnTo>
                  <a:lnTo>
                    <a:pt x="2515205" y="1130442"/>
                  </a:lnTo>
                  <a:lnTo>
                    <a:pt x="2477217" y="1191943"/>
                  </a:lnTo>
                  <a:lnTo>
                    <a:pt x="2436579" y="1253880"/>
                  </a:lnTo>
                  <a:lnTo>
                    <a:pt x="2393214" y="1316034"/>
                  </a:lnTo>
                  <a:lnTo>
                    <a:pt x="2370485" y="1347124"/>
                  </a:lnTo>
                  <a:lnTo>
                    <a:pt x="2347044" y="1378188"/>
                  </a:lnTo>
                  <a:lnTo>
                    <a:pt x="2322882" y="1409196"/>
                  </a:lnTo>
                  <a:lnTo>
                    <a:pt x="2297989" y="1440124"/>
                  </a:lnTo>
                  <a:lnTo>
                    <a:pt x="2272356" y="1470943"/>
                  </a:lnTo>
                  <a:lnTo>
                    <a:pt x="2245973" y="1501625"/>
                  </a:lnTo>
                  <a:lnTo>
                    <a:pt x="2218830" y="1532145"/>
                  </a:lnTo>
                  <a:lnTo>
                    <a:pt x="2190917" y="1562474"/>
                  </a:lnTo>
                  <a:lnTo>
                    <a:pt x="2162224" y="1592586"/>
                  </a:lnTo>
                  <a:lnTo>
                    <a:pt x="2132742" y="1622453"/>
                  </a:lnTo>
                  <a:lnTo>
                    <a:pt x="2102461" y="1652048"/>
                  </a:lnTo>
                  <a:lnTo>
                    <a:pt x="2071371" y="1681344"/>
                  </a:lnTo>
                  <a:lnTo>
                    <a:pt x="2039463" y="1710314"/>
                  </a:lnTo>
                  <a:lnTo>
                    <a:pt x="2006726" y="1738931"/>
                  </a:lnTo>
                  <a:lnTo>
                    <a:pt x="1973151" y="1767166"/>
                  </a:lnTo>
                  <a:lnTo>
                    <a:pt x="1938728" y="1794994"/>
                  </a:lnTo>
                  <a:lnTo>
                    <a:pt x="1903447" y="1822387"/>
                  </a:lnTo>
                  <a:lnTo>
                    <a:pt x="1867299" y="1849318"/>
                  </a:lnTo>
                  <a:lnTo>
                    <a:pt x="1830274" y="1875760"/>
                  </a:lnTo>
                  <a:lnTo>
                    <a:pt x="1792361" y="1901684"/>
                  </a:lnTo>
                  <a:lnTo>
                    <a:pt x="1753552" y="1927065"/>
                  </a:lnTo>
                  <a:lnTo>
                    <a:pt x="1713837" y="1951876"/>
                  </a:lnTo>
                  <a:lnTo>
                    <a:pt x="1673205" y="1976088"/>
                  </a:lnTo>
                  <a:lnTo>
                    <a:pt x="1631647" y="1999674"/>
                  </a:lnTo>
                  <a:lnTo>
                    <a:pt x="1589153" y="2022608"/>
                  </a:lnTo>
                  <a:lnTo>
                    <a:pt x="1545714" y="2044863"/>
                  </a:lnTo>
                  <a:lnTo>
                    <a:pt x="1501319" y="2066410"/>
                  </a:lnTo>
                  <a:lnTo>
                    <a:pt x="1455959" y="2087224"/>
                  </a:lnTo>
                  <a:lnTo>
                    <a:pt x="1409624" y="2107276"/>
                  </a:lnTo>
                  <a:lnTo>
                    <a:pt x="1362305" y="2126540"/>
                  </a:lnTo>
                  <a:lnTo>
                    <a:pt x="1313991" y="2144988"/>
                  </a:lnTo>
                  <a:lnTo>
                    <a:pt x="1264673" y="2162593"/>
                  </a:lnTo>
                  <a:lnTo>
                    <a:pt x="1214341" y="2179329"/>
                  </a:lnTo>
                  <a:lnTo>
                    <a:pt x="1162985" y="2195167"/>
                  </a:lnTo>
                  <a:lnTo>
                    <a:pt x="1110596" y="2210080"/>
                  </a:lnTo>
                  <a:lnTo>
                    <a:pt x="1057163" y="2224043"/>
                  </a:lnTo>
                  <a:lnTo>
                    <a:pt x="1002678" y="2237026"/>
                  </a:lnTo>
                  <a:lnTo>
                    <a:pt x="947130" y="2249003"/>
                  </a:lnTo>
                  <a:lnTo>
                    <a:pt x="890509" y="2259948"/>
                  </a:lnTo>
                  <a:lnTo>
                    <a:pt x="832806" y="2269832"/>
                  </a:lnTo>
                  <a:lnTo>
                    <a:pt x="774010" y="2278628"/>
                  </a:lnTo>
                  <a:lnTo>
                    <a:pt x="714113" y="2286310"/>
                  </a:lnTo>
                  <a:lnTo>
                    <a:pt x="653104" y="2292849"/>
                  </a:lnTo>
                  <a:lnTo>
                    <a:pt x="590974" y="2298220"/>
                  </a:lnTo>
                  <a:lnTo>
                    <a:pt x="527713" y="2302395"/>
                  </a:lnTo>
                  <a:lnTo>
                    <a:pt x="463310" y="2305346"/>
                  </a:lnTo>
                  <a:lnTo>
                    <a:pt x="397757" y="2307046"/>
                  </a:lnTo>
                  <a:lnTo>
                    <a:pt x="331044" y="2307469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8200" y="6007861"/>
              <a:ext cx="243840" cy="363220"/>
            </a:xfrm>
            <a:custGeom>
              <a:avLst/>
              <a:gdLst/>
              <a:ahLst/>
              <a:cxnLst/>
              <a:rect l="l" t="t" r="r" b="b"/>
              <a:pathLst>
                <a:path w="243840" h="363220">
                  <a:moveTo>
                    <a:pt x="243365" y="363199"/>
                  </a:moveTo>
                  <a:lnTo>
                    <a:pt x="0" y="363199"/>
                  </a:lnTo>
                  <a:lnTo>
                    <a:pt x="0" y="130406"/>
                  </a:lnTo>
                  <a:lnTo>
                    <a:pt x="8881" y="73803"/>
                  </a:lnTo>
                  <a:lnTo>
                    <a:pt x="31771" y="36082"/>
                  </a:lnTo>
                  <a:lnTo>
                    <a:pt x="63033" y="13622"/>
                  </a:lnTo>
                  <a:lnTo>
                    <a:pt x="128143" y="0"/>
                  </a:lnTo>
                  <a:lnTo>
                    <a:pt x="165681" y="5018"/>
                  </a:lnTo>
                  <a:lnTo>
                    <a:pt x="203118" y="23171"/>
                  </a:lnTo>
                  <a:lnTo>
                    <a:pt x="231873" y="59107"/>
                  </a:lnTo>
                  <a:lnTo>
                    <a:pt x="243365" y="117473"/>
                  </a:lnTo>
                  <a:lnTo>
                    <a:pt x="243365" y="363199"/>
                  </a:lnTo>
                  <a:close/>
                </a:path>
              </a:pathLst>
            </a:custGeom>
            <a:solidFill>
              <a:srgbClr val="417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8530" y="6534877"/>
              <a:ext cx="817880" cy="233045"/>
            </a:xfrm>
            <a:custGeom>
              <a:avLst/>
              <a:gdLst/>
              <a:ahLst/>
              <a:cxnLst/>
              <a:rect l="l" t="t" r="r" b="b"/>
              <a:pathLst>
                <a:path w="817880" h="233045">
                  <a:moveTo>
                    <a:pt x="429659" y="232792"/>
                  </a:moveTo>
                  <a:lnTo>
                    <a:pt x="335448" y="223865"/>
                  </a:lnTo>
                  <a:lnTo>
                    <a:pt x="271464" y="208282"/>
                  </a:lnTo>
                  <a:lnTo>
                    <a:pt x="211938" y="187207"/>
                  </a:lnTo>
                  <a:lnTo>
                    <a:pt x="158022" y="162886"/>
                  </a:lnTo>
                  <a:lnTo>
                    <a:pt x="110868" y="137563"/>
                  </a:lnTo>
                  <a:lnTo>
                    <a:pt x="71629" y="113482"/>
                  </a:lnTo>
                  <a:lnTo>
                    <a:pt x="21504" y="78021"/>
                  </a:lnTo>
                  <a:lnTo>
                    <a:pt x="0" y="60353"/>
                  </a:lnTo>
                  <a:lnTo>
                    <a:pt x="20459" y="35565"/>
                  </a:lnTo>
                  <a:lnTo>
                    <a:pt x="33382" y="46342"/>
                  </a:lnTo>
                  <a:lnTo>
                    <a:pt x="41923" y="52830"/>
                  </a:lnTo>
                  <a:lnTo>
                    <a:pt x="100144" y="92681"/>
                  </a:lnTo>
                  <a:lnTo>
                    <a:pt x="146315" y="119629"/>
                  </a:lnTo>
                  <a:lnTo>
                    <a:pt x="201522" y="146981"/>
                  </a:lnTo>
                  <a:lnTo>
                    <a:pt x="264010" y="171529"/>
                  </a:lnTo>
                  <a:lnTo>
                    <a:pt x="332026" y="190065"/>
                  </a:lnTo>
                  <a:lnTo>
                    <a:pt x="403815" y="199382"/>
                  </a:lnTo>
                  <a:lnTo>
                    <a:pt x="458175" y="199202"/>
                  </a:lnTo>
                  <a:lnTo>
                    <a:pt x="510262" y="193275"/>
                  </a:lnTo>
                  <a:lnTo>
                    <a:pt x="559956" y="181599"/>
                  </a:lnTo>
                  <a:lnTo>
                    <a:pt x="607138" y="164176"/>
                  </a:lnTo>
                  <a:lnTo>
                    <a:pt x="651687" y="141004"/>
                  </a:lnTo>
                  <a:lnTo>
                    <a:pt x="693485" y="112085"/>
                  </a:lnTo>
                  <a:lnTo>
                    <a:pt x="732722" y="76755"/>
                  </a:lnTo>
                  <a:lnTo>
                    <a:pt x="760249" y="45265"/>
                  </a:lnTo>
                  <a:lnTo>
                    <a:pt x="789323" y="0"/>
                  </a:lnTo>
                  <a:lnTo>
                    <a:pt x="817321" y="15088"/>
                  </a:lnTo>
                  <a:lnTo>
                    <a:pt x="809783" y="29099"/>
                  </a:lnTo>
                  <a:lnTo>
                    <a:pt x="806641" y="35326"/>
                  </a:lnTo>
                  <a:lnTo>
                    <a:pt x="796405" y="51110"/>
                  </a:lnTo>
                  <a:lnTo>
                    <a:pt x="753667" y="101730"/>
                  </a:lnTo>
                  <a:lnTo>
                    <a:pt x="720675" y="131753"/>
                  </a:lnTo>
                  <a:lnTo>
                    <a:pt x="679606" y="161713"/>
                  </a:lnTo>
                  <a:lnTo>
                    <a:pt x="630216" y="189201"/>
                  </a:lnTo>
                  <a:lnTo>
                    <a:pt x="572258" y="211815"/>
                  </a:lnTo>
                  <a:lnTo>
                    <a:pt x="505488" y="227147"/>
                  </a:lnTo>
                  <a:lnTo>
                    <a:pt x="429659" y="232792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096" y="6006783"/>
              <a:ext cx="1513205" cy="132715"/>
            </a:xfrm>
            <a:custGeom>
              <a:avLst/>
              <a:gdLst/>
              <a:ahLst/>
              <a:cxnLst/>
              <a:rect l="l" t="t" r="r" b="b"/>
              <a:pathLst>
                <a:path w="1513205" h="132714">
                  <a:moveTo>
                    <a:pt x="67840" y="132562"/>
                  </a:moveTo>
                  <a:lnTo>
                    <a:pt x="41794" y="126095"/>
                  </a:lnTo>
                  <a:lnTo>
                    <a:pt x="20190" y="109121"/>
                  </a:lnTo>
                  <a:lnTo>
                    <a:pt x="5451" y="85276"/>
                  </a:lnTo>
                  <a:lnTo>
                    <a:pt x="0" y="58198"/>
                  </a:lnTo>
                  <a:lnTo>
                    <a:pt x="4778" y="33645"/>
                  </a:lnTo>
                  <a:lnTo>
                    <a:pt x="18037" y="15357"/>
                  </a:lnTo>
                  <a:lnTo>
                    <a:pt x="38160" y="3940"/>
                  </a:lnTo>
                  <a:lnTo>
                    <a:pt x="63533" y="0"/>
                  </a:lnTo>
                  <a:lnTo>
                    <a:pt x="89848" y="7678"/>
                  </a:lnTo>
                  <a:lnTo>
                    <a:pt x="110914" y="24249"/>
                  </a:lnTo>
                  <a:lnTo>
                    <a:pt x="124711" y="47285"/>
                  </a:lnTo>
                  <a:lnTo>
                    <a:pt x="129220" y="74364"/>
                  </a:lnTo>
                  <a:lnTo>
                    <a:pt x="123415" y="98916"/>
                  </a:lnTo>
                  <a:lnTo>
                    <a:pt x="111049" y="117204"/>
                  </a:lnTo>
                  <a:lnTo>
                    <a:pt x="92423" y="128621"/>
                  </a:lnTo>
                  <a:lnTo>
                    <a:pt x="67840" y="132562"/>
                  </a:lnTo>
                  <a:close/>
                </a:path>
                <a:path w="1513205" h="132714">
                  <a:moveTo>
                    <a:pt x="1451580" y="132562"/>
                  </a:moveTo>
                  <a:lnTo>
                    <a:pt x="1425534" y="126095"/>
                  </a:lnTo>
                  <a:lnTo>
                    <a:pt x="1403930" y="109121"/>
                  </a:lnTo>
                  <a:lnTo>
                    <a:pt x="1389191" y="85276"/>
                  </a:lnTo>
                  <a:lnTo>
                    <a:pt x="1383739" y="58198"/>
                  </a:lnTo>
                  <a:lnTo>
                    <a:pt x="1388517" y="33645"/>
                  </a:lnTo>
                  <a:lnTo>
                    <a:pt x="1401776" y="15357"/>
                  </a:lnTo>
                  <a:lnTo>
                    <a:pt x="1421900" y="3940"/>
                  </a:lnTo>
                  <a:lnTo>
                    <a:pt x="1447273" y="0"/>
                  </a:lnTo>
                  <a:lnTo>
                    <a:pt x="1473588" y="7678"/>
                  </a:lnTo>
                  <a:lnTo>
                    <a:pt x="1494654" y="24249"/>
                  </a:lnTo>
                  <a:lnTo>
                    <a:pt x="1508451" y="47285"/>
                  </a:lnTo>
                  <a:lnTo>
                    <a:pt x="1512960" y="74364"/>
                  </a:lnTo>
                  <a:lnTo>
                    <a:pt x="1507155" y="98916"/>
                  </a:lnTo>
                  <a:lnTo>
                    <a:pt x="1494788" y="117204"/>
                  </a:lnTo>
                  <a:lnTo>
                    <a:pt x="1476162" y="128621"/>
                  </a:lnTo>
                  <a:lnTo>
                    <a:pt x="1451580" y="132562"/>
                  </a:lnTo>
                  <a:close/>
                </a:path>
              </a:pathLst>
            </a:custGeom>
            <a:solidFill>
              <a:srgbClr val="49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4361872" y="2421967"/>
            <a:ext cx="3926204" cy="5856605"/>
            <a:chOff x="14361872" y="2421967"/>
            <a:chExt cx="3926204" cy="5856605"/>
          </a:xfrm>
        </p:grpSpPr>
        <p:sp>
          <p:nvSpPr>
            <p:cNvPr id="10" name="object 10"/>
            <p:cNvSpPr/>
            <p:nvPr/>
          </p:nvSpPr>
          <p:spPr>
            <a:xfrm>
              <a:off x="14361872" y="2421967"/>
              <a:ext cx="3926204" cy="5346700"/>
            </a:xfrm>
            <a:custGeom>
              <a:avLst/>
              <a:gdLst/>
              <a:ahLst/>
              <a:cxnLst/>
              <a:rect l="l" t="t" r="r" b="b"/>
              <a:pathLst>
                <a:path w="3926205" h="5346700">
                  <a:moveTo>
                    <a:pt x="3187564" y="12700"/>
                  </a:moveTo>
                  <a:lnTo>
                    <a:pt x="2285029" y="12700"/>
                  </a:lnTo>
                  <a:lnTo>
                    <a:pt x="2343548" y="0"/>
                  </a:lnTo>
                  <a:lnTo>
                    <a:pt x="3139747" y="0"/>
                  </a:lnTo>
                  <a:lnTo>
                    <a:pt x="3187564" y="12700"/>
                  </a:lnTo>
                  <a:close/>
                </a:path>
                <a:path w="3926205" h="5346700">
                  <a:moveTo>
                    <a:pt x="3281294" y="25400"/>
                  </a:moveTo>
                  <a:lnTo>
                    <a:pt x="2059916" y="25400"/>
                  </a:lnTo>
                  <a:lnTo>
                    <a:pt x="2112369" y="12700"/>
                  </a:lnTo>
                  <a:lnTo>
                    <a:pt x="3234745" y="12700"/>
                  </a:lnTo>
                  <a:lnTo>
                    <a:pt x="3281294" y="25400"/>
                  </a:lnTo>
                  <a:close/>
                </a:path>
                <a:path w="3926205" h="5346700">
                  <a:moveTo>
                    <a:pt x="1011819" y="5041900"/>
                  </a:moveTo>
                  <a:lnTo>
                    <a:pt x="786376" y="5041900"/>
                  </a:lnTo>
                  <a:lnTo>
                    <a:pt x="736964" y="5029200"/>
                  </a:lnTo>
                  <a:lnTo>
                    <a:pt x="689457" y="5016500"/>
                  </a:lnTo>
                  <a:lnTo>
                    <a:pt x="643826" y="4991100"/>
                  </a:lnTo>
                  <a:lnTo>
                    <a:pt x="600043" y="4978400"/>
                  </a:lnTo>
                  <a:lnTo>
                    <a:pt x="558077" y="4965700"/>
                  </a:lnTo>
                  <a:lnTo>
                    <a:pt x="517900" y="4940300"/>
                  </a:lnTo>
                  <a:lnTo>
                    <a:pt x="479484" y="4927600"/>
                  </a:lnTo>
                  <a:lnTo>
                    <a:pt x="442797" y="4902200"/>
                  </a:lnTo>
                  <a:lnTo>
                    <a:pt x="407813" y="4876800"/>
                  </a:lnTo>
                  <a:lnTo>
                    <a:pt x="374501" y="4851400"/>
                  </a:lnTo>
                  <a:lnTo>
                    <a:pt x="342832" y="4826000"/>
                  </a:lnTo>
                  <a:lnTo>
                    <a:pt x="312777" y="4813300"/>
                  </a:lnTo>
                  <a:lnTo>
                    <a:pt x="284307" y="4787900"/>
                  </a:lnTo>
                  <a:lnTo>
                    <a:pt x="257393" y="4749800"/>
                  </a:lnTo>
                  <a:lnTo>
                    <a:pt x="232007" y="4724400"/>
                  </a:lnTo>
                  <a:lnTo>
                    <a:pt x="208117" y="4699000"/>
                  </a:lnTo>
                  <a:lnTo>
                    <a:pt x="185697" y="4673600"/>
                  </a:lnTo>
                  <a:lnTo>
                    <a:pt x="164715" y="4648200"/>
                  </a:lnTo>
                  <a:lnTo>
                    <a:pt x="145144" y="4610100"/>
                  </a:lnTo>
                  <a:lnTo>
                    <a:pt x="126955" y="4584700"/>
                  </a:lnTo>
                  <a:lnTo>
                    <a:pt x="110117" y="4546600"/>
                  </a:lnTo>
                  <a:lnTo>
                    <a:pt x="94602" y="4521200"/>
                  </a:lnTo>
                  <a:lnTo>
                    <a:pt x="80382" y="4483100"/>
                  </a:lnTo>
                  <a:lnTo>
                    <a:pt x="67425" y="4457700"/>
                  </a:lnTo>
                  <a:lnTo>
                    <a:pt x="55705" y="4419600"/>
                  </a:lnTo>
                  <a:lnTo>
                    <a:pt x="45191" y="4381500"/>
                  </a:lnTo>
                  <a:lnTo>
                    <a:pt x="35854" y="4343400"/>
                  </a:lnTo>
                  <a:lnTo>
                    <a:pt x="27666" y="4318000"/>
                  </a:lnTo>
                  <a:lnTo>
                    <a:pt x="20596" y="4279900"/>
                  </a:lnTo>
                  <a:lnTo>
                    <a:pt x="14617" y="4241800"/>
                  </a:lnTo>
                  <a:lnTo>
                    <a:pt x="9698" y="4203700"/>
                  </a:lnTo>
                  <a:lnTo>
                    <a:pt x="5812" y="4165600"/>
                  </a:lnTo>
                  <a:lnTo>
                    <a:pt x="2927" y="4127500"/>
                  </a:lnTo>
                  <a:lnTo>
                    <a:pt x="1017" y="4089400"/>
                  </a:lnTo>
                  <a:lnTo>
                    <a:pt x="51" y="4051300"/>
                  </a:lnTo>
                  <a:lnTo>
                    <a:pt x="0" y="4013200"/>
                  </a:lnTo>
                  <a:lnTo>
                    <a:pt x="835" y="3975100"/>
                  </a:lnTo>
                  <a:lnTo>
                    <a:pt x="2527" y="3924300"/>
                  </a:lnTo>
                  <a:lnTo>
                    <a:pt x="5047" y="3886200"/>
                  </a:lnTo>
                  <a:lnTo>
                    <a:pt x="8365" y="3848100"/>
                  </a:lnTo>
                  <a:lnTo>
                    <a:pt x="12454" y="3810000"/>
                  </a:lnTo>
                  <a:lnTo>
                    <a:pt x="17283" y="3771900"/>
                  </a:lnTo>
                  <a:lnTo>
                    <a:pt x="22823" y="3721100"/>
                  </a:lnTo>
                  <a:lnTo>
                    <a:pt x="29046" y="3683000"/>
                  </a:lnTo>
                  <a:lnTo>
                    <a:pt x="35922" y="3644900"/>
                  </a:lnTo>
                  <a:lnTo>
                    <a:pt x="43421" y="3606800"/>
                  </a:lnTo>
                  <a:lnTo>
                    <a:pt x="51516" y="3556000"/>
                  </a:lnTo>
                  <a:lnTo>
                    <a:pt x="60177" y="3517900"/>
                  </a:lnTo>
                  <a:lnTo>
                    <a:pt x="69374" y="3479800"/>
                  </a:lnTo>
                  <a:lnTo>
                    <a:pt x="79079" y="3429000"/>
                  </a:lnTo>
                  <a:lnTo>
                    <a:pt x="89262" y="3390900"/>
                  </a:lnTo>
                  <a:lnTo>
                    <a:pt x="99894" y="3352800"/>
                  </a:lnTo>
                  <a:lnTo>
                    <a:pt x="110947" y="3302000"/>
                  </a:lnTo>
                  <a:lnTo>
                    <a:pt x="122391" y="3263900"/>
                  </a:lnTo>
                  <a:lnTo>
                    <a:pt x="134196" y="3225800"/>
                  </a:lnTo>
                  <a:lnTo>
                    <a:pt x="146335" y="3187700"/>
                  </a:lnTo>
                  <a:lnTo>
                    <a:pt x="158777" y="3136900"/>
                  </a:lnTo>
                  <a:lnTo>
                    <a:pt x="171494" y="3098800"/>
                  </a:lnTo>
                  <a:lnTo>
                    <a:pt x="184456" y="3060700"/>
                  </a:lnTo>
                  <a:lnTo>
                    <a:pt x="197635" y="3009900"/>
                  </a:lnTo>
                  <a:lnTo>
                    <a:pt x="211000" y="2971800"/>
                  </a:lnTo>
                  <a:lnTo>
                    <a:pt x="224524" y="2933700"/>
                  </a:lnTo>
                  <a:lnTo>
                    <a:pt x="238177" y="2895600"/>
                  </a:lnTo>
                  <a:lnTo>
                    <a:pt x="251930" y="2844800"/>
                  </a:lnTo>
                  <a:lnTo>
                    <a:pt x="307356" y="2692400"/>
                  </a:lnTo>
                  <a:lnTo>
                    <a:pt x="321171" y="2654300"/>
                  </a:lnTo>
                  <a:lnTo>
                    <a:pt x="334912" y="2616200"/>
                  </a:lnTo>
                  <a:lnTo>
                    <a:pt x="375392" y="2501900"/>
                  </a:lnTo>
                  <a:lnTo>
                    <a:pt x="388541" y="2463800"/>
                  </a:lnTo>
                  <a:lnTo>
                    <a:pt x="401470" y="2425700"/>
                  </a:lnTo>
                  <a:lnTo>
                    <a:pt x="414149" y="2387600"/>
                  </a:lnTo>
                  <a:lnTo>
                    <a:pt x="426550" y="2349500"/>
                  </a:lnTo>
                  <a:lnTo>
                    <a:pt x="438643" y="2324100"/>
                  </a:lnTo>
                  <a:lnTo>
                    <a:pt x="450398" y="2286000"/>
                  </a:lnTo>
                  <a:lnTo>
                    <a:pt x="461788" y="2247900"/>
                  </a:lnTo>
                  <a:lnTo>
                    <a:pt x="472782" y="2209800"/>
                  </a:lnTo>
                  <a:lnTo>
                    <a:pt x="483353" y="2184400"/>
                  </a:lnTo>
                  <a:lnTo>
                    <a:pt x="493469" y="2146300"/>
                  </a:lnTo>
                  <a:lnTo>
                    <a:pt x="503103" y="2120900"/>
                  </a:lnTo>
                  <a:lnTo>
                    <a:pt x="512226" y="2082800"/>
                  </a:lnTo>
                  <a:lnTo>
                    <a:pt x="520807" y="2057400"/>
                  </a:lnTo>
                  <a:lnTo>
                    <a:pt x="528819" y="2032000"/>
                  </a:lnTo>
                  <a:lnTo>
                    <a:pt x="536231" y="2006600"/>
                  </a:lnTo>
                  <a:lnTo>
                    <a:pt x="543015" y="1968500"/>
                  </a:lnTo>
                  <a:lnTo>
                    <a:pt x="549142" y="1943100"/>
                  </a:lnTo>
                  <a:lnTo>
                    <a:pt x="554583" y="1917700"/>
                  </a:lnTo>
                  <a:lnTo>
                    <a:pt x="559308" y="1892300"/>
                  </a:lnTo>
                  <a:lnTo>
                    <a:pt x="563288" y="1866900"/>
                  </a:lnTo>
                  <a:lnTo>
                    <a:pt x="569357" y="1828800"/>
                  </a:lnTo>
                  <a:lnTo>
                    <a:pt x="576031" y="1790700"/>
                  </a:lnTo>
                  <a:lnTo>
                    <a:pt x="583319" y="1752600"/>
                  </a:lnTo>
                  <a:lnTo>
                    <a:pt x="591227" y="1714500"/>
                  </a:lnTo>
                  <a:lnTo>
                    <a:pt x="599765" y="1663700"/>
                  </a:lnTo>
                  <a:lnTo>
                    <a:pt x="608941" y="1625600"/>
                  </a:lnTo>
                  <a:lnTo>
                    <a:pt x="618761" y="1587500"/>
                  </a:lnTo>
                  <a:lnTo>
                    <a:pt x="629236" y="1549400"/>
                  </a:lnTo>
                  <a:lnTo>
                    <a:pt x="640372" y="1498600"/>
                  </a:lnTo>
                  <a:lnTo>
                    <a:pt x="652179" y="1460500"/>
                  </a:lnTo>
                  <a:lnTo>
                    <a:pt x="664663" y="1422400"/>
                  </a:lnTo>
                  <a:lnTo>
                    <a:pt x="677834" y="1371600"/>
                  </a:lnTo>
                  <a:lnTo>
                    <a:pt x="691699" y="1333500"/>
                  </a:lnTo>
                  <a:lnTo>
                    <a:pt x="706266" y="1295400"/>
                  </a:lnTo>
                  <a:lnTo>
                    <a:pt x="721544" y="1244600"/>
                  </a:lnTo>
                  <a:lnTo>
                    <a:pt x="737540" y="1206500"/>
                  </a:lnTo>
                  <a:lnTo>
                    <a:pt x="754263" y="1168400"/>
                  </a:lnTo>
                  <a:lnTo>
                    <a:pt x="771722" y="1117600"/>
                  </a:lnTo>
                  <a:lnTo>
                    <a:pt x="789923" y="1079500"/>
                  </a:lnTo>
                  <a:lnTo>
                    <a:pt x="808875" y="1041400"/>
                  </a:lnTo>
                  <a:lnTo>
                    <a:pt x="828586" y="1003300"/>
                  </a:lnTo>
                  <a:lnTo>
                    <a:pt x="849065" y="952500"/>
                  </a:lnTo>
                  <a:lnTo>
                    <a:pt x="870320" y="914400"/>
                  </a:lnTo>
                  <a:lnTo>
                    <a:pt x="892358" y="876300"/>
                  </a:lnTo>
                  <a:lnTo>
                    <a:pt x="915188" y="838200"/>
                  </a:lnTo>
                  <a:lnTo>
                    <a:pt x="938817" y="800100"/>
                  </a:lnTo>
                  <a:lnTo>
                    <a:pt x="963255" y="762000"/>
                  </a:lnTo>
                  <a:lnTo>
                    <a:pt x="988508" y="723900"/>
                  </a:lnTo>
                  <a:lnTo>
                    <a:pt x="1014586" y="685800"/>
                  </a:lnTo>
                  <a:lnTo>
                    <a:pt x="1041497" y="647700"/>
                  </a:lnTo>
                  <a:lnTo>
                    <a:pt x="1069247" y="609600"/>
                  </a:lnTo>
                  <a:lnTo>
                    <a:pt x="1097846" y="571500"/>
                  </a:lnTo>
                  <a:lnTo>
                    <a:pt x="1127302" y="533400"/>
                  </a:lnTo>
                  <a:lnTo>
                    <a:pt x="1157623" y="495300"/>
                  </a:lnTo>
                  <a:lnTo>
                    <a:pt x="1188817" y="469900"/>
                  </a:lnTo>
                  <a:lnTo>
                    <a:pt x="1220892" y="431800"/>
                  </a:lnTo>
                  <a:lnTo>
                    <a:pt x="1253856" y="406400"/>
                  </a:lnTo>
                  <a:lnTo>
                    <a:pt x="1287717" y="368300"/>
                  </a:lnTo>
                  <a:lnTo>
                    <a:pt x="1322484" y="342900"/>
                  </a:lnTo>
                  <a:lnTo>
                    <a:pt x="1358164" y="317500"/>
                  </a:lnTo>
                  <a:lnTo>
                    <a:pt x="1394766" y="279400"/>
                  </a:lnTo>
                  <a:lnTo>
                    <a:pt x="1432298" y="254000"/>
                  </a:lnTo>
                  <a:lnTo>
                    <a:pt x="1470767" y="228600"/>
                  </a:lnTo>
                  <a:lnTo>
                    <a:pt x="1510183" y="203200"/>
                  </a:lnTo>
                  <a:lnTo>
                    <a:pt x="1550552" y="190500"/>
                  </a:lnTo>
                  <a:lnTo>
                    <a:pt x="1591884" y="165100"/>
                  </a:lnTo>
                  <a:lnTo>
                    <a:pt x="1634187" y="139700"/>
                  </a:lnTo>
                  <a:lnTo>
                    <a:pt x="1677468" y="127000"/>
                  </a:lnTo>
                  <a:lnTo>
                    <a:pt x="1721735" y="101600"/>
                  </a:lnTo>
                  <a:lnTo>
                    <a:pt x="1860539" y="63500"/>
                  </a:lnTo>
                  <a:lnTo>
                    <a:pt x="2008514" y="25400"/>
                  </a:lnTo>
                  <a:lnTo>
                    <a:pt x="3327215" y="25400"/>
                  </a:lnTo>
                  <a:lnTo>
                    <a:pt x="3372512" y="38100"/>
                  </a:lnTo>
                  <a:lnTo>
                    <a:pt x="3417188" y="38100"/>
                  </a:lnTo>
                  <a:lnTo>
                    <a:pt x="3504695" y="63500"/>
                  </a:lnTo>
                  <a:lnTo>
                    <a:pt x="3547534" y="63500"/>
                  </a:lnTo>
                  <a:lnTo>
                    <a:pt x="3712880" y="114300"/>
                  </a:lnTo>
                  <a:lnTo>
                    <a:pt x="3752733" y="139700"/>
                  </a:lnTo>
                  <a:lnTo>
                    <a:pt x="3830688" y="165100"/>
                  </a:lnTo>
                  <a:lnTo>
                    <a:pt x="3868797" y="190500"/>
                  </a:lnTo>
                  <a:lnTo>
                    <a:pt x="3906333" y="203200"/>
                  </a:lnTo>
                  <a:lnTo>
                    <a:pt x="3926127" y="215900"/>
                  </a:lnTo>
                  <a:lnTo>
                    <a:pt x="3926127" y="1193800"/>
                  </a:lnTo>
                  <a:lnTo>
                    <a:pt x="2625716" y="1193800"/>
                  </a:lnTo>
                  <a:lnTo>
                    <a:pt x="2608666" y="1206500"/>
                  </a:lnTo>
                  <a:lnTo>
                    <a:pt x="2511225" y="1206500"/>
                  </a:lnTo>
                  <a:lnTo>
                    <a:pt x="2495835" y="1219200"/>
                  </a:lnTo>
                  <a:lnTo>
                    <a:pt x="2465820" y="1219200"/>
                  </a:lnTo>
                  <a:lnTo>
                    <a:pt x="2451205" y="1231900"/>
                  </a:lnTo>
                  <a:lnTo>
                    <a:pt x="2436856" y="1244600"/>
                  </a:lnTo>
                  <a:lnTo>
                    <a:pt x="2422778" y="1244600"/>
                  </a:lnTo>
                  <a:lnTo>
                    <a:pt x="2408976" y="1257300"/>
                  </a:lnTo>
                  <a:lnTo>
                    <a:pt x="2395454" y="1270000"/>
                  </a:lnTo>
                  <a:lnTo>
                    <a:pt x="2382215" y="1295400"/>
                  </a:lnTo>
                  <a:lnTo>
                    <a:pt x="2369264" y="1308100"/>
                  </a:lnTo>
                  <a:lnTo>
                    <a:pt x="2344245" y="1358900"/>
                  </a:lnTo>
                  <a:lnTo>
                    <a:pt x="2320429" y="1409700"/>
                  </a:lnTo>
                  <a:lnTo>
                    <a:pt x="2308984" y="1447800"/>
                  </a:lnTo>
                  <a:lnTo>
                    <a:pt x="2297852" y="1485900"/>
                  </a:lnTo>
                  <a:lnTo>
                    <a:pt x="2287038" y="1524000"/>
                  </a:lnTo>
                  <a:lnTo>
                    <a:pt x="2276546" y="1562100"/>
                  </a:lnTo>
                  <a:lnTo>
                    <a:pt x="2266380" y="1612900"/>
                  </a:lnTo>
                  <a:lnTo>
                    <a:pt x="2256546" y="1663700"/>
                  </a:lnTo>
                  <a:lnTo>
                    <a:pt x="2247046" y="1727200"/>
                  </a:lnTo>
                  <a:lnTo>
                    <a:pt x="2237886" y="1790700"/>
                  </a:lnTo>
                  <a:lnTo>
                    <a:pt x="2229069" y="1854200"/>
                  </a:lnTo>
                  <a:lnTo>
                    <a:pt x="2220600" y="1917700"/>
                  </a:lnTo>
                  <a:lnTo>
                    <a:pt x="2212484" y="1993900"/>
                  </a:lnTo>
                  <a:lnTo>
                    <a:pt x="2204723" y="2082800"/>
                  </a:lnTo>
                  <a:lnTo>
                    <a:pt x="2197323" y="2171700"/>
                  </a:lnTo>
                  <a:lnTo>
                    <a:pt x="2190288" y="2260600"/>
                  </a:lnTo>
                  <a:lnTo>
                    <a:pt x="2183622" y="2362200"/>
                  </a:lnTo>
                  <a:lnTo>
                    <a:pt x="2177329" y="2463800"/>
                  </a:lnTo>
                  <a:lnTo>
                    <a:pt x="2171414" y="2578100"/>
                  </a:lnTo>
                  <a:lnTo>
                    <a:pt x="2165881" y="2692400"/>
                  </a:lnTo>
                  <a:lnTo>
                    <a:pt x="2162161" y="2768600"/>
                  </a:lnTo>
                  <a:lnTo>
                    <a:pt x="2157423" y="2844800"/>
                  </a:lnTo>
                  <a:lnTo>
                    <a:pt x="2151691" y="2908300"/>
                  </a:lnTo>
                  <a:lnTo>
                    <a:pt x="2144987" y="2971800"/>
                  </a:lnTo>
                  <a:lnTo>
                    <a:pt x="2137333" y="3048000"/>
                  </a:lnTo>
                  <a:lnTo>
                    <a:pt x="2128752" y="3111500"/>
                  </a:lnTo>
                  <a:lnTo>
                    <a:pt x="2119265" y="3175000"/>
                  </a:lnTo>
                  <a:lnTo>
                    <a:pt x="2108896" y="3251200"/>
                  </a:lnTo>
                  <a:lnTo>
                    <a:pt x="2097667" y="3314700"/>
                  </a:lnTo>
                  <a:lnTo>
                    <a:pt x="2085600" y="3378200"/>
                  </a:lnTo>
                  <a:lnTo>
                    <a:pt x="2072717" y="3429000"/>
                  </a:lnTo>
                  <a:lnTo>
                    <a:pt x="2059041" y="3492500"/>
                  </a:lnTo>
                  <a:lnTo>
                    <a:pt x="2044594" y="3556000"/>
                  </a:lnTo>
                  <a:lnTo>
                    <a:pt x="2029399" y="3619500"/>
                  </a:lnTo>
                  <a:lnTo>
                    <a:pt x="2013478" y="3670300"/>
                  </a:lnTo>
                  <a:lnTo>
                    <a:pt x="1996853" y="3733800"/>
                  </a:lnTo>
                  <a:lnTo>
                    <a:pt x="1979547" y="3784600"/>
                  </a:lnTo>
                  <a:lnTo>
                    <a:pt x="1961582" y="3835400"/>
                  </a:lnTo>
                  <a:lnTo>
                    <a:pt x="1942981" y="3898900"/>
                  </a:lnTo>
                  <a:lnTo>
                    <a:pt x="1923765" y="3949700"/>
                  </a:lnTo>
                  <a:lnTo>
                    <a:pt x="1903958" y="4000500"/>
                  </a:lnTo>
                  <a:lnTo>
                    <a:pt x="1883581" y="4051300"/>
                  </a:lnTo>
                  <a:lnTo>
                    <a:pt x="1862658" y="4102100"/>
                  </a:lnTo>
                  <a:lnTo>
                    <a:pt x="1841210" y="4140200"/>
                  </a:lnTo>
                  <a:lnTo>
                    <a:pt x="1819259" y="4191000"/>
                  </a:lnTo>
                  <a:lnTo>
                    <a:pt x="1796829" y="4241800"/>
                  </a:lnTo>
                  <a:lnTo>
                    <a:pt x="1773942" y="4279900"/>
                  </a:lnTo>
                  <a:lnTo>
                    <a:pt x="1750619" y="4330700"/>
                  </a:lnTo>
                  <a:lnTo>
                    <a:pt x="1726884" y="4368800"/>
                  </a:lnTo>
                  <a:lnTo>
                    <a:pt x="1702758" y="4406900"/>
                  </a:lnTo>
                  <a:lnTo>
                    <a:pt x="1678265" y="4445000"/>
                  </a:lnTo>
                  <a:lnTo>
                    <a:pt x="1653426" y="4483100"/>
                  </a:lnTo>
                  <a:lnTo>
                    <a:pt x="1628264" y="4521200"/>
                  </a:lnTo>
                  <a:lnTo>
                    <a:pt x="1602801" y="4559300"/>
                  </a:lnTo>
                  <a:lnTo>
                    <a:pt x="1577059" y="4597400"/>
                  </a:lnTo>
                  <a:lnTo>
                    <a:pt x="1551062" y="4635500"/>
                  </a:lnTo>
                  <a:lnTo>
                    <a:pt x="1524831" y="4660900"/>
                  </a:lnTo>
                  <a:lnTo>
                    <a:pt x="1498389" y="4699000"/>
                  </a:lnTo>
                  <a:lnTo>
                    <a:pt x="1444960" y="4749800"/>
                  </a:lnTo>
                  <a:lnTo>
                    <a:pt x="1418019" y="4787900"/>
                  </a:lnTo>
                  <a:lnTo>
                    <a:pt x="1336553" y="4864100"/>
                  </a:lnTo>
                  <a:lnTo>
                    <a:pt x="1309258" y="4876800"/>
                  </a:lnTo>
                  <a:lnTo>
                    <a:pt x="1281932" y="4902200"/>
                  </a:lnTo>
                  <a:lnTo>
                    <a:pt x="1254596" y="4914900"/>
                  </a:lnTo>
                  <a:lnTo>
                    <a:pt x="1227272" y="4940300"/>
                  </a:lnTo>
                  <a:lnTo>
                    <a:pt x="1199983" y="4953000"/>
                  </a:lnTo>
                  <a:lnTo>
                    <a:pt x="1172752" y="4978400"/>
                  </a:lnTo>
                  <a:lnTo>
                    <a:pt x="1091625" y="5016500"/>
                  </a:lnTo>
                  <a:lnTo>
                    <a:pt x="1064846" y="5016500"/>
                  </a:lnTo>
                  <a:lnTo>
                    <a:pt x="1011819" y="5041900"/>
                  </a:lnTo>
                  <a:close/>
                </a:path>
                <a:path w="3926205" h="5346700">
                  <a:moveTo>
                    <a:pt x="3926127" y="5346700"/>
                  </a:moveTo>
                  <a:lnTo>
                    <a:pt x="3912100" y="5346700"/>
                  </a:lnTo>
                  <a:lnTo>
                    <a:pt x="3869502" y="5334000"/>
                  </a:lnTo>
                  <a:lnTo>
                    <a:pt x="3825954" y="5334000"/>
                  </a:lnTo>
                  <a:lnTo>
                    <a:pt x="3781469" y="5321300"/>
                  </a:lnTo>
                  <a:lnTo>
                    <a:pt x="3736057" y="5321300"/>
                  </a:lnTo>
                  <a:lnTo>
                    <a:pt x="3689732" y="5308600"/>
                  </a:lnTo>
                  <a:lnTo>
                    <a:pt x="3545386" y="5270500"/>
                  </a:lnTo>
                  <a:lnTo>
                    <a:pt x="3482431" y="5245100"/>
                  </a:lnTo>
                  <a:lnTo>
                    <a:pt x="3425228" y="5219700"/>
                  </a:lnTo>
                  <a:lnTo>
                    <a:pt x="3373537" y="5181600"/>
                  </a:lnTo>
                  <a:lnTo>
                    <a:pt x="3349682" y="5168900"/>
                  </a:lnTo>
                  <a:lnTo>
                    <a:pt x="3305801" y="5118100"/>
                  </a:lnTo>
                  <a:lnTo>
                    <a:pt x="3266826" y="5067300"/>
                  </a:lnTo>
                  <a:lnTo>
                    <a:pt x="3232513" y="5016500"/>
                  </a:lnTo>
                  <a:lnTo>
                    <a:pt x="3217030" y="4978400"/>
                  </a:lnTo>
                  <a:lnTo>
                    <a:pt x="3202621" y="4953000"/>
                  </a:lnTo>
                  <a:lnTo>
                    <a:pt x="3189257" y="4914900"/>
                  </a:lnTo>
                  <a:lnTo>
                    <a:pt x="3176906" y="4889500"/>
                  </a:lnTo>
                  <a:lnTo>
                    <a:pt x="3165540" y="4851400"/>
                  </a:lnTo>
                  <a:lnTo>
                    <a:pt x="3155128" y="4813300"/>
                  </a:lnTo>
                  <a:lnTo>
                    <a:pt x="3145638" y="4775200"/>
                  </a:lnTo>
                  <a:lnTo>
                    <a:pt x="3137042" y="4737100"/>
                  </a:lnTo>
                  <a:lnTo>
                    <a:pt x="3129309" y="4699000"/>
                  </a:lnTo>
                  <a:lnTo>
                    <a:pt x="3122408" y="4660900"/>
                  </a:lnTo>
                  <a:lnTo>
                    <a:pt x="3116309" y="4622800"/>
                  </a:lnTo>
                  <a:lnTo>
                    <a:pt x="3110982" y="4572000"/>
                  </a:lnTo>
                  <a:lnTo>
                    <a:pt x="3106397" y="4533900"/>
                  </a:lnTo>
                  <a:lnTo>
                    <a:pt x="3102523" y="4495800"/>
                  </a:lnTo>
                  <a:lnTo>
                    <a:pt x="3099331" y="4445000"/>
                  </a:lnTo>
                  <a:lnTo>
                    <a:pt x="3094867" y="4356100"/>
                  </a:lnTo>
                  <a:lnTo>
                    <a:pt x="3093536" y="4305300"/>
                  </a:lnTo>
                  <a:lnTo>
                    <a:pt x="3092764" y="4254500"/>
                  </a:lnTo>
                  <a:lnTo>
                    <a:pt x="3092587" y="4203700"/>
                  </a:lnTo>
                  <a:lnTo>
                    <a:pt x="3092780" y="4165600"/>
                  </a:lnTo>
                  <a:lnTo>
                    <a:pt x="3093507" y="4114800"/>
                  </a:lnTo>
                  <a:lnTo>
                    <a:pt x="3094672" y="4064000"/>
                  </a:lnTo>
                  <a:lnTo>
                    <a:pt x="3096246" y="4013200"/>
                  </a:lnTo>
                  <a:lnTo>
                    <a:pt x="3098198" y="3962400"/>
                  </a:lnTo>
                  <a:lnTo>
                    <a:pt x="3100498" y="3911600"/>
                  </a:lnTo>
                  <a:lnTo>
                    <a:pt x="3103115" y="3860800"/>
                  </a:lnTo>
                  <a:lnTo>
                    <a:pt x="3106020" y="3810000"/>
                  </a:lnTo>
                  <a:lnTo>
                    <a:pt x="3109182" y="3759200"/>
                  </a:lnTo>
                  <a:lnTo>
                    <a:pt x="3112571" y="3708400"/>
                  </a:lnTo>
                  <a:lnTo>
                    <a:pt x="3116156" y="3657600"/>
                  </a:lnTo>
                  <a:lnTo>
                    <a:pt x="3119908" y="3594100"/>
                  </a:lnTo>
                  <a:lnTo>
                    <a:pt x="3123795" y="3543300"/>
                  </a:lnTo>
                  <a:lnTo>
                    <a:pt x="3127788" y="3492500"/>
                  </a:lnTo>
                  <a:lnTo>
                    <a:pt x="3131856" y="3441700"/>
                  </a:lnTo>
                  <a:lnTo>
                    <a:pt x="3144209" y="3276600"/>
                  </a:lnTo>
                  <a:lnTo>
                    <a:pt x="3148276" y="3225800"/>
                  </a:lnTo>
                  <a:lnTo>
                    <a:pt x="3152267" y="3175000"/>
                  </a:lnTo>
                  <a:lnTo>
                    <a:pt x="3156151" y="3124200"/>
                  </a:lnTo>
                  <a:lnTo>
                    <a:pt x="3159898" y="3073400"/>
                  </a:lnTo>
                  <a:lnTo>
                    <a:pt x="3163478" y="3022600"/>
                  </a:lnTo>
                  <a:lnTo>
                    <a:pt x="3166862" y="2971800"/>
                  </a:lnTo>
                  <a:lnTo>
                    <a:pt x="3170017" y="2908300"/>
                  </a:lnTo>
                  <a:lnTo>
                    <a:pt x="3172915" y="2857500"/>
                  </a:lnTo>
                  <a:lnTo>
                    <a:pt x="3175525" y="2806700"/>
                  </a:lnTo>
                  <a:lnTo>
                    <a:pt x="3177816" y="2755900"/>
                  </a:lnTo>
                  <a:lnTo>
                    <a:pt x="3179759" y="2705100"/>
                  </a:lnTo>
                  <a:lnTo>
                    <a:pt x="3182477" y="2616200"/>
                  </a:lnTo>
                  <a:lnTo>
                    <a:pt x="3183192" y="2565400"/>
                  </a:lnTo>
                  <a:lnTo>
                    <a:pt x="3183314" y="2501900"/>
                  </a:lnTo>
                  <a:lnTo>
                    <a:pt x="3182580" y="2425700"/>
                  </a:lnTo>
                  <a:lnTo>
                    <a:pt x="3180054" y="2336800"/>
                  </a:lnTo>
                  <a:lnTo>
                    <a:pt x="3175927" y="2247900"/>
                  </a:lnTo>
                  <a:lnTo>
                    <a:pt x="3170269" y="2171700"/>
                  </a:lnTo>
                  <a:lnTo>
                    <a:pt x="3163145" y="2095500"/>
                  </a:lnTo>
                  <a:lnTo>
                    <a:pt x="3154626" y="2019300"/>
                  </a:lnTo>
                  <a:lnTo>
                    <a:pt x="3144778" y="1955800"/>
                  </a:lnTo>
                  <a:lnTo>
                    <a:pt x="3133670" y="1892300"/>
                  </a:lnTo>
                  <a:lnTo>
                    <a:pt x="3121370" y="1828800"/>
                  </a:lnTo>
                  <a:lnTo>
                    <a:pt x="3107946" y="1765300"/>
                  </a:lnTo>
                  <a:lnTo>
                    <a:pt x="3093467" y="1714500"/>
                  </a:lnTo>
                  <a:lnTo>
                    <a:pt x="3078000" y="1663700"/>
                  </a:lnTo>
                  <a:lnTo>
                    <a:pt x="3061613" y="1612900"/>
                  </a:lnTo>
                  <a:lnTo>
                    <a:pt x="3044376" y="1574800"/>
                  </a:lnTo>
                  <a:lnTo>
                    <a:pt x="3026354" y="1524000"/>
                  </a:lnTo>
                  <a:lnTo>
                    <a:pt x="3007618" y="1485900"/>
                  </a:lnTo>
                  <a:lnTo>
                    <a:pt x="2988235" y="1447800"/>
                  </a:lnTo>
                  <a:lnTo>
                    <a:pt x="2968272" y="1422400"/>
                  </a:lnTo>
                  <a:lnTo>
                    <a:pt x="2947799" y="1384300"/>
                  </a:lnTo>
                  <a:lnTo>
                    <a:pt x="2905592" y="1333500"/>
                  </a:lnTo>
                  <a:lnTo>
                    <a:pt x="2862160" y="1282700"/>
                  </a:lnTo>
                  <a:lnTo>
                    <a:pt x="2729955" y="1206500"/>
                  </a:lnTo>
                  <a:lnTo>
                    <a:pt x="2687068" y="1206500"/>
                  </a:lnTo>
                  <a:lnTo>
                    <a:pt x="2666152" y="1193800"/>
                  </a:lnTo>
                  <a:lnTo>
                    <a:pt x="3926127" y="1193800"/>
                  </a:lnTo>
                  <a:lnTo>
                    <a:pt x="3926127" y="5346700"/>
                  </a:lnTo>
                  <a:close/>
                </a:path>
                <a:path w="3926205" h="5346700">
                  <a:moveTo>
                    <a:pt x="959649" y="5054600"/>
                  </a:moveTo>
                  <a:lnTo>
                    <a:pt x="834141" y="5054600"/>
                  </a:lnTo>
                  <a:lnTo>
                    <a:pt x="810062" y="5041900"/>
                  </a:lnTo>
                  <a:lnTo>
                    <a:pt x="985616" y="5041900"/>
                  </a:lnTo>
                  <a:lnTo>
                    <a:pt x="959649" y="5054600"/>
                  </a:lnTo>
                  <a:close/>
                </a:path>
              </a:pathLst>
            </a:custGeom>
            <a:solidFill>
              <a:srgbClr val="417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08076" y="2793882"/>
              <a:ext cx="129755" cy="193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43036" y="3064286"/>
              <a:ext cx="460375" cy="144145"/>
            </a:xfrm>
            <a:custGeom>
              <a:avLst/>
              <a:gdLst/>
              <a:ahLst/>
              <a:cxnLst/>
              <a:rect l="l" t="t" r="r" b="b"/>
              <a:pathLst>
                <a:path w="460375" h="144144">
                  <a:moveTo>
                    <a:pt x="241299" y="143759"/>
                  </a:moveTo>
                  <a:lnTo>
                    <a:pt x="226502" y="143759"/>
                  </a:lnTo>
                  <a:lnTo>
                    <a:pt x="161534" y="132760"/>
                  </a:lnTo>
                  <a:lnTo>
                    <a:pt x="104214" y="111356"/>
                  </a:lnTo>
                  <a:lnTo>
                    <a:pt x="58094" y="86666"/>
                  </a:lnTo>
                  <a:lnTo>
                    <a:pt x="13658" y="55906"/>
                  </a:lnTo>
                  <a:lnTo>
                    <a:pt x="0" y="44496"/>
                  </a:lnTo>
                  <a:lnTo>
                    <a:pt x="21625" y="18255"/>
                  </a:lnTo>
                  <a:lnTo>
                    <a:pt x="35284" y="29664"/>
                  </a:lnTo>
                  <a:lnTo>
                    <a:pt x="51574" y="41983"/>
                  </a:lnTo>
                  <a:lnTo>
                    <a:pt x="93901" y="68314"/>
                  </a:lnTo>
                  <a:lnTo>
                    <a:pt x="155009" y="95286"/>
                  </a:lnTo>
                  <a:lnTo>
                    <a:pt x="227641" y="109530"/>
                  </a:lnTo>
                  <a:lnTo>
                    <a:pt x="300112" y="102639"/>
                  </a:lnTo>
                  <a:lnTo>
                    <a:pt x="354500" y="80140"/>
                  </a:lnTo>
                  <a:lnTo>
                    <a:pt x="392116" y="51616"/>
                  </a:lnTo>
                  <a:lnTo>
                    <a:pt x="422274" y="14832"/>
                  </a:lnTo>
                  <a:lnTo>
                    <a:pt x="430241" y="0"/>
                  </a:lnTo>
                  <a:lnTo>
                    <a:pt x="459835" y="15973"/>
                  </a:lnTo>
                  <a:lnTo>
                    <a:pt x="419050" y="72536"/>
                  </a:lnTo>
                  <a:lnTo>
                    <a:pt x="378193" y="105313"/>
                  </a:lnTo>
                  <a:lnTo>
                    <a:pt x="319362" y="132450"/>
                  </a:lnTo>
                  <a:lnTo>
                    <a:pt x="241299" y="143759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663200" y="2791600"/>
              <a:ext cx="808355" cy="72390"/>
            </a:xfrm>
            <a:custGeom>
              <a:avLst/>
              <a:gdLst/>
              <a:ahLst/>
              <a:cxnLst/>
              <a:rect l="l" t="t" r="r" b="b"/>
              <a:pathLst>
                <a:path w="808355" h="72389">
                  <a:moveTo>
                    <a:pt x="38698" y="71879"/>
                  </a:moveTo>
                  <a:lnTo>
                    <a:pt x="36422" y="71879"/>
                  </a:lnTo>
                  <a:lnTo>
                    <a:pt x="22088" y="67565"/>
                  </a:lnTo>
                  <a:lnTo>
                    <a:pt x="10528" y="58758"/>
                  </a:lnTo>
                  <a:lnTo>
                    <a:pt x="2809" y="46529"/>
                  </a:lnTo>
                  <a:lnTo>
                    <a:pt x="0" y="31946"/>
                  </a:lnTo>
                  <a:lnTo>
                    <a:pt x="2383" y="19895"/>
                  </a:lnTo>
                  <a:lnTo>
                    <a:pt x="8821" y="9983"/>
                  </a:lnTo>
                  <a:lnTo>
                    <a:pt x="18246" y="3066"/>
                  </a:lnTo>
                  <a:lnTo>
                    <a:pt x="29593" y="0"/>
                  </a:lnTo>
                  <a:lnTo>
                    <a:pt x="34146" y="0"/>
                  </a:lnTo>
                  <a:lnTo>
                    <a:pt x="48462" y="4973"/>
                  </a:lnTo>
                  <a:lnTo>
                    <a:pt x="59898" y="14119"/>
                  </a:lnTo>
                  <a:lnTo>
                    <a:pt x="67278" y="26473"/>
                  </a:lnTo>
                  <a:lnTo>
                    <a:pt x="69430" y="41074"/>
                  </a:lnTo>
                  <a:lnTo>
                    <a:pt x="67029" y="53107"/>
                  </a:lnTo>
                  <a:lnTo>
                    <a:pt x="60467" y="62894"/>
                  </a:lnTo>
                  <a:lnTo>
                    <a:pt x="50703" y="69472"/>
                  </a:lnTo>
                  <a:lnTo>
                    <a:pt x="38698" y="71879"/>
                  </a:lnTo>
                  <a:close/>
                </a:path>
                <a:path w="808355" h="72389">
                  <a:moveTo>
                    <a:pt x="777394" y="71879"/>
                  </a:moveTo>
                  <a:lnTo>
                    <a:pt x="775117" y="71879"/>
                  </a:lnTo>
                  <a:lnTo>
                    <a:pt x="760783" y="67565"/>
                  </a:lnTo>
                  <a:lnTo>
                    <a:pt x="749223" y="58758"/>
                  </a:lnTo>
                  <a:lnTo>
                    <a:pt x="741505" y="46529"/>
                  </a:lnTo>
                  <a:lnTo>
                    <a:pt x="738695" y="31946"/>
                  </a:lnTo>
                  <a:lnTo>
                    <a:pt x="740918" y="19895"/>
                  </a:lnTo>
                  <a:lnTo>
                    <a:pt x="747089" y="9983"/>
                  </a:lnTo>
                  <a:lnTo>
                    <a:pt x="756462" y="3066"/>
                  </a:lnTo>
                  <a:lnTo>
                    <a:pt x="768288" y="0"/>
                  </a:lnTo>
                  <a:lnTo>
                    <a:pt x="772841" y="0"/>
                  </a:lnTo>
                  <a:lnTo>
                    <a:pt x="787157" y="4973"/>
                  </a:lnTo>
                  <a:lnTo>
                    <a:pt x="798593" y="14119"/>
                  </a:lnTo>
                  <a:lnTo>
                    <a:pt x="805973" y="26473"/>
                  </a:lnTo>
                  <a:lnTo>
                    <a:pt x="808125" y="41074"/>
                  </a:lnTo>
                  <a:lnTo>
                    <a:pt x="805724" y="53107"/>
                  </a:lnTo>
                  <a:lnTo>
                    <a:pt x="799162" y="62894"/>
                  </a:lnTo>
                  <a:lnTo>
                    <a:pt x="789398" y="69472"/>
                  </a:lnTo>
                  <a:lnTo>
                    <a:pt x="777394" y="71879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107467" y="7526628"/>
              <a:ext cx="650875" cy="751840"/>
            </a:xfrm>
            <a:custGeom>
              <a:avLst/>
              <a:gdLst/>
              <a:ahLst/>
              <a:cxnLst/>
              <a:rect l="l" t="t" r="r" b="b"/>
              <a:pathLst>
                <a:path w="650875" h="751840">
                  <a:moveTo>
                    <a:pt x="286367" y="751425"/>
                  </a:moveTo>
                  <a:lnTo>
                    <a:pt x="232430" y="705949"/>
                  </a:lnTo>
                  <a:lnTo>
                    <a:pt x="221986" y="612005"/>
                  </a:lnTo>
                  <a:lnTo>
                    <a:pt x="232353" y="519235"/>
                  </a:lnTo>
                  <a:lnTo>
                    <a:pt x="240849" y="477281"/>
                  </a:lnTo>
                  <a:lnTo>
                    <a:pt x="155108" y="585797"/>
                  </a:lnTo>
                  <a:lnTo>
                    <a:pt x="105345" y="631219"/>
                  </a:lnTo>
                  <a:lnTo>
                    <a:pt x="72498" y="621872"/>
                  </a:lnTo>
                  <a:lnTo>
                    <a:pt x="37501" y="566081"/>
                  </a:lnTo>
                  <a:lnTo>
                    <a:pt x="45410" y="498639"/>
                  </a:lnTo>
                  <a:lnTo>
                    <a:pt x="117962" y="449376"/>
                  </a:lnTo>
                  <a:lnTo>
                    <a:pt x="201121" y="419173"/>
                  </a:lnTo>
                  <a:lnTo>
                    <a:pt x="240849" y="408909"/>
                  </a:lnTo>
                  <a:lnTo>
                    <a:pt x="92927" y="439272"/>
                  </a:lnTo>
                  <a:lnTo>
                    <a:pt x="19793" y="443610"/>
                  </a:lnTo>
                  <a:lnTo>
                    <a:pt x="0" y="416717"/>
                  </a:lnTo>
                  <a:lnTo>
                    <a:pt x="12103" y="353389"/>
                  </a:lnTo>
                  <a:lnTo>
                    <a:pt x="57387" y="301086"/>
                  </a:lnTo>
                  <a:lnTo>
                    <a:pt x="129836" y="294285"/>
                  </a:lnTo>
                  <a:lnTo>
                    <a:pt x="197060" y="308304"/>
                  </a:lnTo>
                  <a:lnTo>
                    <a:pt x="226666" y="318462"/>
                  </a:lnTo>
                  <a:lnTo>
                    <a:pt x="129519" y="249375"/>
                  </a:lnTo>
                  <a:lnTo>
                    <a:pt x="85266" y="206885"/>
                  </a:lnTo>
                  <a:lnTo>
                    <a:pt x="83223" y="173476"/>
                  </a:lnTo>
                  <a:lnTo>
                    <a:pt x="112705" y="131635"/>
                  </a:lnTo>
                  <a:lnTo>
                    <a:pt x="164060" y="122857"/>
                  </a:lnTo>
                  <a:lnTo>
                    <a:pt x="222852" y="171010"/>
                  </a:lnTo>
                  <a:lnTo>
                    <a:pt x="271223" y="232138"/>
                  </a:lnTo>
                  <a:lnTo>
                    <a:pt x="291315" y="262282"/>
                  </a:lnTo>
                  <a:lnTo>
                    <a:pt x="251239" y="118434"/>
                  </a:lnTo>
                  <a:lnTo>
                    <a:pt x="237880" y="43164"/>
                  </a:lnTo>
                  <a:lnTo>
                    <a:pt x="251239" y="11882"/>
                  </a:lnTo>
                  <a:lnTo>
                    <a:pt x="291315" y="0"/>
                  </a:lnTo>
                  <a:lnTo>
                    <a:pt x="338740" y="35632"/>
                  </a:lnTo>
                  <a:lnTo>
                    <a:pt x="373610" y="127516"/>
                  </a:lnTo>
                  <a:lnTo>
                    <a:pt x="395122" y="221995"/>
                  </a:lnTo>
                  <a:lnTo>
                    <a:pt x="402472" y="265412"/>
                  </a:lnTo>
                  <a:lnTo>
                    <a:pt x="463090" y="152841"/>
                  </a:lnTo>
                  <a:lnTo>
                    <a:pt x="503362" y="100662"/>
                  </a:lnTo>
                  <a:lnTo>
                    <a:pt x="541346" y="95683"/>
                  </a:lnTo>
                  <a:lnTo>
                    <a:pt x="595100" y="124715"/>
                  </a:lnTo>
                  <a:lnTo>
                    <a:pt x="613444" y="188399"/>
                  </a:lnTo>
                  <a:lnTo>
                    <a:pt x="565847" y="274370"/>
                  </a:lnTo>
                  <a:lnTo>
                    <a:pt x="501334" y="349931"/>
                  </a:lnTo>
                  <a:lnTo>
                    <a:pt x="468935" y="382385"/>
                  </a:lnTo>
                  <a:lnTo>
                    <a:pt x="577847" y="392455"/>
                  </a:lnTo>
                  <a:lnTo>
                    <a:pt x="632722" y="406109"/>
                  </a:lnTo>
                  <a:lnTo>
                    <a:pt x="650273" y="432613"/>
                  </a:lnTo>
                  <a:lnTo>
                    <a:pt x="647215" y="481235"/>
                  </a:lnTo>
                  <a:lnTo>
                    <a:pt x="603508" y="517650"/>
                  </a:lnTo>
                  <a:lnTo>
                    <a:pt x="517483" y="516162"/>
                  </a:lnTo>
                  <a:lnTo>
                    <a:pt x="433407" y="498981"/>
                  </a:lnTo>
                  <a:lnTo>
                    <a:pt x="395545" y="488319"/>
                  </a:lnTo>
                  <a:lnTo>
                    <a:pt x="515891" y="559679"/>
                  </a:lnTo>
                  <a:lnTo>
                    <a:pt x="571021" y="602635"/>
                  </a:lnTo>
                  <a:lnTo>
                    <a:pt x="574448" y="634440"/>
                  </a:lnTo>
                  <a:lnTo>
                    <a:pt x="539686" y="672345"/>
                  </a:lnTo>
                  <a:lnTo>
                    <a:pt x="480642" y="673493"/>
                  </a:lnTo>
                  <a:lnTo>
                    <a:pt x="414903" y="615300"/>
                  </a:lnTo>
                  <a:lnTo>
                    <a:pt x="361502" y="545431"/>
                  </a:lnTo>
                  <a:lnTo>
                    <a:pt x="339472" y="511549"/>
                  </a:lnTo>
                  <a:lnTo>
                    <a:pt x="371204" y="653749"/>
                  </a:lnTo>
                  <a:lnTo>
                    <a:pt x="376249" y="726136"/>
                  </a:lnTo>
                  <a:lnTo>
                    <a:pt x="349630" y="751199"/>
                  </a:lnTo>
                  <a:lnTo>
                    <a:pt x="286367" y="751425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17311" y="7779519"/>
              <a:ext cx="259079" cy="262255"/>
            </a:xfrm>
            <a:custGeom>
              <a:avLst/>
              <a:gdLst/>
              <a:ahLst/>
              <a:cxnLst/>
              <a:rect l="l" t="t" r="r" b="b"/>
              <a:pathLst>
                <a:path w="259080" h="262254">
                  <a:moveTo>
                    <a:pt x="86233" y="261861"/>
                  </a:moveTo>
                  <a:lnTo>
                    <a:pt x="50406" y="244710"/>
                  </a:lnTo>
                  <a:lnTo>
                    <a:pt x="23247" y="213024"/>
                  </a:lnTo>
                  <a:lnTo>
                    <a:pt x="6022" y="172623"/>
                  </a:lnTo>
                  <a:lnTo>
                    <a:pt x="0" y="129328"/>
                  </a:lnTo>
                  <a:lnTo>
                    <a:pt x="10186" y="78956"/>
                  </a:lnTo>
                  <a:lnTo>
                    <a:pt x="37952" y="37851"/>
                  </a:lnTo>
                  <a:lnTo>
                    <a:pt x="79108" y="10152"/>
                  </a:lnTo>
                  <a:lnTo>
                    <a:pt x="129463" y="0"/>
                  </a:lnTo>
                  <a:lnTo>
                    <a:pt x="177188" y="6601"/>
                  </a:lnTo>
                  <a:lnTo>
                    <a:pt x="213578" y="24978"/>
                  </a:lnTo>
                  <a:lnTo>
                    <a:pt x="239051" y="52987"/>
                  </a:lnTo>
                  <a:lnTo>
                    <a:pt x="254027" y="88485"/>
                  </a:lnTo>
                  <a:lnTo>
                    <a:pt x="258926" y="129328"/>
                  </a:lnTo>
                  <a:lnTo>
                    <a:pt x="248252" y="176550"/>
                  </a:lnTo>
                  <a:lnTo>
                    <a:pt x="219675" y="212404"/>
                  </a:lnTo>
                  <a:lnTo>
                    <a:pt x="178357" y="239052"/>
                  </a:lnTo>
                  <a:lnTo>
                    <a:pt x="129463" y="258657"/>
                  </a:lnTo>
                  <a:lnTo>
                    <a:pt x="86233" y="261861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6057265">
              <a:lnSpc>
                <a:spcPct val="100000"/>
              </a:lnSpc>
              <a:spcBef>
                <a:spcPts val="1565"/>
              </a:spcBef>
            </a:pPr>
            <a:r>
              <a:rPr spc="275" dirty="0"/>
              <a:t>cyber-Bullying:</a:t>
            </a:r>
          </a:p>
          <a:p>
            <a:pPr marL="255904" marR="5080" indent="-243840">
              <a:lnSpc>
                <a:spcPct val="115199"/>
              </a:lnSpc>
              <a:spcBef>
                <a:spcPts val="470"/>
              </a:spcBef>
            </a:pPr>
            <a:r>
              <a:rPr sz="3200" b="1" spc="-5" dirty="0">
                <a:solidFill>
                  <a:srgbClr val="FFFDF4"/>
                </a:solidFill>
                <a:latin typeface="Noto Sans"/>
                <a:cs typeface="Noto Sans"/>
              </a:rPr>
              <a:t>Orice tip de hărțuire care are loc prin folosirea dispozitivelor electronice,  conectate la internet (telefoanele mobile, tableta, calculator,</a:t>
            </a:r>
            <a:r>
              <a:rPr sz="3200" b="1" spc="-15" dirty="0">
                <a:solidFill>
                  <a:srgbClr val="FFFDF4"/>
                </a:solidFill>
                <a:latin typeface="Noto Sans"/>
                <a:cs typeface="Noto Sans"/>
              </a:rPr>
              <a:t> </a:t>
            </a:r>
            <a:r>
              <a:rPr sz="3200" b="1" spc="-5" dirty="0">
                <a:solidFill>
                  <a:srgbClr val="FFFDF4"/>
                </a:solidFill>
                <a:latin typeface="Noto Sans"/>
                <a:cs typeface="Noto Sans"/>
              </a:rPr>
              <a:t>laptop).</a:t>
            </a:r>
            <a:endParaRPr sz="3200">
              <a:latin typeface="Noto Sans"/>
              <a:cs typeface="Noto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97742" y="4722664"/>
            <a:ext cx="782320" cy="1205865"/>
          </a:xfrm>
          <a:custGeom>
            <a:avLst/>
            <a:gdLst/>
            <a:ahLst/>
            <a:cxnLst/>
            <a:rect l="l" t="t" r="r" b="b"/>
            <a:pathLst>
              <a:path w="782320" h="1205864">
                <a:moveTo>
                  <a:pt x="327729" y="631508"/>
                </a:moveTo>
                <a:lnTo>
                  <a:pt x="281170" y="597640"/>
                </a:lnTo>
                <a:lnTo>
                  <a:pt x="255269" y="568175"/>
                </a:lnTo>
                <a:lnTo>
                  <a:pt x="229767" y="533222"/>
                </a:lnTo>
                <a:lnTo>
                  <a:pt x="205225" y="493490"/>
                </a:lnTo>
                <a:lnTo>
                  <a:pt x="182207" y="449687"/>
                </a:lnTo>
                <a:lnTo>
                  <a:pt x="161275" y="402524"/>
                </a:lnTo>
                <a:lnTo>
                  <a:pt x="142993" y="352708"/>
                </a:lnTo>
                <a:lnTo>
                  <a:pt x="127924" y="300950"/>
                </a:lnTo>
                <a:lnTo>
                  <a:pt x="116629" y="247959"/>
                </a:lnTo>
                <a:lnTo>
                  <a:pt x="109672" y="194442"/>
                </a:lnTo>
                <a:lnTo>
                  <a:pt x="107617" y="141111"/>
                </a:lnTo>
                <a:lnTo>
                  <a:pt x="111025" y="88673"/>
                </a:lnTo>
                <a:lnTo>
                  <a:pt x="120460" y="37839"/>
                </a:lnTo>
                <a:lnTo>
                  <a:pt x="156068" y="2712"/>
                </a:lnTo>
                <a:lnTo>
                  <a:pt x="187358" y="0"/>
                </a:lnTo>
                <a:lnTo>
                  <a:pt x="231846" y="37839"/>
                </a:lnTo>
                <a:lnTo>
                  <a:pt x="306906" y="124209"/>
                </a:lnTo>
                <a:lnTo>
                  <a:pt x="330636" y="157957"/>
                </a:lnTo>
                <a:lnTo>
                  <a:pt x="350560" y="197769"/>
                </a:lnTo>
                <a:lnTo>
                  <a:pt x="366775" y="242224"/>
                </a:lnTo>
                <a:lnTo>
                  <a:pt x="379377" y="289902"/>
                </a:lnTo>
                <a:lnTo>
                  <a:pt x="388461" y="339383"/>
                </a:lnTo>
                <a:lnTo>
                  <a:pt x="394122" y="389247"/>
                </a:lnTo>
                <a:lnTo>
                  <a:pt x="396458" y="438073"/>
                </a:lnTo>
                <a:lnTo>
                  <a:pt x="395564" y="484441"/>
                </a:lnTo>
                <a:lnTo>
                  <a:pt x="391535" y="526931"/>
                </a:lnTo>
                <a:lnTo>
                  <a:pt x="374457" y="594597"/>
                </a:lnTo>
                <a:lnTo>
                  <a:pt x="345992" y="629710"/>
                </a:lnTo>
                <a:lnTo>
                  <a:pt x="327729" y="631508"/>
                </a:lnTo>
                <a:close/>
              </a:path>
              <a:path w="782320" h="1205864">
                <a:moveTo>
                  <a:pt x="598737" y="960622"/>
                </a:moveTo>
                <a:lnTo>
                  <a:pt x="569658" y="948707"/>
                </a:lnTo>
                <a:lnTo>
                  <a:pt x="547624" y="894723"/>
                </a:lnTo>
                <a:lnTo>
                  <a:pt x="520870" y="783584"/>
                </a:lnTo>
                <a:lnTo>
                  <a:pt x="515393" y="742732"/>
                </a:lnTo>
                <a:lnTo>
                  <a:pt x="516100" y="698243"/>
                </a:lnTo>
                <a:lnTo>
                  <a:pt x="522249" y="651336"/>
                </a:lnTo>
                <a:lnTo>
                  <a:pt x="533100" y="603225"/>
                </a:lnTo>
                <a:lnTo>
                  <a:pt x="547909" y="555127"/>
                </a:lnTo>
                <a:lnTo>
                  <a:pt x="565936" y="508260"/>
                </a:lnTo>
                <a:lnTo>
                  <a:pt x="586438" y="463839"/>
                </a:lnTo>
                <a:lnTo>
                  <a:pt x="608674" y="423080"/>
                </a:lnTo>
                <a:lnTo>
                  <a:pt x="631902" y="387201"/>
                </a:lnTo>
                <a:lnTo>
                  <a:pt x="678366" y="334946"/>
                </a:lnTo>
                <a:lnTo>
                  <a:pt x="719897" y="316805"/>
                </a:lnTo>
                <a:lnTo>
                  <a:pt x="736957" y="323568"/>
                </a:lnTo>
                <a:lnTo>
                  <a:pt x="762667" y="374941"/>
                </a:lnTo>
                <a:lnTo>
                  <a:pt x="772053" y="412948"/>
                </a:lnTo>
                <a:lnTo>
                  <a:pt x="778544" y="455643"/>
                </a:lnTo>
                <a:lnTo>
                  <a:pt x="781971" y="502143"/>
                </a:lnTo>
                <a:lnTo>
                  <a:pt x="782161" y="551561"/>
                </a:lnTo>
                <a:lnTo>
                  <a:pt x="778945" y="603011"/>
                </a:lnTo>
                <a:lnTo>
                  <a:pt x="772150" y="655609"/>
                </a:lnTo>
                <a:lnTo>
                  <a:pt x="761606" y="708469"/>
                </a:lnTo>
                <a:lnTo>
                  <a:pt x="747142" y="760705"/>
                </a:lnTo>
                <a:lnTo>
                  <a:pt x="728587" y="811432"/>
                </a:lnTo>
                <a:lnTo>
                  <a:pt x="705770" y="859764"/>
                </a:lnTo>
                <a:lnTo>
                  <a:pt x="678520" y="904816"/>
                </a:lnTo>
                <a:lnTo>
                  <a:pt x="646665" y="945703"/>
                </a:lnTo>
                <a:lnTo>
                  <a:pt x="598737" y="960622"/>
                </a:lnTo>
                <a:close/>
              </a:path>
              <a:path w="782320" h="1205864">
                <a:moveTo>
                  <a:pt x="494195" y="1205372"/>
                </a:moveTo>
                <a:lnTo>
                  <a:pt x="421362" y="1192685"/>
                </a:lnTo>
                <a:lnTo>
                  <a:pt x="380134" y="1179224"/>
                </a:lnTo>
                <a:lnTo>
                  <a:pt x="336866" y="1161340"/>
                </a:lnTo>
                <a:lnTo>
                  <a:pt x="292433" y="1139277"/>
                </a:lnTo>
                <a:lnTo>
                  <a:pt x="247709" y="1113277"/>
                </a:lnTo>
                <a:lnTo>
                  <a:pt x="203569" y="1083583"/>
                </a:lnTo>
                <a:lnTo>
                  <a:pt x="160888" y="1050438"/>
                </a:lnTo>
                <a:lnTo>
                  <a:pt x="120542" y="1014085"/>
                </a:lnTo>
                <a:lnTo>
                  <a:pt x="83405" y="974766"/>
                </a:lnTo>
                <a:lnTo>
                  <a:pt x="50353" y="932725"/>
                </a:lnTo>
                <a:lnTo>
                  <a:pt x="22259" y="888203"/>
                </a:lnTo>
                <a:lnTo>
                  <a:pt x="0" y="841444"/>
                </a:lnTo>
                <a:lnTo>
                  <a:pt x="8213" y="792096"/>
                </a:lnTo>
                <a:lnTo>
                  <a:pt x="32010" y="771600"/>
                </a:lnTo>
                <a:lnTo>
                  <a:pt x="90345" y="776312"/>
                </a:lnTo>
                <a:lnTo>
                  <a:pt x="202170" y="802591"/>
                </a:lnTo>
                <a:lnTo>
                  <a:pt x="241292" y="816123"/>
                </a:lnTo>
                <a:lnTo>
                  <a:pt x="280878" y="836795"/>
                </a:lnTo>
                <a:lnTo>
                  <a:pt x="320175" y="863398"/>
                </a:lnTo>
                <a:lnTo>
                  <a:pt x="358466" y="894761"/>
                </a:lnTo>
                <a:lnTo>
                  <a:pt x="394877" y="929563"/>
                </a:lnTo>
                <a:lnTo>
                  <a:pt x="428772" y="966709"/>
                </a:lnTo>
                <a:lnTo>
                  <a:pt x="459356" y="1004951"/>
                </a:lnTo>
                <a:lnTo>
                  <a:pt x="485874" y="1043083"/>
                </a:lnTo>
                <a:lnTo>
                  <a:pt x="507569" y="1079894"/>
                </a:lnTo>
                <a:lnTo>
                  <a:pt x="533475" y="1144724"/>
                </a:lnTo>
                <a:lnTo>
                  <a:pt x="536174" y="1170325"/>
                </a:lnTo>
                <a:lnTo>
                  <a:pt x="531031" y="1189772"/>
                </a:lnTo>
                <a:lnTo>
                  <a:pt x="517289" y="1201857"/>
                </a:lnTo>
                <a:lnTo>
                  <a:pt x="494195" y="1205372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7742" y="6675366"/>
            <a:ext cx="773430" cy="1187450"/>
          </a:xfrm>
          <a:custGeom>
            <a:avLst/>
            <a:gdLst/>
            <a:ahLst/>
            <a:cxnLst/>
            <a:rect l="l" t="t" r="r" b="b"/>
            <a:pathLst>
              <a:path w="773429" h="1187450">
                <a:moveTo>
                  <a:pt x="323870" y="621792"/>
                </a:moveTo>
                <a:lnTo>
                  <a:pt x="277860" y="588445"/>
                </a:lnTo>
                <a:lnTo>
                  <a:pt x="252264" y="559434"/>
                </a:lnTo>
                <a:lnTo>
                  <a:pt x="227061" y="525019"/>
                </a:lnTo>
                <a:lnTo>
                  <a:pt x="202809" y="485898"/>
                </a:lnTo>
                <a:lnTo>
                  <a:pt x="180061" y="442769"/>
                </a:lnTo>
                <a:lnTo>
                  <a:pt x="159376" y="396331"/>
                </a:lnTo>
                <a:lnTo>
                  <a:pt x="141310" y="347282"/>
                </a:lnTo>
                <a:lnTo>
                  <a:pt x="126417" y="296320"/>
                </a:lnTo>
                <a:lnTo>
                  <a:pt x="115256" y="244144"/>
                </a:lnTo>
                <a:lnTo>
                  <a:pt x="108381" y="191451"/>
                </a:lnTo>
                <a:lnTo>
                  <a:pt x="106350" y="138940"/>
                </a:lnTo>
                <a:lnTo>
                  <a:pt x="109718" y="87309"/>
                </a:lnTo>
                <a:lnTo>
                  <a:pt x="119041" y="37257"/>
                </a:lnTo>
                <a:lnTo>
                  <a:pt x="154230" y="2670"/>
                </a:lnTo>
                <a:lnTo>
                  <a:pt x="185152" y="0"/>
                </a:lnTo>
                <a:lnTo>
                  <a:pt x="229116" y="37257"/>
                </a:lnTo>
                <a:lnTo>
                  <a:pt x="303292" y="122298"/>
                </a:lnTo>
                <a:lnTo>
                  <a:pt x="326743" y="155527"/>
                </a:lnTo>
                <a:lnTo>
                  <a:pt x="346433" y="194727"/>
                </a:lnTo>
                <a:lnTo>
                  <a:pt x="362457" y="238498"/>
                </a:lnTo>
                <a:lnTo>
                  <a:pt x="374910" y="285443"/>
                </a:lnTo>
                <a:lnTo>
                  <a:pt x="383887" y="334162"/>
                </a:lnTo>
                <a:lnTo>
                  <a:pt x="389482" y="383259"/>
                </a:lnTo>
                <a:lnTo>
                  <a:pt x="391790" y="431333"/>
                </a:lnTo>
                <a:lnTo>
                  <a:pt x="390906" y="476988"/>
                </a:lnTo>
                <a:lnTo>
                  <a:pt x="386925" y="518825"/>
                </a:lnTo>
                <a:lnTo>
                  <a:pt x="370048" y="585450"/>
                </a:lnTo>
                <a:lnTo>
                  <a:pt x="341918" y="620022"/>
                </a:lnTo>
                <a:lnTo>
                  <a:pt x="323870" y="621792"/>
                </a:lnTo>
                <a:close/>
              </a:path>
              <a:path w="773429" h="1187450">
                <a:moveTo>
                  <a:pt x="591688" y="945843"/>
                </a:moveTo>
                <a:lnTo>
                  <a:pt x="562950" y="934112"/>
                </a:lnTo>
                <a:lnTo>
                  <a:pt x="541176" y="880959"/>
                </a:lnTo>
                <a:lnTo>
                  <a:pt x="514737" y="771529"/>
                </a:lnTo>
                <a:lnTo>
                  <a:pt x="509324" y="731305"/>
                </a:lnTo>
                <a:lnTo>
                  <a:pt x="510023" y="687501"/>
                </a:lnTo>
                <a:lnTo>
                  <a:pt x="516100" y="641315"/>
                </a:lnTo>
                <a:lnTo>
                  <a:pt x="526823" y="593945"/>
                </a:lnTo>
                <a:lnTo>
                  <a:pt x="541458" y="546587"/>
                </a:lnTo>
                <a:lnTo>
                  <a:pt x="559273" y="500441"/>
                </a:lnTo>
                <a:lnTo>
                  <a:pt x="579533" y="456703"/>
                </a:lnTo>
                <a:lnTo>
                  <a:pt x="601508" y="416571"/>
                </a:lnTo>
                <a:lnTo>
                  <a:pt x="624462" y="381244"/>
                </a:lnTo>
                <a:lnTo>
                  <a:pt x="670379" y="329793"/>
                </a:lnTo>
                <a:lnTo>
                  <a:pt x="711420" y="311931"/>
                </a:lnTo>
                <a:lnTo>
                  <a:pt x="728280" y="318591"/>
                </a:lnTo>
                <a:lnTo>
                  <a:pt x="753687" y="369173"/>
                </a:lnTo>
                <a:lnTo>
                  <a:pt x="762962" y="406595"/>
                </a:lnTo>
                <a:lnTo>
                  <a:pt x="769378" y="448634"/>
                </a:lnTo>
                <a:lnTo>
                  <a:pt x="772764" y="494418"/>
                </a:lnTo>
                <a:lnTo>
                  <a:pt x="772952" y="543075"/>
                </a:lnTo>
                <a:lnTo>
                  <a:pt x="769773" y="593734"/>
                </a:lnTo>
                <a:lnTo>
                  <a:pt x="763058" y="645523"/>
                </a:lnTo>
                <a:lnTo>
                  <a:pt x="752639" y="697570"/>
                </a:lnTo>
                <a:lnTo>
                  <a:pt x="738345" y="749002"/>
                </a:lnTo>
                <a:lnTo>
                  <a:pt x="720008" y="798948"/>
                </a:lnTo>
                <a:lnTo>
                  <a:pt x="697460" y="846537"/>
                </a:lnTo>
                <a:lnTo>
                  <a:pt x="670530" y="890896"/>
                </a:lnTo>
                <a:lnTo>
                  <a:pt x="639051" y="931154"/>
                </a:lnTo>
                <a:lnTo>
                  <a:pt x="591688" y="945843"/>
                </a:lnTo>
                <a:close/>
              </a:path>
              <a:path w="773429" h="1187450">
                <a:moveTo>
                  <a:pt x="488376" y="1186828"/>
                </a:moveTo>
                <a:lnTo>
                  <a:pt x="416400" y="1174337"/>
                </a:lnTo>
                <a:lnTo>
                  <a:pt x="375658" y="1161082"/>
                </a:lnTo>
                <a:lnTo>
                  <a:pt x="332900" y="1143474"/>
                </a:lnTo>
                <a:lnTo>
                  <a:pt x="288990" y="1121750"/>
                </a:lnTo>
                <a:lnTo>
                  <a:pt x="244792" y="1096150"/>
                </a:lnTo>
                <a:lnTo>
                  <a:pt x="201172" y="1066913"/>
                </a:lnTo>
                <a:lnTo>
                  <a:pt x="158994" y="1034278"/>
                </a:lnTo>
                <a:lnTo>
                  <a:pt x="119123" y="998484"/>
                </a:lnTo>
                <a:lnTo>
                  <a:pt x="82423" y="959770"/>
                </a:lnTo>
                <a:lnTo>
                  <a:pt x="49760" y="918375"/>
                </a:lnTo>
                <a:lnTo>
                  <a:pt x="21997" y="874539"/>
                </a:lnTo>
                <a:lnTo>
                  <a:pt x="0" y="828499"/>
                </a:lnTo>
                <a:lnTo>
                  <a:pt x="8116" y="779910"/>
                </a:lnTo>
                <a:lnTo>
                  <a:pt x="31633" y="759729"/>
                </a:lnTo>
                <a:lnTo>
                  <a:pt x="89281" y="764369"/>
                </a:lnTo>
                <a:lnTo>
                  <a:pt x="199790" y="790244"/>
                </a:lnTo>
                <a:lnTo>
                  <a:pt x="238451" y="803568"/>
                </a:lnTo>
                <a:lnTo>
                  <a:pt x="277571" y="823921"/>
                </a:lnTo>
                <a:lnTo>
                  <a:pt x="316405" y="850115"/>
                </a:lnTo>
                <a:lnTo>
                  <a:pt x="354245" y="880996"/>
                </a:lnTo>
                <a:lnTo>
                  <a:pt x="390228" y="915263"/>
                </a:lnTo>
                <a:lnTo>
                  <a:pt x="423724" y="951837"/>
                </a:lnTo>
                <a:lnTo>
                  <a:pt x="453947" y="989491"/>
                </a:lnTo>
                <a:lnTo>
                  <a:pt x="480153" y="1027036"/>
                </a:lnTo>
                <a:lnTo>
                  <a:pt x="501593" y="1063281"/>
                </a:lnTo>
                <a:lnTo>
                  <a:pt x="527194" y="1127113"/>
                </a:lnTo>
                <a:lnTo>
                  <a:pt x="529861" y="1152321"/>
                </a:lnTo>
                <a:lnTo>
                  <a:pt x="524778" y="1171469"/>
                </a:lnTo>
                <a:lnTo>
                  <a:pt x="511199" y="1183368"/>
                </a:lnTo>
                <a:lnTo>
                  <a:pt x="488376" y="1186828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97620" y="8535027"/>
            <a:ext cx="635635" cy="982980"/>
          </a:xfrm>
          <a:custGeom>
            <a:avLst/>
            <a:gdLst/>
            <a:ahLst/>
            <a:cxnLst/>
            <a:rect l="l" t="t" r="r" b="b"/>
            <a:pathLst>
              <a:path w="635635" h="982979">
                <a:moveTo>
                  <a:pt x="269966" y="515458"/>
                </a:moveTo>
                <a:lnTo>
                  <a:pt x="224438" y="483297"/>
                </a:lnTo>
                <a:lnTo>
                  <a:pt x="199647" y="453405"/>
                </a:lnTo>
                <a:lnTo>
                  <a:pt x="175540" y="417556"/>
                </a:lnTo>
                <a:lnTo>
                  <a:pt x="152870" y="376705"/>
                </a:lnTo>
                <a:lnTo>
                  <a:pt x="132392" y="331806"/>
                </a:lnTo>
                <a:lnTo>
                  <a:pt x="114860" y="283813"/>
                </a:lnTo>
                <a:lnTo>
                  <a:pt x="101029" y="233681"/>
                </a:lnTo>
                <a:lnTo>
                  <a:pt x="91652" y="182365"/>
                </a:lnTo>
                <a:lnTo>
                  <a:pt x="87485" y="130819"/>
                </a:lnTo>
                <a:lnTo>
                  <a:pt x="89280" y="79996"/>
                </a:lnTo>
                <a:lnTo>
                  <a:pt x="97793" y="30853"/>
                </a:lnTo>
                <a:lnTo>
                  <a:pt x="126701" y="2211"/>
                </a:lnTo>
                <a:lnTo>
                  <a:pt x="152104" y="0"/>
                </a:lnTo>
                <a:lnTo>
                  <a:pt x="188221" y="30853"/>
                </a:lnTo>
                <a:lnTo>
                  <a:pt x="249157" y="101278"/>
                </a:lnTo>
                <a:lnTo>
                  <a:pt x="272753" y="136493"/>
                </a:lnTo>
                <a:lnTo>
                  <a:pt x="291551" y="178981"/>
                </a:lnTo>
                <a:lnTo>
                  <a:pt x="305705" y="226480"/>
                </a:lnTo>
                <a:lnTo>
                  <a:pt x="315366" y="276728"/>
                </a:lnTo>
                <a:lnTo>
                  <a:pt x="320687" y="327464"/>
                </a:lnTo>
                <a:lnTo>
                  <a:pt x="321819" y="376425"/>
                </a:lnTo>
                <a:lnTo>
                  <a:pt x="318914" y="421350"/>
                </a:lnTo>
                <a:lnTo>
                  <a:pt x="312124" y="459978"/>
                </a:lnTo>
                <a:lnTo>
                  <a:pt x="301602" y="490046"/>
                </a:lnTo>
                <a:lnTo>
                  <a:pt x="287499" y="509293"/>
                </a:lnTo>
                <a:lnTo>
                  <a:pt x="269966" y="515458"/>
                </a:lnTo>
                <a:close/>
              </a:path>
              <a:path w="635635" h="982979">
                <a:moveTo>
                  <a:pt x="486077" y="783276"/>
                </a:moveTo>
                <a:lnTo>
                  <a:pt x="462469" y="773562"/>
                </a:lnTo>
                <a:lnTo>
                  <a:pt x="444588" y="729575"/>
                </a:lnTo>
                <a:lnTo>
                  <a:pt x="422861" y="638923"/>
                </a:lnTo>
                <a:lnTo>
                  <a:pt x="418111" y="596783"/>
                </a:lnTo>
                <a:lnTo>
                  <a:pt x="420970" y="550398"/>
                </a:lnTo>
                <a:lnTo>
                  <a:pt x="430263" y="501705"/>
                </a:lnTo>
                <a:lnTo>
                  <a:pt x="444813" y="452642"/>
                </a:lnTo>
                <a:lnTo>
                  <a:pt x="463444" y="405146"/>
                </a:lnTo>
                <a:lnTo>
                  <a:pt x="484980" y="361155"/>
                </a:lnTo>
                <a:lnTo>
                  <a:pt x="508244" y="322604"/>
                </a:lnTo>
                <a:lnTo>
                  <a:pt x="532061" y="291433"/>
                </a:lnTo>
                <a:lnTo>
                  <a:pt x="576648" y="258974"/>
                </a:lnTo>
                <a:lnTo>
                  <a:pt x="595066" y="261562"/>
                </a:lnTo>
                <a:lnTo>
                  <a:pt x="620715" y="311039"/>
                </a:lnTo>
                <a:lnTo>
                  <a:pt x="628976" y="348966"/>
                </a:lnTo>
                <a:lnTo>
                  <a:pt x="633885" y="391867"/>
                </a:lnTo>
                <a:lnTo>
                  <a:pt x="635213" y="438550"/>
                </a:lnTo>
                <a:lnTo>
                  <a:pt x="632731" y="487823"/>
                </a:lnTo>
                <a:lnTo>
                  <a:pt x="626209" y="538494"/>
                </a:lnTo>
                <a:lnTo>
                  <a:pt x="615419" y="589372"/>
                </a:lnTo>
                <a:lnTo>
                  <a:pt x="600130" y="639264"/>
                </a:lnTo>
                <a:lnTo>
                  <a:pt x="580115" y="686979"/>
                </a:lnTo>
                <a:lnTo>
                  <a:pt x="555143" y="731326"/>
                </a:lnTo>
                <a:lnTo>
                  <a:pt x="524986" y="771112"/>
                </a:lnTo>
                <a:lnTo>
                  <a:pt x="486077" y="783276"/>
                </a:lnTo>
                <a:close/>
              </a:path>
              <a:path w="635635" h="982979">
                <a:moveTo>
                  <a:pt x="401205" y="982842"/>
                </a:moveTo>
                <a:lnTo>
                  <a:pt x="330142" y="968936"/>
                </a:lnTo>
                <a:lnTo>
                  <a:pt x="289607" y="954002"/>
                </a:lnTo>
                <a:lnTo>
                  <a:pt x="247299" y="934182"/>
                </a:lnTo>
                <a:lnTo>
                  <a:pt x="204391" y="909804"/>
                </a:lnTo>
                <a:lnTo>
                  <a:pt x="162055" y="881194"/>
                </a:lnTo>
                <a:lnTo>
                  <a:pt x="121464" y="848679"/>
                </a:lnTo>
                <a:lnTo>
                  <a:pt x="83791" y="812585"/>
                </a:lnTo>
                <a:lnTo>
                  <a:pt x="50207" y="773239"/>
                </a:lnTo>
                <a:lnTo>
                  <a:pt x="21886" y="730969"/>
                </a:lnTo>
                <a:lnTo>
                  <a:pt x="0" y="686100"/>
                </a:lnTo>
                <a:lnTo>
                  <a:pt x="6667" y="645863"/>
                </a:lnTo>
                <a:lnTo>
                  <a:pt x="25987" y="629151"/>
                </a:lnTo>
                <a:lnTo>
                  <a:pt x="73345" y="632993"/>
                </a:lnTo>
                <a:lnTo>
                  <a:pt x="164129" y="654421"/>
                </a:lnTo>
                <a:lnTo>
                  <a:pt x="203912" y="669161"/>
                </a:lnTo>
                <a:lnTo>
                  <a:pt x="244046" y="692613"/>
                </a:lnTo>
                <a:lnTo>
                  <a:pt x="283333" y="722851"/>
                </a:lnTo>
                <a:lnTo>
                  <a:pt x="320576" y="757952"/>
                </a:lnTo>
                <a:lnTo>
                  <a:pt x="354576" y="795990"/>
                </a:lnTo>
                <a:lnTo>
                  <a:pt x="384137" y="835041"/>
                </a:lnTo>
                <a:lnTo>
                  <a:pt x="408060" y="873180"/>
                </a:lnTo>
                <a:lnTo>
                  <a:pt x="425149" y="908483"/>
                </a:lnTo>
                <a:lnTo>
                  <a:pt x="434206" y="939026"/>
                </a:lnTo>
                <a:lnTo>
                  <a:pt x="434032" y="962883"/>
                </a:lnTo>
                <a:lnTo>
                  <a:pt x="423431" y="978130"/>
                </a:lnTo>
                <a:lnTo>
                  <a:pt x="401205" y="982842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38566" y="5045074"/>
            <a:ext cx="8101965" cy="471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latin typeface="Noto Sans"/>
                <a:cs typeface="Noto Sans"/>
              </a:rPr>
              <a:t>Trimiterea unor mesaje text</a:t>
            </a:r>
            <a:r>
              <a:rPr sz="3000" b="1" spc="-80" dirty="0">
                <a:latin typeface="Noto Sans"/>
                <a:cs typeface="Noto Sans"/>
              </a:rPr>
              <a:t> </a:t>
            </a:r>
            <a:r>
              <a:rPr sz="3000" b="1" dirty="0">
                <a:latin typeface="Noto Sans"/>
                <a:cs typeface="Noto Sans"/>
              </a:rPr>
              <a:t>sau</a:t>
            </a:r>
            <a:r>
              <a:rPr sz="3000" b="1" spc="-20" dirty="0">
                <a:latin typeface="Noto Sans"/>
                <a:cs typeface="Noto Sans"/>
              </a:rPr>
              <a:t> </a:t>
            </a:r>
            <a:r>
              <a:rPr sz="3000" b="1" dirty="0">
                <a:latin typeface="Noto Sans"/>
                <a:cs typeface="Noto Sans"/>
              </a:rPr>
              <a:t>e-mail-uri  deranjante sau</a:t>
            </a:r>
            <a:r>
              <a:rPr sz="3000" b="1" spc="-15" dirty="0">
                <a:latin typeface="Noto Sans"/>
                <a:cs typeface="Noto Sans"/>
              </a:rPr>
              <a:t> </a:t>
            </a:r>
            <a:r>
              <a:rPr sz="3000" b="1" dirty="0">
                <a:latin typeface="Noto Sans"/>
                <a:cs typeface="Noto Sans"/>
              </a:rPr>
              <a:t>neadecvate;</a:t>
            </a:r>
            <a:endParaRPr sz="3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00">
              <a:latin typeface="Noto Sans"/>
              <a:cs typeface="Noto Sans"/>
            </a:endParaRPr>
          </a:p>
          <a:p>
            <a:pPr marL="121920" marR="194310" algn="ctr">
              <a:lnSpc>
                <a:spcPct val="116700"/>
              </a:lnSpc>
              <a:spcBef>
                <a:spcPts val="5"/>
              </a:spcBef>
            </a:pPr>
            <a:r>
              <a:rPr sz="3000" b="1" dirty="0">
                <a:latin typeface="Noto Sans"/>
                <a:cs typeface="Noto Sans"/>
              </a:rPr>
              <a:t>Postarea unor comentarii sau</a:t>
            </a:r>
            <a:r>
              <a:rPr sz="3000" b="1" spc="-80" dirty="0">
                <a:latin typeface="Noto Sans"/>
                <a:cs typeface="Noto Sans"/>
              </a:rPr>
              <a:t> </a:t>
            </a:r>
            <a:r>
              <a:rPr sz="3000" b="1" dirty="0">
                <a:latin typeface="Noto Sans"/>
                <a:cs typeface="Noto Sans"/>
              </a:rPr>
              <a:t>poze</a:t>
            </a:r>
            <a:r>
              <a:rPr sz="3000" b="1" spc="-20" dirty="0">
                <a:latin typeface="Noto Sans"/>
                <a:cs typeface="Noto Sans"/>
              </a:rPr>
              <a:t> </a:t>
            </a:r>
            <a:r>
              <a:rPr sz="3000" b="1" dirty="0">
                <a:latin typeface="Noto Sans"/>
                <a:cs typeface="Noto Sans"/>
              </a:rPr>
              <a:t>urâte  cu o persoană, fără acordul</a:t>
            </a:r>
            <a:r>
              <a:rPr sz="3000" b="1" spc="-40" dirty="0">
                <a:latin typeface="Noto Sans"/>
                <a:cs typeface="Noto Sans"/>
              </a:rPr>
              <a:t> </a:t>
            </a:r>
            <a:r>
              <a:rPr sz="3000" b="1" dirty="0">
                <a:latin typeface="Noto Sans"/>
                <a:cs typeface="Noto Sans"/>
              </a:rPr>
              <a:t>acesteia;</a:t>
            </a:r>
            <a:endParaRPr sz="3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350">
              <a:latin typeface="Noto Sans"/>
              <a:cs typeface="Noto Sans"/>
            </a:endParaRPr>
          </a:p>
          <a:p>
            <a:pPr marL="2537460" marR="885190" indent="-1823085">
              <a:lnSpc>
                <a:spcPct val="116700"/>
              </a:lnSpc>
            </a:pPr>
            <a:r>
              <a:rPr sz="3000" b="1" dirty="0">
                <a:latin typeface="Noto Sans"/>
                <a:cs typeface="Noto Sans"/>
              </a:rPr>
              <a:t>Excluderea intenționată a cuiva</a:t>
            </a:r>
            <a:r>
              <a:rPr sz="3000" b="1" spc="-100" dirty="0">
                <a:latin typeface="Noto Sans"/>
                <a:cs typeface="Noto Sans"/>
              </a:rPr>
              <a:t> </a:t>
            </a:r>
            <a:r>
              <a:rPr sz="3000" b="1" dirty="0">
                <a:latin typeface="Noto Sans"/>
                <a:cs typeface="Noto Sans"/>
              </a:rPr>
              <a:t>în  mediul</a:t>
            </a:r>
            <a:r>
              <a:rPr sz="3000" b="1" spc="-10" dirty="0">
                <a:latin typeface="Noto Sans"/>
                <a:cs typeface="Noto Sans"/>
              </a:rPr>
              <a:t> </a:t>
            </a:r>
            <a:r>
              <a:rPr sz="3000" b="1" dirty="0">
                <a:latin typeface="Noto Sans"/>
                <a:cs typeface="Noto Sans"/>
              </a:rPr>
              <a:t>on-line.</a:t>
            </a:r>
            <a:endParaRPr sz="3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06594" y="0"/>
            <a:ext cx="2981960" cy="3632835"/>
            <a:chOff x="15306594" y="0"/>
            <a:chExt cx="2981960" cy="3632835"/>
          </a:xfrm>
        </p:grpSpPr>
        <p:sp>
          <p:nvSpPr>
            <p:cNvPr id="3" name="object 3"/>
            <p:cNvSpPr/>
            <p:nvPr/>
          </p:nvSpPr>
          <p:spPr>
            <a:xfrm>
              <a:off x="15306594" y="0"/>
              <a:ext cx="2981960" cy="3632835"/>
            </a:xfrm>
            <a:custGeom>
              <a:avLst/>
              <a:gdLst/>
              <a:ahLst/>
              <a:cxnLst/>
              <a:rect l="l" t="t" r="r" b="b"/>
              <a:pathLst>
                <a:path w="2981959" h="3632835">
                  <a:moveTo>
                    <a:pt x="2981404" y="3436174"/>
                  </a:moveTo>
                  <a:lnTo>
                    <a:pt x="2881216" y="3568626"/>
                  </a:lnTo>
                  <a:lnTo>
                    <a:pt x="2850109" y="3600005"/>
                  </a:lnTo>
                  <a:lnTo>
                    <a:pt x="2813149" y="3621359"/>
                  </a:lnTo>
                  <a:lnTo>
                    <a:pt x="2772521" y="3632386"/>
                  </a:lnTo>
                  <a:lnTo>
                    <a:pt x="2730413" y="3632783"/>
                  </a:lnTo>
                  <a:lnTo>
                    <a:pt x="2689011" y="3622249"/>
                  </a:lnTo>
                  <a:lnTo>
                    <a:pt x="2650558" y="3600515"/>
                  </a:lnTo>
                  <a:lnTo>
                    <a:pt x="660602" y="2095298"/>
                  </a:lnTo>
                  <a:lnTo>
                    <a:pt x="605512" y="2052458"/>
                  </a:lnTo>
                  <a:lnTo>
                    <a:pt x="553243" y="2009457"/>
                  </a:lnTo>
                  <a:lnTo>
                    <a:pt x="503740" y="1966316"/>
                  </a:lnTo>
                  <a:lnTo>
                    <a:pt x="456947" y="1923054"/>
                  </a:lnTo>
                  <a:lnTo>
                    <a:pt x="412809" y="1879693"/>
                  </a:lnTo>
                  <a:lnTo>
                    <a:pt x="371269" y="1836251"/>
                  </a:lnTo>
                  <a:lnTo>
                    <a:pt x="332271" y="1792751"/>
                  </a:lnTo>
                  <a:lnTo>
                    <a:pt x="295760" y="1749211"/>
                  </a:lnTo>
                  <a:lnTo>
                    <a:pt x="261679" y="1705653"/>
                  </a:lnTo>
                  <a:lnTo>
                    <a:pt x="229973" y="1662096"/>
                  </a:lnTo>
                  <a:lnTo>
                    <a:pt x="200585" y="1618561"/>
                  </a:lnTo>
                  <a:lnTo>
                    <a:pt x="173461" y="1575068"/>
                  </a:lnTo>
                  <a:lnTo>
                    <a:pt x="148543" y="1531637"/>
                  </a:lnTo>
                  <a:lnTo>
                    <a:pt x="125777" y="1488289"/>
                  </a:lnTo>
                  <a:lnTo>
                    <a:pt x="105105" y="1445044"/>
                  </a:lnTo>
                  <a:lnTo>
                    <a:pt x="86472" y="1401923"/>
                  </a:lnTo>
                  <a:lnTo>
                    <a:pt x="69823" y="1358944"/>
                  </a:lnTo>
                  <a:lnTo>
                    <a:pt x="55101" y="1316130"/>
                  </a:lnTo>
                  <a:lnTo>
                    <a:pt x="42251" y="1273500"/>
                  </a:lnTo>
                  <a:lnTo>
                    <a:pt x="31216" y="1231074"/>
                  </a:lnTo>
                  <a:lnTo>
                    <a:pt x="21940" y="1188872"/>
                  </a:lnTo>
                  <a:lnTo>
                    <a:pt x="14369" y="1146916"/>
                  </a:lnTo>
                  <a:lnTo>
                    <a:pt x="8444" y="1105225"/>
                  </a:lnTo>
                  <a:lnTo>
                    <a:pt x="4112" y="1063820"/>
                  </a:lnTo>
                  <a:lnTo>
                    <a:pt x="1316" y="1022720"/>
                  </a:lnTo>
                  <a:lnTo>
                    <a:pt x="0" y="981947"/>
                  </a:lnTo>
                  <a:lnTo>
                    <a:pt x="107" y="941520"/>
                  </a:lnTo>
                  <a:lnTo>
                    <a:pt x="1583" y="901459"/>
                  </a:lnTo>
                  <a:lnTo>
                    <a:pt x="4371" y="861786"/>
                  </a:lnTo>
                  <a:lnTo>
                    <a:pt x="8416" y="822520"/>
                  </a:lnTo>
                  <a:lnTo>
                    <a:pt x="13660" y="783682"/>
                  </a:lnTo>
                  <a:lnTo>
                    <a:pt x="20050" y="745291"/>
                  </a:lnTo>
                  <a:lnTo>
                    <a:pt x="27528" y="707369"/>
                  </a:lnTo>
                  <a:lnTo>
                    <a:pt x="36038" y="669935"/>
                  </a:lnTo>
                  <a:lnTo>
                    <a:pt x="45525" y="633009"/>
                  </a:lnTo>
                  <a:lnTo>
                    <a:pt x="67207" y="560766"/>
                  </a:lnTo>
                  <a:lnTo>
                    <a:pt x="92124" y="490802"/>
                  </a:lnTo>
                  <a:lnTo>
                    <a:pt x="119829" y="423278"/>
                  </a:lnTo>
                  <a:lnTo>
                    <a:pt x="149877" y="358357"/>
                  </a:lnTo>
                  <a:lnTo>
                    <a:pt x="181818" y="296202"/>
                  </a:lnTo>
                  <a:lnTo>
                    <a:pt x="215205" y="236974"/>
                  </a:lnTo>
                  <a:lnTo>
                    <a:pt x="249592" y="180836"/>
                  </a:lnTo>
                  <a:lnTo>
                    <a:pt x="284531" y="127951"/>
                  </a:lnTo>
                  <a:lnTo>
                    <a:pt x="319575" y="78480"/>
                  </a:lnTo>
                  <a:lnTo>
                    <a:pt x="357427" y="28656"/>
                  </a:lnTo>
                  <a:lnTo>
                    <a:pt x="2400289" y="0"/>
                  </a:lnTo>
                  <a:lnTo>
                    <a:pt x="2981404" y="439563"/>
                  </a:lnTo>
                  <a:lnTo>
                    <a:pt x="2981404" y="3436174"/>
                  </a:lnTo>
                  <a:close/>
                </a:path>
              </a:pathLst>
            </a:custGeom>
            <a:solidFill>
              <a:srgbClr val="F0B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397512" y="663115"/>
              <a:ext cx="419100" cy="399415"/>
            </a:xfrm>
            <a:custGeom>
              <a:avLst/>
              <a:gdLst/>
              <a:ahLst/>
              <a:cxnLst/>
              <a:rect l="l" t="t" r="r" b="b"/>
              <a:pathLst>
                <a:path w="419100" h="399415">
                  <a:moveTo>
                    <a:pt x="418953" y="190518"/>
                  </a:moveTo>
                  <a:lnTo>
                    <a:pt x="261254" y="399001"/>
                  </a:lnTo>
                  <a:lnTo>
                    <a:pt x="60254" y="246962"/>
                  </a:lnTo>
                  <a:lnTo>
                    <a:pt x="17551" y="202677"/>
                  </a:lnTo>
                  <a:lnTo>
                    <a:pt x="0" y="158537"/>
                  </a:lnTo>
                  <a:lnTo>
                    <a:pt x="883" y="117096"/>
                  </a:lnTo>
                  <a:lnTo>
                    <a:pt x="13487" y="80907"/>
                  </a:lnTo>
                  <a:lnTo>
                    <a:pt x="52975" y="29140"/>
                  </a:lnTo>
                  <a:lnTo>
                    <a:pt x="118344" y="0"/>
                  </a:lnTo>
                  <a:lnTo>
                    <a:pt x="160215" y="5022"/>
                  </a:lnTo>
                  <a:lnTo>
                    <a:pt x="207130" y="30293"/>
                  </a:lnTo>
                  <a:lnTo>
                    <a:pt x="418953" y="190518"/>
                  </a:lnTo>
                  <a:close/>
                </a:path>
              </a:pathLst>
            </a:custGeom>
            <a:solidFill>
              <a:srgbClr val="E4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50250" y="110999"/>
              <a:ext cx="1241425" cy="1343025"/>
            </a:xfrm>
            <a:custGeom>
              <a:avLst/>
              <a:gdLst/>
              <a:ahLst/>
              <a:cxnLst/>
              <a:rect l="l" t="t" r="r" b="b"/>
              <a:pathLst>
                <a:path w="1241425" h="1343025">
                  <a:moveTo>
                    <a:pt x="133111" y="1298875"/>
                  </a:moveTo>
                  <a:lnTo>
                    <a:pt x="110625" y="1317279"/>
                  </a:lnTo>
                  <a:lnTo>
                    <a:pt x="82126" y="1325104"/>
                  </a:lnTo>
                  <a:lnTo>
                    <a:pt x="52174" y="1322498"/>
                  </a:lnTo>
                  <a:lnTo>
                    <a:pt x="25329" y="1309608"/>
                  </a:lnTo>
                  <a:lnTo>
                    <a:pt x="7209" y="1289453"/>
                  </a:lnTo>
                  <a:lnTo>
                    <a:pt x="0" y="1266169"/>
                  </a:lnTo>
                  <a:lnTo>
                    <a:pt x="3114" y="1241591"/>
                  </a:lnTo>
                  <a:lnTo>
                    <a:pt x="15964" y="1217547"/>
                  </a:lnTo>
                  <a:lnTo>
                    <a:pt x="38550" y="1199237"/>
                  </a:lnTo>
                  <a:lnTo>
                    <a:pt x="67604" y="1191055"/>
                  </a:lnTo>
                  <a:lnTo>
                    <a:pt x="97637" y="1193628"/>
                  </a:lnTo>
                  <a:lnTo>
                    <a:pt x="123162" y="1207586"/>
                  </a:lnTo>
                  <a:lnTo>
                    <a:pt x="140470" y="1228816"/>
                  </a:lnTo>
                  <a:lnTo>
                    <a:pt x="148126" y="1251508"/>
                  </a:lnTo>
                  <a:lnTo>
                    <a:pt x="145787" y="1275061"/>
                  </a:lnTo>
                  <a:lnTo>
                    <a:pt x="133111" y="1298875"/>
                  </a:lnTo>
                  <a:close/>
                </a:path>
                <a:path w="1241425" h="1343025">
                  <a:moveTo>
                    <a:pt x="1218546" y="933220"/>
                  </a:moveTo>
                  <a:lnTo>
                    <a:pt x="1129794" y="1050553"/>
                  </a:lnTo>
                  <a:lnTo>
                    <a:pt x="1155904" y="1008887"/>
                  </a:lnTo>
                  <a:lnTo>
                    <a:pt x="1177056" y="965933"/>
                  </a:lnTo>
                  <a:lnTo>
                    <a:pt x="1193283" y="921760"/>
                  </a:lnTo>
                  <a:lnTo>
                    <a:pt x="1204619" y="876436"/>
                  </a:lnTo>
                  <a:lnTo>
                    <a:pt x="1211098" y="830029"/>
                  </a:lnTo>
                  <a:lnTo>
                    <a:pt x="1212754" y="782606"/>
                  </a:lnTo>
                  <a:lnTo>
                    <a:pt x="1208171" y="725346"/>
                  </a:lnTo>
                  <a:lnTo>
                    <a:pt x="1199257" y="680743"/>
                  </a:lnTo>
                  <a:lnTo>
                    <a:pt x="1190433" y="651686"/>
                  </a:lnTo>
                  <a:lnTo>
                    <a:pt x="1186122" y="641066"/>
                  </a:lnTo>
                  <a:lnTo>
                    <a:pt x="1180161" y="628059"/>
                  </a:lnTo>
                  <a:lnTo>
                    <a:pt x="1206170" y="616170"/>
                  </a:lnTo>
                  <a:lnTo>
                    <a:pt x="1227350" y="676453"/>
                  </a:lnTo>
                  <a:lnTo>
                    <a:pt x="1239582" y="750373"/>
                  </a:lnTo>
                  <a:lnTo>
                    <a:pt x="1241303" y="797043"/>
                  </a:lnTo>
                  <a:lnTo>
                    <a:pt x="1237863" y="848850"/>
                  </a:lnTo>
                  <a:lnTo>
                    <a:pt x="1227587" y="904790"/>
                  </a:lnTo>
                  <a:lnTo>
                    <a:pt x="1218546" y="933220"/>
                  </a:lnTo>
                  <a:close/>
                </a:path>
                <a:path w="1241425" h="1343025">
                  <a:moveTo>
                    <a:pt x="1139012" y="1087372"/>
                  </a:moveTo>
                  <a:lnTo>
                    <a:pt x="1134511" y="1093072"/>
                  </a:lnTo>
                  <a:lnTo>
                    <a:pt x="1125218" y="1104252"/>
                  </a:lnTo>
                  <a:lnTo>
                    <a:pt x="1120717" y="1109952"/>
                  </a:lnTo>
                  <a:lnTo>
                    <a:pt x="1070364" y="1162427"/>
                  </a:lnTo>
                  <a:lnTo>
                    <a:pt x="1015535" y="1207079"/>
                  </a:lnTo>
                  <a:lnTo>
                    <a:pt x="958901" y="1244371"/>
                  </a:lnTo>
                  <a:lnTo>
                    <a:pt x="903133" y="1274766"/>
                  </a:lnTo>
                  <a:lnTo>
                    <a:pt x="850903" y="1298724"/>
                  </a:lnTo>
                  <a:lnTo>
                    <a:pt x="804882" y="1316708"/>
                  </a:lnTo>
                  <a:lnTo>
                    <a:pt x="767742" y="1329180"/>
                  </a:lnTo>
                  <a:lnTo>
                    <a:pt x="730791" y="1339436"/>
                  </a:lnTo>
                  <a:lnTo>
                    <a:pt x="716051" y="1342855"/>
                  </a:lnTo>
                  <a:lnTo>
                    <a:pt x="709368" y="1314734"/>
                  </a:lnTo>
                  <a:lnTo>
                    <a:pt x="724108" y="1311316"/>
                  </a:lnTo>
                  <a:lnTo>
                    <a:pt x="733196" y="1308987"/>
                  </a:lnTo>
                  <a:lnTo>
                    <a:pt x="792244" y="1289973"/>
                  </a:lnTo>
                  <a:lnTo>
                    <a:pt x="836712" y="1272531"/>
                  </a:lnTo>
                  <a:lnTo>
                    <a:pt x="887483" y="1249296"/>
                  </a:lnTo>
                  <a:lnTo>
                    <a:pt x="941812" y="1219890"/>
                  </a:lnTo>
                  <a:lnTo>
                    <a:pt x="996953" y="1183935"/>
                  </a:lnTo>
                  <a:lnTo>
                    <a:pt x="1050162" y="1141052"/>
                  </a:lnTo>
                  <a:lnTo>
                    <a:pt x="1098693" y="1090865"/>
                  </a:lnTo>
                  <a:lnTo>
                    <a:pt x="1218546" y="933220"/>
                  </a:lnTo>
                  <a:lnTo>
                    <a:pt x="1208803" y="963859"/>
                  </a:lnTo>
                  <a:lnTo>
                    <a:pt x="1179836" y="1025054"/>
                  </a:lnTo>
                  <a:lnTo>
                    <a:pt x="1139012" y="1087372"/>
                  </a:lnTo>
                  <a:close/>
                </a:path>
                <a:path w="1241425" h="1343025">
                  <a:moveTo>
                    <a:pt x="1033747" y="108206"/>
                  </a:moveTo>
                  <a:lnTo>
                    <a:pt x="1011352" y="126490"/>
                  </a:lnTo>
                  <a:lnTo>
                    <a:pt x="983054" y="134049"/>
                  </a:lnTo>
                  <a:lnTo>
                    <a:pt x="953303" y="131177"/>
                  </a:lnTo>
                  <a:lnTo>
                    <a:pt x="926549" y="118167"/>
                  </a:lnTo>
                  <a:lnTo>
                    <a:pt x="908429" y="98011"/>
                  </a:lnTo>
                  <a:lnTo>
                    <a:pt x="901219" y="74728"/>
                  </a:lnTo>
                  <a:lnTo>
                    <a:pt x="904334" y="50149"/>
                  </a:lnTo>
                  <a:lnTo>
                    <a:pt x="917184" y="26106"/>
                  </a:lnTo>
                  <a:lnTo>
                    <a:pt x="939679" y="7917"/>
                  </a:lnTo>
                  <a:lnTo>
                    <a:pt x="968532" y="0"/>
                  </a:lnTo>
                  <a:lnTo>
                    <a:pt x="998364" y="2839"/>
                  </a:lnTo>
                  <a:lnTo>
                    <a:pt x="1023797" y="16917"/>
                  </a:lnTo>
                  <a:lnTo>
                    <a:pt x="1041106" y="38147"/>
                  </a:lnTo>
                  <a:lnTo>
                    <a:pt x="1048762" y="60838"/>
                  </a:lnTo>
                  <a:lnTo>
                    <a:pt x="1046423" y="84392"/>
                  </a:lnTo>
                  <a:lnTo>
                    <a:pt x="1033747" y="108206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067922" y="563542"/>
            <a:ext cx="895350" cy="849630"/>
            <a:chOff x="2067922" y="563542"/>
            <a:chExt cx="895350" cy="849630"/>
          </a:xfrm>
        </p:grpSpPr>
        <p:sp>
          <p:nvSpPr>
            <p:cNvPr id="7" name="object 7"/>
            <p:cNvSpPr/>
            <p:nvPr/>
          </p:nvSpPr>
          <p:spPr>
            <a:xfrm>
              <a:off x="2067922" y="563542"/>
              <a:ext cx="895350" cy="849630"/>
            </a:xfrm>
            <a:custGeom>
              <a:avLst/>
              <a:gdLst/>
              <a:ahLst/>
              <a:cxnLst/>
              <a:rect l="l" t="t" r="r" b="b"/>
              <a:pathLst>
                <a:path w="895350" h="849630">
                  <a:moveTo>
                    <a:pt x="371412" y="849115"/>
                  </a:moveTo>
                  <a:lnTo>
                    <a:pt x="321891" y="827598"/>
                  </a:lnTo>
                  <a:lnTo>
                    <a:pt x="315030" y="755565"/>
                  </a:lnTo>
                  <a:lnTo>
                    <a:pt x="337818" y="611428"/>
                  </a:lnTo>
                  <a:lnTo>
                    <a:pt x="301317" y="639764"/>
                  </a:lnTo>
                  <a:lnTo>
                    <a:pt x="215171" y="685076"/>
                  </a:lnTo>
                  <a:lnTo>
                    <a:pt x="114414" y="687816"/>
                  </a:lnTo>
                  <a:lnTo>
                    <a:pt x="34080" y="588438"/>
                  </a:lnTo>
                  <a:lnTo>
                    <a:pt x="491" y="482657"/>
                  </a:lnTo>
                  <a:lnTo>
                    <a:pt x="0" y="426180"/>
                  </a:lnTo>
                  <a:lnTo>
                    <a:pt x="42239" y="399913"/>
                  </a:lnTo>
                  <a:lnTo>
                    <a:pt x="136843" y="384760"/>
                  </a:lnTo>
                  <a:lnTo>
                    <a:pt x="120152" y="329809"/>
                  </a:lnTo>
                  <a:lnTo>
                    <a:pt x="97596" y="207065"/>
                  </a:lnTo>
                  <a:lnTo>
                    <a:pt x="110447" y="79689"/>
                  </a:lnTo>
                  <a:lnTo>
                    <a:pt x="199979" y="10844"/>
                  </a:lnTo>
                  <a:lnTo>
                    <a:pt x="309775" y="0"/>
                  </a:lnTo>
                  <a:lnTo>
                    <a:pt x="370192" y="16710"/>
                  </a:lnTo>
                  <a:lnTo>
                    <a:pt x="402666" y="79270"/>
                  </a:lnTo>
                  <a:lnTo>
                    <a:pt x="428635" y="205972"/>
                  </a:lnTo>
                  <a:lnTo>
                    <a:pt x="484843" y="192263"/>
                  </a:lnTo>
                  <a:lnTo>
                    <a:pt x="614229" y="179800"/>
                  </a:lnTo>
                  <a:lnTo>
                    <a:pt x="757942" y="211583"/>
                  </a:lnTo>
                  <a:lnTo>
                    <a:pt x="857129" y="330611"/>
                  </a:lnTo>
                  <a:lnTo>
                    <a:pt x="895013" y="467579"/>
                  </a:lnTo>
                  <a:lnTo>
                    <a:pt x="873672" y="541437"/>
                  </a:lnTo>
                  <a:lnTo>
                    <a:pt x="762531" y="577570"/>
                  </a:lnTo>
                  <a:lnTo>
                    <a:pt x="531019" y="601358"/>
                  </a:lnTo>
                  <a:lnTo>
                    <a:pt x="548272" y="636160"/>
                  </a:lnTo>
                  <a:lnTo>
                    <a:pt x="572494" y="714193"/>
                  </a:lnTo>
                  <a:lnTo>
                    <a:pt x="562374" y="795895"/>
                  </a:lnTo>
                  <a:lnTo>
                    <a:pt x="476604" y="841705"/>
                  </a:lnTo>
                  <a:lnTo>
                    <a:pt x="371412" y="849115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52474" y="875534"/>
              <a:ext cx="195275" cy="2476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743121" y="9552196"/>
            <a:ext cx="698500" cy="735330"/>
          </a:xfrm>
          <a:custGeom>
            <a:avLst/>
            <a:gdLst/>
            <a:ahLst/>
            <a:cxnLst/>
            <a:rect l="l" t="t" r="r" b="b"/>
            <a:pathLst>
              <a:path w="698500" h="735329">
                <a:moveTo>
                  <a:pt x="108425" y="735134"/>
                </a:moveTo>
                <a:lnTo>
                  <a:pt x="187374" y="571451"/>
                </a:lnTo>
                <a:lnTo>
                  <a:pt x="200715" y="526960"/>
                </a:lnTo>
                <a:lnTo>
                  <a:pt x="202351" y="488158"/>
                </a:lnTo>
                <a:lnTo>
                  <a:pt x="203623" y="462465"/>
                </a:lnTo>
                <a:lnTo>
                  <a:pt x="205880" y="437017"/>
                </a:lnTo>
                <a:lnTo>
                  <a:pt x="209368" y="414491"/>
                </a:lnTo>
                <a:lnTo>
                  <a:pt x="221822" y="354176"/>
                </a:lnTo>
                <a:lnTo>
                  <a:pt x="231690" y="303947"/>
                </a:lnTo>
                <a:lnTo>
                  <a:pt x="238358" y="263190"/>
                </a:lnTo>
                <a:lnTo>
                  <a:pt x="241210" y="231290"/>
                </a:lnTo>
                <a:lnTo>
                  <a:pt x="236204" y="201186"/>
                </a:lnTo>
                <a:lnTo>
                  <a:pt x="221842" y="169068"/>
                </a:lnTo>
                <a:lnTo>
                  <a:pt x="201325" y="139194"/>
                </a:lnTo>
                <a:lnTo>
                  <a:pt x="177854" y="115825"/>
                </a:lnTo>
                <a:lnTo>
                  <a:pt x="148433" y="115100"/>
                </a:lnTo>
                <a:lnTo>
                  <a:pt x="109902" y="136101"/>
                </a:lnTo>
                <a:lnTo>
                  <a:pt x="65216" y="157502"/>
                </a:lnTo>
                <a:lnTo>
                  <a:pt x="17330" y="157976"/>
                </a:lnTo>
                <a:lnTo>
                  <a:pt x="0" y="142606"/>
                </a:lnTo>
                <a:lnTo>
                  <a:pt x="8570" y="120849"/>
                </a:lnTo>
                <a:lnTo>
                  <a:pt x="36883" y="95037"/>
                </a:lnTo>
                <a:lnTo>
                  <a:pt x="78777" y="67502"/>
                </a:lnTo>
                <a:lnTo>
                  <a:pt x="128095" y="40579"/>
                </a:lnTo>
                <a:lnTo>
                  <a:pt x="178675" y="16598"/>
                </a:lnTo>
                <a:lnTo>
                  <a:pt x="243821" y="0"/>
                </a:lnTo>
                <a:lnTo>
                  <a:pt x="293118" y="9033"/>
                </a:lnTo>
                <a:lnTo>
                  <a:pt x="328566" y="34150"/>
                </a:lnTo>
                <a:lnTo>
                  <a:pt x="352165" y="65802"/>
                </a:lnTo>
                <a:lnTo>
                  <a:pt x="364101" y="100964"/>
                </a:lnTo>
                <a:lnTo>
                  <a:pt x="365911" y="142908"/>
                </a:lnTo>
                <a:lnTo>
                  <a:pt x="361629" y="191524"/>
                </a:lnTo>
                <a:lnTo>
                  <a:pt x="355284" y="246707"/>
                </a:lnTo>
                <a:lnTo>
                  <a:pt x="347385" y="286459"/>
                </a:lnTo>
                <a:lnTo>
                  <a:pt x="332469" y="337405"/>
                </a:lnTo>
                <a:lnTo>
                  <a:pt x="370805" y="274194"/>
                </a:lnTo>
                <a:lnTo>
                  <a:pt x="407355" y="216365"/>
                </a:lnTo>
                <a:lnTo>
                  <a:pt x="437813" y="171943"/>
                </a:lnTo>
                <a:lnTo>
                  <a:pt x="457868" y="148956"/>
                </a:lnTo>
                <a:lnTo>
                  <a:pt x="490569" y="139730"/>
                </a:lnTo>
                <a:lnTo>
                  <a:pt x="530518" y="145757"/>
                </a:lnTo>
                <a:lnTo>
                  <a:pt x="567297" y="162979"/>
                </a:lnTo>
                <a:lnTo>
                  <a:pt x="590489" y="187334"/>
                </a:lnTo>
                <a:lnTo>
                  <a:pt x="611647" y="218719"/>
                </a:lnTo>
                <a:lnTo>
                  <a:pt x="645552" y="263635"/>
                </a:lnTo>
                <a:lnTo>
                  <a:pt x="678874" y="312001"/>
                </a:lnTo>
                <a:lnTo>
                  <a:pt x="698282" y="353729"/>
                </a:lnTo>
                <a:lnTo>
                  <a:pt x="690447" y="378736"/>
                </a:lnTo>
                <a:lnTo>
                  <a:pt x="662475" y="385512"/>
                </a:lnTo>
                <a:lnTo>
                  <a:pt x="639381" y="376604"/>
                </a:lnTo>
                <a:lnTo>
                  <a:pt x="615271" y="357979"/>
                </a:lnTo>
                <a:lnTo>
                  <a:pt x="584252" y="335601"/>
                </a:lnTo>
                <a:lnTo>
                  <a:pt x="548806" y="306133"/>
                </a:lnTo>
                <a:lnTo>
                  <a:pt x="516854" y="271944"/>
                </a:lnTo>
                <a:lnTo>
                  <a:pt x="490656" y="247565"/>
                </a:lnTo>
                <a:lnTo>
                  <a:pt x="457429" y="267771"/>
                </a:lnTo>
                <a:lnTo>
                  <a:pt x="429116" y="306666"/>
                </a:lnTo>
                <a:lnTo>
                  <a:pt x="392387" y="357432"/>
                </a:lnTo>
                <a:lnTo>
                  <a:pt x="352098" y="413292"/>
                </a:lnTo>
                <a:lnTo>
                  <a:pt x="313101" y="467467"/>
                </a:lnTo>
                <a:lnTo>
                  <a:pt x="351716" y="429734"/>
                </a:lnTo>
                <a:lnTo>
                  <a:pt x="387023" y="400304"/>
                </a:lnTo>
                <a:lnTo>
                  <a:pt x="416760" y="382683"/>
                </a:lnTo>
                <a:lnTo>
                  <a:pt x="438664" y="380377"/>
                </a:lnTo>
                <a:lnTo>
                  <a:pt x="480542" y="398733"/>
                </a:lnTo>
                <a:lnTo>
                  <a:pt x="529692" y="424450"/>
                </a:lnTo>
                <a:lnTo>
                  <a:pt x="578338" y="453946"/>
                </a:lnTo>
                <a:lnTo>
                  <a:pt x="618703" y="483639"/>
                </a:lnTo>
                <a:lnTo>
                  <a:pt x="646562" y="538198"/>
                </a:lnTo>
                <a:lnTo>
                  <a:pt x="637492" y="577634"/>
                </a:lnTo>
                <a:lnTo>
                  <a:pt x="620444" y="618829"/>
                </a:lnTo>
                <a:lnTo>
                  <a:pt x="600057" y="652357"/>
                </a:lnTo>
                <a:lnTo>
                  <a:pt x="580975" y="668791"/>
                </a:lnTo>
                <a:lnTo>
                  <a:pt x="567838" y="658705"/>
                </a:lnTo>
                <a:lnTo>
                  <a:pt x="566720" y="623722"/>
                </a:lnTo>
                <a:lnTo>
                  <a:pt x="577358" y="595581"/>
                </a:lnTo>
                <a:lnTo>
                  <a:pt x="581964" y="570300"/>
                </a:lnTo>
                <a:lnTo>
                  <a:pt x="562750" y="543897"/>
                </a:lnTo>
                <a:lnTo>
                  <a:pt x="529869" y="516596"/>
                </a:lnTo>
                <a:lnTo>
                  <a:pt x="501097" y="495492"/>
                </a:lnTo>
                <a:lnTo>
                  <a:pt x="470078" y="486905"/>
                </a:lnTo>
                <a:lnTo>
                  <a:pt x="430457" y="497153"/>
                </a:lnTo>
                <a:lnTo>
                  <a:pt x="392032" y="516778"/>
                </a:lnTo>
                <a:lnTo>
                  <a:pt x="353253" y="545291"/>
                </a:lnTo>
                <a:lnTo>
                  <a:pt x="290745" y="602464"/>
                </a:lnTo>
                <a:lnTo>
                  <a:pt x="181137" y="708072"/>
                </a:lnTo>
                <a:lnTo>
                  <a:pt x="108425" y="735134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913" y="3269071"/>
            <a:ext cx="5353049" cy="500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48442" y="3642908"/>
            <a:ext cx="5539556" cy="4257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9952" y="3269071"/>
            <a:ext cx="3409949" cy="5086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6883" y="1893117"/>
            <a:ext cx="4895215" cy="1558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50" spc="-1710" dirty="0">
                <a:latin typeface="Arial"/>
                <a:cs typeface="Arial"/>
              </a:rPr>
              <a:t>AGRESOR</a:t>
            </a:r>
            <a:endParaRPr sz="100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706405" y="1878906"/>
            <a:ext cx="4875530" cy="1576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50" spc="-495" dirty="0">
                <a:solidFill>
                  <a:srgbClr val="000000"/>
                </a:solidFill>
              </a:rPr>
              <a:t>V</a:t>
            </a:r>
            <a:r>
              <a:rPr sz="10050" spc="690" dirty="0">
                <a:solidFill>
                  <a:srgbClr val="000000"/>
                </a:solidFill>
              </a:rPr>
              <a:t>I</a:t>
            </a:r>
            <a:r>
              <a:rPr sz="10050" spc="-1365" dirty="0">
                <a:solidFill>
                  <a:srgbClr val="000000"/>
                </a:solidFill>
              </a:rPr>
              <a:t>C</a:t>
            </a:r>
            <a:r>
              <a:rPr sz="10050" spc="-715" dirty="0">
                <a:solidFill>
                  <a:srgbClr val="000000"/>
                </a:solidFill>
              </a:rPr>
              <a:t>T</a:t>
            </a:r>
            <a:r>
              <a:rPr sz="10050" spc="690" dirty="0">
                <a:solidFill>
                  <a:srgbClr val="000000"/>
                </a:solidFill>
              </a:rPr>
              <a:t>I</a:t>
            </a:r>
            <a:r>
              <a:rPr sz="10050" spc="-1215" dirty="0">
                <a:solidFill>
                  <a:srgbClr val="000000"/>
                </a:solidFill>
              </a:rPr>
              <a:t>M</a:t>
            </a:r>
            <a:r>
              <a:rPr sz="10150" spc="405" dirty="0">
                <a:solidFill>
                  <a:srgbClr val="000000"/>
                </a:solidFill>
                <a:latin typeface="Cousine"/>
                <a:cs typeface="Cousine"/>
              </a:rPr>
              <a:t>Ă</a:t>
            </a:r>
            <a:endParaRPr sz="10150">
              <a:latin typeface="Cousine"/>
              <a:cs typeface="Cousin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93990" y="1893117"/>
            <a:ext cx="4262120" cy="1558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50" spc="-1705" dirty="0">
                <a:latin typeface="Arial"/>
                <a:cs typeface="Arial"/>
              </a:rPr>
              <a:t>MARTOR</a:t>
            </a:r>
            <a:endParaRPr sz="10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42607" y="222753"/>
            <a:ext cx="10701655" cy="815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150" spc="300" dirty="0">
                <a:solidFill>
                  <a:srgbClr val="0F2A74"/>
                </a:solidFill>
                <a:latin typeface="Arial"/>
                <a:cs typeface="Arial"/>
              </a:rPr>
              <a:t>Principalii </a:t>
            </a:r>
            <a:r>
              <a:rPr sz="5150" spc="495" dirty="0">
                <a:solidFill>
                  <a:srgbClr val="0F2A74"/>
                </a:solidFill>
                <a:latin typeface="Arial"/>
                <a:cs typeface="Arial"/>
              </a:rPr>
              <a:t>actori </a:t>
            </a:r>
            <a:r>
              <a:rPr sz="5150" spc="5" dirty="0">
                <a:solidFill>
                  <a:srgbClr val="0F2A74"/>
                </a:solidFill>
                <a:latin typeface="Arial"/>
                <a:cs typeface="Arial"/>
              </a:rPr>
              <a:t>ai</a:t>
            </a:r>
            <a:r>
              <a:rPr sz="5150" spc="1210" dirty="0">
                <a:solidFill>
                  <a:srgbClr val="0F2A74"/>
                </a:solidFill>
                <a:latin typeface="Arial"/>
                <a:cs typeface="Arial"/>
              </a:rPr>
              <a:t> </a:t>
            </a:r>
            <a:r>
              <a:rPr sz="5150" spc="-484" dirty="0">
                <a:solidFill>
                  <a:srgbClr val="0F2A74"/>
                </a:solidFill>
                <a:latin typeface="Arial"/>
                <a:cs typeface="Arial"/>
              </a:rPr>
              <a:t>BULLYING-ULUI</a:t>
            </a:r>
            <a:endParaRPr sz="5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2183" y="8131483"/>
            <a:ext cx="429069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5945">
              <a:lnSpc>
                <a:spcPct val="115599"/>
              </a:lnSpc>
              <a:spcBef>
                <a:spcPts val="100"/>
              </a:spcBef>
            </a:pPr>
            <a:r>
              <a:rPr sz="4000" b="1" spc="-5" dirty="0">
                <a:latin typeface="DejaVu Serif"/>
                <a:cs typeface="DejaVu Serif"/>
              </a:rPr>
              <a:t>Cel care se  comportă</a:t>
            </a:r>
            <a:r>
              <a:rPr sz="4000" b="1" spc="-95" dirty="0">
                <a:latin typeface="DejaVu Serif"/>
                <a:cs typeface="DejaVu Serif"/>
              </a:rPr>
              <a:t> </a:t>
            </a:r>
            <a:r>
              <a:rPr sz="4000" b="1" spc="-5" dirty="0">
                <a:latin typeface="DejaVu Serif"/>
                <a:cs typeface="DejaVu Serif"/>
              </a:rPr>
              <a:t>urât.</a:t>
            </a:r>
            <a:endParaRPr sz="4000">
              <a:latin typeface="DejaVu Serif"/>
              <a:cs typeface="DejaVu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28446" y="8212559"/>
            <a:ext cx="5266690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9530" marR="5080" indent="-1307465">
              <a:lnSpc>
                <a:spcPct val="115599"/>
              </a:lnSpc>
              <a:spcBef>
                <a:spcPts val="100"/>
              </a:spcBef>
            </a:pPr>
            <a:r>
              <a:rPr sz="4000" b="1" spc="-5" dirty="0">
                <a:latin typeface="DejaVu Serif"/>
                <a:cs typeface="DejaVu Serif"/>
              </a:rPr>
              <a:t>Cel care este rănit  și</a:t>
            </a:r>
            <a:r>
              <a:rPr sz="4000" b="1" spc="-20" dirty="0">
                <a:latin typeface="DejaVu Serif"/>
                <a:cs typeface="DejaVu Serif"/>
              </a:rPr>
              <a:t> </a:t>
            </a:r>
            <a:r>
              <a:rPr sz="4000" b="1" spc="-5" dirty="0">
                <a:latin typeface="DejaVu Serif"/>
                <a:cs typeface="DejaVu Serif"/>
              </a:rPr>
              <a:t>suferă.</a:t>
            </a:r>
            <a:endParaRPr sz="4000"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713179" y="8212559"/>
            <a:ext cx="542099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1280" marR="5080" indent="-1339215">
              <a:lnSpc>
                <a:spcPct val="115599"/>
              </a:lnSpc>
              <a:spcBef>
                <a:spcPts val="100"/>
              </a:spcBef>
            </a:pPr>
            <a:r>
              <a:rPr sz="4000" b="1" spc="-5" dirty="0">
                <a:latin typeface="DejaVu Serif"/>
                <a:cs typeface="DejaVu Serif"/>
              </a:rPr>
              <a:t>Cel care vede ce</a:t>
            </a:r>
            <a:r>
              <a:rPr sz="4000" b="1" spc="-80" dirty="0">
                <a:latin typeface="DejaVu Serif"/>
                <a:cs typeface="DejaVu Serif"/>
              </a:rPr>
              <a:t> </a:t>
            </a:r>
            <a:r>
              <a:rPr sz="4000" b="1" spc="-5" dirty="0">
                <a:latin typeface="DejaVu Serif"/>
                <a:cs typeface="DejaVu Serif"/>
              </a:rPr>
              <a:t>se  întâmplă.</a:t>
            </a:r>
            <a:endParaRPr sz="4000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DE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9420" y="149904"/>
            <a:ext cx="1021715" cy="1185545"/>
          </a:xfrm>
          <a:custGeom>
            <a:avLst/>
            <a:gdLst/>
            <a:ahLst/>
            <a:cxnLst/>
            <a:rect l="l" t="t" r="r" b="b"/>
            <a:pathLst>
              <a:path w="1021714" h="1185545">
                <a:moveTo>
                  <a:pt x="888002" y="454171"/>
                </a:moveTo>
                <a:lnTo>
                  <a:pt x="544698" y="454171"/>
                </a:lnTo>
                <a:lnTo>
                  <a:pt x="553256" y="396105"/>
                </a:lnTo>
                <a:lnTo>
                  <a:pt x="554054" y="316689"/>
                </a:lnTo>
                <a:lnTo>
                  <a:pt x="562889" y="186859"/>
                </a:lnTo>
                <a:lnTo>
                  <a:pt x="592461" y="50445"/>
                </a:lnTo>
                <a:lnTo>
                  <a:pt x="654571" y="2352"/>
                </a:lnTo>
                <a:lnTo>
                  <a:pt x="770379" y="0"/>
                </a:lnTo>
                <a:lnTo>
                  <a:pt x="805097" y="6777"/>
                </a:lnTo>
                <a:lnTo>
                  <a:pt x="858972" y="47877"/>
                </a:lnTo>
                <a:lnTo>
                  <a:pt x="893624" y="117643"/>
                </a:lnTo>
                <a:lnTo>
                  <a:pt x="904315" y="160253"/>
                </a:lnTo>
                <a:lnTo>
                  <a:pt x="910887" y="206402"/>
                </a:lnTo>
                <a:lnTo>
                  <a:pt x="913569" y="254880"/>
                </a:lnTo>
                <a:lnTo>
                  <a:pt x="912592" y="304478"/>
                </a:lnTo>
                <a:lnTo>
                  <a:pt x="908184" y="353987"/>
                </a:lnTo>
                <a:lnTo>
                  <a:pt x="900574" y="402198"/>
                </a:lnTo>
                <a:lnTo>
                  <a:pt x="889992" y="447901"/>
                </a:lnTo>
                <a:lnTo>
                  <a:pt x="888002" y="454171"/>
                </a:lnTo>
                <a:close/>
              </a:path>
              <a:path w="1021714" h="1185545">
                <a:moveTo>
                  <a:pt x="974941" y="781317"/>
                </a:moveTo>
                <a:lnTo>
                  <a:pt x="327963" y="781317"/>
                </a:lnTo>
                <a:lnTo>
                  <a:pt x="311946" y="711511"/>
                </a:lnTo>
                <a:lnTo>
                  <a:pt x="294826" y="659150"/>
                </a:lnTo>
                <a:lnTo>
                  <a:pt x="231149" y="424391"/>
                </a:lnTo>
                <a:lnTo>
                  <a:pt x="205187" y="236701"/>
                </a:lnTo>
                <a:lnTo>
                  <a:pt x="255757" y="156404"/>
                </a:lnTo>
                <a:lnTo>
                  <a:pt x="388537" y="121657"/>
                </a:lnTo>
                <a:lnTo>
                  <a:pt x="511812" y="155282"/>
                </a:lnTo>
                <a:lnTo>
                  <a:pt x="554506" y="271620"/>
                </a:lnTo>
                <a:lnTo>
                  <a:pt x="554054" y="316689"/>
                </a:lnTo>
                <a:lnTo>
                  <a:pt x="544698" y="454171"/>
                </a:lnTo>
                <a:lnTo>
                  <a:pt x="888002" y="454171"/>
                </a:lnTo>
                <a:lnTo>
                  <a:pt x="876666" y="489887"/>
                </a:lnTo>
                <a:lnTo>
                  <a:pt x="860825" y="526947"/>
                </a:lnTo>
                <a:lnTo>
                  <a:pt x="842700" y="557871"/>
                </a:lnTo>
                <a:lnTo>
                  <a:pt x="822518" y="581451"/>
                </a:lnTo>
                <a:lnTo>
                  <a:pt x="1018609" y="581451"/>
                </a:lnTo>
                <a:lnTo>
                  <a:pt x="1021362" y="685729"/>
                </a:lnTo>
                <a:lnTo>
                  <a:pt x="974941" y="781317"/>
                </a:lnTo>
                <a:close/>
              </a:path>
              <a:path w="1021714" h="1185545">
                <a:moveTo>
                  <a:pt x="544698" y="454171"/>
                </a:moveTo>
                <a:lnTo>
                  <a:pt x="554054" y="316689"/>
                </a:lnTo>
                <a:lnTo>
                  <a:pt x="553256" y="396105"/>
                </a:lnTo>
                <a:lnTo>
                  <a:pt x="544698" y="454171"/>
                </a:lnTo>
                <a:close/>
              </a:path>
              <a:path w="1021714" h="1185545">
                <a:moveTo>
                  <a:pt x="194461" y="1185374"/>
                </a:moveTo>
                <a:lnTo>
                  <a:pt x="160748" y="1177630"/>
                </a:lnTo>
                <a:lnTo>
                  <a:pt x="134031" y="1155558"/>
                </a:lnTo>
                <a:lnTo>
                  <a:pt x="119918" y="1122009"/>
                </a:lnTo>
                <a:lnTo>
                  <a:pt x="113944" y="1085980"/>
                </a:lnTo>
                <a:lnTo>
                  <a:pt x="106245" y="1044823"/>
                </a:lnTo>
                <a:lnTo>
                  <a:pt x="96628" y="998299"/>
                </a:lnTo>
                <a:lnTo>
                  <a:pt x="84903" y="946168"/>
                </a:lnTo>
                <a:lnTo>
                  <a:pt x="69143" y="884315"/>
                </a:lnTo>
                <a:lnTo>
                  <a:pt x="52938" y="828523"/>
                </a:lnTo>
                <a:lnTo>
                  <a:pt x="37281" y="778110"/>
                </a:lnTo>
                <a:lnTo>
                  <a:pt x="23166" y="732396"/>
                </a:lnTo>
                <a:lnTo>
                  <a:pt x="11585" y="690701"/>
                </a:lnTo>
                <a:lnTo>
                  <a:pt x="3532" y="652343"/>
                </a:lnTo>
                <a:lnTo>
                  <a:pt x="0" y="616643"/>
                </a:lnTo>
                <a:lnTo>
                  <a:pt x="1981" y="582918"/>
                </a:lnTo>
                <a:lnTo>
                  <a:pt x="26456" y="518676"/>
                </a:lnTo>
                <a:lnTo>
                  <a:pt x="50937" y="486796"/>
                </a:lnTo>
                <a:lnTo>
                  <a:pt x="84903" y="454171"/>
                </a:lnTo>
                <a:lnTo>
                  <a:pt x="188762" y="449219"/>
                </a:lnTo>
                <a:lnTo>
                  <a:pt x="264994" y="567905"/>
                </a:lnTo>
                <a:lnTo>
                  <a:pt x="294826" y="659150"/>
                </a:lnTo>
                <a:lnTo>
                  <a:pt x="327963" y="781317"/>
                </a:lnTo>
                <a:lnTo>
                  <a:pt x="974941" y="781317"/>
                </a:lnTo>
                <a:lnTo>
                  <a:pt x="959319" y="813484"/>
                </a:lnTo>
                <a:lnTo>
                  <a:pt x="822326" y="874509"/>
                </a:lnTo>
                <a:lnTo>
                  <a:pt x="687531" y="892905"/>
                </a:lnTo>
                <a:lnTo>
                  <a:pt x="622907" y="894029"/>
                </a:lnTo>
                <a:lnTo>
                  <a:pt x="855675" y="894029"/>
                </a:lnTo>
                <a:lnTo>
                  <a:pt x="915742" y="899460"/>
                </a:lnTo>
                <a:lnTo>
                  <a:pt x="945014" y="929467"/>
                </a:lnTo>
                <a:lnTo>
                  <a:pt x="935230" y="989617"/>
                </a:lnTo>
                <a:lnTo>
                  <a:pt x="908011" y="1017467"/>
                </a:lnTo>
                <a:lnTo>
                  <a:pt x="847829" y="1037599"/>
                </a:lnTo>
                <a:lnTo>
                  <a:pt x="807803" y="1045773"/>
                </a:lnTo>
                <a:lnTo>
                  <a:pt x="762451" y="1053220"/>
                </a:lnTo>
                <a:lnTo>
                  <a:pt x="604139" y="1075211"/>
                </a:lnTo>
                <a:lnTo>
                  <a:pt x="547187" y="1083761"/>
                </a:lnTo>
                <a:lnTo>
                  <a:pt x="489764" y="1093589"/>
                </a:lnTo>
                <a:lnTo>
                  <a:pt x="432841" y="1105097"/>
                </a:lnTo>
                <a:lnTo>
                  <a:pt x="377388" y="1118684"/>
                </a:lnTo>
                <a:lnTo>
                  <a:pt x="324376" y="1134753"/>
                </a:lnTo>
                <a:lnTo>
                  <a:pt x="274778" y="1153703"/>
                </a:lnTo>
                <a:lnTo>
                  <a:pt x="229564" y="1175937"/>
                </a:lnTo>
                <a:lnTo>
                  <a:pt x="194461" y="1185374"/>
                </a:lnTo>
                <a:close/>
              </a:path>
              <a:path w="1021714" h="1185545">
                <a:moveTo>
                  <a:pt x="1018609" y="581451"/>
                </a:moveTo>
                <a:lnTo>
                  <a:pt x="822518" y="581451"/>
                </a:lnTo>
                <a:lnTo>
                  <a:pt x="937187" y="514792"/>
                </a:lnTo>
                <a:lnTo>
                  <a:pt x="996123" y="503434"/>
                </a:lnTo>
                <a:lnTo>
                  <a:pt x="1017967" y="557155"/>
                </a:lnTo>
                <a:lnTo>
                  <a:pt x="1018609" y="581451"/>
                </a:lnTo>
                <a:close/>
              </a:path>
              <a:path w="1021714" h="1185545">
                <a:moveTo>
                  <a:pt x="327963" y="781317"/>
                </a:moveTo>
                <a:lnTo>
                  <a:pt x="294826" y="659150"/>
                </a:lnTo>
                <a:lnTo>
                  <a:pt x="311946" y="711511"/>
                </a:lnTo>
                <a:lnTo>
                  <a:pt x="327963" y="781317"/>
                </a:lnTo>
                <a:close/>
              </a:path>
              <a:path w="1021714" h="1185545">
                <a:moveTo>
                  <a:pt x="855675" y="894029"/>
                </a:moveTo>
                <a:lnTo>
                  <a:pt x="622907" y="894029"/>
                </a:lnTo>
                <a:lnTo>
                  <a:pt x="685237" y="893218"/>
                </a:lnTo>
                <a:lnTo>
                  <a:pt x="687531" y="892905"/>
                </a:lnTo>
                <a:lnTo>
                  <a:pt x="818133" y="890634"/>
                </a:lnTo>
                <a:lnTo>
                  <a:pt x="855675" y="894029"/>
                </a:lnTo>
                <a:close/>
              </a:path>
              <a:path w="1021714" h="1185545">
                <a:moveTo>
                  <a:pt x="622907" y="894029"/>
                </a:moveTo>
                <a:lnTo>
                  <a:pt x="687531" y="892905"/>
                </a:lnTo>
                <a:lnTo>
                  <a:pt x="685237" y="893218"/>
                </a:lnTo>
                <a:lnTo>
                  <a:pt x="622907" y="894029"/>
                </a:lnTo>
                <a:close/>
              </a:path>
            </a:pathLst>
          </a:custGeom>
          <a:solidFill>
            <a:srgbClr val="23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436" y="4134559"/>
            <a:ext cx="5121275" cy="4970780"/>
          </a:xfrm>
          <a:custGeom>
            <a:avLst/>
            <a:gdLst/>
            <a:ahLst/>
            <a:cxnLst/>
            <a:rect l="l" t="t" r="r" b="b"/>
            <a:pathLst>
              <a:path w="5121275" h="4970780">
                <a:moveTo>
                  <a:pt x="1831976" y="4970583"/>
                </a:moveTo>
                <a:lnTo>
                  <a:pt x="1790243" y="4970056"/>
                </a:lnTo>
                <a:lnTo>
                  <a:pt x="1748542" y="4968450"/>
                </a:lnTo>
                <a:lnTo>
                  <a:pt x="1706890" y="4965738"/>
                </a:lnTo>
                <a:lnTo>
                  <a:pt x="1665306" y="4961889"/>
                </a:lnTo>
                <a:lnTo>
                  <a:pt x="1623808" y="4956877"/>
                </a:lnTo>
                <a:lnTo>
                  <a:pt x="1582415" y="4950672"/>
                </a:lnTo>
                <a:lnTo>
                  <a:pt x="1541145" y="4943246"/>
                </a:lnTo>
                <a:lnTo>
                  <a:pt x="1500017" y="4934572"/>
                </a:lnTo>
                <a:lnTo>
                  <a:pt x="1459048" y="4924620"/>
                </a:lnTo>
                <a:lnTo>
                  <a:pt x="1418257" y="4913362"/>
                </a:lnTo>
                <a:lnTo>
                  <a:pt x="1377662" y="4900770"/>
                </a:lnTo>
                <a:lnTo>
                  <a:pt x="1337283" y="4886815"/>
                </a:lnTo>
                <a:lnTo>
                  <a:pt x="1297136" y="4871469"/>
                </a:lnTo>
                <a:lnTo>
                  <a:pt x="1257241" y="4854704"/>
                </a:lnTo>
                <a:lnTo>
                  <a:pt x="1217615" y="4836492"/>
                </a:lnTo>
                <a:lnTo>
                  <a:pt x="1178278" y="4816803"/>
                </a:lnTo>
                <a:lnTo>
                  <a:pt x="1139247" y="4795610"/>
                </a:lnTo>
                <a:lnTo>
                  <a:pt x="1100541" y="4772884"/>
                </a:lnTo>
                <a:lnTo>
                  <a:pt x="1062178" y="4748596"/>
                </a:lnTo>
                <a:lnTo>
                  <a:pt x="1024177" y="4722720"/>
                </a:lnTo>
                <a:lnTo>
                  <a:pt x="986556" y="4695225"/>
                </a:lnTo>
                <a:lnTo>
                  <a:pt x="949333" y="4666084"/>
                </a:lnTo>
                <a:lnTo>
                  <a:pt x="912526" y="4635268"/>
                </a:lnTo>
                <a:lnTo>
                  <a:pt x="876155" y="4602749"/>
                </a:lnTo>
                <a:lnTo>
                  <a:pt x="840236" y="4568499"/>
                </a:lnTo>
                <a:lnTo>
                  <a:pt x="804790" y="4532488"/>
                </a:lnTo>
                <a:lnTo>
                  <a:pt x="769833" y="4494690"/>
                </a:lnTo>
                <a:lnTo>
                  <a:pt x="735385" y="4455075"/>
                </a:lnTo>
                <a:lnTo>
                  <a:pt x="701464" y="4413615"/>
                </a:lnTo>
                <a:lnTo>
                  <a:pt x="668087" y="4370282"/>
                </a:lnTo>
                <a:lnTo>
                  <a:pt x="635274" y="4325047"/>
                </a:lnTo>
                <a:lnTo>
                  <a:pt x="603043" y="4277882"/>
                </a:lnTo>
                <a:lnTo>
                  <a:pt x="571411" y="4228758"/>
                </a:lnTo>
                <a:lnTo>
                  <a:pt x="540399" y="4177648"/>
                </a:lnTo>
                <a:lnTo>
                  <a:pt x="513806" y="4131428"/>
                </a:lnTo>
                <a:lnTo>
                  <a:pt x="488048" y="4084516"/>
                </a:lnTo>
                <a:lnTo>
                  <a:pt x="463113" y="4036936"/>
                </a:lnTo>
                <a:lnTo>
                  <a:pt x="438989" y="3988715"/>
                </a:lnTo>
                <a:lnTo>
                  <a:pt x="415663" y="3939878"/>
                </a:lnTo>
                <a:lnTo>
                  <a:pt x="393125" y="3890451"/>
                </a:lnTo>
                <a:lnTo>
                  <a:pt x="371361" y="3840459"/>
                </a:lnTo>
                <a:lnTo>
                  <a:pt x="350361" y="3789928"/>
                </a:lnTo>
                <a:lnTo>
                  <a:pt x="330112" y="3738883"/>
                </a:lnTo>
                <a:lnTo>
                  <a:pt x="310603" y="3687350"/>
                </a:lnTo>
                <a:lnTo>
                  <a:pt x="291821" y="3635354"/>
                </a:lnTo>
                <a:lnTo>
                  <a:pt x="273756" y="3582921"/>
                </a:lnTo>
                <a:lnTo>
                  <a:pt x="256394" y="3530077"/>
                </a:lnTo>
                <a:lnTo>
                  <a:pt x="239724" y="3476847"/>
                </a:lnTo>
                <a:lnTo>
                  <a:pt x="223735" y="3423257"/>
                </a:lnTo>
                <a:lnTo>
                  <a:pt x="208413" y="3369332"/>
                </a:lnTo>
                <a:lnTo>
                  <a:pt x="193749" y="3315097"/>
                </a:lnTo>
                <a:lnTo>
                  <a:pt x="179728" y="3260579"/>
                </a:lnTo>
                <a:lnTo>
                  <a:pt x="166341" y="3205803"/>
                </a:lnTo>
                <a:lnTo>
                  <a:pt x="153574" y="3150795"/>
                </a:lnTo>
                <a:lnTo>
                  <a:pt x="141417" y="3095579"/>
                </a:lnTo>
                <a:lnTo>
                  <a:pt x="129856" y="3040182"/>
                </a:lnTo>
                <a:lnTo>
                  <a:pt x="118881" y="2984629"/>
                </a:lnTo>
                <a:lnTo>
                  <a:pt x="108479" y="2928946"/>
                </a:lnTo>
                <a:lnTo>
                  <a:pt x="98639" y="2873158"/>
                </a:lnTo>
                <a:lnTo>
                  <a:pt x="89349" y="2817291"/>
                </a:lnTo>
                <a:lnTo>
                  <a:pt x="80596" y="2761370"/>
                </a:lnTo>
                <a:lnTo>
                  <a:pt x="72369" y="2705421"/>
                </a:lnTo>
                <a:lnTo>
                  <a:pt x="64656" y="2649470"/>
                </a:lnTo>
                <a:lnTo>
                  <a:pt x="57445" y="2593542"/>
                </a:lnTo>
                <a:lnTo>
                  <a:pt x="50725" y="2537662"/>
                </a:lnTo>
                <a:lnTo>
                  <a:pt x="44483" y="2481857"/>
                </a:lnTo>
                <a:lnTo>
                  <a:pt x="38708" y="2426151"/>
                </a:lnTo>
                <a:lnTo>
                  <a:pt x="33387" y="2370571"/>
                </a:lnTo>
                <a:lnTo>
                  <a:pt x="28510" y="2315142"/>
                </a:lnTo>
                <a:lnTo>
                  <a:pt x="24063" y="2259888"/>
                </a:lnTo>
                <a:lnTo>
                  <a:pt x="20035" y="2204837"/>
                </a:lnTo>
                <a:lnTo>
                  <a:pt x="16415" y="2150014"/>
                </a:lnTo>
                <a:lnTo>
                  <a:pt x="13190" y="2095443"/>
                </a:lnTo>
                <a:lnTo>
                  <a:pt x="10349" y="2041151"/>
                </a:lnTo>
                <a:lnTo>
                  <a:pt x="7879" y="1987164"/>
                </a:lnTo>
                <a:lnTo>
                  <a:pt x="5769" y="1933506"/>
                </a:lnTo>
                <a:lnTo>
                  <a:pt x="4007" y="1880203"/>
                </a:lnTo>
                <a:lnTo>
                  <a:pt x="2581" y="1827282"/>
                </a:lnTo>
                <a:lnTo>
                  <a:pt x="1479" y="1774767"/>
                </a:lnTo>
                <a:lnTo>
                  <a:pt x="689" y="1722683"/>
                </a:lnTo>
                <a:lnTo>
                  <a:pt x="200" y="1671058"/>
                </a:lnTo>
                <a:lnTo>
                  <a:pt x="0" y="1619915"/>
                </a:lnTo>
                <a:lnTo>
                  <a:pt x="76" y="1569282"/>
                </a:lnTo>
                <a:lnTo>
                  <a:pt x="417" y="1519182"/>
                </a:lnTo>
                <a:lnTo>
                  <a:pt x="1011" y="1469642"/>
                </a:lnTo>
                <a:lnTo>
                  <a:pt x="1846" y="1420688"/>
                </a:lnTo>
                <a:lnTo>
                  <a:pt x="2910" y="1372345"/>
                </a:lnTo>
                <a:lnTo>
                  <a:pt x="4192" y="1324638"/>
                </a:lnTo>
                <a:lnTo>
                  <a:pt x="7360" y="1231235"/>
                </a:lnTo>
                <a:lnTo>
                  <a:pt x="11255" y="1140686"/>
                </a:lnTo>
                <a:lnTo>
                  <a:pt x="15782" y="1053193"/>
                </a:lnTo>
                <a:lnTo>
                  <a:pt x="20847" y="968962"/>
                </a:lnTo>
                <a:lnTo>
                  <a:pt x="26354" y="888198"/>
                </a:lnTo>
                <a:lnTo>
                  <a:pt x="32208" y="811103"/>
                </a:lnTo>
                <a:lnTo>
                  <a:pt x="38315" y="737884"/>
                </a:lnTo>
                <a:lnTo>
                  <a:pt x="44579" y="668745"/>
                </a:lnTo>
                <a:lnTo>
                  <a:pt x="54062" y="573131"/>
                </a:lnTo>
                <a:lnTo>
                  <a:pt x="63366" y="487847"/>
                </a:lnTo>
                <a:lnTo>
                  <a:pt x="73636" y="444557"/>
                </a:lnTo>
                <a:lnTo>
                  <a:pt x="93285" y="407265"/>
                </a:lnTo>
                <a:lnTo>
                  <a:pt x="120613" y="376847"/>
                </a:lnTo>
                <a:lnTo>
                  <a:pt x="153924" y="354177"/>
                </a:lnTo>
                <a:lnTo>
                  <a:pt x="191519" y="340132"/>
                </a:lnTo>
                <a:lnTo>
                  <a:pt x="231700" y="335586"/>
                </a:lnTo>
                <a:lnTo>
                  <a:pt x="272769" y="341417"/>
                </a:lnTo>
                <a:lnTo>
                  <a:pt x="313028" y="358498"/>
                </a:lnTo>
                <a:lnTo>
                  <a:pt x="613960" y="534681"/>
                </a:lnTo>
                <a:lnTo>
                  <a:pt x="916006" y="75267"/>
                </a:lnTo>
                <a:lnTo>
                  <a:pt x="920464" y="69692"/>
                </a:lnTo>
                <a:lnTo>
                  <a:pt x="924922" y="63002"/>
                </a:lnTo>
                <a:lnTo>
                  <a:pt x="929381" y="57426"/>
                </a:lnTo>
                <a:lnTo>
                  <a:pt x="962348" y="27918"/>
                </a:lnTo>
                <a:lnTo>
                  <a:pt x="1000671" y="8693"/>
                </a:lnTo>
                <a:lnTo>
                  <a:pt x="1042091" y="0"/>
                </a:lnTo>
                <a:lnTo>
                  <a:pt x="1084346" y="2085"/>
                </a:lnTo>
                <a:lnTo>
                  <a:pt x="1125177" y="15198"/>
                </a:lnTo>
                <a:lnTo>
                  <a:pt x="1162324" y="39585"/>
                </a:lnTo>
                <a:lnTo>
                  <a:pt x="1831061" y="610506"/>
                </a:lnTo>
                <a:lnTo>
                  <a:pt x="2473049" y="291593"/>
                </a:lnTo>
                <a:lnTo>
                  <a:pt x="2517168" y="276883"/>
                </a:lnTo>
                <a:lnTo>
                  <a:pt x="2562250" y="275072"/>
                </a:lnTo>
                <a:lnTo>
                  <a:pt x="2605780" y="285411"/>
                </a:lnTo>
                <a:lnTo>
                  <a:pt x="2645245" y="307151"/>
                </a:lnTo>
                <a:lnTo>
                  <a:pt x="2678129" y="339541"/>
                </a:lnTo>
                <a:lnTo>
                  <a:pt x="2975717" y="724244"/>
                </a:lnTo>
                <a:lnTo>
                  <a:pt x="3760369" y="287133"/>
                </a:lnTo>
                <a:lnTo>
                  <a:pt x="3808469" y="269744"/>
                </a:lnTo>
                <a:lnTo>
                  <a:pt x="3858450" y="267619"/>
                </a:lnTo>
                <a:lnTo>
                  <a:pt x="3906759" y="280547"/>
                </a:lnTo>
                <a:lnTo>
                  <a:pt x="3949844" y="308319"/>
                </a:lnTo>
                <a:lnTo>
                  <a:pt x="4637529" y="913808"/>
                </a:lnTo>
                <a:lnTo>
                  <a:pt x="4824775" y="684101"/>
                </a:lnTo>
                <a:lnTo>
                  <a:pt x="4856525" y="653413"/>
                </a:lnTo>
                <a:lnTo>
                  <a:pt x="4891802" y="633280"/>
                </a:lnTo>
                <a:lnTo>
                  <a:pt x="4929103" y="623035"/>
                </a:lnTo>
                <a:lnTo>
                  <a:pt x="4966927" y="622009"/>
                </a:lnTo>
                <a:lnTo>
                  <a:pt x="5003771" y="629533"/>
                </a:lnTo>
                <a:lnTo>
                  <a:pt x="5068511" y="667558"/>
                </a:lnTo>
                <a:lnTo>
                  <a:pt x="5093403" y="696722"/>
                </a:lnTo>
                <a:lnTo>
                  <a:pt x="5111305" y="731762"/>
                </a:lnTo>
                <a:lnTo>
                  <a:pt x="5120716" y="772009"/>
                </a:lnTo>
                <a:lnTo>
                  <a:pt x="5120134" y="816796"/>
                </a:lnTo>
                <a:lnTo>
                  <a:pt x="5114572" y="859484"/>
                </a:lnTo>
                <a:lnTo>
                  <a:pt x="5102810" y="945621"/>
                </a:lnTo>
                <a:lnTo>
                  <a:pt x="5090158" y="1032714"/>
                </a:lnTo>
                <a:lnTo>
                  <a:pt x="5076565" y="1120689"/>
                </a:lnTo>
                <a:lnTo>
                  <a:pt x="5061980" y="1209474"/>
                </a:lnTo>
                <a:lnTo>
                  <a:pt x="5054300" y="1254148"/>
                </a:lnTo>
                <a:lnTo>
                  <a:pt x="5046353" y="1298998"/>
                </a:lnTo>
                <a:lnTo>
                  <a:pt x="5038132" y="1344014"/>
                </a:lnTo>
                <a:lnTo>
                  <a:pt x="5029633" y="1389187"/>
                </a:lnTo>
                <a:lnTo>
                  <a:pt x="5020847" y="1434509"/>
                </a:lnTo>
                <a:lnTo>
                  <a:pt x="5011769" y="1479970"/>
                </a:lnTo>
                <a:lnTo>
                  <a:pt x="5002392" y="1525561"/>
                </a:lnTo>
                <a:lnTo>
                  <a:pt x="4992710" y="1571274"/>
                </a:lnTo>
                <a:lnTo>
                  <a:pt x="4982717" y="1617099"/>
                </a:lnTo>
                <a:lnTo>
                  <a:pt x="4972407" y="1663027"/>
                </a:lnTo>
                <a:lnTo>
                  <a:pt x="4961772" y="1709049"/>
                </a:lnTo>
                <a:lnTo>
                  <a:pt x="4950807" y="1755156"/>
                </a:lnTo>
                <a:lnTo>
                  <a:pt x="4939506" y="1801340"/>
                </a:lnTo>
                <a:lnTo>
                  <a:pt x="4927862" y="1847590"/>
                </a:lnTo>
                <a:lnTo>
                  <a:pt x="4915868" y="1893898"/>
                </a:lnTo>
                <a:lnTo>
                  <a:pt x="4903519" y="1940256"/>
                </a:lnTo>
                <a:lnTo>
                  <a:pt x="4890808" y="1986653"/>
                </a:lnTo>
                <a:lnTo>
                  <a:pt x="4877728" y="2033081"/>
                </a:lnTo>
                <a:lnTo>
                  <a:pt x="4864274" y="2079531"/>
                </a:lnTo>
                <a:lnTo>
                  <a:pt x="4850439" y="2125994"/>
                </a:lnTo>
                <a:lnTo>
                  <a:pt x="4836217" y="2172461"/>
                </a:lnTo>
                <a:lnTo>
                  <a:pt x="4821601" y="2218922"/>
                </a:lnTo>
                <a:lnTo>
                  <a:pt x="4806585" y="2265369"/>
                </a:lnTo>
                <a:lnTo>
                  <a:pt x="4791163" y="2311793"/>
                </a:lnTo>
                <a:lnTo>
                  <a:pt x="4775329" y="2358184"/>
                </a:lnTo>
                <a:lnTo>
                  <a:pt x="4759075" y="2404534"/>
                </a:lnTo>
                <a:lnTo>
                  <a:pt x="4742396" y="2450834"/>
                </a:lnTo>
                <a:lnTo>
                  <a:pt x="4725285" y="2497074"/>
                </a:lnTo>
                <a:lnTo>
                  <a:pt x="4707737" y="2543245"/>
                </a:lnTo>
                <a:lnTo>
                  <a:pt x="4689744" y="2589339"/>
                </a:lnTo>
                <a:lnTo>
                  <a:pt x="4671301" y="2635346"/>
                </a:lnTo>
                <a:lnTo>
                  <a:pt x="4652400" y="2681258"/>
                </a:lnTo>
                <a:lnTo>
                  <a:pt x="4633036" y="2727065"/>
                </a:lnTo>
                <a:lnTo>
                  <a:pt x="4613203" y="2772758"/>
                </a:lnTo>
                <a:lnTo>
                  <a:pt x="4592894" y="2818328"/>
                </a:lnTo>
                <a:lnTo>
                  <a:pt x="4572102" y="2863767"/>
                </a:lnTo>
                <a:lnTo>
                  <a:pt x="4550822" y="2909065"/>
                </a:lnTo>
                <a:lnTo>
                  <a:pt x="4529047" y="2954213"/>
                </a:lnTo>
                <a:lnTo>
                  <a:pt x="4506770" y="2999202"/>
                </a:lnTo>
                <a:lnTo>
                  <a:pt x="4483986" y="3044023"/>
                </a:lnTo>
                <a:lnTo>
                  <a:pt x="4460688" y="3088667"/>
                </a:lnTo>
                <a:lnTo>
                  <a:pt x="4436870" y="3133126"/>
                </a:lnTo>
                <a:lnTo>
                  <a:pt x="4412525" y="3177389"/>
                </a:lnTo>
                <a:lnTo>
                  <a:pt x="4387647" y="3221448"/>
                </a:lnTo>
                <a:lnTo>
                  <a:pt x="4362230" y="3265294"/>
                </a:lnTo>
                <a:lnTo>
                  <a:pt x="4336267" y="3308917"/>
                </a:lnTo>
                <a:lnTo>
                  <a:pt x="4309752" y="3352310"/>
                </a:lnTo>
                <a:lnTo>
                  <a:pt x="4282679" y="3395462"/>
                </a:lnTo>
                <a:lnTo>
                  <a:pt x="4255041" y="3438365"/>
                </a:lnTo>
                <a:lnTo>
                  <a:pt x="4226832" y="3481010"/>
                </a:lnTo>
                <a:lnTo>
                  <a:pt x="4198046" y="3523387"/>
                </a:lnTo>
                <a:lnTo>
                  <a:pt x="4168676" y="3565488"/>
                </a:lnTo>
                <a:lnTo>
                  <a:pt x="4138717" y="3607304"/>
                </a:lnTo>
                <a:lnTo>
                  <a:pt x="4108161" y="3648825"/>
                </a:lnTo>
                <a:lnTo>
                  <a:pt x="4077002" y="3690042"/>
                </a:lnTo>
                <a:lnTo>
                  <a:pt x="4045234" y="3730947"/>
                </a:lnTo>
                <a:lnTo>
                  <a:pt x="4012852" y="3771531"/>
                </a:lnTo>
                <a:lnTo>
                  <a:pt x="3979847" y="3811783"/>
                </a:lnTo>
                <a:lnTo>
                  <a:pt x="3946214" y="3851697"/>
                </a:lnTo>
                <a:lnTo>
                  <a:pt x="3911948" y="3891261"/>
                </a:lnTo>
                <a:lnTo>
                  <a:pt x="3877040" y="3930468"/>
                </a:lnTo>
                <a:lnTo>
                  <a:pt x="3841485" y="3969308"/>
                </a:lnTo>
                <a:lnTo>
                  <a:pt x="3805278" y="4007772"/>
                </a:lnTo>
                <a:lnTo>
                  <a:pt x="3768410" y="4045851"/>
                </a:lnTo>
                <a:lnTo>
                  <a:pt x="3730877" y="4083537"/>
                </a:lnTo>
                <a:lnTo>
                  <a:pt x="3692671" y="4120819"/>
                </a:lnTo>
                <a:lnTo>
                  <a:pt x="3653786" y="4157690"/>
                </a:lnTo>
                <a:lnTo>
                  <a:pt x="3614217" y="4194139"/>
                </a:lnTo>
                <a:lnTo>
                  <a:pt x="3573956" y="4230159"/>
                </a:lnTo>
                <a:lnTo>
                  <a:pt x="3532998" y="4265739"/>
                </a:lnTo>
                <a:lnTo>
                  <a:pt x="3490562" y="4301204"/>
                </a:lnTo>
                <a:lnTo>
                  <a:pt x="3444727" y="4337801"/>
                </a:lnTo>
                <a:lnTo>
                  <a:pt x="3395641" y="4375304"/>
                </a:lnTo>
                <a:lnTo>
                  <a:pt x="3343450" y="4413486"/>
                </a:lnTo>
                <a:lnTo>
                  <a:pt x="3288301" y="4452120"/>
                </a:lnTo>
                <a:lnTo>
                  <a:pt x="3230341" y="4490978"/>
                </a:lnTo>
                <a:lnTo>
                  <a:pt x="3169717" y="4529833"/>
                </a:lnTo>
                <a:lnTo>
                  <a:pt x="3106576" y="4568460"/>
                </a:lnTo>
                <a:lnTo>
                  <a:pt x="3041063" y="4606630"/>
                </a:lnTo>
                <a:lnTo>
                  <a:pt x="3007464" y="4625473"/>
                </a:lnTo>
                <a:lnTo>
                  <a:pt x="2973327" y="4644116"/>
                </a:lnTo>
                <a:lnTo>
                  <a:pt x="2938671" y="4662532"/>
                </a:lnTo>
                <a:lnTo>
                  <a:pt x="2903514" y="4680693"/>
                </a:lnTo>
                <a:lnTo>
                  <a:pt x="2867874" y="4698569"/>
                </a:lnTo>
                <a:lnTo>
                  <a:pt x="2831770" y="4716132"/>
                </a:lnTo>
                <a:lnTo>
                  <a:pt x="2795220" y="4733354"/>
                </a:lnTo>
                <a:lnTo>
                  <a:pt x="2758243" y="4750206"/>
                </a:lnTo>
                <a:lnTo>
                  <a:pt x="2720857" y="4766661"/>
                </a:lnTo>
                <a:lnTo>
                  <a:pt x="2683079" y="4782690"/>
                </a:lnTo>
                <a:lnTo>
                  <a:pt x="2644930" y="4798264"/>
                </a:lnTo>
                <a:lnTo>
                  <a:pt x="2606426" y="4813355"/>
                </a:lnTo>
                <a:lnTo>
                  <a:pt x="2567586" y="4827934"/>
                </a:lnTo>
                <a:lnTo>
                  <a:pt x="2528429" y="4841974"/>
                </a:lnTo>
                <a:lnTo>
                  <a:pt x="2488973" y="4855446"/>
                </a:lnTo>
                <a:lnTo>
                  <a:pt x="2449236" y="4868322"/>
                </a:lnTo>
                <a:lnTo>
                  <a:pt x="2409237" y="4880572"/>
                </a:lnTo>
                <a:lnTo>
                  <a:pt x="2368994" y="4892170"/>
                </a:lnTo>
                <a:lnTo>
                  <a:pt x="2328525" y="4903085"/>
                </a:lnTo>
                <a:lnTo>
                  <a:pt x="2287849" y="4913291"/>
                </a:lnTo>
                <a:lnTo>
                  <a:pt x="2246983" y="4922759"/>
                </a:lnTo>
                <a:lnTo>
                  <a:pt x="2205948" y="4931460"/>
                </a:lnTo>
                <a:lnTo>
                  <a:pt x="2164760" y="4939365"/>
                </a:lnTo>
                <a:lnTo>
                  <a:pt x="2123438" y="4946448"/>
                </a:lnTo>
                <a:lnTo>
                  <a:pt x="2082000" y="4952678"/>
                </a:lnTo>
                <a:lnTo>
                  <a:pt x="2040465" y="4958028"/>
                </a:lnTo>
                <a:lnTo>
                  <a:pt x="1998852" y="4962470"/>
                </a:lnTo>
                <a:lnTo>
                  <a:pt x="1957178" y="4965975"/>
                </a:lnTo>
                <a:lnTo>
                  <a:pt x="1915461" y="4968514"/>
                </a:lnTo>
                <a:lnTo>
                  <a:pt x="1873721" y="4970060"/>
                </a:lnTo>
                <a:lnTo>
                  <a:pt x="1831976" y="4970583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61447" y="9173712"/>
            <a:ext cx="927100" cy="1019175"/>
          </a:xfrm>
          <a:custGeom>
            <a:avLst/>
            <a:gdLst/>
            <a:ahLst/>
            <a:cxnLst/>
            <a:rect l="l" t="t" r="r" b="b"/>
            <a:pathLst>
              <a:path w="927100" h="1019175">
                <a:moveTo>
                  <a:pt x="67778" y="222561"/>
                </a:moveTo>
                <a:lnTo>
                  <a:pt x="23493" y="218312"/>
                </a:lnTo>
                <a:lnTo>
                  <a:pt x="3185" y="205239"/>
                </a:lnTo>
                <a:lnTo>
                  <a:pt x="0" y="187748"/>
                </a:lnTo>
                <a:lnTo>
                  <a:pt x="11421" y="166797"/>
                </a:lnTo>
                <a:lnTo>
                  <a:pt x="68024" y="118354"/>
                </a:lnTo>
                <a:lnTo>
                  <a:pt x="108176" y="92779"/>
                </a:lnTo>
                <a:lnTo>
                  <a:pt x="152874" y="67581"/>
                </a:lnTo>
                <a:lnTo>
                  <a:pt x="199603" y="43718"/>
                </a:lnTo>
                <a:lnTo>
                  <a:pt x="245848" y="22149"/>
                </a:lnTo>
                <a:lnTo>
                  <a:pt x="308264" y="2190"/>
                </a:lnTo>
                <a:lnTo>
                  <a:pt x="360565" y="0"/>
                </a:lnTo>
                <a:lnTo>
                  <a:pt x="403566" y="11653"/>
                </a:lnTo>
                <a:lnTo>
                  <a:pt x="438084" y="33224"/>
                </a:lnTo>
                <a:lnTo>
                  <a:pt x="464937" y="60788"/>
                </a:lnTo>
                <a:lnTo>
                  <a:pt x="499395" y="128692"/>
                </a:lnTo>
                <a:lnTo>
                  <a:pt x="502180" y="154346"/>
                </a:lnTo>
                <a:lnTo>
                  <a:pt x="219282" y="154346"/>
                </a:lnTo>
                <a:lnTo>
                  <a:pt x="187664" y="166646"/>
                </a:lnTo>
                <a:lnTo>
                  <a:pt x="151070" y="187960"/>
                </a:lnTo>
                <a:lnTo>
                  <a:pt x="110706" y="209521"/>
                </a:lnTo>
                <a:lnTo>
                  <a:pt x="67778" y="222561"/>
                </a:lnTo>
                <a:close/>
              </a:path>
              <a:path w="927100" h="1019175">
                <a:moveTo>
                  <a:pt x="149035" y="1019118"/>
                </a:moveTo>
                <a:lnTo>
                  <a:pt x="257836" y="792008"/>
                </a:lnTo>
                <a:lnTo>
                  <a:pt x="272370" y="751472"/>
                </a:lnTo>
                <a:lnTo>
                  <a:pt x="277742" y="708718"/>
                </a:lnTo>
                <a:lnTo>
                  <a:pt x="278413" y="679275"/>
                </a:lnTo>
                <a:lnTo>
                  <a:pt x="278539" y="675173"/>
                </a:lnTo>
                <a:lnTo>
                  <a:pt x="280230" y="640789"/>
                </a:lnTo>
                <a:lnTo>
                  <a:pt x="283341" y="605481"/>
                </a:lnTo>
                <a:lnTo>
                  <a:pt x="288147" y="574226"/>
                </a:lnTo>
                <a:lnTo>
                  <a:pt x="302135" y="506129"/>
                </a:lnTo>
                <a:lnTo>
                  <a:pt x="313952" y="447098"/>
                </a:lnTo>
                <a:lnTo>
                  <a:pt x="323180" y="396582"/>
                </a:lnTo>
                <a:lnTo>
                  <a:pt x="329334" y="354488"/>
                </a:lnTo>
                <a:lnTo>
                  <a:pt x="332030" y="320034"/>
                </a:lnTo>
                <a:lnTo>
                  <a:pt x="325131" y="278265"/>
                </a:lnTo>
                <a:lnTo>
                  <a:pt x="305338" y="233701"/>
                </a:lnTo>
                <a:lnTo>
                  <a:pt x="277063" y="192252"/>
                </a:lnTo>
                <a:lnTo>
                  <a:pt x="244717" y="159827"/>
                </a:lnTo>
                <a:lnTo>
                  <a:pt x="219282" y="154346"/>
                </a:lnTo>
                <a:lnTo>
                  <a:pt x="502180" y="154346"/>
                </a:lnTo>
                <a:lnTo>
                  <a:pt x="504206" y="173006"/>
                </a:lnTo>
                <a:lnTo>
                  <a:pt x="502221" y="223284"/>
                </a:lnTo>
                <a:lnTo>
                  <a:pt x="496284" y="279449"/>
                </a:lnTo>
                <a:lnTo>
                  <a:pt x="489239" y="341425"/>
                </a:lnTo>
                <a:lnTo>
                  <a:pt x="478322" y="396697"/>
                </a:lnTo>
                <a:lnTo>
                  <a:pt x="457797" y="467270"/>
                </a:lnTo>
                <a:lnTo>
                  <a:pt x="560328" y="467270"/>
                </a:lnTo>
                <a:lnTo>
                  <a:pt x="431106" y="647730"/>
                </a:lnTo>
                <a:lnTo>
                  <a:pt x="823200" y="647730"/>
                </a:lnTo>
                <a:lnTo>
                  <a:pt x="830510" y="652797"/>
                </a:lnTo>
                <a:lnTo>
                  <a:pt x="857250" y="675173"/>
                </a:lnTo>
                <a:lnTo>
                  <a:pt x="637749" y="675173"/>
                </a:lnTo>
                <a:lnTo>
                  <a:pt x="592839" y="688920"/>
                </a:lnTo>
                <a:lnTo>
                  <a:pt x="539883" y="716150"/>
                </a:lnTo>
                <a:lnTo>
                  <a:pt x="486440" y="755711"/>
                </a:lnTo>
                <a:lnTo>
                  <a:pt x="400297" y="835039"/>
                </a:lnTo>
                <a:lnTo>
                  <a:pt x="249241" y="981571"/>
                </a:lnTo>
                <a:lnTo>
                  <a:pt x="149035" y="1019118"/>
                </a:lnTo>
                <a:close/>
              </a:path>
              <a:path w="927100" h="1019175">
                <a:moveTo>
                  <a:pt x="560328" y="467270"/>
                </a:moveTo>
                <a:lnTo>
                  <a:pt x="457797" y="467270"/>
                </a:lnTo>
                <a:lnTo>
                  <a:pt x="492999" y="408520"/>
                </a:lnTo>
                <a:lnTo>
                  <a:pt x="527986" y="351438"/>
                </a:lnTo>
                <a:lnTo>
                  <a:pt x="561001" y="299326"/>
                </a:lnTo>
                <a:lnTo>
                  <a:pt x="590283" y="255481"/>
                </a:lnTo>
                <a:lnTo>
                  <a:pt x="614074" y="223205"/>
                </a:lnTo>
                <a:lnTo>
                  <a:pt x="665409" y="193682"/>
                </a:lnTo>
                <a:lnTo>
                  <a:pt x="708434" y="195834"/>
                </a:lnTo>
                <a:lnTo>
                  <a:pt x="752339" y="209368"/>
                </a:lnTo>
                <a:lnTo>
                  <a:pt x="789772" y="231400"/>
                </a:lnTo>
                <a:lnTo>
                  <a:pt x="813384" y="259046"/>
                </a:lnTo>
                <a:lnTo>
                  <a:pt x="831615" y="287622"/>
                </a:lnTo>
                <a:lnTo>
                  <a:pt x="870014" y="339259"/>
                </a:lnTo>
                <a:lnTo>
                  <a:pt x="669806" y="339259"/>
                </a:lnTo>
                <a:lnTo>
                  <a:pt x="650746" y="342563"/>
                </a:lnTo>
                <a:lnTo>
                  <a:pt x="638093" y="359575"/>
                </a:lnTo>
                <a:lnTo>
                  <a:pt x="615136" y="391160"/>
                </a:lnTo>
                <a:lnTo>
                  <a:pt x="560328" y="467270"/>
                </a:lnTo>
                <a:close/>
              </a:path>
              <a:path w="927100" h="1019175">
                <a:moveTo>
                  <a:pt x="912590" y="534018"/>
                </a:moveTo>
                <a:lnTo>
                  <a:pt x="880763" y="521658"/>
                </a:lnTo>
                <a:lnTo>
                  <a:pt x="847536" y="495815"/>
                </a:lnTo>
                <a:lnTo>
                  <a:pt x="804788" y="464767"/>
                </a:lnTo>
                <a:lnTo>
                  <a:pt x="765424" y="433226"/>
                </a:lnTo>
                <a:lnTo>
                  <a:pt x="728741" y="394913"/>
                </a:lnTo>
                <a:lnTo>
                  <a:pt x="696337" y="360150"/>
                </a:lnTo>
                <a:lnTo>
                  <a:pt x="669806" y="339259"/>
                </a:lnTo>
                <a:lnTo>
                  <a:pt x="870014" y="339259"/>
                </a:lnTo>
                <a:lnTo>
                  <a:pt x="896305" y="374534"/>
                </a:lnTo>
                <a:lnTo>
                  <a:pt x="926553" y="418564"/>
                </a:lnTo>
                <a:lnTo>
                  <a:pt x="926553" y="530613"/>
                </a:lnTo>
                <a:lnTo>
                  <a:pt x="912590" y="534018"/>
                </a:lnTo>
                <a:close/>
              </a:path>
              <a:path w="927100" h="1019175">
                <a:moveTo>
                  <a:pt x="823200" y="647730"/>
                </a:moveTo>
                <a:lnTo>
                  <a:pt x="431106" y="647730"/>
                </a:lnTo>
                <a:lnTo>
                  <a:pt x="484323" y="595376"/>
                </a:lnTo>
                <a:lnTo>
                  <a:pt x="532980" y="554542"/>
                </a:lnTo>
                <a:lnTo>
                  <a:pt x="573962" y="530092"/>
                </a:lnTo>
                <a:lnTo>
                  <a:pt x="604149" y="526892"/>
                </a:lnTo>
                <a:lnTo>
                  <a:pt x="643881" y="543825"/>
                </a:lnTo>
                <a:lnTo>
                  <a:pt x="690289" y="566693"/>
                </a:lnTo>
                <a:lnTo>
                  <a:pt x="739467" y="593685"/>
                </a:lnTo>
                <a:lnTo>
                  <a:pt x="787509" y="622991"/>
                </a:lnTo>
                <a:lnTo>
                  <a:pt x="823200" y="647730"/>
                </a:lnTo>
                <a:close/>
              </a:path>
              <a:path w="927100" h="1019175">
                <a:moveTo>
                  <a:pt x="794728" y="927529"/>
                </a:moveTo>
                <a:lnTo>
                  <a:pt x="782168" y="913073"/>
                </a:lnTo>
                <a:lnTo>
                  <a:pt x="778855" y="873305"/>
                </a:lnTo>
                <a:lnTo>
                  <a:pt x="789048" y="840321"/>
                </a:lnTo>
                <a:lnTo>
                  <a:pt x="800197" y="811291"/>
                </a:lnTo>
                <a:lnTo>
                  <a:pt x="799750" y="783386"/>
                </a:lnTo>
                <a:lnTo>
                  <a:pt x="775156" y="753776"/>
                </a:lnTo>
                <a:lnTo>
                  <a:pt x="738171" y="723066"/>
                </a:lnTo>
                <a:lnTo>
                  <a:pt x="705931" y="696735"/>
                </a:lnTo>
                <a:lnTo>
                  <a:pt x="637749" y="675173"/>
                </a:lnTo>
                <a:lnTo>
                  <a:pt x="857250" y="675173"/>
                </a:lnTo>
                <a:lnTo>
                  <a:pt x="864565" y="681294"/>
                </a:lnTo>
                <a:lnTo>
                  <a:pt x="885768" y="706670"/>
                </a:lnTo>
                <a:lnTo>
                  <a:pt x="891318" y="734104"/>
                </a:lnTo>
                <a:lnTo>
                  <a:pt x="886183" y="772113"/>
                </a:lnTo>
                <a:lnTo>
                  <a:pt x="873068" y="815159"/>
                </a:lnTo>
                <a:lnTo>
                  <a:pt x="854665" y="857746"/>
                </a:lnTo>
                <a:lnTo>
                  <a:pt x="833675" y="894348"/>
                </a:lnTo>
                <a:lnTo>
                  <a:pt x="812797" y="919449"/>
                </a:lnTo>
                <a:lnTo>
                  <a:pt x="794728" y="927529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46104" y="4518814"/>
            <a:ext cx="673354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399"/>
              </a:lnSpc>
              <a:spcBef>
                <a:spcPts val="100"/>
              </a:spcBef>
            </a:pPr>
            <a:r>
              <a:rPr sz="2600" b="1" spc="-5" dirty="0">
                <a:latin typeface="Noto Sans"/>
                <a:cs typeface="Noto Sans"/>
              </a:rPr>
              <a:t>Dacă te hotărăși să te comporți mai  frumos, să ști că </a:t>
            </a:r>
            <a:r>
              <a:rPr sz="2600" b="1" spc="-5" dirty="0">
                <a:solidFill>
                  <a:srgbClr val="E4333A"/>
                </a:solidFill>
                <a:latin typeface="Noto Sans"/>
                <a:cs typeface="Noto Sans"/>
              </a:rPr>
              <a:t>sunt persoane și  specialiști care te pot ajuta </a:t>
            </a:r>
            <a:r>
              <a:rPr sz="2600" b="1" spc="-5" dirty="0">
                <a:latin typeface="Noto Sans"/>
                <a:cs typeface="Noto Sans"/>
              </a:rPr>
              <a:t>să îți  controlezi furia și comportamentele  nepotrivite! De exemplu </a:t>
            </a:r>
            <a:r>
              <a:rPr sz="2600" b="1" spc="-5" dirty="0">
                <a:solidFill>
                  <a:srgbClr val="E4333A"/>
                </a:solidFill>
                <a:latin typeface="Noto Sans"/>
                <a:cs typeface="Noto Sans"/>
              </a:rPr>
              <a:t>consilierul  școlar </a:t>
            </a:r>
            <a:r>
              <a:rPr sz="2600" b="1" spc="-5" dirty="0">
                <a:latin typeface="Noto Sans"/>
                <a:cs typeface="Noto Sans"/>
              </a:rPr>
              <a:t>din școala </a:t>
            </a:r>
            <a:r>
              <a:rPr sz="2600" b="1" dirty="0">
                <a:latin typeface="Noto Sans"/>
                <a:cs typeface="Noto Sans"/>
              </a:rPr>
              <a:t>ta, </a:t>
            </a:r>
            <a:r>
              <a:rPr sz="2600" b="1" spc="-5" dirty="0">
                <a:latin typeface="Noto Sans"/>
                <a:cs typeface="Noto Sans"/>
              </a:rPr>
              <a:t>te poate învăța  câteva trucuri de autocontrol și câteva  cuvinte </a:t>
            </a:r>
            <a:r>
              <a:rPr sz="2600" b="1" spc="-35" dirty="0">
                <a:latin typeface="Noto Sans"/>
                <a:cs typeface="Noto Sans"/>
              </a:rPr>
              <a:t>magice </a:t>
            </a:r>
            <a:r>
              <a:rPr sz="2600" b="1" spc="-5" dirty="0">
                <a:latin typeface="Noto Sans"/>
                <a:cs typeface="Noto Sans"/>
              </a:rPr>
              <a:t>pe care, dacă le folosești,  poți </a:t>
            </a:r>
            <a:r>
              <a:rPr sz="2600" b="1" spc="-30" dirty="0">
                <a:latin typeface="Noto Sans"/>
                <a:cs typeface="Noto Sans"/>
              </a:rPr>
              <a:t>câștiga </a:t>
            </a:r>
            <a:r>
              <a:rPr sz="2600" b="1" spc="-5" dirty="0">
                <a:latin typeface="Noto Sans"/>
                <a:cs typeface="Noto Sans"/>
              </a:rPr>
              <a:t>prieteni, respect,</a:t>
            </a:r>
            <a:r>
              <a:rPr sz="2600" b="1" spc="-25" dirty="0">
                <a:latin typeface="Noto Sans"/>
                <a:cs typeface="Noto Sans"/>
              </a:rPr>
              <a:t> </a:t>
            </a:r>
            <a:r>
              <a:rPr sz="2600" b="1" spc="-5" dirty="0">
                <a:latin typeface="Noto Sans"/>
                <a:cs typeface="Noto Sans"/>
              </a:rPr>
              <a:t>apreciere!</a:t>
            </a:r>
            <a:endParaRPr sz="26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38784" y="9110512"/>
            <a:ext cx="21399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340" dirty="0">
                <a:solidFill>
                  <a:srgbClr val="E4333A"/>
                </a:solidFill>
                <a:latin typeface="Tuffy"/>
                <a:cs typeface="Tuffy"/>
              </a:rPr>
              <a:t>Ce</a:t>
            </a:r>
            <a:r>
              <a:rPr sz="4200" b="0" spc="28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4200" b="0" spc="420" dirty="0">
                <a:solidFill>
                  <a:srgbClr val="E4333A"/>
                </a:solidFill>
                <a:latin typeface="Tuffy"/>
                <a:cs typeface="Tuffy"/>
              </a:rPr>
              <a:t>zici?</a:t>
            </a:r>
            <a:endParaRPr sz="4200">
              <a:latin typeface="Tuffy"/>
              <a:cs typeface="Tuffy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4921544" cy="4546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8233647"/>
            <a:ext cx="4305300" cy="2053589"/>
            <a:chOff x="0" y="8233647"/>
            <a:chExt cx="4305300" cy="2053589"/>
          </a:xfrm>
        </p:grpSpPr>
        <p:sp>
          <p:nvSpPr>
            <p:cNvPr id="10" name="object 10"/>
            <p:cNvSpPr/>
            <p:nvPr/>
          </p:nvSpPr>
          <p:spPr>
            <a:xfrm>
              <a:off x="0" y="8233647"/>
              <a:ext cx="4305300" cy="2053589"/>
            </a:xfrm>
            <a:custGeom>
              <a:avLst/>
              <a:gdLst/>
              <a:ahLst/>
              <a:cxnLst/>
              <a:rect l="l" t="t" r="r" b="b"/>
              <a:pathLst>
                <a:path w="4305300" h="2053590">
                  <a:moveTo>
                    <a:pt x="2552858" y="2053352"/>
                  </a:moveTo>
                  <a:lnTo>
                    <a:pt x="1018661" y="2053352"/>
                  </a:lnTo>
                  <a:lnTo>
                    <a:pt x="881472" y="1938808"/>
                  </a:lnTo>
                  <a:lnTo>
                    <a:pt x="830976" y="1893698"/>
                  </a:lnTo>
                  <a:lnTo>
                    <a:pt x="782379" y="1846953"/>
                  </a:lnTo>
                  <a:lnTo>
                    <a:pt x="735646" y="1798694"/>
                  </a:lnTo>
                  <a:lnTo>
                    <a:pt x="690740" y="1749045"/>
                  </a:lnTo>
                  <a:lnTo>
                    <a:pt x="647626" y="1698128"/>
                  </a:lnTo>
                  <a:lnTo>
                    <a:pt x="606268" y="1646064"/>
                  </a:lnTo>
                  <a:lnTo>
                    <a:pt x="566630" y="1592978"/>
                  </a:lnTo>
                  <a:lnTo>
                    <a:pt x="528677" y="1538990"/>
                  </a:lnTo>
                  <a:lnTo>
                    <a:pt x="492373" y="1484224"/>
                  </a:lnTo>
                  <a:lnTo>
                    <a:pt x="457681" y="1428802"/>
                  </a:lnTo>
                  <a:lnTo>
                    <a:pt x="424567" y="1372845"/>
                  </a:lnTo>
                  <a:lnTo>
                    <a:pt x="392995" y="1316478"/>
                  </a:lnTo>
                  <a:lnTo>
                    <a:pt x="362928" y="1259822"/>
                  </a:lnTo>
                  <a:lnTo>
                    <a:pt x="334332" y="1202999"/>
                  </a:lnTo>
                  <a:lnTo>
                    <a:pt x="307170" y="1146132"/>
                  </a:lnTo>
                  <a:lnTo>
                    <a:pt x="281406" y="1089343"/>
                  </a:lnTo>
                  <a:lnTo>
                    <a:pt x="257005" y="1032755"/>
                  </a:lnTo>
                  <a:lnTo>
                    <a:pt x="233932" y="976491"/>
                  </a:lnTo>
                  <a:lnTo>
                    <a:pt x="212149" y="920672"/>
                  </a:lnTo>
                  <a:lnTo>
                    <a:pt x="191622" y="865420"/>
                  </a:lnTo>
                  <a:lnTo>
                    <a:pt x="172315" y="810860"/>
                  </a:lnTo>
                  <a:lnTo>
                    <a:pt x="154193" y="757112"/>
                  </a:lnTo>
                  <a:lnTo>
                    <a:pt x="137218" y="704299"/>
                  </a:lnTo>
                  <a:lnTo>
                    <a:pt x="121356" y="652544"/>
                  </a:lnTo>
                  <a:lnTo>
                    <a:pt x="106571" y="601968"/>
                  </a:lnTo>
                  <a:lnTo>
                    <a:pt x="92827" y="552696"/>
                  </a:lnTo>
                  <a:lnTo>
                    <a:pt x="80088" y="504848"/>
                  </a:lnTo>
                  <a:lnTo>
                    <a:pt x="68319" y="458547"/>
                  </a:lnTo>
                  <a:lnTo>
                    <a:pt x="57483" y="413917"/>
                  </a:lnTo>
                  <a:lnTo>
                    <a:pt x="47546" y="371078"/>
                  </a:lnTo>
                  <a:lnTo>
                    <a:pt x="38471" y="330154"/>
                  </a:lnTo>
                  <a:lnTo>
                    <a:pt x="30223" y="291266"/>
                  </a:lnTo>
                  <a:lnTo>
                    <a:pt x="16063" y="220092"/>
                  </a:lnTo>
                  <a:lnTo>
                    <a:pt x="4780" y="158535"/>
                  </a:lnTo>
                  <a:lnTo>
                    <a:pt x="0" y="130898"/>
                  </a:lnTo>
                  <a:lnTo>
                    <a:pt x="0" y="25080"/>
                  </a:lnTo>
                  <a:lnTo>
                    <a:pt x="73104" y="16217"/>
                  </a:lnTo>
                  <a:lnTo>
                    <a:pt x="122892" y="11302"/>
                  </a:lnTo>
                  <a:lnTo>
                    <a:pt x="182093" y="6648"/>
                  </a:lnTo>
                  <a:lnTo>
                    <a:pt x="250011" y="2841"/>
                  </a:lnTo>
                  <a:lnTo>
                    <a:pt x="325952" y="467"/>
                  </a:lnTo>
                  <a:lnTo>
                    <a:pt x="366715" y="0"/>
                  </a:lnTo>
                  <a:lnTo>
                    <a:pt x="409224" y="110"/>
                  </a:lnTo>
                  <a:lnTo>
                    <a:pt x="453391" y="871"/>
                  </a:lnTo>
                  <a:lnTo>
                    <a:pt x="499131" y="2355"/>
                  </a:lnTo>
                  <a:lnTo>
                    <a:pt x="546356" y="4637"/>
                  </a:lnTo>
                  <a:lnTo>
                    <a:pt x="594980" y="7789"/>
                  </a:lnTo>
                  <a:lnTo>
                    <a:pt x="644915" y="11884"/>
                  </a:lnTo>
                  <a:lnTo>
                    <a:pt x="696076" y="16996"/>
                  </a:lnTo>
                  <a:lnTo>
                    <a:pt x="748375" y="23197"/>
                  </a:lnTo>
                  <a:lnTo>
                    <a:pt x="801726" y="30561"/>
                  </a:lnTo>
                  <a:lnTo>
                    <a:pt x="856042" y="39161"/>
                  </a:lnTo>
                  <a:lnTo>
                    <a:pt x="911235" y="49070"/>
                  </a:lnTo>
                  <a:lnTo>
                    <a:pt x="967221" y="60361"/>
                  </a:lnTo>
                  <a:lnTo>
                    <a:pt x="1023910" y="73108"/>
                  </a:lnTo>
                  <a:lnTo>
                    <a:pt x="1081218" y="87383"/>
                  </a:lnTo>
                  <a:lnTo>
                    <a:pt x="1139057" y="103260"/>
                  </a:lnTo>
                  <a:lnTo>
                    <a:pt x="1197340" y="120812"/>
                  </a:lnTo>
                  <a:lnTo>
                    <a:pt x="1255981" y="140111"/>
                  </a:lnTo>
                  <a:lnTo>
                    <a:pt x="1314892" y="161232"/>
                  </a:lnTo>
                  <a:lnTo>
                    <a:pt x="1373988" y="184247"/>
                  </a:lnTo>
                  <a:lnTo>
                    <a:pt x="1433181" y="209230"/>
                  </a:lnTo>
                  <a:lnTo>
                    <a:pt x="1492385" y="236253"/>
                  </a:lnTo>
                  <a:lnTo>
                    <a:pt x="1551512" y="265390"/>
                  </a:lnTo>
                  <a:lnTo>
                    <a:pt x="1610477" y="296714"/>
                  </a:lnTo>
                  <a:lnTo>
                    <a:pt x="1669192" y="330298"/>
                  </a:lnTo>
                  <a:lnTo>
                    <a:pt x="1727571" y="366216"/>
                  </a:lnTo>
                  <a:lnTo>
                    <a:pt x="1785526" y="404539"/>
                  </a:lnTo>
                  <a:lnTo>
                    <a:pt x="1842971" y="445343"/>
                  </a:lnTo>
                  <a:lnTo>
                    <a:pt x="1899820" y="488699"/>
                  </a:lnTo>
                  <a:lnTo>
                    <a:pt x="1955986" y="534680"/>
                  </a:lnTo>
                  <a:lnTo>
                    <a:pt x="2011381" y="583361"/>
                  </a:lnTo>
                  <a:lnTo>
                    <a:pt x="2447684" y="1225565"/>
                  </a:lnTo>
                  <a:lnTo>
                    <a:pt x="2567714" y="1873826"/>
                  </a:lnTo>
                  <a:lnTo>
                    <a:pt x="2552858" y="2053352"/>
                  </a:lnTo>
                  <a:close/>
                </a:path>
                <a:path w="4305300" h="2053590">
                  <a:moveTo>
                    <a:pt x="3911863" y="2053352"/>
                  </a:moveTo>
                  <a:lnTo>
                    <a:pt x="2714487" y="2053352"/>
                  </a:lnTo>
                  <a:lnTo>
                    <a:pt x="2778380" y="1695171"/>
                  </a:lnTo>
                  <a:lnTo>
                    <a:pt x="3070854" y="1159022"/>
                  </a:lnTo>
                  <a:lnTo>
                    <a:pt x="3337762" y="844139"/>
                  </a:lnTo>
                  <a:lnTo>
                    <a:pt x="3555284" y="683037"/>
                  </a:lnTo>
                  <a:lnTo>
                    <a:pt x="3839114" y="625191"/>
                  </a:lnTo>
                  <a:lnTo>
                    <a:pt x="4304949" y="620074"/>
                  </a:lnTo>
                  <a:lnTo>
                    <a:pt x="4304307" y="725969"/>
                  </a:lnTo>
                  <a:lnTo>
                    <a:pt x="4284405" y="995833"/>
                  </a:lnTo>
                  <a:lnTo>
                    <a:pt x="4218280" y="1357938"/>
                  </a:lnTo>
                  <a:lnTo>
                    <a:pt x="4078967" y="1740558"/>
                  </a:lnTo>
                  <a:lnTo>
                    <a:pt x="3911863" y="2053352"/>
                  </a:lnTo>
                  <a:close/>
                </a:path>
              </a:pathLst>
            </a:custGeom>
            <a:solidFill>
              <a:srgbClr val="BED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5790" y="9034969"/>
              <a:ext cx="2472690" cy="1252220"/>
            </a:xfrm>
            <a:custGeom>
              <a:avLst/>
              <a:gdLst/>
              <a:ahLst/>
              <a:cxnLst/>
              <a:rect l="l" t="t" r="r" b="b"/>
              <a:pathLst>
                <a:path w="2472690" h="1252220">
                  <a:moveTo>
                    <a:pt x="1989487" y="1252029"/>
                  </a:moveTo>
                  <a:lnTo>
                    <a:pt x="1824923" y="1252029"/>
                  </a:lnTo>
                  <a:lnTo>
                    <a:pt x="1833785" y="1234399"/>
                  </a:lnTo>
                  <a:lnTo>
                    <a:pt x="1856583" y="1190937"/>
                  </a:lnTo>
                  <a:lnTo>
                    <a:pt x="1880231" y="1147718"/>
                  </a:lnTo>
                  <a:lnTo>
                    <a:pt x="1904743" y="1104752"/>
                  </a:lnTo>
                  <a:lnTo>
                    <a:pt x="1930135" y="1062051"/>
                  </a:lnTo>
                  <a:lnTo>
                    <a:pt x="1956421" y="1019623"/>
                  </a:lnTo>
                  <a:lnTo>
                    <a:pt x="1983619" y="977478"/>
                  </a:lnTo>
                  <a:lnTo>
                    <a:pt x="2011742" y="935627"/>
                  </a:lnTo>
                  <a:lnTo>
                    <a:pt x="2040805" y="894078"/>
                  </a:lnTo>
                  <a:lnTo>
                    <a:pt x="2070825" y="852842"/>
                  </a:lnTo>
                  <a:lnTo>
                    <a:pt x="2101817" y="811928"/>
                  </a:lnTo>
                  <a:lnTo>
                    <a:pt x="2133795" y="771347"/>
                  </a:lnTo>
                  <a:lnTo>
                    <a:pt x="2166775" y="731108"/>
                  </a:lnTo>
                  <a:lnTo>
                    <a:pt x="2200773" y="691222"/>
                  </a:lnTo>
                  <a:lnTo>
                    <a:pt x="2235803" y="651697"/>
                  </a:lnTo>
                  <a:lnTo>
                    <a:pt x="2271881" y="612543"/>
                  </a:lnTo>
                  <a:lnTo>
                    <a:pt x="2309023" y="573771"/>
                  </a:lnTo>
                  <a:lnTo>
                    <a:pt x="2347243" y="535391"/>
                  </a:lnTo>
                  <a:lnTo>
                    <a:pt x="2399886" y="514648"/>
                  </a:lnTo>
                  <a:lnTo>
                    <a:pt x="2427515" y="520316"/>
                  </a:lnTo>
                  <a:lnTo>
                    <a:pt x="2451429" y="536859"/>
                  </a:lnTo>
                  <a:lnTo>
                    <a:pt x="2467089" y="561365"/>
                  </a:lnTo>
                  <a:lnTo>
                    <a:pt x="2472156" y="588625"/>
                  </a:lnTo>
                  <a:lnTo>
                    <a:pt x="2466493" y="615334"/>
                  </a:lnTo>
                  <a:lnTo>
                    <a:pt x="2449962" y="638188"/>
                  </a:lnTo>
                  <a:lnTo>
                    <a:pt x="2411681" y="676626"/>
                  </a:lnTo>
                  <a:lnTo>
                    <a:pt x="2374535" y="715507"/>
                  </a:lnTo>
                  <a:lnTo>
                    <a:pt x="2338509" y="754819"/>
                  </a:lnTo>
                  <a:lnTo>
                    <a:pt x="2303585" y="794549"/>
                  </a:lnTo>
                  <a:lnTo>
                    <a:pt x="2269745" y="834687"/>
                  </a:lnTo>
                  <a:lnTo>
                    <a:pt x="2236975" y="875222"/>
                  </a:lnTo>
                  <a:lnTo>
                    <a:pt x="2205256" y="916140"/>
                  </a:lnTo>
                  <a:lnTo>
                    <a:pt x="2174572" y="957431"/>
                  </a:lnTo>
                  <a:lnTo>
                    <a:pt x="2144906" y="999084"/>
                  </a:lnTo>
                  <a:lnTo>
                    <a:pt x="2116240" y="1041086"/>
                  </a:lnTo>
                  <a:lnTo>
                    <a:pt x="2088560" y="1083426"/>
                  </a:lnTo>
                  <a:lnTo>
                    <a:pt x="2061847" y="1126092"/>
                  </a:lnTo>
                  <a:lnTo>
                    <a:pt x="2036084" y="1169074"/>
                  </a:lnTo>
                  <a:lnTo>
                    <a:pt x="2011255" y="1212358"/>
                  </a:lnTo>
                  <a:lnTo>
                    <a:pt x="1989487" y="1252029"/>
                  </a:lnTo>
                  <a:close/>
                </a:path>
                <a:path w="2472690" h="1252220">
                  <a:moveTo>
                    <a:pt x="1270862" y="1252029"/>
                  </a:moveTo>
                  <a:lnTo>
                    <a:pt x="1108642" y="1252029"/>
                  </a:lnTo>
                  <a:lnTo>
                    <a:pt x="1088205" y="1211531"/>
                  </a:lnTo>
                  <a:lnTo>
                    <a:pt x="1062429" y="1162744"/>
                  </a:lnTo>
                  <a:lnTo>
                    <a:pt x="1035497" y="1114060"/>
                  </a:lnTo>
                  <a:lnTo>
                    <a:pt x="1007385" y="1065528"/>
                  </a:lnTo>
                  <a:lnTo>
                    <a:pt x="978067" y="1017198"/>
                  </a:lnTo>
                  <a:lnTo>
                    <a:pt x="947518" y="969121"/>
                  </a:lnTo>
                  <a:lnTo>
                    <a:pt x="915712" y="921346"/>
                  </a:lnTo>
                  <a:lnTo>
                    <a:pt x="882624" y="873923"/>
                  </a:lnTo>
                  <a:lnTo>
                    <a:pt x="848228" y="826901"/>
                  </a:lnTo>
                  <a:lnTo>
                    <a:pt x="812501" y="780332"/>
                  </a:lnTo>
                  <a:lnTo>
                    <a:pt x="775416" y="734265"/>
                  </a:lnTo>
                  <a:lnTo>
                    <a:pt x="736947" y="688749"/>
                  </a:lnTo>
                  <a:lnTo>
                    <a:pt x="697070" y="643835"/>
                  </a:lnTo>
                  <a:lnTo>
                    <a:pt x="655760" y="599572"/>
                  </a:lnTo>
                  <a:lnTo>
                    <a:pt x="612990" y="556011"/>
                  </a:lnTo>
                  <a:lnTo>
                    <a:pt x="568737" y="513202"/>
                  </a:lnTo>
                  <a:lnTo>
                    <a:pt x="522974" y="471194"/>
                  </a:lnTo>
                  <a:lnTo>
                    <a:pt x="475675" y="430037"/>
                  </a:lnTo>
                  <a:lnTo>
                    <a:pt x="426817" y="389782"/>
                  </a:lnTo>
                  <a:lnTo>
                    <a:pt x="376374" y="350477"/>
                  </a:lnTo>
                  <a:lnTo>
                    <a:pt x="324319" y="312174"/>
                  </a:lnTo>
                  <a:lnTo>
                    <a:pt x="270629" y="274922"/>
                  </a:lnTo>
                  <a:lnTo>
                    <a:pt x="215277" y="238770"/>
                  </a:lnTo>
                  <a:lnTo>
                    <a:pt x="158238" y="203770"/>
                  </a:lnTo>
                  <a:lnTo>
                    <a:pt x="99488" y="169970"/>
                  </a:lnTo>
                  <a:lnTo>
                    <a:pt x="39001" y="137421"/>
                  </a:lnTo>
                  <a:lnTo>
                    <a:pt x="16645" y="119569"/>
                  </a:lnTo>
                  <a:lnTo>
                    <a:pt x="3232" y="94834"/>
                  </a:lnTo>
                  <a:lnTo>
                    <a:pt x="0" y="66794"/>
                  </a:lnTo>
                  <a:lnTo>
                    <a:pt x="8185" y="39030"/>
                  </a:lnTo>
                  <a:lnTo>
                    <a:pt x="25817" y="16658"/>
                  </a:lnTo>
                  <a:lnTo>
                    <a:pt x="50190" y="3235"/>
                  </a:lnTo>
                  <a:lnTo>
                    <a:pt x="78139" y="0"/>
                  </a:lnTo>
                  <a:lnTo>
                    <a:pt x="106502" y="8191"/>
                  </a:lnTo>
                  <a:lnTo>
                    <a:pt x="159588" y="36553"/>
                  </a:lnTo>
                  <a:lnTo>
                    <a:pt x="211409" y="65817"/>
                  </a:lnTo>
                  <a:lnTo>
                    <a:pt x="261980" y="95951"/>
                  </a:lnTo>
                  <a:lnTo>
                    <a:pt x="311317" y="126928"/>
                  </a:lnTo>
                  <a:lnTo>
                    <a:pt x="359435" y="158716"/>
                  </a:lnTo>
                  <a:lnTo>
                    <a:pt x="406349" y="191287"/>
                  </a:lnTo>
                  <a:lnTo>
                    <a:pt x="452075" y="224611"/>
                  </a:lnTo>
                  <a:lnTo>
                    <a:pt x="496627" y="258657"/>
                  </a:lnTo>
                  <a:lnTo>
                    <a:pt x="540021" y="293397"/>
                  </a:lnTo>
                  <a:lnTo>
                    <a:pt x="582272" y="328801"/>
                  </a:lnTo>
                  <a:lnTo>
                    <a:pt x="623395" y="364839"/>
                  </a:lnTo>
                  <a:lnTo>
                    <a:pt x="663406" y="401481"/>
                  </a:lnTo>
                  <a:lnTo>
                    <a:pt x="702321" y="438699"/>
                  </a:lnTo>
                  <a:lnTo>
                    <a:pt x="740153" y="476461"/>
                  </a:lnTo>
                  <a:lnTo>
                    <a:pt x="776919" y="514738"/>
                  </a:lnTo>
                  <a:lnTo>
                    <a:pt x="812633" y="553502"/>
                  </a:lnTo>
                  <a:lnTo>
                    <a:pt x="847312" y="592722"/>
                  </a:lnTo>
                  <a:lnTo>
                    <a:pt x="880970" y="632368"/>
                  </a:lnTo>
                  <a:lnTo>
                    <a:pt x="913623" y="672411"/>
                  </a:lnTo>
                  <a:lnTo>
                    <a:pt x="945285" y="712821"/>
                  </a:lnTo>
                  <a:lnTo>
                    <a:pt x="975972" y="753569"/>
                  </a:lnTo>
                  <a:lnTo>
                    <a:pt x="1005700" y="794625"/>
                  </a:lnTo>
                  <a:lnTo>
                    <a:pt x="1034483" y="835958"/>
                  </a:lnTo>
                  <a:lnTo>
                    <a:pt x="1062338" y="877541"/>
                  </a:lnTo>
                  <a:lnTo>
                    <a:pt x="1089278" y="919342"/>
                  </a:lnTo>
                  <a:lnTo>
                    <a:pt x="1115320" y="961333"/>
                  </a:lnTo>
                  <a:lnTo>
                    <a:pt x="1140478" y="1003483"/>
                  </a:lnTo>
                  <a:lnTo>
                    <a:pt x="1164769" y="1045763"/>
                  </a:lnTo>
                  <a:lnTo>
                    <a:pt x="1188206" y="1088143"/>
                  </a:lnTo>
                  <a:lnTo>
                    <a:pt x="1210806" y="1130594"/>
                  </a:lnTo>
                  <a:lnTo>
                    <a:pt x="1232584" y="1173086"/>
                  </a:lnTo>
                  <a:lnTo>
                    <a:pt x="1253555" y="1215589"/>
                  </a:lnTo>
                  <a:lnTo>
                    <a:pt x="1270862" y="1252029"/>
                  </a:lnTo>
                  <a:close/>
                </a:path>
              </a:pathLst>
            </a:custGeom>
            <a:solidFill>
              <a:srgbClr val="6F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686165" y="0"/>
            <a:ext cx="12134215" cy="10185400"/>
            <a:chOff x="5686165" y="0"/>
            <a:chExt cx="12134215" cy="10185400"/>
          </a:xfrm>
        </p:grpSpPr>
        <p:sp>
          <p:nvSpPr>
            <p:cNvPr id="13" name="object 13"/>
            <p:cNvSpPr/>
            <p:nvPr/>
          </p:nvSpPr>
          <p:spPr>
            <a:xfrm>
              <a:off x="10534904" y="0"/>
              <a:ext cx="7285355" cy="4100829"/>
            </a:xfrm>
            <a:custGeom>
              <a:avLst/>
              <a:gdLst/>
              <a:ahLst/>
              <a:cxnLst/>
              <a:rect l="l" t="t" r="r" b="b"/>
              <a:pathLst>
                <a:path w="7285355" h="4100829">
                  <a:moveTo>
                    <a:pt x="4474288" y="4100814"/>
                  </a:moveTo>
                  <a:lnTo>
                    <a:pt x="4421332" y="4100020"/>
                  </a:lnTo>
                  <a:lnTo>
                    <a:pt x="4368765" y="4097652"/>
                  </a:lnTo>
                  <a:lnTo>
                    <a:pt x="4316607" y="4093732"/>
                  </a:lnTo>
                  <a:lnTo>
                    <a:pt x="4264884" y="4088283"/>
                  </a:lnTo>
                  <a:lnTo>
                    <a:pt x="4213618" y="4081327"/>
                  </a:lnTo>
                  <a:lnTo>
                    <a:pt x="4162832" y="4072886"/>
                  </a:lnTo>
                  <a:lnTo>
                    <a:pt x="4112549" y="4062981"/>
                  </a:lnTo>
                  <a:lnTo>
                    <a:pt x="4062792" y="4051635"/>
                  </a:lnTo>
                  <a:lnTo>
                    <a:pt x="4013585" y="4038871"/>
                  </a:lnTo>
                  <a:lnTo>
                    <a:pt x="3964950" y="4024710"/>
                  </a:lnTo>
                  <a:lnTo>
                    <a:pt x="3916911" y="4009174"/>
                  </a:lnTo>
                  <a:lnTo>
                    <a:pt x="3869491" y="3992286"/>
                  </a:lnTo>
                  <a:lnTo>
                    <a:pt x="3822714" y="3974068"/>
                  </a:lnTo>
                  <a:lnTo>
                    <a:pt x="3776601" y="3954541"/>
                  </a:lnTo>
                  <a:lnTo>
                    <a:pt x="3731176" y="3933728"/>
                  </a:lnTo>
                  <a:lnTo>
                    <a:pt x="3686464" y="3911651"/>
                  </a:lnTo>
                  <a:lnTo>
                    <a:pt x="3642485" y="3888333"/>
                  </a:lnTo>
                  <a:lnTo>
                    <a:pt x="3599265" y="3863795"/>
                  </a:lnTo>
                  <a:lnTo>
                    <a:pt x="3556825" y="3838059"/>
                  </a:lnTo>
                  <a:lnTo>
                    <a:pt x="3515189" y="3811147"/>
                  </a:lnTo>
                  <a:lnTo>
                    <a:pt x="3474380" y="3783083"/>
                  </a:lnTo>
                  <a:lnTo>
                    <a:pt x="3424040" y="3799129"/>
                  </a:lnTo>
                  <a:lnTo>
                    <a:pt x="3373056" y="3813466"/>
                  </a:lnTo>
                  <a:lnTo>
                    <a:pt x="3321501" y="3826163"/>
                  </a:lnTo>
                  <a:lnTo>
                    <a:pt x="3269447" y="3837293"/>
                  </a:lnTo>
                  <a:lnTo>
                    <a:pt x="3216964" y="3846926"/>
                  </a:lnTo>
                  <a:lnTo>
                    <a:pt x="3169218" y="3854356"/>
                  </a:lnTo>
                  <a:lnTo>
                    <a:pt x="3121183" y="3860343"/>
                  </a:lnTo>
                  <a:lnTo>
                    <a:pt x="3072818" y="3864928"/>
                  </a:lnTo>
                  <a:lnTo>
                    <a:pt x="3024080" y="3868152"/>
                  </a:lnTo>
                  <a:lnTo>
                    <a:pt x="2974929" y="3870056"/>
                  </a:lnTo>
                  <a:lnTo>
                    <a:pt x="2925324" y="3870681"/>
                  </a:lnTo>
                  <a:lnTo>
                    <a:pt x="2873428" y="3869915"/>
                  </a:lnTo>
                  <a:lnTo>
                    <a:pt x="2821910" y="3867633"/>
                  </a:lnTo>
                  <a:lnTo>
                    <a:pt x="2770790" y="3863856"/>
                  </a:lnTo>
                  <a:lnTo>
                    <a:pt x="2720088" y="3858608"/>
                  </a:lnTo>
                  <a:lnTo>
                    <a:pt x="2669824" y="3851912"/>
                  </a:lnTo>
                  <a:lnTo>
                    <a:pt x="2620017" y="3843791"/>
                  </a:lnTo>
                  <a:lnTo>
                    <a:pt x="2570688" y="3834268"/>
                  </a:lnTo>
                  <a:lnTo>
                    <a:pt x="2521857" y="3823366"/>
                  </a:lnTo>
                  <a:lnTo>
                    <a:pt x="2473543" y="3811107"/>
                  </a:lnTo>
                  <a:lnTo>
                    <a:pt x="2425766" y="3797514"/>
                  </a:lnTo>
                  <a:lnTo>
                    <a:pt x="2378547" y="3782611"/>
                  </a:lnTo>
                  <a:lnTo>
                    <a:pt x="2331904" y="3766421"/>
                  </a:lnTo>
                  <a:lnTo>
                    <a:pt x="2285859" y="3748965"/>
                  </a:lnTo>
                  <a:lnTo>
                    <a:pt x="2240431" y="3730268"/>
                  </a:lnTo>
                  <a:lnTo>
                    <a:pt x="2195639" y="3710352"/>
                  </a:lnTo>
                  <a:lnTo>
                    <a:pt x="2151504" y="3689239"/>
                  </a:lnTo>
                  <a:lnTo>
                    <a:pt x="2108046" y="3666954"/>
                  </a:lnTo>
                  <a:lnTo>
                    <a:pt x="2065285" y="3643518"/>
                  </a:lnTo>
                  <a:lnTo>
                    <a:pt x="2018637" y="3616070"/>
                  </a:lnTo>
                  <a:lnTo>
                    <a:pt x="1973057" y="3587194"/>
                  </a:lnTo>
                  <a:lnTo>
                    <a:pt x="1928518" y="3556915"/>
                  </a:lnTo>
                  <a:lnTo>
                    <a:pt x="1884994" y="3525260"/>
                  </a:lnTo>
                  <a:lnTo>
                    <a:pt x="1842460" y="3492254"/>
                  </a:lnTo>
                  <a:lnTo>
                    <a:pt x="1800888" y="3457923"/>
                  </a:lnTo>
                  <a:lnTo>
                    <a:pt x="1760253" y="3422294"/>
                  </a:lnTo>
                  <a:lnTo>
                    <a:pt x="1722389" y="3451484"/>
                  </a:lnTo>
                  <a:lnTo>
                    <a:pt x="1683228" y="3479036"/>
                  </a:lnTo>
                  <a:lnTo>
                    <a:pt x="1642824" y="3504892"/>
                  </a:lnTo>
                  <a:lnTo>
                    <a:pt x="1601229" y="3528999"/>
                  </a:lnTo>
                  <a:lnTo>
                    <a:pt x="1558497" y="3551300"/>
                  </a:lnTo>
                  <a:lnTo>
                    <a:pt x="1514681" y="3571741"/>
                  </a:lnTo>
                  <a:lnTo>
                    <a:pt x="1469833" y="3590265"/>
                  </a:lnTo>
                  <a:lnTo>
                    <a:pt x="1424006" y="3606817"/>
                  </a:lnTo>
                  <a:lnTo>
                    <a:pt x="1377253" y="3621342"/>
                  </a:lnTo>
                  <a:lnTo>
                    <a:pt x="1329627" y="3633785"/>
                  </a:lnTo>
                  <a:lnTo>
                    <a:pt x="1281182" y="3644090"/>
                  </a:lnTo>
                  <a:lnTo>
                    <a:pt x="1231969" y="3652201"/>
                  </a:lnTo>
                  <a:lnTo>
                    <a:pt x="1182042" y="3658063"/>
                  </a:lnTo>
                  <a:lnTo>
                    <a:pt x="1131453" y="3661621"/>
                  </a:lnTo>
                  <a:lnTo>
                    <a:pt x="1080257" y="3662820"/>
                  </a:lnTo>
                  <a:lnTo>
                    <a:pt x="1030005" y="3661674"/>
                  </a:lnTo>
                  <a:lnTo>
                    <a:pt x="980347" y="3658269"/>
                  </a:lnTo>
                  <a:lnTo>
                    <a:pt x="931330" y="3652655"/>
                  </a:lnTo>
                  <a:lnTo>
                    <a:pt x="883005" y="3644883"/>
                  </a:lnTo>
                  <a:lnTo>
                    <a:pt x="835422" y="3635002"/>
                  </a:lnTo>
                  <a:lnTo>
                    <a:pt x="788631" y="3623063"/>
                  </a:lnTo>
                  <a:lnTo>
                    <a:pt x="742680" y="3609116"/>
                  </a:lnTo>
                  <a:lnTo>
                    <a:pt x="697620" y="3593212"/>
                  </a:lnTo>
                  <a:lnTo>
                    <a:pt x="653501" y="3575399"/>
                  </a:lnTo>
                  <a:lnTo>
                    <a:pt x="610372" y="3555729"/>
                  </a:lnTo>
                  <a:lnTo>
                    <a:pt x="568282" y="3534252"/>
                  </a:lnTo>
                  <a:lnTo>
                    <a:pt x="527283" y="3511018"/>
                  </a:lnTo>
                  <a:lnTo>
                    <a:pt x="487422" y="3486077"/>
                  </a:lnTo>
                  <a:lnTo>
                    <a:pt x="448751" y="3459478"/>
                  </a:lnTo>
                  <a:lnTo>
                    <a:pt x="411319" y="3431274"/>
                  </a:lnTo>
                  <a:lnTo>
                    <a:pt x="375175" y="3401512"/>
                  </a:lnTo>
                  <a:lnTo>
                    <a:pt x="340369" y="3370245"/>
                  </a:lnTo>
                  <a:lnTo>
                    <a:pt x="306951" y="3337521"/>
                  </a:lnTo>
                  <a:lnTo>
                    <a:pt x="274970" y="3303392"/>
                  </a:lnTo>
                  <a:lnTo>
                    <a:pt x="244477" y="3267906"/>
                  </a:lnTo>
                  <a:lnTo>
                    <a:pt x="215521" y="3231115"/>
                  </a:lnTo>
                  <a:lnTo>
                    <a:pt x="188151" y="3193069"/>
                  </a:lnTo>
                  <a:lnTo>
                    <a:pt x="162418" y="3153817"/>
                  </a:lnTo>
                  <a:lnTo>
                    <a:pt x="138371" y="3113410"/>
                  </a:lnTo>
                  <a:lnTo>
                    <a:pt x="116060" y="3071899"/>
                  </a:lnTo>
                  <a:lnTo>
                    <a:pt x="94732" y="3027275"/>
                  </a:lnTo>
                  <a:lnTo>
                    <a:pt x="75421" y="2981627"/>
                  </a:lnTo>
                  <a:lnTo>
                    <a:pt x="58182" y="2934999"/>
                  </a:lnTo>
                  <a:lnTo>
                    <a:pt x="43067" y="2887436"/>
                  </a:lnTo>
                  <a:lnTo>
                    <a:pt x="30131" y="2838982"/>
                  </a:lnTo>
                  <a:lnTo>
                    <a:pt x="19426" y="2789682"/>
                  </a:lnTo>
                  <a:lnTo>
                    <a:pt x="11007" y="2739580"/>
                  </a:lnTo>
                  <a:lnTo>
                    <a:pt x="4928" y="2688720"/>
                  </a:lnTo>
                  <a:lnTo>
                    <a:pt x="1240" y="2637148"/>
                  </a:lnTo>
                  <a:lnTo>
                    <a:pt x="0" y="2584908"/>
                  </a:lnTo>
                  <a:lnTo>
                    <a:pt x="1052" y="2536889"/>
                  </a:lnTo>
                  <a:lnTo>
                    <a:pt x="4180" y="2489408"/>
                  </a:lnTo>
                  <a:lnTo>
                    <a:pt x="9340" y="2442510"/>
                  </a:lnTo>
                  <a:lnTo>
                    <a:pt x="16487" y="2396237"/>
                  </a:lnTo>
                  <a:lnTo>
                    <a:pt x="25578" y="2350634"/>
                  </a:lnTo>
                  <a:lnTo>
                    <a:pt x="36570" y="2305745"/>
                  </a:lnTo>
                  <a:lnTo>
                    <a:pt x="49417" y="2261612"/>
                  </a:lnTo>
                  <a:lnTo>
                    <a:pt x="64077" y="2218281"/>
                  </a:lnTo>
                  <a:lnTo>
                    <a:pt x="80505" y="2175795"/>
                  </a:lnTo>
                  <a:lnTo>
                    <a:pt x="98657" y="2134198"/>
                  </a:lnTo>
                  <a:lnTo>
                    <a:pt x="118490" y="2093532"/>
                  </a:lnTo>
                  <a:lnTo>
                    <a:pt x="139960" y="2053844"/>
                  </a:lnTo>
                  <a:lnTo>
                    <a:pt x="163022" y="2015175"/>
                  </a:lnTo>
                  <a:lnTo>
                    <a:pt x="187634" y="1977570"/>
                  </a:lnTo>
                  <a:lnTo>
                    <a:pt x="213750" y="1941073"/>
                  </a:lnTo>
                  <a:lnTo>
                    <a:pt x="241328" y="1905727"/>
                  </a:lnTo>
                  <a:lnTo>
                    <a:pt x="270323" y="1871576"/>
                  </a:lnTo>
                  <a:lnTo>
                    <a:pt x="300691" y="1838664"/>
                  </a:lnTo>
                  <a:lnTo>
                    <a:pt x="332389" y="1807035"/>
                  </a:lnTo>
                  <a:lnTo>
                    <a:pt x="365372" y="1776733"/>
                  </a:lnTo>
                  <a:lnTo>
                    <a:pt x="399597" y="1747801"/>
                  </a:lnTo>
                  <a:lnTo>
                    <a:pt x="435020" y="1720284"/>
                  </a:lnTo>
                  <a:lnTo>
                    <a:pt x="471597" y="1694224"/>
                  </a:lnTo>
                  <a:lnTo>
                    <a:pt x="509283" y="1669666"/>
                  </a:lnTo>
                  <a:lnTo>
                    <a:pt x="548036" y="1646653"/>
                  </a:lnTo>
                  <a:lnTo>
                    <a:pt x="587812" y="1625230"/>
                  </a:lnTo>
                  <a:lnTo>
                    <a:pt x="628565" y="1605440"/>
                  </a:lnTo>
                  <a:lnTo>
                    <a:pt x="670253" y="1587327"/>
                  </a:lnTo>
                  <a:lnTo>
                    <a:pt x="712832" y="1570935"/>
                  </a:lnTo>
                  <a:lnTo>
                    <a:pt x="756257" y="1556307"/>
                  </a:lnTo>
                  <a:lnTo>
                    <a:pt x="800486" y="1543488"/>
                  </a:lnTo>
                  <a:lnTo>
                    <a:pt x="845473" y="1532520"/>
                  </a:lnTo>
                  <a:lnTo>
                    <a:pt x="891175" y="1523448"/>
                  </a:lnTo>
                  <a:lnTo>
                    <a:pt x="937548" y="1516317"/>
                  </a:lnTo>
                  <a:lnTo>
                    <a:pt x="984549" y="1511168"/>
                  </a:lnTo>
                  <a:lnTo>
                    <a:pt x="1032133" y="1508047"/>
                  </a:lnTo>
                  <a:lnTo>
                    <a:pt x="1093648" y="1506997"/>
                  </a:lnTo>
                  <a:lnTo>
                    <a:pt x="1100618" y="1459052"/>
                  </a:lnTo>
                  <a:lnTo>
                    <a:pt x="1108882" y="1411541"/>
                  </a:lnTo>
                  <a:lnTo>
                    <a:pt x="1118422" y="1364483"/>
                  </a:lnTo>
                  <a:lnTo>
                    <a:pt x="1129219" y="1317897"/>
                  </a:lnTo>
                  <a:lnTo>
                    <a:pt x="1141254" y="1271800"/>
                  </a:lnTo>
                  <a:lnTo>
                    <a:pt x="1154509" y="1226212"/>
                  </a:lnTo>
                  <a:lnTo>
                    <a:pt x="1168966" y="1181150"/>
                  </a:lnTo>
                  <a:lnTo>
                    <a:pt x="1184605" y="1136635"/>
                  </a:lnTo>
                  <a:lnTo>
                    <a:pt x="1201409" y="1092684"/>
                  </a:lnTo>
                  <a:lnTo>
                    <a:pt x="1219359" y="1049315"/>
                  </a:lnTo>
                  <a:lnTo>
                    <a:pt x="1238436" y="1006548"/>
                  </a:lnTo>
                  <a:lnTo>
                    <a:pt x="1258622" y="964402"/>
                  </a:lnTo>
                  <a:lnTo>
                    <a:pt x="1279898" y="922894"/>
                  </a:lnTo>
                  <a:lnTo>
                    <a:pt x="1302246" y="882044"/>
                  </a:lnTo>
                  <a:lnTo>
                    <a:pt x="1325647" y="841869"/>
                  </a:lnTo>
                  <a:lnTo>
                    <a:pt x="1350083" y="802389"/>
                  </a:lnTo>
                  <a:lnTo>
                    <a:pt x="1375535" y="763623"/>
                  </a:lnTo>
                  <a:lnTo>
                    <a:pt x="1401985" y="725588"/>
                  </a:lnTo>
                  <a:lnTo>
                    <a:pt x="1429413" y="688303"/>
                  </a:lnTo>
                  <a:lnTo>
                    <a:pt x="1457802" y="651788"/>
                  </a:lnTo>
                  <a:lnTo>
                    <a:pt x="1487134" y="616060"/>
                  </a:lnTo>
                  <a:lnTo>
                    <a:pt x="1517388" y="581138"/>
                  </a:lnTo>
                  <a:lnTo>
                    <a:pt x="1548548" y="547042"/>
                  </a:lnTo>
                  <a:lnTo>
                    <a:pt x="1580594" y="513788"/>
                  </a:lnTo>
                  <a:lnTo>
                    <a:pt x="1613508" y="481397"/>
                  </a:lnTo>
                  <a:lnTo>
                    <a:pt x="1647272" y="449887"/>
                  </a:lnTo>
                  <a:lnTo>
                    <a:pt x="1681866" y="419276"/>
                  </a:lnTo>
                  <a:lnTo>
                    <a:pt x="1717272" y="389582"/>
                  </a:lnTo>
                  <a:lnTo>
                    <a:pt x="1753473" y="360825"/>
                  </a:lnTo>
                  <a:lnTo>
                    <a:pt x="1790448" y="333024"/>
                  </a:lnTo>
                  <a:lnTo>
                    <a:pt x="1828181" y="306196"/>
                  </a:lnTo>
                  <a:lnTo>
                    <a:pt x="1866651" y="280360"/>
                  </a:lnTo>
                  <a:lnTo>
                    <a:pt x="1905841" y="255536"/>
                  </a:lnTo>
                  <a:lnTo>
                    <a:pt x="1945733" y="231740"/>
                  </a:lnTo>
                  <a:lnTo>
                    <a:pt x="1986307" y="208994"/>
                  </a:lnTo>
                  <a:lnTo>
                    <a:pt x="2027545" y="187313"/>
                  </a:lnTo>
                  <a:lnTo>
                    <a:pt x="2069428" y="166719"/>
                  </a:lnTo>
                  <a:lnTo>
                    <a:pt x="2111939" y="147228"/>
                  </a:lnTo>
                  <a:lnTo>
                    <a:pt x="2155058" y="128860"/>
                  </a:lnTo>
                  <a:lnTo>
                    <a:pt x="2198767" y="111633"/>
                  </a:lnTo>
                  <a:lnTo>
                    <a:pt x="2243047" y="95565"/>
                  </a:lnTo>
                  <a:lnTo>
                    <a:pt x="2287881" y="80677"/>
                  </a:lnTo>
                  <a:lnTo>
                    <a:pt x="2333248" y="66985"/>
                  </a:lnTo>
                  <a:lnTo>
                    <a:pt x="2379132" y="54509"/>
                  </a:lnTo>
                  <a:lnTo>
                    <a:pt x="2425513" y="43267"/>
                  </a:lnTo>
                  <a:lnTo>
                    <a:pt x="2472372" y="33278"/>
                  </a:lnTo>
                  <a:lnTo>
                    <a:pt x="2519692" y="24561"/>
                  </a:lnTo>
                  <a:lnTo>
                    <a:pt x="2567454" y="17134"/>
                  </a:lnTo>
                  <a:lnTo>
                    <a:pt x="2615639" y="11015"/>
                  </a:lnTo>
                  <a:lnTo>
                    <a:pt x="2664228" y="6224"/>
                  </a:lnTo>
                  <a:lnTo>
                    <a:pt x="2713204" y="2778"/>
                  </a:lnTo>
                  <a:lnTo>
                    <a:pt x="2762547" y="697"/>
                  </a:lnTo>
                  <a:lnTo>
                    <a:pt x="2812239" y="0"/>
                  </a:lnTo>
                  <a:lnTo>
                    <a:pt x="2864368" y="770"/>
                  </a:lnTo>
                  <a:lnTo>
                    <a:pt x="2916117" y="3068"/>
                  </a:lnTo>
                  <a:lnTo>
                    <a:pt x="2967464" y="6870"/>
                  </a:lnTo>
                  <a:lnTo>
                    <a:pt x="3018388" y="12156"/>
                  </a:lnTo>
                  <a:lnTo>
                    <a:pt x="3068866" y="18903"/>
                  </a:lnTo>
                  <a:lnTo>
                    <a:pt x="3118876" y="27090"/>
                  </a:lnTo>
                  <a:lnTo>
                    <a:pt x="3168397" y="36695"/>
                  </a:lnTo>
                  <a:lnTo>
                    <a:pt x="3217405" y="47696"/>
                  </a:lnTo>
                  <a:lnTo>
                    <a:pt x="3265880" y="60072"/>
                  </a:lnTo>
                  <a:lnTo>
                    <a:pt x="3313798" y="73801"/>
                  </a:lnTo>
                  <a:lnTo>
                    <a:pt x="3361138" y="88861"/>
                  </a:lnTo>
                  <a:lnTo>
                    <a:pt x="3407878" y="105229"/>
                  </a:lnTo>
                  <a:lnTo>
                    <a:pt x="3453996" y="122886"/>
                  </a:lnTo>
                  <a:lnTo>
                    <a:pt x="3499469" y="141808"/>
                  </a:lnTo>
                  <a:lnTo>
                    <a:pt x="3544276" y="161975"/>
                  </a:lnTo>
                  <a:lnTo>
                    <a:pt x="3588395" y="183363"/>
                  </a:lnTo>
                  <a:lnTo>
                    <a:pt x="3631803" y="205952"/>
                  </a:lnTo>
                  <a:lnTo>
                    <a:pt x="3674478" y="229720"/>
                  </a:lnTo>
                  <a:lnTo>
                    <a:pt x="3716399" y="254645"/>
                  </a:lnTo>
                  <a:lnTo>
                    <a:pt x="3757543" y="280706"/>
                  </a:lnTo>
                  <a:lnTo>
                    <a:pt x="3797888" y="307879"/>
                  </a:lnTo>
                  <a:lnTo>
                    <a:pt x="3837412" y="336145"/>
                  </a:lnTo>
                  <a:lnTo>
                    <a:pt x="3876093" y="365481"/>
                  </a:lnTo>
                  <a:lnTo>
                    <a:pt x="3913909" y="395865"/>
                  </a:lnTo>
                  <a:lnTo>
                    <a:pt x="3950838" y="427275"/>
                  </a:lnTo>
                  <a:lnTo>
                    <a:pt x="3986858" y="459691"/>
                  </a:lnTo>
                  <a:lnTo>
                    <a:pt x="4021946" y="493089"/>
                  </a:lnTo>
                  <a:lnTo>
                    <a:pt x="4056081" y="527449"/>
                  </a:lnTo>
                  <a:lnTo>
                    <a:pt x="4089241" y="562748"/>
                  </a:lnTo>
                  <a:lnTo>
                    <a:pt x="4121404" y="598965"/>
                  </a:lnTo>
                  <a:lnTo>
                    <a:pt x="4152547" y="636078"/>
                  </a:lnTo>
                  <a:lnTo>
                    <a:pt x="4182648" y="674065"/>
                  </a:lnTo>
                  <a:lnTo>
                    <a:pt x="4230393" y="666635"/>
                  </a:lnTo>
                  <a:lnTo>
                    <a:pt x="4278428" y="660648"/>
                  </a:lnTo>
                  <a:lnTo>
                    <a:pt x="4326794" y="656063"/>
                  </a:lnTo>
                  <a:lnTo>
                    <a:pt x="4375531" y="652839"/>
                  </a:lnTo>
                  <a:lnTo>
                    <a:pt x="4424682" y="650935"/>
                  </a:lnTo>
                  <a:lnTo>
                    <a:pt x="4474288" y="650310"/>
                  </a:lnTo>
                  <a:lnTo>
                    <a:pt x="4526393" y="651077"/>
                  </a:lnTo>
                  <a:lnTo>
                    <a:pt x="4578112" y="653364"/>
                  </a:lnTo>
                  <a:lnTo>
                    <a:pt x="4629425" y="657150"/>
                  </a:lnTo>
                  <a:lnTo>
                    <a:pt x="4680308" y="662413"/>
                  </a:lnTo>
                  <a:lnTo>
                    <a:pt x="4730741" y="669131"/>
                  </a:lnTo>
                  <a:lnTo>
                    <a:pt x="4780703" y="677282"/>
                  </a:lnTo>
                  <a:lnTo>
                    <a:pt x="4830171" y="686846"/>
                  </a:lnTo>
                  <a:lnTo>
                    <a:pt x="4879125" y="697800"/>
                  </a:lnTo>
                  <a:lnTo>
                    <a:pt x="4927543" y="710123"/>
                  </a:lnTo>
                  <a:lnTo>
                    <a:pt x="4975404" y="723793"/>
                  </a:lnTo>
                  <a:lnTo>
                    <a:pt x="5022686" y="738789"/>
                  </a:lnTo>
                  <a:lnTo>
                    <a:pt x="5069367" y="755088"/>
                  </a:lnTo>
                  <a:lnTo>
                    <a:pt x="5115427" y="772670"/>
                  </a:lnTo>
                  <a:lnTo>
                    <a:pt x="5160843" y="791513"/>
                  </a:lnTo>
                  <a:lnTo>
                    <a:pt x="5205595" y="811595"/>
                  </a:lnTo>
                  <a:lnTo>
                    <a:pt x="5249660" y="832895"/>
                  </a:lnTo>
                  <a:lnTo>
                    <a:pt x="5293019" y="855390"/>
                  </a:lnTo>
                  <a:lnTo>
                    <a:pt x="5335648" y="879060"/>
                  </a:lnTo>
                  <a:lnTo>
                    <a:pt x="5377526" y="903883"/>
                  </a:lnTo>
                  <a:lnTo>
                    <a:pt x="5418633" y="929837"/>
                  </a:lnTo>
                  <a:lnTo>
                    <a:pt x="5458946" y="956900"/>
                  </a:lnTo>
                  <a:lnTo>
                    <a:pt x="5498445" y="985051"/>
                  </a:lnTo>
                  <a:lnTo>
                    <a:pt x="5537107" y="1014268"/>
                  </a:lnTo>
                  <a:lnTo>
                    <a:pt x="5574912" y="1044531"/>
                  </a:lnTo>
                  <a:lnTo>
                    <a:pt x="5611838" y="1075816"/>
                  </a:lnTo>
                  <a:lnTo>
                    <a:pt x="5647862" y="1108103"/>
                  </a:lnTo>
                  <a:lnTo>
                    <a:pt x="5682965" y="1141369"/>
                  </a:lnTo>
                  <a:lnTo>
                    <a:pt x="5717125" y="1175594"/>
                  </a:lnTo>
                  <a:lnTo>
                    <a:pt x="5750319" y="1210756"/>
                  </a:lnTo>
                  <a:lnTo>
                    <a:pt x="5782528" y="1246832"/>
                  </a:lnTo>
                  <a:lnTo>
                    <a:pt x="5813728" y="1283802"/>
                  </a:lnTo>
                  <a:lnTo>
                    <a:pt x="5843899" y="1321644"/>
                  </a:lnTo>
                  <a:lnTo>
                    <a:pt x="5873019" y="1360336"/>
                  </a:lnTo>
                  <a:lnTo>
                    <a:pt x="5901067" y="1399857"/>
                  </a:lnTo>
                  <a:lnTo>
                    <a:pt x="5928022" y="1440184"/>
                  </a:lnTo>
                  <a:lnTo>
                    <a:pt x="5972392" y="1429296"/>
                  </a:lnTo>
                  <a:lnTo>
                    <a:pt x="6017630" y="1420388"/>
                  </a:lnTo>
                  <a:lnTo>
                    <a:pt x="6063612" y="1413459"/>
                  </a:lnTo>
                  <a:lnTo>
                    <a:pt x="6110214" y="1408510"/>
                  </a:lnTo>
                  <a:lnTo>
                    <a:pt x="6157312" y="1405541"/>
                  </a:lnTo>
                  <a:lnTo>
                    <a:pt x="6204782" y="1404551"/>
                  </a:lnTo>
                  <a:lnTo>
                    <a:pt x="6253749" y="1405638"/>
                  </a:lnTo>
                  <a:lnTo>
                    <a:pt x="6302160" y="1408867"/>
                  </a:lnTo>
                  <a:lnTo>
                    <a:pt x="6349968" y="1414194"/>
                  </a:lnTo>
                  <a:lnTo>
                    <a:pt x="6397126" y="1421572"/>
                  </a:lnTo>
                  <a:lnTo>
                    <a:pt x="6443588" y="1430956"/>
                  </a:lnTo>
                  <a:lnTo>
                    <a:pt x="6489308" y="1442298"/>
                  </a:lnTo>
                  <a:lnTo>
                    <a:pt x="6534240" y="1455554"/>
                  </a:lnTo>
                  <a:lnTo>
                    <a:pt x="6578336" y="1470678"/>
                  </a:lnTo>
                  <a:lnTo>
                    <a:pt x="6621550" y="1487623"/>
                  </a:lnTo>
                  <a:lnTo>
                    <a:pt x="6663836" y="1506343"/>
                  </a:lnTo>
                  <a:lnTo>
                    <a:pt x="6705148" y="1526794"/>
                  </a:lnTo>
                  <a:lnTo>
                    <a:pt x="6745439" y="1548928"/>
                  </a:lnTo>
                  <a:lnTo>
                    <a:pt x="6784663" y="1572700"/>
                  </a:lnTo>
                  <a:lnTo>
                    <a:pt x="6822772" y="1598064"/>
                  </a:lnTo>
                  <a:lnTo>
                    <a:pt x="6859722" y="1624974"/>
                  </a:lnTo>
                  <a:lnTo>
                    <a:pt x="6895465" y="1653384"/>
                  </a:lnTo>
                  <a:lnTo>
                    <a:pt x="6929954" y="1683249"/>
                  </a:lnTo>
                  <a:lnTo>
                    <a:pt x="6963145" y="1714522"/>
                  </a:lnTo>
                  <a:lnTo>
                    <a:pt x="6994989" y="1747157"/>
                  </a:lnTo>
                  <a:lnTo>
                    <a:pt x="7025440" y="1781109"/>
                  </a:lnTo>
                  <a:lnTo>
                    <a:pt x="7054453" y="1816331"/>
                  </a:lnTo>
                  <a:lnTo>
                    <a:pt x="7081981" y="1852778"/>
                  </a:lnTo>
                  <a:lnTo>
                    <a:pt x="7107977" y="1890403"/>
                  </a:lnTo>
                  <a:lnTo>
                    <a:pt x="7132395" y="1929161"/>
                  </a:lnTo>
                  <a:lnTo>
                    <a:pt x="7155188" y="1969007"/>
                  </a:lnTo>
                  <a:lnTo>
                    <a:pt x="7176310" y="2009893"/>
                  </a:lnTo>
                  <a:lnTo>
                    <a:pt x="7195715" y="2051774"/>
                  </a:lnTo>
                  <a:lnTo>
                    <a:pt x="7213355" y="2094604"/>
                  </a:lnTo>
                  <a:lnTo>
                    <a:pt x="7229186" y="2138338"/>
                  </a:lnTo>
                  <a:lnTo>
                    <a:pt x="7243159" y="2182928"/>
                  </a:lnTo>
                  <a:lnTo>
                    <a:pt x="7255230" y="2228330"/>
                  </a:lnTo>
                  <a:lnTo>
                    <a:pt x="7265351" y="2274498"/>
                  </a:lnTo>
                  <a:lnTo>
                    <a:pt x="7273476" y="2321385"/>
                  </a:lnTo>
                  <a:lnTo>
                    <a:pt x="7279558" y="2368946"/>
                  </a:lnTo>
                  <a:lnTo>
                    <a:pt x="7283551" y="2417134"/>
                  </a:lnTo>
                  <a:lnTo>
                    <a:pt x="7284807" y="2464529"/>
                  </a:lnTo>
                  <a:lnTo>
                    <a:pt x="7285039" y="2480977"/>
                  </a:lnTo>
                  <a:lnTo>
                    <a:pt x="7283987" y="2528997"/>
                  </a:lnTo>
                  <a:lnTo>
                    <a:pt x="7280859" y="2576477"/>
                  </a:lnTo>
                  <a:lnTo>
                    <a:pt x="7275699" y="2623376"/>
                  </a:lnTo>
                  <a:lnTo>
                    <a:pt x="7268552" y="2669649"/>
                  </a:lnTo>
                  <a:lnTo>
                    <a:pt x="7259460" y="2715252"/>
                  </a:lnTo>
                  <a:lnTo>
                    <a:pt x="7248469" y="2760141"/>
                  </a:lnTo>
                  <a:lnTo>
                    <a:pt x="7235622" y="2804273"/>
                  </a:lnTo>
                  <a:lnTo>
                    <a:pt x="7220962" y="2847604"/>
                  </a:lnTo>
                  <a:lnTo>
                    <a:pt x="7204534" y="2890091"/>
                  </a:lnTo>
                  <a:lnTo>
                    <a:pt x="7186382" y="2931688"/>
                  </a:lnTo>
                  <a:lnTo>
                    <a:pt x="7166548" y="2972353"/>
                  </a:lnTo>
                  <a:lnTo>
                    <a:pt x="7145079" y="3012042"/>
                  </a:lnTo>
                  <a:lnTo>
                    <a:pt x="7122016" y="3050711"/>
                  </a:lnTo>
                  <a:lnTo>
                    <a:pt x="7097405" y="3088316"/>
                  </a:lnTo>
                  <a:lnTo>
                    <a:pt x="7071288" y="3124813"/>
                  </a:lnTo>
                  <a:lnTo>
                    <a:pt x="7043711" y="3160159"/>
                  </a:lnTo>
                  <a:lnTo>
                    <a:pt x="7014716" y="3194310"/>
                  </a:lnTo>
                  <a:lnTo>
                    <a:pt x="6984348" y="3227221"/>
                  </a:lnTo>
                  <a:lnTo>
                    <a:pt x="6952650" y="3258850"/>
                  </a:lnTo>
                  <a:lnTo>
                    <a:pt x="6919667" y="3289153"/>
                  </a:lnTo>
                  <a:lnTo>
                    <a:pt x="6885442" y="3318084"/>
                  </a:lnTo>
                  <a:lnTo>
                    <a:pt x="6850019" y="3345602"/>
                  </a:lnTo>
                  <a:lnTo>
                    <a:pt x="6813442" y="3371662"/>
                  </a:lnTo>
                  <a:lnTo>
                    <a:pt x="6775755" y="3396220"/>
                  </a:lnTo>
                  <a:lnTo>
                    <a:pt x="6737002" y="3419232"/>
                  </a:lnTo>
                  <a:lnTo>
                    <a:pt x="6697227" y="3440655"/>
                  </a:lnTo>
                  <a:lnTo>
                    <a:pt x="6656474" y="3460445"/>
                  </a:lnTo>
                  <a:lnTo>
                    <a:pt x="6614786" y="3478559"/>
                  </a:lnTo>
                  <a:lnTo>
                    <a:pt x="6572207" y="3494951"/>
                  </a:lnTo>
                  <a:lnTo>
                    <a:pt x="6528781" y="3509579"/>
                  </a:lnTo>
                  <a:lnTo>
                    <a:pt x="6484553" y="3522398"/>
                  </a:lnTo>
                  <a:lnTo>
                    <a:pt x="6439566" y="3533366"/>
                  </a:lnTo>
                  <a:lnTo>
                    <a:pt x="6393864" y="3542437"/>
                  </a:lnTo>
                  <a:lnTo>
                    <a:pt x="6347490" y="3549569"/>
                  </a:lnTo>
                  <a:lnTo>
                    <a:pt x="6300490" y="3554718"/>
                  </a:lnTo>
                  <a:lnTo>
                    <a:pt x="6252906" y="3557839"/>
                  </a:lnTo>
                  <a:lnTo>
                    <a:pt x="6204782" y="3558889"/>
                  </a:lnTo>
                  <a:lnTo>
                    <a:pt x="6173349" y="3558703"/>
                  </a:lnTo>
                  <a:lnTo>
                    <a:pt x="6090071" y="3553132"/>
                  </a:lnTo>
                  <a:lnTo>
                    <a:pt x="6039966" y="3546678"/>
                  </a:lnTo>
                  <a:lnTo>
                    <a:pt x="5990564" y="3538042"/>
                  </a:lnTo>
                  <a:lnTo>
                    <a:pt x="5941943" y="3527225"/>
                  </a:lnTo>
                  <a:lnTo>
                    <a:pt x="5894181" y="3514226"/>
                  </a:lnTo>
                  <a:lnTo>
                    <a:pt x="5847356" y="3499045"/>
                  </a:lnTo>
                  <a:lnTo>
                    <a:pt x="5801546" y="3481683"/>
                  </a:lnTo>
                  <a:lnTo>
                    <a:pt x="5768315" y="3519791"/>
                  </a:lnTo>
                  <a:lnTo>
                    <a:pt x="5734092" y="3556909"/>
                  </a:lnTo>
                  <a:lnTo>
                    <a:pt x="5698877" y="3593038"/>
                  </a:lnTo>
                  <a:lnTo>
                    <a:pt x="5662670" y="3628176"/>
                  </a:lnTo>
                  <a:lnTo>
                    <a:pt x="5625471" y="3662325"/>
                  </a:lnTo>
                  <a:lnTo>
                    <a:pt x="5587280" y="3695484"/>
                  </a:lnTo>
                  <a:lnTo>
                    <a:pt x="5549255" y="3726512"/>
                  </a:lnTo>
                  <a:lnTo>
                    <a:pt x="5510339" y="3756481"/>
                  </a:lnTo>
                  <a:lnTo>
                    <a:pt x="5470554" y="3785368"/>
                  </a:lnTo>
                  <a:lnTo>
                    <a:pt x="5429921" y="3813148"/>
                  </a:lnTo>
                  <a:lnTo>
                    <a:pt x="5388465" y="3839800"/>
                  </a:lnTo>
                  <a:lnTo>
                    <a:pt x="5346207" y="3865299"/>
                  </a:lnTo>
                  <a:lnTo>
                    <a:pt x="5303171" y="3889623"/>
                  </a:lnTo>
                  <a:lnTo>
                    <a:pt x="5259378" y="3912749"/>
                  </a:lnTo>
                  <a:lnTo>
                    <a:pt x="5214852" y="3934652"/>
                  </a:lnTo>
                  <a:lnTo>
                    <a:pt x="5169614" y="3955311"/>
                  </a:lnTo>
                  <a:lnTo>
                    <a:pt x="5123688" y="3974701"/>
                  </a:lnTo>
                  <a:lnTo>
                    <a:pt x="5077096" y="3992800"/>
                  </a:lnTo>
                  <a:lnTo>
                    <a:pt x="5029861" y="4009585"/>
                  </a:lnTo>
                  <a:lnTo>
                    <a:pt x="4982006" y="4025031"/>
                  </a:lnTo>
                  <a:lnTo>
                    <a:pt x="4933552" y="4039117"/>
                  </a:lnTo>
                  <a:lnTo>
                    <a:pt x="4884523" y="4051818"/>
                  </a:lnTo>
                  <a:lnTo>
                    <a:pt x="4834941" y="4063112"/>
                  </a:lnTo>
                  <a:lnTo>
                    <a:pt x="4784829" y="4072975"/>
                  </a:lnTo>
                  <a:lnTo>
                    <a:pt x="4734209" y="4081385"/>
                  </a:lnTo>
                  <a:lnTo>
                    <a:pt x="4683104" y="4088318"/>
                  </a:lnTo>
                  <a:lnTo>
                    <a:pt x="4631537" y="4093750"/>
                  </a:lnTo>
                  <a:lnTo>
                    <a:pt x="4579530" y="4097659"/>
                  </a:lnTo>
                  <a:lnTo>
                    <a:pt x="4527106" y="4100021"/>
                  </a:lnTo>
                  <a:lnTo>
                    <a:pt x="4474288" y="4100814"/>
                  </a:lnTo>
                  <a:close/>
                </a:path>
              </a:pathLst>
            </a:custGeom>
            <a:solidFill>
              <a:srgbClr val="6BD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86165" y="3831640"/>
              <a:ext cx="5824545" cy="63531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04076" y="1515626"/>
            <a:ext cx="4866005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635">
              <a:lnSpc>
                <a:spcPct val="115500"/>
              </a:lnSpc>
              <a:spcBef>
                <a:spcPts val="100"/>
              </a:spcBef>
            </a:pPr>
            <a:r>
              <a:rPr sz="2700" b="1" spc="-10" dirty="0">
                <a:latin typeface="Noto Sans"/>
                <a:cs typeface="Noto Sans"/>
              </a:rPr>
              <a:t>Cred că ar trebui să </a:t>
            </a:r>
            <a:r>
              <a:rPr sz="2700" b="1" spc="-5" dirty="0">
                <a:latin typeface="Noto Sans"/>
                <a:cs typeface="Noto Sans"/>
              </a:rPr>
              <a:t>ști </a:t>
            </a:r>
            <a:r>
              <a:rPr sz="2700" b="1" spc="-10" dirty="0">
                <a:latin typeface="Noto Sans"/>
                <a:cs typeface="Noto Sans"/>
              </a:rPr>
              <a:t>că nu  este voie să </a:t>
            </a:r>
            <a:r>
              <a:rPr sz="2700" b="1" spc="-5" dirty="0">
                <a:latin typeface="Noto Sans"/>
                <a:cs typeface="Noto Sans"/>
              </a:rPr>
              <a:t>te</a:t>
            </a:r>
            <a:r>
              <a:rPr sz="2700" b="1" spc="-10" dirty="0">
                <a:latin typeface="Noto Sans"/>
                <a:cs typeface="Noto Sans"/>
              </a:rPr>
              <a:t> comporți</a:t>
            </a:r>
            <a:endParaRPr sz="2700"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1748" y="2466281"/>
            <a:ext cx="5071110" cy="97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 marR="5080" indent="-246379">
              <a:lnSpc>
                <a:spcPct val="115500"/>
              </a:lnSpc>
              <a:spcBef>
                <a:spcPts val="100"/>
              </a:spcBef>
            </a:pPr>
            <a:r>
              <a:rPr sz="2700" b="1" spc="-10" dirty="0">
                <a:latin typeface="Noto Sans"/>
                <a:cs typeface="Noto Sans"/>
              </a:rPr>
              <a:t>violent și că există este </a:t>
            </a:r>
            <a:r>
              <a:rPr sz="2700" b="1" spc="-5" dirty="0">
                <a:latin typeface="Noto Sans"/>
                <a:cs typeface="Noto Sans"/>
              </a:rPr>
              <a:t>o </a:t>
            </a:r>
            <a:r>
              <a:rPr sz="2700" b="1" spc="-55" dirty="0">
                <a:latin typeface="Noto Sans"/>
                <a:cs typeface="Noto Sans"/>
              </a:rPr>
              <a:t>lege  </a:t>
            </a:r>
            <a:r>
              <a:rPr sz="2700" b="1" spc="-10" dirty="0">
                <a:latin typeface="Noto Sans"/>
                <a:cs typeface="Noto Sans"/>
              </a:rPr>
              <a:t>care pedepsește</a:t>
            </a:r>
            <a:r>
              <a:rPr sz="2700" b="1" spc="-20" dirty="0">
                <a:latin typeface="Noto Sans"/>
                <a:cs typeface="Noto Sans"/>
              </a:rPr>
              <a:t> </a:t>
            </a:r>
            <a:r>
              <a:rPr sz="2700" b="1" spc="-25" dirty="0">
                <a:latin typeface="Noto Sans"/>
                <a:cs typeface="Noto Sans"/>
              </a:rPr>
              <a:t>agresorii!</a:t>
            </a:r>
            <a:endParaRPr sz="27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95" dirty="0"/>
              <a:t>DAC</a:t>
            </a:r>
            <a:r>
              <a:rPr sz="5400" spc="-595" dirty="0">
                <a:latin typeface="Cousine"/>
                <a:cs typeface="Cousine"/>
              </a:rPr>
              <a:t>Ă </a:t>
            </a:r>
            <a:r>
              <a:rPr spc="-160" dirty="0"/>
              <a:t>E</a:t>
            </a:r>
            <a:r>
              <a:rPr sz="5400" spc="-160" dirty="0">
                <a:latin typeface="Cousine"/>
                <a:cs typeface="Cousine"/>
              </a:rPr>
              <a:t>Ș</a:t>
            </a:r>
            <a:r>
              <a:rPr spc="-160" dirty="0"/>
              <a:t>TI</a:t>
            </a:r>
            <a:r>
              <a:rPr spc="100" dirty="0"/>
              <a:t> </a:t>
            </a:r>
            <a:r>
              <a:rPr spc="-915" dirty="0"/>
              <a:t>AGRESOR</a:t>
            </a:r>
            <a:endParaRPr sz="5400">
              <a:latin typeface="Cousine"/>
              <a:cs typeface="Cousin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83237" y="952179"/>
            <a:ext cx="5388610" cy="9080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74930" algn="ctr">
              <a:lnSpc>
                <a:spcPct val="100000"/>
              </a:lnSpc>
              <a:spcBef>
                <a:spcPts val="565"/>
              </a:spcBef>
            </a:pPr>
            <a:r>
              <a:rPr sz="2500" b="1" spc="15" dirty="0">
                <a:solidFill>
                  <a:srgbClr val="FFFFFF"/>
                </a:solidFill>
                <a:latin typeface="Noto Sans"/>
                <a:cs typeface="Noto Sans"/>
              </a:rPr>
              <a:t>Nu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vei </a:t>
            </a:r>
            <a:r>
              <a:rPr sz="2500" b="1" spc="-20" dirty="0">
                <a:solidFill>
                  <a:srgbClr val="FFFFFF"/>
                </a:solidFill>
                <a:latin typeface="Noto Sans"/>
                <a:cs typeface="Noto Sans"/>
              </a:rPr>
              <a:t>câștiga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prieteni</a:t>
            </a:r>
            <a:r>
              <a:rPr sz="2500" b="1" spc="1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și</a:t>
            </a:r>
            <a:endParaRPr sz="250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nici respect </a:t>
            </a:r>
            <a:r>
              <a:rPr sz="2500" b="1" spc="10" dirty="0">
                <a:solidFill>
                  <a:srgbClr val="FFFFFF"/>
                </a:solidFill>
                <a:latin typeface="Noto Sans"/>
                <a:cs typeface="Noto Sans"/>
              </a:rPr>
              <a:t>dacă te comporți</a:t>
            </a:r>
            <a:r>
              <a:rPr sz="2500" b="1" spc="-4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așa!</a:t>
            </a:r>
            <a:endParaRPr sz="25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09906" y="1834365"/>
            <a:ext cx="5335270" cy="1790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95"/>
              </a:spcBef>
            </a:pPr>
            <a:r>
              <a:rPr sz="2500" b="1" spc="10" dirty="0">
                <a:solidFill>
                  <a:srgbClr val="FFFFFF"/>
                </a:solidFill>
                <a:latin typeface="Noto Sans"/>
                <a:cs typeface="Noto Sans"/>
              </a:rPr>
              <a:t>Comportamentul tău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îți </a:t>
            </a:r>
            <a:r>
              <a:rPr sz="2500" b="1" spc="10" dirty="0">
                <a:solidFill>
                  <a:srgbClr val="FFFFFF"/>
                </a:solidFill>
                <a:latin typeface="Noto Sans"/>
                <a:cs typeface="Noto Sans"/>
              </a:rPr>
              <a:t>va</a:t>
            </a:r>
            <a:r>
              <a:rPr sz="2500" b="1" spc="-75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Noto Sans"/>
                <a:cs typeface="Noto Sans"/>
              </a:rPr>
              <a:t>aduce 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doar: </a:t>
            </a:r>
            <a:r>
              <a:rPr sz="2500" b="1" spc="10" dirty="0">
                <a:solidFill>
                  <a:srgbClr val="FFFFFF"/>
                </a:solidFill>
                <a:latin typeface="Noto Sans"/>
                <a:cs typeface="Noto Sans"/>
              </a:rPr>
              <a:t>pedepse,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critici, suferința  părinților tăi,</a:t>
            </a:r>
            <a:r>
              <a:rPr sz="2500" b="1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suferința</a:t>
            </a:r>
            <a:endParaRPr sz="2500">
              <a:latin typeface="Noto Sans"/>
              <a:cs typeface="Noto Sans"/>
            </a:endParaRPr>
          </a:p>
          <a:p>
            <a:pPr marR="574675" algn="ctr">
              <a:lnSpc>
                <a:spcPct val="100000"/>
              </a:lnSpc>
              <a:spcBef>
                <a:spcPts val="470"/>
              </a:spcBef>
            </a:pPr>
            <a:r>
              <a:rPr sz="2500" b="1" spc="-15" dirty="0">
                <a:solidFill>
                  <a:srgbClr val="FFFFFF"/>
                </a:solidFill>
                <a:latin typeface="Noto Sans"/>
                <a:cs typeface="Noto Sans"/>
              </a:rPr>
              <a:t>colegilor</a:t>
            </a:r>
            <a:r>
              <a:rPr sz="2500" b="1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Noto Sans"/>
                <a:cs typeface="Noto Sans"/>
              </a:rPr>
              <a:t>tăi!</a:t>
            </a:r>
            <a:endParaRPr sz="25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2964" y="4684455"/>
            <a:ext cx="3745865" cy="37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 marR="5080" indent="-367030">
              <a:lnSpc>
                <a:spcPct val="116500"/>
              </a:lnSpc>
              <a:spcBef>
                <a:spcPts val="95"/>
              </a:spcBef>
            </a:pPr>
            <a:r>
              <a:rPr sz="2700" b="1" spc="5" dirty="0">
                <a:solidFill>
                  <a:srgbClr val="FFFDF4"/>
                </a:solidFill>
                <a:latin typeface="Noto Sans"/>
                <a:cs typeface="Noto Sans"/>
              </a:rPr>
              <a:t>Cum </a:t>
            </a:r>
            <a:r>
              <a:rPr sz="2700" b="1" dirty="0">
                <a:solidFill>
                  <a:srgbClr val="FFFDF4"/>
                </a:solidFill>
                <a:latin typeface="Noto Sans"/>
                <a:cs typeface="Noto Sans"/>
              </a:rPr>
              <a:t>crezi </a:t>
            </a:r>
            <a:r>
              <a:rPr sz="2700" b="1" spc="5" dirty="0">
                <a:solidFill>
                  <a:srgbClr val="FFFDF4"/>
                </a:solidFill>
                <a:latin typeface="Noto Sans"/>
                <a:cs typeface="Noto Sans"/>
              </a:rPr>
              <a:t>că </a:t>
            </a:r>
            <a:r>
              <a:rPr sz="2700" b="1" dirty="0">
                <a:solidFill>
                  <a:srgbClr val="FFFDF4"/>
                </a:solidFill>
                <a:latin typeface="Noto Sans"/>
                <a:cs typeface="Noto Sans"/>
              </a:rPr>
              <a:t>este </a:t>
            </a:r>
            <a:r>
              <a:rPr sz="2700" b="1" spc="5" dirty="0">
                <a:solidFill>
                  <a:srgbClr val="FFFDF4"/>
                </a:solidFill>
                <a:latin typeface="Noto Sans"/>
                <a:cs typeface="Noto Sans"/>
              </a:rPr>
              <a:t>mai  </a:t>
            </a:r>
            <a:r>
              <a:rPr sz="2700" b="1" dirty="0">
                <a:solidFill>
                  <a:srgbClr val="FFFDF4"/>
                </a:solidFill>
                <a:latin typeface="Noto Sans"/>
                <a:cs typeface="Noto Sans"/>
              </a:rPr>
              <a:t>bine pentru</a:t>
            </a:r>
            <a:r>
              <a:rPr sz="2700" b="1" spc="-15" dirty="0">
                <a:solidFill>
                  <a:srgbClr val="FFFDF4"/>
                </a:solidFill>
                <a:latin typeface="Noto Sans"/>
                <a:cs typeface="Noto Sans"/>
              </a:rPr>
              <a:t> </a:t>
            </a:r>
            <a:r>
              <a:rPr sz="2700" b="1" dirty="0">
                <a:solidFill>
                  <a:srgbClr val="FFFDF4"/>
                </a:solidFill>
                <a:latin typeface="Noto Sans"/>
                <a:cs typeface="Noto Sans"/>
              </a:rPr>
              <a:t>tine:</a:t>
            </a:r>
            <a:endParaRPr sz="270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2600" b="0" spc="260" dirty="0">
                <a:latin typeface="Tuffy"/>
                <a:cs typeface="Tuffy"/>
              </a:rPr>
              <a:t>Să </a:t>
            </a:r>
            <a:r>
              <a:rPr sz="2600" b="0" spc="370" dirty="0">
                <a:latin typeface="Tuffy"/>
                <a:cs typeface="Tuffy"/>
              </a:rPr>
              <a:t>continui </a:t>
            </a:r>
            <a:r>
              <a:rPr sz="2600" b="0" spc="215" dirty="0">
                <a:latin typeface="Tuffy"/>
                <a:cs typeface="Tuffy"/>
              </a:rPr>
              <a:t>să</a:t>
            </a:r>
            <a:r>
              <a:rPr sz="2600" b="0" spc="50" dirty="0">
                <a:latin typeface="Tuffy"/>
                <a:cs typeface="Tuffy"/>
              </a:rPr>
              <a:t> </a:t>
            </a:r>
            <a:r>
              <a:rPr sz="2600" b="0" spc="100" dirty="0">
                <a:latin typeface="Tuffy"/>
                <a:cs typeface="Tuffy"/>
              </a:rPr>
              <a:t>îi</a:t>
            </a:r>
            <a:endParaRPr sz="2600">
              <a:latin typeface="Tuffy"/>
              <a:cs typeface="Tuffy"/>
            </a:endParaRPr>
          </a:p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2600" b="0" spc="355" dirty="0">
                <a:latin typeface="Tuffy"/>
                <a:cs typeface="Tuffy"/>
              </a:rPr>
              <a:t>hărțuiești </a:t>
            </a:r>
            <a:r>
              <a:rPr sz="2600" b="0" spc="325" dirty="0">
                <a:latin typeface="Tuffy"/>
                <a:cs typeface="Tuffy"/>
              </a:rPr>
              <a:t>pe</a:t>
            </a:r>
            <a:r>
              <a:rPr sz="2600" b="0" spc="70" dirty="0">
                <a:latin typeface="Tuffy"/>
                <a:cs typeface="Tuffy"/>
              </a:rPr>
              <a:t> </a:t>
            </a:r>
            <a:r>
              <a:rPr sz="2600" b="0" spc="345" dirty="0">
                <a:latin typeface="Tuffy"/>
                <a:cs typeface="Tuffy"/>
              </a:rPr>
              <a:t>alții?</a:t>
            </a:r>
            <a:endParaRPr sz="2600">
              <a:latin typeface="Tuffy"/>
              <a:cs typeface="Tuffy"/>
            </a:endParaRPr>
          </a:p>
          <a:p>
            <a:pPr marR="78105" algn="ctr">
              <a:lnSpc>
                <a:spcPct val="100000"/>
              </a:lnSpc>
              <a:spcBef>
                <a:spcPts val="730"/>
              </a:spcBef>
            </a:pPr>
            <a:r>
              <a:rPr sz="2600" b="1" spc="5" dirty="0">
                <a:solidFill>
                  <a:srgbClr val="FFFFFF"/>
                </a:solidFill>
                <a:latin typeface="Noto Sans"/>
                <a:cs typeface="Noto Sans"/>
              </a:rPr>
              <a:t>SAU</a:t>
            </a:r>
            <a:endParaRPr sz="260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2600" b="0" spc="260" dirty="0">
                <a:latin typeface="Tuffy"/>
                <a:cs typeface="Tuffy"/>
              </a:rPr>
              <a:t>Să </a:t>
            </a:r>
            <a:r>
              <a:rPr sz="2600" b="0" spc="225" dirty="0">
                <a:latin typeface="Tuffy"/>
                <a:cs typeface="Tuffy"/>
              </a:rPr>
              <a:t>încerci </a:t>
            </a:r>
            <a:r>
              <a:rPr sz="2600" b="0" spc="215" dirty="0">
                <a:latin typeface="Tuffy"/>
                <a:cs typeface="Tuffy"/>
              </a:rPr>
              <a:t>să</a:t>
            </a:r>
            <a:r>
              <a:rPr sz="2600" b="0" spc="190" dirty="0">
                <a:latin typeface="Tuffy"/>
                <a:cs typeface="Tuffy"/>
              </a:rPr>
              <a:t> </a:t>
            </a:r>
            <a:r>
              <a:rPr sz="2600" b="0" spc="330" dirty="0">
                <a:latin typeface="Tuffy"/>
                <a:cs typeface="Tuffy"/>
              </a:rPr>
              <a:t>te</a:t>
            </a:r>
            <a:endParaRPr sz="2600">
              <a:latin typeface="Tuffy"/>
              <a:cs typeface="Tuffy"/>
            </a:endParaRPr>
          </a:p>
          <a:p>
            <a:pPr marL="60960" marR="53340" algn="ctr">
              <a:lnSpc>
                <a:spcPct val="116100"/>
              </a:lnSpc>
            </a:pPr>
            <a:r>
              <a:rPr sz="2600" b="0" spc="385" dirty="0">
                <a:latin typeface="Tuffy"/>
                <a:cs typeface="Tuffy"/>
              </a:rPr>
              <a:t>comporți</a:t>
            </a:r>
            <a:r>
              <a:rPr sz="2600" b="0" spc="170" dirty="0">
                <a:latin typeface="Tuffy"/>
                <a:cs typeface="Tuffy"/>
              </a:rPr>
              <a:t> </a:t>
            </a:r>
            <a:r>
              <a:rPr sz="2600" b="0" spc="305" dirty="0">
                <a:latin typeface="Tuffy"/>
                <a:cs typeface="Tuffy"/>
              </a:rPr>
              <a:t>respectuos  și</a:t>
            </a:r>
            <a:r>
              <a:rPr sz="2600" b="0" spc="225" dirty="0">
                <a:latin typeface="Tuffy"/>
                <a:cs typeface="Tuffy"/>
              </a:rPr>
              <a:t> </a:t>
            </a:r>
            <a:r>
              <a:rPr sz="2600" b="0" spc="320" dirty="0">
                <a:latin typeface="Tuffy"/>
                <a:cs typeface="Tuffy"/>
              </a:rPr>
              <a:t>prietenos?</a:t>
            </a:r>
            <a:endParaRPr sz="2600">
              <a:latin typeface="Tuffy"/>
              <a:cs typeface="Tuff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8444" y="149904"/>
            <a:ext cx="1021715" cy="1185545"/>
          </a:xfrm>
          <a:custGeom>
            <a:avLst/>
            <a:gdLst/>
            <a:ahLst/>
            <a:cxnLst/>
            <a:rect l="l" t="t" r="r" b="b"/>
            <a:pathLst>
              <a:path w="1021714" h="1185545">
                <a:moveTo>
                  <a:pt x="888002" y="454171"/>
                </a:moveTo>
                <a:lnTo>
                  <a:pt x="544698" y="454171"/>
                </a:lnTo>
                <a:lnTo>
                  <a:pt x="553256" y="396105"/>
                </a:lnTo>
                <a:lnTo>
                  <a:pt x="554054" y="316689"/>
                </a:lnTo>
                <a:lnTo>
                  <a:pt x="562889" y="186859"/>
                </a:lnTo>
                <a:lnTo>
                  <a:pt x="592461" y="50445"/>
                </a:lnTo>
                <a:lnTo>
                  <a:pt x="654571" y="2352"/>
                </a:lnTo>
                <a:lnTo>
                  <a:pt x="770379" y="0"/>
                </a:lnTo>
                <a:lnTo>
                  <a:pt x="805097" y="6777"/>
                </a:lnTo>
                <a:lnTo>
                  <a:pt x="858972" y="47877"/>
                </a:lnTo>
                <a:lnTo>
                  <a:pt x="893624" y="117643"/>
                </a:lnTo>
                <a:lnTo>
                  <a:pt x="904315" y="160253"/>
                </a:lnTo>
                <a:lnTo>
                  <a:pt x="910887" y="206402"/>
                </a:lnTo>
                <a:lnTo>
                  <a:pt x="913569" y="254880"/>
                </a:lnTo>
                <a:lnTo>
                  <a:pt x="912592" y="304478"/>
                </a:lnTo>
                <a:lnTo>
                  <a:pt x="908184" y="353987"/>
                </a:lnTo>
                <a:lnTo>
                  <a:pt x="900574" y="402198"/>
                </a:lnTo>
                <a:lnTo>
                  <a:pt x="889992" y="447901"/>
                </a:lnTo>
                <a:lnTo>
                  <a:pt x="888002" y="454171"/>
                </a:lnTo>
                <a:close/>
              </a:path>
              <a:path w="1021714" h="1185545">
                <a:moveTo>
                  <a:pt x="974941" y="781317"/>
                </a:moveTo>
                <a:lnTo>
                  <a:pt x="327963" y="781317"/>
                </a:lnTo>
                <a:lnTo>
                  <a:pt x="311946" y="711511"/>
                </a:lnTo>
                <a:lnTo>
                  <a:pt x="294826" y="659150"/>
                </a:lnTo>
                <a:lnTo>
                  <a:pt x="231149" y="424391"/>
                </a:lnTo>
                <a:lnTo>
                  <a:pt x="205187" y="236701"/>
                </a:lnTo>
                <a:lnTo>
                  <a:pt x="255757" y="156404"/>
                </a:lnTo>
                <a:lnTo>
                  <a:pt x="388537" y="121657"/>
                </a:lnTo>
                <a:lnTo>
                  <a:pt x="511812" y="155282"/>
                </a:lnTo>
                <a:lnTo>
                  <a:pt x="554506" y="271620"/>
                </a:lnTo>
                <a:lnTo>
                  <a:pt x="554054" y="316689"/>
                </a:lnTo>
                <a:lnTo>
                  <a:pt x="544698" y="454171"/>
                </a:lnTo>
                <a:lnTo>
                  <a:pt x="888002" y="454171"/>
                </a:lnTo>
                <a:lnTo>
                  <a:pt x="876666" y="489887"/>
                </a:lnTo>
                <a:lnTo>
                  <a:pt x="860825" y="526947"/>
                </a:lnTo>
                <a:lnTo>
                  <a:pt x="842700" y="557871"/>
                </a:lnTo>
                <a:lnTo>
                  <a:pt x="822518" y="581451"/>
                </a:lnTo>
                <a:lnTo>
                  <a:pt x="1018609" y="581451"/>
                </a:lnTo>
                <a:lnTo>
                  <a:pt x="1021362" y="685729"/>
                </a:lnTo>
                <a:lnTo>
                  <a:pt x="974941" y="781317"/>
                </a:lnTo>
                <a:close/>
              </a:path>
              <a:path w="1021714" h="1185545">
                <a:moveTo>
                  <a:pt x="544698" y="454171"/>
                </a:moveTo>
                <a:lnTo>
                  <a:pt x="554054" y="316689"/>
                </a:lnTo>
                <a:lnTo>
                  <a:pt x="553256" y="396105"/>
                </a:lnTo>
                <a:lnTo>
                  <a:pt x="544698" y="454171"/>
                </a:lnTo>
                <a:close/>
              </a:path>
              <a:path w="1021714" h="1185545">
                <a:moveTo>
                  <a:pt x="194461" y="1185374"/>
                </a:moveTo>
                <a:lnTo>
                  <a:pt x="160748" y="1177630"/>
                </a:lnTo>
                <a:lnTo>
                  <a:pt x="134031" y="1155558"/>
                </a:lnTo>
                <a:lnTo>
                  <a:pt x="119918" y="1122009"/>
                </a:lnTo>
                <a:lnTo>
                  <a:pt x="113944" y="1085980"/>
                </a:lnTo>
                <a:lnTo>
                  <a:pt x="106245" y="1044823"/>
                </a:lnTo>
                <a:lnTo>
                  <a:pt x="96628" y="998299"/>
                </a:lnTo>
                <a:lnTo>
                  <a:pt x="84903" y="946168"/>
                </a:lnTo>
                <a:lnTo>
                  <a:pt x="69143" y="884315"/>
                </a:lnTo>
                <a:lnTo>
                  <a:pt x="52938" y="828523"/>
                </a:lnTo>
                <a:lnTo>
                  <a:pt x="37281" y="778110"/>
                </a:lnTo>
                <a:lnTo>
                  <a:pt x="23166" y="732396"/>
                </a:lnTo>
                <a:lnTo>
                  <a:pt x="11585" y="690701"/>
                </a:lnTo>
                <a:lnTo>
                  <a:pt x="3532" y="652343"/>
                </a:lnTo>
                <a:lnTo>
                  <a:pt x="0" y="616643"/>
                </a:lnTo>
                <a:lnTo>
                  <a:pt x="1981" y="582918"/>
                </a:lnTo>
                <a:lnTo>
                  <a:pt x="26456" y="518676"/>
                </a:lnTo>
                <a:lnTo>
                  <a:pt x="50937" y="486796"/>
                </a:lnTo>
                <a:lnTo>
                  <a:pt x="84903" y="454171"/>
                </a:lnTo>
                <a:lnTo>
                  <a:pt x="188762" y="449219"/>
                </a:lnTo>
                <a:lnTo>
                  <a:pt x="264994" y="567905"/>
                </a:lnTo>
                <a:lnTo>
                  <a:pt x="294826" y="659150"/>
                </a:lnTo>
                <a:lnTo>
                  <a:pt x="327963" y="781317"/>
                </a:lnTo>
                <a:lnTo>
                  <a:pt x="974941" y="781317"/>
                </a:lnTo>
                <a:lnTo>
                  <a:pt x="959319" y="813484"/>
                </a:lnTo>
                <a:lnTo>
                  <a:pt x="822326" y="874509"/>
                </a:lnTo>
                <a:lnTo>
                  <a:pt x="687531" y="892905"/>
                </a:lnTo>
                <a:lnTo>
                  <a:pt x="622907" y="894029"/>
                </a:lnTo>
                <a:lnTo>
                  <a:pt x="855675" y="894029"/>
                </a:lnTo>
                <a:lnTo>
                  <a:pt x="915742" y="899460"/>
                </a:lnTo>
                <a:lnTo>
                  <a:pt x="945014" y="929467"/>
                </a:lnTo>
                <a:lnTo>
                  <a:pt x="935230" y="989617"/>
                </a:lnTo>
                <a:lnTo>
                  <a:pt x="908011" y="1017467"/>
                </a:lnTo>
                <a:lnTo>
                  <a:pt x="847829" y="1037599"/>
                </a:lnTo>
                <a:lnTo>
                  <a:pt x="807803" y="1045773"/>
                </a:lnTo>
                <a:lnTo>
                  <a:pt x="762451" y="1053220"/>
                </a:lnTo>
                <a:lnTo>
                  <a:pt x="604139" y="1075211"/>
                </a:lnTo>
                <a:lnTo>
                  <a:pt x="547187" y="1083761"/>
                </a:lnTo>
                <a:lnTo>
                  <a:pt x="489764" y="1093589"/>
                </a:lnTo>
                <a:lnTo>
                  <a:pt x="432841" y="1105097"/>
                </a:lnTo>
                <a:lnTo>
                  <a:pt x="377388" y="1118684"/>
                </a:lnTo>
                <a:lnTo>
                  <a:pt x="324376" y="1134753"/>
                </a:lnTo>
                <a:lnTo>
                  <a:pt x="274778" y="1153703"/>
                </a:lnTo>
                <a:lnTo>
                  <a:pt x="229564" y="1175937"/>
                </a:lnTo>
                <a:lnTo>
                  <a:pt x="194461" y="1185374"/>
                </a:lnTo>
                <a:close/>
              </a:path>
              <a:path w="1021714" h="1185545">
                <a:moveTo>
                  <a:pt x="1018609" y="581451"/>
                </a:moveTo>
                <a:lnTo>
                  <a:pt x="822518" y="581451"/>
                </a:lnTo>
                <a:lnTo>
                  <a:pt x="937187" y="514792"/>
                </a:lnTo>
                <a:lnTo>
                  <a:pt x="996123" y="503434"/>
                </a:lnTo>
                <a:lnTo>
                  <a:pt x="1017967" y="557155"/>
                </a:lnTo>
                <a:lnTo>
                  <a:pt x="1018609" y="581451"/>
                </a:lnTo>
                <a:close/>
              </a:path>
              <a:path w="1021714" h="1185545">
                <a:moveTo>
                  <a:pt x="327963" y="781317"/>
                </a:moveTo>
                <a:lnTo>
                  <a:pt x="294826" y="659150"/>
                </a:lnTo>
                <a:lnTo>
                  <a:pt x="311946" y="711511"/>
                </a:lnTo>
                <a:lnTo>
                  <a:pt x="327963" y="781317"/>
                </a:lnTo>
                <a:close/>
              </a:path>
              <a:path w="1021714" h="1185545">
                <a:moveTo>
                  <a:pt x="855675" y="894029"/>
                </a:moveTo>
                <a:lnTo>
                  <a:pt x="622907" y="894029"/>
                </a:lnTo>
                <a:lnTo>
                  <a:pt x="685237" y="893218"/>
                </a:lnTo>
                <a:lnTo>
                  <a:pt x="687531" y="892905"/>
                </a:lnTo>
                <a:lnTo>
                  <a:pt x="818133" y="890634"/>
                </a:lnTo>
                <a:lnTo>
                  <a:pt x="855675" y="894029"/>
                </a:lnTo>
                <a:close/>
              </a:path>
              <a:path w="1021714" h="1185545">
                <a:moveTo>
                  <a:pt x="622907" y="894029"/>
                </a:moveTo>
                <a:lnTo>
                  <a:pt x="687531" y="892905"/>
                </a:lnTo>
                <a:lnTo>
                  <a:pt x="685237" y="893218"/>
                </a:lnTo>
                <a:lnTo>
                  <a:pt x="622907" y="894029"/>
                </a:lnTo>
                <a:close/>
              </a:path>
            </a:pathLst>
          </a:custGeom>
          <a:solidFill>
            <a:srgbClr val="23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321" y="2400491"/>
            <a:ext cx="4908550" cy="4761230"/>
          </a:xfrm>
          <a:custGeom>
            <a:avLst/>
            <a:gdLst/>
            <a:ahLst/>
            <a:cxnLst/>
            <a:rect l="l" t="t" r="r" b="b"/>
            <a:pathLst>
              <a:path w="4908550" h="4761230">
                <a:moveTo>
                  <a:pt x="1765556" y="4761115"/>
                </a:moveTo>
                <a:lnTo>
                  <a:pt x="1724048" y="4760822"/>
                </a:lnTo>
                <a:lnTo>
                  <a:pt x="1682569" y="4759423"/>
                </a:lnTo>
                <a:lnTo>
                  <a:pt x="1641138" y="4756887"/>
                </a:lnTo>
                <a:lnTo>
                  <a:pt x="1599774" y="4753183"/>
                </a:lnTo>
                <a:lnTo>
                  <a:pt x="1558498" y="4748282"/>
                </a:lnTo>
                <a:lnTo>
                  <a:pt x="1517329" y="4742154"/>
                </a:lnTo>
                <a:lnTo>
                  <a:pt x="1476287" y="4734766"/>
                </a:lnTo>
                <a:lnTo>
                  <a:pt x="1435390" y="4726091"/>
                </a:lnTo>
                <a:lnTo>
                  <a:pt x="1394660" y="4716096"/>
                </a:lnTo>
                <a:lnTo>
                  <a:pt x="1354116" y="4704752"/>
                </a:lnTo>
                <a:lnTo>
                  <a:pt x="1313776" y="4692029"/>
                </a:lnTo>
                <a:lnTo>
                  <a:pt x="1273662" y="4677895"/>
                </a:lnTo>
                <a:lnTo>
                  <a:pt x="1233792" y="4662322"/>
                </a:lnTo>
                <a:lnTo>
                  <a:pt x="1194186" y="4645277"/>
                </a:lnTo>
                <a:lnTo>
                  <a:pt x="1154865" y="4626732"/>
                </a:lnTo>
                <a:lnTo>
                  <a:pt x="1115846" y="4606655"/>
                </a:lnTo>
                <a:lnTo>
                  <a:pt x="1077151" y="4585016"/>
                </a:lnTo>
                <a:lnTo>
                  <a:pt x="1038798" y="4561785"/>
                </a:lnTo>
                <a:lnTo>
                  <a:pt x="1000808" y="4536932"/>
                </a:lnTo>
                <a:lnTo>
                  <a:pt x="963200" y="4510425"/>
                </a:lnTo>
                <a:lnTo>
                  <a:pt x="925993" y="4482236"/>
                </a:lnTo>
                <a:lnTo>
                  <a:pt x="889208" y="4452333"/>
                </a:lnTo>
                <a:lnTo>
                  <a:pt x="852864" y="4420687"/>
                </a:lnTo>
                <a:lnTo>
                  <a:pt x="816980" y="4387266"/>
                </a:lnTo>
                <a:lnTo>
                  <a:pt x="781577" y="4352040"/>
                </a:lnTo>
                <a:lnTo>
                  <a:pt x="746674" y="4314980"/>
                </a:lnTo>
                <a:lnTo>
                  <a:pt x="712290" y="4276054"/>
                </a:lnTo>
                <a:lnTo>
                  <a:pt x="678445" y="4235233"/>
                </a:lnTo>
                <a:lnTo>
                  <a:pt x="645159" y="4192485"/>
                </a:lnTo>
                <a:lnTo>
                  <a:pt x="612452" y="4147781"/>
                </a:lnTo>
                <a:lnTo>
                  <a:pt x="580343" y="4101091"/>
                </a:lnTo>
                <a:lnTo>
                  <a:pt x="548851" y="4052384"/>
                </a:lnTo>
                <a:lnTo>
                  <a:pt x="517997" y="4001629"/>
                </a:lnTo>
                <a:lnTo>
                  <a:pt x="491476" y="3955523"/>
                </a:lnTo>
                <a:lnTo>
                  <a:pt x="465822" y="3908700"/>
                </a:lnTo>
                <a:lnTo>
                  <a:pt x="441022" y="3861186"/>
                </a:lnTo>
                <a:lnTo>
                  <a:pt x="417062" y="3813009"/>
                </a:lnTo>
                <a:lnTo>
                  <a:pt x="393930" y="3764198"/>
                </a:lnTo>
                <a:lnTo>
                  <a:pt x="371613" y="3714778"/>
                </a:lnTo>
                <a:lnTo>
                  <a:pt x="350099" y="3664779"/>
                </a:lnTo>
                <a:lnTo>
                  <a:pt x="329374" y="3614228"/>
                </a:lnTo>
                <a:lnTo>
                  <a:pt x="309426" y="3563152"/>
                </a:lnTo>
                <a:lnTo>
                  <a:pt x="290242" y="3511580"/>
                </a:lnTo>
                <a:lnTo>
                  <a:pt x="271808" y="3459538"/>
                </a:lnTo>
                <a:lnTo>
                  <a:pt x="254113" y="3407054"/>
                </a:lnTo>
                <a:lnTo>
                  <a:pt x="237143" y="3354156"/>
                </a:lnTo>
                <a:lnTo>
                  <a:pt x="220885" y="3300872"/>
                </a:lnTo>
                <a:lnTo>
                  <a:pt x="205327" y="3247229"/>
                </a:lnTo>
                <a:lnTo>
                  <a:pt x="190456" y="3193254"/>
                </a:lnTo>
                <a:lnTo>
                  <a:pt x="176259" y="3138976"/>
                </a:lnTo>
                <a:lnTo>
                  <a:pt x="162722" y="3084423"/>
                </a:lnTo>
                <a:lnTo>
                  <a:pt x="149834" y="3029620"/>
                </a:lnTo>
                <a:lnTo>
                  <a:pt x="137582" y="2974597"/>
                </a:lnTo>
                <a:lnTo>
                  <a:pt x="125952" y="2919382"/>
                </a:lnTo>
                <a:lnTo>
                  <a:pt x="114932" y="2864000"/>
                </a:lnTo>
                <a:lnTo>
                  <a:pt x="104509" y="2808481"/>
                </a:lnTo>
                <a:lnTo>
                  <a:pt x="94669" y="2752852"/>
                </a:lnTo>
                <a:lnTo>
                  <a:pt x="85401" y="2697140"/>
                </a:lnTo>
                <a:lnTo>
                  <a:pt x="76692" y="2641373"/>
                </a:lnTo>
                <a:lnTo>
                  <a:pt x="68528" y="2585578"/>
                </a:lnTo>
                <a:lnTo>
                  <a:pt x="60897" y="2529785"/>
                </a:lnTo>
                <a:lnTo>
                  <a:pt x="53785" y="2474019"/>
                </a:lnTo>
                <a:lnTo>
                  <a:pt x="47181" y="2418308"/>
                </a:lnTo>
                <a:lnTo>
                  <a:pt x="41071" y="2362681"/>
                </a:lnTo>
                <a:lnTo>
                  <a:pt x="35443" y="2307165"/>
                </a:lnTo>
                <a:lnTo>
                  <a:pt x="30283" y="2251787"/>
                </a:lnTo>
                <a:lnTo>
                  <a:pt x="25578" y="2196575"/>
                </a:lnTo>
                <a:lnTo>
                  <a:pt x="21317" y="2141557"/>
                </a:lnTo>
                <a:lnTo>
                  <a:pt x="17485" y="2086760"/>
                </a:lnTo>
                <a:lnTo>
                  <a:pt x="14071" y="2032212"/>
                </a:lnTo>
                <a:lnTo>
                  <a:pt x="11061" y="1977941"/>
                </a:lnTo>
                <a:lnTo>
                  <a:pt x="8443" y="1923973"/>
                </a:lnTo>
                <a:lnTo>
                  <a:pt x="6203" y="1870338"/>
                </a:lnTo>
                <a:lnTo>
                  <a:pt x="4330" y="1817062"/>
                </a:lnTo>
                <a:lnTo>
                  <a:pt x="2809" y="1764173"/>
                </a:lnTo>
                <a:lnTo>
                  <a:pt x="1628" y="1711699"/>
                </a:lnTo>
                <a:lnTo>
                  <a:pt x="775" y="1659668"/>
                </a:lnTo>
                <a:lnTo>
                  <a:pt x="236" y="1608106"/>
                </a:lnTo>
                <a:lnTo>
                  <a:pt x="0" y="1557042"/>
                </a:lnTo>
                <a:lnTo>
                  <a:pt x="51" y="1506503"/>
                </a:lnTo>
                <a:lnTo>
                  <a:pt x="379" y="1456517"/>
                </a:lnTo>
                <a:lnTo>
                  <a:pt x="970" y="1407111"/>
                </a:lnTo>
                <a:lnTo>
                  <a:pt x="1812" y="1358313"/>
                </a:lnTo>
                <a:lnTo>
                  <a:pt x="2891" y="1310151"/>
                </a:lnTo>
                <a:lnTo>
                  <a:pt x="4194" y="1262653"/>
                </a:lnTo>
                <a:lnTo>
                  <a:pt x="5709" y="1215845"/>
                </a:lnTo>
                <a:lnTo>
                  <a:pt x="7424" y="1169756"/>
                </a:lnTo>
                <a:lnTo>
                  <a:pt x="11398" y="1079845"/>
                </a:lnTo>
                <a:lnTo>
                  <a:pt x="16014" y="993139"/>
                </a:lnTo>
                <a:lnTo>
                  <a:pt x="21170" y="909860"/>
                </a:lnTo>
                <a:lnTo>
                  <a:pt x="26762" y="830229"/>
                </a:lnTo>
                <a:lnTo>
                  <a:pt x="32688" y="754467"/>
                </a:lnTo>
                <a:lnTo>
                  <a:pt x="38845" y="682795"/>
                </a:lnTo>
                <a:lnTo>
                  <a:pt x="45130" y="615434"/>
                </a:lnTo>
                <a:lnTo>
                  <a:pt x="51442" y="552604"/>
                </a:lnTo>
                <a:lnTo>
                  <a:pt x="60732" y="467341"/>
                </a:lnTo>
                <a:lnTo>
                  <a:pt x="72755" y="420402"/>
                </a:lnTo>
                <a:lnTo>
                  <a:pt x="96216" y="381123"/>
                </a:lnTo>
                <a:lnTo>
                  <a:pt x="128685" y="350755"/>
                </a:lnTo>
                <a:lnTo>
                  <a:pt x="167732" y="330552"/>
                </a:lnTo>
                <a:lnTo>
                  <a:pt x="210928" y="321765"/>
                </a:lnTo>
                <a:lnTo>
                  <a:pt x="255843" y="325644"/>
                </a:lnTo>
                <a:lnTo>
                  <a:pt x="300048" y="343444"/>
                </a:lnTo>
                <a:lnTo>
                  <a:pt x="588510" y="512201"/>
                </a:lnTo>
                <a:lnTo>
                  <a:pt x="878040" y="72151"/>
                </a:lnTo>
                <a:lnTo>
                  <a:pt x="882313" y="66810"/>
                </a:lnTo>
                <a:lnTo>
                  <a:pt x="886587" y="60402"/>
                </a:lnTo>
                <a:lnTo>
                  <a:pt x="890860" y="55061"/>
                </a:lnTo>
                <a:lnTo>
                  <a:pt x="929467" y="22318"/>
                </a:lnTo>
                <a:lnTo>
                  <a:pt x="974843" y="3828"/>
                </a:lnTo>
                <a:lnTo>
                  <a:pt x="1023245" y="0"/>
                </a:lnTo>
                <a:lnTo>
                  <a:pt x="1070929" y="11244"/>
                </a:lnTo>
                <a:lnTo>
                  <a:pt x="1114151" y="37972"/>
                </a:lnTo>
                <a:lnTo>
                  <a:pt x="1755176" y="584831"/>
                </a:lnTo>
                <a:lnTo>
                  <a:pt x="2370561" y="279359"/>
                </a:lnTo>
                <a:lnTo>
                  <a:pt x="2412851" y="265269"/>
                </a:lnTo>
                <a:lnTo>
                  <a:pt x="2456065" y="263534"/>
                </a:lnTo>
                <a:lnTo>
                  <a:pt x="2497791" y="273437"/>
                </a:lnTo>
                <a:lnTo>
                  <a:pt x="2535621" y="294261"/>
                </a:lnTo>
                <a:lnTo>
                  <a:pt x="2567142" y="325286"/>
                </a:lnTo>
                <a:lnTo>
                  <a:pt x="2852398" y="693775"/>
                </a:lnTo>
                <a:lnTo>
                  <a:pt x="3604535" y="275086"/>
                </a:lnTo>
                <a:lnTo>
                  <a:pt x="3650642" y="258431"/>
                </a:lnTo>
                <a:lnTo>
                  <a:pt x="3698552" y="256395"/>
                </a:lnTo>
                <a:lnTo>
                  <a:pt x="3744859" y="268778"/>
                </a:lnTo>
                <a:lnTo>
                  <a:pt x="3786159" y="295380"/>
                </a:lnTo>
                <a:lnTo>
                  <a:pt x="4445347" y="875349"/>
                </a:lnTo>
                <a:lnTo>
                  <a:pt x="4624834" y="655324"/>
                </a:lnTo>
                <a:lnTo>
                  <a:pt x="4655268" y="625929"/>
                </a:lnTo>
                <a:lnTo>
                  <a:pt x="4689082" y="606645"/>
                </a:lnTo>
                <a:lnTo>
                  <a:pt x="4724838" y="596831"/>
                </a:lnTo>
                <a:lnTo>
                  <a:pt x="4761095" y="595848"/>
                </a:lnTo>
                <a:lnTo>
                  <a:pt x="4796412" y="603055"/>
                </a:lnTo>
                <a:lnTo>
                  <a:pt x="4858469" y="639478"/>
                </a:lnTo>
                <a:lnTo>
                  <a:pt x="4899490" y="700976"/>
                </a:lnTo>
                <a:lnTo>
                  <a:pt x="4908511" y="739527"/>
                </a:lnTo>
                <a:lnTo>
                  <a:pt x="4907953" y="782426"/>
                </a:lnTo>
                <a:lnTo>
                  <a:pt x="4902331" y="825503"/>
                </a:lnTo>
                <a:lnTo>
                  <a:pt x="4890409" y="912463"/>
                </a:lnTo>
                <a:lnTo>
                  <a:pt x="4877535" y="1000432"/>
                </a:lnTo>
                <a:lnTo>
                  <a:pt x="4870724" y="1044769"/>
                </a:lnTo>
                <a:lnTo>
                  <a:pt x="4863653" y="1089329"/>
                </a:lnTo>
                <a:lnTo>
                  <a:pt x="4856317" y="1134100"/>
                </a:lnTo>
                <a:lnTo>
                  <a:pt x="4848707" y="1179072"/>
                </a:lnTo>
                <a:lnTo>
                  <a:pt x="4840816" y="1224236"/>
                </a:lnTo>
                <a:lnTo>
                  <a:pt x="4832639" y="1269582"/>
                </a:lnTo>
                <a:lnTo>
                  <a:pt x="4824166" y="1315099"/>
                </a:lnTo>
                <a:lnTo>
                  <a:pt x="4815392" y="1360777"/>
                </a:lnTo>
                <a:lnTo>
                  <a:pt x="4806309" y="1406606"/>
                </a:lnTo>
                <a:lnTo>
                  <a:pt x="4796911" y="1452576"/>
                </a:lnTo>
                <a:lnTo>
                  <a:pt x="4787189" y="1498676"/>
                </a:lnTo>
                <a:lnTo>
                  <a:pt x="4777137" y="1544898"/>
                </a:lnTo>
                <a:lnTo>
                  <a:pt x="4766748" y="1591229"/>
                </a:lnTo>
                <a:lnTo>
                  <a:pt x="4756015" y="1637662"/>
                </a:lnTo>
                <a:lnTo>
                  <a:pt x="4744931" y="1684184"/>
                </a:lnTo>
                <a:lnTo>
                  <a:pt x="4733488" y="1730787"/>
                </a:lnTo>
                <a:lnTo>
                  <a:pt x="4721680" y="1777460"/>
                </a:lnTo>
                <a:lnTo>
                  <a:pt x="4709499" y="1824193"/>
                </a:lnTo>
                <a:lnTo>
                  <a:pt x="4696938" y="1870976"/>
                </a:lnTo>
                <a:lnTo>
                  <a:pt x="4683990" y="1917798"/>
                </a:lnTo>
                <a:lnTo>
                  <a:pt x="4670649" y="1964651"/>
                </a:lnTo>
                <a:lnTo>
                  <a:pt x="4656906" y="2011522"/>
                </a:lnTo>
                <a:lnTo>
                  <a:pt x="4642755" y="2058403"/>
                </a:lnTo>
                <a:lnTo>
                  <a:pt x="4628189" y="2105284"/>
                </a:lnTo>
                <a:lnTo>
                  <a:pt x="4613201" y="2152153"/>
                </a:lnTo>
                <a:lnTo>
                  <a:pt x="4597784" y="2199001"/>
                </a:lnTo>
                <a:lnTo>
                  <a:pt x="4581930" y="2245819"/>
                </a:lnTo>
                <a:lnTo>
                  <a:pt x="4565632" y="2292595"/>
                </a:lnTo>
                <a:lnTo>
                  <a:pt x="4548884" y="2339320"/>
                </a:lnTo>
                <a:lnTo>
                  <a:pt x="4531677" y="2385983"/>
                </a:lnTo>
                <a:lnTo>
                  <a:pt x="4514006" y="2432575"/>
                </a:lnTo>
                <a:lnTo>
                  <a:pt x="4495863" y="2479086"/>
                </a:lnTo>
                <a:lnTo>
                  <a:pt x="4477241" y="2525504"/>
                </a:lnTo>
                <a:lnTo>
                  <a:pt x="4458133" y="2571821"/>
                </a:lnTo>
                <a:lnTo>
                  <a:pt x="4438531" y="2618025"/>
                </a:lnTo>
                <a:lnTo>
                  <a:pt x="4418430" y="2664108"/>
                </a:lnTo>
                <a:lnTo>
                  <a:pt x="4397820" y="2710058"/>
                </a:lnTo>
                <a:lnTo>
                  <a:pt x="4376696" y="2755866"/>
                </a:lnTo>
                <a:lnTo>
                  <a:pt x="4355051" y="2801521"/>
                </a:lnTo>
                <a:lnTo>
                  <a:pt x="4332877" y="2847014"/>
                </a:lnTo>
                <a:lnTo>
                  <a:pt x="4310166" y="2892334"/>
                </a:lnTo>
                <a:lnTo>
                  <a:pt x="4286913" y="2937471"/>
                </a:lnTo>
                <a:lnTo>
                  <a:pt x="4263110" y="2982415"/>
                </a:lnTo>
                <a:lnTo>
                  <a:pt x="4238750" y="3027156"/>
                </a:lnTo>
                <a:lnTo>
                  <a:pt x="4213826" y="3071684"/>
                </a:lnTo>
                <a:lnTo>
                  <a:pt x="4188330" y="3115989"/>
                </a:lnTo>
                <a:lnTo>
                  <a:pt x="4162256" y="3160060"/>
                </a:lnTo>
                <a:lnTo>
                  <a:pt x="4135596" y="3203888"/>
                </a:lnTo>
                <a:lnTo>
                  <a:pt x="4108344" y="3247462"/>
                </a:lnTo>
                <a:lnTo>
                  <a:pt x="4080492" y="3290772"/>
                </a:lnTo>
                <a:lnTo>
                  <a:pt x="4052033" y="3333809"/>
                </a:lnTo>
                <a:lnTo>
                  <a:pt x="4022960" y="3376561"/>
                </a:lnTo>
                <a:lnTo>
                  <a:pt x="3993266" y="3419020"/>
                </a:lnTo>
                <a:lnTo>
                  <a:pt x="3962945" y="3461174"/>
                </a:lnTo>
                <a:lnTo>
                  <a:pt x="3931988" y="3503013"/>
                </a:lnTo>
                <a:lnTo>
                  <a:pt x="3900389" y="3544529"/>
                </a:lnTo>
                <a:lnTo>
                  <a:pt x="3868140" y="3585709"/>
                </a:lnTo>
                <a:lnTo>
                  <a:pt x="3835235" y="3626545"/>
                </a:lnTo>
                <a:lnTo>
                  <a:pt x="3801666" y="3667026"/>
                </a:lnTo>
                <a:lnTo>
                  <a:pt x="3767427" y="3707143"/>
                </a:lnTo>
                <a:lnTo>
                  <a:pt x="3732510" y="3746884"/>
                </a:lnTo>
                <a:lnTo>
                  <a:pt x="3696908" y="3786240"/>
                </a:lnTo>
                <a:lnTo>
                  <a:pt x="3660614" y="3825200"/>
                </a:lnTo>
                <a:lnTo>
                  <a:pt x="3623621" y="3863756"/>
                </a:lnTo>
                <a:lnTo>
                  <a:pt x="3585922" y="3901895"/>
                </a:lnTo>
                <a:lnTo>
                  <a:pt x="3547510" y="3939610"/>
                </a:lnTo>
                <a:lnTo>
                  <a:pt x="3508377" y="3976888"/>
                </a:lnTo>
                <a:lnTo>
                  <a:pt x="3468517" y="4013720"/>
                </a:lnTo>
                <a:lnTo>
                  <a:pt x="3427922" y="4050097"/>
                </a:lnTo>
                <a:lnTo>
                  <a:pt x="3386586" y="4086007"/>
                </a:lnTo>
                <a:lnTo>
                  <a:pt x="3344319" y="4121274"/>
                </a:lnTo>
                <a:lnTo>
                  <a:pt x="3298551" y="4157699"/>
                </a:lnTo>
                <a:lnTo>
                  <a:pt x="3249439" y="4195041"/>
                </a:lnTo>
                <a:lnTo>
                  <a:pt x="3197141" y="4233056"/>
                </a:lnTo>
                <a:lnTo>
                  <a:pt x="3141813" y="4271501"/>
                </a:lnTo>
                <a:lnTo>
                  <a:pt x="3083614" y="4310135"/>
                </a:lnTo>
                <a:lnTo>
                  <a:pt x="3022699" y="4348713"/>
                </a:lnTo>
                <a:lnTo>
                  <a:pt x="2959227" y="4386993"/>
                </a:lnTo>
                <a:lnTo>
                  <a:pt x="2893354" y="4424733"/>
                </a:lnTo>
                <a:lnTo>
                  <a:pt x="2859567" y="4443324"/>
                </a:lnTo>
                <a:lnTo>
                  <a:pt x="2825238" y="4461689"/>
                </a:lnTo>
                <a:lnTo>
                  <a:pt x="2790388" y="4479797"/>
                </a:lnTo>
                <a:lnTo>
                  <a:pt x="2755035" y="4497619"/>
                </a:lnTo>
                <a:lnTo>
                  <a:pt x="2719201" y="4515123"/>
                </a:lnTo>
                <a:lnTo>
                  <a:pt x="2682904" y="4532279"/>
                </a:lnTo>
                <a:lnTo>
                  <a:pt x="2646163" y="4549058"/>
                </a:lnTo>
                <a:lnTo>
                  <a:pt x="2609000" y="4565428"/>
                </a:lnTo>
                <a:lnTo>
                  <a:pt x="2571432" y="4581359"/>
                </a:lnTo>
                <a:lnTo>
                  <a:pt x="2533481" y="4596821"/>
                </a:lnTo>
                <a:lnTo>
                  <a:pt x="2495165" y="4611784"/>
                </a:lnTo>
                <a:lnTo>
                  <a:pt x="2456504" y="4626218"/>
                </a:lnTo>
                <a:lnTo>
                  <a:pt x="2417519" y="4640091"/>
                </a:lnTo>
                <a:lnTo>
                  <a:pt x="2378227" y="4653373"/>
                </a:lnTo>
                <a:lnTo>
                  <a:pt x="2338650" y="4666035"/>
                </a:lnTo>
                <a:lnTo>
                  <a:pt x="2298807" y="4678045"/>
                </a:lnTo>
                <a:lnTo>
                  <a:pt x="2258717" y="4689374"/>
                </a:lnTo>
                <a:lnTo>
                  <a:pt x="2218400" y="4699992"/>
                </a:lnTo>
                <a:lnTo>
                  <a:pt x="2177876" y="4709867"/>
                </a:lnTo>
                <a:lnTo>
                  <a:pt x="2137164" y="4718969"/>
                </a:lnTo>
                <a:lnTo>
                  <a:pt x="2096284" y="4727268"/>
                </a:lnTo>
                <a:lnTo>
                  <a:pt x="2055256" y="4734734"/>
                </a:lnTo>
                <a:lnTo>
                  <a:pt x="2014099" y="4741337"/>
                </a:lnTo>
                <a:lnTo>
                  <a:pt x="1972834" y="4747045"/>
                </a:lnTo>
                <a:lnTo>
                  <a:pt x="1931478" y="4751829"/>
                </a:lnTo>
                <a:lnTo>
                  <a:pt x="1890053" y="4755659"/>
                </a:lnTo>
                <a:lnTo>
                  <a:pt x="1848578" y="4758503"/>
                </a:lnTo>
                <a:lnTo>
                  <a:pt x="1807072" y="4760332"/>
                </a:lnTo>
                <a:lnTo>
                  <a:pt x="1765556" y="4761115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61447" y="9173712"/>
            <a:ext cx="927100" cy="1019175"/>
          </a:xfrm>
          <a:custGeom>
            <a:avLst/>
            <a:gdLst/>
            <a:ahLst/>
            <a:cxnLst/>
            <a:rect l="l" t="t" r="r" b="b"/>
            <a:pathLst>
              <a:path w="927100" h="1019175">
                <a:moveTo>
                  <a:pt x="67778" y="222561"/>
                </a:moveTo>
                <a:lnTo>
                  <a:pt x="23493" y="218312"/>
                </a:lnTo>
                <a:lnTo>
                  <a:pt x="3185" y="205239"/>
                </a:lnTo>
                <a:lnTo>
                  <a:pt x="0" y="187748"/>
                </a:lnTo>
                <a:lnTo>
                  <a:pt x="11421" y="166797"/>
                </a:lnTo>
                <a:lnTo>
                  <a:pt x="68024" y="118354"/>
                </a:lnTo>
                <a:lnTo>
                  <a:pt x="108176" y="92779"/>
                </a:lnTo>
                <a:lnTo>
                  <a:pt x="152874" y="67581"/>
                </a:lnTo>
                <a:lnTo>
                  <a:pt x="199603" y="43718"/>
                </a:lnTo>
                <a:lnTo>
                  <a:pt x="245848" y="22149"/>
                </a:lnTo>
                <a:lnTo>
                  <a:pt x="308264" y="2190"/>
                </a:lnTo>
                <a:lnTo>
                  <a:pt x="360565" y="0"/>
                </a:lnTo>
                <a:lnTo>
                  <a:pt x="403566" y="11653"/>
                </a:lnTo>
                <a:lnTo>
                  <a:pt x="438084" y="33224"/>
                </a:lnTo>
                <a:lnTo>
                  <a:pt x="464937" y="60788"/>
                </a:lnTo>
                <a:lnTo>
                  <a:pt x="499395" y="128692"/>
                </a:lnTo>
                <a:lnTo>
                  <a:pt x="502180" y="154346"/>
                </a:lnTo>
                <a:lnTo>
                  <a:pt x="219282" y="154346"/>
                </a:lnTo>
                <a:lnTo>
                  <a:pt x="187664" y="166646"/>
                </a:lnTo>
                <a:lnTo>
                  <a:pt x="151070" y="187960"/>
                </a:lnTo>
                <a:lnTo>
                  <a:pt x="110706" y="209521"/>
                </a:lnTo>
                <a:lnTo>
                  <a:pt x="67778" y="222561"/>
                </a:lnTo>
                <a:close/>
              </a:path>
              <a:path w="927100" h="1019175">
                <a:moveTo>
                  <a:pt x="149035" y="1019118"/>
                </a:moveTo>
                <a:lnTo>
                  <a:pt x="257836" y="792008"/>
                </a:lnTo>
                <a:lnTo>
                  <a:pt x="272370" y="751472"/>
                </a:lnTo>
                <a:lnTo>
                  <a:pt x="277742" y="708718"/>
                </a:lnTo>
                <a:lnTo>
                  <a:pt x="278413" y="679275"/>
                </a:lnTo>
                <a:lnTo>
                  <a:pt x="278539" y="675173"/>
                </a:lnTo>
                <a:lnTo>
                  <a:pt x="280230" y="640789"/>
                </a:lnTo>
                <a:lnTo>
                  <a:pt x="283341" y="605481"/>
                </a:lnTo>
                <a:lnTo>
                  <a:pt x="288147" y="574226"/>
                </a:lnTo>
                <a:lnTo>
                  <a:pt x="302135" y="506129"/>
                </a:lnTo>
                <a:lnTo>
                  <a:pt x="313952" y="447098"/>
                </a:lnTo>
                <a:lnTo>
                  <a:pt x="323180" y="396582"/>
                </a:lnTo>
                <a:lnTo>
                  <a:pt x="329334" y="354488"/>
                </a:lnTo>
                <a:lnTo>
                  <a:pt x="332030" y="320034"/>
                </a:lnTo>
                <a:lnTo>
                  <a:pt x="325131" y="278265"/>
                </a:lnTo>
                <a:lnTo>
                  <a:pt x="305338" y="233701"/>
                </a:lnTo>
                <a:lnTo>
                  <a:pt x="277063" y="192252"/>
                </a:lnTo>
                <a:lnTo>
                  <a:pt x="244717" y="159827"/>
                </a:lnTo>
                <a:lnTo>
                  <a:pt x="219282" y="154346"/>
                </a:lnTo>
                <a:lnTo>
                  <a:pt x="502180" y="154346"/>
                </a:lnTo>
                <a:lnTo>
                  <a:pt x="504206" y="173006"/>
                </a:lnTo>
                <a:lnTo>
                  <a:pt x="502221" y="223284"/>
                </a:lnTo>
                <a:lnTo>
                  <a:pt x="496284" y="279449"/>
                </a:lnTo>
                <a:lnTo>
                  <a:pt x="489239" y="341425"/>
                </a:lnTo>
                <a:lnTo>
                  <a:pt x="478322" y="396697"/>
                </a:lnTo>
                <a:lnTo>
                  <a:pt x="457797" y="467270"/>
                </a:lnTo>
                <a:lnTo>
                  <a:pt x="560328" y="467270"/>
                </a:lnTo>
                <a:lnTo>
                  <a:pt x="431106" y="647730"/>
                </a:lnTo>
                <a:lnTo>
                  <a:pt x="823200" y="647730"/>
                </a:lnTo>
                <a:lnTo>
                  <a:pt x="830510" y="652797"/>
                </a:lnTo>
                <a:lnTo>
                  <a:pt x="857250" y="675173"/>
                </a:lnTo>
                <a:lnTo>
                  <a:pt x="637749" y="675173"/>
                </a:lnTo>
                <a:lnTo>
                  <a:pt x="592839" y="688920"/>
                </a:lnTo>
                <a:lnTo>
                  <a:pt x="539883" y="716150"/>
                </a:lnTo>
                <a:lnTo>
                  <a:pt x="486440" y="755711"/>
                </a:lnTo>
                <a:lnTo>
                  <a:pt x="400297" y="835039"/>
                </a:lnTo>
                <a:lnTo>
                  <a:pt x="249241" y="981571"/>
                </a:lnTo>
                <a:lnTo>
                  <a:pt x="149035" y="1019118"/>
                </a:lnTo>
                <a:close/>
              </a:path>
              <a:path w="927100" h="1019175">
                <a:moveTo>
                  <a:pt x="560328" y="467270"/>
                </a:moveTo>
                <a:lnTo>
                  <a:pt x="457797" y="467270"/>
                </a:lnTo>
                <a:lnTo>
                  <a:pt x="492999" y="408520"/>
                </a:lnTo>
                <a:lnTo>
                  <a:pt x="527986" y="351438"/>
                </a:lnTo>
                <a:lnTo>
                  <a:pt x="561001" y="299326"/>
                </a:lnTo>
                <a:lnTo>
                  <a:pt x="590283" y="255481"/>
                </a:lnTo>
                <a:lnTo>
                  <a:pt x="614074" y="223205"/>
                </a:lnTo>
                <a:lnTo>
                  <a:pt x="665409" y="193682"/>
                </a:lnTo>
                <a:lnTo>
                  <a:pt x="708434" y="195834"/>
                </a:lnTo>
                <a:lnTo>
                  <a:pt x="752339" y="209368"/>
                </a:lnTo>
                <a:lnTo>
                  <a:pt x="789772" y="231400"/>
                </a:lnTo>
                <a:lnTo>
                  <a:pt x="813384" y="259046"/>
                </a:lnTo>
                <a:lnTo>
                  <a:pt x="831615" y="287622"/>
                </a:lnTo>
                <a:lnTo>
                  <a:pt x="870014" y="339259"/>
                </a:lnTo>
                <a:lnTo>
                  <a:pt x="669806" y="339259"/>
                </a:lnTo>
                <a:lnTo>
                  <a:pt x="650746" y="342563"/>
                </a:lnTo>
                <a:lnTo>
                  <a:pt x="638093" y="359575"/>
                </a:lnTo>
                <a:lnTo>
                  <a:pt x="615136" y="391160"/>
                </a:lnTo>
                <a:lnTo>
                  <a:pt x="560328" y="467270"/>
                </a:lnTo>
                <a:close/>
              </a:path>
              <a:path w="927100" h="1019175">
                <a:moveTo>
                  <a:pt x="912590" y="534018"/>
                </a:moveTo>
                <a:lnTo>
                  <a:pt x="880763" y="521658"/>
                </a:lnTo>
                <a:lnTo>
                  <a:pt x="847536" y="495815"/>
                </a:lnTo>
                <a:lnTo>
                  <a:pt x="804788" y="464767"/>
                </a:lnTo>
                <a:lnTo>
                  <a:pt x="765424" y="433226"/>
                </a:lnTo>
                <a:lnTo>
                  <a:pt x="728741" y="394913"/>
                </a:lnTo>
                <a:lnTo>
                  <a:pt x="696337" y="360150"/>
                </a:lnTo>
                <a:lnTo>
                  <a:pt x="669806" y="339259"/>
                </a:lnTo>
                <a:lnTo>
                  <a:pt x="870014" y="339259"/>
                </a:lnTo>
                <a:lnTo>
                  <a:pt x="896305" y="374534"/>
                </a:lnTo>
                <a:lnTo>
                  <a:pt x="926553" y="418564"/>
                </a:lnTo>
                <a:lnTo>
                  <a:pt x="926553" y="530613"/>
                </a:lnTo>
                <a:lnTo>
                  <a:pt x="912590" y="534018"/>
                </a:lnTo>
                <a:close/>
              </a:path>
              <a:path w="927100" h="1019175">
                <a:moveTo>
                  <a:pt x="823200" y="647730"/>
                </a:moveTo>
                <a:lnTo>
                  <a:pt x="431106" y="647730"/>
                </a:lnTo>
                <a:lnTo>
                  <a:pt x="484323" y="595376"/>
                </a:lnTo>
                <a:lnTo>
                  <a:pt x="532980" y="554542"/>
                </a:lnTo>
                <a:lnTo>
                  <a:pt x="573962" y="530092"/>
                </a:lnTo>
                <a:lnTo>
                  <a:pt x="604149" y="526892"/>
                </a:lnTo>
                <a:lnTo>
                  <a:pt x="643881" y="543825"/>
                </a:lnTo>
                <a:lnTo>
                  <a:pt x="690289" y="566693"/>
                </a:lnTo>
                <a:lnTo>
                  <a:pt x="739467" y="593685"/>
                </a:lnTo>
                <a:lnTo>
                  <a:pt x="787509" y="622991"/>
                </a:lnTo>
                <a:lnTo>
                  <a:pt x="823200" y="647730"/>
                </a:lnTo>
                <a:close/>
              </a:path>
              <a:path w="927100" h="1019175">
                <a:moveTo>
                  <a:pt x="794728" y="927529"/>
                </a:moveTo>
                <a:lnTo>
                  <a:pt x="782168" y="913073"/>
                </a:lnTo>
                <a:lnTo>
                  <a:pt x="778855" y="873305"/>
                </a:lnTo>
                <a:lnTo>
                  <a:pt x="789048" y="840321"/>
                </a:lnTo>
                <a:lnTo>
                  <a:pt x="800197" y="811291"/>
                </a:lnTo>
                <a:lnTo>
                  <a:pt x="799750" y="783386"/>
                </a:lnTo>
                <a:lnTo>
                  <a:pt x="775156" y="753776"/>
                </a:lnTo>
                <a:lnTo>
                  <a:pt x="738171" y="723066"/>
                </a:lnTo>
                <a:lnTo>
                  <a:pt x="705931" y="696735"/>
                </a:lnTo>
                <a:lnTo>
                  <a:pt x="637749" y="675173"/>
                </a:lnTo>
                <a:lnTo>
                  <a:pt x="857250" y="675173"/>
                </a:lnTo>
                <a:lnTo>
                  <a:pt x="864565" y="681294"/>
                </a:lnTo>
                <a:lnTo>
                  <a:pt x="885768" y="706670"/>
                </a:lnTo>
                <a:lnTo>
                  <a:pt x="891318" y="734104"/>
                </a:lnTo>
                <a:lnTo>
                  <a:pt x="886183" y="772113"/>
                </a:lnTo>
                <a:lnTo>
                  <a:pt x="873068" y="815159"/>
                </a:lnTo>
                <a:lnTo>
                  <a:pt x="854665" y="857746"/>
                </a:lnTo>
                <a:lnTo>
                  <a:pt x="833675" y="894348"/>
                </a:lnTo>
                <a:lnTo>
                  <a:pt x="812797" y="919449"/>
                </a:lnTo>
                <a:lnTo>
                  <a:pt x="794728" y="927529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0" y="6692151"/>
            <a:ext cx="4053840" cy="3595370"/>
            <a:chOff x="0" y="6692151"/>
            <a:chExt cx="4053840" cy="3595370"/>
          </a:xfrm>
        </p:grpSpPr>
        <p:sp>
          <p:nvSpPr>
            <p:cNvPr id="6" name="object 6"/>
            <p:cNvSpPr/>
            <p:nvPr/>
          </p:nvSpPr>
          <p:spPr>
            <a:xfrm>
              <a:off x="0" y="6692151"/>
              <a:ext cx="4053840" cy="2695575"/>
            </a:xfrm>
            <a:custGeom>
              <a:avLst/>
              <a:gdLst/>
              <a:ahLst/>
              <a:cxnLst/>
              <a:rect l="l" t="t" r="r" b="b"/>
              <a:pathLst>
                <a:path w="4053840" h="2695575">
                  <a:moveTo>
                    <a:pt x="1737514" y="2581058"/>
                  </a:moveTo>
                  <a:lnTo>
                    <a:pt x="1408263" y="2516305"/>
                  </a:lnTo>
                  <a:lnTo>
                    <a:pt x="1088917" y="2322139"/>
                  </a:lnTo>
                  <a:lnTo>
                    <a:pt x="629800" y="1938808"/>
                  </a:lnTo>
                  <a:lnTo>
                    <a:pt x="579304" y="1893698"/>
                  </a:lnTo>
                  <a:lnTo>
                    <a:pt x="530707" y="1846953"/>
                  </a:lnTo>
                  <a:lnTo>
                    <a:pt x="483974" y="1798694"/>
                  </a:lnTo>
                  <a:lnTo>
                    <a:pt x="439068" y="1749045"/>
                  </a:lnTo>
                  <a:lnTo>
                    <a:pt x="395954" y="1698128"/>
                  </a:lnTo>
                  <a:lnTo>
                    <a:pt x="354596" y="1646064"/>
                  </a:lnTo>
                  <a:lnTo>
                    <a:pt x="314958" y="1592978"/>
                  </a:lnTo>
                  <a:lnTo>
                    <a:pt x="277005" y="1538990"/>
                  </a:lnTo>
                  <a:lnTo>
                    <a:pt x="240701" y="1484224"/>
                  </a:lnTo>
                  <a:lnTo>
                    <a:pt x="206009" y="1428802"/>
                  </a:lnTo>
                  <a:lnTo>
                    <a:pt x="172895" y="1372845"/>
                  </a:lnTo>
                  <a:lnTo>
                    <a:pt x="141323" y="1316478"/>
                  </a:lnTo>
                  <a:lnTo>
                    <a:pt x="111256" y="1259822"/>
                  </a:lnTo>
                  <a:lnTo>
                    <a:pt x="82660" y="1202999"/>
                  </a:lnTo>
                  <a:lnTo>
                    <a:pt x="55498" y="1146132"/>
                  </a:lnTo>
                  <a:lnTo>
                    <a:pt x="29734" y="1089343"/>
                  </a:lnTo>
                  <a:lnTo>
                    <a:pt x="5333" y="1032755"/>
                  </a:lnTo>
                  <a:lnTo>
                    <a:pt x="0" y="1019749"/>
                  </a:lnTo>
                  <a:lnTo>
                    <a:pt x="0" y="2778"/>
                  </a:lnTo>
                  <a:lnTo>
                    <a:pt x="35350" y="1438"/>
                  </a:lnTo>
                  <a:lnTo>
                    <a:pt x="74280" y="467"/>
                  </a:lnTo>
                  <a:lnTo>
                    <a:pt x="115043" y="0"/>
                  </a:lnTo>
                  <a:lnTo>
                    <a:pt x="157552" y="110"/>
                  </a:lnTo>
                  <a:lnTo>
                    <a:pt x="201719" y="871"/>
                  </a:lnTo>
                  <a:lnTo>
                    <a:pt x="247459" y="2355"/>
                  </a:lnTo>
                  <a:lnTo>
                    <a:pt x="294684" y="4637"/>
                  </a:lnTo>
                  <a:lnTo>
                    <a:pt x="343308" y="7789"/>
                  </a:lnTo>
                  <a:lnTo>
                    <a:pt x="393243" y="11884"/>
                  </a:lnTo>
                  <a:lnTo>
                    <a:pt x="444404" y="16996"/>
                  </a:lnTo>
                  <a:lnTo>
                    <a:pt x="496703" y="23197"/>
                  </a:lnTo>
                  <a:lnTo>
                    <a:pt x="550054" y="30561"/>
                  </a:lnTo>
                  <a:lnTo>
                    <a:pt x="604370" y="39161"/>
                  </a:lnTo>
                  <a:lnTo>
                    <a:pt x="659563" y="49070"/>
                  </a:lnTo>
                  <a:lnTo>
                    <a:pt x="715548" y="60361"/>
                  </a:lnTo>
                  <a:lnTo>
                    <a:pt x="772238" y="73108"/>
                  </a:lnTo>
                  <a:lnTo>
                    <a:pt x="829546" y="87383"/>
                  </a:lnTo>
                  <a:lnTo>
                    <a:pt x="887385" y="103260"/>
                  </a:lnTo>
                  <a:lnTo>
                    <a:pt x="945668" y="120812"/>
                  </a:lnTo>
                  <a:lnTo>
                    <a:pt x="1004309" y="140111"/>
                  </a:lnTo>
                  <a:lnTo>
                    <a:pt x="1063220" y="161232"/>
                  </a:lnTo>
                  <a:lnTo>
                    <a:pt x="1122316" y="184247"/>
                  </a:lnTo>
                  <a:lnTo>
                    <a:pt x="1181509" y="209230"/>
                  </a:lnTo>
                  <a:lnTo>
                    <a:pt x="1240713" y="236253"/>
                  </a:lnTo>
                  <a:lnTo>
                    <a:pt x="1299840" y="265390"/>
                  </a:lnTo>
                  <a:lnTo>
                    <a:pt x="1358805" y="296714"/>
                  </a:lnTo>
                  <a:lnTo>
                    <a:pt x="1417520" y="330298"/>
                  </a:lnTo>
                  <a:lnTo>
                    <a:pt x="1475898" y="366216"/>
                  </a:lnTo>
                  <a:lnTo>
                    <a:pt x="1533854" y="404539"/>
                  </a:lnTo>
                  <a:lnTo>
                    <a:pt x="1591299" y="445343"/>
                  </a:lnTo>
                  <a:lnTo>
                    <a:pt x="1648148" y="488699"/>
                  </a:lnTo>
                  <a:lnTo>
                    <a:pt x="1704314" y="534680"/>
                  </a:lnTo>
                  <a:lnTo>
                    <a:pt x="1759709" y="583361"/>
                  </a:lnTo>
                  <a:lnTo>
                    <a:pt x="2196012" y="1225565"/>
                  </a:lnTo>
                  <a:lnTo>
                    <a:pt x="2316042" y="1873826"/>
                  </a:lnTo>
                  <a:lnTo>
                    <a:pt x="2274565" y="2375051"/>
                  </a:lnTo>
                  <a:lnTo>
                    <a:pt x="2226346" y="2576147"/>
                  </a:lnTo>
                  <a:lnTo>
                    <a:pt x="1737514" y="2581058"/>
                  </a:lnTo>
                  <a:close/>
                </a:path>
                <a:path w="4053840" h="2695575">
                  <a:moveTo>
                    <a:pt x="2484611" y="2695098"/>
                  </a:moveTo>
                  <a:lnTo>
                    <a:pt x="2456822" y="2553798"/>
                  </a:lnTo>
                  <a:lnTo>
                    <a:pt x="2438388" y="2190293"/>
                  </a:lnTo>
                  <a:lnTo>
                    <a:pt x="2526708" y="1695171"/>
                  </a:lnTo>
                  <a:lnTo>
                    <a:pt x="2819182" y="1159022"/>
                  </a:lnTo>
                  <a:lnTo>
                    <a:pt x="3086090" y="844139"/>
                  </a:lnTo>
                  <a:lnTo>
                    <a:pt x="3303612" y="683037"/>
                  </a:lnTo>
                  <a:lnTo>
                    <a:pt x="3587442" y="625191"/>
                  </a:lnTo>
                  <a:lnTo>
                    <a:pt x="4053277" y="620074"/>
                  </a:lnTo>
                  <a:lnTo>
                    <a:pt x="4052635" y="725969"/>
                  </a:lnTo>
                  <a:lnTo>
                    <a:pt x="4032733" y="995833"/>
                  </a:lnTo>
                  <a:lnTo>
                    <a:pt x="3966608" y="1357938"/>
                  </a:lnTo>
                  <a:lnTo>
                    <a:pt x="3827295" y="1740558"/>
                  </a:lnTo>
                  <a:lnTo>
                    <a:pt x="3605738" y="2155278"/>
                  </a:lnTo>
                  <a:lnTo>
                    <a:pt x="3392023" y="2392949"/>
                  </a:lnTo>
                  <a:lnTo>
                    <a:pt x="3060273" y="2543060"/>
                  </a:lnTo>
                  <a:lnTo>
                    <a:pt x="2484611" y="2695098"/>
                  </a:lnTo>
                  <a:close/>
                </a:path>
              </a:pathLst>
            </a:custGeom>
            <a:solidFill>
              <a:srgbClr val="BED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4118" y="7493474"/>
              <a:ext cx="2472690" cy="2794000"/>
            </a:xfrm>
            <a:custGeom>
              <a:avLst/>
              <a:gdLst/>
              <a:ahLst/>
              <a:cxnLst/>
              <a:rect l="l" t="t" r="r" b="b"/>
              <a:pathLst>
                <a:path w="2472690" h="2794000">
                  <a:moveTo>
                    <a:pt x="1601796" y="2793525"/>
                  </a:moveTo>
                  <a:lnTo>
                    <a:pt x="1454899" y="2793525"/>
                  </a:lnTo>
                  <a:lnTo>
                    <a:pt x="1455363" y="2785269"/>
                  </a:lnTo>
                  <a:lnTo>
                    <a:pt x="1458639" y="2734631"/>
                  </a:lnTo>
                  <a:lnTo>
                    <a:pt x="1462392" y="2683841"/>
                  </a:lnTo>
                  <a:lnTo>
                    <a:pt x="1462208" y="2673840"/>
                  </a:lnTo>
                  <a:lnTo>
                    <a:pt x="1460845" y="2632372"/>
                  </a:lnTo>
                  <a:lnTo>
                    <a:pt x="1457734" y="2574751"/>
                  </a:lnTo>
                  <a:lnTo>
                    <a:pt x="1454352" y="2528029"/>
                  </a:lnTo>
                  <a:lnTo>
                    <a:pt x="1449688" y="2475127"/>
                  </a:lnTo>
                  <a:lnTo>
                    <a:pt x="1443539" y="2416443"/>
                  </a:lnTo>
                  <a:lnTo>
                    <a:pt x="1435702" y="2352378"/>
                  </a:lnTo>
                  <a:lnTo>
                    <a:pt x="1425976" y="2283331"/>
                  </a:lnTo>
                  <a:lnTo>
                    <a:pt x="1414158" y="2209701"/>
                  </a:lnTo>
                  <a:lnTo>
                    <a:pt x="1407321" y="2170866"/>
                  </a:lnTo>
                  <a:lnTo>
                    <a:pt x="1400045" y="2131887"/>
                  </a:lnTo>
                  <a:lnTo>
                    <a:pt x="1392065" y="2091536"/>
                  </a:lnTo>
                  <a:lnTo>
                    <a:pt x="1383435" y="2050289"/>
                  </a:lnTo>
                  <a:lnTo>
                    <a:pt x="1374131" y="2008196"/>
                  </a:lnTo>
                  <a:lnTo>
                    <a:pt x="1364127" y="1965307"/>
                  </a:lnTo>
                  <a:lnTo>
                    <a:pt x="1353397" y="1921671"/>
                  </a:lnTo>
                  <a:lnTo>
                    <a:pt x="1341917" y="1877339"/>
                  </a:lnTo>
                  <a:lnTo>
                    <a:pt x="1329660" y="1832361"/>
                  </a:lnTo>
                  <a:lnTo>
                    <a:pt x="1316603" y="1786786"/>
                  </a:lnTo>
                  <a:lnTo>
                    <a:pt x="1302719" y="1740665"/>
                  </a:lnTo>
                  <a:lnTo>
                    <a:pt x="1287982" y="1694046"/>
                  </a:lnTo>
                  <a:lnTo>
                    <a:pt x="1272369" y="1646981"/>
                  </a:lnTo>
                  <a:lnTo>
                    <a:pt x="1255854" y="1599520"/>
                  </a:lnTo>
                  <a:lnTo>
                    <a:pt x="1238410" y="1551711"/>
                  </a:lnTo>
                  <a:lnTo>
                    <a:pt x="1220014" y="1503605"/>
                  </a:lnTo>
                  <a:lnTo>
                    <a:pt x="1200546" y="1455031"/>
                  </a:lnTo>
                  <a:lnTo>
                    <a:pt x="1180261" y="1406703"/>
                  </a:lnTo>
                  <a:lnTo>
                    <a:pt x="1158853" y="1358006"/>
                  </a:lnTo>
                  <a:lnTo>
                    <a:pt x="1136392" y="1309211"/>
                  </a:lnTo>
                  <a:lnTo>
                    <a:pt x="1112851" y="1260370"/>
                  </a:lnTo>
                  <a:lnTo>
                    <a:pt x="1088205" y="1211531"/>
                  </a:lnTo>
                  <a:lnTo>
                    <a:pt x="1062429" y="1162744"/>
                  </a:lnTo>
                  <a:lnTo>
                    <a:pt x="1035497" y="1114060"/>
                  </a:lnTo>
                  <a:lnTo>
                    <a:pt x="1007385" y="1065528"/>
                  </a:lnTo>
                  <a:lnTo>
                    <a:pt x="978067" y="1017198"/>
                  </a:lnTo>
                  <a:lnTo>
                    <a:pt x="947518" y="969121"/>
                  </a:lnTo>
                  <a:lnTo>
                    <a:pt x="915712" y="921346"/>
                  </a:lnTo>
                  <a:lnTo>
                    <a:pt x="882624" y="873923"/>
                  </a:lnTo>
                  <a:lnTo>
                    <a:pt x="848228" y="826901"/>
                  </a:lnTo>
                  <a:lnTo>
                    <a:pt x="812501" y="780332"/>
                  </a:lnTo>
                  <a:lnTo>
                    <a:pt x="775416" y="734265"/>
                  </a:lnTo>
                  <a:lnTo>
                    <a:pt x="736947" y="688749"/>
                  </a:lnTo>
                  <a:lnTo>
                    <a:pt x="697070" y="643835"/>
                  </a:lnTo>
                  <a:lnTo>
                    <a:pt x="655760" y="599572"/>
                  </a:lnTo>
                  <a:lnTo>
                    <a:pt x="612990" y="556011"/>
                  </a:lnTo>
                  <a:lnTo>
                    <a:pt x="568737" y="513202"/>
                  </a:lnTo>
                  <a:lnTo>
                    <a:pt x="522974" y="471194"/>
                  </a:lnTo>
                  <a:lnTo>
                    <a:pt x="475675" y="430037"/>
                  </a:lnTo>
                  <a:lnTo>
                    <a:pt x="426817" y="389782"/>
                  </a:lnTo>
                  <a:lnTo>
                    <a:pt x="376374" y="350477"/>
                  </a:lnTo>
                  <a:lnTo>
                    <a:pt x="324319" y="312174"/>
                  </a:lnTo>
                  <a:lnTo>
                    <a:pt x="270629" y="274922"/>
                  </a:lnTo>
                  <a:lnTo>
                    <a:pt x="215277" y="238770"/>
                  </a:lnTo>
                  <a:lnTo>
                    <a:pt x="158238" y="203770"/>
                  </a:lnTo>
                  <a:lnTo>
                    <a:pt x="99488" y="169970"/>
                  </a:lnTo>
                  <a:lnTo>
                    <a:pt x="39001" y="137421"/>
                  </a:lnTo>
                  <a:lnTo>
                    <a:pt x="16645" y="119569"/>
                  </a:lnTo>
                  <a:lnTo>
                    <a:pt x="3232" y="94834"/>
                  </a:lnTo>
                  <a:lnTo>
                    <a:pt x="0" y="66794"/>
                  </a:lnTo>
                  <a:lnTo>
                    <a:pt x="8185" y="39030"/>
                  </a:lnTo>
                  <a:lnTo>
                    <a:pt x="25817" y="16658"/>
                  </a:lnTo>
                  <a:lnTo>
                    <a:pt x="50190" y="3235"/>
                  </a:lnTo>
                  <a:lnTo>
                    <a:pt x="78139" y="0"/>
                  </a:lnTo>
                  <a:lnTo>
                    <a:pt x="106502" y="8191"/>
                  </a:lnTo>
                  <a:lnTo>
                    <a:pt x="159588" y="36553"/>
                  </a:lnTo>
                  <a:lnTo>
                    <a:pt x="211409" y="65817"/>
                  </a:lnTo>
                  <a:lnTo>
                    <a:pt x="261980" y="95951"/>
                  </a:lnTo>
                  <a:lnTo>
                    <a:pt x="311317" y="126928"/>
                  </a:lnTo>
                  <a:lnTo>
                    <a:pt x="359435" y="158716"/>
                  </a:lnTo>
                  <a:lnTo>
                    <a:pt x="406349" y="191287"/>
                  </a:lnTo>
                  <a:lnTo>
                    <a:pt x="452075" y="224611"/>
                  </a:lnTo>
                  <a:lnTo>
                    <a:pt x="496627" y="258657"/>
                  </a:lnTo>
                  <a:lnTo>
                    <a:pt x="540021" y="293397"/>
                  </a:lnTo>
                  <a:lnTo>
                    <a:pt x="582272" y="328801"/>
                  </a:lnTo>
                  <a:lnTo>
                    <a:pt x="623395" y="364839"/>
                  </a:lnTo>
                  <a:lnTo>
                    <a:pt x="663406" y="401481"/>
                  </a:lnTo>
                  <a:lnTo>
                    <a:pt x="702321" y="438699"/>
                  </a:lnTo>
                  <a:lnTo>
                    <a:pt x="740153" y="476461"/>
                  </a:lnTo>
                  <a:lnTo>
                    <a:pt x="776919" y="514738"/>
                  </a:lnTo>
                  <a:lnTo>
                    <a:pt x="812633" y="553502"/>
                  </a:lnTo>
                  <a:lnTo>
                    <a:pt x="847312" y="592722"/>
                  </a:lnTo>
                  <a:lnTo>
                    <a:pt x="880970" y="632368"/>
                  </a:lnTo>
                  <a:lnTo>
                    <a:pt x="913623" y="672411"/>
                  </a:lnTo>
                  <a:lnTo>
                    <a:pt x="945285" y="712821"/>
                  </a:lnTo>
                  <a:lnTo>
                    <a:pt x="975972" y="753569"/>
                  </a:lnTo>
                  <a:lnTo>
                    <a:pt x="1005700" y="794625"/>
                  </a:lnTo>
                  <a:lnTo>
                    <a:pt x="1034483" y="835958"/>
                  </a:lnTo>
                  <a:lnTo>
                    <a:pt x="1062338" y="877541"/>
                  </a:lnTo>
                  <a:lnTo>
                    <a:pt x="1089278" y="919342"/>
                  </a:lnTo>
                  <a:lnTo>
                    <a:pt x="1115320" y="961333"/>
                  </a:lnTo>
                  <a:lnTo>
                    <a:pt x="1140478" y="1003483"/>
                  </a:lnTo>
                  <a:lnTo>
                    <a:pt x="1164769" y="1045763"/>
                  </a:lnTo>
                  <a:lnTo>
                    <a:pt x="1188206" y="1088143"/>
                  </a:lnTo>
                  <a:lnTo>
                    <a:pt x="1210806" y="1130594"/>
                  </a:lnTo>
                  <a:lnTo>
                    <a:pt x="1232584" y="1173086"/>
                  </a:lnTo>
                  <a:lnTo>
                    <a:pt x="1253555" y="1215589"/>
                  </a:lnTo>
                  <a:lnTo>
                    <a:pt x="1273734" y="1258074"/>
                  </a:lnTo>
                  <a:lnTo>
                    <a:pt x="1293136" y="1300511"/>
                  </a:lnTo>
                  <a:lnTo>
                    <a:pt x="1311777" y="1342870"/>
                  </a:lnTo>
                  <a:lnTo>
                    <a:pt x="1329673" y="1385122"/>
                  </a:lnTo>
                  <a:lnTo>
                    <a:pt x="1346837" y="1427237"/>
                  </a:lnTo>
                  <a:lnTo>
                    <a:pt x="1363287" y="1469185"/>
                  </a:lnTo>
                  <a:lnTo>
                    <a:pt x="1379036" y="1510937"/>
                  </a:lnTo>
                  <a:lnTo>
                    <a:pt x="1394100" y="1552463"/>
                  </a:lnTo>
                  <a:lnTo>
                    <a:pt x="1408494" y="1593734"/>
                  </a:lnTo>
                  <a:lnTo>
                    <a:pt x="1422301" y="1634926"/>
                  </a:lnTo>
                  <a:lnTo>
                    <a:pt x="1435336" y="1675389"/>
                  </a:lnTo>
                  <a:lnTo>
                    <a:pt x="1447813" y="1715714"/>
                  </a:lnTo>
                  <a:lnTo>
                    <a:pt x="1459681" y="1755666"/>
                  </a:lnTo>
                  <a:lnTo>
                    <a:pt x="1470957" y="1795213"/>
                  </a:lnTo>
                  <a:lnTo>
                    <a:pt x="1481654" y="1834327"/>
                  </a:lnTo>
                  <a:lnTo>
                    <a:pt x="1491789" y="1872978"/>
                  </a:lnTo>
                  <a:lnTo>
                    <a:pt x="1501376" y="1911136"/>
                  </a:lnTo>
                  <a:lnTo>
                    <a:pt x="1510431" y="1948771"/>
                  </a:lnTo>
                  <a:lnTo>
                    <a:pt x="1527004" y="2022356"/>
                  </a:lnTo>
                  <a:lnTo>
                    <a:pt x="1541632" y="2093494"/>
                  </a:lnTo>
                  <a:lnTo>
                    <a:pt x="1691155" y="2093494"/>
                  </a:lnTo>
                  <a:lnTo>
                    <a:pt x="1675699" y="2171292"/>
                  </a:lnTo>
                  <a:lnTo>
                    <a:pt x="1667236" y="2217890"/>
                  </a:lnTo>
                  <a:lnTo>
                    <a:pt x="1659242" y="2264952"/>
                  </a:lnTo>
                  <a:lnTo>
                    <a:pt x="1651779" y="2312038"/>
                  </a:lnTo>
                  <a:lnTo>
                    <a:pt x="1644828" y="2359138"/>
                  </a:lnTo>
                  <a:lnTo>
                    <a:pt x="1638375" y="2406240"/>
                  </a:lnTo>
                  <a:lnTo>
                    <a:pt x="1632400" y="2453333"/>
                  </a:lnTo>
                  <a:lnTo>
                    <a:pt x="1626889" y="2500404"/>
                  </a:lnTo>
                  <a:lnTo>
                    <a:pt x="1621823" y="2547443"/>
                  </a:lnTo>
                  <a:lnTo>
                    <a:pt x="1617076" y="2595670"/>
                  </a:lnTo>
                  <a:lnTo>
                    <a:pt x="1612962" y="2641375"/>
                  </a:lnTo>
                  <a:lnTo>
                    <a:pt x="1609133" y="2688246"/>
                  </a:lnTo>
                  <a:lnTo>
                    <a:pt x="1609133" y="2710274"/>
                  </a:lnTo>
                  <a:lnTo>
                    <a:pt x="1606199" y="2722022"/>
                  </a:lnTo>
                  <a:lnTo>
                    <a:pt x="1602893" y="2773920"/>
                  </a:lnTo>
                  <a:lnTo>
                    <a:pt x="1601796" y="2793525"/>
                  </a:lnTo>
                  <a:close/>
                </a:path>
                <a:path w="2472690" h="2794000">
                  <a:moveTo>
                    <a:pt x="1691155" y="2093494"/>
                  </a:moveTo>
                  <a:lnTo>
                    <a:pt x="1541632" y="2093494"/>
                  </a:lnTo>
                  <a:lnTo>
                    <a:pt x="1551200" y="2047261"/>
                  </a:lnTo>
                  <a:lnTo>
                    <a:pt x="1561327" y="2001085"/>
                  </a:lnTo>
                  <a:lnTo>
                    <a:pt x="1572028" y="1954977"/>
                  </a:lnTo>
                  <a:lnTo>
                    <a:pt x="1583318" y="1908946"/>
                  </a:lnTo>
                  <a:lnTo>
                    <a:pt x="1595213" y="1863001"/>
                  </a:lnTo>
                  <a:lnTo>
                    <a:pt x="1607727" y="1817153"/>
                  </a:lnTo>
                  <a:lnTo>
                    <a:pt x="1620877" y="1771412"/>
                  </a:lnTo>
                  <a:lnTo>
                    <a:pt x="1634677" y="1725787"/>
                  </a:lnTo>
                  <a:lnTo>
                    <a:pt x="1649143" y="1680288"/>
                  </a:lnTo>
                  <a:lnTo>
                    <a:pt x="1664363" y="1634719"/>
                  </a:lnTo>
                  <a:lnTo>
                    <a:pt x="1680134" y="1589709"/>
                  </a:lnTo>
                  <a:lnTo>
                    <a:pt x="1696689" y="1544647"/>
                  </a:lnTo>
                  <a:lnTo>
                    <a:pt x="1713971" y="1499751"/>
                  </a:lnTo>
                  <a:lnTo>
                    <a:pt x="1731995" y="1455031"/>
                  </a:lnTo>
                  <a:lnTo>
                    <a:pt x="1750777" y="1410495"/>
                  </a:lnTo>
                  <a:lnTo>
                    <a:pt x="1770332" y="1366154"/>
                  </a:lnTo>
                  <a:lnTo>
                    <a:pt x="1790674" y="1322018"/>
                  </a:lnTo>
                  <a:lnTo>
                    <a:pt x="1811820" y="1278097"/>
                  </a:lnTo>
                  <a:lnTo>
                    <a:pt x="1833785" y="1234399"/>
                  </a:lnTo>
                  <a:lnTo>
                    <a:pt x="1856583" y="1190937"/>
                  </a:lnTo>
                  <a:lnTo>
                    <a:pt x="1880231" y="1147718"/>
                  </a:lnTo>
                  <a:lnTo>
                    <a:pt x="1904743" y="1104752"/>
                  </a:lnTo>
                  <a:lnTo>
                    <a:pt x="1930135" y="1062051"/>
                  </a:lnTo>
                  <a:lnTo>
                    <a:pt x="1956421" y="1019623"/>
                  </a:lnTo>
                  <a:lnTo>
                    <a:pt x="1983619" y="977478"/>
                  </a:lnTo>
                  <a:lnTo>
                    <a:pt x="2011742" y="935627"/>
                  </a:lnTo>
                  <a:lnTo>
                    <a:pt x="2040805" y="894078"/>
                  </a:lnTo>
                  <a:lnTo>
                    <a:pt x="2070825" y="852842"/>
                  </a:lnTo>
                  <a:lnTo>
                    <a:pt x="2101817" y="811928"/>
                  </a:lnTo>
                  <a:lnTo>
                    <a:pt x="2133795" y="771347"/>
                  </a:lnTo>
                  <a:lnTo>
                    <a:pt x="2166775" y="731108"/>
                  </a:lnTo>
                  <a:lnTo>
                    <a:pt x="2200773" y="691222"/>
                  </a:lnTo>
                  <a:lnTo>
                    <a:pt x="2235803" y="651697"/>
                  </a:lnTo>
                  <a:lnTo>
                    <a:pt x="2271881" y="612543"/>
                  </a:lnTo>
                  <a:lnTo>
                    <a:pt x="2309023" y="573771"/>
                  </a:lnTo>
                  <a:lnTo>
                    <a:pt x="2347243" y="535391"/>
                  </a:lnTo>
                  <a:lnTo>
                    <a:pt x="2399886" y="514648"/>
                  </a:lnTo>
                  <a:lnTo>
                    <a:pt x="2427515" y="520316"/>
                  </a:lnTo>
                  <a:lnTo>
                    <a:pt x="2451429" y="536859"/>
                  </a:lnTo>
                  <a:lnTo>
                    <a:pt x="2467089" y="561365"/>
                  </a:lnTo>
                  <a:lnTo>
                    <a:pt x="2472156" y="588625"/>
                  </a:lnTo>
                  <a:lnTo>
                    <a:pt x="2466493" y="615334"/>
                  </a:lnTo>
                  <a:lnTo>
                    <a:pt x="2449962" y="638188"/>
                  </a:lnTo>
                  <a:lnTo>
                    <a:pt x="2411681" y="676626"/>
                  </a:lnTo>
                  <a:lnTo>
                    <a:pt x="2374535" y="715507"/>
                  </a:lnTo>
                  <a:lnTo>
                    <a:pt x="2338509" y="754819"/>
                  </a:lnTo>
                  <a:lnTo>
                    <a:pt x="2303521" y="794625"/>
                  </a:lnTo>
                  <a:lnTo>
                    <a:pt x="2269745" y="834687"/>
                  </a:lnTo>
                  <a:lnTo>
                    <a:pt x="2236975" y="875222"/>
                  </a:lnTo>
                  <a:lnTo>
                    <a:pt x="2205256" y="916140"/>
                  </a:lnTo>
                  <a:lnTo>
                    <a:pt x="2174572" y="957431"/>
                  </a:lnTo>
                  <a:lnTo>
                    <a:pt x="2144906" y="999084"/>
                  </a:lnTo>
                  <a:lnTo>
                    <a:pt x="2116240" y="1041086"/>
                  </a:lnTo>
                  <a:lnTo>
                    <a:pt x="2088560" y="1083426"/>
                  </a:lnTo>
                  <a:lnTo>
                    <a:pt x="2061847" y="1126092"/>
                  </a:lnTo>
                  <a:lnTo>
                    <a:pt x="2036084" y="1169074"/>
                  </a:lnTo>
                  <a:lnTo>
                    <a:pt x="2011255" y="1212358"/>
                  </a:lnTo>
                  <a:lnTo>
                    <a:pt x="1987344" y="1255935"/>
                  </a:lnTo>
                  <a:lnTo>
                    <a:pt x="1964332" y="1299791"/>
                  </a:lnTo>
                  <a:lnTo>
                    <a:pt x="1942204" y="1343916"/>
                  </a:lnTo>
                  <a:lnTo>
                    <a:pt x="1920943" y="1388298"/>
                  </a:lnTo>
                  <a:lnTo>
                    <a:pt x="1900531" y="1432925"/>
                  </a:lnTo>
                  <a:lnTo>
                    <a:pt x="1880952" y="1477785"/>
                  </a:lnTo>
                  <a:lnTo>
                    <a:pt x="1862189" y="1522868"/>
                  </a:lnTo>
                  <a:lnTo>
                    <a:pt x="1844226" y="1568162"/>
                  </a:lnTo>
                  <a:lnTo>
                    <a:pt x="1827044" y="1613654"/>
                  </a:lnTo>
                  <a:lnTo>
                    <a:pt x="1810629" y="1659334"/>
                  </a:lnTo>
                  <a:lnTo>
                    <a:pt x="1794962" y="1705190"/>
                  </a:lnTo>
                  <a:lnTo>
                    <a:pt x="1780027" y="1751209"/>
                  </a:lnTo>
                  <a:lnTo>
                    <a:pt x="1765808" y="1797382"/>
                  </a:lnTo>
                  <a:lnTo>
                    <a:pt x="1752286" y="1843695"/>
                  </a:lnTo>
                  <a:lnTo>
                    <a:pt x="1739447" y="1890138"/>
                  </a:lnTo>
                  <a:lnTo>
                    <a:pt x="1727271" y="1936699"/>
                  </a:lnTo>
                  <a:lnTo>
                    <a:pt x="1715744" y="1983366"/>
                  </a:lnTo>
                  <a:lnTo>
                    <a:pt x="1704848" y="2030128"/>
                  </a:lnTo>
                  <a:lnTo>
                    <a:pt x="1694566" y="2076973"/>
                  </a:lnTo>
                  <a:lnTo>
                    <a:pt x="1691155" y="2093494"/>
                  </a:lnTo>
                  <a:close/>
                </a:path>
              </a:pathLst>
            </a:custGeom>
            <a:solidFill>
              <a:srgbClr val="6F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777173" y="748262"/>
            <a:ext cx="11306810" cy="9426575"/>
            <a:chOff x="6777173" y="748262"/>
            <a:chExt cx="11306810" cy="9426575"/>
          </a:xfrm>
        </p:grpSpPr>
        <p:sp>
          <p:nvSpPr>
            <p:cNvPr id="9" name="object 9"/>
            <p:cNvSpPr/>
            <p:nvPr/>
          </p:nvSpPr>
          <p:spPr>
            <a:xfrm>
              <a:off x="13599135" y="748270"/>
              <a:ext cx="2141220" cy="3256915"/>
            </a:xfrm>
            <a:custGeom>
              <a:avLst/>
              <a:gdLst/>
              <a:ahLst/>
              <a:cxnLst/>
              <a:rect l="l" t="t" r="r" b="b"/>
              <a:pathLst>
                <a:path w="2141219" h="3256915">
                  <a:moveTo>
                    <a:pt x="1034186" y="919162"/>
                  </a:moveTo>
                  <a:lnTo>
                    <a:pt x="1026109" y="743635"/>
                  </a:lnTo>
                  <a:lnTo>
                    <a:pt x="969568" y="589381"/>
                  </a:lnTo>
                  <a:lnTo>
                    <a:pt x="816076" y="370230"/>
                  </a:lnTo>
                  <a:lnTo>
                    <a:pt x="517169" y="0"/>
                  </a:lnTo>
                  <a:lnTo>
                    <a:pt x="436359" y="103327"/>
                  </a:lnTo>
                  <a:lnTo>
                    <a:pt x="258584" y="352132"/>
                  </a:lnTo>
                  <a:lnTo>
                    <a:pt x="80810" y="654672"/>
                  </a:lnTo>
                  <a:lnTo>
                    <a:pt x="0" y="919162"/>
                  </a:lnTo>
                  <a:lnTo>
                    <a:pt x="2108" y="966355"/>
                  </a:lnTo>
                  <a:lnTo>
                    <a:pt x="8331" y="1012355"/>
                  </a:lnTo>
                  <a:lnTo>
                    <a:pt x="18465" y="1056995"/>
                  </a:lnTo>
                  <a:lnTo>
                    <a:pt x="32346" y="1100086"/>
                  </a:lnTo>
                  <a:lnTo>
                    <a:pt x="49784" y="1141437"/>
                  </a:lnTo>
                  <a:lnTo>
                    <a:pt x="70599" y="1180871"/>
                  </a:lnTo>
                  <a:lnTo>
                    <a:pt x="94602" y="1218196"/>
                  </a:lnTo>
                  <a:lnTo>
                    <a:pt x="121627" y="1253248"/>
                  </a:lnTo>
                  <a:lnTo>
                    <a:pt x="151460" y="1285824"/>
                  </a:lnTo>
                  <a:lnTo>
                    <a:pt x="183959" y="1315745"/>
                  </a:lnTo>
                  <a:lnTo>
                    <a:pt x="218909" y="1342847"/>
                  </a:lnTo>
                  <a:lnTo>
                    <a:pt x="256133" y="1366913"/>
                  </a:lnTo>
                  <a:lnTo>
                    <a:pt x="295465" y="1387792"/>
                  </a:lnTo>
                  <a:lnTo>
                    <a:pt x="336702" y="1405280"/>
                  </a:lnTo>
                  <a:lnTo>
                    <a:pt x="379679" y="1419199"/>
                  </a:lnTo>
                  <a:lnTo>
                    <a:pt x="424205" y="1429372"/>
                  </a:lnTo>
                  <a:lnTo>
                    <a:pt x="470103" y="1435608"/>
                  </a:lnTo>
                  <a:lnTo>
                    <a:pt x="517169" y="1437728"/>
                  </a:lnTo>
                  <a:lnTo>
                    <a:pt x="564222" y="1435608"/>
                  </a:lnTo>
                  <a:lnTo>
                    <a:pt x="610095" y="1429372"/>
                  </a:lnTo>
                  <a:lnTo>
                    <a:pt x="654596" y="1419199"/>
                  </a:lnTo>
                  <a:lnTo>
                    <a:pt x="697560" y="1405280"/>
                  </a:lnTo>
                  <a:lnTo>
                    <a:pt x="738784" y="1387792"/>
                  </a:lnTo>
                  <a:lnTo>
                    <a:pt x="778103" y="1366913"/>
                  </a:lnTo>
                  <a:lnTo>
                    <a:pt x="815314" y="1342847"/>
                  </a:lnTo>
                  <a:lnTo>
                    <a:pt x="850265" y="1315745"/>
                  </a:lnTo>
                  <a:lnTo>
                    <a:pt x="882738" y="1285824"/>
                  </a:lnTo>
                  <a:lnTo>
                    <a:pt x="912583" y="1253248"/>
                  </a:lnTo>
                  <a:lnTo>
                    <a:pt x="939584" y="1218196"/>
                  </a:lnTo>
                  <a:lnTo>
                    <a:pt x="963587" y="1180871"/>
                  </a:lnTo>
                  <a:lnTo>
                    <a:pt x="984402" y="1141437"/>
                  </a:lnTo>
                  <a:lnTo>
                    <a:pt x="1001839" y="1100086"/>
                  </a:lnTo>
                  <a:lnTo>
                    <a:pt x="1015720" y="1056995"/>
                  </a:lnTo>
                  <a:lnTo>
                    <a:pt x="1025855" y="1012355"/>
                  </a:lnTo>
                  <a:lnTo>
                    <a:pt x="1032078" y="966355"/>
                  </a:lnTo>
                  <a:lnTo>
                    <a:pt x="1034186" y="919162"/>
                  </a:lnTo>
                  <a:close/>
                </a:path>
                <a:path w="2141219" h="3256915">
                  <a:moveTo>
                    <a:pt x="1239380" y="2737878"/>
                  </a:moveTo>
                  <a:lnTo>
                    <a:pt x="1231303" y="2562441"/>
                  </a:lnTo>
                  <a:lnTo>
                    <a:pt x="1174737" y="2408237"/>
                  </a:lnTo>
                  <a:lnTo>
                    <a:pt x="1021194" y="2189099"/>
                  </a:lnTo>
                  <a:lnTo>
                    <a:pt x="722198" y="1818868"/>
                  </a:lnTo>
                  <a:lnTo>
                    <a:pt x="641426" y="1922195"/>
                  </a:lnTo>
                  <a:lnTo>
                    <a:pt x="463689" y="2170988"/>
                  </a:lnTo>
                  <a:lnTo>
                    <a:pt x="285965" y="2473477"/>
                  </a:lnTo>
                  <a:lnTo>
                    <a:pt x="205181" y="2737878"/>
                  </a:lnTo>
                  <a:lnTo>
                    <a:pt x="207302" y="2785097"/>
                  </a:lnTo>
                  <a:lnTo>
                    <a:pt x="213525" y="2831122"/>
                  </a:lnTo>
                  <a:lnTo>
                    <a:pt x="223659" y="2875775"/>
                  </a:lnTo>
                  <a:lnTo>
                    <a:pt x="237540" y="2918879"/>
                  </a:lnTo>
                  <a:lnTo>
                    <a:pt x="254977" y="2960255"/>
                  </a:lnTo>
                  <a:lnTo>
                    <a:pt x="275780" y="2999702"/>
                  </a:lnTo>
                  <a:lnTo>
                    <a:pt x="299783" y="3037040"/>
                  </a:lnTo>
                  <a:lnTo>
                    <a:pt x="326796" y="3072092"/>
                  </a:lnTo>
                  <a:lnTo>
                    <a:pt x="356641" y="3104680"/>
                  </a:lnTo>
                  <a:lnTo>
                    <a:pt x="389115" y="3134614"/>
                  </a:lnTo>
                  <a:lnTo>
                    <a:pt x="424053" y="3161703"/>
                  </a:lnTo>
                  <a:lnTo>
                    <a:pt x="461276" y="3185782"/>
                  </a:lnTo>
                  <a:lnTo>
                    <a:pt x="500595" y="3206661"/>
                  </a:lnTo>
                  <a:lnTo>
                    <a:pt x="541820" y="3224149"/>
                  </a:lnTo>
                  <a:lnTo>
                    <a:pt x="584784" y="3238081"/>
                  </a:lnTo>
                  <a:lnTo>
                    <a:pt x="629285" y="3248241"/>
                  </a:lnTo>
                  <a:lnTo>
                    <a:pt x="675157" y="3254489"/>
                  </a:lnTo>
                  <a:lnTo>
                    <a:pt x="722198" y="3256597"/>
                  </a:lnTo>
                  <a:lnTo>
                    <a:pt x="769277" y="3254489"/>
                  </a:lnTo>
                  <a:lnTo>
                    <a:pt x="815174" y="3248241"/>
                  </a:lnTo>
                  <a:lnTo>
                    <a:pt x="859701" y="3238081"/>
                  </a:lnTo>
                  <a:lnTo>
                    <a:pt x="902677" y="3224149"/>
                  </a:lnTo>
                  <a:lnTo>
                    <a:pt x="943914" y="3206661"/>
                  </a:lnTo>
                  <a:lnTo>
                    <a:pt x="983246" y="3185782"/>
                  </a:lnTo>
                  <a:lnTo>
                    <a:pt x="1020470" y="3161703"/>
                  </a:lnTo>
                  <a:lnTo>
                    <a:pt x="1055420" y="3134614"/>
                  </a:lnTo>
                  <a:lnTo>
                    <a:pt x="1087907" y="3104680"/>
                  </a:lnTo>
                  <a:lnTo>
                    <a:pt x="1117752" y="3072092"/>
                  </a:lnTo>
                  <a:lnTo>
                    <a:pt x="1144778" y="3037040"/>
                  </a:lnTo>
                  <a:lnTo>
                    <a:pt x="1168781" y="2999702"/>
                  </a:lnTo>
                  <a:lnTo>
                    <a:pt x="1189596" y="2960255"/>
                  </a:lnTo>
                  <a:lnTo>
                    <a:pt x="1207033" y="2918879"/>
                  </a:lnTo>
                  <a:lnTo>
                    <a:pt x="1220914" y="2875775"/>
                  </a:lnTo>
                  <a:lnTo>
                    <a:pt x="1231049" y="2831122"/>
                  </a:lnTo>
                  <a:lnTo>
                    <a:pt x="1237272" y="2785097"/>
                  </a:lnTo>
                  <a:lnTo>
                    <a:pt x="1239380" y="2737878"/>
                  </a:lnTo>
                  <a:close/>
                </a:path>
                <a:path w="2141219" h="3256915">
                  <a:moveTo>
                    <a:pt x="2140775" y="1669465"/>
                  </a:moveTo>
                  <a:lnTo>
                    <a:pt x="2132685" y="1493939"/>
                  </a:lnTo>
                  <a:lnTo>
                    <a:pt x="2076119" y="1339710"/>
                  </a:lnTo>
                  <a:lnTo>
                    <a:pt x="1922589" y="1120597"/>
                  </a:lnTo>
                  <a:lnTo>
                    <a:pt x="1623593" y="750468"/>
                  </a:lnTo>
                  <a:lnTo>
                    <a:pt x="1542808" y="853770"/>
                  </a:lnTo>
                  <a:lnTo>
                    <a:pt x="1365084" y="1102525"/>
                  </a:lnTo>
                  <a:lnTo>
                    <a:pt x="1187361" y="1405001"/>
                  </a:lnTo>
                  <a:lnTo>
                    <a:pt x="1106576" y="1669465"/>
                  </a:lnTo>
                  <a:lnTo>
                    <a:pt x="1108684" y="1716684"/>
                  </a:lnTo>
                  <a:lnTo>
                    <a:pt x="1114907" y="1762709"/>
                  </a:lnTo>
                  <a:lnTo>
                    <a:pt x="1125042" y="1807362"/>
                  </a:lnTo>
                  <a:lnTo>
                    <a:pt x="1138923" y="1850478"/>
                  </a:lnTo>
                  <a:lnTo>
                    <a:pt x="1156360" y="1891842"/>
                  </a:lnTo>
                  <a:lnTo>
                    <a:pt x="1177175" y="1931289"/>
                  </a:lnTo>
                  <a:lnTo>
                    <a:pt x="1201178" y="1968627"/>
                  </a:lnTo>
                  <a:lnTo>
                    <a:pt x="1228191" y="2003679"/>
                  </a:lnTo>
                  <a:lnTo>
                    <a:pt x="1258023" y="2036267"/>
                  </a:lnTo>
                  <a:lnTo>
                    <a:pt x="1290510" y="2066201"/>
                  </a:lnTo>
                  <a:lnTo>
                    <a:pt x="1325448" y="2093302"/>
                  </a:lnTo>
                  <a:lnTo>
                    <a:pt x="1362659" y="2117369"/>
                  </a:lnTo>
                  <a:lnTo>
                    <a:pt x="1401978" y="2138248"/>
                  </a:lnTo>
                  <a:lnTo>
                    <a:pt x="1443202" y="2155736"/>
                  </a:lnTo>
                  <a:lnTo>
                    <a:pt x="1486166" y="2169668"/>
                  </a:lnTo>
                  <a:lnTo>
                    <a:pt x="1530667" y="2179840"/>
                  </a:lnTo>
                  <a:lnTo>
                    <a:pt x="1576539" y="2186076"/>
                  </a:lnTo>
                  <a:lnTo>
                    <a:pt x="1623593" y="2188197"/>
                  </a:lnTo>
                  <a:lnTo>
                    <a:pt x="1670672" y="2186076"/>
                  </a:lnTo>
                  <a:lnTo>
                    <a:pt x="1716557" y="2179840"/>
                  </a:lnTo>
                  <a:lnTo>
                    <a:pt x="1761083" y="2169668"/>
                  </a:lnTo>
                  <a:lnTo>
                    <a:pt x="1804060" y="2155736"/>
                  </a:lnTo>
                  <a:lnTo>
                    <a:pt x="1845297" y="2138248"/>
                  </a:lnTo>
                  <a:lnTo>
                    <a:pt x="1884629" y="2117369"/>
                  </a:lnTo>
                  <a:lnTo>
                    <a:pt x="1921865" y="2093302"/>
                  </a:lnTo>
                  <a:lnTo>
                    <a:pt x="1956816" y="2066201"/>
                  </a:lnTo>
                  <a:lnTo>
                    <a:pt x="1989302" y="2036267"/>
                  </a:lnTo>
                  <a:lnTo>
                    <a:pt x="2019147" y="2003679"/>
                  </a:lnTo>
                  <a:lnTo>
                    <a:pt x="2046160" y="1968627"/>
                  </a:lnTo>
                  <a:lnTo>
                    <a:pt x="2070163" y="1931289"/>
                  </a:lnTo>
                  <a:lnTo>
                    <a:pt x="2090978" y="1891842"/>
                  </a:lnTo>
                  <a:lnTo>
                    <a:pt x="2108416" y="1850478"/>
                  </a:lnTo>
                  <a:lnTo>
                    <a:pt x="2122297" y="1807362"/>
                  </a:lnTo>
                  <a:lnTo>
                    <a:pt x="2132431" y="1762709"/>
                  </a:lnTo>
                  <a:lnTo>
                    <a:pt x="2138654" y="1716684"/>
                  </a:lnTo>
                  <a:lnTo>
                    <a:pt x="2140775" y="1669465"/>
                  </a:lnTo>
                  <a:close/>
                </a:path>
              </a:pathLst>
            </a:custGeom>
            <a:solidFill>
              <a:srgbClr val="5CC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673773" y="3788511"/>
              <a:ext cx="3409949" cy="5086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77173" y="6865940"/>
              <a:ext cx="7054850" cy="3308985"/>
            </a:xfrm>
            <a:custGeom>
              <a:avLst/>
              <a:gdLst/>
              <a:ahLst/>
              <a:cxnLst/>
              <a:rect l="l" t="t" r="r" b="b"/>
              <a:pathLst>
                <a:path w="7054850" h="3308984">
                  <a:moveTo>
                    <a:pt x="4059103" y="3246161"/>
                  </a:moveTo>
                  <a:lnTo>
                    <a:pt x="3992838" y="3256007"/>
                  </a:lnTo>
                  <a:lnTo>
                    <a:pt x="3925611" y="3265057"/>
                  </a:lnTo>
                  <a:lnTo>
                    <a:pt x="3857415" y="3273300"/>
                  </a:lnTo>
                  <a:lnTo>
                    <a:pt x="3788244" y="3280723"/>
                  </a:lnTo>
                  <a:lnTo>
                    <a:pt x="3718091" y="3287312"/>
                  </a:lnTo>
                  <a:lnTo>
                    <a:pt x="3646949" y="3293056"/>
                  </a:lnTo>
                  <a:lnTo>
                    <a:pt x="3574810" y="3297940"/>
                  </a:lnTo>
                  <a:lnTo>
                    <a:pt x="3501668" y="3301953"/>
                  </a:lnTo>
                  <a:lnTo>
                    <a:pt x="3427516" y="3305082"/>
                  </a:lnTo>
                  <a:lnTo>
                    <a:pt x="3351734" y="3307322"/>
                  </a:lnTo>
                  <a:lnTo>
                    <a:pt x="3277074" y="3308560"/>
                  </a:lnTo>
                  <a:lnTo>
                    <a:pt x="3203528" y="3308810"/>
                  </a:lnTo>
                  <a:lnTo>
                    <a:pt x="3131087" y="3308086"/>
                  </a:lnTo>
                  <a:lnTo>
                    <a:pt x="3059743" y="3306402"/>
                  </a:lnTo>
                  <a:lnTo>
                    <a:pt x="2989488" y="3303772"/>
                  </a:lnTo>
                  <a:lnTo>
                    <a:pt x="2920314" y="3300212"/>
                  </a:lnTo>
                  <a:lnTo>
                    <a:pt x="2852211" y="3295734"/>
                  </a:lnTo>
                  <a:lnTo>
                    <a:pt x="2785172" y="3290354"/>
                  </a:lnTo>
                  <a:lnTo>
                    <a:pt x="2719188" y="3284086"/>
                  </a:lnTo>
                  <a:lnTo>
                    <a:pt x="2654252" y="3276943"/>
                  </a:lnTo>
                  <a:lnTo>
                    <a:pt x="2590354" y="3268940"/>
                  </a:lnTo>
                  <a:lnTo>
                    <a:pt x="2527485" y="3260092"/>
                  </a:lnTo>
                  <a:lnTo>
                    <a:pt x="2465639" y="3250412"/>
                  </a:lnTo>
                  <a:lnTo>
                    <a:pt x="2404806" y="3239915"/>
                  </a:lnTo>
                  <a:lnTo>
                    <a:pt x="2344979" y="3228615"/>
                  </a:lnTo>
                  <a:lnTo>
                    <a:pt x="2286148" y="3216527"/>
                  </a:lnTo>
                  <a:lnTo>
                    <a:pt x="2228305" y="3203664"/>
                  </a:lnTo>
                  <a:lnTo>
                    <a:pt x="2171443" y="3190041"/>
                  </a:lnTo>
                  <a:lnTo>
                    <a:pt x="2115552" y="3175672"/>
                  </a:lnTo>
                  <a:lnTo>
                    <a:pt x="2060624" y="3160571"/>
                  </a:lnTo>
                  <a:lnTo>
                    <a:pt x="2006651" y="3144754"/>
                  </a:lnTo>
                  <a:lnTo>
                    <a:pt x="1953624" y="3128232"/>
                  </a:lnTo>
                  <a:lnTo>
                    <a:pt x="1901536" y="3111023"/>
                  </a:lnTo>
                  <a:lnTo>
                    <a:pt x="1850378" y="3093138"/>
                  </a:lnTo>
                  <a:lnTo>
                    <a:pt x="1800141" y="3074593"/>
                  </a:lnTo>
                  <a:lnTo>
                    <a:pt x="1750817" y="3055402"/>
                  </a:lnTo>
                  <a:lnTo>
                    <a:pt x="1702398" y="3035579"/>
                  </a:lnTo>
                  <a:lnTo>
                    <a:pt x="1654875" y="3015139"/>
                  </a:lnTo>
                  <a:lnTo>
                    <a:pt x="1608240" y="2994095"/>
                  </a:lnTo>
                  <a:lnTo>
                    <a:pt x="1562484" y="2972462"/>
                  </a:lnTo>
                  <a:lnTo>
                    <a:pt x="1517600" y="2950254"/>
                  </a:lnTo>
                  <a:lnTo>
                    <a:pt x="1473579" y="2927486"/>
                  </a:lnTo>
                  <a:lnTo>
                    <a:pt x="1430412" y="2904171"/>
                  </a:lnTo>
                  <a:lnTo>
                    <a:pt x="1388091" y="2880324"/>
                  </a:lnTo>
                  <a:lnTo>
                    <a:pt x="1346608" y="2855959"/>
                  </a:lnTo>
                  <a:lnTo>
                    <a:pt x="1305954" y="2831091"/>
                  </a:lnTo>
                  <a:lnTo>
                    <a:pt x="1266122" y="2805733"/>
                  </a:lnTo>
                  <a:lnTo>
                    <a:pt x="1227102" y="2779901"/>
                  </a:lnTo>
                  <a:lnTo>
                    <a:pt x="1188886" y="2753607"/>
                  </a:lnTo>
                  <a:lnTo>
                    <a:pt x="1151467" y="2726867"/>
                  </a:lnTo>
                  <a:lnTo>
                    <a:pt x="1114835" y="2699695"/>
                  </a:lnTo>
                  <a:lnTo>
                    <a:pt x="1078982" y="2672104"/>
                  </a:lnTo>
                  <a:lnTo>
                    <a:pt x="1043900" y="2644110"/>
                  </a:lnTo>
                  <a:lnTo>
                    <a:pt x="1009580" y="2615726"/>
                  </a:lnTo>
                  <a:lnTo>
                    <a:pt x="976015" y="2586967"/>
                  </a:lnTo>
                  <a:lnTo>
                    <a:pt x="943195" y="2557847"/>
                  </a:lnTo>
                  <a:lnTo>
                    <a:pt x="911112" y="2528380"/>
                  </a:lnTo>
                  <a:lnTo>
                    <a:pt x="879759" y="2498581"/>
                  </a:lnTo>
                  <a:lnTo>
                    <a:pt x="849126" y="2468463"/>
                  </a:lnTo>
                  <a:lnTo>
                    <a:pt x="819206" y="2438041"/>
                  </a:lnTo>
                  <a:lnTo>
                    <a:pt x="789989" y="2407330"/>
                  </a:lnTo>
                  <a:lnTo>
                    <a:pt x="761468" y="2376342"/>
                  </a:lnTo>
                  <a:lnTo>
                    <a:pt x="733634" y="2345094"/>
                  </a:lnTo>
                  <a:lnTo>
                    <a:pt x="706479" y="2313599"/>
                  </a:lnTo>
                  <a:lnTo>
                    <a:pt x="679994" y="2281871"/>
                  </a:lnTo>
                  <a:lnTo>
                    <a:pt x="654172" y="2249924"/>
                  </a:lnTo>
                  <a:lnTo>
                    <a:pt x="629003" y="2217773"/>
                  </a:lnTo>
                  <a:lnTo>
                    <a:pt x="604479" y="2185432"/>
                  </a:lnTo>
                  <a:lnTo>
                    <a:pt x="580593" y="2152915"/>
                  </a:lnTo>
                  <a:lnTo>
                    <a:pt x="557335" y="2120237"/>
                  </a:lnTo>
                  <a:lnTo>
                    <a:pt x="534697" y="2087412"/>
                  </a:lnTo>
                  <a:lnTo>
                    <a:pt x="512671" y="2054453"/>
                  </a:lnTo>
                  <a:lnTo>
                    <a:pt x="491249" y="2021376"/>
                  </a:lnTo>
                  <a:lnTo>
                    <a:pt x="470421" y="1988194"/>
                  </a:lnTo>
                  <a:lnTo>
                    <a:pt x="450181" y="1954922"/>
                  </a:lnTo>
                  <a:lnTo>
                    <a:pt x="430519" y="1921574"/>
                  </a:lnTo>
                  <a:lnTo>
                    <a:pt x="411427" y="1888165"/>
                  </a:lnTo>
                  <a:lnTo>
                    <a:pt x="392897" y="1854708"/>
                  </a:lnTo>
                  <a:lnTo>
                    <a:pt x="357488" y="1787708"/>
                  </a:lnTo>
                  <a:lnTo>
                    <a:pt x="324225" y="1720690"/>
                  </a:lnTo>
                  <a:lnTo>
                    <a:pt x="293041" y="1653767"/>
                  </a:lnTo>
                  <a:lnTo>
                    <a:pt x="263871" y="1587052"/>
                  </a:lnTo>
                  <a:lnTo>
                    <a:pt x="236645" y="1520662"/>
                  </a:lnTo>
                  <a:lnTo>
                    <a:pt x="211299" y="1454708"/>
                  </a:lnTo>
                  <a:lnTo>
                    <a:pt x="187763" y="1389306"/>
                  </a:lnTo>
                  <a:lnTo>
                    <a:pt x="165973" y="1324569"/>
                  </a:lnTo>
                  <a:lnTo>
                    <a:pt x="145861" y="1260611"/>
                  </a:lnTo>
                  <a:lnTo>
                    <a:pt x="127359" y="1197547"/>
                  </a:lnTo>
                  <a:lnTo>
                    <a:pt x="110401" y="1135490"/>
                  </a:lnTo>
                  <a:lnTo>
                    <a:pt x="94921" y="1074555"/>
                  </a:lnTo>
                  <a:lnTo>
                    <a:pt x="80850" y="1014855"/>
                  </a:lnTo>
                  <a:lnTo>
                    <a:pt x="68123" y="956504"/>
                  </a:lnTo>
                  <a:lnTo>
                    <a:pt x="56672" y="899617"/>
                  </a:lnTo>
                  <a:lnTo>
                    <a:pt x="46430" y="844308"/>
                  </a:lnTo>
                  <a:lnTo>
                    <a:pt x="37330" y="790690"/>
                  </a:lnTo>
                  <a:lnTo>
                    <a:pt x="29307" y="738878"/>
                  </a:lnTo>
                  <a:lnTo>
                    <a:pt x="22291" y="688985"/>
                  </a:lnTo>
                  <a:lnTo>
                    <a:pt x="16217" y="641126"/>
                  </a:lnTo>
                  <a:lnTo>
                    <a:pt x="8726" y="573400"/>
                  </a:lnTo>
                  <a:lnTo>
                    <a:pt x="2976" y="510891"/>
                  </a:lnTo>
                  <a:lnTo>
                    <a:pt x="0" y="472307"/>
                  </a:lnTo>
                  <a:lnTo>
                    <a:pt x="2589" y="421795"/>
                  </a:lnTo>
                  <a:lnTo>
                    <a:pt x="16024" y="374597"/>
                  </a:lnTo>
                  <a:lnTo>
                    <a:pt x="39105" y="332121"/>
                  </a:lnTo>
                  <a:lnTo>
                    <a:pt x="70630" y="295772"/>
                  </a:lnTo>
                  <a:lnTo>
                    <a:pt x="109399" y="266957"/>
                  </a:lnTo>
                  <a:lnTo>
                    <a:pt x="154210" y="247081"/>
                  </a:lnTo>
                  <a:lnTo>
                    <a:pt x="203863" y="237551"/>
                  </a:lnTo>
                  <a:lnTo>
                    <a:pt x="207068" y="238589"/>
                  </a:lnTo>
                  <a:lnTo>
                    <a:pt x="211539" y="237914"/>
                  </a:lnTo>
                  <a:lnTo>
                    <a:pt x="6827549" y="0"/>
                  </a:lnTo>
                  <a:lnTo>
                    <a:pt x="6878057" y="3871"/>
                  </a:lnTo>
                  <a:lnTo>
                    <a:pt x="6924765" y="18595"/>
                  </a:lnTo>
                  <a:lnTo>
                    <a:pt x="6966334" y="42908"/>
                  </a:lnTo>
                  <a:lnTo>
                    <a:pt x="7001428" y="75548"/>
                  </a:lnTo>
                  <a:lnTo>
                    <a:pt x="7028710" y="115253"/>
                  </a:lnTo>
                  <a:lnTo>
                    <a:pt x="7046842" y="160759"/>
                  </a:lnTo>
                  <a:lnTo>
                    <a:pt x="7054488" y="210804"/>
                  </a:lnTo>
                  <a:lnTo>
                    <a:pt x="7054592" y="220801"/>
                  </a:lnTo>
                  <a:lnTo>
                    <a:pt x="7054214" y="230443"/>
                  </a:lnTo>
                  <a:lnTo>
                    <a:pt x="7043184" y="310018"/>
                  </a:lnTo>
                  <a:lnTo>
                    <a:pt x="7031725" y="376081"/>
                  </a:lnTo>
                  <a:lnTo>
                    <a:pt x="7022889" y="422831"/>
                  </a:lnTo>
                  <a:lnTo>
                    <a:pt x="7013030" y="471626"/>
                  </a:lnTo>
                  <a:lnTo>
                    <a:pt x="7002093" y="522365"/>
                  </a:lnTo>
                  <a:lnTo>
                    <a:pt x="6990023" y="574946"/>
                  </a:lnTo>
                  <a:lnTo>
                    <a:pt x="6976765" y="629265"/>
                  </a:lnTo>
                  <a:lnTo>
                    <a:pt x="6962263" y="685221"/>
                  </a:lnTo>
                  <a:lnTo>
                    <a:pt x="6946461" y="742711"/>
                  </a:lnTo>
                  <a:lnTo>
                    <a:pt x="6929305" y="801632"/>
                  </a:lnTo>
                  <a:lnTo>
                    <a:pt x="6910739" y="861882"/>
                  </a:lnTo>
                  <a:lnTo>
                    <a:pt x="6890708" y="923359"/>
                  </a:lnTo>
                  <a:lnTo>
                    <a:pt x="6869155" y="985959"/>
                  </a:lnTo>
                  <a:lnTo>
                    <a:pt x="6846027" y="1049582"/>
                  </a:lnTo>
                  <a:lnTo>
                    <a:pt x="6821267" y="1114123"/>
                  </a:lnTo>
                  <a:lnTo>
                    <a:pt x="6794821" y="1179482"/>
                  </a:lnTo>
                  <a:lnTo>
                    <a:pt x="6766632" y="1245554"/>
                  </a:lnTo>
                  <a:lnTo>
                    <a:pt x="6736645" y="1312239"/>
                  </a:lnTo>
                  <a:lnTo>
                    <a:pt x="6704806" y="1379432"/>
                  </a:lnTo>
                  <a:lnTo>
                    <a:pt x="6671058" y="1447033"/>
                  </a:lnTo>
                  <a:lnTo>
                    <a:pt x="6653451" y="1480954"/>
                  </a:lnTo>
                  <a:lnTo>
                    <a:pt x="6635347" y="1514938"/>
                  </a:lnTo>
                  <a:lnTo>
                    <a:pt x="6616737" y="1548972"/>
                  </a:lnTo>
                  <a:lnTo>
                    <a:pt x="6597616" y="1583045"/>
                  </a:lnTo>
                  <a:lnTo>
                    <a:pt x="6577977" y="1617142"/>
                  </a:lnTo>
                  <a:lnTo>
                    <a:pt x="6557811" y="1651251"/>
                  </a:lnTo>
                  <a:lnTo>
                    <a:pt x="6537114" y="1685360"/>
                  </a:lnTo>
                  <a:lnTo>
                    <a:pt x="6515877" y="1719455"/>
                  </a:lnTo>
                  <a:lnTo>
                    <a:pt x="6494093" y="1753524"/>
                  </a:lnTo>
                  <a:lnTo>
                    <a:pt x="6471757" y="1787553"/>
                  </a:lnTo>
                  <a:lnTo>
                    <a:pt x="6448860" y="1821531"/>
                  </a:lnTo>
                  <a:lnTo>
                    <a:pt x="6425396" y="1855443"/>
                  </a:lnTo>
                  <a:lnTo>
                    <a:pt x="6401359" y="1889279"/>
                  </a:lnTo>
                  <a:lnTo>
                    <a:pt x="6376740" y="1923023"/>
                  </a:lnTo>
                  <a:lnTo>
                    <a:pt x="6351533" y="1956665"/>
                  </a:lnTo>
                  <a:lnTo>
                    <a:pt x="6325732" y="1990191"/>
                  </a:lnTo>
                  <a:lnTo>
                    <a:pt x="6299329" y="2023587"/>
                  </a:lnTo>
                  <a:lnTo>
                    <a:pt x="6272318" y="2056843"/>
                  </a:lnTo>
                  <a:lnTo>
                    <a:pt x="6244691" y="2089943"/>
                  </a:lnTo>
                  <a:lnTo>
                    <a:pt x="6216442" y="2122877"/>
                  </a:lnTo>
                  <a:lnTo>
                    <a:pt x="6187563" y="2155630"/>
                  </a:lnTo>
                  <a:lnTo>
                    <a:pt x="6158048" y="2188191"/>
                  </a:lnTo>
                  <a:lnTo>
                    <a:pt x="6127890" y="2220546"/>
                  </a:lnTo>
                  <a:lnTo>
                    <a:pt x="6097081" y="2252683"/>
                  </a:lnTo>
                  <a:lnTo>
                    <a:pt x="6065616" y="2284588"/>
                  </a:lnTo>
                  <a:lnTo>
                    <a:pt x="6033487" y="2316249"/>
                  </a:lnTo>
                  <a:lnTo>
                    <a:pt x="6000686" y="2347653"/>
                  </a:lnTo>
                  <a:lnTo>
                    <a:pt x="5967208" y="2378788"/>
                  </a:lnTo>
                  <a:lnTo>
                    <a:pt x="5933046" y="2409640"/>
                  </a:lnTo>
                  <a:lnTo>
                    <a:pt x="5898191" y="2440197"/>
                  </a:lnTo>
                  <a:lnTo>
                    <a:pt x="5862639" y="2470446"/>
                  </a:lnTo>
                  <a:lnTo>
                    <a:pt x="5826380" y="2500374"/>
                  </a:lnTo>
                  <a:lnTo>
                    <a:pt x="5789409" y="2529968"/>
                  </a:lnTo>
                  <a:lnTo>
                    <a:pt x="5751719" y="2559215"/>
                  </a:lnTo>
                  <a:lnTo>
                    <a:pt x="5713303" y="2588104"/>
                  </a:lnTo>
                  <a:lnTo>
                    <a:pt x="5674153" y="2616620"/>
                  </a:lnTo>
                  <a:lnTo>
                    <a:pt x="5634264" y="2644751"/>
                  </a:lnTo>
                  <a:lnTo>
                    <a:pt x="5593627" y="2672484"/>
                  </a:lnTo>
                  <a:lnTo>
                    <a:pt x="5552236" y="2699807"/>
                  </a:lnTo>
                  <a:lnTo>
                    <a:pt x="5510085" y="2726707"/>
                  </a:lnTo>
                  <a:lnTo>
                    <a:pt x="5467166" y="2753170"/>
                  </a:lnTo>
                  <a:lnTo>
                    <a:pt x="5423472" y="2779184"/>
                  </a:lnTo>
                  <a:lnTo>
                    <a:pt x="5378996" y="2804737"/>
                  </a:lnTo>
                  <a:lnTo>
                    <a:pt x="5333732" y="2829815"/>
                  </a:lnTo>
                  <a:lnTo>
                    <a:pt x="5287673" y="2854405"/>
                  </a:lnTo>
                  <a:lnTo>
                    <a:pt x="5240811" y="2878496"/>
                  </a:lnTo>
                  <a:lnTo>
                    <a:pt x="5193140" y="2902073"/>
                  </a:lnTo>
                  <a:lnTo>
                    <a:pt x="5144652" y="2925124"/>
                  </a:lnTo>
                  <a:lnTo>
                    <a:pt x="5095342" y="2947637"/>
                  </a:lnTo>
                  <a:lnTo>
                    <a:pt x="5045201" y="2969599"/>
                  </a:lnTo>
                  <a:lnTo>
                    <a:pt x="4994223" y="2990996"/>
                  </a:lnTo>
                  <a:lnTo>
                    <a:pt x="4942402" y="3011816"/>
                  </a:lnTo>
                  <a:lnTo>
                    <a:pt x="4889729" y="3032046"/>
                  </a:lnTo>
                  <a:lnTo>
                    <a:pt x="4836199" y="3051674"/>
                  </a:lnTo>
                  <a:lnTo>
                    <a:pt x="4781804" y="3070686"/>
                  </a:lnTo>
                  <a:lnTo>
                    <a:pt x="4726538" y="3089069"/>
                  </a:lnTo>
                  <a:lnTo>
                    <a:pt x="4670393" y="3106812"/>
                  </a:lnTo>
                  <a:lnTo>
                    <a:pt x="4613363" y="3123901"/>
                  </a:lnTo>
                  <a:lnTo>
                    <a:pt x="4555440" y="3140323"/>
                  </a:lnTo>
                  <a:lnTo>
                    <a:pt x="4496618" y="3156065"/>
                  </a:lnTo>
                  <a:lnTo>
                    <a:pt x="4436890" y="3171116"/>
                  </a:lnTo>
                  <a:lnTo>
                    <a:pt x="4376249" y="3185461"/>
                  </a:lnTo>
                  <a:lnTo>
                    <a:pt x="4314687" y="3199088"/>
                  </a:lnTo>
                  <a:lnTo>
                    <a:pt x="4252199" y="3211984"/>
                  </a:lnTo>
                  <a:lnTo>
                    <a:pt x="4188777" y="3224137"/>
                  </a:lnTo>
                  <a:lnTo>
                    <a:pt x="4124414" y="3235534"/>
                  </a:lnTo>
                  <a:lnTo>
                    <a:pt x="4059103" y="3246161"/>
                  </a:lnTo>
                  <a:close/>
                </a:path>
              </a:pathLst>
            </a:custGeom>
            <a:solidFill>
              <a:srgbClr val="FFD5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774625" y="7322518"/>
              <a:ext cx="387985" cy="530860"/>
            </a:xfrm>
            <a:custGeom>
              <a:avLst/>
              <a:gdLst/>
              <a:ahLst/>
              <a:cxnLst/>
              <a:rect l="l" t="t" r="r" b="b"/>
              <a:pathLst>
                <a:path w="387984" h="530859">
                  <a:moveTo>
                    <a:pt x="387751" y="479683"/>
                  </a:moveTo>
                  <a:lnTo>
                    <a:pt x="50944" y="530541"/>
                  </a:lnTo>
                  <a:lnTo>
                    <a:pt x="2404" y="209079"/>
                  </a:lnTo>
                  <a:lnTo>
                    <a:pt x="0" y="149393"/>
                  </a:lnTo>
                  <a:lnTo>
                    <a:pt x="10741" y="102075"/>
                  </a:lnTo>
                  <a:lnTo>
                    <a:pt x="31513" y="65730"/>
                  </a:lnTo>
                  <a:lnTo>
                    <a:pt x="59197" y="38965"/>
                  </a:lnTo>
                  <a:lnTo>
                    <a:pt x="122836" y="8604"/>
                  </a:lnTo>
                  <a:lnTo>
                    <a:pt x="187061" y="0"/>
                  </a:lnTo>
                  <a:lnTo>
                    <a:pt x="224336" y="4632"/>
                  </a:lnTo>
                  <a:lnTo>
                    <a:pt x="261151" y="18551"/>
                  </a:lnTo>
                  <a:lnTo>
                    <a:pt x="294273" y="44191"/>
                  </a:lnTo>
                  <a:lnTo>
                    <a:pt x="320471" y="83983"/>
                  </a:lnTo>
                  <a:lnTo>
                    <a:pt x="336514" y="140362"/>
                  </a:lnTo>
                  <a:lnTo>
                    <a:pt x="387751" y="479683"/>
                  </a:lnTo>
                  <a:close/>
                </a:path>
              </a:pathLst>
            </a:custGeom>
            <a:solidFill>
              <a:srgbClr val="417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71422" y="7974859"/>
              <a:ext cx="1122045" cy="404495"/>
            </a:xfrm>
            <a:custGeom>
              <a:avLst/>
              <a:gdLst/>
              <a:ahLst/>
              <a:cxnLst/>
              <a:rect l="l" t="t" r="r" b="b"/>
              <a:pathLst>
                <a:path w="1122045" h="404495">
                  <a:moveTo>
                    <a:pt x="630583" y="396622"/>
                  </a:moveTo>
                  <a:lnTo>
                    <a:pt x="612485" y="399165"/>
                  </a:lnTo>
                  <a:lnTo>
                    <a:pt x="603034" y="400140"/>
                  </a:lnTo>
                  <a:lnTo>
                    <a:pt x="521832" y="404355"/>
                  </a:lnTo>
                  <a:lnTo>
                    <a:pt x="451939" y="401152"/>
                  </a:lnTo>
                  <a:lnTo>
                    <a:pt x="384292" y="392356"/>
                  </a:lnTo>
                  <a:lnTo>
                    <a:pt x="319762" y="379173"/>
                  </a:lnTo>
                  <a:lnTo>
                    <a:pt x="259219" y="362809"/>
                  </a:lnTo>
                  <a:lnTo>
                    <a:pt x="203532" y="344469"/>
                  </a:lnTo>
                  <a:lnTo>
                    <a:pt x="153573" y="325360"/>
                  </a:lnTo>
                  <a:lnTo>
                    <a:pt x="110210" y="306686"/>
                  </a:lnTo>
                  <a:lnTo>
                    <a:pt x="74314" y="289655"/>
                  </a:lnTo>
                  <a:lnTo>
                    <a:pt x="28404" y="265342"/>
                  </a:lnTo>
                  <a:lnTo>
                    <a:pt x="0" y="248290"/>
                  </a:lnTo>
                  <a:lnTo>
                    <a:pt x="23146" y="209785"/>
                  </a:lnTo>
                  <a:lnTo>
                    <a:pt x="43277" y="221967"/>
                  </a:lnTo>
                  <a:lnTo>
                    <a:pt x="65856" y="234146"/>
                  </a:lnTo>
                  <a:lnTo>
                    <a:pt x="125495" y="263223"/>
                  </a:lnTo>
                  <a:lnTo>
                    <a:pt x="166918" y="281089"/>
                  </a:lnTo>
                  <a:lnTo>
                    <a:pt x="214853" y="299567"/>
                  </a:lnTo>
                  <a:lnTo>
                    <a:pt x="268384" y="317455"/>
                  </a:lnTo>
                  <a:lnTo>
                    <a:pt x="326592" y="333547"/>
                  </a:lnTo>
                  <a:lnTo>
                    <a:pt x="388560" y="346641"/>
                  </a:lnTo>
                  <a:lnTo>
                    <a:pt x="453370" y="355531"/>
                  </a:lnTo>
                  <a:lnTo>
                    <a:pt x="520106" y="359015"/>
                  </a:lnTo>
                  <a:lnTo>
                    <a:pt x="587850" y="355887"/>
                  </a:lnTo>
                  <a:lnTo>
                    <a:pt x="638454" y="348979"/>
                  </a:lnTo>
                  <a:lnTo>
                    <a:pt x="687152" y="338750"/>
                  </a:lnTo>
                  <a:lnTo>
                    <a:pt x="733895" y="325209"/>
                  </a:lnTo>
                  <a:lnTo>
                    <a:pt x="778632" y="308362"/>
                  </a:lnTo>
                  <a:lnTo>
                    <a:pt x="821317" y="288217"/>
                  </a:lnTo>
                  <a:lnTo>
                    <a:pt x="861898" y="264782"/>
                  </a:lnTo>
                  <a:lnTo>
                    <a:pt x="900328" y="238063"/>
                  </a:lnTo>
                  <a:lnTo>
                    <a:pt x="936557" y="208068"/>
                  </a:lnTo>
                  <a:lnTo>
                    <a:pt x="970536" y="174805"/>
                  </a:lnTo>
                  <a:lnTo>
                    <a:pt x="1017472" y="117819"/>
                  </a:lnTo>
                  <a:lnTo>
                    <a:pt x="1049002" y="68582"/>
                  </a:lnTo>
                  <a:lnTo>
                    <a:pt x="1066737" y="33986"/>
                  </a:lnTo>
                  <a:lnTo>
                    <a:pt x="1079801" y="0"/>
                  </a:lnTo>
                  <a:lnTo>
                    <a:pt x="1121695" y="14984"/>
                  </a:lnTo>
                  <a:lnTo>
                    <a:pt x="1114185" y="35907"/>
                  </a:lnTo>
                  <a:lnTo>
                    <a:pt x="1112768" y="40877"/>
                  </a:lnTo>
                  <a:lnTo>
                    <a:pt x="1107481" y="53814"/>
                  </a:lnTo>
                  <a:lnTo>
                    <a:pt x="1084071" y="98820"/>
                  </a:lnTo>
                  <a:lnTo>
                    <a:pt x="1041503" y="161391"/>
                  </a:lnTo>
                  <a:lnTo>
                    <a:pt x="1012268" y="196284"/>
                  </a:lnTo>
                  <a:lnTo>
                    <a:pt x="977323" y="231992"/>
                  </a:lnTo>
                  <a:lnTo>
                    <a:pt x="936362" y="267324"/>
                  </a:lnTo>
                  <a:lnTo>
                    <a:pt x="889078" y="301087"/>
                  </a:lnTo>
                  <a:lnTo>
                    <a:pt x="835165" y="332091"/>
                  </a:lnTo>
                  <a:lnTo>
                    <a:pt x="774316" y="359142"/>
                  </a:lnTo>
                  <a:lnTo>
                    <a:pt x="706224" y="381050"/>
                  </a:lnTo>
                  <a:lnTo>
                    <a:pt x="630583" y="396622"/>
                  </a:lnTo>
                  <a:close/>
                </a:path>
              </a:pathLst>
            </a:custGeom>
            <a:solidFill>
              <a:srgbClr val="232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867571" y="7182607"/>
              <a:ext cx="2097405" cy="471805"/>
            </a:xfrm>
            <a:custGeom>
              <a:avLst/>
              <a:gdLst/>
              <a:ahLst/>
              <a:cxnLst/>
              <a:rect l="l" t="t" r="r" b="b"/>
              <a:pathLst>
                <a:path w="2097404" h="471804">
                  <a:moveTo>
                    <a:pt x="109394" y="471320"/>
                  </a:moveTo>
                  <a:lnTo>
                    <a:pt x="71999" y="467834"/>
                  </a:lnTo>
                  <a:lnTo>
                    <a:pt x="38561" y="448908"/>
                  </a:lnTo>
                  <a:lnTo>
                    <a:pt x="13190" y="419061"/>
                  </a:lnTo>
                  <a:lnTo>
                    <a:pt x="0" y="382808"/>
                  </a:lnTo>
                  <a:lnTo>
                    <a:pt x="1493" y="347905"/>
                  </a:lnTo>
                  <a:lnTo>
                    <a:pt x="16029" y="319881"/>
                  </a:lnTo>
                  <a:lnTo>
                    <a:pt x="41498" y="299909"/>
                  </a:lnTo>
                  <a:lnTo>
                    <a:pt x="75792" y="289166"/>
                  </a:lnTo>
                  <a:lnTo>
                    <a:pt x="113812" y="294270"/>
                  </a:lnTo>
                  <a:lnTo>
                    <a:pt x="146421" y="312750"/>
                  </a:lnTo>
                  <a:lnTo>
                    <a:pt x="170319" y="341678"/>
                  </a:lnTo>
                  <a:lnTo>
                    <a:pt x="182206" y="378128"/>
                  </a:lnTo>
                  <a:lnTo>
                    <a:pt x="179292" y="413245"/>
                  </a:lnTo>
                  <a:lnTo>
                    <a:pt x="165990" y="441083"/>
                  </a:lnTo>
                  <a:lnTo>
                    <a:pt x="142593" y="460742"/>
                  </a:lnTo>
                  <a:lnTo>
                    <a:pt x="109394" y="471320"/>
                  </a:lnTo>
                  <a:close/>
                </a:path>
                <a:path w="2097404" h="471804">
                  <a:moveTo>
                    <a:pt x="2024423" y="182154"/>
                  </a:moveTo>
                  <a:lnTo>
                    <a:pt x="1987029" y="178668"/>
                  </a:lnTo>
                  <a:lnTo>
                    <a:pt x="1953590" y="159742"/>
                  </a:lnTo>
                  <a:lnTo>
                    <a:pt x="1928220" y="129895"/>
                  </a:lnTo>
                  <a:lnTo>
                    <a:pt x="1915029" y="93642"/>
                  </a:lnTo>
                  <a:lnTo>
                    <a:pt x="1916523" y="58739"/>
                  </a:lnTo>
                  <a:lnTo>
                    <a:pt x="1931059" y="30715"/>
                  </a:lnTo>
                  <a:lnTo>
                    <a:pt x="1956528" y="10743"/>
                  </a:lnTo>
                  <a:lnTo>
                    <a:pt x="1990821" y="0"/>
                  </a:lnTo>
                  <a:lnTo>
                    <a:pt x="2028842" y="5104"/>
                  </a:lnTo>
                  <a:lnTo>
                    <a:pt x="2061451" y="23584"/>
                  </a:lnTo>
                  <a:lnTo>
                    <a:pt x="2085348" y="52512"/>
                  </a:lnTo>
                  <a:lnTo>
                    <a:pt x="2097235" y="88962"/>
                  </a:lnTo>
                  <a:lnTo>
                    <a:pt x="2094321" y="124079"/>
                  </a:lnTo>
                  <a:lnTo>
                    <a:pt x="2081019" y="151917"/>
                  </a:lnTo>
                  <a:lnTo>
                    <a:pt x="2057622" y="171576"/>
                  </a:lnTo>
                  <a:lnTo>
                    <a:pt x="2024423" y="182154"/>
                  </a:lnTo>
                  <a:close/>
                </a:path>
              </a:pathLst>
            </a:custGeom>
            <a:solidFill>
              <a:srgbClr val="494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132755" y="336465"/>
            <a:ext cx="659257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50" spc="-655" dirty="0"/>
              <a:t>DAC</a:t>
            </a:r>
            <a:r>
              <a:rPr sz="5900" spc="-655" dirty="0">
                <a:latin typeface="Cousine"/>
                <a:cs typeface="Cousine"/>
              </a:rPr>
              <a:t>Ă </a:t>
            </a:r>
            <a:r>
              <a:rPr sz="5850" spc="-175" dirty="0"/>
              <a:t>E</a:t>
            </a:r>
            <a:r>
              <a:rPr sz="5900" spc="-175" dirty="0">
                <a:latin typeface="Cousine"/>
                <a:cs typeface="Cousine"/>
              </a:rPr>
              <a:t>Ș</a:t>
            </a:r>
            <a:r>
              <a:rPr sz="5850" spc="-175" dirty="0"/>
              <a:t>TI</a:t>
            </a:r>
            <a:r>
              <a:rPr sz="5850" spc="145" dirty="0"/>
              <a:t> </a:t>
            </a:r>
            <a:r>
              <a:rPr sz="5850" spc="455" dirty="0"/>
              <a:t>victim</a:t>
            </a:r>
            <a:r>
              <a:rPr sz="5900" spc="455" dirty="0">
                <a:latin typeface="Cousine"/>
                <a:cs typeface="Cousine"/>
              </a:rPr>
              <a:t>ă</a:t>
            </a:r>
            <a:endParaRPr sz="5900">
              <a:latin typeface="Cousine"/>
              <a:cs typeface="Cousin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40521" y="1714151"/>
            <a:ext cx="448437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b="1" spc="-5" dirty="0">
                <a:latin typeface="Noto Sans"/>
                <a:cs typeface="Noto Sans"/>
              </a:rPr>
              <a:t>Poți să suferi și să</a:t>
            </a:r>
            <a:r>
              <a:rPr sz="2800" b="1" spc="-70" dirty="0">
                <a:latin typeface="Noto Sans"/>
                <a:cs typeface="Noto Sans"/>
              </a:rPr>
              <a:t> </a:t>
            </a:r>
            <a:r>
              <a:rPr sz="2800" b="1" spc="-30" dirty="0">
                <a:latin typeface="Noto Sans"/>
                <a:cs typeface="Noto Sans"/>
              </a:rPr>
              <a:t>plângi,  </a:t>
            </a:r>
            <a:r>
              <a:rPr sz="2800" b="1" spc="-5" dirty="0">
                <a:latin typeface="Noto Sans"/>
                <a:cs typeface="Noto Sans"/>
              </a:rPr>
              <a:t>să nu te</a:t>
            </a:r>
            <a:r>
              <a:rPr sz="2800" b="1" spc="-25" dirty="0">
                <a:latin typeface="Noto Sans"/>
                <a:cs typeface="Noto Sans"/>
              </a:rPr>
              <a:t> </a:t>
            </a:r>
            <a:r>
              <a:rPr sz="2800" b="1" spc="-5" dirty="0">
                <a:latin typeface="Noto Sans"/>
                <a:cs typeface="Noto Sans"/>
              </a:rPr>
              <a:t>aperi</a:t>
            </a:r>
            <a:endParaRPr sz="2800">
              <a:latin typeface="Noto Sans"/>
              <a:cs typeface="Noto Sans"/>
            </a:endParaRPr>
          </a:p>
          <a:p>
            <a:pPr marL="92075" algn="ctr">
              <a:lnSpc>
                <a:spcPct val="100000"/>
              </a:lnSpc>
              <a:spcBef>
                <a:spcPts val="540"/>
              </a:spcBef>
            </a:pPr>
            <a:r>
              <a:rPr sz="2800" b="1" spc="-5" dirty="0">
                <a:latin typeface="Noto Sans"/>
                <a:cs typeface="Noto Sans"/>
              </a:rPr>
              <a:t>și să nu spui </a:t>
            </a:r>
            <a:r>
              <a:rPr sz="2800" b="1" dirty="0">
                <a:latin typeface="Noto Sans"/>
                <a:cs typeface="Noto Sans"/>
              </a:rPr>
              <a:t>la</a:t>
            </a:r>
            <a:r>
              <a:rPr sz="2800" b="1" spc="-55" dirty="0">
                <a:latin typeface="Noto Sans"/>
                <a:cs typeface="Noto Sans"/>
              </a:rPr>
              <a:t> </a:t>
            </a:r>
            <a:r>
              <a:rPr sz="2800" b="1" spc="-5" dirty="0">
                <a:latin typeface="Noto Sans"/>
                <a:cs typeface="Noto Sans"/>
              </a:rPr>
              <a:t>nimeni.</a:t>
            </a:r>
            <a:endParaRPr sz="28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4511" y="3391321"/>
            <a:ext cx="7708900" cy="318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292100" algn="ctr">
              <a:lnSpc>
                <a:spcPts val="5865"/>
              </a:lnSpc>
              <a:spcBef>
                <a:spcPts val="130"/>
              </a:spcBef>
            </a:pPr>
            <a:r>
              <a:rPr sz="4900" b="1" spc="10" dirty="0">
                <a:solidFill>
                  <a:srgbClr val="E4333A"/>
                </a:solidFill>
                <a:latin typeface="Noto Sans"/>
                <a:cs typeface="Noto Sans"/>
              </a:rPr>
              <a:t>SAU:</a:t>
            </a:r>
            <a:endParaRPr sz="4900">
              <a:latin typeface="Noto Sans"/>
              <a:cs typeface="Noto Sans"/>
            </a:endParaRPr>
          </a:p>
          <a:p>
            <a:pPr algn="ctr">
              <a:lnSpc>
                <a:spcPts val="3345"/>
              </a:lnSpc>
            </a:pPr>
            <a:r>
              <a:rPr sz="2800" b="1" spc="-5" dirty="0">
                <a:latin typeface="Noto Sans"/>
                <a:cs typeface="Noto Sans"/>
              </a:rPr>
              <a:t>Poți să spui</a:t>
            </a:r>
            <a:r>
              <a:rPr sz="2800" b="1" spc="-15" dirty="0">
                <a:latin typeface="Noto Sans"/>
                <a:cs typeface="Noto Sans"/>
              </a:rPr>
              <a:t> </a:t>
            </a:r>
            <a:r>
              <a:rPr sz="2800" b="1" spc="-25" dirty="0">
                <a:latin typeface="Noto Sans"/>
                <a:cs typeface="Noto Sans"/>
              </a:rPr>
              <a:t>agresorului</a:t>
            </a:r>
            <a:endParaRPr sz="2800">
              <a:latin typeface="Noto Sans"/>
              <a:cs typeface="Noto Sans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800" b="1" spc="-5" dirty="0">
                <a:latin typeface="Noto Sans"/>
                <a:cs typeface="Noto Sans"/>
              </a:rPr>
              <a:t>că nu este frumos ce</a:t>
            </a:r>
            <a:r>
              <a:rPr sz="2800" b="1" spc="-20" dirty="0">
                <a:latin typeface="Noto Sans"/>
                <a:cs typeface="Noto Sans"/>
              </a:rPr>
              <a:t> </a:t>
            </a:r>
            <a:r>
              <a:rPr sz="2800" b="1" spc="-5" dirty="0">
                <a:latin typeface="Noto Sans"/>
                <a:cs typeface="Noto Sans"/>
              </a:rPr>
              <a:t>face,</a:t>
            </a:r>
            <a:endParaRPr sz="2800">
              <a:latin typeface="Noto Sans"/>
              <a:cs typeface="Noto Sans"/>
            </a:endParaRPr>
          </a:p>
          <a:p>
            <a:pPr marL="12065" marR="5080" algn="ctr">
              <a:lnSpc>
                <a:spcPct val="116100"/>
              </a:lnSpc>
            </a:pPr>
            <a:r>
              <a:rPr sz="2800" b="1" spc="-5" dirty="0">
                <a:latin typeface="Noto Sans"/>
                <a:cs typeface="Noto Sans"/>
              </a:rPr>
              <a:t>că nu </a:t>
            </a:r>
            <a:r>
              <a:rPr sz="2800" b="1" dirty="0">
                <a:latin typeface="Noto Sans"/>
                <a:cs typeface="Noto Sans"/>
              </a:rPr>
              <a:t>îi </a:t>
            </a:r>
            <a:r>
              <a:rPr sz="2800" b="1" spc="-5" dirty="0">
                <a:latin typeface="Noto Sans"/>
                <a:cs typeface="Noto Sans"/>
              </a:rPr>
              <a:t>dai voie să se comporte urât cu tine  și să </a:t>
            </a:r>
            <a:r>
              <a:rPr sz="2800" b="1" dirty="0">
                <a:latin typeface="Noto Sans"/>
                <a:cs typeface="Noto Sans"/>
              </a:rPr>
              <a:t>îi </a:t>
            </a:r>
            <a:r>
              <a:rPr sz="2800" b="1" spc="-5" dirty="0">
                <a:latin typeface="Noto Sans"/>
                <a:cs typeface="Noto Sans"/>
              </a:rPr>
              <a:t>spui ce s-a întâmplat unui adult  (doamnei învățătoare,</a:t>
            </a:r>
            <a:r>
              <a:rPr sz="2800" b="1" spc="-15" dirty="0">
                <a:latin typeface="Noto Sans"/>
                <a:cs typeface="Noto Sans"/>
              </a:rPr>
              <a:t> </a:t>
            </a:r>
            <a:r>
              <a:rPr sz="2800" b="1" spc="-5" dirty="0">
                <a:latin typeface="Noto Sans"/>
                <a:cs typeface="Noto Sans"/>
              </a:rPr>
              <a:t>părinților).</a:t>
            </a:r>
            <a:endParaRPr sz="28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8205" y="3624135"/>
            <a:ext cx="4032885" cy="312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95"/>
              </a:spcBef>
            </a:pPr>
            <a:r>
              <a:rPr sz="3500" b="0" spc="425" dirty="0">
                <a:solidFill>
                  <a:srgbClr val="FFFFFF"/>
                </a:solidFill>
                <a:latin typeface="Tuffy"/>
                <a:cs typeface="Tuffy"/>
              </a:rPr>
              <a:t>CARE</a:t>
            </a:r>
            <a:r>
              <a:rPr sz="3500" b="0" spc="210" dirty="0">
                <a:solidFill>
                  <a:srgbClr val="FFFFFF"/>
                </a:solidFill>
                <a:latin typeface="Tuffy"/>
                <a:cs typeface="Tuffy"/>
              </a:rPr>
              <a:t> </a:t>
            </a:r>
            <a:r>
              <a:rPr sz="3500" b="0" spc="570" dirty="0">
                <a:solidFill>
                  <a:srgbClr val="FFFFFF"/>
                </a:solidFill>
                <a:latin typeface="Tuffy"/>
                <a:cs typeface="Tuffy"/>
              </a:rPr>
              <a:t>VARIANTĂ  </a:t>
            </a:r>
            <a:r>
              <a:rPr sz="3500" b="0" spc="484" dirty="0">
                <a:solidFill>
                  <a:srgbClr val="FFFFFF"/>
                </a:solidFill>
                <a:latin typeface="Tuffy"/>
                <a:cs typeface="Tuffy"/>
              </a:rPr>
              <a:t>CREZI </a:t>
            </a:r>
            <a:r>
              <a:rPr sz="3500" b="0" spc="365" dirty="0">
                <a:solidFill>
                  <a:srgbClr val="FFFFFF"/>
                </a:solidFill>
                <a:latin typeface="Tuffy"/>
                <a:cs typeface="Tuffy"/>
              </a:rPr>
              <a:t>CĂ </a:t>
            </a:r>
            <a:r>
              <a:rPr sz="3500" b="0" spc="325" dirty="0">
                <a:solidFill>
                  <a:srgbClr val="FFFFFF"/>
                </a:solidFill>
                <a:latin typeface="Tuffy"/>
                <a:cs typeface="Tuffy"/>
              </a:rPr>
              <a:t>TE-AR  </a:t>
            </a:r>
            <a:r>
              <a:rPr sz="3500" b="0" spc="330" dirty="0">
                <a:solidFill>
                  <a:srgbClr val="FFFFFF"/>
                </a:solidFill>
                <a:latin typeface="Tuffy"/>
                <a:cs typeface="Tuffy"/>
              </a:rPr>
              <a:t>AJUTA?</a:t>
            </a:r>
            <a:endParaRPr sz="3500">
              <a:latin typeface="Tuffy"/>
              <a:cs typeface="Tuffy"/>
            </a:endParaRPr>
          </a:p>
          <a:p>
            <a:pPr marL="1080770" marR="1073150" indent="-173355" algn="ctr">
              <a:lnSpc>
                <a:spcPts val="4880"/>
              </a:lnSpc>
              <a:spcBef>
                <a:spcPts val="275"/>
              </a:spcBef>
            </a:pPr>
            <a:r>
              <a:rPr sz="3500" b="0" spc="575" dirty="0">
                <a:solidFill>
                  <a:srgbClr val="FFFFFF"/>
                </a:solidFill>
                <a:latin typeface="Tuffy"/>
                <a:cs typeface="Tuffy"/>
              </a:rPr>
              <a:t>Din </a:t>
            </a:r>
            <a:r>
              <a:rPr sz="3500" b="0" spc="260" dirty="0">
                <a:solidFill>
                  <a:srgbClr val="FFFFFF"/>
                </a:solidFill>
                <a:latin typeface="Tuffy"/>
                <a:cs typeface="Tuffy"/>
              </a:rPr>
              <a:t>ce  </a:t>
            </a:r>
            <a:r>
              <a:rPr sz="3500" b="0" spc="850" dirty="0">
                <a:solidFill>
                  <a:srgbClr val="FFFFFF"/>
                </a:solidFill>
                <a:latin typeface="Tuffy"/>
                <a:cs typeface="Tuffy"/>
              </a:rPr>
              <a:t>m</a:t>
            </a:r>
            <a:r>
              <a:rPr sz="3500" b="0" spc="430" dirty="0">
                <a:solidFill>
                  <a:srgbClr val="FFFFFF"/>
                </a:solidFill>
                <a:latin typeface="Tuffy"/>
                <a:cs typeface="Tuffy"/>
              </a:rPr>
              <a:t>o</a:t>
            </a:r>
            <a:r>
              <a:rPr sz="3500" b="0" spc="555" dirty="0">
                <a:solidFill>
                  <a:srgbClr val="FFFFFF"/>
                </a:solidFill>
                <a:latin typeface="Tuffy"/>
                <a:cs typeface="Tuffy"/>
              </a:rPr>
              <a:t>t</a:t>
            </a:r>
            <a:r>
              <a:rPr sz="3500" b="0" spc="520" dirty="0">
                <a:solidFill>
                  <a:srgbClr val="FFFFFF"/>
                </a:solidFill>
                <a:latin typeface="Tuffy"/>
                <a:cs typeface="Tuffy"/>
              </a:rPr>
              <a:t>i</a:t>
            </a:r>
            <a:r>
              <a:rPr sz="3500" b="0" spc="320" dirty="0">
                <a:solidFill>
                  <a:srgbClr val="FFFFFF"/>
                </a:solidFill>
                <a:latin typeface="Tuffy"/>
                <a:cs typeface="Tuffy"/>
              </a:rPr>
              <a:t>v</a:t>
            </a:r>
            <a:r>
              <a:rPr sz="3500" b="0" spc="310" dirty="0">
                <a:solidFill>
                  <a:srgbClr val="FFFFFF"/>
                </a:solidFill>
                <a:latin typeface="Tuffy"/>
                <a:cs typeface="Tuffy"/>
              </a:rPr>
              <a:t>e</a:t>
            </a:r>
            <a:r>
              <a:rPr sz="3500" b="0" spc="195" dirty="0">
                <a:solidFill>
                  <a:srgbClr val="FFFFFF"/>
                </a:solidFill>
                <a:latin typeface="Tuffy"/>
                <a:cs typeface="Tuffy"/>
              </a:rPr>
              <a:t>?</a:t>
            </a:r>
            <a:endParaRPr sz="3500">
              <a:latin typeface="Tuffy"/>
              <a:cs typeface="Tuffy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67408" y="7277206"/>
            <a:ext cx="628649" cy="101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26786" y="7510213"/>
            <a:ext cx="7027545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7625" marR="1310005" indent="1270635">
              <a:lnSpc>
                <a:spcPct val="115599"/>
              </a:lnSpc>
              <a:spcBef>
                <a:spcPts val="100"/>
              </a:spcBef>
            </a:pPr>
            <a:r>
              <a:rPr sz="2650" b="0" spc="465" dirty="0">
                <a:solidFill>
                  <a:srgbClr val="E4333A"/>
                </a:solidFill>
                <a:latin typeface="Tuffy"/>
                <a:cs typeface="Tuffy"/>
              </a:rPr>
              <a:t>Nu </a:t>
            </a:r>
            <a:r>
              <a:rPr sz="2650" b="0" spc="390" dirty="0">
                <a:solidFill>
                  <a:srgbClr val="E4333A"/>
                </a:solidFill>
                <a:latin typeface="Tuffy"/>
                <a:cs typeface="Tuffy"/>
              </a:rPr>
              <a:t>uita </a:t>
            </a:r>
            <a:r>
              <a:rPr sz="2650" b="0" spc="175" dirty="0">
                <a:solidFill>
                  <a:srgbClr val="E4333A"/>
                </a:solidFill>
                <a:latin typeface="Tuffy"/>
                <a:cs typeface="Tuffy"/>
              </a:rPr>
              <a:t>că  </a:t>
            </a:r>
            <a:r>
              <a:rPr sz="2650" b="0" spc="320" dirty="0">
                <a:solidFill>
                  <a:srgbClr val="E4333A"/>
                </a:solidFill>
                <a:latin typeface="Tuffy"/>
                <a:cs typeface="Tuffy"/>
              </a:rPr>
              <a:t>valoarea </a:t>
            </a:r>
            <a:r>
              <a:rPr sz="2650" b="0" spc="370" dirty="0">
                <a:solidFill>
                  <a:srgbClr val="E4333A"/>
                </a:solidFill>
                <a:latin typeface="Tuffy"/>
                <a:cs typeface="Tuffy"/>
              </a:rPr>
              <a:t>ta </a:t>
            </a:r>
            <a:r>
              <a:rPr sz="2650" b="0" spc="270" dirty="0">
                <a:solidFill>
                  <a:srgbClr val="E4333A"/>
                </a:solidFill>
                <a:latin typeface="Tuffy"/>
                <a:cs typeface="Tuffy"/>
              </a:rPr>
              <a:t>este</a:t>
            </a:r>
            <a:r>
              <a:rPr sz="2650" b="0" spc="-65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650" b="0" spc="270" dirty="0">
                <a:solidFill>
                  <a:srgbClr val="E4333A"/>
                </a:solidFill>
                <a:latin typeface="Tuffy"/>
                <a:cs typeface="Tuffy"/>
              </a:rPr>
              <a:t>aceeași,</a:t>
            </a:r>
            <a:endParaRPr sz="2650">
              <a:latin typeface="Tuffy"/>
              <a:cs typeface="Tuffy"/>
            </a:endParaRPr>
          </a:p>
          <a:p>
            <a:pPr marL="12700" marR="5080" algn="ctr">
              <a:lnSpc>
                <a:spcPct val="115199"/>
              </a:lnSpc>
              <a:spcBef>
                <a:spcPts val="55"/>
              </a:spcBef>
            </a:pPr>
            <a:r>
              <a:rPr sz="2550" b="0" spc="350" dirty="0">
                <a:solidFill>
                  <a:srgbClr val="E4333A"/>
                </a:solidFill>
                <a:latin typeface="Tuffy"/>
                <a:cs typeface="Tuffy"/>
              </a:rPr>
              <a:t>indiferent </a:t>
            </a:r>
            <a:r>
              <a:rPr sz="2550" b="0" spc="305" dirty="0">
                <a:solidFill>
                  <a:srgbClr val="E4333A"/>
                </a:solidFill>
                <a:latin typeface="Tuffy"/>
                <a:cs typeface="Tuffy"/>
              </a:rPr>
              <a:t>de </a:t>
            </a:r>
            <a:r>
              <a:rPr sz="2550" b="0" spc="420" dirty="0">
                <a:solidFill>
                  <a:srgbClr val="E4333A"/>
                </a:solidFill>
                <a:latin typeface="Tuffy"/>
                <a:cs typeface="Tuffy"/>
              </a:rPr>
              <a:t>modul </a:t>
            </a:r>
            <a:r>
              <a:rPr sz="2550" b="0" spc="110" dirty="0">
                <a:solidFill>
                  <a:srgbClr val="E4333A"/>
                </a:solidFill>
                <a:latin typeface="Tuffy"/>
                <a:cs typeface="Tuffy"/>
              </a:rPr>
              <a:t>în </a:t>
            </a:r>
            <a:r>
              <a:rPr sz="2550" b="0" spc="265" dirty="0">
                <a:solidFill>
                  <a:srgbClr val="E4333A"/>
                </a:solidFill>
                <a:latin typeface="Tuffy"/>
                <a:cs typeface="Tuffy"/>
              </a:rPr>
              <a:t>care </a:t>
            </a:r>
            <a:r>
              <a:rPr sz="2550" b="0" spc="215" dirty="0">
                <a:solidFill>
                  <a:srgbClr val="E4333A"/>
                </a:solidFill>
                <a:latin typeface="Tuffy"/>
                <a:cs typeface="Tuffy"/>
              </a:rPr>
              <a:t>se</a:t>
            </a:r>
            <a:r>
              <a:rPr sz="2550" b="0" spc="-165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550" b="0" spc="340" dirty="0">
                <a:solidFill>
                  <a:srgbClr val="E4333A"/>
                </a:solidFill>
                <a:latin typeface="Tuffy"/>
                <a:cs typeface="Tuffy"/>
              </a:rPr>
              <a:t>comportă  </a:t>
            </a:r>
            <a:r>
              <a:rPr sz="2550" b="0" spc="280" dirty="0">
                <a:solidFill>
                  <a:srgbClr val="E4333A"/>
                </a:solidFill>
                <a:latin typeface="Tuffy"/>
                <a:cs typeface="Tuffy"/>
              </a:rPr>
              <a:t>cineva cu</a:t>
            </a:r>
            <a:r>
              <a:rPr sz="2550" b="0" spc="15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550" b="0" spc="340" dirty="0">
                <a:solidFill>
                  <a:srgbClr val="E4333A"/>
                </a:solidFill>
                <a:latin typeface="Tuffy"/>
                <a:cs typeface="Tuffy"/>
              </a:rPr>
              <a:t>tine!</a:t>
            </a:r>
            <a:endParaRPr sz="2550">
              <a:latin typeface="Tuffy"/>
              <a:cs typeface="Tuffy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650" b="0" spc="270" dirty="0">
                <a:solidFill>
                  <a:srgbClr val="E4333A"/>
                </a:solidFill>
                <a:latin typeface="Tuffy"/>
                <a:cs typeface="Tuffy"/>
              </a:rPr>
              <a:t>Fiecare </a:t>
            </a:r>
            <a:r>
              <a:rPr sz="2650" b="0" spc="480" dirty="0">
                <a:solidFill>
                  <a:srgbClr val="E4333A"/>
                </a:solidFill>
                <a:latin typeface="Tuffy"/>
                <a:cs typeface="Tuffy"/>
              </a:rPr>
              <a:t>om </a:t>
            </a:r>
            <a:r>
              <a:rPr sz="2650" b="0" spc="270" dirty="0">
                <a:solidFill>
                  <a:srgbClr val="E4333A"/>
                </a:solidFill>
                <a:latin typeface="Tuffy"/>
                <a:cs typeface="Tuffy"/>
              </a:rPr>
              <a:t>este </a:t>
            </a:r>
            <a:r>
              <a:rPr sz="2650" b="0" spc="310" dirty="0">
                <a:solidFill>
                  <a:srgbClr val="E4333A"/>
                </a:solidFill>
                <a:latin typeface="Tuffy"/>
                <a:cs typeface="Tuffy"/>
              </a:rPr>
              <a:t>valoros, </a:t>
            </a:r>
            <a:r>
              <a:rPr sz="2650" b="0" spc="330" dirty="0">
                <a:solidFill>
                  <a:srgbClr val="E4333A"/>
                </a:solidFill>
                <a:latin typeface="Tuffy"/>
                <a:cs typeface="Tuffy"/>
              </a:rPr>
              <a:t>inclusiv</a:t>
            </a:r>
            <a:r>
              <a:rPr sz="2650" b="0" spc="-195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650" b="0" spc="385" dirty="0">
                <a:solidFill>
                  <a:srgbClr val="E4333A"/>
                </a:solidFill>
                <a:latin typeface="Tuffy"/>
                <a:cs typeface="Tuffy"/>
              </a:rPr>
              <a:t>tu!</a:t>
            </a:r>
            <a:endParaRPr sz="2650">
              <a:latin typeface="Tuffy"/>
              <a:cs typeface="Tuff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1E6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0186" y="1927698"/>
            <a:ext cx="1021715" cy="1185545"/>
          </a:xfrm>
          <a:custGeom>
            <a:avLst/>
            <a:gdLst/>
            <a:ahLst/>
            <a:cxnLst/>
            <a:rect l="l" t="t" r="r" b="b"/>
            <a:pathLst>
              <a:path w="1021714" h="1185545">
                <a:moveTo>
                  <a:pt x="888002" y="454171"/>
                </a:moveTo>
                <a:lnTo>
                  <a:pt x="544698" y="454171"/>
                </a:lnTo>
                <a:lnTo>
                  <a:pt x="553256" y="396105"/>
                </a:lnTo>
                <a:lnTo>
                  <a:pt x="554054" y="316689"/>
                </a:lnTo>
                <a:lnTo>
                  <a:pt x="562889" y="186859"/>
                </a:lnTo>
                <a:lnTo>
                  <a:pt x="592461" y="50445"/>
                </a:lnTo>
                <a:lnTo>
                  <a:pt x="654571" y="2352"/>
                </a:lnTo>
                <a:lnTo>
                  <a:pt x="770379" y="0"/>
                </a:lnTo>
                <a:lnTo>
                  <a:pt x="805097" y="6777"/>
                </a:lnTo>
                <a:lnTo>
                  <a:pt x="858972" y="47877"/>
                </a:lnTo>
                <a:lnTo>
                  <a:pt x="893624" y="117643"/>
                </a:lnTo>
                <a:lnTo>
                  <a:pt x="904315" y="160253"/>
                </a:lnTo>
                <a:lnTo>
                  <a:pt x="910887" y="206402"/>
                </a:lnTo>
                <a:lnTo>
                  <a:pt x="913569" y="254880"/>
                </a:lnTo>
                <a:lnTo>
                  <a:pt x="912592" y="304478"/>
                </a:lnTo>
                <a:lnTo>
                  <a:pt x="908184" y="353987"/>
                </a:lnTo>
                <a:lnTo>
                  <a:pt x="900574" y="402198"/>
                </a:lnTo>
                <a:lnTo>
                  <a:pt x="889992" y="447901"/>
                </a:lnTo>
                <a:lnTo>
                  <a:pt x="888002" y="454171"/>
                </a:lnTo>
                <a:close/>
              </a:path>
              <a:path w="1021714" h="1185545">
                <a:moveTo>
                  <a:pt x="974941" y="781317"/>
                </a:moveTo>
                <a:lnTo>
                  <a:pt x="327963" y="781317"/>
                </a:lnTo>
                <a:lnTo>
                  <a:pt x="311946" y="711511"/>
                </a:lnTo>
                <a:lnTo>
                  <a:pt x="294826" y="659150"/>
                </a:lnTo>
                <a:lnTo>
                  <a:pt x="231149" y="424391"/>
                </a:lnTo>
                <a:lnTo>
                  <a:pt x="205187" y="236701"/>
                </a:lnTo>
                <a:lnTo>
                  <a:pt x="255757" y="156404"/>
                </a:lnTo>
                <a:lnTo>
                  <a:pt x="388537" y="121657"/>
                </a:lnTo>
                <a:lnTo>
                  <a:pt x="511812" y="155282"/>
                </a:lnTo>
                <a:lnTo>
                  <a:pt x="554506" y="271620"/>
                </a:lnTo>
                <a:lnTo>
                  <a:pt x="554054" y="316689"/>
                </a:lnTo>
                <a:lnTo>
                  <a:pt x="544698" y="454171"/>
                </a:lnTo>
                <a:lnTo>
                  <a:pt x="888002" y="454171"/>
                </a:lnTo>
                <a:lnTo>
                  <a:pt x="876666" y="489887"/>
                </a:lnTo>
                <a:lnTo>
                  <a:pt x="860825" y="526947"/>
                </a:lnTo>
                <a:lnTo>
                  <a:pt x="842700" y="557871"/>
                </a:lnTo>
                <a:lnTo>
                  <a:pt x="822518" y="581451"/>
                </a:lnTo>
                <a:lnTo>
                  <a:pt x="1018609" y="581451"/>
                </a:lnTo>
                <a:lnTo>
                  <a:pt x="1021362" y="685729"/>
                </a:lnTo>
                <a:lnTo>
                  <a:pt x="974941" y="781317"/>
                </a:lnTo>
                <a:close/>
              </a:path>
              <a:path w="1021714" h="1185545">
                <a:moveTo>
                  <a:pt x="544698" y="454171"/>
                </a:moveTo>
                <a:lnTo>
                  <a:pt x="554054" y="316689"/>
                </a:lnTo>
                <a:lnTo>
                  <a:pt x="553256" y="396105"/>
                </a:lnTo>
                <a:lnTo>
                  <a:pt x="544698" y="454171"/>
                </a:lnTo>
                <a:close/>
              </a:path>
              <a:path w="1021714" h="1185545">
                <a:moveTo>
                  <a:pt x="194461" y="1185374"/>
                </a:moveTo>
                <a:lnTo>
                  <a:pt x="160748" y="1177630"/>
                </a:lnTo>
                <a:lnTo>
                  <a:pt x="134031" y="1155558"/>
                </a:lnTo>
                <a:lnTo>
                  <a:pt x="119918" y="1122009"/>
                </a:lnTo>
                <a:lnTo>
                  <a:pt x="113944" y="1085980"/>
                </a:lnTo>
                <a:lnTo>
                  <a:pt x="106245" y="1044823"/>
                </a:lnTo>
                <a:lnTo>
                  <a:pt x="96628" y="998299"/>
                </a:lnTo>
                <a:lnTo>
                  <a:pt x="84903" y="946168"/>
                </a:lnTo>
                <a:lnTo>
                  <a:pt x="69143" y="884315"/>
                </a:lnTo>
                <a:lnTo>
                  <a:pt x="52938" y="828523"/>
                </a:lnTo>
                <a:lnTo>
                  <a:pt x="37281" y="778110"/>
                </a:lnTo>
                <a:lnTo>
                  <a:pt x="23166" y="732396"/>
                </a:lnTo>
                <a:lnTo>
                  <a:pt x="11585" y="690701"/>
                </a:lnTo>
                <a:lnTo>
                  <a:pt x="3532" y="652343"/>
                </a:lnTo>
                <a:lnTo>
                  <a:pt x="0" y="616643"/>
                </a:lnTo>
                <a:lnTo>
                  <a:pt x="1981" y="582918"/>
                </a:lnTo>
                <a:lnTo>
                  <a:pt x="26456" y="518676"/>
                </a:lnTo>
                <a:lnTo>
                  <a:pt x="50937" y="486796"/>
                </a:lnTo>
                <a:lnTo>
                  <a:pt x="84903" y="454171"/>
                </a:lnTo>
                <a:lnTo>
                  <a:pt x="188762" y="449219"/>
                </a:lnTo>
                <a:lnTo>
                  <a:pt x="264994" y="567905"/>
                </a:lnTo>
                <a:lnTo>
                  <a:pt x="294826" y="659150"/>
                </a:lnTo>
                <a:lnTo>
                  <a:pt x="327963" y="781317"/>
                </a:lnTo>
                <a:lnTo>
                  <a:pt x="974941" y="781317"/>
                </a:lnTo>
                <a:lnTo>
                  <a:pt x="959319" y="813484"/>
                </a:lnTo>
                <a:lnTo>
                  <a:pt x="822326" y="874509"/>
                </a:lnTo>
                <a:lnTo>
                  <a:pt x="687531" y="892905"/>
                </a:lnTo>
                <a:lnTo>
                  <a:pt x="622907" y="894029"/>
                </a:lnTo>
                <a:lnTo>
                  <a:pt x="855675" y="894029"/>
                </a:lnTo>
                <a:lnTo>
                  <a:pt x="915742" y="899460"/>
                </a:lnTo>
                <a:lnTo>
                  <a:pt x="945014" y="929467"/>
                </a:lnTo>
                <a:lnTo>
                  <a:pt x="935230" y="989617"/>
                </a:lnTo>
                <a:lnTo>
                  <a:pt x="908011" y="1017467"/>
                </a:lnTo>
                <a:lnTo>
                  <a:pt x="847829" y="1037599"/>
                </a:lnTo>
                <a:lnTo>
                  <a:pt x="807803" y="1045773"/>
                </a:lnTo>
                <a:lnTo>
                  <a:pt x="762451" y="1053220"/>
                </a:lnTo>
                <a:lnTo>
                  <a:pt x="604139" y="1075211"/>
                </a:lnTo>
                <a:lnTo>
                  <a:pt x="547187" y="1083761"/>
                </a:lnTo>
                <a:lnTo>
                  <a:pt x="489764" y="1093589"/>
                </a:lnTo>
                <a:lnTo>
                  <a:pt x="432841" y="1105097"/>
                </a:lnTo>
                <a:lnTo>
                  <a:pt x="377388" y="1118684"/>
                </a:lnTo>
                <a:lnTo>
                  <a:pt x="324376" y="1134753"/>
                </a:lnTo>
                <a:lnTo>
                  <a:pt x="274778" y="1153703"/>
                </a:lnTo>
                <a:lnTo>
                  <a:pt x="229564" y="1175937"/>
                </a:lnTo>
                <a:lnTo>
                  <a:pt x="194461" y="1185374"/>
                </a:lnTo>
                <a:close/>
              </a:path>
              <a:path w="1021714" h="1185545">
                <a:moveTo>
                  <a:pt x="1018609" y="581451"/>
                </a:moveTo>
                <a:lnTo>
                  <a:pt x="822518" y="581451"/>
                </a:lnTo>
                <a:lnTo>
                  <a:pt x="937187" y="514792"/>
                </a:lnTo>
                <a:lnTo>
                  <a:pt x="996123" y="503434"/>
                </a:lnTo>
                <a:lnTo>
                  <a:pt x="1017967" y="557155"/>
                </a:lnTo>
                <a:lnTo>
                  <a:pt x="1018609" y="581451"/>
                </a:lnTo>
                <a:close/>
              </a:path>
              <a:path w="1021714" h="1185545">
                <a:moveTo>
                  <a:pt x="327963" y="781317"/>
                </a:moveTo>
                <a:lnTo>
                  <a:pt x="294826" y="659150"/>
                </a:lnTo>
                <a:lnTo>
                  <a:pt x="311946" y="711511"/>
                </a:lnTo>
                <a:lnTo>
                  <a:pt x="327963" y="781317"/>
                </a:lnTo>
                <a:close/>
              </a:path>
              <a:path w="1021714" h="1185545">
                <a:moveTo>
                  <a:pt x="855675" y="894029"/>
                </a:moveTo>
                <a:lnTo>
                  <a:pt x="622907" y="894029"/>
                </a:lnTo>
                <a:lnTo>
                  <a:pt x="685237" y="893218"/>
                </a:lnTo>
                <a:lnTo>
                  <a:pt x="687531" y="892905"/>
                </a:lnTo>
                <a:lnTo>
                  <a:pt x="818133" y="890634"/>
                </a:lnTo>
                <a:lnTo>
                  <a:pt x="855675" y="894029"/>
                </a:lnTo>
                <a:close/>
              </a:path>
              <a:path w="1021714" h="1185545">
                <a:moveTo>
                  <a:pt x="622907" y="894029"/>
                </a:moveTo>
                <a:lnTo>
                  <a:pt x="687531" y="892905"/>
                </a:lnTo>
                <a:lnTo>
                  <a:pt x="685237" y="893218"/>
                </a:lnTo>
                <a:lnTo>
                  <a:pt x="622907" y="894029"/>
                </a:lnTo>
                <a:close/>
              </a:path>
            </a:pathLst>
          </a:custGeom>
          <a:solidFill>
            <a:srgbClr val="232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02" y="4091762"/>
            <a:ext cx="4742180" cy="4601845"/>
          </a:xfrm>
          <a:custGeom>
            <a:avLst/>
            <a:gdLst/>
            <a:ahLst/>
            <a:cxnLst/>
            <a:rect l="l" t="t" r="r" b="b"/>
            <a:pathLst>
              <a:path w="4742180" h="4601845">
                <a:moveTo>
                  <a:pt x="1715728" y="4601705"/>
                </a:moveTo>
                <a:lnTo>
                  <a:pt x="1674058" y="4601659"/>
                </a:lnTo>
                <a:lnTo>
                  <a:pt x="1632414" y="4600465"/>
                </a:lnTo>
                <a:lnTo>
                  <a:pt x="1590817" y="4598090"/>
                </a:lnTo>
                <a:lnTo>
                  <a:pt x="1549288" y="4594502"/>
                </a:lnTo>
                <a:lnTo>
                  <a:pt x="1507848" y="4589667"/>
                </a:lnTo>
                <a:lnTo>
                  <a:pt x="1466518" y="4583553"/>
                </a:lnTo>
                <a:lnTo>
                  <a:pt x="1425320" y="4576127"/>
                </a:lnTo>
                <a:lnTo>
                  <a:pt x="1384276" y="4567355"/>
                </a:lnTo>
                <a:lnTo>
                  <a:pt x="1343406" y="4557206"/>
                </a:lnTo>
                <a:lnTo>
                  <a:pt x="1302731" y="4545645"/>
                </a:lnTo>
                <a:lnTo>
                  <a:pt x="1262274" y="4532640"/>
                </a:lnTo>
                <a:lnTo>
                  <a:pt x="1222055" y="4518158"/>
                </a:lnTo>
                <a:lnTo>
                  <a:pt x="1182095" y="4502167"/>
                </a:lnTo>
                <a:lnTo>
                  <a:pt x="1142416" y="4484633"/>
                </a:lnTo>
                <a:lnTo>
                  <a:pt x="1103039" y="4465524"/>
                </a:lnTo>
                <a:lnTo>
                  <a:pt x="1063986" y="4444806"/>
                </a:lnTo>
                <a:lnTo>
                  <a:pt x="1025277" y="4422446"/>
                </a:lnTo>
                <a:lnTo>
                  <a:pt x="986935" y="4398413"/>
                </a:lnTo>
                <a:lnTo>
                  <a:pt x="948979" y="4372672"/>
                </a:lnTo>
                <a:lnTo>
                  <a:pt x="911432" y="4345192"/>
                </a:lnTo>
                <a:lnTo>
                  <a:pt x="874315" y="4315938"/>
                </a:lnTo>
                <a:lnTo>
                  <a:pt x="837649" y="4284879"/>
                </a:lnTo>
                <a:lnTo>
                  <a:pt x="801456" y="4251980"/>
                </a:lnTo>
                <a:lnTo>
                  <a:pt x="765756" y="4217210"/>
                </a:lnTo>
                <a:lnTo>
                  <a:pt x="730571" y="4180536"/>
                </a:lnTo>
                <a:lnTo>
                  <a:pt x="695922" y="4141924"/>
                </a:lnTo>
                <a:lnTo>
                  <a:pt x="661831" y="4101342"/>
                </a:lnTo>
                <a:lnTo>
                  <a:pt x="628319" y="4058756"/>
                </a:lnTo>
                <a:lnTo>
                  <a:pt x="595407" y="4014135"/>
                </a:lnTo>
                <a:lnTo>
                  <a:pt x="563116" y="3967444"/>
                </a:lnTo>
                <a:lnTo>
                  <a:pt x="531468" y="3918651"/>
                </a:lnTo>
                <a:lnTo>
                  <a:pt x="500484" y="3867724"/>
                </a:lnTo>
                <a:lnTo>
                  <a:pt x="474151" y="3821896"/>
                </a:lnTo>
                <a:lnTo>
                  <a:pt x="448702" y="3775335"/>
                </a:lnTo>
                <a:lnTo>
                  <a:pt x="424125" y="3728070"/>
                </a:lnTo>
                <a:lnTo>
                  <a:pt x="400406" y="3680130"/>
                </a:lnTo>
                <a:lnTo>
                  <a:pt x="377530" y="3631545"/>
                </a:lnTo>
                <a:lnTo>
                  <a:pt x="355486" y="3582343"/>
                </a:lnTo>
                <a:lnTo>
                  <a:pt x="334258" y="3532553"/>
                </a:lnTo>
                <a:lnTo>
                  <a:pt x="313835" y="3482205"/>
                </a:lnTo>
                <a:lnTo>
                  <a:pt x="294201" y="3431327"/>
                </a:lnTo>
                <a:lnTo>
                  <a:pt x="275345" y="3379949"/>
                </a:lnTo>
                <a:lnTo>
                  <a:pt x="257252" y="3328099"/>
                </a:lnTo>
                <a:lnTo>
                  <a:pt x="239908" y="3275806"/>
                </a:lnTo>
                <a:lnTo>
                  <a:pt x="223301" y="3223100"/>
                </a:lnTo>
                <a:lnTo>
                  <a:pt x="207417" y="3170009"/>
                </a:lnTo>
                <a:lnTo>
                  <a:pt x="192242" y="3116562"/>
                </a:lnTo>
                <a:lnTo>
                  <a:pt x="177763" y="3062790"/>
                </a:lnTo>
                <a:lnTo>
                  <a:pt x="163966" y="3008719"/>
                </a:lnTo>
                <a:lnTo>
                  <a:pt x="150839" y="2954381"/>
                </a:lnTo>
                <a:lnTo>
                  <a:pt x="138367" y="2899803"/>
                </a:lnTo>
                <a:lnTo>
                  <a:pt x="126537" y="2845014"/>
                </a:lnTo>
                <a:lnTo>
                  <a:pt x="115335" y="2790044"/>
                </a:lnTo>
                <a:lnTo>
                  <a:pt x="104748" y="2734922"/>
                </a:lnTo>
                <a:lnTo>
                  <a:pt x="94763" y="2679677"/>
                </a:lnTo>
                <a:lnTo>
                  <a:pt x="85366" y="2624337"/>
                </a:lnTo>
                <a:lnTo>
                  <a:pt x="76544" y="2568932"/>
                </a:lnTo>
                <a:lnTo>
                  <a:pt x="68283" y="2513491"/>
                </a:lnTo>
                <a:lnTo>
                  <a:pt x="60569" y="2458042"/>
                </a:lnTo>
                <a:lnTo>
                  <a:pt x="53389" y="2402615"/>
                </a:lnTo>
                <a:lnTo>
                  <a:pt x="46730" y="2347239"/>
                </a:lnTo>
                <a:lnTo>
                  <a:pt x="40579" y="2291943"/>
                </a:lnTo>
                <a:lnTo>
                  <a:pt x="34921" y="2236756"/>
                </a:lnTo>
                <a:lnTo>
                  <a:pt x="29743" y="2181706"/>
                </a:lnTo>
                <a:lnTo>
                  <a:pt x="25032" y="2126824"/>
                </a:lnTo>
                <a:lnTo>
                  <a:pt x="20774" y="2072137"/>
                </a:lnTo>
                <a:lnTo>
                  <a:pt x="16956" y="2017676"/>
                </a:lnTo>
                <a:lnTo>
                  <a:pt x="13565" y="1963468"/>
                </a:lnTo>
                <a:lnTo>
                  <a:pt x="10586" y="1909543"/>
                </a:lnTo>
                <a:lnTo>
                  <a:pt x="8006" y="1855931"/>
                </a:lnTo>
                <a:lnTo>
                  <a:pt x="5813" y="1802659"/>
                </a:lnTo>
                <a:lnTo>
                  <a:pt x="3992" y="1749757"/>
                </a:lnTo>
                <a:lnTo>
                  <a:pt x="2529" y="1697255"/>
                </a:lnTo>
                <a:lnTo>
                  <a:pt x="1412" y="1645181"/>
                </a:lnTo>
                <a:lnTo>
                  <a:pt x="627" y="1593563"/>
                </a:lnTo>
                <a:lnTo>
                  <a:pt x="161" y="1542432"/>
                </a:lnTo>
                <a:lnTo>
                  <a:pt x="0" y="1491816"/>
                </a:lnTo>
                <a:lnTo>
                  <a:pt x="130" y="1441744"/>
                </a:lnTo>
                <a:lnTo>
                  <a:pt x="538" y="1392246"/>
                </a:lnTo>
                <a:lnTo>
                  <a:pt x="1210" y="1343350"/>
                </a:lnTo>
                <a:lnTo>
                  <a:pt x="2134" y="1295085"/>
                </a:lnTo>
                <a:lnTo>
                  <a:pt x="3295" y="1247480"/>
                </a:lnTo>
                <a:lnTo>
                  <a:pt x="4680" y="1200564"/>
                </a:lnTo>
                <a:lnTo>
                  <a:pt x="6276" y="1154367"/>
                </a:lnTo>
                <a:lnTo>
                  <a:pt x="8070" y="1108917"/>
                </a:lnTo>
                <a:lnTo>
                  <a:pt x="10046" y="1064244"/>
                </a:lnTo>
                <a:lnTo>
                  <a:pt x="14497" y="977342"/>
                </a:lnTo>
                <a:lnTo>
                  <a:pt x="19521" y="893894"/>
                </a:lnTo>
                <a:lnTo>
                  <a:pt x="25009" y="814132"/>
                </a:lnTo>
                <a:lnTo>
                  <a:pt x="30855" y="738288"/>
                </a:lnTo>
                <a:lnTo>
                  <a:pt x="36950" y="666595"/>
                </a:lnTo>
                <a:lnTo>
                  <a:pt x="43187" y="599284"/>
                </a:lnTo>
                <a:lnTo>
                  <a:pt x="49458" y="536587"/>
                </a:lnTo>
                <a:lnTo>
                  <a:pt x="58691" y="451703"/>
                </a:lnTo>
                <a:lnTo>
                  <a:pt x="70307" y="406334"/>
                </a:lnTo>
                <a:lnTo>
                  <a:pt x="92974" y="368369"/>
                </a:lnTo>
                <a:lnTo>
                  <a:pt x="124344" y="339018"/>
                </a:lnTo>
                <a:lnTo>
                  <a:pt x="162070" y="319491"/>
                </a:lnTo>
                <a:lnTo>
                  <a:pt x="203804" y="310997"/>
                </a:lnTo>
                <a:lnTo>
                  <a:pt x="247200" y="314748"/>
                </a:lnTo>
                <a:lnTo>
                  <a:pt x="289909" y="331951"/>
                </a:lnTo>
                <a:lnTo>
                  <a:pt x="568611" y="495061"/>
                </a:lnTo>
                <a:lnTo>
                  <a:pt x="848344" y="69736"/>
                </a:lnTo>
                <a:lnTo>
                  <a:pt x="852473" y="64575"/>
                </a:lnTo>
                <a:lnTo>
                  <a:pt x="856602" y="58381"/>
                </a:lnTo>
                <a:lnTo>
                  <a:pt x="860731" y="53219"/>
                </a:lnTo>
                <a:lnTo>
                  <a:pt x="898031" y="21571"/>
                </a:lnTo>
                <a:lnTo>
                  <a:pt x="941872" y="3699"/>
                </a:lnTo>
                <a:lnTo>
                  <a:pt x="988636" y="0"/>
                </a:lnTo>
                <a:lnTo>
                  <a:pt x="1034706" y="10868"/>
                </a:lnTo>
                <a:lnTo>
                  <a:pt x="1076466" y="36701"/>
                </a:lnTo>
                <a:lnTo>
                  <a:pt x="1695802" y="565261"/>
                </a:lnTo>
                <a:lnTo>
                  <a:pt x="2290364" y="270011"/>
                </a:lnTo>
                <a:lnTo>
                  <a:pt x="2331224" y="256392"/>
                </a:lnTo>
                <a:lnTo>
                  <a:pt x="2372976" y="254716"/>
                </a:lnTo>
                <a:lnTo>
                  <a:pt x="2413290" y="264287"/>
                </a:lnTo>
                <a:lnTo>
                  <a:pt x="2449839" y="284414"/>
                </a:lnTo>
                <a:lnTo>
                  <a:pt x="2480294" y="314401"/>
                </a:lnTo>
                <a:lnTo>
                  <a:pt x="2755899" y="670560"/>
                </a:lnTo>
                <a:lnTo>
                  <a:pt x="3482586" y="265881"/>
                </a:lnTo>
                <a:lnTo>
                  <a:pt x="3527133" y="249783"/>
                </a:lnTo>
                <a:lnTo>
                  <a:pt x="3573422" y="247815"/>
                </a:lnTo>
                <a:lnTo>
                  <a:pt x="3618163" y="259784"/>
                </a:lnTo>
                <a:lnTo>
                  <a:pt x="3658065" y="285496"/>
                </a:lnTo>
                <a:lnTo>
                  <a:pt x="4294948" y="846058"/>
                </a:lnTo>
                <a:lnTo>
                  <a:pt x="4468362" y="633395"/>
                </a:lnTo>
                <a:lnTo>
                  <a:pt x="4500910" y="602690"/>
                </a:lnTo>
                <a:lnTo>
                  <a:pt x="4537241" y="583735"/>
                </a:lnTo>
                <a:lnTo>
                  <a:pt x="4575504" y="575707"/>
                </a:lnTo>
                <a:lnTo>
                  <a:pt x="4613849" y="577781"/>
                </a:lnTo>
                <a:lnTo>
                  <a:pt x="4650421" y="589134"/>
                </a:lnTo>
                <a:lnTo>
                  <a:pt x="4683371" y="608941"/>
                </a:lnTo>
                <a:lnTo>
                  <a:pt x="4710846" y="636380"/>
                </a:lnTo>
                <a:lnTo>
                  <a:pt x="4730994" y="670626"/>
                </a:lnTo>
                <a:lnTo>
                  <a:pt x="4741963" y="710855"/>
                </a:lnTo>
                <a:lnTo>
                  <a:pt x="4741902" y="756244"/>
                </a:lnTo>
                <a:lnTo>
                  <a:pt x="4730506" y="842081"/>
                </a:lnTo>
                <a:lnTo>
                  <a:pt x="4718168" y="928986"/>
                </a:lnTo>
                <a:lnTo>
                  <a:pt x="4711626" y="972812"/>
                </a:lnTo>
                <a:lnTo>
                  <a:pt x="4704827" y="1016874"/>
                </a:lnTo>
                <a:lnTo>
                  <a:pt x="4697762" y="1061160"/>
                </a:lnTo>
                <a:lnTo>
                  <a:pt x="4690424" y="1105661"/>
                </a:lnTo>
                <a:lnTo>
                  <a:pt x="4682806" y="1150364"/>
                </a:lnTo>
                <a:lnTo>
                  <a:pt x="4674900" y="1195261"/>
                </a:lnTo>
                <a:lnTo>
                  <a:pt x="4666699" y="1240340"/>
                </a:lnTo>
                <a:lnTo>
                  <a:pt x="4658196" y="1285590"/>
                </a:lnTo>
                <a:lnTo>
                  <a:pt x="4649382" y="1331002"/>
                </a:lnTo>
                <a:lnTo>
                  <a:pt x="4640251" y="1376564"/>
                </a:lnTo>
                <a:lnTo>
                  <a:pt x="4630795" y="1422265"/>
                </a:lnTo>
                <a:lnTo>
                  <a:pt x="4621007" y="1468096"/>
                </a:lnTo>
                <a:lnTo>
                  <a:pt x="4610879" y="1514046"/>
                </a:lnTo>
                <a:lnTo>
                  <a:pt x="4600403" y="1560103"/>
                </a:lnTo>
                <a:lnTo>
                  <a:pt x="4589573" y="1606258"/>
                </a:lnTo>
                <a:lnTo>
                  <a:pt x="4578381" y="1652500"/>
                </a:lnTo>
                <a:lnTo>
                  <a:pt x="4566820" y="1698817"/>
                </a:lnTo>
                <a:lnTo>
                  <a:pt x="4554881" y="1745201"/>
                </a:lnTo>
                <a:lnTo>
                  <a:pt x="4542558" y="1791639"/>
                </a:lnTo>
                <a:lnTo>
                  <a:pt x="4529844" y="1838122"/>
                </a:lnTo>
                <a:lnTo>
                  <a:pt x="4516730" y="1884638"/>
                </a:lnTo>
                <a:lnTo>
                  <a:pt x="4503209" y="1931178"/>
                </a:lnTo>
                <a:lnTo>
                  <a:pt x="4489274" y="1977730"/>
                </a:lnTo>
                <a:lnTo>
                  <a:pt x="4474918" y="2024284"/>
                </a:lnTo>
                <a:lnTo>
                  <a:pt x="4460133" y="2070829"/>
                </a:lnTo>
                <a:lnTo>
                  <a:pt x="4444911" y="2117355"/>
                </a:lnTo>
                <a:lnTo>
                  <a:pt x="4429245" y="2163852"/>
                </a:lnTo>
                <a:lnTo>
                  <a:pt x="4413128" y="2210307"/>
                </a:lnTo>
                <a:lnTo>
                  <a:pt x="4396553" y="2256712"/>
                </a:lnTo>
                <a:lnTo>
                  <a:pt x="4379511" y="2303055"/>
                </a:lnTo>
                <a:lnTo>
                  <a:pt x="4361996" y="2349326"/>
                </a:lnTo>
                <a:lnTo>
                  <a:pt x="4343999" y="2395514"/>
                </a:lnTo>
                <a:lnTo>
                  <a:pt x="4325514" y="2441608"/>
                </a:lnTo>
                <a:lnTo>
                  <a:pt x="4306533" y="2487598"/>
                </a:lnTo>
                <a:lnTo>
                  <a:pt x="4287049" y="2533474"/>
                </a:lnTo>
                <a:lnTo>
                  <a:pt x="4267054" y="2579224"/>
                </a:lnTo>
                <a:lnTo>
                  <a:pt x="4246541" y="2624838"/>
                </a:lnTo>
                <a:lnTo>
                  <a:pt x="4225502" y="2670306"/>
                </a:lnTo>
                <a:lnTo>
                  <a:pt x="4203930" y="2715617"/>
                </a:lnTo>
                <a:lnTo>
                  <a:pt x="4181818" y="2760760"/>
                </a:lnTo>
                <a:lnTo>
                  <a:pt x="4159157" y="2805725"/>
                </a:lnTo>
                <a:lnTo>
                  <a:pt x="4135942" y="2850500"/>
                </a:lnTo>
                <a:lnTo>
                  <a:pt x="4112163" y="2895076"/>
                </a:lnTo>
                <a:lnTo>
                  <a:pt x="4087814" y="2939442"/>
                </a:lnTo>
                <a:lnTo>
                  <a:pt x="4062888" y="2983588"/>
                </a:lnTo>
                <a:lnTo>
                  <a:pt x="4037376" y="3027502"/>
                </a:lnTo>
                <a:lnTo>
                  <a:pt x="4011272" y="3071174"/>
                </a:lnTo>
                <a:lnTo>
                  <a:pt x="3984567" y="3114593"/>
                </a:lnTo>
                <a:lnTo>
                  <a:pt x="3957256" y="3157749"/>
                </a:lnTo>
                <a:lnTo>
                  <a:pt x="3929329" y="3200632"/>
                </a:lnTo>
                <a:lnTo>
                  <a:pt x="3900780" y="3243230"/>
                </a:lnTo>
                <a:lnTo>
                  <a:pt x="3871602" y="3285533"/>
                </a:lnTo>
                <a:lnTo>
                  <a:pt x="3841786" y="3327530"/>
                </a:lnTo>
                <a:lnTo>
                  <a:pt x="3811326" y="3369212"/>
                </a:lnTo>
                <a:lnTo>
                  <a:pt x="3780213" y="3410566"/>
                </a:lnTo>
                <a:lnTo>
                  <a:pt x="3748441" y="3451583"/>
                </a:lnTo>
                <a:lnTo>
                  <a:pt x="3716003" y="3492253"/>
                </a:lnTo>
                <a:lnTo>
                  <a:pt x="3682890" y="3532563"/>
                </a:lnTo>
                <a:lnTo>
                  <a:pt x="3649095" y="3572505"/>
                </a:lnTo>
                <a:lnTo>
                  <a:pt x="3614610" y="3612066"/>
                </a:lnTo>
                <a:lnTo>
                  <a:pt x="3579430" y="3651237"/>
                </a:lnTo>
                <a:lnTo>
                  <a:pt x="3543545" y="3690007"/>
                </a:lnTo>
                <a:lnTo>
                  <a:pt x="3506948" y="3728366"/>
                </a:lnTo>
                <a:lnTo>
                  <a:pt x="3469633" y="3766302"/>
                </a:lnTo>
                <a:lnTo>
                  <a:pt x="3431591" y="3803806"/>
                </a:lnTo>
                <a:lnTo>
                  <a:pt x="3392816" y="3840866"/>
                </a:lnTo>
                <a:lnTo>
                  <a:pt x="3353299" y="3877472"/>
                </a:lnTo>
                <a:lnTo>
                  <a:pt x="3313034" y="3913613"/>
                </a:lnTo>
                <a:lnTo>
                  <a:pt x="3272012" y="3949279"/>
                </a:lnTo>
                <a:lnTo>
                  <a:pt x="3229514" y="3984717"/>
                </a:lnTo>
                <a:lnTo>
                  <a:pt x="3183372" y="4021355"/>
                </a:lnTo>
                <a:lnTo>
                  <a:pt x="3133755" y="4058929"/>
                </a:lnTo>
                <a:lnTo>
                  <a:pt x="3080834" y="4097176"/>
                </a:lnTo>
                <a:lnTo>
                  <a:pt x="3024780" y="4135833"/>
                </a:lnTo>
                <a:lnTo>
                  <a:pt x="2965762" y="4174636"/>
                </a:lnTo>
                <a:lnTo>
                  <a:pt x="2903951" y="4213323"/>
                </a:lnTo>
                <a:lnTo>
                  <a:pt x="2839518" y="4251629"/>
                </a:lnTo>
                <a:lnTo>
                  <a:pt x="2806370" y="4270558"/>
                </a:lnTo>
                <a:lnTo>
                  <a:pt x="2772631" y="4289293"/>
                </a:lnTo>
                <a:lnTo>
                  <a:pt x="2738322" y="4307801"/>
                </a:lnTo>
                <a:lnTo>
                  <a:pt x="2703463" y="4326050"/>
                </a:lnTo>
                <a:lnTo>
                  <a:pt x="2668076" y="4344007"/>
                </a:lnTo>
                <a:lnTo>
                  <a:pt x="2632182" y="4361638"/>
                </a:lnTo>
                <a:lnTo>
                  <a:pt x="2595803" y="4378911"/>
                </a:lnTo>
                <a:lnTo>
                  <a:pt x="2558959" y="4395793"/>
                </a:lnTo>
                <a:lnTo>
                  <a:pt x="2521673" y="4412251"/>
                </a:lnTo>
                <a:lnTo>
                  <a:pt x="2483966" y="4428252"/>
                </a:lnTo>
                <a:lnTo>
                  <a:pt x="2445858" y="4443763"/>
                </a:lnTo>
                <a:lnTo>
                  <a:pt x="2407371" y="4458752"/>
                </a:lnTo>
                <a:lnTo>
                  <a:pt x="2368526" y="4473185"/>
                </a:lnTo>
                <a:lnTo>
                  <a:pt x="2329345" y="4487029"/>
                </a:lnTo>
                <a:lnTo>
                  <a:pt x="2289848" y="4500252"/>
                </a:lnTo>
                <a:lnTo>
                  <a:pt x="2250058" y="4512821"/>
                </a:lnTo>
                <a:lnTo>
                  <a:pt x="2209995" y="4524703"/>
                </a:lnTo>
                <a:lnTo>
                  <a:pt x="2169681" y="4535864"/>
                </a:lnTo>
                <a:lnTo>
                  <a:pt x="2129137" y="4546273"/>
                </a:lnTo>
                <a:lnTo>
                  <a:pt x="2088384" y="4555896"/>
                </a:lnTo>
                <a:lnTo>
                  <a:pt x="2047444" y="4564699"/>
                </a:lnTo>
                <a:lnTo>
                  <a:pt x="2006337" y="4572651"/>
                </a:lnTo>
                <a:lnTo>
                  <a:pt x="1965086" y="4579719"/>
                </a:lnTo>
                <a:lnTo>
                  <a:pt x="1923711" y="4585869"/>
                </a:lnTo>
                <a:lnTo>
                  <a:pt x="1882234" y="4591068"/>
                </a:lnTo>
                <a:lnTo>
                  <a:pt x="1840676" y="4595285"/>
                </a:lnTo>
                <a:lnTo>
                  <a:pt x="1799058" y="4598485"/>
                </a:lnTo>
                <a:lnTo>
                  <a:pt x="1757401" y="4600636"/>
                </a:lnTo>
                <a:lnTo>
                  <a:pt x="1715728" y="4601705"/>
                </a:lnTo>
                <a:close/>
              </a:path>
            </a:pathLst>
          </a:custGeom>
          <a:solidFill>
            <a:srgbClr val="E4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61447" y="9173712"/>
            <a:ext cx="927100" cy="1019175"/>
          </a:xfrm>
          <a:custGeom>
            <a:avLst/>
            <a:gdLst/>
            <a:ahLst/>
            <a:cxnLst/>
            <a:rect l="l" t="t" r="r" b="b"/>
            <a:pathLst>
              <a:path w="927100" h="1019175">
                <a:moveTo>
                  <a:pt x="67778" y="222561"/>
                </a:moveTo>
                <a:lnTo>
                  <a:pt x="23493" y="218312"/>
                </a:lnTo>
                <a:lnTo>
                  <a:pt x="3185" y="205239"/>
                </a:lnTo>
                <a:lnTo>
                  <a:pt x="0" y="187748"/>
                </a:lnTo>
                <a:lnTo>
                  <a:pt x="11421" y="166797"/>
                </a:lnTo>
                <a:lnTo>
                  <a:pt x="68024" y="118354"/>
                </a:lnTo>
                <a:lnTo>
                  <a:pt x="108176" y="92779"/>
                </a:lnTo>
                <a:lnTo>
                  <a:pt x="152874" y="67581"/>
                </a:lnTo>
                <a:lnTo>
                  <a:pt x="199603" y="43718"/>
                </a:lnTo>
                <a:lnTo>
                  <a:pt x="245848" y="22149"/>
                </a:lnTo>
                <a:lnTo>
                  <a:pt x="308264" y="2190"/>
                </a:lnTo>
                <a:lnTo>
                  <a:pt x="360565" y="0"/>
                </a:lnTo>
                <a:lnTo>
                  <a:pt x="403566" y="11653"/>
                </a:lnTo>
                <a:lnTo>
                  <a:pt x="438084" y="33224"/>
                </a:lnTo>
                <a:lnTo>
                  <a:pt x="464937" y="60788"/>
                </a:lnTo>
                <a:lnTo>
                  <a:pt x="499395" y="128692"/>
                </a:lnTo>
                <a:lnTo>
                  <a:pt x="502180" y="154346"/>
                </a:lnTo>
                <a:lnTo>
                  <a:pt x="219282" y="154346"/>
                </a:lnTo>
                <a:lnTo>
                  <a:pt x="187664" y="166646"/>
                </a:lnTo>
                <a:lnTo>
                  <a:pt x="151070" y="187960"/>
                </a:lnTo>
                <a:lnTo>
                  <a:pt x="110706" y="209521"/>
                </a:lnTo>
                <a:lnTo>
                  <a:pt x="67778" y="222561"/>
                </a:lnTo>
                <a:close/>
              </a:path>
              <a:path w="927100" h="1019175">
                <a:moveTo>
                  <a:pt x="149035" y="1019118"/>
                </a:moveTo>
                <a:lnTo>
                  <a:pt x="257836" y="792008"/>
                </a:lnTo>
                <a:lnTo>
                  <a:pt x="272370" y="751472"/>
                </a:lnTo>
                <a:lnTo>
                  <a:pt x="277742" y="708718"/>
                </a:lnTo>
                <a:lnTo>
                  <a:pt x="278413" y="679275"/>
                </a:lnTo>
                <a:lnTo>
                  <a:pt x="278539" y="675173"/>
                </a:lnTo>
                <a:lnTo>
                  <a:pt x="280230" y="640789"/>
                </a:lnTo>
                <a:lnTo>
                  <a:pt x="283341" y="605481"/>
                </a:lnTo>
                <a:lnTo>
                  <a:pt x="288147" y="574226"/>
                </a:lnTo>
                <a:lnTo>
                  <a:pt x="302135" y="506129"/>
                </a:lnTo>
                <a:lnTo>
                  <a:pt x="313952" y="447098"/>
                </a:lnTo>
                <a:lnTo>
                  <a:pt x="323180" y="396582"/>
                </a:lnTo>
                <a:lnTo>
                  <a:pt x="329334" y="354488"/>
                </a:lnTo>
                <a:lnTo>
                  <a:pt x="332030" y="320034"/>
                </a:lnTo>
                <a:lnTo>
                  <a:pt x="325131" y="278265"/>
                </a:lnTo>
                <a:lnTo>
                  <a:pt x="305338" y="233701"/>
                </a:lnTo>
                <a:lnTo>
                  <a:pt x="277063" y="192252"/>
                </a:lnTo>
                <a:lnTo>
                  <a:pt x="244717" y="159827"/>
                </a:lnTo>
                <a:lnTo>
                  <a:pt x="219282" y="154346"/>
                </a:lnTo>
                <a:lnTo>
                  <a:pt x="502180" y="154346"/>
                </a:lnTo>
                <a:lnTo>
                  <a:pt x="504206" y="173006"/>
                </a:lnTo>
                <a:lnTo>
                  <a:pt x="502221" y="223284"/>
                </a:lnTo>
                <a:lnTo>
                  <a:pt x="496284" y="279449"/>
                </a:lnTo>
                <a:lnTo>
                  <a:pt x="489239" y="341425"/>
                </a:lnTo>
                <a:lnTo>
                  <a:pt x="478322" y="396697"/>
                </a:lnTo>
                <a:lnTo>
                  <a:pt x="457797" y="467270"/>
                </a:lnTo>
                <a:lnTo>
                  <a:pt x="560328" y="467270"/>
                </a:lnTo>
                <a:lnTo>
                  <a:pt x="431106" y="647730"/>
                </a:lnTo>
                <a:lnTo>
                  <a:pt x="823200" y="647730"/>
                </a:lnTo>
                <a:lnTo>
                  <a:pt x="830510" y="652797"/>
                </a:lnTo>
                <a:lnTo>
                  <a:pt x="857250" y="675173"/>
                </a:lnTo>
                <a:lnTo>
                  <a:pt x="637749" y="675173"/>
                </a:lnTo>
                <a:lnTo>
                  <a:pt x="592839" y="688920"/>
                </a:lnTo>
                <a:lnTo>
                  <a:pt x="539883" y="716150"/>
                </a:lnTo>
                <a:lnTo>
                  <a:pt x="486440" y="755711"/>
                </a:lnTo>
                <a:lnTo>
                  <a:pt x="400297" y="835039"/>
                </a:lnTo>
                <a:lnTo>
                  <a:pt x="249241" y="981571"/>
                </a:lnTo>
                <a:lnTo>
                  <a:pt x="149035" y="1019118"/>
                </a:lnTo>
                <a:close/>
              </a:path>
              <a:path w="927100" h="1019175">
                <a:moveTo>
                  <a:pt x="560328" y="467270"/>
                </a:moveTo>
                <a:lnTo>
                  <a:pt x="457797" y="467270"/>
                </a:lnTo>
                <a:lnTo>
                  <a:pt x="492999" y="408520"/>
                </a:lnTo>
                <a:lnTo>
                  <a:pt x="527986" y="351438"/>
                </a:lnTo>
                <a:lnTo>
                  <a:pt x="561001" y="299326"/>
                </a:lnTo>
                <a:lnTo>
                  <a:pt x="590283" y="255481"/>
                </a:lnTo>
                <a:lnTo>
                  <a:pt x="614074" y="223205"/>
                </a:lnTo>
                <a:lnTo>
                  <a:pt x="665409" y="193682"/>
                </a:lnTo>
                <a:lnTo>
                  <a:pt x="708434" y="195834"/>
                </a:lnTo>
                <a:lnTo>
                  <a:pt x="752339" y="209368"/>
                </a:lnTo>
                <a:lnTo>
                  <a:pt x="789772" y="231400"/>
                </a:lnTo>
                <a:lnTo>
                  <a:pt x="813384" y="259046"/>
                </a:lnTo>
                <a:lnTo>
                  <a:pt x="831615" y="287622"/>
                </a:lnTo>
                <a:lnTo>
                  <a:pt x="870014" y="339259"/>
                </a:lnTo>
                <a:lnTo>
                  <a:pt x="669806" y="339259"/>
                </a:lnTo>
                <a:lnTo>
                  <a:pt x="650746" y="342563"/>
                </a:lnTo>
                <a:lnTo>
                  <a:pt x="638093" y="359575"/>
                </a:lnTo>
                <a:lnTo>
                  <a:pt x="615136" y="391160"/>
                </a:lnTo>
                <a:lnTo>
                  <a:pt x="560328" y="467270"/>
                </a:lnTo>
                <a:close/>
              </a:path>
              <a:path w="927100" h="1019175">
                <a:moveTo>
                  <a:pt x="912590" y="534018"/>
                </a:moveTo>
                <a:lnTo>
                  <a:pt x="880763" y="521658"/>
                </a:lnTo>
                <a:lnTo>
                  <a:pt x="847536" y="495815"/>
                </a:lnTo>
                <a:lnTo>
                  <a:pt x="804788" y="464767"/>
                </a:lnTo>
                <a:lnTo>
                  <a:pt x="765424" y="433226"/>
                </a:lnTo>
                <a:lnTo>
                  <a:pt x="728741" y="394913"/>
                </a:lnTo>
                <a:lnTo>
                  <a:pt x="696337" y="360150"/>
                </a:lnTo>
                <a:lnTo>
                  <a:pt x="669806" y="339259"/>
                </a:lnTo>
                <a:lnTo>
                  <a:pt x="870014" y="339259"/>
                </a:lnTo>
                <a:lnTo>
                  <a:pt x="896305" y="374534"/>
                </a:lnTo>
                <a:lnTo>
                  <a:pt x="926553" y="418564"/>
                </a:lnTo>
                <a:lnTo>
                  <a:pt x="926553" y="530613"/>
                </a:lnTo>
                <a:lnTo>
                  <a:pt x="912590" y="534018"/>
                </a:lnTo>
                <a:close/>
              </a:path>
              <a:path w="927100" h="1019175">
                <a:moveTo>
                  <a:pt x="823200" y="647730"/>
                </a:moveTo>
                <a:lnTo>
                  <a:pt x="431106" y="647730"/>
                </a:lnTo>
                <a:lnTo>
                  <a:pt x="484323" y="595376"/>
                </a:lnTo>
                <a:lnTo>
                  <a:pt x="532980" y="554542"/>
                </a:lnTo>
                <a:lnTo>
                  <a:pt x="573962" y="530092"/>
                </a:lnTo>
                <a:lnTo>
                  <a:pt x="604149" y="526892"/>
                </a:lnTo>
                <a:lnTo>
                  <a:pt x="643881" y="543825"/>
                </a:lnTo>
                <a:lnTo>
                  <a:pt x="690289" y="566693"/>
                </a:lnTo>
                <a:lnTo>
                  <a:pt x="739467" y="593685"/>
                </a:lnTo>
                <a:lnTo>
                  <a:pt x="787509" y="622991"/>
                </a:lnTo>
                <a:lnTo>
                  <a:pt x="823200" y="647730"/>
                </a:lnTo>
                <a:close/>
              </a:path>
              <a:path w="927100" h="1019175">
                <a:moveTo>
                  <a:pt x="794728" y="927529"/>
                </a:moveTo>
                <a:lnTo>
                  <a:pt x="782168" y="913073"/>
                </a:lnTo>
                <a:lnTo>
                  <a:pt x="778855" y="873305"/>
                </a:lnTo>
                <a:lnTo>
                  <a:pt x="789048" y="840321"/>
                </a:lnTo>
                <a:lnTo>
                  <a:pt x="800197" y="811291"/>
                </a:lnTo>
                <a:lnTo>
                  <a:pt x="799750" y="783386"/>
                </a:lnTo>
                <a:lnTo>
                  <a:pt x="775156" y="753776"/>
                </a:lnTo>
                <a:lnTo>
                  <a:pt x="738171" y="723066"/>
                </a:lnTo>
                <a:lnTo>
                  <a:pt x="705931" y="696735"/>
                </a:lnTo>
                <a:lnTo>
                  <a:pt x="637749" y="675173"/>
                </a:lnTo>
                <a:lnTo>
                  <a:pt x="857250" y="675173"/>
                </a:lnTo>
                <a:lnTo>
                  <a:pt x="864565" y="681294"/>
                </a:lnTo>
                <a:lnTo>
                  <a:pt x="885768" y="706670"/>
                </a:lnTo>
                <a:lnTo>
                  <a:pt x="891318" y="734104"/>
                </a:lnTo>
                <a:lnTo>
                  <a:pt x="886183" y="772113"/>
                </a:lnTo>
                <a:lnTo>
                  <a:pt x="873068" y="815159"/>
                </a:lnTo>
                <a:lnTo>
                  <a:pt x="854665" y="857746"/>
                </a:lnTo>
                <a:lnTo>
                  <a:pt x="833675" y="894348"/>
                </a:lnTo>
                <a:lnTo>
                  <a:pt x="812797" y="919449"/>
                </a:lnTo>
                <a:lnTo>
                  <a:pt x="794728" y="927529"/>
                </a:lnTo>
                <a:close/>
              </a:path>
            </a:pathLst>
          </a:custGeom>
          <a:solidFill>
            <a:srgbClr val="FFD5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6216" y="1561612"/>
            <a:ext cx="1434053" cy="2276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62457" y="5"/>
            <a:ext cx="5025541" cy="312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1711" y="336471"/>
            <a:ext cx="6294755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850" spc="-655" dirty="0"/>
              <a:t>DAC</a:t>
            </a:r>
            <a:r>
              <a:rPr sz="5900" spc="-655" dirty="0">
                <a:latin typeface="Cousine"/>
                <a:cs typeface="Cousine"/>
              </a:rPr>
              <a:t>Ă </a:t>
            </a:r>
            <a:r>
              <a:rPr sz="5850" spc="-175" dirty="0"/>
              <a:t>E</a:t>
            </a:r>
            <a:r>
              <a:rPr sz="5900" spc="-175" dirty="0">
                <a:latin typeface="Cousine"/>
                <a:cs typeface="Cousine"/>
              </a:rPr>
              <a:t>Ș</a:t>
            </a:r>
            <a:r>
              <a:rPr sz="5850" spc="-175" dirty="0"/>
              <a:t>TI</a:t>
            </a:r>
            <a:r>
              <a:rPr sz="5850" spc="145" dirty="0"/>
              <a:t> </a:t>
            </a:r>
            <a:r>
              <a:rPr sz="5850" spc="405" dirty="0"/>
              <a:t>martor</a:t>
            </a:r>
            <a:endParaRPr sz="5850">
              <a:latin typeface="Cousine"/>
              <a:cs typeface="Cousin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7194" y="1498644"/>
            <a:ext cx="395033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700"/>
              </a:lnSpc>
              <a:spcBef>
                <a:spcPts val="95"/>
              </a:spcBef>
            </a:pPr>
            <a:r>
              <a:rPr sz="3000" b="0" spc="440" dirty="0">
                <a:solidFill>
                  <a:srgbClr val="232153"/>
                </a:solidFill>
                <a:latin typeface="Tuffy"/>
                <a:cs typeface="Tuffy"/>
              </a:rPr>
              <a:t>Poți </a:t>
            </a:r>
            <a:r>
              <a:rPr sz="3000" b="0" spc="245" dirty="0">
                <a:solidFill>
                  <a:srgbClr val="232153"/>
                </a:solidFill>
                <a:latin typeface="Tuffy"/>
                <a:cs typeface="Tuffy"/>
              </a:rPr>
              <a:t>să </a:t>
            </a:r>
            <a:r>
              <a:rPr sz="3000" b="0" spc="375" dirty="0">
                <a:solidFill>
                  <a:srgbClr val="232153"/>
                </a:solidFill>
                <a:latin typeface="Tuffy"/>
                <a:cs typeface="Tuffy"/>
              </a:rPr>
              <a:t>te </a:t>
            </a:r>
            <a:r>
              <a:rPr sz="3000" b="0" spc="470" dirty="0">
                <a:solidFill>
                  <a:srgbClr val="232153"/>
                </a:solidFill>
                <a:latin typeface="Tuffy"/>
                <a:cs typeface="Tuffy"/>
              </a:rPr>
              <a:t>uiți </a:t>
            </a:r>
            <a:r>
              <a:rPr sz="3000" b="0" spc="409" dirty="0">
                <a:solidFill>
                  <a:srgbClr val="232153"/>
                </a:solidFill>
                <a:latin typeface="Tuffy"/>
                <a:cs typeface="Tuffy"/>
              </a:rPr>
              <a:t>la</a:t>
            </a:r>
            <a:r>
              <a:rPr sz="3000" b="0" spc="-275" dirty="0">
                <a:solidFill>
                  <a:srgbClr val="232153"/>
                </a:solidFill>
                <a:latin typeface="Tuffy"/>
                <a:cs typeface="Tuffy"/>
              </a:rPr>
              <a:t> </a:t>
            </a:r>
            <a:r>
              <a:rPr sz="3000" b="0" spc="225" dirty="0">
                <a:solidFill>
                  <a:srgbClr val="232153"/>
                </a:solidFill>
                <a:latin typeface="Tuffy"/>
                <a:cs typeface="Tuffy"/>
              </a:rPr>
              <a:t>ce  </a:t>
            </a:r>
            <a:r>
              <a:rPr sz="3000" b="0" spc="260" dirty="0">
                <a:solidFill>
                  <a:srgbClr val="232153"/>
                </a:solidFill>
                <a:latin typeface="Tuffy"/>
                <a:cs typeface="Tuffy"/>
              </a:rPr>
              <a:t>se </a:t>
            </a:r>
            <a:r>
              <a:rPr sz="3000" b="0" spc="370" dirty="0">
                <a:solidFill>
                  <a:srgbClr val="232153"/>
                </a:solidFill>
                <a:latin typeface="Tuffy"/>
                <a:cs typeface="Tuffy"/>
              </a:rPr>
              <a:t>întâmplă </a:t>
            </a:r>
            <a:r>
              <a:rPr sz="3000" b="0" spc="350" dirty="0">
                <a:solidFill>
                  <a:srgbClr val="232153"/>
                </a:solidFill>
                <a:latin typeface="Tuffy"/>
                <a:cs typeface="Tuffy"/>
              </a:rPr>
              <a:t>și </a:t>
            </a:r>
            <a:r>
              <a:rPr sz="3000" b="0" spc="245" dirty="0">
                <a:solidFill>
                  <a:srgbClr val="232153"/>
                </a:solidFill>
                <a:latin typeface="Tuffy"/>
                <a:cs typeface="Tuffy"/>
              </a:rPr>
              <a:t>să  </a:t>
            </a:r>
            <a:r>
              <a:rPr sz="3000" b="0" spc="440" dirty="0">
                <a:solidFill>
                  <a:srgbClr val="232153"/>
                </a:solidFill>
                <a:latin typeface="Tuffy"/>
                <a:cs typeface="Tuffy"/>
              </a:rPr>
              <a:t>rămâi</a:t>
            </a:r>
            <a:r>
              <a:rPr sz="3000" b="0" spc="245" dirty="0">
                <a:solidFill>
                  <a:srgbClr val="232153"/>
                </a:solidFill>
                <a:latin typeface="Tuffy"/>
                <a:cs typeface="Tuffy"/>
              </a:rPr>
              <a:t> </a:t>
            </a:r>
            <a:r>
              <a:rPr sz="3000" b="0" spc="420" dirty="0">
                <a:solidFill>
                  <a:srgbClr val="232153"/>
                </a:solidFill>
                <a:latin typeface="Tuffy"/>
                <a:cs typeface="Tuffy"/>
              </a:rPr>
              <a:t>indiferent</a:t>
            </a:r>
            <a:endParaRPr sz="3000">
              <a:latin typeface="Tuffy"/>
              <a:cs typeface="Tuff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95895" y="3098843"/>
            <a:ext cx="283273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marR="5080" indent="-330200">
              <a:lnSpc>
                <a:spcPct val="116700"/>
              </a:lnSpc>
              <a:spcBef>
                <a:spcPts val="95"/>
              </a:spcBef>
            </a:pPr>
            <a:r>
              <a:rPr sz="3000" b="0" spc="375" dirty="0">
                <a:solidFill>
                  <a:srgbClr val="232153"/>
                </a:solidFill>
                <a:latin typeface="Tuffy"/>
                <a:cs typeface="Tuffy"/>
              </a:rPr>
              <a:t>sau </a:t>
            </a:r>
            <a:r>
              <a:rPr sz="3000" b="0" spc="245" dirty="0">
                <a:solidFill>
                  <a:srgbClr val="232153"/>
                </a:solidFill>
                <a:latin typeface="Tuffy"/>
                <a:cs typeface="Tuffy"/>
              </a:rPr>
              <a:t>să </a:t>
            </a:r>
            <a:r>
              <a:rPr sz="3000" b="0" spc="370" dirty="0">
                <a:solidFill>
                  <a:srgbClr val="232153"/>
                </a:solidFill>
                <a:latin typeface="Tuffy"/>
                <a:cs typeface="Tuffy"/>
              </a:rPr>
              <a:t>râzi</a:t>
            </a:r>
            <a:r>
              <a:rPr sz="3000" b="0" spc="95" dirty="0">
                <a:solidFill>
                  <a:srgbClr val="232153"/>
                </a:solidFill>
                <a:latin typeface="Tuffy"/>
                <a:cs typeface="Tuffy"/>
              </a:rPr>
              <a:t> </a:t>
            </a:r>
            <a:r>
              <a:rPr sz="3000" b="0" spc="365" dirty="0">
                <a:solidFill>
                  <a:srgbClr val="232153"/>
                </a:solidFill>
                <a:latin typeface="Tuffy"/>
                <a:cs typeface="Tuffy"/>
              </a:rPr>
              <a:t>de  </a:t>
            </a:r>
            <a:r>
              <a:rPr sz="3000" b="0" spc="400" dirty="0">
                <a:solidFill>
                  <a:srgbClr val="232153"/>
                </a:solidFill>
                <a:latin typeface="Tuffy"/>
                <a:cs typeface="Tuffy"/>
              </a:rPr>
              <a:t>victimă</a:t>
            </a:r>
            <a:r>
              <a:rPr sz="3000" b="0" spc="245" dirty="0">
                <a:solidFill>
                  <a:srgbClr val="232153"/>
                </a:solidFill>
                <a:latin typeface="Tuffy"/>
                <a:cs typeface="Tuffy"/>
              </a:rPr>
              <a:t> </a:t>
            </a:r>
            <a:r>
              <a:rPr sz="3000" b="0" spc="375" dirty="0">
                <a:solidFill>
                  <a:srgbClr val="232153"/>
                </a:solidFill>
                <a:latin typeface="Tuffy"/>
                <a:cs typeface="Tuffy"/>
              </a:rPr>
              <a:t>...</a:t>
            </a:r>
            <a:endParaRPr sz="3000">
              <a:latin typeface="Tuffy"/>
              <a:cs typeface="Tuff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13002" y="2995690"/>
            <a:ext cx="503301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7955" algn="ctr">
              <a:lnSpc>
                <a:spcPct val="116700"/>
              </a:lnSpc>
              <a:spcBef>
                <a:spcPts val="95"/>
              </a:spcBef>
            </a:pPr>
            <a:r>
              <a:rPr sz="3000" b="0" spc="440" dirty="0">
                <a:solidFill>
                  <a:srgbClr val="232153"/>
                </a:solidFill>
                <a:latin typeface="Tuffy"/>
                <a:cs typeface="Tuffy"/>
              </a:rPr>
              <a:t>Poți </a:t>
            </a:r>
            <a:r>
              <a:rPr sz="3000" b="0" spc="245" dirty="0">
                <a:solidFill>
                  <a:srgbClr val="232153"/>
                </a:solidFill>
                <a:latin typeface="Tuffy"/>
                <a:cs typeface="Tuffy"/>
              </a:rPr>
              <a:t>să </a:t>
            </a:r>
            <a:r>
              <a:rPr sz="3000" b="0" spc="260" dirty="0">
                <a:solidFill>
                  <a:srgbClr val="232153"/>
                </a:solidFill>
                <a:latin typeface="Tuffy"/>
                <a:cs typeface="Tuffy"/>
              </a:rPr>
              <a:t>încerci </a:t>
            </a:r>
            <a:r>
              <a:rPr sz="3000" b="0" spc="245" dirty="0">
                <a:solidFill>
                  <a:srgbClr val="232153"/>
                </a:solidFill>
                <a:latin typeface="Tuffy"/>
                <a:cs typeface="Tuffy"/>
              </a:rPr>
              <a:t>să </a:t>
            </a:r>
            <a:r>
              <a:rPr sz="3000" b="0" spc="440" dirty="0">
                <a:solidFill>
                  <a:srgbClr val="232153"/>
                </a:solidFill>
                <a:latin typeface="Tuffy"/>
                <a:cs typeface="Tuffy"/>
              </a:rPr>
              <a:t>ajuți  </a:t>
            </a:r>
            <a:r>
              <a:rPr sz="3000" b="0" spc="409" dirty="0">
                <a:solidFill>
                  <a:srgbClr val="232153"/>
                </a:solidFill>
                <a:latin typeface="Tuffy"/>
                <a:cs typeface="Tuffy"/>
              </a:rPr>
              <a:t>victima, </a:t>
            </a:r>
            <a:r>
              <a:rPr sz="3000" b="0" spc="340" dirty="0">
                <a:solidFill>
                  <a:srgbClr val="232153"/>
                </a:solidFill>
                <a:latin typeface="Tuffy"/>
                <a:cs typeface="Tuffy"/>
              </a:rPr>
              <a:t>adică </a:t>
            </a:r>
            <a:r>
              <a:rPr sz="3000" b="0" spc="365" dirty="0">
                <a:solidFill>
                  <a:srgbClr val="232153"/>
                </a:solidFill>
                <a:latin typeface="Tuffy"/>
                <a:cs typeface="Tuffy"/>
              </a:rPr>
              <a:t>pe</a:t>
            </a:r>
            <a:r>
              <a:rPr sz="3000" b="0" spc="-15" dirty="0">
                <a:solidFill>
                  <a:srgbClr val="232153"/>
                </a:solidFill>
                <a:latin typeface="Tuffy"/>
                <a:cs typeface="Tuffy"/>
              </a:rPr>
              <a:t> </a:t>
            </a:r>
            <a:r>
              <a:rPr sz="3000" b="0" spc="375" dirty="0">
                <a:solidFill>
                  <a:srgbClr val="232153"/>
                </a:solidFill>
                <a:latin typeface="Tuffy"/>
                <a:cs typeface="Tuffy"/>
              </a:rPr>
              <a:t>colegul  </a:t>
            </a:r>
            <a:r>
              <a:rPr sz="3000" b="0" spc="320" dirty="0">
                <a:solidFill>
                  <a:srgbClr val="232153"/>
                </a:solidFill>
                <a:latin typeface="Tuffy"/>
                <a:cs typeface="Tuffy"/>
              </a:rPr>
              <a:t>care </a:t>
            </a:r>
            <a:r>
              <a:rPr sz="3000" b="0" spc="315" dirty="0">
                <a:solidFill>
                  <a:srgbClr val="232153"/>
                </a:solidFill>
                <a:latin typeface="Tuffy"/>
                <a:cs typeface="Tuffy"/>
              </a:rPr>
              <a:t>este</a:t>
            </a:r>
            <a:r>
              <a:rPr sz="3000" b="0" spc="195" dirty="0">
                <a:solidFill>
                  <a:srgbClr val="232153"/>
                </a:solidFill>
                <a:latin typeface="Tuffy"/>
                <a:cs typeface="Tuffy"/>
              </a:rPr>
              <a:t> </a:t>
            </a:r>
            <a:r>
              <a:rPr sz="3000" b="0" spc="434" dirty="0">
                <a:solidFill>
                  <a:srgbClr val="232153"/>
                </a:solidFill>
                <a:latin typeface="Tuffy"/>
                <a:cs typeface="Tuffy"/>
              </a:rPr>
              <a:t>hărțuit.</a:t>
            </a:r>
            <a:endParaRPr sz="3000">
              <a:latin typeface="Tuffy"/>
              <a:cs typeface="Tuff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9575" y="6048788"/>
            <a:ext cx="12223115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  <a:tabLst>
                <a:tab pos="918844" algn="l"/>
                <a:tab pos="1358265" algn="l"/>
                <a:tab pos="2911475" algn="l"/>
                <a:tab pos="3460750" algn="l"/>
                <a:tab pos="4566285" algn="l"/>
                <a:tab pos="5003165" algn="l"/>
                <a:tab pos="5622290" algn="l"/>
                <a:tab pos="6225540" algn="l"/>
                <a:tab pos="6712584" algn="l"/>
                <a:tab pos="7503795" algn="l"/>
                <a:tab pos="7743825" algn="l"/>
                <a:tab pos="8016875" algn="l"/>
                <a:tab pos="8275955" algn="l"/>
                <a:tab pos="8357234" algn="l"/>
                <a:tab pos="9295765" algn="l"/>
                <a:tab pos="9972040" algn="l"/>
                <a:tab pos="11410950" algn="l"/>
                <a:tab pos="11825605" algn="l"/>
              </a:tabLst>
            </a:pPr>
            <a:r>
              <a:rPr sz="2850" b="0" spc="160" dirty="0">
                <a:latin typeface="Tuffy"/>
                <a:cs typeface="Tuffy"/>
              </a:rPr>
              <a:t>-</a:t>
            </a:r>
            <a:r>
              <a:rPr sz="2850" b="0" spc="250" dirty="0">
                <a:latin typeface="Tuffy"/>
                <a:cs typeface="Tuffy"/>
              </a:rPr>
              <a:t> </a:t>
            </a:r>
            <a:r>
              <a:rPr sz="2850" b="0" spc="385" dirty="0">
                <a:solidFill>
                  <a:srgbClr val="E4333A"/>
                </a:solidFill>
                <a:latin typeface="Tuffy"/>
                <a:cs typeface="Tuffy"/>
              </a:rPr>
              <a:t>A</a:t>
            </a:r>
            <a:r>
              <a:rPr sz="2850" b="0" spc="434" dirty="0">
                <a:solidFill>
                  <a:srgbClr val="E4333A"/>
                </a:solidFill>
                <a:latin typeface="Tuffy"/>
                <a:cs typeface="Tuffy"/>
              </a:rPr>
              <a:t>p</a:t>
            </a:r>
            <a:r>
              <a:rPr sz="2850" b="0" spc="250" dirty="0">
                <a:solidFill>
                  <a:srgbClr val="E4333A"/>
                </a:solidFill>
                <a:latin typeface="Tuffy"/>
                <a:cs typeface="Tuffy"/>
              </a:rPr>
              <a:t>e</a:t>
            </a:r>
            <a:r>
              <a:rPr sz="2850" b="0" spc="434" dirty="0">
                <a:solidFill>
                  <a:srgbClr val="E4333A"/>
                </a:solidFill>
                <a:latin typeface="Tuffy"/>
                <a:cs typeface="Tuffy"/>
              </a:rPr>
              <a:t>r</a:t>
            </a:r>
            <a:r>
              <a:rPr sz="2850" b="0" spc="425" dirty="0">
                <a:solidFill>
                  <a:srgbClr val="E4333A"/>
                </a:solidFill>
                <a:latin typeface="Tuffy"/>
                <a:cs typeface="Tuffy"/>
              </a:rPr>
              <a:t>i</a:t>
            </a:r>
            <a:r>
              <a:rPr sz="2850" b="0" spc="25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850" b="0" spc="254" dirty="0">
                <a:solidFill>
                  <a:srgbClr val="E4333A"/>
                </a:solidFill>
                <a:latin typeface="Tuffy"/>
                <a:cs typeface="Tuffy"/>
              </a:rPr>
              <a:t>v</a:t>
            </a:r>
            <a:r>
              <a:rPr sz="2850" b="0" spc="420" dirty="0">
                <a:solidFill>
                  <a:srgbClr val="E4333A"/>
                </a:solidFill>
                <a:latin typeface="Tuffy"/>
                <a:cs typeface="Tuffy"/>
              </a:rPr>
              <a:t>i</a:t>
            </a:r>
            <a:r>
              <a:rPr sz="2850" b="0" spc="165" dirty="0">
                <a:solidFill>
                  <a:srgbClr val="E4333A"/>
                </a:solidFill>
                <a:latin typeface="Tuffy"/>
                <a:cs typeface="Tuffy"/>
              </a:rPr>
              <a:t>c</a:t>
            </a:r>
            <a:r>
              <a:rPr sz="2850" b="0" spc="450" dirty="0">
                <a:solidFill>
                  <a:srgbClr val="E4333A"/>
                </a:solidFill>
                <a:latin typeface="Tuffy"/>
                <a:cs typeface="Tuffy"/>
              </a:rPr>
              <a:t>t</a:t>
            </a:r>
            <a:r>
              <a:rPr sz="2850" b="0" spc="420" dirty="0">
                <a:solidFill>
                  <a:srgbClr val="E4333A"/>
                </a:solidFill>
                <a:latin typeface="Tuffy"/>
                <a:cs typeface="Tuffy"/>
              </a:rPr>
              <a:t>i</a:t>
            </a:r>
            <a:r>
              <a:rPr sz="2850" b="0" spc="690" dirty="0">
                <a:solidFill>
                  <a:srgbClr val="E4333A"/>
                </a:solidFill>
                <a:latin typeface="Tuffy"/>
                <a:cs typeface="Tuffy"/>
              </a:rPr>
              <a:t>m</a:t>
            </a:r>
            <a:r>
              <a:rPr sz="2850" b="0" spc="355" dirty="0">
                <a:solidFill>
                  <a:srgbClr val="E4333A"/>
                </a:solidFill>
                <a:latin typeface="Tuffy"/>
                <a:cs typeface="Tuffy"/>
              </a:rPr>
              <a:t>a</a:t>
            </a:r>
            <a:r>
              <a:rPr sz="2850" b="0" spc="25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850" spc="175" dirty="0">
                <a:latin typeface="Lato Black"/>
                <a:cs typeface="Lato Black"/>
              </a:rPr>
              <a:t>(</a:t>
            </a:r>
            <a:r>
              <a:rPr sz="2850" spc="15" dirty="0">
                <a:latin typeface="Lato Black"/>
                <a:cs typeface="Lato Black"/>
              </a:rPr>
              <a:t>c</a:t>
            </a:r>
            <a:r>
              <a:rPr sz="2850" spc="25" dirty="0">
                <a:latin typeface="Lato Black"/>
                <a:cs typeface="Lato Black"/>
              </a:rPr>
              <a:t>o</a:t>
            </a:r>
            <a:r>
              <a:rPr sz="2850" spc="85" dirty="0">
                <a:latin typeface="Lato Black"/>
                <a:cs typeface="Lato Black"/>
              </a:rPr>
              <a:t>l</a:t>
            </a:r>
            <a:r>
              <a:rPr sz="2850" spc="50" dirty="0">
                <a:latin typeface="Lato Black"/>
                <a:cs typeface="Lato Black"/>
              </a:rPr>
              <a:t>e</a:t>
            </a:r>
            <a:r>
              <a:rPr sz="2850" spc="140" dirty="0">
                <a:latin typeface="Lato Black"/>
                <a:cs typeface="Lato Black"/>
              </a:rPr>
              <a:t>g</a:t>
            </a:r>
            <a:r>
              <a:rPr sz="2850" spc="135" dirty="0">
                <a:latin typeface="Lato Black"/>
                <a:cs typeface="Lato Black"/>
              </a:rPr>
              <a:t>u</a:t>
            </a:r>
            <a:r>
              <a:rPr sz="2850" spc="90" dirty="0">
                <a:latin typeface="Lato Black"/>
                <a:cs typeface="Lato Black"/>
              </a:rPr>
              <a:t>l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30" dirty="0">
                <a:latin typeface="Lato Black"/>
                <a:cs typeface="Lato Black"/>
              </a:rPr>
              <a:t>a</a:t>
            </a:r>
            <a:r>
              <a:rPr sz="2850" spc="140" dirty="0">
                <a:latin typeface="Lato Black"/>
                <a:cs typeface="Lato Black"/>
              </a:rPr>
              <a:t>g</a:t>
            </a:r>
            <a:r>
              <a:rPr sz="2850" spc="114" dirty="0">
                <a:latin typeface="Lato Black"/>
                <a:cs typeface="Lato Black"/>
              </a:rPr>
              <a:t>r</a:t>
            </a:r>
            <a:r>
              <a:rPr sz="2850" spc="50" dirty="0">
                <a:latin typeface="Lato Black"/>
                <a:cs typeface="Lato Black"/>
              </a:rPr>
              <a:t>e</a:t>
            </a:r>
            <a:r>
              <a:rPr sz="2850" spc="140" dirty="0">
                <a:latin typeface="Lato Black"/>
                <a:cs typeface="Lato Black"/>
              </a:rPr>
              <a:t>s</a:t>
            </a:r>
            <a:r>
              <a:rPr sz="2850" spc="130" dirty="0">
                <a:latin typeface="Lato Black"/>
                <a:cs typeface="Lato Black"/>
              </a:rPr>
              <a:t>a</a:t>
            </a:r>
            <a:r>
              <a:rPr sz="2850" spc="135" dirty="0">
                <a:latin typeface="Lato Black"/>
                <a:cs typeface="Lato Black"/>
              </a:rPr>
              <a:t>t</a:t>
            </a:r>
            <a:r>
              <a:rPr sz="2850" spc="175" dirty="0">
                <a:latin typeface="Lato Black"/>
                <a:cs typeface="Lato Black"/>
              </a:rPr>
              <a:t>)</a:t>
            </a:r>
            <a:r>
              <a:rPr sz="2850" spc="30" dirty="0">
                <a:latin typeface="Lato Black"/>
                <a:cs typeface="Lato Black"/>
              </a:rPr>
              <a:t>,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65" dirty="0">
                <a:latin typeface="Lato Black"/>
                <a:cs typeface="Lato Black"/>
              </a:rPr>
              <a:t>î</a:t>
            </a:r>
            <a:r>
              <a:rPr sz="2850" spc="135" dirty="0">
                <a:latin typeface="Lato Black"/>
                <a:cs typeface="Lato Black"/>
              </a:rPr>
              <a:t>n</a:t>
            </a:r>
            <a:r>
              <a:rPr sz="2850" spc="15" dirty="0">
                <a:latin typeface="Lato Black"/>
                <a:cs typeface="Lato Black"/>
              </a:rPr>
              <a:t>c</a:t>
            </a:r>
            <a:r>
              <a:rPr sz="2850" spc="50" dirty="0">
                <a:latin typeface="Lato Black"/>
                <a:cs typeface="Lato Black"/>
              </a:rPr>
              <a:t>e</a:t>
            </a:r>
            <a:r>
              <a:rPr sz="2850" spc="114" dirty="0">
                <a:latin typeface="Lato Black"/>
                <a:cs typeface="Lato Black"/>
              </a:rPr>
              <a:t>r</a:t>
            </a:r>
            <a:r>
              <a:rPr sz="2850" spc="15" dirty="0">
                <a:latin typeface="Lato Black"/>
                <a:cs typeface="Lato Black"/>
              </a:rPr>
              <a:t>c</a:t>
            </a:r>
            <a:r>
              <a:rPr sz="2850" spc="70" dirty="0">
                <a:latin typeface="Lato Black"/>
                <a:cs typeface="Lato Black"/>
              </a:rPr>
              <a:t>i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40" dirty="0">
                <a:latin typeface="Lato Black"/>
                <a:cs typeface="Lato Black"/>
              </a:rPr>
              <a:t>s</a:t>
            </a:r>
            <a:r>
              <a:rPr sz="2850" spc="135" dirty="0">
                <a:latin typeface="Lato Black"/>
                <a:cs typeface="Lato Black"/>
              </a:rPr>
              <a:t>ă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65" dirty="0">
                <a:latin typeface="Lato Black"/>
                <a:cs typeface="Lato Black"/>
              </a:rPr>
              <a:t>î</a:t>
            </a:r>
            <a:r>
              <a:rPr sz="2850" spc="90" dirty="0">
                <a:latin typeface="Lato Black"/>
                <a:cs typeface="Lato Black"/>
              </a:rPr>
              <a:t>l</a:t>
            </a:r>
            <a:r>
              <a:rPr sz="2850" dirty="0">
                <a:latin typeface="Lato Black"/>
                <a:cs typeface="Lato Black"/>
              </a:rPr>
              <a:t>		</a:t>
            </a:r>
            <a:r>
              <a:rPr sz="2850" spc="140" dirty="0">
                <a:latin typeface="Lato Black"/>
                <a:cs typeface="Lato Black"/>
              </a:rPr>
              <a:t>s</a:t>
            </a:r>
            <a:r>
              <a:rPr sz="2850" spc="15" dirty="0">
                <a:latin typeface="Lato Black"/>
                <a:cs typeface="Lato Black"/>
              </a:rPr>
              <a:t>c</a:t>
            </a:r>
            <a:r>
              <a:rPr sz="2850" spc="25" dirty="0">
                <a:latin typeface="Lato Black"/>
                <a:cs typeface="Lato Black"/>
              </a:rPr>
              <a:t>o</a:t>
            </a:r>
            <a:r>
              <a:rPr sz="2850" spc="-690" dirty="0">
                <a:latin typeface="Cousine"/>
                <a:cs typeface="Cousine"/>
              </a:rPr>
              <a:t>ț</a:t>
            </a:r>
            <a:r>
              <a:rPr sz="2850" spc="70" dirty="0">
                <a:latin typeface="Lato Black"/>
                <a:cs typeface="Lato Black"/>
              </a:rPr>
              <a:t>i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70" dirty="0">
                <a:latin typeface="Lato Black"/>
                <a:cs typeface="Lato Black"/>
              </a:rPr>
              <a:t>d</a:t>
            </a:r>
            <a:r>
              <a:rPr sz="2850" spc="65" dirty="0">
                <a:latin typeface="Lato Black"/>
                <a:cs typeface="Lato Black"/>
              </a:rPr>
              <a:t>i</a:t>
            </a:r>
            <a:r>
              <a:rPr sz="2850" spc="140" dirty="0">
                <a:latin typeface="Lato Black"/>
                <a:cs typeface="Lato Black"/>
              </a:rPr>
              <a:t>n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40" dirty="0">
                <a:latin typeface="Lato Black"/>
                <a:cs typeface="Lato Black"/>
              </a:rPr>
              <a:t>s</a:t>
            </a:r>
            <a:r>
              <a:rPr sz="2850" spc="65" dirty="0">
                <a:latin typeface="Lato Black"/>
                <a:cs typeface="Lato Black"/>
              </a:rPr>
              <a:t>i</a:t>
            </a:r>
            <a:r>
              <a:rPr sz="2850" spc="135" dirty="0">
                <a:latin typeface="Lato Black"/>
                <a:cs typeface="Lato Black"/>
              </a:rPr>
              <a:t>tu</a:t>
            </a:r>
            <a:r>
              <a:rPr sz="2850" spc="130" dirty="0">
                <a:latin typeface="Lato Black"/>
                <a:cs typeface="Lato Black"/>
              </a:rPr>
              <a:t>a</a:t>
            </a:r>
            <a:r>
              <a:rPr sz="2850" spc="-690" dirty="0">
                <a:latin typeface="Cousine"/>
                <a:cs typeface="Cousine"/>
              </a:rPr>
              <a:t>ț</a:t>
            </a:r>
            <a:r>
              <a:rPr sz="2850" spc="65" dirty="0">
                <a:latin typeface="Lato Black"/>
                <a:cs typeface="Lato Black"/>
              </a:rPr>
              <a:t>i</a:t>
            </a:r>
            <a:r>
              <a:rPr sz="2850" spc="55" dirty="0">
                <a:latin typeface="Lato Black"/>
                <a:cs typeface="Lato Black"/>
              </a:rPr>
              <a:t>e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40" dirty="0">
                <a:latin typeface="Lato Black"/>
                <a:cs typeface="Lato Black"/>
              </a:rPr>
              <a:t>ș</a:t>
            </a:r>
            <a:r>
              <a:rPr sz="2850" spc="70" dirty="0">
                <a:latin typeface="Lato Black"/>
                <a:cs typeface="Lato Black"/>
              </a:rPr>
              <a:t>i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40" dirty="0">
                <a:latin typeface="Lato Black"/>
                <a:cs typeface="Lato Black"/>
              </a:rPr>
              <a:t>s</a:t>
            </a:r>
            <a:r>
              <a:rPr sz="2850" spc="85" dirty="0">
                <a:latin typeface="Lato Black"/>
                <a:cs typeface="Lato Black"/>
              </a:rPr>
              <a:t>ă  </a:t>
            </a:r>
            <a:r>
              <a:rPr sz="2850" spc="-45" dirty="0">
                <a:latin typeface="Lato Black"/>
                <a:cs typeface="Lato Black"/>
              </a:rPr>
              <a:t>sta</a:t>
            </a:r>
            <a:r>
              <a:rPr sz="2850" spc="-45" dirty="0">
                <a:latin typeface="Cousine"/>
                <a:cs typeface="Cousine"/>
              </a:rPr>
              <a:t>ț</a:t>
            </a:r>
            <a:r>
              <a:rPr sz="2850" spc="-45" dirty="0">
                <a:latin typeface="Lato Black"/>
                <a:cs typeface="Lato Black"/>
              </a:rPr>
              <a:t>i	</a:t>
            </a:r>
            <a:r>
              <a:rPr sz="2850" spc="110" dirty="0">
                <a:latin typeface="Lato Black"/>
                <a:cs typeface="Lato Black"/>
              </a:rPr>
              <a:t>la	</a:t>
            </a:r>
            <a:r>
              <a:rPr sz="2850" spc="15" dirty="0">
                <a:latin typeface="Lato Black"/>
                <a:cs typeface="Lato Black"/>
              </a:rPr>
              <a:t>distan</a:t>
            </a:r>
            <a:r>
              <a:rPr sz="2850" spc="15" dirty="0">
                <a:latin typeface="Cousine"/>
                <a:cs typeface="Cousine"/>
              </a:rPr>
              <a:t>ț</a:t>
            </a:r>
            <a:r>
              <a:rPr sz="2850" spc="15" dirty="0">
                <a:latin typeface="Lato Black"/>
                <a:cs typeface="Lato Black"/>
              </a:rPr>
              <a:t>ă	</a:t>
            </a:r>
            <a:r>
              <a:rPr sz="2850" spc="60" dirty="0">
                <a:latin typeface="Lato Black"/>
                <a:cs typeface="Lato Black"/>
              </a:rPr>
              <a:t>de	</a:t>
            </a:r>
            <a:r>
              <a:rPr sz="2850" spc="95" dirty="0">
                <a:latin typeface="Lato Black"/>
                <a:cs typeface="Lato Black"/>
              </a:rPr>
              <a:t>agresor.	</a:t>
            </a:r>
            <a:r>
              <a:rPr sz="2850" spc="-30" dirty="0">
                <a:latin typeface="Lato Black"/>
                <a:cs typeface="Lato Black"/>
              </a:rPr>
              <a:t>Ex:	</a:t>
            </a:r>
            <a:r>
              <a:rPr sz="2850" spc="65" dirty="0">
                <a:latin typeface="Lato Black"/>
                <a:cs typeface="Lato Black"/>
              </a:rPr>
              <a:t>„Vino	</a:t>
            </a:r>
            <a:r>
              <a:rPr sz="2850" spc="-55" dirty="0">
                <a:latin typeface="Lato Black"/>
                <a:cs typeface="Lato Black"/>
              </a:rPr>
              <a:t>pu</a:t>
            </a:r>
            <a:r>
              <a:rPr sz="2850" spc="-55" dirty="0">
                <a:latin typeface="Cousine"/>
                <a:cs typeface="Cousine"/>
              </a:rPr>
              <a:t>ț</a:t>
            </a:r>
            <a:r>
              <a:rPr sz="2850" spc="-55" dirty="0">
                <a:latin typeface="Lato Black"/>
                <a:cs typeface="Lato Black"/>
              </a:rPr>
              <a:t>in	</a:t>
            </a:r>
            <a:r>
              <a:rPr sz="2850" spc="75" dirty="0">
                <a:latin typeface="Lato Black"/>
                <a:cs typeface="Lato Black"/>
              </a:rPr>
              <a:t>cu	</a:t>
            </a:r>
            <a:r>
              <a:rPr sz="2850" spc="95" dirty="0">
                <a:latin typeface="Lato Black"/>
                <a:cs typeface="Lato Black"/>
              </a:rPr>
              <a:t>mine”.</a:t>
            </a:r>
            <a:endParaRPr sz="2850">
              <a:latin typeface="Lato Black"/>
              <a:cs typeface="Lat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9575" y="7563263"/>
            <a:ext cx="11073130" cy="103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  <a:tabLst>
                <a:tab pos="631190" algn="l"/>
                <a:tab pos="1978025" algn="l"/>
                <a:tab pos="2437130" algn="l"/>
                <a:tab pos="3460750" algn="l"/>
                <a:tab pos="4037965" algn="l"/>
                <a:tab pos="4908550" algn="l"/>
                <a:tab pos="5136515" algn="l"/>
                <a:tab pos="5977255" algn="l"/>
                <a:tab pos="6141085" algn="l"/>
                <a:tab pos="6490970" algn="l"/>
                <a:tab pos="6654800" algn="l"/>
                <a:tab pos="7143115" algn="l"/>
                <a:tab pos="7334250" algn="l"/>
                <a:tab pos="7844790" algn="l"/>
                <a:tab pos="8823325" algn="l"/>
                <a:tab pos="8943975" algn="l"/>
                <a:tab pos="9521190" algn="l"/>
              </a:tabLst>
            </a:pPr>
            <a:r>
              <a:rPr sz="2850" b="0" spc="160" dirty="0">
                <a:latin typeface="Tuffy"/>
                <a:cs typeface="Tuffy"/>
              </a:rPr>
              <a:t>-</a:t>
            </a:r>
            <a:r>
              <a:rPr sz="2850" b="0" spc="250" dirty="0">
                <a:latin typeface="Tuffy"/>
                <a:cs typeface="Tuffy"/>
              </a:rPr>
              <a:t> </a:t>
            </a:r>
            <a:r>
              <a:rPr sz="2850" b="0" spc="200" dirty="0">
                <a:solidFill>
                  <a:srgbClr val="E4333A"/>
                </a:solidFill>
                <a:latin typeface="Tuffy"/>
                <a:cs typeface="Tuffy"/>
              </a:rPr>
              <a:t>C</a:t>
            </a:r>
            <a:r>
              <a:rPr sz="2850" b="0" spc="345" dirty="0">
                <a:solidFill>
                  <a:srgbClr val="E4333A"/>
                </a:solidFill>
                <a:latin typeface="Tuffy"/>
                <a:cs typeface="Tuffy"/>
              </a:rPr>
              <a:t>o</a:t>
            </a:r>
            <a:r>
              <a:rPr sz="2850" b="0" spc="465" dirty="0">
                <a:solidFill>
                  <a:srgbClr val="E4333A"/>
                </a:solidFill>
                <a:latin typeface="Tuffy"/>
                <a:cs typeface="Tuffy"/>
              </a:rPr>
              <a:t>n</a:t>
            </a:r>
            <a:r>
              <a:rPr sz="2850" b="0" spc="360" dirty="0">
                <a:solidFill>
                  <a:srgbClr val="E4333A"/>
                </a:solidFill>
                <a:latin typeface="Tuffy"/>
                <a:cs typeface="Tuffy"/>
              </a:rPr>
              <a:t>f</a:t>
            </a:r>
            <a:r>
              <a:rPr sz="2850" b="0" spc="434" dirty="0">
                <a:solidFill>
                  <a:srgbClr val="E4333A"/>
                </a:solidFill>
                <a:latin typeface="Tuffy"/>
                <a:cs typeface="Tuffy"/>
              </a:rPr>
              <a:t>r</a:t>
            </a:r>
            <a:r>
              <a:rPr sz="2850" b="0" spc="465" dirty="0">
                <a:solidFill>
                  <a:srgbClr val="E4333A"/>
                </a:solidFill>
                <a:latin typeface="Tuffy"/>
                <a:cs typeface="Tuffy"/>
              </a:rPr>
              <a:t>un</a:t>
            </a:r>
            <a:r>
              <a:rPr sz="2850" b="0" spc="450" dirty="0">
                <a:solidFill>
                  <a:srgbClr val="E4333A"/>
                </a:solidFill>
                <a:latin typeface="Tuffy"/>
                <a:cs typeface="Tuffy"/>
              </a:rPr>
              <a:t>ț</a:t>
            </a:r>
            <a:r>
              <a:rPr sz="2850" b="0" spc="425" dirty="0">
                <a:solidFill>
                  <a:srgbClr val="E4333A"/>
                </a:solidFill>
                <a:latin typeface="Tuffy"/>
                <a:cs typeface="Tuffy"/>
              </a:rPr>
              <a:t>i</a:t>
            </a:r>
            <a:r>
              <a:rPr sz="2850" b="0" spc="25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850" b="0" spc="350" dirty="0">
                <a:solidFill>
                  <a:srgbClr val="E4333A"/>
                </a:solidFill>
                <a:latin typeface="Tuffy"/>
                <a:cs typeface="Tuffy"/>
              </a:rPr>
              <a:t>a</a:t>
            </a:r>
            <a:r>
              <a:rPr sz="2850" b="0" spc="370" dirty="0">
                <a:solidFill>
                  <a:srgbClr val="E4333A"/>
                </a:solidFill>
                <a:latin typeface="Tuffy"/>
                <a:cs typeface="Tuffy"/>
              </a:rPr>
              <a:t>g</a:t>
            </a:r>
            <a:r>
              <a:rPr sz="2850" b="0" spc="434" dirty="0">
                <a:solidFill>
                  <a:srgbClr val="E4333A"/>
                </a:solidFill>
                <a:latin typeface="Tuffy"/>
                <a:cs typeface="Tuffy"/>
              </a:rPr>
              <a:t>r</a:t>
            </a:r>
            <a:r>
              <a:rPr sz="2850" b="0" spc="250" dirty="0">
                <a:solidFill>
                  <a:srgbClr val="E4333A"/>
                </a:solidFill>
                <a:latin typeface="Tuffy"/>
                <a:cs typeface="Tuffy"/>
              </a:rPr>
              <a:t>e</a:t>
            </a:r>
            <a:r>
              <a:rPr sz="2850" b="0" spc="229" dirty="0">
                <a:solidFill>
                  <a:srgbClr val="E4333A"/>
                </a:solidFill>
                <a:latin typeface="Tuffy"/>
                <a:cs typeface="Tuffy"/>
              </a:rPr>
              <a:t>s</a:t>
            </a:r>
            <a:r>
              <a:rPr sz="2850" b="0" spc="345" dirty="0">
                <a:solidFill>
                  <a:srgbClr val="E4333A"/>
                </a:solidFill>
                <a:latin typeface="Tuffy"/>
                <a:cs typeface="Tuffy"/>
              </a:rPr>
              <a:t>o</a:t>
            </a:r>
            <a:r>
              <a:rPr sz="2850" b="0" spc="434" dirty="0">
                <a:solidFill>
                  <a:srgbClr val="E4333A"/>
                </a:solidFill>
                <a:latin typeface="Tuffy"/>
                <a:cs typeface="Tuffy"/>
              </a:rPr>
              <a:t>r</a:t>
            </a:r>
            <a:r>
              <a:rPr sz="2850" b="0" spc="465" dirty="0">
                <a:solidFill>
                  <a:srgbClr val="E4333A"/>
                </a:solidFill>
                <a:latin typeface="Tuffy"/>
                <a:cs typeface="Tuffy"/>
              </a:rPr>
              <a:t>u</a:t>
            </a:r>
            <a:r>
              <a:rPr sz="2850" b="0" spc="425" dirty="0">
                <a:solidFill>
                  <a:srgbClr val="E4333A"/>
                </a:solidFill>
                <a:latin typeface="Tuffy"/>
                <a:cs typeface="Tuffy"/>
              </a:rPr>
              <a:t>l</a:t>
            </a:r>
            <a:r>
              <a:rPr sz="2850" b="0" spc="25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850" spc="175" dirty="0">
                <a:latin typeface="Lato Black"/>
                <a:cs typeface="Lato Black"/>
              </a:rPr>
              <a:t>(</a:t>
            </a:r>
            <a:r>
              <a:rPr sz="2850" spc="70" dirty="0">
                <a:latin typeface="Lato Black"/>
                <a:cs typeface="Lato Black"/>
              </a:rPr>
              <a:t>d</a:t>
            </a:r>
            <a:r>
              <a:rPr sz="2850" spc="130" dirty="0">
                <a:latin typeface="Lato Black"/>
                <a:cs typeface="Lato Black"/>
              </a:rPr>
              <a:t>a</a:t>
            </a:r>
            <a:r>
              <a:rPr sz="2850" spc="120" dirty="0">
                <a:latin typeface="Lato Black"/>
                <a:cs typeface="Lato Black"/>
              </a:rPr>
              <a:t>r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25" dirty="0">
                <a:latin typeface="Lato Black"/>
                <a:cs typeface="Lato Black"/>
              </a:rPr>
              <a:t>f</a:t>
            </a:r>
            <a:r>
              <a:rPr sz="2850" spc="130" dirty="0">
                <a:latin typeface="Lato Black"/>
                <a:cs typeface="Lato Black"/>
              </a:rPr>
              <a:t>ă</a:t>
            </a:r>
            <a:r>
              <a:rPr sz="2850" spc="114" dirty="0">
                <a:latin typeface="Lato Black"/>
                <a:cs typeface="Lato Black"/>
              </a:rPr>
              <a:t>r</a:t>
            </a:r>
            <a:r>
              <a:rPr sz="2850" spc="135" dirty="0">
                <a:latin typeface="Lato Black"/>
                <a:cs typeface="Lato Black"/>
              </a:rPr>
              <a:t>ă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40" dirty="0">
                <a:latin typeface="Lato Black"/>
                <a:cs typeface="Lato Black"/>
              </a:rPr>
              <a:t>s</a:t>
            </a:r>
            <a:r>
              <a:rPr sz="2850" spc="135" dirty="0">
                <a:latin typeface="Lato Black"/>
                <a:cs typeface="Lato Black"/>
              </a:rPr>
              <a:t>ă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70" dirty="0">
                <a:latin typeface="Lato Black"/>
                <a:cs typeface="Lato Black"/>
              </a:rPr>
              <a:t>d</a:t>
            </a:r>
            <a:r>
              <a:rPr sz="2850" spc="50" dirty="0">
                <a:latin typeface="Lato Black"/>
                <a:cs typeface="Lato Black"/>
              </a:rPr>
              <a:t>e</a:t>
            </a:r>
            <a:r>
              <a:rPr sz="2850" spc="-55" dirty="0">
                <a:latin typeface="Lato Black"/>
                <a:cs typeface="Lato Black"/>
              </a:rPr>
              <a:t>v</a:t>
            </a:r>
            <a:r>
              <a:rPr sz="2850" spc="70" dirty="0">
                <a:latin typeface="Lato Black"/>
                <a:cs typeface="Lato Black"/>
              </a:rPr>
              <a:t>i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35" dirty="0">
                <a:latin typeface="Lato Black"/>
                <a:cs typeface="Lato Black"/>
              </a:rPr>
              <a:t>t</a:t>
            </a:r>
            <a:r>
              <a:rPr sz="2850" spc="140" dirty="0">
                <a:latin typeface="Lato Black"/>
                <a:cs typeface="Lato Black"/>
              </a:rPr>
              <a:t>u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65" dirty="0">
                <a:latin typeface="Lato Black"/>
                <a:cs typeface="Lato Black"/>
              </a:rPr>
              <a:t>î</a:t>
            </a:r>
            <a:r>
              <a:rPr sz="2850" spc="135" dirty="0">
                <a:latin typeface="Lato Black"/>
                <a:cs typeface="Lato Black"/>
              </a:rPr>
              <a:t>n</a:t>
            </a:r>
            <a:r>
              <a:rPr sz="2850" spc="140" dirty="0">
                <a:latin typeface="Lato Black"/>
                <a:cs typeface="Lato Black"/>
              </a:rPr>
              <a:t>s</a:t>
            </a:r>
            <a:r>
              <a:rPr sz="2850" spc="135" dirty="0">
                <a:latin typeface="Lato Black"/>
                <a:cs typeface="Lato Black"/>
              </a:rPr>
              <a:t>u</a:t>
            </a:r>
            <a:r>
              <a:rPr sz="2850" spc="-690" dirty="0">
                <a:latin typeface="Cousine"/>
                <a:cs typeface="Cousine"/>
              </a:rPr>
              <a:t>ț</a:t>
            </a:r>
            <a:r>
              <a:rPr sz="2850" spc="70" dirty="0">
                <a:latin typeface="Lato Black"/>
                <a:cs typeface="Lato Black"/>
              </a:rPr>
              <a:t>i</a:t>
            </a:r>
            <a:r>
              <a:rPr sz="2850" dirty="0">
                <a:latin typeface="Lato Black"/>
                <a:cs typeface="Lato Black"/>
              </a:rPr>
              <a:t>		</a:t>
            </a:r>
            <a:r>
              <a:rPr sz="2850" spc="135" dirty="0">
                <a:latin typeface="Lato Black"/>
                <a:cs typeface="Lato Black"/>
              </a:rPr>
              <a:t>u</a:t>
            </a:r>
            <a:r>
              <a:rPr sz="2850" spc="140" dirty="0">
                <a:latin typeface="Lato Black"/>
                <a:cs typeface="Lato Black"/>
              </a:rPr>
              <a:t>n</a:t>
            </a:r>
            <a:r>
              <a:rPr sz="2850" dirty="0">
                <a:latin typeface="Lato Black"/>
                <a:cs typeface="Lato Black"/>
              </a:rPr>
              <a:t>	</a:t>
            </a:r>
            <a:r>
              <a:rPr sz="2850" spc="130" dirty="0">
                <a:latin typeface="Lato Black"/>
                <a:cs typeface="Lato Black"/>
              </a:rPr>
              <a:t>a</a:t>
            </a:r>
            <a:r>
              <a:rPr sz="2850" spc="140" dirty="0">
                <a:latin typeface="Lato Black"/>
                <a:cs typeface="Lato Black"/>
              </a:rPr>
              <a:t>g</a:t>
            </a:r>
            <a:r>
              <a:rPr sz="2850" spc="114" dirty="0">
                <a:latin typeface="Lato Black"/>
                <a:cs typeface="Lato Black"/>
              </a:rPr>
              <a:t>r</a:t>
            </a:r>
            <a:r>
              <a:rPr sz="2850" spc="50" dirty="0">
                <a:latin typeface="Lato Black"/>
                <a:cs typeface="Lato Black"/>
              </a:rPr>
              <a:t>e</a:t>
            </a:r>
            <a:r>
              <a:rPr sz="2850" spc="140" dirty="0">
                <a:latin typeface="Lato Black"/>
                <a:cs typeface="Lato Black"/>
              </a:rPr>
              <a:t>s</a:t>
            </a:r>
            <a:r>
              <a:rPr sz="2850" spc="25" dirty="0">
                <a:latin typeface="Lato Black"/>
                <a:cs typeface="Lato Black"/>
              </a:rPr>
              <a:t>o</a:t>
            </a:r>
            <a:r>
              <a:rPr sz="2850" spc="114" dirty="0">
                <a:latin typeface="Lato Black"/>
                <a:cs typeface="Lato Black"/>
              </a:rPr>
              <a:t>r</a:t>
            </a:r>
            <a:r>
              <a:rPr sz="2850" spc="175" dirty="0">
                <a:latin typeface="Lato Black"/>
                <a:cs typeface="Lato Black"/>
              </a:rPr>
              <a:t>)</a:t>
            </a:r>
            <a:r>
              <a:rPr sz="2850" spc="45" dirty="0">
                <a:latin typeface="Lato Black"/>
                <a:cs typeface="Lato Black"/>
              </a:rPr>
              <a:t>.  </a:t>
            </a:r>
            <a:r>
              <a:rPr sz="2850" spc="-30" dirty="0">
                <a:latin typeface="Lato Black"/>
                <a:cs typeface="Lato Black"/>
              </a:rPr>
              <a:t>Ex:	</a:t>
            </a:r>
            <a:r>
              <a:rPr sz="2850" spc="125" dirty="0">
                <a:latin typeface="Lato Black"/>
                <a:cs typeface="Lato Black"/>
              </a:rPr>
              <a:t>„Lasă-l	</a:t>
            </a:r>
            <a:r>
              <a:rPr sz="2850" spc="100" dirty="0">
                <a:latin typeface="Lato Black"/>
                <a:cs typeface="Lato Black"/>
              </a:rPr>
              <a:t>în	</a:t>
            </a:r>
            <a:r>
              <a:rPr sz="2850" spc="60" dirty="0">
                <a:latin typeface="Lato Black"/>
                <a:cs typeface="Lato Black"/>
              </a:rPr>
              <a:t>pace,	</a:t>
            </a:r>
            <a:r>
              <a:rPr sz="2850" spc="135" dirty="0">
                <a:latin typeface="Lato Black"/>
                <a:cs typeface="Lato Black"/>
              </a:rPr>
              <a:t>nu	</a:t>
            </a:r>
            <a:r>
              <a:rPr sz="2850" spc="95" dirty="0">
                <a:latin typeface="Lato Black"/>
                <a:cs typeface="Lato Black"/>
              </a:rPr>
              <a:t>este	</a:t>
            </a:r>
            <a:r>
              <a:rPr sz="2850" spc="130" dirty="0">
                <a:latin typeface="Lato Black"/>
                <a:cs typeface="Lato Black"/>
              </a:rPr>
              <a:t>fumos	</a:t>
            </a:r>
            <a:r>
              <a:rPr sz="2850" spc="135" dirty="0">
                <a:latin typeface="Lato Black"/>
                <a:cs typeface="Lato Black"/>
              </a:rPr>
              <a:t>să	</a:t>
            </a:r>
            <a:r>
              <a:rPr sz="2850" spc="95" dirty="0">
                <a:latin typeface="Lato Black"/>
                <a:cs typeface="Lato Black"/>
              </a:rPr>
              <a:t>te	</a:t>
            </a:r>
            <a:r>
              <a:rPr sz="2850" spc="-20" dirty="0">
                <a:latin typeface="Lato Black"/>
                <a:cs typeface="Lato Black"/>
              </a:rPr>
              <a:t>compor</a:t>
            </a:r>
            <a:r>
              <a:rPr sz="2850" spc="-20" dirty="0">
                <a:latin typeface="Cousine"/>
                <a:cs typeface="Cousine"/>
              </a:rPr>
              <a:t>ț</a:t>
            </a:r>
            <a:r>
              <a:rPr sz="2850" spc="-20" dirty="0">
                <a:latin typeface="Lato Black"/>
                <a:cs typeface="Lato Black"/>
              </a:rPr>
              <a:t>i	</a:t>
            </a:r>
            <a:r>
              <a:rPr sz="2850" spc="70" dirty="0">
                <a:latin typeface="Lato Black"/>
                <a:cs typeface="Lato Black"/>
              </a:rPr>
              <a:t>așa!”.</a:t>
            </a:r>
            <a:endParaRPr sz="2850">
              <a:latin typeface="Lato Black"/>
              <a:cs typeface="Lat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9575" y="9148452"/>
            <a:ext cx="7945755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142355" algn="l"/>
              </a:tabLst>
            </a:pPr>
            <a:r>
              <a:rPr sz="2850" b="0" spc="160" dirty="0">
                <a:latin typeface="Tuffy"/>
                <a:cs typeface="Tuffy"/>
              </a:rPr>
              <a:t>- </a:t>
            </a:r>
            <a:r>
              <a:rPr sz="2850" b="0" spc="445" dirty="0">
                <a:solidFill>
                  <a:srgbClr val="E4333A"/>
                </a:solidFill>
                <a:latin typeface="Tuffy"/>
                <a:cs typeface="Tuffy"/>
              </a:rPr>
              <a:t>Anunți </a:t>
            </a:r>
            <a:r>
              <a:rPr sz="2850" b="0" spc="470" dirty="0">
                <a:solidFill>
                  <a:srgbClr val="E4333A"/>
                </a:solidFill>
                <a:latin typeface="Tuffy"/>
                <a:cs typeface="Tuffy"/>
              </a:rPr>
              <a:t>un</a:t>
            </a:r>
            <a:r>
              <a:rPr sz="2850" b="0" spc="180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850" b="0" spc="425" dirty="0">
                <a:solidFill>
                  <a:srgbClr val="E4333A"/>
                </a:solidFill>
                <a:latin typeface="Tuffy"/>
                <a:cs typeface="Tuffy"/>
              </a:rPr>
              <a:t>adult</a:t>
            </a:r>
            <a:r>
              <a:rPr sz="2850" b="0" spc="265" dirty="0">
                <a:solidFill>
                  <a:srgbClr val="E4333A"/>
                </a:solidFill>
                <a:latin typeface="Tuffy"/>
                <a:cs typeface="Tuffy"/>
              </a:rPr>
              <a:t> </a:t>
            </a:r>
            <a:r>
              <a:rPr sz="2850" spc="35" dirty="0">
                <a:latin typeface="Lato Black"/>
                <a:cs typeface="Lato Black"/>
              </a:rPr>
              <a:t>(învă</a:t>
            </a:r>
            <a:r>
              <a:rPr sz="2850" spc="35" dirty="0">
                <a:latin typeface="Cousine"/>
                <a:cs typeface="Cousine"/>
              </a:rPr>
              <a:t>ț</a:t>
            </a:r>
            <a:r>
              <a:rPr sz="2850" spc="35" dirty="0">
                <a:latin typeface="Lato Black"/>
                <a:cs typeface="Lato Black"/>
              </a:rPr>
              <a:t>ătoarea,	</a:t>
            </a:r>
            <a:r>
              <a:rPr sz="2850" spc="95" dirty="0">
                <a:latin typeface="Lato Black"/>
                <a:cs typeface="Lato Black"/>
              </a:rPr>
              <a:t>părintele).</a:t>
            </a:r>
            <a:endParaRPr sz="2850">
              <a:latin typeface="Lato Black"/>
              <a:cs typeface="Lato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26062" y="6084950"/>
            <a:ext cx="1095374" cy="1285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20998" y="7652034"/>
            <a:ext cx="1181099" cy="1323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3812" y="4783666"/>
            <a:ext cx="4481195" cy="1116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" marR="5080" indent="-307340">
              <a:lnSpc>
                <a:spcPct val="115500"/>
              </a:lnSpc>
              <a:spcBef>
                <a:spcPts val="95"/>
              </a:spcBef>
            </a:pPr>
            <a:r>
              <a:rPr sz="3100" b="0" spc="440" dirty="0">
                <a:solidFill>
                  <a:srgbClr val="FFFFFF"/>
                </a:solidFill>
                <a:latin typeface="Tuffy"/>
                <a:cs typeface="Tuffy"/>
              </a:rPr>
              <a:t>Combate</a:t>
            </a:r>
            <a:r>
              <a:rPr sz="3100" b="0" spc="210" dirty="0">
                <a:solidFill>
                  <a:srgbClr val="FFFFFF"/>
                </a:solidFill>
                <a:latin typeface="Tuffy"/>
                <a:cs typeface="Tuffy"/>
              </a:rPr>
              <a:t> </a:t>
            </a:r>
            <a:r>
              <a:rPr sz="3100" b="0" spc="430" dirty="0">
                <a:solidFill>
                  <a:srgbClr val="FFFFFF"/>
                </a:solidFill>
                <a:latin typeface="Tuffy"/>
                <a:cs typeface="Tuffy"/>
              </a:rPr>
              <a:t>bullying-ul,  </a:t>
            </a:r>
            <a:r>
              <a:rPr sz="3100" b="0" spc="405" dirty="0">
                <a:solidFill>
                  <a:srgbClr val="FFFFFF"/>
                </a:solidFill>
                <a:latin typeface="Tuffy"/>
                <a:cs typeface="Tuffy"/>
              </a:rPr>
              <a:t>ajută-ți</a:t>
            </a:r>
            <a:r>
              <a:rPr sz="3100" b="0" spc="250" dirty="0">
                <a:solidFill>
                  <a:srgbClr val="FFFFFF"/>
                </a:solidFill>
                <a:latin typeface="Tuffy"/>
                <a:cs typeface="Tuffy"/>
              </a:rPr>
              <a:t> </a:t>
            </a:r>
            <a:r>
              <a:rPr sz="3100" b="0" spc="440" dirty="0">
                <a:solidFill>
                  <a:srgbClr val="FFFFFF"/>
                </a:solidFill>
                <a:latin typeface="Tuffy"/>
                <a:cs typeface="Tuffy"/>
              </a:rPr>
              <a:t>prietenul!</a:t>
            </a:r>
            <a:endParaRPr sz="3100">
              <a:latin typeface="Tuffy"/>
              <a:cs typeface="Tuffy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8329" y="6397332"/>
            <a:ext cx="2975610" cy="1421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3919">
              <a:lnSpc>
                <a:spcPct val="115900"/>
              </a:lnSpc>
              <a:spcBef>
                <a:spcPts val="95"/>
              </a:spcBef>
            </a:pPr>
            <a:r>
              <a:rPr sz="3950" b="0" spc="645" dirty="0">
                <a:solidFill>
                  <a:srgbClr val="FFFFFF"/>
                </a:solidFill>
                <a:latin typeface="Tuffy"/>
                <a:cs typeface="Tuffy"/>
              </a:rPr>
              <a:t>Cum  </a:t>
            </a:r>
            <a:r>
              <a:rPr sz="3950" b="0" spc="585" dirty="0">
                <a:solidFill>
                  <a:srgbClr val="FFFFFF"/>
                </a:solidFill>
                <a:latin typeface="Tuffy"/>
                <a:cs typeface="Tuffy"/>
              </a:rPr>
              <a:t>poți</a:t>
            </a:r>
            <a:r>
              <a:rPr sz="3950" b="0" spc="285" dirty="0">
                <a:solidFill>
                  <a:srgbClr val="FFFFFF"/>
                </a:solidFill>
                <a:latin typeface="Tuffy"/>
                <a:cs typeface="Tuffy"/>
              </a:rPr>
              <a:t> </a:t>
            </a:r>
            <a:r>
              <a:rPr sz="3950" b="0" spc="505" dirty="0">
                <a:solidFill>
                  <a:srgbClr val="FFFFFF"/>
                </a:solidFill>
                <a:latin typeface="Tuffy"/>
                <a:cs typeface="Tuffy"/>
              </a:rPr>
              <a:t>ajuta?</a:t>
            </a:r>
            <a:endParaRPr sz="3950">
              <a:latin typeface="Tuffy"/>
              <a:cs typeface="Tuffy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47272" y="9296460"/>
            <a:ext cx="1123949" cy="990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333451" y="4056250"/>
            <a:ext cx="1458595" cy="796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50" b="0" spc="590" dirty="0">
                <a:solidFill>
                  <a:srgbClr val="E4333A"/>
                </a:solidFill>
                <a:latin typeface="Tuffy"/>
                <a:cs typeface="Tuffy"/>
              </a:rPr>
              <a:t>S</a:t>
            </a:r>
            <a:r>
              <a:rPr sz="5050" b="0" spc="700" dirty="0">
                <a:solidFill>
                  <a:srgbClr val="E4333A"/>
                </a:solidFill>
                <a:latin typeface="Tuffy"/>
                <a:cs typeface="Tuffy"/>
              </a:rPr>
              <a:t>A</a:t>
            </a:r>
            <a:r>
              <a:rPr sz="5050" b="0" spc="985" dirty="0">
                <a:solidFill>
                  <a:srgbClr val="E4333A"/>
                </a:solidFill>
                <a:latin typeface="Tuffy"/>
                <a:cs typeface="Tuffy"/>
              </a:rPr>
              <a:t>U</a:t>
            </a:r>
            <a:endParaRPr sz="5050">
              <a:latin typeface="Tuffy"/>
              <a:cs typeface="Tuffy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309" y="7744317"/>
            <a:ext cx="3152140" cy="2543175"/>
            <a:chOff x="60309" y="7744317"/>
            <a:chExt cx="3152140" cy="2543175"/>
          </a:xfrm>
        </p:grpSpPr>
        <p:sp>
          <p:nvSpPr>
            <p:cNvPr id="22" name="object 22"/>
            <p:cNvSpPr/>
            <p:nvPr/>
          </p:nvSpPr>
          <p:spPr>
            <a:xfrm>
              <a:off x="60309" y="7744317"/>
              <a:ext cx="3152140" cy="1974850"/>
            </a:xfrm>
            <a:custGeom>
              <a:avLst/>
              <a:gdLst/>
              <a:ahLst/>
              <a:cxnLst/>
              <a:rect l="l" t="t" r="r" b="b"/>
              <a:pathLst>
                <a:path w="3152140" h="1974850">
                  <a:moveTo>
                    <a:pt x="578013" y="19683"/>
                  </a:moveTo>
                  <a:lnTo>
                    <a:pt x="1649" y="19683"/>
                  </a:lnTo>
                  <a:lnTo>
                    <a:pt x="7617" y="19019"/>
                  </a:lnTo>
                  <a:lnTo>
                    <a:pt x="49767" y="13696"/>
                  </a:lnTo>
                  <a:lnTo>
                    <a:pt x="96401" y="8789"/>
                  </a:lnTo>
                  <a:lnTo>
                    <a:pt x="156303" y="4115"/>
                  </a:lnTo>
                  <a:lnTo>
                    <a:pt x="228137" y="808"/>
                  </a:lnTo>
                  <a:lnTo>
                    <a:pt x="268110" y="20"/>
                  </a:lnTo>
                  <a:lnTo>
                    <a:pt x="310565" y="0"/>
                  </a:lnTo>
                  <a:lnTo>
                    <a:pt x="355334" y="887"/>
                  </a:lnTo>
                  <a:lnTo>
                    <a:pt x="402251" y="2823"/>
                  </a:lnTo>
                  <a:lnTo>
                    <a:pt x="451148" y="5951"/>
                  </a:lnTo>
                  <a:lnTo>
                    <a:pt x="501859" y="10411"/>
                  </a:lnTo>
                  <a:lnTo>
                    <a:pt x="554216" y="16345"/>
                  </a:lnTo>
                  <a:lnTo>
                    <a:pt x="578013" y="19683"/>
                  </a:lnTo>
                  <a:close/>
                </a:path>
                <a:path w="3152140" h="1974850">
                  <a:moveTo>
                    <a:pt x="1463322" y="1890913"/>
                  </a:moveTo>
                  <a:lnTo>
                    <a:pt x="1223291" y="1843473"/>
                  </a:lnTo>
                  <a:lnTo>
                    <a:pt x="990480" y="1701219"/>
                  </a:lnTo>
                  <a:lnTo>
                    <a:pt x="655773" y="1420376"/>
                  </a:lnTo>
                  <a:lnTo>
                    <a:pt x="605919" y="1375007"/>
                  </a:lnTo>
                  <a:lnTo>
                    <a:pt x="558621" y="1327470"/>
                  </a:lnTo>
                  <a:lnTo>
                    <a:pt x="513814" y="1277993"/>
                  </a:lnTo>
                  <a:lnTo>
                    <a:pt x="471432" y="1226804"/>
                  </a:lnTo>
                  <a:lnTo>
                    <a:pt x="431408" y="1174130"/>
                  </a:lnTo>
                  <a:lnTo>
                    <a:pt x="393677" y="1120198"/>
                  </a:lnTo>
                  <a:lnTo>
                    <a:pt x="358172" y="1065235"/>
                  </a:lnTo>
                  <a:lnTo>
                    <a:pt x="324827" y="1009470"/>
                  </a:lnTo>
                  <a:lnTo>
                    <a:pt x="293577" y="953129"/>
                  </a:lnTo>
                  <a:lnTo>
                    <a:pt x="264354" y="896439"/>
                  </a:lnTo>
                  <a:lnTo>
                    <a:pt x="237094" y="839630"/>
                  </a:lnTo>
                  <a:lnTo>
                    <a:pt x="211729" y="782927"/>
                  </a:lnTo>
                  <a:lnTo>
                    <a:pt x="188195" y="726557"/>
                  </a:lnTo>
                  <a:lnTo>
                    <a:pt x="166424" y="670750"/>
                  </a:lnTo>
                  <a:lnTo>
                    <a:pt x="146351" y="615731"/>
                  </a:lnTo>
                  <a:lnTo>
                    <a:pt x="127909" y="561729"/>
                  </a:lnTo>
                  <a:lnTo>
                    <a:pt x="111033" y="508971"/>
                  </a:lnTo>
                  <a:lnTo>
                    <a:pt x="95657" y="457683"/>
                  </a:lnTo>
                  <a:lnTo>
                    <a:pt x="81713" y="408095"/>
                  </a:lnTo>
                  <a:lnTo>
                    <a:pt x="69137" y="360432"/>
                  </a:lnTo>
                  <a:lnTo>
                    <a:pt x="57862" y="314923"/>
                  </a:lnTo>
                  <a:lnTo>
                    <a:pt x="47823" y="271794"/>
                  </a:lnTo>
                  <a:lnTo>
                    <a:pt x="38952" y="231274"/>
                  </a:lnTo>
                  <a:lnTo>
                    <a:pt x="31184" y="193590"/>
                  </a:lnTo>
                  <a:lnTo>
                    <a:pt x="18692" y="127637"/>
                  </a:lnTo>
                  <a:lnTo>
                    <a:pt x="9820" y="75756"/>
                  </a:lnTo>
                  <a:lnTo>
                    <a:pt x="4037" y="39766"/>
                  </a:lnTo>
                  <a:lnTo>
                    <a:pt x="2139" y="28299"/>
                  </a:lnTo>
                  <a:lnTo>
                    <a:pt x="815" y="21486"/>
                  </a:lnTo>
                  <a:lnTo>
                    <a:pt x="0" y="19556"/>
                  </a:lnTo>
                  <a:lnTo>
                    <a:pt x="1649" y="19683"/>
                  </a:lnTo>
                  <a:lnTo>
                    <a:pt x="578013" y="19683"/>
                  </a:lnTo>
                  <a:lnTo>
                    <a:pt x="608052" y="23896"/>
                  </a:lnTo>
                  <a:lnTo>
                    <a:pt x="663201" y="33204"/>
                  </a:lnTo>
                  <a:lnTo>
                    <a:pt x="719494" y="44410"/>
                  </a:lnTo>
                  <a:lnTo>
                    <a:pt x="776766" y="57658"/>
                  </a:lnTo>
                  <a:lnTo>
                    <a:pt x="834849" y="73087"/>
                  </a:lnTo>
                  <a:lnTo>
                    <a:pt x="893575" y="90840"/>
                  </a:lnTo>
                  <a:lnTo>
                    <a:pt x="952779" y="111058"/>
                  </a:lnTo>
                  <a:lnTo>
                    <a:pt x="1012292" y="133884"/>
                  </a:lnTo>
                  <a:lnTo>
                    <a:pt x="1071948" y="159457"/>
                  </a:lnTo>
                  <a:lnTo>
                    <a:pt x="1131579" y="187921"/>
                  </a:lnTo>
                  <a:lnTo>
                    <a:pt x="1191020" y="219416"/>
                  </a:lnTo>
                  <a:lnTo>
                    <a:pt x="1250101" y="254085"/>
                  </a:lnTo>
                  <a:lnTo>
                    <a:pt x="1308657" y="292068"/>
                  </a:lnTo>
                  <a:lnTo>
                    <a:pt x="1366521" y="333507"/>
                  </a:lnTo>
                  <a:lnTo>
                    <a:pt x="1423525" y="378545"/>
                  </a:lnTo>
                  <a:lnTo>
                    <a:pt x="1479502" y="427322"/>
                  </a:lnTo>
                  <a:lnTo>
                    <a:pt x="1797577" y="897825"/>
                  </a:lnTo>
                  <a:lnTo>
                    <a:pt x="1885082" y="1372767"/>
                  </a:lnTo>
                  <a:lnTo>
                    <a:pt x="1854844" y="1739985"/>
                  </a:lnTo>
                  <a:lnTo>
                    <a:pt x="1819692" y="1887316"/>
                  </a:lnTo>
                  <a:lnTo>
                    <a:pt x="1463322" y="1890913"/>
                  </a:lnTo>
                  <a:close/>
                </a:path>
                <a:path w="3152140" h="1974850">
                  <a:moveTo>
                    <a:pt x="2007973" y="1974463"/>
                  </a:moveTo>
                  <a:lnTo>
                    <a:pt x="1987714" y="1870942"/>
                  </a:lnTo>
                  <a:lnTo>
                    <a:pt x="1974275" y="1604623"/>
                  </a:lnTo>
                  <a:lnTo>
                    <a:pt x="2038662" y="1241877"/>
                  </a:lnTo>
                  <a:lnTo>
                    <a:pt x="2251882" y="849074"/>
                  </a:lnTo>
                  <a:lnTo>
                    <a:pt x="2446465" y="618378"/>
                  </a:lnTo>
                  <a:lnTo>
                    <a:pt x="2605042" y="500348"/>
                  </a:lnTo>
                  <a:lnTo>
                    <a:pt x="2811961" y="457968"/>
                  </a:lnTo>
                  <a:lnTo>
                    <a:pt x="3151565" y="454219"/>
                  </a:lnTo>
                  <a:lnTo>
                    <a:pt x="3151097" y="531801"/>
                  </a:lnTo>
                  <a:lnTo>
                    <a:pt x="3136588" y="729514"/>
                  </a:lnTo>
                  <a:lnTo>
                    <a:pt x="3088381" y="994807"/>
                  </a:lnTo>
                  <a:lnTo>
                    <a:pt x="2986819" y="1275129"/>
                  </a:lnTo>
                  <a:lnTo>
                    <a:pt x="2825300" y="1578970"/>
                  </a:lnTo>
                  <a:lnTo>
                    <a:pt x="2669497" y="1753097"/>
                  </a:lnTo>
                  <a:lnTo>
                    <a:pt x="2427643" y="1863074"/>
                  </a:lnTo>
                  <a:lnTo>
                    <a:pt x="2007973" y="1974463"/>
                  </a:lnTo>
                  <a:close/>
                </a:path>
              </a:pathLst>
            </a:custGeom>
            <a:solidFill>
              <a:srgbClr val="BEDF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7745" y="8331326"/>
              <a:ext cx="1802764" cy="1955800"/>
            </a:xfrm>
            <a:custGeom>
              <a:avLst/>
              <a:gdLst/>
              <a:ahLst/>
              <a:cxnLst/>
              <a:rect l="l" t="t" r="r" b="b"/>
              <a:pathLst>
                <a:path w="1802764" h="1955800">
                  <a:moveTo>
                    <a:pt x="1174240" y="1955673"/>
                  </a:moveTo>
                  <a:lnTo>
                    <a:pt x="1065906" y="1955673"/>
                  </a:lnTo>
                  <a:lnTo>
                    <a:pt x="1065529" y="1942734"/>
                  </a:lnTo>
                  <a:lnTo>
                    <a:pt x="1064923" y="1927050"/>
                  </a:lnTo>
                  <a:lnTo>
                    <a:pt x="1062848" y="1888347"/>
                  </a:lnTo>
                  <a:lnTo>
                    <a:pt x="1059300" y="1840495"/>
                  </a:lnTo>
                  <a:lnTo>
                    <a:pt x="1053779" y="1783203"/>
                  </a:lnTo>
                  <a:lnTo>
                    <a:pt x="1046258" y="1720387"/>
                  </a:lnTo>
                  <a:lnTo>
                    <a:pt x="1035996" y="1649654"/>
                  </a:lnTo>
                  <a:lnTo>
                    <a:pt x="1029761" y="1611949"/>
                  </a:lnTo>
                  <a:lnTo>
                    <a:pt x="1022728" y="1572814"/>
                  </a:lnTo>
                  <a:lnTo>
                    <a:pt x="1014847" y="1532342"/>
                  </a:lnTo>
                  <a:lnTo>
                    <a:pt x="1006071" y="1490629"/>
                  </a:lnTo>
                  <a:lnTo>
                    <a:pt x="996351" y="1447770"/>
                  </a:lnTo>
                  <a:lnTo>
                    <a:pt x="985641" y="1403860"/>
                  </a:lnTo>
                  <a:lnTo>
                    <a:pt x="973892" y="1358994"/>
                  </a:lnTo>
                  <a:lnTo>
                    <a:pt x="961055" y="1313267"/>
                  </a:lnTo>
                  <a:lnTo>
                    <a:pt x="947084" y="1266774"/>
                  </a:lnTo>
                  <a:lnTo>
                    <a:pt x="931930" y="1219610"/>
                  </a:lnTo>
                  <a:lnTo>
                    <a:pt x="915546" y="1171871"/>
                  </a:lnTo>
                  <a:lnTo>
                    <a:pt x="897882" y="1123652"/>
                  </a:lnTo>
                  <a:lnTo>
                    <a:pt x="878892" y="1075047"/>
                  </a:lnTo>
                  <a:lnTo>
                    <a:pt x="858404" y="1025875"/>
                  </a:lnTo>
                  <a:lnTo>
                    <a:pt x="836740" y="977061"/>
                  </a:lnTo>
                  <a:lnTo>
                    <a:pt x="813482" y="927870"/>
                  </a:lnTo>
                  <a:lnTo>
                    <a:pt x="788706" y="878674"/>
                  </a:lnTo>
                  <a:lnTo>
                    <a:pt x="762363" y="829568"/>
                  </a:lnTo>
                  <a:lnTo>
                    <a:pt x="734406" y="780648"/>
                  </a:lnTo>
                  <a:lnTo>
                    <a:pt x="704787" y="732007"/>
                  </a:lnTo>
                  <a:lnTo>
                    <a:pt x="673458" y="683742"/>
                  </a:lnTo>
                  <a:lnTo>
                    <a:pt x="640371" y="635947"/>
                  </a:lnTo>
                  <a:lnTo>
                    <a:pt x="605477" y="588718"/>
                  </a:lnTo>
                  <a:lnTo>
                    <a:pt x="568730" y="542149"/>
                  </a:lnTo>
                  <a:lnTo>
                    <a:pt x="530080" y="496335"/>
                  </a:lnTo>
                  <a:lnTo>
                    <a:pt x="489481" y="451373"/>
                  </a:lnTo>
                  <a:lnTo>
                    <a:pt x="446884" y="407356"/>
                  </a:lnTo>
                  <a:lnTo>
                    <a:pt x="402241" y="364380"/>
                  </a:lnTo>
                  <a:lnTo>
                    <a:pt x="355504" y="322540"/>
                  </a:lnTo>
                  <a:lnTo>
                    <a:pt x="306626" y="281931"/>
                  </a:lnTo>
                  <a:lnTo>
                    <a:pt x="255558" y="242648"/>
                  </a:lnTo>
                  <a:lnTo>
                    <a:pt x="202253" y="204787"/>
                  </a:lnTo>
                  <a:lnTo>
                    <a:pt x="146662" y="168441"/>
                  </a:lnTo>
                  <a:lnTo>
                    <a:pt x="88738" y="133707"/>
                  </a:lnTo>
                  <a:lnTo>
                    <a:pt x="28432" y="100680"/>
                  </a:lnTo>
                  <a:lnTo>
                    <a:pt x="12135" y="87601"/>
                  </a:lnTo>
                  <a:lnTo>
                    <a:pt x="2356" y="69479"/>
                  </a:lnTo>
                  <a:lnTo>
                    <a:pt x="0" y="48936"/>
                  </a:lnTo>
                  <a:lnTo>
                    <a:pt x="5967" y="28595"/>
                  </a:lnTo>
                  <a:lnTo>
                    <a:pt x="18821" y="12204"/>
                  </a:lnTo>
                  <a:lnTo>
                    <a:pt x="36589" y="2370"/>
                  </a:lnTo>
                  <a:lnTo>
                    <a:pt x="56965" y="0"/>
                  </a:lnTo>
                  <a:lnTo>
                    <a:pt x="77642" y="6001"/>
                  </a:lnTo>
                  <a:lnTo>
                    <a:pt x="129670" y="34210"/>
                  </a:lnTo>
                  <a:lnTo>
                    <a:pt x="180024" y="63609"/>
                  </a:lnTo>
                  <a:lnTo>
                    <a:pt x="228732" y="94143"/>
                  </a:lnTo>
                  <a:lnTo>
                    <a:pt x="275822" y="125759"/>
                  </a:lnTo>
                  <a:lnTo>
                    <a:pt x="321319" y="158405"/>
                  </a:lnTo>
                  <a:lnTo>
                    <a:pt x="365253" y="192025"/>
                  </a:lnTo>
                  <a:lnTo>
                    <a:pt x="407650" y="226568"/>
                  </a:lnTo>
                  <a:lnTo>
                    <a:pt x="448538" y="261979"/>
                  </a:lnTo>
                  <a:lnTo>
                    <a:pt x="487944" y="298205"/>
                  </a:lnTo>
                  <a:lnTo>
                    <a:pt x="525896" y="335192"/>
                  </a:lnTo>
                  <a:lnTo>
                    <a:pt x="562420" y="372888"/>
                  </a:lnTo>
                  <a:lnTo>
                    <a:pt x="597579" y="411278"/>
                  </a:lnTo>
                  <a:lnTo>
                    <a:pt x="631297" y="450189"/>
                  </a:lnTo>
                  <a:lnTo>
                    <a:pt x="663704" y="489689"/>
                  </a:lnTo>
                  <a:lnTo>
                    <a:pt x="694793" y="529682"/>
                  </a:lnTo>
                  <a:lnTo>
                    <a:pt x="724592" y="570116"/>
                  </a:lnTo>
                  <a:lnTo>
                    <a:pt x="753129" y="610937"/>
                  </a:lnTo>
                  <a:lnTo>
                    <a:pt x="780430" y="652093"/>
                  </a:lnTo>
                  <a:lnTo>
                    <a:pt x="806522" y="693528"/>
                  </a:lnTo>
                  <a:lnTo>
                    <a:pt x="831434" y="735191"/>
                  </a:lnTo>
                  <a:lnTo>
                    <a:pt x="855193" y="777027"/>
                  </a:lnTo>
                  <a:lnTo>
                    <a:pt x="877826" y="818983"/>
                  </a:lnTo>
                  <a:lnTo>
                    <a:pt x="899360" y="861006"/>
                  </a:lnTo>
                  <a:lnTo>
                    <a:pt x="919823" y="903042"/>
                  </a:lnTo>
                  <a:lnTo>
                    <a:pt x="939242" y="945037"/>
                  </a:lnTo>
                  <a:lnTo>
                    <a:pt x="957644" y="986939"/>
                  </a:lnTo>
                  <a:lnTo>
                    <a:pt x="975058" y="1028694"/>
                  </a:lnTo>
                  <a:lnTo>
                    <a:pt x="991509" y="1070247"/>
                  </a:lnTo>
                  <a:lnTo>
                    <a:pt x="1007027" y="1111547"/>
                  </a:lnTo>
                  <a:lnTo>
                    <a:pt x="1021637" y="1152539"/>
                  </a:lnTo>
                  <a:lnTo>
                    <a:pt x="1035368" y="1193170"/>
                  </a:lnTo>
                  <a:lnTo>
                    <a:pt x="1048247" y="1233386"/>
                  </a:lnTo>
                  <a:lnTo>
                    <a:pt x="1060301" y="1273134"/>
                  </a:lnTo>
                  <a:lnTo>
                    <a:pt x="1071558" y="1312361"/>
                  </a:lnTo>
                  <a:lnTo>
                    <a:pt x="1082044" y="1351013"/>
                  </a:lnTo>
                  <a:lnTo>
                    <a:pt x="1091788" y="1389036"/>
                  </a:lnTo>
                  <a:lnTo>
                    <a:pt x="1100817" y="1426378"/>
                  </a:lnTo>
                  <a:lnTo>
                    <a:pt x="1116838" y="1498801"/>
                  </a:lnTo>
                  <a:lnTo>
                    <a:pt x="1123885" y="1533777"/>
                  </a:lnTo>
                  <a:lnTo>
                    <a:pt x="1232932" y="1533777"/>
                  </a:lnTo>
                  <a:lnTo>
                    <a:pt x="1220551" y="1596539"/>
                  </a:lnTo>
                  <a:lnTo>
                    <a:pt x="1212319" y="1643165"/>
                  </a:lnTo>
                  <a:lnTo>
                    <a:pt x="1204804" y="1689831"/>
                  </a:lnTo>
                  <a:lnTo>
                    <a:pt x="1197978" y="1736518"/>
                  </a:lnTo>
                  <a:lnTo>
                    <a:pt x="1191808" y="1783203"/>
                  </a:lnTo>
                  <a:lnTo>
                    <a:pt x="1186266" y="1829867"/>
                  </a:lnTo>
                  <a:lnTo>
                    <a:pt x="1181319" y="1876488"/>
                  </a:lnTo>
                  <a:lnTo>
                    <a:pt x="1176939" y="1923044"/>
                  </a:lnTo>
                  <a:lnTo>
                    <a:pt x="1174240" y="1955673"/>
                  </a:lnTo>
                  <a:close/>
                </a:path>
                <a:path w="1802764" h="1955800">
                  <a:moveTo>
                    <a:pt x="1232932" y="1533777"/>
                  </a:moveTo>
                  <a:lnTo>
                    <a:pt x="1123885" y="1533777"/>
                  </a:lnTo>
                  <a:lnTo>
                    <a:pt x="1133651" y="1486887"/>
                  </a:lnTo>
                  <a:lnTo>
                    <a:pt x="1144206" y="1440084"/>
                  </a:lnTo>
                  <a:lnTo>
                    <a:pt x="1155580" y="1393386"/>
                  </a:lnTo>
                  <a:lnTo>
                    <a:pt x="1167802" y="1346812"/>
                  </a:lnTo>
                  <a:lnTo>
                    <a:pt x="1180902" y="1300381"/>
                  </a:lnTo>
                  <a:lnTo>
                    <a:pt x="1194909" y="1254113"/>
                  </a:lnTo>
                  <a:lnTo>
                    <a:pt x="1209854" y="1208026"/>
                  </a:lnTo>
                  <a:lnTo>
                    <a:pt x="1225765" y="1162140"/>
                  </a:lnTo>
                  <a:lnTo>
                    <a:pt x="1242673" y="1116473"/>
                  </a:lnTo>
                  <a:lnTo>
                    <a:pt x="1260606" y="1071045"/>
                  </a:lnTo>
                  <a:lnTo>
                    <a:pt x="1279595" y="1025875"/>
                  </a:lnTo>
                  <a:lnTo>
                    <a:pt x="1299669" y="980981"/>
                  </a:lnTo>
                  <a:lnTo>
                    <a:pt x="1320858" y="936384"/>
                  </a:lnTo>
                  <a:lnTo>
                    <a:pt x="1343190" y="892102"/>
                  </a:lnTo>
                  <a:lnTo>
                    <a:pt x="1366697" y="848154"/>
                  </a:lnTo>
                  <a:lnTo>
                    <a:pt x="1391406" y="804559"/>
                  </a:lnTo>
                  <a:lnTo>
                    <a:pt x="1417349" y="761337"/>
                  </a:lnTo>
                  <a:lnTo>
                    <a:pt x="1444554" y="718507"/>
                  </a:lnTo>
                  <a:lnTo>
                    <a:pt x="1473051" y="676087"/>
                  </a:lnTo>
                  <a:lnTo>
                    <a:pt x="1502870" y="634096"/>
                  </a:lnTo>
                  <a:lnTo>
                    <a:pt x="1534039" y="592555"/>
                  </a:lnTo>
                  <a:lnTo>
                    <a:pt x="1566590" y="551481"/>
                  </a:lnTo>
                  <a:lnTo>
                    <a:pt x="1600551" y="510895"/>
                  </a:lnTo>
                  <a:lnTo>
                    <a:pt x="1635952" y="470815"/>
                  </a:lnTo>
                  <a:lnTo>
                    <a:pt x="1672832" y="431250"/>
                  </a:lnTo>
                  <a:lnTo>
                    <a:pt x="1711193" y="392248"/>
                  </a:lnTo>
                  <a:lnTo>
                    <a:pt x="1749571" y="377051"/>
                  </a:lnTo>
                  <a:lnTo>
                    <a:pt x="1769713" y="381204"/>
                  </a:lnTo>
                  <a:lnTo>
                    <a:pt x="1787147" y="393324"/>
                  </a:lnTo>
                  <a:lnTo>
                    <a:pt x="1798564" y="411278"/>
                  </a:lnTo>
                  <a:lnTo>
                    <a:pt x="1802256" y="431259"/>
                  </a:lnTo>
                  <a:lnTo>
                    <a:pt x="1798129" y="450818"/>
                  </a:lnTo>
                  <a:lnTo>
                    <a:pt x="1786077" y="467561"/>
                  </a:lnTo>
                  <a:lnTo>
                    <a:pt x="1748518" y="505740"/>
                  </a:lnTo>
                  <a:lnTo>
                    <a:pt x="1712466" y="544507"/>
                  </a:lnTo>
                  <a:lnTo>
                    <a:pt x="1677892" y="583840"/>
                  </a:lnTo>
                  <a:lnTo>
                    <a:pt x="1644765" y="623718"/>
                  </a:lnTo>
                  <a:lnTo>
                    <a:pt x="1613054" y="664122"/>
                  </a:lnTo>
                  <a:lnTo>
                    <a:pt x="1582729" y="705029"/>
                  </a:lnTo>
                  <a:lnTo>
                    <a:pt x="1553760" y="746418"/>
                  </a:lnTo>
                  <a:lnTo>
                    <a:pt x="1526117" y="788269"/>
                  </a:lnTo>
                  <a:lnTo>
                    <a:pt x="1499768" y="830560"/>
                  </a:lnTo>
                  <a:lnTo>
                    <a:pt x="1474684" y="873271"/>
                  </a:lnTo>
                  <a:lnTo>
                    <a:pt x="1450835" y="916381"/>
                  </a:lnTo>
                  <a:lnTo>
                    <a:pt x="1428189" y="959867"/>
                  </a:lnTo>
                  <a:lnTo>
                    <a:pt x="1406717" y="1003710"/>
                  </a:lnTo>
                  <a:lnTo>
                    <a:pt x="1386388" y="1047889"/>
                  </a:lnTo>
                  <a:lnTo>
                    <a:pt x="1367172" y="1092382"/>
                  </a:lnTo>
                  <a:lnTo>
                    <a:pt x="1349038" y="1137168"/>
                  </a:lnTo>
                  <a:lnTo>
                    <a:pt x="1331957" y="1182227"/>
                  </a:lnTo>
                  <a:lnTo>
                    <a:pt x="1315897" y="1227537"/>
                  </a:lnTo>
                  <a:lnTo>
                    <a:pt x="1300810" y="1273134"/>
                  </a:lnTo>
                  <a:lnTo>
                    <a:pt x="1286720" y="1318826"/>
                  </a:lnTo>
                  <a:lnTo>
                    <a:pt x="1273543" y="1364764"/>
                  </a:lnTo>
                  <a:lnTo>
                    <a:pt x="1261265" y="1410869"/>
                  </a:lnTo>
                  <a:lnTo>
                    <a:pt x="1249858" y="1457120"/>
                  </a:lnTo>
                  <a:lnTo>
                    <a:pt x="1239290" y="1503496"/>
                  </a:lnTo>
                  <a:lnTo>
                    <a:pt x="1232932" y="1533777"/>
                  </a:lnTo>
                  <a:close/>
                </a:path>
              </a:pathLst>
            </a:custGeom>
            <a:solidFill>
              <a:srgbClr val="6F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10136725" y="2534164"/>
            <a:ext cx="1021715" cy="1185545"/>
          </a:xfrm>
          <a:custGeom>
            <a:avLst/>
            <a:gdLst/>
            <a:ahLst/>
            <a:cxnLst/>
            <a:rect l="l" t="t" r="r" b="b"/>
            <a:pathLst>
              <a:path w="1021715" h="1185545">
                <a:moveTo>
                  <a:pt x="888002" y="454171"/>
                </a:moveTo>
                <a:lnTo>
                  <a:pt x="544698" y="454171"/>
                </a:lnTo>
                <a:lnTo>
                  <a:pt x="553256" y="396105"/>
                </a:lnTo>
                <a:lnTo>
                  <a:pt x="554054" y="316689"/>
                </a:lnTo>
                <a:lnTo>
                  <a:pt x="562889" y="186859"/>
                </a:lnTo>
                <a:lnTo>
                  <a:pt x="592461" y="50445"/>
                </a:lnTo>
                <a:lnTo>
                  <a:pt x="654571" y="2352"/>
                </a:lnTo>
                <a:lnTo>
                  <a:pt x="770379" y="0"/>
                </a:lnTo>
                <a:lnTo>
                  <a:pt x="805097" y="6777"/>
                </a:lnTo>
                <a:lnTo>
                  <a:pt x="858972" y="47877"/>
                </a:lnTo>
                <a:lnTo>
                  <a:pt x="893624" y="117643"/>
                </a:lnTo>
                <a:lnTo>
                  <a:pt x="904315" y="160253"/>
                </a:lnTo>
                <a:lnTo>
                  <a:pt x="910887" y="206402"/>
                </a:lnTo>
                <a:lnTo>
                  <a:pt x="913569" y="254880"/>
                </a:lnTo>
                <a:lnTo>
                  <a:pt x="912592" y="304478"/>
                </a:lnTo>
                <a:lnTo>
                  <a:pt x="908184" y="353987"/>
                </a:lnTo>
                <a:lnTo>
                  <a:pt x="900574" y="402198"/>
                </a:lnTo>
                <a:lnTo>
                  <a:pt x="889992" y="447901"/>
                </a:lnTo>
                <a:lnTo>
                  <a:pt x="888002" y="454171"/>
                </a:lnTo>
                <a:close/>
              </a:path>
              <a:path w="1021715" h="1185545">
                <a:moveTo>
                  <a:pt x="974941" y="781317"/>
                </a:moveTo>
                <a:lnTo>
                  <a:pt x="327963" y="781317"/>
                </a:lnTo>
                <a:lnTo>
                  <a:pt x="311946" y="711511"/>
                </a:lnTo>
                <a:lnTo>
                  <a:pt x="294826" y="659150"/>
                </a:lnTo>
                <a:lnTo>
                  <a:pt x="231149" y="424391"/>
                </a:lnTo>
                <a:lnTo>
                  <a:pt x="205187" y="236701"/>
                </a:lnTo>
                <a:lnTo>
                  <a:pt x="255757" y="156404"/>
                </a:lnTo>
                <a:lnTo>
                  <a:pt x="388537" y="121657"/>
                </a:lnTo>
                <a:lnTo>
                  <a:pt x="511812" y="155282"/>
                </a:lnTo>
                <a:lnTo>
                  <a:pt x="554506" y="271620"/>
                </a:lnTo>
                <a:lnTo>
                  <a:pt x="554054" y="316689"/>
                </a:lnTo>
                <a:lnTo>
                  <a:pt x="544698" y="454171"/>
                </a:lnTo>
                <a:lnTo>
                  <a:pt x="888002" y="454171"/>
                </a:lnTo>
                <a:lnTo>
                  <a:pt x="876666" y="489887"/>
                </a:lnTo>
                <a:lnTo>
                  <a:pt x="860825" y="526947"/>
                </a:lnTo>
                <a:lnTo>
                  <a:pt x="842700" y="557871"/>
                </a:lnTo>
                <a:lnTo>
                  <a:pt x="822518" y="581451"/>
                </a:lnTo>
                <a:lnTo>
                  <a:pt x="1018609" y="581451"/>
                </a:lnTo>
                <a:lnTo>
                  <a:pt x="1021362" y="685729"/>
                </a:lnTo>
                <a:lnTo>
                  <a:pt x="974941" y="781317"/>
                </a:lnTo>
                <a:close/>
              </a:path>
              <a:path w="1021715" h="1185545">
                <a:moveTo>
                  <a:pt x="544698" y="454171"/>
                </a:moveTo>
                <a:lnTo>
                  <a:pt x="554054" y="316689"/>
                </a:lnTo>
                <a:lnTo>
                  <a:pt x="553256" y="396105"/>
                </a:lnTo>
                <a:lnTo>
                  <a:pt x="544698" y="454171"/>
                </a:lnTo>
                <a:close/>
              </a:path>
              <a:path w="1021715" h="1185545">
                <a:moveTo>
                  <a:pt x="194461" y="1185374"/>
                </a:moveTo>
                <a:lnTo>
                  <a:pt x="160748" y="1177630"/>
                </a:lnTo>
                <a:lnTo>
                  <a:pt x="134031" y="1155558"/>
                </a:lnTo>
                <a:lnTo>
                  <a:pt x="119918" y="1122009"/>
                </a:lnTo>
                <a:lnTo>
                  <a:pt x="113944" y="1085980"/>
                </a:lnTo>
                <a:lnTo>
                  <a:pt x="106245" y="1044823"/>
                </a:lnTo>
                <a:lnTo>
                  <a:pt x="96628" y="998299"/>
                </a:lnTo>
                <a:lnTo>
                  <a:pt x="84903" y="946168"/>
                </a:lnTo>
                <a:lnTo>
                  <a:pt x="69143" y="884315"/>
                </a:lnTo>
                <a:lnTo>
                  <a:pt x="52938" y="828523"/>
                </a:lnTo>
                <a:lnTo>
                  <a:pt x="37281" y="778110"/>
                </a:lnTo>
                <a:lnTo>
                  <a:pt x="23166" y="732396"/>
                </a:lnTo>
                <a:lnTo>
                  <a:pt x="11585" y="690701"/>
                </a:lnTo>
                <a:lnTo>
                  <a:pt x="3532" y="652343"/>
                </a:lnTo>
                <a:lnTo>
                  <a:pt x="0" y="616643"/>
                </a:lnTo>
                <a:lnTo>
                  <a:pt x="1981" y="582918"/>
                </a:lnTo>
                <a:lnTo>
                  <a:pt x="26456" y="518676"/>
                </a:lnTo>
                <a:lnTo>
                  <a:pt x="50937" y="486796"/>
                </a:lnTo>
                <a:lnTo>
                  <a:pt x="84903" y="454171"/>
                </a:lnTo>
                <a:lnTo>
                  <a:pt x="188762" y="449219"/>
                </a:lnTo>
                <a:lnTo>
                  <a:pt x="264994" y="567905"/>
                </a:lnTo>
                <a:lnTo>
                  <a:pt x="294826" y="659150"/>
                </a:lnTo>
                <a:lnTo>
                  <a:pt x="327963" y="781317"/>
                </a:lnTo>
                <a:lnTo>
                  <a:pt x="974941" y="781317"/>
                </a:lnTo>
                <a:lnTo>
                  <a:pt x="959319" y="813484"/>
                </a:lnTo>
                <a:lnTo>
                  <a:pt x="822326" y="874509"/>
                </a:lnTo>
                <a:lnTo>
                  <a:pt x="687531" y="892905"/>
                </a:lnTo>
                <a:lnTo>
                  <a:pt x="622907" y="894029"/>
                </a:lnTo>
                <a:lnTo>
                  <a:pt x="855675" y="894029"/>
                </a:lnTo>
                <a:lnTo>
                  <a:pt x="915742" y="899460"/>
                </a:lnTo>
                <a:lnTo>
                  <a:pt x="945014" y="929467"/>
                </a:lnTo>
                <a:lnTo>
                  <a:pt x="935230" y="989617"/>
                </a:lnTo>
                <a:lnTo>
                  <a:pt x="908011" y="1017467"/>
                </a:lnTo>
                <a:lnTo>
                  <a:pt x="847829" y="1037599"/>
                </a:lnTo>
                <a:lnTo>
                  <a:pt x="807803" y="1045773"/>
                </a:lnTo>
                <a:lnTo>
                  <a:pt x="762451" y="1053220"/>
                </a:lnTo>
                <a:lnTo>
                  <a:pt x="604139" y="1075211"/>
                </a:lnTo>
                <a:lnTo>
                  <a:pt x="547187" y="1083761"/>
                </a:lnTo>
                <a:lnTo>
                  <a:pt x="489764" y="1093589"/>
                </a:lnTo>
                <a:lnTo>
                  <a:pt x="432841" y="1105097"/>
                </a:lnTo>
                <a:lnTo>
                  <a:pt x="377388" y="1118684"/>
                </a:lnTo>
                <a:lnTo>
                  <a:pt x="324376" y="1134753"/>
                </a:lnTo>
                <a:lnTo>
                  <a:pt x="274778" y="1153703"/>
                </a:lnTo>
                <a:lnTo>
                  <a:pt x="229564" y="1175937"/>
                </a:lnTo>
                <a:lnTo>
                  <a:pt x="194461" y="1185374"/>
                </a:lnTo>
                <a:close/>
              </a:path>
              <a:path w="1021715" h="1185545">
                <a:moveTo>
                  <a:pt x="1018609" y="581451"/>
                </a:moveTo>
                <a:lnTo>
                  <a:pt x="822518" y="581451"/>
                </a:lnTo>
                <a:lnTo>
                  <a:pt x="937187" y="514792"/>
                </a:lnTo>
                <a:lnTo>
                  <a:pt x="996123" y="503434"/>
                </a:lnTo>
                <a:lnTo>
                  <a:pt x="1017967" y="557155"/>
                </a:lnTo>
                <a:lnTo>
                  <a:pt x="1018609" y="581451"/>
                </a:lnTo>
                <a:close/>
              </a:path>
              <a:path w="1021715" h="1185545">
                <a:moveTo>
                  <a:pt x="327963" y="781317"/>
                </a:moveTo>
                <a:lnTo>
                  <a:pt x="294826" y="659150"/>
                </a:lnTo>
                <a:lnTo>
                  <a:pt x="311946" y="711511"/>
                </a:lnTo>
                <a:lnTo>
                  <a:pt x="327963" y="781317"/>
                </a:lnTo>
                <a:close/>
              </a:path>
              <a:path w="1021715" h="1185545">
                <a:moveTo>
                  <a:pt x="855675" y="894029"/>
                </a:moveTo>
                <a:lnTo>
                  <a:pt x="622907" y="894029"/>
                </a:lnTo>
                <a:lnTo>
                  <a:pt x="685237" y="893218"/>
                </a:lnTo>
                <a:lnTo>
                  <a:pt x="687531" y="892905"/>
                </a:lnTo>
                <a:lnTo>
                  <a:pt x="818133" y="890634"/>
                </a:lnTo>
                <a:lnTo>
                  <a:pt x="855675" y="894029"/>
                </a:lnTo>
                <a:close/>
              </a:path>
              <a:path w="1021715" h="1185545">
                <a:moveTo>
                  <a:pt x="622907" y="894029"/>
                </a:moveTo>
                <a:lnTo>
                  <a:pt x="687531" y="892905"/>
                </a:lnTo>
                <a:lnTo>
                  <a:pt x="685237" y="893218"/>
                </a:lnTo>
                <a:lnTo>
                  <a:pt x="622907" y="894029"/>
                </a:lnTo>
                <a:close/>
              </a:path>
            </a:pathLst>
          </a:custGeom>
          <a:solidFill>
            <a:srgbClr val="23215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1248</Words>
  <Application>Microsoft Office PowerPoint</Application>
  <PresentationFormat>Custom</PresentationFormat>
  <Paragraphs>289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Arimo</vt:lpstr>
      <vt:lpstr>Calibri</vt:lpstr>
      <vt:lpstr>Cousine</vt:lpstr>
      <vt:lpstr>DejaVu Serif</vt:lpstr>
      <vt:lpstr>Lato Black</vt:lpstr>
      <vt:lpstr>Noto Sans</vt:lpstr>
      <vt:lpstr>Tuffy</vt:lpstr>
      <vt:lpstr>Office Theme</vt:lpstr>
      <vt:lpstr>PowerPoint Presentation</vt:lpstr>
      <vt:lpstr>Alege respectul, nu hărțiurea !</vt:lpstr>
      <vt:lpstr>CE E HĂRȚUIREA ? (Bullying)</vt:lpstr>
      <vt:lpstr>diferite tipuri de hărțuire (Bullying)</vt:lpstr>
      <vt:lpstr>ce este hărțuirea on-line?</vt:lpstr>
      <vt:lpstr>VICTIMĂ</vt:lpstr>
      <vt:lpstr>DACĂ EȘTI AGRESOR</vt:lpstr>
      <vt:lpstr>DACĂ EȘTI victimă</vt:lpstr>
      <vt:lpstr>DACĂ EȘTI martor</vt:lpstr>
      <vt:lpstr>IMPACTUL HĂRȚUIRII</vt:lpstr>
      <vt:lpstr>BULLYING-UL VIAȚA DE ZI CU ZI?</vt:lpstr>
      <vt:lpstr>ce putem face?</vt:lpstr>
      <vt:lpstr>o mână de ajutor</vt:lpstr>
      <vt:lpstr>o mână de ajutor</vt:lpstr>
      <vt:lpstr>învață despre  cei 3 a ai non-violenței</vt:lpstr>
      <vt:lpstr>ASERTIVITATE</vt:lpstr>
      <vt:lpstr>AUTOCUNOAȘTERE</vt:lpstr>
      <vt:lpstr>AUTOcontrol</vt:lpstr>
      <vt:lpstr>PowerPoint Presentation</vt:lpstr>
      <vt:lpstr>Bibliografie: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usernvk</cp:lastModifiedBy>
  <cp:revision>2</cp:revision>
  <dcterms:created xsi:type="dcterms:W3CDTF">2021-09-05T07:04:04Z</dcterms:created>
  <dcterms:modified xsi:type="dcterms:W3CDTF">2021-09-05T07:09:09Z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2021-09-05T00:00:00Z</vt:filetime>
  </property>
</Properties>
</file>